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Default Extension="gif" ContentType="image/gif"/>
  <Default Extension="jpg" ContentType="image/jp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commentAuthors.xml" ContentType="application/vnd.openxmlformats-officedocument.presentationml.commentAuthor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theme/theme4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media/image119.jpg" ContentType="image/jpeg"/>
  <Override PartName="/ppt/media/image122.jpg" ContentType="image/jpeg"/>
  <Override PartName="/ppt/media/image123.jpg" ContentType="image/jpeg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90" r:id="rId1"/>
    <p:sldMasterId id="2147483702" r:id="rId2"/>
  </p:sldMasterIdLst>
  <p:notesMasterIdLst>
    <p:notesMasterId r:id="rId33"/>
  </p:notesMasterIdLst>
  <p:handoutMasterIdLst>
    <p:handoutMasterId r:id="rId34"/>
  </p:handoutMasterIdLst>
  <p:sldIdLst>
    <p:sldId id="261" r:id="rId3"/>
    <p:sldId id="292" r:id="rId4"/>
    <p:sldId id="308" r:id="rId5"/>
    <p:sldId id="371" r:id="rId6"/>
    <p:sldId id="328" r:id="rId7"/>
    <p:sldId id="378" r:id="rId8"/>
    <p:sldId id="375" r:id="rId9"/>
    <p:sldId id="403" r:id="rId10"/>
    <p:sldId id="395" r:id="rId11"/>
    <p:sldId id="374" r:id="rId12"/>
    <p:sldId id="396" r:id="rId13"/>
    <p:sldId id="389" r:id="rId14"/>
    <p:sldId id="405" r:id="rId15"/>
    <p:sldId id="390" r:id="rId16"/>
    <p:sldId id="402" r:id="rId17"/>
    <p:sldId id="404" r:id="rId18"/>
    <p:sldId id="406" r:id="rId19"/>
    <p:sldId id="373" r:id="rId20"/>
    <p:sldId id="415" r:id="rId21"/>
    <p:sldId id="416" r:id="rId22"/>
    <p:sldId id="417" r:id="rId23"/>
    <p:sldId id="418" r:id="rId24"/>
    <p:sldId id="419" r:id="rId25"/>
    <p:sldId id="420" r:id="rId26"/>
    <p:sldId id="421" r:id="rId27"/>
    <p:sldId id="422" r:id="rId28"/>
    <p:sldId id="423" r:id="rId29"/>
    <p:sldId id="377" r:id="rId30"/>
    <p:sldId id="385" r:id="rId31"/>
    <p:sldId id="369" r:id="rId32"/>
  </p:sldIdLst>
  <p:sldSz cx="12192000" cy="6858000"/>
  <p:notesSz cx="7023100" cy="93091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  <p:ext uri="{2D200454-40CA-4A62-9FC3-DE9A4176ACB9}">
      <p15:notesGuideLst xmlns:p15="http://schemas.microsoft.com/office/powerpoint/2012/main"/>
    </p:ext>
  </p:extLst>
</p:presentation>
</file>

<file path=ppt/commentAuthors.xml><?xml version="1.0" encoding="utf-8"?>
<p:cmAuthorLst xmlns:a="http://schemas.openxmlformats.org/drawingml/2006/main" xmlns:r="http://schemas.openxmlformats.org/officeDocument/2006/relationships" xmlns:p="http://schemas.openxmlformats.org/presentationml/2006/main">
  <p:cmAuthor id="1" name="Pulido, Jessica" initials="PJ" lastIdx="7" clrIdx="0">
    <p:extLst>
      <p:ext uri="{19B8F6BF-5375-455C-9EA6-DF929625EA0E}">
        <p15:presenceInfo xmlns:p15="http://schemas.microsoft.com/office/powerpoint/2012/main" userId="S-1-5-21-1304569826-509891136-618671499-33693" providerId="AD"/>
      </p:ext>
    </p:extLst>
  </p:cmAuthor>
</p:cm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33CC33"/>
    <a:srgbClr val="FFFFFF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21E4AEA4-8DFA-4A89-87EB-49C32662AFE0}" styleName="Medium Style 2 - Accent 2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2">
              <a:tint val="20000"/>
            </a:schemeClr>
          </a:solidFill>
        </a:fill>
      </a:tcStyle>
    </a:wholeTbl>
    <a:band1H>
      <a:tcStyle>
        <a:tcBdr/>
        <a:fill>
          <a:solidFill>
            <a:schemeClr val="accent2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2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2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2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2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2"/>
          </a:solidFill>
        </a:fill>
      </a:tcStyle>
    </a:firstRow>
  </a:tblStyle>
  <a:tblStyle styleId="{073A0DAA-6AF3-43AB-8588-CEC1D06C72B9}" styleName="Medium Style 2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dk1">
              <a:tint val="20000"/>
            </a:schemeClr>
          </a:solidFill>
        </a:fill>
      </a:tcStyle>
    </a:wholeTbl>
    <a:band1H>
      <a:tcStyle>
        <a:tcBdr/>
        <a:fill>
          <a:solidFill>
            <a:schemeClr val="dk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dk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dk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dk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dk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dk1"/>
          </a:solidFill>
        </a:fill>
      </a:tcStyle>
    </a:firstRow>
  </a:tblStyle>
  <a:tblStyle styleId="{793D81CF-94F2-401A-BA57-92F5A7B2D0C5}" styleName="Medium Style 1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dk1"/>
              </a:solidFill>
            </a:ln>
          </a:left>
          <a:right>
            <a:ln w="12700" cmpd="sng">
              <a:solidFill>
                <a:schemeClr val="dk1"/>
              </a:solidFill>
            </a:ln>
          </a:right>
          <a:top>
            <a:ln w="12700" cmpd="sng">
              <a:solidFill>
                <a:schemeClr val="dk1"/>
              </a:solidFill>
            </a:ln>
          </a:top>
          <a:bottom>
            <a:ln w="12700" cmpd="sng">
              <a:solidFill>
                <a:schemeClr val="dk1"/>
              </a:solidFill>
            </a:ln>
          </a:bottom>
          <a:insideH>
            <a:ln w="12700" cmpd="sng">
              <a:solidFill>
                <a:schemeClr val="dk1"/>
              </a:solidFill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dk1">
              <a:tint val="20000"/>
            </a:schemeClr>
          </a:solidFill>
        </a:fill>
      </a:tcStyle>
    </a:band1H>
    <a:band1V>
      <a:tcStyle>
        <a:tcBdr/>
        <a:fill>
          <a:solidFill>
            <a:schemeClr val="dk1">
              <a:tint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dk1"/>
              </a:solidFill>
            </a:ln>
          </a:top>
        </a:tcBdr>
        <a:fill>
          <a:solidFill>
            <a:schemeClr val="lt1"/>
          </a:solidFill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dk1"/>
          </a:solidFill>
        </a:fill>
      </a:tcStyle>
    </a:firstRow>
  </a:tblStyle>
  <a:tblStyle styleId="{9DCAF9ED-07DC-4A11-8D7F-57B35C25682E}" styleName="Medium Style 1 - Accent 2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accent2"/>
              </a:solidFill>
            </a:ln>
          </a:left>
          <a:right>
            <a:ln w="12700" cmpd="sng">
              <a:solidFill>
                <a:schemeClr val="accent2"/>
              </a:solidFill>
            </a:ln>
          </a:right>
          <a:top>
            <a:ln w="12700" cmpd="sng">
              <a:solidFill>
                <a:schemeClr val="accent2"/>
              </a:solidFill>
            </a:ln>
          </a:top>
          <a:bottom>
            <a:ln w="12700" cmpd="sng">
              <a:solidFill>
                <a:schemeClr val="accent2"/>
              </a:solidFill>
            </a:ln>
          </a:bottom>
          <a:insideH>
            <a:ln w="12700" cmpd="sng">
              <a:solidFill>
                <a:schemeClr val="accent2"/>
              </a:solidFill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accent2">
              <a:tint val="20000"/>
            </a:schemeClr>
          </a:solidFill>
        </a:fill>
      </a:tcStyle>
    </a:band1H>
    <a:band1V>
      <a:tcStyle>
        <a:tcBdr/>
        <a:fill>
          <a:solidFill>
            <a:schemeClr val="accent2">
              <a:tint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2"/>
              </a:solidFill>
            </a:ln>
          </a:top>
        </a:tcBdr>
        <a:fill>
          <a:solidFill>
            <a:schemeClr val="lt1"/>
          </a:solidFill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2"/>
          </a:solidFill>
        </a:fill>
      </a:tcStyle>
    </a:firstRow>
  </a:tblStyle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8934" autoAdjust="0"/>
    <p:restoredTop sz="94660"/>
  </p:normalViewPr>
  <p:slideViewPr>
    <p:cSldViewPr snapToGrid="0">
      <p:cViewPr varScale="1">
        <p:scale>
          <a:sx n="124" d="100"/>
          <a:sy n="124" d="100"/>
        </p:scale>
        <p:origin x="420" y="108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sorterViewPr>
    <p:cViewPr>
      <p:scale>
        <a:sx n="100" d="100"/>
        <a:sy n="100" d="100"/>
      </p:scale>
      <p:origin x="0" y="0"/>
    </p:cViewPr>
  </p:sorterViewPr>
  <p:notesViewPr>
    <p:cSldViewPr snapToGrid="0">
      <p:cViewPr varScale="1">
        <p:scale>
          <a:sx n="101" d="100"/>
          <a:sy n="101" d="100"/>
        </p:scale>
        <p:origin x="3552" y="108"/>
      </p:cViewPr>
      <p:guideLst/>
    </p:cSldViewPr>
  </p:notes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1.xml"/><Relationship Id="rId18" Type="http://schemas.openxmlformats.org/officeDocument/2006/relationships/slide" Target="slides/slide16.xml"/><Relationship Id="rId26" Type="http://schemas.openxmlformats.org/officeDocument/2006/relationships/slide" Target="slides/slide24.xml"/><Relationship Id="rId39" Type="http://schemas.openxmlformats.org/officeDocument/2006/relationships/tableStyles" Target="tableStyles.xml"/><Relationship Id="rId21" Type="http://schemas.openxmlformats.org/officeDocument/2006/relationships/slide" Target="slides/slide19.xml"/><Relationship Id="rId34" Type="http://schemas.openxmlformats.org/officeDocument/2006/relationships/handoutMaster" Target="handoutMasters/handoutMaster1.xml"/><Relationship Id="rId7" Type="http://schemas.openxmlformats.org/officeDocument/2006/relationships/slide" Target="slides/slide5.xml"/><Relationship Id="rId12" Type="http://schemas.openxmlformats.org/officeDocument/2006/relationships/slide" Target="slides/slide10.xml"/><Relationship Id="rId17" Type="http://schemas.openxmlformats.org/officeDocument/2006/relationships/slide" Target="slides/slide15.xml"/><Relationship Id="rId25" Type="http://schemas.openxmlformats.org/officeDocument/2006/relationships/slide" Target="slides/slide23.xml"/><Relationship Id="rId33" Type="http://schemas.openxmlformats.org/officeDocument/2006/relationships/notesMaster" Target="notesMasters/notesMaster1.xml"/><Relationship Id="rId38" Type="http://schemas.openxmlformats.org/officeDocument/2006/relationships/theme" Target="theme/theme1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4.xml"/><Relationship Id="rId20" Type="http://schemas.openxmlformats.org/officeDocument/2006/relationships/slide" Target="slides/slide18.xml"/><Relationship Id="rId29" Type="http://schemas.openxmlformats.org/officeDocument/2006/relationships/slide" Target="slides/slide27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4.xml"/><Relationship Id="rId11" Type="http://schemas.openxmlformats.org/officeDocument/2006/relationships/slide" Target="slides/slide9.xml"/><Relationship Id="rId24" Type="http://schemas.openxmlformats.org/officeDocument/2006/relationships/slide" Target="slides/slide22.xml"/><Relationship Id="rId32" Type="http://schemas.openxmlformats.org/officeDocument/2006/relationships/slide" Target="slides/slide30.xml"/><Relationship Id="rId37" Type="http://schemas.openxmlformats.org/officeDocument/2006/relationships/viewProps" Target="viewProps.xml"/><Relationship Id="rId5" Type="http://schemas.openxmlformats.org/officeDocument/2006/relationships/slide" Target="slides/slide3.xml"/><Relationship Id="rId15" Type="http://schemas.openxmlformats.org/officeDocument/2006/relationships/slide" Target="slides/slide13.xml"/><Relationship Id="rId23" Type="http://schemas.openxmlformats.org/officeDocument/2006/relationships/slide" Target="slides/slide21.xml"/><Relationship Id="rId28" Type="http://schemas.openxmlformats.org/officeDocument/2006/relationships/slide" Target="slides/slide26.xml"/><Relationship Id="rId36" Type="http://schemas.openxmlformats.org/officeDocument/2006/relationships/presProps" Target="presProps.xml"/><Relationship Id="rId10" Type="http://schemas.openxmlformats.org/officeDocument/2006/relationships/slide" Target="slides/slide8.xml"/><Relationship Id="rId19" Type="http://schemas.openxmlformats.org/officeDocument/2006/relationships/slide" Target="slides/slide17.xml"/><Relationship Id="rId31" Type="http://schemas.openxmlformats.org/officeDocument/2006/relationships/slide" Target="slides/slide29.xml"/><Relationship Id="rId4" Type="http://schemas.openxmlformats.org/officeDocument/2006/relationships/slide" Target="slides/slide2.xml"/><Relationship Id="rId9" Type="http://schemas.openxmlformats.org/officeDocument/2006/relationships/slide" Target="slides/slide7.xml"/><Relationship Id="rId14" Type="http://schemas.openxmlformats.org/officeDocument/2006/relationships/slide" Target="slides/slide12.xml"/><Relationship Id="rId22" Type="http://schemas.openxmlformats.org/officeDocument/2006/relationships/slide" Target="slides/slide20.xml"/><Relationship Id="rId27" Type="http://schemas.openxmlformats.org/officeDocument/2006/relationships/slide" Target="slides/slide25.xml"/><Relationship Id="rId30" Type="http://schemas.openxmlformats.org/officeDocument/2006/relationships/slide" Target="slides/slide28.xml"/><Relationship Id="rId35" Type="http://schemas.openxmlformats.org/officeDocument/2006/relationships/commentAuthors" Target="commentAuthors.xml"/><Relationship Id="rId8" Type="http://schemas.openxmlformats.org/officeDocument/2006/relationships/slide" Target="slides/slide6.xml"/><Relationship Id="rId3" Type="http://schemas.openxmlformats.org/officeDocument/2006/relationships/slide" Target="slides/slide1.xml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4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3043343" cy="467072"/>
          </a:xfrm>
          <a:prstGeom prst="rect">
            <a:avLst/>
          </a:prstGeom>
        </p:spPr>
        <p:txBody>
          <a:bodyPr vert="horz" lIns="93324" tIns="46662" rIns="93324" bIns="46662" rtlCol="0"/>
          <a:lstStyle>
            <a:lvl1pPr algn="l">
              <a:defRPr sz="1200"/>
            </a:lvl1pPr>
          </a:lstStyle>
          <a:p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quarter" idx="1"/>
          </p:nvPr>
        </p:nvSpPr>
        <p:spPr>
          <a:xfrm>
            <a:off x="3978132" y="0"/>
            <a:ext cx="3043343" cy="467072"/>
          </a:xfrm>
          <a:prstGeom prst="rect">
            <a:avLst/>
          </a:prstGeom>
        </p:spPr>
        <p:txBody>
          <a:bodyPr vert="horz" lIns="93324" tIns="46662" rIns="93324" bIns="46662" rtlCol="0"/>
          <a:lstStyle>
            <a:lvl1pPr algn="r">
              <a:defRPr sz="1200"/>
            </a:lvl1pPr>
          </a:lstStyle>
          <a:p>
            <a:fld id="{38E7DBD7-EBA5-486B-865F-F070A331C558}" type="datetimeFigureOut">
              <a:rPr lang="en-US" smtClean="0"/>
              <a:t>4/19/2017</a:t>
            </a:fld>
            <a:endParaRPr lang="en-US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2"/>
          </p:nvPr>
        </p:nvSpPr>
        <p:spPr>
          <a:xfrm>
            <a:off x="0" y="8842030"/>
            <a:ext cx="3043343" cy="467071"/>
          </a:xfrm>
          <a:prstGeom prst="rect">
            <a:avLst/>
          </a:prstGeom>
        </p:spPr>
        <p:txBody>
          <a:bodyPr vert="horz" lIns="93324" tIns="46662" rIns="93324" bIns="46662" rtlCol="0" anchor="b"/>
          <a:lstStyle>
            <a:lvl1pPr algn="l">
              <a:defRPr sz="1200"/>
            </a:lvl1pPr>
          </a:lstStyle>
          <a:p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3"/>
          </p:nvPr>
        </p:nvSpPr>
        <p:spPr>
          <a:xfrm>
            <a:off x="3978132" y="8842030"/>
            <a:ext cx="3043343" cy="467071"/>
          </a:xfrm>
          <a:prstGeom prst="rect">
            <a:avLst/>
          </a:prstGeom>
        </p:spPr>
        <p:txBody>
          <a:bodyPr vert="horz" lIns="93324" tIns="46662" rIns="93324" bIns="46662" rtlCol="0" anchor="b"/>
          <a:lstStyle>
            <a:lvl1pPr algn="r">
              <a:defRPr sz="1200"/>
            </a:lvl1pPr>
          </a:lstStyle>
          <a:p>
            <a:fld id="{DDCA75E5-8711-42B3-9422-6F9854D33C1A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651577906"/>
      </p:ext>
    </p:extLst>
  </p:cSld>
  <p:clrMap bg1="lt1" tx1="dk1" bg2="lt2" tx2="dk2" accent1="accent1" accent2="accent2" accent3="accent3" accent4="accent4" accent5="accent5" accent6="accent6" hlink="hlink" folHlink="folHlink"/>
  <p:hf hdr="0" ftr="0" dt="0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3043343" cy="467072"/>
          </a:xfrm>
          <a:prstGeom prst="rect">
            <a:avLst/>
          </a:prstGeom>
        </p:spPr>
        <p:txBody>
          <a:bodyPr vert="horz" lIns="93324" tIns="46662" rIns="93324" bIns="46662" rtlCol="0"/>
          <a:lstStyle>
            <a:lvl1pPr algn="l">
              <a:defRPr sz="1200"/>
            </a:lvl1pPr>
          </a:lstStyle>
          <a:p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978132" y="0"/>
            <a:ext cx="3043343" cy="467072"/>
          </a:xfrm>
          <a:prstGeom prst="rect">
            <a:avLst/>
          </a:prstGeom>
        </p:spPr>
        <p:txBody>
          <a:bodyPr vert="horz" lIns="93324" tIns="46662" rIns="93324" bIns="46662" rtlCol="0"/>
          <a:lstStyle>
            <a:lvl1pPr algn="r">
              <a:defRPr sz="1200"/>
            </a:lvl1pPr>
          </a:lstStyle>
          <a:p>
            <a:fld id="{5735AF5E-B7EC-48F2-A978-7D26A4CCF9DD}" type="datetimeFigureOut">
              <a:rPr lang="en-US" smtClean="0"/>
              <a:t>4/19/2017</a:t>
            </a:fld>
            <a:endParaRPr lang="en-US" dirty="0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719138" y="1163638"/>
            <a:ext cx="5584825" cy="3141662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3324" tIns="46662" rIns="93324" bIns="46662" rtlCol="0" anchor="ctr"/>
          <a:lstStyle/>
          <a:p>
            <a:endParaRPr lang="en-US" dirty="0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702310" y="4480004"/>
            <a:ext cx="5618480" cy="3665458"/>
          </a:xfrm>
          <a:prstGeom prst="rect">
            <a:avLst/>
          </a:prstGeom>
        </p:spPr>
        <p:txBody>
          <a:bodyPr vert="horz" lIns="93324" tIns="46662" rIns="93324" bIns="46662" rtlCol="0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842030"/>
            <a:ext cx="3043343" cy="467071"/>
          </a:xfrm>
          <a:prstGeom prst="rect">
            <a:avLst/>
          </a:prstGeom>
        </p:spPr>
        <p:txBody>
          <a:bodyPr vert="horz" lIns="93324" tIns="46662" rIns="93324" bIns="46662" rtlCol="0" anchor="b"/>
          <a:lstStyle>
            <a:lvl1pPr algn="l">
              <a:defRPr sz="1200"/>
            </a:lvl1pPr>
          </a:lstStyle>
          <a:p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978132" y="8842030"/>
            <a:ext cx="3043343" cy="467071"/>
          </a:xfrm>
          <a:prstGeom prst="rect">
            <a:avLst/>
          </a:prstGeom>
        </p:spPr>
        <p:txBody>
          <a:bodyPr vert="horz" lIns="93324" tIns="46662" rIns="93324" bIns="46662" rtlCol="0" anchor="b"/>
          <a:lstStyle>
            <a:lvl1pPr algn="r">
              <a:defRPr sz="1200"/>
            </a:lvl1pPr>
          </a:lstStyle>
          <a:p>
            <a:fld id="{8A989B3C-912B-4AD2-A6B7-6555C9E92349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209956249"/>
      </p:ext>
    </p:extLst>
  </p:cSld>
  <p:clrMap bg1="lt1" tx1="dk1" bg2="lt2" tx2="dk2" accent1="accent1" accent2="accent2" accent3="accent3" accent4="accent4" accent5="accent5" accent6="accent6" hlink="hlink" folHlink="folHlink"/>
  <p:hf hdr="0" ftr="0" dt="0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8A989B3C-912B-4AD2-A6B7-6555C9E92349}" type="slidenum">
              <a:rPr lang="en-US" smtClean="0"/>
              <a:t>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283324387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8A989B3C-912B-4AD2-A6B7-6555C9E92349}" type="slidenum">
              <a:rPr lang="en-US" smtClean="0"/>
              <a:t>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39399699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8A989B3C-912B-4AD2-A6B7-6555C9E92349}" type="slidenum">
              <a:rPr lang="en-US" smtClean="0"/>
              <a:t>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239462585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8A989B3C-912B-4AD2-A6B7-6555C9E92349}" type="slidenum">
              <a:rPr lang="en-US" smtClean="0"/>
              <a:t>4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329979972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 smtClean="0"/>
              <a:t>Recommendations</a:t>
            </a:r>
          </a:p>
          <a:p>
            <a:endParaRPr lang="en-US" dirty="0" smtClean="0"/>
          </a:p>
          <a:p>
            <a:r>
              <a:rPr lang="en-US" dirty="0" smtClean="0"/>
              <a:t>B5</a:t>
            </a:r>
            <a:r>
              <a:rPr lang="en-US" baseline="0" dirty="0" smtClean="0"/>
              <a:t> $9M / $4.5M		Savings	$4.5M</a:t>
            </a:r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3C39FAC7-299C-46E6-ADE8-D65E0B4D15B5}" type="slidenum">
              <a:rPr lang="en-US" smtClean="0"/>
              <a:pPr/>
              <a:t>5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488503568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8A989B3C-912B-4AD2-A6B7-6555C9E92349}" type="slidenum">
              <a:rPr lang="en-US" smtClean="0"/>
              <a:t>6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555252360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8A989B3C-912B-4AD2-A6B7-6555C9E92349}" type="slidenum">
              <a:rPr lang="en-US" smtClean="0"/>
              <a:t>7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032872143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8A989B3C-912B-4AD2-A6B7-6555C9E92349}" type="slidenum">
              <a:rPr lang="en-US" smtClean="0"/>
              <a:t>28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329249196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8A989B3C-912B-4AD2-A6B7-6555C9E92349}" type="slidenum">
              <a:rPr lang="en-US" smtClean="0"/>
              <a:t>30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188408365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/>
        </p:nvSpPr>
        <p:spPr>
          <a:xfrm>
            <a:off x="1" y="6400800"/>
            <a:ext cx="12192000" cy="4572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" name="Rectangle 7"/>
          <p:cNvSpPr/>
          <p:nvPr/>
        </p:nvSpPr>
        <p:spPr>
          <a:xfrm>
            <a:off x="1" y="6334316"/>
            <a:ext cx="12192000" cy="66484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097280" y="1224616"/>
            <a:ext cx="10058400" cy="2740281"/>
          </a:xfrm>
        </p:spPr>
        <p:txBody>
          <a:bodyPr anchor="b">
            <a:normAutofit/>
          </a:bodyPr>
          <a:lstStyle>
            <a:lvl1pPr algn="l">
              <a:lnSpc>
                <a:spcPct val="85000"/>
              </a:lnSpc>
              <a:defRPr sz="8000" spc="-50" baseline="0">
                <a:solidFill>
                  <a:schemeClr val="tx1">
                    <a:lumMod val="85000"/>
                    <a:lumOff val="15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00051" y="4422097"/>
            <a:ext cx="10058400" cy="1176523"/>
          </a:xfrm>
        </p:spPr>
        <p:txBody>
          <a:bodyPr lIns="91440" rIns="91440">
            <a:normAutofit/>
          </a:bodyPr>
          <a:lstStyle>
            <a:lvl1pPr marL="0" indent="0" algn="l">
              <a:buNone/>
              <a:defRPr sz="2400" cap="all" spc="200" baseline="0">
                <a:solidFill>
                  <a:schemeClr val="tx2"/>
                </a:solidFill>
                <a:latin typeface="+mj-lt"/>
              </a:defRPr>
            </a:lvl1pPr>
            <a:lvl2pPr marL="457200" indent="0" algn="ctr">
              <a:buNone/>
              <a:defRPr sz="2400"/>
            </a:lvl2pPr>
            <a:lvl3pPr marL="914400" indent="0" algn="ctr">
              <a:buNone/>
              <a:defRPr sz="2400"/>
            </a:lvl3pPr>
            <a:lvl4pPr marL="1371600" indent="0" algn="ctr">
              <a:buNone/>
              <a:defRPr sz="2000"/>
            </a:lvl4pPr>
            <a:lvl5pPr marL="1828800" indent="0" algn="ctr">
              <a:buNone/>
              <a:defRPr sz="2000"/>
            </a:lvl5pPr>
            <a:lvl6pPr marL="2286000" indent="0" algn="ctr">
              <a:buNone/>
              <a:defRPr sz="2000"/>
            </a:lvl6pPr>
            <a:lvl7pPr marL="2743200" indent="0" algn="ctr">
              <a:buNone/>
              <a:defRPr sz="2000"/>
            </a:lvl7pPr>
            <a:lvl8pPr marL="3200400" indent="0" algn="ctr">
              <a:buNone/>
              <a:defRPr sz="2000"/>
            </a:lvl8pPr>
            <a:lvl9pPr marL="3657600" indent="0" algn="ctr">
              <a:buNone/>
              <a:defRPr sz="2000"/>
            </a:lvl9pPr>
          </a:lstStyle>
          <a:p>
            <a:r>
              <a:rPr lang="en-US" smtClean="0"/>
              <a:t>Click to edit Master subtitle style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 smtClean="0"/>
              <a:t>"Facilities Excellence" 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8A26DD6-B425-489A-BFCA-F1CB8D52BFA1}" type="slidenum">
              <a:rPr lang="en-US" smtClean="0"/>
              <a:t>‹#›</a:t>
            </a:fld>
            <a:endParaRPr lang="en-US" dirty="0"/>
          </a:p>
        </p:txBody>
      </p:sp>
      <p:cxnSp>
        <p:nvCxnSpPr>
          <p:cNvPr id="9" name="Straight Connector 8"/>
          <p:cNvCxnSpPr/>
          <p:nvPr/>
        </p:nvCxnSpPr>
        <p:spPr>
          <a:xfrm flipV="1">
            <a:off x="1097280" y="3979887"/>
            <a:ext cx="10058400" cy="3749"/>
          </a:xfrm>
          <a:prstGeom prst="line">
            <a:avLst/>
          </a:prstGeom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52092327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 lIns="45720" tIns="0" rIns="45720" bIns="0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 smtClean="0"/>
              <a:t>"Facilities Excellence" </a:t>
            </a:r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8A26DD6-B425-489A-BFCA-F1CB8D52BFA1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735172652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/>
        </p:nvSpPr>
        <p:spPr>
          <a:xfrm>
            <a:off x="3175" y="6400800"/>
            <a:ext cx="12188825" cy="4572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" name="Rectangle 7"/>
          <p:cNvSpPr/>
          <p:nvPr/>
        </p:nvSpPr>
        <p:spPr>
          <a:xfrm>
            <a:off x="15" y="6334316"/>
            <a:ext cx="12188825" cy="64008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724900" y="412302"/>
            <a:ext cx="2628900" cy="5759898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38200" y="412302"/>
            <a:ext cx="7734300" cy="5759898"/>
          </a:xfrm>
        </p:spPr>
        <p:txBody>
          <a:bodyPr vert="eaVert" lIns="45720" tIns="0" rIns="45720" bIns="0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 smtClean="0"/>
              <a:t>"Facilities Excellence" 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8A26DD6-B425-489A-BFCA-F1CB8D52BFA1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561598368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ctrTitle"/>
          </p:nvPr>
        </p:nvSpPr>
        <p:spPr>
          <a:xfrm>
            <a:off x="914400" y="2125980"/>
            <a:ext cx="10363200" cy="276999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subTitle" idx="4"/>
          </p:nvPr>
        </p:nvSpPr>
        <p:spPr>
          <a:xfrm>
            <a:off x="1828800" y="3840480"/>
            <a:ext cx="8534400" cy="276999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/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t>4/19/2017</a:t>
            </a:fld>
            <a:endParaRPr lang="en-US"/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3045688895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/>
        <p:txBody>
          <a:bodyPr lIns="0" tIns="0" rIns="0" bIns="0"/>
          <a:lstStyle>
            <a:lvl1pPr>
              <a:defRPr/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body" idx="1"/>
          </p:nvPr>
        </p:nvSpPr>
        <p:spPr/>
        <p:txBody>
          <a:bodyPr lIns="0" tIns="0" rIns="0" bIns="0"/>
          <a:lstStyle>
            <a:lvl1pPr>
              <a:defRPr/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/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t>4/19/2017</a:t>
            </a:fld>
            <a:endParaRPr lang="en-US"/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1300178324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/>
        <p:txBody>
          <a:bodyPr lIns="0" tIns="0" rIns="0" bIns="0"/>
          <a:lstStyle>
            <a:lvl1pPr>
              <a:defRPr/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sz="half" idx="2"/>
          </p:nvPr>
        </p:nvSpPr>
        <p:spPr>
          <a:xfrm>
            <a:off x="609600" y="1577340"/>
            <a:ext cx="5303520" cy="276999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sz="half" idx="3"/>
          </p:nvPr>
        </p:nvSpPr>
        <p:spPr>
          <a:xfrm>
            <a:off x="6278880" y="1577340"/>
            <a:ext cx="5303520" cy="276999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5" name="Holder 5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/>
          </a:p>
        </p:txBody>
      </p:sp>
      <p:sp>
        <p:nvSpPr>
          <p:cNvPr id="6" name="Holder 6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t>4/19/2017</a:t>
            </a:fld>
            <a:endParaRPr lang="en-US"/>
          </a:p>
        </p:txBody>
      </p:sp>
      <p:sp>
        <p:nvSpPr>
          <p:cNvPr id="7" name="Holder 7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96656919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/>
        <p:txBody>
          <a:bodyPr lIns="0" tIns="0" rIns="0" bIns="0"/>
          <a:lstStyle>
            <a:lvl1pPr>
              <a:defRPr/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t>4/19/2017</a:t>
            </a:fld>
            <a:endParaRPr lang="en-US"/>
          </a:p>
        </p:txBody>
      </p:sp>
      <p:sp>
        <p:nvSpPr>
          <p:cNvPr id="5" name="Holder 5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2660077366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t>4/19/2017</a:t>
            </a:fld>
            <a:endParaRPr lang="en-US"/>
          </a:p>
        </p:txBody>
      </p:sp>
      <p:sp>
        <p:nvSpPr>
          <p:cNvPr id="4" name="Holder 4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17700184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097280" y="292751"/>
            <a:ext cx="10058400" cy="792689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1097280" y="1296649"/>
            <a:ext cx="10058400" cy="4643200"/>
          </a:xfrm>
        </p:spPr>
        <p:txBody>
          <a:bodyPr/>
          <a:lstStyle>
            <a:lvl1pPr marL="91440" indent="-91440">
              <a:buFont typeface="Arial" panose="020B0604020202020204" pitchFamily="34" charset="0"/>
              <a:buChar char="•"/>
              <a:defRPr/>
            </a:lvl1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sz="1400"/>
            </a:lvl1pPr>
          </a:lstStyle>
          <a:p>
            <a:r>
              <a:rPr lang="en-US" dirty="0" smtClean="0"/>
              <a:t>"Facilities Excellence" </a:t>
            </a:r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8A26DD6-B425-489A-BFCA-F1CB8D52BFA1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39345966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secHead" preserve="1">
  <p:cSld name="Section Header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/>
        </p:nvSpPr>
        <p:spPr>
          <a:xfrm>
            <a:off x="3175" y="6400800"/>
            <a:ext cx="12188825" cy="4572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" name="Rectangle 7"/>
          <p:cNvSpPr/>
          <p:nvPr/>
        </p:nvSpPr>
        <p:spPr>
          <a:xfrm>
            <a:off x="15" y="6334316"/>
            <a:ext cx="12188825" cy="64008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097280" y="758951"/>
            <a:ext cx="10058400" cy="3907109"/>
          </a:xfrm>
        </p:spPr>
        <p:txBody>
          <a:bodyPr anchor="b" anchorCtr="0">
            <a:normAutofit/>
          </a:bodyPr>
          <a:lstStyle>
            <a:lvl1pPr>
              <a:lnSpc>
                <a:spcPct val="85000"/>
              </a:lnSpc>
              <a:defRPr sz="8000" b="0">
                <a:solidFill>
                  <a:schemeClr val="tx1">
                    <a:lumMod val="85000"/>
                    <a:lumOff val="15000"/>
                  </a:schemeClr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097280" y="4757690"/>
            <a:ext cx="10058400" cy="1144049"/>
          </a:xfrm>
        </p:spPr>
        <p:txBody>
          <a:bodyPr lIns="91440" rIns="91440" anchor="t" anchorCtr="0">
            <a:normAutofit/>
          </a:bodyPr>
          <a:lstStyle>
            <a:lvl1pPr marL="0" indent="0">
              <a:buNone/>
              <a:defRPr sz="2400" cap="all" spc="200" baseline="0">
                <a:solidFill>
                  <a:schemeClr val="tx2"/>
                </a:solidFill>
                <a:latin typeface="+mj-lt"/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dirty="0" smtClean="0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 smtClean="0"/>
              <a:t>"Facilities Excellence" 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8A26DD6-B425-489A-BFCA-F1CB8D52BFA1}" type="slidenum">
              <a:rPr lang="en-US" smtClean="0"/>
              <a:t>‹#›</a:t>
            </a:fld>
            <a:endParaRPr lang="en-US" dirty="0"/>
          </a:p>
        </p:txBody>
      </p:sp>
      <p:cxnSp>
        <p:nvCxnSpPr>
          <p:cNvPr id="9" name="Straight Connector 8"/>
          <p:cNvCxnSpPr/>
          <p:nvPr/>
        </p:nvCxnSpPr>
        <p:spPr>
          <a:xfrm>
            <a:off x="1097280" y="4666061"/>
            <a:ext cx="10058400" cy="3747"/>
          </a:xfrm>
          <a:prstGeom prst="line">
            <a:avLst/>
          </a:prstGeom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57396329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tle 7"/>
          <p:cNvSpPr>
            <a:spLocks noGrp="1"/>
          </p:cNvSpPr>
          <p:nvPr>
            <p:ph type="title"/>
          </p:nvPr>
        </p:nvSpPr>
        <p:spPr>
          <a:xfrm>
            <a:off x="1097280" y="286604"/>
            <a:ext cx="10058400" cy="815174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1097280" y="1199212"/>
            <a:ext cx="4937760" cy="4669881"/>
          </a:xfrm>
        </p:spPr>
        <p:txBody>
          <a:bodyPr/>
          <a:lstStyle>
            <a:lvl1pPr marL="91440" indent="-91440">
              <a:buFont typeface="Arial" panose="020B0604020202020204" pitchFamily="34" charset="0"/>
              <a:buChar char="•"/>
              <a:defRPr/>
            </a:lvl1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217920" y="1199213"/>
            <a:ext cx="4937760" cy="4669882"/>
          </a:xfrm>
        </p:spPr>
        <p:txBody>
          <a:bodyPr/>
          <a:lstStyle>
            <a:lvl1pPr marL="91440" indent="-91440">
              <a:buFont typeface="Arial" panose="020B0604020202020204" pitchFamily="34" charset="0"/>
              <a:buChar char="•"/>
              <a:defRPr/>
            </a:lvl1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 smtClean="0"/>
              <a:t>"Facilities Excellence" </a:t>
            </a: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8A26DD6-B425-489A-BFCA-F1CB8D52BFA1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51076444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tle 9"/>
          <p:cNvSpPr>
            <a:spLocks noGrp="1"/>
          </p:cNvSpPr>
          <p:nvPr>
            <p:ph type="title"/>
          </p:nvPr>
        </p:nvSpPr>
        <p:spPr>
          <a:xfrm>
            <a:off x="1097280" y="286604"/>
            <a:ext cx="10058400" cy="800184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097280" y="1149015"/>
            <a:ext cx="4937760" cy="528463"/>
          </a:xfrm>
        </p:spPr>
        <p:txBody>
          <a:bodyPr lIns="91440" rIns="91440" anchor="ctr">
            <a:normAutofit/>
          </a:bodyPr>
          <a:lstStyle>
            <a:lvl1pPr marL="0" indent="0">
              <a:buNone/>
              <a:defRPr sz="2000" b="0" cap="all" baseline="0">
                <a:solidFill>
                  <a:schemeClr val="tx2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1097280" y="1739706"/>
            <a:ext cx="4937760" cy="412939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217920" y="1149015"/>
            <a:ext cx="4937760" cy="528463"/>
          </a:xfrm>
        </p:spPr>
        <p:txBody>
          <a:bodyPr lIns="91440" rIns="91440" anchor="ctr">
            <a:normAutofit/>
          </a:bodyPr>
          <a:lstStyle>
            <a:lvl1pPr marL="0" indent="0">
              <a:buNone/>
              <a:defRPr sz="2000" b="0" cap="all" baseline="0">
                <a:solidFill>
                  <a:schemeClr val="tx2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dirty="0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217920" y="1739705"/>
            <a:ext cx="4937760" cy="4129389"/>
          </a:xfrm>
        </p:spPr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 smtClean="0"/>
              <a:t>"Facilities Excellence" </a:t>
            </a: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8A26DD6-B425-489A-BFCA-F1CB8D52BFA1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09805496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 smtClean="0"/>
              <a:t>"Facilities Excellence" </a:t>
            </a: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8A26DD6-B425-489A-BFCA-F1CB8D52BFA1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35593906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3175" y="6400800"/>
            <a:ext cx="12188825" cy="4572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6" name="Rectangle 5"/>
          <p:cNvSpPr/>
          <p:nvPr/>
        </p:nvSpPr>
        <p:spPr>
          <a:xfrm>
            <a:off x="15" y="6334316"/>
            <a:ext cx="12188825" cy="64008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rgbClr val="FFFFFF"/>
                </a:solidFill>
              </a:defRPr>
            </a:lvl1pPr>
          </a:lstStyle>
          <a:p>
            <a:r>
              <a:rPr lang="en-US" dirty="0" smtClean="0"/>
              <a:t>"Facilities Excellence" </a:t>
            </a: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8A26DD6-B425-489A-BFCA-F1CB8D52BFA1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96502792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/>
          <p:cNvSpPr/>
          <p:nvPr/>
        </p:nvSpPr>
        <p:spPr>
          <a:xfrm>
            <a:off x="16" y="0"/>
            <a:ext cx="4050791" cy="68580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" name="Rectangle 8"/>
          <p:cNvSpPr/>
          <p:nvPr/>
        </p:nvSpPr>
        <p:spPr>
          <a:xfrm>
            <a:off x="4040071" y="0"/>
            <a:ext cx="64008" cy="6858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594359"/>
            <a:ext cx="3200400" cy="2286000"/>
          </a:xfrm>
        </p:spPr>
        <p:txBody>
          <a:bodyPr anchor="b">
            <a:normAutofit/>
          </a:bodyPr>
          <a:lstStyle>
            <a:lvl1pPr>
              <a:defRPr sz="3600" b="0">
                <a:solidFill>
                  <a:srgbClr val="FFFFFF"/>
                </a:solidFill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800600" y="731520"/>
            <a:ext cx="6492240" cy="52578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2926080"/>
            <a:ext cx="3200400" cy="3379124"/>
          </a:xfrm>
        </p:spPr>
        <p:txBody>
          <a:bodyPr lIns="91440" rIns="91440">
            <a:normAutofit/>
          </a:bodyPr>
          <a:lstStyle>
            <a:lvl1pPr marL="0" indent="0">
              <a:buNone/>
              <a:defRPr sz="1500">
                <a:solidFill>
                  <a:srgbClr val="FFFFFF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>
          <a:xfrm>
            <a:off x="465512" y="6459785"/>
            <a:ext cx="2618510" cy="365125"/>
          </a:xfrm>
        </p:spPr>
        <p:txBody>
          <a:bodyPr/>
          <a:lstStyle>
            <a:lvl1pPr algn="l">
              <a:defRPr/>
            </a:lvl1pPr>
          </a:lstStyle>
          <a:p>
            <a:endParaRPr lang="en-US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>
          <a:xfrm>
            <a:off x="4800600" y="6459785"/>
            <a:ext cx="4648200" cy="365125"/>
          </a:xfrm>
        </p:spPr>
        <p:txBody>
          <a:bodyPr/>
          <a:lstStyle>
            <a:lvl1pPr algn="l">
              <a:defRPr>
                <a:solidFill>
                  <a:schemeClr val="tx2"/>
                </a:solidFill>
              </a:defRPr>
            </a:lvl1pPr>
          </a:lstStyle>
          <a:p>
            <a:r>
              <a:rPr lang="en-US" dirty="0" smtClean="0"/>
              <a:t>"Facilities Excellence" </a:t>
            </a: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fld id="{38A26DD6-B425-489A-BFCA-F1CB8D52BFA1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825546304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/>
          <p:cNvSpPr/>
          <p:nvPr/>
        </p:nvSpPr>
        <p:spPr>
          <a:xfrm>
            <a:off x="0" y="4953000"/>
            <a:ext cx="12188825" cy="19050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" name="Rectangle 8"/>
          <p:cNvSpPr/>
          <p:nvPr/>
        </p:nvSpPr>
        <p:spPr>
          <a:xfrm>
            <a:off x="15" y="4915076"/>
            <a:ext cx="12188825" cy="64008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097280" y="5074920"/>
            <a:ext cx="10113645" cy="822960"/>
          </a:xfrm>
        </p:spPr>
        <p:txBody>
          <a:bodyPr tIns="0" bIns="0" anchor="b">
            <a:noAutofit/>
          </a:bodyPr>
          <a:lstStyle>
            <a:lvl1pPr>
              <a:defRPr sz="3600" b="0">
                <a:solidFill>
                  <a:srgbClr val="FFFFFF"/>
                </a:solidFill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15" y="0"/>
            <a:ext cx="12191985" cy="4915076"/>
          </a:xfrm>
          <a:solidFill>
            <a:schemeClr val="bg2">
              <a:lumMod val="90000"/>
            </a:schemeClr>
          </a:solidFill>
        </p:spPr>
        <p:txBody>
          <a:bodyPr lIns="457200" tIns="457200" anchor="t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dirty="0" smtClean="0"/>
              <a:t>Click icon to add picture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097280" y="5907024"/>
            <a:ext cx="10113264" cy="594360"/>
          </a:xfrm>
        </p:spPr>
        <p:txBody>
          <a:bodyPr lIns="91440" tIns="0" rIns="91440" bIns="0">
            <a:normAutofit/>
          </a:bodyPr>
          <a:lstStyle>
            <a:lvl1pPr marL="0" indent="0">
              <a:spcBef>
                <a:spcPts val="0"/>
              </a:spcBef>
              <a:spcAft>
                <a:spcPts val="600"/>
              </a:spcAft>
              <a:buNone/>
              <a:defRPr sz="1500">
                <a:solidFill>
                  <a:srgbClr val="FFFFFF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 smtClean="0"/>
              <a:t>"Facilities Excellence" </a:t>
            </a: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8A26DD6-B425-489A-BFCA-F1CB8D52BFA1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26958615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4.xml"/><Relationship Id="rId2" Type="http://schemas.openxmlformats.org/officeDocument/2006/relationships/slideLayout" Target="../slideLayouts/slideLayout13.xml"/><Relationship Id="rId1" Type="http://schemas.openxmlformats.org/officeDocument/2006/relationships/slideLayout" Target="../slideLayouts/slideLayout12.xml"/><Relationship Id="rId6" Type="http://schemas.openxmlformats.org/officeDocument/2006/relationships/theme" Target="../theme/theme2.xml"/><Relationship Id="rId5" Type="http://schemas.openxmlformats.org/officeDocument/2006/relationships/slideLayout" Target="../slideLayouts/slideLayout16.xml"/><Relationship Id="rId4" Type="http://schemas.openxmlformats.org/officeDocument/2006/relationships/slideLayout" Target="../slideLayouts/slideLayout15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/>
        </p:nvSpPr>
        <p:spPr>
          <a:xfrm>
            <a:off x="3175" y="6400800"/>
            <a:ext cx="12188825" cy="4572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" name="Rectangle 8"/>
          <p:cNvSpPr/>
          <p:nvPr/>
        </p:nvSpPr>
        <p:spPr>
          <a:xfrm>
            <a:off x="15" y="6334316"/>
            <a:ext cx="12188825" cy="64008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1097280" y="268653"/>
            <a:ext cx="10058400" cy="792689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097280" y="1214203"/>
            <a:ext cx="10058400" cy="4654891"/>
          </a:xfrm>
          <a:prstGeom prst="rect">
            <a:avLst/>
          </a:prstGeom>
        </p:spPr>
        <p:txBody>
          <a:bodyPr vert="horz" lIns="0" tIns="45720" rIns="0" bIns="45720" rtlCol="0">
            <a:normAutofit/>
          </a:bodyPr>
          <a:lstStyle/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243336" y="6446836"/>
            <a:ext cx="2472271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900">
                <a:solidFill>
                  <a:srgbClr val="FFFFFF"/>
                </a:solidFill>
              </a:defRPr>
            </a:lvl1pPr>
          </a:lstStyle>
          <a:p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686185" y="6459785"/>
            <a:ext cx="4822804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400" cap="all" baseline="0">
                <a:solidFill>
                  <a:srgbClr val="FFFFFF"/>
                </a:solidFill>
                <a:latin typeface="+mn-lt"/>
              </a:defRPr>
            </a:lvl1pPr>
          </a:lstStyle>
          <a:p>
            <a:r>
              <a:rPr lang="en-US" dirty="0" smtClean="0"/>
              <a:t>"Facilities Excellence" 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0601007" y="6446837"/>
            <a:ext cx="1312025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050">
                <a:solidFill>
                  <a:srgbClr val="FFFFFF"/>
                </a:solidFill>
              </a:defRPr>
            </a:lvl1pPr>
          </a:lstStyle>
          <a:p>
            <a:fld id="{38A26DD6-B425-489A-BFCA-F1CB8D52BFA1}" type="slidenum">
              <a:rPr lang="en-US" smtClean="0"/>
              <a:t>‹#›</a:t>
            </a:fld>
            <a:endParaRPr lang="en-US" dirty="0"/>
          </a:p>
        </p:txBody>
      </p:sp>
      <p:cxnSp>
        <p:nvCxnSpPr>
          <p:cNvPr id="10" name="Straight Connector 9"/>
          <p:cNvCxnSpPr/>
          <p:nvPr/>
        </p:nvCxnSpPr>
        <p:spPr>
          <a:xfrm>
            <a:off x="1097280" y="1079292"/>
            <a:ext cx="10063212" cy="13981"/>
          </a:xfrm>
          <a:prstGeom prst="line">
            <a:avLst/>
          </a:prstGeom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8" name="Picture 7"/>
          <p:cNvPicPr>
            <a:picLocks noChangeAspect="1"/>
          </p:cNvPicPr>
          <p:nvPr userDrawn="1"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2535" y="6410842"/>
            <a:ext cx="1545353" cy="46300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3277685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91" r:id="rId1"/>
    <p:sldLayoutId id="2147483692" r:id="rId2"/>
    <p:sldLayoutId id="2147483693" r:id="rId3"/>
    <p:sldLayoutId id="2147483694" r:id="rId4"/>
    <p:sldLayoutId id="2147483695" r:id="rId5"/>
    <p:sldLayoutId id="2147483696" r:id="rId6"/>
    <p:sldLayoutId id="2147483697" r:id="rId7"/>
    <p:sldLayoutId id="2147483698" r:id="rId8"/>
    <p:sldLayoutId id="2147483699" r:id="rId9"/>
    <p:sldLayoutId id="2147483700" r:id="rId10"/>
    <p:sldLayoutId id="2147483701" r:id="rId11"/>
  </p:sldLayoutIdLst>
  <p:timing>
    <p:tnLst>
      <p:par>
        <p:cTn id="1" dur="indefinite" restart="never" nodeType="tmRoot"/>
      </p:par>
    </p:tnLst>
  </p:timing>
  <p:hf hdr="0" dt="0"/>
  <p:txStyles>
    <p:titleStyle>
      <a:lvl1pPr algn="l" defTabSz="914400" rtl="0" eaLnBrk="1" latinLnBrk="0" hangingPunct="1">
        <a:lnSpc>
          <a:spcPct val="85000"/>
        </a:lnSpc>
        <a:spcBef>
          <a:spcPct val="0"/>
        </a:spcBef>
        <a:buNone/>
        <a:defRPr sz="4000" kern="1200" spc="-50" baseline="0">
          <a:solidFill>
            <a:schemeClr val="tx1">
              <a:lumMod val="75000"/>
              <a:lumOff val="25000"/>
            </a:schemeClr>
          </a:solidFill>
          <a:latin typeface="+mj-lt"/>
          <a:ea typeface="+mj-ea"/>
          <a:cs typeface="+mj-cs"/>
        </a:defRPr>
      </a:lvl1pPr>
    </p:titleStyle>
    <p:bodyStyle>
      <a:lvl1pPr marL="91440" indent="-91440" algn="l" defTabSz="914400" rtl="0" eaLnBrk="1" latinLnBrk="0" hangingPunct="1">
        <a:lnSpc>
          <a:spcPct val="90000"/>
        </a:lnSpc>
        <a:spcBef>
          <a:spcPts val="1200"/>
        </a:spcBef>
        <a:spcAft>
          <a:spcPts val="200"/>
        </a:spcAft>
        <a:buClr>
          <a:schemeClr val="accent1"/>
        </a:buClr>
        <a:buSzPct val="100000"/>
        <a:buFont typeface="Calibri" panose="020F0502020204030204" pitchFamily="34" charset="0"/>
        <a:buChar char=" "/>
        <a:defRPr sz="20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1pPr>
      <a:lvl2pPr marL="384048" indent="-182880" algn="l" defTabSz="914400" rtl="0" eaLnBrk="1" latinLnBrk="0" hangingPunct="1">
        <a:lnSpc>
          <a:spcPct val="90000"/>
        </a:lnSpc>
        <a:spcBef>
          <a:spcPts val="200"/>
        </a:spcBef>
        <a:spcAft>
          <a:spcPts val="400"/>
        </a:spcAft>
        <a:buClr>
          <a:schemeClr val="accent1"/>
        </a:buClr>
        <a:buFont typeface="Calibri" pitchFamily="34" charset="0"/>
        <a:buChar char="◦"/>
        <a:defRPr sz="18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2pPr>
      <a:lvl3pPr marL="566928" indent="-182880" algn="l" defTabSz="914400" rtl="0" eaLnBrk="1" latinLnBrk="0" hangingPunct="1">
        <a:lnSpc>
          <a:spcPct val="90000"/>
        </a:lnSpc>
        <a:spcBef>
          <a:spcPts val="200"/>
        </a:spcBef>
        <a:spcAft>
          <a:spcPts val="400"/>
        </a:spcAft>
        <a:buClr>
          <a:schemeClr val="accent1"/>
        </a:buClr>
        <a:buFont typeface="Calibri" pitchFamily="34" charset="0"/>
        <a:buChar char="◦"/>
        <a:defRPr sz="14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3pPr>
      <a:lvl4pPr marL="749808" indent="-182880" algn="l" defTabSz="914400" rtl="0" eaLnBrk="1" latinLnBrk="0" hangingPunct="1">
        <a:lnSpc>
          <a:spcPct val="90000"/>
        </a:lnSpc>
        <a:spcBef>
          <a:spcPts val="200"/>
        </a:spcBef>
        <a:spcAft>
          <a:spcPts val="400"/>
        </a:spcAft>
        <a:buClr>
          <a:schemeClr val="accent1"/>
        </a:buClr>
        <a:buFont typeface="Calibri" pitchFamily="34" charset="0"/>
        <a:buChar char="◦"/>
        <a:defRPr sz="14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4pPr>
      <a:lvl5pPr marL="932688" indent="-182880" algn="l" defTabSz="914400" rtl="0" eaLnBrk="1" latinLnBrk="0" hangingPunct="1">
        <a:lnSpc>
          <a:spcPct val="90000"/>
        </a:lnSpc>
        <a:spcBef>
          <a:spcPts val="200"/>
        </a:spcBef>
        <a:spcAft>
          <a:spcPts val="400"/>
        </a:spcAft>
        <a:buClr>
          <a:schemeClr val="accent1"/>
        </a:buClr>
        <a:buFont typeface="Calibri" pitchFamily="34" charset="0"/>
        <a:buChar char="◦"/>
        <a:defRPr sz="14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5pPr>
      <a:lvl6pPr marL="1100000" indent="-228600" algn="l" defTabSz="914400" rtl="0" eaLnBrk="1" latinLnBrk="0" hangingPunct="1">
        <a:lnSpc>
          <a:spcPct val="90000"/>
        </a:lnSpc>
        <a:spcBef>
          <a:spcPts val="200"/>
        </a:spcBef>
        <a:spcAft>
          <a:spcPts val="400"/>
        </a:spcAft>
        <a:buClr>
          <a:schemeClr val="accent1"/>
        </a:buClr>
        <a:buFont typeface="Calibri" pitchFamily="34" charset="0"/>
        <a:buChar char="◦"/>
        <a:defRPr sz="14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6pPr>
      <a:lvl7pPr marL="1300000" indent="-228600" algn="l" defTabSz="914400" rtl="0" eaLnBrk="1" latinLnBrk="0" hangingPunct="1">
        <a:lnSpc>
          <a:spcPct val="90000"/>
        </a:lnSpc>
        <a:spcBef>
          <a:spcPts val="200"/>
        </a:spcBef>
        <a:spcAft>
          <a:spcPts val="400"/>
        </a:spcAft>
        <a:buClr>
          <a:schemeClr val="accent1"/>
        </a:buClr>
        <a:buFont typeface="Calibri" pitchFamily="34" charset="0"/>
        <a:buChar char="◦"/>
        <a:defRPr sz="14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7pPr>
      <a:lvl8pPr marL="1500000" indent="-228600" algn="l" defTabSz="914400" rtl="0" eaLnBrk="1" latinLnBrk="0" hangingPunct="1">
        <a:lnSpc>
          <a:spcPct val="90000"/>
        </a:lnSpc>
        <a:spcBef>
          <a:spcPts val="200"/>
        </a:spcBef>
        <a:spcAft>
          <a:spcPts val="400"/>
        </a:spcAft>
        <a:buClr>
          <a:schemeClr val="accent1"/>
        </a:buClr>
        <a:buFont typeface="Calibri" pitchFamily="34" charset="0"/>
        <a:buChar char="◦"/>
        <a:defRPr sz="14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8pPr>
      <a:lvl9pPr marL="1700000" indent="-228600" algn="l" defTabSz="914400" rtl="0" eaLnBrk="1" latinLnBrk="0" hangingPunct="1">
        <a:lnSpc>
          <a:spcPct val="90000"/>
        </a:lnSpc>
        <a:spcBef>
          <a:spcPts val="200"/>
        </a:spcBef>
        <a:spcAft>
          <a:spcPts val="400"/>
        </a:spcAft>
        <a:buClr>
          <a:schemeClr val="accent1"/>
        </a:buClr>
        <a:buFont typeface="Calibri" pitchFamily="34" charset="0"/>
        <a:buChar char="◦"/>
        <a:defRPr sz="14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bk object 16"/>
          <p:cNvSpPr/>
          <p:nvPr/>
        </p:nvSpPr>
        <p:spPr>
          <a:xfrm>
            <a:off x="0" y="4009"/>
            <a:ext cx="179294" cy="0"/>
          </a:xfrm>
          <a:custGeom>
            <a:avLst/>
            <a:gdLst/>
            <a:ahLst/>
            <a:cxnLst/>
            <a:rect l="l" t="t" r="r" b="b"/>
            <a:pathLst>
              <a:path w="228600">
                <a:moveTo>
                  <a:pt x="22860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7" name="bk object 17"/>
          <p:cNvSpPr/>
          <p:nvPr/>
        </p:nvSpPr>
        <p:spPr>
          <a:xfrm>
            <a:off x="0" y="4009"/>
            <a:ext cx="0" cy="154997"/>
          </a:xfrm>
          <a:custGeom>
            <a:avLst/>
            <a:gdLst/>
            <a:ahLst/>
            <a:cxnLst/>
            <a:rect l="l" t="t" r="r" b="b"/>
            <a:pathLst>
              <a:path h="227329">
                <a:moveTo>
                  <a:pt x="0" y="0"/>
                </a:moveTo>
                <a:lnTo>
                  <a:pt x="0" y="2270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8" name="bk object 18"/>
          <p:cNvSpPr/>
          <p:nvPr/>
        </p:nvSpPr>
        <p:spPr>
          <a:xfrm>
            <a:off x="626334" y="397824"/>
            <a:ext cx="8606118" cy="77932"/>
          </a:xfrm>
          <a:custGeom>
            <a:avLst/>
            <a:gdLst/>
            <a:ahLst/>
            <a:cxnLst/>
            <a:rect l="l" t="t" r="r" b="b"/>
            <a:pathLst>
              <a:path w="10972800" h="114300">
                <a:moveTo>
                  <a:pt x="0" y="114300"/>
                </a:moveTo>
                <a:lnTo>
                  <a:pt x="10972800" y="114300"/>
                </a:lnTo>
                <a:lnTo>
                  <a:pt x="10972800" y="0"/>
                </a:lnTo>
                <a:lnTo>
                  <a:pt x="0" y="0"/>
                </a:lnTo>
                <a:lnTo>
                  <a:pt x="0" y="11430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9" name="bk object 19"/>
          <p:cNvSpPr/>
          <p:nvPr/>
        </p:nvSpPr>
        <p:spPr>
          <a:xfrm>
            <a:off x="627528" y="397825"/>
            <a:ext cx="8606118" cy="0"/>
          </a:xfrm>
          <a:custGeom>
            <a:avLst/>
            <a:gdLst/>
            <a:ahLst/>
            <a:cxnLst/>
            <a:rect l="l" t="t" r="r" b="b"/>
            <a:pathLst>
              <a:path w="10972800">
                <a:moveTo>
                  <a:pt x="1097280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0" name="bk object 20"/>
          <p:cNvSpPr/>
          <p:nvPr/>
        </p:nvSpPr>
        <p:spPr>
          <a:xfrm>
            <a:off x="627529" y="397824"/>
            <a:ext cx="0" cy="77932"/>
          </a:xfrm>
          <a:custGeom>
            <a:avLst/>
            <a:gdLst/>
            <a:ahLst/>
            <a:cxnLst/>
            <a:rect l="l" t="t" r="r" b="b"/>
            <a:pathLst>
              <a:path h="114300">
                <a:moveTo>
                  <a:pt x="0" y="0"/>
                </a:moveTo>
                <a:lnTo>
                  <a:pt x="0" y="11430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1" name="bk object 21"/>
          <p:cNvSpPr/>
          <p:nvPr/>
        </p:nvSpPr>
        <p:spPr>
          <a:xfrm>
            <a:off x="627529" y="475756"/>
            <a:ext cx="8606118" cy="0"/>
          </a:xfrm>
          <a:custGeom>
            <a:avLst/>
            <a:gdLst/>
            <a:ahLst/>
            <a:cxnLst/>
            <a:rect l="l" t="t" r="r" b="b"/>
            <a:pathLst>
              <a:path w="10972800">
                <a:moveTo>
                  <a:pt x="0" y="0"/>
                </a:moveTo>
                <a:lnTo>
                  <a:pt x="1097280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2" name="bk object 22"/>
          <p:cNvSpPr/>
          <p:nvPr/>
        </p:nvSpPr>
        <p:spPr>
          <a:xfrm>
            <a:off x="9233645" y="397824"/>
            <a:ext cx="0" cy="77932"/>
          </a:xfrm>
          <a:custGeom>
            <a:avLst/>
            <a:gdLst/>
            <a:ahLst/>
            <a:cxnLst/>
            <a:rect l="l" t="t" r="r" b="b"/>
            <a:pathLst>
              <a:path h="114300">
                <a:moveTo>
                  <a:pt x="0" y="11430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" name="Holder 2"/>
          <p:cNvSpPr>
            <a:spLocks noGrp="1"/>
          </p:cNvSpPr>
          <p:nvPr>
            <p:ph type="title"/>
          </p:nvPr>
        </p:nvSpPr>
        <p:spPr>
          <a:xfrm>
            <a:off x="609600" y="274320"/>
            <a:ext cx="10972800" cy="276999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body" idx="1"/>
          </p:nvPr>
        </p:nvSpPr>
        <p:spPr>
          <a:xfrm>
            <a:off x="609600" y="1577340"/>
            <a:ext cx="10972800" cy="276999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>
          <a:xfrm>
            <a:off x="4145280" y="6377940"/>
            <a:ext cx="3901440" cy="276999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/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>
          <a:xfrm>
            <a:off x="609600" y="6377940"/>
            <a:ext cx="2804160" cy="276999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t>4/19/2017</a:t>
            </a:fld>
            <a:endParaRPr lang="en-US"/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>
          <a:xfrm>
            <a:off x="8778240" y="6377940"/>
            <a:ext cx="2804160" cy="276999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275592356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03" r:id="rId1"/>
    <p:sldLayoutId id="2147483704" r:id="rId2"/>
    <p:sldLayoutId id="2147483705" r:id="rId3"/>
    <p:sldLayoutId id="2147483706" r:id="rId4"/>
    <p:sldLayoutId id="2147483707" r:id="rId5"/>
  </p:sldLayoutIdLst>
  <p:txStyles>
    <p:titleStyle>
      <a:lvl1pPr>
        <a:defRPr>
          <a:latin typeface="+mj-lt"/>
          <a:ea typeface="+mj-ea"/>
          <a:cs typeface="+mj-cs"/>
        </a:defRPr>
      </a:lvl1pPr>
    </p:titleStyle>
    <p:bodyStyle>
      <a:lvl1pPr marL="0">
        <a:defRPr>
          <a:latin typeface="+mn-lt"/>
          <a:ea typeface="+mn-ea"/>
          <a:cs typeface="+mn-cs"/>
        </a:defRPr>
      </a:lvl1pPr>
      <a:lvl2pPr marL="311719">
        <a:defRPr>
          <a:latin typeface="+mn-lt"/>
          <a:ea typeface="+mn-ea"/>
          <a:cs typeface="+mn-cs"/>
        </a:defRPr>
      </a:lvl2pPr>
      <a:lvl3pPr marL="623438">
        <a:defRPr>
          <a:latin typeface="+mn-lt"/>
          <a:ea typeface="+mn-ea"/>
          <a:cs typeface="+mn-cs"/>
        </a:defRPr>
      </a:lvl3pPr>
      <a:lvl4pPr marL="935157">
        <a:defRPr>
          <a:latin typeface="+mn-lt"/>
          <a:ea typeface="+mn-ea"/>
          <a:cs typeface="+mn-cs"/>
        </a:defRPr>
      </a:lvl4pPr>
      <a:lvl5pPr marL="1246876">
        <a:defRPr>
          <a:latin typeface="+mn-lt"/>
          <a:ea typeface="+mn-ea"/>
          <a:cs typeface="+mn-cs"/>
        </a:defRPr>
      </a:lvl5pPr>
      <a:lvl6pPr marL="1558595">
        <a:defRPr>
          <a:latin typeface="+mn-lt"/>
          <a:ea typeface="+mn-ea"/>
          <a:cs typeface="+mn-cs"/>
        </a:defRPr>
      </a:lvl6pPr>
      <a:lvl7pPr marL="1870314">
        <a:defRPr>
          <a:latin typeface="+mn-lt"/>
          <a:ea typeface="+mn-ea"/>
          <a:cs typeface="+mn-cs"/>
        </a:defRPr>
      </a:lvl7pPr>
      <a:lvl8pPr marL="2182033">
        <a:defRPr>
          <a:latin typeface="+mn-lt"/>
          <a:ea typeface="+mn-ea"/>
          <a:cs typeface="+mn-cs"/>
        </a:defRPr>
      </a:lvl8pPr>
      <a:lvl9pPr marL="2493752">
        <a:defRPr>
          <a:latin typeface="+mn-lt"/>
          <a:ea typeface="+mn-ea"/>
          <a:cs typeface="+mn-cs"/>
        </a:defRPr>
      </a:lvl9pPr>
    </p:bodyStyle>
    <p:otherStyle>
      <a:lvl1pPr marL="0">
        <a:defRPr>
          <a:latin typeface="+mn-lt"/>
          <a:ea typeface="+mn-ea"/>
          <a:cs typeface="+mn-cs"/>
        </a:defRPr>
      </a:lvl1pPr>
      <a:lvl2pPr marL="311719">
        <a:defRPr>
          <a:latin typeface="+mn-lt"/>
          <a:ea typeface="+mn-ea"/>
          <a:cs typeface="+mn-cs"/>
        </a:defRPr>
      </a:lvl2pPr>
      <a:lvl3pPr marL="623438">
        <a:defRPr>
          <a:latin typeface="+mn-lt"/>
          <a:ea typeface="+mn-ea"/>
          <a:cs typeface="+mn-cs"/>
        </a:defRPr>
      </a:lvl3pPr>
      <a:lvl4pPr marL="935157">
        <a:defRPr>
          <a:latin typeface="+mn-lt"/>
          <a:ea typeface="+mn-ea"/>
          <a:cs typeface="+mn-cs"/>
        </a:defRPr>
      </a:lvl4pPr>
      <a:lvl5pPr marL="1246876">
        <a:defRPr>
          <a:latin typeface="+mn-lt"/>
          <a:ea typeface="+mn-ea"/>
          <a:cs typeface="+mn-cs"/>
        </a:defRPr>
      </a:lvl5pPr>
      <a:lvl6pPr marL="1558595">
        <a:defRPr>
          <a:latin typeface="+mn-lt"/>
          <a:ea typeface="+mn-ea"/>
          <a:cs typeface="+mn-cs"/>
        </a:defRPr>
      </a:lvl6pPr>
      <a:lvl7pPr marL="1870314">
        <a:defRPr>
          <a:latin typeface="+mn-lt"/>
          <a:ea typeface="+mn-ea"/>
          <a:cs typeface="+mn-cs"/>
        </a:defRPr>
      </a:lvl7pPr>
      <a:lvl8pPr marL="2182033">
        <a:defRPr>
          <a:latin typeface="+mn-lt"/>
          <a:ea typeface="+mn-ea"/>
          <a:cs typeface="+mn-cs"/>
        </a:defRPr>
      </a:lvl8pPr>
      <a:lvl9pPr marL="2493752">
        <a:defRPr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3.gif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jpeg"/><Relationship Id="rId1" Type="http://schemas.openxmlformats.org/officeDocument/2006/relationships/slideLayout" Target="../slideLayouts/slideLayout2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jpeg"/><Relationship Id="rId1" Type="http://schemas.openxmlformats.org/officeDocument/2006/relationships/slideLayout" Target="../slideLayouts/slideLayout2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jpeg"/><Relationship Id="rId1" Type="http://schemas.openxmlformats.org/officeDocument/2006/relationships/slideLayout" Target="../slideLayouts/slideLayout2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jpeg"/><Relationship Id="rId1" Type="http://schemas.openxmlformats.org/officeDocument/2006/relationships/slideLayout" Target="../slideLayouts/slideLayout2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jpeg"/><Relationship Id="rId1" Type="http://schemas.openxmlformats.org/officeDocument/2006/relationships/slideLayout" Target="../slideLayouts/slideLayout2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2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2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2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9.xml.rels><?xml version="1.0" encoding="UTF-8" standalone="yes"?>
<Relationships xmlns="http://schemas.openxmlformats.org/package/2006/relationships"><Relationship Id="rId26" Type="http://schemas.openxmlformats.org/officeDocument/2006/relationships/image" Target="../media/image38.png"/><Relationship Id="rId21" Type="http://schemas.openxmlformats.org/officeDocument/2006/relationships/image" Target="../media/image33.png"/><Relationship Id="rId34" Type="http://schemas.openxmlformats.org/officeDocument/2006/relationships/image" Target="../media/image46.png"/><Relationship Id="rId42" Type="http://schemas.openxmlformats.org/officeDocument/2006/relationships/image" Target="../media/image54.png"/><Relationship Id="rId47" Type="http://schemas.openxmlformats.org/officeDocument/2006/relationships/image" Target="../media/image59.png"/><Relationship Id="rId50" Type="http://schemas.openxmlformats.org/officeDocument/2006/relationships/image" Target="../media/image62.png"/><Relationship Id="rId55" Type="http://schemas.openxmlformats.org/officeDocument/2006/relationships/image" Target="../media/image67.png"/><Relationship Id="rId63" Type="http://schemas.openxmlformats.org/officeDocument/2006/relationships/image" Target="../media/image75.png"/><Relationship Id="rId7" Type="http://schemas.openxmlformats.org/officeDocument/2006/relationships/image" Target="../media/image19.png"/><Relationship Id="rId2" Type="http://schemas.openxmlformats.org/officeDocument/2006/relationships/image" Target="../media/image14.png"/><Relationship Id="rId16" Type="http://schemas.openxmlformats.org/officeDocument/2006/relationships/image" Target="../media/image28.png"/><Relationship Id="rId29" Type="http://schemas.openxmlformats.org/officeDocument/2006/relationships/image" Target="../media/image41.png"/><Relationship Id="rId11" Type="http://schemas.openxmlformats.org/officeDocument/2006/relationships/image" Target="../media/image23.png"/><Relationship Id="rId24" Type="http://schemas.openxmlformats.org/officeDocument/2006/relationships/image" Target="../media/image36.png"/><Relationship Id="rId32" Type="http://schemas.openxmlformats.org/officeDocument/2006/relationships/image" Target="../media/image44.png"/><Relationship Id="rId37" Type="http://schemas.openxmlformats.org/officeDocument/2006/relationships/image" Target="../media/image49.png"/><Relationship Id="rId40" Type="http://schemas.openxmlformats.org/officeDocument/2006/relationships/image" Target="../media/image52.png"/><Relationship Id="rId45" Type="http://schemas.openxmlformats.org/officeDocument/2006/relationships/image" Target="../media/image57.png"/><Relationship Id="rId53" Type="http://schemas.openxmlformats.org/officeDocument/2006/relationships/image" Target="../media/image65.png"/><Relationship Id="rId58" Type="http://schemas.openxmlformats.org/officeDocument/2006/relationships/image" Target="../media/image70.png"/><Relationship Id="rId66" Type="http://schemas.openxmlformats.org/officeDocument/2006/relationships/image" Target="../media/image78.png"/><Relationship Id="rId5" Type="http://schemas.openxmlformats.org/officeDocument/2006/relationships/image" Target="../media/image17.png"/><Relationship Id="rId61" Type="http://schemas.openxmlformats.org/officeDocument/2006/relationships/image" Target="../media/image73.png"/><Relationship Id="rId19" Type="http://schemas.openxmlformats.org/officeDocument/2006/relationships/image" Target="../media/image31.png"/><Relationship Id="rId14" Type="http://schemas.openxmlformats.org/officeDocument/2006/relationships/image" Target="../media/image26.png"/><Relationship Id="rId22" Type="http://schemas.openxmlformats.org/officeDocument/2006/relationships/image" Target="../media/image34.png"/><Relationship Id="rId27" Type="http://schemas.openxmlformats.org/officeDocument/2006/relationships/image" Target="../media/image39.png"/><Relationship Id="rId30" Type="http://schemas.openxmlformats.org/officeDocument/2006/relationships/image" Target="../media/image42.png"/><Relationship Id="rId35" Type="http://schemas.openxmlformats.org/officeDocument/2006/relationships/image" Target="../media/image47.png"/><Relationship Id="rId43" Type="http://schemas.openxmlformats.org/officeDocument/2006/relationships/image" Target="../media/image55.png"/><Relationship Id="rId48" Type="http://schemas.openxmlformats.org/officeDocument/2006/relationships/image" Target="../media/image60.png"/><Relationship Id="rId56" Type="http://schemas.openxmlformats.org/officeDocument/2006/relationships/image" Target="../media/image68.png"/><Relationship Id="rId64" Type="http://schemas.openxmlformats.org/officeDocument/2006/relationships/image" Target="../media/image76.png"/><Relationship Id="rId8" Type="http://schemas.openxmlformats.org/officeDocument/2006/relationships/image" Target="../media/image20.png"/><Relationship Id="rId51" Type="http://schemas.openxmlformats.org/officeDocument/2006/relationships/image" Target="../media/image63.png"/><Relationship Id="rId3" Type="http://schemas.openxmlformats.org/officeDocument/2006/relationships/image" Target="../media/image15.png"/><Relationship Id="rId12" Type="http://schemas.openxmlformats.org/officeDocument/2006/relationships/image" Target="../media/image24.png"/><Relationship Id="rId17" Type="http://schemas.openxmlformats.org/officeDocument/2006/relationships/image" Target="../media/image29.png"/><Relationship Id="rId25" Type="http://schemas.openxmlformats.org/officeDocument/2006/relationships/image" Target="../media/image37.png"/><Relationship Id="rId33" Type="http://schemas.openxmlformats.org/officeDocument/2006/relationships/image" Target="../media/image45.png"/><Relationship Id="rId38" Type="http://schemas.openxmlformats.org/officeDocument/2006/relationships/image" Target="../media/image50.png"/><Relationship Id="rId46" Type="http://schemas.openxmlformats.org/officeDocument/2006/relationships/image" Target="../media/image58.png"/><Relationship Id="rId59" Type="http://schemas.openxmlformats.org/officeDocument/2006/relationships/image" Target="../media/image71.png"/><Relationship Id="rId67" Type="http://schemas.openxmlformats.org/officeDocument/2006/relationships/image" Target="../media/image79.jpg"/><Relationship Id="rId20" Type="http://schemas.openxmlformats.org/officeDocument/2006/relationships/image" Target="../media/image32.png"/><Relationship Id="rId41" Type="http://schemas.openxmlformats.org/officeDocument/2006/relationships/image" Target="../media/image53.png"/><Relationship Id="rId54" Type="http://schemas.openxmlformats.org/officeDocument/2006/relationships/image" Target="../media/image66.png"/><Relationship Id="rId62" Type="http://schemas.openxmlformats.org/officeDocument/2006/relationships/image" Target="../media/image74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8.png"/><Relationship Id="rId15" Type="http://schemas.openxmlformats.org/officeDocument/2006/relationships/image" Target="../media/image27.png"/><Relationship Id="rId23" Type="http://schemas.openxmlformats.org/officeDocument/2006/relationships/image" Target="../media/image35.png"/><Relationship Id="rId28" Type="http://schemas.openxmlformats.org/officeDocument/2006/relationships/image" Target="../media/image40.png"/><Relationship Id="rId36" Type="http://schemas.openxmlformats.org/officeDocument/2006/relationships/image" Target="../media/image48.png"/><Relationship Id="rId49" Type="http://schemas.openxmlformats.org/officeDocument/2006/relationships/image" Target="../media/image61.png"/><Relationship Id="rId57" Type="http://schemas.openxmlformats.org/officeDocument/2006/relationships/image" Target="../media/image69.png"/><Relationship Id="rId10" Type="http://schemas.openxmlformats.org/officeDocument/2006/relationships/image" Target="../media/image22.png"/><Relationship Id="rId31" Type="http://schemas.openxmlformats.org/officeDocument/2006/relationships/image" Target="../media/image43.png"/><Relationship Id="rId44" Type="http://schemas.openxmlformats.org/officeDocument/2006/relationships/image" Target="../media/image56.png"/><Relationship Id="rId52" Type="http://schemas.openxmlformats.org/officeDocument/2006/relationships/image" Target="../media/image64.png"/><Relationship Id="rId60" Type="http://schemas.openxmlformats.org/officeDocument/2006/relationships/image" Target="../media/image72.png"/><Relationship Id="rId65" Type="http://schemas.openxmlformats.org/officeDocument/2006/relationships/image" Target="../media/image77.png"/><Relationship Id="rId4" Type="http://schemas.openxmlformats.org/officeDocument/2006/relationships/image" Target="../media/image16.png"/><Relationship Id="rId9" Type="http://schemas.openxmlformats.org/officeDocument/2006/relationships/image" Target="../media/image21.png"/><Relationship Id="rId13" Type="http://schemas.openxmlformats.org/officeDocument/2006/relationships/image" Target="../media/image25.png"/><Relationship Id="rId18" Type="http://schemas.openxmlformats.org/officeDocument/2006/relationships/image" Target="../media/image30.png"/><Relationship Id="rId39" Type="http://schemas.openxmlformats.org/officeDocument/2006/relationships/image" Target="../media/image51.png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26" Type="http://schemas.openxmlformats.org/officeDocument/2006/relationships/image" Target="../media/image38.png"/><Relationship Id="rId21" Type="http://schemas.openxmlformats.org/officeDocument/2006/relationships/image" Target="../media/image33.png"/><Relationship Id="rId34" Type="http://schemas.openxmlformats.org/officeDocument/2006/relationships/image" Target="../media/image46.png"/><Relationship Id="rId42" Type="http://schemas.openxmlformats.org/officeDocument/2006/relationships/image" Target="../media/image54.png"/><Relationship Id="rId47" Type="http://schemas.openxmlformats.org/officeDocument/2006/relationships/image" Target="../media/image59.png"/><Relationship Id="rId50" Type="http://schemas.openxmlformats.org/officeDocument/2006/relationships/image" Target="../media/image62.png"/><Relationship Id="rId55" Type="http://schemas.openxmlformats.org/officeDocument/2006/relationships/image" Target="../media/image67.png"/><Relationship Id="rId63" Type="http://schemas.openxmlformats.org/officeDocument/2006/relationships/image" Target="../media/image75.png"/><Relationship Id="rId7" Type="http://schemas.openxmlformats.org/officeDocument/2006/relationships/image" Target="../media/image19.png"/><Relationship Id="rId2" Type="http://schemas.openxmlformats.org/officeDocument/2006/relationships/image" Target="../media/image14.png"/><Relationship Id="rId16" Type="http://schemas.openxmlformats.org/officeDocument/2006/relationships/image" Target="../media/image28.png"/><Relationship Id="rId29" Type="http://schemas.openxmlformats.org/officeDocument/2006/relationships/image" Target="../media/image41.png"/><Relationship Id="rId11" Type="http://schemas.openxmlformats.org/officeDocument/2006/relationships/image" Target="../media/image23.png"/><Relationship Id="rId24" Type="http://schemas.openxmlformats.org/officeDocument/2006/relationships/image" Target="../media/image36.png"/><Relationship Id="rId32" Type="http://schemas.openxmlformats.org/officeDocument/2006/relationships/image" Target="../media/image44.png"/><Relationship Id="rId37" Type="http://schemas.openxmlformats.org/officeDocument/2006/relationships/image" Target="../media/image49.png"/><Relationship Id="rId40" Type="http://schemas.openxmlformats.org/officeDocument/2006/relationships/image" Target="../media/image52.png"/><Relationship Id="rId45" Type="http://schemas.openxmlformats.org/officeDocument/2006/relationships/image" Target="../media/image57.png"/><Relationship Id="rId53" Type="http://schemas.openxmlformats.org/officeDocument/2006/relationships/image" Target="../media/image65.png"/><Relationship Id="rId58" Type="http://schemas.openxmlformats.org/officeDocument/2006/relationships/image" Target="../media/image70.png"/><Relationship Id="rId66" Type="http://schemas.openxmlformats.org/officeDocument/2006/relationships/image" Target="../media/image78.png"/><Relationship Id="rId5" Type="http://schemas.openxmlformats.org/officeDocument/2006/relationships/image" Target="../media/image17.png"/><Relationship Id="rId61" Type="http://schemas.openxmlformats.org/officeDocument/2006/relationships/image" Target="../media/image73.png"/><Relationship Id="rId19" Type="http://schemas.openxmlformats.org/officeDocument/2006/relationships/image" Target="../media/image31.png"/><Relationship Id="rId14" Type="http://schemas.openxmlformats.org/officeDocument/2006/relationships/image" Target="../media/image26.png"/><Relationship Id="rId22" Type="http://schemas.openxmlformats.org/officeDocument/2006/relationships/image" Target="../media/image34.png"/><Relationship Id="rId27" Type="http://schemas.openxmlformats.org/officeDocument/2006/relationships/image" Target="../media/image39.png"/><Relationship Id="rId30" Type="http://schemas.openxmlformats.org/officeDocument/2006/relationships/image" Target="../media/image42.png"/><Relationship Id="rId35" Type="http://schemas.openxmlformats.org/officeDocument/2006/relationships/image" Target="../media/image47.png"/><Relationship Id="rId43" Type="http://schemas.openxmlformats.org/officeDocument/2006/relationships/image" Target="../media/image55.png"/><Relationship Id="rId48" Type="http://schemas.openxmlformats.org/officeDocument/2006/relationships/image" Target="../media/image60.png"/><Relationship Id="rId56" Type="http://schemas.openxmlformats.org/officeDocument/2006/relationships/image" Target="../media/image68.png"/><Relationship Id="rId64" Type="http://schemas.openxmlformats.org/officeDocument/2006/relationships/image" Target="../media/image76.png"/><Relationship Id="rId8" Type="http://schemas.openxmlformats.org/officeDocument/2006/relationships/image" Target="../media/image20.png"/><Relationship Id="rId51" Type="http://schemas.openxmlformats.org/officeDocument/2006/relationships/image" Target="../media/image63.png"/><Relationship Id="rId3" Type="http://schemas.openxmlformats.org/officeDocument/2006/relationships/image" Target="../media/image15.png"/><Relationship Id="rId12" Type="http://schemas.openxmlformats.org/officeDocument/2006/relationships/image" Target="../media/image24.png"/><Relationship Id="rId17" Type="http://schemas.openxmlformats.org/officeDocument/2006/relationships/image" Target="../media/image29.png"/><Relationship Id="rId25" Type="http://schemas.openxmlformats.org/officeDocument/2006/relationships/image" Target="../media/image37.png"/><Relationship Id="rId33" Type="http://schemas.openxmlformats.org/officeDocument/2006/relationships/image" Target="../media/image45.png"/><Relationship Id="rId38" Type="http://schemas.openxmlformats.org/officeDocument/2006/relationships/image" Target="../media/image50.png"/><Relationship Id="rId46" Type="http://schemas.openxmlformats.org/officeDocument/2006/relationships/image" Target="../media/image58.png"/><Relationship Id="rId59" Type="http://schemas.openxmlformats.org/officeDocument/2006/relationships/image" Target="../media/image71.png"/><Relationship Id="rId67" Type="http://schemas.openxmlformats.org/officeDocument/2006/relationships/image" Target="../media/image80.jpg"/><Relationship Id="rId20" Type="http://schemas.openxmlformats.org/officeDocument/2006/relationships/image" Target="../media/image32.png"/><Relationship Id="rId41" Type="http://schemas.openxmlformats.org/officeDocument/2006/relationships/image" Target="../media/image53.png"/><Relationship Id="rId54" Type="http://schemas.openxmlformats.org/officeDocument/2006/relationships/image" Target="../media/image66.png"/><Relationship Id="rId62" Type="http://schemas.openxmlformats.org/officeDocument/2006/relationships/image" Target="../media/image74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8.png"/><Relationship Id="rId15" Type="http://schemas.openxmlformats.org/officeDocument/2006/relationships/image" Target="../media/image27.png"/><Relationship Id="rId23" Type="http://schemas.openxmlformats.org/officeDocument/2006/relationships/image" Target="../media/image35.png"/><Relationship Id="rId28" Type="http://schemas.openxmlformats.org/officeDocument/2006/relationships/image" Target="../media/image40.png"/><Relationship Id="rId36" Type="http://schemas.openxmlformats.org/officeDocument/2006/relationships/image" Target="../media/image48.png"/><Relationship Id="rId49" Type="http://schemas.openxmlformats.org/officeDocument/2006/relationships/image" Target="../media/image61.png"/><Relationship Id="rId57" Type="http://schemas.openxmlformats.org/officeDocument/2006/relationships/image" Target="../media/image69.png"/><Relationship Id="rId10" Type="http://schemas.openxmlformats.org/officeDocument/2006/relationships/image" Target="../media/image22.png"/><Relationship Id="rId31" Type="http://schemas.openxmlformats.org/officeDocument/2006/relationships/image" Target="../media/image43.png"/><Relationship Id="rId44" Type="http://schemas.openxmlformats.org/officeDocument/2006/relationships/image" Target="../media/image56.png"/><Relationship Id="rId52" Type="http://schemas.openxmlformats.org/officeDocument/2006/relationships/image" Target="../media/image64.png"/><Relationship Id="rId60" Type="http://schemas.openxmlformats.org/officeDocument/2006/relationships/image" Target="../media/image72.png"/><Relationship Id="rId65" Type="http://schemas.openxmlformats.org/officeDocument/2006/relationships/image" Target="../media/image77.png"/><Relationship Id="rId4" Type="http://schemas.openxmlformats.org/officeDocument/2006/relationships/image" Target="../media/image16.png"/><Relationship Id="rId9" Type="http://schemas.openxmlformats.org/officeDocument/2006/relationships/image" Target="../media/image21.png"/><Relationship Id="rId13" Type="http://schemas.openxmlformats.org/officeDocument/2006/relationships/image" Target="../media/image25.png"/><Relationship Id="rId18" Type="http://schemas.openxmlformats.org/officeDocument/2006/relationships/image" Target="../media/image30.png"/><Relationship Id="rId39" Type="http://schemas.openxmlformats.org/officeDocument/2006/relationships/image" Target="../media/image51.png"/></Relationships>
</file>

<file path=ppt/slides/_rels/slide21.xml.rels><?xml version="1.0" encoding="UTF-8" standalone="yes"?>
<Relationships xmlns="http://schemas.openxmlformats.org/package/2006/relationships"><Relationship Id="rId26" Type="http://schemas.openxmlformats.org/officeDocument/2006/relationships/image" Target="../media/image38.png"/><Relationship Id="rId21" Type="http://schemas.openxmlformats.org/officeDocument/2006/relationships/image" Target="../media/image33.png"/><Relationship Id="rId34" Type="http://schemas.openxmlformats.org/officeDocument/2006/relationships/image" Target="../media/image46.png"/><Relationship Id="rId42" Type="http://schemas.openxmlformats.org/officeDocument/2006/relationships/image" Target="../media/image54.png"/><Relationship Id="rId47" Type="http://schemas.openxmlformats.org/officeDocument/2006/relationships/image" Target="../media/image59.png"/><Relationship Id="rId50" Type="http://schemas.openxmlformats.org/officeDocument/2006/relationships/image" Target="../media/image62.png"/><Relationship Id="rId55" Type="http://schemas.openxmlformats.org/officeDocument/2006/relationships/image" Target="../media/image67.png"/><Relationship Id="rId63" Type="http://schemas.openxmlformats.org/officeDocument/2006/relationships/image" Target="../media/image75.png"/><Relationship Id="rId7" Type="http://schemas.openxmlformats.org/officeDocument/2006/relationships/image" Target="../media/image19.png"/><Relationship Id="rId2" Type="http://schemas.openxmlformats.org/officeDocument/2006/relationships/image" Target="../media/image14.png"/><Relationship Id="rId16" Type="http://schemas.openxmlformats.org/officeDocument/2006/relationships/image" Target="../media/image28.png"/><Relationship Id="rId29" Type="http://schemas.openxmlformats.org/officeDocument/2006/relationships/image" Target="../media/image41.png"/><Relationship Id="rId11" Type="http://schemas.openxmlformats.org/officeDocument/2006/relationships/image" Target="../media/image23.png"/><Relationship Id="rId24" Type="http://schemas.openxmlformats.org/officeDocument/2006/relationships/image" Target="../media/image36.png"/><Relationship Id="rId32" Type="http://schemas.openxmlformats.org/officeDocument/2006/relationships/image" Target="../media/image44.png"/><Relationship Id="rId37" Type="http://schemas.openxmlformats.org/officeDocument/2006/relationships/image" Target="../media/image49.png"/><Relationship Id="rId40" Type="http://schemas.openxmlformats.org/officeDocument/2006/relationships/image" Target="../media/image52.png"/><Relationship Id="rId45" Type="http://schemas.openxmlformats.org/officeDocument/2006/relationships/image" Target="../media/image57.png"/><Relationship Id="rId53" Type="http://schemas.openxmlformats.org/officeDocument/2006/relationships/image" Target="../media/image65.png"/><Relationship Id="rId58" Type="http://schemas.openxmlformats.org/officeDocument/2006/relationships/image" Target="../media/image70.png"/><Relationship Id="rId66" Type="http://schemas.openxmlformats.org/officeDocument/2006/relationships/image" Target="../media/image78.png"/><Relationship Id="rId5" Type="http://schemas.openxmlformats.org/officeDocument/2006/relationships/image" Target="../media/image17.png"/><Relationship Id="rId61" Type="http://schemas.openxmlformats.org/officeDocument/2006/relationships/image" Target="../media/image73.png"/><Relationship Id="rId19" Type="http://schemas.openxmlformats.org/officeDocument/2006/relationships/image" Target="../media/image31.png"/><Relationship Id="rId14" Type="http://schemas.openxmlformats.org/officeDocument/2006/relationships/image" Target="../media/image26.png"/><Relationship Id="rId22" Type="http://schemas.openxmlformats.org/officeDocument/2006/relationships/image" Target="../media/image34.png"/><Relationship Id="rId27" Type="http://schemas.openxmlformats.org/officeDocument/2006/relationships/image" Target="../media/image39.png"/><Relationship Id="rId30" Type="http://schemas.openxmlformats.org/officeDocument/2006/relationships/image" Target="../media/image42.png"/><Relationship Id="rId35" Type="http://schemas.openxmlformats.org/officeDocument/2006/relationships/image" Target="../media/image47.png"/><Relationship Id="rId43" Type="http://schemas.openxmlformats.org/officeDocument/2006/relationships/image" Target="../media/image55.png"/><Relationship Id="rId48" Type="http://schemas.openxmlformats.org/officeDocument/2006/relationships/image" Target="../media/image60.png"/><Relationship Id="rId56" Type="http://schemas.openxmlformats.org/officeDocument/2006/relationships/image" Target="../media/image68.png"/><Relationship Id="rId64" Type="http://schemas.openxmlformats.org/officeDocument/2006/relationships/image" Target="../media/image76.png"/><Relationship Id="rId8" Type="http://schemas.openxmlformats.org/officeDocument/2006/relationships/image" Target="../media/image20.png"/><Relationship Id="rId51" Type="http://schemas.openxmlformats.org/officeDocument/2006/relationships/image" Target="../media/image63.png"/><Relationship Id="rId3" Type="http://schemas.openxmlformats.org/officeDocument/2006/relationships/image" Target="../media/image15.png"/><Relationship Id="rId12" Type="http://schemas.openxmlformats.org/officeDocument/2006/relationships/image" Target="../media/image24.png"/><Relationship Id="rId17" Type="http://schemas.openxmlformats.org/officeDocument/2006/relationships/image" Target="../media/image29.png"/><Relationship Id="rId25" Type="http://schemas.openxmlformats.org/officeDocument/2006/relationships/image" Target="../media/image37.png"/><Relationship Id="rId33" Type="http://schemas.openxmlformats.org/officeDocument/2006/relationships/image" Target="../media/image45.png"/><Relationship Id="rId38" Type="http://schemas.openxmlformats.org/officeDocument/2006/relationships/image" Target="../media/image50.png"/><Relationship Id="rId46" Type="http://schemas.openxmlformats.org/officeDocument/2006/relationships/image" Target="../media/image58.png"/><Relationship Id="rId59" Type="http://schemas.openxmlformats.org/officeDocument/2006/relationships/image" Target="../media/image71.png"/><Relationship Id="rId67" Type="http://schemas.openxmlformats.org/officeDocument/2006/relationships/image" Target="../media/image81.jpg"/><Relationship Id="rId20" Type="http://schemas.openxmlformats.org/officeDocument/2006/relationships/image" Target="../media/image32.png"/><Relationship Id="rId41" Type="http://schemas.openxmlformats.org/officeDocument/2006/relationships/image" Target="../media/image53.png"/><Relationship Id="rId54" Type="http://schemas.openxmlformats.org/officeDocument/2006/relationships/image" Target="../media/image66.png"/><Relationship Id="rId62" Type="http://schemas.openxmlformats.org/officeDocument/2006/relationships/image" Target="../media/image74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8.png"/><Relationship Id="rId15" Type="http://schemas.openxmlformats.org/officeDocument/2006/relationships/image" Target="../media/image27.png"/><Relationship Id="rId23" Type="http://schemas.openxmlformats.org/officeDocument/2006/relationships/image" Target="../media/image35.png"/><Relationship Id="rId28" Type="http://schemas.openxmlformats.org/officeDocument/2006/relationships/image" Target="../media/image40.png"/><Relationship Id="rId36" Type="http://schemas.openxmlformats.org/officeDocument/2006/relationships/image" Target="../media/image48.png"/><Relationship Id="rId49" Type="http://schemas.openxmlformats.org/officeDocument/2006/relationships/image" Target="../media/image61.png"/><Relationship Id="rId57" Type="http://schemas.openxmlformats.org/officeDocument/2006/relationships/image" Target="../media/image69.png"/><Relationship Id="rId10" Type="http://schemas.openxmlformats.org/officeDocument/2006/relationships/image" Target="../media/image22.png"/><Relationship Id="rId31" Type="http://schemas.openxmlformats.org/officeDocument/2006/relationships/image" Target="../media/image43.png"/><Relationship Id="rId44" Type="http://schemas.openxmlformats.org/officeDocument/2006/relationships/image" Target="../media/image56.png"/><Relationship Id="rId52" Type="http://schemas.openxmlformats.org/officeDocument/2006/relationships/image" Target="../media/image64.png"/><Relationship Id="rId60" Type="http://schemas.openxmlformats.org/officeDocument/2006/relationships/image" Target="../media/image72.png"/><Relationship Id="rId65" Type="http://schemas.openxmlformats.org/officeDocument/2006/relationships/image" Target="../media/image77.png"/><Relationship Id="rId4" Type="http://schemas.openxmlformats.org/officeDocument/2006/relationships/image" Target="../media/image16.png"/><Relationship Id="rId9" Type="http://schemas.openxmlformats.org/officeDocument/2006/relationships/image" Target="../media/image21.png"/><Relationship Id="rId13" Type="http://schemas.openxmlformats.org/officeDocument/2006/relationships/image" Target="../media/image25.png"/><Relationship Id="rId18" Type="http://schemas.openxmlformats.org/officeDocument/2006/relationships/image" Target="../media/image30.png"/><Relationship Id="rId39" Type="http://schemas.openxmlformats.org/officeDocument/2006/relationships/image" Target="../media/image51.png"/></Relationships>
</file>

<file path=ppt/slides/_rels/slide22.xml.rels><?xml version="1.0" encoding="UTF-8" standalone="yes"?>
<Relationships xmlns="http://schemas.openxmlformats.org/package/2006/relationships"><Relationship Id="rId26" Type="http://schemas.openxmlformats.org/officeDocument/2006/relationships/image" Target="../media/image38.png"/><Relationship Id="rId21" Type="http://schemas.openxmlformats.org/officeDocument/2006/relationships/image" Target="../media/image33.png"/><Relationship Id="rId34" Type="http://schemas.openxmlformats.org/officeDocument/2006/relationships/image" Target="../media/image46.png"/><Relationship Id="rId42" Type="http://schemas.openxmlformats.org/officeDocument/2006/relationships/image" Target="../media/image54.png"/><Relationship Id="rId47" Type="http://schemas.openxmlformats.org/officeDocument/2006/relationships/image" Target="../media/image59.png"/><Relationship Id="rId50" Type="http://schemas.openxmlformats.org/officeDocument/2006/relationships/image" Target="../media/image62.png"/><Relationship Id="rId55" Type="http://schemas.openxmlformats.org/officeDocument/2006/relationships/image" Target="../media/image67.png"/><Relationship Id="rId63" Type="http://schemas.openxmlformats.org/officeDocument/2006/relationships/image" Target="../media/image75.png"/><Relationship Id="rId7" Type="http://schemas.openxmlformats.org/officeDocument/2006/relationships/image" Target="../media/image19.png"/><Relationship Id="rId2" Type="http://schemas.openxmlformats.org/officeDocument/2006/relationships/image" Target="../media/image14.png"/><Relationship Id="rId16" Type="http://schemas.openxmlformats.org/officeDocument/2006/relationships/image" Target="../media/image28.png"/><Relationship Id="rId29" Type="http://schemas.openxmlformats.org/officeDocument/2006/relationships/image" Target="../media/image41.png"/><Relationship Id="rId11" Type="http://schemas.openxmlformats.org/officeDocument/2006/relationships/image" Target="../media/image23.png"/><Relationship Id="rId24" Type="http://schemas.openxmlformats.org/officeDocument/2006/relationships/image" Target="../media/image36.png"/><Relationship Id="rId32" Type="http://schemas.openxmlformats.org/officeDocument/2006/relationships/image" Target="../media/image44.png"/><Relationship Id="rId37" Type="http://schemas.openxmlformats.org/officeDocument/2006/relationships/image" Target="../media/image49.png"/><Relationship Id="rId40" Type="http://schemas.openxmlformats.org/officeDocument/2006/relationships/image" Target="../media/image52.png"/><Relationship Id="rId45" Type="http://schemas.openxmlformats.org/officeDocument/2006/relationships/image" Target="../media/image57.png"/><Relationship Id="rId53" Type="http://schemas.openxmlformats.org/officeDocument/2006/relationships/image" Target="../media/image65.png"/><Relationship Id="rId58" Type="http://schemas.openxmlformats.org/officeDocument/2006/relationships/image" Target="../media/image70.png"/><Relationship Id="rId66" Type="http://schemas.openxmlformats.org/officeDocument/2006/relationships/image" Target="../media/image78.png"/><Relationship Id="rId5" Type="http://schemas.openxmlformats.org/officeDocument/2006/relationships/image" Target="../media/image17.png"/><Relationship Id="rId61" Type="http://schemas.openxmlformats.org/officeDocument/2006/relationships/image" Target="../media/image73.png"/><Relationship Id="rId19" Type="http://schemas.openxmlformats.org/officeDocument/2006/relationships/image" Target="../media/image31.png"/><Relationship Id="rId14" Type="http://schemas.openxmlformats.org/officeDocument/2006/relationships/image" Target="../media/image26.png"/><Relationship Id="rId22" Type="http://schemas.openxmlformats.org/officeDocument/2006/relationships/image" Target="../media/image34.png"/><Relationship Id="rId27" Type="http://schemas.openxmlformats.org/officeDocument/2006/relationships/image" Target="../media/image39.png"/><Relationship Id="rId30" Type="http://schemas.openxmlformats.org/officeDocument/2006/relationships/image" Target="../media/image42.png"/><Relationship Id="rId35" Type="http://schemas.openxmlformats.org/officeDocument/2006/relationships/image" Target="../media/image47.png"/><Relationship Id="rId43" Type="http://schemas.openxmlformats.org/officeDocument/2006/relationships/image" Target="../media/image55.png"/><Relationship Id="rId48" Type="http://schemas.openxmlformats.org/officeDocument/2006/relationships/image" Target="../media/image60.png"/><Relationship Id="rId56" Type="http://schemas.openxmlformats.org/officeDocument/2006/relationships/image" Target="../media/image68.png"/><Relationship Id="rId64" Type="http://schemas.openxmlformats.org/officeDocument/2006/relationships/image" Target="../media/image76.png"/><Relationship Id="rId8" Type="http://schemas.openxmlformats.org/officeDocument/2006/relationships/image" Target="../media/image20.png"/><Relationship Id="rId51" Type="http://schemas.openxmlformats.org/officeDocument/2006/relationships/image" Target="../media/image63.png"/><Relationship Id="rId3" Type="http://schemas.openxmlformats.org/officeDocument/2006/relationships/image" Target="../media/image15.png"/><Relationship Id="rId12" Type="http://schemas.openxmlformats.org/officeDocument/2006/relationships/image" Target="../media/image24.png"/><Relationship Id="rId17" Type="http://schemas.openxmlformats.org/officeDocument/2006/relationships/image" Target="../media/image29.png"/><Relationship Id="rId25" Type="http://schemas.openxmlformats.org/officeDocument/2006/relationships/image" Target="../media/image37.png"/><Relationship Id="rId33" Type="http://schemas.openxmlformats.org/officeDocument/2006/relationships/image" Target="../media/image45.png"/><Relationship Id="rId38" Type="http://schemas.openxmlformats.org/officeDocument/2006/relationships/image" Target="../media/image50.png"/><Relationship Id="rId46" Type="http://schemas.openxmlformats.org/officeDocument/2006/relationships/image" Target="../media/image58.png"/><Relationship Id="rId59" Type="http://schemas.openxmlformats.org/officeDocument/2006/relationships/image" Target="../media/image71.png"/><Relationship Id="rId67" Type="http://schemas.openxmlformats.org/officeDocument/2006/relationships/image" Target="../media/image82.jpg"/><Relationship Id="rId20" Type="http://schemas.openxmlformats.org/officeDocument/2006/relationships/image" Target="../media/image32.png"/><Relationship Id="rId41" Type="http://schemas.openxmlformats.org/officeDocument/2006/relationships/image" Target="../media/image53.png"/><Relationship Id="rId54" Type="http://schemas.openxmlformats.org/officeDocument/2006/relationships/image" Target="../media/image66.png"/><Relationship Id="rId62" Type="http://schemas.openxmlformats.org/officeDocument/2006/relationships/image" Target="../media/image74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8.png"/><Relationship Id="rId15" Type="http://schemas.openxmlformats.org/officeDocument/2006/relationships/image" Target="../media/image27.png"/><Relationship Id="rId23" Type="http://schemas.openxmlformats.org/officeDocument/2006/relationships/image" Target="../media/image35.png"/><Relationship Id="rId28" Type="http://schemas.openxmlformats.org/officeDocument/2006/relationships/image" Target="../media/image40.png"/><Relationship Id="rId36" Type="http://schemas.openxmlformats.org/officeDocument/2006/relationships/image" Target="../media/image48.png"/><Relationship Id="rId49" Type="http://schemas.openxmlformats.org/officeDocument/2006/relationships/image" Target="../media/image61.png"/><Relationship Id="rId57" Type="http://schemas.openxmlformats.org/officeDocument/2006/relationships/image" Target="../media/image69.png"/><Relationship Id="rId10" Type="http://schemas.openxmlformats.org/officeDocument/2006/relationships/image" Target="../media/image22.png"/><Relationship Id="rId31" Type="http://schemas.openxmlformats.org/officeDocument/2006/relationships/image" Target="../media/image43.png"/><Relationship Id="rId44" Type="http://schemas.openxmlformats.org/officeDocument/2006/relationships/image" Target="../media/image56.png"/><Relationship Id="rId52" Type="http://schemas.openxmlformats.org/officeDocument/2006/relationships/image" Target="../media/image64.png"/><Relationship Id="rId60" Type="http://schemas.openxmlformats.org/officeDocument/2006/relationships/image" Target="../media/image72.png"/><Relationship Id="rId65" Type="http://schemas.openxmlformats.org/officeDocument/2006/relationships/image" Target="../media/image77.png"/><Relationship Id="rId4" Type="http://schemas.openxmlformats.org/officeDocument/2006/relationships/image" Target="../media/image16.png"/><Relationship Id="rId9" Type="http://schemas.openxmlformats.org/officeDocument/2006/relationships/image" Target="../media/image21.png"/><Relationship Id="rId13" Type="http://schemas.openxmlformats.org/officeDocument/2006/relationships/image" Target="../media/image25.png"/><Relationship Id="rId18" Type="http://schemas.openxmlformats.org/officeDocument/2006/relationships/image" Target="../media/image30.png"/><Relationship Id="rId39" Type="http://schemas.openxmlformats.org/officeDocument/2006/relationships/image" Target="../media/image51.png"/></Relationships>
</file>

<file path=ppt/slides/_rels/slide23.xml.rels><?xml version="1.0" encoding="UTF-8" standalone="yes"?>
<Relationships xmlns="http://schemas.openxmlformats.org/package/2006/relationships"><Relationship Id="rId26" Type="http://schemas.openxmlformats.org/officeDocument/2006/relationships/image" Target="../media/image38.png"/><Relationship Id="rId21" Type="http://schemas.openxmlformats.org/officeDocument/2006/relationships/image" Target="../media/image33.png"/><Relationship Id="rId34" Type="http://schemas.openxmlformats.org/officeDocument/2006/relationships/image" Target="../media/image46.png"/><Relationship Id="rId42" Type="http://schemas.openxmlformats.org/officeDocument/2006/relationships/image" Target="../media/image54.png"/><Relationship Id="rId47" Type="http://schemas.openxmlformats.org/officeDocument/2006/relationships/image" Target="../media/image59.png"/><Relationship Id="rId50" Type="http://schemas.openxmlformats.org/officeDocument/2006/relationships/image" Target="../media/image62.png"/><Relationship Id="rId55" Type="http://schemas.openxmlformats.org/officeDocument/2006/relationships/image" Target="../media/image67.png"/><Relationship Id="rId63" Type="http://schemas.openxmlformats.org/officeDocument/2006/relationships/image" Target="../media/image75.png"/><Relationship Id="rId7" Type="http://schemas.openxmlformats.org/officeDocument/2006/relationships/image" Target="../media/image19.png"/><Relationship Id="rId2" Type="http://schemas.openxmlformats.org/officeDocument/2006/relationships/image" Target="../media/image14.png"/><Relationship Id="rId16" Type="http://schemas.openxmlformats.org/officeDocument/2006/relationships/image" Target="../media/image28.png"/><Relationship Id="rId29" Type="http://schemas.openxmlformats.org/officeDocument/2006/relationships/image" Target="../media/image41.png"/><Relationship Id="rId11" Type="http://schemas.openxmlformats.org/officeDocument/2006/relationships/image" Target="../media/image23.png"/><Relationship Id="rId24" Type="http://schemas.openxmlformats.org/officeDocument/2006/relationships/image" Target="../media/image36.png"/><Relationship Id="rId32" Type="http://schemas.openxmlformats.org/officeDocument/2006/relationships/image" Target="../media/image44.png"/><Relationship Id="rId37" Type="http://schemas.openxmlformats.org/officeDocument/2006/relationships/image" Target="../media/image49.png"/><Relationship Id="rId40" Type="http://schemas.openxmlformats.org/officeDocument/2006/relationships/image" Target="../media/image52.png"/><Relationship Id="rId45" Type="http://schemas.openxmlformats.org/officeDocument/2006/relationships/image" Target="../media/image57.png"/><Relationship Id="rId53" Type="http://schemas.openxmlformats.org/officeDocument/2006/relationships/image" Target="../media/image65.png"/><Relationship Id="rId58" Type="http://schemas.openxmlformats.org/officeDocument/2006/relationships/image" Target="../media/image70.png"/><Relationship Id="rId66" Type="http://schemas.openxmlformats.org/officeDocument/2006/relationships/image" Target="../media/image78.png"/><Relationship Id="rId5" Type="http://schemas.openxmlformats.org/officeDocument/2006/relationships/image" Target="../media/image17.png"/><Relationship Id="rId61" Type="http://schemas.openxmlformats.org/officeDocument/2006/relationships/image" Target="../media/image73.png"/><Relationship Id="rId19" Type="http://schemas.openxmlformats.org/officeDocument/2006/relationships/image" Target="../media/image31.png"/><Relationship Id="rId14" Type="http://schemas.openxmlformats.org/officeDocument/2006/relationships/image" Target="../media/image26.png"/><Relationship Id="rId22" Type="http://schemas.openxmlformats.org/officeDocument/2006/relationships/image" Target="../media/image34.png"/><Relationship Id="rId27" Type="http://schemas.openxmlformats.org/officeDocument/2006/relationships/image" Target="../media/image39.png"/><Relationship Id="rId30" Type="http://schemas.openxmlformats.org/officeDocument/2006/relationships/image" Target="../media/image42.png"/><Relationship Id="rId35" Type="http://schemas.openxmlformats.org/officeDocument/2006/relationships/image" Target="../media/image47.png"/><Relationship Id="rId43" Type="http://schemas.openxmlformats.org/officeDocument/2006/relationships/image" Target="../media/image55.png"/><Relationship Id="rId48" Type="http://schemas.openxmlformats.org/officeDocument/2006/relationships/image" Target="../media/image60.png"/><Relationship Id="rId56" Type="http://schemas.openxmlformats.org/officeDocument/2006/relationships/image" Target="../media/image68.png"/><Relationship Id="rId64" Type="http://schemas.openxmlformats.org/officeDocument/2006/relationships/image" Target="../media/image76.png"/><Relationship Id="rId8" Type="http://schemas.openxmlformats.org/officeDocument/2006/relationships/image" Target="../media/image20.png"/><Relationship Id="rId51" Type="http://schemas.openxmlformats.org/officeDocument/2006/relationships/image" Target="../media/image63.png"/><Relationship Id="rId3" Type="http://schemas.openxmlformats.org/officeDocument/2006/relationships/image" Target="../media/image15.png"/><Relationship Id="rId12" Type="http://schemas.openxmlformats.org/officeDocument/2006/relationships/image" Target="../media/image24.png"/><Relationship Id="rId17" Type="http://schemas.openxmlformats.org/officeDocument/2006/relationships/image" Target="../media/image29.png"/><Relationship Id="rId25" Type="http://schemas.openxmlformats.org/officeDocument/2006/relationships/image" Target="../media/image37.png"/><Relationship Id="rId33" Type="http://schemas.openxmlformats.org/officeDocument/2006/relationships/image" Target="../media/image45.png"/><Relationship Id="rId38" Type="http://schemas.openxmlformats.org/officeDocument/2006/relationships/image" Target="../media/image50.png"/><Relationship Id="rId46" Type="http://schemas.openxmlformats.org/officeDocument/2006/relationships/image" Target="../media/image58.png"/><Relationship Id="rId59" Type="http://schemas.openxmlformats.org/officeDocument/2006/relationships/image" Target="../media/image71.png"/><Relationship Id="rId67" Type="http://schemas.openxmlformats.org/officeDocument/2006/relationships/image" Target="../media/image83.jpg"/><Relationship Id="rId20" Type="http://schemas.openxmlformats.org/officeDocument/2006/relationships/image" Target="../media/image32.png"/><Relationship Id="rId41" Type="http://schemas.openxmlformats.org/officeDocument/2006/relationships/image" Target="../media/image53.png"/><Relationship Id="rId54" Type="http://schemas.openxmlformats.org/officeDocument/2006/relationships/image" Target="../media/image66.png"/><Relationship Id="rId62" Type="http://schemas.openxmlformats.org/officeDocument/2006/relationships/image" Target="../media/image74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8.png"/><Relationship Id="rId15" Type="http://schemas.openxmlformats.org/officeDocument/2006/relationships/image" Target="../media/image27.png"/><Relationship Id="rId23" Type="http://schemas.openxmlformats.org/officeDocument/2006/relationships/image" Target="../media/image35.png"/><Relationship Id="rId28" Type="http://schemas.openxmlformats.org/officeDocument/2006/relationships/image" Target="../media/image40.png"/><Relationship Id="rId36" Type="http://schemas.openxmlformats.org/officeDocument/2006/relationships/image" Target="../media/image48.png"/><Relationship Id="rId49" Type="http://schemas.openxmlformats.org/officeDocument/2006/relationships/image" Target="../media/image61.png"/><Relationship Id="rId57" Type="http://schemas.openxmlformats.org/officeDocument/2006/relationships/image" Target="../media/image69.png"/><Relationship Id="rId10" Type="http://schemas.openxmlformats.org/officeDocument/2006/relationships/image" Target="../media/image22.png"/><Relationship Id="rId31" Type="http://schemas.openxmlformats.org/officeDocument/2006/relationships/image" Target="../media/image43.png"/><Relationship Id="rId44" Type="http://schemas.openxmlformats.org/officeDocument/2006/relationships/image" Target="../media/image56.png"/><Relationship Id="rId52" Type="http://schemas.openxmlformats.org/officeDocument/2006/relationships/image" Target="../media/image64.png"/><Relationship Id="rId60" Type="http://schemas.openxmlformats.org/officeDocument/2006/relationships/image" Target="../media/image72.png"/><Relationship Id="rId65" Type="http://schemas.openxmlformats.org/officeDocument/2006/relationships/image" Target="../media/image77.png"/><Relationship Id="rId4" Type="http://schemas.openxmlformats.org/officeDocument/2006/relationships/image" Target="../media/image16.png"/><Relationship Id="rId9" Type="http://schemas.openxmlformats.org/officeDocument/2006/relationships/image" Target="../media/image21.png"/><Relationship Id="rId13" Type="http://schemas.openxmlformats.org/officeDocument/2006/relationships/image" Target="../media/image25.png"/><Relationship Id="rId18" Type="http://schemas.openxmlformats.org/officeDocument/2006/relationships/image" Target="../media/image30.png"/><Relationship Id="rId39" Type="http://schemas.openxmlformats.org/officeDocument/2006/relationships/image" Target="../media/image51.png"/></Relationships>
</file>

<file path=ppt/slides/_rels/slide24.xml.rels><?xml version="1.0" encoding="UTF-8" standalone="yes"?>
<Relationships xmlns="http://schemas.openxmlformats.org/package/2006/relationships"><Relationship Id="rId26" Type="http://schemas.openxmlformats.org/officeDocument/2006/relationships/image" Target="../media/image38.png"/><Relationship Id="rId21" Type="http://schemas.openxmlformats.org/officeDocument/2006/relationships/image" Target="../media/image33.png"/><Relationship Id="rId34" Type="http://schemas.openxmlformats.org/officeDocument/2006/relationships/image" Target="../media/image46.png"/><Relationship Id="rId42" Type="http://schemas.openxmlformats.org/officeDocument/2006/relationships/image" Target="../media/image54.png"/><Relationship Id="rId47" Type="http://schemas.openxmlformats.org/officeDocument/2006/relationships/image" Target="../media/image59.png"/><Relationship Id="rId50" Type="http://schemas.openxmlformats.org/officeDocument/2006/relationships/image" Target="../media/image62.png"/><Relationship Id="rId55" Type="http://schemas.openxmlformats.org/officeDocument/2006/relationships/image" Target="../media/image67.png"/><Relationship Id="rId63" Type="http://schemas.openxmlformats.org/officeDocument/2006/relationships/image" Target="../media/image75.png"/><Relationship Id="rId7" Type="http://schemas.openxmlformats.org/officeDocument/2006/relationships/image" Target="../media/image19.png"/><Relationship Id="rId2" Type="http://schemas.openxmlformats.org/officeDocument/2006/relationships/image" Target="../media/image14.png"/><Relationship Id="rId16" Type="http://schemas.openxmlformats.org/officeDocument/2006/relationships/image" Target="../media/image28.png"/><Relationship Id="rId29" Type="http://schemas.openxmlformats.org/officeDocument/2006/relationships/image" Target="../media/image41.png"/><Relationship Id="rId11" Type="http://schemas.openxmlformats.org/officeDocument/2006/relationships/image" Target="../media/image23.png"/><Relationship Id="rId24" Type="http://schemas.openxmlformats.org/officeDocument/2006/relationships/image" Target="../media/image36.png"/><Relationship Id="rId32" Type="http://schemas.openxmlformats.org/officeDocument/2006/relationships/image" Target="../media/image44.png"/><Relationship Id="rId37" Type="http://schemas.openxmlformats.org/officeDocument/2006/relationships/image" Target="../media/image49.png"/><Relationship Id="rId40" Type="http://schemas.openxmlformats.org/officeDocument/2006/relationships/image" Target="../media/image52.png"/><Relationship Id="rId45" Type="http://schemas.openxmlformats.org/officeDocument/2006/relationships/image" Target="../media/image57.png"/><Relationship Id="rId53" Type="http://schemas.openxmlformats.org/officeDocument/2006/relationships/image" Target="../media/image65.png"/><Relationship Id="rId58" Type="http://schemas.openxmlformats.org/officeDocument/2006/relationships/image" Target="../media/image70.png"/><Relationship Id="rId66" Type="http://schemas.openxmlformats.org/officeDocument/2006/relationships/image" Target="../media/image78.png"/><Relationship Id="rId5" Type="http://schemas.openxmlformats.org/officeDocument/2006/relationships/image" Target="../media/image17.png"/><Relationship Id="rId61" Type="http://schemas.openxmlformats.org/officeDocument/2006/relationships/image" Target="../media/image73.png"/><Relationship Id="rId19" Type="http://schemas.openxmlformats.org/officeDocument/2006/relationships/image" Target="../media/image31.png"/><Relationship Id="rId14" Type="http://schemas.openxmlformats.org/officeDocument/2006/relationships/image" Target="../media/image26.png"/><Relationship Id="rId22" Type="http://schemas.openxmlformats.org/officeDocument/2006/relationships/image" Target="../media/image34.png"/><Relationship Id="rId27" Type="http://schemas.openxmlformats.org/officeDocument/2006/relationships/image" Target="../media/image39.png"/><Relationship Id="rId30" Type="http://schemas.openxmlformats.org/officeDocument/2006/relationships/image" Target="../media/image42.png"/><Relationship Id="rId35" Type="http://schemas.openxmlformats.org/officeDocument/2006/relationships/image" Target="../media/image47.png"/><Relationship Id="rId43" Type="http://schemas.openxmlformats.org/officeDocument/2006/relationships/image" Target="../media/image55.png"/><Relationship Id="rId48" Type="http://schemas.openxmlformats.org/officeDocument/2006/relationships/image" Target="../media/image60.png"/><Relationship Id="rId56" Type="http://schemas.openxmlformats.org/officeDocument/2006/relationships/image" Target="../media/image68.png"/><Relationship Id="rId64" Type="http://schemas.openxmlformats.org/officeDocument/2006/relationships/image" Target="../media/image76.png"/><Relationship Id="rId8" Type="http://schemas.openxmlformats.org/officeDocument/2006/relationships/image" Target="../media/image20.png"/><Relationship Id="rId51" Type="http://schemas.openxmlformats.org/officeDocument/2006/relationships/image" Target="../media/image63.png"/><Relationship Id="rId3" Type="http://schemas.openxmlformats.org/officeDocument/2006/relationships/image" Target="../media/image15.png"/><Relationship Id="rId12" Type="http://schemas.openxmlformats.org/officeDocument/2006/relationships/image" Target="../media/image24.png"/><Relationship Id="rId17" Type="http://schemas.openxmlformats.org/officeDocument/2006/relationships/image" Target="../media/image29.png"/><Relationship Id="rId25" Type="http://schemas.openxmlformats.org/officeDocument/2006/relationships/image" Target="../media/image37.png"/><Relationship Id="rId33" Type="http://schemas.openxmlformats.org/officeDocument/2006/relationships/image" Target="../media/image45.png"/><Relationship Id="rId38" Type="http://schemas.openxmlformats.org/officeDocument/2006/relationships/image" Target="../media/image50.png"/><Relationship Id="rId46" Type="http://schemas.openxmlformats.org/officeDocument/2006/relationships/image" Target="../media/image58.png"/><Relationship Id="rId59" Type="http://schemas.openxmlformats.org/officeDocument/2006/relationships/image" Target="../media/image71.png"/><Relationship Id="rId67" Type="http://schemas.openxmlformats.org/officeDocument/2006/relationships/image" Target="../media/image84.jpg"/><Relationship Id="rId20" Type="http://schemas.openxmlformats.org/officeDocument/2006/relationships/image" Target="../media/image32.png"/><Relationship Id="rId41" Type="http://schemas.openxmlformats.org/officeDocument/2006/relationships/image" Target="../media/image53.png"/><Relationship Id="rId54" Type="http://schemas.openxmlformats.org/officeDocument/2006/relationships/image" Target="../media/image66.png"/><Relationship Id="rId62" Type="http://schemas.openxmlformats.org/officeDocument/2006/relationships/image" Target="../media/image74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8.png"/><Relationship Id="rId15" Type="http://schemas.openxmlformats.org/officeDocument/2006/relationships/image" Target="../media/image27.png"/><Relationship Id="rId23" Type="http://schemas.openxmlformats.org/officeDocument/2006/relationships/image" Target="../media/image35.png"/><Relationship Id="rId28" Type="http://schemas.openxmlformats.org/officeDocument/2006/relationships/image" Target="../media/image40.png"/><Relationship Id="rId36" Type="http://schemas.openxmlformats.org/officeDocument/2006/relationships/image" Target="../media/image48.png"/><Relationship Id="rId49" Type="http://schemas.openxmlformats.org/officeDocument/2006/relationships/image" Target="../media/image61.png"/><Relationship Id="rId57" Type="http://schemas.openxmlformats.org/officeDocument/2006/relationships/image" Target="../media/image69.png"/><Relationship Id="rId10" Type="http://schemas.openxmlformats.org/officeDocument/2006/relationships/image" Target="../media/image22.png"/><Relationship Id="rId31" Type="http://schemas.openxmlformats.org/officeDocument/2006/relationships/image" Target="../media/image43.png"/><Relationship Id="rId44" Type="http://schemas.openxmlformats.org/officeDocument/2006/relationships/image" Target="../media/image56.png"/><Relationship Id="rId52" Type="http://schemas.openxmlformats.org/officeDocument/2006/relationships/image" Target="../media/image64.png"/><Relationship Id="rId60" Type="http://schemas.openxmlformats.org/officeDocument/2006/relationships/image" Target="../media/image72.png"/><Relationship Id="rId65" Type="http://schemas.openxmlformats.org/officeDocument/2006/relationships/image" Target="../media/image77.png"/><Relationship Id="rId4" Type="http://schemas.openxmlformats.org/officeDocument/2006/relationships/image" Target="../media/image16.png"/><Relationship Id="rId9" Type="http://schemas.openxmlformats.org/officeDocument/2006/relationships/image" Target="../media/image21.png"/><Relationship Id="rId13" Type="http://schemas.openxmlformats.org/officeDocument/2006/relationships/image" Target="../media/image25.png"/><Relationship Id="rId18" Type="http://schemas.openxmlformats.org/officeDocument/2006/relationships/image" Target="../media/image30.png"/><Relationship Id="rId39" Type="http://schemas.openxmlformats.org/officeDocument/2006/relationships/image" Target="../media/image51.png"/></Relationships>
</file>

<file path=ppt/slides/_rels/slide25.xml.rels><?xml version="1.0" encoding="UTF-8" standalone="yes"?>
<Relationships xmlns="http://schemas.openxmlformats.org/package/2006/relationships"><Relationship Id="rId26" Type="http://schemas.openxmlformats.org/officeDocument/2006/relationships/image" Target="../media/image38.png"/><Relationship Id="rId21" Type="http://schemas.openxmlformats.org/officeDocument/2006/relationships/image" Target="../media/image33.png"/><Relationship Id="rId34" Type="http://schemas.openxmlformats.org/officeDocument/2006/relationships/image" Target="../media/image95.png"/><Relationship Id="rId42" Type="http://schemas.openxmlformats.org/officeDocument/2006/relationships/image" Target="../media/image103.png"/><Relationship Id="rId47" Type="http://schemas.openxmlformats.org/officeDocument/2006/relationships/image" Target="../media/image59.png"/><Relationship Id="rId50" Type="http://schemas.openxmlformats.org/officeDocument/2006/relationships/image" Target="../media/image62.png"/><Relationship Id="rId55" Type="http://schemas.openxmlformats.org/officeDocument/2006/relationships/image" Target="../media/image67.png"/><Relationship Id="rId63" Type="http://schemas.openxmlformats.org/officeDocument/2006/relationships/image" Target="../media/image116.png"/><Relationship Id="rId7" Type="http://schemas.openxmlformats.org/officeDocument/2006/relationships/image" Target="../media/image19.png"/><Relationship Id="rId2" Type="http://schemas.openxmlformats.org/officeDocument/2006/relationships/image" Target="../media/image40.png"/><Relationship Id="rId16" Type="http://schemas.openxmlformats.org/officeDocument/2006/relationships/image" Target="../media/image87.png"/><Relationship Id="rId29" Type="http://schemas.openxmlformats.org/officeDocument/2006/relationships/image" Target="../media/image90.png"/><Relationship Id="rId11" Type="http://schemas.openxmlformats.org/officeDocument/2006/relationships/image" Target="../media/image86.png"/><Relationship Id="rId24" Type="http://schemas.openxmlformats.org/officeDocument/2006/relationships/image" Target="../media/image36.png"/><Relationship Id="rId32" Type="http://schemas.openxmlformats.org/officeDocument/2006/relationships/image" Target="../media/image93.png"/><Relationship Id="rId37" Type="http://schemas.openxmlformats.org/officeDocument/2006/relationships/image" Target="../media/image98.png"/><Relationship Id="rId40" Type="http://schemas.openxmlformats.org/officeDocument/2006/relationships/image" Target="../media/image101.png"/><Relationship Id="rId45" Type="http://schemas.openxmlformats.org/officeDocument/2006/relationships/image" Target="../media/image106.png"/><Relationship Id="rId53" Type="http://schemas.openxmlformats.org/officeDocument/2006/relationships/image" Target="../media/image65.png"/><Relationship Id="rId58" Type="http://schemas.openxmlformats.org/officeDocument/2006/relationships/image" Target="../media/image113.png"/><Relationship Id="rId66" Type="http://schemas.openxmlformats.org/officeDocument/2006/relationships/image" Target="../media/image118.png"/><Relationship Id="rId5" Type="http://schemas.openxmlformats.org/officeDocument/2006/relationships/image" Target="../media/image85.png"/><Relationship Id="rId61" Type="http://schemas.openxmlformats.org/officeDocument/2006/relationships/image" Target="../media/image115.png"/><Relationship Id="rId19" Type="http://schemas.openxmlformats.org/officeDocument/2006/relationships/image" Target="../media/image31.png"/><Relationship Id="rId14" Type="http://schemas.openxmlformats.org/officeDocument/2006/relationships/image" Target="../media/image26.png"/><Relationship Id="rId22" Type="http://schemas.openxmlformats.org/officeDocument/2006/relationships/image" Target="../media/image88.png"/><Relationship Id="rId27" Type="http://schemas.openxmlformats.org/officeDocument/2006/relationships/image" Target="../media/image39.png"/><Relationship Id="rId30" Type="http://schemas.openxmlformats.org/officeDocument/2006/relationships/image" Target="../media/image91.png"/><Relationship Id="rId35" Type="http://schemas.openxmlformats.org/officeDocument/2006/relationships/image" Target="../media/image96.png"/><Relationship Id="rId43" Type="http://schemas.openxmlformats.org/officeDocument/2006/relationships/image" Target="../media/image104.png"/><Relationship Id="rId48" Type="http://schemas.openxmlformats.org/officeDocument/2006/relationships/image" Target="../media/image108.png"/><Relationship Id="rId56" Type="http://schemas.openxmlformats.org/officeDocument/2006/relationships/image" Target="../media/image111.png"/><Relationship Id="rId64" Type="http://schemas.openxmlformats.org/officeDocument/2006/relationships/image" Target="../media/image76.png"/><Relationship Id="rId8" Type="http://schemas.openxmlformats.org/officeDocument/2006/relationships/image" Target="../media/image20.png"/><Relationship Id="rId51" Type="http://schemas.openxmlformats.org/officeDocument/2006/relationships/image" Target="../media/image109.png"/><Relationship Id="rId3" Type="http://schemas.openxmlformats.org/officeDocument/2006/relationships/image" Target="../media/image15.png"/><Relationship Id="rId12" Type="http://schemas.openxmlformats.org/officeDocument/2006/relationships/image" Target="../media/image24.png"/><Relationship Id="rId17" Type="http://schemas.openxmlformats.org/officeDocument/2006/relationships/image" Target="../media/image29.png"/><Relationship Id="rId25" Type="http://schemas.openxmlformats.org/officeDocument/2006/relationships/image" Target="../media/image37.png"/><Relationship Id="rId33" Type="http://schemas.openxmlformats.org/officeDocument/2006/relationships/image" Target="../media/image94.png"/><Relationship Id="rId38" Type="http://schemas.openxmlformats.org/officeDocument/2006/relationships/image" Target="../media/image99.png"/><Relationship Id="rId46" Type="http://schemas.openxmlformats.org/officeDocument/2006/relationships/image" Target="../media/image107.png"/><Relationship Id="rId59" Type="http://schemas.openxmlformats.org/officeDocument/2006/relationships/image" Target="../media/image114.png"/><Relationship Id="rId67" Type="http://schemas.openxmlformats.org/officeDocument/2006/relationships/image" Target="../media/image119.jpg"/><Relationship Id="rId20" Type="http://schemas.openxmlformats.org/officeDocument/2006/relationships/image" Target="../media/image32.png"/><Relationship Id="rId41" Type="http://schemas.openxmlformats.org/officeDocument/2006/relationships/image" Target="../media/image102.png"/><Relationship Id="rId54" Type="http://schemas.openxmlformats.org/officeDocument/2006/relationships/image" Target="../media/image66.png"/><Relationship Id="rId62" Type="http://schemas.openxmlformats.org/officeDocument/2006/relationships/image" Target="../media/image74.png"/><Relationship Id="rId1" Type="http://schemas.openxmlformats.org/officeDocument/2006/relationships/slideLayout" Target="../slideLayouts/slideLayout16.xml"/><Relationship Id="rId6" Type="http://schemas.openxmlformats.org/officeDocument/2006/relationships/image" Target="../media/image18.png"/><Relationship Id="rId15" Type="http://schemas.openxmlformats.org/officeDocument/2006/relationships/image" Target="../media/image27.png"/><Relationship Id="rId23" Type="http://schemas.openxmlformats.org/officeDocument/2006/relationships/image" Target="../media/image35.png"/><Relationship Id="rId28" Type="http://schemas.openxmlformats.org/officeDocument/2006/relationships/image" Target="../media/image89.png"/><Relationship Id="rId36" Type="http://schemas.openxmlformats.org/officeDocument/2006/relationships/image" Target="../media/image97.png"/><Relationship Id="rId49" Type="http://schemas.openxmlformats.org/officeDocument/2006/relationships/image" Target="../media/image61.png"/><Relationship Id="rId57" Type="http://schemas.openxmlformats.org/officeDocument/2006/relationships/image" Target="../media/image112.png"/><Relationship Id="rId10" Type="http://schemas.openxmlformats.org/officeDocument/2006/relationships/image" Target="../media/image22.png"/><Relationship Id="rId31" Type="http://schemas.openxmlformats.org/officeDocument/2006/relationships/image" Target="../media/image92.png"/><Relationship Id="rId44" Type="http://schemas.openxmlformats.org/officeDocument/2006/relationships/image" Target="../media/image105.png"/><Relationship Id="rId52" Type="http://schemas.openxmlformats.org/officeDocument/2006/relationships/image" Target="../media/image110.png"/><Relationship Id="rId60" Type="http://schemas.openxmlformats.org/officeDocument/2006/relationships/image" Target="../media/image72.png"/><Relationship Id="rId65" Type="http://schemas.openxmlformats.org/officeDocument/2006/relationships/image" Target="../media/image117.png"/><Relationship Id="rId4" Type="http://schemas.openxmlformats.org/officeDocument/2006/relationships/image" Target="../media/image16.png"/><Relationship Id="rId9" Type="http://schemas.openxmlformats.org/officeDocument/2006/relationships/image" Target="../media/image21.png"/><Relationship Id="rId13" Type="http://schemas.openxmlformats.org/officeDocument/2006/relationships/image" Target="../media/image25.png"/><Relationship Id="rId18" Type="http://schemas.openxmlformats.org/officeDocument/2006/relationships/image" Target="../media/image30.png"/><Relationship Id="rId39" Type="http://schemas.openxmlformats.org/officeDocument/2006/relationships/image" Target="../media/image100.png"/></Relationships>
</file>

<file path=ppt/slides/_rels/slide26.xml.rels><?xml version="1.0" encoding="UTF-8" standalone="yes"?>
<Relationships xmlns="http://schemas.openxmlformats.org/package/2006/relationships"><Relationship Id="rId26" Type="http://schemas.openxmlformats.org/officeDocument/2006/relationships/image" Target="../media/image36.png"/><Relationship Id="rId21" Type="http://schemas.openxmlformats.org/officeDocument/2006/relationships/image" Target="../media/image31.png"/><Relationship Id="rId42" Type="http://schemas.openxmlformats.org/officeDocument/2006/relationships/image" Target="../media/image101.png"/><Relationship Id="rId47" Type="http://schemas.openxmlformats.org/officeDocument/2006/relationships/image" Target="../media/image106.png"/><Relationship Id="rId63" Type="http://schemas.openxmlformats.org/officeDocument/2006/relationships/image" Target="../media/image115.png"/><Relationship Id="rId68" Type="http://schemas.openxmlformats.org/officeDocument/2006/relationships/image" Target="../media/image118.png"/><Relationship Id="rId7" Type="http://schemas.openxmlformats.org/officeDocument/2006/relationships/image" Target="../media/image85.png"/><Relationship Id="rId2" Type="http://schemas.openxmlformats.org/officeDocument/2006/relationships/image" Target="../media/image40.png"/><Relationship Id="rId16" Type="http://schemas.openxmlformats.org/officeDocument/2006/relationships/image" Target="../media/image26.png"/><Relationship Id="rId29" Type="http://schemas.openxmlformats.org/officeDocument/2006/relationships/image" Target="../media/image39.png"/><Relationship Id="rId11" Type="http://schemas.openxmlformats.org/officeDocument/2006/relationships/image" Target="../media/image21.png"/><Relationship Id="rId24" Type="http://schemas.openxmlformats.org/officeDocument/2006/relationships/image" Target="../media/image88.png"/><Relationship Id="rId32" Type="http://schemas.openxmlformats.org/officeDocument/2006/relationships/image" Target="../media/image91.png"/><Relationship Id="rId37" Type="http://schemas.openxmlformats.org/officeDocument/2006/relationships/image" Target="../media/image96.png"/><Relationship Id="rId40" Type="http://schemas.openxmlformats.org/officeDocument/2006/relationships/image" Target="../media/image99.png"/><Relationship Id="rId45" Type="http://schemas.openxmlformats.org/officeDocument/2006/relationships/image" Target="../media/image104.png"/><Relationship Id="rId53" Type="http://schemas.openxmlformats.org/officeDocument/2006/relationships/image" Target="../media/image109.png"/><Relationship Id="rId58" Type="http://schemas.openxmlformats.org/officeDocument/2006/relationships/image" Target="../media/image111.png"/><Relationship Id="rId66" Type="http://schemas.openxmlformats.org/officeDocument/2006/relationships/image" Target="../media/image76.png"/><Relationship Id="rId5" Type="http://schemas.openxmlformats.org/officeDocument/2006/relationships/image" Target="../media/image15.png"/><Relationship Id="rId61" Type="http://schemas.openxmlformats.org/officeDocument/2006/relationships/image" Target="../media/image114.png"/><Relationship Id="rId19" Type="http://schemas.openxmlformats.org/officeDocument/2006/relationships/image" Target="../media/image29.png"/><Relationship Id="rId14" Type="http://schemas.openxmlformats.org/officeDocument/2006/relationships/image" Target="../media/image24.png"/><Relationship Id="rId22" Type="http://schemas.openxmlformats.org/officeDocument/2006/relationships/image" Target="../media/image32.png"/><Relationship Id="rId27" Type="http://schemas.openxmlformats.org/officeDocument/2006/relationships/image" Target="../media/image37.png"/><Relationship Id="rId30" Type="http://schemas.openxmlformats.org/officeDocument/2006/relationships/image" Target="../media/image89.png"/><Relationship Id="rId35" Type="http://schemas.openxmlformats.org/officeDocument/2006/relationships/image" Target="../media/image94.png"/><Relationship Id="rId43" Type="http://schemas.openxmlformats.org/officeDocument/2006/relationships/image" Target="../media/image102.png"/><Relationship Id="rId48" Type="http://schemas.openxmlformats.org/officeDocument/2006/relationships/image" Target="../media/image107.png"/><Relationship Id="rId56" Type="http://schemas.openxmlformats.org/officeDocument/2006/relationships/image" Target="../media/image66.png"/><Relationship Id="rId64" Type="http://schemas.openxmlformats.org/officeDocument/2006/relationships/image" Target="../media/image74.png"/><Relationship Id="rId69" Type="http://schemas.openxmlformats.org/officeDocument/2006/relationships/image" Target="../media/image122.jpg"/><Relationship Id="rId8" Type="http://schemas.openxmlformats.org/officeDocument/2006/relationships/image" Target="../media/image18.png"/><Relationship Id="rId51" Type="http://schemas.openxmlformats.org/officeDocument/2006/relationships/image" Target="../media/image61.png"/><Relationship Id="rId3" Type="http://schemas.openxmlformats.org/officeDocument/2006/relationships/image" Target="../media/image120.png"/><Relationship Id="rId12" Type="http://schemas.openxmlformats.org/officeDocument/2006/relationships/image" Target="../media/image22.png"/><Relationship Id="rId17" Type="http://schemas.openxmlformats.org/officeDocument/2006/relationships/image" Target="../media/image27.png"/><Relationship Id="rId25" Type="http://schemas.openxmlformats.org/officeDocument/2006/relationships/image" Target="../media/image35.png"/><Relationship Id="rId33" Type="http://schemas.openxmlformats.org/officeDocument/2006/relationships/image" Target="../media/image92.png"/><Relationship Id="rId38" Type="http://schemas.openxmlformats.org/officeDocument/2006/relationships/image" Target="../media/image97.png"/><Relationship Id="rId46" Type="http://schemas.openxmlformats.org/officeDocument/2006/relationships/image" Target="../media/image105.png"/><Relationship Id="rId59" Type="http://schemas.openxmlformats.org/officeDocument/2006/relationships/image" Target="../media/image112.png"/><Relationship Id="rId67" Type="http://schemas.openxmlformats.org/officeDocument/2006/relationships/image" Target="../media/image117.png"/><Relationship Id="rId20" Type="http://schemas.openxmlformats.org/officeDocument/2006/relationships/image" Target="../media/image30.png"/><Relationship Id="rId41" Type="http://schemas.openxmlformats.org/officeDocument/2006/relationships/image" Target="../media/image100.png"/><Relationship Id="rId54" Type="http://schemas.openxmlformats.org/officeDocument/2006/relationships/image" Target="../media/image110.png"/><Relationship Id="rId62" Type="http://schemas.openxmlformats.org/officeDocument/2006/relationships/image" Target="../media/image72.png"/><Relationship Id="rId1" Type="http://schemas.openxmlformats.org/officeDocument/2006/relationships/slideLayout" Target="../slideLayouts/slideLayout16.xml"/><Relationship Id="rId6" Type="http://schemas.openxmlformats.org/officeDocument/2006/relationships/image" Target="../media/image16.png"/><Relationship Id="rId15" Type="http://schemas.openxmlformats.org/officeDocument/2006/relationships/image" Target="../media/image25.png"/><Relationship Id="rId23" Type="http://schemas.openxmlformats.org/officeDocument/2006/relationships/image" Target="../media/image33.png"/><Relationship Id="rId28" Type="http://schemas.openxmlformats.org/officeDocument/2006/relationships/image" Target="../media/image38.png"/><Relationship Id="rId36" Type="http://schemas.openxmlformats.org/officeDocument/2006/relationships/image" Target="../media/image95.png"/><Relationship Id="rId49" Type="http://schemas.openxmlformats.org/officeDocument/2006/relationships/image" Target="../media/image59.png"/><Relationship Id="rId57" Type="http://schemas.openxmlformats.org/officeDocument/2006/relationships/image" Target="../media/image67.png"/><Relationship Id="rId10" Type="http://schemas.openxmlformats.org/officeDocument/2006/relationships/image" Target="../media/image20.png"/><Relationship Id="rId31" Type="http://schemas.openxmlformats.org/officeDocument/2006/relationships/image" Target="../media/image90.png"/><Relationship Id="rId44" Type="http://schemas.openxmlformats.org/officeDocument/2006/relationships/image" Target="../media/image103.png"/><Relationship Id="rId52" Type="http://schemas.openxmlformats.org/officeDocument/2006/relationships/image" Target="../media/image62.png"/><Relationship Id="rId60" Type="http://schemas.openxmlformats.org/officeDocument/2006/relationships/image" Target="../media/image113.png"/><Relationship Id="rId65" Type="http://schemas.openxmlformats.org/officeDocument/2006/relationships/image" Target="../media/image116.png"/><Relationship Id="rId4" Type="http://schemas.openxmlformats.org/officeDocument/2006/relationships/image" Target="../media/image121.png"/><Relationship Id="rId9" Type="http://schemas.openxmlformats.org/officeDocument/2006/relationships/image" Target="../media/image19.png"/><Relationship Id="rId13" Type="http://schemas.openxmlformats.org/officeDocument/2006/relationships/image" Target="../media/image86.png"/><Relationship Id="rId18" Type="http://schemas.openxmlformats.org/officeDocument/2006/relationships/image" Target="../media/image87.png"/><Relationship Id="rId39" Type="http://schemas.openxmlformats.org/officeDocument/2006/relationships/image" Target="../media/image98.png"/><Relationship Id="rId34" Type="http://schemas.openxmlformats.org/officeDocument/2006/relationships/image" Target="../media/image93.png"/><Relationship Id="rId50" Type="http://schemas.openxmlformats.org/officeDocument/2006/relationships/image" Target="../media/image108.png"/><Relationship Id="rId55" Type="http://schemas.openxmlformats.org/officeDocument/2006/relationships/image" Target="../media/image65.png"/></Relationships>
</file>

<file path=ppt/slides/_rels/slide27.xml.rels><?xml version="1.0" encoding="UTF-8" standalone="yes"?>
<Relationships xmlns="http://schemas.openxmlformats.org/package/2006/relationships"><Relationship Id="rId26" Type="http://schemas.openxmlformats.org/officeDocument/2006/relationships/image" Target="../media/image38.png"/><Relationship Id="rId21" Type="http://schemas.openxmlformats.org/officeDocument/2006/relationships/image" Target="../media/image33.png"/><Relationship Id="rId34" Type="http://schemas.openxmlformats.org/officeDocument/2006/relationships/image" Target="../media/image95.png"/><Relationship Id="rId42" Type="http://schemas.openxmlformats.org/officeDocument/2006/relationships/image" Target="../media/image103.png"/><Relationship Id="rId47" Type="http://schemas.openxmlformats.org/officeDocument/2006/relationships/image" Target="../media/image59.png"/><Relationship Id="rId50" Type="http://schemas.openxmlformats.org/officeDocument/2006/relationships/image" Target="../media/image62.png"/><Relationship Id="rId55" Type="http://schemas.openxmlformats.org/officeDocument/2006/relationships/image" Target="../media/image67.png"/><Relationship Id="rId63" Type="http://schemas.openxmlformats.org/officeDocument/2006/relationships/image" Target="../media/image116.png"/><Relationship Id="rId7" Type="http://schemas.openxmlformats.org/officeDocument/2006/relationships/image" Target="../media/image19.png"/><Relationship Id="rId2" Type="http://schemas.openxmlformats.org/officeDocument/2006/relationships/image" Target="../media/image40.png"/><Relationship Id="rId16" Type="http://schemas.openxmlformats.org/officeDocument/2006/relationships/image" Target="../media/image87.png"/><Relationship Id="rId29" Type="http://schemas.openxmlformats.org/officeDocument/2006/relationships/image" Target="../media/image90.png"/><Relationship Id="rId11" Type="http://schemas.openxmlformats.org/officeDocument/2006/relationships/image" Target="../media/image86.png"/><Relationship Id="rId24" Type="http://schemas.openxmlformats.org/officeDocument/2006/relationships/image" Target="../media/image36.png"/><Relationship Id="rId32" Type="http://schemas.openxmlformats.org/officeDocument/2006/relationships/image" Target="../media/image93.png"/><Relationship Id="rId37" Type="http://schemas.openxmlformats.org/officeDocument/2006/relationships/image" Target="../media/image98.png"/><Relationship Id="rId40" Type="http://schemas.openxmlformats.org/officeDocument/2006/relationships/image" Target="../media/image101.png"/><Relationship Id="rId45" Type="http://schemas.openxmlformats.org/officeDocument/2006/relationships/image" Target="../media/image106.png"/><Relationship Id="rId53" Type="http://schemas.openxmlformats.org/officeDocument/2006/relationships/image" Target="../media/image65.png"/><Relationship Id="rId58" Type="http://schemas.openxmlformats.org/officeDocument/2006/relationships/image" Target="../media/image113.png"/><Relationship Id="rId66" Type="http://schemas.openxmlformats.org/officeDocument/2006/relationships/image" Target="../media/image118.png"/><Relationship Id="rId5" Type="http://schemas.openxmlformats.org/officeDocument/2006/relationships/image" Target="../media/image85.png"/><Relationship Id="rId61" Type="http://schemas.openxmlformats.org/officeDocument/2006/relationships/image" Target="../media/image115.png"/><Relationship Id="rId19" Type="http://schemas.openxmlformats.org/officeDocument/2006/relationships/image" Target="../media/image31.png"/><Relationship Id="rId14" Type="http://schemas.openxmlformats.org/officeDocument/2006/relationships/image" Target="../media/image26.png"/><Relationship Id="rId22" Type="http://schemas.openxmlformats.org/officeDocument/2006/relationships/image" Target="../media/image88.png"/><Relationship Id="rId27" Type="http://schemas.openxmlformats.org/officeDocument/2006/relationships/image" Target="../media/image39.png"/><Relationship Id="rId30" Type="http://schemas.openxmlformats.org/officeDocument/2006/relationships/image" Target="../media/image91.png"/><Relationship Id="rId35" Type="http://schemas.openxmlformats.org/officeDocument/2006/relationships/image" Target="../media/image96.png"/><Relationship Id="rId43" Type="http://schemas.openxmlformats.org/officeDocument/2006/relationships/image" Target="../media/image104.png"/><Relationship Id="rId48" Type="http://schemas.openxmlformats.org/officeDocument/2006/relationships/image" Target="../media/image108.png"/><Relationship Id="rId56" Type="http://schemas.openxmlformats.org/officeDocument/2006/relationships/image" Target="../media/image111.png"/><Relationship Id="rId64" Type="http://schemas.openxmlformats.org/officeDocument/2006/relationships/image" Target="../media/image76.png"/><Relationship Id="rId8" Type="http://schemas.openxmlformats.org/officeDocument/2006/relationships/image" Target="../media/image20.png"/><Relationship Id="rId51" Type="http://schemas.openxmlformats.org/officeDocument/2006/relationships/image" Target="../media/image109.png"/><Relationship Id="rId3" Type="http://schemas.openxmlformats.org/officeDocument/2006/relationships/image" Target="../media/image15.png"/><Relationship Id="rId12" Type="http://schemas.openxmlformats.org/officeDocument/2006/relationships/image" Target="../media/image24.png"/><Relationship Id="rId17" Type="http://schemas.openxmlformats.org/officeDocument/2006/relationships/image" Target="../media/image29.png"/><Relationship Id="rId25" Type="http://schemas.openxmlformats.org/officeDocument/2006/relationships/image" Target="../media/image37.png"/><Relationship Id="rId33" Type="http://schemas.openxmlformats.org/officeDocument/2006/relationships/image" Target="../media/image94.png"/><Relationship Id="rId38" Type="http://schemas.openxmlformats.org/officeDocument/2006/relationships/image" Target="../media/image99.png"/><Relationship Id="rId46" Type="http://schemas.openxmlformats.org/officeDocument/2006/relationships/image" Target="../media/image107.png"/><Relationship Id="rId59" Type="http://schemas.openxmlformats.org/officeDocument/2006/relationships/image" Target="../media/image114.png"/><Relationship Id="rId67" Type="http://schemas.openxmlformats.org/officeDocument/2006/relationships/image" Target="../media/image123.jpg"/><Relationship Id="rId20" Type="http://schemas.openxmlformats.org/officeDocument/2006/relationships/image" Target="../media/image32.png"/><Relationship Id="rId41" Type="http://schemas.openxmlformats.org/officeDocument/2006/relationships/image" Target="../media/image102.png"/><Relationship Id="rId54" Type="http://schemas.openxmlformats.org/officeDocument/2006/relationships/image" Target="../media/image66.png"/><Relationship Id="rId62" Type="http://schemas.openxmlformats.org/officeDocument/2006/relationships/image" Target="../media/image74.png"/><Relationship Id="rId1" Type="http://schemas.openxmlformats.org/officeDocument/2006/relationships/slideLayout" Target="../slideLayouts/slideLayout16.xml"/><Relationship Id="rId6" Type="http://schemas.openxmlformats.org/officeDocument/2006/relationships/image" Target="../media/image18.png"/><Relationship Id="rId15" Type="http://schemas.openxmlformats.org/officeDocument/2006/relationships/image" Target="../media/image27.png"/><Relationship Id="rId23" Type="http://schemas.openxmlformats.org/officeDocument/2006/relationships/image" Target="../media/image35.png"/><Relationship Id="rId28" Type="http://schemas.openxmlformats.org/officeDocument/2006/relationships/image" Target="../media/image89.png"/><Relationship Id="rId36" Type="http://schemas.openxmlformats.org/officeDocument/2006/relationships/image" Target="../media/image97.png"/><Relationship Id="rId49" Type="http://schemas.openxmlformats.org/officeDocument/2006/relationships/image" Target="../media/image61.png"/><Relationship Id="rId57" Type="http://schemas.openxmlformats.org/officeDocument/2006/relationships/image" Target="../media/image112.png"/><Relationship Id="rId10" Type="http://schemas.openxmlformats.org/officeDocument/2006/relationships/image" Target="../media/image22.png"/><Relationship Id="rId31" Type="http://schemas.openxmlformats.org/officeDocument/2006/relationships/image" Target="../media/image92.png"/><Relationship Id="rId44" Type="http://schemas.openxmlformats.org/officeDocument/2006/relationships/image" Target="../media/image105.png"/><Relationship Id="rId52" Type="http://schemas.openxmlformats.org/officeDocument/2006/relationships/image" Target="../media/image110.png"/><Relationship Id="rId60" Type="http://schemas.openxmlformats.org/officeDocument/2006/relationships/image" Target="../media/image72.png"/><Relationship Id="rId65" Type="http://schemas.openxmlformats.org/officeDocument/2006/relationships/image" Target="../media/image117.png"/><Relationship Id="rId4" Type="http://schemas.openxmlformats.org/officeDocument/2006/relationships/image" Target="../media/image16.png"/><Relationship Id="rId9" Type="http://schemas.openxmlformats.org/officeDocument/2006/relationships/image" Target="../media/image21.png"/><Relationship Id="rId13" Type="http://schemas.openxmlformats.org/officeDocument/2006/relationships/image" Target="../media/image25.png"/><Relationship Id="rId18" Type="http://schemas.openxmlformats.org/officeDocument/2006/relationships/image" Target="../media/image30.png"/><Relationship Id="rId39" Type="http://schemas.openxmlformats.org/officeDocument/2006/relationships/image" Target="../media/image100.png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4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2.xml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5.jpeg"/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.xml"/></Relationships>
</file>

<file path=ppt/slides/_rels/slide30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1.jpeg"/><Relationship Id="rId13" Type="http://schemas.openxmlformats.org/officeDocument/2006/relationships/image" Target="../media/image136.jpeg"/><Relationship Id="rId3" Type="http://schemas.openxmlformats.org/officeDocument/2006/relationships/image" Target="../media/image126.jpeg"/><Relationship Id="rId7" Type="http://schemas.openxmlformats.org/officeDocument/2006/relationships/image" Target="../media/image130.jpeg"/><Relationship Id="rId12" Type="http://schemas.openxmlformats.org/officeDocument/2006/relationships/image" Target="../media/image135.jpe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129.jpeg"/><Relationship Id="rId11" Type="http://schemas.openxmlformats.org/officeDocument/2006/relationships/image" Target="../media/image134.jpeg"/><Relationship Id="rId5" Type="http://schemas.openxmlformats.org/officeDocument/2006/relationships/image" Target="../media/image128.jpeg"/><Relationship Id="rId10" Type="http://schemas.openxmlformats.org/officeDocument/2006/relationships/image" Target="../media/image133.jpeg"/><Relationship Id="rId4" Type="http://schemas.openxmlformats.org/officeDocument/2006/relationships/image" Target="../media/image127.jpeg"/><Relationship Id="rId9" Type="http://schemas.openxmlformats.org/officeDocument/2006/relationships/image" Target="../media/image132.jpe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gif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1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2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gif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1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2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2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eg"/><Relationship Id="rId1" Type="http://schemas.openxmlformats.org/officeDocument/2006/relationships/slideLayout" Target="../slideLayouts/slideLayout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066800" y="2506240"/>
            <a:ext cx="10058400" cy="1479453"/>
          </a:xfrm>
        </p:spPr>
        <p:txBody>
          <a:bodyPr>
            <a:normAutofit fontScale="90000"/>
          </a:bodyPr>
          <a:lstStyle/>
          <a:p>
            <a:pPr algn="ctr"/>
            <a:r>
              <a:rPr lang="en-US" sz="6000" dirty="0" smtClean="0"/>
              <a:t>Capital </a:t>
            </a:r>
            <a:r>
              <a:rPr lang="en-US" sz="6000" dirty="0"/>
              <a:t>Improvement Program </a:t>
            </a:r>
            <a:r>
              <a:rPr lang="en-US" sz="6000" dirty="0" smtClean="0"/>
              <a:t/>
            </a:r>
            <a:br>
              <a:rPr lang="en-US" sz="6000" dirty="0" smtClean="0"/>
            </a:br>
            <a:r>
              <a:rPr lang="en-US" sz="6000" dirty="0" smtClean="0"/>
              <a:t>Phase 3(CIP3)</a:t>
            </a:r>
            <a:endParaRPr lang="en-US" sz="6000" dirty="0"/>
          </a:p>
        </p:txBody>
      </p:sp>
      <p:sp>
        <p:nvSpPr>
          <p:cNvPr id="15" name="Subtitle 14"/>
          <p:cNvSpPr>
            <a:spLocks noGrp="1"/>
          </p:cNvSpPr>
          <p:nvPr>
            <p:ph type="subTitle" idx="1"/>
          </p:nvPr>
        </p:nvSpPr>
        <p:spPr>
          <a:xfrm>
            <a:off x="1100050" y="4016296"/>
            <a:ext cx="10302595" cy="1236483"/>
          </a:xfrm>
        </p:spPr>
        <p:txBody>
          <a:bodyPr/>
          <a:lstStyle/>
          <a:p>
            <a:pPr>
              <a:tabLst>
                <a:tab pos="4173538" algn="l"/>
              </a:tabLst>
            </a:pPr>
            <a:r>
              <a:rPr lang="en-US" dirty="0" smtClean="0"/>
              <a:t>APRIL 19, 2017 	 </a:t>
            </a:r>
            <a:r>
              <a:rPr lang="en-US" dirty="0" err="1" smtClean="0"/>
              <a:t>CAñada</a:t>
            </a:r>
            <a:r>
              <a:rPr lang="en-US" dirty="0" smtClean="0"/>
              <a:t> college CIP3 update forum</a:t>
            </a:r>
          </a:p>
        </p:txBody>
      </p:sp>
      <p:pic>
        <p:nvPicPr>
          <p:cNvPr id="16" name="Picture 15"/>
          <p:cNvPicPr>
            <a:picLocks noChangeAspect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12731"/>
          <a:stretch/>
        </p:blipFill>
        <p:spPr>
          <a:xfrm>
            <a:off x="5065263" y="525080"/>
            <a:ext cx="2061474" cy="1824632"/>
          </a:xfrm>
          <a:prstGeom prst="rect">
            <a:avLst/>
          </a:prstGeom>
        </p:spPr>
      </p:pic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 smtClean="0"/>
              <a:t>"Facilities Excellence" </a:t>
            </a: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8A26DD6-B425-489A-BFCA-F1CB8D52BFA1}" type="slidenum">
              <a:rPr lang="en-US" smtClean="0"/>
              <a:t>1</a:t>
            </a:fld>
            <a:endParaRPr lang="en-US" dirty="0"/>
          </a:p>
        </p:txBody>
      </p:sp>
      <p:pic>
        <p:nvPicPr>
          <p:cNvPr id="4" name="Picture 3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584207" y="4666152"/>
            <a:ext cx="2992251" cy="134278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0405854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dirty="0" smtClean="0"/>
              <a:t>Cañada College Kinesiology &amp; Wellness Building (B1N)</a:t>
            </a:r>
            <a:endParaRPr lang="en-US" dirty="0"/>
          </a:p>
        </p:txBody>
      </p:sp>
      <p:sp>
        <p:nvSpPr>
          <p:cNvPr id="9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“Facilities Excellence”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3C586A0-F639-4E92-A484-D8EC6AC0DA1B}" type="slidenum">
              <a:rPr lang="en-US" smtClean="0"/>
              <a:pPr/>
              <a:t>10</a:t>
            </a:fld>
            <a:endParaRPr lang="en-US" dirty="0"/>
          </a:p>
        </p:txBody>
      </p:sp>
      <p:pic>
        <p:nvPicPr>
          <p:cNvPr id="6" name="Content Placeholder 5"/>
          <p:cNvPicPr>
            <a:picLocks noGrp="1" noChangeAspect="1"/>
          </p:cNvPicPr>
          <p:nvPr>
            <p:ph idx="1"/>
          </p:nvPr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96963" y="1627143"/>
            <a:ext cx="10058400" cy="3983126"/>
          </a:xfrm>
        </p:spPr>
      </p:pic>
    </p:spTree>
    <p:extLst>
      <p:ext uri="{BB962C8B-B14F-4D97-AF65-F5344CB8AC3E}">
        <p14:creationId xmlns:p14="http://schemas.microsoft.com/office/powerpoint/2010/main" val="366662617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dirty="0" smtClean="0"/>
              <a:t>Cañada College Kinesiology &amp; Wellness Building (B1N)</a:t>
            </a:r>
            <a:endParaRPr lang="en-US" dirty="0"/>
          </a:p>
        </p:txBody>
      </p:sp>
      <p:sp>
        <p:nvSpPr>
          <p:cNvPr id="9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“Facilities Excellence”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3C586A0-F639-4E92-A484-D8EC6AC0DA1B}" type="slidenum">
              <a:rPr lang="en-US" smtClean="0"/>
              <a:pPr/>
              <a:t>11</a:t>
            </a:fld>
            <a:endParaRPr lang="en-US" dirty="0"/>
          </a:p>
        </p:txBody>
      </p:sp>
      <p:pic>
        <p:nvPicPr>
          <p:cNvPr id="6" name="Content Placeholder 5"/>
          <p:cNvPicPr>
            <a:picLocks noGrp="1" noChangeAspect="1"/>
          </p:cNvPicPr>
          <p:nvPr>
            <p:ph idx="1"/>
          </p:nvPr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204741" y="1296988"/>
            <a:ext cx="3842844" cy="4643437"/>
          </a:xfrm>
        </p:spPr>
      </p:pic>
    </p:spTree>
    <p:extLst>
      <p:ext uri="{BB962C8B-B14F-4D97-AF65-F5344CB8AC3E}">
        <p14:creationId xmlns:p14="http://schemas.microsoft.com/office/powerpoint/2010/main" val="106508672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dirty="0" smtClean="0"/>
              <a:t>Cañada College Kinesiology &amp; Wellness Building (B1N)</a:t>
            </a:r>
            <a:endParaRPr lang="en-US" dirty="0"/>
          </a:p>
        </p:txBody>
      </p:sp>
      <p:sp>
        <p:nvSpPr>
          <p:cNvPr id="9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“Facilities Excellence”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3C586A0-F639-4E92-A484-D8EC6AC0DA1B}" type="slidenum">
              <a:rPr lang="en-US" smtClean="0"/>
              <a:pPr/>
              <a:t>12</a:t>
            </a:fld>
            <a:endParaRPr lang="en-US" dirty="0"/>
          </a:p>
        </p:txBody>
      </p:sp>
      <p:pic>
        <p:nvPicPr>
          <p:cNvPr id="13" name="Content Placeholder 12"/>
          <p:cNvPicPr>
            <a:picLocks noGrp="1" noChangeAspect="1"/>
          </p:cNvPicPr>
          <p:nvPr>
            <p:ph idx="1"/>
          </p:nvPr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901554" y="1296988"/>
            <a:ext cx="6449218" cy="4643437"/>
          </a:xfrm>
        </p:spPr>
      </p:pic>
    </p:spTree>
    <p:extLst>
      <p:ext uri="{BB962C8B-B14F-4D97-AF65-F5344CB8AC3E}">
        <p14:creationId xmlns:p14="http://schemas.microsoft.com/office/powerpoint/2010/main" val="10231030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dirty="0" smtClean="0"/>
              <a:t>Cañada College Kinesiology &amp; Wellness Building (B1N)</a:t>
            </a:r>
            <a:endParaRPr lang="en-US" dirty="0"/>
          </a:p>
        </p:txBody>
      </p:sp>
      <p:sp>
        <p:nvSpPr>
          <p:cNvPr id="9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“Facilities Excellence”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3C586A0-F639-4E92-A484-D8EC6AC0DA1B}" type="slidenum">
              <a:rPr lang="en-US" smtClean="0"/>
              <a:pPr/>
              <a:t>13</a:t>
            </a:fld>
            <a:endParaRPr lang="en-US" dirty="0"/>
          </a:p>
        </p:txBody>
      </p:sp>
      <p:pic>
        <p:nvPicPr>
          <p:cNvPr id="7" name="Content Placeholder 3"/>
          <p:cNvPicPr>
            <a:picLocks noGrp="1" noChangeAspect="1"/>
          </p:cNvPicPr>
          <p:nvPr>
            <p:ph idx="1"/>
          </p:nvPr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2644376" y="1296988"/>
            <a:ext cx="6963573" cy="4643437"/>
          </a:xfrm>
        </p:spPr>
      </p:pic>
    </p:spTree>
    <p:extLst>
      <p:ext uri="{BB962C8B-B14F-4D97-AF65-F5344CB8AC3E}">
        <p14:creationId xmlns:p14="http://schemas.microsoft.com/office/powerpoint/2010/main" val="358427889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dirty="0" smtClean="0"/>
              <a:t>Cañada College Kinesiology &amp; Wellness Building (B1N)</a:t>
            </a:r>
            <a:endParaRPr lang="en-US" dirty="0"/>
          </a:p>
        </p:txBody>
      </p:sp>
      <p:sp>
        <p:nvSpPr>
          <p:cNvPr id="9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“Facilities Excellence”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3C586A0-F639-4E92-A484-D8EC6AC0DA1B}" type="slidenum">
              <a:rPr lang="en-US" smtClean="0"/>
              <a:pPr/>
              <a:t>14</a:t>
            </a:fld>
            <a:endParaRPr lang="en-US" dirty="0"/>
          </a:p>
        </p:txBody>
      </p:sp>
      <p:pic>
        <p:nvPicPr>
          <p:cNvPr id="5" name="Content Placeholder 4"/>
          <p:cNvPicPr>
            <a:picLocks noGrp="1" noChangeAspect="1"/>
          </p:cNvPicPr>
          <p:nvPr>
            <p:ph idx="1"/>
          </p:nvPr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901554" y="1296988"/>
            <a:ext cx="6449218" cy="4643437"/>
          </a:xfrm>
        </p:spPr>
      </p:pic>
    </p:spTree>
    <p:extLst>
      <p:ext uri="{BB962C8B-B14F-4D97-AF65-F5344CB8AC3E}">
        <p14:creationId xmlns:p14="http://schemas.microsoft.com/office/powerpoint/2010/main" val="86613247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dirty="0" smtClean="0"/>
              <a:t>Cañada College Kinesiology &amp; Wellness Building (B1N)</a:t>
            </a:r>
            <a:endParaRPr lang="en-US" dirty="0"/>
          </a:p>
        </p:txBody>
      </p:sp>
      <p:sp>
        <p:nvSpPr>
          <p:cNvPr id="9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“Facilities Excellence”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3C586A0-F639-4E92-A484-D8EC6AC0DA1B}" type="slidenum">
              <a:rPr lang="en-US" smtClean="0"/>
              <a:pPr/>
              <a:t>15</a:t>
            </a:fld>
            <a:endParaRPr lang="en-US" dirty="0"/>
          </a:p>
        </p:txBody>
      </p:sp>
      <p:pic>
        <p:nvPicPr>
          <p:cNvPr id="7" name="Content Placeholder 6"/>
          <p:cNvPicPr>
            <a:picLocks noGrp="1" noChangeAspect="1"/>
          </p:cNvPicPr>
          <p:nvPr>
            <p:ph idx="1"/>
          </p:nvPr>
        </p:nvPicPr>
        <p:blipFill>
          <a:blip r:embed="rId2"/>
          <a:stretch>
            <a:fillRect/>
          </a:stretch>
        </p:blipFill>
        <p:spPr>
          <a:xfrm>
            <a:off x="2883203" y="1296988"/>
            <a:ext cx="6485919" cy="464343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7042966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dirty="0" smtClean="0"/>
              <a:t>Cañada College Kinesiology &amp; Wellness Building (B1N)</a:t>
            </a:r>
            <a:endParaRPr lang="en-US" dirty="0"/>
          </a:p>
        </p:txBody>
      </p:sp>
      <p:sp>
        <p:nvSpPr>
          <p:cNvPr id="9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“Facilities Excellence”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3C586A0-F639-4E92-A484-D8EC6AC0DA1B}" type="slidenum">
              <a:rPr lang="en-US" smtClean="0"/>
              <a:pPr/>
              <a:t>16</a:t>
            </a:fld>
            <a:endParaRPr lang="en-US" dirty="0"/>
          </a:p>
        </p:txBody>
      </p:sp>
      <p:pic>
        <p:nvPicPr>
          <p:cNvPr id="5" name="Content Placeholder 4"/>
          <p:cNvPicPr>
            <a:picLocks noGrp="1" noChangeAspect="1"/>
          </p:cNvPicPr>
          <p:nvPr>
            <p:ph idx="1"/>
          </p:nvPr>
        </p:nvPicPr>
        <p:blipFill>
          <a:blip r:embed="rId2"/>
          <a:stretch>
            <a:fillRect/>
          </a:stretch>
        </p:blipFill>
        <p:spPr>
          <a:xfrm>
            <a:off x="2941011" y="1296988"/>
            <a:ext cx="6370303" cy="464343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4710759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dirty="0" smtClean="0"/>
              <a:t>Cañada College Kinesiology &amp; Wellness Building (B1N)</a:t>
            </a:r>
            <a:endParaRPr lang="en-US" dirty="0"/>
          </a:p>
        </p:txBody>
      </p:sp>
      <p:sp>
        <p:nvSpPr>
          <p:cNvPr id="9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“Facilities Excellence”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3C586A0-F639-4E92-A484-D8EC6AC0DA1B}" type="slidenum">
              <a:rPr lang="en-US" smtClean="0"/>
              <a:pPr/>
              <a:t>17</a:t>
            </a:fld>
            <a:endParaRPr lang="en-US" dirty="0"/>
          </a:p>
        </p:txBody>
      </p:sp>
      <p:pic>
        <p:nvPicPr>
          <p:cNvPr id="5" name="Content Placeholder 4"/>
          <p:cNvPicPr>
            <a:picLocks noGrp="1" noChangeAspect="1"/>
          </p:cNvPicPr>
          <p:nvPr>
            <p:ph idx="1"/>
          </p:nvPr>
        </p:nvPicPr>
        <p:blipFill>
          <a:blip r:embed="rId2"/>
          <a:stretch>
            <a:fillRect/>
          </a:stretch>
        </p:blipFill>
        <p:spPr>
          <a:xfrm>
            <a:off x="2991330" y="1296988"/>
            <a:ext cx="6269666" cy="464343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132223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title"/>
          </p:nvPr>
        </p:nvSpPr>
        <p:spPr>
          <a:xfrm>
            <a:off x="0" y="292751"/>
            <a:ext cx="12192000" cy="792689"/>
          </a:xfrm>
        </p:spPr>
        <p:txBody>
          <a:bodyPr>
            <a:normAutofit/>
          </a:bodyPr>
          <a:lstStyle/>
          <a:p>
            <a:pPr algn="ctr"/>
            <a:r>
              <a:rPr lang="en-US" sz="3600" dirty="0" smtClean="0"/>
              <a:t>Cañada College Math Science Technology Building  (B23N)</a:t>
            </a:r>
            <a:endParaRPr lang="en-US" sz="3600" dirty="0"/>
          </a:p>
        </p:txBody>
      </p:sp>
      <p:sp>
        <p:nvSpPr>
          <p:cNvPr id="5" name="Content Placeholder 4"/>
          <p:cNvSpPr>
            <a:spLocks noGrp="1"/>
          </p:cNvSpPr>
          <p:nvPr>
            <p:ph sz="quarter" idx="1"/>
          </p:nvPr>
        </p:nvSpPr>
        <p:spPr/>
        <p:txBody>
          <a:bodyPr>
            <a:normAutofit/>
          </a:bodyPr>
          <a:lstStyle/>
          <a:p>
            <a:pPr lvl="0"/>
            <a:endParaRPr lang="en-US" dirty="0" smtClean="0"/>
          </a:p>
          <a:p>
            <a:pPr lvl="1"/>
            <a:r>
              <a:rPr lang="en-US" dirty="0"/>
              <a:t>Budget </a:t>
            </a:r>
            <a:r>
              <a:rPr lang="en-US" dirty="0" smtClean="0"/>
              <a:t>$55,800,000</a:t>
            </a:r>
            <a:endParaRPr lang="en-US" dirty="0"/>
          </a:p>
          <a:p>
            <a:pPr lvl="2"/>
            <a:r>
              <a:rPr lang="en-US" dirty="0" smtClean="0"/>
              <a:t>Measure H</a:t>
            </a:r>
          </a:p>
          <a:p>
            <a:pPr lvl="1"/>
            <a:r>
              <a:rPr lang="en-US" dirty="0" smtClean="0"/>
              <a:t>Project Scope</a:t>
            </a:r>
          </a:p>
          <a:p>
            <a:pPr lvl="2"/>
            <a:r>
              <a:rPr lang="en-US" dirty="0" smtClean="0">
                <a:solidFill>
                  <a:schemeClr val="tx1"/>
                </a:solidFill>
              </a:rPr>
              <a:t>Demolition of portion of hillside and “hump” of dirt between B22 &amp; B18; spoils to be relocated to Lot 10</a:t>
            </a:r>
          </a:p>
          <a:p>
            <a:pPr lvl="2"/>
            <a:r>
              <a:rPr lang="en-US" dirty="0" smtClean="0">
                <a:solidFill>
                  <a:schemeClr val="tx1"/>
                </a:solidFill>
              </a:rPr>
              <a:t>Retaining wall and site preparation work to begin March 2018</a:t>
            </a:r>
          </a:p>
          <a:p>
            <a:pPr lvl="2"/>
            <a:r>
              <a:rPr lang="en-US" dirty="0" smtClean="0">
                <a:solidFill>
                  <a:schemeClr val="tx1"/>
                </a:solidFill>
              </a:rPr>
              <a:t>Construct new ~50,000 SF Math and Physical Science Building (B23)</a:t>
            </a:r>
          </a:p>
          <a:p>
            <a:pPr lvl="2"/>
            <a:r>
              <a:rPr lang="en-US" dirty="0" smtClean="0">
                <a:solidFill>
                  <a:schemeClr val="tx1"/>
                </a:solidFill>
              </a:rPr>
              <a:t>Elements of the program: New Science labs and Classroom Instruction space for Biology, Anatomy, Earth Science, Rad Tech, Computer Science, Astronomy; Includes 60-student capacity instruction spaces and office spaces</a:t>
            </a:r>
          </a:p>
          <a:p>
            <a:pPr lvl="1"/>
            <a:r>
              <a:rPr lang="en-US" dirty="0" smtClean="0">
                <a:solidFill>
                  <a:schemeClr val="tx1"/>
                </a:solidFill>
              </a:rPr>
              <a:t>Status</a:t>
            </a:r>
          </a:p>
          <a:p>
            <a:pPr lvl="2"/>
            <a:r>
              <a:rPr lang="en-US" dirty="0" smtClean="0">
                <a:solidFill>
                  <a:schemeClr val="tx1"/>
                </a:solidFill>
              </a:rPr>
              <a:t>McCarthy / HGA awarded design-build contract January 2017; Initial Programming complete; Schematic Design Phase to complete end of April 2017</a:t>
            </a:r>
          </a:p>
          <a:p>
            <a:pPr lvl="2"/>
            <a:r>
              <a:rPr lang="en-US" dirty="0" smtClean="0">
                <a:solidFill>
                  <a:schemeClr val="tx1"/>
                </a:solidFill>
              </a:rPr>
              <a:t>Design Document development end May 2017 – End September 2017; Construction Documents September – December 2017</a:t>
            </a:r>
          </a:p>
          <a:p>
            <a:pPr lvl="1"/>
            <a:r>
              <a:rPr lang="en-US" dirty="0" smtClean="0">
                <a:solidFill>
                  <a:schemeClr val="tx1"/>
                </a:solidFill>
              </a:rPr>
              <a:t>Tentative Construction Schedule</a:t>
            </a:r>
            <a:endParaRPr lang="en-US" dirty="0">
              <a:solidFill>
                <a:schemeClr val="tx1"/>
              </a:solidFill>
            </a:endParaRPr>
          </a:p>
          <a:p>
            <a:pPr lvl="2"/>
            <a:r>
              <a:rPr lang="en-US" dirty="0" smtClean="0">
                <a:solidFill>
                  <a:schemeClr val="tx1"/>
                </a:solidFill>
              </a:rPr>
              <a:t>Excavate and relocate dirt March 2018; Construction of building to begin July 2018</a:t>
            </a:r>
          </a:p>
          <a:p>
            <a:pPr lvl="2"/>
            <a:r>
              <a:rPr lang="en-US" dirty="0" smtClean="0">
                <a:solidFill>
                  <a:schemeClr val="tx1"/>
                </a:solidFill>
              </a:rPr>
              <a:t>Target occupancy Q1 2020</a:t>
            </a:r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2" name="Footer Placeholder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“Facilities Excellence”</a:t>
            </a:r>
            <a:endParaRPr lang="en-US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3C586A0-F639-4E92-A484-D8EC6AC0DA1B}" type="slidenum">
              <a:rPr lang="en-US" smtClean="0"/>
              <a:pPr/>
              <a:t>18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14272878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object 3"/>
          <p:cNvSpPr txBox="1"/>
          <p:nvPr/>
        </p:nvSpPr>
        <p:spPr>
          <a:xfrm>
            <a:off x="1350124" y="184017"/>
            <a:ext cx="7636279" cy="378075"/>
          </a:xfrm>
          <a:prstGeom prst="rect">
            <a:avLst/>
          </a:prstGeom>
        </p:spPr>
        <p:txBody>
          <a:bodyPr vert="horz" wrap="square" lIns="0" tIns="8659" rIns="0" bIns="0" rtlCol="0">
            <a:spAutoFit/>
          </a:bodyPr>
          <a:lstStyle/>
          <a:p>
            <a:pPr marL="8659">
              <a:spcBef>
                <a:spcPts val="68"/>
              </a:spcBef>
            </a:pPr>
            <a:r>
              <a:rPr lang="en-US" sz="2400" dirty="0"/>
              <a:t>Cañada College Math Science Technology Building  (B23N)</a:t>
            </a:r>
            <a:endParaRPr sz="2400" dirty="0">
              <a:latin typeface="Arial"/>
              <a:cs typeface="Arial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796636" y="6197137"/>
            <a:ext cx="1670858" cy="660862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5" name="object 5"/>
          <p:cNvSpPr/>
          <p:nvPr/>
        </p:nvSpPr>
        <p:spPr>
          <a:xfrm>
            <a:off x="1838845" y="6493650"/>
            <a:ext cx="19050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6" name="object 6"/>
          <p:cNvSpPr/>
          <p:nvPr/>
        </p:nvSpPr>
        <p:spPr>
          <a:xfrm>
            <a:off x="1839883" y="6492612"/>
            <a:ext cx="19050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7" name="object 7"/>
          <p:cNvSpPr/>
          <p:nvPr/>
        </p:nvSpPr>
        <p:spPr>
          <a:xfrm>
            <a:off x="1936000" y="6492092"/>
            <a:ext cx="48837" cy="2078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8" name="object 8"/>
          <p:cNvSpPr/>
          <p:nvPr/>
        </p:nvSpPr>
        <p:spPr>
          <a:xfrm>
            <a:off x="1839883" y="6491573"/>
            <a:ext cx="19050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9" name="object 9"/>
          <p:cNvSpPr/>
          <p:nvPr/>
        </p:nvSpPr>
        <p:spPr>
          <a:xfrm>
            <a:off x="1934961" y="6491053"/>
            <a:ext cx="49876" cy="2078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0" name="object 10"/>
          <p:cNvSpPr/>
          <p:nvPr/>
        </p:nvSpPr>
        <p:spPr>
          <a:xfrm>
            <a:off x="1839883" y="6490533"/>
            <a:ext cx="19050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1" name="object 11"/>
          <p:cNvSpPr/>
          <p:nvPr/>
        </p:nvSpPr>
        <p:spPr>
          <a:xfrm>
            <a:off x="1934961" y="6490014"/>
            <a:ext cx="49876" cy="2078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2" name="object 12"/>
          <p:cNvSpPr/>
          <p:nvPr/>
        </p:nvSpPr>
        <p:spPr>
          <a:xfrm>
            <a:off x="1839883" y="6489494"/>
            <a:ext cx="19915" cy="0"/>
          </a:xfrm>
          <a:custGeom>
            <a:avLst/>
            <a:gdLst/>
            <a:ahLst/>
            <a:cxnLst/>
            <a:rect l="l" t="t" r="r" b="b"/>
            <a:pathLst>
              <a:path w="29209">
                <a:moveTo>
                  <a:pt x="0" y="0"/>
                </a:moveTo>
                <a:lnTo>
                  <a:pt x="2895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3" name="object 13"/>
          <p:cNvSpPr/>
          <p:nvPr/>
        </p:nvSpPr>
        <p:spPr>
          <a:xfrm>
            <a:off x="1933921" y="6488975"/>
            <a:ext cx="50915" cy="2078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4" name="object 14"/>
          <p:cNvSpPr/>
          <p:nvPr/>
        </p:nvSpPr>
        <p:spPr>
          <a:xfrm>
            <a:off x="1840923" y="6488455"/>
            <a:ext cx="19915" cy="0"/>
          </a:xfrm>
          <a:custGeom>
            <a:avLst/>
            <a:gdLst/>
            <a:ahLst/>
            <a:cxnLst/>
            <a:rect l="l" t="t" r="r" b="b"/>
            <a:pathLst>
              <a:path w="29209">
                <a:moveTo>
                  <a:pt x="0" y="0"/>
                </a:moveTo>
                <a:lnTo>
                  <a:pt x="2895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5" name="object 15"/>
          <p:cNvSpPr/>
          <p:nvPr/>
        </p:nvSpPr>
        <p:spPr>
          <a:xfrm>
            <a:off x="1933921" y="6487936"/>
            <a:ext cx="50915" cy="2078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6" name="object 16"/>
          <p:cNvSpPr/>
          <p:nvPr/>
        </p:nvSpPr>
        <p:spPr>
          <a:xfrm>
            <a:off x="1841961" y="6487416"/>
            <a:ext cx="19050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7" name="object 17"/>
          <p:cNvSpPr/>
          <p:nvPr/>
        </p:nvSpPr>
        <p:spPr>
          <a:xfrm>
            <a:off x="1932882" y="6486897"/>
            <a:ext cx="51955" cy="2078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8" name="object 18"/>
          <p:cNvSpPr/>
          <p:nvPr/>
        </p:nvSpPr>
        <p:spPr>
          <a:xfrm>
            <a:off x="1841962" y="6486377"/>
            <a:ext cx="19915" cy="0"/>
          </a:xfrm>
          <a:custGeom>
            <a:avLst/>
            <a:gdLst/>
            <a:ahLst/>
            <a:cxnLst/>
            <a:rect l="l" t="t" r="r" b="b"/>
            <a:pathLst>
              <a:path w="29209">
                <a:moveTo>
                  <a:pt x="0" y="0"/>
                </a:moveTo>
                <a:lnTo>
                  <a:pt x="2895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9" name="object 19"/>
          <p:cNvSpPr/>
          <p:nvPr/>
        </p:nvSpPr>
        <p:spPr>
          <a:xfrm>
            <a:off x="1932882" y="6485858"/>
            <a:ext cx="51955" cy="2078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0" name="object 20"/>
          <p:cNvSpPr/>
          <p:nvPr/>
        </p:nvSpPr>
        <p:spPr>
          <a:xfrm>
            <a:off x="1841962" y="6485338"/>
            <a:ext cx="19915" cy="0"/>
          </a:xfrm>
          <a:custGeom>
            <a:avLst/>
            <a:gdLst/>
            <a:ahLst/>
            <a:cxnLst/>
            <a:rect l="l" t="t" r="r" b="b"/>
            <a:pathLst>
              <a:path w="29209">
                <a:moveTo>
                  <a:pt x="0" y="0"/>
                </a:moveTo>
                <a:lnTo>
                  <a:pt x="2895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1" name="object 21"/>
          <p:cNvSpPr/>
          <p:nvPr/>
        </p:nvSpPr>
        <p:spPr>
          <a:xfrm>
            <a:off x="1932882" y="6484819"/>
            <a:ext cx="51955" cy="2078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2" name="object 22"/>
          <p:cNvSpPr/>
          <p:nvPr/>
        </p:nvSpPr>
        <p:spPr>
          <a:xfrm>
            <a:off x="1843000" y="6484299"/>
            <a:ext cx="19050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3" name="object 23"/>
          <p:cNvSpPr/>
          <p:nvPr/>
        </p:nvSpPr>
        <p:spPr>
          <a:xfrm>
            <a:off x="1931844" y="6483779"/>
            <a:ext cx="52993" cy="2078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4" name="object 24"/>
          <p:cNvSpPr/>
          <p:nvPr/>
        </p:nvSpPr>
        <p:spPr>
          <a:xfrm>
            <a:off x="1843001" y="6483260"/>
            <a:ext cx="19915" cy="0"/>
          </a:xfrm>
          <a:custGeom>
            <a:avLst/>
            <a:gdLst/>
            <a:ahLst/>
            <a:cxnLst/>
            <a:rect l="l" t="t" r="r" b="b"/>
            <a:pathLst>
              <a:path w="29209">
                <a:moveTo>
                  <a:pt x="0" y="0"/>
                </a:moveTo>
                <a:lnTo>
                  <a:pt x="2895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5" name="object 25"/>
          <p:cNvSpPr/>
          <p:nvPr/>
        </p:nvSpPr>
        <p:spPr>
          <a:xfrm>
            <a:off x="1930803" y="6482740"/>
            <a:ext cx="54033" cy="2078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6" name="object 26"/>
          <p:cNvSpPr/>
          <p:nvPr/>
        </p:nvSpPr>
        <p:spPr>
          <a:xfrm>
            <a:off x="1844039" y="6482220"/>
            <a:ext cx="19050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7" name="object 27"/>
          <p:cNvSpPr/>
          <p:nvPr/>
        </p:nvSpPr>
        <p:spPr>
          <a:xfrm>
            <a:off x="1930803" y="6481701"/>
            <a:ext cx="54033" cy="2078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8" name="object 28"/>
          <p:cNvSpPr/>
          <p:nvPr/>
        </p:nvSpPr>
        <p:spPr>
          <a:xfrm>
            <a:off x="1759869" y="6464556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9" name="object 29"/>
          <p:cNvSpPr/>
          <p:nvPr/>
        </p:nvSpPr>
        <p:spPr>
          <a:xfrm>
            <a:off x="1759869" y="6463517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0" name="object 30"/>
          <p:cNvSpPr/>
          <p:nvPr/>
        </p:nvSpPr>
        <p:spPr>
          <a:xfrm>
            <a:off x="1759869" y="6462478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1" name="object 31"/>
          <p:cNvSpPr/>
          <p:nvPr/>
        </p:nvSpPr>
        <p:spPr>
          <a:xfrm>
            <a:off x="1759869" y="6461439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2" name="object 32"/>
          <p:cNvSpPr/>
          <p:nvPr/>
        </p:nvSpPr>
        <p:spPr>
          <a:xfrm>
            <a:off x="1759869" y="6460400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3" name="object 33"/>
          <p:cNvSpPr/>
          <p:nvPr/>
        </p:nvSpPr>
        <p:spPr>
          <a:xfrm>
            <a:off x="1832086" y="6459881"/>
            <a:ext cx="152750" cy="34289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4" name="object 34"/>
          <p:cNvSpPr/>
          <p:nvPr/>
        </p:nvSpPr>
        <p:spPr>
          <a:xfrm>
            <a:off x="1759869" y="6459361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5" name="object 35"/>
          <p:cNvSpPr/>
          <p:nvPr/>
        </p:nvSpPr>
        <p:spPr>
          <a:xfrm>
            <a:off x="1759869" y="6458322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6" name="object 36"/>
          <p:cNvSpPr/>
          <p:nvPr/>
        </p:nvSpPr>
        <p:spPr>
          <a:xfrm>
            <a:off x="1759869" y="6457283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7" name="object 37"/>
          <p:cNvSpPr/>
          <p:nvPr/>
        </p:nvSpPr>
        <p:spPr>
          <a:xfrm>
            <a:off x="1759869" y="6456243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8" name="object 38"/>
          <p:cNvSpPr/>
          <p:nvPr/>
        </p:nvSpPr>
        <p:spPr>
          <a:xfrm>
            <a:off x="1759869" y="6455204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9" name="object 39"/>
          <p:cNvSpPr/>
          <p:nvPr/>
        </p:nvSpPr>
        <p:spPr>
          <a:xfrm>
            <a:off x="1759869" y="6454165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40" name="object 40"/>
          <p:cNvSpPr/>
          <p:nvPr/>
        </p:nvSpPr>
        <p:spPr>
          <a:xfrm>
            <a:off x="1759869" y="6453126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41" name="object 41"/>
          <p:cNvSpPr/>
          <p:nvPr/>
        </p:nvSpPr>
        <p:spPr>
          <a:xfrm>
            <a:off x="1759869" y="6452087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42" name="object 42"/>
          <p:cNvSpPr/>
          <p:nvPr/>
        </p:nvSpPr>
        <p:spPr>
          <a:xfrm>
            <a:off x="1759869" y="6451048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43" name="object 43"/>
          <p:cNvSpPr/>
          <p:nvPr/>
        </p:nvSpPr>
        <p:spPr>
          <a:xfrm>
            <a:off x="1759869" y="6450009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44" name="object 44"/>
          <p:cNvSpPr/>
          <p:nvPr/>
        </p:nvSpPr>
        <p:spPr>
          <a:xfrm>
            <a:off x="1759869" y="6448970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45" name="object 45"/>
          <p:cNvSpPr/>
          <p:nvPr/>
        </p:nvSpPr>
        <p:spPr>
          <a:xfrm>
            <a:off x="1832609" y="6448451"/>
            <a:ext cx="109624" cy="12468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46" name="object 46"/>
          <p:cNvSpPr/>
          <p:nvPr/>
        </p:nvSpPr>
        <p:spPr>
          <a:xfrm>
            <a:off x="1858587" y="6448970"/>
            <a:ext cx="19050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47" name="object 47"/>
          <p:cNvSpPr/>
          <p:nvPr/>
        </p:nvSpPr>
        <p:spPr>
          <a:xfrm>
            <a:off x="1916777" y="6448970"/>
            <a:ext cx="19915" cy="0"/>
          </a:xfrm>
          <a:custGeom>
            <a:avLst/>
            <a:gdLst/>
            <a:ahLst/>
            <a:cxnLst/>
            <a:rect l="l" t="t" r="r" b="b"/>
            <a:pathLst>
              <a:path w="29210">
                <a:moveTo>
                  <a:pt x="0" y="0"/>
                </a:moveTo>
                <a:lnTo>
                  <a:pt x="2895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48" name="object 48"/>
          <p:cNvSpPr/>
          <p:nvPr/>
        </p:nvSpPr>
        <p:spPr>
          <a:xfrm>
            <a:off x="1759869" y="6447931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49" name="object 49"/>
          <p:cNvSpPr/>
          <p:nvPr/>
        </p:nvSpPr>
        <p:spPr>
          <a:xfrm>
            <a:off x="1832610" y="6447411"/>
            <a:ext cx="44680" cy="2078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50" name="object 50"/>
          <p:cNvSpPr/>
          <p:nvPr/>
        </p:nvSpPr>
        <p:spPr>
          <a:xfrm>
            <a:off x="1859626" y="6447931"/>
            <a:ext cx="19050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51" name="object 51"/>
          <p:cNvSpPr/>
          <p:nvPr/>
        </p:nvSpPr>
        <p:spPr>
          <a:xfrm>
            <a:off x="1916776" y="6447931"/>
            <a:ext cx="19050" cy="0"/>
          </a:xfrm>
          <a:custGeom>
            <a:avLst/>
            <a:gdLst/>
            <a:ahLst/>
            <a:cxnLst/>
            <a:rect l="l" t="t" r="r" b="b"/>
            <a:pathLst>
              <a:path w="27939">
                <a:moveTo>
                  <a:pt x="0" y="0"/>
                </a:moveTo>
                <a:lnTo>
                  <a:pt x="274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52" name="object 52"/>
          <p:cNvSpPr/>
          <p:nvPr/>
        </p:nvSpPr>
        <p:spPr>
          <a:xfrm>
            <a:off x="1759869" y="6446892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53" name="object 53"/>
          <p:cNvSpPr/>
          <p:nvPr/>
        </p:nvSpPr>
        <p:spPr>
          <a:xfrm>
            <a:off x="1832610" y="6446373"/>
            <a:ext cx="45719" cy="2078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54" name="object 54"/>
          <p:cNvSpPr/>
          <p:nvPr/>
        </p:nvSpPr>
        <p:spPr>
          <a:xfrm>
            <a:off x="1859626" y="6446892"/>
            <a:ext cx="19050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55" name="object 55"/>
          <p:cNvSpPr/>
          <p:nvPr/>
        </p:nvSpPr>
        <p:spPr>
          <a:xfrm>
            <a:off x="1915737" y="6446892"/>
            <a:ext cx="19050" cy="0"/>
          </a:xfrm>
          <a:custGeom>
            <a:avLst/>
            <a:gdLst/>
            <a:ahLst/>
            <a:cxnLst/>
            <a:rect l="l" t="t" r="r" b="b"/>
            <a:pathLst>
              <a:path w="27939">
                <a:moveTo>
                  <a:pt x="0" y="0"/>
                </a:moveTo>
                <a:lnTo>
                  <a:pt x="274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56" name="object 56"/>
          <p:cNvSpPr/>
          <p:nvPr/>
        </p:nvSpPr>
        <p:spPr>
          <a:xfrm>
            <a:off x="1759869" y="6445853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57" name="object 57"/>
          <p:cNvSpPr/>
          <p:nvPr/>
        </p:nvSpPr>
        <p:spPr>
          <a:xfrm>
            <a:off x="1832610" y="6445334"/>
            <a:ext cx="45719" cy="2078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58" name="object 58"/>
          <p:cNvSpPr/>
          <p:nvPr/>
        </p:nvSpPr>
        <p:spPr>
          <a:xfrm>
            <a:off x="1860665" y="6445853"/>
            <a:ext cx="19050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59" name="object 59"/>
          <p:cNvSpPr/>
          <p:nvPr/>
        </p:nvSpPr>
        <p:spPr>
          <a:xfrm>
            <a:off x="1915737" y="6445853"/>
            <a:ext cx="19050" cy="0"/>
          </a:xfrm>
          <a:custGeom>
            <a:avLst/>
            <a:gdLst/>
            <a:ahLst/>
            <a:cxnLst/>
            <a:rect l="l" t="t" r="r" b="b"/>
            <a:pathLst>
              <a:path w="27939">
                <a:moveTo>
                  <a:pt x="0" y="0"/>
                </a:moveTo>
                <a:lnTo>
                  <a:pt x="274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60" name="object 60"/>
          <p:cNvSpPr/>
          <p:nvPr/>
        </p:nvSpPr>
        <p:spPr>
          <a:xfrm>
            <a:off x="1759869" y="6444813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61" name="object 61"/>
          <p:cNvSpPr/>
          <p:nvPr/>
        </p:nvSpPr>
        <p:spPr>
          <a:xfrm>
            <a:off x="1832610" y="6444294"/>
            <a:ext cx="46758" cy="2078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62" name="object 62"/>
          <p:cNvSpPr/>
          <p:nvPr/>
        </p:nvSpPr>
        <p:spPr>
          <a:xfrm>
            <a:off x="1860665" y="6444813"/>
            <a:ext cx="19050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63" name="object 63"/>
          <p:cNvSpPr/>
          <p:nvPr/>
        </p:nvSpPr>
        <p:spPr>
          <a:xfrm>
            <a:off x="1915737" y="6444813"/>
            <a:ext cx="19050" cy="0"/>
          </a:xfrm>
          <a:custGeom>
            <a:avLst/>
            <a:gdLst/>
            <a:ahLst/>
            <a:cxnLst/>
            <a:rect l="l" t="t" r="r" b="b"/>
            <a:pathLst>
              <a:path w="27939">
                <a:moveTo>
                  <a:pt x="0" y="0"/>
                </a:moveTo>
                <a:lnTo>
                  <a:pt x="274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64" name="object 64"/>
          <p:cNvSpPr/>
          <p:nvPr/>
        </p:nvSpPr>
        <p:spPr>
          <a:xfrm>
            <a:off x="1759869" y="6443774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65" name="object 65"/>
          <p:cNvSpPr/>
          <p:nvPr/>
        </p:nvSpPr>
        <p:spPr>
          <a:xfrm>
            <a:off x="1832610" y="6443256"/>
            <a:ext cx="46758" cy="2078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66" name="object 66"/>
          <p:cNvSpPr/>
          <p:nvPr/>
        </p:nvSpPr>
        <p:spPr>
          <a:xfrm>
            <a:off x="1861705" y="6443774"/>
            <a:ext cx="19050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67" name="object 67"/>
          <p:cNvSpPr/>
          <p:nvPr/>
        </p:nvSpPr>
        <p:spPr>
          <a:xfrm>
            <a:off x="1914698" y="6443774"/>
            <a:ext cx="19915" cy="0"/>
          </a:xfrm>
          <a:custGeom>
            <a:avLst/>
            <a:gdLst/>
            <a:ahLst/>
            <a:cxnLst/>
            <a:rect l="l" t="t" r="r" b="b"/>
            <a:pathLst>
              <a:path w="29210">
                <a:moveTo>
                  <a:pt x="0" y="0"/>
                </a:moveTo>
                <a:lnTo>
                  <a:pt x="2895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68" name="object 68"/>
          <p:cNvSpPr/>
          <p:nvPr/>
        </p:nvSpPr>
        <p:spPr>
          <a:xfrm>
            <a:off x="1759869" y="6442735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69" name="object 69"/>
          <p:cNvSpPr/>
          <p:nvPr/>
        </p:nvSpPr>
        <p:spPr>
          <a:xfrm>
            <a:off x="1832609" y="6442216"/>
            <a:ext cx="47798" cy="2077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70" name="object 70"/>
          <p:cNvSpPr/>
          <p:nvPr/>
        </p:nvSpPr>
        <p:spPr>
          <a:xfrm>
            <a:off x="1861705" y="6442735"/>
            <a:ext cx="19050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71" name="object 71"/>
          <p:cNvSpPr/>
          <p:nvPr/>
        </p:nvSpPr>
        <p:spPr>
          <a:xfrm>
            <a:off x="1914698" y="6442735"/>
            <a:ext cx="19050" cy="0"/>
          </a:xfrm>
          <a:custGeom>
            <a:avLst/>
            <a:gdLst/>
            <a:ahLst/>
            <a:cxnLst/>
            <a:rect l="l" t="t" r="r" b="b"/>
            <a:pathLst>
              <a:path w="27939">
                <a:moveTo>
                  <a:pt x="0" y="0"/>
                </a:moveTo>
                <a:lnTo>
                  <a:pt x="274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72" name="object 72"/>
          <p:cNvSpPr/>
          <p:nvPr/>
        </p:nvSpPr>
        <p:spPr>
          <a:xfrm>
            <a:off x="1759869" y="6441695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73" name="object 73"/>
          <p:cNvSpPr/>
          <p:nvPr/>
        </p:nvSpPr>
        <p:spPr>
          <a:xfrm>
            <a:off x="1759869" y="6440657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74" name="object 74"/>
          <p:cNvSpPr/>
          <p:nvPr/>
        </p:nvSpPr>
        <p:spPr>
          <a:xfrm>
            <a:off x="1832086" y="6440138"/>
            <a:ext cx="48322" cy="3117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75" name="object 75"/>
          <p:cNvSpPr/>
          <p:nvPr/>
        </p:nvSpPr>
        <p:spPr>
          <a:xfrm>
            <a:off x="1862743" y="6440657"/>
            <a:ext cx="19050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76" name="object 76"/>
          <p:cNvSpPr/>
          <p:nvPr/>
        </p:nvSpPr>
        <p:spPr>
          <a:xfrm>
            <a:off x="1912620" y="6440657"/>
            <a:ext cx="19915" cy="0"/>
          </a:xfrm>
          <a:custGeom>
            <a:avLst/>
            <a:gdLst/>
            <a:ahLst/>
            <a:cxnLst/>
            <a:rect l="l" t="t" r="r" b="b"/>
            <a:pathLst>
              <a:path w="29210">
                <a:moveTo>
                  <a:pt x="0" y="0"/>
                </a:moveTo>
                <a:lnTo>
                  <a:pt x="2895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77" name="object 77"/>
          <p:cNvSpPr/>
          <p:nvPr/>
        </p:nvSpPr>
        <p:spPr>
          <a:xfrm>
            <a:off x="1759869" y="6439618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78" name="object 78"/>
          <p:cNvSpPr/>
          <p:nvPr/>
        </p:nvSpPr>
        <p:spPr>
          <a:xfrm>
            <a:off x="1832086" y="6439099"/>
            <a:ext cx="49361" cy="2078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79" name="object 79"/>
          <p:cNvSpPr/>
          <p:nvPr/>
        </p:nvSpPr>
        <p:spPr>
          <a:xfrm>
            <a:off x="1863782" y="6439618"/>
            <a:ext cx="17750" cy="0"/>
          </a:xfrm>
          <a:custGeom>
            <a:avLst/>
            <a:gdLst/>
            <a:ahLst/>
            <a:cxnLst/>
            <a:rect l="l" t="t" r="r" b="b"/>
            <a:pathLst>
              <a:path w="26034">
                <a:moveTo>
                  <a:pt x="0" y="0"/>
                </a:moveTo>
                <a:lnTo>
                  <a:pt x="2590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80" name="object 80"/>
          <p:cNvSpPr/>
          <p:nvPr/>
        </p:nvSpPr>
        <p:spPr>
          <a:xfrm>
            <a:off x="1912619" y="6439618"/>
            <a:ext cx="19050" cy="0"/>
          </a:xfrm>
          <a:custGeom>
            <a:avLst/>
            <a:gdLst/>
            <a:ahLst/>
            <a:cxnLst/>
            <a:rect l="l" t="t" r="r" b="b"/>
            <a:pathLst>
              <a:path w="27939">
                <a:moveTo>
                  <a:pt x="0" y="0"/>
                </a:moveTo>
                <a:lnTo>
                  <a:pt x="274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81" name="object 81"/>
          <p:cNvSpPr/>
          <p:nvPr/>
        </p:nvSpPr>
        <p:spPr>
          <a:xfrm>
            <a:off x="1759869" y="6438579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82" name="object 82"/>
          <p:cNvSpPr/>
          <p:nvPr/>
        </p:nvSpPr>
        <p:spPr>
          <a:xfrm>
            <a:off x="1832086" y="6438059"/>
            <a:ext cx="49361" cy="2078"/>
          </a:xfrm>
          <a:prstGeom prst="rect">
            <a:avLst/>
          </a:prstGeom>
          <a:blipFill>
            <a:blip r:embed="rId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83" name="object 83"/>
          <p:cNvSpPr/>
          <p:nvPr/>
        </p:nvSpPr>
        <p:spPr>
          <a:xfrm>
            <a:off x="1863782" y="6438579"/>
            <a:ext cx="19050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84" name="object 84"/>
          <p:cNvSpPr/>
          <p:nvPr/>
        </p:nvSpPr>
        <p:spPr>
          <a:xfrm>
            <a:off x="1912619" y="6438579"/>
            <a:ext cx="19050" cy="0"/>
          </a:xfrm>
          <a:custGeom>
            <a:avLst/>
            <a:gdLst/>
            <a:ahLst/>
            <a:cxnLst/>
            <a:rect l="l" t="t" r="r" b="b"/>
            <a:pathLst>
              <a:path w="27939">
                <a:moveTo>
                  <a:pt x="0" y="0"/>
                </a:moveTo>
                <a:lnTo>
                  <a:pt x="274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85" name="object 85"/>
          <p:cNvSpPr/>
          <p:nvPr/>
        </p:nvSpPr>
        <p:spPr>
          <a:xfrm>
            <a:off x="1759869" y="6437540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86" name="object 86"/>
          <p:cNvSpPr/>
          <p:nvPr/>
        </p:nvSpPr>
        <p:spPr>
          <a:xfrm>
            <a:off x="1832086" y="6437020"/>
            <a:ext cx="50400" cy="2078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87" name="object 87"/>
          <p:cNvSpPr/>
          <p:nvPr/>
        </p:nvSpPr>
        <p:spPr>
          <a:xfrm>
            <a:off x="1863782" y="6437540"/>
            <a:ext cx="19050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88" name="object 88"/>
          <p:cNvSpPr/>
          <p:nvPr/>
        </p:nvSpPr>
        <p:spPr>
          <a:xfrm>
            <a:off x="1912619" y="6437540"/>
            <a:ext cx="19050" cy="0"/>
          </a:xfrm>
          <a:custGeom>
            <a:avLst/>
            <a:gdLst/>
            <a:ahLst/>
            <a:cxnLst/>
            <a:rect l="l" t="t" r="r" b="b"/>
            <a:pathLst>
              <a:path w="27939">
                <a:moveTo>
                  <a:pt x="0" y="0"/>
                </a:moveTo>
                <a:lnTo>
                  <a:pt x="274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89" name="object 89"/>
          <p:cNvSpPr/>
          <p:nvPr/>
        </p:nvSpPr>
        <p:spPr>
          <a:xfrm>
            <a:off x="1759869" y="6436501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90" name="object 90"/>
          <p:cNvSpPr/>
          <p:nvPr/>
        </p:nvSpPr>
        <p:spPr>
          <a:xfrm>
            <a:off x="1832086" y="6435981"/>
            <a:ext cx="50400" cy="2078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91" name="object 91"/>
          <p:cNvSpPr/>
          <p:nvPr/>
        </p:nvSpPr>
        <p:spPr>
          <a:xfrm>
            <a:off x="1863782" y="6436501"/>
            <a:ext cx="19050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92" name="object 92"/>
          <p:cNvSpPr/>
          <p:nvPr/>
        </p:nvSpPr>
        <p:spPr>
          <a:xfrm>
            <a:off x="1911581" y="6436501"/>
            <a:ext cx="19915" cy="0"/>
          </a:xfrm>
          <a:custGeom>
            <a:avLst/>
            <a:gdLst/>
            <a:ahLst/>
            <a:cxnLst/>
            <a:rect l="l" t="t" r="r" b="b"/>
            <a:pathLst>
              <a:path w="29210">
                <a:moveTo>
                  <a:pt x="0" y="0"/>
                </a:moveTo>
                <a:lnTo>
                  <a:pt x="2895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93" name="object 93"/>
          <p:cNvSpPr/>
          <p:nvPr/>
        </p:nvSpPr>
        <p:spPr>
          <a:xfrm>
            <a:off x="1759869" y="6435462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94" name="object 94"/>
          <p:cNvSpPr/>
          <p:nvPr/>
        </p:nvSpPr>
        <p:spPr>
          <a:xfrm>
            <a:off x="1832086" y="6434942"/>
            <a:ext cx="50400" cy="2078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95" name="object 95"/>
          <p:cNvSpPr/>
          <p:nvPr/>
        </p:nvSpPr>
        <p:spPr>
          <a:xfrm>
            <a:off x="1864822" y="6435462"/>
            <a:ext cx="19050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96" name="object 96"/>
          <p:cNvSpPr/>
          <p:nvPr/>
        </p:nvSpPr>
        <p:spPr>
          <a:xfrm>
            <a:off x="1910542" y="6435462"/>
            <a:ext cx="19915" cy="0"/>
          </a:xfrm>
          <a:custGeom>
            <a:avLst/>
            <a:gdLst/>
            <a:ahLst/>
            <a:cxnLst/>
            <a:rect l="l" t="t" r="r" b="b"/>
            <a:pathLst>
              <a:path w="29210">
                <a:moveTo>
                  <a:pt x="0" y="0"/>
                </a:moveTo>
                <a:lnTo>
                  <a:pt x="2895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97" name="object 97"/>
          <p:cNvSpPr/>
          <p:nvPr/>
        </p:nvSpPr>
        <p:spPr>
          <a:xfrm>
            <a:off x="1759869" y="6434423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98" name="object 98"/>
          <p:cNvSpPr/>
          <p:nvPr/>
        </p:nvSpPr>
        <p:spPr>
          <a:xfrm>
            <a:off x="1832086" y="6433903"/>
            <a:ext cx="51439" cy="2078"/>
          </a:xfrm>
          <a:prstGeom prst="rect">
            <a:avLst/>
          </a:prstGeom>
          <a:blipFill>
            <a:blip r:embed="rId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99" name="object 99"/>
          <p:cNvSpPr/>
          <p:nvPr/>
        </p:nvSpPr>
        <p:spPr>
          <a:xfrm>
            <a:off x="1865860" y="6434423"/>
            <a:ext cx="17750" cy="0"/>
          </a:xfrm>
          <a:custGeom>
            <a:avLst/>
            <a:gdLst/>
            <a:ahLst/>
            <a:cxnLst/>
            <a:rect l="l" t="t" r="r" b="b"/>
            <a:pathLst>
              <a:path w="26034">
                <a:moveTo>
                  <a:pt x="0" y="0"/>
                </a:moveTo>
                <a:lnTo>
                  <a:pt x="2590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00" name="object 100"/>
          <p:cNvSpPr/>
          <p:nvPr/>
        </p:nvSpPr>
        <p:spPr>
          <a:xfrm>
            <a:off x="1910541" y="6434423"/>
            <a:ext cx="19050" cy="0"/>
          </a:xfrm>
          <a:custGeom>
            <a:avLst/>
            <a:gdLst/>
            <a:ahLst/>
            <a:cxnLst/>
            <a:rect l="l" t="t" r="r" b="b"/>
            <a:pathLst>
              <a:path w="27939">
                <a:moveTo>
                  <a:pt x="0" y="0"/>
                </a:moveTo>
                <a:lnTo>
                  <a:pt x="274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01" name="object 101"/>
          <p:cNvSpPr/>
          <p:nvPr/>
        </p:nvSpPr>
        <p:spPr>
          <a:xfrm>
            <a:off x="1759869" y="6433383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02" name="object 102"/>
          <p:cNvSpPr/>
          <p:nvPr/>
        </p:nvSpPr>
        <p:spPr>
          <a:xfrm>
            <a:off x="1832086" y="6432864"/>
            <a:ext cx="51439" cy="2078"/>
          </a:xfrm>
          <a:prstGeom prst="rect">
            <a:avLst/>
          </a:prstGeom>
          <a:blipFill>
            <a:blip r:embed="rId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03" name="object 103"/>
          <p:cNvSpPr/>
          <p:nvPr/>
        </p:nvSpPr>
        <p:spPr>
          <a:xfrm>
            <a:off x="1759869" y="6432344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04" name="object 104"/>
          <p:cNvSpPr/>
          <p:nvPr/>
        </p:nvSpPr>
        <p:spPr>
          <a:xfrm>
            <a:off x="1832086" y="6431825"/>
            <a:ext cx="104433" cy="17664"/>
          </a:xfrm>
          <a:prstGeom prst="rect">
            <a:avLst/>
          </a:prstGeom>
          <a:blipFill>
            <a:blip r:embed="rId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05" name="object 105"/>
          <p:cNvSpPr/>
          <p:nvPr/>
        </p:nvSpPr>
        <p:spPr>
          <a:xfrm>
            <a:off x="1759869" y="6431305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06" name="object 106"/>
          <p:cNvSpPr/>
          <p:nvPr/>
        </p:nvSpPr>
        <p:spPr>
          <a:xfrm>
            <a:off x="1832086" y="6430786"/>
            <a:ext cx="97679" cy="2078"/>
          </a:xfrm>
          <a:prstGeom prst="rect">
            <a:avLst/>
          </a:prstGeom>
          <a:blipFill>
            <a:blip r:embed="rId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07" name="object 107"/>
          <p:cNvSpPr/>
          <p:nvPr/>
        </p:nvSpPr>
        <p:spPr>
          <a:xfrm>
            <a:off x="1759869" y="6430265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08" name="object 108"/>
          <p:cNvSpPr/>
          <p:nvPr/>
        </p:nvSpPr>
        <p:spPr>
          <a:xfrm>
            <a:off x="1832085" y="6429746"/>
            <a:ext cx="96640" cy="2078"/>
          </a:xfrm>
          <a:prstGeom prst="rect">
            <a:avLst/>
          </a:prstGeom>
          <a:blipFill>
            <a:blip r:embed="rId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09" name="object 109"/>
          <p:cNvSpPr/>
          <p:nvPr/>
        </p:nvSpPr>
        <p:spPr>
          <a:xfrm>
            <a:off x="1759869" y="6429226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10" name="object 110"/>
          <p:cNvSpPr/>
          <p:nvPr/>
        </p:nvSpPr>
        <p:spPr>
          <a:xfrm>
            <a:off x="1832086" y="6428707"/>
            <a:ext cx="95600" cy="2078"/>
          </a:xfrm>
          <a:prstGeom prst="rect">
            <a:avLst/>
          </a:prstGeom>
          <a:blipFill>
            <a:blip r:embed="rId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11" name="object 111"/>
          <p:cNvSpPr/>
          <p:nvPr/>
        </p:nvSpPr>
        <p:spPr>
          <a:xfrm>
            <a:off x="1759869" y="6428188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12" name="object 112"/>
          <p:cNvSpPr/>
          <p:nvPr/>
        </p:nvSpPr>
        <p:spPr>
          <a:xfrm>
            <a:off x="1832086" y="6427669"/>
            <a:ext cx="95600" cy="2078"/>
          </a:xfrm>
          <a:prstGeom prst="rect">
            <a:avLst/>
          </a:prstGeom>
          <a:blipFill>
            <a:blip r:embed="rId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13" name="object 113"/>
          <p:cNvSpPr/>
          <p:nvPr/>
        </p:nvSpPr>
        <p:spPr>
          <a:xfrm>
            <a:off x="1759869" y="6427149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14" name="object 114"/>
          <p:cNvSpPr/>
          <p:nvPr/>
        </p:nvSpPr>
        <p:spPr>
          <a:xfrm>
            <a:off x="1832086" y="6426629"/>
            <a:ext cx="95600" cy="2078"/>
          </a:xfrm>
          <a:prstGeom prst="rect">
            <a:avLst/>
          </a:prstGeom>
          <a:blipFill>
            <a:blip r:embed="rId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15" name="object 115"/>
          <p:cNvSpPr/>
          <p:nvPr/>
        </p:nvSpPr>
        <p:spPr>
          <a:xfrm>
            <a:off x="1759869" y="6426110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16" name="object 116"/>
          <p:cNvSpPr/>
          <p:nvPr/>
        </p:nvSpPr>
        <p:spPr>
          <a:xfrm>
            <a:off x="1832086" y="6425590"/>
            <a:ext cx="94561" cy="2078"/>
          </a:xfrm>
          <a:prstGeom prst="rect">
            <a:avLst/>
          </a:prstGeom>
          <a:blipFill>
            <a:blip r:embed="rId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17" name="object 117"/>
          <p:cNvSpPr/>
          <p:nvPr/>
        </p:nvSpPr>
        <p:spPr>
          <a:xfrm>
            <a:off x="1759869" y="6425071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18" name="object 118"/>
          <p:cNvSpPr/>
          <p:nvPr/>
        </p:nvSpPr>
        <p:spPr>
          <a:xfrm>
            <a:off x="1832086" y="6424551"/>
            <a:ext cx="94561" cy="2078"/>
          </a:xfrm>
          <a:prstGeom prst="rect">
            <a:avLst/>
          </a:prstGeom>
          <a:blipFill>
            <a:blip r:embed="rId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19" name="object 119"/>
          <p:cNvSpPr/>
          <p:nvPr/>
        </p:nvSpPr>
        <p:spPr>
          <a:xfrm>
            <a:off x="1759869" y="6424032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20" name="object 120"/>
          <p:cNvSpPr/>
          <p:nvPr/>
        </p:nvSpPr>
        <p:spPr>
          <a:xfrm>
            <a:off x="1832086" y="6423512"/>
            <a:ext cx="93522" cy="2078"/>
          </a:xfrm>
          <a:prstGeom prst="rect">
            <a:avLst/>
          </a:prstGeom>
          <a:blipFill>
            <a:blip r:embed="rId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21" name="object 121"/>
          <p:cNvSpPr/>
          <p:nvPr/>
        </p:nvSpPr>
        <p:spPr>
          <a:xfrm>
            <a:off x="1759869" y="6422993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22" name="object 122"/>
          <p:cNvSpPr/>
          <p:nvPr/>
        </p:nvSpPr>
        <p:spPr>
          <a:xfrm>
            <a:off x="1832086" y="6422473"/>
            <a:ext cx="93522" cy="2078"/>
          </a:xfrm>
          <a:prstGeom prst="rect">
            <a:avLst/>
          </a:prstGeom>
          <a:blipFill>
            <a:blip r:embed="rId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23" name="object 123"/>
          <p:cNvSpPr/>
          <p:nvPr/>
        </p:nvSpPr>
        <p:spPr>
          <a:xfrm>
            <a:off x="1759869" y="6421953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24" name="object 124"/>
          <p:cNvSpPr/>
          <p:nvPr/>
        </p:nvSpPr>
        <p:spPr>
          <a:xfrm>
            <a:off x="1832086" y="6421434"/>
            <a:ext cx="92483" cy="2078"/>
          </a:xfrm>
          <a:prstGeom prst="rect">
            <a:avLst/>
          </a:prstGeom>
          <a:blipFill>
            <a:blip r:embed="rId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25" name="object 125"/>
          <p:cNvSpPr/>
          <p:nvPr/>
        </p:nvSpPr>
        <p:spPr>
          <a:xfrm>
            <a:off x="1759869" y="6420914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26" name="object 126"/>
          <p:cNvSpPr/>
          <p:nvPr/>
        </p:nvSpPr>
        <p:spPr>
          <a:xfrm>
            <a:off x="1832086" y="6420395"/>
            <a:ext cx="91444" cy="2078"/>
          </a:xfrm>
          <a:prstGeom prst="rect">
            <a:avLst/>
          </a:prstGeom>
          <a:blipFill>
            <a:blip r:embed="rId3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27" name="object 127"/>
          <p:cNvSpPr/>
          <p:nvPr/>
        </p:nvSpPr>
        <p:spPr>
          <a:xfrm>
            <a:off x="1759869" y="6419875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28" name="object 128"/>
          <p:cNvSpPr/>
          <p:nvPr/>
        </p:nvSpPr>
        <p:spPr>
          <a:xfrm>
            <a:off x="1832086" y="6419356"/>
            <a:ext cx="91444" cy="2078"/>
          </a:xfrm>
          <a:prstGeom prst="rect">
            <a:avLst/>
          </a:prstGeom>
          <a:blipFill>
            <a:blip r:embed="rId3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29" name="object 129"/>
          <p:cNvSpPr/>
          <p:nvPr/>
        </p:nvSpPr>
        <p:spPr>
          <a:xfrm>
            <a:off x="1759869" y="6418836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30" name="object 130"/>
          <p:cNvSpPr/>
          <p:nvPr/>
        </p:nvSpPr>
        <p:spPr>
          <a:xfrm>
            <a:off x="1832086" y="6418317"/>
            <a:ext cx="91444" cy="2078"/>
          </a:xfrm>
          <a:prstGeom prst="rect">
            <a:avLst/>
          </a:prstGeom>
          <a:blipFill>
            <a:blip r:embed="rId3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31" name="object 131"/>
          <p:cNvSpPr/>
          <p:nvPr/>
        </p:nvSpPr>
        <p:spPr>
          <a:xfrm>
            <a:off x="1759869" y="6417796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32" name="object 132"/>
          <p:cNvSpPr/>
          <p:nvPr/>
        </p:nvSpPr>
        <p:spPr>
          <a:xfrm>
            <a:off x="1832086" y="6417277"/>
            <a:ext cx="91444" cy="2078"/>
          </a:xfrm>
          <a:prstGeom prst="rect">
            <a:avLst/>
          </a:prstGeom>
          <a:blipFill>
            <a:blip r:embed="rId3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33" name="object 133"/>
          <p:cNvSpPr/>
          <p:nvPr/>
        </p:nvSpPr>
        <p:spPr>
          <a:xfrm>
            <a:off x="1759869" y="6416757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34" name="object 134"/>
          <p:cNvSpPr/>
          <p:nvPr/>
        </p:nvSpPr>
        <p:spPr>
          <a:xfrm>
            <a:off x="1832086" y="6416238"/>
            <a:ext cx="90405" cy="2078"/>
          </a:xfrm>
          <a:prstGeom prst="rect">
            <a:avLst/>
          </a:prstGeom>
          <a:blipFill>
            <a:blip r:embed="rId3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35" name="object 135"/>
          <p:cNvSpPr/>
          <p:nvPr/>
        </p:nvSpPr>
        <p:spPr>
          <a:xfrm>
            <a:off x="1759869" y="6415718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36" name="object 136"/>
          <p:cNvSpPr/>
          <p:nvPr/>
        </p:nvSpPr>
        <p:spPr>
          <a:xfrm>
            <a:off x="1832086" y="6415199"/>
            <a:ext cx="89366" cy="2078"/>
          </a:xfrm>
          <a:prstGeom prst="rect">
            <a:avLst/>
          </a:prstGeom>
          <a:blipFill>
            <a:blip r:embed="rId3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37" name="object 137"/>
          <p:cNvSpPr/>
          <p:nvPr/>
        </p:nvSpPr>
        <p:spPr>
          <a:xfrm>
            <a:off x="1759869" y="6414680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38" name="object 138"/>
          <p:cNvSpPr/>
          <p:nvPr/>
        </p:nvSpPr>
        <p:spPr>
          <a:xfrm>
            <a:off x="1832086" y="6414160"/>
            <a:ext cx="89366" cy="2078"/>
          </a:xfrm>
          <a:prstGeom prst="rect">
            <a:avLst/>
          </a:prstGeom>
          <a:blipFill>
            <a:blip r:embed="rId3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39" name="object 139"/>
          <p:cNvSpPr/>
          <p:nvPr/>
        </p:nvSpPr>
        <p:spPr>
          <a:xfrm>
            <a:off x="1759869" y="6413641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40" name="object 140"/>
          <p:cNvSpPr/>
          <p:nvPr/>
        </p:nvSpPr>
        <p:spPr>
          <a:xfrm>
            <a:off x="1832086" y="6413121"/>
            <a:ext cx="89366" cy="2078"/>
          </a:xfrm>
          <a:prstGeom prst="rect">
            <a:avLst/>
          </a:prstGeom>
          <a:blipFill>
            <a:blip r:embed="rId3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41" name="object 141"/>
          <p:cNvSpPr/>
          <p:nvPr/>
        </p:nvSpPr>
        <p:spPr>
          <a:xfrm>
            <a:off x="1759869" y="6412602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42" name="object 142"/>
          <p:cNvSpPr/>
          <p:nvPr/>
        </p:nvSpPr>
        <p:spPr>
          <a:xfrm>
            <a:off x="1832086" y="6412082"/>
            <a:ext cx="89366" cy="2078"/>
          </a:xfrm>
          <a:prstGeom prst="rect">
            <a:avLst/>
          </a:prstGeom>
          <a:blipFill>
            <a:blip r:embed="rId3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43" name="object 143"/>
          <p:cNvSpPr/>
          <p:nvPr/>
        </p:nvSpPr>
        <p:spPr>
          <a:xfrm>
            <a:off x="1759869" y="6411563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44" name="object 144"/>
          <p:cNvSpPr/>
          <p:nvPr/>
        </p:nvSpPr>
        <p:spPr>
          <a:xfrm>
            <a:off x="1832086" y="6411043"/>
            <a:ext cx="88327" cy="2078"/>
          </a:xfrm>
          <a:prstGeom prst="rect">
            <a:avLst/>
          </a:prstGeom>
          <a:blipFill>
            <a:blip r:embed="rId3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45" name="object 145"/>
          <p:cNvSpPr/>
          <p:nvPr/>
        </p:nvSpPr>
        <p:spPr>
          <a:xfrm>
            <a:off x="1759869" y="6410523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46" name="object 146"/>
          <p:cNvSpPr/>
          <p:nvPr/>
        </p:nvSpPr>
        <p:spPr>
          <a:xfrm>
            <a:off x="1832086" y="6410004"/>
            <a:ext cx="87288" cy="2078"/>
          </a:xfrm>
          <a:prstGeom prst="rect">
            <a:avLst/>
          </a:prstGeom>
          <a:blipFill>
            <a:blip r:embed="rId3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47" name="object 147"/>
          <p:cNvSpPr/>
          <p:nvPr/>
        </p:nvSpPr>
        <p:spPr>
          <a:xfrm>
            <a:off x="1759869" y="6409484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48" name="object 148"/>
          <p:cNvSpPr/>
          <p:nvPr/>
        </p:nvSpPr>
        <p:spPr>
          <a:xfrm>
            <a:off x="1832086" y="6408965"/>
            <a:ext cx="87288" cy="2078"/>
          </a:xfrm>
          <a:prstGeom prst="rect">
            <a:avLst/>
          </a:prstGeom>
          <a:blipFill>
            <a:blip r:embed="rId4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49" name="object 149"/>
          <p:cNvSpPr/>
          <p:nvPr/>
        </p:nvSpPr>
        <p:spPr>
          <a:xfrm>
            <a:off x="1759869" y="6408445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50" name="object 150"/>
          <p:cNvSpPr/>
          <p:nvPr/>
        </p:nvSpPr>
        <p:spPr>
          <a:xfrm>
            <a:off x="1832086" y="6407926"/>
            <a:ext cx="86249" cy="2078"/>
          </a:xfrm>
          <a:prstGeom prst="rect">
            <a:avLst/>
          </a:prstGeom>
          <a:blipFill>
            <a:blip r:embed="rId4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51" name="object 151"/>
          <p:cNvSpPr/>
          <p:nvPr/>
        </p:nvSpPr>
        <p:spPr>
          <a:xfrm>
            <a:off x="1759869" y="6407406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52" name="object 152"/>
          <p:cNvSpPr/>
          <p:nvPr/>
        </p:nvSpPr>
        <p:spPr>
          <a:xfrm>
            <a:off x="1832086" y="6406887"/>
            <a:ext cx="86249" cy="2078"/>
          </a:xfrm>
          <a:prstGeom prst="rect">
            <a:avLst/>
          </a:prstGeom>
          <a:blipFill>
            <a:blip r:embed="rId4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53" name="object 153"/>
          <p:cNvSpPr/>
          <p:nvPr/>
        </p:nvSpPr>
        <p:spPr>
          <a:xfrm>
            <a:off x="1759869" y="6406367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54" name="object 154"/>
          <p:cNvSpPr/>
          <p:nvPr/>
        </p:nvSpPr>
        <p:spPr>
          <a:xfrm>
            <a:off x="1832086" y="6405848"/>
            <a:ext cx="86249" cy="2078"/>
          </a:xfrm>
          <a:prstGeom prst="rect">
            <a:avLst/>
          </a:prstGeom>
          <a:blipFill>
            <a:blip r:embed="rId4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55" name="object 155"/>
          <p:cNvSpPr/>
          <p:nvPr/>
        </p:nvSpPr>
        <p:spPr>
          <a:xfrm>
            <a:off x="1759869" y="6405328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56" name="object 156"/>
          <p:cNvSpPr/>
          <p:nvPr/>
        </p:nvSpPr>
        <p:spPr>
          <a:xfrm>
            <a:off x="1832085" y="6404809"/>
            <a:ext cx="85210" cy="2078"/>
          </a:xfrm>
          <a:prstGeom prst="rect">
            <a:avLst/>
          </a:prstGeom>
          <a:blipFill>
            <a:blip r:embed="rId4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57" name="object 157"/>
          <p:cNvSpPr/>
          <p:nvPr/>
        </p:nvSpPr>
        <p:spPr>
          <a:xfrm>
            <a:off x="1879369" y="6405328"/>
            <a:ext cx="17750" cy="0"/>
          </a:xfrm>
          <a:custGeom>
            <a:avLst/>
            <a:gdLst/>
            <a:ahLst/>
            <a:cxnLst/>
            <a:rect l="l" t="t" r="r" b="b"/>
            <a:pathLst>
              <a:path w="26034">
                <a:moveTo>
                  <a:pt x="0" y="0"/>
                </a:moveTo>
                <a:lnTo>
                  <a:pt x="2590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58" name="object 158"/>
          <p:cNvSpPr/>
          <p:nvPr/>
        </p:nvSpPr>
        <p:spPr>
          <a:xfrm>
            <a:off x="1898072" y="6405328"/>
            <a:ext cx="19050" cy="0"/>
          </a:xfrm>
          <a:custGeom>
            <a:avLst/>
            <a:gdLst/>
            <a:ahLst/>
            <a:cxnLst/>
            <a:rect l="l" t="t" r="r" b="b"/>
            <a:pathLst>
              <a:path w="27939">
                <a:moveTo>
                  <a:pt x="0" y="0"/>
                </a:moveTo>
                <a:lnTo>
                  <a:pt x="274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59" name="object 159"/>
          <p:cNvSpPr/>
          <p:nvPr/>
        </p:nvSpPr>
        <p:spPr>
          <a:xfrm>
            <a:off x="1759869" y="6404288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60" name="object 160"/>
          <p:cNvSpPr/>
          <p:nvPr/>
        </p:nvSpPr>
        <p:spPr>
          <a:xfrm>
            <a:off x="1832605" y="6404288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61" name="object 161"/>
          <p:cNvSpPr/>
          <p:nvPr/>
        </p:nvSpPr>
        <p:spPr>
          <a:xfrm>
            <a:off x="1879369" y="6404288"/>
            <a:ext cx="36368" cy="0"/>
          </a:xfrm>
          <a:custGeom>
            <a:avLst/>
            <a:gdLst/>
            <a:ahLst/>
            <a:cxnLst/>
            <a:rect l="l" t="t" r="r" b="b"/>
            <a:pathLst>
              <a:path w="53339">
                <a:moveTo>
                  <a:pt x="0" y="0"/>
                </a:moveTo>
                <a:lnTo>
                  <a:pt x="5333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62" name="object 162"/>
          <p:cNvSpPr/>
          <p:nvPr/>
        </p:nvSpPr>
        <p:spPr>
          <a:xfrm>
            <a:off x="1759869" y="6403249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63" name="object 163"/>
          <p:cNvSpPr/>
          <p:nvPr/>
        </p:nvSpPr>
        <p:spPr>
          <a:xfrm>
            <a:off x="1832605" y="6403249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64" name="object 164"/>
          <p:cNvSpPr/>
          <p:nvPr/>
        </p:nvSpPr>
        <p:spPr>
          <a:xfrm>
            <a:off x="1880408" y="6403249"/>
            <a:ext cx="35502" cy="0"/>
          </a:xfrm>
          <a:custGeom>
            <a:avLst/>
            <a:gdLst/>
            <a:ahLst/>
            <a:cxnLst/>
            <a:rect l="l" t="t" r="r" b="b"/>
            <a:pathLst>
              <a:path w="52069">
                <a:moveTo>
                  <a:pt x="0" y="0"/>
                </a:moveTo>
                <a:lnTo>
                  <a:pt x="5181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65" name="object 165"/>
          <p:cNvSpPr/>
          <p:nvPr/>
        </p:nvSpPr>
        <p:spPr>
          <a:xfrm>
            <a:off x="1759869" y="6402211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66" name="object 166"/>
          <p:cNvSpPr/>
          <p:nvPr/>
        </p:nvSpPr>
        <p:spPr>
          <a:xfrm>
            <a:off x="1832605" y="6402211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67" name="object 167"/>
          <p:cNvSpPr/>
          <p:nvPr/>
        </p:nvSpPr>
        <p:spPr>
          <a:xfrm>
            <a:off x="1880408" y="6402211"/>
            <a:ext cx="35502" cy="0"/>
          </a:xfrm>
          <a:custGeom>
            <a:avLst/>
            <a:gdLst/>
            <a:ahLst/>
            <a:cxnLst/>
            <a:rect l="l" t="t" r="r" b="b"/>
            <a:pathLst>
              <a:path w="52069">
                <a:moveTo>
                  <a:pt x="0" y="0"/>
                </a:moveTo>
                <a:lnTo>
                  <a:pt x="5181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68" name="object 168"/>
          <p:cNvSpPr/>
          <p:nvPr/>
        </p:nvSpPr>
        <p:spPr>
          <a:xfrm>
            <a:off x="1759869" y="6401172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69" name="object 169"/>
          <p:cNvSpPr/>
          <p:nvPr/>
        </p:nvSpPr>
        <p:spPr>
          <a:xfrm>
            <a:off x="1832605" y="6401172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70" name="object 170"/>
          <p:cNvSpPr/>
          <p:nvPr/>
        </p:nvSpPr>
        <p:spPr>
          <a:xfrm>
            <a:off x="1880408" y="6401172"/>
            <a:ext cx="34636" cy="0"/>
          </a:xfrm>
          <a:custGeom>
            <a:avLst/>
            <a:gdLst/>
            <a:ahLst/>
            <a:cxnLst/>
            <a:rect l="l" t="t" r="r" b="b"/>
            <a:pathLst>
              <a:path w="50800">
                <a:moveTo>
                  <a:pt x="0" y="0"/>
                </a:moveTo>
                <a:lnTo>
                  <a:pt x="5029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71" name="object 171"/>
          <p:cNvSpPr/>
          <p:nvPr/>
        </p:nvSpPr>
        <p:spPr>
          <a:xfrm>
            <a:off x="1759869" y="6400133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72" name="object 172"/>
          <p:cNvSpPr/>
          <p:nvPr/>
        </p:nvSpPr>
        <p:spPr>
          <a:xfrm>
            <a:off x="1832605" y="6400133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73" name="object 173"/>
          <p:cNvSpPr/>
          <p:nvPr/>
        </p:nvSpPr>
        <p:spPr>
          <a:xfrm>
            <a:off x="1881447" y="6400133"/>
            <a:ext cx="32472" cy="0"/>
          </a:xfrm>
          <a:custGeom>
            <a:avLst/>
            <a:gdLst/>
            <a:ahLst/>
            <a:cxnLst/>
            <a:rect l="l" t="t" r="r" b="b"/>
            <a:pathLst>
              <a:path w="47625">
                <a:moveTo>
                  <a:pt x="0" y="0"/>
                </a:moveTo>
                <a:lnTo>
                  <a:pt x="4724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74" name="object 174"/>
          <p:cNvSpPr/>
          <p:nvPr/>
        </p:nvSpPr>
        <p:spPr>
          <a:xfrm>
            <a:off x="1759869" y="6399093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75" name="object 175"/>
          <p:cNvSpPr/>
          <p:nvPr/>
        </p:nvSpPr>
        <p:spPr>
          <a:xfrm>
            <a:off x="1832605" y="6399093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76" name="object 176"/>
          <p:cNvSpPr/>
          <p:nvPr/>
        </p:nvSpPr>
        <p:spPr>
          <a:xfrm>
            <a:off x="1881447" y="6399093"/>
            <a:ext cx="32472" cy="0"/>
          </a:xfrm>
          <a:custGeom>
            <a:avLst/>
            <a:gdLst/>
            <a:ahLst/>
            <a:cxnLst/>
            <a:rect l="l" t="t" r="r" b="b"/>
            <a:pathLst>
              <a:path w="47625">
                <a:moveTo>
                  <a:pt x="0" y="0"/>
                </a:moveTo>
                <a:lnTo>
                  <a:pt x="4724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77" name="object 177"/>
          <p:cNvSpPr/>
          <p:nvPr/>
        </p:nvSpPr>
        <p:spPr>
          <a:xfrm>
            <a:off x="1759869" y="6398054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78" name="object 178"/>
          <p:cNvSpPr/>
          <p:nvPr/>
        </p:nvSpPr>
        <p:spPr>
          <a:xfrm>
            <a:off x="1832605" y="6398054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79" name="object 179"/>
          <p:cNvSpPr/>
          <p:nvPr/>
        </p:nvSpPr>
        <p:spPr>
          <a:xfrm>
            <a:off x="1882486" y="6398054"/>
            <a:ext cx="30307" cy="0"/>
          </a:xfrm>
          <a:custGeom>
            <a:avLst/>
            <a:gdLst/>
            <a:ahLst/>
            <a:cxnLst/>
            <a:rect l="l" t="t" r="r" b="b"/>
            <a:pathLst>
              <a:path w="44450">
                <a:moveTo>
                  <a:pt x="0" y="0"/>
                </a:moveTo>
                <a:lnTo>
                  <a:pt x="4419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80" name="object 180"/>
          <p:cNvSpPr/>
          <p:nvPr/>
        </p:nvSpPr>
        <p:spPr>
          <a:xfrm>
            <a:off x="1759869" y="6397015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81" name="object 181"/>
          <p:cNvSpPr/>
          <p:nvPr/>
        </p:nvSpPr>
        <p:spPr>
          <a:xfrm>
            <a:off x="1832605" y="6397015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82" name="object 182"/>
          <p:cNvSpPr/>
          <p:nvPr/>
        </p:nvSpPr>
        <p:spPr>
          <a:xfrm>
            <a:off x="1882486" y="6397015"/>
            <a:ext cx="30307" cy="0"/>
          </a:xfrm>
          <a:custGeom>
            <a:avLst/>
            <a:gdLst/>
            <a:ahLst/>
            <a:cxnLst/>
            <a:rect l="l" t="t" r="r" b="b"/>
            <a:pathLst>
              <a:path w="44450">
                <a:moveTo>
                  <a:pt x="0" y="0"/>
                </a:moveTo>
                <a:lnTo>
                  <a:pt x="4419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83" name="object 183"/>
          <p:cNvSpPr/>
          <p:nvPr/>
        </p:nvSpPr>
        <p:spPr>
          <a:xfrm>
            <a:off x="1759869" y="6395976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84" name="object 184"/>
          <p:cNvSpPr/>
          <p:nvPr/>
        </p:nvSpPr>
        <p:spPr>
          <a:xfrm>
            <a:off x="1832605" y="6395976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85" name="object 185"/>
          <p:cNvSpPr/>
          <p:nvPr/>
        </p:nvSpPr>
        <p:spPr>
          <a:xfrm>
            <a:off x="1882486" y="6395976"/>
            <a:ext cx="30307" cy="0"/>
          </a:xfrm>
          <a:custGeom>
            <a:avLst/>
            <a:gdLst/>
            <a:ahLst/>
            <a:cxnLst/>
            <a:rect l="l" t="t" r="r" b="b"/>
            <a:pathLst>
              <a:path w="44450">
                <a:moveTo>
                  <a:pt x="0" y="0"/>
                </a:moveTo>
                <a:lnTo>
                  <a:pt x="4419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86" name="object 186"/>
          <p:cNvSpPr/>
          <p:nvPr/>
        </p:nvSpPr>
        <p:spPr>
          <a:xfrm>
            <a:off x="1759869" y="6394937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87" name="object 187"/>
          <p:cNvSpPr/>
          <p:nvPr/>
        </p:nvSpPr>
        <p:spPr>
          <a:xfrm>
            <a:off x="1832605" y="6394937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88" name="object 188"/>
          <p:cNvSpPr/>
          <p:nvPr/>
        </p:nvSpPr>
        <p:spPr>
          <a:xfrm>
            <a:off x="1883525" y="6394937"/>
            <a:ext cx="28142" cy="0"/>
          </a:xfrm>
          <a:custGeom>
            <a:avLst/>
            <a:gdLst/>
            <a:ahLst/>
            <a:cxnLst/>
            <a:rect l="l" t="t" r="r" b="b"/>
            <a:pathLst>
              <a:path w="41275">
                <a:moveTo>
                  <a:pt x="0" y="0"/>
                </a:moveTo>
                <a:lnTo>
                  <a:pt x="411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89" name="object 189"/>
          <p:cNvSpPr/>
          <p:nvPr/>
        </p:nvSpPr>
        <p:spPr>
          <a:xfrm>
            <a:off x="1759869" y="6393898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90" name="object 190"/>
          <p:cNvSpPr/>
          <p:nvPr/>
        </p:nvSpPr>
        <p:spPr>
          <a:xfrm>
            <a:off x="1832605" y="6393898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91" name="object 191"/>
          <p:cNvSpPr/>
          <p:nvPr/>
        </p:nvSpPr>
        <p:spPr>
          <a:xfrm>
            <a:off x="1883525" y="6393898"/>
            <a:ext cx="28142" cy="0"/>
          </a:xfrm>
          <a:custGeom>
            <a:avLst/>
            <a:gdLst/>
            <a:ahLst/>
            <a:cxnLst/>
            <a:rect l="l" t="t" r="r" b="b"/>
            <a:pathLst>
              <a:path w="41275">
                <a:moveTo>
                  <a:pt x="0" y="0"/>
                </a:moveTo>
                <a:lnTo>
                  <a:pt x="411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92" name="object 192"/>
          <p:cNvSpPr/>
          <p:nvPr/>
        </p:nvSpPr>
        <p:spPr>
          <a:xfrm>
            <a:off x="1759869" y="6392859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93" name="object 193"/>
          <p:cNvSpPr/>
          <p:nvPr/>
        </p:nvSpPr>
        <p:spPr>
          <a:xfrm>
            <a:off x="1832605" y="6392859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94" name="object 194"/>
          <p:cNvSpPr/>
          <p:nvPr/>
        </p:nvSpPr>
        <p:spPr>
          <a:xfrm>
            <a:off x="1884564" y="6392859"/>
            <a:ext cx="25977" cy="0"/>
          </a:xfrm>
          <a:custGeom>
            <a:avLst/>
            <a:gdLst/>
            <a:ahLst/>
            <a:cxnLst/>
            <a:rect l="l" t="t" r="r" b="b"/>
            <a:pathLst>
              <a:path w="38100">
                <a:moveTo>
                  <a:pt x="0" y="0"/>
                </a:moveTo>
                <a:lnTo>
                  <a:pt x="3810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95" name="object 195"/>
          <p:cNvSpPr/>
          <p:nvPr/>
        </p:nvSpPr>
        <p:spPr>
          <a:xfrm>
            <a:off x="1759869" y="6391819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96" name="object 196"/>
          <p:cNvSpPr/>
          <p:nvPr/>
        </p:nvSpPr>
        <p:spPr>
          <a:xfrm>
            <a:off x="1832605" y="6391819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97" name="object 197"/>
          <p:cNvSpPr/>
          <p:nvPr/>
        </p:nvSpPr>
        <p:spPr>
          <a:xfrm>
            <a:off x="1885603" y="6391819"/>
            <a:ext cx="24245" cy="0"/>
          </a:xfrm>
          <a:custGeom>
            <a:avLst/>
            <a:gdLst/>
            <a:ahLst/>
            <a:cxnLst/>
            <a:rect l="l" t="t" r="r" b="b"/>
            <a:pathLst>
              <a:path w="35560">
                <a:moveTo>
                  <a:pt x="0" y="0"/>
                </a:moveTo>
                <a:lnTo>
                  <a:pt x="3505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98" name="object 198"/>
          <p:cNvSpPr/>
          <p:nvPr/>
        </p:nvSpPr>
        <p:spPr>
          <a:xfrm>
            <a:off x="1759869" y="6390780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99" name="object 199"/>
          <p:cNvSpPr/>
          <p:nvPr/>
        </p:nvSpPr>
        <p:spPr>
          <a:xfrm>
            <a:off x="1832605" y="6390780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00" name="object 200"/>
          <p:cNvSpPr/>
          <p:nvPr/>
        </p:nvSpPr>
        <p:spPr>
          <a:xfrm>
            <a:off x="1885603" y="6390780"/>
            <a:ext cx="24245" cy="0"/>
          </a:xfrm>
          <a:custGeom>
            <a:avLst/>
            <a:gdLst/>
            <a:ahLst/>
            <a:cxnLst/>
            <a:rect l="l" t="t" r="r" b="b"/>
            <a:pathLst>
              <a:path w="35560">
                <a:moveTo>
                  <a:pt x="0" y="0"/>
                </a:moveTo>
                <a:lnTo>
                  <a:pt x="3505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01" name="object 201"/>
          <p:cNvSpPr/>
          <p:nvPr/>
        </p:nvSpPr>
        <p:spPr>
          <a:xfrm>
            <a:off x="1759869" y="6389741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02" name="object 202"/>
          <p:cNvSpPr/>
          <p:nvPr/>
        </p:nvSpPr>
        <p:spPr>
          <a:xfrm>
            <a:off x="1832605" y="6389741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03" name="object 203"/>
          <p:cNvSpPr/>
          <p:nvPr/>
        </p:nvSpPr>
        <p:spPr>
          <a:xfrm>
            <a:off x="1885603" y="6389741"/>
            <a:ext cx="24245" cy="0"/>
          </a:xfrm>
          <a:custGeom>
            <a:avLst/>
            <a:gdLst/>
            <a:ahLst/>
            <a:cxnLst/>
            <a:rect l="l" t="t" r="r" b="b"/>
            <a:pathLst>
              <a:path w="35560">
                <a:moveTo>
                  <a:pt x="0" y="0"/>
                </a:moveTo>
                <a:lnTo>
                  <a:pt x="3505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04" name="object 204"/>
          <p:cNvSpPr/>
          <p:nvPr/>
        </p:nvSpPr>
        <p:spPr>
          <a:xfrm>
            <a:off x="1759869" y="6388703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05" name="object 205"/>
          <p:cNvSpPr/>
          <p:nvPr/>
        </p:nvSpPr>
        <p:spPr>
          <a:xfrm>
            <a:off x="1832605" y="6388703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06" name="object 206"/>
          <p:cNvSpPr/>
          <p:nvPr/>
        </p:nvSpPr>
        <p:spPr>
          <a:xfrm>
            <a:off x="1886642" y="6388703"/>
            <a:ext cx="22947" cy="0"/>
          </a:xfrm>
          <a:custGeom>
            <a:avLst/>
            <a:gdLst/>
            <a:ahLst/>
            <a:cxnLst/>
            <a:rect l="l" t="t" r="r" b="b"/>
            <a:pathLst>
              <a:path w="33655">
                <a:moveTo>
                  <a:pt x="0" y="0"/>
                </a:moveTo>
                <a:lnTo>
                  <a:pt x="3352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07" name="object 207"/>
          <p:cNvSpPr/>
          <p:nvPr/>
        </p:nvSpPr>
        <p:spPr>
          <a:xfrm>
            <a:off x="1759869" y="6387663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08" name="object 208"/>
          <p:cNvSpPr/>
          <p:nvPr/>
        </p:nvSpPr>
        <p:spPr>
          <a:xfrm>
            <a:off x="1832605" y="6387663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09" name="object 209"/>
          <p:cNvSpPr/>
          <p:nvPr/>
        </p:nvSpPr>
        <p:spPr>
          <a:xfrm>
            <a:off x="1886642" y="6387663"/>
            <a:ext cx="22080" cy="0"/>
          </a:xfrm>
          <a:custGeom>
            <a:avLst/>
            <a:gdLst/>
            <a:ahLst/>
            <a:cxnLst/>
            <a:rect l="l" t="t" r="r" b="b"/>
            <a:pathLst>
              <a:path w="32385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10" name="object 210"/>
          <p:cNvSpPr/>
          <p:nvPr/>
        </p:nvSpPr>
        <p:spPr>
          <a:xfrm>
            <a:off x="1759869" y="6386624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11" name="object 211"/>
          <p:cNvSpPr/>
          <p:nvPr/>
        </p:nvSpPr>
        <p:spPr>
          <a:xfrm>
            <a:off x="1832605" y="6386624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12" name="object 212"/>
          <p:cNvSpPr/>
          <p:nvPr/>
        </p:nvSpPr>
        <p:spPr>
          <a:xfrm>
            <a:off x="1887682" y="6386624"/>
            <a:ext cx="19915" cy="0"/>
          </a:xfrm>
          <a:custGeom>
            <a:avLst/>
            <a:gdLst/>
            <a:ahLst/>
            <a:cxnLst/>
            <a:rect l="l" t="t" r="r" b="b"/>
            <a:pathLst>
              <a:path w="29210">
                <a:moveTo>
                  <a:pt x="0" y="0"/>
                </a:moveTo>
                <a:lnTo>
                  <a:pt x="2895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13" name="object 213"/>
          <p:cNvSpPr/>
          <p:nvPr/>
        </p:nvSpPr>
        <p:spPr>
          <a:xfrm>
            <a:off x="1759869" y="6385585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14" name="object 214"/>
          <p:cNvSpPr/>
          <p:nvPr/>
        </p:nvSpPr>
        <p:spPr>
          <a:xfrm>
            <a:off x="1832605" y="6385585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15" name="object 215"/>
          <p:cNvSpPr/>
          <p:nvPr/>
        </p:nvSpPr>
        <p:spPr>
          <a:xfrm>
            <a:off x="1759869" y="6384546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16" name="object 216"/>
          <p:cNvSpPr/>
          <p:nvPr/>
        </p:nvSpPr>
        <p:spPr>
          <a:xfrm>
            <a:off x="1832605" y="6384546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17" name="object 217"/>
          <p:cNvSpPr/>
          <p:nvPr/>
        </p:nvSpPr>
        <p:spPr>
          <a:xfrm>
            <a:off x="1888720" y="6384546"/>
            <a:ext cx="19050" cy="0"/>
          </a:xfrm>
          <a:custGeom>
            <a:avLst/>
            <a:gdLst/>
            <a:ahLst/>
            <a:cxnLst/>
            <a:rect l="l" t="t" r="r" b="b"/>
            <a:pathLst>
              <a:path w="27939">
                <a:moveTo>
                  <a:pt x="0" y="0"/>
                </a:moveTo>
                <a:lnTo>
                  <a:pt x="274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18" name="object 218"/>
          <p:cNvSpPr/>
          <p:nvPr/>
        </p:nvSpPr>
        <p:spPr>
          <a:xfrm>
            <a:off x="1759869" y="6383507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19" name="object 219"/>
          <p:cNvSpPr/>
          <p:nvPr/>
        </p:nvSpPr>
        <p:spPr>
          <a:xfrm>
            <a:off x="1832605" y="6383507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20" name="object 220"/>
          <p:cNvSpPr/>
          <p:nvPr/>
        </p:nvSpPr>
        <p:spPr>
          <a:xfrm>
            <a:off x="1888720" y="6383507"/>
            <a:ext cx="17750" cy="0"/>
          </a:xfrm>
          <a:custGeom>
            <a:avLst/>
            <a:gdLst/>
            <a:ahLst/>
            <a:cxnLst/>
            <a:rect l="l" t="t" r="r" b="b"/>
            <a:pathLst>
              <a:path w="26035">
                <a:moveTo>
                  <a:pt x="0" y="0"/>
                </a:moveTo>
                <a:lnTo>
                  <a:pt x="2590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21" name="object 221"/>
          <p:cNvSpPr/>
          <p:nvPr/>
        </p:nvSpPr>
        <p:spPr>
          <a:xfrm>
            <a:off x="1759869" y="6382468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8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22" name="object 222"/>
          <p:cNvSpPr/>
          <p:nvPr/>
        </p:nvSpPr>
        <p:spPr>
          <a:xfrm>
            <a:off x="1832605" y="6382468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23" name="object 223"/>
          <p:cNvSpPr/>
          <p:nvPr/>
        </p:nvSpPr>
        <p:spPr>
          <a:xfrm>
            <a:off x="1888720" y="6382468"/>
            <a:ext cx="17750" cy="0"/>
          </a:xfrm>
          <a:custGeom>
            <a:avLst/>
            <a:gdLst/>
            <a:ahLst/>
            <a:cxnLst/>
            <a:rect l="l" t="t" r="r" b="b"/>
            <a:pathLst>
              <a:path w="26035">
                <a:moveTo>
                  <a:pt x="0" y="0"/>
                </a:moveTo>
                <a:lnTo>
                  <a:pt x="2590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24" name="object 224"/>
          <p:cNvSpPr/>
          <p:nvPr/>
        </p:nvSpPr>
        <p:spPr>
          <a:xfrm>
            <a:off x="1759869" y="6381429"/>
            <a:ext cx="22080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25" name="object 225"/>
          <p:cNvSpPr/>
          <p:nvPr/>
        </p:nvSpPr>
        <p:spPr>
          <a:xfrm>
            <a:off x="1832605" y="6381429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26" name="object 226"/>
          <p:cNvSpPr/>
          <p:nvPr/>
        </p:nvSpPr>
        <p:spPr>
          <a:xfrm>
            <a:off x="1889760" y="6381429"/>
            <a:ext cx="15586" cy="0"/>
          </a:xfrm>
          <a:custGeom>
            <a:avLst/>
            <a:gdLst/>
            <a:ahLst/>
            <a:cxnLst/>
            <a:rect l="l" t="t" r="r" b="b"/>
            <a:pathLst>
              <a:path w="22860">
                <a:moveTo>
                  <a:pt x="0" y="0"/>
                </a:moveTo>
                <a:lnTo>
                  <a:pt x="2286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27" name="object 227"/>
          <p:cNvSpPr/>
          <p:nvPr/>
        </p:nvSpPr>
        <p:spPr>
          <a:xfrm>
            <a:off x="1759869" y="6380390"/>
            <a:ext cx="22947" cy="0"/>
          </a:xfrm>
          <a:custGeom>
            <a:avLst/>
            <a:gdLst/>
            <a:ahLst/>
            <a:cxnLst/>
            <a:rect l="l" t="t" r="r" b="b"/>
            <a:pathLst>
              <a:path w="33655">
                <a:moveTo>
                  <a:pt x="0" y="0"/>
                </a:moveTo>
                <a:lnTo>
                  <a:pt x="3352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28" name="object 228"/>
          <p:cNvSpPr/>
          <p:nvPr/>
        </p:nvSpPr>
        <p:spPr>
          <a:xfrm>
            <a:off x="1832605" y="6380390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29" name="object 229"/>
          <p:cNvSpPr/>
          <p:nvPr/>
        </p:nvSpPr>
        <p:spPr>
          <a:xfrm>
            <a:off x="1890799" y="6380390"/>
            <a:ext cx="14720" cy="0"/>
          </a:xfrm>
          <a:custGeom>
            <a:avLst/>
            <a:gdLst/>
            <a:ahLst/>
            <a:cxnLst/>
            <a:rect l="l" t="t" r="r" b="b"/>
            <a:pathLst>
              <a:path w="21589">
                <a:moveTo>
                  <a:pt x="0" y="0"/>
                </a:moveTo>
                <a:lnTo>
                  <a:pt x="2133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30" name="object 230"/>
          <p:cNvSpPr/>
          <p:nvPr/>
        </p:nvSpPr>
        <p:spPr>
          <a:xfrm>
            <a:off x="1759869" y="6379351"/>
            <a:ext cx="24245" cy="0"/>
          </a:xfrm>
          <a:custGeom>
            <a:avLst/>
            <a:gdLst/>
            <a:ahLst/>
            <a:cxnLst/>
            <a:rect l="l" t="t" r="r" b="b"/>
            <a:pathLst>
              <a:path w="35559">
                <a:moveTo>
                  <a:pt x="0" y="0"/>
                </a:moveTo>
                <a:lnTo>
                  <a:pt x="3505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31" name="object 231"/>
          <p:cNvSpPr/>
          <p:nvPr/>
        </p:nvSpPr>
        <p:spPr>
          <a:xfrm>
            <a:off x="1831566" y="6379351"/>
            <a:ext cx="22080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32" name="object 232"/>
          <p:cNvSpPr/>
          <p:nvPr/>
        </p:nvSpPr>
        <p:spPr>
          <a:xfrm>
            <a:off x="1890799" y="6379351"/>
            <a:ext cx="13855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33" name="object 233"/>
          <p:cNvSpPr/>
          <p:nvPr/>
        </p:nvSpPr>
        <p:spPr>
          <a:xfrm>
            <a:off x="1759869" y="6378311"/>
            <a:ext cx="25111" cy="0"/>
          </a:xfrm>
          <a:custGeom>
            <a:avLst/>
            <a:gdLst/>
            <a:ahLst/>
            <a:cxnLst/>
            <a:rect l="l" t="t" r="r" b="b"/>
            <a:pathLst>
              <a:path w="36830">
                <a:moveTo>
                  <a:pt x="0" y="0"/>
                </a:moveTo>
                <a:lnTo>
                  <a:pt x="365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34" name="object 234"/>
          <p:cNvSpPr/>
          <p:nvPr/>
        </p:nvSpPr>
        <p:spPr>
          <a:xfrm>
            <a:off x="1831566" y="6378311"/>
            <a:ext cx="22080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35" name="object 235"/>
          <p:cNvSpPr/>
          <p:nvPr/>
        </p:nvSpPr>
        <p:spPr>
          <a:xfrm>
            <a:off x="1890799" y="6378311"/>
            <a:ext cx="13855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36" name="object 236"/>
          <p:cNvSpPr/>
          <p:nvPr/>
        </p:nvSpPr>
        <p:spPr>
          <a:xfrm>
            <a:off x="1759869" y="6377272"/>
            <a:ext cx="25111" cy="0"/>
          </a:xfrm>
          <a:custGeom>
            <a:avLst/>
            <a:gdLst/>
            <a:ahLst/>
            <a:cxnLst/>
            <a:rect l="l" t="t" r="r" b="b"/>
            <a:pathLst>
              <a:path w="36830">
                <a:moveTo>
                  <a:pt x="0" y="0"/>
                </a:moveTo>
                <a:lnTo>
                  <a:pt x="365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37" name="object 237"/>
          <p:cNvSpPr/>
          <p:nvPr/>
        </p:nvSpPr>
        <p:spPr>
          <a:xfrm>
            <a:off x="1831566" y="6377272"/>
            <a:ext cx="22080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38" name="object 238"/>
          <p:cNvSpPr/>
          <p:nvPr/>
        </p:nvSpPr>
        <p:spPr>
          <a:xfrm>
            <a:off x="1890799" y="6377272"/>
            <a:ext cx="13855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39" name="object 239"/>
          <p:cNvSpPr/>
          <p:nvPr/>
        </p:nvSpPr>
        <p:spPr>
          <a:xfrm>
            <a:off x="1831566" y="6376233"/>
            <a:ext cx="22080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40" name="object 240"/>
          <p:cNvSpPr/>
          <p:nvPr/>
        </p:nvSpPr>
        <p:spPr>
          <a:xfrm>
            <a:off x="1891838" y="6376233"/>
            <a:ext cx="11690" cy="0"/>
          </a:xfrm>
          <a:custGeom>
            <a:avLst/>
            <a:gdLst/>
            <a:ahLst/>
            <a:cxnLst/>
            <a:rect l="l" t="t" r="r" b="b"/>
            <a:pathLst>
              <a:path w="17144">
                <a:moveTo>
                  <a:pt x="0" y="0"/>
                </a:moveTo>
                <a:lnTo>
                  <a:pt x="1676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41" name="object 241"/>
          <p:cNvSpPr/>
          <p:nvPr/>
        </p:nvSpPr>
        <p:spPr>
          <a:xfrm>
            <a:off x="1759869" y="6375194"/>
            <a:ext cx="27276" cy="0"/>
          </a:xfrm>
          <a:custGeom>
            <a:avLst/>
            <a:gdLst/>
            <a:ahLst/>
            <a:cxnLst/>
            <a:rect l="l" t="t" r="r" b="b"/>
            <a:pathLst>
              <a:path w="40005">
                <a:moveTo>
                  <a:pt x="0" y="0"/>
                </a:moveTo>
                <a:lnTo>
                  <a:pt x="3962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42" name="object 242"/>
          <p:cNvSpPr/>
          <p:nvPr/>
        </p:nvSpPr>
        <p:spPr>
          <a:xfrm>
            <a:off x="1831566" y="6375194"/>
            <a:ext cx="22080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43" name="object 243"/>
          <p:cNvSpPr/>
          <p:nvPr/>
        </p:nvSpPr>
        <p:spPr>
          <a:xfrm>
            <a:off x="1892877" y="6375194"/>
            <a:ext cx="9525" cy="0"/>
          </a:xfrm>
          <a:custGeom>
            <a:avLst/>
            <a:gdLst/>
            <a:ahLst/>
            <a:cxnLst/>
            <a:rect l="l" t="t" r="r" b="b"/>
            <a:pathLst>
              <a:path w="13969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44" name="object 244"/>
          <p:cNvSpPr/>
          <p:nvPr/>
        </p:nvSpPr>
        <p:spPr>
          <a:xfrm>
            <a:off x="1759869" y="6374155"/>
            <a:ext cx="28142" cy="0"/>
          </a:xfrm>
          <a:custGeom>
            <a:avLst/>
            <a:gdLst/>
            <a:ahLst/>
            <a:cxnLst/>
            <a:rect l="l" t="t" r="r" b="b"/>
            <a:pathLst>
              <a:path w="41275">
                <a:moveTo>
                  <a:pt x="0" y="0"/>
                </a:moveTo>
                <a:lnTo>
                  <a:pt x="411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45" name="object 245"/>
          <p:cNvSpPr/>
          <p:nvPr/>
        </p:nvSpPr>
        <p:spPr>
          <a:xfrm>
            <a:off x="1831566" y="6374155"/>
            <a:ext cx="22080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46" name="object 246"/>
          <p:cNvSpPr/>
          <p:nvPr/>
        </p:nvSpPr>
        <p:spPr>
          <a:xfrm>
            <a:off x="1893916" y="6374155"/>
            <a:ext cx="8659" cy="0"/>
          </a:xfrm>
          <a:custGeom>
            <a:avLst/>
            <a:gdLst/>
            <a:ahLst/>
            <a:cxnLst/>
            <a:rect l="l" t="t" r="r" b="b"/>
            <a:pathLst>
              <a:path w="12700">
                <a:moveTo>
                  <a:pt x="0" y="0"/>
                </a:moveTo>
                <a:lnTo>
                  <a:pt x="12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47" name="object 247"/>
          <p:cNvSpPr/>
          <p:nvPr/>
        </p:nvSpPr>
        <p:spPr>
          <a:xfrm>
            <a:off x="1831566" y="6373116"/>
            <a:ext cx="22080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48" name="object 248"/>
          <p:cNvSpPr/>
          <p:nvPr/>
        </p:nvSpPr>
        <p:spPr>
          <a:xfrm>
            <a:off x="1893916" y="6373116"/>
            <a:ext cx="8659" cy="0"/>
          </a:xfrm>
          <a:custGeom>
            <a:avLst/>
            <a:gdLst/>
            <a:ahLst/>
            <a:cxnLst/>
            <a:rect l="l" t="t" r="r" b="b"/>
            <a:pathLst>
              <a:path w="12700">
                <a:moveTo>
                  <a:pt x="0" y="0"/>
                </a:moveTo>
                <a:lnTo>
                  <a:pt x="12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49" name="object 249"/>
          <p:cNvSpPr/>
          <p:nvPr/>
        </p:nvSpPr>
        <p:spPr>
          <a:xfrm>
            <a:off x="1759869" y="6372077"/>
            <a:ext cx="30307" cy="0"/>
          </a:xfrm>
          <a:custGeom>
            <a:avLst/>
            <a:gdLst/>
            <a:ahLst/>
            <a:cxnLst/>
            <a:rect l="l" t="t" r="r" b="b"/>
            <a:pathLst>
              <a:path w="44450">
                <a:moveTo>
                  <a:pt x="0" y="0"/>
                </a:moveTo>
                <a:lnTo>
                  <a:pt x="4419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50" name="object 250"/>
          <p:cNvSpPr/>
          <p:nvPr/>
        </p:nvSpPr>
        <p:spPr>
          <a:xfrm>
            <a:off x="1831566" y="6372077"/>
            <a:ext cx="22080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51" name="object 251"/>
          <p:cNvSpPr/>
          <p:nvPr/>
        </p:nvSpPr>
        <p:spPr>
          <a:xfrm>
            <a:off x="1893916" y="6372077"/>
            <a:ext cx="8659" cy="0"/>
          </a:xfrm>
          <a:custGeom>
            <a:avLst/>
            <a:gdLst/>
            <a:ahLst/>
            <a:cxnLst/>
            <a:rect l="l" t="t" r="r" b="b"/>
            <a:pathLst>
              <a:path w="12700">
                <a:moveTo>
                  <a:pt x="0" y="0"/>
                </a:moveTo>
                <a:lnTo>
                  <a:pt x="1219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52" name="object 252"/>
          <p:cNvSpPr/>
          <p:nvPr/>
        </p:nvSpPr>
        <p:spPr>
          <a:xfrm>
            <a:off x="1759869" y="6371038"/>
            <a:ext cx="31173" cy="0"/>
          </a:xfrm>
          <a:custGeom>
            <a:avLst/>
            <a:gdLst/>
            <a:ahLst/>
            <a:cxnLst/>
            <a:rect l="l" t="t" r="r" b="b"/>
            <a:pathLst>
              <a:path w="45719">
                <a:moveTo>
                  <a:pt x="0" y="0"/>
                </a:moveTo>
                <a:lnTo>
                  <a:pt x="457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53" name="object 253"/>
          <p:cNvSpPr/>
          <p:nvPr/>
        </p:nvSpPr>
        <p:spPr>
          <a:xfrm>
            <a:off x="1831566" y="6371038"/>
            <a:ext cx="22080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54" name="object 254"/>
          <p:cNvSpPr/>
          <p:nvPr/>
        </p:nvSpPr>
        <p:spPr>
          <a:xfrm>
            <a:off x="1894955" y="6371038"/>
            <a:ext cx="6494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55" name="object 255"/>
          <p:cNvSpPr/>
          <p:nvPr/>
        </p:nvSpPr>
        <p:spPr>
          <a:xfrm>
            <a:off x="1759869" y="6369999"/>
            <a:ext cx="31173" cy="0"/>
          </a:xfrm>
          <a:custGeom>
            <a:avLst/>
            <a:gdLst/>
            <a:ahLst/>
            <a:cxnLst/>
            <a:rect l="l" t="t" r="r" b="b"/>
            <a:pathLst>
              <a:path w="45719">
                <a:moveTo>
                  <a:pt x="0" y="0"/>
                </a:moveTo>
                <a:lnTo>
                  <a:pt x="457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56" name="object 256"/>
          <p:cNvSpPr/>
          <p:nvPr/>
        </p:nvSpPr>
        <p:spPr>
          <a:xfrm>
            <a:off x="1831566" y="6369999"/>
            <a:ext cx="22080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57" name="object 257"/>
          <p:cNvSpPr/>
          <p:nvPr/>
        </p:nvSpPr>
        <p:spPr>
          <a:xfrm>
            <a:off x="1894955" y="6369999"/>
            <a:ext cx="5195" cy="0"/>
          </a:xfrm>
          <a:custGeom>
            <a:avLst/>
            <a:gdLst/>
            <a:ahLst/>
            <a:cxnLst/>
            <a:rect l="l" t="t" r="r" b="b"/>
            <a:pathLst>
              <a:path w="7619">
                <a:moveTo>
                  <a:pt x="0" y="0"/>
                </a:moveTo>
                <a:lnTo>
                  <a:pt x="761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58" name="object 258"/>
          <p:cNvSpPr/>
          <p:nvPr/>
        </p:nvSpPr>
        <p:spPr>
          <a:xfrm>
            <a:off x="1759869" y="6368960"/>
            <a:ext cx="32472" cy="0"/>
          </a:xfrm>
          <a:custGeom>
            <a:avLst/>
            <a:gdLst/>
            <a:ahLst/>
            <a:cxnLst/>
            <a:rect l="l" t="t" r="r" b="b"/>
            <a:pathLst>
              <a:path w="47625">
                <a:moveTo>
                  <a:pt x="0" y="0"/>
                </a:moveTo>
                <a:lnTo>
                  <a:pt x="4724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59" name="object 259"/>
          <p:cNvSpPr/>
          <p:nvPr/>
        </p:nvSpPr>
        <p:spPr>
          <a:xfrm>
            <a:off x="1831566" y="6368960"/>
            <a:ext cx="22080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60" name="object 260"/>
          <p:cNvSpPr/>
          <p:nvPr/>
        </p:nvSpPr>
        <p:spPr>
          <a:xfrm>
            <a:off x="1879369" y="6368440"/>
            <a:ext cx="37407" cy="37407"/>
          </a:xfrm>
          <a:prstGeom prst="rect">
            <a:avLst/>
          </a:prstGeom>
          <a:blipFill>
            <a:blip r:embed="rId4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61" name="object 261"/>
          <p:cNvSpPr/>
          <p:nvPr/>
        </p:nvSpPr>
        <p:spPr>
          <a:xfrm>
            <a:off x="1894955" y="6368960"/>
            <a:ext cx="5195" cy="0"/>
          </a:xfrm>
          <a:custGeom>
            <a:avLst/>
            <a:gdLst/>
            <a:ahLst/>
            <a:cxnLst/>
            <a:rect l="l" t="t" r="r" b="b"/>
            <a:pathLst>
              <a:path w="7619">
                <a:moveTo>
                  <a:pt x="0" y="0"/>
                </a:moveTo>
                <a:lnTo>
                  <a:pt x="761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62" name="object 262"/>
          <p:cNvSpPr/>
          <p:nvPr/>
        </p:nvSpPr>
        <p:spPr>
          <a:xfrm>
            <a:off x="1759869" y="6367921"/>
            <a:ext cx="34636" cy="0"/>
          </a:xfrm>
          <a:custGeom>
            <a:avLst/>
            <a:gdLst/>
            <a:ahLst/>
            <a:cxnLst/>
            <a:rect l="l" t="t" r="r" b="b"/>
            <a:pathLst>
              <a:path w="50800">
                <a:moveTo>
                  <a:pt x="0" y="0"/>
                </a:moveTo>
                <a:lnTo>
                  <a:pt x="5029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63" name="object 263"/>
          <p:cNvSpPr/>
          <p:nvPr/>
        </p:nvSpPr>
        <p:spPr>
          <a:xfrm>
            <a:off x="1831566" y="6367921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8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64" name="object 264"/>
          <p:cNvSpPr/>
          <p:nvPr/>
        </p:nvSpPr>
        <p:spPr>
          <a:xfrm>
            <a:off x="1870017" y="6367921"/>
            <a:ext cx="29441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65" name="object 265"/>
          <p:cNvSpPr/>
          <p:nvPr/>
        </p:nvSpPr>
        <p:spPr>
          <a:xfrm>
            <a:off x="1759869" y="6366882"/>
            <a:ext cx="34636" cy="0"/>
          </a:xfrm>
          <a:custGeom>
            <a:avLst/>
            <a:gdLst/>
            <a:ahLst/>
            <a:cxnLst/>
            <a:rect l="l" t="t" r="r" b="b"/>
            <a:pathLst>
              <a:path w="50800">
                <a:moveTo>
                  <a:pt x="0" y="0"/>
                </a:moveTo>
                <a:lnTo>
                  <a:pt x="502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66" name="object 266"/>
          <p:cNvSpPr/>
          <p:nvPr/>
        </p:nvSpPr>
        <p:spPr>
          <a:xfrm>
            <a:off x="1831046" y="6366362"/>
            <a:ext cx="69104" cy="38446"/>
          </a:xfrm>
          <a:prstGeom prst="rect">
            <a:avLst/>
          </a:prstGeom>
          <a:blipFill>
            <a:blip r:embed="rId4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67" name="object 267"/>
          <p:cNvSpPr/>
          <p:nvPr/>
        </p:nvSpPr>
        <p:spPr>
          <a:xfrm>
            <a:off x="1867939" y="6366882"/>
            <a:ext cx="33338" cy="0"/>
          </a:xfrm>
          <a:custGeom>
            <a:avLst/>
            <a:gdLst/>
            <a:ahLst/>
            <a:cxnLst/>
            <a:rect l="l" t="t" r="r" b="b"/>
            <a:pathLst>
              <a:path w="48894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68" name="object 268"/>
          <p:cNvSpPr/>
          <p:nvPr/>
        </p:nvSpPr>
        <p:spPr>
          <a:xfrm>
            <a:off x="1759869" y="6365842"/>
            <a:ext cx="36368" cy="0"/>
          </a:xfrm>
          <a:custGeom>
            <a:avLst/>
            <a:gdLst/>
            <a:ahLst/>
            <a:cxnLst/>
            <a:rect l="l" t="t" r="r" b="b"/>
            <a:pathLst>
              <a:path w="53340">
                <a:moveTo>
                  <a:pt x="0" y="0"/>
                </a:moveTo>
                <a:lnTo>
                  <a:pt x="5333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69" name="object 269"/>
          <p:cNvSpPr/>
          <p:nvPr/>
        </p:nvSpPr>
        <p:spPr>
          <a:xfrm>
            <a:off x="1830008" y="6365322"/>
            <a:ext cx="71173" cy="2078"/>
          </a:xfrm>
          <a:prstGeom prst="rect">
            <a:avLst/>
          </a:prstGeom>
          <a:blipFill>
            <a:blip r:embed="rId4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70" name="object 270"/>
          <p:cNvSpPr/>
          <p:nvPr/>
        </p:nvSpPr>
        <p:spPr>
          <a:xfrm>
            <a:off x="1863782" y="6365842"/>
            <a:ext cx="41564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71" name="object 271"/>
          <p:cNvSpPr/>
          <p:nvPr/>
        </p:nvSpPr>
        <p:spPr>
          <a:xfrm>
            <a:off x="1759869" y="6364803"/>
            <a:ext cx="37666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72" name="object 272"/>
          <p:cNvSpPr/>
          <p:nvPr/>
        </p:nvSpPr>
        <p:spPr>
          <a:xfrm>
            <a:off x="1830008" y="6364283"/>
            <a:ext cx="75338" cy="2078"/>
          </a:xfrm>
          <a:prstGeom prst="rect">
            <a:avLst/>
          </a:prstGeom>
          <a:blipFill>
            <a:blip r:embed="rId4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73" name="object 273"/>
          <p:cNvSpPr/>
          <p:nvPr/>
        </p:nvSpPr>
        <p:spPr>
          <a:xfrm>
            <a:off x="1861705" y="6364803"/>
            <a:ext cx="45893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74" name="object 274"/>
          <p:cNvSpPr/>
          <p:nvPr/>
        </p:nvSpPr>
        <p:spPr>
          <a:xfrm>
            <a:off x="1829488" y="6363764"/>
            <a:ext cx="22947" cy="0"/>
          </a:xfrm>
          <a:custGeom>
            <a:avLst/>
            <a:gdLst/>
            <a:ahLst/>
            <a:cxnLst/>
            <a:rect l="l" t="t" r="r" b="b"/>
            <a:pathLst>
              <a:path w="33655">
                <a:moveTo>
                  <a:pt x="0" y="0"/>
                </a:moveTo>
                <a:lnTo>
                  <a:pt x="3352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75" name="object 275"/>
          <p:cNvSpPr/>
          <p:nvPr/>
        </p:nvSpPr>
        <p:spPr>
          <a:xfrm>
            <a:off x="1759349" y="6362206"/>
            <a:ext cx="38966" cy="102870"/>
          </a:xfrm>
          <a:prstGeom prst="rect">
            <a:avLst/>
          </a:prstGeom>
          <a:blipFill>
            <a:blip r:embed="rId4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76" name="object 276"/>
          <p:cNvSpPr/>
          <p:nvPr/>
        </p:nvSpPr>
        <p:spPr>
          <a:xfrm>
            <a:off x="1782729" y="6362725"/>
            <a:ext cx="16885" cy="0"/>
          </a:xfrm>
          <a:custGeom>
            <a:avLst/>
            <a:gdLst/>
            <a:ahLst/>
            <a:cxnLst/>
            <a:rect l="l" t="t" r="r" b="b"/>
            <a:pathLst>
              <a:path w="24765">
                <a:moveTo>
                  <a:pt x="0" y="0"/>
                </a:moveTo>
                <a:lnTo>
                  <a:pt x="2438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77" name="object 277"/>
          <p:cNvSpPr/>
          <p:nvPr/>
        </p:nvSpPr>
        <p:spPr>
          <a:xfrm>
            <a:off x="1828449" y="6362725"/>
            <a:ext cx="22947" cy="0"/>
          </a:xfrm>
          <a:custGeom>
            <a:avLst/>
            <a:gdLst/>
            <a:ahLst/>
            <a:cxnLst/>
            <a:rect l="l" t="t" r="r" b="b"/>
            <a:pathLst>
              <a:path w="33655">
                <a:moveTo>
                  <a:pt x="0" y="0"/>
                </a:moveTo>
                <a:lnTo>
                  <a:pt x="3352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78" name="object 278"/>
          <p:cNvSpPr/>
          <p:nvPr/>
        </p:nvSpPr>
        <p:spPr>
          <a:xfrm>
            <a:off x="1759350" y="6361167"/>
            <a:ext cx="40004" cy="2078"/>
          </a:xfrm>
          <a:prstGeom prst="rect">
            <a:avLst/>
          </a:prstGeom>
          <a:blipFill>
            <a:blip r:embed="rId4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79" name="object 279"/>
          <p:cNvSpPr/>
          <p:nvPr/>
        </p:nvSpPr>
        <p:spPr>
          <a:xfrm>
            <a:off x="1759350" y="6360128"/>
            <a:ext cx="42602" cy="2078"/>
          </a:xfrm>
          <a:prstGeom prst="rect">
            <a:avLst/>
          </a:prstGeom>
          <a:blipFill>
            <a:blip r:embed="rId5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80" name="object 280"/>
          <p:cNvSpPr/>
          <p:nvPr/>
        </p:nvSpPr>
        <p:spPr>
          <a:xfrm>
            <a:off x="1759349" y="6359089"/>
            <a:ext cx="156387" cy="6234"/>
          </a:xfrm>
          <a:prstGeom prst="rect">
            <a:avLst/>
          </a:prstGeom>
          <a:blipFill>
            <a:blip r:embed="rId5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81" name="object 281"/>
          <p:cNvSpPr/>
          <p:nvPr/>
        </p:nvSpPr>
        <p:spPr>
          <a:xfrm>
            <a:off x="1759349" y="6358049"/>
            <a:ext cx="156387" cy="2078"/>
          </a:xfrm>
          <a:prstGeom prst="rect">
            <a:avLst/>
          </a:prstGeom>
          <a:blipFill>
            <a:blip r:embed="rId5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82" name="object 282"/>
          <p:cNvSpPr/>
          <p:nvPr/>
        </p:nvSpPr>
        <p:spPr>
          <a:xfrm>
            <a:off x="1759349" y="6357010"/>
            <a:ext cx="157418" cy="2078"/>
          </a:xfrm>
          <a:prstGeom prst="rect">
            <a:avLst/>
          </a:prstGeom>
          <a:blipFill>
            <a:blip r:embed="rId5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83" name="object 283"/>
          <p:cNvSpPr/>
          <p:nvPr/>
        </p:nvSpPr>
        <p:spPr>
          <a:xfrm>
            <a:off x="1759350" y="6355971"/>
            <a:ext cx="160019" cy="2078"/>
          </a:xfrm>
          <a:prstGeom prst="rect">
            <a:avLst/>
          </a:prstGeom>
          <a:blipFill>
            <a:blip r:embed="rId5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84" name="object 284"/>
          <p:cNvSpPr/>
          <p:nvPr/>
        </p:nvSpPr>
        <p:spPr>
          <a:xfrm>
            <a:off x="1759350" y="6354932"/>
            <a:ext cx="160539" cy="2078"/>
          </a:xfrm>
          <a:prstGeom prst="rect">
            <a:avLst/>
          </a:prstGeom>
          <a:blipFill>
            <a:blip r:embed="rId5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85" name="object 285"/>
          <p:cNvSpPr/>
          <p:nvPr/>
        </p:nvSpPr>
        <p:spPr>
          <a:xfrm>
            <a:off x="1759869" y="6352855"/>
            <a:ext cx="162093" cy="3117"/>
          </a:xfrm>
          <a:prstGeom prst="rect">
            <a:avLst/>
          </a:prstGeom>
          <a:blipFill>
            <a:blip r:embed="rId5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86" name="object 286"/>
          <p:cNvSpPr/>
          <p:nvPr/>
        </p:nvSpPr>
        <p:spPr>
          <a:xfrm>
            <a:off x="1759869" y="6351816"/>
            <a:ext cx="163661" cy="2078"/>
          </a:xfrm>
          <a:prstGeom prst="rect">
            <a:avLst/>
          </a:prstGeom>
          <a:blipFill>
            <a:blip r:embed="rId5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87" name="object 287"/>
          <p:cNvSpPr/>
          <p:nvPr/>
        </p:nvSpPr>
        <p:spPr>
          <a:xfrm>
            <a:off x="1759869" y="6350775"/>
            <a:ext cx="164700" cy="2078"/>
          </a:xfrm>
          <a:prstGeom prst="rect">
            <a:avLst/>
          </a:prstGeom>
          <a:blipFill>
            <a:blip r:embed="rId5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88" name="object 288"/>
          <p:cNvSpPr/>
          <p:nvPr/>
        </p:nvSpPr>
        <p:spPr>
          <a:xfrm>
            <a:off x="1899111" y="6351295"/>
            <a:ext cx="25977" cy="0"/>
          </a:xfrm>
          <a:custGeom>
            <a:avLst/>
            <a:gdLst/>
            <a:ahLst/>
            <a:cxnLst/>
            <a:rect l="l" t="t" r="r" b="b"/>
            <a:pathLst>
              <a:path w="38100">
                <a:moveTo>
                  <a:pt x="0" y="0"/>
                </a:moveTo>
                <a:lnTo>
                  <a:pt x="3809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89" name="object 289"/>
          <p:cNvSpPr/>
          <p:nvPr/>
        </p:nvSpPr>
        <p:spPr>
          <a:xfrm>
            <a:off x="1900150" y="6350256"/>
            <a:ext cx="25111" cy="0"/>
          </a:xfrm>
          <a:custGeom>
            <a:avLst/>
            <a:gdLst/>
            <a:ahLst/>
            <a:cxnLst/>
            <a:rect l="l" t="t" r="r" b="b"/>
            <a:pathLst>
              <a:path w="36830">
                <a:moveTo>
                  <a:pt x="0" y="0"/>
                </a:moveTo>
                <a:lnTo>
                  <a:pt x="365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90" name="object 290"/>
          <p:cNvSpPr/>
          <p:nvPr/>
        </p:nvSpPr>
        <p:spPr>
          <a:xfrm>
            <a:off x="1902229" y="6349217"/>
            <a:ext cx="24245" cy="0"/>
          </a:xfrm>
          <a:custGeom>
            <a:avLst/>
            <a:gdLst/>
            <a:ahLst/>
            <a:cxnLst/>
            <a:rect l="l" t="t" r="r" b="b"/>
            <a:pathLst>
              <a:path w="35560">
                <a:moveTo>
                  <a:pt x="0" y="0"/>
                </a:moveTo>
                <a:lnTo>
                  <a:pt x="3505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91" name="object 291"/>
          <p:cNvSpPr/>
          <p:nvPr/>
        </p:nvSpPr>
        <p:spPr>
          <a:xfrm>
            <a:off x="1904307" y="6348178"/>
            <a:ext cx="22947" cy="0"/>
          </a:xfrm>
          <a:custGeom>
            <a:avLst/>
            <a:gdLst/>
            <a:ahLst/>
            <a:cxnLst/>
            <a:rect l="l" t="t" r="r" b="b"/>
            <a:pathLst>
              <a:path w="33655">
                <a:moveTo>
                  <a:pt x="0" y="0"/>
                </a:moveTo>
                <a:lnTo>
                  <a:pt x="3352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92" name="object 292"/>
          <p:cNvSpPr/>
          <p:nvPr/>
        </p:nvSpPr>
        <p:spPr>
          <a:xfrm>
            <a:off x="1906385" y="6347139"/>
            <a:ext cx="22080" cy="0"/>
          </a:xfrm>
          <a:custGeom>
            <a:avLst/>
            <a:gdLst/>
            <a:ahLst/>
            <a:cxnLst/>
            <a:rect l="l" t="t" r="r" b="b"/>
            <a:pathLst>
              <a:path w="32385">
                <a:moveTo>
                  <a:pt x="0" y="0"/>
                </a:moveTo>
                <a:lnTo>
                  <a:pt x="3200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93" name="object 293"/>
          <p:cNvSpPr/>
          <p:nvPr/>
        </p:nvSpPr>
        <p:spPr>
          <a:xfrm>
            <a:off x="1907424" y="6346100"/>
            <a:ext cx="22080" cy="0"/>
          </a:xfrm>
          <a:custGeom>
            <a:avLst/>
            <a:gdLst/>
            <a:ahLst/>
            <a:cxnLst/>
            <a:rect l="l" t="t" r="r" b="b"/>
            <a:pathLst>
              <a:path w="32385">
                <a:moveTo>
                  <a:pt x="0" y="0"/>
                </a:moveTo>
                <a:lnTo>
                  <a:pt x="3200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94" name="object 294"/>
          <p:cNvSpPr/>
          <p:nvPr/>
        </p:nvSpPr>
        <p:spPr>
          <a:xfrm>
            <a:off x="1907424" y="6345061"/>
            <a:ext cx="22080" cy="0"/>
          </a:xfrm>
          <a:custGeom>
            <a:avLst/>
            <a:gdLst/>
            <a:ahLst/>
            <a:cxnLst/>
            <a:rect l="l" t="t" r="r" b="b"/>
            <a:pathLst>
              <a:path w="32385">
                <a:moveTo>
                  <a:pt x="0" y="0"/>
                </a:moveTo>
                <a:lnTo>
                  <a:pt x="3200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95" name="object 295"/>
          <p:cNvSpPr/>
          <p:nvPr/>
        </p:nvSpPr>
        <p:spPr>
          <a:xfrm>
            <a:off x="1909503" y="6344022"/>
            <a:ext cx="19915" cy="0"/>
          </a:xfrm>
          <a:custGeom>
            <a:avLst/>
            <a:gdLst/>
            <a:ahLst/>
            <a:cxnLst/>
            <a:rect l="l" t="t" r="r" b="b"/>
            <a:pathLst>
              <a:path w="29210">
                <a:moveTo>
                  <a:pt x="0" y="0"/>
                </a:moveTo>
                <a:lnTo>
                  <a:pt x="2895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96" name="object 296"/>
          <p:cNvSpPr/>
          <p:nvPr/>
        </p:nvSpPr>
        <p:spPr>
          <a:xfrm>
            <a:off x="1909503" y="6342983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97" name="object 297"/>
          <p:cNvSpPr/>
          <p:nvPr/>
        </p:nvSpPr>
        <p:spPr>
          <a:xfrm>
            <a:off x="1759350" y="6341424"/>
            <a:ext cx="109619" cy="9351"/>
          </a:xfrm>
          <a:prstGeom prst="rect">
            <a:avLst/>
          </a:prstGeom>
          <a:blipFill>
            <a:blip r:embed="rId5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98" name="object 298"/>
          <p:cNvSpPr/>
          <p:nvPr/>
        </p:nvSpPr>
        <p:spPr>
          <a:xfrm>
            <a:off x="1910542" y="6341943"/>
            <a:ext cx="19915" cy="0"/>
          </a:xfrm>
          <a:custGeom>
            <a:avLst/>
            <a:gdLst/>
            <a:ahLst/>
            <a:cxnLst/>
            <a:rect l="l" t="t" r="r" b="b"/>
            <a:pathLst>
              <a:path w="29210">
                <a:moveTo>
                  <a:pt x="0" y="0"/>
                </a:moveTo>
                <a:lnTo>
                  <a:pt x="2895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99" name="object 299"/>
          <p:cNvSpPr/>
          <p:nvPr/>
        </p:nvSpPr>
        <p:spPr>
          <a:xfrm>
            <a:off x="1759349" y="6340385"/>
            <a:ext cx="99757" cy="2078"/>
          </a:xfrm>
          <a:prstGeom prst="rect">
            <a:avLst/>
          </a:prstGeom>
          <a:blipFill>
            <a:blip r:embed="rId6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00" name="object 300"/>
          <p:cNvSpPr/>
          <p:nvPr/>
        </p:nvSpPr>
        <p:spPr>
          <a:xfrm>
            <a:off x="1807667" y="6340904"/>
            <a:ext cx="27276" cy="0"/>
          </a:xfrm>
          <a:custGeom>
            <a:avLst/>
            <a:gdLst/>
            <a:ahLst/>
            <a:cxnLst/>
            <a:rect l="l" t="t" r="r" b="b"/>
            <a:pathLst>
              <a:path w="40005">
                <a:moveTo>
                  <a:pt x="0" y="0"/>
                </a:moveTo>
                <a:lnTo>
                  <a:pt x="3962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01" name="object 301"/>
          <p:cNvSpPr/>
          <p:nvPr/>
        </p:nvSpPr>
        <p:spPr>
          <a:xfrm>
            <a:off x="1836766" y="6340904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02" name="object 302"/>
          <p:cNvSpPr/>
          <p:nvPr/>
        </p:nvSpPr>
        <p:spPr>
          <a:xfrm>
            <a:off x="1912619" y="6340904"/>
            <a:ext cx="19050" cy="0"/>
          </a:xfrm>
          <a:custGeom>
            <a:avLst/>
            <a:gdLst/>
            <a:ahLst/>
            <a:cxnLst/>
            <a:rect l="l" t="t" r="r" b="b"/>
            <a:pathLst>
              <a:path w="27939">
                <a:moveTo>
                  <a:pt x="0" y="0"/>
                </a:moveTo>
                <a:lnTo>
                  <a:pt x="274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03" name="object 303"/>
          <p:cNvSpPr/>
          <p:nvPr/>
        </p:nvSpPr>
        <p:spPr>
          <a:xfrm>
            <a:off x="1759869" y="6339865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8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04" name="object 304"/>
          <p:cNvSpPr/>
          <p:nvPr/>
        </p:nvSpPr>
        <p:spPr>
          <a:xfrm>
            <a:off x="1807672" y="6339345"/>
            <a:ext cx="49868" cy="2078"/>
          </a:xfrm>
          <a:prstGeom prst="rect">
            <a:avLst/>
          </a:prstGeom>
          <a:blipFill>
            <a:blip r:embed="rId6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05" name="object 305"/>
          <p:cNvSpPr/>
          <p:nvPr/>
        </p:nvSpPr>
        <p:spPr>
          <a:xfrm>
            <a:off x="1836766" y="6339865"/>
            <a:ext cx="19915" cy="0"/>
          </a:xfrm>
          <a:custGeom>
            <a:avLst/>
            <a:gdLst/>
            <a:ahLst/>
            <a:cxnLst/>
            <a:rect l="l" t="t" r="r" b="b"/>
            <a:pathLst>
              <a:path w="29209">
                <a:moveTo>
                  <a:pt x="0" y="0"/>
                </a:moveTo>
                <a:lnTo>
                  <a:pt x="2895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06" name="object 306"/>
          <p:cNvSpPr/>
          <p:nvPr/>
        </p:nvSpPr>
        <p:spPr>
          <a:xfrm>
            <a:off x="1912619" y="6339865"/>
            <a:ext cx="19050" cy="0"/>
          </a:xfrm>
          <a:custGeom>
            <a:avLst/>
            <a:gdLst/>
            <a:ahLst/>
            <a:cxnLst/>
            <a:rect l="l" t="t" r="r" b="b"/>
            <a:pathLst>
              <a:path w="27939">
                <a:moveTo>
                  <a:pt x="0" y="0"/>
                </a:moveTo>
                <a:lnTo>
                  <a:pt x="274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07" name="object 307"/>
          <p:cNvSpPr/>
          <p:nvPr/>
        </p:nvSpPr>
        <p:spPr>
          <a:xfrm>
            <a:off x="1836766" y="6338825"/>
            <a:ext cx="19050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08" name="object 308"/>
          <p:cNvSpPr/>
          <p:nvPr/>
        </p:nvSpPr>
        <p:spPr>
          <a:xfrm>
            <a:off x="1836766" y="6337786"/>
            <a:ext cx="19050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09" name="object 309"/>
          <p:cNvSpPr/>
          <p:nvPr/>
        </p:nvSpPr>
        <p:spPr>
          <a:xfrm>
            <a:off x="1914698" y="6337786"/>
            <a:ext cx="17750" cy="0"/>
          </a:xfrm>
          <a:custGeom>
            <a:avLst/>
            <a:gdLst/>
            <a:ahLst/>
            <a:cxnLst/>
            <a:rect l="l" t="t" r="r" b="b"/>
            <a:pathLst>
              <a:path w="26035">
                <a:moveTo>
                  <a:pt x="0" y="0"/>
                </a:moveTo>
                <a:lnTo>
                  <a:pt x="2590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10" name="object 310"/>
          <p:cNvSpPr/>
          <p:nvPr/>
        </p:nvSpPr>
        <p:spPr>
          <a:xfrm>
            <a:off x="1835723" y="6336748"/>
            <a:ext cx="19050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11" name="object 311"/>
          <p:cNvSpPr/>
          <p:nvPr/>
        </p:nvSpPr>
        <p:spPr>
          <a:xfrm>
            <a:off x="1914698" y="6336748"/>
            <a:ext cx="19050" cy="0"/>
          </a:xfrm>
          <a:custGeom>
            <a:avLst/>
            <a:gdLst/>
            <a:ahLst/>
            <a:cxnLst/>
            <a:rect l="l" t="t" r="r" b="b"/>
            <a:pathLst>
              <a:path w="27939">
                <a:moveTo>
                  <a:pt x="0" y="0"/>
                </a:moveTo>
                <a:lnTo>
                  <a:pt x="274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12" name="object 312"/>
          <p:cNvSpPr/>
          <p:nvPr/>
        </p:nvSpPr>
        <p:spPr>
          <a:xfrm>
            <a:off x="1834683" y="6335709"/>
            <a:ext cx="19050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13" name="object 313"/>
          <p:cNvSpPr/>
          <p:nvPr/>
        </p:nvSpPr>
        <p:spPr>
          <a:xfrm>
            <a:off x="1915737" y="6335709"/>
            <a:ext cx="17750" cy="0"/>
          </a:xfrm>
          <a:custGeom>
            <a:avLst/>
            <a:gdLst/>
            <a:ahLst/>
            <a:cxnLst/>
            <a:rect l="l" t="t" r="r" b="b"/>
            <a:pathLst>
              <a:path w="26035">
                <a:moveTo>
                  <a:pt x="0" y="0"/>
                </a:moveTo>
                <a:lnTo>
                  <a:pt x="2590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14" name="object 314"/>
          <p:cNvSpPr/>
          <p:nvPr/>
        </p:nvSpPr>
        <p:spPr>
          <a:xfrm>
            <a:off x="1834683" y="6334670"/>
            <a:ext cx="19050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15" name="object 315"/>
          <p:cNvSpPr/>
          <p:nvPr/>
        </p:nvSpPr>
        <p:spPr>
          <a:xfrm>
            <a:off x="1915737" y="6334670"/>
            <a:ext cx="19050" cy="0"/>
          </a:xfrm>
          <a:custGeom>
            <a:avLst/>
            <a:gdLst/>
            <a:ahLst/>
            <a:cxnLst/>
            <a:rect l="l" t="t" r="r" b="b"/>
            <a:pathLst>
              <a:path w="27939">
                <a:moveTo>
                  <a:pt x="0" y="0"/>
                </a:moveTo>
                <a:lnTo>
                  <a:pt x="274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16" name="object 316"/>
          <p:cNvSpPr/>
          <p:nvPr/>
        </p:nvSpPr>
        <p:spPr>
          <a:xfrm>
            <a:off x="1834684" y="6333631"/>
            <a:ext cx="17750" cy="0"/>
          </a:xfrm>
          <a:custGeom>
            <a:avLst/>
            <a:gdLst/>
            <a:ahLst/>
            <a:cxnLst/>
            <a:rect l="l" t="t" r="r" b="b"/>
            <a:pathLst>
              <a:path w="26034">
                <a:moveTo>
                  <a:pt x="0" y="0"/>
                </a:moveTo>
                <a:lnTo>
                  <a:pt x="2590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17" name="object 317"/>
          <p:cNvSpPr/>
          <p:nvPr/>
        </p:nvSpPr>
        <p:spPr>
          <a:xfrm>
            <a:off x="1916777" y="6333631"/>
            <a:ext cx="17750" cy="0"/>
          </a:xfrm>
          <a:custGeom>
            <a:avLst/>
            <a:gdLst/>
            <a:ahLst/>
            <a:cxnLst/>
            <a:rect l="l" t="t" r="r" b="b"/>
            <a:pathLst>
              <a:path w="26035">
                <a:moveTo>
                  <a:pt x="0" y="0"/>
                </a:moveTo>
                <a:lnTo>
                  <a:pt x="2590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18" name="object 318"/>
          <p:cNvSpPr/>
          <p:nvPr/>
        </p:nvSpPr>
        <p:spPr>
          <a:xfrm>
            <a:off x="1834684" y="6332592"/>
            <a:ext cx="17750" cy="0"/>
          </a:xfrm>
          <a:custGeom>
            <a:avLst/>
            <a:gdLst/>
            <a:ahLst/>
            <a:cxnLst/>
            <a:rect l="l" t="t" r="r" b="b"/>
            <a:pathLst>
              <a:path w="26034">
                <a:moveTo>
                  <a:pt x="0" y="0"/>
                </a:moveTo>
                <a:lnTo>
                  <a:pt x="2590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19" name="object 319"/>
          <p:cNvSpPr/>
          <p:nvPr/>
        </p:nvSpPr>
        <p:spPr>
          <a:xfrm>
            <a:off x="1916777" y="6332592"/>
            <a:ext cx="17750" cy="0"/>
          </a:xfrm>
          <a:custGeom>
            <a:avLst/>
            <a:gdLst/>
            <a:ahLst/>
            <a:cxnLst/>
            <a:rect l="l" t="t" r="r" b="b"/>
            <a:pathLst>
              <a:path w="26035">
                <a:moveTo>
                  <a:pt x="0" y="0"/>
                </a:moveTo>
                <a:lnTo>
                  <a:pt x="2590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20" name="object 320"/>
          <p:cNvSpPr/>
          <p:nvPr/>
        </p:nvSpPr>
        <p:spPr>
          <a:xfrm>
            <a:off x="1834684" y="6331553"/>
            <a:ext cx="16885" cy="0"/>
          </a:xfrm>
          <a:custGeom>
            <a:avLst/>
            <a:gdLst/>
            <a:ahLst/>
            <a:cxnLst/>
            <a:rect l="l" t="t" r="r" b="b"/>
            <a:pathLst>
              <a:path w="24765">
                <a:moveTo>
                  <a:pt x="0" y="0"/>
                </a:moveTo>
                <a:lnTo>
                  <a:pt x="2438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21" name="object 321"/>
          <p:cNvSpPr/>
          <p:nvPr/>
        </p:nvSpPr>
        <p:spPr>
          <a:xfrm>
            <a:off x="1917815" y="6331553"/>
            <a:ext cx="16885" cy="0"/>
          </a:xfrm>
          <a:custGeom>
            <a:avLst/>
            <a:gdLst/>
            <a:ahLst/>
            <a:cxnLst/>
            <a:rect l="l" t="t" r="r" b="b"/>
            <a:pathLst>
              <a:path w="24764">
                <a:moveTo>
                  <a:pt x="0" y="0"/>
                </a:moveTo>
                <a:lnTo>
                  <a:pt x="2438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22" name="object 322"/>
          <p:cNvSpPr/>
          <p:nvPr/>
        </p:nvSpPr>
        <p:spPr>
          <a:xfrm>
            <a:off x="1833645" y="6330513"/>
            <a:ext cx="17750" cy="0"/>
          </a:xfrm>
          <a:custGeom>
            <a:avLst/>
            <a:gdLst/>
            <a:ahLst/>
            <a:cxnLst/>
            <a:rect l="l" t="t" r="r" b="b"/>
            <a:pathLst>
              <a:path w="26034">
                <a:moveTo>
                  <a:pt x="0" y="0"/>
                </a:moveTo>
                <a:lnTo>
                  <a:pt x="2590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23" name="object 323"/>
          <p:cNvSpPr/>
          <p:nvPr/>
        </p:nvSpPr>
        <p:spPr>
          <a:xfrm>
            <a:off x="1917815" y="6330513"/>
            <a:ext cx="16885" cy="0"/>
          </a:xfrm>
          <a:custGeom>
            <a:avLst/>
            <a:gdLst/>
            <a:ahLst/>
            <a:cxnLst/>
            <a:rect l="l" t="t" r="r" b="b"/>
            <a:pathLst>
              <a:path w="24764">
                <a:moveTo>
                  <a:pt x="0" y="0"/>
                </a:moveTo>
                <a:lnTo>
                  <a:pt x="2438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24" name="object 324"/>
          <p:cNvSpPr/>
          <p:nvPr/>
        </p:nvSpPr>
        <p:spPr>
          <a:xfrm>
            <a:off x="1833645" y="6329474"/>
            <a:ext cx="16885" cy="0"/>
          </a:xfrm>
          <a:custGeom>
            <a:avLst/>
            <a:gdLst/>
            <a:ahLst/>
            <a:cxnLst/>
            <a:rect l="l" t="t" r="r" b="b"/>
            <a:pathLst>
              <a:path w="24765">
                <a:moveTo>
                  <a:pt x="0" y="0"/>
                </a:moveTo>
                <a:lnTo>
                  <a:pt x="2438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25" name="object 325"/>
          <p:cNvSpPr/>
          <p:nvPr/>
        </p:nvSpPr>
        <p:spPr>
          <a:xfrm>
            <a:off x="1917815" y="6329474"/>
            <a:ext cx="17750" cy="0"/>
          </a:xfrm>
          <a:custGeom>
            <a:avLst/>
            <a:gdLst/>
            <a:ahLst/>
            <a:cxnLst/>
            <a:rect l="l" t="t" r="r" b="b"/>
            <a:pathLst>
              <a:path w="26035">
                <a:moveTo>
                  <a:pt x="0" y="0"/>
                </a:moveTo>
                <a:lnTo>
                  <a:pt x="2590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26" name="object 326"/>
          <p:cNvSpPr/>
          <p:nvPr/>
        </p:nvSpPr>
        <p:spPr>
          <a:xfrm>
            <a:off x="1833645" y="6328435"/>
            <a:ext cx="16885" cy="0"/>
          </a:xfrm>
          <a:custGeom>
            <a:avLst/>
            <a:gdLst/>
            <a:ahLst/>
            <a:cxnLst/>
            <a:rect l="l" t="t" r="r" b="b"/>
            <a:pathLst>
              <a:path w="24765">
                <a:moveTo>
                  <a:pt x="0" y="0"/>
                </a:moveTo>
                <a:lnTo>
                  <a:pt x="2438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27" name="object 327"/>
          <p:cNvSpPr/>
          <p:nvPr/>
        </p:nvSpPr>
        <p:spPr>
          <a:xfrm>
            <a:off x="1917815" y="6328435"/>
            <a:ext cx="17750" cy="0"/>
          </a:xfrm>
          <a:custGeom>
            <a:avLst/>
            <a:gdLst/>
            <a:ahLst/>
            <a:cxnLst/>
            <a:rect l="l" t="t" r="r" b="b"/>
            <a:pathLst>
              <a:path w="26035">
                <a:moveTo>
                  <a:pt x="0" y="0"/>
                </a:moveTo>
                <a:lnTo>
                  <a:pt x="2590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28" name="object 328"/>
          <p:cNvSpPr/>
          <p:nvPr/>
        </p:nvSpPr>
        <p:spPr>
          <a:xfrm>
            <a:off x="1833645" y="6327396"/>
            <a:ext cx="16885" cy="0"/>
          </a:xfrm>
          <a:custGeom>
            <a:avLst/>
            <a:gdLst/>
            <a:ahLst/>
            <a:cxnLst/>
            <a:rect l="l" t="t" r="r" b="b"/>
            <a:pathLst>
              <a:path w="24765">
                <a:moveTo>
                  <a:pt x="0" y="0"/>
                </a:moveTo>
                <a:lnTo>
                  <a:pt x="2438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29" name="object 329"/>
          <p:cNvSpPr/>
          <p:nvPr/>
        </p:nvSpPr>
        <p:spPr>
          <a:xfrm>
            <a:off x="1918854" y="6327396"/>
            <a:ext cx="16885" cy="0"/>
          </a:xfrm>
          <a:custGeom>
            <a:avLst/>
            <a:gdLst/>
            <a:ahLst/>
            <a:cxnLst/>
            <a:rect l="l" t="t" r="r" b="b"/>
            <a:pathLst>
              <a:path w="24764">
                <a:moveTo>
                  <a:pt x="0" y="0"/>
                </a:moveTo>
                <a:lnTo>
                  <a:pt x="2438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30" name="object 330"/>
          <p:cNvSpPr/>
          <p:nvPr/>
        </p:nvSpPr>
        <p:spPr>
          <a:xfrm>
            <a:off x="1832605" y="6326356"/>
            <a:ext cx="17750" cy="0"/>
          </a:xfrm>
          <a:custGeom>
            <a:avLst/>
            <a:gdLst/>
            <a:ahLst/>
            <a:cxnLst/>
            <a:rect l="l" t="t" r="r" b="b"/>
            <a:pathLst>
              <a:path w="26034">
                <a:moveTo>
                  <a:pt x="0" y="0"/>
                </a:moveTo>
                <a:lnTo>
                  <a:pt x="2590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31" name="object 331"/>
          <p:cNvSpPr/>
          <p:nvPr/>
        </p:nvSpPr>
        <p:spPr>
          <a:xfrm>
            <a:off x="1885603" y="6326356"/>
            <a:ext cx="50223" cy="0"/>
          </a:xfrm>
          <a:custGeom>
            <a:avLst/>
            <a:gdLst/>
            <a:ahLst/>
            <a:cxnLst/>
            <a:rect l="l" t="t" r="r" b="b"/>
            <a:pathLst>
              <a:path w="73660">
                <a:moveTo>
                  <a:pt x="0" y="0"/>
                </a:moveTo>
                <a:lnTo>
                  <a:pt x="7315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32" name="object 332"/>
          <p:cNvSpPr/>
          <p:nvPr/>
        </p:nvSpPr>
        <p:spPr>
          <a:xfrm>
            <a:off x="1832605" y="6325317"/>
            <a:ext cx="17750" cy="0"/>
          </a:xfrm>
          <a:custGeom>
            <a:avLst/>
            <a:gdLst/>
            <a:ahLst/>
            <a:cxnLst/>
            <a:rect l="l" t="t" r="r" b="b"/>
            <a:pathLst>
              <a:path w="26034">
                <a:moveTo>
                  <a:pt x="0" y="0"/>
                </a:moveTo>
                <a:lnTo>
                  <a:pt x="2590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33" name="object 333"/>
          <p:cNvSpPr/>
          <p:nvPr/>
        </p:nvSpPr>
        <p:spPr>
          <a:xfrm>
            <a:off x="1832605" y="6324279"/>
            <a:ext cx="17750" cy="0"/>
          </a:xfrm>
          <a:custGeom>
            <a:avLst/>
            <a:gdLst/>
            <a:ahLst/>
            <a:cxnLst/>
            <a:rect l="l" t="t" r="r" b="b"/>
            <a:pathLst>
              <a:path w="26034">
                <a:moveTo>
                  <a:pt x="0" y="0"/>
                </a:moveTo>
                <a:lnTo>
                  <a:pt x="2590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34" name="object 334"/>
          <p:cNvSpPr/>
          <p:nvPr/>
        </p:nvSpPr>
        <p:spPr>
          <a:xfrm>
            <a:off x="1832606" y="6323240"/>
            <a:ext cx="16885" cy="0"/>
          </a:xfrm>
          <a:custGeom>
            <a:avLst/>
            <a:gdLst/>
            <a:ahLst/>
            <a:cxnLst/>
            <a:rect l="l" t="t" r="r" b="b"/>
            <a:pathLst>
              <a:path w="24765">
                <a:moveTo>
                  <a:pt x="0" y="0"/>
                </a:moveTo>
                <a:lnTo>
                  <a:pt x="2438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35" name="object 335"/>
          <p:cNvSpPr/>
          <p:nvPr/>
        </p:nvSpPr>
        <p:spPr>
          <a:xfrm>
            <a:off x="1832606" y="6322201"/>
            <a:ext cx="16885" cy="0"/>
          </a:xfrm>
          <a:custGeom>
            <a:avLst/>
            <a:gdLst/>
            <a:ahLst/>
            <a:cxnLst/>
            <a:rect l="l" t="t" r="r" b="b"/>
            <a:pathLst>
              <a:path w="24765">
                <a:moveTo>
                  <a:pt x="0" y="0"/>
                </a:moveTo>
                <a:lnTo>
                  <a:pt x="2438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36" name="object 336"/>
          <p:cNvSpPr/>
          <p:nvPr/>
        </p:nvSpPr>
        <p:spPr>
          <a:xfrm>
            <a:off x="1832606" y="6321162"/>
            <a:ext cx="16885" cy="0"/>
          </a:xfrm>
          <a:custGeom>
            <a:avLst/>
            <a:gdLst/>
            <a:ahLst/>
            <a:cxnLst/>
            <a:rect l="l" t="t" r="r" b="b"/>
            <a:pathLst>
              <a:path w="24765">
                <a:moveTo>
                  <a:pt x="0" y="0"/>
                </a:moveTo>
                <a:lnTo>
                  <a:pt x="2438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37" name="object 337"/>
          <p:cNvSpPr/>
          <p:nvPr/>
        </p:nvSpPr>
        <p:spPr>
          <a:xfrm>
            <a:off x="1832606" y="6320123"/>
            <a:ext cx="16885" cy="0"/>
          </a:xfrm>
          <a:custGeom>
            <a:avLst/>
            <a:gdLst/>
            <a:ahLst/>
            <a:cxnLst/>
            <a:rect l="l" t="t" r="r" b="b"/>
            <a:pathLst>
              <a:path w="24765">
                <a:moveTo>
                  <a:pt x="0" y="0"/>
                </a:moveTo>
                <a:lnTo>
                  <a:pt x="2438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38" name="object 338"/>
          <p:cNvSpPr/>
          <p:nvPr/>
        </p:nvSpPr>
        <p:spPr>
          <a:xfrm>
            <a:off x="1832606" y="6319083"/>
            <a:ext cx="16885" cy="0"/>
          </a:xfrm>
          <a:custGeom>
            <a:avLst/>
            <a:gdLst/>
            <a:ahLst/>
            <a:cxnLst/>
            <a:rect l="l" t="t" r="r" b="b"/>
            <a:pathLst>
              <a:path w="24765">
                <a:moveTo>
                  <a:pt x="0" y="0"/>
                </a:moveTo>
                <a:lnTo>
                  <a:pt x="2438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39" name="object 339"/>
          <p:cNvSpPr/>
          <p:nvPr/>
        </p:nvSpPr>
        <p:spPr>
          <a:xfrm>
            <a:off x="1832606" y="6318044"/>
            <a:ext cx="16885" cy="0"/>
          </a:xfrm>
          <a:custGeom>
            <a:avLst/>
            <a:gdLst/>
            <a:ahLst/>
            <a:cxnLst/>
            <a:rect l="l" t="t" r="r" b="b"/>
            <a:pathLst>
              <a:path w="24765">
                <a:moveTo>
                  <a:pt x="0" y="0"/>
                </a:moveTo>
                <a:lnTo>
                  <a:pt x="2438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40" name="object 340"/>
          <p:cNvSpPr/>
          <p:nvPr/>
        </p:nvSpPr>
        <p:spPr>
          <a:xfrm>
            <a:off x="1832606" y="6317005"/>
            <a:ext cx="16885" cy="0"/>
          </a:xfrm>
          <a:custGeom>
            <a:avLst/>
            <a:gdLst/>
            <a:ahLst/>
            <a:cxnLst/>
            <a:rect l="l" t="t" r="r" b="b"/>
            <a:pathLst>
              <a:path w="24765">
                <a:moveTo>
                  <a:pt x="0" y="0"/>
                </a:moveTo>
                <a:lnTo>
                  <a:pt x="2438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41" name="object 341"/>
          <p:cNvSpPr/>
          <p:nvPr/>
        </p:nvSpPr>
        <p:spPr>
          <a:xfrm>
            <a:off x="1832606" y="6315966"/>
            <a:ext cx="16885" cy="0"/>
          </a:xfrm>
          <a:custGeom>
            <a:avLst/>
            <a:gdLst/>
            <a:ahLst/>
            <a:cxnLst/>
            <a:rect l="l" t="t" r="r" b="b"/>
            <a:pathLst>
              <a:path w="24765">
                <a:moveTo>
                  <a:pt x="0" y="0"/>
                </a:moveTo>
                <a:lnTo>
                  <a:pt x="2438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42" name="object 342"/>
          <p:cNvSpPr/>
          <p:nvPr/>
        </p:nvSpPr>
        <p:spPr>
          <a:xfrm>
            <a:off x="1832606" y="6314927"/>
            <a:ext cx="16885" cy="0"/>
          </a:xfrm>
          <a:custGeom>
            <a:avLst/>
            <a:gdLst/>
            <a:ahLst/>
            <a:cxnLst/>
            <a:rect l="l" t="t" r="r" b="b"/>
            <a:pathLst>
              <a:path w="24765">
                <a:moveTo>
                  <a:pt x="0" y="0"/>
                </a:moveTo>
                <a:lnTo>
                  <a:pt x="2438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43" name="object 343"/>
          <p:cNvSpPr/>
          <p:nvPr/>
        </p:nvSpPr>
        <p:spPr>
          <a:xfrm>
            <a:off x="1832606" y="6313887"/>
            <a:ext cx="16885" cy="0"/>
          </a:xfrm>
          <a:custGeom>
            <a:avLst/>
            <a:gdLst/>
            <a:ahLst/>
            <a:cxnLst/>
            <a:rect l="l" t="t" r="r" b="b"/>
            <a:pathLst>
              <a:path w="24765">
                <a:moveTo>
                  <a:pt x="0" y="0"/>
                </a:moveTo>
                <a:lnTo>
                  <a:pt x="2438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44" name="object 344"/>
          <p:cNvSpPr/>
          <p:nvPr/>
        </p:nvSpPr>
        <p:spPr>
          <a:xfrm>
            <a:off x="1832606" y="6312848"/>
            <a:ext cx="16885" cy="0"/>
          </a:xfrm>
          <a:custGeom>
            <a:avLst/>
            <a:gdLst/>
            <a:ahLst/>
            <a:cxnLst/>
            <a:rect l="l" t="t" r="r" b="b"/>
            <a:pathLst>
              <a:path w="24765">
                <a:moveTo>
                  <a:pt x="0" y="0"/>
                </a:moveTo>
                <a:lnTo>
                  <a:pt x="2438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45" name="object 345"/>
          <p:cNvSpPr/>
          <p:nvPr/>
        </p:nvSpPr>
        <p:spPr>
          <a:xfrm>
            <a:off x="1832605" y="6311809"/>
            <a:ext cx="17750" cy="0"/>
          </a:xfrm>
          <a:custGeom>
            <a:avLst/>
            <a:gdLst/>
            <a:ahLst/>
            <a:cxnLst/>
            <a:rect l="l" t="t" r="r" b="b"/>
            <a:pathLst>
              <a:path w="26034">
                <a:moveTo>
                  <a:pt x="0" y="0"/>
                </a:moveTo>
                <a:lnTo>
                  <a:pt x="2590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46" name="object 346"/>
          <p:cNvSpPr/>
          <p:nvPr/>
        </p:nvSpPr>
        <p:spPr>
          <a:xfrm>
            <a:off x="1832605" y="6310771"/>
            <a:ext cx="17750" cy="0"/>
          </a:xfrm>
          <a:custGeom>
            <a:avLst/>
            <a:gdLst/>
            <a:ahLst/>
            <a:cxnLst/>
            <a:rect l="l" t="t" r="r" b="b"/>
            <a:pathLst>
              <a:path w="26034">
                <a:moveTo>
                  <a:pt x="0" y="0"/>
                </a:moveTo>
                <a:lnTo>
                  <a:pt x="2590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47" name="object 347"/>
          <p:cNvSpPr/>
          <p:nvPr/>
        </p:nvSpPr>
        <p:spPr>
          <a:xfrm>
            <a:off x="1832605" y="6309732"/>
            <a:ext cx="17750" cy="0"/>
          </a:xfrm>
          <a:custGeom>
            <a:avLst/>
            <a:gdLst/>
            <a:ahLst/>
            <a:cxnLst/>
            <a:rect l="l" t="t" r="r" b="b"/>
            <a:pathLst>
              <a:path w="26034">
                <a:moveTo>
                  <a:pt x="0" y="0"/>
                </a:moveTo>
                <a:lnTo>
                  <a:pt x="2590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48" name="object 348"/>
          <p:cNvSpPr/>
          <p:nvPr/>
        </p:nvSpPr>
        <p:spPr>
          <a:xfrm>
            <a:off x="1833645" y="6308693"/>
            <a:ext cx="16885" cy="0"/>
          </a:xfrm>
          <a:custGeom>
            <a:avLst/>
            <a:gdLst/>
            <a:ahLst/>
            <a:cxnLst/>
            <a:rect l="l" t="t" r="r" b="b"/>
            <a:pathLst>
              <a:path w="24765">
                <a:moveTo>
                  <a:pt x="0" y="0"/>
                </a:moveTo>
                <a:lnTo>
                  <a:pt x="2438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49" name="object 349"/>
          <p:cNvSpPr/>
          <p:nvPr/>
        </p:nvSpPr>
        <p:spPr>
          <a:xfrm>
            <a:off x="1833645" y="6307653"/>
            <a:ext cx="16885" cy="0"/>
          </a:xfrm>
          <a:custGeom>
            <a:avLst/>
            <a:gdLst/>
            <a:ahLst/>
            <a:cxnLst/>
            <a:rect l="l" t="t" r="r" b="b"/>
            <a:pathLst>
              <a:path w="24765">
                <a:moveTo>
                  <a:pt x="0" y="0"/>
                </a:moveTo>
                <a:lnTo>
                  <a:pt x="2438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50" name="object 350"/>
          <p:cNvSpPr/>
          <p:nvPr/>
        </p:nvSpPr>
        <p:spPr>
          <a:xfrm>
            <a:off x="1833645" y="6306614"/>
            <a:ext cx="17750" cy="0"/>
          </a:xfrm>
          <a:custGeom>
            <a:avLst/>
            <a:gdLst/>
            <a:ahLst/>
            <a:cxnLst/>
            <a:rect l="l" t="t" r="r" b="b"/>
            <a:pathLst>
              <a:path w="26034">
                <a:moveTo>
                  <a:pt x="0" y="0"/>
                </a:moveTo>
                <a:lnTo>
                  <a:pt x="2590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51" name="object 351"/>
          <p:cNvSpPr/>
          <p:nvPr/>
        </p:nvSpPr>
        <p:spPr>
          <a:xfrm>
            <a:off x="1834684" y="6305575"/>
            <a:ext cx="16885" cy="0"/>
          </a:xfrm>
          <a:custGeom>
            <a:avLst/>
            <a:gdLst/>
            <a:ahLst/>
            <a:cxnLst/>
            <a:rect l="l" t="t" r="r" b="b"/>
            <a:pathLst>
              <a:path w="24765">
                <a:moveTo>
                  <a:pt x="0" y="0"/>
                </a:moveTo>
                <a:lnTo>
                  <a:pt x="2438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52" name="object 352"/>
          <p:cNvSpPr/>
          <p:nvPr/>
        </p:nvSpPr>
        <p:spPr>
          <a:xfrm>
            <a:off x="1834684" y="6304536"/>
            <a:ext cx="17750" cy="0"/>
          </a:xfrm>
          <a:custGeom>
            <a:avLst/>
            <a:gdLst/>
            <a:ahLst/>
            <a:cxnLst/>
            <a:rect l="l" t="t" r="r" b="b"/>
            <a:pathLst>
              <a:path w="26034">
                <a:moveTo>
                  <a:pt x="0" y="0"/>
                </a:moveTo>
                <a:lnTo>
                  <a:pt x="2590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53" name="object 353"/>
          <p:cNvSpPr/>
          <p:nvPr/>
        </p:nvSpPr>
        <p:spPr>
          <a:xfrm>
            <a:off x="1834683" y="6303497"/>
            <a:ext cx="19050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54" name="object 354"/>
          <p:cNvSpPr/>
          <p:nvPr/>
        </p:nvSpPr>
        <p:spPr>
          <a:xfrm>
            <a:off x="1834683" y="6302458"/>
            <a:ext cx="19050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55" name="object 355"/>
          <p:cNvSpPr/>
          <p:nvPr/>
        </p:nvSpPr>
        <p:spPr>
          <a:xfrm>
            <a:off x="1834683" y="6301419"/>
            <a:ext cx="19050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56" name="object 356"/>
          <p:cNvSpPr/>
          <p:nvPr/>
        </p:nvSpPr>
        <p:spPr>
          <a:xfrm>
            <a:off x="1835723" y="6300379"/>
            <a:ext cx="19050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57" name="object 357"/>
          <p:cNvSpPr/>
          <p:nvPr/>
        </p:nvSpPr>
        <p:spPr>
          <a:xfrm>
            <a:off x="1835723" y="6299340"/>
            <a:ext cx="19050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58" name="object 358"/>
          <p:cNvSpPr/>
          <p:nvPr/>
        </p:nvSpPr>
        <p:spPr>
          <a:xfrm>
            <a:off x="1836766" y="6298302"/>
            <a:ext cx="19050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59" name="object 359"/>
          <p:cNvSpPr/>
          <p:nvPr/>
        </p:nvSpPr>
        <p:spPr>
          <a:xfrm>
            <a:off x="1836766" y="6297263"/>
            <a:ext cx="19050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60" name="object 360"/>
          <p:cNvSpPr/>
          <p:nvPr/>
        </p:nvSpPr>
        <p:spPr>
          <a:xfrm>
            <a:off x="1836766" y="6296223"/>
            <a:ext cx="19915" cy="0"/>
          </a:xfrm>
          <a:custGeom>
            <a:avLst/>
            <a:gdLst/>
            <a:ahLst/>
            <a:cxnLst/>
            <a:rect l="l" t="t" r="r" b="b"/>
            <a:pathLst>
              <a:path w="29209">
                <a:moveTo>
                  <a:pt x="0" y="0"/>
                </a:moveTo>
                <a:lnTo>
                  <a:pt x="2895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61" name="object 361"/>
          <p:cNvSpPr/>
          <p:nvPr/>
        </p:nvSpPr>
        <p:spPr>
          <a:xfrm>
            <a:off x="1837805" y="6295184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62" name="object 362"/>
          <p:cNvSpPr/>
          <p:nvPr/>
        </p:nvSpPr>
        <p:spPr>
          <a:xfrm>
            <a:off x="1838845" y="6294145"/>
            <a:ext cx="19915" cy="0"/>
          </a:xfrm>
          <a:custGeom>
            <a:avLst/>
            <a:gdLst/>
            <a:ahLst/>
            <a:cxnLst/>
            <a:rect l="l" t="t" r="r" b="b"/>
            <a:pathLst>
              <a:path w="29209">
                <a:moveTo>
                  <a:pt x="0" y="0"/>
                </a:moveTo>
                <a:lnTo>
                  <a:pt x="2895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63" name="object 363"/>
          <p:cNvSpPr/>
          <p:nvPr/>
        </p:nvSpPr>
        <p:spPr>
          <a:xfrm>
            <a:off x="1839883" y="6293106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8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64" name="object 364"/>
          <p:cNvSpPr/>
          <p:nvPr/>
        </p:nvSpPr>
        <p:spPr>
          <a:xfrm>
            <a:off x="1832610" y="6292587"/>
            <a:ext cx="103908" cy="59227"/>
          </a:xfrm>
          <a:prstGeom prst="rect">
            <a:avLst/>
          </a:prstGeom>
          <a:blipFill>
            <a:blip r:embed="rId6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65" name="object 365"/>
          <p:cNvSpPr/>
          <p:nvPr/>
        </p:nvSpPr>
        <p:spPr>
          <a:xfrm>
            <a:off x="1839363" y="6283235"/>
            <a:ext cx="80010" cy="10391"/>
          </a:xfrm>
          <a:prstGeom prst="rect">
            <a:avLst/>
          </a:prstGeom>
          <a:blipFill>
            <a:blip r:embed="rId6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66" name="object 366"/>
          <p:cNvSpPr/>
          <p:nvPr/>
        </p:nvSpPr>
        <p:spPr>
          <a:xfrm>
            <a:off x="1759349" y="6282196"/>
            <a:ext cx="21821" cy="58188"/>
          </a:xfrm>
          <a:prstGeom prst="rect">
            <a:avLst/>
          </a:prstGeom>
          <a:blipFill>
            <a:blip r:embed="rId6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67" name="object 367"/>
          <p:cNvSpPr/>
          <p:nvPr/>
        </p:nvSpPr>
        <p:spPr>
          <a:xfrm>
            <a:off x="1845598" y="6282196"/>
            <a:ext cx="74814" cy="2078"/>
          </a:xfrm>
          <a:prstGeom prst="rect">
            <a:avLst/>
          </a:prstGeom>
          <a:blipFill>
            <a:blip r:embed="rId6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68" name="object 368"/>
          <p:cNvSpPr/>
          <p:nvPr/>
        </p:nvSpPr>
        <p:spPr>
          <a:xfrm>
            <a:off x="1847676" y="6267649"/>
            <a:ext cx="73775" cy="15586"/>
          </a:xfrm>
          <a:prstGeom prst="rect">
            <a:avLst/>
          </a:prstGeom>
          <a:blipFill>
            <a:blip r:embed="rId6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69" name="object 369"/>
          <p:cNvSpPr/>
          <p:nvPr/>
        </p:nvSpPr>
        <p:spPr>
          <a:xfrm>
            <a:off x="797155" y="6705106"/>
            <a:ext cx="0" cy="153266"/>
          </a:xfrm>
          <a:custGeom>
            <a:avLst/>
            <a:gdLst/>
            <a:ahLst/>
            <a:cxnLst/>
            <a:rect l="l" t="t" r="r" b="b"/>
            <a:pathLst>
              <a:path h="224790">
                <a:moveTo>
                  <a:pt x="0" y="0"/>
                </a:moveTo>
                <a:lnTo>
                  <a:pt x="0" y="22424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70" name="object 370"/>
          <p:cNvSpPr/>
          <p:nvPr/>
        </p:nvSpPr>
        <p:spPr>
          <a:xfrm>
            <a:off x="2461261" y="6549241"/>
            <a:ext cx="6494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3" y="0"/>
                </a:lnTo>
              </a:path>
            </a:pathLst>
          </a:custGeom>
          <a:ln w="1524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71" name="object 371"/>
          <p:cNvSpPr txBox="1"/>
          <p:nvPr/>
        </p:nvSpPr>
        <p:spPr>
          <a:xfrm>
            <a:off x="8986404" y="292403"/>
            <a:ext cx="1124816" cy="145063"/>
          </a:xfrm>
          <a:prstGeom prst="rect">
            <a:avLst/>
          </a:prstGeom>
        </p:spPr>
        <p:txBody>
          <a:bodyPr vert="horz" wrap="square" lIns="0" tIns="8659" rIns="0" bIns="0" rtlCol="0">
            <a:spAutoFit/>
          </a:bodyPr>
          <a:lstStyle/>
          <a:p>
            <a:pPr marL="8659">
              <a:spcBef>
                <a:spcPts val="68"/>
              </a:spcBef>
            </a:pPr>
            <a:r>
              <a:rPr sz="886" dirty="0">
                <a:solidFill>
                  <a:srgbClr val="231F20"/>
                </a:solidFill>
                <a:latin typeface="Arial"/>
                <a:cs typeface="Arial"/>
              </a:rPr>
              <a:t>PERSPECTIVE</a:t>
            </a:r>
            <a:r>
              <a:rPr sz="886" spc="-68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886" dirty="0">
                <a:solidFill>
                  <a:srgbClr val="231F20"/>
                </a:solidFill>
                <a:latin typeface="Arial"/>
                <a:cs typeface="Arial"/>
              </a:rPr>
              <a:t>VIEW</a:t>
            </a:r>
            <a:endParaRPr sz="886">
              <a:latin typeface="Arial"/>
              <a:cs typeface="Arial"/>
            </a:endParaRPr>
          </a:p>
        </p:txBody>
      </p:sp>
      <p:sp>
        <p:nvSpPr>
          <p:cNvPr id="372" name="object 372"/>
          <p:cNvSpPr txBox="1"/>
          <p:nvPr/>
        </p:nvSpPr>
        <p:spPr>
          <a:xfrm>
            <a:off x="7884542" y="6306526"/>
            <a:ext cx="3215986" cy="260479"/>
          </a:xfrm>
          <a:prstGeom prst="rect">
            <a:avLst/>
          </a:prstGeom>
        </p:spPr>
        <p:txBody>
          <a:bodyPr vert="horz" wrap="square" lIns="0" tIns="8659" rIns="0" bIns="0" rtlCol="0">
            <a:spAutoFit/>
          </a:bodyPr>
          <a:lstStyle/>
          <a:p>
            <a:pPr marL="8659">
              <a:spcBef>
                <a:spcPts val="68"/>
              </a:spcBef>
            </a:pPr>
            <a:r>
              <a:rPr sz="1636" b="1" spc="-3" dirty="0">
                <a:solidFill>
                  <a:srgbClr val="231F20"/>
                </a:solidFill>
                <a:latin typeface="Arial"/>
                <a:cs typeface="Arial"/>
              </a:rPr>
              <a:t>SCHEME 2 </a:t>
            </a:r>
            <a:r>
              <a:rPr sz="1636" b="1" dirty="0">
                <a:solidFill>
                  <a:srgbClr val="231F20"/>
                </a:solidFill>
                <a:latin typeface="Arial"/>
                <a:cs typeface="Arial"/>
              </a:rPr>
              <a:t>- VIEW FROM</a:t>
            </a:r>
            <a:r>
              <a:rPr sz="1636" b="1" spc="-41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636" b="1" dirty="0">
                <a:solidFill>
                  <a:srgbClr val="231F20"/>
                </a:solidFill>
                <a:latin typeface="Arial"/>
                <a:cs typeface="Arial"/>
              </a:rPr>
              <a:t>PLAZA</a:t>
            </a:r>
            <a:endParaRPr sz="1636">
              <a:latin typeface="Arial"/>
              <a:cs typeface="Arial"/>
            </a:endParaRPr>
          </a:p>
        </p:txBody>
      </p:sp>
      <p:sp>
        <p:nvSpPr>
          <p:cNvPr id="373" name="object 373"/>
          <p:cNvSpPr/>
          <p:nvPr/>
        </p:nvSpPr>
        <p:spPr>
          <a:xfrm>
            <a:off x="1108364" y="608128"/>
            <a:ext cx="9978035" cy="5327774"/>
          </a:xfrm>
          <a:prstGeom prst="rect">
            <a:avLst/>
          </a:prstGeom>
          <a:blipFill>
            <a:blip r:embed="rId6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74" name="object 374"/>
          <p:cNvSpPr txBox="1"/>
          <p:nvPr/>
        </p:nvSpPr>
        <p:spPr>
          <a:xfrm>
            <a:off x="1191168" y="6504797"/>
            <a:ext cx="1239549" cy="142002"/>
          </a:xfrm>
          <a:prstGeom prst="rect">
            <a:avLst/>
          </a:prstGeom>
        </p:spPr>
        <p:txBody>
          <a:bodyPr vert="horz" wrap="square" lIns="0" tIns="5628" rIns="0" bIns="0" rtlCol="0">
            <a:spAutoFit/>
          </a:bodyPr>
          <a:lstStyle/>
          <a:p>
            <a:pPr marL="8659">
              <a:spcBef>
                <a:spcPts val="44"/>
              </a:spcBef>
            </a:pPr>
            <a:r>
              <a:rPr sz="443" spc="631" dirty="0">
                <a:latin typeface="Arial Narrow"/>
                <a:cs typeface="Arial Narrow"/>
              </a:rPr>
              <a:t></a:t>
            </a:r>
            <a:r>
              <a:rPr sz="443" spc="-3" dirty="0">
                <a:latin typeface="Arial Narrow"/>
                <a:cs typeface="Arial Narrow"/>
              </a:rPr>
              <a:t> </a:t>
            </a:r>
            <a:r>
              <a:rPr sz="443" spc="89" dirty="0">
                <a:latin typeface="Arial Narrow"/>
                <a:cs typeface="Arial Narrow"/>
              </a:rPr>
              <a:t></a:t>
            </a:r>
            <a:r>
              <a:rPr sz="443" spc="-3" dirty="0">
                <a:latin typeface="Arial Narrow"/>
                <a:cs typeface="Arial Narrow"/>
              </a:rPr>
              <a:t> </a:t>
            </a:r>
            <a:r>
              <a:rPr sz="443" spc="358" dirty="0">
                <a:latin typeface="Arial Narrow"/>
                <a:cs typeface="Arial Narrow"/>
              </a:rPr>
              <a:t></a:t>
            </a:r>
            <a:r>
              <a:rPr sz="443" spc="-17" dirty="0">
                <a:latin typeface="Arial Narrow"/>
                <a:cs typeface="Arial Narrow"/>
              </a:rPr>
              <a:t> </a:t>
            </a:r>
            <a:r>
              <a:rPr sz="443" spc="450" dirty="0">
                <a:latin typeface="Arial Narrow"/>
                <a:cs typeface="Arial Narrow"/>
              </a:rPr>
              <a:t></a:t>
            </a:r>
            <a:r>
              <a:rPr sz="443" spc="-3" dirty="0">
                <a:latin typeface="Arial Narrow"/>
                <a:cs typeface="Arial Narrow"/>
              </a:rPr>
              <a:t> </a:t>
            </a:r>
            <a:r>
              <a:rPr sz="443" spc="-85" dirty="0">
                <a:latin typeface="Arial Narrow"/>
                <a:cs typeface="Arial Narrow"/>
              </a:rPr>
              <a:t></a:t>
            </a:r>
            <a:r>
              <a:rPr sz="443" spc="-72" dirty="0">
                <a:latin typeface="Arial Narrow"/>
                <a:cs typeface="Arial Narrow"/>
              </a:rPr>
              <a:t> </a:t>
            </a:r>
            <a:r>
              <a:rPr sz="443" dirty="0">
                <a:latin typeface="Arial Narrow"/>
                <a:cs typeface="Arial Narrow"/>
              </a:rPr>
              <a:t></a:t>
            </a:r>
            <a:r>
              <a:rPr sz="443" spc="-7" dirty="0">
                <a:latin typeface="Arial Narrow"/>
                <a:cs typeface="Arial Narrow"/>
              </a:rPr>
              <a:t> </a:t>
            </a:r>
            <a:r>
              <a:rPr sz="443" spc="450" dirty="0">
                <a:latin typeface="Arial Narrow"/>
                <a:cs typeface="Arial Narrow"/>
              </a:rPr>
              <a:t></a:t>
            </a:r>
            <a:r>
              <a:rPr sz="443" spc="-10" dirty="0">
                <a:latin typeface="Arial Narrow"/>
                <a:cs typeface="Arial Narrow"/>
              </a:rPr>
              <a:t> </a:t>
            </a:r>
            <a:r>
              <a:rPr sz="443" spc="358" dirty="0">
                <a:latin typeface="Arial Narrow"/>
                <a:cs typeface="Arial Narrow"/>
              </a:rPr>
              <a:t></a:t>
            </a:r>
            <a:r>
              <a:rPr sz="443" spc="-7" dirty="0">
                <a:latin typeface="Arial Narrow"/>
                <a:cs typeface="Arial Narrow"/>
              </a:rPr>
              <a:t> </a:t>
            </a:r>
            <a:r>
              <a:rPr sz="443" dirty="0">
                <a:latin typeface="Arial Narrow"/>
                <a:cs typeface="Arial Narrow"/>
              </a:rPr>
              <a:t></a:t>
            </a:r>
            <a:r>
              <a:rPr sz="443" spc="-7" dirty="0">
                <a:latin typeface="Arial Narrow"/>
                <a:cs typeface="Arial Narrow"/>
              </a:rPr>
              <a:t> </a:t>
            </a:r>
            <a:r>
              <a:rPr sz="443" spc="450" dirty="0">
                <a:latin typeface="Arial Narrow"/>
                <a:cs typeface="Arial Narrow"/>
              </a:rPr>
              <a:t></a:t>
            </a:r>
            <a:r>
              <a:rPr sz="443" spc="-10" dirty="0">
                <a:latin typeface="Arial Narrow"/>
                <a:cs typeface="Arial Narrow"/>
              </a:rPr>
              <a:t> </a:t>
            </a:r>
            <a:r>
              <a:rPr sz="443" spc="89" dirty="0">
                <a:latin typeface="Arial Narrow"/>
                <a:cs typeface="Arial Narrow"/>
              </a:rPr>
              <a:t></a:t>
            </a:r>
            <a:r>
              <a:rPr sz="443" spc="-3" dirty="0">
                <a:latin typeface="Arial Narrow"/>
                <a:cs typeface="Arial Narrow"/>
              </a:rPr>
              <a:t> </a:t>
            </a:r>
            <a:r>
              <a:rPr sz="443" spc="392" dirty="0">
                <a:latin typeface="Arial Narrow"/>
                <a:cs typeface="Arial Narrow"/>
              </a:rPr>
              <a:t>  </a:t>
            </a:r>
            <a:r>
              <a:rPr sz="443" spc="-27" dirty="0">
                <a:latin typeface="Arial Narrow"/>
                <a:cs typeface="Arial Narrow"/>
              </a:rPr>
              <a:t></a:t>
            </a:r>
            <a:r>
              <a:rPr sz="443" spc="37" dirty="0">
                <a:latin typeface="Arial Narrow"/>
                <a:cs typeface="Arial Narrow"/>
              </a:rPr>
              <a:t> </a:t>
            </a:r>
            <a:r>
              <a:rPr sz="443" spc="631" dirty="0">
                <a:latin typeface="Arial Narrow"/>
                <a:cs typeface="Arial Narrow"/>
              </a:rPr>
              <a:t></a:t>
            </a:r>
            <a:r>
              <a:rPr sz="443" spc="-10" dirty="0">
                <a:latin typeface="Arial Narrow"/>
                <a:cs typeface="Arial Narrow"/>
              </a:rPr>
              <a:t> </a:t>
            </a:r>
            <a:r>
              <a:rPr sz="443" spc="450" dirty="0">
                <a:latin typeface="Arial Narrow"/>
                <a:cs typeface="Arial Narrow"/>
              </a:rPr>
              <a:t></a:t>
            </a:r>
            <a:r>
              <a:rPr sz="443" spc="-10" dirty="0">
                <a:latin typeface="Arial Narrow"/>
                <a:cs typeface="Arial Narrow"/>
              </a:rPr>
              <a:t> </a:t>
            </a:r>
            <a:r>
              <a:rPr sz="443" spc="450" dirty="0">
                <a:latin typeface="Arial Narrow"/>
                <a:cs typeface="Arial Narrow"/>
              </a:rPr>
              <a:t></a:t>
            </a:r>
            <a:r>
              <a:rPr sz="443" spc="-3" dirty="0">
                <a:latin typeface="Arial Narrow"/>
                <a:cs typeface="Arial Narrow"/>
              </a:rPr>
              <a:t> </a:t>
            </a:r>
            <a:r>
              <a:rPr sz="443" spc="-85" dirty="0">
                <a:latin typeface="Arial Narrow"/>
                <a:cs typeface="Arial Narrow"/>
              </a:rPr>
              <a:t></a:t>
            </a:r>
            <a:r>
              <a:rPr sz="443" spc="-72" dirty="0">
                <a:latin typeface="Arial Narrow"/>
                <a:cs typeface="Arial Narrow"/>
              </a:rPr>
              <a:t> </a:t>
            </a:r>
            <a:r>
              <a:rPr sz="443" spc="450" dirty="0">
                <a:latin typeface="Arial Narrow"/>
                <a:cs typeface="Arial Narrow"/>
              </a:rPr>
              <a:t></a:t>
            </a:r>
            <a:r>
              <a:rPr sz="443" spc="-3" dirty="0">
                <a:latin typeface="Arial Narrow"/>
                <a:cs typeface="Arial Narrow"/>
              </a:rPr>
              <a:t> </a:t>
            </a:r>
            <a:r>
              <a:rPr sz="443" spc="450" dirty="0">
                <a:latin typeface="Arial Narrow"/>
                <a:cs typeface="Arial Narrow"/>
              </a:rPr>
              <a:t></a:t>
            </a:r>
            <a:r>
              <a:rPr sz="443" spc="-10" dirty="0">
                <a:latin typeface="Arial Narrow"/>
                <a:cs typeface="Arial Narrow"/>
              </a:rPr>
              <a:t> </a:t>
            </a:r>
            <a:r>
              <a:rPr sz="443" spc="450" dirty="0">
                <a:latin typeface="Arial Narrow"/>
                <a:cs typeface="Arial Narrow"/>
              </a:rPr>
              <a:t></a:t>
            </a:r>
            <a:r>
              <a:rPr sz="443" spc="-3" dirty="0">
                <a:latin typeface="Arial Narrow"/>
                <a:cs typeface="Arial Narrow"/>
              </a:rPr>
              <a:t> </a:t>
            </a:r>
            <a:r>
              <a:rPr sz="443" spc="89" dirty="0">
                <a:latin typeface="Arial Narrow"/>
                <a:cs typeface="Arial Narrow"/>
              </a:rPr>
              <a:t></a:t>
            </a:r>
            <a:r>
              <a:rPr sz="443" spc="-3" dirty="0">
                <a:latin typeface="Arial Narrow"/>
                <a:cs typeface="Arial Narrow"/>
              </a:rPr>
              <a:t> </a:t>
            </a:r>
            <a:r>
              <a:rPr sz="443" spc="-85" dirty="0">
                <a:latin typeface="Arial Narrow"/>
                <a:cs typeface="Arial Narrow"/>
              </a:rPr>
              <a:t></a:t>
            </a:r>
            <a:r>
              <a:rPr sz="443" spc="-72" dirty="0">
                <a:latin typeface="Arial Narrow"/>
                <a:cs typeface="Arial Narrow"/>
              </a:rPr>
              <a:t> </a:t>
            </a:r>
            <a:r>
              <a:rPr sz="443" spc="450" dirty="0">
                <a:latin typeface="Arial Narrow"/>
                <a:cs typeface="Arial Narrow"/>
              </a:rPr>
              <a:t>  </a:t>
            </a:r>
            <a:r>
              <a:rPr sz="443" spc="191" dirty="0">
                <a:latin typeface="Arial Narrow"/>
                <a:cs typeface="Arial Narrow"/>
              </a:rPr>
              <a:t> </a:t>
            </a:r>
            <a:r>
              <a:rPr sz="443" spc="-27" dirty="0">
                <a:latin typeface="Arial Narrow"/>
                <a:cs typeface="Arial Narrow"/>
              </a:rPr>
              <a:t>  </a:t>
            </a:r>
            <a:r>
              <a:rPr sz="443" spc="27" dirty="0">
                <a:latin typeface="Arial Narrow"/>
                <a:cs typeface="Arial Narrow"/>
              </a:rPr>
              <a:t> </a:t>
            </a:r>
            <a:r>
              <a:rPr sz="443" spc="631" dirty="0">
                <a:latin typeface="Arial Narrow"/>
                <a:cs typeface="Arial Narrow"/>
              </a:rPr>
              <a:t></a:t>
            </a:r>
            <a:r>
              <a:rPr sz="443" spc="-3" dirty="0">
                <a:latin typeface="Arial Narrow"/>
                <a:cs typeface="Arial Narrow"/>
              </a:rPr>
              <a:t> </a:t>
            </a:r>
            <a:r>
              <a:rPr sz="443" spc="-85" dirty="0">
                <a:latin typeface="Arial Narrow"/>
                <a:cs typeface="Arial Narrow"/>
              </a:rPr>
              <a:t>    </a:t>
            </a:r>
            <a:r>
              <a:rPr sz="443" spc="-72" dirty="0">
                <a:latin typeface="Arial Narrow"/>
                <a:cs typeface="Arial Narrow"/>
              </a:rPr>
              <a:t> </a:t>
            </a:r>
            <a:r>
              <a:rPr sz="443" spc="450" dirty="0">
                <a:latin typeface="Arial Narrow"/>
                <a:cs typeface="Arial Narrow"/>
              </a:rPr>
              <a:t></a:t>
            </a:r>
            <a:r>
              <a:rPr sz="443" spc="-10" dirty="0">
                <a:latin typeface="Arial Narrow"/>
                <a:cs typeface="Arial Narrow"/>
              </a:rPr>
              <a:t> </a:t>
            </a:r>
            <a:r>
              <a:rPr sz="443" spc="450" dirty="0">
                <a:latin typeface="Arial Narrow"/>
                <a:cs typeface="Arial Narrow"/>
              </a:rPr>
              <a:t></a:t>
            </a:r>
            <a:r>
              <a:rPr sz="443" spc="-3" dirty="0">
                <a:latin typeface="Arial Narrow"/>
                <a:cs typeface="Arial Narrow"/>
              </a:rPr>
              <a:t> </a:t>
            </a:r>
            <a:r>
              <a:rPr sz="443" spc="450" dirty="0">
                <a:latin typeface="Arial Narrow"/>
                <a:cs typeface="Arial Narrow"/>
              </a:rPr>
              <a:t></a:t>
            </a:r>
            <a:r>
              <a:rPr sz="443" spc="-10" dirty="0">
                <a:latin typeface="Arial Narrow"/>
                <a:cs typeface="Arial Narrow"/>
              </a:rPr>
              <a:t> </a:t>
            </a:r>
            <a:r>
              <a:rPr sz="443" spc="-85" dirty="0">
                <a:latin typeface="Arial Narrow"/>
                <a:cs typeface="Arial Narrow"/>
              </a:rPr>
              <a:t>    </a:t>
            </a:r>
            <a:r>
              <a:rPr sz="443" spc="-72" dirty="0">
                <a:latin typeface="Arial Narrow"/>
                <a:cs typeface="Arial Narrow"/>
              </a:rPr>
              <a:t> </a:t>
            </a:r>
            <a:r>
              <a:rPr sz="443" spc="450" dirty="0">
                <a:latin typeface="Arial Narrow"/>
                <a:cs typeface="Arial Narrow"/>
              </a:rPr>
              <a:t></a:t>
            </a:r>
            <a:r>
              <a:rPr sz="443" spc="-3" dirty="0">
                <a:latin typeface="Arial Narrow"/>
                <a:cs typeface="Arial Narrow"/>
              </a:rPr>
              <a:t> </a:t>
            </a:r>
            <a:r>
              <a:rPr sz="443" spc="450" dirty="0">
                <a:latin typeface="Arial Narrow"/>
                <a:cs typeface="Arial Narrow"/>
              </a:rPr>
              <a:t></a:t>
            </a:r>
            <a:endParaRPr sz="443">
              <a:latin typeface="Arial Narrow"/>
              <a:cs typeface="Arial Narrow"/>
            </a:endParaRPr>
          </a:p>
        </p:txBody>
      </p:sp>
    </p:spTree>
    <p:extLst>
      <p:ext uri="{BB962C8B-B14F-4D97-AF65-F5344CB8AC3E}">
        <p14:creationId xmlns:p14="http://schemas.microsoft.com/office/powerpoint/2010/main" val="378231748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Agenda</a:t>
            </a:r>
            <a:endParaRPr lang="en-US" dirty="0"/>
          </a:p>
        </p:txBody>
      </p:sp>
      <p:sp>
        <p:nvSpPr>
          <p:cNvPr id="13" name="Content Placeholder 12"/>
          <p:cNvSpPr>
            <a:spLocks noGrp="1"/>
          </p:cNvSpPr>
          <p:nvPr>
            <p:ph idx="1"/>
          </p:nvPr>
        </p:nvSpPr>
        <p:spPr>
          <a:xfrm>
            <a:off x="1097280" y="1717563"/>
            <a:ext cx="10058400" cy="3986551"/>
          </a:xfrm>
        </p:spPr>
        <p:txBody>
          <a:bodyPr>
            <a:normAutofit/>
          </a:bodyPr>
          <a:lstStyle/>
          <a:p>
            <a:r>
              <a:rPr lang="en-US" dirty="0" smtClean="0"/>
              <a:t>CIP3 Planning Efforts </a:t>
            </a:r>
          </a:p>
          <a:p>
            <a:r>
              <a:rPr lang="en-US" dirty="0" smtClean="0"/>
              <a:t>Program Budget Overview</a:t>
            </a:r>
          </a:p>
          <a:p>
            <a:r>
              <a:rPr lang="en-US" dirty="0"/>
              <a:t>Program </a:t>
            </a:r>
            <a:r>
              <a:rPr lang="en-US" dirty="0" smtClean="0"/>
              <a:t>Overview</a:t>
            </a:r>
          </a:p>
          <a:p>
            <a:pPr lvl="1"/>
            <a:r>
              <a:rPr lang="en-US" dirty="0" smtClean="0"/>
              <a:t>Cañada </a:t>
            </a:r>
            <a:r>
              <a:rPr lang="en-US" dirty="0"/>
              <a:t>College Building </a:t>
            </a:r>
            <a:r>
              <a:rPr lang="en-US" dirty="0" smtClean="0"/>
              <a:t>1N</a:t>
            </a:r>
            <a:endParaRPr lang="en-US" dirty="0"/>
          </a:p>
          <a:p>
            <a:pPr lvl="1"/>
            <a:r>
              <a:rPr lang="en-US" dirty="0" smtClean="0"/>
              <a:t>Cañada College Building 23N</a:t>
            </a:r>
          </a:p>
          <a:p>
            <a:pPr lvl="1"/>
            <a:r>
              <a:rPr lang="en-US" dirty="0" smtClean="0"/>
              <a:t>Cañada College other projects</a:t>
            </a:r>
          </a:p>
          <a:p>
            <a:r>
              <a:rPr lang="en-US" dirty="0" smtClean="0"/>
              <a:t>Tentative Schedule and Logistics</a:t>
            </a:r>
            <a:endParaRPr lang="en-US" dirty="0"/>
          </a:p>
          <a:p>
            <a:r>
              <a:rPr lang="en-US" dirty="0" smtClean="0"/>
              <a:t>Q &amp; A</a:t>
            </a:r>
          </a:p>
          <a:p>
            <a:endParaRPr lang="en-US" dirty="0" smtClean="0"/>
          </a:p>
          <a:p>
            <a:endParaRPr lang="en-US" dirty="0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 smtClean="0"/>
              <a:t>"Facilities Excellence" </a:t>
            </a:r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8A26DD6-B425-489A-BFCA-F1CB8D52BFA1}" type="slidenum">
              <a:rPr lang="en-US" smtClean="0"/>
              <a:pPr/>
              <a:t>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37981532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object 3"/>
          <p:cNvSpPr txBox="1"/>
          <p:nvPr/>
        </p:nvSpPr>
        <p:spPr>
          <a:xfrm>
            <a:off x="1350125" y="184017"/>
            <a:ext cx="7526020" cy="378075"/>
          </a:xfrm>
          <a:prstGeom prst="rect">
            <a:avLst/>
          </a:prstGeom>
        </p:spPr>
        <p:txBody>
          <a:bodyPr vert="horz" wrap="square" lIns="0" tIns="8659" rIns="0" bIns="0" rtlCol="0">
            <a:spAutoFit/>
          </a:bodyPr>
          <a:lstStyle/>
          <a:p>
            <a:pPr marL="8659">
              <a:spcBef>
                <a:spcPts val="68"/>
              </a:spcBef>
            </a:pPr>
            <a:r>
              <a:rPr lang="en-US" sz="2400" dirty="0"/>
              <a:t>Cañada College Math Science Technology Building  (B23N)</a:t>
            </a:r>
            <a:endParaRPr sz="2400" dirty="0">
              <a:latin typeface="Arial"/>
              <a:cs typeface="Arial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796636" y="6197137"/>
            <a:ext cx="1670858" cy="660862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5" name="object 5"/>
          <p:cNvSpPr/>
          <p:nvPr/>
        </p:nvSpPr>
        <p:spPr>
          <a:xfrm>
            <a:off x="1838845" y="6493650"/>
            <a:ext cx="19050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6" name="object 6"/>
          <p:cNvSpPr/>
          <p:nvPr/>
        </p:nvSpPr>
        <p:spPr>
          <a:xfrm>
            <a:off x="1839883" y="6492612"/>
            <a:ext cx="19050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7" name="object 7"/>
          <p:cNvSpPr/>
          <p:nvPr/>
        </p:nvSpPr>
        <p:spPr>
          <a:xfrm>
            <a:off x="1936000" y="6492092"/>
            <a:ext cx="48837" cy="2078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8" name="object 8"/>
          <p:cNvSpPr/>
          <p:nvPr/>
        </p:nvSpPr>
        <p:spPr>
          <a:xfrm>
            <a:off x="1839883" y="6491573"/>
            <a:ext cx="19050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9" name="object 9"/>
          <p:cNvSpPr/>
          <p:nvPr/>
        </p:nvSpPr>
        <p:spPr>
          <a:xfrm>
            <a:off x="1934961" y="6491053"/>
            <a:ext cx="49876" cy="2078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0" name="object 10"/>
          <p:cNvSpPr/>
          <p:nvPr/>
        </p:nvSpPr>
        <p:spPr>
          <a:xfrm>
            <a:off x="1839883" y="6490533"/>
            <a:ext cx="19050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1" name="object 11"/>
          <p:cNvSpPr/>
          <p:nvPr/>
        </p:nvSpPr>
        <p:spPr>
          <a:xfrm>
            <a:off x="1934961" y="6490014"/>
            <a:ext cx="49876" cy="2078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2" name="object 12"/>
          <p:cNvSpPr/>
          <p:nvPr/>
        </p:nvSpPr>
        <p:spPr>
          <a:xfrm>
            <a:off x="1839883" y="6489494"/>
            <a:ext cx="19915" cy="0"/>
          </a:xfrm>
          <a:custGeom>
            <a:avLst/>
            <a:gdLst/>
            <a:ahLst/>
            <a:cxnLst/>
            <a:rect l="l" t="t" r="r" b="b"/>
            <a:pathLst>
              <a:path w="29209">
                <a:moveTo>
                  <a:pt x="0" y="0"/>
                </a:moveTo>
                <a:lnTo>
                  <a:pt x="2895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3" name="object 13"/>
          <p:cNvSpPr/>
          <p:nvPr/>
        </p:nvSpPr>
        <p:spPr>
          <a:xfrm>
            <a:off x="1933921" y="6488975"/>
            <a:ext cx="50915" cy="2078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4" name="object 14"/>
          <p:cNvSpPr/>
          <p:nvPr/>
        </p:nvSpPr>
        <p:spPr>
          <a:xfrm>
            <a:off x="1840923" y="6488455"/>
            <a:ext cx="19915" cy="0"/>
          </a:xfrm>
          <a:custGeom>
            <a:avLst/>
            <a:gdLst/>
            <a:ahLst/>
            <a:cxnLst/>
            <a:rect l="l" t="t" r="r" b="b"/>
            <a:pathLst>
              <a:path w="29209">
                <a:moveTo>
                  <a:pt x="0" y="0"/>
                </a:moveTo>
                <a:lnTo>
                  <a:pt x="2895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5" name="object 15"/>
          <p:cNvSpPr/>
          <p:nvPr/>
        </p:nvSpPr>
        <p:spPr>
          <a:xfrm>
            <a:off x="1933921" y="6487936"/>
            <a:ext cx="50915" cy="2078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6" name="object 16"/>
          <p:cNvSpPr/>
          <p:nvPr/>
        </p:nvSpPr>
        <p:spPr>
          <a:xfrm>
            <a:off x="1841961" y="6487416"/>
            <a:ext cx="19050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7" name="object 17"/>
          <p:cNvSpPr/>
          <p:nvPr/>
        </p:nvSpPr>
        <p:spPr>
          <a:xfrm>
            <a:off x="1932882" y="6486897"/>
            <a:ext cx="51955" cy="2078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8" name="object 18"/>
          <p:cNvSpPr/>
          <p:nvPr/>
        </p:nvSpPr>
        <p:spPr>
          <a:xfrm>
            <a:off x="1841962" y="6486377"/>
            <a:ext cx="19915" cy="0"/>
          </a:xfrm>
          <a:custGeom>
            <a:avLst/>
            <a:gdLst/>
            <a:ahLst/>
            <a:cxnLst/>
            <a:rect l="l" t="t" r="r" b="b"/>
            <a:pathLst>
              <a:path w="29209">
                <a:moveTo>
                  <a:pt x="0" y="0"/>
                </a:moveTo>
                <a:lnTo>
                  <a:pt x="2895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9" name="object 19"/>
          <p:cNvSpPr/>
          <p:nvPr/>
        </p:nvSpPr>
        <p:spPr>
          <a:xfrm>
            <a:off x="1932882" y="6485858"/>
            <a:ext cx="51955" cy="2078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0" name="object 20"/>
          <p:cNvSpPr/>
          <p:nvPr/>
        </p:nvSpPr>
        <p:spPr>
          <a:xfrm>
            <a:off x="1841962" y="6485338"/>
            <a:ext cx="19915" cy="0"/>
          </a:xfrm>
          <a:custGeom>
            <a:avLst/>
            <a:gdLst/>
            <a:ahLst/>
            <a:cxnLst/>
            <a:rect l="l" t="t" r="r" b="b"/>
            <a:pathLst>
              <a:path w="29209">
                <a:moveTo>
                  <a:pt x="0" y="0"/>
                </a:moveTo>
                <a:lnTo>
                  <a:pt x="2895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1" name="object 21"/>
          <p:cNvSpPr/>
          <p:nvPr/>
        </p:nvSpPr>
        <p:spPr>
          <a:xfrm>
            <a:off x="1932882" y="6484819"/>
            <a:ext cx="51955" cy="2078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2" name="object 22"/>
          <p:cNvSpPr/>
          <p:nvPr/>
        </p:nvSpPr>
        <p:spPr>
          <a:xfrm>
            <a:off x="1843000" y="6484299"/>
            <a:ext cx="19050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3" name="object 23"/>
          <p:cNvSpPr/>
          <p:nvPr/>
        </p:nvSpPr>
        <p:spPr>
          <a:xfrm>
            <a:off x="1931844" y="6483779"/>
            <a:ext cx="52993" cy="2078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4" name="object 24"/>
          <p:cNvSpPr/>
          <p:nvPr/>
        </p:nvSpPr>
        <p:spPr>
          <a:xfrm>
            <a:off x="1843001" y="6483260"/>
            <a:ext cx="19915" cy="0"/>
          </a:xfrm>
          <a:custGeom>
            <a:avLst/>
            <a:gdLst/>
            <a:ahLst/>
            <a:cxnLst/>
            <a:rect l="l" t="t" r="r" b="b"/>
            <a:pathLst>
              <a:path w="29209">
                <a:moveTo>
                  <a:pt x="0" y="0"/>
                </a:moveTo>
                <a:lnTo>
                  <a:pt x="2895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5" name="object 25"/>
          <p:cNvSpPr/>
          <p:nvPr/>
        </p:nvSpPr>
        <p:spPr>
          <a:xfrm>
            <a:off x="1930803" y="6482740"/>
            <a:ext cx="54033" cy="2078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6" name="object 26"/>
          <p:cNvSpPr/>
          <p:nvPr/>
        </p:nvSpPr>
        <p:spPr>
          <a:xfrm>
            <a:off x="1844039" y="6482220"/>
            <a:ext cx="19050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7" name="object 27"/>
          <p:cNvSpPr/>
          <p:nvPr/>
        </p:nvSpPr>
        <p:spPr>
          <a:xfrm>
            <a:off x="1930803" y="6481701"/>
            <a:ext cx="54033" cy="2078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8" name="object 28"/>
          <p:cNvSpPr/>
          <p:nvPr/>
        </p:nvSpPr>
        <p:spPr>
          <a:xfrm>
            <a:off x="1759869" y="6464556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9" name="object 29"/>
          <p:cNvSpPr/>
          <p:nvPr/>
        </p:nvSpPr>
        <p:spPr>
          <a:xfrm>
            <a:off x="1759869" y="6463517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0" name="object 30"/>
          <p:cNvSpPr/>
          <p:nvPr/>
        </p:nvSpPr>
        <p:spPr>
          <a:xfrm>
            <a:off x="1759869" y="6462478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1" name="object 31"/>
          <p:cNvSpPr/>
          <p:nvPr/>
        </p:nvSpPr>
        <p:spPr>
          <a:xfrm>
            <a:off x="1759869" y="6461439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2" name="object 32"/>
          <p:cNvSpPr/>
          <p:nvPr/>
        </p:nvSpPr>
        <p:spPr>
          <a:xfrm>
            <a:off x="1759869" y="6460400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3" name="object 33"/>
          <p:cNvSpPr/>
          <p:nvPr/>
        </p:nvSpPr>
        <p:spPr>
          <a:xfrm>
            <a:off x="1832086" y="6459881"/>
            <a:ext cx="152750" cy="34289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4" name="object 34"/>
          <p:cNvSpPr/>
          <p:nvPr/>
        </p:nvSpPr>
        <p:spPr>
          <a:xfrm>
            <a:off x="1759869" y="6459361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5" name="object 35"/>
          <p:cNvSpPr/>
          <p:nvPr/>
        </p:nvSpPr>
        <p:spPr>
          <a:xfrm>
            <a:off x="1759869" y="6458322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6" name="object 36"/>
          <p:cNvSpPr/>
          <p:nvPr/>
        </p:nvSpPr>
        <p:spPr>
          <a:xfrm>
            <a:off x="1759869" y="6457283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7" name="object 37"/>
          <p:cNvSpPr/>
          <p:nvPr/>
        </p:nvSpPr>
        <p:spPr>
          <a:xfrm>
            <a:off x="1759869" y="6456243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8" name="object 38"/>
          <p:cNvSpPr/>
          <p:nvPr/>
        </p:nvSpPr>
        <p:spPr>
          <a:xfrm>
            <a:off x="1759869" y="6455204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9" name="object 39"/>
          <p:cNvSpPr/>
          <p:nvPr/>
        </p:nvSpPr>
        <p:spPr>
          <a:xfrm>
            <a:off x="1759869" y="6454165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40" name="object 40"/>
          <p:cNvSpPr/>
          <p:nvPr/>
        </p:nvSpPr>
        <p:spPr>
          <a:xfrm>
            <a:off x="1759869" y="6453126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41" name="object 41"/>
          <p:cNvSpPr/>
          <p:nvPr/>
        </p:nvSpPr>
        <p:spPr>
          <a:xfrm>
            <a:off x="1759869" y="6452087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42" name="object 42"/>
          <p:cNvSpPr/>
          <p:nvPr/>
        </p:nvSpPr>
        <p:spPr>
          <a:xfrm>
            <a:off x="1759869" y="6451048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43" name="object 43"/>
          <p:cNvSpPr/>
          <p:nvPr/>
        </p:nvSpPr>
        <p:spPr>
          <a:xfrm>
            <a:off x="1759869" y="6450009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44" name="object 44"/>
          <p:cNvSpPr/>
          <p:nvPr/>
        </p:nvSpPr>
        <p:spPr>
          <a:xfrm>
            <a:off x="1759869" y="6448970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45" name="object 45"/>
          <p:cNvSpPr/>
          <p:nvPr/>
        </p:nvSpPr>
        <p:spPr>
          <a:xfrm>
            <a:off x="1832609" y="6448451"/>
            <a:ext cx="109624" cy="12468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46" name="object 46"/>
          <p:cNvSpPr/>
          <p:nvPr/>
        </p:nvSpPr>
        <p:spPr>
          <a:xfrm>
            <a:off x="1858587" y="6448970"/>
            <a:ext cx="19050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47" name="object 47"/>
          <p:cNvSpPr/>
          <p:nvPr/>
        </p:nvSpPr>
        <p:spPr>
          <a:xfrm>
            <a:off x="1916777" y="6448970"/>
            <a:ext cx="19915" cy="0"/>
          </a:xfrm>
          <a:custGeom>
            <a:avLst/>
            <a:gdLst/>
            <a:ahLst/>
            <a:cxnLst/>
            <a:rect l="l" t="t" r="r" b="b"/>
            <a:pathLst>
              <a:path w="29210">
                <a:moveTo>
                  <a:pt x="0" y="0"/>
                </a:moveTo>
                <a:lnTo>
                  <a:pt x="2895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48" name="object 48"/>
          <p:cNvSpPr/>
          <p:nvPr/>
        </p:nvSpPr>
        <p:spPr>
          <a:xfrm>
            <a:off x="1759869" y="6447931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49" name="object 49"/>
          <p:cNvSpPr/>
          <p:nvPr/>
        </p:nvSpPr>
        <p:spPr>
          <a:xfrm>
            <a:off x="1832610" y="6447411"/>
            <a:ext cx="44680" cy="2078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50" name="object 50"/>
          <p:cNvSpPr/>
          <p:nvPr/>
        </p:nvSpPr>
        <p:spPr>
          <a:xfrm>
            <a:off x="1859626" y="6447931"/>
            <a:ext cx="19050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51" name="object 51"/>
          <p:cNvSpPr/>
          <p:nvPr/>
        </p:nvSpPr>
        <p:spPr>
          <a:xfrm>
            <a:off x="1916776" y="6447931"/>
            <a:ext cx="19050" cy="0"/>
          </a:xfrm>
          <a:custGeom>
            <a:avLst/>
            <a:gdLst/>
            <a:ahLst/>
            <a:cxnLst/>
            <a:rect l="l" t="t" r="r" b="b"/>
            <a:pathLst>
              <a:path w="27939">
                <a:moveTo>
                  <a:pt x="0" y="0"/>
                </a:moveTo>
                <a:lnTo>
                  <a:pt x="274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52" name="object 52"/>
          <p:cNvSpPr/>
          <p:nvPr/>
        </p:nvSpPr>
        <p:spPr>
          <a:xfrm>
            <a:off x="1759869" y="6446892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53" name="object 53"/>
          <p:cNvSpPr/>
          <p:nvPr/>
        </p:nvSpPr>
        <p:spPr>
          <a:xfrm>
            <a:off x="1832610" y="6446373"/>
            <a:ext cx="45719" cy="2078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54" name="object 54"/>
          <p:cNvSpPr/>
          <p:nvPr/>
        </p:nvSpPr>
        <p:spPr>
          <a:xfrm>
            <a:off x="1859626" y="6446892"/>
            <a:ext cx="19050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55" name="object 55"/>
          <p:cNvSpPr/>
          <p:nvPr/>
        </p:nvSpPr>
        <p:spPr>
          <a:xfrm>
            <a:off x="1915737" y="6446892"/>
            <a:ext cx="19050" cy="0"/>
          </a:xfrm>
          <a:custGeom>
            <a:avLst/>
            <a:gdLst/>
            <a:ahLst/>
            <a:cxnLst/>
            <a:rect l="l" t="t" r="r" b="b"/>
            <a:pathLst>
              <a:path w="27939">
                <a:moveTo>
                  <a:pt x="0" y="0"/>
                </a:moveTo>
                <a:lnTo>
                  <a:pt x="274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56" name="object 56"/>
          <p:cNvSpPr/>
          <p:nvPr/>
        </p:nvSpPr>
        <p:spPr>
          <a:xfrm>
            <a:off x="1759869" y="6445853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57" name="object 57"/>
          <p:cNvSpPr/>
          <p:nvPr/>
        </p:nvSpPr>
        <p:spPr>
          <a:xfrm>
            <a:off x="1832610" y="6445334"/>
            <a:ext cx="45719" cy="2078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58" name="object 58"/>
          <p:cNvSpPr/>
          <p:nvPr/>
        </p:nvSpPr>
        <p:spPr>
          <a:xfrm>
            <a:off x="1860665" y="6445853"/>
            <a:ext cx="19050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59" name="object 59"/>
          <p:cNvSpPr/>
          <p:nvPr/>
        </p:nvSpPr>
        <p:spPr>
          <a:xfrm>
            <a:off x="1915737" y="6445853"/>
            <a:ext cx="19050" cy="0"/>
          </a:xfrm>
          <a:custGeom>
            <a:avLst/>
            <a:gdLst/>
            <a:ahLst/>
            <a:cxnLst/>
            <a:rect l="l" t="t" r="r" b="b"/>
            <a:pathLst>
              <a:path w="27939">
                <a:moveTo>
                  <a:pt x="0" y="0"/>
                </a:moveTo>
                <a:lnTo>
                  <a:pt x="274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60" name="object 60"/>
          <p:cNvSpPr/>
          <p:nvPr/>
        </p:nvSpPr>
        <p:spPr>
          <a:xfrm>
            <a:off x="1759869" y="6444813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61" name="object 61"/>
          <p:cNvSpPr/>
          <p:nvPr/>
        </p:nvSpPr>
        <p:spPr>
          <a:xfrm>
            <a:off x="1832610" y="6444294"/>
            <a:ext cx="46758" cy="2078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62" name="object 62"/>
          <p:cNvSpPr/>
          <p:nvPr/>
        </p:nvSpPr>
        <p:spPr>
          <a:xfrm>
            <a:off x="1860665" y="6444813"/>
            <a:ext cx="19050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63" name="object 63"/>
          <p:cNvSpPr/>
          <p:nvPr/>
        </p:nvSpPr>
        <p:spPr>
          <a:xfrm>
            <a:off x="1915737" y="6444813"/>
            <a:ext cx="19050" cy="0"/>
          </a:xfrm>
          <a:custGeom>
            <a:avLst/>
            <a:gdLst/>
            <a:ahLst/>
            <a:cxnLst/>
            <a:rect l="l" t="t" r="r" b="b"/>
            <a:pathLst>
              <a:path w="27939">
                <a:moveTo>
                  <a:pt x="0" y="0"/>
                </a:moveTo>
                <a:lnTo>
                  <a:pt x="274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64" name="object 64"/>
          <p:cNvSpPr/>
          <p:nvPr/>
        </p:nvSpPr>
        <p:spPr>
          <a:xfrm>
            <a:off x="1759869" y="6443774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65" name="object 65"/>
          <p:cNvSpPr/>
          <p:nvPr/>
        </p:nvSpPr>
        <p:spPr>
          <a:xfrm>
            <a:off x="1832610" y="6443256"/>
            <a:ext cx="46758" cy="2078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66" name="object 66"/>
          <p:cNvSpPr/>
          <p:nvPr/>
        </p:nvSpPr>
        <p:spPr>
          <a:xfrm>
            <a:off x="1861705" y="6443774"/>
            <a:ext cx="19050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67" name="object 67"/>
          <p:cNvSpPr/>
          <p:nvPr/>
        </p:nvSpPr>
        <p:spPr>
          <a:xfrm>
            <a:off x="1914698" y="6443774"/>
            <a:ext cx="19915" cy="0"/>
          </a:xfrm>
          <a:custGeom>
            <a:avLst/>
            <a:gdLst/>
            <a:ahLst/>
            <a:cxnLst/>
            <a:rect l="l" t="t" r="r" b="b"/>
            <a:pathLst>
              <a:path w="29210">
                <a:moveTo>
                  <a:pt x="0" y="0"/>
                </a:moveTo>
                <a:lnTo>
                  <a:pt x="2895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68" name="object 68"/>
          <p:cNvSpPr/>
          <p:nvPr/>
        </p:nvSpPr>
        <p:spPr>
          <a:xfrm>
            <a:off x="1759869" y="6442735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69" name="object 69"/>
          <p:cNvSpPr/>
          <p:nvPr/>
        </p:nvSpPr>
        <p:spPr>
          <a:xfrm>
            <a:off x="1832609" y="6442216"/>
            <a:ext cx="47798" cy="2077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70" name="object 70"/>
          <p:cNvSpPr/>
          <p:nvPr/>
        </p:nvSpPr>
        <p:spPr>
          <a:xfrm>
            <a:off x="1861705" y="6442735"/>
            <a:ext cx="19050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71" name="object 71"/>
          <p:cNvSpPr/>
          <p:nvPr/>
        </p:nvSpPr>
        <p:spPr>
          <a:xfrm>
            <a:off x="1914698" y="6442735"/>
            <a:ext cx="19050" cy="0"/>
          </a:xfrm>
          <a:custGeom>
            <a:avLst/>
            <a:gdLst/>
            <a:ahLst/>
            <a:cxnLst/>
            <a:rect l="l" t="t" r="r" b="b"/>
            <a:pathLst>
              <a:path w="27939">
                <a:moveTo>
                  <a:pt x="0" y="0"/>
                </a:moveTo>
                <a:lnTo>
                  <a:pt x="274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72" name="object 72"/>
          <p:cNvSpPr/>
          <p:nvPr/>
        </p:nvSpPr>
        <p:spPr>
          <a:xfrm>
            <a:off x="1759869" y="6441695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73" name="object 73"/>
          <p:cNvSpPr/>
          <p:nvPr/>
        </p:nvSpPr>
        <p:spPr>
          <a:xfrm>
            <a:off x="1759869" y="6440657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74" name="object 74"/>
          <p:cNvSpPr/>
          <p:nvPr/>
        </p:nvSpPr>
        <p:spPr>
          <a:xfrm>
            <a:off x="1832086" y="6440138"/>
            <a:ext cx="48322" cy="3117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75" name="object 75"/>
          <p:cNvSpPr/>
          <p:nvPr/>
        </p:nvSpPr>
        <p:spPr>
          <a:xfrm>
            <a:off x="1862743" y="6440657"/>
            <a:ext cx="19050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76" name="object 76"/>
          <p:cNvSpPr/>
          <p:nvPr/>
        </p:nvSpPr>
        <p:spPr>
          <a:xfrm>
            <a:off x="1912620" y="6440657"/>
            <a:ext cx="19915" cy="0"/>
          </a:xfrm>
          <a:custGeom>
            <a:avLst/>
            <a:gdLst/>
            <a:ahLst/>
            <a:cxnLst/>
            <a:rect l="l" t="t" r="r" b="b"/>
            <a:pathLst>
              <a:path w="29210">
                <a:moveTo>
                  <a:pt x="0" y="0"/>
                </a:moveTo>
                <a:lnTo>
                  <a:pt x="2895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77" name="object 77"/>
          <p:cNvSpPr/>
          <p:nvPr/>
        </p:nvSpPr>
        <p:spPr>
          <a:xfrm>
            <a:off x="1759869" y="6439618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78" name="object 78"/>
          <p:cNvSpPr/>
          <p:nvPr/>
        </p:nvSpPr>
        <p:spPr>
          <a:xfrm>
            <a:off x="1832086" y="6439099"/>
            <a:ext cx="49361" cy="2078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79" name="object 79"/>
          <p:cNvSpPr/>
          <p:nvPr/>
        </p:nvSpPr>
        <p:spPr>
          <a:xfrm>
            <a:off x="1863782" y="6439618"/>
            <a:ext cx="17750" cy="0"/>
          </a:xfrm>
          <a:custGeom>
            <a:avLst/>
            <a:gdLst/>
            <a:ahLst/>
            <a:cxnLst/>
            <a:rect l="l" t="t" r="r" b="b"/>
            <a:pathLst>
              <a:path w="26034">
                <a:moveTo>
                  <a:pt x="0" y="0"/>
                </a:moveTo>
                <a:lnTo>
                  <a:pt x="2590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80" name="object 80"/>
          <p:cNvSpPr/>
          <p:nvPr/>
        </p:nvSpPr>
        <p:spPr>
          <a:xfrm>
            <a:off x="1912619" y="6439618"/>
            <a:ext cx="19050" cy="0"/>
          </a:xfrm>
          <a:custGeom>
            <a:avLst/>
            <a:gdLst/>
            <a:ahLst/>
            <a:cxnLst/>
            <a:rect l="l" t="t" r="r" b="b"/>
            <a:pathLst>
              <a:path w="27939">
                <a:moveTo>
                  <a:pt x="0" y="0"/>
                </a:moveTo>
                <a:lnTo>
                  <a:pt x="274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81" name="object 81"/>
          <p:cNvSpPr/>
          <p:nvPr/>
        </p:nvSpPr>
        <p:spPr>
          <a:xfrm>
            <a:off x="1759869" y="6438579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82" name="object 82"/>
          <p:cNvSpPr/>
          <p:nvPr/>
        </p:nvSpPr>
        <p:spPr>
          <a:xfrm>
            <a:off x="1832086" y="6438059"/>
            <a:ext cx="49361" cy="2078"/>
          </a:xfrm>
          <a:prstGeom prst="rect">
            <a:avLst/>
          </a:prstGeom>
          <a:blipFill>
            <a:blip r:embed="rId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83" name="object 83"/>
          <p:cNvSpPr/>
          <p:nvPr/>
        </p:nvSpPr>
        <p:spPr>
          <a:xfrm>
            <a:off x="1863782" y="6438579"/>
            <a:ext cx="19050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84" name="object 84"/>
          <p:cNvSpPr/>
          <p:nvPr/>
        </p:nvSpPr>
        <p:spPr>
          <a:xfrm>
            <a:off x="1912619" y="6438579"/>
            <a:ext cx="19050" cy="0"/>
          </a:xfrm>
          <a:custGeom>
            <a:avLst/>
            <a:gdLst/>
            <a:ahLst/>
            <a:cxnLst/>
            <a:rect l="l" t="t" r="r" b="b"/>
            <a:pathLst>
              <a:path w="27939">
                <a:moveTo>
                  <a:pt x="0" y="0"/>
                </a:moveTo>
                <a:lnTo>
                  <a:pt x="274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85" name="object 85"/>
          <p:cNvSpPr/>
          <p:nvPr/>
        </p:nvSpPr>
        <p:spPr>
          <a:xfrm>
            <a:off x="1759869" y="6437540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86" name="object 86"/>
          <p:cNvSpPr/>
          <p:nvPr/>
        </p:nvSpPr>
        <p:spPr>
          <a:xfrm>
            <a:off x="1832086" y="6437020"/>
            <a:ext cx="50400" cy="2078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87" name="object 87"/>
          <p:cNvSpPr/>
          <p:nvPr/>
        </p:nvSpPr>
        <p:spPr>
          <a:xfrm>
            <a:off x="1863782" y="6437540"/>
            <a:ext cx="19050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88" name="object 88"/>
          <p:cNvSpPr/>
          <p:nvPr/>
        </p:nvSpPr>
        <p:spPr>
          <a:xfrm>
            <a:off x="1912619" y="6437540"/>
            <a:ext cx="19050" cy="0"/>
          </a:xfrm>
          <a:custGeom>
            <a:avLst/>
            <a:gdLst/>
            <a:ahLst/>
            <a:cxnLst/>
            <a:rect l="l" t="t" r="r" b="b"/>
            <a:pathLst>
              <a:path w="27939">
                <a:moveTo>
                  <a:pt x="0" y="0"/>
                </a:moveTo>
                <a:lnTo>
                  <a:pt x="274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89" name="object 89"/>
          <p:cNvSpPr/>
          <p:nvPr/>
        </p:nvSpPr>
        <p:spPr>
          <a:xfrm>
            <a:off x="1759869" y="6436501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90" name="object 90"/>
          <p:cNvSpPr/>
          <p:nvPr/>
        </p:nvSpPr>
        <p:spPr>
          <a:xfrm>
            <a:off x="1832086" y="6435981"/>
            <a:ext cx="50400" cy="2078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91" name="object 91"/>
          <p:cNvSpPr/>
          <p:nvPr/>
        </p:nvSpPr>
        <p:spPr>
          <a:xfrm>
            <a:off x="1863782" y="6436501"/>
            <a:ext cx="19050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92" name="object 92"/>
          <p:cNvSpPr/>
          <p:nvPr/>
        </p:nvSpPr>
        <p:spPr>
          <a:xfrm>
            <a:off x="1911581" y="6436501"/>
            <a:ext cx="19915" cy="0"/>
          </a:xfrm>
          <a:custGeom>
            <a:avLst/>
            <a:gdLst/>
            <a:ahLst/>
            <a:cxnLst/>
            <a:rect l="l" t="t" r="r" b="b"/>
            <a:pathLst>
              <a:path w="29210">
                <a:moveTo>
                  <a:pt x="0" y="0"/>
                </a:moveTo>
                <a:lnTo>
                  <a:pt x="2895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93" name="object 93"/>
          <p:cNvSpPr/>
          <p:nvPr/>
        </p:nvSpPr>
        <p:spPr>
          <a:xfrm>
            <a:off x="1759869" y="6435462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94" name="object 94"/>
          <p:cNvSpPr/>
          <p:nvPr/>
        </p:nvSpPr>
        <p:spPr>
          <a:xfrm>
            <a:off x="1832086" y="6434942"/>
            <a:ext cx="50400" cy="2078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95" name="object 95"/>
          <p:cNvSpPr/>
          <p:nvPr/>
        </p:nvSpPr>
        <p:spPr>
          <a:xfrm>
            <a:off x="1864822" y="6435462"/>
            <a:ext cx="19050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96" name="object 96"/>
          <p:cNvSpPr/>
          <p:nvPr/>
        </p:nvSpPr>
        <p:spPr>
          <a:xfrm>
            <a:off x="1910542" y="6435462"/>
            <a:ext cx="19915" cy="0"/>
          </a:xfrm>
          <a:custGeom>
            <a:avLst/>
            <a:gdLst/>
            <a:ahLst/>
            <a:cxnLst/>
            <a:rect l="l" t="t" r="r" b="b"/>
            <a:pathLst>
              <a:path w="29210">
                <a:moveTo>
                  <a:pt x="0" y="0"/>
                </a:moveTo>
                <a:lnTo>
                  <a:pt x="2895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97" name="object 97"/>
          <p:cNvSpPr/>
          <p:nvPr/>
        </p:nvSpPr>
        <p:spPr>
          <a:xfrm>
            <a:off x="1759869" y="6434423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98" name="object 98"/>
          <p:cNvSpPr/>
          <p:nvPr/>
        </p:nvSpPr>
        <p:spPr>
          <a:xfrm>
            <a:off x="1832086" y="6433903"/>
            <a:ext cx="51439" cy="2078"/>
          </a:xfrm>
          <a:prstGeom prst="rect">
            <a:avLst/>
          </a:prstGeom>
          <a:blipFill>
            <a:blip r:embed="rId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99" name="object 99"/>
          <p:cNvSpPr/>
          <p:nvPr/>
        </p:nvSpPr>
        <p:spPr>
          <a:xfrm>
            <a:off x="1865860" y="6434423"/>
            <a:ext cx="17750" cy="0"/>
          </a:xfrm>
          <a:custGeom>
            <a:avLst/>
            <a:gdLst/>
            <a:ahLst/>
            <a:cxnLst/>
            <a:rect l="l" t="t" r="r" b="b"/>
            <a:pathLst>
              <a:path w="26034">
                <a:moveTo>
                  <a:pt x="0" y="0"/>
                </a:moveTo>
                <a:lnTo>
                  <a:pt x="2590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00" name="object 100"/>
          <p:cNvSpPr/>
          <p:nvPr/>
        </p:nvSpPr>
        <p:spPr>
          <a:xfrm>
            <a:off x="1910541" y="6434423"/>
            <a:ext cx="19050" cy="0"/>
          </a:xfrm>
          <a:custGeom>
            <a:avLst/>
            <a:gdLst/>
            <a:ahLst/>
            <a:cxnLst/>
            <a:rect l="l" t="t" r="r" b="b"/>
            <a:pathLst>
              <a:path w="27939">
                <a:moveTo>
                  <a:pt x="0" y="0"/>
                </a:moveTo>
                <a:lnTo>
                  <a:pt x="274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01" name="object 101"/>
          <p:cNvSpPr/>
          <p:nvPr/>
        </p:nvSpPr>
        <p:spPr>
          <a:xfrm>
            <a:off x="1759869" y="6433383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02" name="object 102"/>
          <p:cNvSpPr/>
          <p:nvPr/>
        </p:nvSpPr>
        <p:spPr>
          <a:xfrm>
            <a:off x="1832086" y="6432864"/>
            <a:ext cx="51439" cy="2078"/>
          </a:xfrm>
          <a:prstGeom prst="rect">
            <a:avLst/>
          </a:prstGeom>
          <a:blipFill>
            <a:blip r:embed="rId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03" name="object 103"/>
          <p:cNvSpPr/>
          <p:nvPr/>
        </p:nvSpPr>
        <p:spPr>
          <a:xfrm>
            <a:off x="1759869" y="6432344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04" name="object 104"/>
          <p:cNvSpPr/>
          <p:nvPr/>
        </p:nvSpPr>
        <p:spPr>
          <a:xfrm>
            <a:off x="1832086" y="6431825"/>
            <a:ext cx="104433" cy="17664"/>
          </a:xfrm>
          <a:prstGeom prst="rect">
            <a:avLst/>
          </a:prstGeom>
          <a:blipFill>
            <a:blip r:embed="rId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05" name="object 105"/>
          <p:cNvSpPr/>
          <p:nvPr/>
        </p:nvSpPr>
        <p:spPr>
          <a:xfrm>
            <a:off x="1759869" y="6431305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06" name="object 106"/>
          <p:cNvSpPr/>
          <p:nvPr/>
        </p:nvSpPr>
        <p:spPr>
          <a:xfrm>
            <a:off x="1832086" y="6430786"/>
            <a:ext cx="97679" cy="2078"/>
          </a:xfrm>
          <a:prstGeom prst="rect">
            <a:avLst/>
          </a:prstGeom>
          <a:blipFill>
            <a:blip r:embed="rId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07" name="object 107"/>
          <p:cNvSpPr/>
          <p:nvPr/>
        </p:nvSpPr>
        <p:spPr>
          <a:xfrm>
            <a:off x="1759869" y="6430265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08" name="object 108"/>
          <p:cNvSpPr/>
          <p:nvPr/>
        </p:nvSpPr>
        <p:spPr>
          <a:xfrm>
            <a:off x="1832085" y="6429746"/>
            <a:ext cx="96640" cy="2078"/>
          </a:xfrm>
          <a:prstGeom prst="rect">
            <a:avLst/>
          </a:prstGeom>
          <a:blipFill>
            <a:blip r:embed="rId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09" name="object 109"/>
          <p:cNvSpPr/>
          <p:nvPr/>
        </p:nvSpPr>
        <p:spPr>
          <a:xfrm>
            <a:off x="1759869" y="6429226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10" name="object 110"/>
          <p:cNvSpPr/>
          <p:nvPr/>
        </p:nvSpPr>
        <p:spPr>
          <a:xfrm>
            <a:off x="1832086" y="6428707"/>
            <a:ext cx="95600" cy="2078"/>
          </a:xfrm>
          <a:prstGeom prst="rect">
            <a:avLst/>
          </a:prstGeom>
          <a:blipFill>
            <a:blip r:embed="rId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11" name="object 111"/>
          <p:cNvSpPr/>
          <p:nvPr/>
        </p:nvSpPr>
        <p:spPr>
          <a:xfrm>
            <a:off x="1759869" y="6428188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12" name="object 112"/>
          <p:cNvSpPr/>
          <p:nvPr/>
        </p:nvSpPr>
        <p:spPr>
          <a:xfrm>
            <a:off x="1832086" y="6427669"/>
            <a:ext cx="95600" cy="2078"/>
          </a:xfrm>
          <a:prstGeom prst="rect">
            <a:avLst/>
          </a:prstGeom>
          <a:blipFill>
            <a:blip r:embed="rId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13" name="object 113"/>
          <p:cNvSpPr/>
          <p:nvPr/>
        </p:nvSpPr>
        <p:spPr>
          <a:xfrm>
            <a:off x="1759869" y="6427149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14" name="object 114"/>
          <p:cNvSpPr/>
          <p:nvPr/>
        </p:nvSpPr>
        <p:spPr>
          <a:xfrm>
            <a:off x="1832086" y="6426629"/>
            <a:ext cx="95600" cy="2078"/>
          </a:xfrm>
          <a:prstGeom prst="rect">
            <a:avLst/>
          </a:prstGeom>
          <a:blipFill>
            <a:blip r:embed="rId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15" name="object 115"/>
          <p:cNvSpPr/>
          <p:nvPr/>
        </p:nvSpPr>
        <p:spPr>
          <a:xfrm>
            <a:off x="1759869" y="6426110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16" name="object 116"/>
          <p:cNvSpPr/>
          <p:nvPr/>
        </p:nvSpPr>
        <p:spPr>
          <a:xfrm>
            <a:off x="1832086" y="6425590"/>
            <a:ext cx="94561" cy="2078"/>
          </a:xfrm>
          <a:prstGeom prst="rect">
            <a:avLst/>
          </a:prstGeom>
          <a:blipFill>
            <a:blip r:embed="rId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17" name="object 117"/>
          <p:cNvSpPr/>
          <p:nvPr/>
        </p:nvSpPr>
        <p:spPr>
          <a:xfrm>
            <a:off x="1759869" y="6425071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18" name="object 118"/>
          <p:cNvSpPr/>
          <p:nvPr/>
        </p:nvSpPr>
        <p:spPr>
          <a:xfrm>
            <a:off x="1832086" y="6424551"/>
            <a:ext cx="94561" cy="2078"/>
          </a:xfrm>
          <a:prstGeom prst="rect">
            <a:avLst/>
          </a:prstGeom>
          <a:blipFill>
            <a:blip r:embed="rId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19" name="object 119"/>
          <p:cNvSpPr/>
          <p:nvPr/>
        </p:nvSpPr>
        <p:spPr>
          <a:xfrm>
            <a:off x="1759869" y="6424032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20" name="object 120"/>
          <p:cNvSpPr/>
          <p:nvPr/>
        </p:nvSpPr>
        <p:spPr>
          <a:xfrm>
            <a:off x="1832086" y="6423512"/>
            <a:ext cx="93522" cy="2078"/>
          </a:xfrm>
          <a:prstGeom prst="rect">
            <a:avLst/>
          </a:prstGeom>
          <a:blipFill>
            <a:blip r:embed="rId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21" name="object 121"/>
          <p:cNvSpPr/>
          <p:nvPr/>
        </p:nvSpPr>
        <p:spPr>
          <a:xfrm>
            <a:off x="1759869" y="6422993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22" name="object 122"/>
          <p:cNvSpPr/>
          <p:nvPr/>
        </p:nvSpPr>
        <p:spPr>
          <a:xfrm>
            <a:off x="1832086" y="6422473"/>
            <a:ext cx="93522" cy="2078"/>
          </a:xfrm>
          <a:prstGeom prst="rect">
            <a:avLst/>
          </a:prstGeom>
          <a:blipFill>
            <a:blip r:embed="rId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23" name="object 123"/>
          <p:cNvSpPr/>
          <p:nvPr/>
        </p:nvSpPr>
        <p:spPr>
          <a:xfrm>
            <a:off x="1759869" y="6421953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24" name="object 124"/>
          <p:cNvSpPr/>
          <p:nvPr/>
        </p:nvSpPr>
        <p:spPr>
          <a:xfrm>
            <a:off x="1832086" y="6421434"/>
            <a:ext cx="92483" cy="2078"/>
          </a:xfrm>
          <a:prstGeom prst="rect">
            <a:avLst/>
          </a:prstGeom>
          <a:blipFill>
            <a:blip r:embed="rId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25" name="object 125"/>
          <p:cNvSpPr/>
          <p:nvPr/>
        </p:nvSpPr>
        <p:spPr>
          <a:xfrm>
            <a:off x="1759869" y="6420914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26" name="object 126"/>
          <p:cNvSpPr/>
          <p:nvPr/>
        </p:nvSpPr>
        <p:spPr>
          <a:xfrm>
            <a:off x="1832086" y="6420395"/>
            <a:ext cx="91444" cy="2078"/>
          </a:xfrm>
          <a:prstGeom prst="rect">
            <a:avLst/>
          </a:prstGeom>
          <a:blipFill>
            <a:blip r:embed="rId3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27" name="object 127"/>
          <p:cNvSpPr/>
          <p:nvPr/>
        </p:nvSpPr>
        <p:spPr>
          <a:xfrm>
            <a:off x="1759869" y="6419875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28" name="object 128"/>
          <p:cNvSpPr/>
          <p:nvPr/>
        </p:nvSpPr>
        <p:spPr>
          <a:xfrm>
            <a:off x="1832086" y="6419356"/>
            <a:ext cx="91444" cy="2078"/>
          </a:xfrm>
          <a:prstGeom prst="rect">
            <a:avLst/>
          </a:prstGeom>
          <a:blipFill>
            <a:blip r:embed="rId3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29" name="object 129"/>
          <p:cNvSpPr/>
          <p:nvPr/>
        </p:nvSpPr>
        <p:spPr>
          <a:xfrm>
            <a:off x="1759869" y="6418836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30" name="object 130"/>
          <p:cNvSpPr/>
          <p:nvPr/>
        </p:nvSpPr>
        <p:spPr>
          <a:xfrm>
            <a:off x="1832086" y="6418317"/>
            <a:ext cx="91444" cy="2078"/>
          </a:xfrm>
          <a:prstGeom prst="rect">
            <a:avLst/>
          </a:prstGeom>
          <a:blipFill>
            <a:blip r:embed="rId3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31" name="object 131"/>
          <p:cNvSpPr/>
          <p:nvPr/>
        </p:nvSpPr>
        <p:spPr>
          <a:xfrm>
            <a:off x="1759869" y="6417796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32" name="object 132"/>
          <p:cNvSpPr/>
          <p:nvPr/>
        </p:nvSpPr>
        <p:spPr>
          <a:xfrm>
            <a:off x="1832086" y="6417277"/>
            <a:ext cx="91444" cy="2078"/>
          </a:xfrm>
          <a:prstGeom prst="rect">
            <a:avLst/>
          </a:prstGeom>
          <a:blipFill>
            <a:blip r:embed="rId3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33" name="object 133"/>
          <p:cNvSpPr/>
          <p:nvPr/>
        </p:nvSpPr>
        <p:spPr>
          <a:xfrm>
            <a:off x="1759869" y="6416757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34" name="object 134"/>
          <p:cNvSpPr/>
          <p:nvPr/>
        </p:nvSpPr>
        <p:spPr>
          <a:xfrm>
            <a:off x="1832086" y="6416238"/>
            <a:ext cx="90405" cy="2078"/>
          </a:xfrm>
          <a:prstGeom prst="rect">
            <a:avLst/>
          </a:prstGeom>
          <a:blipFill>
            <a:blip r:embed="rId3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35" name="object 135"/>
          <p:cNvSpPr/>
          <p:nvPr/>
        </p:nvSpPr>
        <p:spPr>
          <a:xfrm>
            <a:off x="1759869" y="6415718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36" name="object 136"/>
          <p:cNvSpPr/>
          <p:nvPr/>
        </p:nvSpPr>
        <p:spPr>
          <a:xfrm>
            <a:off x="1832086" y="6415199"/>
            <a:ext cx="89366" cy="2078"/>
          </a:xfrm>
          <a:prstGeom prst="rect">
            <a:avLst/>
          </a:prstGeom>
          <a:blipFill>
            <a:blip r:embed="rId3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37" name="object 137"/>
          <p:cNvSpPr/>
          <p:nvPr/>
        </p:nvSpPr>
        <p:spPr>
          <a:xfrm>
            <a:off x="1759869" y="6414680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38" name="object 138"/>
          <p:cNvSpPr/>
          <p:nvPr/>
        </p:nvSpPr>
        <p:spPr>
          <a:xfrm>
            <a:off x="1832086" y="6414160"/>
            <a:ext cx="89366" cy="2078"/>
          </a:xfrm>
          <a:prstGeom prst="rect">
            <a:avLst/>
          </a:prstGeom>
          <a:blipFill>
            <a:blip r:embed="rId3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39" name="object 139"/>
          <p:cNvSpPr/>
          <p:nvPr/>
        </p:nvSpPr>
        <p:spPr>
          <a:xfrm>
            <a:off x="1759869" y="6413641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40" name="object 140"/>
          <p:cNvSpPr/>
          <p:nvPr/>
        </p:nvSpPr>
        <p:spPr>
          <a:xfrm>
            <a:off x="1832086" y="6413121"/>
            <a:ext cx="89366" cy="2078"/>
          </a:xfrm>
          <a:prstGeom prst="rect">
            <a:avLst/>
          </a:prstGeom>
          <a:blipFill>
            <a:blip r:embed="rId3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41" name="object 141"/>
          <p:cNvSpPr/>
          <p:nvPr/>
        </p:nvSpPr>
        <p:spPr>
          <a:xfrm>
            <a:off x="1759869" y="6412602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42" name="object 142"/>
          <p:cNvSpPr/>
          <p:nvPr/>
        </p:nvSpPr>
        <p:spPr>
          <a:xfrm>
            <a:off x="1832086" y="6412082"/>
            <a:ext cx="89366" cy="2078"/>
          </a:xfrm>
          <a:prstGeom prst="rect">
            <a:avLst/>
          </a:prstGeom>
          <a:blipFill>
            <a:blip r:embed="rId3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43" name="object 143"/>
          <p:cNvSpPr/>
          <p:nvPr/>
        </p:nvSpPr>
        <p:spPr>
          <a:xfrm>
            <a:off x="1759869" y="6411563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44" name="object 144"/>
          <p:cNvSpPr/>
          <p:nvPr/>
        </p:nvSpPr>
        <p:spPr>
          <a:xfrm>
            <a:off x="1832086" y="6411043"/>
            <a:ext cx="88327" cy="2078"/>
          </a:xfrm>
          <a:prstGeom prst="rect">
            <a:avLst/>
          </a:prstGeom>
          <a:blipFill>
            <a:blip r:embed="rId3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45" name="object 145"/>
          <p:cNvSpPr/>
          <p:nvPr/>
        </p:nvSpPr>
        <p:spPr>
          <a:xfrm>
            <a:off x="1759869" y="6410523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46" name="object 146"/>
          <p:cNvSpPr/>
          <p:nvPr/>
        </p:nvSpPr>
        <p:spPr>
          <a:xfrm>
            <a:off x="1832086" y="6410004"/>
            <a:ext cx="87288" cy="2078"/>
          </a:xfrm>
          <a:prstGeom prst="rect">
            <a:avLst/>
          </a:prstGeom>
          <a:blipFill>
            <a:blip r:embed="rId3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47" name="object 147"/>
          <p:cNvSpPr/>
          <p:nvPr/>
        </p:nvSpPr>
        <p:spPr>
          <a:xfrm>
            <a:off x="1759869" y="6409484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48" name="object 148"/>
          <p:cNvSpPr/>
          <p:nvPr/>
        </p:nvSpPr>
        <p:spPr>
          <a:xfrm>
            <a:off x="1832086" y="6408965"/>
            <a:ext cx="87288" cy="2078"/>
          </a:xfrm>
          <a:prstGeom prst="rect">
            <a:avLst/>
          </a:prstGeom>
          <a:blipFill>
            <a:blip r:embed="rId4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49" name="object 149"/>
          <p:cNvSpPr/>
          <p:nvPr/>
        </p:nvSpPr>
        <p:spPr>
          <a:xfrm>
            <a:off x="1759869" y="6408445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50" name="object 150"/>
          <p:cNvSpPr/>
          <p:nvPr/>
        </p:nvSpPr>
        <p:spPr>
          <a:xfrm>
            <a:off x="1832086" y="6407926"/>
            <a:ext cx="86249" cy="2078"/>
          </a:xfrm>
          <a:prstGeom prst="rect">
            <a:avLst/>
          </a:prstGeom>
          <a:blipFill>
            <a:blip r:embed="rId4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51" name="object 151"/>
          <p:cNvSpPr/>
          <p:nvPr/>
        </p:nvSpPr>
        <p:spPr>
          <a:xfrm>
            <a:off x="1759869" y="6407406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52" name="object 152"/>
          <p:cNvSpPr/>
          <p:nvPr/>
        </p:nvSpPr>
        <p:spPr>
          <a:xfrm>
            <a:off x="1832086" y="6406887"/>
            <a:ext cx="86249" cy="2078"/>
          </a:xfrm>
          <a:prstGeom prst="rect">
            <a:avLst/>
          </a:prstGeom>
          <a:blipFill>
            <a:blip r:embed="rId4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53" name="object 153"/>
          <p:cNvSpPr/>
          <p:nvPr/>
        </p:nvSpPr>
        <p:spPr>
          <a:xfrm>
            <a:off x="1759869" y="6406367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54" name="object 154"/>
          <p:cNvSpPr/>
          <p:nvPr/>
        </p:nvSpPr>
        <p:spPr>
          <a:xfrm>
            <a:off x="1832086" y="6405848"/>
            <a:ext cx="86249" cy="2078"/>
          </a:xfrm>
          <a:prstGeom prst="rect">
            <a:avLst/>
          </a:prstGeom>
          <a:blipFill>
            <a:blip r:embed="rId4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55" name="object 155"/>
          <p:cNvSpPr/>
          <p:nvPr/>
        </p:nvSpPr>
        <p:spPr>
          <a:xfrm>
            <a:off x="1759869" y="6405328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56" name="object 156"/>
          <p:cNvSpPr/>
          <p:nvPr/>
        </p:nvSpPr>
        <p:spPr>
          <a:xfrm>
            <a:off x="1832085" y="6404809"/>
            <a:ext cx="85210" cy="2078"/>
          </a:xfrm>
          <a:prstGeom prst="rect">
            <a:avLst/>
          </a:prstGeom>
          <a:blipFill>
            <a:blip r:embed="rId4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57" name="object 157"/>
          <p:cNvSpPr/>
          <p:nvPr/>
        </p:nvSpPr>
        <p:spPr>
          <a:xfrm>
            <a:off x="1879369" y="6405328"/>
            <a:ext cx="17750" cy="0"/>
          </a:xfrm>
          <a:custGeom>
            <a:avLst/>
            <a:gdLst/>
            <a:ahLst/>
            <a:cxnLst/>
            <a:rect l="l" t="t" r="r" b="b"/>
            <a:pathLst>
              <a:path w="26034">
                <a:moveTo>
                  <a:pt x="0" y="0"/>
                </a:moveTo>
                <a:lnTo>
                  <a:pt x="2590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58" name="object 158"/>
          <p:cNvSpPr/>
          <p:nvPr/>
        </p:nvSpPr>
        <p:spPr>
          <a:xfrm>
            <a:off x="1898072" y="6405328"/>
            <a:ext cx="19050" cy="0"/>
          </a:xfrm>
          <a:custGeom>
            <a:avLst/>
            <a:gdLst/>
            <a:ahLst/>
            <a:cxnLst/>
            <a:rect l="l" t="t" r="r" b="b"/>
            <a:pathLst>
              <a:path w="27939">
                <a:moveTo>
                  <a:pt x="0" y="0"/>
                </a:moveTo>
                <a:lnTo>
                  <a:pt x="274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59" name="object 159"/>
          <p:cNvSpPr/>
          <p:nvPr/>
        </p:nvSpPr>
        <p:spPr>
          <a:xfrm>
            <a:off x="1759869" y="6404288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60" name="object 160"/>
          <p:cNvSpPr/>
          <p:nvPr/>
        </p:nvSpPr>
        <p:spPr>
          <a:xfrm>
            <a:off x="1832605" y="6404288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61" name="object 161"/>
          <p:cNvSpPr/>
          <p:nvPr/>
        </p:nvSpPr>
        <p:spPr>
          <a:xfrm>
            <a:off x="1879369" y="6404288"/>
            <a:ext cx="36368" cy="0"/>
          </a:xfrm>
          <a:custGeom>
            <a:avLst/>
            <a:gdLst/>
            <a:ahLst/>
            <a:cxnLst/>
            <a:rect l="l" t="t" r="r" b="b"/>
            <a:pathLst>
              <a:path w="53339">
                <a:moveTo>
                  <a:pt x="0" y="0"/>
                </a:moveTo>
                <a:lnTo>
                  <a:pt x="5333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62" name="object 162"/>
          <p:cNvSpPr/>
          <p:nvPr/>
        </p:nvSpPr>
        <p:spPr>
          <a:xfrm>
            <a:off x="1759869" y="6403249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63" name="object 163"/>
          <p:cNvSpPr/>
          <p:nvPr/>
        </p:nvSpPr>
        <p:spPr>
          <a:xfrm>
            <a:off x="1832605" y="6403249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64" name="object 164"/>
          <p:cNvSpPr/>
          <p:nvPr/>
        </p:nvSpPr>
        <p:spPr>
          <a:xfrm>
            <a:off x="1880408" y="6403249"/>
            <a:ext cx="35502" cy="0"/>
          </a:xfrm>
          <a:custGeom>
            <a:avLst/>
            <a:gdLst/>
            <a:ahLst/>
            <a:cxnLst/>
            <a:rect l="l" t="t" r="r" b="b"/>
            <a:pathLst>
              <a:path w="52069">
                <a:moveTo>
                  <a:pt x="0" y="0"/>
                </a:moveTo>
                <a:lnTo>
                  <a:pt x="5181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65" name="object 165"/>
          <p:cNvSpPr/>
          <p:nvPr/>
        </p:nvSpPr>
        <p:spPr>
          <a:xfrm>
            <a:off x="1759869" y="6402211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66" name="object 166"/>
          <p:cNvSpPr/>
          <p:nvPr/>
        </p:nvSpPr>
        <p:spPr>
          <a:xfrm>
            <a:off x="1832605" y="6402211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67" name="object 167"/>
          <p:cNvSpPr/>
          <p:nvPr/>
        </p:nvSpPr>
        <p:spPr>
          <a:xfrm>
            <a:off x="1880408" y="6402211"/>
            <a:ext cx="35502" cy="0"/>
          </a:xfrm>
          <a:custGeom>
            <a:avLst/>
            <a:gdLst/>
            <a:ahLst/>
            <a:cxnLst/>
            <a:rect l="l" t="t" r="r" b="b"/>
            <a:pathLst>
              <a:path w="52069">
                <a:moveTo>
                  <a:pt x="0" y="0"/>
                </a:moveTo>
                <a:lnTo>
                  <a:pt x="5181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68" name="object 168"/>
          <p:cNvSpPr/>
          <p:nvPr/>
        </p:nvSpPr>
        <p:spPr>
          <a:xfrm>
            <a:off x="1759869" y="6401172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69" name="object 169"/>
          <p:cNvSpPr/>
          <p:nvPr/>
        </p:nvSpPr>
        <p:spPr>
          <a:xfrm>
            <a:off x="1832605" y="6401172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70" name="object 170"/>
          <p:cNvSpPr/>
          <p:nvPr/>
        </p:nvSpPr>
        <p:spPr>
          <a:xfrm>
            <a:off x="1880408" y="6401172"/>
            <a:ext cx="34636" cy="0"/>
          </a:xfrm>
          <a:custGeom>
            <a:avLst/>
            <a:gdLst/>
            <a:ahLst/>
            <a:cxnLst/>
            <a:rect l="l" t="t" r="r" b="b"/>
            <a:pathLst>
              <a:path w="50800">
                <a:moveTo>
                  <a:pt x="0" y="0"/>
                </a:moveTo>
                <a:lnTo>
                  <a:pt x="5029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71" name="object 171"/>
          <p:cNvSpPr/>
          <p:nvPr/>
        </p:nvSpPr>
        <p:spPr>
          <a:xfrm>
            <a:off x="1759869" y="6400133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72" name="object 172"/>
          <p:cNvSpPr/>
          <p:nvPr/>
        </p:nvSpPr>
        <p:spPr>
          <a:xfrm>
            <a:off x="1832605" y="6400133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73" name="object 173"/>
          <p:cNvSpPr/>
          <p:nvPr/>
        </p:nvSpPr>
        <p:spPr>
          <a:xfrm>
            <a:off x="1881447" y="6400133"/>
            <a:ext cx="32472" cy="0"/>
          </a:xfrm>
          <a:custGeom>
            <a:avLst/>
            <a:gdLst/>
            <a:ahLst/>
            <a:cxnLst/>
            <a:rect l="l" t="t" r="r" b="b"/>
            <a:pathLst>
              <a:path w="47625">
                <a:moveTo>
                  <a:pt x="0" y="0"/>
                </a:moveTo>
                <a:lnTo>
                  <a:pt x="4724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74" name="object 174"/>
          <p:cNvSpPr/>
          <p:nvPr/>
        </p:nvSpPr>
        <p:spPr>
          <a:xfrm>
            <a:off x="1759869" y="6399093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75" name="object 175"/>
          <p:cNvSpPr/>
          <p:nvPr/>
        </p:nvSpPr>
        <p:spPr>
          <a:xfrm>
            <a:off x="1832605" y="6399093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76" name="object 176"/>
          <p:cNvSpPr/>
          <p:nvPr/>
        </p:nvSpPr>
        <p:spPr>
          <a:xfrm>
            <a:off x="1881447" y="6399093"/>
            <a:ext cx="32472" cy="0"/>
          </a:xfrm>
          <a:custGeom>
            <a:avLst/>
            <a:gdLst/>
            <a:ahLst/>
            <a:cxnLst/>
            <a:rect l="l" t="t" r="r" b="b"/>
            <a:pathLst>
              <a:path w="47625">
                <a:moveTo>
                  <a:pt x="0" y="0"/>
                </a:moveTo>
                <a:lnTo>
                  <a:pt x="4724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77" name="object 177"/>
          <p:cNvSpPr/>
          <p:nvPr/>
        </p:nvSpPr>
        <p:spPr>
          <a:xfrm>
            <a:off x="1759869" y="6398054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78" name="object 178"/>
          <p:cNvSpPr/>
          <p:nvPr/>
        </p:nvSpPr>
        <p:spPr>
          <a:xfrm>
            <a:off x="1832605" y="6398054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79" name="object 179"/>
          <p:cNvSpPr/>
          <p:nvPr/>
        </p:nvSpPr>
        <p:spPr>
          <a:xfrm>
            <a:off x="1882486" y="6398054"/>
            <a:ext cx="30307" cy="0"/>
          </a:xfrm>
          <a:custGeom>
            <a:avLst/>
            <a:gdLst/>
            <a:ahLst/>
            <a:cxnLst/>
            <a:rect l="l" t="t" r="r" b="b"/>
            <a:pathLst>
              <a:path w="44450">
                <a:moveTo>
                  <a:pt x="0" y="0"/>
                </a:moveTo>
                <a:lnTo>
                  <a:pt x="4419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80" name="object 180"/>
          <p:cNvSpPr/>
          <p:nvPr/>
        </p:nvSpPr>
        <p:spPr>
          <a:xfrm>
            <a:off x="1759869" y="6397015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81" name="object 181"/>
          <p:cNvSpPr/>
          <p:nvPr/>
        </p:nvSpPr>
        <p:spPr>
          <a:xfrm>
            <a:off x="1832605" y="6397015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82" name="object 182"/>
          <p:cNvSpPr/>
          <p:nvPr/>
        </p:nvSpPr>
        <p:spPr>
          <a:xfrm>
            <a:off x="1882486" y="6397015"/>
            <a:ext cx="30307" cy="0"/>
          </a:xfrm>
          <a:custGeom>
            <a:avLst/>
            <a:gdLst/>
            <a:ahLst/>
            <a:cxnLst/>
            <a:rect l="l" t="t" r="r" b="b"/>
            <a:pathLst>
              <a:path w="44450">
                <a:moveTo>
                  <a:pt x="0" y="0"/>
                </a:moveTo>
                <a:lnTo>
                  <a:pt x="4419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83" name="object 183"/>
          <p:cNvSpPr/>
          <p:nvPr/>
        </p:nvSpPr>
        <p:spPr>
          <a:xfrm>
            <a:off x="1759869" y="6395976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84" name="object 184"/>
          <p:cNvSpPr/>
          <p:nvPr/>
        </p:nvSpPr>
        <p:spPr>
          <a:xfrm>
            <a:off x="1832605" y="6395976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85" name="object 185"/>
          <p:cNvSpPr/>
          <p:nvPr/>
        </p:nvSpPr>
        <p:spPr>
          <a:xfrm>
            <a:off x="1882486" y="6395976"/>
            <a:ext cx="30307" cy="0"/>
          </a:xfrm>
          <a:custGeom>
            <a:avLst/>
            <a:gdLst/>
            <a:ahLst/>
            <a:cxnLst/>
            <a:rect l="l" t="t" r="r" b="b"/>
            <a:pathLst>
              <a:path w="44450">
                <a:moveTo>
                  <a:pt x="0" y="0"/>
                </a:moveTo>
                <a:lnTo>
                  <a:pt x="4419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86" name="object 186"/>
          <p:cNvSpPr/>
          <p:nvPr/>
        </p:nvSpPr>
        <p:spPr>
          <a:xfrm>
            <a:off x="1759869" y="6394937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87" name="object 187"/>
          <p:cNvSpPr/>
          <p:nvPr/>
        </p:nvSpPr>
        <p:spPr>
          <a:xfrm>
            <a:off x="1832605" y="6394937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88" name="object 188"/>
          <p:cNvSpPr/>
          <p:nvPr/>
        </p:nvSpPr>
        <p:spPr>
          <a:xfrm>
            <a:off x="1883525" y="6394937"/>
            <a:ext cx="28142" cy="0"/>
          </a:xfrm>
          <a:custGeom>
            <a:avLst/>
            <a:gdLst/>
            <a:ahLst/>
            <a:cxnLst/>
            <a:rect l="l" t="t" r="r" b="b"/>
            <a:pathLst>
              <a:path w="41275">
                <a:moveTo>
                  <a:pt x="0" y="0"/>
                </a:moveTo>
                <a:lnTo>
                  <a:pt x="411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89" name="object 189"/>
          <p:cNvSpPr/>
          <p:nvPr/>
        </p:nvSpPr>
        <p:spPr>
          <a:xfrm>
            <a:off x="1759869" y="6393898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90" name="object 190"/>
          <p:cNvSpPr/>
          <p:nvPr/>
        </p:nvSpPr>
        <p:spPr>
          <a:xfrm>
            <a:off x="1832605" y="6393898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91" name="object 191"/>
          <p:cNvSpPr/>
          <p:nvPr/>
        </p:nvSpPr>
        <p:spPr>
          <a:xfrm>
            <a:off x="1883525" y="6393898"/>
            <a:ext cx="28142" cy="0"/>
          </a:xfrm>
          <a:custGeom>
            <a:avLst/>
            <a:gdLst/>
            <a:ahLst/>
            <a:cxnLst/>
            <a:rect l="l" t="t" r="r" b="b"/>
            <a:pathLst>
              <a:path w="41275">
                <a:moveTo>
                  <a:pt x="0" y="0"/>
                </a:moveTo>
                <a:lnTo>
                  <a:pt x="411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92" name="object 192"/>
          <p:cNvSpPr/>
          <p:nvPr/>
        </p:nvSpPr>
        <p:spPr>
          <a:xfrm>
            <a:off x="1759869" y="6392859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93" name="object 193"/>
          <p:cNvSpPr/>
          <p:nvPr/>
        </p:nvSpPr>
        <p:spPr>
          <a:xfrm>
            <a:off x="1832605" y="6392859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94" name="object 194"/>
          <p:cNvSpPr/>
          <p:nvPr/>
        </p:nvSpPr>
        <p:spPr>
          <a:xfrm>
            <a:off x="1884564" y="6392859"/>
            <a:ext cx="25977" cy="0"/>
          </a:xfrm>
          <a:custGeom>
            <a:avLst/>
            <a:gdLst/>
            <a:ahLst/>
            <a:cxnLst/>
            <a:rect l="l" t="t" r="r" b="b"/>
            <a:pathLst>
              <a:path w="38100">
                <a:moveTo>
                  <a:pt x="0" y="0"/>
                </a:moveTo>
                <a:lnTo>
                  <a:pt x="3810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95" name="object 195"/>
          <p:cNvSpPr/>
          <p:nvPr/>
        </p:nvSpPr>
        <p:spPr>
          <a:xfrm>
            <a:off x="1759869" y="6391819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96" name="object 196"/>
          <p:cNvSpPr/>
          <p:nvPr/>
        </p:nvSpPr>
        <p:spPr>
          <a:xfrm>
            <a:off x="1832605" y="6391819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97" name="object 197"/>
          <p:cNvSpPr/>
          <p:nvPr/>
        </p:nvSpPr>
        <p:spPr>
          <a:xfrm>
            <a:off x="1885603" y="6391819"/>
            <a:ext cx="24245" cy="0"/>
          </a:xfrm>
          <a:custGeom>
            <a:avLst/>
            <a:gdLst/>
            <a:ahLst/>
            <a:cxnLst/>
            <a:rect l="l" t="t" r="r" b="b"/>
            <a:pathLst>
              <a:path w="35560">
                <a:moveTo>
                  <a:pt x="0" y="0"/>
                </a:moveTo>
                <a:lnTo>
                  <a:pt x="3505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98" name="object 198"/>
          <p:cNvSpPr/>
          <p:nvPr/>
        </p:nvSpPr>
        <p:spPr>
          <a:xfrm>
            <a:off x="1759869" y="6390780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99" name="object 199"/>
          <p:cNvSpPr/>
          <p:nvPr/>
        </p:nvSpPr>
        <p:spPr>
          <a:xfrm>
            <a:off x="1832605" y="6390780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00" name="object 200"/>
          <p:cNvSpPr/>
          <p:nvPr/>
        </p:nvSpPr>
        <p:spPr>
          <a:xfrm>
            <a:off x="1885603" y="6390780"/>
            <a:ext cx="24245" cy="0"/>
          </a:xfrm>
          <a:custGeom>
            <a:avLst/>
            <a:gdLst/>
            <a:ahLst/>
            <a:cxnLst/>
            <a:rect l="l" t="t" r="r" b="b"/>
            <a:pathLst>
              <a:path w="35560">
                <a:moveTo>
                  <a:pt x="0" y="0"/>
                </a:moveTo>
                <a:lnTo>
                  <a:pt x="3505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01" name="object 201"/>
          <p:cNvSpPr/>
          <p:nvPr/>
        </p:nvSpPr>
        <p:spPr>
          <a:xfrm>
            <a:off x="1759869" y="6389741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02" name="object 202"/>
          <p:cNvSpPr/>
          <p:nvPr/>
        </p:nvSpPr>
        <p:spPr>
          <a:xfrm>
            <a:off x="1832605" y="6389741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03" name="object 203"/>
          <p:cNvSpPr/>
          <p:nvPr/>
        </p:nvSpPr>
        <p:spPr>
          <a:xfrm>
            <a:off x="1885603" y="6389741"/>
            <a:ext cx="24245" cy="0"/>
          </a:xfrm>
          <a:custGeom>
            <a:avLst/>
            <a:gdLst/>
            <a:ahLst/>
            <a:cxnLst/>
            <a:rect l="l" t="t" r="r" b="b"/>
            <a:pathLst>
              <a:path w="35560">
                <a:moveTo>
                  <a:pt x="0" y="0"/>
                </a:moveTo>
                <a:lnTo>
                  <a:pt x="3505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04" name="object 204"/>
          <p:cNvSpPr/>
          <p:nvPr/>
        </p:nvSpPr>
        <p:spPr>
          <a:xfrm>
            <a:off x="1759869" y="6388703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05" name="object 205"/>
          <p:cNvSpPr/>
          <p:nvPr/>
        </p:nvSpPr>
        <p:spPr>
          <a:xfrm>
            <a:off x="1832605" y="6388703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06" name="object 206"/>
          <p:cNvSpPr/>
          <p:nvPr/>
        </p:nvSpPr>
        <p:spPr>
          <a:xfrm>
            <a:off x="1886642" y="6388703"/>
            <a:ext cx="22947" cy="0"/>
          </a:xfrm>
          <a:custGeom>
            <a:avLst/>
            <a:gdLst/>
            <a:ahLst/>
            <a:cxnLst/>
            <a:rect l="l" t="t" r="r" b="b"/>
            <a:pathLst>
              <a:path w="33655">
                <a:moveTo>
                  <a:pt x="0" y="0"/>
                </a:moveTo>
                <a:lnTo>
                  <a:pt x="3352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07" name="object 207"/>
          <p:cNvSpPr/>
          <p:nvPr/>
        </p:nvSpPr>
        <p:spPr>
          <a:xfrm>
            <a:off x="1759869" y="6387663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08" name="object 208"/>
          <p:cNvSpPr/>
          <p:nvPr/>
        </p:nvSpPr>
        <p:spPr>
          <a:xfrm>
            <a:off x="1832605" y="6387663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09" name="object 209"/>
          <p:cNvSpPr/>
          <p:nvPr/>
        </p:nvSpPr>
        <p:spPr>
          <a:xfrm>
            <a:off x="1886642" y="6387663"/>
            <a:ext cx="22080" cy="0"/>
          </a:xfrm>
          <a:custGeom>
            <a:avLst/>
            <a:gdLst/>
            <a:ahLst/>
            <a:cxnLst/>
            <a:rect l="l" t="t" r="r" b="b"/>
            <a:pathLst>
              <a:path w="32385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10" name="object 210"/>
          <p:cNvSpPr/>
          <p:nvPr/>
        </p:nvSpPr>
        <p:spPr>
          <a:xfrm>
            <a:off x="1759869" y="6386624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11" name="object 211"/>
          <p:cNvSpPr/>
          <p:nvPr/>
        </p:nvSpPr>
        <p:spPr>
          <a:xfrm>
            <a:off x="1832605" y="6386624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12" name="object 212"/>
          <p:cNvSpPr/>
          <p:nvPr/>
        </p:nvSpPr>
        <p:spPr>
          <a:xfrm>
            <a:off x="1887682" y="6386624"/>
            <a:ext cx="19915" cy="0"/>
          </a:xfrm>
          <a:custGeom>
            <a:avLst/>
            <a:gdLst/>
            <a:ahLst/>
            <a:cxnLst/>
            <a:rect l="l" t="t" r="r" b="b"/>
            <a:pathLst>
              <a:path w="29210">
                <a:moveTo>
                  <a:pt x="0" y="0"/>
                </a:moveTo>
                <a:lnTo>
                  <a:pt x="2895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13" name="object 213"/>
          <p:cNvSpPr/>
          <p:nvPr/>
        </p:nvSpPr>
        <p:spPr>
          <a:xfrm>
            <a:off x="1759869" y="6385585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14" name="object 214"/>
          <p:cNvSpPr/>
          <p:nvPr/>
        </p:nvSpPr>
        <p:spPr>
          <a:xfrm>
            <a:off x="1832605" y="6385585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15" name="object 215"/>
          <p:cNvSpPr/>
          <p:nvPr/>
        </p:nvSpPr>
        <p:spPr>
          <a:xfrm>
            <a:off x="1759869" y="6384546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16" name="object 216"/>
          <p:cNvSpPr/>
          <p:nvPr/>
        </p:nvSpPr>
        <p:spPr>
          <a:xfrm>
            <a:off x="1832605" y="6384546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17" name="object 217"/>
          <p:cNvSpPr/>
          <p:nvPr/>
        </p:nvSpPr>
        <p:spPr>
          <a:xfrm>
            <a:off x="1888720" y="6384546"/>
            <a:ext cx="19050" cy="0"/>
          </a:xfrm>
          <a:custGeom>
            <a:avLst/>
            <a:gdLst/>
            <a:ahLst/>
            <a:cxnLst/>
            <a:rect l="l" t="t" r="r" b="b"/>
            <a:pathLst>
              <a:path w="27939">
                <a:moveTo>
                  <a:pt x="0" y="0"/>
                </a:moveTo>
                <a:lnTo>
                  <a:pt x="274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18" name="object 218"/>
          <p:cNvSpPr/>
          <p:nvPr/>
        </p:nvSpPr>
        <p:spPr>
          <a:xfrm>
            <a:off x="1759869" y="6383507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19" name="object 219"/>
          <p:cNvSpPr/>
          <p:nvPr/>
        </p:nvSpPr>
        <p:spPr>
          <a:xfrm>
            <a:off x="1832605" y="6383507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20" name="object 220"/>
          <p:cNvSpPr/>
          <p:nvPr/>
        </p:nvSpPr>
        <p:spPr>
          <a:xfrm>
            <a:off x="1888720" y="6383507"/>
            <a:ext cx="17750" cy="0"/>
          </a:xfrm>
          <a:custGeom>
            <a:avLst/>
            <a:gdLst/>
            <a:ahLst/>
            <a:cxnLst/>
            <a:rect l="l" t="t" r="r" b="b"/>
            <a:pathLst>
              <a:path w="26035">
                <a:moveTo>
                  <a:pt x="0" y="0"/>
                </a:moveTo>
                <a:lnTo>
                  <a:pt x="2590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21" name="object 221"/>
          <p:cNvSpPr/>
          <p:nvPr/>
        </p:nvSpPr>
        <p:spPr>
          <a:xfrm>
            <a:off x="1759869" y="6382468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8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22" name="object 222"/>
          <p:cNvSpPr/>
          <p:nvPr/>
        </p:nvSpPr>
        <p:spPr>
          <a:xfrm>
            <a:off x="1832605" y="6382468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23" name="object 223"/>
          <p:cNvSpPr/>
          <p:nvPr/>
        </p:nvSpPr>
        <p:spPr>
          <a:xfrm>
            <a:off x="1888720" y="6382468"/>
            <a:ext cx="17750" cy="0"/>
          </a:xfrm>
          <a:custGeom>
            <a:avLst/>
            <a:gdLst/>
            <a:ahLst/>
            <a:cxnLst/>
            <a:rect l="l" t="t" r="r" b="b"/>
            <a:pathLst>
              <a:path w="26035">
                <a:moveTo>
                  <a:pt x="0" y="0"/>
                </a:moveTo>
                <a:lnTo>
                  <a:pt x="2590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24" name="object 224"/>
          <p:cNvSpPr/>
          <p:nvPr/>
        </p:nvSpPr>
        <p:spPr>
          <a:xfrm>
            <a:off x="1759869" y="6381429"/>
            <a:ext cx="22080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25" name="object 225"/>
          <p:cNvSpPr/>
          <p:nvPr/>
        </p:nvSpPr>
        <p:spPr>
          <a:xfrm>
            <a:off x="1832605" y="6381429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26" name="object 226"/>
          <p:cNvSpPr/>
          <p:nvPr/>
        </p:nvSpPr>
        <p:spPr>
          <a:xfrm>
            <a:off x="1889760" y="6381429"/>
            <a:ext cx="15586" cy="0"/>
          </a:xfrm>
          <a:custGeom>
            <a:avLst/>
            <a:gdLst/>
            <a:ahLst/>
            <a:cxnLst/>
            <a:rect l="l" t="t" r="r" b="b"/>
            <a:pathLst>
              <a:path w="22860">
                <a:moveTo>
                  <a:pt x="0" y="0"/>
                </a:moveTo>
                <a:lnTo>
                  <a:pt x="2286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27" name="object 227"/>
          <p:cNvSpPr/>
          <p:nvPr/>
        </p:nvSpPr>
        <p:spPr>
          <a:xfrm>
            <a:off x="1759869" y="6380390"/>
            <a:ext cx="22947" cy="0"/>
          </a:xfrm>
          <a:custGeom>
            <a:avLst/>
            <a:gdLst/>
            <a:ahLst/>
            <a:cxnLst/>
            <a:rect l="l" t="t" r="r" b="b"/>
            <a:pathLst>
              <a:path w="33655">
                <a:moveTo>
                  <a:pt x="0" y="0"/>
                </a:moveTo>
                <a:lnTo>
                  <a:pt x="3352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28" name="object 228"/>
          <p:cNvSpPr/>
          <p:nvPr/>
        </p:nvSpPr>
        <p:spPr>
          <a:xfrm>
            <a:off x="1832605" y="6380390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29" name="object 229"/>
          <p:cNvSpPr/>
          <p:nvPr/>
        </p:nvSpPr>
        <p:spPr>
          <a:xfrm>
            <a:off x="1890799" y="6380390"/>
            <a:ext cx="14720" cy="0"/>
          </a:xfrm>
          <a:custGeom>
            <a:avLst/>
            <a:gdLst/>
            <a:ahLst/>
            <a:cxnLst/>
            <a:rect l="l" t="t" r="r" b="b"/>
            <a:pathLst>
              <a:path w="21589">
                <a:moveTo>
                  <a:pt x="0" y="0"/>
                </a:moveTo>
                <a:lnTo>
                  <a:pt x="2133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30" name="object 230"/>
          <p:cNvSpPr/>
          <p:nvPr/>
        </p:nvSpPr>
        <p:spPr>
          <a:xfrm>
            <a:off x="1759869" y="6379351"/>
            <a:ext cx="24245" cy="0"/>
          </a:xfrm>
          <a:custGeom>
            <a:avLst/>
            <a:gdLst/>
            <a:ahLst/>
            <a:cxnLst/>
            <a:rect l="l" t="t" r="r" b="b"/>
            <a:pathLst>
              <a:path w="35559">
                <a:moveTo>
                  <a:pt x="0" y="0"/>
                </a:moveTo>
                <a:lnTo>
                  <a:pt x="3505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31" name="object 231"/>
          <p:cNvSpPr/>
          <p:nvPr/>
        </p:nvSpPr>
        <p:spPr>
          <a:xfrm>
            <a:off x="1831566" y="6379351"/>
            <a:ext cx="22080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32" name="object 232"/>
          <p:cNvSpPr/>
          <p:nvPr/>
        </p:nvSpPr>
        <p:spPr>
          <a:xfrm>
            <a:off x="1890799" y="6379351"/>
            <a:ext cx="13855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33" name="object 233"/>
          <p:cNvSpPr/>
          <p:nvPr/>
        </p:nvSpPr>
        <p:spPr>
          <a:xfrm>
            <a:off x="1759869" y="6378311"/>
            <a:ext cx="25111" cy="0"/>
          </a:xfrm>
          <a:custGeom>
            <a:avLst/>
            <a:gdLst/>
            <a:ahLst/>
            <a:cxnLst/>
            <a:rect l="l" t="t" r="r" b="b"/>
            <a:pathLst>
              <a:path w="36830">
                <a:moveTo>
                  <a:pt x="0" y="0"/>
                </a:moveTo>
                <a:lnTo>
                  <a:pt x="365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34" name="object 234"/>
          <p:cNvSpPr/>
          <p:nvPr/>
        </p:nvSpPr>
        <p:spPr>
          <a:xfrm>
            <a:off x="1831566" y="6378311"/>
            <a:ext cx="22080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35" name="object 235"/>
          <p:cNvSpPr/>
          <p:nvPr/>
        </p:nvSpPr>
        <p:spPr>
          <a:xfrm>
            <a:off x="1890799" y="6378311"/>
            <a:ext cx="13855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36" name="object 236"/>
          <p:cNvSpPr/>
          <p:nvPr/>
        </p:nvSpPr>
        <p:spPr>
          <a:xfrm>
            <a:off x="1759869" y="6377272"/>
            <a:ext cx="25111" cy="0"/>
          </a:xfrm>
          <a:custGeom>
            <a:avLst/>
            <a:gdLst/>
            <a:ahLst/>
            <a:cxnLst/>
            <a:rect l="l" t="t" r="r" b="b"/>
            <a:pathLst>
              <a:path w="36830">
                <a:moveTo>
                  <a:pt x="0" y="0"/>
                </a:moveTo>
                <a:lnTo>
                  <a:pt x="365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37" name="object 237"/>
          <p:cNvSpPr/>
          <p:nvPr/>
        </p:nvSpPr>
        <p:spPr>
          <a:xfrm>
            <a:off x="1831566" y="6377272"/>
            <a:ext cx="22080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38" name="object 238"/>
          <p:cNvSpPr/>
          <p:nvPr/>
        </p:nvSpPr>
        <p:spPr>
          <a:xfrm>
            <a:off x="1890799" y="6377272"/>
            <a:ext cx="13855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39" name="object 239"/>
          <p:cNvSpPr/>
          <p:nvPr/>
        </p:nvSpPr>
        <p:spPr>
          <a:xfrm>
            <a:off x="1831566" y="6376233"/>
            <a:ext cx="22080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40" name="object 240"/>
          <p:cNvSpPr/>
          <p:nvPr/>
        </p:nvSpPr>
        <p:spPr>
          <a:xfrm>
            <a:off x="1891838" y="6376233"/>
            <a:ext cx="11690" cy="0"/>
          </a:xfrm>
          <a:custGeom>
            <a:avLst/>
            <a:gdLst/>
            <a:ahLst/>
            <a:cxnLst/>
            <a:rect l="l" t="t" r="r" b="b"/>
            <a:pathLst>
              <a:path w="17144">
                <a:moveTo>
                  <a:pt x="0" y="0"/>
                </a:moveTo>
                <a:lnTo>
                  <a:pt x="1676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41" name="object 241"/>
          <p:cNvSpPr/>
          <p:nvPr/>
        </p:nvSpPr>
        <p:spPr>
          <a:xfrm>
            <a:off x="1759869" y="6375194"/>
            <a:ext cx="27276" cy="0"/>
          </a:xfrm>
          <a:custGeom>
            <a:avLst/>
            <a:gdLst/>
            <a:ahLst/>
            <a:cxnLst/>
            <a:rect l="l" t="t" r="r" b="b"/>
            <a:pathLst>
              <a:path w="40005">
                <a:moveTo>
                  <a:pt x="0" y="0"/>
                </a:moveTo>
                <a:lnTo>
                  <a:pt x="3962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42" name="object 242"/>
          <p:cNvSpPr/>
          <p:nvPr/>
        </p:nvSpPr>
        <p:spPr>
          <a:xfrm>
            <a:off x="1831566" y="6375194"/>
            <a:ext cx="22080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43" name="object 243"/>
          <p:cNvSpPr/>
          <p:nvPr/>
        </p:nvSpPr>
        <p:spPr>
          <a:xfrm>
            <a:off x="1892877" y="6375194"/>
            <a:ext cx="9525" cy="0"/>
          </a:xfrm>
          <a:custGeom>
            <a:avLst/>
            <a:gdLst/>
            <a:ahLst/>
            <a:cxnLst/>
            <a:rect l="l" t="t" r="r" b="b"/>
            <a:pathLst>
              <a:path w="13969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44" name="object 244"/>
          <p:cNvSpPr/>
          <p:nvPr/>
        </p:nvSpPr>
        <p:spPr>
          <a:xfrm>
            <a:off x="1759869" y="6374155"/>
            <a:ext cx="28142" cy="0"/>
          </a:xfrm>
          <a:custGeom>
            <a:avLst/>
            <a:gdLst/>
            <a:ahLst/>
            <a:cxnLst/>
            <a:rect l="l" t="t" r="r" b="b"/>
            <a:pathLst>
              <a:path w="41275">
                <a:moveTo>
                  <a:pt x="0" y="0"/>
                </a:moveTo>
                <a:lnTo>
                  <a:pt x="411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45" name="object 245"/>
          <p:cNvSpPr/>
          <p:nvPr/>
        </p:nvSpPr>
        <p:spPr>
          <a:xfrm>
            <a:off x="1831566" y="6374155"/>
            <a:ext cx="22080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46" name="object 246"/>
          <p:cNvSpPr/>
          <p:nvPr/>
        </p:nvSpPr>
        <p:spPr>
          <a:xfrm>
            <a:off x="1893916" y="6374155"/>
            <a:ext cx="8659" cy="0"/>
          </a:xfrm>
          <a:custGeom>
            <a:avLst/>
            <a:gdLst/>
            <a:ahLst/>
            <a:cxnLst/>
            <a:rect l="l" t="t" r="r" b="b"/>
            <a:pathLst>
              <a:path w="12700">
                <a:moveTo>
                  <a:pt x="0" y="0"/>
                </a:moveTo>
                <a:lnTo>
                  <a:pt x="12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47" name="object 247"/>
          <p:cNvSpPr/>
          <p:nvPr/>
        </p:nvSpPr>
        <p:spPr>
          <a:xfrm>
            <a:off x="1831566" y="6373116"/>
            <a:ext cx="22080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48" name="object 248"/>
          <p:cNvSpPr/>
          <p:nvPr/>
        </p:nvSpPr>
        <p:spPr>
          <a:xfrm>
            <a:off x="1893916" y="6373116"/>
            <a:ext cx="8659" cy="0"/>
          </a:xfrm>
          <a:custGeom>
            <a:avLst/>
            <a:gdLst/>
            <a:ahLst/>
            <a:cxnLst/>
            <a:rect l="l" t="t" r="r" b="b"/>
            <a:pathLst>
              <a:path w="12700">
                <a:moveTo>
                  <a:pt x="0" y="0"/>
                </a:moveTo>
                <a:lnTo>
                  <a:pt x="12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49" name="object 249"/>
          <p:cNvSpPr/>
          <p:nvPr/>
        </p:nvSpPr>
        <p:spPr>
          <a:xfrm>
            <a:off x="1759869" y="6372077"/>
            <a:ext cx="30307" cy="0"/>
          </a:xfrm>
          <a:custGeom>
            <a:avLst/>
            <a:gdLst/>
            <a:ahLst/>
            <a:cxnLst/>
            <a:rect l="l" t="t" r="r" b="b"/>
            <a:pathLst>
              <a:path w="44450">
                <a:moveTo>
                  <a:pt x="0" y="0"/>
                </a:moveTo>
                <a:lnTo>
                  <a:pt x="4419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50" name="object 250"/>
          <p:cNvSpPr/>
          <p:nvPr/>
        </p:nvSpPr>
        <p:spPr>
          <a:xfrm>
            <a:off x="1831566" y="6372077"/>
            <a:ext cx="22080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51" name="object 251"/>
          <p:cNvSpPr/>
          <p:nvPr/>
        </p:nvSpPr>
        <p:spPr>
          <a:xfrm>
            <a:off x="1893916" y="6372077"/>
            <a:ext cx="8659" cy="0"/>
          </a:xfrm>
          <a:custGeom>
            <a:avLst/>
            <a:gdLst/>
            <a:ahLst/>
            <a:cxnLst/>
            <a:rect l="l" t="t" r="r" b="b"/>
            <a:pathLst>
              <a:path w="12700">
                <a:moveTo>
                  <a:pt x="0" y="0"/>
                </a:moveTo>
                <a:lnTo>
                  <a:pt x="1219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52" name="object 252"/>
          <p:cNvSpPr/>
          <p:nvPr/>
        </p:nvSpPr>
        <p:spPr>
          <a:xfrm>
            <a:off x="1759869" y="6371038"/>
            <a:ext cx="31173" cy="0"/>
          </a:xfrm>
          <a:custGeom>
            <a:avLst/>
            <a:gdLst/>
            <a:ahLst/>
            <a:cxnLst/>
            <a:rect l="l" t="t" r="r" b="b"/>
            <a:pathLst>
              <a:path w="45719">
                <a:moveTo>
                  <a:pt x="0" y="0"/>
                </a:moveTo>
                <a:lnTo>
                  <a:pt x="457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53" name="object 253"/>
          <p:cNvSpPr/>
          <p:nvPr/>
        </p:nvSpPr>
        <p:spPr>
          <a:xfrm>
            <a:off x="1831566" y="6371038"/>
            <a:ext cx="22080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54" name="object 254"/>
          <p:cNvSpPr/>
          <p:nvPr/>
        </p:nvSpPr>
        <p:spPr>
          <a:xfrm>
            <a:off x="1894955" y="6371038"/>
            <a:ext cx="6494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55" name="object 255"/>
          <p:cNvSpPr/>
          <p:nvPr/>
        </p:nvSpPr>
        <p:spPr>
          <a:xfrm>
            <a:off x="1759869" y="6369999"/>
            <a:ext cx="31173" cy="0"/>
          </a:xfrm>
          <a:custGeom>
            <a:avLst/>
            <a:gdLst/>
            <a:ahLst/>
            <a:cxnLst/>
            <a:rect l="l" t="t" r="r" b="b"/>
            <a:pathLst>
              <a:path w="45719">
                <a:moveTo>
                  <a:pt x="0" y="0"/>
                </a:moveTo>
                <a:lnTo>
                  <a:pt x="457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56" name="object 256"/>
          <p:cNvSpPr/>
          <p:nvPr/>
        </p:nvSpPr>
        <p:spPr>
          <a:xfrm>
            <a:off x="1831566" y="6369999"/>
            <a:ext cx="22080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57" name="object 257"/>
          <p:cNvSpPr/>
          <p:nvPr/>
        </p:nvSpPr>
        <p:spPr>
          <a:xfrm>
            <a:off x="1894955" y="6369999"/>
            <a:ext cx="5195" cy="0"/>
          </a:xfrm>
          <a:custGeom>
            <a:avLst/>
            <a:gdLst/>
            <a:ahLst/>
            <a:cxnLst/>
            <a:rect l="l" t="t" r="r" b="b"/>
            <a:pathLst>
              <a:path w="7619">
                <a:moveTo>
                  <a:pt x="0" y="0"/>
                </a:moveTo>
                <a:lnTo>
                  <a:pt x="761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58" name="object 258"/>
          <p:cNvSpPr/>
          <p:nvPr/>
        </p:nvSpPr>
        <p:spPr>
          <a:xfrm>
            <a:off x="1759869" y="6368960"/>
            <a:ext cx="32472" cy="0"/>
          </a:xfrm>
          <a:custGeom>
            <a:avLst/>
            <a:gdLst/>
            <a:ahLst/>
            <a:cxnLst/>
            <a:rect l="l" t="t" r="r" b="b"/>
            <a:pathLst>
              <a:path w="47625">
                <a:moveTo>
                  <a:pt x="0" y="0"/>
                </a:moveTo>
                <a:lnTo>
                  <a:pt x="4724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59" name="object 259"/>
          <p:cNvSpPr/>
          <p:nvPr/>
        </p:nvSpPr>
        <p:spPr>
          <a:xfrm>
            <a:off x="1831566" y="6368960"/>
            <a:ext cx="22080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60" name="object 260"/>
          <p:cNvSpPr/>
          <p:nvPr/>
        </p:nvSpPr>
        <p:spPr>
          <a:xfrm>
            <a:off x="1879369" y="6368440"/>
            <a:ext cx="37407" cy="37407"/>
          </a:xfrm>
          <a:prstGeom prst="rect">
            <a:avLst/>
          </a:prstGeom>
          <a:blipFill>
            <a:blip r:embed="rId4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61" name="object 261"/>
          <p:cNvSpPr/>
          <p:nvPr/>
        </p:nvSpPr>
        <p:spPr>
          <a:xfrm>
            <a:off x="1894955" y="6368960"/>
            <a:ext cx="5195" cy="0"/>
          </a:xfrm>
          <a:custGeom>
            <a:avLst/>
            <a:gdLst/>
            <a:ahLst/>
            <a:cxnLst/>
            <a:rect l="l" t="t" r="r" b="b"/>
            <a:pathLst>
              <a:path w="7619">
                <a:moveTo>
                  <a:pt x="0" y="0"/>
                </a:moveTo>
                <a:lnTo>
                  <a:pt x="761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62" name="object 262"/>
          <p:cNvSpPr/>
          <p:nvPr/>
        </p:nvSpPr>
        <p:spPr>
          <a:xfrm>
            <a:off x="1759869" y="6367921"/>
            <a:ext cx="34636" cy="0"/>
          </a:xfrm>
          <a:custGeom>
            <a:avLst/>
            <a:gdLst/>
            <a:ahLst/>
            <a:cxnLst/>
            <a:rect l="l" t="t" r="r" b="b"/>
            <a:pathLst>
              <a:path w="50800">
                <a:moveTo>
                  <a:pt x="0" y="0"/>
                </a:moveTo>
                <a:lnTo>
                  <a:pt x="5029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63" name="object 263"/>
          <p:cNvSpPr/>
          <p:nvPr/>
        </p:nvSpPr>
        <p:spPr>
          <a:xfrm>
            <a:off x="1831566" y="6367921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8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64" name="object 264"/>
          <p:cNvSpPr/>
          <p:nvPr/>
        </p:nvSpPr>
        <p:spPr>
          <a:xfrm>
            <a:off x="1870017" y="6367921"/>
            <a:ext cx="29441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65" name="object 265"/>
          <p:cNvSpPr/>
          <p:nvPr/>
        </p:nvSpPr>
        <p:spPr>
          <a:xfrm>
            <a:off x="1759869" y="6366882"/>
            <a:ext cx="34636" cy="0"/>
          </a:xfrm>
          <a:custGeom>
            <a:avLst/>
            <a:gdLst/>
            <a:ahLst/>
            <a:cxnLst/>
            <a:rect l="l" t="t" r="r" b="b"/>
            <a:pathLst>
              <a:path w="50800">
                <a:moveTo>
                  <a:pt x="0" y="0"/>
                </a:moveTo>
                <a:lnTo>
                  <a:pt x="502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66" name="object 266"/>
          <p:cNvSpPr/>
          <p:nvPr/>
        </p:nvSpPr>
        <p:spPr>
          <a:xfrm>
            <a:off x="1831046" y="6366362"/>
            <a:ext cx="69104" cy="38446"/>
          </a:xfrm>
          <a:prstGeom prst="rect">
            <a:avLst/>
          </a:prstGeom>
          <a:blipFill>
            <a:blip r:embed="rId4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67" name="object 267"/>
          <p:cNvSpPr/>
          <p:nvPr/>
        </p:nvSpPr>
        <p:spPr>
          <a:xfrm>
            <a:off x="1867939" y="6366882"/>
            <a:ext cx="33338" cy="0"/>
          </a:xfrm>
          <a:custGeom>
            <a:avLst/>
            <a:gdLst/>
            <a:ahLst/>
            <a:cxnLst/>
            <a:rect l="l" t="t" r="r" b="b"/>
            <a:pathLst>
              <a:path w="48894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68" name="object 268"/>
          <p:cNvSpPr/>
          <p:nvPr/>
        </p:nvSpPr>
        <p:spPr>
          <a:xfrm>
            <a:off x="1759869" y="6365842"/>
            <a:ext cx="36368" cy="0"/>
          </a:xfrm>
          <a:custGeom>
            <a:avLst/>
            <a:gdLst/>
            <a:ahLst/>
            <a:cxnLst/>
            <a:rect l="l" t="t" r="r" b="b"/>
            <a:pathLst>
              <a:path w="53340">
                <a:moveTo>
                  <a:pt x="0" y="0"/>
                </a:moveTo>
                <a:lnTo>
                  <a:pt x="5333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69" name="object 269"/>
          <p:cNvSpPr/>
          <p:nvPr/>
        </p:nvSpPr>
        <p:spPr>
          <a:xfrm>
            <a:off x="1830008" y="6365322"/>
            <a:ext cx="71173" cy="2078"/>
          </a:xfrm>
          <a:prstGeom prst="rect">
            <a:avLst/>
          </a:prstGeom>
          <a:blipFill>
            <a:blip r:embed="rId4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70" name="object 270"/>
          <p:cNvSpPr/>
          <p:nvPr/>
        </p:nvSpPr>
        <p:spPr>
          <a:xfrm>
            <a:off x="1863782" y="6365842"/>
            <a:ext cx="41564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71" name="object 271"/>
          <p:cNvSpPr/>
          <p:nvPr/>
        </p:nvSpPr>
        <p:spPr>
          <a:xfrm>
            <a:off x="1759869" y="6364803"/>
            <a:ext cx="37666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72" name="object 272"/>
          <p:cNvSpPr/>
          <p:nvPr/>
        </p:nvSpPr>
        <p:spPr>
          <a:xfrm>
            <a:off x="1830008" y="6364283"/>
            <a:ext cx="75338" cy="2078"/>
          </a:xfrm>
          <a:prstGeom prst="rect">
            <a:avLst/>
          </a:prstGeom>
          <a:blipFill>
            <a:blip r:embed="rId4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73" name="object 273"/>
          <p:cNvSpPr/>
          <p:nvPr/>
        </p:nvSpPr>
        <p:spPr>
          <a:xfrm>
            <a:off x="1861705" y="6364803"/>
            <a:ext cx="45893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74" name="object 274"/>
          <p:cNvSpPr/>
          <p:nvPr/>
        </p:nvSpPr>
        <p:spPr>
          <a:xfrm>
            <a:off x="1829488" y="6363764"/>
            <a:ext cx="22947" cy="0"/>
          </a:xfrm>
          <a:custGeom>
            <a:avLst/>
            <a:gdLst/>
            <a:ahLst/>
            <a:cxnLst/>
            <a:rect l="l" t="t" r="r" b="b"/>
            <a:pathLst>
              <a:path w="33655">
                <a:moveTo>
                  <a:pt x="0" y="0"/>
                </a:moveTo>
                <a:lnTo>
                  <a:pt x="3352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75" name="object 275"/>
          <p:cNvSpPr/>
          <p:nvPr/>
        </p:nvSpPr>
        <p:spPr>
          <a:xfrm>
            <a:off x="1759349" y="6362206"/>
            <a:ext cx="38966" cy="102870"/>
          </a:xfrm>
          <a:prstGeom prst="rect">
            <a:avLst/>
          </a:prstGeom>
          <a:blipFill>
            <a:blip r:embed="rId4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76" name="object 276"/>
          <p:cNvSpPr/>
          <p:nvPr/>
        </p:nvSpPr>
        <p:spPr>
          <a:xfrm>
            <a:off x="1782729" y="6362725"/>
            <a:ext cx="16885" cy="0"/>
          </a:xfrm>
          <a:custGeom>
            <a:avLst/>
            <a:gdLst/>
            <a:ahLst/>
            <a:cxnLst/>
            <a:rect l="l" t="t" r="r" b="b"/>
            <a:pathLst>
              <a:path w="24765">
                <a:moveTo>
                  <a:pt x="0" y="0"/>
                </a:moveTo>
                <a:lnTo>
                  <a:pt x="2438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77" name="object 277"/>
          <p:cNvSpPr/>
          <p:nvPr/>
        </p:nvSpPr>
        <p:spPr>
          <a:xfrm>
            <a:off x="1828449" y="6362725"/>
            <a:ext cx="22947" cy="0"/>
          </a:xfrm>
          <a:custGeom>
            <a:avLst/>
            <a:gdLst/>
            <a:ahLst/>
            <a:cxnLst/>
            <a:rect l="l" t="t" r="r" b="b"/>
            <a:pathLst>
              <a:path w="33655">
                <a:moveTo>
                  <a:pt x="0" y="0"/>
                </a:moveTo>
                <a:lnTo>
                  <a:pt x="3352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78" name="object 278"/>
          <p:cNvSpPr/>
          <p:nvPr/>
        </p:nvSpPr>
        <p:spPr>
          <a:xfrm>
            <a:off x="1759350" y="6361167"/>
            <a:ext cx="40004" cy="2078"/>
          </a:xfrm>
          <a:prstGeom prst="rect">
            <a:avLst/>
          </a:prstGeom>
          <a:blipFill>
            <a:blip r:embed="rId4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79" name="object 279"/>
          <p:cNvSpPr/>
          <p:nvPr/>
        </p:nvSpPr>
        <p:spPr>
          <a:xfrm>
            <a:off x="1759350" y="6360128"/>
            <a:ext cx="42602" cy="2078"/>
          </a:xfrm>
          <a:prstGeom prst="rect">
            <a:avLst/>
          </a:prstGeom>
          <a:blipFill>
            <a:blip r:embed="rId5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80" name="object 280"/>
          <p:cNvSpPr/>
          <p:nvPr/>
        </p:nvSpPr>
        <p:spPr>
          <a:xfrm>
            <a:off x="1759349" y="6359089"/>
            <a:ext cx="156387" cy="6234"/>
          </a:xfrm>
          <a:prstGeom prst="rect">
            <a:avLst/>
          </a:prstGeom>
          <a:blipFill>
            <a:blip r:embed="rId5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81" name="object 281"/>
          <p:cNvSpPr/>
          <p:nvPr/>
        </p:nvSpPr>
        <p:spPr>
          <a:xfrm>
            <a:off x="1759349" y="6358049"/>
            <a:ext cx="156387" cy="2078"/>
          </a:xfrm>
          <a:prstGeom prst="rect">
            <a:avLst/>
          </a:prstGeom>
          <a:blipFill>
            <a:blip r:embed="rId5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82" name="object 282"/>
          <p:cNvSpPr/>
          <p:nvPr/>
        </p:nvSpPr>
        <p:spPr>
          <a:xfrm>
            <a:off x="1759349" y="6357010"/>
            <a:ext cx="157418" cy="2078"/>
          </a:xfrm>
          <a:prstGeom prst="rect">
            <a:avLst/>
          </a:prstGeom>
          <a:blipFill>
            <a:blip r:embed="rId5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83" name="object 283"/>
          <p:cNvSpPr/>
          <p:nvPr/>
        </p:nvSpPr>
        <p:spPr>
          <a:xfrm>
            <a:off x="1759350" y="6355971"/>
            <a:ext cx="160019" cy="2078"/>
          </a:xfrm>
          <a:prstGeom prst="rect">
            <a:avLst/>
          </a:prstGeom>
          <a:blipFill>
            <a:blip r:embed="rId5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84" name="object 284"/>
          <p:cNvSpPr/>
          <p:nvPr/>
        </p:nvSpPr>
        <p:spPr>
          <a:xfrm>
            <a:off x="1759350" y="6354932"/>
            <a:ext cx="160539" cy="2078"/>
          </a:xfrm>
          <a:prstGeom prst="rect">
            <a:avLst/>
          </a:prstGeom>
          <a:blipFill>
            <a:blip r:embed="rId5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85" name="object 285"/>
          <p:cNvSpPr/>
          <p:nvPr/>
        </p:nvSpPr>
        <p:spPr>
          <a:xfrm>
            <a:off x="1759869" y="6352855"/>
            <a:ext cx="162093" cy="3117"/>
          </a:xfrm>
          <a:prstGeom prst="rect">
            <a:avLst/>
          </a:prstGeom>
          <a:blipFill>
            <a:blip r:embed="rId5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86" name="object 286"/>
          <p:cNvSpPr/>
          <p:nvPr/>
        </p:nvSpPr>
        <p:spPr>
          <a:xfrm>
            <a:off x="1759869" y="6351816"/>
            <a:ext cx="163661" cy="2078"/>
          </a:xfrm>
          <a:prstGeom prst="rect">
            <a:avLst/>
          </a:prstGeom>
          <a:blipFill>
            <a:blip r:embed="rId5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87" name="object 287"/>
          <p:cNvSpPr/>
          <p:nvPr/>
        </p:nvSpPr>
        <p:spPr>
          <a:xfrm>
            <a:off x="1759869" y="6350775"/>
            <a:ext cx="164700" cy="2078"/>
          </a:xfrm>
          <a:prstGeom prst="rect">
            <a:avLst/>
          </a:prstGeom>
          <a:blipFill>
            <a:blip r:embed="rId5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88" name="object 288"/>
          <p:cNvSpPr/>
          <p:nvPr/>
        </p:nvSpPr>
        <p:spPr>
          <a:xfrm>
            <a:off x="1899111" y="6351295"/>
            <a:ext cx="25977" cy="0"/>
          </a:xfrm>
          <a:custGeom>
            <a:avLst/>
            <a:gdLst/>
            <a:ahLst/>
            <a:cxnLst/>
            <a:rect l="l" t="t" r="r" b="b"/>
            <a:pathLst>
              <a:path w="38100">
                <a:moveTo>
                  <a:pt x="0" y="0"/>
                </a:moveTo>
                <a:lnTo>
                  <a:pt x="3809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89" name="object 289"/>
          <p:cNvSpPr/>
          <p:nvPr/>
        </p:nvSpPr>
        <p:spPr>
          <a:xfrm>
            <a:off x="1900150" y="6350256"/>
            <a:ext cx="25111" cy="0"/>
          </a:xfrm>
          <a:custGeom>
            <a:avLst/>
            <a:gdLst/>
            <a:ahLst/>
            <a:cxnLst/>
            <a:rect l="l" t="t" r="r" b="b"/>
            <a:pathLst>
              <a:path w="36830">
                <a:moveTo>
                  <a:pt x="0" y="0"/>
                </a:moveTo>
                <a:lnTo>
                  <a:pt x="365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90" name="object 290"/>
          <p:cNvSpPr/>
          <p:nvPr/>
        </p:nvSpPr>
        <p:spPr>
          <a:xfrm>
            <a:off x="1902229" y="6349217"/>
            <a:ext cx="24245" cy="0"/>
          </a:xfrm>
          <a:custGeom>
            <a:avLst/>
            <a:gdLst/>
            <a:ahLst/>
            <a:cxnLst/>
            <a:rect l="l" t="t" r="r" b="b"/>
            <a:pathLst>
              <a:path w="35560">
                <a:moveTo>
                  <a:pt x="0" y="0"/>
                </a:moveTo>
                <a:lnTo>
                  <a:pt x="3505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91" name="object 291"/>
          <p:cNvSpPr/>
          <p:nvPr/>
        </p:nvSpPr>
        <p:spPr>
          <a:xfrm>
            <a:off x="1904307" y="6348178"/>
            <a:ext cx="22947" cy="0"/>
          </a:xfrm>
          <a:custGeom>
            <a:avLst/>
            <a:gdLst/>
            <a:ahLst/>
            <a:cxnLst/>
            <a:rect l="l" t="t" r="r" b="b"/>
            <a:pathLst>
              <a:path w="33655">
                <a:moveTo>
                  <a:pt x="0" y="0"/>
                </a:moveTo>
                <a:lnTo>
                  <a:pt x="3352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92" name="object 292"/>
          <p:cNvSpPr/>
          <p:nvPr/>
        </p:nvSpPr>
        <p:spPr>
          <a:xfrm>
            <a:off x="1906385" y="6347139"/>
            <a:ext cx="22080" cy="0"/>
          </a:xfrm>
          <a:custGeom>
            <a:avLst/>
            <a:gdLst/>
            <a:ahLst/>
            <a:cxnLst/>
            <a:rect l="l" t="t" r="r" b="b"/>
            <a:pathLst>
              <a:path w="32385">
                <a:moveTo>
                  <a:pt x="0" y="0"/>
                </a:moveTo>
                <a:lnTo>
                  <a:pt x="3200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93" name="object 293"/>
          <p:cNvSpPr/>
          <p:nvPr/>
        </p:nvSpPr>
        <p:spPr>
          <a:xfrm>
            <a:off x="1907424" y="6346100"/>
            <a:ext cx="22080" cy="0"/>
          </a:xfrm>
          <a:custGeom>
            <a:avLst/>
            <a:gdLst/>
            <a:ahLst/>
            <a:cxnLst/>
            <a:rect l="l" t="t" r="r" b="b"/>
            <a:pathLst>
              <a:path w="32385">
                <a:moveTo>
                  <a:pt x="0" y="0"/>
                </a:moveTo>
                <a:lnTo>
                  <a:pt x="3200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94" name="object 294"/>
          <p:cNvSpPr/>
          <p:nvPr/>
        </p:nvSpPr>
        <p:spPr>
          <a:xfrm>
            <a:off x="1907424" y="6345061"/>
            <a:ext cx="22080" cy="0"/>
          </a:xfrm>
          <a:custGeom>
            <a:avLst/>
            <a:gdLst/>
            <a:ahLst/>
            <a:cxnLst/>
            <a:rect l="l" t="t" r="r" b="b"/>
            <a:pathLst>
              <a:path w="32385">
                <a:moveTo>
                  <a:pt x="0" y="0"/>
                </a:moveTo>
                <a:lnTo>
                  <a:pt x="3200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95" name="object 295"/>
          <p:cNvSpPr/>
          <p:nvPr/>
        </p:nvSpPr>
        <p:spPr>
          <a:xfrm>
            <a:off x="1909503" y="6344022"/>
            <a:ext cx="19915" cy="0"/>
          </a:xfrm>
          <a:custGeom>
            <a:avLst/>
            <a:gdLst/>
            <a:ahLst/>
            <a:cxnLst/>
            <a:rect l="l" t="t" r="r" b="b"/>
            <a:pathLst>
              <a:path w="29210">
                <a:moveTo>
                  <a:pt x="0" y="0"/>
                </a:moveTo>
                <a:lnTo>
                  <a:pt x="2895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96" name="object 296"/>
          <p:cNvSpPr/>
          <p:nvPr/>
        </p:nvSpPr>
        <p:spPr>
          <a:xfrm>
            <a:off x="1909503" y="6342983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97" name="object 297"/>
          <p:cNvSpPr/>
          <p:nvPr/>
        </p:nvSpPr>
        <p:spPr>
          <a:xfrm>
            <a:off x="1759350" y="6341424"/>
            <a:ext cx="109619" cy="9351"/>
          </a:xfrm>
          <a:prstGeom prst="rect">
            <a:avLst/>
          </a:prstGeom>
          <a:blipFill>
            <a:blip r:embed="rId5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98" name="object 298"/>
          <p:cNvSpPr/>
          <p:nvPr/>
        </p:nvSpPr>
        <p:spPr>
          <a:xfrm>
            <a:off x="1910542" y="6341943"/>
            <a:ext cx="19915" cy="0"/>
          </a:xfrm>
          <a:custGeom>
            <a:avLst/>
            <a:gdLst/>
            <a:ahLst/>
            <a:cxnLst/>
            <a:rect l="l" t="t" r="r" b="b"/>
            <a:pathLst>
              <a:path w="29210">
                <a:moveTo>
                  <a:pt x="0" y="0"/>
                </a:moveTo>
                <a:lnTo>
                  <a:pt x="2895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99" name="object 299"/>
          <p:cNvSpPr/>
          <p:nvPr/>
        </p:nvSpPr>
        <p:spPr>
          <a:xfrm>
            <a:off x="1759349" y="6340385"/>
            <a:ext cx="99757" cy="2078"/>
          </a:xfrm>
          <a:prstGeom prst="rect">
            <a:avLst/>
          </a:prstGeom>
          <a:blipFill>
            <a:blip r:embed="rId6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00" name="object 300"/>
          <p:cNvSpPr/>
          <p:nvPr/>
        </p:nvSpPr>
        <p:spPr>
          <a:xfrm>
            <a:off x="1807667" y="6340904"/>
            <a:ext cx="27276" cy="0"/>
          </a:xfrm>
          <a:custGeom>
            <a:avLst/>
            <a:gdLst/>
            <a:ahLst/>
            <a:cxnLst/>
            <a:rect l="l" t="t" r="r" b="b"/>
            <a:pathLst>
              <a:path w="40005">
                <a:moveTo>
                  <a:pt x="0" y="0"/>
                </a:moveTo>
                <a:lnTo>
                  <a:pt x="3962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01" name="object 301"/>
          <p:cNvSpPr/>
          <p:nvPr/>
        </p:nvSpPr>
        <p:spPr>
          <a:xfrm>
            <a:off x="1836766" y="6340904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02" name="object 302"/>
          <p:cNvSpPr/>
          <p:nvPr/>
        </p:nvSpPr>
        <p:spPr>
          <a:xfrm>
            <a:off x="1912619" y="6340904"/>
            <a:ext cx="19050" cy="0"/>
          </a:xfrm>
          <a:custGeom>
            <a:avLst/>
            <a:gdLst/>
            <a:ahLst/>
            <a:cxnLst/>
            <a:rect l="l" t="t" r="r" b="b"/>
            <a:pathLst>
              <a:path w="27939">
                <a:moveTo>
                  <a:pt x="0" y="0"/>
                </a:moveTo>
                <a:lnTo>
                  <a:pt x="274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03" name="object 303"/>
          <p:cNvSpPr/>
          <p:nvPr/>
        </p:nvSpPr>
        <p:spPr>
          <a:xfrm>
            <a:off x="1759869" y="6339865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8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04" name="object 304"/>
          <p:cNvSpPr/>
          <p:nvPr/>
        </p:nvSpPr>
        <p:spPr>
          <a:xfrm>
            <a:off x="1807672" y="6339345"/>
            <a:ext cx="49868" cy="2078"/>
          </a:xfrm>
          <a:prstGeom prst="rect">
            <a:avLst/>
          </a:prstGeom>
          <a:blipFill>
            <a:blip r:embed="rId6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05" name="object 305"/>
          <p:cNvSpPr/>
          <p:nvPr/>
        </p:nvSpPr>
        <p:spPr>
          <a:xfrm>
            <a:off x="1836766" y="6339865"/>
            <a:ext cx="19915" cy="0"/>
          </a:xfrm>
          <a:custGeom>
            <a:avLst/>
            <a:gdLst/>
            <a:ahLst/>
            <a:cxnLst/>
            <a:rect l="l" t="t" r="r" b="b"/>
            <a:pathLst>
              <a:path w="29209">
                <a:moveTo>
                  <a:pt x="0" y="0"/>
                </a:moveTo>
                <a:lnTo>
                  <a:pt x="2895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06" name="object 306"/>
          <p:cNvSpPr/>
          <p:nvPr/>
        </p:nvSpPr>
        <p:spPr>
          <a:xfrm>
            <a:off x="1912619" y="6339865"/>
            <a:ext cx="19050" cy="0"/>
          </a:xfrm>
          <a:custGeom>
            <a:avLst/>
            <a:gdLst/>
            <a:ahLst/>
            <a:cxnLst/>
            <a:rect l="l" t="t" r="r" b="b"/>
            <a:pathLst>
              <a:path w="27939">
                <a:moveTo>
                  <a:pt x="0" y="0"/>
                </a:moveTo>
                <a:lnTo>
                  <a:pt x="274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07" name="object 307"/>
          <p:cNvSpPr/>
          <p:nvPr/>
        </p:nvSpPr>
        <p:spPr>
          <a:xfrm>
            <a:off x="1836766" y="6338825"/>
            <a:ext cx="19050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08" name="object 308"/>
          <p:cNvSpPr/>
          <p:nvPr/>
        </p:nvSpPr>
        <p:spPr>
          <a:xfrm>
            <a:off x="1836766" y="6337786"/>
            <a:ext cx="19050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09" name="object 309"/>
          <p:cNvSpPr/>
          <p:nvPr/>
        </p:nvSpPr>
        <p:spPr>
          <a:xfrm>
            <a:off x="1914698" y="6337786"/>
            <a:ext cx="17750" cy="0"/>
          </a:xfrm>
          <a:custGeom>
            <a:avLst/>
            <a:gdLst/>
            <a:ahLst/>
            <a:cxnLst/>
            <a:rect l="l" t="t" r="r" b="b"/>
            <a:pathLst>
              <a:path w="26035">
                <a:moveTo>
                  <a:pt x="0" y="0"/>
                </a:moveTo>
                <a:lnTo>
                  <a:pt x="2590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10" name="object 310"/>
          <p:cNvSpPr/>
          <p:nvPr/>
        </p:nvSpPr>
        <p:spPr>
          <a:xfrm>
            <a:off x="1835723" y="6336748"/>
            <a:ext cx="19050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11" name="object 311"/>
          <p:cNvSpPr/>
          <p:nvPr/>
        </p:nvSpPr>
        <p:spPr>
          <a:xfrm>
            <a:off x="1914698" y="6336748"/>
            <a:ext cx="19050" cy="0"/>
          </a:xfrm>
          <a:custGeom>
            <a:avLst/>
            <a:gdLst/>
            <a:ahLst/>
            <a:cxnLst/>
            <a:rect l="l" t="t" r="r" b="b"/>
            <a:pathLst>
              <a:path w="27939">
                <a:moveTo>
                  <a:pt x="0" y="0"/>
                </a:moveTo>
                <a:lnTo>
                  <a:pt x="274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12" name="object 312"/>
          <p:cNvSpPr/>
          <p:nvPr/>
        </p:nvSpPr>
        <p:spPr>
          <a:xfrm>
            <a:off x="1834683" y="6335709"/>
            <a:ext cx="19050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13" name="object 313"/>
          <p:cNvSpPr/>
          <p:nvPr/>
        </p:nvSpPr>
        <p:spPr>
          <a:xfrm>
            <a:off x="1915737" y="6335709"/>
            <a:ext cx="17750" cy="0"/>
          </a:xfrm>
          <a:custGeom>
            <a:avLst/>
            <a:gdLst/>
            <a:ahLst/>
            <a:cxnLst/>
            <a:rect l="l" t="t" r="r" b="b"/>
            <a:pathLst>
              <a:path w="26035">
                <a:moveTo>
                  <a:pt x="0" y="0"/>
                </a:moveTo>
                <a:lnTo>
                  <a:pt x="2590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14" name="object 314"/>
          <p:cNvSpPr/>
          <p:nvPr/>
        </p:nvSpPr>
        <p:spPr>
          <a:xfrm>
            <a:off x="1834683" y="6334670"/>
            <a:ext cx="19050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15" name="object 315"/>
          <p:cNvSpPr/>
          <p:nvPr/>
        </p:nvSpPr>
        <p:spPr>
          <a:xfrm>
            <a:off x="1915737" y="6334670"/>
            <a:ext cx="19050" cy="0"/>
          </a:xfrm>
          <a:custGeom>
            <a:avLst/>
            <a:gdLst/>
            <a:ahLst/>
            <a:cxnLst/>
            <a:rect l="l" t="t" r="r" b="b"/>
            <a:pathLst>
              <a:path w="27939">
                <a:moveTo>
                  <a:pt x="0" y="0"/>
                </a:moveTo>
                <a:lnTo>
                  <a:pt x="274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16" name="object 316"/>
          <p:cNvSpPr/>
          <p:nvPr/>
        </p:nvSpPr>
        <p:spPr>
          <a:xfrm>
            <a:off x="1834684" y="6333631"/>
            <a:ext cx="17750" cy="0"/>
          </a:xfrm>
          <a:custGeom>
            <a:avLst/>
            <a:gdLst/>
            <a:ahLst/>
            <a:cxnLst/>
            <a:rect l="l" t="t" r="r" b="b"/>
            <a:pathLst>
              <a:path w="26034">
                <a:moveTo>
                  <a:pt x="0" y="0"/>
                </a:moveTo>
                <a:lnTo>
                  <a:pt x="2590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17" name="object 317"/>
          <p:cNvSpPr/>
          <p:nvPr/>
        </p:nvSpPr>
        <p:spPr>
          <a:xfrm>
            <a:off x="1916777" y="6333631"/>
            <a:ext cx="17750" cy="0"/>
          </a:xfrm>
          <a:custGeom>
            <a:avLst/>
            <a:gdLst/>
            <a:ahLst/>
            <a:cxnLst/>
            <a:rect l="l" t="t" r="r" b="b"/>
            <a:pathLst>
              <a:path w="26035">
                <a:moveTo>
                  <a:pt x="0" y="0"/>
                </a:moveTo>
                <a:lnTo>
                  <a:pt x="2590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18" name="object 318"/>
          <p:cNvSpPr/>
          <p:nvPr/>
        </p:nvSpPr>
        <p:spPr>
          <a:xfrm>
            <a:off x="1834684" y="6332592"/>
            <a:ext cx="17750" cy="0"/>
          </a:xfrm>
          <a:custGeom>
            <a:avLst/>
            <a:gdLst/>
            <a:ahLst/>
            <a:cxnLst/>
            <a:rect l="l" t="t" r="r" b="b"/>
            <a:pathLst>
              <a:path w="26034">
                <a:moveTo>
                  <a:pt x="0" y="0"/>
                </a:moveTo>
                <a:lnTo>
                  <a:pt x="2590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19" name="object 319"/>
          <p:cNvSpPr/>
          <p:nvPr/>
        </p:nvSpPr>
        <p:spPr>
          <a:xfrm>
            <a:off x="1916777" y="6332592"/>
            <a:ext cx="17750" cy="0"/>
          </a:xfrm>
          <a:custGeom>
            <a:avLst/>
            <a:gdLst/>
            <a:ahLst/>
            <a:cxnLst/>
            <a:rect l="l" t="t" r="r" b="b"/>
            <a:pathLst>
              <a:path w="26035">
                <a:moveTo>
                  <a:pt x="0" y="0"/>
                </a:moveTo>
                <a:lnTo>
                  <a:pt x="2590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20" name="object 320"/>
          <p:cNvSpPr/>
          <p:nvPr/>
        </p:nvSpPr>
        <p:spPr>
          <a:xfrm>
            <a:off x="1834684" y="6331553"/>
            <a:ext cx="16885" cy="0"/>
          </a:xfrm>
          <a:custGeom>
            <a:avLst/>
            <a:gdLst/>
            <a:ahLst/>
            <a:cxnLst/>
            <a:rect l="l" t="t" r="r" b="b"/>
            <a:pathLst>
              <a:path w="24765">
                <a:moveTo>
                  <a:pt x="0" y="0"/>
                </a:moveTo>
                <a:lnTo>
                  <a:pt x="2438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21" name="object 321"/>
          <p:cNvSpPr/>
          <p:nvPr/>
        </p:nvSpPr>
        <p:spPr>
          <a:xfrm>
            <a:off x="1917815" y="6331553"/>
            <a:ext cx="16885" cy="0"/>
          </a:xfrm>
          <a:custGeom>
            <a:avLst/>
            <a:gdLst/>
            <a:ahLst/>
            <a:cxnLst/>
            <a:rect l="l" t="t" r="r" b="b"/>
            <a:pathLst>
              <a:path w="24764">
                <a:moveTo>
                  <a:pt x="0" y="0"/>
                </a:moveTo>
                <a:lnTo>
                  <a:pt x="2438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22" name="object 322"/>
          <p:cNvSpPr/>
          <p:nvPr/>
        </p:nvSpPr>
        <p:spPr>
          <a:xfrm>
            <a:off x="1833645" y="6330513"/>
            <a:ext cx="17750" cy="0"/>
          </a:xfrm>
          <a:custGeom>
            <a:avLst/>
            <a:gdLst/>
            <a:ahLst/>
            <a:cxnLst/>
            <a:rect l="l" t="t" r="r" b="b"/>
            <a:pathLst>
              <a:path w="26034">
                <a:moveTo>
                  <a:pt x="0" y="0"/>
                </a:moveTo>
                <a:lnTo>
                  <a:pt x="2590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23" name="object 323"/>
          <p:cNvSpPr/>
          <p:nvPr/>
        </p:nvSpPr>
        <p:spPr>
          <a:xfrm>
            <a:off x="1917815" y="6330513"/>
            <a:ext cx="16885" cy="0"/>
          </a:xfrm>
          <a:custGeom>
            <a:avLst/>
            <a:gdLst/>
            <a:ahLst/>
            <a:cxnLst/>
            <a:rect l="l" t="t" r="r" b="b"/>
            <a:pathLst>
              <a:path w="24764">
                <a:moveTo>
                  <a:pt x="0" y="0"/>
                </a:moveTo>
                <a:lnTo>
                  <a:pt x="2438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24" name="object 324"/>
          <p:cNvSpPr/>
          <p:nvPr/>
        </p:nvSpPr>
        <p:spPr>
          <a:xfrm>
            <a:off x="1833645" y="6329474"/>
            <a:ext cx="16885" cy="0"/>
          </a:xfrm>
          <a:custGeom>
            <a:avLst/>
            <a:gdLst/>
            <a:ahLst/>
            <a:cxnLst/>
            <a:rect l="l" t="t" r="r" b="b"/>
            <a:pathLst>
              <a:path w="24765">
                <a:moveTo>
                  <a:pt x="0" y="0"/>
                </a:moveTo>
                <a:lnTo>
                  <a:pt x="2438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25" name="object 325"/>
          <p:cNvSpPr/>
          <p:nvPr/>
        </p:nvSpPr>
        <p:spPr>
          <a:xfrm>
            <a:off x="1917815" y="6329474"/>
            <a:ext cx="17750" cy="0"/>
          </a:xfrm>
          <a:custGeom>
            <a:avLst/>
            <a:gdLst/>
            <a:ahLst/>
            <a:cxnLst/>
            <a:rect l="l" t="t" r="r" b="b"/>
            <a:pathLst>
              <a:path w="26035">
                <a:moveTo>
                  <a:pt x="0" y="0"/>
                </a:moveTo>
                <a:lnTo>
                  <a:pt x="2590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26" name="object 326"/>
          <p:cNvSpPr/>
          <p:nvPr/>
        </p:nvSpPr>
        <p:spPr>
          <a:xfrm>
            <a:off x="1833645" y="6328435"/>
            <a:ext cx="16885" cy="0"/>
          </a:xfrm>
          <a:custGeom>
            <a:avLst/>
            <a:gdLst/>
            <a:ahLst/>
            <a:cxnLst/>
            <a:rect l="l" t="t" r="r" b="b"/>
            <a:pathLst>
              <a:path w="24765">
                <a:moveTo>
                  <a:pt x="0" y="0"/>
                </a:moveTo>
                <a:lnTo>
                  <a:pt x="2438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27" name="object 327"/>
          <p:cNvSpPr/>
          <p:nvPr/>
        </p:nvSpPr>
        <p:spPr>
          <a:xfrm>
            <a:off x="1917815" y="6328435"/>
            <a:ext cx="17750" cy="0"/>
          </a:xfrm>
          <a:custGeom>
            <a:avLst/>
            <a:gdLst/>
            <a:ahLst/>
            <a:cxnLst/>
            <a:rect l="l" t="t" r="r" b="b"/>
            <a:pathLst>
              <a:path w="26035">
                <a:moveTo>
                  <a:pt x="0" y="0"/>
                </a:moveTo>
                <a:lnTo>
                  <a:pt x="2590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28" name="object 328"/>
          <p:cNvSpPr/>
          <p:nvPr/>
        </p:nvSpPr>
        <p:spPr>
          <a:xfrm>
            <a:off x="1833645" y="6327396"/>
            <a:ext cx="16885" cy="0"/>
          </a:xfrm>
          <a:custGeom>
            <a:avLst/>
            <a:gdLst/>
            <a:ahLst/>
            <a:cxnLst/>
            <a:rect l="l" t="t" r="r" b="b"/>
            <a:pathLst>
              <a:path w="24765">
                <a:moveTo>
                  <a:pt x="0" y="0"/>
                </a:moveTo>
                <a:lnTo>
                  <a:pt x="2438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29" name="object 329"/>
          <p:cNvSpPr/>
          <p:nvPr/>
        </p:nvSpPr>
        <p:spPr>
          <a:xfrm>
            <a:off x="1918854" y="6327396"/>
            <a:ext cx="16885" cy="0"/>
          </a:xfrm>
          <a:custGeom>
            <a:avLst/>
            <a:gdLst/>
            <a:ahLst/>
            <a:cxnLst/>
            <a:rect l="l" t="t" r="r" b="b"/>
            <a:pathLst>
              <a:path w="24764">
                <a:moveTo>
                  <a:pt x="0" y="0"/>
                </a:moveTo>
                <a:lnTo>
                  <a:pt x="2438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30" name="object 330"/>
          <p:cNvSpPr/>
          <p:nvPr/>
        </p:nvSpPr>
        <p:spPr>
          <a:xfrm>
            <a:off x="1832605" y="6326356"/>
            <a:ext cx="17750" cy="0"/>
          </a:xfrm>
          <a:custGeom>
            <a:avLst/>
            <a:gdLst/>
            <a:ahLst/>
            <a:cxnLst/>
            <a:rect l="l" t="t" r="r" b="b"/>
            <a:pathLst>
              <a:path w="26034">
                <a:moveTo>
                  <a:pt x="0" y="0"/>
                </a:moveTo>
                <a:lnTo>
                  <a:pt x="2590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31" name="object 331"/>
          <p:cNvSpPr/>
          <p:nvPr/>
        </p:nvSpPr>
        <p:spPr>
          <a:xfrm>
            <a:off x="1885603" y="6326356"/>
            <a:ext cx="50223" cy="0"/>
          </a:xfrm>
          <a:custGeom>
            <a:avLst/>
            <a:gdLst/>
            <a:ahLst/>
            <a:cxnLst/>
            <a:rect l="l" t="t" r="r" b="b"/>
            <a:pathLst>
              <a:path w="73660">
                <a:moveTo>
                  <a:pt x="0" y="0"/>
                </a:moveTo>
                <a:lnTo>
                  <a:pt x="7315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32" name="object 332"/>
          <p:cNvSpPr/>
          <p:nvPr/>
        </p:nvSpPr>
        <p:spPr>
          <a:xfrm>
            <a:off x="1832605" y="6325317"/>
            <a:ext cx="17750" cy="0"/>
          </a:xfrm>
          <a:custGeom>
            <a:avLst/>
            <a:gdLst/>
            <a:ahLst/>
            <a:cxnLst/>
            <a:rect l="l" t="t" r="r" b="b"/>
            <a:pathLst>
              <a:path w="26034">
                <a:moveTo>
                  <a:pt x="0" y="0"/>
                </a:moveTo>
                <a:lnTo>
                  <a:pt x="2590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33" name="object 333"/>
          <p:cNvSpPr/>
          <p:nvPr/>
        </p:nvSpPr>
        <p:spPr>
          <a:xfrm>
            <a:off x="1832605" y="6324279"/>
            <a:ext cx="17750" cy="0"/>
          </a:xfrm>
          <a:custGeom>
            <a:avLst/>
            <a:gdLst/>
            <a:ahLst/>
            <a:cxnLst/>
            <a:rect l="l" t="t" r="r" b="b"/>
            <a:pathLst>
              <a:path w="26034">
                <a:moveTo>
                  <a:pt x="0" y="0"/>
                </a:moveTo>
                <a:lnTo>
                  <a:pt x="2590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34" name="object 334"/>
          <p:cNvSpPr/>
          <p:nvPr/>
        </p:nvSpPr>
        <p:spPr>
          <a:xfrm>
            <a:off x="1832606" y="6323240"/>
            <a:ext cx="16885" cy="0"/>
          </a:xfrm>
          <a:custGeom>
            <a:avLst/>
            <a:gdLst/>
            <a:ahLst/>
            <a:cxnLst/>
            <a:rect l="l" t="t" r="r" b="b"/>
            <a:pathLst>
              <a:path w="24765">
                <a:moveTo>
                  <a:pt x="0" y="0"/>
                </a:moveTo>
                <a:lnTo>
                  <a:pt x="2438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35" name="object 335"/>
          <p:cNvSpPr/>
          <p:nvPr/>
        </p:nvSpPr>
        <p:spPr>
          <a:xfrm>
            <a:off x="1832606" y="6322201"/>
            <a:ext cx="16885" cy="0"/>
          </a:xfrm>
          <a:custGeom>
            <a:avLst/>
            <a:gdLst/>
            <a:ahLst/>
            <a:cxnLst/>
            <a:rect l="l" t="t" r="r" b="b"/>
            <a:pathLst>
              <a:path w="24765">
                <a:moveTo>
                  <a:pt x="0" y="0"/>
                </a:moveTo>
                <a:lnTo>
                  <a:pt x="2438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36" name="object 336"/>
          <p:cNvSpPr/>
          <p:nvPr/>
        </p:nvSpPr>
        <p:spPr>
          <a:xfrm>
            <a:off x="1832606" y="6321162"/>
            <a:ext cx="16885" cy="0"/>
          </a:xfrm>
          <a:custGeom>
            <a:avLst/>
            <a:gdLst/>
            <a:ahLst/>
            <a:cxnLst/>
            <a:rect l="l" t="t" r="r" b="b"/>
            <a:pathLst>
              <a:path w="24765">
                <a:moveTo>
                  <a:pt x="0" y="0"/>
                </a:moveTo>
                <a:lnTo>
                  <a:pt x="2438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37" name="object 337"/>
          <p:cNvSpPr/>
          <p:nvPr/>
        </p:nvSpPr>
        <p:spPr>
          <a:xfrm>
            <a:off x="1832606" y="6320123"/>
            <a:ext cx="16885" cy="0"/>
          </a:xfrm>
          <a:custGeom>
            <a:avLst/>
            <a:gdLst/>
            <a:ahLst/>
            <a:cxnLst/>
            <a:rect l="l" t="t" r="r" b="b"/>
            <a:pathLst>
              <a:path w="24765">
                <a:moveTo>
                  <a:pt x="0" y="0"/>
                </a:moveTo>
                <a:lnTo>
                  <a:pt x="2438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38" name="object 338"/>
          <p:cNvSpPr/>
          <p:nvPr/>
        </p:nvSpPr>
        <p:spPr>
          <a:xfrm>
            <a:off x="1832606" y="6319083"/>
            <a:ext cx="16885" cy="0"/>
          </a:xfrm>
          <a:custGeom>
            <a:avLst/>
            <a:gdLst/>
            <a:ahLst/>
            <a:cxnLst/>
            <a:rect l="l" t="t" r="r" b="b"/>
            <a:pathLst>
              <a:path w="24765">
                <a:moveTo>
                  <a:pt x="0" y="0"/>
                </a:moveTo>
                <a:lnTo>
                  <a:pt x="2438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39" name="object 339"/>
          <p:cNvSpPr/>
          <p:nvPr/>
        </p:nvSpPr>
        <p:spPr>
          <a:xfrm>
            <a:off x="1832606" y="6318044"/>
            <a:ext cx="16885" cy="0"/>
          </a:xfrm>
          <a:custGeom>
            <a:avLst/>
            <a:gdLst/>
            <a:ahLst/>
            <a:cxnLst/>
            <a:rect l="l" t="t" r="r" b="b"/>
            <a:pathLst>
              <a:path w="24765">
                <a:moveTo>
                  <a:pt x="0" y="0"/>
                </a:moveTo>
                <a:lnTo>
                  <a:pt x="2438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40" name="object 340"/>
          <p:cNvSpPr/>
          <p:nvPr/>
        </p:nvSpPr>
        <p:spPr>
          <a:xfrm>
            <a:off x="1832606" y="6317005"/>
            <a:ext cx="16885" cy="0"/>
          </a:xfrm>
          <a:custGeom>
            <a:avLst/>
            <a:gdLst/>
            <a:ahLst/>
            <a:cxnLst/>
            <a:rect l="l" t="t" r="r" b="b"/>
            <a:pathLst>
              <a:path w="24765">
                <a:moveTo>
                  <a:pt x="0" y="0"/>
                </a:moveTo>
                <a:lnTo>
                  <a:pt x="2438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41" name="object 341"/>
          <p:cNvSpPr/>
          <p:nvPr/>
        </p:nvSpPr>
        <p:spPr>
          <a:xfrm>
            <a:off x="1832606" y="6315966"/>
            <a:ext cx="16885" cy="0"/>
          </a:xfrm>
          <a:custGeom>
            <a:avLst/>
            <a:gdLst/>
            <a:ahLst/>
            <a:cxnLst/>
            <a:rect l="l" t="t" r="r" b="b"/>
            <a:pathLst>
              <a:path w="24765">
                <a:moveTo>
                  <a:pt x="0" y="0"/>
                </a:moveTo>
                <a:lnTo>
                  <a:pt x="2438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42" name="object 342"/>
          <p:cNvSpPr/>
          <p:nvPr/>
        </p:nvSpPr>
        <p:spPr>
          <a:xfrm>
            <a:off x="1832606" y="6314927"/>
            <a:ext cx="16885" cy="0"/>
          </a:xfrm>
          <a:custGeom>
            <a:avLst/>
            <a:gdLst/>
            <a:ahLst/>
            <a:cxnLst/>
            <a:rect l="l" t="t" r="r" b="b"/>
            <a:pathLst>
              <a:path w="24765">
                <a:moveTo>
                  <a:pt x="0" y="0"/>
                </a:moveTo>
                <a:lnTo>
                  <a:pt x="2438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43" name="object 343"/>
          <p:cNvSpPr/>
          <p:nvPr/>
        </p:nvSpPr>
        <p:spPr>
          <a:xfrm>
            <a:off x="1832606" y="6313887"/>
            <a:ext cx="16885" cy="0"/>
          </a:xfrm>
          <a:custGeom>
            <a:avLst/>
            <a:gdLst/>
            <a:ahLst/>
            <a:cxnLst/>
            <a:rect l="l" t="t" r="r" b="b"/>
            <a:pathLst>
              <a:path w="24765">
                <a:moveTo>
                  <a:pt x="0" y="0"/>
                </a:moveTo>
                <a:lnTo>
                  <a:pt x="2438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44" name="object 344"/>
          <p:cNvSpPr/>
          <p:nvPr/>
        </p:nvSpPr>
        <p:spPr>
          <a:xfrm>
            <a:off x="1832606" y="6312848"/>
            <a:ext cx="16885" cy="0"/>
          </a:xfrm>
          <a:custGeom>
            <a:avLst/>
            <a:gdLst/>
            <a:ahLst/>
            <a:cxnLst/>
            <a:rect l="l" t="t" r="r" b="b"/>
            <a:pathLst>
              <a:path w="24765">
                <a:moveTo>
                  <a:pt x="0" y="0"/>
                </a:moveTo>
                <a:lnTo>
                  <a:pt x="2438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45" name="object 345"/>
          <p:cNvSpPr/>
          <p:nvPr/>
        </p:nvSpPr>
        <p:spPr>
          <a:xfrm>
            <a:off x="1832605" y="6311809"/>
            <a:ext cx="17750" cy="0"/>
          </a:xfrm>
          <a:custGeom>
            <a:avLst/>
            <a:gdLst/>
            <a:ahLst/>
            <a:cxnLst/>
            <a:rect l="l" t="t" r="r" b="b"/>
            <a:pathLst>
              <a:path w="26034">
                <a:moveTo>
                  <a:pt x="0" y="0"/>
                </a:moveTo>
                <a:lnTo>
                  <a:pt x="2590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46" name="object 346"/>
          <p:cNvSpPr/>
          <p:nvPr/>
        </p:nvSpPr>
        <p:spPr>
          <a:xfrm>
            <a:off x="1832605" y="6310771"/>
            <a:ext cx="17750" cy="0"/>
          </a:xfrm>
          <a:custGeom>
            <a:avLst/>
            <a:gdLst/>
            <a:ahLst/>
            <a:cxnLst/>
            <a:rect l="l" t="t" r="r" b="b"/>
            <a:pathLst>
              <a:path w="26034">
                <a:moveTo>
                  <a:pt x="0" y="0"/>
                </a:moveTo>
                <a:lnTo>
                  <a:pt x="2590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47" name="object 347"/>
          <p:cNvSpPr/>
          <p:nvPr/>
        </p:nvSpPr>
        <p:spPr>
          <a:xfrm>
            <a:off x="1832605" y="6309732"/>
            <a:ext cx="17750" cy="0"/>
          </a:xfrm>
          <a:custGeom>
            <a:avLst/>
            <a:gdLst/>
            <a:ahLst/>
            <a:cxnLst/>
            <a:rect l="l" t="t" r="r" b="b"/>
            <a:pathLst>
              <a:path w="26034">
                <a:moveTo>
                  <a:pt x="0" y="0"/>
                </a:moveTo>
                <a:lnTo>
                  <a:pt x="2590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48" name="object 348"/>
          <p:cNvSpPr/>
          <p:nvPr/>
        </p:nvSpPr>
        <p:spPr>
          <a:xfrm>
            <a:off x="1833645" y="6308693"/>
            <a:ext cx="16885" cy="0"/>
          </a:xfrm>
          <a:custGeom>
            <a:avLst/>
            <a:gdLst/>
            <a:ahLst/>
            <a:cxnLst/>
            <a:rect l="l" t="t" r="r" b="b"/>
            <a:pathLst>
              <a:path w="24765">
                <a:moveTo>
                  <a:pt x="0" y="0"/>
                </a:moveTo>
                <a:lnTo>
                  <a:pt x="2438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49" name="object 349"/>
          <p:cNvSpPr/>
          <p:nvPr/>
        </p:nvSpPr>
        <p:spPr>
          <a:xfrm>
            <a:off x="1833645" y="6307653"/>
            <a:ext cx="16885" cy="0"/>
          </a:xfrm>
          <a:custGeom>
            <a:avLst/>
            <a:gdLst/>
            <a:ahLst/>
            <a:cxnLst/>
            <a:rect l="l" t="t" r="r" b="b"/>
            <a:pathLst>
              <a:path w="24765">
                <a:moveTo>
                  <a:pt x="0" y="0"/>
                </a:moveTo>
                <a:lnTo>
                  <a:pt x="2438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50" name="object 350"/>
          <p:cNvSpPr/>
          <p:nvPr/>
        </p:nvSpPr>
        <p:spPr>
          <a:xfrm>
            <a:off x="1833645" y="6306614"/>
            <a:ext cx="17750" cy="0"/>
          </a:xfrm>
          <a:custGeom>
            <a:avLst/>
            <a:gdLst/>
            <a:ahLst/>
            <a:cxnLst/>
            <a:rect l="l" t="t" r="r" b="b"/>
            <a:pathLst>
              <a:path w="26034">
                <a:moveTo>
                  <a:pt x="0" y="0"/>
                </a:moveTo>
                <a:lnTo>
                  <a:pt x="2590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51" name="object 351"/>
          <p:cNvSpPr/>
          <p:nvPr/>
        </p:nvSpPr>
        <p:spPr>
          <a:xfrm>
            <a:off x="1834684" y="6305575"/>
            <a:ext cx="16885" cy="0"/>
          </a:xfrm>
          <a:custGeom>
            <a:avLst/>
            <a:gdLst/>
            <a:ahLst/>
            <a:cxnLst/>
            <a:rect l="l" t="t" r="r" b="b"/>
            <a:pathLst>
              <a:path w="24765">
                <a:moveTo>
                  <a:pt x="0" y="0"/>
                </a:moveTo>
                <a:lnTo>
                  <a:pt x="2438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52" name="object 352"/>
          <p:cNvSpPr/>
          <p:nvPr/>
        </p:nvSpPr>
        <p:spPr>
          <a:xfrm>
            <a:off x="1834684" y="6304536"/>
            <a:ext cx="17750" cy="0"/>
          </a:xfrm>
          <a:custGeom>
            <a:avLst/>
            <a:gdLst/>
            <a:ahLst/>
            <a:cxnLst/>
            <a:rect l="l" t="t" r="r" b="b"/>
            <a:pathLst>
              <a:path w="26034">
                <a:moveTo>
                  <a:pt x="0" y="0"/>
                </a:moveTo>
                <a:lnTo>
                  <a:pt x="2590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53" name="object 353"/>
          <p:cNvSpPr/>
          <p:nvPr/>
        </p:nvSpPr>
        <p:spPr>
          <a:xfrm>
            <a:off x="1834683" y="6303497"/>
            <a:ext cx="19050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54" name="object 354"/>
          <p:cNvSpPr/>
          <p:nvPr/>
        </p:nvSpPr>
        <p:spPr>
          <a:xfrm>
            <a:off x="1834683" y="6302458"/>
            <a:ext cx="19050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55" name="object 355"/>
          <p:cNvSpPr/>
          <p:nvPr/>
        </p:nvSpPr>
        <p:spPr>
          <a:xfrm>
            <a:off x="1834683" y="6301419"/>
            <a:ext cx="19050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56" name="object 356"/>
          <p:cNvSpPr/>
          <p:nvPr/>
        </p:nvSpPr>
        <p:spPr>
          <a:xfrm>
            <a:off x="1835723" y="6300379"/>
            <a:ext cx="19050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57" name="object 357"/>
          <p:cNvSpPr/>
          <p:nvPr/>
        </p:nvSpPr>
        <p:spPr>
          <a:xfrm>
            <a:off x="1835723" y="6299340"/>
            <a:ext cx="19050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58" name="object 358"/>
          <p:cNvSpPr/>
          <p:nvPr/>
        </p:nvSpPr>
        <p:spPr>
          <a:xfrm>
            <a:off x="1836766" y="6298302"/>
            <a:ext cx="19050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59" name="object 359"/>
          <p:cNvSpPr/>
          <p:nvPr/>
        </p:nvSpPr>
        <p:spPr>
          <a:xfrm>
            <a:off x="1836766" y="6297263"/>
            <a:ext cx="19050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60" name="object 360"/>
          <p:cNvSpPr/>
          <p:nvPr/>
        </p:nvSpPr>
        <p:spPr>
          <a:xfrm>
            <a:off x="1836766" y="6296223"/>
            <a:ext cx="19915" cy="0"/>
          </a:xfrm>
          <a:custGeom>
            <a:avLst/>
            <a:gdLst/>
            <a:ahLst/>
            <a:cxnLst/>
            <a:rect l="l" t="t" r="r" b="b"/>
            <a:pathLst>
              <a:path w="29209">
                <a:moveTo>
                  <a:pt x="0" y="0"/>
                </a:moveTo>
                <a:lnTo>
                  <a:pt x="2895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61" name="object 361"/>
          <p:cNvSpPr/>
          <p:nvPr/>
        </p:nvSpPr>
        <p:spPr>
          <a:xfrm>
            <a:off x="1837805" y="6295184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62" name="object 362"/>
          <p:cNvSpPr/>
          <p:nvPr/>
        </p:nvSpPr>
        <p:spPr>
          <a:xfrm>
            <a:off x="1838845" y="6294145"/>
            <a:ext cx="19915" cy="0"/>
          </a:xfrm>
          <a:custGeom>
            <a:avLst/>
            <a:gdLst/>
            <a:ahLst/>
            <a:cxnLst/>
            <a:rect l="l" t="t" r="r" b="b"/>
            <a:pathLst>
              <a:path w="29209">
                <a:moveTo>
                  <a:pt x="0" y="0"/>
                </a:moveTo>
                <a:lnTo>
                  <a:pt x="2895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63" name="object 363"/>
          <p:cNvSpPr/>
          <p:nvPr/>
        </p:nvSpPr>
        <p:spPr>
          <a:xfrm>
            <a:off x="1839883" y="6293106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8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64" name="object 364"/>
          <p:cNvSpPr/>
          <p:nvPr/>
        </p:nvSpPr>
        <p:spPr>
          <a:xfrm>
            <a:off x="1832610" y="6292587"/>
            <a:ext cx="103908" cy="59227"/>
          </a:xfrm>
          <a:prstGeom prst="rect">
            <a:avLst/>
          </a:prstGeom>
          <a:blipFill>
            <a:blip r:embed="rId6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65" name="object 365"/>
          <p:cNvSpPr/>
          <p:nvPr/>
        </p:nvSpPr>
        <p:spPr>
          <a:xfrm>
            <a:off x="1839363" y="6283235"/>
            <a:ext cx="80010" cy="10391"/>
          </a:xfrm>
          <a:prstGeom prst="rect">
            <a:avLst/>
          </a:prstGeom>
          <a:blipFill>
            <a:blip r:embed="rId6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66" name="object 366"/>
          <p:cNvSpPr/>
          <p:nvPr/>
        </p:nvSpPr>
        <p:spPr>
          <a:xfrm>
            <a:off x="1759349" y="6282196"/>
            <a:ext cx="21821" cy="58188"/>
          </a:xfrm>
          <a:prstGeom prst="rect">
            <a:avLst/>
          </a:prstGeom>
          <a:blipFill>
            <a:blip r:embed="rId6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67" name="object 367"/>
          <p:cNvSpPr/>
          <p:nvPr/>
        </p:nvSpPr>
        <p:spPr>
          <a:xfrm>
            <a:off x="1845598" y="6282196"/>
            <a:ext cx="74814" cy="2078"/>
          </a:xfrm>
          <a:prstGeom prst="rect">
            <a:avLst/>
          </a:prstGeom>
          <a:blipFill>
            <a:blip r:embed="rId6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68" name="object 368"/>
          <p:cNvSpPr/>
          <p:nvPr/>
        </p:nvSpPr>
        <p:spPr>
          <a:xfrm>
            <a:off x="1847676" y="6267649"/>
            <a:ext cx="73775" cy="15586"/>
          </a:xfrm>
          <a:prstGeom prst="rect">
            <a:avLst/>
          </a:prstGeom>
          <a:blipFill>
            <a:blip r:embed="rId6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69" name="object 369"/>
          <p:cNvSpPr/>
          <p:nvPr/>
        </p:nvSpPr>
        <p:spPr>
          <a:xfrm>
            <a:off x="797155" y="6705106"/>
            <a:ext cx="0" cy="153266"/>
          </a:xfrm>
          <a:custGeom>
            <a:avLst/>
            <a:gdLst/>
            <a:ahLst/>
            <a:cxnLst/>
            <a:rect l="l" t="t" r="r" b="b"/>
            <a:pathLst>
              <a:path h="224790">
                <a:moveTo>
                  <a:pt x="0" y="0"/>
                </a:moveTo>
                <a:lnTo>
                  <a:pt x="0" y="22424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70" name="object 370"/>
          <p:cNvSpPr/>
          <p:nvPr/>
        </p:nvSpPr>
        <p:spPr>
          <a:xfrm>
            <a:off x="2461261" y="6549241"/>
            <a:ext cx="6494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3" y="0"/>
                </a:lnTo>
              </a:path>
            </a:pathLst>
          </a:custGeom>
          <a:ln w="1524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71" name="object 371"/>
          <p:cNvSpPr txBox="1"/>
          <p:nvPr/>
        </p:nvSpPr>
        <p:spPr>
          <a:xfrm>
            <a:off x="8986404" y="292403"/>
            <a:ext cx="1124816" cy="145063"/>
          </a:xfrm>
          <a:prstGeom prst="rect">
            <a:avLst/>
          </a:prstGeom>
        </p:spPr>
        <p:txBody>
          <a:bodyPr vert="horz" wrap="square" lIns="0" tIns="8659" rIns="0" bIns="0" rtlCol="0">
            <a:spAutoFit/>
          </a:bodyPr>
          <a:lstStyle/>
          <a:p>
            <a:pPr marL="8659">
              <a:spcBef>
                <a:spcPts val="68"/>
              </a:spcBef>
            </a:pPr>
            <a:r>
              <a:rPr sz="886" dirty="0">
                <a:solidFill>
                  <a:srgbClr val="231F20"/>
                </a:solidFill>
                <a:latin typeface="Arial"/>
                <a:cs typeface="Arial"/>
              </a:rPr>
              <a:t>PERSPECTIVE</a:t>
            </a:r>
            <a:r>
              <a:rPr sz="886" spc="-68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886" dirty="0">
                <a:solidFill>
                  <a:srgbClr val="231F20"/>
                </a:solidFill>
                <a:latin typeface="Arial"/>
                <a:cs typeface="Arial"/>
              </a:rPr>
              <a:t>VIEW</a:t>
            </a:r>
            <a:endParaRPr sz="886">
              <a:latin typeface="Arial"/>
              <a:cs typeface="Arial"/>
            </a:endParaRPr>
          </a:p>
        </p:txBody>
      </p:sp>
      <p:sp>
        <p:nvSpPr>
          <p:cNvPr id="372" name="object 372"/>
          <p:cNvSpPr txBox="1"/>
          <p:nvPr/>
        </p:nvSpPr>
        <p:spPr>
          <a:xfrm>
            <a:off x="7253375" y="6306526"/>
            <a:ext cx="3839441" cy="260479"/>
          </a:xfrm>
          <a:prstGeom prst="rect">
            <a:avLst/>
          </a:prstGeom>
        </p:spPr>
        <p:txBody>
          <a:bodyPr vert="horz" wrap="square" lIns="0" tIns="8659" rIns="0" bIns="0" rtlCol="0">
            <a:spAutoFit/>
          </a:bodyPr>
          <a:lstStyle/>
          <a:p>
            <a:pPr marL="8659">
              <a:spcBef>
                <a:spcPts val="68"/>
              </a:spcBef>
            </a:pPr>
            <a:r>
              <a:rPr sz="1636" b="1" spc="-3" dirty="0">
                <a:solidFill>
                  <a:srgbClr val="231F20"/>
                </a:solidFill>
                <a:latin typeface="Arial"/>
                <a:cs typeface="Arial"/>
              </a:rPr>
              <a:t>SCHEME 2 </a:t>
            </a:r>
            <a:r>
              <a:rPr sz="1636" b="1" dirty="0">
                <a:solidFill>
                  <a:srgbClr val="231F20"/>
                </a:solidFill>
                <a:latin typeface="Arial"/>
                <a:cs typeface="Arial"/>
              </a:rPr>
              <a:t>- GROUND VIEW FROM</a:t>
            </a:r>
            <a:r>
              <a:rPr sz="1636" b="1" spc="-41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636" b="1" dirty="0">
                <a:solidFill>
                  <a:srgbClr val="231F20"/>
                </a:solidFill>
                <a:latin typeface="Arial"/>
                <a:cs typeface="Arial"/>
              </a:rPr>
              <a:t>SW</a:t>
            </a:r>
            <a:endParaRPr sz="1636">
              <a:latin typeface="Arial"/>
              <a:cs typeface="Arial"/>
            </a:endParaRPr>
          </a:p>
        </p:txBody>
      </p:sp>
      <p:sp>
        <p:nvSpPr>
          <p:cNvPr id="373" name="object 373"/>
          <p:cNvSpPr/>
          <p:nvPr/>
        </p:nvSpPr>
        <p:spPr>
          <a:xfrm>
            <a:off x="1108364" y="627265"/>
            <a:ext cx="9975273" cy="5089384"/>
          </a:xfrm>
          <a:prstGeom prst="rect">
            <a:avLst/>
          </a:prstGeom>
          <a:blipFill>
            <a:blip r:embed="rId6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74" name="object 374"/>
          <p:cNvSpPr txBox="1"/>
          <p:nvPr/>
        </p:nvSpPr>
        <p:spPr>
          <a:xfrm>
            <a:off x="1191168" y="6504797"/>
            <a:ext cx="1239549" cy="142002"/>
          </a:xfrm>
          <a:prstGeom prst="rect">
            <a:avLst/>
          </a:prstGeom>
        </p:spPr>
        <p:txBody>
          <a:bodyPr vert="horz" wrap="square" lIns="0" tIns="5628" rIns="0" bIns="0" rtlCol="0">
            <a:spAutoFit/>
          </a:bodyPr>
          <a:lstStyle/>
          <a:p>
            <a:pPr marL="8659">
              <a:spcBef>
                <a:spcPts val="44"/>
              </a:spcBef>
            </a:pPr>
            <a:r>
              <a:rPr sz="443" spc="631" dirty="0">
                <a:latin typeface="Arial Narrow"/>
                <a:cs typeface="Arial Narrow"/>
              </a:rPr>
              <a:t></a:t>
            </a:r>
            <a:r>
              <a:rPr sz="443" spc="-3" dirty="0">
                <a:latin typeface="Arial Narrow"/>
                <a:cs typeface="Arial Narrow"/>
              </a:rPr>
              <a:t> </a:t>
            </a:r>
            <a:r>
              <a:rPr sz="443" spc="89" dirty="0">
                <a:latin typeface="Arial Narrow"/>
                <a:cs typeface="Arial Narrow"/>
              </a:rPr>
              <a:t></a:t>
            </a:r>
            <a:r>
              <a:rPr sz="443" spc="-3" dirty="0">
                <a:latin typeface="Arial Narrow"/>
                <a:cs typeface="Arial Narrow"/>
              </a:rPr>
              <a:t> </a:t>
            </a:r>
            <a:r>
              <a:rPr sz="443" spc="358" dirty="0">
                <a:latin typeface="Arial Narrow"/>
                <a:cs typeface="Arial Narrow"/>
              </a:rPr>
              <a:t></a:t>
            </a:r>
            <a:r>
              <a:rPr sz="443" spc="-17" dirty="0">
                <a:latin typeface="Arial Narrow"/>
                <a:cs typeface="Arial Narrow"/>
              </a:rPr>
              <a:t> </a:t>
            </a:r>
            <a:r>
              <a:rPr sz="443" spc="450" dirty="0">
                <a:latin typeface="Arial Narrow"/>
                <a:cs typeface="Arial Narrow"/>
              </a:rPr>
              <a:t></a:t>
            </a:r>
            <a:r>
              <a:rPr sz="443" spc="-3" dirty="0">
                <a:latin typeface="Arial Narrow"/>
                <a:cs typeface="Arial Narrow"/>
              </a:rPr>
              <a:t> </a:t>
            </a:r>
            <a:r>
              <a:rPr sz="443" spc="-85" dirty="0">
                <a:latin typeface="Arial Narrow"/>
                <a:cs typeface="Arial Narrow"/>
              </a:rPr>
              <a:t></a:t>
            </a:r>
            <a:r>
              <a:rPr sz="443" spc="-72" dirty="0">
                <a:latin typeface="Arial Narrow"/>
                <a:cs typeface="Arial Narrow"/>
              </a:rPr>
              <a:t> </a:t>
            </a:r>
            <a:r>
              <a:rPr sz="443" dirty="0">
                <a:latin typeface="Arial Narrow"/>
                <a:cs typeface="Arial Narrow"/>
              </a:rPr>
              <a:t></a:t>
            </a:r>
            <a:r>
              <a:rPr sz="443" spc="-7" dirty="0">
                <a:latin typeface="Arial Narrow"/>
                <a:cs typeface="Arial Narrow"/>
              </a:rPr>
              <a:t> </a:t>
            </a:r>
            <a:r>
              <a:rPr sz="443" spc="450" dirty="0">
                <a:latin typeface="Arial Narrow"/>
                <a:cs typeface="Arial Narrow"/>
              </a:rPr>
              <a:t></a:t>
            </a:r>
            <a:r>
              <a:rPr sz="443" spc="-10" dirty="0">
                <a:latin typeface="Arial Narrow"/>
                <a:cs typeface="Arial Narrow"/>
              </a:rPr>
              <a:t> </a:t>
            </a:r>
            <a:r>
              <a:rPr sz="443" spc="358" dirty="0">
                <a:latin typeface="Arial Narrow"/>
                <a:cs typeface="Arial Narrow"/>
              </a:rPr>
              <a:t></a:t>
            </a:r>
            <a:r>
              <a:rPr sz="443" spc="-7" dirty="0">
                <a:latin typeface="Arial Narrow"/>
                <a:cs typeface="Arial Narrow"/>
              </a:rPr>
              <a:t> </a:t>
            </a:r>
            <a:r>
              <a:rPr sz="443" dirty="0">
                <a:latin typeface="Arial Narrow"/>
                <a:cs typeface="Arial Narrow"/>
              </a:rPr>
              <a:t></a:t>
            </a:r>
            <a:r>
              <a:rPr sz="443" spc="-7" dirty="0">
                <a:latin typeface="Arial Narrow"/>
                <a:cs typeface="Arial Narrow"/>
              </a:rPr>
              <a:t> </a:t>
            </a:r>
            <a:r>
              <a:rPr sz="443" spc="450" dirty="0">
                <a:latin typeface="Arial Narrow"/>
                <a:cs typeface="Arial Narrow"/>
              </a:rPr>
              <a:t></a:t>
            </a:r>
            <a:r>
              <a:rPr sz="443" spc="-10" dirty="0">
                <a:latin typeface="Arial Narrow"/>
                <a:cs typeface="Arial Narrow"/>
              </a:rPr>
              <a:t> </a:t>
            </a:r>
            <a:r>
              <a:rPr sz="443" spc="89" dirty="0">
                <a:latin typeface="Arial Narrow"/>
                <a:cs typeface="Arial Narrow"/>
              </a:rPr>
              <a:t></a:t>
            </a:r>
            <a:r>
              <a:rPr sz="443" spc="-3" dirty="0">
                <a:latin typeface="Arial Narrow"/>
                <a:cs typeface="Arial Narrow"/>
              </a:rPr>
              <a:t> </a:t>
            </a:r>
            <a:r>
              <a:rPr sz="443" spc="392" dirty="0">
                <a:latin typeface="Arial Narrow"/>
                <a:cs typeface="Arial Narrow"/>
              </a:rPr>
              <a:t>  </a:t>
            </a:r>
            <a:r>
              <a:rPr sz="443" spc="-27" dirty="0">
                <a:latin typeface="Arial Narrow"/>
                <a:cs typeface="Arial Narrow"/>
              </a:rPr>
              <a:t></a:t>
            </a:r>
            <a:r>
              <a:rPr sz="443" spc="37" dirty="0">
                <a:latin typeface="Arial Narrow"/>
                <a:cs typeface="Arial Narrow"/>
              </a:rPr>
              <a:t> </a:t>
            </a:r>
            <a:r>
              <a:rPr sz="443" spc="631" dirty="0">
                <a:latin typeface="Arial Narrow"/>
                <a:cs typeface="Arial Narrow"/>
              </a:rPr>
              <a:t></a:t>
            </a:r>
            <a:r>
              <a:rPr sz="443" spc="-10" dirty="0">
                <a:latin typeface="Arial Narrow"/>
                <a:cs typeface="Arial Narrow"/>
              </a:rPr>
              <a:t> </a:t>
            </a:r>
            <a:r>
              <a:rPr sz="443" spc="450" dirty="0">
                <a:latin typeface="Arial Narrow"/>
                <a:cs typeface="Arial Narrow"/>
              </a:rPr>
              <a:t></a:t>
            </a:r>
            <a:r>
              <a:rPr sz="443" spc="-10" dirty="0">
                <a:latin typeface="Arial Narrow"/>
                <a:cs typeface="Arial Narrow"/>
              </a:rPr>
              <a:t> </a:t>
            </a:r>
            <a:r>
              <a:rPr sz="443" spc="450" dirty="0">
                <a:latin typeface="Arial Narrow"/>
                <a:cs typeface="Arial Narrow"/>
              </a:rPr>
              <a:t></a:t>
            </a:r>
            <a:r>
              <a:rPr sz="443" spc="-3" dirty="0">
                <a:latin typeface="Arial Narrow"/>
                <a:cs typeface="Arial Narrow"/>
              </a:rPr>
              <a:t> </a:t>
            </a:r>
            <a:r>
              <a:rPr sz="443" spc="-85" dirty="0">
                <a:latin typeface="Arial Narrow"/>
                <a:cs typeface="Arial Narrow"/>
              </a:rPr>
              <a:t></a:t>
            </a:r>
            <a:r>
              <a:rPr sz="443" spc="-72" dirty="0">
                <a:latin typeface="Arial Narrow"/>
                <a:cs typeface="Arial Narrow"/>
              </a:rPr>
              <a:t> </a:t>
            </a:r>
            <a:r>
              <a:rPr sz="443" spc="450" dirty="0">
                <a:latin typeface="Arial Narrow"/>
                <a:cs typeface="Arial Narrow"/>
              </a:rPr>
              <a:t></a:t>
            </a:r>
            <a:r>
              <a:rPr sz="443" spc="-3" dirty="0">
                <a:latin typeface="Arial Narrow"/>
                <a:cs typeface="Arial Narrow"/>
              </a:rPr>
              <a:t> </a:t>
            </a:r>
            <a:r>
              <a:rPr sz="443" spc="450" dirty="0">
                <a:latin typeface="Arial Narrow"/>
                <a:cs typeface="Arial Narrow"/>
              </a:rPr>
              <a:t></a:t>
            </a:r>
            <a:r>
              <a:rPr sz="443" spc="-10" dirty="0">
                <a:latin typeface="Arial Narrow"/>
                <a:cs typeface="Arial Narrow"/>
              </a:rPr>
              <a:t> </a:t>
            </a:r>
            <a:r>
              <a:rPr sz="443" spc="450" dirty="0">
                <a:latin typeface="Arial Narrow"/>
                <a:cs typeface="Arial Narrow"/>
              </a:rPr>
              <a:t></a:t>
            </a:r>
            <a:r>
              <a:rPr sz="443" spc="-3" dirty="0">
                <a:latin typeface="Arial Narrow"/>
                <a:cs typeface="Arial Narrow"/>
              </a:rPr>
              <a:t> </a:t>
            </a:r>
            <a:r>
              <a:rPr sz="443" spc="89" dirty="0">
                <a:latin typeface="Arial Narrow"/>
                <a:cs typeface="Arial Narrow"/>
              </a:rPr>
              <a:t></a:t>
            </a:r>
            <a:r>
              <a:rPr sz="443" spc="-3" dirty="0">
                <a:latin typeface="Arial Narrow"/>
                <a:cs typeface="Arial Narrow"/>
              </a:rPr>
              <a:t> </a:t>
            </a:r>
            <a:r>
              <a:rPr sz="443" spc="-85" dirty="0">
                <a:latin typeface="Arial Narrow"/>
                <a:cs typeface="Arial Narrow"/>
              </a:rPr>
              <a:t></a:t>
            </a:r>
            <a:r>
              <a:rPr sz="443" spc="-72" dirty="0">
                <a:latin typeface="Arial Narrow"/>
                <a:cs typeface="Arial Narrow"/>
              </a:rPr>
              <a:t> </a:t>
            </a:r>
            <a:r>
              <a:rPr sz="443" spc="450" dirty="0">
                <a:latin typeface="Arial Narrow"/>
                <a:cs typeface="Arial Narrow"/>
              </a:rPr>
              <a:t>  </a:t>
            </a:r>
            <a:r>
              <a:rPr sz="443" spc="191" dirty="0">
                <a:latin typeface="Arial Narrow"/>
                <a:cs typeface="Arial Narrow"/>
              </a:rPr>
              <a:t> </a:t>
            </a:r>
            <a:r>
              <a:rPr sz="443" spc="-27" dirty="0">
                <a:latin typeface="Arial Narrow"/>
                <a:cs typeface="Arial Narrow"/>
              </a:rPr>
              <a:t>  </a:t>
            </a:r>
            <a:r>
              <a:rPr sz="443" spc="27" dirty="0">
                <a:latin typeface="Arial Narrow"/>
                <a:cs typeface="Arial Narrow"/>
              </a:rPr>
              <a:t> </a:t>
            </a:r>
            <a:r>
              <a:rPr sz="443" spc="631" dirty="0">
                <a:latin typeface="Arial Narrow"/>
                <a:cs typeface="Arial Narrow"/>
              </a:rPr>
              <a:t></a:t>
            </a:r>
            <a:r>
              <a:rPr sz="443" spc="-3" dirty="0">
                <a:latin typeface="Arial Narrow"/>
                <a:cs typeface="Arial Narrow"/>
              </a:rPr>
              <a:t> </a:t>
            </a:r>
            <a:r>
              <a:rPr sz="443" spc="-85" dirty="0">
                <a:latin typeface="Arial Narrow"/>
                <a:cs typeface="Arial Narrow"/>
              </a:rPr>
              <a:t>    </a:t>
            </a:r>
            <a:r>
              <a:rPr sz="443" spc="-72" dirty="0">
                <a:latin typeface="Arial Narrow"/>
                <a:cs typeface="Arial Narrow"/>
              </a:rPr>
              <a:t> </a:t>
            </a:r>
            <a:r>
              <a:rPr sz="443" spc="450" dirty="0">
                <a:latin typeface="Arial Narrow"/>
                <a:cs typeface="Arial Narrow"/>
              </a:rPr>
              <a:t></a:t>
            </a:r>
            <a:r>
              <a:rPr sz="443" spc="-10" dirty="0">
                <a:latin typeface="Arial Narrow"/>
                <a:cs typeface="Arial Narrow"/>
              </a:rPr>
              <a:t> </a:t>
            </a:r>
            <a:r>
              <a:rPr sz="443" spc="450" dirty="0">
                <a:latin typeface="Arial Narrow"/>
                <a:cs typeface="Arial Narrow"/>
              </a:rPr>
              <a:t></a:t>
            </a:r>
            <a:r>
              <a:rPr sz="443" spc="-3" dirty="0">
                <a:latin typeface="Arial Narrow"/>
                <a:cs typeface="Arial Narrow"/>
              </a:rPr>
              <a:t> </a:t>
            </a:r>
            <a:r>
              <a:rPr sz="443" spc="450" dirty="0">
                <a:latin typeface="Arial Narrow"/>
                <a:cs typeface="Arial Narrow"/>
              </a:rPr>
              <a:t></a:t>
            </a:r>
            <a:r>
              <a:rPr sz="443" spc="-10" dirty="0">
                <a:latin typeface="Arial Narrow"/>
                <a:cs typeface="Arial Narrow"/>
              </a:rPr>
              <a:t> </a:t>
            </a:r>
            <a:r>
              <a:rPr sz="443" spc="-85" dirty="0">
                <a:latin typeface="Arial Narrow"/>
                <a:cs typeface="Arial Narrow"/>
              </a:rPr>
              <a:t>    </a:t>
            </a:r>
            <a:r>
              <a:rPr sz="443" spc="-72" dirty="0">
                <a:latin typeface="Arial Narrow"/>
                <a:cs typeface="Arial Narrow"/>
              </a:rPr>
              <a:t> </a:t>
            </a:r>
            <a:r>
              <a:rPr sz="443" spc="450" dirty="0">
                <a:latin typeface="Arial Narrow"/>
                <a:cs typeface="Arial Narrow"/>
              </a:rPr>
              <a:t></a:t>
            </a:r>
            <a:r>
              <a:rPr sz="443" spc="-3" dirty="0">
                <a:latin typeface="Arial Narrow"/>
                <a:cs typeface="Arial Narrow"/>
              </a:rPr>
              <a:t> </a:t>
            </a:r>
            <a:r>
              <a:rPr sz="443" spc="450" dirty="0">
                <a:latin typeface="Arial Narrow"/>
                <a:cs typeface="Arial Narrow"/>
              </a:rPr>
              <a:t></a:t>
            </a:r>
            <a:endParaRPr sz="443">
              <a:latin typeface="Arial Narrow"/>
              <a:cs typeface="Arial Narrow"/>
            </a:endParaRPr>
          </a:p>
        </p:txBody>
      </p:sp>
    </p:spTree>
    <p:extLst>
      <p:ext uri="{BB962C8B-B14F-4D97-AF65-F5344CB8AC3E}">
        <p14:creationId xmlns:p14="http://schemas.microsoft.com/office/powerpoint/2010/main" val="335391588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object 3"/>
          <p:cNvSpPr txBox="1"/>
          <p:nvPr/>
        </p:nvSpPr>
        <p:spPr>
          <a:xfrm>
            <a:off x="1350124" y="184017"/>
            <a:ext cx="7479839" cy="378075"/>
          </a:xfrm>
          <a:prstGeom prst="rect">
            <a:avLst/>
          </a:prstGeom>
        </p:spPr>
        <p:txBody>
          <a:bodyPr vert="horz" wrap="square" lIns="0" tIns="8659" rIns="0" bIns="0" rtlCol="0">
            <a:spAutoFit/>
          </a:bodyPr>
          <a:lstStyle/>
          <a:p>
            <a:pPr marL="8659">
              <a:spcBef>
                <a:spcPts val="68"/>
              </a:spcBef>
            </a:pPr>
            <a:r>
              <a:rPr lang="en-US" sz="2400" dirty="0"/>
              <a:t>Cañada College Math Science Technology Building  (B23N)</a:t>
            </a:r>
            <a:endParaRPr sz="2400" dirty="0">
              <a:latin typeface="Arial"/>
              <a:cs typeface="Arial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796636" y="6197137"/>
            <a:ext cx="1670858" cy="660862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5" name="object 5"/>
          <p:cNvSpPr/>
          <p:nvPr/>
        </p:nvSpPr>
        <p:spPr>
          <a:xfrm>
            <a:off x="1838845" y="6493650"/>
            <a:ext cx="19050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6" name="object 6"/>
          <p:cNvSpPr/>
          <p:nvPr/>
        </p:nvSpPr>
        <p:spPr>
          <a:xfrm>
            <a:off x="1839883" y="6492612"/>
            <a:ext cx="19050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7" name="object 7"/>
          <p:cNvSpPr/>
          <p:nvPr/>
        </p:nvSpPr>
        <p:spPr>
          <a:xfrm>
            <a:off x="1936000" y="6492092"/>
            <a:ext cx="48837" cy="2078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8" name="object 8"/>
          <p:cNvSpPr/>
          <p:nvPr/>
        </p:nvSpPr>
        <p:spPr>
          <a:xfrm>
            <a:off x="1839883" y="6491573"/>
            <a:ext cx="19050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9" name="object 9"/>
          <p:cNvSpPr/>
          <p:nvPr/>
        </p:nvSpPr>
        <p:spPr>
          <a:xfrm>
            <a:off x="1934961" y="6491053"/>
            <a:ext cx="49876" cy="2078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0" name="object 10"/>
          <p:cNvSpPr/>
          <p:nvPr/>
        </p:nvSpPr>
        <p:spPr>
          <a:xfrm>
            <a:off x="1839883" y="6490533"/>
            <a:ext cx="19050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1" name="object 11"/>
          <p:cNvSpPr/>
          <p:nvPr/>
        </p:nvSpPr>
        <p:spPr>
          <a:xfrm>
            <a:off x="1934961" y="6490014"/>
            <a:ext cx="49876" cy="2078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2" name="object 12"/>
          <p:cNvSpPr/>
          <p:nvPr/>
        </p:nvSpPr>
        <p:spPr>
          <a:xfrm>
            <a:off x="1839883" y="6489494"/>
            <a:ext cx="19915" cy="0"/>
          </a:xfrm>
          <a:custGeom>
            <a:avLst/>
            <a:gdLst/>
            <a:ahLst/>
            <a:cxnLst/>
            <a:rect l="l" t="t" r="r" b="b"/>
            <a:pathLst>
              <a:path w="29209">
                <a:moveTo>
                  <a:pt x="0" y="0"/>
                </a:moveTo>
                <a:lnTo>
                  <a:pt x="2895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3" name="object 13"/>
          <p:cNvSpPr/>
          <p:nvPr/>
        </p:nvSpPr>
        <p:spPr>
          <a:xfrm>
            <a:off x="1933921" y="6488975"/>
            <a:ext cx="50915" cy="2078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4" name="object 14"/>
          <p:cNvSpPr/>
          <p:nvPr/>
        </p:nvSpPr>
        <p:spPr>
          <a:xfrm>
            <a:off x="1840923" y="6488455"/>
            <a:ext cx="19915" cy="0"/>
          </a:xfrm>
          <a:custGeom>
            <a:avLst/>
            <a:gdLst/>
            <a:ahLst/>
            <a:cxnLst/>
            <a:rect l="l" t="t" r="r" b="b"/>
            <a:pathLst>
              <a:path w="29209">
                <a:moveTo>
                  <a:pt x="0" y="0"/>
                </a:moveTo>
                <a:lnTo>
                  <a:pt x="2895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5" name="object 15"/>
          <p:cNvSpPr/>
          <p:nvPr/>
        </p:nvSpPr>
        <p:spPr>
          <a:xfrm>
            <a:off x="1933921" y="6487936"/>
            <a:ext cx="50915" cy="2078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6" name="object 16"/>
          <p:cNvSpPr/>
          <p:nvPr/>
        </p:nvSpPr>
        <p:spPr>
          <a:xfrm>
            <a:off x="1841961" y="6487416"/>
            <a:ext cx="19050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7" name="object 17"/>
          <p:cNvSpPr/>
          <p:nvPr/>
        </p:nvSpPr>
        <p:spPr>
          <a:xfrm>
            <a:off x="1932882" y="6486897"/>
            <a:ext cx="51955" cy="2078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8" name="object 18"/>
          <p:cNvSpPr/>
          <p:nvPr/>
        </p:nvSpPr>
        <p:spPr>
          <a:xfrm>
            <a:off x="1841962" y="6486377"/>
            <a:ext cx="19915" cy="0"/>
          </a:xfrm>
          <a:custGeom>
            <a:avLst/>
            <a:gdLst/>
            <a:ahLst/>
            <a:cxnLst/>
            <a:rect l="l" t="t" r="r" b="b"/>
            <a:pathLst>
              <a:path w="29209">
                <a:moveTo>
                  <a:pt x="0" y="0"/>
                </a:moveTo>
                <a:lnTo>
                  <a:pt x="2895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9" name="object 19"/>
          <p:cNvSpPr/>
          <p:nvPr/>
        </p:nvSpPr>
        <p:spPr>
          <a:xfrm>
            <a:off x="1932882" y="6485858"/>
            <a:ext cx="51955" cy="2078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0" name="object 20"/>
          <p:cNvSpPr/>
          <p:nvPr/>
        </p:nvSpPr>
        <p:spPr>
          <a:xfrm>
            <a:off x="1841962" y="6485338"/>
            <a:ext cx="19915" cy="0"/>
          </a:xfrm>
          <a:custGeom>
            <a:avLst/>
            <a:gdLst/>
            <a:ahLst/>
            <a:cxnLst/>
            <a:rect l="l" t="t" r="r" b="b"/>
            <a:pathLst>
              <a:path w="29209">
                <a:moveTo>
                  <a:pt x="0" y="0"/>
                </a:moveTo>
                <a:lnTo>
                  <a:pt x="2895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1" name="object 21"/>
          <p:cNvSpPr/>
          <p:nvPr/>
        </p:nvSpPr>
        <p:spPr>
          <a:xfrm>
            <a:off x="1932882" y="6484819"/>
            <a:ext cx="51955" cy="2078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2" name="object 22"/>
          <p:cNvSpPr/>
          <p:nvPr/>
        </p:nvSpPr>
        <p:spPr>
          <a:xfrm>
            <a:off x="1843000" y="6484299"/>
            <a:ext cx="19050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3" name="object 23"/>
          <p:cNvSpPr/>
          <p:nvPr/>
        </p:nvSpPr>
        <p:spPr>
          <a:xfrm>
            <a:off x="1931844" y="6483779"/>
            <a:ext cx="52993" cy="2078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4" name="object 24"/>
          <p:cNvSpPr/>
          <p:nvPr/>
        </p:nvSpPr>
        <p:spPr>
          <a:xfrm>
            <a:off x="1843001" y="6483260"/>
            <a:ext cx="19915" cy="0"/>
          </a:xfrm>
          <a:custGeom>
            <a:avLst/>
            <a:gdLst/>
            <a:ahLst/>
            <a:cxnLst/>
            <a:rect l="l" t="t" r="r" b="b"/>
            <a:pathLst>
              <a:path w="29209">
                <a:moveTo>
                  <a:pt x="0" y="0"/>
                </a:moveTo>
                <a:lnTo>
                  <a:pt x="2895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5" name="object 25"/>
          <p:cNvSpPr/>
          <p:nvPr/>
        </p:nvSpPr>
        <p:spPr>
          <a:xfrm>
            <a:off x="1930803" y="6482740"/>
            <a:ext cx="54033" cy="2078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6" name="object 26"/>
          <p:cNvSpPr/>
          <p:nvPr/>
        </p:nvSpPr>
        <p:spPr>
          <a:xfrm>
            <a:off x="1844039" y="6482220"/>
            <a:ext cx="19050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7" name="object 27"/>
          <p:cNvSpPr/>
          <p:nvPr/>
        </p:nvSpPr>
        <p:spPr>
          <a:xfrm>
            <a:off x="1930803" y="6481701"/>
            <a:ext cx="54033" cy="2078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8" name="object 28"/>
          <p:cNvSpPr/>
          <p:nvPr/>
        </p:nvSpPr>
        <p:spPr>
          <a:xfrm>
            <a:off x="1759869" y="6464556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9" name="object 29"/>
          <p:cNvSpPr/>
          <p:nvPr/>
        </p:nvSpPr>
        <p:spPr>
          <a:xfrm>
            <a:off x="1759869" y="6463517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0" name="object 30"/>
          <p:cNvSpPr/>
          <p:nvPr/>
        </p:nvSpPr>
        <p:spPr>
          <a:xfrm>
            <a:off x="1759869" y="6462478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1" name="object 31"/>
          <p:cNvSpPr/>
          <p:nvPr/>
        </p:nvSpPr>
        <p:spPr>
          <a:xfrm>
            <a:off x="1759869" y="6461439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2" name="object 32"/>
          <p:cNvSpPr/>
          <p:nvPr/>
        </p:nvSpPr>
        <p:spPr>
          <a:xfrm>
            <a:off x="1759869" y="6460400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3" name="object 33"/>
          <p:cNvSpPr/>
          <p:nvPr/>
        </p:nvSpPr>
        <p:spPr>
          <a:xfrm>
            <a:off x="1832086" y="6459881"/>
            <a:ext cx="152750" cy="34289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4" name="object 34"/>
          <p:cNvSpPr/>
          <p:nvPr/>
        </p:nvSpPr>
        <p:spPr>
          <a:xfrm>
            <a:off x="1759869" y="6459361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5" name="object 35"/>
          <p:cNvSpPr/>
          <p:nvPr/>
        </p:nvSpPr>
        <p:spPr>
          <a:xfrm>
            <a:off x="1759869" y="6458322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6" name="object 36"/>
          <p:cNvSpPr/>
          <p:nvPr/>
        </p:nvSpPr>
        <p:spPr>
          <a:xfrm>
            <a:off x="1759869" y="6457283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7" name="object 37"/>
          <p:cNvSpPr/>
          <p:nvPr/>
        </p:nvSpPr>
        <p:spPr>
          <a:xfrm>
            <a:off x="1759869" y="6456243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8" name="object 38"/>
          <p:cNvSpPr/>
          <p:nvPr/>
        </p:nvSpPr>
        <p:spPr>
          <a:xfrm>
            <a:off x="1759869" y="6455204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9" name="object 39"/>
          <p:cNvSpPr/>
          <p:nvPr/>
        </p:nvSpPr>
        <p:spPr>
          <a:xfrm>
            <a:off x="1759869" y="6454165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40" name="object 40"/>
          <p:cNvSpPr/>
          <p:nvPr/>
        </p:nvSpPr>
        <p:spPr>
          <a:xfrm>
            <a:off x="1759869" y="6453126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41" name="object 41"/>
          <p:cNvSpPr/>
          <p:nvPr/>
        </p:nvSpPr>
        <p:spPr>
          <a:xfrm>
            <a:off x="1759869" y="6452087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42" name="object 42"/>
          <p:cNvSpPr/>
          <p:nvPr/>
        </p:nvSpPr>
        <p:spPr>
          <a:xfrm>
            <a:off x="1759869" y="6451048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43" name="object 43"/>
          <p:cNvSpPr/>
          <p:nvPr/>
        </p:nvSpPr>
        <p:spPr>
          <a:xfrm>
            <a:off x="1759869" y="6450009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44" name="object 44"/>
          <p:cNvSpPr/>
          <p:nvPr/>
        </p:nvSpPr>
        <p:spPr>
          <a:xfrm>
            <a:off x="1759869" y="6448970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45" name="object 45"/>
          <p:cNvSpPr/>
          <p:nvPr/>
        </p:nvSpPr>
        <p:spPr>
          <a:xfrm>
            <a:off x="1832609" y="6448451"/>
            <a:ext cx="109624" cy="12468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46" name="object 46"/>
          <p:cNvSpPr/>
          <p:nvPr/>
        </p:nvSpPr>
        <p:spPr>
          <a:xfrm>
            <a:off x="1858587" y="6448970"/>
            <a:ext cx="19050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47" name="object 47"/>
          <p:cNvSpPr/>
          <p:nvPr/>
        </p:nvSpPr>
        <p:spPr>
          <a:xfrm>
            <a:off x="1916777" y="6448970"/>
            <a:ext cx="19915" cy="0"/>
          </a:xfrm>
          <a:custGeom>
            <a:avLst/>
            <a:gdLst/>
            <a:ahLst/>
            <a:cxnLst/>
            <a:rect l="l" t="t" r="r" b="b"/>
            <a:pathLst>
              <a:path w="29210">
                <a:moveTo>
                  <a:pt x="0" y="0"/>
                </a:moveTo>
                <a:lnTo>
                  <a:pt x="2895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48" name="object 48"/>
          <p:cNvSpPr/>
          <p:nvPr/>
        </p:nvSpPr>
        <p:spPr>
          <a:xfrm>
            <a:off x="1759869" y="6447931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49" name="object 49"/>
          <p:cNvSpPr/>
          <p:nvPr/>
        </p:nvSpPr>
        <p:spPr>
          <a:xfrm>
            <a:off x="1832610" y="6447411"/>
            <a:ext cx="44680" cy="2078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50" name="object 50"/>
          <p:cNvSpPr/>
          <p:nvPr/>
        </p:nvSpPr>
        <p:spPr>
          <a:xfrm>
            <a:off x="1859626" y="6447931"/>
            <a:ext cx="19050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51" name="object 51"/>
          <p:cNvSpPr/>
          <p:nvPr/>
        </p:nvSpPr>
        <p:spPr>
          <a:xfrm>
            <a:off x="1916776" y="6447931"/>
            <a:ext cx="19050" cy="0"/>
          </a:xfrm>
          <a:custGeom>
            <a:avLst/>
            <a:gdLst/>
            <a:ahLst/>
            <a:cxnLst/>
            <a:rect l="l" t="t" r="r" b="b"/>
            <a:pathLst>
              <a:path w="27939">
                <a:moveTo>
                  <a:pt x="0" y="0"/>
                </a:moveTo>
                <a:lnTo>
                  <a:pt x="274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52" name="object 52"/>
          <p:cNvSpPr/>
          <p:nvPr/>
        </p:nvSpPr>
        <p:spPr>
          <a:xfrm>
            <a:off x="1759869" y="6446892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53" name="object 53"/>
          <p:cNvSpPr/>
          <p:nvPr/>
        </p:nvSpPr>
        <p:spPr>
          <a:xfrm>
            <a:off x="1832610" y="6446373"/>
            <a:ext cx="45719" cy="2078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54" name="object 54"/>
          <p:cNvSpPr/>
          <p:nvPr/>
        </p:nvSpPr>
        <p:spPr>
          <a:xfrm>
            <a:off x="1859626" y="6446892"/>
            <a:ext cx="19050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55" name="object 55"/>
          <p:cNvSpPr/>
          <p:nvPr/>
        </p:nvSpPr>
        <p:spPr>
          <a:xfrm>
            <a:off x="1915737" y="6446892"/>
            <a:ext cx="19050" cy="0"/>
          </a:xfrm>
          <a:custGeom>
            <a:avLst/>
            <a:gdLst/>
            <a:ahLst/>
            <a:cxnLst/>
            <a:rect l="l" t="t" r="r" b="b"/>
            <a:pathLst>
              <a:path w="27939">
                <a:moveTo>
                  <a:pt x="0" y="0"/>
                </a:moveTo>
                <a:lnTo>
                  <a:pt x="274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56" name="object 56"/>
          <p:cNvSpPr/>
          <p:nvPr/>
        </p:nvSpPr>
        <p:spPr>
          <a:xfrm>
            <a:off x="1759869" y="6445853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57" name="object 57"/>
          <p:cNvSpPr/>
          <p:nvPr/>
        </p:nvSpPr>
        <p:spPr>
          <a:xfrm>
            <a:off x="1832610" y="6445334"/>
            <a:ext cx="45719" cy="2078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58" name="object 58"/>
          <p:cNvSpPr/>
          <p:nvPr/>
        </p:nvSpPr>
        <p:spPr>
          <a:xfrm>
            <a:off x="1860665" y="6445853"/>
            <a:ext cx="19050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59" name="object 59"/>
          <p:cNvSpPr/>
          <p:nvPr/>
        </p:nvSpPr>
        <p:spPr>
          <a:xfrm>
            <a:off x="1915737" y="6445853"/>
            <a:ext cx="19050" cy="0"/>
          </a:xfrm>
          <a:custGeom>
            <a:avLst/>
            <a:gdLst/>
            <a:ahLst/>
            <a:cxnLst/>
            <a:rect l="l" t="t" r="r" b="b"/>
            <a:pathLst>
              <a:path w="27939">
                <a:moveTo>
                  <a:pt x="0" y="0"/>
                </a:moveTo>
                <a:lnTo>
                  <a:pt x="274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60" name="object 60"/>
          <p:cNvSpPr/>
          <p:nvPr/>
        </p:nvSpPr>
        <p:spPr>
          <a:xfrm>
            <a:off x="1759869" y="6444813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61" name="object 61"/>
          <p:cNvSpPr/>
          <p:nvPr/>
        </p:nvSpPr>
        <p:spPr>
          <a:xfrm>
            <a:off x="1832610" y="6444294"/>
            <a:ext cx="46758" cy="2078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62" name="object 62"/>
          <p:cNvSpPr/>
          <p:nvPr/>
        </p:nvSpPr>
        <p:spPr>
          <a:xfrm>
            <a:off x="1860665" y="6444813"/>
            <a:ext cx="19050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63" name="object 63"/>
          <p:cNvSpPr/>
          <p:nvPr/>
        </p:nvSpPr>
        <p:spPr>
          <a:xfrm>
            <a:off x="1915737" y="6444813"/>
            <a:ext cx="19050" cy="0"/>
          </a:xfrm>
          <a:custGeom>
            <a:avLst/>
            <a:gdLst/>
            <a:ahLst/>
            <a:cxnLst/>
            <a:rect l="l" t="t" r="r" b="b"/>
            <a:pathLst>
              <a:path w="27939">
                <a:moveTo>
                  <a:pt x="0" y="0"/>
                </a:moveTo>
                <a:lnTo>
                  <a:pt x="274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64" name="object 64"/>
          <p:cNvSpPr/>
          <p:nvPr/>
        </p:nvSpPr>
        <p:spPr>
          <a:xfrm>
            <a:off x="1759869" y="6443774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65" name="object 65"/>
          <p:cNvSpPr/>
          <p:nvPr/>
        </p:nvSpPr>
        <p:spPr>
          <a:xfrm>
            <a:off x="1832610" y="6443256"/>
            <a:ext cx="46758" cy="2078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66" name="object 66"/>
          <p:cNvSpPr/>
          <p:nvPr/>
        </p:nvSpPr>
        <p:spPr>
          <a:xfrm>
            <a:off x="1861705" y="6443774"/>
            <a:ext cx="19050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67" name="object 67"/>
          <p:cNvSpPr/>
          <p:nvPr/>
        </p:nvSpPr>
        <p:spPr>
          <a:xfrm>
            <a:off x="1914698" y="6443774"/>
            <a:ext cx="19915" cy="0"/>
          </a:xfrm>
          <a:custGeom>
            <a:avLst/>
            <a:gdLst/>
            <a:ahLst/>
            <a:cxnLst/>
            <a:rect l="l" t="t" r="r" b="b"/>
            <a:pathLst>
              <a:path w="29210">
                <a:moveTo>
                  <a:pt x="0" y="0"/>
                </a:moveTo>
                <a:lnTo>
                  <a:pt x="2895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68" name="object 68"/>
          <p:cNvSpPr/>
          <p:nvPr/>
        </p:nvSpPr>
        <p:spPr>
          <a:xfrm>
            <a:off x="1759869" y="6442735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69" name="object 69"/>
          <p:cNvSpPr/>
          <p:nvPr/>
        </p:nvSpPr>
        <p:spPr>
          <a:xfrm>
            <a:off x="1832609" y="6442216"/>
            <a:ext cx="47798" cy="2077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70" name="object 70"/>
          <p:cNvSpPr/>
          <p:nvPr/>
        </p:nvSpPr>
        <p:spPr>
          <a:xfrm>
            <a:off x="1861705" y="6442735"/>
            <a:ext cx="19050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71" name="object 71"/>
          <p:cNvSpPr/>
          <p:nvPr/>
        </p:nvSpPr>
        <p:spPr>
          <a:xfrm>
            <a:off x="1914698" y="6442735"/>
            <a:ext cx="19050" cy="0"/>
          </a:xfrm>
          <a:custGeom>
            <a:avLst/>
            <a:gdLst/>
            <a:ahLst/>
            <a:cxnLst/>
            <a:rect l="l" t="t" r="r" b="b"/>
            <a:pathLst>
              <a:path w="27939">
                <a:moveTo>
                  <a:pt x="0" y="0"/>
                </a:moveTo>
                <a:lnTo>
                  <a:pt x="274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72" name="object 72"/>
          <p:cNvSpPr/>
          <p:nvPr/>
        </p:nvSpPr>
        <p:spPr>
          <a:xfrm>
            <a:off x="1759869" y="6441695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73" name="object 73"/>
          <p:cNvSpPr/>
          <p:nvPr/>
        </p:nvSpPr>
        <p:spPr>
          <a:xfrm>
            <a:off x="1759869" y="6440657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74" name="object 74"/>
          <p:cNvSpPr/>
          <p:nvPr/>
        </p:nvSpPr>
        <p:spPr>
          <a:xfrm>
            <a:off x="1832086" y="6440138"/>
            <a:ext cx="48322" cy="3117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75" name="object 75"/>
          <p:cNvSpPr/>
          <p:nvPr/>
        </p:nvSpPr>
        <p:spPr>
          <a:xfrm>
            <a:off x="1862743" y="6440657"/>
            <a:ext cx="19050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76" name="object 76"/>
          <p:cNvSpPr/>
          <p:nvPr/>
        </p:nvSpPr>
        <p:spPr>
          <a:xfrm>
            <a:off x="1912620" y="6440657"/>
            <a:ext cx="19915" cy="0"/>
          </a:xfrm>
          <a:custGeom>
            <a:avLst/>
            <a:gdLst/>
            <a:ahLst/>
            <a:cxnLst/>
            <a:rect l="l" t="t" r="r" b="b"/>
            <a:pathLst>
              <a:path w="29210">
                <a:moveTo>
                  <a:pt x="0" y="0"/>
                </a:moveTo>
                <a:lnTo>
                  <a:pt x="2895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77" name="object 77"/>
          <p:cNvSpPr/>
          <p:nvPr/>
        </p:nvSpPr>
        <p:spPr>
          <a:xfrm>
            <a:off x="1759869" y="6439618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78" name="object 78"/>
          <p:cNvSpPr/>
          <p:nvPr/>
        </p:nvSpPr>
        <p:spPr>
          <a:xfrm>
            <a:off x="1832086" y="6439099"/>
            <a:ext cx="49361" cy="2078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79" name="object 79"/>
          <p:cNvSpPr/>
          <p:nvPr/>
        </p:nvSpPr>
        <p:spPr>
          <a:xfrm>
            <a:off x="1863782" y="6439618"/>
            <a:ext cx="17750" cy="0"/>
          </a:xfrm>
          <a:custGeom>
            <a:avLst/>
            <a:gdLst/>
            <a:ahLst/>
            <a:cxnLst/>
            <a:rect l="l" t="t" r="r" b="b"/>
            <a:pathLst>
              <a:path w="26034">
                <a:moveTo>
                  <a:pt x="0" y="0"/>
                </a:moveTo>
                <a:lnTo>
                  <a:pt x="2590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80" name="object 80"/>
          <p:cNvSpPr/>
          <p:nvPr/>
        </p:nvSpPr>
        <p:spPr>
          <a:xfrm>
            <a:off x="1912619" y="6439618"/>
            <a:ext cx="19050" cy="0"/>
          </a:xfrm>
          <a:custGeom>
            <a:avLst/>
            <a:gdLst/>
            <a:ahLst/>
            <a:cxnLst/>
            <a:rect l="l" t="t" r="r" b="b"/>
            <a:pathLst>
              <a:path w="27939">
                <a:moveTo>
                  <a:pt x="0" y="0"/>
                </a:moveTo>
                <a:lnTo>
                  <a:pt x="274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81" name="object 81"/>
          <p:cNvSpPr/>
          <p:nvPr/>
        </p:nvSpPr>
        <p:spPr>
          <a:xfrm>
            <a:off x="1759869" y="6438579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82" name="object 82"/>
          <p:cNvSpPr/>
          <p:nvPr/>
        </p:nvSpPr>
        <p:spPr>
          <a:xfrm>
            <a:off x="1832086" y="6438059"/>
            <a:ext cx="49361" cy="2078"/>
          </a:xfrm>
          <a:prstGeom prst="rect">
            <a:avLst/>
          </a:prstGeom>
          <a:blipFill>
            <a:blip r:embed="rId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83" name="object 83"/>
          <p:cNvSpPr/>
          <p:nvPr/>
        </p:nvSpPr>
        <p:spPr>
          <a:xfrm>
            <a:off x="1863782" y="6438579"/>
            <a:ext cx="19050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84" name="object 84"/>
          <p:cNvSpPr/>
          <p:nvPr/>
        </p:nvSpPr>
        <p:spPr>
          <a:xfrm>
            <a:off x="1912619" y="6438579"/>
            <a:ext cx="19050" cy="0"/>
          </a:xfrm>
          <a:custGeom>
            <a:avLst/>
            <a:gdLst/>
            <a:ahLst/>
            <a:cxnLst/>
            <a:rect l="l" t="t" r="r" b="b"/>
            <a:pathLst>
              <a:path w="27939">
                <a:moveTo>
                  <a:pt x="0" y="0"/>
                </a:moveTo>
                <a:lnTo>
                  <a:pt x="274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85" name="object 85"/>
          <p:cNvSpPr/>
          <p:nvPr/>
        </p:nvSpPr>
        <p:spPr>
          <a:xfrm>
            <a:off x="1759869" y="6437540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86" name="object 86"/>
          <p:cNvSpPr/>
          <p:nvPr/>
        </p:nvSpPr>
        <p:spPr>
          <a:xfrm>
            <a:off x="1832086" y="6437020"/>
            <a:ext cx="50400" cy="2078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87" name="object 87"/>
          <p:cNvSpPr/>
          <p:nvPr/>
        </p:nvSpPr>
        <p:spPr>
          <a:xfrm>
            <a:off x="1863782" y="6437540"/>
            <a:ext cx="19050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88" name="object 88"/>
          <p:cNvSpPr/>
          <p:nvPr/>
        </p:nvSpPr>
        <p:spPr>
          <a:xfrm>
            <a:off x="1912619" y="6437540"/>
            <a:ext cx="19050" cy="0"/>
          </a:xfrm>
          <a:custGeom>
            <a:avLst/>
            <a:gdLst/>
            <a:ahLst/>
            <a:cxnLst/>
            <a:rect l="l" t="t" r="r" b="b"/>
            <a:pathLst>
              <a:path w="27939">
                <a:moveTo>
                  <a:pt x="0" y="0"/>
                </a:moveTo>
                <a:lnTo>
                  <a:pt x="274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89" name="object 89"/>
          <p:cNvSpPr/>
          <p:nvPr/>
        </p:nvSpPr>
        <p:spPr>
          <a:xfrm>
            <a:off x="1759869" y="6436501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90" name="object 90"/>
          <p:cNvSpPr/>
          <p:nvPr/>
        </p:nvSpPr>
        <p:spPr>
          <a:xfrm>
            <a:off x="1832086" y="6435981"/>
            <a:ext cx="50400" cy="2078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91" name="object 91"/>
          <p:cNvSpPr/>
          <p:nvPr/>
        </p:nvSpPr>
        <p:spPr>
          <a:xfrm>
            <a:off x="1863782" y="6436501"/>
            <a:ext cx="19050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92" name="object 92"/>
          <p:cNvSpPr/>
          <p:nvPr/>
        </p:nvSpPr>
        <p:spPr>
          <a:xfrm>
            <a:off x="1911581" y="6436501"/>
            <a:ext cx="19915" cy="0"/>
          </a:xfrm>
          <a:custGeom>
            <a:avLst/>
            <a:gdLst/>
            <a:ahLst/>
            <a:cxnLst/>
            <a:rect l="l" t="t" r="r" b="b"/>
            <a:pathLst>
              <a:path w="29210">
                <a:moveTo>
                  <a:pt x="0" y="0"/>
                </a:moveTo>
                <a:lnTo>
                  <a:pt x="2895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93" name="object 93"/>
          <p:cNvSpPr/>
          <p:nvPr/>
        </p:nvSpPr>
        <p:spPr>
          <a:xfrm>
            <a:off x="1759869" y="6435462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94" name="object 94"/>
          <p:cNvSpPr/>
          <p:nvPr/>
        </p:nvSpPr>
        <p:spPr>
          <a:xfrm>
            <a:off x="1832086" y="6434942"/>
            <a:ext cx="50400" cy="2078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95" name="object 95"/>
          <p:cNvSpPr/>
          <p:nvPr/>
        </p:nvSpPr>
        <p:spPr>
          <a:xfrm>
            <a:off x="1864822" y="6435462"/>
            <a:ext cx="19050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96" name="object 96"/>
          <p:cNvSpPr/>
          <p:nvPr/>
        </p:nvSpPr>
        <p:spPr>
          <a:xfrm>
            <a:off x="1910542" y="6435462"/>
            <a:ext cx="19915" cy="0"/>
          </a:xfrm>
          <a:custGeom>
            <a:avLst/>
            <a:gdLst/>
            <a:ahLst/>
            <a:cxnLst/>
            <a:rect l="l" t="t" r="r" b="b"/>
            <a:pathLst>
              <a:path w="29210">
                <a:moveTo>
                  <a:pt x="0" y="0"/>
                </a:moveTo>
                <a:lnTo>
                  <a:pt x="2895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97" name="object 97"/>
          <p:cNvSpPr/>
          <p:nvPr/>
        </p:nvSpPr>
        <p:spPr>
          <a:xfrm>
            <a:off x="1759869" y="6434423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98" name="object 98"/>
          <p:cNvSpPr/>
          <p:nvPr/>
        </p:nvSpPr>
        <p:spPr>
          <a:xfrm>
            <a:off x="1832086" y="6433903"/>
            <a:ext cx="51439" cy="2078"/>
          </a:xfrm>
          <a:prstGeom prst="rect">
            <a:avLst/>
          </a:prstGeom>
          <a:blipFill>
            <a:blip r:embed="rId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99" name="object 99"/>
          <p:cNvSpPr/>
          <p:nvPr/>
        </p:nvSpPr>
        <p:spPr>
          <a:xfrm>
            <a:off x="1865860" y="6434423"/>
            <a:ext cx="17750" cy="0"/>
          </a:xfrm>
          <a:custGeom>
            <a:avLst/>
            <a:gdLst/>
            <a:ahLst/>
            <a:cxnLst/>
            <a:rect l="l" t="t" r="r" b="b"/>
            <a:pathLst>
              <a:path w="26034">
                <a:moveTo>
                  <a:pt x="0" y="0"/>
                </a:moveTo>
                <a:lnTo>
                  <a:pt x="2590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00" name="object 100"/>
          <p:cNvSpPr/>
          <p:nvPr/>
        </p:nvSpPr>
        <p:spPr>
          <a:xfrm>
            <a:off x="1910541" y="6434423"/>
            <a:ext cx="19050" cy="0"/>
          </a:xfrm>
          <a:custGeom>
            <a:avLst/>
            <a:gdLst/>
            <a:ahLst/>
            <a:cxnLst/>
            <a:rect l="l" t="t" r="r" b="b"/>
            <a:pathLst>
              <a:path w="27939">
                <a:moveTo>
                  <a:pt x="0" y="0"/>
                </a:moveTo>
                <a:lnTo>
                  <a:pt x="274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01" name="object 101"/>
          <p:cNvSpPr/>
          <p:nvPr/>
        </p:nvSpPr>
        <p:spPr>
          <a:xfrm>
            <a:off x="1759869" y="6433383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02" name="object 102"/>
          <p:cNvSpPr/>
          <p:nvPr/>
        </p:nvSpPr>
        <p:spPr>
          <a:xfrm>
            <a:off x="1832086" y="6432864"/>
            <a:ext cx="51439" cy="2078"/>
          </a:xfrm>
          <a:prstGeom prst="rect">
            <a:avLst/>
          </a:prstGeom>
          <a:blipFill>
            <a:blip r:embed="rId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03" name="object 103"/>
          <p:cNvSpPr/>
          <p:nvPr/>
        </p:nvSpPr>
        <p:spPr>
          <a:xfrm>
            <a:off x="1759869" y="6432344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04" name="object 104"/>
          <p:cNvSpPr/>
          <p:nvPr/>
        </p:nvSpPr>
        <p:spPr>
          <a:xfrm>
            <a:off x="1832086" y="6431825"/>
            <a:ext cx="104433" cy="17664"/>
          </a:xfrm>
          <a:prstGeom prst="rect">
            <a:avLst/>
          </a:prstGeom>
          <a:blipFill>
            <a:blip r:embed="rId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05" name="object 105"/>
          <p:cNvSpPr/>
          <p:nvPr/>
        </p:nvSpPr>
        <p:spPr>
          <a:xfrm>
            <a:off x="1759869" y="6431305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06" name="object 106"/>
          <p:cNvSpPr/>
          <p:nvPr/>
        </p:nvSpPr>
        <p:spPr>
          <a:xfrm>
            <a:off x="1832086" y="6430786"/>
            <a:ext cx="97679" cy="2078"/>
          </a:xfrm>
          <a:prstGeom prst="rect">
            <a:avLst/>
          </a:prstGeom>
          <a:blipFill>
            <a:blip r:embed="rId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07" name="object 107"/>
          <p:cNvSpPr/>
          <p:nvPr/>
        </p:nvSpPr>
        <p:spPr>
          <a:xfrm>
            <a:off x="1759869" y="6430265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08" name="object 108"/>
          <p:cNvSpPr/>
          <p:nvPr/>
        </p:nvSpPr>
        <p:spPr>
          <a:xfrm>
            <a:off x="1832085" y="6429746"/>
            <a:ext cx="96640" cy="2078"/>
          </a:xfrm>
          <a:prstGeom prst="rect">
            <a:avLst/>
          </a:prstGeom>
          <a:blipFill>
            <a:blip r:embed="rId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09" name="object 109"/>
          <p:cNvSpPr/>
          <p:nvPr/>
        </p:nvSpPr>
        <p:spPr>
          <a:xfrm>
            <a:off x="1759869" y="6429226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10" name="object 110"/>
          <p:cNvSpPr/>
          <p:nvPr/>
        </p:nvSpPr>
        <p:spPr>
          <a:xfrm>
            <a:off x="1832086" y="6428707"/>
            <a:ext cx="95600" cy="2078"/>
          </a:xfrm>
          <a:prstGeom prst="rect">
            <a:avLst/>
          </a:prstGeom>
          <a:blipFill>
            <a:blip r:embed="rId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11" name="object 111"/>
          <p:cNvSpPr/>
          <p:nvPr/>
        </p:nvSpPr>
        <p:spPr>
          <a:xfrm>
            <a:off x="1759869" y="6428188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12" name="object 112"/>
          <p:cNvSpPr/>
          <p:nvPr/>
        </p:nvSpPr>
        <p:spPr>
          <a:xfrm>
            <a:off x="1832086" y="6427669"/>
            <a:ext cx="95600" cy="2078"/>
          </a:xfrm>
          <a:prstGeom prst="rect">
            <a:avLst/>
          </a:prstGeom>
          <a:blipFill>
            <a:blip r:embed="rId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13" name="object 113"/>
          <p:cNvSpPr/>
          <p:nvPr/>
        </p:nvSpPr>
        <p:spPr>
          <a:xfrm>
            <a:off x="1759869" y="6427149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14" name="object 114"/>
          <p:cNvSpPr/>
          <p:nvPr/>
        </p:nvSpPr>
        <p:spPr>
          <a:xfrm>
            <a:off x="1832086" y="6426629"/>
            <a:ext cx="95600" cy="2078"/>
          </a:xfrm>
          <a:prstGeom prst="rect">
            <a:avLst/>
          </a:prstGeom>
          <a:blipFill>
            <a:blip r:embed="rId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15" name="object 115"/>
          <p:cNvSpPr/>
          <p:nvPr/>
        </p:nvSpPr>
        <p:spPr>
          <a:xfrm>
            <a:off x="1759869" y="6426110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16" name="object 116"/>
          <p:cNvSpPr/>
          <p:nvPr/>
        </p:nvSpPr>
        <p:spPr>
          <a:xfrm>
            <a:off x="1832086" y="6425590"/>
            <a:ext cx="94561" cy="2078"/>
          </a:xfrm>
          <a:prstGeom prst="rect">
            <a:avLst/>
          </a:prstGeom>
          <a:blipFill>
            <a:blip r:embed="rId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17" name="object 117"/>
          <p:cNvSpPr/>
          <p:nvPr/>
        </p:nvSpPr>
        <p:spPr>
          <a:xfrm>
            <a:off x="1759869" y="6425071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18" name="object 118"/>
          <p:cNvSpPr/>
          <p:nvPr/>
        </p:nvSpPr>
        <p:spPr>
          <a:xfrm>
            <a:off x="1832086" y="6424551"/>
            <a:ext cx="94561" cy="2078"/>
          </a:xfrm>
          <a:prstGeom prst="rect">
            <a:avLst/>
          </a:prstGeom>
          <a:blipFill>
            <a:blip r:embed="rId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19" name="object 119"/>
          <p:cNvSpPr/>
          <p:nvPr/>
        </p:nvSpPr>
        <p:spPr>
          <a:xfrm>
            <a:off x="1759869" y="6424032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20" name="object 120"/>
          <p:cNvSpPr/>
          <p:nvPr/>
        </p:nvSpPr>
        <p:spPr>
          <a:xfrm>
            <a:off x="1832086" y="6423512"/>
            <a:ext cx="93522" cy="2078"/>
          </a:xfrm>
          <a:prstGeom prst="rect">
            <a:avLst/>
          </a:prstGeom>
          <a:blipFill>
            <a:blip r:embed="rId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21" name="object 121"/>
          <p:cNvSpPr/>
          <p:nvPr/>
        </p:nvSpPr>
        <p:spPr>
          <a:xfrm>
            <a:off x="1759869" y="6422993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22" name="object 122"/>
          <p:cNvSpPr/>
          <p:nvPr/>
        </p:nvSpPr>
        <p:spPr>
          <a:xfrm>
            <a:off x="1832086" y="6422473"/>
            <a:ext cx="93522" cy="2078"/>
          </a:xfrm>
          <a:prstGeom prst="rect">
            <a:avLst/>
          </a:prstGeom>
          <a:blipFill>
            <a:blip r:embed="rId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23" name="object 123"/>
          <p:cNvSpPr/>
          <p:nvPr/>
        </p:nvSpPr>
        <p:spPr>
          <a:xfrm>
            <a:off x="1759869" y="6421953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24" name="object 124"/>
          <p:cNvSpPr/>
          <p:nvPr/>
        </p:nvSpPr>
        <p:spPr>
          <a:xfrm>
            <a:off x="1832086" y="6421434"/>
            <a:ext cx="92483" cy="2078"/>
          </a:xfrm>
          <a:prstGeom prst="rect">
            <a:avLst/>
          </a:prstGeom>
          <a:blipFill>
            <a:blip r:embed="rId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25" name="object 125"/>
          <p:cNvSpPr/>
          <p:nvPr/>
        </p:nvSpPr>
        <p:spPr>
          <a:xfrm>
            <a:off x="1759869" y="6420914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26" name="object 126"/>
          <p:cNvSpPr/>
          <p:nvPr/>
        </p:nvSpPr>
        <p:spPr>
          <a:xfrm>
            <a:off x="1832086" y="6420395"/>
            <a:ext cx="91444" cy="2078"/>
          </a:xfrm>
          <a:prstGeom prst="rect">
            <a:avLst/>
          </a:prstGeom>
          <a:blipFill>
            <a:blip r:embed="rId3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27" name="object 127"/>
          <p:cNvSpPr/>
          <p:nvPr/>
        </p:nvSpPr>
        <p:spPr>
          <a:xfrm>
            <a:off x="1759869" y="6419875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28" name="object 128"/>
          <p:cNvSpPr/>
          <p:nvPr/>
        </p:nvSpPr>
        <p:spPr>
          <a:xfrm>
            <a:off x="1832086" y="6419356"/>
            <a:ext cx="91444" cy="2078"/>
          </a:xfrm>
          <a:prstGeom prst="rect">
            <a:avLst/>
          </a:prstGeom>
          <a:blipFill>
            <a:blip r:embed="rId3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29" name="object 129"/>
          <p:cNvSpPr/>
          <p:nvPr/>
        </p:nvSpPr>
        <p:spPr>
          <a:xfrm>
            <a:off x="1759869" y="6418836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30" name="object 130"/>
          <p:cNvSpPr/>
          <p:nvPr/>
        </p:nvSpPr>
        <p:spPr>
          <a:xfrm>
            <a:off x="1832086" y="6418317"/>
            <a:ext cx="91444" cy="2078"/>
          </a:xfrm>
          <a:prstGeom prst="rect">
            <a:avLst/>
          </a:prstGeom>
          <a:blipFill>
            <a:blip r:embed="rId3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31" name="object 131"/>
          <p:cNvSpPr/>
          <p:nvPr/>
        </p:nvSpPr>
        <p:spPr>
          <a:xfrm>
            <a:off x="1759869" y="6417796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32" name="object 132"/>
          <p:cNvSpPr/>
          <p:nvPr/>
        </p:nvSpPr>
        <p:spPr>
          <a:xfrm>
            <a:off x="1832086" y="6417277"/>
            <a:ext cx="91444" cy="2078"/>
          </a:xfrm>
          <a:prstGeom prst="rect">
            <a:avLst/>
          </a:prstGeom>
          <a:blipFill>
            <a:blip r:embed="rId3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33" name="object 133"/>
          <p:cNvSpPr/>
          <p:nvPr/>
        </p:nvSpPr>
        <p:spPr>
          <a:xfrm>
            <a:off x="1759869" y="6416757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34" name="object 134"/>
          <p:cNvSpPr/>
          <p:nvPr/>
        </p:nvSpPr>
        <p:spPr>
          <a:xfrm>
            <a:off x="1832086" y="6416238"/>
            <a:ext cx="90405" cy="2078"/>
          </a:xfrm>
          <a:prstGeom prst="rect">
            <a:avLst/>
          </a:prstGeom>
          <a:blipFill>
            <a:blip r:embed="rId3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35" name="object 135"/>
          <p:cNvSpPr/>
          <p:nvPr/>
        </p:nvSpPr>
        <p:spPr>
          <a:xfrm>
            <a:off x="1759869" y="6415718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36" name="object 136"/>
          <p:cNvSpPr/>
          <p:nvPr/>
        </p:nvSpPr>
        <p:spPr>
          <a:xfrm>
            <a:off x="1832086" y="6415199"/>
            <a:ext cx="89366" cy="2078"/>
          </a:xfrm>
          <a:prstGeom prst="rect">
            <a:avLst/>
          </a:prstGeom>
          <a:blipFill>
            <a:blip r:embed="rId3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37" name="object 137"/>
          <p:cNvSpPr/>
          <p:nvPr/>
        </p:nvSpPr>
        <p:spPr>
          <a:xfrm>
            <a:off x="1759869" y="6414680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38" name="object 138"/>
          <p:cNvSpPr/>
          <p:nvPr/>
        </p:nvSpPr>
        <p:spPr>
          <a:xfrm>
            <a:off x="1832086" y="6414160"/>
            <a:ext cx="89366" cy="2078"/>
          </a:xfrm>
          <a:prstGeom prst="rect">
            <a:avLst/>
          </a:prstGeom>
          <a:blipFill>
            <a:blip r:embed="rId3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39" name="object 139"/>
          <p:cNvSpPr/>
          <p:nvPr/>
        </p:nvSpPr>
        <p:spPr>
          <a:xfrm>
            <a:off x="1759869" y="6413641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40" name="object 140"/>
          <p:cNvSpPr/>
          <p:nvPr/>
        </p:nvSpPr>
        <p:spPr>
          <a:xfrm>
            <a:off x="1832086" y="6413121"/>
            <a:ext cx="89366" cy="2078"/>
          </a:xfrm>
          <a:prstGeom prst="rect">
            <a:avLst/>
          </a:prstGeom>
          <a:blipFill>
            <a:blip r:embed="rId3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41" name="object 141"/>
          <p:cNvSpPr/>
          <p:nvPr/>
        </p:nvSpPr>
        <p:spPr>
          <a:xfrm>
            <a:off x="1759869" y="6412602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42" name="object 142"/>
          <p:cNvSpPr/>
          <p:nvPr/>
        </p:nvSpPr>
        <p:spPr>
          <a:xfrm>
            <a:off x="1832086" y="6412082"/>
            <a:ext cx="89366" cy="2078"/>
          </a:xfrm>
          <a:prstGeom prst="rect">
            <a:avLst/>
          </a:prstGeom>
          <a:blipFill>
            <a:blip r:embed="rId3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43" name="object 143"/>
          <p:cNvSpPr/>
          <p:nvPr/>
        </p:nvSpPr>
        <p:spPr>
          <a:xfrm>
            <a:off x="1759869" y="6411563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44" name="object 144"/>
          <p:cNvSpPr/>
          <p:nvPr/>
        </p:nvSpPr>
        <p:spPr>
          <a:xfrm>
            <a:off x="1832086" y="6411043"/>
            <a:ext cx="88327" cy="2078"/>
          </a:xfrm>
          <a:prstGeom prst="rect">
            <a:avLst/>
          </a:prstGeom>
          <a:blipFill>
            <a:blip r:embed="rId3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45" name="object 145"/>
          <p:cNvSpPr/>
          <p:nvPr/>
        </p:nvSpPr>
        <p:spPr>
          <a:xfrm>
            <a:off x="1759869" y="6410523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46" name="object 146"/>
          <p:cNvSpPr/>
          <p:nvPr/>
        </p:nvSpPr>
        <p:spPr>
          <a:xfrm>
            <a:off x="1832086" y="6410004"/>
            <a:ext cx="87288" cy="2078"/>
          </a:xfrm>
          <a:prstGeom prst="rect">
            <a:avLst/>
          </a:prstGeom>
          <a:blipFill>
            <a:blip r:embed="rId3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47" name="object 147"/>
          <p:cNvSpPr/>
          <p:nvPr/>
        </p:nvSpPr>
        <p:spPr>
          <a:xfrm>
            <a:off x="1759869" y="6409484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48" name="object 148"/>
          <p:cNvSpPr/>
          <p:nvPr/>
        </p:nvSpPr>
        <p:spPr>
          <a:xfrm>
            <a:off x="1832086" y="6408965"/>
            <a:ext cx="87288" cy="2078"/>
          </a:xfrm>
          <a:prstGeom prst="rect">
            <a:avLst/>
          </a:prstGeom>
          <a:blipFill>
            <a:blip r:embed="rId4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49" name="object 149"/>
          <p:cNvSpPr/>
          <p:nvPr/>
        </p:nvSpPr>
        <p:spPr>
          <a:xfrm>
            <a:off x="1759869" y="6408445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50" name="object 150"/>
          <p:cNvSpPr/>
          <p:nvPr/>
        </p:nvSpPr>
        <p:spPr>
          <a:xfrm>
            <a:off x="1832086" y="6407926"/>
            <a:ext cx="86249" cy="2078"/>
          </a:xfrm>
          <a:prstGeom prst="rect">
            <a:avLst/>
          </a:prstGeom>
          <a:blipFill>
            <a:blip r:embed="rId4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51" name="object 151"/>
          <p:cNvSpPr/>
          <p:nvPr/>
        </p:nvSpPr>
        <p:spPr>
          <a:xfrm>
            <a:off x="1759869" y="6407406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52" name="object 152"/>
          <p:cNvSpPr/>
          <p:nvPr/>
        </p:nvSpPr>
        <p:spPr>
          <a:xfrm>
            <a:off x="1832086" y="6406887"/>
            <a:ext cx="86249" cy="2078"/>
          </a:xfrm>
          <a:prstGeom prst="rect">
            <a:avLst/>
          </a:prstGeom>
          <a:blipFill>
            <a:blip r:embed="rId4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53" name="object 153"/>
          <p:cNvSpPr/>
          <p:nvPr/>
        </p:nvSpPr>
        <p:spPr>
          <a:xfrm>
            <a:off x="1759869" y="6406367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54" name="object 154"/>
          <p:cNvSpPr/>
          <p:nvPr/>
        </p:nvSpPr>
        <p:spPr>
          <a:xfrm>
            <a:off x="1832086" y="6405848"/>
            <a:ext cx="86249" cy="2078"/>
          </a:xfrm>
          <a:prstGeom prst="rect">
            <a:avLst/>
          </a:prstGeom>
          <a:blipFill>
            <a:blip r:embed="rId4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55" name="object 155"/>
          <p:cNvSpPr/>
          <p:nvPr/>
        </p:nvSpPr>
        <p:spPr>
          <a:xfrm>
            <a:off x="1759869" y="6405328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56" name="object 156"/>
          <p:cNvSpPr/>
          <p:nvPr/>
        </p:nvSpPr>
        <p:spPr>
          <a:xfrm>
            <a:off x="1832085" y="6404809"/>
            <a:ext cx="85210" cy="2078"/>
          </a:xfrm>
          <a:prstGeom prst="rect">
            <a:avLst/>
          </a:prstGeom>
          <a:blipFill>
            <a:blip r:embed="rId4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57" name="object 157"/>
          <p:cNvSpPr/>
          <p:nvPr/>
        </p:nvSpPr>
        <p:spPr>
          <a:xfrm>
            <a:off x="1879369" y="6405328"/>
            <a:ext cx="17750" cy="0"/>
          </a:xfrm>
          <a:custGeom>
            <a:avLst/>
            <a:gdLst/>
            <a:ahLst/>
            <a:cxnLst/>
            <a:rect l="l" t="t" r="r" b="b"/>
            <a:pathLst>
              <a:path w="26034">
                <a:moveTo>
                  <a:pt x="0" y="0"/>
                </a:moveTo>
                <a:lnTo>
                  <a:pt x="2590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58" name="object 158"/>
          <p:cNvSpPr/>
          <p:nvPr/>
        </p:nvSpPr>
        <p:spPr>
          <a:xfrm>
            <a:off x="1898072" y="6405328"/>
            <a:ext cx="19050" cy="0"/>
          </a:xfrm>
          <a:custGeom>
            <a:avLst/>
            <a:gdLst/>
            <a:ahLst/>
            <a:cxnLst/>
            <a:rect l="l" t="t" r="r" b="b"/>
            <a:pathLst>
              <a:path w="27939">
                <a:moveTo>
                  <a:pt x="0" y="0"/>
                </a:moveTo>
                <a:lnTo>
                  <a:pt x="274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59" name="object 159"/>
          <p:cNvSpPr/>
          <p:nvPr/>
        </p:nvSpPr>
        <p:spPr>
          <a:xfrm>
            <a:off x="1759869" y="6404288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60" name="object 160"/>
          <p:cNvSpPr/>
          <p:nvPr/>
        </p:nvSpPr>
        <p:spPr>
          <a:xfrm>
            <a:off x="1832605" y="6404288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61" name="object 161"/>
          <p:cNvSpPr/>
          <p:nvPr/>
        </p:nvSpPr>
        <p:spPr>
          <a:xfrm>
            <a:off x="1879369" y="6404288"/>
            <a:ext cx="36368" cy="0"/>
          </a:xfrm>
          <a:custGeom>
            <a:avLst/>
            <a:gdLst/>
            <a:ahLst/>
            <a:cxnLst/>
            <a:rect l="l" t="t" r="r" b="b"/>
            <a:pathLst>
              <a:path w="53339">
                <a:moveTo>
                  <a:pt x="0" y="0"/>
                </a:moveTo>
                <a:lnTo>
                  <a:pt x="5333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62" name="object 162"/>
          <p:cNvSpPr/>
          <p:nvPr/>
        </p:nvSpPr>
        <p:spPr>
          <a:xfrm>
            <a:off x="1759869" y="6403249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63" name="object 163"/>
          <p:cNvSpPr/>
          <p:nvPr/>
        </p:nvSpPr>
        <p:spPr>
          <a:xfrm>
            <a:off x="1832605" y="6403249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64" name="object 164"/>
          <p:cNvSpPr/>
          <p:nvPr/>
        </p:nvSpPr>
        <p:spPr>
          <a:xfrm>
            <a:off x="1880408" y="6403249"/>
            <a:ext cx="35502" cy="0"/>
          </a:xfrm>
          <a:custGeom>
            <a:avLst/>
            <a:gdLst/>
            <a:ahLst/>
            <a:cxnLst/>
            <a:rect l="l" t="t" r="r" b="b"/>
            <a:pathLst>
              <a:path w="52069">
                <a:moveTo>
                  <a:pt x="0" y="0"/>
                </a:moveTo>
                <a:lnTo>
                  <a:pt x="5181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65" name="object 165"/>
          <p:cNvSpPr/>
          <p:nvPr/>
        </p:nvSpPr>
        <p:spPr>
          <a:xfrm>
            <a:off x="1759869" y="6402211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66" name="object 166"/>
          <p:cNvSpPr/>
          <p:nvPr/>
        </p:nvSpPr>
        <p:spPr>
          <a:xfrm>
            <a:off x="1832605" y="6402211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67" name="object 167"/>
          <p:cNvSpPr/>
          <p:nvPr/>
        </p:nvSpPr>
        <p:spPr>
          <a:xfrm>
            <a:off x="1880408" y="6402211"/>
            <a:ext cx="35502" cy="0"/>
          </a:xfrm>
          <a:custGeom>
            <a:avLst/>
            <a:gdLst/>
            <a:ahLst/>
            <a:cxnLst/>
            <a:rect l="l" t="t" r="r" b="b"/>
            <a:pathLst>
              <a:path w="52069">
                <a:moveTo>
                  <a:pt x="0" y="0"/>
                </a:moveTo>
                <a:lnTo>
                  <a:pt x="5181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68" name="object 168"/>
          <p:cNvSpPr/>
          <p:nvPr/>
        </p:nvSpPr>
        <p:spPr>
          <a:xfrm>
            <a:off x="1759869" y="6401172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69" name="object 169"/>
          <p:cNvSpPr/>
          <p:nvPr/>
        </p:nvSpPr>
        <p:spPr>
          <a:xfrm>
            <a:off x="1832605" y="6401172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70" name="object 170"/>
          <p:cNvSpPr/>
          <p:nvPr/>
        </p:nvSpPr>
        <p:spPr>
          <a:xfrm>
            <a:off x="1880408" y="6401172"/>
            <a:ext cx="34636" cy="0"/>
          </a:xfrm>
          <a:custGeom>
            <a:avLst/>
            <a:gdLst/>
            <a:ahLst/>
            <a:cxnLst/>
            <a:rect l="l" t="t" r="r" b="b"/>
            <a:pathLst>
              <a:path w="50800">
                <a:moveTo>
                  <a:pt x="0" y="0"/>
                </a:moveTo>
                <a:lnTo>
                  <a:pt x="5029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71" name="object 171"/>
          <p:cNvSpPr/>
          <p:nvPr/>
        </p:nvSpPr>
        <p:spPr>
          <a:xfrm>
            <a:off x="1759869" y="6400133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72" name="object 172"/>
          <p:cNvSpPr/>
          <p:nvPr/>
        </p:nvSpPr>
        <p:spPr>
          <a:xfrm>
            <a:off x="1832605" y="6400133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73" name="object 173"/>
          <p:cNvSpPr/>
          <p:nvPr/>
        </p:nvSpPr>
        <p:spPr>
          <a:xfrm>
            <a:off x="1881447" y="6400133"/>
            <a:ext cx="32472" cy="0"/>
          </a:xfrm>
          <a:custGeom>
            <a:avLst/>
            <a:gdLst/>
            <a:ahLst/>
            <a:cxnLst/>
            <a:rect l="l" t="t" r="r" b="b"/>
            <a:pathLst>
              <a:path w="47625">
                <a:moveTo>
                  <a:pt x="0" y="0"/>
                </a:moveTo>
                <a:lnTo>
                  <a:pt x="4724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74" name="object 174"/>
          <p:cNvSpPr/>
          <p:nvPr/>
        </p:nvSpPr>
        <p:spPr>
          <a:xfrm>
            <a:off x="1759869" y="6399093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75" name="object 175"/>
          <p:cNvSpPr/>
          <p:nvPr/>
        </p:nvSpPr>
        <p:spPr>
          <a:xfrm>
            <a:off x="1832605" y="6399093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76" name="object 176"/>
          <p:cNvSpPr/>
          <p:nvPr/>
        </p:nvSpPr>
        <p:spPr>
          <a:xfrm>
            <a:off x="1881447" y="6399093"/>
            <a:ext cx="32472" cy="0"/>
          </a:xfrm>
          <a:custGeom>
            <a:avLst/>
            <a:gdLst/>
            <a:ahLst/>
            <a:cxnLst/>
            <a:rect l="l" t="t" r="r" b="b"/>
            <a:pathLst>
              <a:path w="47625">
                <a:moveTo>
                  <a:pt x="0" y="0"/>
                </a:moveTo>
                <a:lnTo>
                  <a:pt x="4724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77" name="object 177"/>
          <p:cNvSpPr/>
          <p:nvPr/>
        </p:nvSpPr>
        <p:spPr>
          <a:xfrm>
            <a:off x="1759869" y="6398054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78" name="object 178"/>
          <p:cNvSpPr/>
          <p:nvPr/>
        </p:nvSpPr>
        <p:spPr>
          <a:xfrm>
            <a:off x="1832605" y="6398054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79" name="object 179"/>
          <p:cNvSpPr/>
          <p:nvPr/>
        </p:nvSpPr>
        <p:spPr>
          <a:xfrm>
            <a:off x="1882486" y="6398054"/>
            <a:ext cx="30307" cy="0"/>
          </a:xfrm>
          <a:custGeom>
            <a:avLst/>
            <a:gdLst/>
            <a:ahLst/>
            <a:cxnLst/>
            <a:rect l="l" t="t" r="r" b="b"/>
            <a:pathLst>
              <a:path w="44450">
                <a:moveTo>
                  <a:pt x="0" y="0"/>
                </a:moveTo>
                <a:lnTo>
                  <a:pt x="4419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80" name="object 180"/>
          <p:cNvSpPr/>
          <p:nvPr/>
        </p:nvSpPr>
        <p:spPr>
          <a:xfrm>
            <a:off x="1759869" y="6397015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81" name="object 181"/>
          <p:cNvSpPr/>
          <p:nvPr/>
        </p:nvSpPr>
        <p:spPr>
          <a:xfrm>
            <a:off x="1832605" y="6397015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82" name="object 182"/>
          <p:cNvSpPr/>
          <p:nvPr/>
        </p:nvSpPr>
        <p:spPr>
          <a:xfrm>
            <a:off x="1882486" y="6397015"/>
            <a:ext cx="30307" cy="0"/>
          </a:xfrm>
          <a:custGeom>
            <a:avLst/>
            <a:gdLst/>
            <a:ahLst/>
            <a:cxnLst/>
            <a:rect l="l" t="t" r="r" b="b"/>
            <a:pathLst>
              <a:path w="44450">
                <a:moveTo>
                  <a:pt x="0" y="0"/>
                </a:moveTo>
                <a:lnTo>
                  <a:pt x="4419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83" name="object 183"/>
          <p:cNvSpPr/>
          <p:nvPr/>
        </p:nvSpPr>
        <p:spPr>
          <a:xfrm>
            <a:off x="1759869" y="6395976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84" name="object 184"/>
          <p:cNvSpPr/>
          <p:nvPr/>
        </p:nvSpPr>
        <p:spPr>
          <a:xfrm>
            <a:off x="1832605" y="6395976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85" name="object 185"/>
          <p:cNvSpPr/>
          <p:nvPr/>
        </p:nvSpPr>
        <p:spPr>
          <a:xfrm>
            <a:off x="1882486" y="6395976"/>
            <a:ext cx="30307" cy="0"/>
          </a:xfrm>
          <a:custGeom>
            <a:avLst/>
            <a:gdLst/>
            <a:ahLst/>
            <a:cxnLst/>
            <a:rect l="l" t="t" r="r" b="b"/>
            <a:pathLst>
              <a:path w="44450">
                <a:moveTo>
                  <a:pt x="0" y="0"/>
                </a:moveTo>
                <a:lnTo>
                  <a:pt x="4419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86" name="object 186"/>
          <p:cNvSpPr/>
          <p:nvPr/>
        </p:nvSpPr>
        <p:spPr>
          <a:xfrm>
            <a:off x="1759869" y="6394937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87" name="object 187"/>
          <p:cNvSpPr/>
          <p:nvPr/>
        </p:nvSpPr>
        <p:spPr>
          <a:xfrm>
            <a:off x="1832605" y="6394937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88" name="object 188"/>
          <p:cNvSpPr/>
          <p:nvPr/>
        </p:nvSpPr>
        <p:spPr>
          <a:xfrm>
            <a:off x="1883525" y="6394937"/>
            <a:ext cx="28142" cy="0"/>
          </a:xfrm>
          <a:custGeom>
            <a:avLst/>
            <a:gdLst/>
            <a:ahLst/>
            <a:cxnLst/>
            <a:rect l="l" t="t" r="r" b="b"/>
            <a:pathLst>
              <a:path w="41275">
                <a:moveTo>
                  <a:pt x="0" y="0"/>
                </a:moveTo>
                <a:lnTo>
                  <a:pt x="411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89" name="object 189"/>
          <p:cNvSpPr/>
          <p:nvPr/>
        </p:nvSpPr>
        <p:spPr>
          <a:xfrm>
            <a:off x="1759869" y="6393898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90" name="object 190"/>
          <p:cNvSpPr/>
          <p:nvPr/>
        </p:nvSpPr>
        <p:spPr>
          <a:xfrm>
            <a:off x="1832605" y="6393898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91" name="object 191"/>
          <p:cNvSpPr/>
          <p:nvPr/>
        </p:nvSpPr>
        <p:spPr>
          <a:xfrm>
            <a:off x="1883525" y="6393898"/>
            <a:ext cx="28142" cy="0"/>
          </a:xfrm>
          <a:custGeom>
            <a:avLst/>
            <a:gdLst/>
            <a:ahLst/>
            <a:cxnLst/>
            <a:rect l="l" t="t" r="r" b="b"/>
            <a:pathLst>
              <a:path w="41275">
                <a:moveTo>
                  <a:pt x="0" y="0"/>
                </a:moveTo>
                <a:lnTo>
                  <a:pt x="411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92" name="object 192"/>
          <p:cNvSpPr/>
          <p:nvPr/>
        </p:nvSpPr>
        <p:spPr>
          <a:xfrm>
            <a:off x="1759869" y="6392859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93" name="object 193"/>
          <p:cNvSpPr/>
          <p:nvPr/>
        </p:nvSpPr>
        <p:spPr>
          <a:xfrm>
            <a:off x="1832605" y="6392859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94" name="object 194"/>
          <p:cNvSpPr/>
          <p:nvPr/>
        </p:nvSpPr>
        <p:spPr>
          <a:xfrm>
            <a:off x="1884564" y="6392859"/>
            <a:ext cx="25977" cy="0"/>
          </a:xfrm>
          <a:custGeom>
            <a:avLst/>
            <a:gdLst/>
            <a:ahLst/>
            <a:cxnLst/>
            <a:rect l="l" t="t" r="r" b="b"/>
            <a:pathLst>
              <a:path w="38100">
                <a:moveTo>
                  <a:pt x="0" y="0"/>
                </a:moveTo>
                <a:lnTo>
                  <a:pt x="3810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95" name="object 195"/>
          <p:cNvSpPr/>
          <p:nvPr/>
        </p:nvSpPr>
        <p:spPr>
          <a:xfrm>
            <a:off x="1759869" y="6391819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96" name="object 196"/>
          <p:cNvSpPr/>
          <p:nvPr/>
        </p:nvSpPr>
        <p:spPr>
          <a:xfrm>
            <a:off x="1832605" y="6391819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97" name="object 197"/>
          <p:cNvSpPr/>
          <p:nvPr/>
        </p:nvSpPr>
        <p:spPr>
          <a:xfrm>
            <a:off x="1885603" y="6391819"/>
            <a:ext cx="24245" cy="0"/>
          </a:xfrm>
          <a:custGeom>
            <a:avLst/>
            <a:gdLst/>
            <a:ahLst/>
            <a:cxnLst/>
            <a:rect l="l" t="t" r="r" b="b"/>
            <a:pathLst>
              <a:path w="35560">
                <a:moveTo>
                  <a:pt x="0" y="0"/>
                </a:moveTo>
                <a:lnTo>
                  <a:pt x="3505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98" name="object 198"/>
          <p:cNvSpPr/>
          <p:nvPr/>
        </p:nvSpPr>
        <p:spPr>
          <a:xfrm>
            <a:off x="1759869" y="6390780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99" name="object 199"/>
          <p:cNvSpPr/>
          <p:nvPr/>
        </p:nvSpPr>
        <p:spPr>
          <a:xfrm>
            <a:off x="1832605" y="6390780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00" name="object 200"/>
          <p:cNvSpPr/>
          <p:nvPr/>
        </p:nvSpPr>
        <p:spPr>
          <a:xfrm>
            <a:off x="1885603" y="6390780"/>
            <a:ext cx="24245" cy="0"/>
          </a:xfrm>
          <a:custGeom>
            <a:avLst/>
            <a:gdLst/>
            <a:ahLst/>
            <a:cxnLst/>
            <a:rect l="l" t="t" r="r" b="b"/>
            <a:pathLst>
              <a:path w="35560">
                <a:moveTo>
                  <a:pt x="0" y="0"/>
                </a:moveTo>
                <a:lnTo>
                  <a:pt x="3505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01" name="object 201"/>
          <p:cNvSpPr/>
          <p:nvPr/>
        </p:nvSpPr>
        <p:spPr>
          <a:xfrm>
            <a:off x="1759869" y="6389741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02" name="object 202"/>
          <p:cNvSpPr/>
          <p:nvPr/>
        </p:nvSpPr>
        <p:spPr>
          <a:xfrm>
            <a:off x="1832605" y="6389741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03" name="object 203"/>
          <p:cNvSpPr/>
          <p:nvPr/>
        </p:nvSpPr>
        <p:spPr>
          <a:xfrm>
            <a:off x="1885603" y="6389741"/>
            <a:ext cx="24245" cy="0"/>
          </a:xfrm>
          <a:custGeom>
            <a:avLst/>
            <a:gdLst/>
            <a:ahLst/>
            <a:cxnLst/>
            <a:rect l="l" t="t" r="r" b="b"/>
            <a:pathLst>
              <a:path w="35560">
                <a:moveTo>
                  <a:pt x="0" y="0"/>
                </a:moveTo>
                <a:lnTo>
                  <a:pt x="3505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04" name="object 204"/>
          <p:cNvSpPr/>
          <p:nvPr/>
        </p:nvSpPr>
        <p:spPr>
          <a:xfrm>
            <a:off x="1759869" y="6388703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05" name="object 205"/>
          <p:cNvSpPr/>
          <p:nvPr/>
        </p:nvSpPr>
        <p:spPr>
          <a:xfrm>
            <a:off x="1832605" y="6388703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06" name="object 206"/>
          <p:cNvSpPr/>
          <p:nvPr/>
        </p:nvSpPr>
        <p:spPr>
          <a:xfrm>
            <a:off x="1886642" y="6388703"/>
            <a:ext cx="22947" cy="0"/>
          </a:xfrm>
          <a:custGeom>
            <a:avLst/>
            <a:gdLst/>
            <a:ahLst/>
            <a:cxnLst/>
            <a:rect l="l" t="t" r="r" b="b"/>
            <a:pathLst>
              <a:path w="33655">
                <a:moveTo>
                  <a:pt x="0" y="0"/>
                </a:moveTo>
                <a:lnTo>
                  <a:pt x="3352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07" name="object 207"/>
          <p:cNvSpPr/>
          <p:nvPr/>
        </p:nvSpPr>
        <p:spPr>
          <a:xfrm>
            <a:off x="1759869" y="6387663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08" name="object 208"/>
          <p:cNvSpPr/>
          <p:nvPr/>
        </p:nvSpPr>
        <p:spPr>
          <a:xfrm>
            <a:off x="1832605" y="6387663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09" name="object 209"/>
          <p:cNvSpPr/>
          <p:nvPr/>
        </p:nvSpPr>
        <p:spPr>
          <a:xfrm>
            <a:off x="1886642" y="6387663"/>
            <a:ext cx="22080" cy="0"/>
          </a:xfrm>
          <a:custGeom>
            <a:avLst/>
            <a:gdLst/>
            <a:ahLst/>
            <a:cxnLst/>
            <a:rect l="l" t="t" r="r" b="b"/>
            <a:pathLst>
              <a:path w="32385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10" name="object 210"/>
          <p:cNvSpPr/>
          <p:nvPr/>
        </p:nvSpPr>
        <p:spPr>
          <a:xfrm>
            <a:off x="1759869" y="6386624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11" name="object 211"/>
          <p:cNvSpPr/>
          <p:nvPr/>
        </p:nvSpPr>
        <p:spPr>
          <a:xfrm>
            <a:off x="1832605" y="6386624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12" name="object 212"/>
          <p:cNvSpPr/>
          <p:nvPr/>
        </p:nvSpPr>
        <p:spPr>
          <a:xfrm>
            <a:off x="1887682" y="6386624"/>
            <a:ext cx="19915" cy="0"/>
          </a:xfrm>
          <a:custGeom>
            <a:avLst/>
            <a:gdLst/>
            <a:ahLst/>
            <a:cxnLst/>
            <a:rect l="l" t="t" r="r" b="b"/>
            <a:pathLst>
              <a:path w="29210">
                <a:moveTo>
                  <a:pt x="0" y="0"/>
                </a:moveTo>
                <a:lnTo>
                  <a:pt x="2895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13" name="object 213"/>
          <p:cNvSpPr/>
          <p:nvPr/>
        </p:nvSpPr>
        <p:spPr>
          <a:xfrm>
            <a:off x="1759869" y="6385585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14" name="object 214"/>
          <p:cNvSpPr/>
          <p:nvPr/>
        </p:nvSpPr>
        <p:spPr>
          <a:xfrm>
            <a:off x="1832605" y="6385585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15" name="object 215"/>
          <p:cNvSpPr/>
          <p:nvPr/>
        </p:nvSpPr>
        <p:spPr>
          <a:xfrm>
            <a:off x="1759869" y="6384546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16" name="object 216"/>
          <p:cNvSpPr/>
          <p:nvPr/>
        </p:nvSpPr>
        <p:spPr>
          <a:xfrm>
            <a:off x="1832605" y="6384546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17" name="object 217"/>
          <p:cNvSpPr/>
          <p:nvPr/>
        </p:nvSpPr>
        <p:spPr>
          <a:xfrm>
            <a:off x="1888720" y="6384546"/>
            <a:ext cx="19050" cy="0"/>
          </a:xfrm>
          <a:custGeom>
            <a:avLst/>
            <a:gdLst/>
            <a:ahLst/>
            <a:cxnLst/>
            <a:rect l="l" t="t" r="r" b="b"/>
            <a:pathLst>
              <a:path w="27939">
                <a:moveTo>
                  <a:pt x="0" y="0"/>
                </a:moveTo>
                <a:lnTo>
                  <a:pt x="274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18" name="object 218"/>
          <p:cNvSpPr/>
          <p:nvPr/>
        </p:nvSpPr>
        <p:spPr>
          <a:xfrm>
            <a:off x="1759869" y="6383507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19" name="object 219"/>
          <p:cNvSpPr/>
          <p:nvPr/>
        </p:nvSpPr>
        <p:spPr>
          <a:xfrm>
            <a:off x="1832605" y="6383507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20" name="object 220"/>
          <p:cNvSpPr/>
          <p:nvPr/>
        </p:nvSpPr>
        <p:spPr>
          <a:xfrm>
            <a:off x="1888720" y="6383507"/>
            <a:ext cx="17750" cy="0"/>
          </a:xfrm>
          <a:custGeom>
            <a:avLst/>
            <a:gdLst/>
            <a:ahLst/>
            <a:cxnLst/>
            <a:rect l="l" t="t" r="r" b="b"/>
            <a:pathLst>
              <a:path w="26035">
                <a:moveTo>
                  <a:pt x="0" y="0"/>
                </a:moveTo>
                <a:lnTo>
                  <a:pt x="2590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21" name="object 221"/>
          <p:cNvSpPr/>
          <p:nvPr/>
        </p:nvSpPr>
        <p:spPr>
          <a:xfrm>
            <a:off x="1759869" y="6382468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8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22" name="object 222"/>
          <p:cNvSpPr/>
          <p:nvPr/>
        </p:nvSpPr>
        <p:spPr>
          <a:xfrm>
            <a:off x="1832605" y="6382468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23" name="object 223"/>
          <p:cNvSpPr/>
          <p:nvPr/>
        </p:nvSpPr>
        <p:spPr>
          <a:xfrm>
            <a:off x="1888720" y="6382468"/>
            <a:ext cx="17750" cy="0"/>
          </a:xfrm>
          <a:custGeom>
            <a:avLst/>
            <a:gdLst/>
            <a:ahLst/>
            <a:cxnLst/>
            <a:rect l="l" t="t" r="r" b="b"/>
            <a:pathLst>
              <a:path w="26035">
                <a:moveTo>
                  <a:pt x="0" y="0"/>
                </a:moveTo>
                <a:lnTo>
                  <a:pt x="2590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24" name="object 224"/>
          <p:cNvSpPr/>
          <p:nvPr/>
        </p:nvSpPr>
        <p:spPr>
          <a:xfrm>
            <a:off x="1759869" y="6381429"/>
            <a:ext cx="22080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25" name="object 225"/>
          <p:cNvSpPr/>
          <p:nvPr/>
        </p:nvSpPr>
        <p:spPr>
          <a:xfrm>
            <a:off x="1832605" y="6381429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26" name="object 226"/>
          <p:cNvSpPr/>
          <p:nvPr/>
        </p:nvSpPr>
        <p:spPr>
          <a:xfrm>
            <a:off x="1889760" y="6381429"/>
            <a:ext cx="15586" cy="0"/>
          </a:xfrm>
          <a:custGeom>
            <a:avLst/>
            <a:gdLst/>
            <a:ahLst/>
            <a:cxnLst/>
            <a:rect l="l" t="t" r="r" b="b"/>
            <a:pathLst>
              <a:path w="22860">
                <a:moveTo>
                  <a:pt x="0" y="0"/>
                </a:moveTo>
                <a:lnTo>
                  <a:pt x="2286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27" name="object 227"/>
          <p:cNvSpPr/>
          <p:nvPr/>
        </p:nvSpPr>
        <p:spPr>
          <a:xfrm>
            <a:off x="1759869" y="6380390"/>
            <a:ext cx="22947" cy="0"/>
          </a:xfrm>
          <a:custGeom>
            <a:avLst/>
            <a:gdLst/>
            <a:ahLst/>
            <a:cxnLst/>
            <a:rect l="l" t="t" r="r" b="b"/>
            <a:pathLst>
              <a:path w="33655">
                <a:moveTo>
                  <a:pt x="0" y="0"/>
                </a:moveTo>
                <a:lnTo>
                  <a:pt x="3352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28" name="object 228"/>
          <p:cNvSpPr/>
          <p:nvPr/>
        </p:nvSpPr>
        <p:spPr>
          <a:xfrm>
            <a:off x="1832605" y="6380390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29" name="object 229"/>
          <p:cNvSpPr/>
          <p:nvPr/>
        </p:nvSpPr>
        <p:spPr>
          <a:xfrm>
            <a:off x="1890799" y="6380390"/>
            <a:ext cx="14720" cy="0"/>
          </a:xfrm>
          <a:custGeom>
            <a:avLst/>
            <a:gdLst/>
            <a:ahLst/>
            <a:cxnLst/>
            <a:rect l="l" t="t" r="r" b="b"/>
            <a:pathLst>
              <a:path w="21589">
                <a:moveTo>
                  <a:pt x="0" y="0"/>
                </a:moveTo>
                <a:lnTo>
                  <a:pt x="2133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30" name="object 230"/>
          <p:cNvSpPr/>
          <p:nvPr/>
        </p:nvSpPr>
        <p:spPr>
          <a:xfrm>
            <a:off x="1759869" y="6379351"/>
            <a:ext cx="24245" cy="0"/>
          </a:xfrm>
          <a:custGeom>
            <a:avLst/>
            <a:gdLst/>
            <a:ahLst/>
            <a:cxnLst/>
            <a:rect l="l" t="t" r="r" b="b"/>
            <a:pathLst>
              <a:path w="35559">
                <a:moveTo>
                  <a:pt x="0" y="0"/>
                </a:moveTo>
                <a:lnTo>
                  <a:pt x="3505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31" name="object 231"/>
          <p:cNvSpPr/>
          <p:nvPr/>
        </p:nvSpPr>
        <p:spPr>
          <a:xfrm>
            <a:off x="1831566" y="6379351"/>
            <a:ext cx="22080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32" name="object 232"/>
          <p:cNvSpPr/>
          <p:nvPr/>
        </p:nvSpPr>
        <p:spPr>
          <a:xfrm>
            <a:off x="1890799" y="6379351"/>
            <a:ext cx="13855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33" name="object 233"/>
          <p:cNvSpPr/>
          <p:nvPr/>
        </p:nvSpPr>
        <p:spPr>
          <a:xfrm>
            <a:off x="1759869" y="6378311"/>
            <a:ext cx="25111" cy="0"/>
          </a:xfrm>
          <a:custGeom>
            <a:avLst/>
            <a:gdLst/>
            <a:ahLst/>
            <a:cxnLst/>
            <a:rect l="l" t="t" r="r" b="b"/>
            <a:pathLst>
              <a:path w="36830">
                <a:moveTo>
                  <a:pt x="0" y="0"/>
                </a:moveTo>
                <a:lnTo>
                  <a:pt x="365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34" name="object 234"/>
          <p:cNvSpPr/>
          <p:nvPr/>
        </p:nvSpPr>
        <p:spPr>
          <a:xfrm>
            <a:off x="1831566" y="6378311"/>
            <a:ext cx="22080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35" name="object 235"/>
          <p:cNvSpPr/>
          <p:nvPr/>
        </p:nvSpPr>
        <p:spPr>
          <a:xfrm>
            <a:off x="1890799" y="6378311"/>
            <a:ext cx="13855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36" name="object 236"/>
          <p:cNvSpPr/>
          <p:nvPr/>
        </p:nvSpPr>
        <p:spPr>
          <a:xfrm>
            <a:off x="1759869" y="6377272"/>
            <a:ext cx="25111" cy="0"/>
          </a:xfrm>
          <a:custGeom>
            <a:avLst/>
            <a:gdLst/>
            <a:ahLst/>
            <a:cxnLst/>
            <a:rect l="l" t="t" r="r" b="b"/>
            <a:pathLst>
              <a:path w="36830">
                <a:moveTo>
                  <a:pt x="0" y="0"/>
                </a:moveTo>
                <a:lnTo>
                  <a:pt x="365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37" name="object 237"/>
          <p:cNvSpPr/>
          <p:nvPr/>
        </p:nvSpPr>
        <p:spPr>
          <a:xfrm>
            <a:off x="1831566" y="6377272"/>
            <a:ext cx="22080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38" name="object 238"/>
          <p:cNvSpPr/>
          <p:nvPr/>
        </p:nvSpPr>
        <p:spPr>
          <a:xfrm>
            <a:off x="1890799" y="6377272"/>
            <a:ext cx="13855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39" name="object 239"/>
          <p:cNvSpPr/>
          <p:nvPr/>
        </p:nvSpPr>
        <p:spPr>
          <a:xfrm>
            <a:off x="1831566" y="6376233"/>
            <a:ext cx="22080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40" name="object 240"/>
          <p:cNvSpPr/>
          <p:nvPr/>
        </p:nvSpPr>
        <p:spPr>
          <a:xfrm>
            <a:off x="1891838" y="6376233"/>
            <a:ext cx="11690" cy="0"/>
          </a:xfrm>
          <a:custGeom>
            <a:avLst/>
            <a:gdLst/>
            <a:ahLst/>
            <a:cxnLst/>
            <a:rect l="l" t="t" r="r" b="b"/>
            <a:pathLst>
              <a:path w="17144">
                <a:moveTo>
                  <a:pt x="0" y="0"/>
                </a:moveTo>
                <a:lnTo>
                  <a:pt x="1676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41" name="object 241"/>
          <p:cNvSpPr/>
          <p:nvPr/>
        </p:nvSpPr>
        <p:spPr>
          <a:xfrm>
            <a:off x="1759869" y="6375194"/>
            <a:ext cx="27276" cy="0"/>
          </a:xfrm>
          <a:custGeom>
            <a:avLst/>
            <a:gdLst/>
            <a:ahLst/>
            <a:cxnLst/>
            <a:rect l="l" t="t" r="r" b="b"/>
            <a:pathLst>
              <a:path w="40005">
                <a:moveTo>
                  <a:pt x="0" y="0"/>
                </a:moveTo>
                <a:lnTo>
                  <a:pt x="3962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42" name="object 242"/>
          <p:cNvSpPr/>
          <p:nvPr/>
        </p:nvSpPr>
        <p:spPr>
          <a:xfrm>
            <a:off x="1831566" y="6375194"/>
            <a:ext cx="22080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43" name="object 243"/>
          <p:cNvSpPr/>
          <p:nvPr/>
        </p:nvSpPr>
        <p:spPr>
          <a:xfrm>
            <a:off x="1892877" y="6375194"/>
            <a:ext cx="9525" cy="0"/>
          </a:xfrm>
          <a:custGeom>
            <a:avLst/>
            <a:gdLst/>
            <a:ahLst/>
            <a:cxnLst/>
            <a:rect l="l" t="t" r="r" b="b"/>
            <a:pathLst>
              <a:path w="13969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44" name="object 244"/>
          <p:cNvSpPr/>
          <p:nvPr/>
        </p:nvSpPr>
        <p:spPr>
          <a:xfrm>
            <a:off x="1759869" y="6374155"/>
            <a:ext cx="28142" cy="0"/>
          </a:xfrm>
          <a:custGeom>
            <a:avLst/>
            <a:gdLst/>
            <a:ahLst/>
            <a:cxnLst/>
            <a:rect l="l" t="t" r="r" b="b"/>
            <a:pathLst>
              <a:path w="41275">
                <a:moveTo>
                  <a:pt x="0" y="0"/>
                </a:moveTo>
                <a:lnTo>
                  <a:pt x="411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45" name="object 245"/>
          <p:cNvSpPr/>
          <p:nvPr/>
        </p:nvSpPr>
        <p:spPr>
          <a:xfrm>
            <a:off x="1831566" y="6374155"/>
            <a:ext cx="22080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46" name="object 246"/>
          <p:cNvSpPr/>
          <p:nvPr/>
        </p:nvSpPr>
        <p:spPr>
          <a:xfrm>
            <a:off x="1893916" y="6374155"/>
            <a:ext cx="8659" cy="0"/>
          </a:xfrm>
          <a:custGeom>
            <a:avLst/>
            <a:gdLst/>
            <a:ahLst/>
            <a:cxnLst/>
            <a:rect l="l" t="t" r="r" b="b"/>
            <a:pathLst>
              <a:path w="12700">
                <a:moveTo>
                  <a:pt x="0" y="0"/>
                </a:moveTo>
                <a:lnTo>
                  <a:pt x="12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47" name="object 247"/>
          <p:cNvSpPr/>
          <p:nvPr/>
        </p:nvSpPr>
        <p:spPr>
          <a:xfrm>
            <a:off x="1831566" y="6373116"/>
            <a:ext cx="22080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48" name="object 248"/>
          <p:cNvSpPr/>
          <p:nvPr/>
        </p:nvSpPr>
        <p:spPr>
          <a:xfrm>
            <a:off x="1893916" y="6373116"/>
            <a:ext cx="8659" cy="0"/>
          </a:xfrm>
          <a:custGeom>
            <a:avLst/>
            <a:gdLst/>
            <a:ahLst/>
            <a:cxnLst/>
            <a:rect l="l" t="t" r="r" b="b"/>
            <a:pathLst>
              <a:path w="12700">
                <a:moveTo>
                  <a:pt x="0" y="0"/>
                </a:moveTo>
                <a:lnTo>
                  <a:pt x="12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49" name="object 249"/>
          <p:cNvSpPr/>
          <p:nvPr/>
        </p:nvSpPr>
        <p:spPr>
          <a:xfrm>
            <a:off x="1759869" y="6372077"/>
            <a:ext cx="30307" cy="0"/>
          </a:xfrm>
          <a:custGeom>
            <a:avLst/>
            <a:gdLst/>
            <a:ahLst/>
            <a:cxnLst/>
            <a:rect l="l" t="t" r="r" b="b"/>
            <a:pathLst>
              <a:path w="44450">
                <a:moveTo>
                  <a:pt x="0" y="0"/>
                </a:moveTo>
                <a:lnTo>
                  <a:pt x="4419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50" name="object 250"/>
          <p:cNvSpPr/>
          <p:nvPr/>
        </p:nvSpPr>
        <p:spPr>
          <a:xfrm>
            <a:off x="1831566" y="6372077"/>
            <a:ext cx="22080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51" name="object 251"/>
          <p:cNvSpPr/>
          <p:nvPr/>
        </p:nvSpPr>
        <p:spPr>
          <a:xfrm>
            <a:off x="1893916" y="6372077"/>
            <a:ext cx="8659" cy="0"/>
          </a:xfrm>
          <a:custGeom>
            <a:avLst/>
            <a:gdLst/>
            <a:ahLst/>
            <a:cxnLst/>
            <a:rect l="l" t="t" r="r" b="b"/>
            <a:pathLst>
              <a:path w="12700">
                <a:moveTo>
                  <a:pt x="0" y="0"/>
                </a:moveTo>
                <a:lnTo>
                  <a:pt x="1219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52" name="object 252"/>
          <p:cNvSpPr/>
          <p:nvPr/>
        </p:nvSpPr>
        <p:spPr>
          <a:xfrm>
            <a:off x="1759869" y="6371038"/>
            <a:ext cx="31173" cy="0"/>
          </a:xfrm>
          <a:custGeom>
            <a:avLst/>
            <a:gdLst/>
            <a:ahLst/>
            <a:cxnLst/>
            <a:rect l="l" t="t" r="r" b="b"/>
            <a:pathLst>
              <a:path w="45719">
                <a:moveTo>
                  <a:pt x="0" y="0"/>
                </a:moveTo>
                <a:lnTo>
                  <a:pt x="457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53" name="object 253"/>
          <p:cNvSpPr/>
          <p:nvPr/>
        </p:nvSpPr>
        <p:spPr>
          <a:xfrm>
            <a:off x="1831566" y="6371038"/>
            <a:ext cx="22080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54" name="object 254"/>
          <p:cNvSpPr/>
          <p:nvPr/>
        </p:nvSpPr>
        <p:spPr>
          <a:xfrm>
            <a:off x="1894955" y="6371038"/>
            <a:ext cx="6494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55" name="object 255"/>
          <p:cNvSpPr/>
          <p:nvPr/>
        </p:nvSpPr>
        <p:spPr>
          <a:xfrm>
            <a:off x="1759869" y="6369999"/>
            <a:ext cx="31173" cy="0"/>
          </a:xfrm>
          <a:custGeom>
            <a:avLst/>
            <a:gdLst/>
            <a:ahLst/>
            <a:cxnLst/>
            <a:rect l="l" t="t" r="r" b="b"/>
            <a:pathLst>
              <a:path w="45719">
                <a:moveTo>
                  <a:pt x="0" y="0"/>
                </a:moveTo>
                <a:lnTo>
                  <a:pt x="457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56" name="object 256"/>
          <p:cNvSpPr/>
          <p:nvPr/>
        </p:nvSpPr>
        <p:spPr>
          <a:xfrm>
            <a:off x="1831566" y="6369999"/>
            <a:ext cx="22080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57" name="object 257"/>
          <p:cNvSpPr/>
          <p:nvPr/>
        </p:nvSpPr>
        <p:spPr>
          <a:xfrm>
            <a:off x="1894955" y="6369999"/>
            <a:ext cx="5195" cy="0"/>
          </a:xfrm>
          <a:custGeom>
            <a:avLst/>
            <a:gdLst/>
            <a:ahLst/>
            <a:cxnLst/>
            <a:rect l="l" t="t" r="r" b="b"/>
            <a:pathLst>
              <a:path w="7619">
                <a:moveTo>
                  <a:pt x="0" y="0"/>
                </a:moveTo>
                <a:lnTo>
                  <a:pt x="761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58" name="object 258"/>
          <p:cNvSpPr/>
          <p:nvPr/>
        </p:nvSpPr>
        <p:spPr>
          <a:xfrm>
            <a:off x="1759869" y="6368960"/>
            <a:ext cx="32472" cy="0"/>
          </a:xfrm>
          <a:custGeom>
            <a:avLst/>
            <a:gdLst/>
            <a:ahLst/>
            <a:cxnLst/>
            <a:rect l="l" t="t" r="r" b="b"/>
            <a:pathLst>
              <a:path w="47625">
                <a:moveTo>
                  <a:pt x="0" y="0"/>
                </a:moveTo>
                <a:lnTo>
                  <a:pt x="4724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59" name="object 259"/>
          <p:cNvSpPr/>
          <p:nvPr/>
        </p:nvSpPr>
        <p:spPr>
          <a:xfrm>
            <a:off x="1831566" y="6368960"/>
            <a:ext cx="22080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60" name="object 260"/>
          <p:cNvSpPr/>
          <p:nvPr/>
        </p:nvSpPr>
        <p:spPr>
          <a:xfrm>
            <a:off x="1879369" y="6368440"/>
            <a:ext cx="37407" cy="37407"/>
          </a:xfrm>
          <a:prstGeom prst="rect">
            <a:avLst/>
          </a:prstGeom>
          <a:blipFill>
            <a:blip r:embed="rId4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61" name="object 261"/>
          <p:cNvSpPr/>
          <p:nvPr/>
        </p:nvSpPr>
        <p:spPr>
          <a:xfrm>
            <a:off x="1894955" y="6368960"/>
            <a:ext cx="5195" cy="0"/>
          </a:xfrm>
          <a:custGeom>
            <a:avLst/>
            <a:gdLst/>
            <a:ahLst/>
            <a:cxnLst/>
            <a:rect l="l" t="t" r="r" b="b"/>
            <a:pathLst>
              <a:path w="7619">
                <a:moveTo>
                  <a:pt x="0" y="0"/>
                </a:moveTo>
                <a:lnTo>
                  <a:pt x="761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62" name="object 262"/>
          <p:cNvSpPr/>
          <p:nvPr/>
        </p:nvSpPr>
        <p:spPr>
          <a:xfrm>
            <a:off x="1759869" y="6367921"/>
            <a:ext cx="34636" cy="0"/>
          </a:xfrm>
          <a:custGeom>
            <a:avLst/>
            <a:gdLst/>
            <a:ahLst/>
            <a:cxnLst/>
            <a:rect l="l" t="t" r="r" b="b"/>
            <a:pathLst>
              <a:path w="50800">
                <a:moveTo>
                  <a:pt x="0" y="0"/>
                </a:moveTo>
                <a:lnTo>
                  <a:pt x="5029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63" name="object 263"/>
          <p:cNvSpPr/>
          <p:nvPr/>
        </p:nvSpPr>
        <p:spPr>
          <a:xfrm>
            <a:off x="1831566" y="6367921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8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64" name="object 264"/>
          <p:cNvSpPr/>
          <p:nvPr/>
        </p:nvSpPr>
        <p:spPr>
          <a:xfrm>
            <a:off x="1870017" y="6367921"/>
            <a:ext cx="29441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65" name="object 265"/>
          <p:cNvSpPr/>
          <p:nvPr/>
        </p:nvSpPr>
        <p:spPr>
          <a:xfrm>
            <a:off x="1759869" y="6366882"/>
            <a:ext cx="34636" cy="0"/>
          </a:xfrm>
          <a:custGeom>
            <a:avLst/>
            <a:gdLst/>
            <a:ahLst/>
            <a:cxnLst/>
            <a:rect l="l" t="t" r="r" b="b"/>
            <a:pathLst>
              <a:path w="50800">
                <a:moveTo>
                  <a:pt x="0" y="0"/>
                </a:moveTo>
                <a:lnTo>
                  <a:pt x="502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66" name="object 266"/>
          <p:cNvSpPr/>
          <p:nvPr/>
        </p:nvSpPr>
        <p:spPr>
          <a:xfrm>
            <a:off x="1831046" y="6366362"/>
            <a:ext cx="69104" cy="38446"/>
          </a:xfrm>
          <a:prstGeom prst="rect">
            <a:avLst/>
          </a:prstGeom>
          <a:blipFill>
            <a:blip r:embed="rId4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67" name="object 267"/>
          <p:cNvSpPr/>
          <p:nvPr/>
        </p:nvSpPr>
        <p:spPr>
          <a:xfrm>
            <a:off x="1867939" y="6366882"/>
            <a:ext cx="33338" cy="0"/>
          </a:xfrm>
          <a:custGeom>
            <a:avLst/>
            <a:gdLst/>
            <a:ahLst/>
            <a:cxnLst/>
            <a:rect l="l" t="t" r="r" b="b"/>
            <a:pathLst>
              <a:path w="48894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68" name="object 268"/>
          <p:cNvSpPr/>
          <p:nvPr/>
        </p:nvSpPr>
        <p:spPr>
          <a:xfrm>
            <a:off x="1759869" y="6365842"/>
            <a:ext cx="36368" cy="0"/>
          </a:xfrm>
          <a:custGeom>
            <a:avLst/>
            <a:gdLst/>
            <a:ahLst/>
            <a:cxnLst/>
            <a:rect l="l" t="t" r="r" b="b"/>
            <a:pathLst>
              <a:path w="53340">
                <a:moveTo>
                  <a:pt x="0" y="0"/>
                </a:moveTo>
                <a:lnTo>
                  <a:pt x="5333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69" name="object 269"/>
          <p:cNvSpPr/>
          <p:nvPr/>
        </p:nvSpPr>
        <p:spPr>
          <a:xfrm>
            <a:off x="1830008" y="6365322"/>
            <a:ext cx="71173" cy="2078"/>
          </a:xfrm>
          <a:prstGeom prst="rect">
            <a:avLst/>
          </a:prstGeom>
          <a:blipFill>
            <a:blip r:embed="rId4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70" name="object 270"/>
          <p:cNvSpPr/>
          <p:nvPr/>
        </p:nvSpPr>
        <p:spPr>
          <a:xfrm>
            <a:off x="1863782" y="6365842"/>
            <a:ext cx="41564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71" name="object 271"/>
          <p:cNvSpPr/>
          <p:nvPr/>
        </p:nvSpPr>
        <p:spPr>
          <a:xfrm>
            <a:off x="1759869" y="6364803"/>
            <a:ext cx="37666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72" name="object 272"/>
          <p:cNvSpPr/>
          <p:nvPr/>
        </p:nvSpPr>
        <p:spPr>
          <a:xfrm>
            <a:off x="1830008" y="6364283"/>
            <a:ext cx="75338" cy="2078"/>
          </a:xfrm>
          <a:prstGeom prst="rect">
            <a:avLst/>
          </a:prstGeom>
          <a:blipFill>
            <a:blip r:embed="rId4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73" name="object 273"/>
          <p:cNvSpPr/>
          <p:nvPr/>
        </p:nvSpPr>
        <p:spPr>
          <a:xfrm>
            <a:off x="1861705" y="6364803"/>
            <a:ext cx="45893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74" name="object 274"/>
          <p:cNvSpPr/>
          <p:nvPr/>
        </p:nvSpPr>
        <p:spPr>
          <a:xfrm>
            <a:off x="1829488" y="6363764"/>
            <a:ext cx="22947" cy="0"/>
          </a:xfrm>
          <a:custGeom>
            <a:avLst/>
            <a:gdLst/>
            <a:ahLst/>
            <a:cxnLst/>
            <a:rect l="l" t="t" r="r" b="b"/>
            <a:pathLst>
              <a:path w="33655">
                <a:moveTo>
                  <a:pt x="0" y="0"/>
                </a:moveTo>
                <a:lnTo>
                  <a:pt x="3352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75" name="object 275"/>
          <p:cNvSpPr/>
          <p:nvPr/>
        </p:nvSpPr>
        <p:spPr>
          <a:xfrm>
            <a:off x="1759349" y="6362206"/>
            <a:ext cx="38966" cy="102870"/>
          </a:xfrm>
          <a:prstGeom prst="rect">
            <a:avLst/>
          </a:prstGeom>
          <a:blipFill>
            <a:blip r:embed="rId4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76" name="object 276"/>
          <p:cNvSpPr/>
          <p:nvPr/>
        </p:nvSpPr>
        <p:spPr>
          <a:xfrm>
            <a:off x="1782729" y="6362725"/>
            <a:ext cx="16885" cy="0"/>
          </a:xfrm>
          <a:custGeom>
            <a:avLst/>
            <a:gdLst/>
            <a:ahLst/>
            <a:cxnLst/>
            <a:rect l="l" t="t" r="r" b="b"/>
            <a:pathLst>
              <a:path w="24765">
                <a:moveTo>
                  <a:pt x="0" y="0"/>
                </a:moveTo>
                <a:lnTo>
                  <a:pt x="2438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77" name="object 277"/>
          <p:cNvSpPr/>
          <p:nvPr/>
        </p:nvSpPr>
        <p:spPr>
          <a:xfrm>
            <a:off x="1828449" y="6362725"/>
            <a:ext cx="22947" cy="0"/>
          </a:xfrm>
          <a:custGeom>
            <a:avLst/>
            <a:gdLst/>
            <a:ahLst/>
            <a:cxnLst/>
            <a:rect l="l" t="t" r="r" b="b"/>
            <a:pathLst>
              <a:path w="33655">
                <a:moveTo>
                  <a:pt x="0" y="0"/>
                </a:moveTo>
                <a:lnTo>
                  <a:pt x="3352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78" name="object 278"/>
          <p:cNvSpPr/>
          <p:nvPr/>
        </p:nvSpPr>
        <p:spPr>
          <a:xfrm>
            <a:off x="1759350" y="6361167"/>
            <a:ext cx="40004" cy="2078"/>
          </a:xfrm>
          <a:prstGeom prst="rect">
            <a:avLst/>
          </a:prstGeom>
          <a:blipFill>
            <a:blip r:embed="rId4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79" name="object 279"/>
          <p:cNvSpPr/>
          <p:nvPr/>
        </p:nvSpPr>
        <p:spPr>
          <a:xfrm>
            <a:off x="1759350" y="6360128"/>
            <a:ext cx="42602" cy="2078"/>
          </a:xfrm>
          <a:prstGeom prst="rect">
            <a:avLst/>
          </a:prstGeom>
          <a:blipFill>
            <a:blip r:embed="rId5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80" name="object 280"/>
          <p:cNvSpPr/>
          <p:nvPr/>
        </p:nvSpPr>
        <p:spPr>
          <a:xfrm>
            <a:off x="1759349" y="6359089"/>
            <a:ext cx="156387" cy="6234"/>
          </a:xfrm>
          <a:prstGeom prst="rect">
            <a:avLst/>
          </a:prstGeom>
          <a:blipFill>
            <a:blip r:embed="rId5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81" name="object 281"/>
          <p:cNvSpPr/>
          <p:nvPr/>
        </p:nvSpPr>
        <p:spPr>
          <a:xfrm>
            <a:off x="1759349" y="6358049"/>
            <a:ext cx="156387" cy="2078"/>
          </a:xfrm>
          <a:prstGeom prst="rect">
            <a:avLst/>
          </a:prstGeom>
          <a:blipFill>
            <a:blip r:embed="rId5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82" name="object 282"/>
          <p:cNvSpPr/>
          <p:nvPr/>
        </p:nvSpPr>
        <p:spPr>
          <a:xfrm>
            <a:off x="1759349" y="6357010"/>
            <a:ext cx="157418" cy="2078"/>
          </a:xfrm>
          <a:prstGeom prst="rect">
            <a:avLst/>
          </a:prstGeom>
          <a:blipFill>
            <a:blip r:embed="rId5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83" name="object 283"/>
          <p:cNvSpPr/>
          <p:nvPr/>
        </p:nvSpPr>
        <p:spPr>
          <a:xfrm>
            <a:off x="1759350" y="6355971"/>
            <a:ext cx="160019" cy="2078"/>
          </a:xfrm>
          <a:prstGeom prst="rect">
            <a:avLst/>
          </a:prstGeom>
          <a:blipFill>
            <a:blip r:embed="rId5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84" name="object 284"/>
          <p:cNvSpPr/>
          <p:nvPr/>
        </p:nvSpPr>
        <p:spPr>
          <a:xfrm>
            <a:off x="1759350" y="6354932"/>
            <a:ext cx="160539" cy="2078"/>
          </a:xfrm>
          <a:prstGeom prst="rect">
            <a:avLst/>
          </a:prstGeom>
          <a:blipFill>
            <a:blip r:embed="rId5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85" name="object 285"/>
          <p:cNvSpPr/>
          <p:nvPr/>
        </p:nvSpPr>
        <p:spPr>
          <a:xfrm>
            <a:off x="1759869" y="6352855"/>
            <a:ext cx="162093" cy="3117"/>
          </a:xfrm>
          <a:prstGeom prst="rect">
            <a:avLst/>
          </a:prstGeom>
          <a:blipFill>
            <a:blip r:embed="rId5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86" name="object 286"/>
          <p:cNvSpPr/>
          <p:nvPr/>
        </p:nvSpPr>
        <p:spPr>
          <a:xfrm>
            <a:off x="1759869" y="6351816"/>
            <a:ext cx="163661" cy="2078"/>
          </a:xfrm>
          <a:prstGeom prst="rect">
            <a:avLst/>
          </a:prstGeom>
          <a:blipFill>
            <a:blip r:embed="rId5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87" name="object 287"/>
          <p:cNvSpPr/>
          <p:nvPr/>
        </p:nvSpPr>
        <p:spPr>
          <a:xfrm>
            <a:off x="1759869" y="6350775"/>
            <a:ext cx="164700" cy="2078"/>
          </a:xfrm>
          <a:prstGeom prst="rect">
            <a:avLst/>
          </a:prstGeom>
          <a:blipFill>
            <a:blip r:embed="rId5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88" name="object 288"/>
          <p:cNvSpPr/>
          <p:nvPr/>
        </p:nvSpPr>
        <p:spPr>
          <a:xfrm>
            <a:off x="1899111" y="6351295"/>
            <a:ext cx="25977" cy="0"/>
          </a:xfrm>
          <a:custGeom>
            <a:avLst/>
            <a:gdLst/>
            <a:ahLst/>
            <a:cxnLst/>
            <a:rect l="l" t="t" r="r" b="b"/>
            <a:pathLst>
              <a:path w="38100">
                <a:moveTo>
                  <a:pt x="0" y="0"/>
                </a:moveTo>
                <a:lnTo>
                  <a:pt x="3809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89" name="object 289"/>
          <p:cNvSpPr/>
          <p:nvPr/>
        </p:nvSpPr>
        <p:spPr>
          <a:xfrm>
            <a:off x="1900150" y="6350256"/>
            <a:ext cx="25111" cy="0"/>
          </a:xfrm>
          <a:custGeom>
            <a:avLst/>
            <a:gdLst/>
            <a:ahLst/>
            <a:cxnLst/>
            <a:rect l="l" t="t" r="r" b="b"/>
            <a:pathLst>
              <a:path w="36830">
                <a:moveTo>
                  <a:pt x="0" y="0"/>
                </a:moveTo>
                <a:lnTo>
                  <a:pt x="365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90" name="object 290"/>
          <p:cNvSpPr/>
          <p:nvPr/>
        </p:nvSpPr>
        <p:spPr>
          <a:xfrm>
            <a:off x="1902229" y="6349217"/>
            <a:ext cx="24245" cy="0"/>
          </a:xfrm>
          <a:custGeom>
            <a:avLst/>
            <a:gdLst/>
            <a:ahLst/>
            <a:cxnLst/>
            <a:rect l="l" t="t" r="r" b="b"/>
            <a:pathLst>
              <a:path w="35560">
                <a:moveTo>
                  <a:pt x="0" y="0"/>
                </a:moveTo>
                <a:lnTo>
                  <a:pt x="3505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91" name="object 291"/>
          <p:cNvSpPr/>
          <p:nvPr/>
        </p:nvSpPr>
        <p:spPr>
          <a:xfrm>
            <a:off x="1904307" y="6348178"/>
            <a:ext cx="22947" cy="0"/>
          </a:xfrm>
          <a:custGeom>
            <a:avLst/>
            <a:gdLst/>
            <a:ahLst/>
            <a:cxnLst/>
            <a:rect l="l" t="t" r="r" b="b"/>
            <a:pathLst>
              <a:path w="33655">
                <a:moveTo>
                  <a:pt x="0" y="0"/>
                </a:moveTo>
                <a:lnTo>
                  <a:pt x="3352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92" name="object 292"/>
          <p:cNvSpPr/>
          <p:nvPr/>
        </p:nvSpPr>
        <p:spPr>
          <a:xfrm>
            <a:off x="1906385" y="6347139"/>
            <a:ext cx="22080" cy="0"/>
          </a:xfrm>
          <a:custGeom>
            <a:avLst/>
            <a:gdLst/>
            <a:ahLst/>
            <a:cxnLst/>
            <a:rect l="l" t="t" r="r" b="b"/>
            <a:pathLst>
              <a:path w="32385">
                <a:moveTo>
                  <a:pt x="0" y="0"/>
                </a:moveTo>
                <a:lnTo>
                  <a:pt x="3200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93" name="object 293"/>
          <p:cNvSpPr/>
          <p:nvPr/>
        </p:nvSpPr>
        <p:spPr>
          <a:xfrm>
            <a:off x="1907424" y="6346100"/>
            <a:ext cx="22080" cy="0"/>
          </a:xfrm>
          <a:custGeom>
            <a:avLst/>
            <a:gdLst/>
            <a:ahLst/>
            <a:cxnLst/>
            <a:rect l="l" t="t" r="r" b="b"/>
            <a:pathLst>
              <a:path w="32385">
                <a:moveTo>
                  <a:pt x="0" y="0"/>
                </a:moveTo>
                <a:lnTo>
                  <a:pt x="3200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94" name="object 294"/>
          <p:cNvSpPr/>
          <p:nvPr/>
        </p:nvSpPr>
        <p:spPr>
          <a:xfrm>
            <a:off x="1907424" y="6345061"/>
            <a:ext cx="22080" cy="0"/>
          </a:xfrm>
          <a:custGeom>
            <a:avLst/>
            <a:gdLst/>
            <a:ahLst/>
            <a:cxnLst/>
            <a:rect l="l" t="t" r="r" b="b"/>
            <a:pathLst>
              <a:path w="32385">
                <a:moveTo>
                  <a:pt x="0" y="0"/>
                </a:moveTo>
                <a:lnTo>
                  <a:pt x="3200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95" name="object 295"/>
          <p:cNvSpPr/>
          <p:nvPr/>
        </p:nvSpPr>
        <p:spPr>
          <a:xfrm>
            <a:off x="1909503" y="6344022"/>
            <a:ext cx="19915" cy="0"/>
          </a:xfrm>
          <a:custGeom>
            <a:avLst/>
            <a:gdLst/>
            <a:ahLst/>
            <a:cxnLst/>
            <a:rect l="l" t="t" r="r" b="b"/>
            <a:pathLst>
              <a:path w="29210">
                <a:moveTo>
                  <a:pt x="0" y="0"/>
                </a:moveTo>
                <a:lnTo>
                  <a:pt x="2895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96" name="object 296"/>
          <p:cNvSpPr/>
          <p:nvPr/>
        </p:nvSpPr>
        <p:spPr>
          <a:xfrm>
            <a:off x="1909503" y="6342983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97" name="object 297"/>
          <p:cNvSpPr/>
          <p:nvPr/>
        </p:nvSpPr>
        <p:spPr>
          <a:xfrm>
            <a:off x="1759350" y="6341424"/>
            <a:ext cx="109619" cy="9351"/>
          </a:xfrm>
          <a:prstGeom prst="rect">
            <a:avLst/>
          </a:prstGeom>
          <a:blipFill>
            <a:blip r:embed="rId5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98" name="object 298"/>
          <p:cNvSpPr/>
          <p:nvPr/>
        </p:nvSpPr>
        <p:spPr>
          <a:xfrm>
            <a:off x="1910542" y="6341943"/>
            <a:ext cx="19915" cy="0"/>
          </a:xfrm>
          <a:custGeom>
            <a:avLst/>
            <a:gdLst/>
            <a:ahLst/>
            <a:cxnLst/>
            <a:rect l="l" t="t" r="r" b="b"/>
            <a:pathLst>
              <a:path w="29210">
                <a:moveTo>
                  <a:pt x="0" y="0"/>
                </a:moveTo>
                <a:lnTo>
                  <a:pt x="2895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99" name="object 299"/>
          <p:cNvSpPr/>
          <p:nvPr/>
        </p:nvSpPr>
        <p:spPr>
          <a:xfrm>
            <a:off x="1759349" y="6340385"/>
            <a:ext cx="99757" cy="2078"/>
          </a:xfrm>
          <a:prstGeom prst="rect">
            <a:avLst/>
          </a:prstGeom>
          <a:blipFill>
            <a:blip r:embed="rId6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00" name="object 300"/>
          <p:cNvSpPr/>
          <p:nvPr/>
        </p:nvSpPr>
        <p:spPr>
          <a:xfrm>
            <a:off x="1807667" y="6340904"/>
            <a:ext cx="27276" cy="0"/>
          </a:xfrm>
          <a:custGeom>
            <a:avLst/>
            <a:gdLst/>
            <a:ahLst/>
            <a:cxnLst/>
            <a:rect l="l" t="t" r="r" b="b"/>
            <a:pathLst>
              <a:path w="40005">
                <a:moveTo>
                  <a:pt x="0" y="0"/>
                </a:moveTo>
                <a:lnTo>
                  <a:pt x="3962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01" name="object 301"/>
          <p:cNvSpPr/>
          <p:nvPr/>
        </p:nvSpPr>
        <p:spPr>
          <a:xfrm>
            <a:off x="1836766" y="6340904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02" name="object 302"/>
          <p:cNvSpPr/>
          <p:nvPr/>
        </p:nvSpPr>
        <p:spPr>
          <a:xfrm>
            <a:off x="1912619" y="6340904"/>
            <a:ext cx="19050" cy="0"/>
          </a:xfrm>
          <a:custGeom>
            <a:avLst/>
            <a:gdLst/>
            <a:ahLst/>
            <a:cxnLst/>
            <a:rect l="l" t="t" r="r" b="b"/>
            <a:pathLst>
              <a:path w="27939">
                <a:moveTo>
                  <a:pt x="0" y="0"/>
                </a:moveTo>
                <a:lnTo>
                  <a:pt x="274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03" name="object 303"/>
          <p:cNvSpPr/>
          <p:nvPr/>
        </p:nvSpPr>
        <p:spPr>
          <a:xfrm>
            <a:off x="1759869" y="6339865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8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04" name="object 304"/>
          <p:cNvSpPr/>
          <p:nvPr/>
        </p:nvSpPr>
        <p:spPr>
          <a:xfrm>
            <a:off x="1807672" y="6339345"/>
            <a:ext cx="49868" cy="2078"/>
          </a:xfrm>
          <a:prstGeom prst="rect">
            <a:avLst/>
          </a:prstGeom>
          <a:blipFill>
            <a:blip r:embed="rId6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05" name="object 305"/>
          <p:cNvSpPr/>
          <p:nvPr/>
        </p:nvSpPr>
        <p:spPr>
          <a:xfrm>
            <a:off x="1836766" y="6339865"/>
            <a:ext cx="19915" cy="0"/>
          </a:xfrm>
          <a:custGeom>
            <a:avLst/>
            <a:gdLst/>
            <a:ahLst/>
            <a:cxnLst/>
            <a:rect l="l" t="t" r="r" b="b"/>
            <a:pathLst>
              <a:path w="29209">
                <a:moveTo>
                  <a:pt x="0" y="0"/>
                </a:moveTo>
                <a:lnTo>
                  <a:pt x="2895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06" name="object 306"/>
          <p:cNvSpPr/>
          <p:nvPr/>
        </p:nvSpPr>
        <p:spPr>
          <a:xfrm>
            <a:off x="1912619" y="6339865"/>
            <a:ext cx="19050" cy="0"/>
          </a:xfrm>
          <a:custGeom>
            <a:avLst/>
            <a:gdLst/>
            <a:ahLst/>
            <a:cxnLst/>
            <a:rect l="l" t="t" r="r" b="b"/>
            <a:pathLst>
              <a:path w="27939">
                <a:moveTo>
                  <a:pt x="0" y="0"/>
                </a:moveTo>
                <a:lnTo>
                  <a:pt x="274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07" name="object 307"/>
          <p:cNvSpPr/>
          <p:nvPr/>
        </p:nvSpPr>
        <p:spPr>
          <a:xfrm>
            <a:off x="1836766" y="6338825"/>
            <a:ext cx="19050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08" name="object 308"/>
          <p:cNvSpPr/>
          <p:nvPr/>
        </p:nvSpPr>
        <p:spPr>
          <a:xfrm>
            <a:off x="1836766" y="6337786"/>
            <a:ext cx="19050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09" name="object 309"/>
          <p:cNvSpPr/>
          <p:nvPr/>
        </p:nvSpPr>
        <p:spPr>
          <a:xfrm>
            <a:off x="1914698" y="6337786"/>
            <a:ext cx="17750" cy="0"/>
          </a:xfrm>
          <a:custGeom>
            <a:avLst/>
            <a:gdLst/>
            <a:ahLst/>
            <a:cxnLst/>
            <a:rect l="l" t="t" r="r" b="b"/>
            <a:pathLst>
              <a:path w="26035">
                <a:moveTo>
                  <a:pt x="0" y="0"/>
                </a:moveTo>
                <a:lnTo>
                  <a:pt x="2590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10" name="object 310"/>
          <p:cNvSpPr/>
          <p:nvPr/>
        </p:nvSpPr>
        <p:spPr>
          <a:xfrm>
            <a:off x="1835723" y="6336748"/>
            <a:ext cx="19050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11" name="object 311"/>
          <p:cNvSpPr/>
          <p:nvPr/>
        </p:nvSpPr>
        <p:spPr>
          <a:xfrm>
            <a:off x="1914698" y="6336748"/>
            <a:ext cx="19050" cy="0"/>
          </a:xfrm>
          <a:custGeom>
            <a:avLst/>
            <a:gdLst/>
            <a:ahLst/>
            <a:cxnLst/>
            <a:rect l="l" t="t" r="r" b="b"/>
            <a:pathLst>
              <a:path w="27939">
                <a:moveTo>
                  <a:pt x="0" y="0"/>
                </a:moveTo>
                <a:lnTo>
                  <a:pt x="274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12" name="object 312"/>
          <p:cNvSpPr/>
          <p:nvPr/>
        </p:nvSpPr>
        <p:spPr>
          <a:xfrm>
            <a:off x="1834683" y="6335709"/>
            <a:ext cx="19050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13" name="object 313"/>
          <p:cNvSpPr/>
          <p:nvPr/>
        </p:nvSpPr>
        <p:spPr>
          <a:xfrm>
            <a:off x="1915737" y="6335709"/>
            <a:ext cx="17750" cy="0"/>
          </a:xfrm>
          <a:custGeom>
            <a:avLst/>
            <a:gdLst/>
            <a:ahLst/>
            <a:cxnLst/>
            <a:rect l="l" t="t" r="r" b="b"/>
            <a:pathLst>
              <a:path w="26035">
                <a:moveTo>
                  <a:pt x="0" y="0"/>
                </a:moveTo>
                <a:lnTo>
                  <a:pt x="2590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14" name="object 314"/>
          <p:cNvSpPr/>
          <p:nvPr/>
        </p:nvSpPr>
        <p:spPr>
          <a:xfrm>
            <a:off x="1834683" y="6334670"/>
            <a:ext cx="19050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15" name="object 315"/>
          <p:cNvSpPr/>
          <p:nvPr/>
        </p:nvSpPr>
        <p:spPr>
          <a:xfrm>
            <a:off x="1915737" y="6334670"/>
            <a:ext cx="19050" cy="0"/>
          </a:xfrm>
          <a:custGeom>
            <a:avLst/>
            <a:gdLst/>
            <a:ahLst/>
            <a:cxnLst/>
            <a:rect l="l" t="t" r="r" b="b"/>
            <a:pathLst>
              <a:path w="27939">
                <a:moveTo>
                  <a:pt x="0" y="0"/>
                </a:moveTo>
                <a:lnTo>
                  <a:pt x="274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16" name="object 316"/>
          <p:cNvSpPr/>
          <p:nvPr/>
        </p:nvSpPr>
        <p:spPr>
          <a:xfrm>
            <a:off x="1834684" y="6333631"/>
            <a:ext cx="17750" cy="0"/>
          </a:xfrm>
          <a:custGeom>
            <a:avLst/>
            <a:gdLst/>
            <a:ahLst/>
            <a:cxnLst/>
            <a:rect l="l" t="t" r="r" b="b"/>
            <a:pathLst>
              <a:path w="26034">
                <a:moveTo>
                  <a:pt x="0" y="0"/>
                </a:moveTo>
                <a:lnTo>
                  <a:pt x="2590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17" name="object 317"/>
          <p:cNvSpPr/>
          <p:nvPr/>
        </p:nvSpPr>
        <p:spPr>
          <a:xfrm>
            <a:off x="1916777" y="6333631"/>
            <a:ext cx="17750" cy="0"/>
          </a:xfrm>
          <a:custGeom>
            <a:avLst/>
            <a:gdLst/>
            <a:ahLst/>
            <a:cxnLst/>
            <a:rect l="l" t="t" r="r" b="b"/>
            <a:pathLst>
              <a:path w="26035">
                <a:moveTo>
                  <a:pt x="0" y="0"/>
                </a:moveTo>
                <a:lnTo>
                  <a:pt x="2590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18" name="object 318"/>
          <p:cNvSpPr/>
          <p:nvPr/>
        </p:nvSpPr>
        <p:spPr>
          <a:xfrm>
            <a:off x="1834684" y="6332592"/>
            <a:ext cx="17750" cy="0"/>
          </a:xfrm>
          <a:custGeom>
            <a:avLst/>
            <a:gdLst/>
            <a:ahLst/>
            <a:cxnLst/>
            <a:rect l="l" t="t" r="r" b="b"/>
            <a:pathLst>
              <a:path w="26034">
                <a:moveTo>
                  <a:pt x="0" y="0"/>
                </a:moveTo>
                <a:lnTo>
                  <a:pt x="2590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19" name="object 319"/>
          <p:cNvSpPr/>
          <p:nvPr/>
        </p:nvSpPr>
        <p:spPr>
          <a:xfrm>
            <a:off x="1916777" y="6332592"/>
            <a:ext cx="17750" cy="0"/>
          </a:xfrm>
          <a:custGeom>
            <a:avLst/>
            <a:gdLst/>
            <a:ahLst/>
            <a:cxnLst/>
            <a:rect l="l" t="t" r="r" b="b"/>
            <a:pathLst>
              <a:path w="26035">
                <a:moveTo>
                  <a:pt x="0" y="0"/>
                </a:moveTo>
                <a:lnTo>
                  <a:pt x="2590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20" name="object 320"/>
          <p:cNvSpPr/>
          <p:nvPr/>
        </p:nvSpPr>
        <p:spPr>
          <a:xfrm>
            <a:off x="1834684" y="6331553"/>
            <a:ext cx="16885" cy="0"/>
          </a:xfrm>
          <a:custGeom>
            <a:avLst/>
            <a:gdLst/>
            <a:ahLst/>
            <a:cxnLst/>
            <a:rect l="l" t="t" r="r" b="b"/>
            <a:pathLst>
              <a:path w="24765">
                <a:moveTo>
                  <a:pt x="0" y="0"/>
                </a:moveTo>
                <a:lnTo>
                  <a:pt x="2438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21" name="object 321"/>
          <p:cNvSpPr/>
          <p:nvPr/>
        </p:nvSpPr>
        <p:spPr>
          <a:xfrm>
            <a:off x="1917815" y="6331553"/>
            <a:ext cx="16885" cy="0"/>
          </a:xfrm>
          <a:custGeom>
            <a:avLst/>
            <a:gdLst/>
            <a:ahLst/>
            <a:cxnLst/>
            <a:rect l="l" t="t" r="r" b="b"/>
            <a:pathLst>
              <a:path w="24764">
                <a:moveTo>
                  <a:pt x="0" y="0"/>
                </a:moveTo>
                <a:lnTo>
                  <a:pt x="2438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22" name="object 322"/>
          <p:cNvSpPr/>
          <p:nvPr/>
        </p:nvSpPr>
        <p:spPr>
          <a:xfrm>
            <a:off x="1833645" y="6330513"/>
            <a:ext cx="17750" cy="0"/>
          </a:xfrm>
          <a:custGeom>
            <a:avLst/>
            <a:gdLst/>
            <a:ahLst/>
            <a:cxnLst/>
            <a:rect l="l" t="t" r="r" b="b"/>
            <a:pathLst>
              <a:path w="26034">
                <a:moveTo>
                  <a:pt x="0" y="0"/>
                </a:moveTo>
                <a:lnTo>
                  <a:pt x="2590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23" name="object 323"/>
          <p:cNvSpPr/>
          <p:nvPr/>
        </p:nvSpPr>
        <p:spPr>
          <a:xfrm>
            <a:off x="1917815" y="6330513"/>
            <a:ext cx="16885" cy="0"/>
          </a:xfrm>
          <a:custGeom>
            <a:avLst/>
            <a:gdLst/>
            <a:ahLst/>
            <a:cxnLst/>
            <a:rect l="l" t="t" r="r" b="b"/>
            <a:pathLst>
              <a:path w="24764">
                <a:moveTo>
                  <a:pt x="0" y="0"/>
                </a:moveTo>
                <a:lnTo>
                  <a:pt x="2438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24" name="object 324"/>
          <p:cNvSpPr/>
          <p:nvPr/>
        </p:nvSpPr>
        <p:spPr>
          <a:xfrm>
            <a:off x="1833645" y="6329474"/>
            <a:ext cx="16885" cy="0"/>
          </a:xfrm>
          <a:custGeom>
            <a:avLst/>
            <a:gdLst/>
            <a:ahLst/>
            <a:cxnLst/>
            <a:rect l="l" t="t" r="r" b="b"/>
            <a:pathLst>
              <a:path w="24765">
                <a:moveTo>
                  <a:pt x="0" y="0"/>
                </a:moveTo>
                <a:lnTo>
                  <a:pt x="2438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25" name="object 325"/>
          <p:cNvSpPr/>
          <p:nvPr/>
        </p:nvSpPr>
        <p:spPr>
          <a:xfrm>
            <a:off x="1917815" y="6329474"/>
            <a:ext cx="17750" cy="0"/>
          </a:xfrm>
          <a:custGeom>
            <a:avLst/>
            <a:gdLst/>
            <a:ahLst/>
            <a:cxnLst/>
            <a:rect l="l" t="t" r="r" b="b"/>
            <a:pathLst>
              <a:path w="26035">
                <a:moveTo>
                  <a:pt x="0" y="0"/>
                </a:moveTo>
                <a:lnTo>
                  <a:pt x="2590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26" name="object 326"/>
          <p:cNvSpPr/>
          <p:nvPr/>
        </p:nvSpPr>
        <p:spPr>
          <a:xfrm>
            <a:off x="1833645" y="6328435"/>
            <a:ext cx="16885" cy="0"/>
          </a:xfrm>
          <a:custGeom>
            <a:avLst/>
            <a:gdLst/>
            <a:ahLst/>
            <a:cxnLst/>
            <a:rect l="l" t="t" r="r" b="b"/>
            <a:pathLst>
              <a:path w="24765">
                <a:moveTo>
                  <a:pt x="0" y="0"/>
                </a:moveTo>
                <a:lnTo>
                  <a:pt x="2438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27" name="object 327"/>
          <p:cNvSpPr/>
          <p:nvPr/>
        </p:nvSpPr>
        <p:spPr>
          <a:xfrm>
            <a:off x="1917815" y="6328435"/>
            <a:ext cx="17750" cy="0"/>
          </a:xfrm>
          <a:custGeom>
            <a:avLst/>
            <a:gdLst/>
            <a:ahLst/>
            <a:cxnLst/>
            <a:rect l="l" t="t" r="r" b="b"/>
            <a:pathLst>
              <a:path w="26035">
                <a:moveTo>
                  <a:pt x="0" y="0"/>
                </a:moveTo>
                <a:lnTo>
                  <a:pt x="2590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28" name="object 328"/>
          <p:cNvSpPr/>
          <p:nvPr/>
        </p:nvSpPr>
        <p:spPr>
          <a:xfrm>
            <a:off x="1833645" y="6327396"/>
            <a:ext cx="16885" cy="0"/>
          </a:xfrm>
          <a:custGeom>
            <a:avLst/>
            <a:gdLst/>
            <a:ahLst/>
            <a:cxnLst/>
            <a:rect l="l" t="t" r="r" b="b"/>
            <a:pathLst>
              <a:path w="24765">
                <a:moveTo>
                  <a:pt x="0" y="0"/>
                </a:moveTo>
                <a:lnTo>
                  <a:pt x="2438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29" name="object 329"/>
          <p:cNvSpPr/>
          <p:nvPr/>
        </p:nvSpPr>
        <p:spPr>
          <a:xfrm>
            <a:off x="1918854" y="6327396"/>
            <a:ext cx="16885" cy="0"/>
          </a:xfrm>
          <a:custGeom>
            <a:avLst/>
            <a:gdLst/>
            <a:ahLst/>
            <a:cxnLst/>
            <a:rect l="l" t="t" r="r" b="b"/>
            <a:pathLst>
              <a:path w="24764">
                <a:moveTo>
                  <a:pt x="0" y="0"/>
                </a:moveTo>
                <a:lnTo>
                  <a:pt x="2438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30" name="object 330"/>
          <p:cNvSpPr/>
          <p:nvPr/>
        </p:nvSpPr>
        <p:spPr>
          <a:xfrm>
            <a:off x="1832605" y="6326356"/>
            <a:ext cx="17750" cy="0"/>
          </a:xfrm>
          <a:custGeom>
            <a:avLst/>
            <a:gdLst/>
            <a:ahLst/>
            <a:cxnLst/>
            <a:rect l="l" t="t" r="r" b="b"/>
            <a:pathLst>
              <a:path w="26034">
                <a:moveTo>
                  <a:pt x="0" y="0"/>
                </a:moveTo>
                <a:lnTo>
                  <a:pt x="2590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31" name="object 331"/>
          <p:cNvSpPr/>
          <p:nvPr/>
        </p:nvSpPr>
        <p:spPr>
          <a:xfrm>
            <a:off x="1885603" y="6326356"/>
            <a:ext cx="50223" cy="0"/>
          </a:xfrm>
          <a:custGeom>
            <a:avLst/>
            <a:gdLst/>
            <a:ahLst/>
            <a:cxnLst/>
            <a:rect l="l" t="t" r="r" b="b"/>
            <a:pathLst>
              <a:path w="73660">
                <a:moveTo>
                  <a:pt x="0" y="0"/>
                </a:moveTo>
                <a:lnTo>
                  <a:pt x="7315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32" name="object 332"/>
          <p:cNvSpPr/>
          <p:nvPr/>
        </p:nvSpPr>
        <p:spPr>
          <a:xfrm>
            <a:off x="1832605" y="6325317"/>
            <a:ext cx="17750" cy="0"/>
          </a:xfrm>
          <a:custGeom>
            <a:avLst/>
            <a:gdLst/>
            <a:ahLst/>
            <a:cxnLst/>
            <a:rect l="l" t="t" r="r" b="b"/>
            <a:pathLst>
              <a:path w="26034">
                <a:moveTo>
                  <a:pt x="0" y="0"/>
                </a:moveTo>
                <a:lnTo>
                  <a:pt x="2590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33" name="object 333"/>
          <p:cNvSpPr/>
          <p:nvPr/>
        </p:nvSpPr>
        <p:spPr>
          <a:xfrm>
            <a:off x="1832605" y="6324279"/>
            <a:ext cx="17750" cy="0"/>
          </a:xfrm>
          <a:custGeom>
            <a:avLst/>
            <a:gdLst/>
            <a:ahLst/>
            <a:cxnLst/>
            <a:rect l="l" t="t" r="r" b="b"/>
            <a:pathLst>
              <a:path w="26034">
                <a:moveTo>
                  <a:pt x="0" y="0"/>
                </a:moveTo>
                <a:lnTo>
                  <a:pt x="2590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34" name="object 334"/>
          <p:cNvSpPr/>
          <p:nvPr/>
        </p:nvSpPr>
        <p:spPr>
          <a:xfrm>
            <a:off x="1832606" y="6323240"/>
            <a:ext cx="16885" cy="0"/>
          </a:xfrm>
          <a:custGeom>
            <a:avLst/>
            <a:gdLst/>
            <a:ahLst/>
            <a:cxnLst/>
            <a:rect l="l" t="t" r="r" b="b"/>
            <a:pathLst>
              <a:path w="24765">
                <a:moveTo>
                  <a:pt x="0" y="0"/>
                </a:moveTo>
                <a:lnTo>
                  <a:pt x="2438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35" name="object 335"/>
          <p:cNvSpPr/>
          <p:nvPr/>
        </p:nvSpPr>
        <p:spPr>
          <a:xfrm>
            <a:off x="1832606" y="6322201"/>
            <a:ext cx="16885" cy="0"/>
          </a:xfrm>
          <a:custGeom>
            <a:avLst/>
            <a:gdLst/>
            <a:ahLst/>
            <a:cxnLst/>
            <a:rect l="l" t="t" r="r" b="b"/>
            <a:pathLst>
              <a:path w="24765">
                <a:moveTo>
                  <a:pt x="0" y="0"/>
                </a:moveTo>
                <a:lnTo>
                  <a:pt x="2438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36" name="object 336"/>
          <p:cNvSpPr/>
          <p:nvPr/>
        </p:nvSpPr>
        <p:spPr>
          <a:xfrm>
            <a:off x="1832606" y="6321162"/>
            <a:ext cx="16885" cy="0"/>
          </a:xfrm>
          <a:custGeom>
            <a:avLst/>
            <a:gdLst/>
            <a:ahLst/>
            <a:cxnLst/>
            <a:rect l="l" t="t" r="r" b="b"/>
            <a:pathLst>
              <a:path w="24765">
                <a:moveTo>
                  <a:pt x="0" y="0"/>
                </a:moveTo>
                <a:lnTo>
                  <a:pt x="2438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37" name="object 337"/>
          <p:cNvSpPr/>
          <p:nvPr/>
        </p:nvSpPr>
        <p:spPr>
          <a:xfrm>
            <a:off x="1832606" y="6320123"/>
            <a:ext cx="16885" cy="0"/>
          </a:xfrm>
          <a:custGeom>
            <a:avLst/>
            <a:gdLst/>
            <a:ahLst/>
            <a:cxnLst/>
            <a:rect l="l" t="t" r="r" b="b"/>
            <a:pathLst>
              <a:path w="24765">
                <a:moveTo>
                  <a:pt x="0" y="0"/>
                </a:moveTo>
                <a:lnTo>
                  <a:pt x="2438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38" name="object 338"/>
          <p:cNvSpPr/>
          <p:nvPr/>
        </p:nvSpPr>
        <p:spPr>
          <a:xfrm>
            <a:off x="1832606" y="6319083"/>
            <a:ext cx="16885" cy="0"/>
          </a:xfrm>
          <a:custGeom>
            <a:avLst/>
            <a:gdLst/>
            <a:ahLst/>
            <a:cxnLst/>
            <a:rect l="l" t="t" r="r" b="b"/>
            <a:pathLst>
              <a:path w="24765">
                <a:moveTo>
                  <a:pt x="0" y="0"/>
                </a:moveTo>
                <a:lnTo>
                  <a:pt x="2438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39" name="object 339"/>
          <p:cNvSpPr/>
          <p:nvPr/>
        </p:nvSpPr>
        <p:spPr>
          <a:xfrm>
            <a:off x="1832606" y="6318044"/>
            <a:ext cx="16885" cy="0"/>
          </a:xfrm>
          <a:custGeom>
            <a:avLst/>
            <a:gdLst/>
            <a:ahLst/>
            <a:cxnLst/>
            <a:rect l="l" t="t" r="r" b="b"/>
            <a:pathLst>
              <a:path w="24765">
                <a:moveTo>
                  <a:pt x="0" y="0"/>
                </a:moveTo>
                <a:lnTo>
                  <a:pt x="2438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40" name="object 340"/>
          <p:cNvSpPr/>
          <p:nvPr/>
        </p:nvSpPr>
        <p:spPr>
          <a:xfrm>
            <a:off x="1832606" y="6317005"/>
            <a:ext cx="16885" cy="0"/>
          </a:xfrm>
          <a:custGeom>
            <a:avLst/>
            <a:gdLst/>
            <a:ahLst/>
            <a:cxnLst/>
            <a:rect l="l" t="t" r="r" b="b"/>
            <a:pathLst>
              <a:path w="24765">
                <a:moveTo>
                  <a:pt x="0" y="0"/>
                </a:moveTo>
                <a:lnTo>
                  <a:pt x="2438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41" name="object 341"/>
          <p:cNvSpPr/>
          <p:nvPr/>
        </p:nvSpPr>
        <p:spPr>
          <a:xfrm>
            <a:off x="1832606" y="6315966"/>
            <a:ext cx="16885" cy="0"/>
          </a:xfrm>
          <a:custGeom>
            <a:avLst/>
            <a:gdLst/>
            <a:ahLst/>
            <a:cxnLst/>
            <a:rect l="l" t="t" r="r" b="b"/>
            <a:pathLst>
              <a:path w="24765">
                <a:moveTo>
                  <a:pt x="0" y="0"/>
                </a:moveTo>
                <a:lnTo>
                  <a:pt x="2438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42" name="object 342"/>
          <p:cNvSpPr/>
          <p:nvPr/>
        </p:nvSpPr>
        <p:spPr>
          <a:xfrm>
            <a:off x="1832606" y="6314927"/>
            <a:ext cx="16885" cy="0"/>
          </a:xfrm>
          <a:custGeom>
            <a:avLst/>
            <a:gdLst/>
            <a:ahLst/>
            <a:cxnLst/>
            <a:rect l="l" t="t" r="r" b="b"/>
            <a:pathLst>
              <a:path w="24765">
                <a:moveTo>
                  <a:pt x="0" y="0"/>
                </a:moveTo>
                <a:lnTo>
                  <a:pt x="2438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43" name="object 343"/>
          <p:cNvSpPr/>
          <p:nvPr/>
        </p:nvSpPr>
        <p:spPr>
          <a:xfrm>
            <a:off x="1832606" y="6313887"/>
            <a:ext cx="16885" cy="0"/>
          </a:xfrm>
          <a:custGeom>
            <a:avLst/>
            <a:gdLst/>
            <a:ahLst/>
            <a:cxnLst/>
            <a:rect l="l" t="t" r="r" b="b"/>
            <a:pathLst>
              <a:path w="24765">
                <a:moveTo>
                  <a:pt x="0" y="0"/>
                </a:moveTo>
                <a:lnTo>
                  <a:pt x="2438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44" name="object 344"/>
          <p:cNvSpPr/>
          <p:nvPr/>
        </p:nvSpPr>
        <p:spPr>
          <a:xfrm>
            <a:off x="1832606" y="6312848"/>
            <a:ext cx="16885" cy="0"/>
          </a:xfrm>
          <a:custGeom>
            <a:avLst/>
            <a:gdLst/>
            <a:ahLst/>
            <a:cxnLst/>
            <a:rect l="l" t="t" r="r" b="b"/>
            <a:pathLst>
              <a:path w="24765">
                <a:moveTo>
                  <a:pt x="0" y="0"/>
                </a:moveTo>
                <a:lnTo>
                  <a:pt x="2438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45" name="object 345"/>
          <p:cNvSpPr/>
          <p:nvPr/>
        </p:nvSpPr>
        <p:spPr>
          <a:xfrm>
            <a:off x="1832605" y="6311809"/>
            <a:ext cx="17750" cy="0"/>
          </a:xfrm>
          <a:custGeom>
            <a:avLst/>
            <a:gdLst/>
            <a:ahLst/>
            <a:cxnLst/>
            <a:rect l="l" t="t" r="r" b="b"/>
            <a:pathLst>
              <a:path w="26034">
                <a:moveTo>
                  <a:pt x="0" y="0"/>
                </a:moveTo>
                <a:lnTo>
                  <a:pt x="2590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46" name="object 346"/>
          <p:cNvSpPr/>
          <p:nvPr/>
        </p:nvSpPr>
        <p:spPr>
          <a:xfrm>
            <a:off x="1832605" y="6310771"/>
            <a:ext cx="17750" cy="0"/>
          </a:xfrm>
          <a:custGeom>
            <a:avLst/>
            <a:gdLst/>
            <a:ahLst/>
            <a:cxnLst/>
            <a:rect l="l" t="t" r="r" b="b"/>
            <a:pathLst>
              <a:path w="26034">
                <a:moveTo>
                  <a:pt x="0" y="0"/>
                </a:moveTo>
                <a:lnTo>
                  <a:pt x="2590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47" name="object 347"/>
          <p:cNvSpPr/>
          <p:nvPr/>
        </p:nvSpPr>
        <p:spPr>
          <a:xfrm>
            <a:off x="1832605" y="6309732"/>
            <a:ext cx="17750" cy="0"/>
          </a:xfrm>
          <a:custGeom>
            <a:avLst/>
            <a:gdLst/>
            <a:ahLst/>
            <a:cxnLst/>
            <a:rect l="l" t="t" r="r" b="b"/>
            <a:pathLst>
              <a:path w="26034">
                <a:moveTo>
                  <a:pt x="0" y="0"/>
                </a:moveTo>
                <a:lnTo>
                  <a:pt x="2590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48" name="object 348"/>
          <p:cNvSpPr/>
          <p:nvPr/>
        </p:nvSpPr>
        <p:spPr>
          <a:xfrm>
            <a:off x="1833645" y="6308693"/>
            <a:ext cx="16885" cy="0"/>
          </a:xfrm>
          <a:custGeom>
            <a:avLst/>
            <a:gdLst/>
            <a:ahLst/>
            <a:cxnLst/>
            <a:rect l="l" t="t" r="r" b="b"/>
            <a:pathLst>
              <a:path w="24765">
                <a:moveTo>
                  <a:pt x="0" y="0"/>
                </a:moveTo>
                <a:lnTo>
                  <a:pt x="2438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49" name="object 349"/>
          <p:cNvSpPr/>
          <p:nvPr/>
        </p:nvSpPr>
        <p:spPr>
          <a:xfrm>
            <a:off x="1833645" y="6307653"/>
            <a:ext cx="16885" cy="0"/>
          </a:xfrm>
          <a:custGeom>
            <a:avLst/>
            <a:gdLst/>
            <a:ahLst/>
            <a:cxnLst/>
            <a:rect l="l" t="t" r="r" b="b"/>
            <a:pathLst>
              <a:path w="24765">
                <a:moveTo>
                  <a:pt x="0" y="0"/>
                </a:moveTo>
                <a:lnTo>
                  <a:pt x="2438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50" name="object 350"/>
          <p:cNvSpPr/>
          <p:nvPr/>
        </p:nvSpPr>
        <p:spPr>
          <a:xfrm>
            <a:off x="1833645" y="6306614"/>
            <a:ext cx="17750" cy="0"/>
          </a:xfrm>
          <a:custGeom>
            <a:avLst/>
            <a:gdLst/>
            <a:ahLst/>
            <a:cxnLst/>
            <a:rect l="l" t="t" r="r" b="b"/>
            <a:pathLst>
              <a:path w="26034">
                <a:moveTo>
                  <a:pt x="0" y="0"/>
                </a:moveTo>
                <a:lnTo>
                  <a:pt x="2590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51" name="object 351"/>
          <p:cNvSpPr/>
          <p:nvPr/>
        </p:nvSpPr>
        <p:spPr>
          <a:xfrm>
            <a:off x="1834684" y="6305575"/>
            <a:ext cx="16885" cy="0"/>
          </a:xfrm>
          <a:custGeom>
            <a:avLst/>
            <a:gdLst/>
            <a:ahLst/>
            <a:cxnLst/>
            <a:rect l="l" t="t" r="r" b="b"/>
            <a:pathLst>
              <a:path w="24765">
                <a:moveTo>
                  <a:pt x="0" y="0"/>
                </a:moveTo>
                <a:lnTo>
                  <a:pt x="2438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52" name="object 352"/>
          <p:cNvSpPr/>
          <p:nvPr/>
        </p:nvSpPr>
        <p:spPr>
          <a:xfrm>
            <a:off x="1834684" y="6304536"/>
            <a:ext cx="17750" cy="0"/>
          </a:xfrm>
          <a:custGeom>
            <a:avLst/>
            <a:gdLst/>
            <a:ahLst/>
            <a:cxnLst/>
            <a:rect l="l" t="t" r="r" b="b"/>
            <a:pathLst>
              <a:path w="26034">
                <a:moveTo>
                  <a:pt x="0" y="0"/>
                </a:moveTo>
                <a:lnTo>
                  <a:pt x="2590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53" name="object 353"/>
          <p:cNvSpPr/>
          <p:nvPr/>
        </p:nvSpPr>
        <p:spPr>
          <a:xfrm>
            <a:off x="1834683" y="6303497"/>
            <a:ext cx="19050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54" name="object 354"/>
          <p:cNvSpPr/>
          <p:nvPr/>
        </p:nvSpPr>
        <p:spPr>
          <a:xfrm>
            <a:off x="1834683" y="6302458"/>
            <a:ext cx="19050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55" name="object 355"/>
          <p:cNvSpPr/>
          <p:nvPr/>
        </p:nvSpPr>
        <p:spPr>
          <a:xfrm>
            <a:off x="1834683" y="6301419"/>
            <a:ext cx="19050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56" name="object 356"/>
          <p:cNvSpPr/>
          <p:nvPr/>
        </p:nvSpPr>
        <p:spPr>
          <a:xfrm>
            <a:off x="1835723" y="6300379"/>
            <a:ext cx="19050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57" name="object 357"/>
          <p:cNvSpPr/>
          <p:nvPr/>
        </p:nvSpPr>
        <p:spPr>
          <a:xfrm>
            <a:off x="1835723" y="6299340"/>
            <a:ext cx="19050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58" name="object 358"/>
          <p:cNvSpPr/>
          <p:nvPr/>
        </p:nvSpPr>
        <p:spPr>
          <a:xfrm>
            <a:off x="1836766" y="6298302"/>
            <a:ext cx="19050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59" name="object 359"/>
          <p:cNvSpPr/>
          <p:nvPr/>
        </p:nvSpPr>
        <p:spPr>
          <a:xfrm>
            <a:off x="1836766" y="6297263"/>
            <a:ext cx="19050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60" name="object 360"/>
          <p:cNvSpPr/>
          <p:nvPr/>
        </p:nvSpPr>
        <p:spPr>
          <a:xfrm>
            <a:off x="1836766" y="6296223"/>
            <a:ext cx="19915" cy="0"/>
          </a:xfrm>
          <a:custGeom>
            <a:avLst/>
            <a:gdLst/>
            <a:ahLst/>
            <a:cxnLst/>
            <a:rect l="l" t="t" r="r" b="b"/>
            <a:pathLst>
              <a:path w="29209">
                <a:moveTo>
                  <a:pt x="0" y="0"/>
                </a:moveTo>
                <a:lnTo>
                  <a:pt x="2895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61" name="object 361"/>
          <p:cNvSpPr/>
          <p:nvPr/>
        </p:nvSpPr>
        <p:spPr>
          <a:xfrm>
            <a:off x="1837805" y="6295184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62" name="object 362"/>
          <p:cNvSpPr/>
          <p:nvPr/>
        </p:nvSpPr>
        <p:spPr>
          <a:xfrm>
            <a:off x="1838845" y="6294145"/>
            <a:ext cx="19915" cy="0"/>
          </a:xfrm>
          <a:custGeom>
            <a:avLst/>
            <a:gdLst/>
            <a:ahLst/>
            <a:cxnLst/>
            <a:rect l="l" t="t" r="r" b="b"/>
            <a:pathLst>
              <a:path w="29209">
                <a:moveTo>
                  <a:pt x="0" y="0"/>
                </a:moveTo>
                <a:lnTo>
                  <a:pt x="2895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63" name="object 363"/>
          <p:cNvSpPr/>
          <p:nvPr/>
        </p:nvSpPr>
        <p:spPr>
          <a:xfrm>
            <a:off x="1839883" y="6293106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8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64" name="object 364"/>
          <p:cNvSpPr/>
          <p:nvPr/>
        </p:nvSpPr>
        <p:spPr>
          <a:xfrm>
            <a:off x="1832610" y="6292587"/>
            <a:ext cx="103908" cy="59227"/>
          </a:xfrm>
          <a:prstGeom prst="rect">
            <a:avLst/>
          </a:prstGeom>
          <a:blipFill>
            <a:blip r:embed="rId6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65" name="object 365"/>
          <p:cNvSpPr/>
          <p:nvPr/>
        </p:nvSpPr>
        <p:spPr>
          <a:xfrm>
            <a:off x="1839363" y="6283235"/>
            <a:ext cx="80010" cy="10391"/>
          </a:xfrm>
          <a:prstGeom prst="rect">
            <a:avLst/>
          </a:prstGeom>
          <a:blipFill>
            <a:blip r:embed="rId6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66" name="object 366"/>
          <p:cNvSpPr/>
          <p:nvPr/>
        </p:nvSpPr>
        <p:spPr>
          <a:xfrm>
            <a:off x="1759349" y="6282196"/>
            <a:ext cx="21821" cy="58188"/>
          </a:xfrm>
          <a:prstGeom prst="rect">
            <a:avLst/>
          </a:prstGeom>
          <a:blipFill>
            <a:blip r:embed="rId6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67" name="object 367"/>
          <p:cNvSpPr/>
          <p:nvPr/>
        </p:nvSpPr>
        <p:spPr>
          <a:xfrm>
            <a:off x="1845598" y="6282196"/>
            <a:ext cx="74814" cy="2078"/>
          </a:xfrm>
          <a:prstGeom prst="rect">
            <a:avLst/>
          </a:prstGeom>
          <a:blipFill>
            <a:blip r:embed="rId6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68" name="object 368"/>
          <p:cNvSpPr/>
          <p:nvPr/>
        </p:nvSpPr>
        <p:spPr>
          <a:xfrm>
            <a:off x="1847676" y="6267649"/>
            <a:ext cx="73775" cy="15586"/>
          </a:xfrm>
          <a:prstGeom prst="rect">
            <a:avLst/>
          </a:prstGeom>
          <a:blipFill>
            <a:blip r:embed="rId6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69" name="object 369"/>
          <p:cNvSpPr/>
          <p:nvPr/>
        </p:nvSpPr>
        <p:spPr>
          <a:xfrm>
            <a:off x="797155" y="6705106"/>
            <a:ext cx="0" cy="153266"/>
          </a:xfrm>
          <a:custGeom>
            <a:avLst/>
            <a:gdLst/>
            <a:ahLst/>
            <a:cxnLst/>
            <a:rect l="l" t="t" r="r" b="b"/>
            <a:pathLst>
              <a:path h="224790">
                <a:moveTo>
                  <a:pt x="0" y="0"/>
                </a:moveTo>
                <a:lnTo>
                  <a:pt x="0" y="22424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70" name="object 370"/>
          <p:cNvSpPr/>
          <p:nvPr/>
        </p:nvSpPr>
        <p:spPr>
          <a:xfrm>
            <a:off x="2461261" y="6549241"/>
            <a:ext cx="6494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3" y="0"/>
                </a:lnTo>
              </a:path>
            </a:pathLst>
          </a:custGeom>
          <a:ln w="1524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71" name="object 371"/>
          <p:cNvSpPr txBox="1"/>
          <p:nvPr/>
        </p:nvSpPr>
        <p:spPr>
          <a:xfrm>
            <a:off x="8986404" y="292403"/>
            <a:ext cx="1124816" cy="145063"/>
          </a:xfrm>
          <a:prstGeom prst="rect">
            <a:avLst/>
          </a:prstGeom>
        </p:spPr>
        <p:txBody>
          <a:bodyPr vert="horz" wrap="square" lIns="0" tIns="8659" rIns="0" bIns="0" rtlCol="0">
            <a:spAutoFit/>
          </a:bodyPr>
          <a:lstStyle/>
          <a:p>
            <a:pPr marL="8659">
              <a:spcBef>
                <a:spcPts val="68"/>
              </a:spcBef>
            </a:pPr>
            <a:r>
              <a:rPr sz="886" dirty="0">
                <a:solidFill>
                  <a:srgbClr val="231F20"/>
                </a:solidFill>
                <a:latin typeface="Arial"/>
                <a:cs typeface="Arial"/>
              </a:rPr>
              <a:t>PERSPECTIVE</a:t>
            </a:r>
            <a:r>
              <a:rPr sz="886" spc="-68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886" dirty="0">
                <a:solidFill>
                  <a:srgbClr val="231F20"/>
                </a:solidFill>
                <a:latin typeface="Arial"/>
                <a:cs typeface="Arial"/>
              </a:rPr>
              <a:t>VIEW</a:t>
            </a:r>
            <a:endParaRPr sz="886">
              <a:latin typeface="Arial"/>
              <a:cs typeface="Arial"/>
            </a:endParaRPr>
          </a:p>
        </p:txBody>
      </p:sp>
      <p:sp>
        <p:nvSpPr>
          <p:cNvPr id="372" name="object 372"/>
          <p:cNvSpPr/>
          <p:nvPr/>
        </p:nvSpPr>
        <p:spPr>
          <a:xfrm>
            <a:off x="1108364" y="623455"/>
            <a:ext cx="9975273" cy="5089384"/>
          </a:xfrm>
          <a:prstGeom prst="rect">
            <a:avLst/>
          </a:prstGeom>
          <a:blipFill>
            <a:blip r:embed="rId6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73" name="object 373"/>
          <p:cNvSpPr txBox="1"/>
          <p:nvPr/>
        </p:nvSpPr>
        <p:spPr>
          <a:xfrm>
            <a:off x="8236700" y="6326211"/>
            <a:ext cx="2855768" cy="243656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8659">
              <a:lnSpc>
                <a:spcPts val="1878"/>
              </a:lnSpc>
            </a:pPr>
            <a:r>
              <a:rPr sz="1636" b="1" spc="-3" dirty="0">
                <a:solidFill>
                  <a:srgbClr val="231F20"/>
                </a:solidFill>
                <a:latin typeface="Arial"/>
                <a:cs typeface="Arial"/>
              </a:rPr>
              <a:t>SCHEME 2 </a:t>
            </a:r>
            <a:r>
              <a:rPr sz="1636" b="1" dirty="0">
                <a:solidFill>
                  <a:srgbClr val="231F20"/>
                </a:solidFill>
                <a:latin typeface="Arial"/>
                <a:cs typeface="Arial"/>
              </a:rPr>
              <a:t>- VIEW FROM</a:t>
            </a:r>
            <a:r>
              <a:rPr sz="1636" b="1" spc="-58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636" b="1" dirty="0">
                <a:solidFill>
                  <a:srgbClr val="231F20"/>
                </a:solidFill>
                <a:latin typeface="Arial"/>
                <a:cs typeface="Arial"/>
              </a:rPr>
              <a:t>SW</a:t>
            </a:r>
            <a:endParaRPr sz="1636">
              <a:latin typeface="Arial"/>
              <a:cs typeface="Arial"/>
            </a:endParaRPr>
          </a:p>
        </p:txBody>
      </p:sp>
      <p:sp>
        <p:nvSpPr>
          <p:cNvPr id="374" name="object 374"/>
          <p:cNvSpPr txBox="1"/>
          <p:nvPr/>
        </p:nvSpPr>
        <p:spPr>
          <a:xfrm>
            <a:off x="1191168" y="6504797"/>
            <a:ext cx="1239549" cy="142002"/>
          </a:xfrm>
          <a:prstGeom prst="rect">
            <a:avLst/>
          </a:prstGeom>
        </p:spPr>
        <p:txBody>
          <a:bodyPr vert="horz" wrap="square" lIns="0" tIns="5628" rIns="0" bIns="0" rtlCol="0">
            <a:spAutoFit/>
          </a:bodyPr>
          <a:lstStyle/>
          <a:p>
            <a:pPr marL="8659">
              <a:spcBef>
                <a:spcPts val="44"/>
              </a:spcBef>
            </a:pPr>
            <a:r>
              <a:rPr sz="443" spc="631" dirty="0">
                <a:latin typeface="Arial Narrow"/>
                <a:cs typeface="Arial Narrow"/>
              </a:rPr>
              <a:t></a:t>
            </a:r>
            <a:r>
              <a:rPr sz="443" spc="-3" dirty="0">
                <a:latin typeface="Arial Narrow"/>
                <a:cs typeface="Arial Narrow"/>
              </a:rPr>
              <a:t> </a:t>
            </a:r>
            <a:r>
              <a:rPr sz="443" spc="89" dirty="0">
                <a:latin typeface="Arial Narrow"/>
                <a:cs typeface="Arial Narrow"/>
              </a:rPr>
              <a:t></a:t>
            </a:r>
            <a:r>
              <a:rPr sz="443" spc="-3" dirty="0">
                <a:latin typeface="Arial Narrow"/>
                <a:cs typeface="Arial Narrow"/>
              </a:rPr>
              <a:t> </a:t>
            </a:r>
            <a:r>
              <a:rPr sz="443" spc="358" dirty="0">
                <a:latin typeface="Arial Narrow"/>
                <a:cs typeface="Arial Narrow"/>
              </a:rPr>
              <a:t></a:t>
            </a:r>
            <a:r>
              <a:rPr sz="443" spc="-17" dirty="0">
                <a:latin typeface="Arial Narrow"/>
                <a:cs typeface="Arial Narrow"/>
              </a:rPr>
              <a:t> </a:t>
            </a:r>
            <a:r>
              <a:rPr sz="443" spc="450" dirty="0">
                <a:latin typeface="Arial Narrow"/>
                <a:cs typeface="Arial Narrow"/>
              </a:rPr>
              <a:t></a:t>
            </a:r>
            <a:r>
              <a:rPr sz="443" spc="-3" dirty="0">
                <a:latin typeface="Arial Narrow"/>
                <a:cs typeface="Arial Narrow"/>
              </a:rPr>
              <a:t> </a:t>
            </a:r>
            <a:r>
              <a:rPr sz="443" spc="-85" dirty="0">
                <a:latin typeface="Arial Narrow"/>
                <a:cs typeface="Arial Narrow"/>
              </a:rPr>
              <a:t></a:t>
            </a:r>
            <a:r>
              <a:rPr sz="443" spc="-72" dirty="0">
                <a:latin typeface="Arial Narrow"/>
                <a:cs typeface="Arial Narrow"/>
              </a:rPr>
              <a:t> </a:t>
            </a:r>
            <a:r>
              <a:rPr sz="443" dirty="0">
                <a:latin typeface="Arial Narrow"/>
                <a:cs typeface="Arial Narrow"/>
              </a:rPr>
              <a:t></a:t>
            </a:r>
            <a:r>
              <a:rPr sz="443" spc="-7" dirty="0">
                <a:latin typeface="Arial Narrow"/>
                <a:cs typeface="Arial Narrow"/>
              </a:rPr>
              <a:t> </a:t>
            </a:r>
            <a:r>
              <a:rPr sz="443" spc="450" dirty="0">
                <a:latin typeface="Arial Narrow"/>
                <a:cs typeface="Arial Narrow"/>
              </a:rPr>
              <a:t></a:t>
            </a:r>
            <a:r>
              <a:rPr sz="443" spc="-10" dirty="0">
                <a:latin typeface="Arial Narrow"/>
                <a:cs typeface="Arial Narrow"/>
              </a:rPr>
              <a:t> </a:t>
            </a:r>
            <a:r>
              <a:rPr sz="443" spc="358" dirty="0">
                <a:latin typeface="Arial Narrow"/>
                <a:cs typeface="Arial Narrow"/>
              </a:rPr>
              <a:t></a:t>
            </a:r>
            <a:r>
              <a:rPr sz="443" spc="-7" dirty="0">
                <a:latin typeface="Arial Narrow"/>
                <a:cs typeface="Arial Narrow"/>
              </a:rPr>
              <a:t> </a:t>
            </a:r>
            <a:r>
              <a:rPr sz="443" dirty="0">
                <a:latin typeface="Arial Narrow"/>
                <a:cs typeface="Arial Narrow"/>
              </a:rPr>
              <a:t></a:t>
            </a:r>
            <a:r>
              <a:rPr sz="443" spc="-7" dirty="0">
                <a:latin typeface="Arial Narrow"/>
                <a:cs typeface="Arial Narrow"/>
              </a:rPr>
              <a:t> </a:t>
            </a:r>
            <a:r>
              <a:rPr sz="443" spc="450" dirty="0">
                <a:latin typeface="Arial Narrow"/>
                <a:cs typeface="Arial Narrow"/>
              </a:rPr>
              <a:t></a:t>
            </a:r>
            <a:r>
              <a:rPr sz="443" spc="-10" dirty="0">
                <a:latin typeface="Arial Narrow"/>
                <a:cs typeface="Arial Narrow"/>
              </a:rPr>
              <a:t> </a:t>
            </a:r>
            <a:r>
              <a:rPr sz="443" spc="89" dirty="0">
                <a:latin typeface="Arial Narrow"/>
                <a:cs typeface="Arial Narrow"/>
              </a:rPr>
              <a:t></a:t>
            </a:r>
            <a:r>
              <a:rPr sz="443" spc="-3" dirty="0">
                <a:latin typeface="Arial Narrow"/>
                <a:cs typeface="Arial Narrow"/>
              </a:rPr>
              <a:t> </a:t>
            </a:r>
            <a:r>
              <a:rPr sz="443" spc="392" dirty="0">
                <a:latin typeface="Arial Narrow"/>
                <a:cs typeface="Arial Narrow"/>
              </a:rPr>
              <a:t>  </a:t>
            </a:r>
            <a:r>
              <a:rPr sz="443" spc="-27" dirty="0">
                <a:latin typeface="Arial Narrow"/>
                <a:cs typeface="Arial Narrow"/>
              </a:rPr>
              <a:t></a:t>
            </a:r>
            <a:r>
              <a:rPr sz="443" spc="37" dirty="0">
                <a:latin typeface="Arial Narrow"/>
                <a:cs typeface="Arial Narrow"/>
              </a:rPr>
              <a:t> </a:t>
            </a:r>
            <a:r>
              <a:rPr sz="443" spc="631" dirty="0">
                <a:latin typeface="Arial Narrow"/>
                <a:cs typeface="Arial Narrow"/>
              </a:rPr>
              <a:t></a:t>
            </a:r>
            <a:r>
              <a:rPr sz="443" spc="-10" dirty="0">
                <a:latin typeface="Arial Narrow"/>
                <a:cs typeface="Arial Narrow"/>
              </a:rPr>
              <a:t> </a:t>
            </a:r>
            <a:r>
              <a:rPr sz="443" spc="450" dirty="0">
                <a:latin typeface="Arial Narrow"/>
                <a:cs typeface="Arial Narrow"/>
              </a:rPr>
              <a:t></a:t>
            </a:r>
            <a:r>
              <a:rPr sz="443" spc="-10" dirty="0">
                <a:latin typeface="Arial Narrow"/>
                <a:cs typeface="Arial Narrow"/>
              </a:rPr>
              <a:t> </a:t>
            </a:r>
            <a:r>
              <a:rPr sz="443" spc="450" dirty="0">
                <a:latin typeface="Arial Narrow"/>
                <a:cs typeface="Arial Narrow"/>
              </a:rPr>
              <a:t></a:t>
            </a:r>
            <a:r>
              <a:rPr sz="443" spc="-3" dirty="0">
                <a:latin typeface="Arial Narrow"/>
                <a:cs typeface="Arial Narrow"/>
              </a:rPr>
              <a:t> </a:t>
            </a:r>
            <a:r>
              <a:rPr sz="443" spc="-85" dirty="0">
                <a:latin typeface="Arial Narrow"/>
                <a:cs typeface="Arial Narrow"/>
              </a:rPr>
              <a:t></a:t>
            </a:r>
            <a:r>
              <a:rPr sz="443" spc="-72" dirty="0">
                <a:latin typeface="Arial Narrow"/>
                <a:cs typeface="Arial Narrow"/>
              </a:rPr>
              <a:t> </a:t>
            </a:r>
            <a:r>
              <a:rPr sz="443" spc="450" dirty="0">
                <a:latin typeface="Arial Narrow"/>
                <a:cs typeface="Arial Narrow"/>
              </a:rPr>
              <a:t></a:t>
            </a:r>
            <a:r>
              <a:rPr sz="443" spc="-3" dirty="0">
                <a:latin typeface="Arial Narrow"/>
                <a:cs typeface="Arial Narrow"/>
              </a:rPr>
              <a:t> </a:t>
            </a:r>
            <a:r>
              <a:rPr sz="443" spc="450" dirty="0">
                <a:latin typeface="Arial Narrow"/>
                <a:cs typeface="Arial Narrow"/>
              </a:rPr>
              <a:t></a:t>
            </a:r>
            <a:r>
              <a:rPr sz="443" spc="-10" dirty="0">
                <a:latin typeface="Arial Narrow"/>
                <a:cs typeface="Arial Narrow"/>
              </a:rPr>
              <a:t> </a:t>
            </a:r>
            <a:r>
              <a:rPr sz="443" spc="450" dirty="0">
                <a:latin typeface="Arial Narrow"/>
                <a:cs typeface="Arial Narrow"/>
              </a:rPr>
              <a:t></a:t>
            </a:r>
            <a:r>
              <a:rPr sz="443" spc="-3" dirty="0">
                <a:latin typeface="Arial Narrow"/>
                <a:cs typeface="Arial Narrow"/>
              </a:rPr>
              <a:t> </a:t>
            </a:r>
            <a:r>
              <a:rPr sz="443" spc="89" dirty="0">
                <a:latin typeface="Arial Narrow"/>
                <a:cs typeface="Arial Narrow"/>
              </a:rPr>
              <a:t></a:t>
            </a:r>
            <a:r>
              <a:rPr sz="443" spc="-3" dirty="0">
                <a:latin typeface="Arial Narrow"/>
                <a:cs typeface="Arial Narrow"/>
              </a:rPr>
              <a:t> </a:t>
            </a:r>
            <a:r>
              <a:rPr sz="443" spc="-85" dirty="0">
                <a:latin typeface="Arial Narrow"/>
                <a:cs typeface="Arial Narrow"/>
              </a:rPr>
              <a:t></a:t>
            </a:r>
            <a:r>
              <a:rPr sz="443" spc="-72" dirty="0">
                <a:latin typeface="Arial Narrow"/>
                <a:cs typeface="Arial Narrow"/>
              </a:rPr>
              <a:t> </a:t>
            </a:r>
            <a:r>
              <a:rPr sz="443" spc="450" dirty="0">
                <a:latin typeface="Arial Narrow"/>
                <a:cs typeface="Arial Narrow"/>
              </a:rPr>
              <a:t>  </a:t>
            </a:r>
            <a:r>
              <a:rPr sz="443" spc="191" dirty="0">
                <a:latin typeface="Arial Narrow"/>
                <a:cs typeface="Arial Narrow"/>
              </a:rPr>
              <a:t> </a:t>
            </a:r>
            <a:r>
              <a:rPr sz="443" spc="-27" dirty="0">
                <a:latin typeface="Arial Narrow"/>
                <a:cs typeface="Arial Narrow"/>
              </a:rPr>
              <a:t>  </a:t>
            </a:r>
            <a:r>
              <a:rPr sz="443" spc="27" dirty="0">
                <a:latin typeface="Arial Narrow"/>
                <a:cs typeface="Arial Narrow"/>
              </a:rPr>
              <a:t> </a:t>
            </a:r>
            <a:r>
              <a:rPr sz="443" spc="631" dirty="0">
                <a:latin typeface="Arial Narrow"/>
                <a:cs typeface="Arial Narrow"/>
              </a:rPr>
              <a:t></a:t>
            </a:r>
            <a:r>
              <a:rPr sz="443" spc="-3" dirty="0">
                <a:latin typeface="Arial Narrow"/>
                <a:cs typeface="Arial Narrow"/>
              </a:rPr>
              <a:t> </a:t>
            </a:r>
            <a:r>
              <a:rPr sz="443" spc="-85" dirty="0">
                <a:latin typeface="Arial Narrow"/>
                <a:cs typeface="Arial Narrow"/>
              </a:rPr>
              <a:t>    </a:t>
            </a:r>
            <a:r>
              <a:rPr sz="443" spc="-72" dirty="0">
                <a:latin typeface="Arial Narrow"/>
                <a:cs typeface="Arial Narrow"/>
              </a:rPr>
              <a:t> </a:t>
            </a:r>
            <a:r>
              <a:rPr sz="443" spc="450" dirty="0">
                <a:latin typeface="Arial Narrow"/>
                <a:cs typeface="Arial Narrow"/>
              </a:rPr>
              <a:t></a:t>
            </a:r>
            <a:r>
              <a:rPr sz="443" spc="-10" dirty="0">
                <a:latin typeface="Arial Narrow"/>
                <a:cs typeface="Arial Narrow"/>
              </a:rPr>
              <a:t> </a:t>
            </a:r>
            <a:r>
              <a:rPr sz="443" spc="450" dirty="0">
                <a:latin typeface="Arial Narrow"/>
                <a:cs typeface="Arial Narrow"/>
              </a:rPr>
              <a:t></a:t>
            </a:r>
            <a:r>
              <a:rPr sz="443" spc="-3" dirty="0">
                <a:latin typeface="Arial Narrow"/>
                <a:cs typeface="Arial Narrow"/>
              </a:rPr>
              <a:t> </a:t>
            </a:r>
            <a:r>
              <a:rPr sz="443" spc="450" dirty="0">
                <a:latin typeface="Arial Narrow"/>
                <a:cs typeface="Arial Narrow"/>
              </a:rPr>
              <a:t></a:t>
            </a:r>
            <a:r>
              <a:rPr sz="443" spc="-10" dirty="0">
                <a:latin typeface="Arial Narrow"/>
                <a:cs typeface="Arial Narrow"/>
              </a:rPr>
              <a:t> </a:t>
            </a:r>
            <a:r>
              <a:rPr sz="443" spc="-85" dirty="0">
                <a:latin typeface="Arial Narrow"/>
                <a:cs typeface="Arial Narrow"/>
              </a:rPr>
              <a:t>    </a:t>
            </a:r>
            <a:r>
              <a:rPr sz="443" spc="-72" dirty="0">
                <a:latin typeface="Arial Narrow"/>
                <a:cs typeface="Arial Narrow"/>
              </a:rPr>
              <a:t> </a:t>
            </a:r>
            <a:r>
              <a:rPr sz="443" spc="450" dirty="0">
                <a:latin typeface="Arial Narrow"/>
                <a:cs typeface="Arial Narrow"/>
              </a:rPr>
              <a:t></a:t>
            </a:r>
            <a:r>
              <a:rPr sz="443" spc="-3" dirty="0">
                <a:latin typeface="Arial Narrow"/>
                <a:cs typeface="Arial Narrow"/>
              </a:rPr>
              <a:t> </a:t>
            </a:r>
            <a:r>
              <a:rPr sz="443" spc="450" dirty="0">
                <a:latin typeface="Arial Narrow"/>
                <a:cs typeface="Arial Narrow"/>
              </a:rPr>
              <a:t></a:t>
            </a:r>
            <a:endParaRPr sz="443">
              <a:latin typeface="Arial Narrow"/>
              <a:cs typeface="Arial Narrow"/>
            </a:endParaRPr>
          </a:p>
        </p:txBody>
      </p:sp>
    </p:spTree>
    <p:extLst>
      <p:ext uri="{BB962C8B-B14F-4D97-AF65-F5344CB8AC3E}">
        <p14:creationId xmlns:p14="http://schemas.microsoft.com/office/powerpoint/2010/main" val="312561150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092786" y="251359"/>
            <a:ext cx="632547" cy="141180"/>
          </a:xfrm>
          <a:prstGeom prst="rect">
            <a:avLst/>
          </a:prstGeom>
        </p:spPr>
        <p:txBody>
          <a:bodyPr vert="horz" wrap="square" lIns="0" tIns="9957" rIns="0" bIns="0" rtlCol="0">
            <a:spAutoFit/>
          </a:bodyPr>
          <a:lstStyle/>
          <a:p>
            <a:pPr marL="8659">
              <a:spcBef>
                <a:spcPts val="78"/>
              </a:spcBef>
            </a:pPr>
            <a:r>
              <a:rPr sz="852" spc="-3" dirty="0" smtClean="0">
                <a:latin typeface="Arial"/>
                <a:cs typeface="Arial"/>
              </a:rPr>
              <a:t>0</a:t>
            </a:r>
            <a:endParaRPr sz="852" dirty="0">
              <a:latin typeface="Arial"/>
              <a:cs typeface="Arial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1350124" y="184017"/>
            <a:ext cx="7375209" cy="378075"/>
          </a:xfrm>
          <a:prstGeom prst="rect">
            <a:avLst/>
          </a:prstGeom>
        </p:spPr>
        <p:txBody>
          <a:bodyPr vert="horz" wrap="square" lIns="0" tIns="8659" rIns="0" bIns="0" rtlCol="0">
            <a:spAutoFit/>
          </a:bodyPr>
          <a:lstStyle/>
          <a:p>
            <a:pPr marL="8659">
              <a:spcBef>
                <a:spcPts val="68"/>
              </a:spcBef>
            </a:pPr>
            <a:r>
              <a:rPr lang="en-US" sz="2400" dirty="0"/>
              <a:t>Cañada College Math Science Technology Building  (</a:t>
            </a:r>
            <a:r>
              <a:rPr lang="en-US" sz="2400" dirty="0" smtClean="0"/>
              <a:t>B23N)</a:t>
            </a:r>
            <a:endParaRPr sz="2400" dirty="0">
              <a:latin typeface="Arial"/>
              <a:cs typeface="Arial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796636" y="6197137"/>
            <a:ext cx="1670858" cy="660862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5" name="object 5"/>
          <p:cNvSpPr/>
          <p:nvPr/>
        </p:nvSpPr>
        <p:spPr>
          <a:xfrm>
            <a:off x="1838845" y="6493650"/>
            <a:ext cx="19050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6" name="object 6"/>
          <p:cNvSpPr/>
          <p:nvPr/>
        </p:nvSpPr>
        <p:spPr>
          <a:xfrm>
            <a:off x="1839883" y="6492612"/>
            <a:ext cx="19050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7" name="object 7"/>
          <p:cNvSpPr/>
          <p:nvPr/>
        </p:nvSpPr>
        <p:spPr>
          <a:xfrm>
            <a:off x="1936000" y="6492092"/>
            <a:ext cx="48837" cy="2078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8" name="object 8"/>
          <p:cNvSpPr/>
          <p:nvPr/>
        </p:nvSpPr>
        <p:spPr>
          <a:xfrm>
            <a:off x="1839883" y="6491573"/>
            <a:ext cx="19050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9" name="object 9"/>
          <p:cNvSpPr/>
          <p:nvPr/>
        </p:nvSpPr>
        <p:spPr>
          <a:xfrm>
            <a:off x="1934961" y="6491053"/>
            <a:ext cx="49876" cy="2078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0" name="object 10"/>
          <p:cNvSpPr/>
          <p:nvPr/>
        </p:nvSpPr>
        <p:spPr>
          <a:xfrm>
            <a:off x="1839883" y="6490533"/>
            <a:ext cx="19050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1" name="object 11"/>
          <p:cNvSpPr/>
          <p:nvPr/>
        </p:nvSpPr>
        <p:spPr>
          <a:xfrm>
            <a:off x="1934961" y="6490014"/>
            <a:ext cx="49876" cy="2078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2" name="object 12"/>
          <p:cNvSpPr/>
          <p:nvPr/>
        </p:nvSpPr>
        <p:spPr>
          <a:xfrm>
            <a:off x="1839883" y="6489494"/>
            <a:ext cx="19915" cy="0"/>
          </a:xfrm>
          <a:custGeom>
            <a:avLst/>
            <a:gdLst/>
            <a:ahLst/>
            <a:cxnLst/>
            <a:rect l="l" t="t" r="r" b="b"/>
            <a:pathLst>
              <a:path w="29209">
                <a:moveTo>
                  <a:pt x="0" y="0"/>
                </a:moveTo>
                <a:lnTo>
                  <a:pt x="2895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3" name="object 13"/>
          <p:cNvSpPr/>
          <p:nvPr/>
        </p:nvSpPr>
        <p:spPr>
          <a:xfrm>
            <a:off x="1933921" y="6488975"/>
            <a:ext cx="50915" cy="2078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4" name="object 14"/>
          <p:cNvSpPr/>
          <p:nvPr/>
        </p:nvSpPr>
        <p:spPr>
          <a:xfrm>
            <a:off x="1840923" y="6488455"/>
            <a:ext cx="19915" cy="0"/>
          </a:xfrm>
          <a:custGeom>
            <a:avLst/>
            <a:gdLst/>
            <a:ahLst/>
            <a:cxnLst/>
            <a:rect l="l" t="t" r="r" b="b"/>
            <a:pathLst>
              <a:path w="29209">
                <a:moveTo>
                  <a:pt x="0" y="0"/>
                </a:moveTo>
                <a:lnTo>
                  <a:pt x="2895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5" name="object 15"/>
          <p:cNvSpPr/>
          <p:nvPr/>
        </p:nvSpPr>
        <p:spPr>
          <a:xfrm>
            <a:off x="1933921" y="6487936"/>
            <a:ext cx="50915" cy="2078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6" name="object 16"/>
          <p:cNvSpPr/>
          <p:nvPr/>
        </p:nvSpPr>
        <p:spPr>
          <a:xfrm>
            <a:off x="1841961" y="6487416"/>
            <a:ext cx="19050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7" name="object 17"/>
          <p:cNvSpPr/>
          <p:nvPr/>
        </p:nvSpPr>
        <p:spPr>
          <a:xfrm>
            <a:off x="1932882" y="6486897"/>
            <a:ext cx="51955" cy="2078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8" name="object 18"/>
          <p:cNvSpPr/>
          <p:nvPr/>
        </p:nvSpPr>
        <p:spPr>
          <a:xfrm>
            <a:off x="1841962" y="6486377"/>
            <a:ext cx="19915" cy="0"/>
          </a:xfrm>
          <a:custGeom>
            <a:avLst/>
            <a:gdLst/>
            <a:ahLst/>
            <a:cxnLst/>
            <a:rect l="l" t="t" r="r" b="b"/>
            <a:pathLst>
              <a:path w="29209">
                <a:moveTo>
                  <a:pt x="0" y="0"/>
                </a:moveTo>
                <a:lnTo>
                  <a:pt x="2895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9" name="object 19"/>
          <p:cNvSpPr/>
          <p:nvPr/>
        </p:nvSpPr>
        <p:spPr>
          <a:xfrm>
            <a:off x="1932882" y="6485858"/>
            <a:ext cx="51955" cy="2078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0" name="object 20"/>
          <p:cNvSpPr/>
          <p:nvPr/>
        </p:nvSpPr>
        <p:spPr>
          <a:xfrm>
            <a:off x="1841962" y="6485338"/>
            <a:ext cx="19915" cy="0"/>
          </a:xfrm>
          <a:custGeom>
            <a:avLst/>
            <a:gdLst/>
            <a:ahLst/>
            <a:cxnLst/>
            <a:rect l="l" t="t" r="r" b="b"/>
            <a:pathLst>
              <a:path w="29209">
                <a:moveTo>
                  <a:pt x="0" y="0"/>
                </a:moveTo>
                <a:lnTo>
                  <a:pt x="2895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1" name="object 21"/>
          <p:cNvSpPr/>
          <p:nvPr/>
        </p:nvSpPr>
        <p:spPr>
          <a:xfrm>
            <a:off x="1932882" y="6484819"/>
            <a:ext cx="51955" cy="2078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2" name="object 22"/>
          <p:cNvSpPr/>
          <p:nvPr/>
        </p:nvSpPr>
        <p:spPr>
          <a:xfrm>
            <a:off x="1843000" y="6484299"/>
            <a:ext cx="19050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3" name="object 23"/>
          <p:cNvSpPr/>
          <p:nvPr/>
        </p:nvSpPr>
        <p:spPr>
          <a:xfrm>
            <a:off x="1931844" y="6483779"/>
            <a:ext cx="52993" cy="2078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4" name="object 24"/>
          <p:cNvSpPr/>
          <p:nvPr/>
        </p:nvSpPr>
        <p:spPr>
          <a:xfrm>
            <a:off x="1843001" y="6483260"/>
            <a:ext cx="19915" cy="0"/>
          </a:xfrm>
          <a:custGeom>
            <a:avLst/>
            <a:gdLst/>
            <a:ahLst/>
            <a:cxnLst/>
            <a:rect l="l" t="t" r="r" b="b"/>
            <a:pathLst>
              <a:path w="29209">
                <a:moveTo>
                  <a:pt x="0" y="0"/>
                </a:moveTo>
                <a:lnTo>
                  <a:pt x="2895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5" name="object 25"/>
          <p:cNvSpPr/>
          <p:nvPr/>
        </p:nvSpPr>
        <p:spPr>
          <a:xfrm>
            <a:off x="1930803" y="6482740"/>
            <a:ext cx="54033" cy="2078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6" name="object 26"/>
          <p:cNvSpPr/>
          <p:nvPr/>
        </p:nvSpPr>
        <p:spPr>
          <a:xfrm>
            <a:off x="1844039" y="6482220"/>
            <a:ext cx="19050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7" name="object 27"/>
          <p:cNvSpPr/>
          <p:nvPr/>
        </p:nvSpPr>
        <p:spPr>
          <a:xfrm>
            <a:off x="1930803" y="6481701"/>
            <a:ext cx="54033" cy="2078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8" name="object 28"/>
          <p:cNvSpPr/>
          <p:nvPr/>
        </p:nvSpPr>
        <p:spPr>
          <a:xfrm>
            <a:off x="1759869" y="6464556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9" name="object 29"/>
          <p:cNvSpPr/>
          <p:nvPr/>
        </p:nvSpPr>
        <p:spPr>
          <a:xfrm>
            <a:off x="1759869" y="6463517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0" name="object 30"/>
          <p:cNvSpPr/>
          <p:nvPr/>
        </p:nvSpPr>
        <p:spPr>
          <a:xfrm>
            <a:off x="1759869" y="6462478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1" name="object 31"/>
          <p:cNvSpPr/>
          <p:nvPr/>
        </p:nvSpPr>
        <p:spPr>
          <a:xfrm>
            <a:off x="1759869" y="6461439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2" name="object 32"/>
          <p:cNvSpPr/>
          <p:nvPr/>
        </p:nvSpPr>
        <p:spPr>
          <a:xfrm>
            <a:off x="1759869" y="6460400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3" name="object 33"/>
          <p:cNvSpPr/>
          <p:nvPr/>
        </p:nvSpPr>
        <p:spPr>
          <a:xfrm>
            <a:off x="1832086" y="6459881"/>
            <a:ext cx="152750" cy="34289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4" name="object 34"/>
          <p:cNvSpPr/>
          <p:nvPr/>
        </p:nvSpPr>
        <p:spPr>
          <a:xfrm>
            <a:off x="1759869" y="6459361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5" name="object 35"/>
          <p:cNvSpPr/>
          <p:nvPr/>
        </p:nvSpPr>
        <p:spPr>
          <a:xfrm>
            <a:off x="1759869" y="6458322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6" name="object 36"/>
          <p:cNvSpPr/>
          <p:nvPr/>
        </p:nvSpPr>
        <p:spPr>
          <a:xfrm>
            <a:off x="1759869" y="6457283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7" name="object 37"/>
          <p:cNvSpPr/>
          <p:nvPr/>
        </p:nvSpPr>
        <p:spPr>
          <a:xfrm>
            <a:off x="1759869" y="6456243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8" name="object 38"/>
          <p:cNvSpPr/>
          <p:nvPr/>
        </p:nvSpPr>
        <p:spPr>
          <a:xfrm>
            <a:off x="1759869" y="6455204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9" name="object 39"/>
          <p:cNvSpPr/>
          <p:nvPr/>
        </p:nvSpPr>
        <p:spPr>
          <a:xfrm>
            <a:off x="1759869" y="6454165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40" name="object 40"/>
          <p:cNvSpPr/>
          <p:nvPr/>
        </p:nvSpPr>
        <p:spPr>
          <a:xfrm>
            <a:off x="1759869" y="6453126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41" name="object 41"/>
          <p:cNvSpPr/>
          <p:nvPr/>
        </p:nvSpPr>
        <p:spPr>
          <a:xfrm>
            <a:off x="1759869" y="6452087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42" name="object 42"/>
          <p:cNvSpPr/>
          <p:nvPr/>
        </p:nvSpPr>
        <p:spPr>
          <a:xfrm>
            <a:off x="1759869" y="6451048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43" name="object 43"/>
          <p:cNvSpPr/>
          <p:nvPr/>
        </p:nvSpPr>
        <p:spPr>
          <a:xfrm>
            <a:off x="1759869" y="6450009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44" name="object 44"/>
          <p:cNvSpPr/>
          <p:nvPr/>
        </p:nvSpPr>
        <p:spPr>
          <a:xfrm>
            <a:off x="1759869" y="6448970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45" name="object 45"/>
          <p:cNvSpPr/>
          <p:nvPr/>
        </p:nvSpPr>
        <p:spPr>
          <a:xfrm>
            <a:off x="1832609" y="6448451"/>
            <a:ext cx="109624" cy="12468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46" name="object 46"/>
          <p:cNvSpPr/>
          <p:nvPr/>
        </p:nvSpPr>
        <p:spPr>
          <a:xfrm>
            <a:off x="1858587" y="6448970"/>
            <a:ext cx="19050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47" name="object 47"/>
          <p:cNvSpPr/>
          <p:nvPr/>
        </p:nvSpPr>
        <p:spPr>
          <a:xfrm>
            <a:off x="1916777" y="6448970"/>
            <a:ext cx="19915" cy="0"/>
          </a:xfrm>
          <a:custGeom>
            <a:avLst/>
            <a:gdLst/>
            <a:ahLst/>
            <a:cxnLst/>
            <a:rect l="l" t="t" r="r" b="b"/>
            <a:pathLst>
              <a:path w="29210">
                <a:moveTo>
                  <a:pt x="0" y="0"/>
                </a:moveTo>
                <a:lnTo>
                  <a:pt x="2895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48" name="object 48"/>
          <p:cNvSpPr/>
          <p:nvPr/>
        </p:nvSpPr>
        <p:spPr>
          <a:xfrm>
            <a:off x="1759869" y="6447931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49" name="object 49"/>
          <p:cNvSpPr/>
          <p:nvPr/>
        </p:nvSpPr>
        <p:spPr>
          <a:xfrm>
            <a:off x="1832610" y="6447411"/>
            <a:ext cx="44680" cy="2078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50" name="object 50"/>
          <p:cNvSpPr/>
          <p:nvPr/>
        </p:nvSpPr>
        <p:spPr>
          <a:xfrm>
            <a:off x="1859626" y="6447931"/>
            <a:ext cx="19050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51" name="object 51"/>
          <p:cNvSpPr/>
          <p:nvPr/>
        </p:nvSpPr>
        <p:spPr>
          <a:xfrm>
            <a:off x="1916776" y="6447931"/>
            <a:ext cx="19050" cy="0"/>
          </a:xfrm>
          <a:custGeom>
            <a:avLst/>
            <a:gdLst/>
            <a:ahLst/>
            <a:cxnLst/>
            <a:rect l="l" t="t" r="r" b="b"/>
            <a:pathLst>
              <a:path w="27939">
                <a:moveTo>
                  <a:pt x="0" y="0"/>
                </a:moveTo>
                <a:lnTo>
                  <a:pt x="274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52" name="object 52"/>
          <p:cNvSpPr/>
          <p:nvPr/>
        </p:nvSpPr>
        <p:spPr>
          <a:xfrm>
            <a:off x="1759869" y="6446892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53" name="object 53"/>
          <p:cNvSpPr/>
          <p:nvPr/>
        </p:nvSpPr>
        <p:spPr>
          <a:xfrm>
            <a:off x="1832610" y="6446373"/>
            <a:ext cx="45719" cy="2078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54" name="object 54"/>
          <p:cNvSpPr/>
          <p:nvPr/>
        </p:nvSpPr>
        <p:spPr>
          <a:xfrm>
            <a:off x="1859626" y="6446892"/>
            <a:ext cx="19050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55" name="object 55"/>
          <p:cNvSpPr/>
          <p:nvPr/>
        </p:nvSpPr>
        <p:spPr>
          <a:xfrm>
            <a:off x="1915737" y="6446892"/>
            <a:ext cx="19050" cy="0"/>
          </a:xfrm>
          <a:custGeom>
            <a:avLst/>
            <a:gdLst/>
            <a:ahLst/>
            <a:cxnLst/>
            <a:rect l="l" t="t" r="r" b="b"/>
            <a:pathLst>
              <a:path w="27939">
                <a:moveTo>
                  <a:pt x="0" y="0"/>
                </a:moveTo>
                <a:lnTo>
                  <a:pt x="274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56" name="object 56"/>
          <p:cNvSpPr/>
          <p:nvPr/>
        </p:nvSpPr>
        <p:spPr>
          <a:xfrm>
            <a:off x="1759869" y="6445853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57" name="object 57"/>
          <p:cNvSpPr/>
          <p:nvPr/>
        </p:nvSpPr>
        <p:spPr>
          <a:xfrm>
            <a:off x="1832610" y="6445334"/>
            <a:ext cx="45719" cy="2078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58" name="object 58"/>
          <p:cNvSpPr/>
          <p:nvPr/>
        </p:nvSpPr>
        <p:spPr>
          <a:xfrm>
            <a:off x="1860665" y="6445853"/>
            <a:ext cx="19050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59" name="object 59"/>
          <p:cNvSpPr/>
          <p:nvPr/>
        </p:nvSpPr>
        <p:spPr>
          <a:xfrm>
            <a:off x="1915737" y="6445853"/>
            <a:ext cx="19050" cy="0"/>
          </a:xfrm>
          <a:custGeom>
            <a:avLst/>
            <a:gdLst/>
            <a:ahLst/>
            <a:cxnLst/>
            <a:rect l="l" t="t" r="r" b="b"/>
            <a:pathLst>
              <a:path w="27939">
                <a:moveTo>
                  <a:pt x="0" y="0"/>
                </a:moveTo>
                <a:lnTo>
                  <a:pt x="274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60" name="object 60"/>
          <p:cNvSpPr/>
          <p:nvPr/>
        </p:nvSpPr>
        <p:spPr>
          <a:xfrm>
            <a:off x="1759869" y="6444813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61" name="object 61"/>
          <p:cNvSpPr/>
          <p:nvPr/>
        </p:nvSpPr>
        <p:spPr>
          <a:xfrm>
            <a:off x="1832610" y="6444294"/>
            <a:ext cx="46758" cy="2078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62" name="object 62"/>
          <p:cNvSpPr/>
          <p:nvPr/>
        </p:nvSpPr>
        <p:spPr>
          <a:xfrm>
            <a:off x="1860665" y="6444813"/>
            <a:ext cx="19050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63" name="object 63"/>
          <p:cNvSpPr/>
          <p:nvPr/>
        </p:nvSpPr>
        <p:spPr>
          <a:xfrm>
            <a:off x="1915737" y="6444813"/>
            <a:ext cx="19050" cy="0"/>
          </a:xfrm>
          <a:custGeom>
            <a:avLst/>
            <a:gdLst/>
            <a:ahLst/>
            <a:cxnLst/>
            <a:rect l="l" t="t" r="r" b="b"/>
            <a:pathLst>
              <a:path w="27939">
                <a:moveTo>
                  <a:pt x="0" y="0"/>
                </a:moveTo>
                <a:lnTo>
                  <a:pt x="274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64" name="object 64"/>
          <p:cNvSpPr/>
          <p:nvPr/>
        </p:nvSpPr>
        <p:spPr>
          <a:xfrm>
            <a:off x="1759869" y="6443774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65" name="object 65"/>
          <p:cNvSpPr/>
          <p:nvPr/>
        </p:nvSpPr>
        <p:spPr>
          <a:xfrm>
            <a:off x="1832610" y="6443256"/>
            <a:ext cx="46758" cy="2078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66" name="object 66"/>
          <p:cNvSpPr/>
          <p:nvPr/>
        </p:nvSpPr>
        <p:spPr>
          <a:xfrm>
            <a:off x="1861705" y="6443774"/>
            <a:ext cx="19050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67" name="object 67"/>
          <p:cNvSpPr/>
          <p:nvPr/>
        </p:nvSpPr>
        <p:spPr>
          <a:xfrm>
            <a:off x="1914698" y="6443774"/>
            <a:ext cx="19915" cy="0"/>
          </a:xfrm>
          <a:custGeom>
            <a:avLst/>
            <a:gdLst/>
            <a:ahLst/>
            <a:cxnLst/>
            <a:rect l="l" t="t" r="r" b="b"/>
            <a:pathLst>
              <a:path w="29210">
                <a:moveTo>
                  <a:pt x="0" y="0"/>
                </a:moveTo>
                <a:lnTo>
                  <a:pt x="2895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68" name="object 68"/>
          <p:cNvSpPr/>
          <p:nvPr/>
        </p:nvSpPr>
        <p:spPr>
          <a:xfrm>
            <a:off x="1759869" y="6442735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69" name="object 69"/>
          <p:cNvSpPr/>
          <p:nvPr/>
        </p:nvSpPr>
        <p:spPr>
          <a:xfrm>
            <a:off x="1832609" y="6442216"/>
            <a:ext cx="47798" cy="2077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70" name="object 70"/>
          <p:cNvSpPr/>
          <p:nvPr/>
        </p:nvSpPr>
        <p:spPr>
          <a:xfrm>
            <a:off x="1861705" y="6442735"/>
            <a:ext cx="19050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71" name="object 71"/>
          <p:cNvSpPr/>
          <p:nvPr/>
        </p:nvSpPr>
        <p:spPr>
          <a:xfrm>
            <a:off x="1914698" y="6442735"/>
            <a:ext cx="19050" cy="0"/>
          </a:xfrm>
          <a:custGeom>
            <a:avLst/>
            <a:gdLst/>
            <a:ahLst/>
            <a:cxnLst/>
            <a:rect l="l" t="t" r="r" b="b"/>
            <a:pathLst>
              <a:path w="27939">
                <a:moveTo>
                  <a:pt x="0" y="0"/>
                </a:moveTo>
                <a:lnTo>
                  <a:pt x="274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72" name="object 72"/>
          <p:cNvSpPr/>
          <p:nvPr/>
        </p:nvSpPr>
        <p:spPr>
          <a:xfrm>
            <a:off x="1759869" y="6441695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73" name="object 73"/>
          <p:cNvSpPr/>
          <p:nvPr/>
        </p:nvSpPr>
        <p:spPr>
          <a:xfrm>
            <a:off x="1759869" y="6440657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74" name="object 74"/>
          <p:cNvSpPr/>
          <p:nvPr/>
        </p:nvSpPr>
        <p:spPr>
          <a:xfrm>
            <a:off x="1832086" y="6440138"/>
            <a:ext cx="48322" cy="3117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75" name="object 75"/>
          <p:cNvSpPr/>
          <p:nvPr/>
        </p:nvSpPr>
        <p:spPr>
          <a:xfrm>
            <a:off x="1862743" y="6440657"/>
            <a:ext cx="19050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76" name="object 76"/>
          <p:cNvSpPr/>
          <p:nvPr/>
        </p:nvSpPr>
        <p:spPr>
          <a:xfrm>
            <a:off x="1912620" y="6440657"/>
            <a:ext cx="19915" cy="0"/>
          </a:xfrm>
          <a:custGeom>
            <a:avLst/>
            <a:gdLst/>
            <a:ahLst/>
            <a:cxnLst/>
            <a:rect l="l" t="t" r="r" b="b"/>
            <a:pathLst>
              <a:path w="29210">
                <a:moveTo>
                  <a:pt x="0" y="0"/>
                </a:moveTo>
                <a:lnTo>
                  <a:pt x="2895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77" name="object 77"/>
          <p:cNvSpPr/>
          <p:nvPr/>
        </p:nvSpPr>
        <p:spPr>
          <a:xfrm>
            <a:off x="1759869" y="6439618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78" name="object 78"/>
          <p:cNvSpPr/>
          <p:nvPr/>
        </p:nvSpPr>
        <p:spPr>
          <a:xfrm>
            <a:off x="1832086" y="6439099"/>
            <a:ext cx="49361" cy="2078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79" name="object 79"/>
          <p:cNvSpPr/>
          <p:nvPr/>
        </p:nvSpPr>
        <p:spPr>
          <a:xfrm>
            <a:off x="1863782" y="6439618"/>
            <a:ext cx="17750" cy="0"/>
          </a:xfrm>
          <a:custGeom>
            <a:avLst/>
            <a:gdLst/>
            <a:ahLst/>
            <a:cxnLst/>
            <a:rect l="l" t="t" r="r" b="b"/>
            <a:pathLst>
              <a:path w="26034">
                <a:moveTo>
                  <a:pt x="0" y="0"/>
                </a:moveTo>
                <a:lnTo>
                  <a:pt x="2590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80" name="object 80"/>
          <p:cNvSpPr/>
          <p:nvPr/>
        </p:nvSpPr>
        <p:spPr>
          <a:xfrm>
            <a:off x="1912619" y="6439618"/>
            <a:ext cx="19050" cy="0"/>
          </a:xfrm>
          <a:custGeom>
            <a:avLst/>
            <a:gdLst/>
            <a:ahLst/>
            <a:cxnLst/>
            <a:rect l="l" t="t" r="r" b="b"/>
            <a:pathLst>
              <a:path w="27939">
                <a:moveTo>
                  <a:pt x="0" y="0"/>
                </a:moveTo>
                <a:lnTo>
                  <a:pt x="274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81" name="object 81"/>
          <p:cNvSpPr/>
          <p:nvPr/>
        </p:nvSpPr>
        <p:spPr>
          <a:xfrm>
            <a:off x="1759869" y="6438579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82" name="object 82"/>
          <p:cNvSpPr/>
          <p:nvPr/>
        </p:nvSpPr>
        <p:spPr>
          <a:xfrm>
            <a:off x="1832086" y="6438059"/>
            <a:ext cx="49361" cy="2078"/>
          </a:xfrm>
          <a:prstGeom prst="rect">
            <a:avLst/>
          </a:prstGeom>
          <a:blipFill>
            <a:blip r:embed="rId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83" name="object 83"/>
          <p:cNvSpPr/>
          <p:nvPr/>
        </p:nvSpPr>
        <p:spPr>
          <a:xfrm>
            <a:off x="1863782" y="6438579"/>
            <a:ext cx="19050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84" name="object 84"/>
          <p:cNvSpPr/>
          <p:nvPr/>
        </p:nvSpPr>
        <p:spPr>
          <a:xfrm>
            <a:off x="1912619" y="6438579"/>
            <a:ext cx="19050" cy="0"/>
          </a:xfrm>
          <a:custGeom>
            <a:avLst/>
            <a:gdLst/>
            <a:ahLst/>
            <a:cxnLst/>
            <a:rect l="l" t="t" r="r" b="b"/>
            <a:pathLst>
              <a:path w="27939">
                <a:moveTo>
                  <a:pt x="0" y="0"/>
                </a:moveTo>
                <a:lnTo>
                  <a:pt x="274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85" name="object 85"/>
          <p:cNvSpPr/>
          <p:nvPr/>
        </p:nvSpPr>
        <p:spPr>
          <a:xfrm>
            <a:off x="1759869" y="6437540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86" name="object 86"/>
          <p:cNvSpPr/>
          <p:nvPr/>
        </p:nvSpPr>
        <p:spPr>
          <a:xfrm>
            <a:off x="1832086" y="6437020"/>
            <a:ext cx="50400" cy="2078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87" name="object 87"/>
          <p:cNvSpPr/>
          <p:nvPr/>
        </p:nvSpPr>
        <p:spPr>
          <a:xfrm>
            <a:off x="1863782" y="6437540"/>
            <a:ext cx="19050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88" name="object 88"/>
          <p:cNvSpPr/>
          <p:nvPr/>
        </p:nvSpPr>
        <p:spPr>
          <a:xfrm>
            <a:off x="1912619" y="6437540"/>
            <a:ext cx="19050" cy="0"/>
          </a:xfrm>
          <a:custGeom>
            <a:avLst/>
            <a:gdLst/>
            <a:ahLst/>
            <a:cxnLst/>
            <a:rect l="l" t="t" r="r" b="b"/>
            <a:pathLst>
              <a:path w="27939">
                <a:moveTo>
                  <a:pt x="0" y="0"/>
                </a:moveTo>
                <a:lnTo>
                  <a:pt x="274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89" name="object 89"/>
          <p:cNvSpPr/>
          <p:nvPr/>
        </p:nvSpPr>
        <p:spPr>
          <a:xfrm>
            <a:off x="1759869" y="6436501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90" name="object 90"/>
          <p:cNvSpPr/>
          <p:nvPr/>
        </p:nvSpPr>
        <p:spPr>
          <a:xfrm>
            <a:off x="1832086" y="6435981"/>
            <a:ext cx="50400" cy="2078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91" name="object 91"/>
          <p:cNvSpPr/>
          <p:nvPr/>
        </p:nvSpPr>
        <p:spPr>
          <a:xfrm>
            <a:off x="1863782" y="6436501"/>
            <a:ext cx="19050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92" name="object 92"/>
          <p:cNvSpPr/>
          <p:nvPr/>
        </p:nvSpPr>
        <p:spPr>
          <a:xfrm>
            <a:off x="1911581" y="6436501"/>
            <a:ext cx="19915" cy="0"/>
          </a:xfrm>
          <a:custGeom>
            <a:avLst/>
            <a:gdLst/>
            <a:ahLst/>
            <a:cxnLst/>
            <a:rect l="l" t="t" r="r" b="b"/>
            <a:pathLst>
              <a:path w="29210">
                <a:moveTo>
                  <a:pt x="0" y="0"/>
                </a:moveTo>
                <a:lnTo>
                  <a:pt x="2895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93" name="object 93"/>
          <p:cNvSpPr/>
          <p:nvPr/>
        </p:nvSpPr>
        <p:spPr>
          <a:xfrm>
            <a:off x="1759869" y="6435462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94" name="object 94"/>
          <p:cNvSpPr/>
          <p:nvPr/>
        </p:nvSpPr>
        <p:spPr>
          <a:xfrm>
            <a:off x="1832086" y="6434942"/>
            <a:ext cx="50400" cy="2078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95" name="object 95"/>
          <p:cNvSpPr/>
          <p:nvPr/>
        </p:nvSpPr>
        <p:spPr>
          <a:xfrm>
            <a:off x="1864822" y="6435462"/>
            <a:ext cx="19050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96" name="object 96"/>
          <p:cNvSpPr/>
          <p:nvPr/>
        </p:nvSpPr>
        <p:spPr>
          <a:xfrm>
            <a:off x="1910542" y="6435462"/>
            <a:ext cx="19915" cy="0"/>
          </a:xfrm>
          <a:custGeom>
            <a:avLst/>
            <a:gdLst/>
            <a:ahLst/>
            <a:cxnLst/>
            <a:rect l="l" t="t" r="r" b="b"/>
            <a:pathLst>
              <a:path w="29210">
                <a:moveTo>
                  <a:pt x="0" y="0"/>
                </a:moveTo>
                <a:lnTo>
                  <a:pt x="2895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97" name="object 97"/>
          <p:cNvSpPr/>
          <p:nvPr/>
        </p:nvSpPr>
        <p:spPr>
          <a:xfrm>
            <a:off x="1759869" y="6434423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98" name="object 98"/>
          <p:cNvSpPr/>
          <p:nvPr/>
        </p:nvSpPr>
        <p:spPr>
          <a:xfrm>
            <a:off x="1832086" y="6433903"/>
            <a:ext cx="51439" cy="2078"/>
          </a:xfrm>
          <a:prstGeom prst="rect">
            <a:avLst/>
          </a:prstGeom>
          <a:blipFill>
            <a:blip r:embed="rId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99" name="object 99"/>
          <p:cNvSpPr/>
          <p:nvPr/>
        </p:nvSpPr>
        <p:spPr>
          <a:xfrm>
            <a:off x="1865860" y="6434423"/>
            <a:ext cx="17750" cy="0"/>
          </a:xfrm>
          <a:custGeom>
            <a:avLst/>
            <a:gdLst/>
            <a:ahLst/>
            <a:cxnLst/>
            <a:rect l="l" t="t" r="r" b="b"/>
            <a:pathLst>
              <a:path w="26034">
                <a:moveTo>
                  <a:pt x="0" y="0"/>
                </a:moveTo>
                <a:lnTo>
                  <a:pt x="2590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00" name="object 100"/>
          <p:cNvSpPr/>
          <p:nvPr/>
        </p:nvSpPr>
        <p:spPr>
          <a:xfrm>
            <a:off x="1910541" y="6434423"/>
            <a:ext cx="19050" cy="0"/>
          </a:xfrm>
          <a:custGeom>
            <a:avLst/>
            <a:gdLst/>
            <a:ahLst/>
            <a:cxnLst/>
            <a:rect l="l" t="t" r="r" b="b"/>
            <a:pathLst>
              <a:path w="27939">
                <a:moveTo>
                  <a:pt x="0" y="0"/>
                </a:moveTo>
                <a:lnTo>
                  <a:pt x="274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01" name="object 101"/>
          <p:cNvSpPr/>
          <p:nvPr/>
        </p:nvSpPr>
        <p:spPr>
          <a:xfrm>
            <a:off x="1759869" y="6433383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02" name="object 102"/>
          <p:cNvSpPr/>
          <p:nvPr/>
        </p:nvSpPr>
        <p:spPr>
          <a:xfrm>
            <a:off x="1832086" y="6432864"/>
            <a:ext cx="51439" cy="2078"/>
          </a:xfrm>
          <a:prstGeom prst="rect">
            <a:avLst/>
          </a:prstGeom>
          <a:blipFill>
            <a:blip r:embed="rId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03" name="object 103"/>
          <p:cNvSpPr/>
          <p:nvPr/>
        </p:nvSpPr>
        <p:spPr>
          <a:xfrm>
            <a:off x="1759869" y="6432344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04" name="object 104"/>
          <p:cNvSpPr/>
          <p:nvPr/>
        </p:nvSpPr>
        <p:spPr>
          <a:xfrm>
            <a:off x="1832086" y="6431825"/>
            <a:ext cx="104433" cy="17664"/>
          </a:xfrm>
          <a:prstGeom prst="rect">
            <a:avLst/>
          </a:prstGeom>
          <a:blipFill>
            <a:blip r:embed="rId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05" name="object 105"/>
          <p:cNvSpPr/>
          <p:nvPr/>
        </p:nvSpPr>
        <p:spPr>
          <a:xfrm>
            <a:off x="1759869" y="6431305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06" name="object 106"/>
          <p:cNvSpPr/>
          <p:nvPr/>
        </p:nvSpPr>
        <p:spPr>
          <a:xfrm>
            <a:off x="1832086" y="6430786"/>
            <a:ext cx="97679" cy="2078"/>
          </a:xfrm>
          <a:prstGeom prst="rect">
            <a:avLst/>
          </a:prstGeom>
          <a:blipFill>
            <a:blip r:embed="rId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07" name="object 107"/>
          <p:cNvSpPr/>
          <p:nvPr/>
        </p:nvSpPr>
        <p:spPr>
          <a:xfrm>
            <a:off x="1759869" y="6430265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08" name="object 108"/>
          <p:cNvSpPr/>
          <p:nvPr/>
        </p:nvSpPr>
        <p:spPr>
          <a:xfrm>
            <a:off x="1832085" y="6429746"/>
            <a:ext cx="96640" cy="2078"/>
          </a:xfrm>
          <a:prstGeom prst="rect">
            <a:avLst/>
          </a:prstGeom>
          <a:blipFill>
            <a:blip r:embed="rId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09" name="object 109"/>
          <p:cNvSpPr/>
          <p:nvPr/>
        </p:nvSpPr>
        <p:spPr>
          <a:xfrm>
            <a:off x="1759869" y="6429226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10" name="object 110"/>
          <p:cNvSpPr/>
          <p:nvPr/>
        </p:nvSpPr>
        <p:spPr>
          <a:xfrm>
            <a:off x="1832086" y="6428707"/>
            <a:ext cx="95600" cy="2078"/>
          </a:xfrm>
          <a:prstGeom prst="rect">
            <a:avLst/>
          </a:prstGeom>
          <a:blipFill>
            <a:blip r:embed="rId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11" name="object 111"/>
          <p:cNvSpPr/>
          <p:nvPr/>
        </p:nvSpPr>
        <p:spPr>
          <a:xfrm>
            <a:off x="1759869" y="6428188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12" name="object 112"/>
          <p:cNvSpPr/>
          <p:nvPr/>
        </p:nvSpPr>
        <p:spPr>
          <a:xfrm>
            <a:off x="1832086" y="6427669"/>
            <a:ext cx="95600" cy="2078"/>
          </a:xfrm>
          <a:prstGeom prst="rect">
            <a:avLst/>
          </a:prstGeom>
          <a:blipFill>
            <a:blip r:embed="rId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13" name="object 113"/>
          <p:cNvSpPr/>
          <p:nvPr/>
        </p:nvSpPr>
        <p:spPr>
          <a:xfrm>
            <a:off x="1759869" y="6427149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14" name="object 114"/>
          <p:cNvSpPr/>
          <p:nvPr/>
        </p:nvSpPr>
        <p:spPr>
          <a:xfrm>
            <a:off x="1832086" y="6426629"/>
            <a:ext cx="95600" cy="2078"/>
          </a:xfrm>
          <a:prstGeom prst="rect">
            <a:avLst/>
          </a:prstGeom>
          <a:blipFill>
            <a:blip r:embed="rId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15" name="object 115"/>
          <p:cNvSpPr/>
          <p:nvPr/>
        </p:nvSpPr>
        <p:spPr>
          <a:xfrm>
            <a:off x="1759869" y="6426110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16" name="object 116"/>
          <p:cNvSpPr/>
          <p:nvPr/>
        </p:nvSpPr>
        <p:spPr>
          <a:xfrm>
            <a:off x="1832086" y="6425590"/>
            <a:ext cx="94561" cy="2078"/>
          </a:xfrm>
          <a:prstGeom prst="rect">
            <a:avLst/>
          </a:prstGeom>
          <a:blipFill>
            <a:blip r:embed="rId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17" name="object 117"/>
          <p:cNvSpPr/>
          <p:nvPr/>
        </p:nvSpPr>
        <p:spPr>
          <a:xfrm>
            <a:off x="1759869" y="6425071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18" name="object 118"/>
          <p:cNvSpPr/>
          <p:nvPr/>
        </p:nvSpPr>
        <p:spPr>
          <a:xfrm>
            <a:off x="1832086" y="6424551"/>
            <a:ext cx="94561" cy="2078"/>
          </a:xfrm>
          <a:prstGeom prst="rect">
            <a:avLst/>
          </a:prstGeom>
          <a:blipFill>
            <a:blip r:embed="rId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19" name="object 119"/>
          <p:cNvSpPr/>
          <p:nvPr/>
        </p:nvSpPr>
        <p:spPr>
          <a:xfrm>
            <a:off x="1759869" y="6424032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20" name="object 120"/>
          <p:cNvSpPr/>
          <p:nvPr/>
        </p:nvSpPr>
        <p:spPr>
          <a:xfrm>
            <a:off x="1832086" y="6423512"/>
            <a:ext cx="93522" cy="2078"/>
          </a:xfrm>
          <a:prstGeom prst="rect">
            <a:avLst/>
          </a:prstGeom>
          <a:blipFill>
            <a:blip r:embed="rId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21" name="object 121"/>
          <p:cNvSpPr/>
          <p:nvPr/>
        </p:nvSpPr>
        <p:spPr>
          <a:xfrm>
            <a:off x="1759869" y="6422993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22" name="object 122"/>
          <p:cNvSpPr/>
          <p:nvPr/>
        </p:nvSpPr>
        <p:spPr>
          <a:xfrm>
            <a:off x="1832086" y="6422473"/>
            <a:ext cx="93522" cy="2078"/>
          </a:xfrm>
          <a:prstGeom prst="rect">
            <a:avLst/>
          </a:prstGeom>
          <a:blipFill>
            <a:blip r:embed="rId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23" name="object 123"/>
          <p:cNvSpPr/>
          <p:nvPr/>
        </p:nvSpPr>
        <p:spPr>
          <a:xfrm>
            <a:off x="1759869" y="6421953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24" name="object 124"/>
          <p:cNvSpPr/>
          <p:nvPr/>
        </p:nvSpPr>
        <p:spPr>
          <a:xfrm>
            <a:off x="1832086" y="6421434"/>
            <a:ext cx="92483" cy="2078"/>
          </a:xfrm>
          <a:prstGeom prst="rect">
            <a:avLst/>
          </a:prstGeom>
          <a:blipFill>
            <a:blip r:embed="rId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25" name="object 125"/>
          <p:cNvSpPr/>
          <p:nvPr/>
        </p:nvSpPr>
        <p:spPr>
          <a:xfrm>
            <a:off x="1759869" y="6420914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26" name="object 126"/>
          <p:cNvSpPr/>
          <p:nvPr/>
        </p:nvSpPr>
        <p:spPr>
          <a:xfrm>
            <a:off x="1832086" y="6420395"/>
            <a:ext cx="91444" cy="2078"/>
          </a:xfrm>
          <a:prstGeom prst="rect">
            <a:avLst/>
          </a:prstGeom>
          <a:blipFill>
            <a:blip r:embed="rId3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27" name="object 127"/>
          <p:cNvSpPr/>
          <p:nvPr/>
        </p:nvSpPr>
        <p:spPr>
          <a:xfrm>
            <a:off x="1759869" y="6419875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28" name="object 128"/>
          <p:cNvSpPr/>
          <p:nvPr/>
        </p:nvSpPr>
        <p:spPr>
          <a:xfrm>
            <a:off x="1832086" y="6419356"/>
            <a:ext cx="91444" cy="2078"/>
          </a:xfrm>
          <a:prstGeom prst="rect">
            <a:avLst/>
          </a:prstGeom>
          <a:blipFill>
            <a:blip r:embed="rId3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29" name="object 129"/>
          <p:cNvSpPr/>
          <p:nvPr/>
        </p:nvSpPr>
        <p:spPr>
          <a:xfrm>
            <a:off x="1759869" y="6418836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30" name="object 130"/>
          <p:cNvSpPr/>
          <p:nvPr/>
        </p:nvSpPr>
        <p:spPr>
          <a:xfrm>
            <a:off x="1832086" y="6418317"/>
            <a:ext cx="91444" cy="2078"/>
          </a:xfrm>
          <a:prstGeom prst="rect">
            <a:avLst/>
          </a:prstGeom>
          <a:blipFill>
            <a:blip r:embed="rId3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31" name="object 131"/>
          <p:cNvSpPr/>
          <p:nvPr/>
        </p:nvSpPr>
        <p:spPr>
          <a:xfrm>
            <a:off x="1759869" y="6417796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32" name="object 132"/>
          <p:cNvSpPr/>
          <p:nvPr/>
        </p:nvSpPr>
        <p:spPr>
          <a:xfrm>
            <a:off x="1832086" y="6417277"/>
            <a:ext cx="91444" cy="2078"/>
          </a:xfrm>
          <a:prstGeom prst="rect">
            <a:avLst/>
          </a:prstGeom>
          <a:blipFill>
            <a:blip r:embed="rId3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33" name="object 133"/>
          <p:cNvSpPr/>
          <p:nvPr/>
        </p:nvSpPr>
        <p:spPr>
          <a:xfrm>
            <a:off x="1759869" y="6416757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34" name="object 134"/>
          <p:cNvSpPr/>
          <p:nvPr/>
        </p:nvSpPr>
        <p:spPr>
          <a:xfrm>
            <a:off x="1832086" y="6416238"/>
            <a:ext cx="90405" cy="2078"/>
          </a:xfrm>
          <a:prstGeom prst="rect">
            <a:avLst/>
          </a:prstGeom>
          <a:blipFill>
            <a:blip r:embed="rId3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35" name="object 135"/>
          <p:cNvSpPr/>
          <p:nvPr/>
        </p:nvSpPr>
        <p:spPr>
          <a:xfrm>
            <a:off x="1759869" y="6415718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36" name="object 136"/>
          <p:cNvSpPr/>
          <p:nvPr/>
        </p:nvSpPr>
        <p:spPr>
          <a:xfrm>
            <a:off x="1832086" y="6415199"/>
            <a:ext cx="89366" cy="2078"/>
          </a:xfrm>
          <a:prstGeom prst="rect">
            <a:avLst/>
          </a:prstGeom>
          <a:blipFill>
            <a:blip r:embed="rId3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37" name="object 137"/>
          <p:cNvSpPr/>
          <p:nvPr/>
        </p:nvSpPr>
        <p:spPr>
          <a:xfrm>
            <a:off x="1759869" y="6414680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38" name="object 138"/>
          <p:cNvSpPr/>
          <p:nvPr/>
        </p:nvSpPr>
        <p:spPr>
          <a:xfrm>
            <a:off x="1832086" y="6414160"/>
            <a:ext cx="89366" cy="2078"/>
          </a:xfrm>
          <a:prstGeom prst="rect">
            <a:avLst/>
          </a:prstGeom>
          <a:blipFill>
            <a:blip r:embed="rId3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39" name="object 139"/>
          <p:cNvSpPr/>
          <p:nvPr/>
        </p:nvSpPr>
        <p:spPr>
          <a:xfrm>
            <a:off x="1759869" y="6413641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40" name="object 140"/>
          <p:cNvSpPr/>
          <p:nvPr/>
        </p:nvSpPr>
        <p:spPr>
          <a:xfrm>
            <a:off x="1832086" y="6413121"/>
            <a:ext cx="89366" cy="2078"/>
          </a:xfrm>
          <a:prstGeom prst="rect">
            <a:avLst/>
          </a:prstGeom>
          <a:blipFill>
            <a:blip r:embed="rId3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41" name="object 141"/>
          <p:cNvSpPr/>
          <p:nvPr/>
        </p:nvSpPr>
        <p:spPr>
          <a:xfrm>
            <a:off x="1759869" y="6412602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42" name="object 142"/>
          <p:cNvSpPr/>
          <p:nvPr/>
        </p:nvSpPr>
        <p:spPr>
          <a:xfrm>
            <a:off x="1832086" y="6412082"/>
            <a:ext cx="89366" cy="2078"/>
          </a:xfrm>
          <a:prstGeom prst="rect">
            <a:avLst/>
          </a:prstGeom>
          <a:blipFill>
            <a:blip r:embed="rId3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43" name="object 143"/>
          <p:cNvSpPr/>
          <p:nvPr/>
        </p:nvSpPr>
        <p:spPr>
          <a:xfrm>
            <a:off x="1759869" y="6411563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44" name="object 144"/>
          <p:cNvSpPr/>
          <p:nvPr/>
        </p:nvSpPr>
        <p:spPr>
          <a:xfrm>
            <a:off x="1832086" y="6411043"/>
            <a:ext cx="88327" cy="2078"/>
          </a:xfrm>
          <a:prstGeom prst="rect">
            <a:avLst/>
          </a:prstGeom>
          <a:blipFill>
            <a:blip r:embed="rId3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45" name="object 145"/>
          <p:cNvSpPr/>
          <p:nvPr/>
        </p:nvSpPr>
        <p:spPr>
          <a:xfrm>
            <a:off x="1759869" y="6410523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46" name="object 146"/>
          <p:cNvSpPr/>
          <p:nvPr/>
        </p:nvSpPr>
        <p:spPr>
          <a:xfrm>
            <a:off x="1832086" y="6410004"/>
            <a:ext cx="87288" cy="2078"/>
          </a:xfrm>
          <a:prstGeom prst="rect">
            <a:avLst/>
          </a:prstGeom>
          <a:blipFill>
            <a:blip r:embed="rId3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47" name="object 147"/>
          <p:cNvSpPr/>
          <p:nvPr/>
        </p:nvSpPr>
        <p:spPr>
          <a:xfrm>
            <a:off x="1759869" y="6409484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48" name="object 148"/>
          <p:cNvSpPr/>
          <p:nvPr/>
        </p:nvSpPr>
        <p:spPr>
          <a:xfrm>
            <a:off x="1832086" y="6408965"/>
            <a:ext cx="87288" cy="2078"/>
          </a:xfrm>
          <a:prstGeom prst="rect">
            <a:avLst/>
          </a:prstGeom>
          <a:blipFill>
            <a:blip r:embed="rId4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49" name="object 149"/>
          <p:cNvSpPr/>
          <p:nvPr/>
        </p:nvSpPr>
        <p:spPr>
          <a:xfrm>
            <a:off x="1759869" y="6408445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50" name="object 150"/>
          <p:cNvSpPr/>
          <p:nvPr/>
        </p:nvSpPr>
        <p:spPr>
          <a:xfrm>
            <a:off x="1832086" y="6407926"/>
            <a:ext cx="86249" cy="2078"/>
          </a:xfrm>
          <a:prstGeom prst="rect">
            <a:avLst/>
          </a:prstGeom>
          <a:blipFill>
            <a:blip r:embed="rId4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51" name="object 151"/>
          <p:cNvSpPr/>
          <p:nvPr/>
        </p:nvSpPr>
        <p:spPr>
          <a:xfrm>
            <a:off x="1759869" y="6407406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52" name="object 152"/>
          <p:cNvSpPr/>
          <p:nvPr/>
        </p:nvSpPr>
        <p:spPr>
          <a:xfrm>
            <a:off x="1832086" y="6406887"/>
            <a:ext cx="86249" cy="2078"/>
          </a:xfrm>
          <a:prstGeom prst="rect">
            <a:avLst/>
          </a:prstGeom>
          <a:blipFill>
            <a:blip r:embed="rId4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53" name="object 153"/>
          <p:cNvSpPr/>
          <p:nvPr/>
        </p:nvSpPr>
        <p:spPr>
          <a:xfrm>
            <a:off x="1759869" y="6406367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54" name="object 154"/>
          <p:cNvSpPr/>
          <p:nvPr/>
        </p:nvSpPr>
        <p:spPr>
          <a:xfrm>
            <a:off x="1832086" y="6405848"/>
            <a:ext cx="86249" cy="2078"/>
          </a:xfrm>
          <a:prstGeom prst="rect">
            <a:avLst/>
          </a:prstGeom>
          <a:blipFill>
            <a:blip r:embed="rId4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55" name="object 155"/>
          <p:cNvSpPr/>
          <p:nvPr/>
        </p:nvSpPr>
        <p:spPr>
          <a:xfrm>
            <a:off x="1759869" y="6405328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56" name="object 156"/>
          <p:cNvSpPr/>
          <p:nvPr/>
        </p:nvSpPr>
        <p:spPr>
          <a:xfrm>
            <a:off x="1832085" y="6404809"/>
            <a:ext cx="85210" cy="2078"/>
          </a:xfrm>
          <a:prstGeom prst="rect">
            <a:avLst/>
          </a:prstGeom>
          <a:blipFill>
            <a:blip r:embed="rId4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57" name="object 157"/>
          <p:cNvSpPr/>
          <p:nvPr/>
        </p:nvSpPr>
        <p:spPr>
          <a:xfrm>
            <a:off x="1879369" y="6405328"/>
            <a:ext cx="17750" cy="0"/>
          </a:xfrm>
          <a:custGeom>
            <a:avLst/>
            <a:gdLst/>
            <a:ahLst/>
            <a:cxnLst/>
            <a:rect l="l" t="t" r="r" b="b"/>
            <a:pathLst>
              <a:path w="26034">
                <a:moveTo>
                  <a:pt x="0" y="0"/>
                </a:moveTo>
                <a:lnTo>
                  <a:pt x="2590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58" name="object 158"/>
          <p:cNvSpPr/>
          <p:nvPr/>
        </p:nvSpPr>
        <p:spPr>
          <a:xfrm>
            <a:off x="1898072" y="6405328"/>
            <a:ext cx="19050" cy="0"/>
          </a:xfrm>
          <a:custGeom>
            <a:avLst/>
            <a:gdLst/>
            <a:ahLst/>
            <a:cxnLst/>
            <a:rect l="l" t="t" r="r" b="b"/>
            <a:pathLst>
              <a:path w="27939">
                <a:moveTo>
                  <a:pt x="0" y="0"/>
                </a:moveTo>
                <a:lnTo>
                  <a:pt x="274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59" name="object 159"/>
          <p:cNvSpPr/>
          <p:nvPr/>
        </p:nvSpPr>
        <p:spPr>
          <a:xfrm>
            <a:off x="1759869" y="6404288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60" name="object 160"/>
          <p:cNvSpPr/>
          <p:nvPr/>
        </p:nvSpPr>
        <p:spPr>
          <a:xfrm>
            <a:off x="1832605" y="6404288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61" name="object 161"/>
          <p:cNvSpPr/>
          <p:nvPr/>
        </p:nvSpPr>
        <p:spPr>
          <a:xfrm>
            <a:off x="1879369" y="6404288"/>
            <a:ext cx="36368" cy="0"/>
          </a:xfrm>
          <a:custGeom>
            <a:avLst/>
            <a:gdLst/>
            <a:ahLst/>
            <a:cxnLst/>
            <a:rect l="l" t="t" r="r" b="b"/>
            <a:pathLst>
              <a:path w="53339">
                <a:moveTo>
                  <a:pt x="0" y="0"/>
                </a:moveTo>
                <a:lnTo>
                  <a:pt x="5333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62" name="object 162"/>
          <p:cNvSpPr/>
          <p:nvPr/>
        </p:nvSpPr>
        <p:spPr>
          <a:xfrm>
            <a:off x="1759869" y="6403249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63" name="object 163"/>
          <p:cNvSpPr/>
          <p:nvPr/>
        </p:nvSpPr>
        <p:spPr>
          <a:xfrm>
            <a:off x="1832605" y="6403249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64" name="object 164"/>
          <p:cNvSpPr/>
          <p:nvPr/>
        </p:nvSpPr>
        <p:spPr>
          <a:xfrm>
            <a:off x="1880408" y="6403249"/>
            <a:ext cx="35502" cy="0"/>
          </a:xfrm>
          <a:custGeom>
            <a:avLst/>
            <a:gdLst/>
            <a:ahLst/>
            <a:cxnLst/>
            <a:rect l="l" t="t" r="r" b="b"/>
            <a:pathLst>
              <a:path w="52069">
                <a:moveTo>
                  <a:pt x="0" y="0"/>
                </a:moveTo>
                <a:lnTo>
                  <a:pt x="5181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65" name="object 165"/>
          <p:cNvSpPr/>
          <p:nvPr/>
        </p:nvSpPr>
        <p:spPr>
          <a:xfrm>
            <a:off x="1759869" y="6402211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66" name="object 166"/>
          <p:cNvSpPr/>
          <p:nvPr/>
        </p:nvSpPr>
        <p:spPr>
          <a:xfrm>
            <a:off x="1832605" y="6402211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67" name="object 167"/>
          <p:cNvSpPr/>
          <p:nvPr/>
        </p:nvSpPr>
        <p:spPr>
          <a:xfrm>
            <a:off x="1880408" y="6402211"/>
            <a:ext cx="35502" cy="0"/>
          </a:xfrm>
          <a:custGeom>
            <a:avLst/>
            <a:gdLst/>
            <a:ahLst/>
            <a:cxnLst/>
            <a:rect l="l" t="t" r="r" b="b"/>
            <a:pathLst>
              <a:path w="52069">
                <a:moveTo>
                  <a:pt x="0" y="0"/>
                </a:moveTo>
                <a:lnTo>
                  <a:pt x="5181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68" name="object 168"/>
          <p:cNvSpPr/>
          <p:nvPr/>
        </p:nvSpPr>
        <p:spPr>
          <a:xfrm>
            <a:off x="1759869" y="6401172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69" name="object 169"/>
          <p:cNvSpPr/>
          <p:nvPr/>
        </p:nvSpPr>
        <p:spPr>
          <a:xfrm>
            <a:off x="1832605" y="6401172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70" name="object 170"/>
          <p:cNvSpPr/>
          <p:nvPr/>
        </p:nvSpPr>
        <p:spPr>
          <a:xfrm>
            <a:off x="1880408" y="6401172"/>
            <a:ext cx="34636" cy="0"/>
          </a:xfrm>
          <a:custGeom>
            <a:avLst/>
            <a:gdLst/>
            <a:ahLst/>
            <a:cxnLst/>
            <a:rect l="l" t="t" r="r" b="b"/>
            <a:pathLst>
              <a:path w="50800">
                <a:moveTo>
                  <a:pt x="0" y="0"/>
                </a:moveTo>
                <a:lnTo>
                  <a:pt x="5029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71" name="object 171"/>
          <p:cNvSpPr/>
          <p:nvPr/>
        </p:nvSpPr>
        <p:spPr>
          <a:xfrm>
            <a:off x="1759869" y="6400133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72" name="object 172"/>
          <p:cNvSpPr/>
          <p:nvPr/>
        </p:nvSpPr>
        <p:spPr>
          <a:xfrm>
            <a:off x="1832605" y="6400133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73" name="object 173"/>
          <p:cNvSpPr/>
          <p:nvPr/>
        </p:nvSpPr>
        <p:spPr>
          <a:xfrm>
            <a:off x="1881447" y="6400133"/>
            <a:ext cx="32472" cy="0"/>
          </a:xfrm>
          <a:custGeom>
            <a:avLst/>
            <a:gdLst/>
            <a:ahLst/>
            <a:cxnLst/>
            <a:rect l="l" t="t" r="r" b="b"/>
            <a:pathLst>
              <a:path w="47625">
                <a:moveTo>
                  <a:pt x="0" y="0"/>
                </a:moveTo>
                <a:lnTo>
                  <a:pt x="4724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74" name="object 174"/>
          <p:cNvSpPr/>
          <p:nvPr/>
        </p:nvSpPr>
        <p:spPr>
          <a:xfrm>
            <a:off x="1759869" y="6399093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75" name="object 175"/>
          <p:cNvSpPr/>
          <p:nvPr/>
        </p:nvSpPr>
        <p:spPr>
          <a:xfrm>
            <a:off x="1832605" y="6399093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76" name="object 176"/>
          <p:cNvSpPr/>
          <p:nvPr/>
        </p:nvSpPr>
        <p:spPr>
          <a:xfrm>
            <a:off x="1881447" y="6399093"/>
            <a:ext cx="32472" cy="0"/>
          </a:xfrm>
          <a:custGeom>
            <a:avLst/>
            <a:gdLst/>
            <a:ahLst/>
            <a:cxnLst/>
            <a:rect l="l" t="t" r="r" b="b"/>
            <a:pathLst>
              <a:path w="47625">
                <a:moveTo>
                  <a:pt x="0" y="0"/>
                </a:moveTo>
                <a:lnTo>
                  <a:pt x="4724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77" name="object 177"/>
          <p:cNvSpPr/>
          <p:nvPr/>
        </p:nvSpPr>
        <p:spPr>
          <a:xfrm>
            <a:off x="1759869" y="6398054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78" name="object 178"/>
          <p:cNvSpPr/>
          <p:nvPr/>
        </p:nvSpPr>
        <p:spPr>
          <a:xfrm>
            <a:off x="1832605" y="6398054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79" name="object 179"/>
          <p:cNvSpPr/>
          <p:nvPr/>
        </p:nvSpPr>
        <p:spPr>
          <a:xfrm>
            <a:off x="1882486" y="6398054"/>
            <a:ext cx="30307" cy="0"/>
          </a:xfrm>
          <a:custGeom>
            <a:avLst/>
            <a:gdLst/>
            <a:ahLst/>
            <a:cxnLst/>
            <a:rect l="l" t="t" r="r" b="b"/>
            <a:pathLst>
              <a:path w="44450">
                <a:moveTo>
                  <a:pt x="0" y="0"/>
                </a:moveTo>
                <a:lnTo>
                  <a:pt x="4419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80" name="object 180"/>
          <p:cNvSpPr/>
          <p:nvPr/>
        </p:nvSpPr>
        <p:spPr>
          <a:xfrm>
            <a:off x="1759869" y="6397015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81" name="object 181"/>
          <p:cNvSpPr/>
          <p:nvPr/>
        </p:nvSpPr>
        <p:spPr>
          <a:xfrm>
            <a:off x="1832605" y="6397015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82" name="object 182"/>
          <p:cNvSpPr/>
          <p:nvPr/>
        </p:nvSpPr>
        <p:spPr>
          <a:xfrm>
            <a:off x="1882486" y="6397015"/>
            <a:ext cx="30307" cy="0"/>
          </a:xfrm>
          <a:custGeom>
            <a:avLst/>
            <a:gdLst/>
            <a:ahLst/>
            <a:cxnLst/>
            <a:rect l="l" t="t" r="r" b="b"/>
            <a:pathLst>
              <a:path w="44450">
                <a:moveTo>
                  <a:pt x="0" y="0"/>
                </a:moveTo>
                <a:lnTo>
                  <a:pt x="4419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83" name="object 183"/>
          <p:cNvSpPr/>
          <p:nvPr/>
        </p:nvSpPr>
        <p:spPr>
          <a:xfrm>
            <a:off x="1759869" y="6395976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84" name="object 184"/>
          <p:cNvSpPr/>
          <p:nvPr/>
        </p:nvSpPr>
        <p:spPr>
          <a:xfrm>
            <a:off x="1832605" y="6395976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85" name="object 185"/>
          <p:cNvSpPr/>
          <p:nvPr/>
        </p:nvSpPr>
        <p:spPr>
          <a:xfrm>
            <a:off x="1882486" y="6395976"/>
            <a:ext cx="30307" cy="0"/>
          </a:xfrm>
          <a:custGeom>
            <a:avLst/>
            <a:gdLst/>
            <a:ahLst/>
            <a:cxnLst/>
            <a:rect l="l" t="t" r="r" b="b"/>
            <a:pathLst>
              <a:path w="44450">
                <a:moveTo>
                  <a:pt x="0" y="0"/>
                </a:moveTo>
                <a:lnTo>
                  <a:pt x="4419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86" name="object 186"/>
          <p:cNvSpPr/>
          <p:nvPr/>
        </p:nvSpPr>
        <p:spPr>
          <a:xfrm>
            <a:off x="1759869" y="6394937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87" name="object 187"/>
          <p:cNvSpPr/>
          <p:nvPr/>
        </p:nvSpPr>
        <p:spPr>
          <a:xfrm>
            <a:off x="1832605" y="6394937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88" name="object 188"/>
          <p:cNvSpPr/>
          <p:nvPr/>
        </p:nvSpPr>
        <p:spPr>
          <a:xfrm>
            <a:off x="1883525" y="6394937"/>
            <a:ext cx="28142" cy="0"/>
          </a:xfrm>
          <a:custGeom>
            <a:avLst/>
            <a:gdLst/>
            <a:ahLst/>
            <a:cxnLst/>
            <a:rect l="l" t="t" r="r" b="b"/>
            <a:pathLst>
              <a:path w="41275">
                <a:moveTo>
                  <a:pt x="0" y="0"/>
                </a:moveTo>
                <a:lnTo>
                  <a:pt x="411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89" name="object 189"/>
          <p:cNvSpPr/>
          <p:nvPr/>
        </p:nvSpPr>
        <p:spPr>
          <a:xfrm>
            <a:off x="1759869" y="6393898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90" name="object 190"/>
          <p:cNvSpPr/>
          <p:nvPr/>
        </p:nvSpPr>
        <p:spPr>
          <a:xfrm>
            <a:off x="1832605" y="6393898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91" name="object 191"/>
          <p:cNvSpPr/>
          <p:nvPr/>
        </p:nvSpPr>
        <p:spPr>
          <a:xfrm>
            <a:off x="1883525" y="6393898"/>
            <a:ext cx="28142" cy="0"/>
          </a:xfrm>
          <a:custGeom>
            <a:avLst/>
            <a:gdLst/>
            <a:ahLst/>
            <a:cxnLst/>
            <a:rect l="l" t="t" r="r" b="b"/>
            <a:pathLst>
              <a:path w="41275">
                <a:moveTo>
                  <a:pt x="0" y="0"/>
                </a:moveTo>
                <a:lnTo>
                  <a:pt x="411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92" name="object 192"/>
          <p:cNvSpPr/>
          <p:nvPr/>
        </p:nvSpPr>
        <p:spPr>
          <a:xfrm>
            <a:off x="1759869" y="6392859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93" name="object 193"/>
          <p:cNvSpPr/>
          <p:nvPr/>
        </p:nvSpPr>
        <p:spPr>
          <a:xfrm>
            <a:off x="1832605" y="6392859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94" name="object 194"/>
          <p:cNvSpPr/>
          <p:nvPr/>
        </p:nvSpPr>
        <p:spPr>
          <a:xfrm>
            <a:off x="1884564" y="6392859"/>
            <a:ext cx="25977" cy="0"/>
          </a:xfrm>
          <a:custGeom>
            <a:avLst/>
            <a:gdLst/>
            <a:ahLst/>
            <a:cxnLst/>
            <a:rect l="l" t="t" r="r" b="b"/>
            <a:pathLst>
              <a:path w="38100">
                <a:moveTo>
                  <a:pt x="0" y="0"/>
                </a:moveTo>
                <a:lnTo>
                  <a:pt x="3810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95" name="object 195"/>
          <p:cNvSpPr/>
          <p:nvPr/>
        </p:nvSpPr>
        <p:spPr>
          <a:xfrm>
            <a:off x="1759869" y="6391819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96" name="object 196"/>
          <p:cNvSpPr/>
          <p:nvPr/>
        </p:nvSpPr>
        <p:spPr>
          <a:xfrm>
            <a:off x="1832605" y="6391819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97" name="object 197"/>
          <p:cNvSpPr/>
          <p:nvPr/>
        </p:nvSpPr>
        <p:spPr>
          <a:xfrm>
            <a:off x="1885603" y="6391819"/>
            <a:ext cx="24245" cy="0"/>
          </a:xfrm>
          <a:custGeom>
            <a:avLst/>
            <a:gdLst/>
            <a:ahLst/>
            <a:cxnLst/>
            <a:rect l="l" t="t" r="r" b="b"/>
            <a:pathLst>
              <a:path w="35560">
                <a:moveTo>
                  <a:pt x="0" y="0"/>
                </a:moveTo>
                <a:lnTo>
                  <a:pt x="3505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98" name="object 198"/>
          <p:cNvSpPr/>
          <p:nvPr/>
        </p:nvSpPr>
        <p:spPr>
          <a:xfrm>
            <a:off x="1759869" y="6390780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99" name="object 199"/>
          <p:cNvSpPr/>
          <p:nvPr/>
        </p:nvSpPr>
        <p:spPr>
          <a:xfrm>
            <a:off x="1832605" y="6390780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00" name="object 200"/>
          <p:cNvSpPr/>
          <p:nvPr/>
        </p:nvSpPr>
        <p:spPr>
          <a:xfrm>
            <a:off x="1885603" y="6390780"/>
            <a:ext cx="24245" cy="0"/>
          </a:xfrm>
          <a:custGeom>
            <a:avLst/>
            <a:gdLst/>
            <a:ahLst/>
            <a:cxnLst/>
            <a:rect l="l" t="t" r="r" b="b"/>
            <a:pathLst>
              <a:path w="35560">
                <a:moveTo>
                  <a:pt x="0" y="0"/>
                </a:moveTo>
                <a:lnTo>
                  <a:pt x="3505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01" name="object 201"/>
          <p:cNvSpPr/>
          <p:nvPr/>
        </p:nvSpPr>
        <p:spPr>
          <a:xfrm>
            <a:off x="1759869" y="6389741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02" name="object 202"/>
          <p:cNvSpPr/>
          <p:nvPr/>
        </p:nvSpPr>
        <p:spPr>
          <a:xfrm>
            <a:off x="1832605" y="6389741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03" name="object 203"/>
          <p:cNvSpPr/>
          <p:nvPr/>
        </p:nvSpPr>
        <p:spPr>
          <a:xfrm>
            <a:off x="1885603" y="6389741"/>
            <a:ext cx="24245" cy="0"/>
          </a:xfrm>
          <a:custGeom>
            <a:avLst/>
            <a:gdLst/>
            <a:ahLst/>
            <a:cxnLst/>
            <a:rect l="l" t="t" r="r" b="b"/>
            <a:pathLst>
              <a:path w="35560">
                <a:moveTo>
                  <a:pt x="0" y="0"/>
                </a:moveTo>
                <a:lnTo>
                  <a:pt x="3505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04" name="object 204"/>
          <p:cNvSpPr/>
          <p:nvPr/>
        </p:nvSpPr>
        <p:spPr>
          <a:xfrm>
            <a:off x="1759869" y="6388703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05" name="object 205"/>
          <p:cNvSpPr/>
          <p:nvPr/>
        </p:nvSpPr>
        <p:spPr>
          <a:xfrm>
            <a:off x="1832605" y="6388703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06" name="object 206"/>
          <p:cNvSpPr/>
          <p:nvPr/>
        </p:nvSpPr>
        <p:spPr>
          <a:xfrm>
            <a:off x="1886642" y="6388703"/>
            <a:ext cx="22947" cy="0"/>
          </a:xfrm>
          <a:custGeom>
            <a:avLst/>
            <a:gdLst/>
            <a:ahLst/>
            <a:cxnLst/>
            <a:rect l="l" t="t" r="r" b="b"/>
            <a:pathLst>
              <a:path w="33655">
                <a:moveTo>
                  <a:pt x="0" y="0"/>
                </a:moveTo>
                <a:lnTo>
                  <a:pt x="3352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07" name="object 207"/>
          <p:cNvSpPr/>
          <p:nvPr/>
        </p:nvSpPr>
        <p:spPr>
          <a:xfrm>
            <a:off x="1759869" y="6387663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08" name="object 208"/>
          <p:cNvSpPr/>
          <p:nvPr/>
        </p:nvSpPr>
        <p:spPr>
          <a:xfrm>
            <a:off x="1832605" y="6387663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09" name="object 209"/>
          <p:cNvSpPr/>
          <p:nvPr/>
        </p:nvSpPr>
        <p:spPr>
          <a:xfrm>
            <a:off x="1886642" y="6387663"/>
            <a:ext cx="22080" cy="0"/>
          </a:xfrm>
          <a:custGeom>
            <a:avLst/>
            <a:gdLst/>
            <a:ahLst/>
            <a:cxnLst/>
            <a:rect l="l" t="t" r="r" b="b"/>
            <a:pathLst>
              <a:path w="32385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10" name="object 210"/>
          <p:cNvSpPr/>
          <p:nvPr/>
        </p:nvSpPr>
        <p:spPr>
          <a:xfrm>
            <a:off x="1759869" y="6386624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11" name="object 211"/>
          <p:cNvSpPr/>
          <p:nvPr/>
        </p:nvSpPr>
        <p:spPr>
          <a:xfrm>
            <a:off x="1832605" y="6386624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12" name="object 212"/>
          <p:cNvSpPr/>
          <p:nvPr/>
        </p:nvSpPr>
        <p:spPr>
          <a:xfrm>
            <a:off x="1887682" y="6386624"/>
            <a:ext cx="19915" cy="0"/>
          </a:xfrm>
          <a:custGeom>
            <a:avLst/>
            <a:gdLst/>
            <a:ahLst/>
            <a:cxnLst/>
            <a:rect l="l" t="t" r="r" b="b"/>
            <a:pathLst>
              <a:path w="29210">
                <a:moveTo>
                  <a:pt x="0" y="0"/>
                </a:moveTo>
                <a:lnTo>
                  <a:pt x="2895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13" name="object 213"/>
          <p:cNvSpPr/>
          <p:nvPr/>
        </p:nvSpPr>
        <p:spPr>
          <a:xfrm>
            <a:off x="1759869" y="6385585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14" name="object 214"/>
          <p:cNvSpPr/>
          <p:nvPr/>
        </p:nvSpPr>
        <p:spPr>
          <a:xfrm>
            <a:off x="1832605" y="6385585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15" name="object 215"/>
          <p:cNvSpPr/>
          <p:nvPr/>
        </p:nvSpPr>
        <p:spPr>
          <a:xfrm>
            <a:off x="1759869" y="6384546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16" name="object 216"/>
          <p:cNvSpPr/>
          <p:nvPr/>
        </p:nvSpPr>
        <p:spPr>
          <a:xfrm>
            <a:off x="1832605" y="6384546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17" name="object 217"/>
          <p:cNvSpPr/>
          <p:nvPr/>
        </p:nvSpPr>
        <p:spPr>
          <a:xfrm>
            <a:off x="1888720" y="6384546"/>
            <a:ext cx="19050" cy="0"/>
          </a:xfrm>
          <a:custGeom>
            <a:avLst/>
            <a:gdLst/>
            <a:ahLst/>
            <a:cxnLst/>
            <a:rect l="l" t="t" r="r" b="b"/>
            <a:pathLst>
              <a:path w="27939">
                <a:moveTo>
                  <a:pt x="0" y="0"/>
                </a:moveTo>
                <a:lnTo>
                  <a:pt x="274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18" name="object 218"/>
          <p:cNvSpPr/>
          <p:nvPr/>
        </p:nvSpPr>
        <p:spPr>
          <a:xfrm>
            <a:off x="1759869" y="6383507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19" name="object 219"/>
          <p:cNvSpPr/>
          <p:nvPr/>
        </p:nvSpPr>
        <p:spPr>
          <a:xfrm>
            <a:off x="1832605" y="6383507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20" name="object 220"/>
          <p:cNvSpPr/>
          <p:nvPr/>
        </p:nvSpPr>
        <p:spPr>
          <a:xfrm>
            <a:off x="1888720" y="6383507"/>
            <a:ext cx="17750" cy="0"/>
          </a:xfrm>
          <a:custGeom>
            <a:avLst/>
            <a:gdLst/>
            <a:ahLst/>
            <a:cxnLst/>
            <a:rect l="l" t="t" r="r" b="b"/>
            <a:pathLst>
              <a:path w="26035">
                <a:moveTo>
                  <a:pt x="0" y="0"/>
                </a:moveTo>
                <a:lnTo>
                  <a:pt x="2590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21" name="object 221"/>
          <p:cNvSpPr/>
          <p:nvPr/>
        </p:nvSpPr>
        <p:spPr>
          <a:xfrm>
            <a:off x="1759869" y="6382468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8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22" name="object 222"/>
          <p:cNvSpPr/>
          <p:nvPr/>
        </p:nvSpPr>
        <p:spPr>
          <a:xfrm>
            <a:off x="1832605" y="6382468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23" name="object 223"/>
          <p:cNvSpPr/>
          <p:nvPr/>
        </p:nvSpPr>
        <p:spPr>
          <a:xfrm>
            <a:off x="1888720" y="6382468"/>
            <a:ext cx="17750" cy="0"/>
          </a:xfrm>
          <a:custGeom>
            <a:avLst/>
            <a:gdLst/>
            <a:ahLst/>
            <a:cxnLst/>
            <a:rect l="l" t="t" r="r" b="b"/>
            <a:pathLst>
              <a:path w="26035">
                <a:moveTo>
                  <a:pt x="0" y="0"/>
                </a:moveTo>
                <a:lnTo>
                  <a:pt x="2590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24" name="object 224"/>
          <p:cNvSpPr/>
          <p:nvPr/>
        </p:nvSpPr>
        <p:spPr>
          <a:xfrm>
            <a:off x="1759869" y="6381429"/>
            <a:ext cx="22080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25" name="object 225"/>
          <p:cNvSpPr/>
          <p:nvPr/>
        </p:nvSpPr>
        <p:spPr>
          <a:xfrm>
            <a:off x="1832605" y="6381429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26" name="object 226"/>
          <p:cNvSpPr/>
          <p:nvPr/>
        </p:nvSpPr>
        <p:spPr>
          <a:xfrm>
            <a:off x="1889760" y="6381429"/>
            <a:ext cx="15586" cy="0"/>
          </a:xfrm>
          <a:custGeom>
            <a:avLst/>
            <a:gdLst/>
            <a:ahLst/>
            <a:cxnLst/>
            <a:rect l="l" t="t" r="r" b="b"/>
            <a:pathLst>
              <a:path w="22860">
                <a:moveTo>
                  <a:pt x="0" y="0"/>
                </a:moveTo>
                <a:lnTo>
                  <a:pt x="2286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27" name="object 227"/>
          <p:cNvSpPr/>
          <p:nvPr/>
        </p:nvSpPr>
        <p:spPr>
          <a:xfrm>
            <a:off x="1759869" y="6380390"/>
            <a:ext cx="22947" cy="0"/>
          </a:xfrm>
          <a:custGeom>
            <a:avLst/>
            <a:gdLst/>
            <a:ahLst/>
            <a:cxnLst/>
            <a:rect l="l" t="t" r="r" b="b"/>
            <a:pathLst>
              <a:path w="33655">
                <a:moveTo>
                  <a:pt x="0" y="0"/>
                </a:moveTo>
                <a:lnTo>
                  <a:pt x="3352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28" name="object 228"/>
          <p:cNvSpPr/>
          <p:nvPr/>
        </p:nvSpPr>
        <p:spPr>
          <a:xfrm>
            <a:off x="1832605" y="6380390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29" name="object 229"/>
          <p:cNvSpPr/>
          <p:nvPr/>
        </p:nvSpPr>
        <p:spPr>
          <a:xfrm>
            <a:off x="1890799" y="6380390"/>
            <a:ext cx="14720" cy="0"/>
          </a:xfrm>
          <a:custGeom>
            <a:avLst/>
            <a:gdLst/>
            <a:ahLst/>
            <a:cxnLst/>
            <a:rect l="l" t="t" r="r" b="b"/>
            <a:pathLst>
              <a:path w="21589">
                <a:moveTo>
                  <a:pt x="0" y="0"/>
                </a:moveTo>
                <a:lnTo>
                  <a:pt x="2133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30" name="object 230"/>
          <p:cNvSpPr/>
          <p:nvPr/>
        </p:nvSpPr>
        <p:spPr>
          <a:xfrm>
            <a:off x="1759869" y="6379351"/>
            <a:ext cx="24245" cy="0"/>
          </a:xfrm>
          <a:custGeom>
            <a:avLst/>
            <a:gdLst/>
            <a:ahLst/>
            <a:cxnLst/>
            <a:rect l="l" t="t" r="r" b="b"/>
            <a:pathLst>
              <a:path w="35559">
                <a:moveTo>
                  <a:pt x="0" y="0"/>
                </a:moveTo>
                <a:lnTo>
                  <a:pt x="3505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31" name="object 231"/>
          <p:cNvSpPr/>
          <p:nvPr/>
        </p:nvSpPr>
        <p:spPr>
          <a:xfrm>
            <a:off x="1831566" y="6379351"/>
            <a:ext cx="22080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32" name="object 232"/>
          <p:cNvSpPr/>
          <p:nvPr/>
        </p:nvSpPr>
        <p:spPr>
          <a:xfrm>
            <a:off x="1890799" y="6379351"/>
            <a:ext cx="13855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33" name="object 233"/>
          <p:cNvSpPr/>
          <p:nvPr/>
        </p:nvSpPr>
        <p:spPr>
          <a:xfrm>
            <a:off x="1759869" y="6378311"/>
            <a:ext cx="25111" cy="0"/>
          </a:xfrm>
          <a:custGeom>
            <a:avLst/>
            <a:gdLst/>
            <a:ahLst/>
            <a:cxnLst/>
            <a:rect l="l" t="t" r="r" b="b"/>
            <a:pathLst>
              <a:path w="36830">
                <a:moveTo>
                  <a:pt x="0" y="0"/>
                </a:moveTo>
                <a:lnTo>
                  <a:pt x="365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34" name="object 234"/>
          <p:cNvSpPr/>
          <p:nvPr/>
        </p:nvSpPr>
        <p:spPr>
          <a:xfrm>
            <a:off x="1831566" y="6378311"/>
            <a:ext cx="22080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35" name="object 235"/>
          <p:cNvSpPr/>
          <p:nvPr/>
        </p:nvSpPr>
        <p:spPr>
          <a:xfrm>
            <a:off x="1890799" y="6378311"/>
            <a:ext cx="13855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36" name="object 236"/>
          <p:cNvSpPr/>
          <p:nvPr/>
        </p:nvSpPr>
        <p:spPr>
          <a:xfrm>
            <a:off x="1759869" y="6377272"/>
            <a:ext cx="25111" cy="0"/>
          </a:xfrm>
          <a:custGeom>
            <a:avLst/>
            <a:gdLst/>
            <a:ahLst/>
            <a:cxnLst/>
            <a:rect l="l" t="t" r="r" b="b"/>
            <a:pathLst>
              <a:path w="36830">
                <a:moveTo>
                  <a:pt x="0" y="0"/>
                </a:moveTo>
                <a:lnTo>
                  <a:pt x="365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37" name="object 237"/>
          <p:cNvSpPr/>
          <p:nvPr/>
        </p:nvSpPr>
        <p:spPr>
          <a:xfrm>
            <a:off x="1831566" y="6377272"/>
            <a:ext cx="22080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38" name="object 238"/>
          <p:cNvSpPr/>
          <p:nvPr/>
        </p:nvSpPr>
        <p:spPr>
          <a:xfrm>
            <a:off x="1890799" y="6377272"/>
            <a:ext cx="13855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39" name="object 239"/>
          <p:cNvSpPr/>
          <p:nvPr/>
        </p:nvSpPr>
        <p:spPr>
          <a:xfrm>
            <a:off x="1831566" y="6376233"/>
            <a:ext cx="22080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40" name="object 240"/>
          <p:cNvSpPr/>
          <p:nvPr/>
        </p:nvSpPr>
        <p:spPr>
          <a:xfrm>
            <a:off x="1891838" y="6376233"/>
            <a:ext cx="11690" cy="0"/>
          </a:xfrm>
          <a:custGeom>
            <a:avLst/>
            <a:gdLst/>
            <a:ahLst/>
            <a:cxnLst/>
            <a:rect l="l" t="t" r="r" b="b"/>
            <a:pathLst>
              <a:path w="17144">
                <a:moveTo>
                  <a:pt x="0" y="0"/>
                </a:moveTo>
                <a:lnTo>
                  <a:pt x="1676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41" name="object 241"/>
          <p:cNvSpPr/>
          <p:nvPr/>
        </p:nvSpPr>
        <p:spPr>
          <a:xfrm>
            <a:off x="1759869" y="6375194"/>
            <a:ext cx="27276" cy="0"/>
          </a:xfrm>
          <a:custGeom>
            <a:avLst/>
            <a:gdLst/>
            <a:ahLst/>
            <a:cxnLst/>
            <a:rect l="l" t="t" r="r" b="b"/>
            <a:pathLst>
              <a:path w="40005">
                <a:moveTo>
                  <a:pt x="0" y="0"/>
                </a:moveTo>
                <a:lnTo>
                  <a:pt x="3962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42" name="object 242"/>
          <p:cNvSpPr/>
          <p:nvPr/>
        </p:nvSpPr>
        <p:spPr>
          <a:xfrm>
            <a:off x="1831566" y="6375194"/>
            <a:ext cx="22080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43" name="object 243"/>
          <p:cNvSpPr/>
          <p:nvPr/>
        </p:nvSpPr>
        <p:spPr>
          <a:xfrm>
            <a:off x="1892877" y="6375194"/>
            <a:ext cx="9525" cy="0"/>
          </a:xfrm>
          <a:custGeom>
            <a:avLst/>
            <a:gdLst/>
            <a:ahLst/>
            <a:cxnLst/>
            <a:rect l="l" t="t" r="r" b="b"/>
            <a:pathLst>
              <a:path w="13969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44" name="object 244"/>
          <p:cNvSpPr/>
          <p:nvPr/>
        </p:nvSpPr>
        <p:spPr>
          <a:xfrm>
            <a:off x="1759869" y="6374155"/>
            <a:ext cx="28142" cy="0"/>
          </a:xfrm>
          <a:custGeom>
            <a:avLst/>
            <a:gdLst/>
            <a:ahLst/>
            <a:cxnLst/>
            <a:rect l="l" t="t" r="r" b="b"/>
            <a:pathLst>
              <a:path w="41275">
                <a:moveTo>
                  <a:pt x="0" y="0"/>
                </a:moveTo>
                <a:lnTo>
                  <a:pt x="411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45" name="object 245"/>
          <p:cNvSpPr/>
          <p:nvPr/>
        </p:nvSpPr>
        <p:spPr>
          <a:xfrm>
            <a:off x="1831566" y="6374155"/>
            <a:ext cx="22080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46" name="object 246"/>
          <p:cNvSpPr/>
          <p:nvPr/>
        </p:nvSpPr>
        <p:spPr>
          <a:xfrm>
            <a:off x="1893916" y="6374155"/>
            <a:ext cx="8659" cy="0"/>
          </a:xfrm>
          <a:custGeom>
            <a:avLst/>
            <a:gdLst/>
            <a:ahLst/>
            <a:cxnLst/>
            <a:rect l="l" t="t" r="r" b="b"/>
            <a:pathLst>
              <a:path w="12700">
                <a:moveTo>
                  <a:pt x="0" y="0"/>
                </a:moveTo>
                <a:lnTo>
                  <a:pt x="12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47" name="object 247"/>
          <p:cNvSpPr/>
          <p:nvPr/>
        </p:nvSpPr>
        <p:spPr>
          <a:xfrm>
            <a:off x="1831566" y="6373116"/>
            <a:ext cx="22080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48" name="object 248"/>
          <p:cNvSpPr/>
          <p:nvPr/>
        </p:nvSpPr>
        <p:spPr>
          <a:xfrm>
            <a:off x="1893916" y="6373116"/>
            <a:ext cx="8659" cy="0"/>
          </a:xfrm>
          <a:custGeom>
            <a:avLst/>
            <a:gdLst/>
            <a:ahLst/>
            <a:cxnLst/>
            <a:rect l="l" t="t" r="r" b="b"/>
            <a:pathLst>
              <a:path w="12700">
                <a:moveTo>
                  <a:pt x="0" y="0"/>
                </a:moveTo>
                <a:lnTo>
                  <a:pt x="12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49" name="object 249"/>
          <p:cNvSpPr/>
          <p:nvPr/>
        </p:nvSpPr>
        <p:spPr>
          <a:xfrm>
            <a:off x="1759869" y="6372077"/>
            <a:ext cx="30307" cy="0"/>
          </a:xfrm>
          <a:custGeom>
            <a:avLst/>
            <a:gdLst/>
            <a:ahLst/>
            <a:cxnLst/>
            <a:rect l="l" t="t" r="r" b="b"/>
            <a:pathLst>
              <a:path w="44450">
                <a:moveTo>
                  <a:pt x="0" y="0"/>
                </a:moveTo>
                <a:lnTo>
                  <a:pt x="4419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50" name="object 250"/>
          <p:cNvSpPr/>
          <p:nvPr/>
        </p:nvSpPr>
        <p:spPr>
          <a:xfrm>
            <a:off x="1831566" y="6372077"/>
            <a:ext cx="22080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51" name="object 251"/>
          <p:cNvSpPr/>
          <p:nvPr/>
        </p:nvSpPr>
        <p:spPr>
          <a:xfrm>
            <a:off x="1893916" y="6372077"/>
            <a:ext cx="8659" cy="0"/>
          </a:xfrm>
          <a:custGeom>
            <a:avLst/>
            <a:gdLst/>
            <a:ahLst/>
            <a:cxnLst/>
            <a:rect l="l" t="t" r="r" b="b"/>
            <a:pathLst>
              <a:path w="12700">
                <a:moveTo>
                  <a:pt x="0" y="0"/>
                </a:moveTo>
                <a:lnTo>
                  <a:pt x="1219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52" name="object 252"/>
          <p:cNvSpPr/>
          <p:nvPr/>
        </p:nvSpPr>
        <p:spPr>
          <a:xfrm>
            <a:off x="1759869" y="6371038"/>
            <a:ext cx="31173" cy="0"/>
          </a:xfrm>
          <a:custGeom>
            <a:avLst/>
            <a:gdLst/>
            <a:ahLst/>
            <a:cxnLst/>
            <a:rect l="l" t="t" r="r" b="b"/>
            <a:pathLst>
              <a:path w="45719">
                <a:moveTo>
                  <a:pt x="0" y="0"/>
                </a:moveTo>
                <a:lnTo>
                  <a:pt x="457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53" name="object 253"/>
          <p:cNvSpPr/>
          <p:nvPr/>
        </p:nvSpPr>
        <p:spPr>
          <a:xfrm>
            <a:off x="1831566" y="6371038"/>
            <a:ext cx="22080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54" name="object 254"/>
          <p:cNvSpPr/>
          <p:nvPr/>
        </p:nvSpPr>
        <p:spPr>
          <a:xfrm>
            <a:off x="1894955" y="6371038"/>
            <a:ext cx="6494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55" name="object 255"/>
          <p:cNvSpPr/>
          <p:nvPr/>
        </p:nvSpPr>
        <p:spPr>
          <a:xfrm>
            <a:off x="1759869" y="6369999"/>
            <a:ext cx="31173" cy="0"/>
          </a:xfrm>
          <a:custGeom>
            <a:avLst/>
            <a:gdLst/>
            <a:ahLst/>
            <a:cxnLst/>
            <a:rect l="l" t="t" r="r" b="b"/>
            <a:pathLst>
              <a:path w="45719">
                <a:moveTo>
                  <a:pt x="0" y="0"/>
                </a:moveTo>
                <a:lnTo>
                  <a:pt x="457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56" name="object 256"/>
          <p:cNvSpPr/>
          <p:nvPr/>
        </p:nvSpPr>
        <p:spPr>
          <a:xfrm>
            <a:off x="1831566" y="6369999"/>
            <a:ext cx="22080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57" name="object 257"/>
          <p:cNvSpPr/>
          <p:nvPr/>
        </p:nvSpPr>
        <p:spPr>
          <a:xfrm>
            <a:off x="1894955" y="6369999"/>
            <a:ext cx="5195" cy="0"/>
          </a:xfrm>
          <a:custGeom>
            <a:avLst/>
            <a:gdLst/>
            <a:ahLst/>
            <a:cxnLst/>
            <a:rect l="l" t="t" r="r" b="b"/>
            <a:pathLst>
              <a:path w="7619">
                <a:moveTo>
                  <a:pt x="0" y="0"/>
                </a:moveTo>
                <a:lnTo>
                  <a:pt x="761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58" name="object 258"/>
          <p:cNvSpPr/>
          <p:nvPr/>
        </p:nvSpPr>
        <p:spPr>
          <a:xfrm>
            <a:off x="1759869" y="6368960"/>
            <a:ext cx="32472" cy="0"/>
          </a:xfrm>
          <a:custGeom>
            <a:avLst/>
            <a:gdLst/>
            <a:ahLst/>
            <a:cxnLst/>
            <a:rect l="l" t="t" r="r" b="b"/>
            <a:pathLst>
              <a:path w="47625">
                <a:moveTo>
                  <a:pt x="0" y="0"/>
                </a:moveTo>
                <a:lnTo>
                  <a:pt x="4724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59" name="object 259"/>
          <p:cNvSpPr/>
          <p:nvPr/>
        </p:nvSpPr>
        <p:spPr>
          <a:xfrm>
            <a:off x="1831566" y="6368960"/>
            <a:ext cx="22080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60" name="object 260"/>
          <p:cNvSpPr/>
          <p:nvPr/>
        </p:nvSpPr>
        <p:spPr>
          <a:xfrm>
            <a:off x="1879369" y="6368440"/>
            <a:ext cx="37407" cy="37407"/>
          </a:xfrm>
          <a:prstGeom prst="rect">
            <a:avLst/>
          </a:prstGeom>
          <a:blipFill>
            <a:blip r:embed="rId4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61" name="object 261"/>
          <p:cNvSpPr/>
          <p:nvPr/>
        </p:nvSpPr>
        <p:spPr>
          <a:xfrm>
            <a:off x="1894955" y="6368960"/>
            <a:ext cx="5195" cy="0"/>
          </a:xfrm>
          <a:custGeom>
            <a:avLst/>
            <a:gdLst/>
            <a:ahLst/>
            <a:cxnLst/>
            <a:rect l="l" t="t" r="r" b="b"/>
            <a:pathLst>
              <a:path w="7619">
                <a:moveTo>
                  <a:pt x="0" y="0"/>
                </a:moveTo>
                <a:lnTo>
                  <a:pt x="761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62" name="object 262"/>
          <p:cNvSpPr/>
          <p:nvPr/>
        </p:nvSpPr>
        <p:spPr>
          <a:xfrm>
            <a:off x="1759869" y="6367921"/>
            <a:ext cx="34636" cy="0"/>
          </a:xfrm>
          <a:custGeom>
            <a:avLst/>
            <a:gdLst/>
            <a:ahLst/>
            <a:cxnLst/>
            <a:rect l="l" t="t" r="r" b="b"/>
            <a:pathLst>
              <a:path w="50800">
                <a:moveTo>
                  <a:pt x="0" y="0"/>
                </a:moveTo>
                <a:lnTo>
                  <a:pt x="5029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63" name="object 263"/>
          <p:cNvSpPr/>
          <p:nvPr/>
        </p:nvSpPr>
        <p:spPr>
          <a:xfrm>
            <a:off x="1831566" y="6367921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8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64" name="object 264"/>
          <p:cNvSpPr/>
          <p:nvPr/>
        </p:nvSpPr>
        <p:spPr>
          <a:xfrm>
            <a:off x="1870017" y="6367921"/>
            <a:ext cx="29441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65" name="object 265"/>
          <p:cNvSpPr/>
          <p:nvPr/>
        </p:nvSpPr>
        <p:spPr>
          <a:xfrm>
            <a:off x="1759869" y="6366882"/>
            <a:ext cx="34636" cy="0"/>
          </a:xfrm>
          <a:custGeom>
            <a:avLst/>
            <a:gdLst/>
            <a:ahLst/>
            <a:cxnLst/>
            <a:rect l="l" t="t" r="r" b="b"/>
            <a:pathLst>
              <a:path w="50800">
                <a:moveTo>
                  <a:pt x="0" y="0"/>
                </a:moveTo>
                <a:lnTo>
                  <a:pt x="502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66" name="object 266"/>
          <p:cNvSpPr/>
          <p:nvPr/>
        </p:nvSpPr>
        <p:spPr>
          <a:xfrm>
            <a:off x="1831046" y="6366362"/>
            <a:ext cx="69104" cy="38446"/>
          </a:xfrm>
          <a:prstGeom prst="rect">
            <a:avLst/>
          </a:prstGeom>
          <a:blipFill>
            <a:blip r:embed="rId4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67" name="object 267"/>
          <p:cNvSpPr/>
          <p:nvPr/>
        </p:nvSpPr>
        <p:spPr>
          <a:xfrm>
            <a:off x="1867939" y="6366882"/>
            <a:ext cx="33338" cy="0"/>
          </a:xfrm>
          <a:custGeom>
            <a:avLst/>
            <a:gdLst/>
            <a:ahLst/>
            <a:cxnLst/>
            <a:rect l="l" t="t" r="r" b="b"/>
            <a:pathLst>
              <a:path w="48894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68" name="object 268"/>
          <p:cNvSpPr/>
          <p:nvPr/>
        </p:nvSpPr>
        <p:spPr>
          <a:xfrm>
            <a:off x="1759869" y="6365842"/>
            <a:ext cx="36368" cy="0"/>
          </a:xfrm>
          <a:custGeom>
            <a:avLst/>
            <a:gdLst/>
            <a:ahLst/>
            <a:cxnLst/>
            <a:rect l="l" t="t" r="r" b="b"/>
            <a:pathLst>
              <a:path w="53340">
                <a:moveTo>
                  <a:pt x="0" y="0"/>
                </a:moveTo>
                <a:lnTo>
                  <a:pt x="5333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69" name="object 269"/>
          <p:cNvSpPr/>
          <p:nvPr/>
        </p:nvSpPr>
        <p:spPr>
          <a:xfrm>
            <a:off x="1830008" y="6365322"/>
            <a:ext cx="71173" cy="2078"/>
          </a:xfrm>
          <a:prstGeom prst="rect">
            <a:avLst/>
          </a:prstGeom>
          <a:blipFill>
            <a:blip r:embed="rId4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70" name="object 270"/>
          <p:cNvSpPr/>
          <p:nvPr/>
        </p:nvSpPr>
        <p:spPr>
          <a:xfrm>
            <a:off x="1863782" y="6365842"/>
            <a:ext cx="41564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71" name="object 271"/>
          <p:cNvSpPr/>
          <p:nvPr/>
        </p:nvSpPr>
        <p:spPr>
          <a:xfrm>
            <a:off x="1759869" y="6364803"/>
            <a:ext cx="37666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72" name="object 272"/>
          <p:cNvSpPr/>
          <p:nvPr/>
        </p:nvSpPr>
        <p:spPr>
          <a:xfrm>
            <a:off x="1830008" y="6364283"/>
            <a:ext cx="75338" cy="2078"/>
          </a:xfrm>
          <a:prstGeom prst="rect">
            <a:avLst/>
          </a:prstGeom>
          <a:blipFill>
            <a:blip r:embed="rId4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73" name="object 273"/>
          <p:cNvSpPr/>
          <p:nvPr/>
        </p:nvSpPr>
        <p:spPr>
          <a:xfrm>
            <a:off x="1861705" y="6364803"/>
            <a:ext cx="45893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74" name="object 274"/>
          <p:cNvSpPr/>
          <p:nvPr/>
        </p:nvSpPr>
        <p:spPr>
          <a:xfrm>
            <a:off x="1829488" y="6363764"/>
            <a:ext cx="22947" cy="0"/>
          </a:xfrm>
          <a:custGeom>
            <a:avLst/>
            <a:gdLst/>
            <a:ahLst/>
            <a:cxnLst/>
            <a:rect l="l" t="t" r="r" b="b"/>
            <a:pathLst>
              <a:path w="33655">
                <a:moveTo>
                  <a:pt x="0" y="0"/>
                </a:moveTo>
                <a:lnTo>
                  <a:pt x="3352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75" name="object 275"/>
          <p:cNvSpPr/>
          <p:nvPr/>
        </p:nvSpPr>
        <p:spPr>
          <a:xfrm>
            <a:off x="1759349" y="6362206"/>
            <a:ext cx="38966" cy="102870"/>
          </a:xfrm>
          <a:prstGeom prst="rect">
            <a:avLst/>
          </a:prstGeom>
          <a:blipFill>
            <a:blip r:embed="rId4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76" name="object 276"/>
          <p:cNvSpPr/>
          <p:nvPr/>
        </p:nvSpPr>
        <p:spPr>
          <a:xfrm>
            <a:off x="1782729" y="6362725"/>
            <a:ext cx="16885" cy="0"/>
          </a:xfrm>
          <a:custGeom>
            <a:avLst/>
            <a:gdLst/>
            <a:ahLst/>
            <a:cxnLst/>
            <a:rect l="l" t="t" r="r" b="b"/>
            <a:pathLst>
              <a:path w="24765">
                <a:moveTo>
                  <a:pt x="0" y="0"/>
                </a:moveTo>
                <a:lnTo>
                  <a:pt x="2438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77" name="object 277"/>
          <p:cNvSpPr/>
          <p:nvPr/>
        </p:nvSpPr>
        <p:spPr>
          <a:xfrm>
            <a:off x="1828449" y="6362725"/>
            <a:ext cx="22947" cy="0"/>
          </a:xfrm>
          <a:custGeom>
            <a:avLst/>
            <a:gdLst/>
            <a:ahLst/>
            <a:cxnLst/>
            <a:rect l="l" t="t" r="r" b="b"/>
            <a:pathLst>
              <a:path w="33655">
                <a:moveTo>
                  <a:pt x="0" y="0"/>
                </a:moveTo>
                <a:lnTo>
                  <a:pt x="3352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78" name="object 278"/>
          <p:cNvSpPr/>
          <p:nvPr/>
        </p:nvSpPr>
        <p:spPr>
          <a:xfrm>
            <a:off x="1759350" y="6361167"/>
            <a:ext cx="40004" cy="2078"/>
          </a:xfrm>
          <a:prstGeom prst="rect">
            <a:avLst/>
          </a:prstGeom>
          <a:blipFill>
            <a:blip r:embed="rId4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79" name="object 279"/>
          <p:cNvSpPr/>
          <p:nvPr/>
        </p:nvSpPr>
        <p:spPr>
          <a:xfrm>
            <a:off x="1759350" y="6360128"/>
            <a:ext cx="42602" cy="2078"/>
          </a:xfrm>
          <a:prstGeom prst="rect">
            <a:avLst/>
          </a:prstGeom>
          <a:blipFill>
            <a:blip r:embed="rId5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80" name="object 280"/>
          <p:cNvSpPr/>
          <p:nvPr/>
        </p:nvSpPr>
        <p:spPr>
          <a:xfrm>
            <a:off x="1759349" y="6359089"/>
            <a:ext cx="156387" cy="6234"/>
          </a:xfrm>
          <a:prstGeom prst="rect">
            <a:avLst/>
          </a:prstGeom>
          <a:blipFill>
            <a:blip r:embed="rId5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81" name="object 281"/>
          <p:cNvSpPr/>
          <p:nvPr/>
        </p:nvSpPr>
        <p:spPr>
          <a:xfrm>
            <a:off x="1759349" y="6358049"/>
            <a:ext cx="156387" cy="2078"/>
          </a:xfrm>
          <a:prstGeom prst="rect">
            <a:avLst/>
          </a:prstGeom>
          <a:blipFill>
            <a:blip r:embed="rId5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82" name="object 282"/>
          <p:cNvSpPr/>
          <p:nvPr/>
        </p:nvSpPr>
        <p:spPr>
          <a:xfrm>
            <a:off x="1759349" y="6357010"/>
            <a:ext cx="157418" cy="2078"/>
          </a:xfrm>
          <a:prstGeom prst="rect">
            <a:avLst/>
          </a:prstGeom>
          <a:blipFill>
            <a:blip r:embed="rId5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83" name="object 283"/>
          <p:cNvSpPr/>
          <p:nvPr/>
        </p:nvSpPr>
        <p:spPr>
          <a:xfrm>
            <a:off x="1759350" y="6355971"/>
            <a:ext cx="160019" cy="2078"/>
          </a:xfrm>
          <a:prstGeom prst="rect">
            <a:avLst/>
          </a:prstGeom>
          <a:blipFill>
            <a:blip r:embed="rId5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84" name="object 284"/>
          <p:cNvSpPr/>
          <p:nvPr/>
        </p:nvSpPr>
        <p:spPr>
          <a:xfrm>
            <a:off x="1759350" y="6354932"/>
            <a:ext cx="160539" cy="2078"/>
          </a:xfrm>
          <a:prstGeom prst="rect">
            <a:avLst/>
          </a:prstGeom>
          <a:blipFill>
            <a:blip r:embed="rId5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85" name="object 285"/>
          <p:cNvSpPr/>
          <p:nvPr/>
        </p:nvSpPr>
        <p:spPr>
          <a:xfrm>
            <a:off x="1759869" y="6352855"/>
            <a:ext cx="162093" cy="3117"/>
          </a:xfrm>
          <a:prstGeom prst="rect">
            <a:avLst/>
          </a:prstGeom>
          <a:blipFill>
            <a:blip r:embed="rId5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86" name="object 286"/>
          <p:cNvSpPr/>
          <p:nvPr/>
        </p:nvSpPr>
        <p:spPr>
          <a:xfrm>
            <a:off x="1759869" y="6351816"/>
            <a:ext cx="163661" cy="2078"/>
          </a:xfrm>
          <a:prstGeom prst="rect">
            <a:avLst/>
          </a:prstGeom>
          <a:blipFill>
            <a:blip r:embed="rId5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87" name="object 287"/>
          <p:cNvSpPr/>
          <p:nvPr/>
        </p:nvSpPr>
        <p:spPr>
          <a:xfrm>
            <a:off x="1759869" y="6350775"/>
            <a:ext cx="164700" cy="2078"/>
          </a:xfrm>
          <a:prstGeom prst="rect">
            <a:avLst/>
          </a:prstGeom>
          <a:blipFill>
            <a:blip r:embed="rId5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88" name="object 288"/>
          <p:cNvSpPr/>
          <p:nvPr/>
        </p:nvSpPr>
        <p:spPr>
          <a:xfrm>
            <a:off x="1899111" y="6351295"/>
            <a:ext cx="25977" cy="0"/>
          </a:xfrm>
          <a:custGeom>
            <a:avLst/>
            <a:gdLst/>
            <a:ahLst/>
            <a:cxnLst/>
            <a:rect l="l" t="t" r="r" b="b"/>
            <a:pathLst>
              <a:path w="38100">
                <a:moveTo>
                  <a:pt x="0" y="0"/>
                </a:moveTo>
                <a:lnTo>
                  <a:pt x="3809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89" name="object 289"/>
          <p:cNvSpPr/>
          <p:nvPr/>
        </p:nvSpPr>
        <p:spPr>
          <a:xfrm>
            <a:off x="1900150" y="6350256"/>
            <a:ext cx="25111" cy="0"/>
          </a:xfrm>
          <a:custGeom>
            <a:avLst/>
            <a:gdLst/>
            <a:ahLst/>
            <a:cxnLst/>
            <a:rect l="l" t="t" r="r" b="b"/>
            <a:pathLst>
              <a:path w="36830">
                <a:moveTo>
                  <a:pt x="0" y="0"/>
                </a:moveTo>
                <a:lnTo>
                  <a:pt x="365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90" name="object 290"/>
          <p:cNvSpPr/>
          <p:nvPr/>
        </p:nvSpPr>
        <p:spPr>
          <a:xfrm>
            <a:off x="1902229" y="6349217"/>
            <a:ext cx="24245" cy="0"/>
          </a:xfrm>
          <a:custGeom>
            <a:avLst/>
            <a:gdLst/>
            <a:ahLst/>
            <a:cxnLst/>
            <a:rect l="l" t="t" r="r" b="b"/>
            <a:pathLst>
              <a:path w="35560">
                <a:moveTo>
                  <a:pt x="0" y="0"/>
                </a:moveTo>
                <a:lnTo>
                  <a:pt x="3505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91" name="object 291"/>
          <p:cNvSpPr/>
          <p:nvPr/>
        </p:nvSpPr>
        <p:spPr>
          <a:xfrm>
            <a:off x="1904307" y="6348178"/>
            <a:ext cx="22947" cy="0"/>
          </a:xfrm>
          <a:custGeom>
            <a:avLst/>
            <a:gdLst/>
            <a:ahLst/>
            <a:cxnLst/>
            <a:rect l="l" t="t" r="r" b="b"/>
            <a:pathLst>
              <a:path w="33655">
                <a:moveTo>
                  <a:pt x="0" y="0"/>
                </a:moveTo>
                <a:lnTo>
                  <a:pt x="3352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92" name="object 292"/>
          <p:cNvSpPr/>
          <p:nvPr/>
        </p:nvSpPr>
        <p:spPr>
          <a:xfrm>
            <a:off x="1906385" y="6347139"/>
            <a:ext cx="22080" cy="0"/>
          </a:xfrm>
          <a:custGeom>
            <a:avLst/>
            <a:gdLst/>
            <a:ahLst/>
            <a:cxnLst/>
            <a:rect l="l" t="t" r="r" b="b"/>
            <a:pathLst>
              <a:path w="32385">
                <a:moveTo>
                  <a:pt x="0" y="0"/>
                </a:moveTo>
                <a:lnTo>
                  <a:pt x="3200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93" name="object 293"/>
          <p:cNvSpPr/>
          <p:nvPr/>
        </p:nvSpPr>
        <p:spPr>
          <a:xfrm>
            <a:off x="1907424" y="6346100"/>
            <a:ext cx="22080" cy="0"/>
          </a:xfrm>
          <a:custGeom>
            <a:avLst/>
            <a:gdLst/>
            <a:ahLst/>
            <a:cxnLst/>
            <a:rect l="l" t="t" r="r" b="b"/>
            <a:pathLst>
              <a:path w="32385">
                <a:moveTo>
                  <a:pt x="0" y="0"/>
                </a:moveTo>
                <a:lnTo>
                  <a:pt x="3200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94" name="object 294"/>
          <p:cNvSpPr/>
          <p:nvPr/>
        </p:nvSpPr>
        <p:spPr>
          <a:xfrm>
            <a:off x="1907424" y="6345061"/>
            <a:ext cx="22080" cy="0"/>
          </a:xfrm>
          <a:custGeom>
            <a:avLst/>
            <a:gdLst/>
            <a:ahLst/>
            <a:cxnLst/>
            <a:rect l="l" t="t" r="r" b="b"/>
            <a:pathLst>
              <a:path w="32385">
                <a:moveTo>
                  <a:pt x="0" y="0"/>
                </a:moveTo>
                <a:lnTo>
                  <a:pt x="3200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95" name="object 295"/>
          <p:cNvSpPr/>
          <p:nvPr/>
        </p:nvSpPr>
        <p:spPr>
          <a:xfrm>
            <a:off x="1909503" y="6344022"/>
            <a:ext cx="19915" cy="0"/>
          </a:xfrm>
          <a:custGeom>
            <a:avLst/>
            <a:gdLst/>
            <a:ahLst/>
            <a:cxnLst/>
            <a:rect l="l" t="t" r="r" b="b"/>
            <a:pathLst>
              <a:path w="29210">
                <a:moveTo>
                  <a:pt x="0" y="0"/>
                </a:moveTo>
                <a:lnTo>
                  <a:pt x="2895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96" name="object 296"/>
          <p:cNvSpPr/>
          <p:nvPr/>
        </p:nvSpPr>
        <p:spPr>
          <a:xfrm>
            <a:off x="1909503" y="6342983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97" name="object 297"/>
          <p:cNvSpPr/>
          <p:nvPr/>
        </p:nvSpPr>
        <p:spPr>
          <a:xfrm>
            <a:off x="1759350" y="6341424"/>
            <a:ext cx="109619" cy="9351"/>
          </a:xfrm>
          <a:prstGeom prst="rect">
            <a:avLst/>
          </a:prstGeom>
          <a:blipFill>
            <a:blip r:embed="rId5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98" name="object 298"/>
          <p:cNvSpPr/>
          <p:nvPr/>
        </p:nvSpPr>
        <p:spPr>
          <a:xfrm>
            <a:off x="1910542" y="6341943"/>
            <a:ext cx="19915" cy="0"/>
          </a:xfrm>
          <a:custGeom>
            <a:avLst/>
            <a:gdLst/>
            <a:ahLst/>
            <a:cxnLst/>
            <a:rect l="l" t="t" r="r" b="b"/>
            <a:pathLst>
              <a:path w="29210">
                <a:moveTo>
                  <a:pt x="0" y="0"/>
                </a:moveTo>
                <a:lnTo>
                  <a:pt x="2895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99" name="object 299"/>
          <p:cNvSpPr/>
          <p:nvPr/>
        </p:nvSpPr>
        <p:spPr>
          <a:xfrm>
            <a:off x="1759349" y="6340385"/>
            <a:ext cx="99757" cy="2078"/>
          </a:xfrm>
          <a:prstGeom prst="rect">
            <a:avLst/>
          </a:prstGeom>
          <a:blipFill>
            <a:blip r:embed="rId6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00" name="object 300"/>
          <p:cNvSpPr/>
          <p:nvPr/>
        </p:nvSpPr>
        <p:spPr>
          <a:xfrm>
            <a:off x="1807667" y="6340904"/>
            <a:ext cx="27276" cy="0"/>
          </a:xfrm>
          <a:custGeom>
            <a:avLst/>
            <a:gdLst/>
            <a:ahLst/>
            <a:cxnLst/>
            <a:rect l="l" t="t" r="r" b="b"/>
            <a:pathLst>
              <a:path w="40005">
                <a:moveTo>
                  <a:pt x="0" y="0"/>
                </a:moveTo>
                <a:lnTo>
                  <a:pt x="3962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01" name="object 301"/>
          <p:cNvSpPr/>
          <p:nvPr/>
        </p:nvSpPr>
        <p:spPr>
          <a:xfrm>
            <a:off x="1836766" y="6340904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02" name="object 302"/>
          <p:cNvSpPr/>
          <p:nvPr/>
        </p:nvSpPr>
        <p:spPr>
          <a:xfrm>
            <a:off x="1912619" y="6340904"/>
            <a:ext cx="19050" cy="0"/>
          </a:xfrm>
          <a:custGeom>
            <a:avLst/>
            <a:gdLst/>
            <a:ahLst/>
            <a:cxnLst/>
            <a:rect l="l" t="t" r="r" b="b"/>
            <a:pathLst>
              <a:path w="27939">
                <a:moveTo>
                  <a:pt x="0" y="0"/>
                </a:moveTo>
                <a:lnTo>
                  <a:pt x="274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03" name="object 303"/>
          <p:cNvSpPr/>
          <p:nvPr/>
        </p:nvSpPr>
        <p:spPr>
          <a:xfrm>
            <a:off x="1759869" y="6339865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8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04" name="object 304"/>
          <p:cNvSpPr/>
          <p:nvPr/>
        </p:nvSpPr>
        <p:spPr>
          <a:xfrm>
            <a:off x="1807672" y="6339345"/>
            <a:ext cx="49868" cy="2078"/>
          </a:xfrm>
          <a:prstGeom prst="rect">
            <a:avLst/>
          </a:prstGeom>
          <a:blipFill>
            <a:blip r:embed="rId6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05" name="object 305"/>
          <p:cNvSpPr/>
          <p:nvPr/>
        </p:nvSpPr>
        <p:spPr>
          <a:xfrm>
            <a:off x="1836766" y="6339865"/>
            <a:ext cx="19915" cy="0"/>
          </a:xfrm>
          <a:custGeom>
            <a:avLst/>
            <a:gdLst/>
            <a:ahLst/>
            <a:cxnLst/>
            <a:rect l="l" t="t" r="r" b="b"/>
            <a:pathLst>
              <a:path w="29209">
                <a:moveTo>
                  <a:pt x="0" y="0"/>
                </a:moveTo>
                <a:lnTo>
                  <a:pt x="2895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06" name="object 306"/>
          <p:cNvSpPr/>
          <p:nvPr/>
        </p:nvSpPr>
        <p:spPr>
          <a:xfrm>
            <a:off x="1912619" y="6339865"/>
            <a:ext cx="19050" cy="0"/>
          </a:xfrm>
          <a:custGeom>
            <a:avLst/>
            <a:gdLst/>
            <a:ahLst/>
            <a:cxnLst/>
            <a:rect l="l" t="t" r="r" b="b"/>
            <a:pathLst>
              <a:path w="27939">
                <a:moveTo>
                  <a:pt x="0" y="0"/>
                </a:moveTo>
                <a:lnTo>
                  <a:pt x="274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07" name="object 307"/>
          <p:cNvSpPr/>
          <p:nvPr/>
        </p:nvSpPr>
        <p:spPr>
          <a:xfrm>
            <a:off x="1836766" y="6338825"/>
            <a:ext cx="19050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08" name="object 308"/>
          <p:cNvSpPr/>
          <p:nvPr/>
        </p:nvSpPr>
        <p:spPr>
          <a:xfrm>
            <a:off x="1836766" y="6337786"/>
            <a:ext cx="19050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09" name="object 309"/>
          <p:cNvSpPr/>
          <p:nvPr/>
        </p:nvSpPr>
        <p:spPr>
          <a:xfrm>
            <a:off x="1914698" y="6337786"/>
            <a:ext cx="17750" cy="0"/>
          </a:xfrm>
          <a:custGeom>
            <a:avLst/>
            <a:gdLst/>
            <a:ahLst/>
            <a:cxnLst/>
            <a:rect l="l" t="t" r="r" b="b"/>
            <a:pathLst>
              <a:path w="26035">
                <a:moveTo>
                  <a:pt x="0" y="0"/>
                </a:moveTo>
                <a:lnTo>
                  <a:pt x="2590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10" name="object 310"/>
          <p:cNvSpPr/>
          <p:nvPr/>
        </p:nvSpPr>
        <p:spPr>
          <a:xfrm>
            <a:off x="1835723" y="6336748"/>
            <a:ext cx="19050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11" name="object 311"/>
          <p:cNvSpPr/>
          <p:nvPr/>
        </p:nvSpPr>
        <p:spPr>
          <a:xfrm>
            <a:off x="1914698" y="6336748"/>
            <a:ext cx="19050" cy="0"/>
          </a:xfrm>
          <a:custGeom>
            <a:avLst/>
            <a:gdLst/>
            <a:ahLst/>
            <a:cxnLst/>
            <a:rect l="l" t="t" r="r" b="b"/>
            <a:pathLst>
              <a:path w="27939">
                <a:moveTo>
                  <a:pt x="0" y="0"/>
                </a:moveTo>
                <a:lnTo>
                  <a:pt x="274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12" name="object 312"/>
          <p:cNvSpPr/>
          <p:nvPr/>
        </p:nvSpPr>
        <p:spPr>
          <a:xfrm>
            <a:off x="1834683" y="6335709"/>
            <a:ext cx="19050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13" name="object 313"/>
          <p:cNvSpPr/>
          <p:nvPr/>
        </p:nvSpPr>
        <p:spPr>
          <a:xfrm>
            <a:off x="1915737" y="6335709"/>
            <a:ext cx="17750" cy="0"/>
          </a:xfrm>
          <a:custGeom>
            <a:avLst/>
            <a:gdLst/>
            <a:ahLst/>
            <a:cxnLst/>
            <a:rect l="l" t="t" r="r" b="b"/>
            <a:pathLst>
              <a:path w="26035">
                <a:moveTo>
                  <a:pt x="0" y="0"/>
                </a:moveTo>
                <a:lnTo>
                  <a:pt x="2590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14" name="object 314"/>
          <p:cNvSpPr/>
          <p:nvPr/>
        </p:nvSpPr>
        <p:spPr>
          <a:xfrm>
            <a:off x="1834683" y="6334670"/>
            <a:ext cx="19050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15" name="object 315"/>
          <p:cNvSpPr/>
          <p:nvPr/>
        </p:nvSpPr>
        <p:spPr>
          <a:xfrm>
            <a:off x="1915737" y="6334670"/>
            <a:ext cx="19050" cy="0"/>
          </a:xfrm>
          <a:custGeom>
            <a:avLst/>
            <a:gdLst/>
            <a:ahLst/>
            <a:cxnLst/>
            <a:rect l="l" t="t" r="r" b="b"/>
            <a:pathLst>
              <a:path w="27939">
                <a:moveTo>
                  <a:pt x="0" y="0"/>
                </a:moveTo>
                <a:lnTo>
                  <a:pt x="274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16" name="object 316"/>
          <p:cNvSpPr/>
          <p:nvPr/>
        </p:nvSpPr>
        <p:spPr>
          <a:xfrm>
            <a:off x="1834684" y="6333631"/>
            <a:ext cx="17750" cy="0"/>
          </a:xfrm>
          <a:custGeom>
            <a:avLst/>
            <a:gdLst/>
            <a:ahLst/>
            <a:cxnLst/>
            <a:rect l="l" t="t" r="r" b="b"/>
            <a:pathLst>
              <a:path w="26034">
                <a:moveTo>
                  <a:pt x="0" y="0"/>
                </a:moveTo>
                <a:lnTo>
                  <a:pt x="2590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17" name="object 317"/>
          <p:cNvSpPr/>
          <p:nvPr/>
        </p:nvSpPr>
        <p:spPr>
          <a:xfrm>
            <a:off x="1916777" y="6333631"/>
            <a:ext cx="17750" cy="0"/>
          </a:xfrm>
          <a:custGeom>
            <a:avLst/>
            <a:gdLst/>
            <a:ahLst/>
            <a:cxnLst/>
            <a:rect l="l" t="t" r="r" b="b"/>
            <a:pathLst>
              <a:path w="26035">
                <a:moveTo>
                  <a:pt x="0" y="0"/>
                </a:moveTo>
                <a:lnTo>
                  <a:pt x="2590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18" name="object 318"/>
          <p:cNvSpPr/>
          <p:nvPr/>
        </p:nvSpPr>
        <p:spPr>
          <a:xfrm>
            <a:off x="1834684" y="6332592"/>
            <a:ext cx="17750" cy="0"/>
          </a:xfrm>
          <a:custGeom>
            <a:avLst/>
            <a:gdLst/>
            <a:ahLst/>
            <a:cxnLst/>
            <a:rect l="l" t="t" r="r" b="b"/>
            <a:pathLst>
              <a:path w="26034">
                <a:moveTo>
                  <a:pt x="0" y="0"/>
                </a:moveTo>
                <a:lnTo>
                  <a:pt x="2590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19" name="object 319"/>
          <p:cNvSpPr/>
          <p:nvPr/>
        </p:nvSpPr>
        <p:spPr>
          <a:xfrm>
            <a:off x="1916777" y="6332592"/>
            <a:ext cx="17750" cy="0"/>
          </a:xfrm>
          <a:custGeom>
            <a:avLst/>
            <a:gdLst/>
            <a:ahLst/>
            <a:cxnLst/>
            <a:rect l="l" t="t" r="r" b="b"/>
            <a:pathLst>
              <a:path w="26035">
                <a:moveTo>
                  <a:pt x="0" y="0"/>
                </a:moveTo>
                <a:lnTo>
                  <a:pt x="2590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20" name="object 320"/>
          <p:cNvSpPr/>
          <p:nvPr/>
        </p:nvSpPr>
        <p:spPr>
          <a:xfrm>
            <a:off x="1834684" y="6331553"/>
            <a:ext cx="16885" cy="0"/>
          </a:xfrm>
          <a:custGeom>
            <a:avLst/>
            <a:gdLst/>
            <a:ahLst/>
            <a:cxnLst/>
            <a:rect l="l" t="t" r="r" b="b"/>
            <a:pathLst>
              <a:path w="24765">
                <a:moveTo>
                  <a:pt x="0" y="0"/>
                </a:moveTo>
                <a:lnTo>
                  <a:pt x="2438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21" name="object 321"/>
          <p:cNvSpPr/>
          <p:nvPr/>
        </p:nvSpPr>
        <p:spPr>
          <a:xfrm>
            <a:off x="1917815" y="6331553"/>
            <a:ext cx="16885" cy="0"/>
          </a:xfrm>
          <a:custGeom>
            <a:avLst/>
            <a:gdLst/>
            <a:ahLst/>
            <a:cxnLst/>
            <a:rect l="l" t="t" r="r" b="b"/>
            <a:pathLst>
              <a:path w="24764">
                <a:moveTo>
                  <a:pt x="0" y="0"/>
                </a:moveTo>
                <a:lnTo>
                  <a:pt x="2438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22" name="object 322"/>
          <p:cNvSpPr/>
          <p:nvPr/>
        </p:nvSpPr>
        <p:spPr>
          <a:xfrm>
            <a:off x="1833645" y="6330513"/>
            <a:ext cx="17750" cy="0"/>
          </a:xfrm>
          <a:custGeom>
            <a:avLst/>
            <a:gdLst/>
            <a:ahLst/>
            <a:cxnLst/>
            <a:rect l="l" t="t" r="r" b="b"/>
            <a:pathLst>
              <a:path w="26034">
                <a:moveTo>
                  <a:pt x="0" y="0"/>
                </a:moveTo>
                <a:lnTo>
                  <a:pt x="2590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23" name="object 323"/>
          <p:cNvSpPr/>
          <p:nvPr/>
        </p:nvSpPr>
        <p:spPr>
          <a:xfrm>
            <a:off x="1917815" y="6330513"/>
            <a:ext cx="16885" cy="0"/>
          </a:xfrm>
          <a:custGeom>
            <a:avLst/>
            <a:gdLst/>
            <a:ahLst/>
            <a:cxnLst/>
            <a:rect l="l" t="t" r="r" b="b"/>
            <a:pathLst>
              <a:path w="24764">
                <a:moveTo>
                  <a:pt x="0" y="0"/>
                </a:moveTo>
                <a:lnTo>
                  <a:pt x="2438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24" name="object 324"/>
          <p:cNvSpPr/>
          <p:nvPr/>
        </p:nvSpPr>
        <p:spPr>
          <a:xfrm>
            <a:off x="1833645" y="6329474"/>
            <a:ext cx="16885" cy="0"/>
          </a:xfrm>
          <a:custGeom>
            <a:avLst/>
            <a:gdLst/>
            <a:ahLst/>
            <a:cxnLst/>
            <a:rect l="l" t="t" r="r" b="b"/>
            <a:pathLst>
              <a:path w="24765">
                <a:moveTo>
                  <a:pt x="0" y="0"/>
                </a:moveTo>
                <a:lnTo>
                  <a:pt x="2438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25" name="object 325"/>
          <p:cNvSpPr/>
          <p:nvPr/>
        </p:nvSpPr>
        <p:spPr>
          <a:xfrm>
            <a:off x="1917815" y="6329474"/>
            <a:ext cx="17750" cy="0"/>
          </a:xfrm>
          <a:custGeom>
            <a:avLst/>
            <a:gdLst/>
            <a:ahLst/>
            <a:cxnLst/>
            <a:rect l="l" t="t" r="r" b="b"/>
            <a:pathLst>
              <a:path w="26035">
                <a:moveTo>
                  <a:pt x="0" y="0"/>
                </a:moveTo>
                <a:lnTo>
                  <a:pt x="2590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26" name="object 326"/>
          <p:cNvSpPr/>
          <p:nvPr/>
        </p:nvSpPr>
        <p:spPr>
          <a:xfrm>
            <a:off x="1833645" y="6328435"/>
            <a:ext cx="16885" cy="0"/>
          </a:xfrm>
          <a:custGeom>
            <a:avLst/>
            <a:gdLst/>
            <a:ahLst/>
            <a:cxnLst/>
            <a:rect l="l" t="t" r="r" b="b"/>
            <a:pathLst>
              <a:path w="24765">
                <a:moveTo>
                  <a:pt x="0" y="0"/>
                </a:moveTo>
                <a:lnTo>
                  <a:pt x="2438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27" name="object 327"/>
          <p:cNvSpPr/>
          <p:nvPr/>
        </p:nvSpPr>
        <p:spPr>
          <a:xfrm>
            <a:off x="1917815" y="6328435"/>
            <a:ext cx="17750" cy="0"/>
          </a:xfrm>
          <a:custGeom>
            <a:avLst/>
            <a:gdLst/>
            <a:ahLst/>
            <a:cxnLst/>
            <a:rect l="l" t="t" r="r" b="b"/>
            <a:pathLst>
              <a:path w="26035">
                <a:moveTo>
                  <a:pt x="0" y="0"/>
                </a:moveTo>
                <a:lnTo>
                  <a:pt x="2590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28" name="object 328"/>
          <p:cNvSpPr/>
          <p:nvPr/>
        </p:nvSpPr>
        <p:spPr>
          <a:xfrm>
            <a:off x="1833645" y="6327396"/>
            <a:ext cx="16885" cy="0"/>
          </a:xfrm>
          <a:custGeom>
            <a:avLst/>
            <a:gdLst/>
            <a:ahLst/>
            <a:cxnLst/>
            <a:rect l="l" t="t" r="r" b="b"/>
            <a:pathLst>
              <a:path w="24765">
                <a:moveTo>
                  <a:pt x="0" y="0"/>
                </a:moveTo>
                <a:lnTo>
                  <a:pt x="2438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29" name="object 329"/>
          <p:cNvSpPr/>
          <p:nvPr/>
        </p:nvSpPr>
        <p:spPr>
          <a:xfrm>
            <a:off x="1918854" y="6327396"/>
            <a:ext cx="16885" cy="0"/>
          </a:xfrm>
          <a:custGeom>
            <a:avLst/>
            <a:gdLst/>
            <a:ahLst/>
            <a:cxnLst/>
            <a:rect l="l" t="t" r="r" b="b"/>
            <a:pathLst>
              <a:path w="24764">
                <a:moveTo>
                  <a:pt x="0" y="0"/>
                </a:moveTo>
                <a:lnTo>
                  <a:pt x="2438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30" name="object 330"/>
          <p:cNvSpPr/>
          <p:nvPr/>
        </p:nvSpPr>
        <p:spPr>
          <a:xfrm>
            <a:off x="1832605" y="6326356"/>
            <a:ext cx="17750" cy="0"/>
          </a:xfrm>
          <a:custGeom>
            <a:avLst/>
            <a:gdLst/>
            <a:ahLst/>
            <a:cxnLst/>
            <a:rect l="l" t="t" r="r" b="b"/>
            <a:pathLst>
              <a:path w="26034">
                <a:moveTo>
                  <a:pt x="0" y="0"/>
                </a:moveTo>
                <a:lnTo>
                  <a:pt x="2590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31" name="object 331"/>
          <p:cNvSpPr/>
          <p:nvPr/>
        </p:nvSpPr>
        <p:spPr>
          <a:xfrm>
            <a:off x="1885603" y="6326356"/>
            <a:ext cx="50223" cy="0"/>
          </a:xfrm>
          <a:custGeom>
            <a:avLst/>
            <a:gdLst/>
            <a:ahLst/>
            <a:cxnLst/>
            <a:rect l="l" t="t" r="r" b="b"/>
            <a:pathLst>
              <a:path w="73660">
                <a:moveTo>
                  <a:pt x="0" y="0"/>
                </a:moveTo>
                <a:lnTo>
                  <a:pt x="7315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32" name="object 332"/>
          <p:cNvSpPr/>
          <p:nvPr/>
        </p:nvSpPr>
        <p:spPr>
          <a:xfrm>
            <a:off x="1832605" y="6325317"/>
            <a:ext cx="17750" cy="0"/>
          </a:xfrm>
          <a:custGeom>
            <a:avLst/>
            <a:gdLst/>
            <a:ahLst/>
            <a:cxnLst/>
            <a:rect l="l" t="t" r="r" b="b"/>
            <a:pathLst>
              <a:path w="26034">
                <a:moveTo>
                  <a:pt x="0" y="0"/>
                </a:moveTo>
                <a:lnTo>
                  <a:pt x="2590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33" name="object 333"/>
          <p:cNvSpPr/>
          <p:nvPr/>
        </p:nvSpPr>
        <p:spPr>
          <a:xfrm>
            <a:off x="1832605" y="6324279"/>
            <a:ext cx="17750" cy="0"/>
          </a:xfrm>
          <a:custGeom>
            <a:avLst/>
            <a:gdLst/>
            <a:ahLst/>
            <a:cxnLst/>
            <a:rect l="l" t="t" r="r" b="b"/>
            <a:pathLst>
              <a:path w="26034">
                <a:moveTo>
                  <a:pt x="0" y="0"/>
                </a:moveTo>
                <a:lnTo>
                  <a:pt x="2590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34" name="object 334"/>
          <p:cNvSpPr/>
          <p:nvPr/>
        </p:nvSpPr>
        <p:spPr>
          <a:xfrm>
            <a:off x="1832606" y="6323240"/>
            <a:ext cx="16885" cy="0"/>
          </a:xfrm>
          <a:custGeom>
            <a:avLst/>
            <a:gdLst/>
            <a:ahLst/>
            <a:cxnLst/>
            <a:rect l="l" t="t" r="r" b="b"/>
            <a:pathLst>
              <a:path w="24765">
                <a:moveTo>
                  <a:pt x="0" y="0"/>
                </a:moveTo>
                <a:lnTo>
                  <a:pt x="2438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35" name="object 335"/>
          <p:cNvSpPr/>
          <p:nvPr/>
        </p:nvSpPr>
        <p:spPr>
          <a:xfrm>
            <a:off x="1832606" y="6322201"/>
            <a:ext cx="16885" cy="0"/>
          </a:xfrm>
          <a:custGeom>
            <a:avLst/>
            <a:gdLst/>
            <a:ahLst/>
            <a:cxnLst/>
            <a:rect l="l" t="t" r="r" b="b"/>
            <a:pathLst>
              <a:path w="24765">
                <a:moveTo>
                  <a:pt x="0" y="0"/>
                </a:moveTo>
                <a:lnTo>
                  <a:pt x="2438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36" name="object 336"/>
          <p:cNvSpPr/>
          <p:nvPr/>
        </p:nvSpPr>
        <p:spPr>
          <a:xfrm>
            <a:off x="1832606" y="6321162"/>
            <a:ext cx="16885" cy="0"/>
          </a:xfrm>
          <a:custGeom>
            <a:avLst/>
            <a:gdLst/>
            <a:ahLst/>
            <a:cxnLst/>
            <a:rect l="l" t="t" r="r" b="b"/>
            <a:pathLst>
              <a:path w="24765">
                <a:moveTo>
                  <a:pt x="0" y="0"/>
                </a:moveTo>
                <a:lnTo>
                  <a:pt x="2438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37" name="object 337"/>
          <p:cNvSpPr/>
          <p:nvPr/>
        </p:nvSpPr>
        <p:spPr>
          <a:xfrm>
            <a:off x="1832606" y="6320123"/>
            <a:ext cx="16885" cy="0"/>
          </a:xfrm>
          <a:custGeom>
            <a:avLst/>
            <a:gdLst/>
            <a:ahLst/>
            <a:cxnLst/>
            <a:rect l="l" t="t" r="r" b="b"/>
            <a:pathLst>
              <a:path w="24765">
                <a:moveTo>
                  <a:pt x="0" y="0"/>
                </a:moveTo>
                <a:lnTo>
                  <a:pt x="2438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38" name="object 338"/>
          <p:cNvSpPr/>
          <p:nvPr/>
        </p:nvSpPr>
        <p:spPr>
          <a:xfrm>
            <a:off x="1832606" y="6319083"/>
            <a:ext cx="16885" cy="0"/>
          </a:xfrm>
          <a:custGeom>
            <a:avLst/>
            <a:gdLst/>
            <a:ahLst/>
            <a:cxnLst/>
            <a:rect l="l" t="t" r="r" b="b"/>
            <a:pathLst>
              <a:path w="24765">
                <a:moveTo>
                  <a:pt x="0" y="0"/>
                </a:moveTo>
                <a:lnTo>
                  <a:pt x="2438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39" name="object 339"/>
          <p:cNvSpPr/>
          <p:nvPr/>
        </p:nvSpPr>
        <p:spPr>
          <a:xfrm>
            <a:off x="1832606" y="6318044"/>
            <a:ext cx="16885" cy="0"/>
          </a:xfrm>
          <a:custGeom>
            <a:avLst/>
            <a:gdLst/>
            <a:ahLst/>
            <a:cxnLst/>
            <a:rect l="l" t="t" r="r" b="b"/>
            <a:pathLst>
              <a:path w="24765">
                <a:moveTo>
                  <a:pt x="0" y="0"/>
                </a:moveTo>
                <a:lnTo>
                  <a:pt x="2438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40" name="object 340"/>
          <p:cNvSpPr/>
          <p:nvPr/>
        </p:nvSpPr>
        <p:spPr>
          <a:xfrm>
            <a:off x="1832606" y="6317005"/>
            <a:ext cx="16885" cy="0"/>
          </a:xfrm>
          <a:custGeom>
            <a:avLst/>
            <a:gdLst/>
            <a:ahLst/>
            <a:cxnLst/>
            <a:rect l="l" t="t" r="r" b="b"/>
            <a:pathLst>
              <a:path w="24765">
                <a:moveTo>
                  <a:pt x="0" y="0"/>
                </a:moveTo>
                <a:lnTo>
                  <a:pt x="2438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41" name="object 341"/>
          <p:cNvSpPr/>
          <p:nvPr/>
        </p:nvSpPr>
        <p:spPr>
          <a:xfrm>
            <a:off x="1832606" y="6315966"/>
            <a:ext cx="16885" cy="0"/>
          </a:xfrm>
          <a:custGeom>
            <a:avLst/>
            <a:gdLst/>
            <a:ahLst/>
            <a:cxnLst/>
            <a:rect l="l" t="t" r="r" b="b"/>
            <a:pathLst>
              <a:path w="24765">
                <a:moveTo>
                  <a:pt x="0" y="0"/>
                </a:moveTo>
                <a:lnTo>
                  <a:pt x="2438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42" name="object 342"/>
          <p:cNvSpPr/>
          <p:nvPr/>
        </p:nvSpPr>
        <p:spPr>
          <a:xfrm>
            <a:off x="1832606" y="6314927"/>
            <a:ext cx="16885" cy="0"/>
          </a:xfrm>
          <a:custGeom>
            <a:avLst/>
            <a:gdLst/>
            <a:ahLst/>
            <a:cxnLst/>
            <a:rect l="l" t="t" r="r" b="b"/>
            <a:pathLst>
              <a:path w="24765">
                <a:moveTo>
                  <a:pt x="0" y="0"/>
                </a:moveTo>
                <a:lnTo>
                  <a:pt x="2438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43" name="object 343"/>
          <p:cNvSpPr/>
          <p:nvPr/>
        </p:nvSpPr>
        <p:spPr>
          <a:xfrm>
            <a:off x="1832606" y="6313887"/>
            <a:ext cx="16885" cy="0"/>
          </a:xfrm>
          <a:custGeom>
            <a:avLst/>
            <a:gdLst/>
            <a:ahLst/>
            <a:cxnLst/>
            <a:rect l="l" t="t" r="r" b="b"/>
            <a:pathLst>
              <a:path w="24765">
                <a:moveTo>
                  <a:pt x="0" y="0"/>
                </a:moveTo>
                <a:lnTo>
                  <a:pt x="2438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44" name="object 344"/>
          <p:cNvSpPr/>
          <p:nvPr/>
        </p:nvSpPr>
        <p:spPr>
          <a:xfrm>
            <a:off x="1832606" y="6312848"/>
            <a:ext cx="16885" cy="0"/>
          </a:xfrm>
          <a:custGeom>
            <a:avLst/>
            <a:gdLst/>
            <a:ahLst/>
            <a:cxnLst/>
            <a:rect l="l" t="t" r="r" b="b"/>
            <a:pathLst>
              <a:path w="24765">
                <a:moveTo>
                  <a:pt x="0" y="0"/>
                </a:moveTo>
                <a:lnTo>
                  <a:pt x="2438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45" name="object 345"/>
          <p:cNvSpPr/>
          <p:nvPr/>
        </p:nvSpPr>
        <p:spPr>
          <a:xfrm>
            <a:off x="1832605" y="6311809"/>
            <a:ext cx="17750" cy="0"/>
          </a:xfrm>
          <a:custGeom>
            <a:avLst/>
            <a:gdLst/>
            <a:ahLst/>
            <a:cxnLst/>
            <a:rect l="l" t="t" r="r" b="b"/>
            <a:pathLst>
              <a:path w="26034">
                <a:moveTo>
                  <a:pt x="0" y="0"/>
                </a:moveTo>
                <a:lnTo>
                  <a:pt x="2590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46" name="object 346"/>
          <p:cNvSpPr/>
          <p:nvPr/>
        </p:nvSpPr>
        <p:spPr>
          <a:xfrm>
            <a:off x="1832605" y="6310771"/>
            <a:ext cx="17750" cy="0"/>
          </a:xfrm>
          <a:custGeom>
            <a:avLst/>
            <a:gdLst/>
            <a:ahLst/>
            <a:cxnLst/>
            <a:rect l="l" t="t" r="r" b="b"/>
            <a:pathLst>
              <a:path w="26034">
                <a:moveTo>
                  <a:pt x="0" y="0"/>
                </a:moveTo>
                <a:lnTo>
                  <a:pt x="2590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47" name="object 347"/>
          <p:cNvSpPr/>
          <p:nvPr/>
        </p:nvSpPr>
        <p:spPr>
          <a:xfrm>
            <a:off x="1832605" y="6309732"/>
            <a:ext cx="17750" cy="0"/>
          </a:xfrm>
          <a:custGeom>
            <a:avLst/>
            <a:gdLst/>
            <a:ahLst/>
            <a:cxnLst/>
            <a:rect l="l" t="t" r="r" b="b"/>
            <a:pathLst>
              <a:path w="26034">
                <a:moveTo>
                  <a:pt x="0" y="0"/>
                </a:moveTo>
                <a:lnTo>
                  <a:pt x="2590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48" name="object 348"/>
          <p:cNvSpPr/>
          <p:nvPr/>
        </p:nvSpPr>
        <p:spPr>
          <a:xfrm>
            <a:off x="1833645" y="6308693"/>
            <a:ext cx="16885" cy="0"/>
          </a:xfrm>
          <a:custGeom>
            <a:avLst/>
            <a:gdLst/>
            <a:ahLst/>
            <a:cxnLst/>
            <a:rect l="l" t="t" r="r" b="b"/>
            <a:pathLst>
              <a:path w="24765">
                <a:moveTo>
                  <a:pt x="0" y="0"/>
                </a:moveTo>
                <a:lnTo>
                  <a:pt x="2438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49" name="object 349"/>
          <p:cNvSpPr/>
          <p:nvPr/>
        </p:nvSpPr>
        <p:spPr>
          <a:xfrm>
            <a:off x="1833645" y="6307653"/>
            <a:ext cx="16885" cy="0"/>
          </a:xfrm>
          <a:custGeom>
            <a:avLst/>
            <a:gdLst/>
            <a:ahLst/>
            <a:cxnLst/>
            <a:rect l="l" t="t" r="r" b="b"/>
            <a:pathLst>
              <a:path w="24765">
                <a:moveTo>
                  <a:pt x="0" y="0"/>
                </a:moveTo>
                <a:lnTo>
                  <a:pt x="2438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50" name="object 350"/>
          <p:cNvSpPr/>
          <p:nvPr/>
        </p:nvSpPr>
        <p:spPr>
          <a:xfrm>
            <a:off x="1833645" y="6306614"/>
            <a:ext cx="17750" cy="0"/>
          </a:xfrm>
          <a:custGeom>
            <a:avLst/>
            <a:gdLst/>
            <a:ahLst/>
            <a:cxnLst/>
            <a:rect l="l" t="t" r="r" b="b"/>
            <a:pathLst>
              <a:path w="26034">
                <a:moveTo>
                  <a:pt x="0" y="0"/>
                </a:moveTo>
                <a:lnTo>
                  <a:pt x="2590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51" name="object 351"/>
          <p:cNvSpPr/>
          <p:nvPr/>
        </p:nvSpPr>
        <p:spPr>
          <a:xfrm>
            <a:off x="1834684" y="6305575"/>
            <a:ext cx="16885" cy="0"/>
          </a:xfrm>
          <a:custGeom>
            <a:avLst/>
            <a:gdLst/>
            <a:ahLst/>
            <a:cxnLst/>
            <a:rect l="l" t="t" r="r" b="b"/>
            <a:pathLst>
              <a:path w="24765">
                <a:moveTo>
                  <a:pt x="0" y="0"/>
                </a:moveTo>
                <a:lnTo>
                  <a:pt x="2438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52" name="object 352"/>
          <p:cNvSpPr/>
          <p:nvPr/>
        </p:nvSpPr>
        <p:spPr>
          <a:xfrm>
            <a:off x="1834684" y="6304536"/>
            <a:ext cx="17750" cy="0"/>
          </a:xfrm>
          <a:custGeom>
            <a:avLst/>
            <a:gdLst/>
            <a:ahLst/>
            <a:cxnLst/>
            <a:rect l="l" t="t" r="r" b="b"/>
            <a:pathLst>
              <a:path w="26034">
                <a:moveTo>
                  <a:pt x="0" y="0"/>
                </a:moveTo>
                <a:lnTo>
                  <a:pt x="2590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53" name="object 353"/>
          <p:cNvSpPr/>
          <p:nvPr/>
        </p:nvSpPr>
        <p:spPr>
          <a:xfrm>
            <a:off x="1834683" y="6303497"/>
            <a:ext cx="19050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54" name="object 354"/>
          <p:cNvSpPr/>
          <p:nvPr/>
        </p:nvSpPr>
        <p:spPr>
          <a:xfrm>
            <a:off x="1834683" y="6302458"/>
            <a:ext cx="19050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55" name="object 355"/>
          <p:cNvSpPr/>
          <p:nvPr/>
        </p:nvSpPr>
        <p:spPr>
          <a:xfrm>
            <a:off x="1834683" y="6301419"/>
            <a:ext cx="19050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56" name="object 356"/>
          <p:cNvSpPr/>
          <p:nvPr/>
        </p:nvSpPr>
        <p:spPr>
          <a:xfrm>
            <a:off x="1835723" y="6300379"/>
            <a:ext cx="19050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57" name="object 357"/>
          <p:cNvSpPr/>
          <p:nvPr/>
        </p:nvSpPr>
        <p:spPr>
          <a:xfrm>
            <a:off x="1835723" y="6299340"/>
            <a:ext cx="19050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58" name="object 358"/>
          <p:cNvSpPr/>
          <p:nvPr/>
        </p:nvSpPr>
        <p:spPr>
          <a:xfrm>
            <a:off x="1836766" y="6298302"/>
            <a:ext cx="19050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59" name="object 359"/>
          <p:cNvSpPr/>
          <p:nvPr/>
        </p:nvSpPr>
        <p:spPr>
          <a:xfrm>
            <a:off x="1836766" y="6297263"/>
            <a:ext cx="19050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60" name="object 360"/>
          <p:cNvSpPr/>
          <p:nvPr/>
        </p:nvSpPr>
        <p:spPr>
          <a:xfrm>
            <a:off x="1836766" y="6296223"/>
            <a:ext cx="19915" cy="0"/>
          </a:xfrm>
          <a:custGeom>
            <a:avLst/>
            <a:gdLst/>
            <a:ahLst/>
            <a:cxnLst/>
            <a:rect l="l" t="t" r="r" b="b"/>
            <a:pathLst>
              <a:path w="29209">
                <a:moveTo>
                  <a:pt x="0" y="0"/>
                </a:moveTo>
                <a:lnTo>
                  <a:pt x="2895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61" name="object 361"/>
          <p:cNvSpPr/>
          <p:nvPr/>
        </p:nvSpPr>
        <p:spPr>
          <a:xfrm>
            <a:off x="1837805" y="6295184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62" name="object 362"/>
          <p:cNvSpPr/>
          <p:nvPr/>
        </p:nvSpPr>
        <p:spPr>
          <a:xfrm>
            <a:off x="1838845" y="6294145"/>
            <a:ext cx="19915" cy="0"/>
          </a:xfrm>
          <a:custGeom>
            <a:avLst/>
            <a:gdLst/>
            <a:ahLst/>
            <a:cxnLst/>
            <a:rect l="l" t="t" r="r" b="b"/>
            <a:pathLst>
              <a:path w="29209">
                <a:moveTo>
                  <a:pt x="0" y="0"/>
                </a:moveTo>
                <a:lnTo>
                  <a:pt x="2895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63" name="object 363"/>
          <p:cNvSpPr/>
          <p:nvPr/>
        </p:nvSpPr>
        <p:spPr>
          <a:xfrm>
            <a:off x="1839883" y="6293106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8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64" name="object 364"/>
          <p:cNvSpPr/>
          <p:nvPr/>
        </p:nvSpPr>
        <p:spPr>
          <a:xfrm>
            <a:off x="1832610" y="6292587"/>
            <a:ext cx="103908" cy="59227"/>
          </a:xfrm>
          <a:prstGeom prst="rect">
            <a:avLst/>
          </a:prstGeom>
          <a:blipFill>
            <a:blip r:embed="rId6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65" name="object 365"/>
          <p:cNvSpPr/>
          <p:nvPr/>
        </p:nvSpPr>
        <p:spPr>
          <a:xfrm>
            <a:off x="1839363" y="6283235"/>
            <a:ext cx="80010" cy="10391"/>
          </a:xfrm>
          <a:prstGeom prst="rect">
            <a:avLst/>
          </a:prstGeom>
          <a:blipFill>
            <a:blip r:embed="rId6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66" name="object 366"/>
          <p:cNvSpPr/>
          <p:nvPr/>
        </p:nvSpPr>
        <p:spPr>
          <a:xfrm>
            <a:off x="1759349" y="6282196"/>
            <a:ext cx="21821" cy="58188"/>
          </a:xfrm>
          <a:prstGeom prst="rect">
            <a:avLst/>
          </a:prstGeom>
          <a:blipFill>
            <a:blip r:embed="rId6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67" name="object 367"/>
          <p:cNvSpPr/>
          <p:nvPr/>
        </p:nvSpPr>
        <p:spPr>
          <a:xfrm>
            <a:off x="1845598" y="6282196"/>
            <a:ext cx="74814" cy="2078"/>
          </a:xfrm>
          <a:prstGeom prst="rect">
            <a:avLst/>
          </a:prstGeom>
          <a:blipFill>
            <a:blip r:embed="rId6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68" name="object 368"/>
          <p:cNvSpPr/>
          <p:nvPr/>
        </p:nvSpPr>
        <p:spPr>
          <a:xfrm>
            <a:off x="1847676" y="6267649"/>
            <a:ext cx="73775" cy="15586"/>
          </a:xfrm>
          <a:prstGeom prst="rect">
            <a:avLst/>
          </a:prstGeom>
          <a:blipFill>
            <a:blip r:embed="rId6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69" name="object 369"/>
          <p:cNvSpPr/>
          <p:nvPr/>
        </p:nvSpPr>
        <p:spPr>
          <a:xfrm>
            <a:off x="797155" y="6705106"/>
            <a:ext cx="0" cy="153266"/>
          </a:xfrm>
          <a:custGeom>
            <a:avLst/>
            <a:gdLst/>
            <a:ahLst/>
            <a:cxnLst/>
            <a:rect l="l" t="t" r="r" b="b"/>
            <a:pathLst>
              <a:path h="224790">
                <a:moveTo>
                  <a:pt x="0" y="0"/>
                </a:moveTo>
                <a:lnTo>
                  <a:pt x="0" y="22424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70" name="object 370"/>
          <p:cNvSpPr/>
          <p:nvPr/>
        </p:nvSpPr>
        <p:spPr>
          <a:xfrm>
            <a:off x="2461261" y="6549241"/>
            <a:ext cx="6494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3" y="0"/>
                </a:lnTo>
              </a:path>
            </a:pathLst>
          </a:custGeom>
          <a:ln w="1524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71" name="object 371"/>
          <p:cNvSpPr txBox="1"/>
          <p:nvPr/>
        </p:nvSpPr>
        <p:spPr>
          <a:xfrm>
            <a:off x="8986404" y="292403"/>
            <a:ext cx="1124816" cy="145063"/>
          </a:xfrm>
          <a:prstGeom prst="rect">
            <a:avLst/>
          </a:prstGeom>
        </p:spPr>
        <p:txBody>
          <a:bodyPr vert="horz" wrap="square" lIns="0" tIns="8659" rIns="0" bIns="0" rtlCol="0">
            <a:spAutoFit/>
          </a:bodyPr>
          <a:lstStyle/>
          <a:p>
            <a:pPr marL="8659">
              <a:spcBef>
                <a:spcPts val="68"/>
              </a:spcBef>
            </a:pPr>
            <a:r>
              <a:rPr sz="886" dirty="0">
                <a:solidFill>
                  <a:srgbClr val="231F20"/>
                </a:solidFill>
                <a:latin typeface="Arial"/>
                <a:cs typeface="Arial"/>
              </a:rPr>
              <a:t>PERSPECTIVE</a:t>
            </a:r>
            <a:r>
              <a:rPr sz="886" spc="-68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886" dirty="0">
                <a:solidFill>
                  <a:srgbClr val="231F20"/>
                </a:solidFill>
                <a:latin typeface="Arial"/>
                <a:cs typeface="Arial"/>
              </a:rPr>
              <a:t>VIEW</a:t>
            </a:r>
            <a:endParaRPr sz="886">
              <a:latin typeface="Arial"/>
              <a:cs typeface="Arial"/>
            </a:endParaRPr>
          </a:p>
        </p:txBody>
      </p:sp>
      <p:sp>
        <p:nvSpPr>
          <p:cNvPr id="372" name="object 372"/>
          <p:cNvSpPr/>
          <p:nvPr/>
        </p:nvSpPr>
        <p:spPr>
          <a:xfrm>
            <a:off x="1108364" y="648393"/>
            <a:ext cx="9975273" cy="5089384"/>
          </a:xfrm>
          <a:prstGeom prst="rect">
            <a:avLst/>
          </a:prstGeom>
          <a:blipFill>
            <a:blip r:embed="rId6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73" name="object 373"/>
          <p:cNvSpPr txBox="1"/>
          <p:nvPr/>
        </p:nvSpPr>
        <p:spPr>
          <a:xfrm>
            <a:off x="8223261" y="6326211"/>
            <a:ext cx="2869623" cy="243656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8659">
              <a:lnSpc>
                <a:spcPts val="1878"/>
              </a:lnSpc>
            </a:pPr>
            <a:r>
              <a:rPr sz="1636" b="1" spc="-3" dirty="0">
                <a:solidFill>
                  <a:srgbClr val="231F20"/>
                </a:solidFill>
                <a:latin typeface="Arial"/>
                <a:cs typeface="Arial"/>
              </a:rPr>
              <a:t>SCHEME 2 </a:t>
            </a:r>
            <a:r>
              <a:rPr sz="1636" b="1" dirty="0">
                <a:solidFill>
                  <a:srgbClr val="231F20"/>
                </a:solidFill>
                <a:latin typeface="Arial"/>
                <a:cs typeface="Arial"/>
              </a:rPr>
              <a:t>- VIEW FROM</a:t>
            </a:r>
            <a:r>
              <a:rPr sz="1636" b="1" spc="-41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636" b="1" dirty="0">
                <a:solidFill>
                  <a:srgbClr val="231F20"/>
                </a:solidFill>
                <a:latin typeface="Arial"/>
                <a:cs typeface="Arial"/>
              </a:rPr>
              <a:t>NW</a:t>
            </a:r>
            <a:endParaRPr sz="1636">
              <a:latin typeface="Arial"/>
              <a:cs typeface="Arial"/>
            </a:endParaRPr>
          </a:p>
        </p:txBody>
      </p:sp>
      <p:sp>
        <p:nvSpPr>
          <p:cNvPr id="374" name="object 374"/>
          <p:cNvSpPr txBox="1"/>
          <p:nvPr/>
        </p:nvSpPr>
        <p:spPr>
          <a:xfrm>
            <a:off x="1191168" y="6504797"/>
            <a:ext cx="1239549" cy="142002"/>
          </a:xfrm>
          <a:prstGeom prst="rect">
            <a:avLst/>
          </a:prstGeom>
        </p:spPr>
        <p:txBody>
          <a:bodyPr vert="horz" wrap="square" lIns="0" tIns="5628" rIns="0" bIns="0" rtlCol="0">
            <a:spAutoFit/>
          </a:bodyPr>
          <a:lstStyle/>
          <a:p>
            <a:pPr marL="8659">
              <a:spcBef>
                <a:spcPts val="44"/>
              </a:spcBef>
            </a:pPr>
            <a:r>
              <a:rPr sz="443" spc="631" dirty="0">
                <a:latin typeface="Arial Narrow"/>
                <a:cs typeface="Arial Narrow"/>
              </a:rPr>
              <a:t></a:t>
            </a:r>
            <a:r>
              <a:rPr sz="443" spc="-3" dirty="0">
                <a:latin typeface="Arial Narrow"/>
                <a:cs typeface="Arial Narrow"/>
              </a:rPr>
              <a:t> </a:t>
            </a:r>
            <a:r>
              <a:rPr sz="443" spc="89" dirty="0">
                <a:latin typeface="Arial Narrow"/>
                <a:cs typeface="Arial Narrow"/>
              </a:rPr>
              <a:t></a:t>
            </a:r>
            <a:r>
              <a:rPr sz="443" spc="-3" dirty="0">
                <a:latin typeface="Arial Narrow"/>
                <a:cs typeface="Arial Narrow"/>
              </a:rPr>
              <a:t> </a:t>
            </a:r>
            <a:r>
              <a:rPr sz="443" spc="358" dirty="0">
                <a:latin typeface="Arial Narrow"/>
                <a:cs typeface="Arial Narrow"/>
              </a:rPr>
              <a:t></a:t>
            </a:r>
            <a:r>
              <a:rPr sz="443" spc="-17" dirty="0">
                <a:latin typeface="Arial Narrow"/>
                <a:cs typeface="Arial Narrow"/>
              </a:rPr>
              <a:t> </a:t>
            </a:r>
            <a:r>
              <a:rPr sz="443" spc="450" dirty="0">
                <a:latin typeface="Arial Narrow"/>
                <a:cs typeface="Arial Narrow"/>
              </a:rPr>
              <a:t></a:t>
            </a:r>
            <a:r>
              <a:rPr sz="443" spc="-3" dirty="0">
                <a:latin typeface="Arial Narrow"/>
                <a:cs typeface="Arial Narrow"/>
              </a:rPr>
              <a:t> </a:t>
            </a:r>
            <a:r>
              <a:rPr sz="443" spc="-85" dirty="0">
                <a:latin typeface="Arial Narrow"/>
                <a:cs typeface="Arial Narrow"/>
              </a:rPr>
              <a:t></a:t>
            </a:r>
            <a:r>
              <a:rPr sz="443" spc="-72" dirty="0">
                <a:latin typeface="Arial Narrow"/>
                <a:cs typeface="Arial Narrow"/>
              </a:rPr>
              <a:t> </a:t>
            </a:r>
            <a:r>
              <a:rPr sz="443" dirty="0">
                <a:latin typeface="Arial Narrow"/>
                <a:cs typeface="Arial Narrow"/>
              </a:rPr>
              <a:t></a:t>
            </a:r>
            <a:r>
              <a:rPr sz="443" spc="-7" dirty="0">
                <a:latin typeface="Arial Narrow"/>
                <a:cs typeface="Arial Narrow"/>
              </a:rPr>
              <a:t> </a:t>
            </a:r>
            <a:r>
              <a:rPr sz="443" spc="450" dirty="0">
                <a:latin typeface="Arial Narrow"/>
                <a:cs typeface="Arial Narrow"/>
              </a:rPr>
              <a:t></a:t>
            </a:r>
            <a:r>
              <a:rPr sz="443" spc="-10" dirty="0">
                <a:latin typeface="Arial Narrow"/>
                <a:cs typeface="Arial Narrow"/>
              </a:rPr>
              <a:t> </a:t>
            </a:r>
            <a:r>
              <a:rPr sz="443" spc="358" dirty="0">
                <a:latin typeface="Arial Narrow"/>
                <a:cs typeface="Arial Narrow"/>
              </a:rPr>
              <a:t></a:t>
            </a:r>
            <a:r>
              <a:rPr sz="443" spc="-7" dirty="0">
                <a:latin typeface="Arial Narrow"/>
                <a:cs typeface="Arial Narrow"/>
              </a:rPr>
              <a:t> </a:t>
            </a:r>
            <a:r>
              <a:rPr sz="443" dirty="0">
                <a:latin typeface="Arial Narrow"/>
                <a:cs typeface="Arial Narrow"/>
              </a:rPr>
              <a:t></a:t>
            </a:r>
            <a:r>
              <a:rPr sz="443" spc="-7" dirty="0">
                <a:latin typeface="Arial Narrow"/>
                <a:cs typeface="Arial Narrow"/>
              </a:rPr>
              <a:t> </a:t>
            </a:r>
            <a:r>
              <a:rPr sz="443" spc="450" dirty="0">
                <a:latin typeface="Arial Narrow"/>
                <a:cs typeface="Arial Narrow"/>
              </a:rPr>
              <a:t></a:t>
            </a:r>
            <a:r>
              <a:rPr sz="443" spc="-10" dirty="0">
                <a:latin typeface="Arial Narrow"/>
                <a:cs typeface="Arial Narrow"/>
              </a:rPr>
              <a:t> </a:t>
            </a:r>
            <a:r>
              <a:rPr sz="443" spc="89" dirty="0">
                <a:latin typeface="Arial Narrow"/>
                <a:cs typeface="Arial Narrow"/>
              </a:rPr>
              <a:t></a:t>
            </a:r>
            <a:r>
              <a:rPr sz="443" spc="-3" dirty="0">
                <a:latin typeface="Arial Narrow"/>
                <a:cs typeface="Arial Narrow"/>
              </a:rPr>
              <a:t> </a:t>
            </a:r>
            <a:r>
              <a:rPr sz="443" spc="392" dirty="0">
                <a:latin typeface="Arial Narrow"/>
                <a:cs typeface="Arial Narrow"/>
              </a:rPr>
              <a:t>  </a:t>
            </a:r>
            <a:r>
              <a:rPr sz="443" spc="-27" dirty="0">
                <a:latin typeface="Arial Narrow"/>
                <a:cs typeface="Arial Narrow"/>
              </a:rPr>
              <a:t></a:t>
            </a:r>
            <a:r>
              <a:rPr sz="443" spc="37" dirty="0">
                <a:latin typeface="Arial Narrow"/>
                <a:cs typeface="Arial Narrow"/>
              </a:rPr>
              <a:t> </a:t>
            </a:r>
            <a:r>
              <a:rPr sz="443" spc="631" dirty="0">
                <a:latin typeface="Arial Narrow"/>
                <a:cs typeface="Arial Narrow"/>
              </a:rPr>
              <a:t></a:t>
            </a:r>
            <a:r>
              <a:rPr sz="443" spc="-10" dirty="0">
                <a:latin typeface="Arial Narrow"/>
                <a:cs typeface="Arial Narrow"/>
              </a:rPr>
              <a:t> </a:t>
            </a:r>
            <a:r>
              <a:rPr sz="443" spc="450" dirty="0">
                <a:latin typeface="Arial Narrow"/>
                <a:cs typeface="Arial Narrow"/>
              </a:rPr>
              <a:t></a:t>
            </a:r>
            <a:r>
              <a:rPr sz="443" spc="-10" dirty="0">
                <a:latin typeface="Arial Narrow"/>
                <a:cs typeface="Arial Narrow"/>
              </a:rPr>
              <a:t> </a:t>
            </a:r>
            <a:r>
              <a:rPr sz="443" spc="450" dirty="0">
                <a:latin typeface="Arial Narrow"/>
                <a:cs typeface="Arial Narrow"/>
              </a:rPr>
              <a:t></a:t>
            </a:r>
            <a:r>
              <a:rPr sz="443" spc="-3" dirty="0">
                <a:latin typeface="Arial Narrow"/>
                <a:cs typeface="Arial Narrow"/>
              </a:rPr>
              <a:t> </a:t>
            </a:r>
            <a:r>
              <a:rPr sz="443" spc="-85" dirty="0">
                <a:latin typeface="Arial Narrow"/>
                <a:cs typeface="Arial Narrow"/>
              </a:rPr>
              <a:t></a:t>
            </a:r>
            <a:r>
              <a:rPr sz="443" spc="-72" dirty="0">
                <a:latin typeface="Arial Narrow"/>
                <a:cs typeface="Arial Narrow"/>
              </a:rPr>
              <a:t> </a:t>
            </a:r>
            <a:r>
              <a:rPr sz="443" spc="450" dirty="0">
                <a:latin typeface="Arial Narrow"/>
                <a:cs typeface="Arial Narrow"/>
              </a:rPr>
              <a:t></a:t>
            </a:r>
            <a:r>
              <a:rPr sz="443" spc="-3" dirty="0">
                <a:latin typeface="Arial Narrow"/>
                <a:cs typeface="Arial Narrow"/>
              </a:rPr>
              <a:t> </a:t>
            </a:r>
            <a:r>
              <a:rPr sz="443" spc="450" dirty="0">
                <a:latin typeface="Arial Narrow"/>
                <a:cs typeface="Arial Narrow"/>
              </a:rPr>
              <a:t></a:t>
            </a:r>
            <a:r>
              <a:rPr sz="443" spc="-10" dirty="0">
                <a:latin typeface="Arial Narrow"/>
                <a:cs typeface="Arial Narrow"/>
              </a:rPr>
              <a:t> </a:t>
            </a:r>
            <a:r>
              <a:rPr sz="443" spc="450" dirty="0">
                <a:latin typeface="Arial Narrow"/>
                <a:cs typeface="Arial Narrow"/>
              </a:rPr>
              <a:t></a:t>
            </a:r>
            <a:r>
              <a:rPr sz="443" spc="-3" dirty="0">
                <a:latin typeface="Arial Narrow"/>
                <a:cs typeface="Arial Narrow"/>
              </a:rPr>
              <a:t> </a:t>
            </a:r>
            <a:r>
              <a:rPr sz="443" spc="89" dirty="0">
                <a:latin typeface="Arial Narrow"/>
                <a:cs typeface="Arial Narrow"/>
              </a:rPr>
              <a:t></a:t>
            </a:r>
            <a:r>
              <a:rPr sz="443" spc="-3" dirty="0">
                <a:latin typeface="Arial Narrow"/>
                <a:cs typeface="Arial Narrow"/>
              </a:rPr>
              <a:t> </a:t>
            </a:r>
            <a:r>
              <a:rPr sz="443" spc="-85" dirty="0">
                <a:latin typeface="Arial Narrow"/>
                <a:cs typeface="Arial Narrow"/>
              </a:rPr>
              <a:t></a:t>
            </a:r>
            <a:r>
              <a:rPr sz="443" spc="-72" dirty="0">
                <a:latin typeface="Arial Narrow"/>
                <a:cs typeface="Arial Narrow"/>
              </a:rPr>
              <a:t> </a:t>
            </a:r>
            <a:r>
              <a:rPr sz="443" spc="450" dirty="0">
                <a:latin typeface="Arial Narrow"/>
                <a:cs typeface="Arial Narrow"/>
              </a:rPr>
              <a:t>  </a:t>
            </a:r>
            <a:r>
              <a:rPr sz="443" spc="191" dirty="0">
                <a:latin typeface="Arial Narrow"/>
                <a:cs typeface="Arial Narrow"/>
              </a:rPr>
              <a:t> </a:t>
            </a:r>
            <a:r>
              <a:rPr sz="443" spc="-27" dirty="0">
                <a:latin typeface="Arial Narrow"/>
                <a:cs typeface="Arial Narrow"/>
              </a:rPr>
              <a:t>  </a:t>
            </a:r>
            <a:r>
              <a:rPr sz="443" spc="27" dirty="0">
                <a:latin typeface="Arial Narrow"/>
                <a:cs typeface="Arial Narrow"/>
              </a:rPr>
              <a:t> </a:t>
            </a:r>
            <a:r>
              <a:rPr sz="443" spc="631" dirty="0">
                <a:latin typeface="Arial Narrow"/>
                <a:cs typeface="Arial Narrow"/>
              </a:rPr>
              <a:t></a:t>
            </a:r>
            <a:r>
              <a:rPr sz="443" spc="-3" dirty="0">
                <a:latin typeface="Arial Narrow"/>
                <a:cs typeface="Arial Narrow"/>
              </a:rPr>
              <a:t> </a:t>
            </a:r>
            <a:r>
              <a:rPr sz="443" spc="-85" dirty="0">
                <a:latin typeface="Arial Narrow"/>
                <a:cs typeface="Arial Narrow"/>
              </a:rPr>
              <a:t>    </a:t>
            </a:r>
            <a:r>
              <a:rPr sz="443" spc="-72" dirty="0">
                <a:latin typeface="Arial Narrow"/>
                <a:cs typeface="Arial Narrow"/>
              </a:rPr>
              <a:t> </a:t>
            </a:r>
            <a:r>
              <a:rPr sz="443" spc="450" dirty="0">
                <a:latin typeface="Arial Narrow"/>
                <a:cs typeface="Arial Narrow"/>
              </a:rPr>
              <a:t></a:t>
            </a:r>
            <a:r>
              <a:rPr sz="443" spc="-10" dirty="0">
                <a:latin typeface="Arial Narrow"/>
                <a:cs typeface="Arial Narrow"/>
              </a:rPr>
              <a:t> </a:t>
            </a:r>
            <a:r>
              <a:rPr sz="443" spc="450" dirty="0">
                <a:latin typeface="Arial Narrow"/>
                <a:cs typeface="Arial Narrow"/>
              </a:rPr>
              <a:t></a:t>
            </a:r>
            <a:r>
              <a:rPr sz="443" spc="-3" dirty="0">
                <a:latin typeface="Arial Narrow"/>
                <a:cs typeface="Arial Narrow"/>
              </a:rPr>
              <a:t> </a:t>
            </a:r>
            <a:r>
              <a:rPr sz="443" spc="450" dirty="0">
                <a:latin typeface="Arial Narrow"/>
                <a:cs typeface="Arial Narrow"/>
              </a:rPr>
              <a:t></a:t>
            </a:r>
            <a:r>
              <a:rPr sz="443" spc="-10" dirty="0">
                <a:latin typeface="Arial Narrow"/>
                <a:cs typeface="Arial Narrow"/>
              </a:rPr>
              <a:t> </a:t>
            </a:r>
            <a:r>
              <a:rPr sz="443" spc="-85" dirty="0">
                <a:latin typeface="Arial Narrow"/>
                <a:cs typeface="Arial Narrow"/>
              </a:rPr>
              <a:t>    </a:t>
            </a:r>
            <a:r>
              <a:rPr sz="443" spc="-72" dirty="0">
                <a:latin typeface="Arial Narrow"/>
                <a:cs typeface="Arial Narrow"/>
              </a:rPr>
              <a:t> </a:t>
            </a:r>
            <a:r>
              <a:rPr sz="443" spc="450" dirty="0">
                <a:latin typeface="Arial Narrow"/>
                <a:cs typeface="Arial Narrow"/>
              </a:rPr>
              <a:t></a:t>
            </a:r>
            <a:r>
              <a:rPr sz="443" spc="-3" dirty="0">
                <a:latin typeface="Arial Narrow"/>
                <a:cs typeface="Arial Narrow"/>
              </a:rPr>
              <a:t> </a:t>
            </a:r>
            <a:r>
              <a:rPr sz="443" spc="450" dirty="0">
                <a:latin typeface="Arial Narrow"/>
                <a:cs typeface="Arial Narrow"/>
              </a:rPr>
              <a:t></a:t>
            </a:r>
            <a:endParaRPr sz="443">
              <a:latin typeface="Arial Narrow"/>
              <a:cs typeface="Arial Narrow"/>
            </a:endParaRPr>
          </a:p>
        </p:txBody>
      </p:sp>
    </p:spTree>
    <p:extLst>
      <p:ext uri="{BB962C8B-B14F-4D97-AF65-F5344CB8AC3E}">
        <p14:creationId xmlns:p14="http://schemas.microsoft.com/office/powerpoint/2010/main" val="96861277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object 3"/>
          <p:cNvSpPr txBox="1"/>
          <p:nvPr/>
        </p:nvSpPr>
        <p:spPr>
          <a:xfrm>
            <a:off x="1350125" y="184017"/>
            <a:ext cx="6481590" cy="316520"/>
          </a:xfrm>
          <a:prstGeom prst="rect">
            <a:avLst/>
          </a:prstGeom>
        </p:spPr>
        <p:txBody>
          <a:bodyPr vert="horz" wrap="square" lIns="0" tIns="8659" rIns="0" bIns="0" rtlCol="0">
            <a:spAutoFit/>
          </a:bodyPr>
          <a:lstStyle/>
          <a:p>
            <a:pPr marL="8659">
              <a:spcBef>
                <a:spcPts val="68"/>
              </a:spcBef>
            </a:pPr>
            <a:r>
              <a:rPr lang="en-US" sz="2000" dirty="0"/>
              <a:t>Cañada College Math Science Technology Building  (</a:t>
            </a:r>
            <a:r>
              <a:rPr lang="en-US" sz="2000" dirty="0" smtClean="0"/>
              <a:t>B23N)</a:t>
            </a:r>
            <a:endParaRPr sz="2000" dirty="0">
              <a:latin typeface="Arial"/>
              <a:cs typeface="Arial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796636" y="6197137"/>
            <a:ext cx="1670858" cy="660862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5" name="object 5"/>
          <p:cNvSpPr/>
          <p:nvPr/>
        </p:nvSpPr>
        <p:spPr>
          <a:xfrm>
            <a:off x="1838845" y="6493650"/>
            <a:ext cx="19050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6" name="object 6"/>
          <p:cNvSpPr/>
          <p:nvPr/>
        </p:nvSpPr>
        <p:spPr>
          <a:xfrm>
            <a:off x="1839883" y="6492612"/>
            <a:ext cx="19050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7" name="object 7"/>
          <p:cNvSpPr/>
          <p:nvPr/>
        </p:nvSpPr>
        <p:spPr>
          <a:xfrm>
            <a:off x="1936000" y="6492092"/>
            <a:ext cx="48837" cy="2078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8" name="object 8"/>
          <p:cNvSpPr/>
          <p:nvPr/>
        </p:nvSpPr>
        <p:spPr>
          <a:xfrm>
            <a:off x="1839883" y="6491573"/>
            <a:ext cx="19050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9" name="object 9"/>
          <p:cNvSpPr/>
          <p:nvPr/>
        </p:nvSpPr>
        <p:spPr>
          <a:xfrm>
            <a:off x="1934961" y="6491053"/>
            <a:ext cx="49876" cy="2078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0" name="object 10"/>
          <p:cNvSpPr/>
          <p:nvPr/>
        </p:nvSpPr>
        <p:spPr>
          <a:xfrm>
            <a:off x="1839883" y="6490533"/>
            <a:ext cx="19050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1" name="object 11"/>
          <p:cNvSpPr/>
          <p:nvPr/>
        </p:nvSpPr>
        <p:spPr>
          <a:xfrm>
            <a:off x="1934961" y="6490014"/>
            <a:ext cx="49876" cy="2078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2" name="object 12"/>
          <p:cNvSpPr/>
          <p:nvPr/>
        </p:nvSpPr>
        <p:spPr>
          <a:xfrm>
            <a:off x="1839883" y="6489494"/>
            <a:ext cx="19915" cy="0"/>
          </a:xfrm>
          <a:custGeom>
            <a:avLst/>
            <a:gdLst/>
            <a:ahLst/>
            <a:cxnLst/>
            <a:rect l="l" t="t" r="r" b="b"/>
            <a:pathLst>
              <a:path w="29209">
                <a:moveTo>
                  <a:pt x="0" y="0"/>
                </a:moveTo>
                <a:lnTo>
                  <a:pt x="2895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3" name="object 13"/>
          <p:cNvSpPr/>
          <p:nvPr/>
        </p:nvSpPr>
        <p:spPr>
          <a:xfrm>
            <a:off x="1933921" y="6488975"/>
            <a:ext cx="50915" cy="2078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4" name="object 14"/>
          <p:cNvSpPr/>
          <p:nvPr/>
        </p:nvSpPr>
        <p:spPr>
          <a:xfrm>
            <a:off x="1840923" y="6488455"/>
            <a:ext cx="19915" cy="0"/>
          </a:xfrm>
          <a:custGeom>
            <a:avLst/>
            <a:gdLst/>
            <a:ahLst/>
            <a:cxnLst/>
            <a:rect l="l" t="t" r="r" b="b"/>
            <a:pathLst>
              <a:path w="29209">
                <a:moveTo>
                  <a:pt x="0" y="0"/>
                </a:moveTo>
                <a:lnTo>
                  <a:pt x="2895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5" name="object 15"/>
          <p:cNvSpPr/>
          <p:nvPr/>
        </p:nvSpPr>
        <p:spPr>
          <a:xfrm>
            <a:off x="1933921" y="6487936"/>
            <a:ext cx="50915" cy="2078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6" name="object 16"/>
          <p:cNvSpPr/>
          <p:nvPr/>
        </p:nvSpPr>
        <p:spPr>
          <a:xfrm>
            <a:off x="1841961" y="6487416"/>
            <a:ext cx="19050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7" name="object 17"/>
          <p:cNvSpPr/>
          <p:nvPr/>
        </p:nvSpPr>
        <p:spPr>
          <a:xfrm>
            <a:off x="1932882" y="6486897"/>
            <a:ext cx="51955" cy="2078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8" name="object 18"/>
          <p:cNvSpPr/>
          <p:nvPr/>
        </p:nvSpPr>
        <p:spPr>
          <a:xfrm>
            <a:off x="1841962" y="6486377"/>
            <a:ext cx="19915" cy="0"/>
          </a:xfrm>
          <a:custGeom>
            <a:avLst/>
            <a:gdLst/>
            <a:ahLst/>
            <a:cxnLst/>
            <a:rect l="l" t="t" r="r" b="b"/>
            <a:pathLst>
              <a:path w="29209">
                <a:moveTo>
                  <a:pt x="0" y="0"/>
                </a:moveTo>
                <a:lnTo>
                  <a:pt x="2895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9" name="object 19"/>
          <p:cNvSpPr/>
          <p:nvPr/>
        </p:nvSpPr>
        <p:spPr>
          <a:xfrm>
            <a:off x="1932882" y="6485858"/>
            <a:ext cx="51955" cy="2078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0" name="object 20"/>
          <p:cNvSpPr/>
          <p:nvPr/>
        </p:nvSpPr>
        <p:spPr>
          <a:xfrm>
            <a:off x="1841962" y="6485338"/>
            <a:ext cx="19915" cy="0"/>
          </a:xfrm>
          <a:custGeom>
            <a:avLst/>
            <a:gdLst/>
            <a:ahLst/>
            <a:cxnLst/>
            <a:rect l="l" t="t" r="r" b="b"/>
            <a:pathLst>
              <a:path w="29209">
                <a:moveTo>
                  <a:pt x="0" y="0"/>
                </a:moveTo>
                <a:lnTo>
                  <a:pt x="2895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1" name="object 21"/>
          <p:cNvSpPr/>
          <p:nvPr/>
        </p:nvSpPr>
        <p:spPr>
          <a:xfrm>
            <a:off x="1932882" y="6484819"/>
            <a:ext cx="51955" cy="2078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2" name="object 22"/>
          <p:cNvSpPr/>
          <p:nvPr/>
        </p:nvSpPr>
        <p:spPr>
          <a:xfrm>
            <a:off x="1843000" y="6484299"/>
            <a:ext cx="19050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3" name="object 23"/>
          <p:cNvSpPr/>
          <p:nvPr/>
        </p:nvSpPr>
        <p:spPr>
          <a:xfrm>
            <a:off x="1931844" y="6483779"/>
            <a:ext cx="52993" cy="2078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4" name="object 24"/>
          <p:cNvSpPr/>
          <p:nvPr/>
        </p:nvSpPr>
        <p:spPr>
          <a:xfrm>
            <a:off x="1843001" y="6483260"/>
            <a:ext cx="19915" cy="0"/>
          </a:xfrm>
          <a:custGeom>
            <a:avLst/>
            <a:gdLst/>
            <a:ahLst/>
            <a:cxnLst/>
            <a:rect l="l" t="t" r="r" b="b"/>
            <a:pathLst>
              <a:path w="29209">
                <a:moveTo>
                  <a:pt x="0" y="0"/>
                </a:moveTo>
                <a:lnTo>
                  <a:pt x="2895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5" name="object 25"/>
          <p:cNvSpPr/>
          <p:nvPr/>
        </p:nvSpPr>
        <p:spPr>
          <a:xfrm>
            <a:off x="1930803" y="6482740"/>
            <a:ext cx="54033" cy="2078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6" name="object 26"/>
          <p:cNvSpPr/>
          <p:nvPr/>
        </p:nvSpPr>
        <p:spPr>
          <a:xfrm>
            <a:off x="1844039" y="6482220"/>
            <a:ext cx="19050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7" name="object 27"/>
          <p:cNvSpPr/>
          <p:nvPr/>
        </p:nvSpPr>
        <p:spPr>
          <a:xfrm>
            <a:off x="1930803" y="6481701"/>
            <a:ext cx="54033" cy="2078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8" name="object 28"/>
          <p:cNvSpPr/>
          <p:nvPr/>
        </p:nvSpPr>
        <p:spPr>
          <a:xfrm>
            <a:off x="1759869" y="6464556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9" name="object 29"/>
          <p:cNvSpPr/>
          <p:nvPr/>
        </p:nvSpPr>
        <p:spPr>
          <a:xfrm>
            <a:off x="1759869" y="6463517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0" name="object 30"/>
          <p:cNvSpPr/>
          <p:nvPr/>
        </p:nvSpPr>
        <p:spPr>
          <a:xfrm>
            <a:off x="1759869" y="6462478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1" name="object 31"/>
          <p:cNvSpPr/>
          <p:nvPr/>
        </p:nvSpPr>
        <p:spPr>
          <a:xfrm>
            <a:off x="1759869" y="6461439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2" name="object 32"/>
          <p:cNvSpPr/>
          <p:nvPr/>
        </p:nvSpPr>
        <p:spPr>
          <a:xfrm>
            <a:off x="1759869" y="6460400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3" name="object 33"/>
          <p:cNvSpPr/>
          <p:nvPr/>
        </p:nvSpPr>
        <p:spPr>
          <a:xfrm>
            <a:off x="1832086" y="6459881"/>
            <a:ext cx="152750" cy="34289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4" name="object 34"/>
          <p:cNvSpPr/>
          <p:nvPr/>
        </p:nvSpPr>
        <p:spPr>
          <a:xfrm>
            <a:off x="1759869" y="6459361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5" name="object 35"/>
          <p:cNvSpPr/>
          <p:nvPr/>
        </p:nvSpPr>
        <p:spPr>
          <a:xfrm>
            <a:off x="1759869" y="6458322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6" name="object 36"/>
          <p:cNvSpPr/>
          <p:nvPr/>
        </p:nvSpPr>
        <p:spPr>
          <a:xfrm>
            <a:off x="1759869" y="6457283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7" name="object 37"/>
          <p:cNvSpPr/>
          <p:nvPr/>
        </p:nvSpPr>
        <p:spPr>
          <a:xfrm>
            <a:off x="1759869" y="6456243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8" name="object 38"/>
          <p:cNvSpPr/>
          <p:nvPr/>
        </p:nvSpPr>
        <p:spPr>
          <a:xfrm>
            <a:off x="1759869" y="6455204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9" name="object 39"/>
          <p:cNvSpPr/>
          <p:nvPr/>
        </p:nvSpPr>
        <p:spPr>
          <a:xfrm>
            <a:off x="1759869" y="6454165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40" name="object 40"/>
          <p:cNvSpPr/>
          <p:nvPr/>
        </p:nvSpPr>
        <p:spPr>
          <a:xfrm>
            <a:off x="1759869" y="6453126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41" name="object 41"/>
          <p:cNvSpPr/>
          <p:nvPr/>
        </p:nvSpPr>
        <p:spPr>
          <a:xfrm>
            <a:off x="1759869" y="6452087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42" name="object 42"/>
          <p:cNvSpPr/>
          <p:nvPr/>
        </p:nvSpPr>
        <p:spPr>
          <a:xfrm>
            <a:off x="1759869" y="6451048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43" name="object 43"/>
          <p:cNvSpPr/>
          <p:nvPr/>
        </p:nvSpPr>
        <p:spPr>
          <a:xfrm>
            <a:off x="1759869" y="6450009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44" name="object 44"/>
          <p:cNvSpPr/>
          <p:nvPr/>
        </p:nvSpPr>
        <p:spPr>
          <a:xfrm>
            <a:off x="1759869" y="6448970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45" name="object 45"/>
          <p:cNvSpPr/>
          <p:nvPr/>
        </p:nvSpPr>
        <p:spPr>
          <a:xfrm>
            <a:off x="1832609" y="6448451"/>
            <a:ext cx="109624" cy="12468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46" name="object 46"/>
          <p:cNvSpPr/>
          <p:nvPr/>
        </p:nvSpPr>
        <p:spPr>
          <a:xfrm>
            <a:off x="1858587" y="6448970"/>
            <a:ext cx="19050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47" name="object 47"/>
          <p:cNvSpPr/>
          <p:nvPr/>
        </p:nvSpPr>
        <p:spPr>
          <a:xfrm>
            <a:off x="1916777" y="6448970"/>
            <a:ext cx="19915" cy="0"/>
          </a:xfrm>
          <a:custGeom>
            <a:avLst/>
            <a:gdLst/>
            <a:ahLst/>
            <a:cxnLst/>
            <a:rect l="l" t="t" r="r" b="b"/>
            <a:pathLst>
              <a:path w="29210">
                <a:moveTo>
                  <a:pt x="0" y="0"/>
                </a:moveTo>
                <a:lnTo>
                  <a:pt x="2895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48" name="object 48"/>
          <p:cNvSpPr/>
          <p:nvPr/>
        </p:nvSpPr>
        <p:spPr>
          <a:xfrm>
            <a:off x="1759869" y="6447931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49" name="object 49"/>
          <p:cNvSpPr/>
          <p:nvPr/>
        </p:nvSpPr>
        <p:spPr>
          <a:xfrm>
            <a:off x="1832610" y="6447411"/>
            <a:ext cx="44680" cy="2078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50" name="object 50"/>
          <p:cNvSpPr/>
          <p:nvPr/>
        </p:nvSpPr>
        <p:spPr>
          <a:xfrm>
            <a:off x="1859626" y="6447931"/>
            <a:ext cx="19050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51" name="object 51"/>
          <p:cNvSpPr/>
          <p:nvPr/>
        </p:nvSpPr>
        <p:spPr>
          <a:xfrm>
            <a:off x="1916776" y="6447931"/>
            <a:ext cx="19050" cy="0"/>
          </a:xfrm>
          <a:custGeom>
            <a:avLst/>
            <a:gdLst/>
            <a:ahLst/>
            <a:cxnLst/>
            <a:rect l="l" t="t" r="r" b="b"/>
            <a:pathLst>
              <a:path w="27939">
                <a:moveTo>
                  <a:pt x="0" y="0"/>
                </a:moveTo>
                <a:lnTo>
                  <a:pt x="274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52" name="object 52"/>
          <p:cNvSpPr/>
          <p:nvPr/>
        </p:nvSpPr>
        <p:spPr>
          <a:xfrm>
            <a:off x="1759869" y="6446892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53" name="object 53"/>
          <p:cNvSpPr/>
          <p:nvPr/>
        </p:nvSpPr>
        <p:spPr>
          <a:xfrm>
            <a:off x="1832610" y="6446373"/>
            <a:ext cx="45719" cy="2078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54" name="object 54"/>
          <p:cNvSpPr/>
          <p:nvPr/>
        </p:nvSpPr>
        <p:spPr>
          <a:xfrm>
            <a:off x="1859626" y="6446892"/>
            <a:ext cx="19050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55" name="object 55"/>
          <p:cNvSpPr/>
          <p:nvPr/>
        </p:nvSpPr>
        <p:spPr>
          <a:xfrm>
            <a:off x="1915737" y="6446892"/>
            <a:ext cx="19050" cy="0"/>
          </a:xfrm>
          <a:custGeom>
            <a:avLst/>
            <a:gdLst/>
            <a:ahLst/>
            <a:cxnLst/>
            <a:rect l="l" t="t" r="r" b="b"/>
            <a:pathLst>
              <a:path w="27939">
                <a:moveTo>
                  <a:pt x="0" y="0"/>
                </a:moveTo>
                <a:lnTo>
                  <a:pt x="274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56" name="object 56"/>
          <p:cNvSpPr/>
          <p:nvPr/>
        </p:nvSpPr>
        <p:spPr>
          <a:xfrm>
            <a:off x="1759869" y="6445853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57" name="object 57"/>
          <p:cNvSpPr/>
          <p:nvPr/>
        </p:nvSpPr>
        <p:spPr>
          <a:xfrm>
            <a:off x="1832610" y="6445334"/>
            <a:ext cx="45719" cy="2078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58" name="object 58"/>
          <p:cNvSpPr/>
          <p:nvPr/>
        </p:nvSpPr>
        <p:spPr>
          <a:xfrm>
            <a:off x="1860665" y="6445853"/>
            <a:ext cx="19050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59" name="object 59"/>
          <p:cNvSpPr/>
          <p:nvPr/>
        </p:nvSpPr>
        <p:spPr>
          <a:xfrm>
            <a:off x="1915737" y="6445853"/>
            <a:ext cx="19050" cy="0"/>
          </a:xfrm>
          <a:custGeom>
            <a:avLst/>
            <a:gdLst/>
            <a:ahLst/>
            <a:cxnLst/>
            <a:rect l="l" t="t" r="r" b="b"/>
            <a:pathLst>
              <a:path w="27939">
                <a:moveTo>
                  <a:pt x="0" y="0"/>
                </a:moveTo>
                <a:lnTo>
                  <a:pt x="274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60" name="object 60"/>
          <p:cNvSpPr/>
          <p:nvPr/>
        </p:nvSpPr>
        <p:spPr>
          <a:xfrm>
            <a:off x="1759869" y="6444813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61" name="object 61"/>
          <p:cNvSpPr/>
          <p:nvPr/>
        </p:nvSpPr>
        <p:spPr>
          <a:xfrm>
            <a:off x="1832610" y="6444294"/>
            <a:ext cx="46758" cy="2078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62" name="object 62"/>
          <p:cNvSpPr/>
          <p:nvPr/>
        </p:nvSpPr>
        <p:spPr>
          <a:xfrm>
            <a:off x="1860665" y="6444813"/>
            <a:ext cx="19050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63" name="object 63"/>
          <p:cNvSpPr/>
          <p:nvPr/>
        </p:nvSpPr>
        <p:spPr>
          <a:xfrm>
            <a:off x="1915737" y="6444813"/>
            <a:ext cx="19050" cy="0"/>
          </a:xfrm>
          <a:custGeom>
            <a:avLst/>
            <a:gdLst/>
            <a:ahLst/>
            <a:cxnLst/>
            <a:rect l="l" t="t" r="r" b="b"/>
            <a:pathLst>
              <a:path w="27939">
                <a:moveTo>
                  <a:pt x="0" y="0"/>
                </a:moveTo>
                <a:lnTo>
                  <a:pt x="274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64" name="object 64"/>
          <p:cNvSpPr/>
          <p:nvPr/>
        </p:nvSpPr>
        <p:spPr>
          <a:xfrm>
            <a:off x="1759869" y="6443774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65" name="object 65"/>
          <p:cNvSpPr/>
          <p:nvPr/>
        </p:nvSpPr>
        <p:spPr>
          <a:xfrm>
            <a:off x="1832610" y="6443256"/>
            <a:ext cx="46758" cy="2078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66" name="object 66"/>
          <p:cNvSpPr/>
          <p:nvPr/>
        </p:nvSpPr>
        <p:spPr>
          <a:xfrm>
            <a:off x="1861705" y="6443774"/>
            <a:ext cx="19050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67" name="object 67"/>
          <p:cNvSpPr/>
          <p:nvPr/>
        </p:nvSpPr>
        <p:spPr>
          <a:xfrm>
            <a:off x="1914698" y="6443774"/>
            <a:ext cx="19915" cy="0"/>
          </a:xfrm>
          <a:custGeom>
            <a:avLst/>
            <a:gdLst/>
            <a:ahLst/>
            <a:cxnLst/>
            <a:rect l="l" t="t" r="r" b="b"/>
            <a:pathLst>
              <a:path w="29210">
                <a:moveTo>
                  <a:pt x="0" y="0"/>
                </a:moveTo>
                <a:lnTo>
                  <a:pt x="2895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68" name="object 68"/>
          <p:cNvSpPr/>
          <p:nvPr/>
        </p:nvSpPr>
        <p:spPr>
          <a:xfrm>
            <a:off x="1759869" y="6442735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69" name="object 69"/>
          <p:cNvSpPr/>
          <p:nvPr/>
        </p:nvSpPr>
        <p:spPr>
          <a:xfrm>
            <a:off x="1832609" y="6442216"/>
            <a:ext cx="47798" cy="2077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70" name="object 70"/>
          <p:cNvSpPr/>
          <p:nvPr/>
        </p:nvSpPr>
        <p:spPr>
          <a:xfrm>
            <a:off x="1861705" y="6442735"/>
            <a:ext cx="19050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71" name="object 71"/>
          <p:cNvSpPr/>
          <p:nvPr/>
        </p:nvSpPr>
        <p:spPr>
          <a:xfrm>
            <a:off x="1914698" y="6442735"/>
            <a:ext cx="19050" cy="0"/>
          </a:xfrm>
          <a:custGeom>
            <a:avLst/>
            <a:gdLst/>
            <a:ahLst/>
            <a:cxnLst/>
            <a:rect l="l" t="t" r="r" b="b"/>
            <a:pathLst>
              <a:path w="27939">
                <a:moveTo>
                  <a:pt x="0" y="0"/>
                </a:moveTo>
                <a:lnTo>
                  <a:pt x="274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72" name="object 72"/>
          <p:cNvSpPr/>
          <p:nvPr/>
        </p:nvSpPr>
        <p:spPr>
          <a:xfrm>
            <a:off x="1759869" y="6441695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73" name="object 73"/>
          <p:cNvSpPr/>
          <p:nvPr/>
        </p:nvSpPr>
        <p:spPr>
          <a:xfrm>
            <a:off x="1759869" y="6440657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74" name="object 74"/>
          <p:cNvSpPr/>
          <p:nvPr/>
        </p:nvSpPr>
        <p:spPr>
          <a:xfrm>
            <a:off x="1832086" y="6440138"/>
            <a:ext cx="48322" cy="3117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75" name="object 75"/>
          <p:cNvSpPr/>
          <p:nvPr/>
        </p:nvSpPr>
        <p:spPr>
          <a:xfrm>
            <a:off x="1862743" y="6440657"/>
            <a:ext cx="19050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76" name="object 76"/>
          <p:cNvSpPr/>
          <p:nvPr/>
        </p:nvSpPr>
        <p:spPr>
          <a:xfrm>
            <a:off x="1912620" y="6440657"/>
            <a:ext cx="19915" cy="0"/>
          </a:xfrm>
          <a:custGeom>
            <a:avLst/>
            <a:gdLst/>
            <a:ahLst/>
            <a:cxnLst/>
            <a:rect l="l" t="t" r="r" b="b"/>
            <a:pathLst>
              <a:path w="29210">
                <a:moveTo>
                  <a:pt x="0" y="0"/>
                </a:moveTo>
                <a:lnTo>
                  <a:pt x="2895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77" name="object 77"/>
          <p:cNvSpPr/>
          <p:nvPr/>
        </p:nvSpPr>
        <p:spPr>
          <a:xfrm>
            <a:off x="1759869" y="6439618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78" name="object 78"/>
          <p:cNvSpPr/>
          <p:nvPr/>
        </p:nvSpPr>
        <p:spPr>
          <a:xfrm>
            <a:off x="1832086" y="6439099"/>
            <a:ext cx="49361" cy="2078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79" name="object 79"/>
          <p:cNvSpPr/>
          <p:nvPr/>
        </p:nvSpPr>
        <p:spPr>
          <a:xfrm>
            <a:off x="1863782" y="6439618"/>
            <a:ext cx="17750" cy="0"/>
          </a:xfrm>
          <a:custGeom>
            <a:avLst/>
            <a:gdLst/>
            <a:ahLst/>
            <a:cxnLst/>
            <a:rect l="l" t="t" r="r" b="b"/>
            <a:pathLst>
              <a:path w="26034">
                <a:moveTo>
                  <a:pt x="0" y="0"/>
                </a:moveTo>
                <a:lnTo>
                  <a:pt x="2590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80" name="object 80"/>
          <p:cNvSpPr/>
          <p:nvPr/>
        </p:nvSpPr>
        <p:spPr>
          <a:xfrm>
            <a:off x="1912619" y="6439618"/>
            <a:ext cx="19050" cy="0"/>
          </a:xfrm>
          <a:custGeom>
            <a:avLst/>
            <a:gdLst/>
            <a:ahLst/>
            <a:cxnLst/>
            <a:rect l="l" t="t" r="r" b="b"/>
            <a:pathLst>
              <a:path w="27939">
                <a:moveTo>
                  <a:pt x="0" y="0"/>
                </a:moveTo>
                <a:lnTo>
                  <a:pt x="274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81" name="object 81"/>
          <p:cNvSpPr/>
          <p:nvPr/>
        </p:nvSpPr>
        <p:spPr>
          <a:xfrm>
            <a:off x="1759869" y="6438579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82" name="object 82"/>
          <p:cNvSpPr/>
          <p:nvPr/>
        </p:nvSpPr>
        <p:spPr>
          <a:xfrm>
            <a:off x="1832086" y="6438059"/>
            <a:ext cx="49361" cy="2078"/>
          </a:xfrm>
          <a:prstGeom prst="rect">
            <a:avLst/>
          </a:prstGeom>
          <a:blipFill>
            <a:blip r:embed="rId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83" name="object 83"/>
          <p:cNvSpPr/>
          <p:nvPr/>
        </p:nvSpPr>
        <p:spPr>
          <a:xfrm>
            <a:off x="1863782" y="6438579"/>
            <a:ext cx="19050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84" name="object 84"/>
          <p:cNvSpPr/>
          <p:nvPr/>
        </p:nvSpPr>
        <p:spPr>
          <a:xfrm>
            <a:off x="1912619" y="6438579"/>
            <a:ext cx="19050" cy="0"/>
          </a:xfrm>
          <a:custGeom>
            <a:avLst/>
            <a:gdLst/>
            <a:ahLst/>
            <a:cxnLst/>
            <a:rect l="l" t="t" r="r" b="b"/>
            <a:pathLst>
              <a:path w="27939">
                <a:moveTo>
                  <a:pt x="0" y="0"/>
                </a:moveTo>
                <a:lnTo>
                  <a:pt x="274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85" name="object 85"/>
          <p:cNvSpPr/>
          <p:nvPr/>
        </p:nvSpPr>
        <p:spPr>
          <a:xfrm>
            <a:off x="1759869" y="6437540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86" name="object 86"/>
          <p:cNvSpPr/>
          <p:nvPr/>
        </p:nvSpPr>
        <p:spPr>
          <a:xfrm>
            <a:off x="1832086" y="6437020"/>
            <a:ext cx="50400" cy="2078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87" name="object 87"/>
          <p:cNvSpPr/>
          <p:nvPr/>
        </p:nvSpPr>
        <p:spPr>
          <a:xfrm>
            <a:off x="1863782" y="6437540"/>
            <a:ext cx="19050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88" name="object 88"/>
          <p:cNvSpPr/>
          <p:nvPr/>
        </p:nvSpPr>
        <p:spPr>
          <a:xfrm>
            <a:off x="1912619" y="6437540"/>
            <a:ext cx="19050" cy="0"/>
          </a:xfrm>
          <a:custGeom>
            <a:avLst/>
            <a:gdLst/>
            <a:ahLst/>
            <a:cxnLst/>
            <a:rect l="l" t="t" r="r" b="b"/>
            <a:pathLst>
              <a:path w="27939">
                <a:moveTo>
                  <a:pt x="0" y="0"/>
                </a:moveTo>
                <a:lnTo>
                  <a:pt x="274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89" name="object 89"/>
          <p:cNvSpPr/>
          <p:nvPr/>
        </p:nvSpPr>
        <p:spPr>
          <a:xfrm>
            <a:off x="1759869" y="6436501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90" name="object 90"/>
          <p:cNvSpPr/>
          <p:nvPr/>
        </p:nvSpPr>
        <p:spPr>
          <a:xfrm>
            <a:off x="1832086" y="6435981"/>
            <a:ext cx="50400" cy="2078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91" name="object 91"/>
          <p:cNvSpPr/>
          <p:nvPr/>
        </p:nvSpPr>
        <p:spPr>
          <a:xfrm>
            <a:off x="1863782" y="6436501"/>
            <a:ext cx="19050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92" name="object 92"/>
          <p:cNvSpPr/>
          <p:nvPr/>
        </p:nvSpPr>
        <p:spPr>
          <a:xfrm>
            <a:off x="1911581" y="6436501"/>
            <a:ext cx="19915" cy="0"/>
          </a:xfrm>
          <a:custGeom>
            <a:avLst/>
            <a:gdLst/>
            <a:ahLst/>
            <a:cxnLst/>
            <a:rect l="l" t="t" r="r" b="b"/>
            <a:pathLst>
              <a:path w="29210">
                <a:moveTo>
                  <a:pt x="0" y="0"/>
                </a:moveTo>
                <a:lnTo>
                  <a:pt x="2895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93" name="object 93"/>
          <p:cNvSpPr/>
          <p:nvPr/>
        </p:nvSpPr>
        <p:spPr>
          <a:xfrm>
            <a:off x="1759869" y="6435462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94" name="object 94"/>
          <p:cNvSpPr/>
          <p:nvPr/>
        </p:nvSpPr>
        <p:spPr>
          <a:xfrm>
            <a:off x="1832086" y="6434942"/>
            <a:ext cx="50400" cy="2078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95" name="object 95"/>
          <p:cNvSpPr/>
          <p:nvPr/>
        </p:nvSpPr>
        <p:spPr>
          <a:xfrm>
            <a:off x="1864822" y="6435462"/>
            <a:ext cx="19050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96" name="object 96"/>
          <p:cNvSpPr/>
          <p:nvPr/>
        </p:nvSpPr>
        <p:spPr>
          <a:xfrm>
            <a:off x="1910542" y="6435462"/>
            <a:ext cx="19915" cy="0"/>
          </a:xfrm>
          <a:custGeom>
            <a:avLst/>
            <a:gdLst/>
            <a:ahLst/>
            <a:cxnLst/>
            <a:rect l="l" t="t" r="r" b="b"/>
            <a:pathLst>
              <a:path w="29210">
                <a:moveTo>
                  <a:pt x="0" y="0"/>
                </a:moveTo>
                <a:lnTo>
                  <a:pt x="2895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97" name="object 97"/>
          <p:cNvSpPr/>
          <p:nvPr/>
        </p:nvSpPr>
        <p:spPr>
          <a:xfrm>
            <a:off x="1759869" y="6434423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98" name="object 98"/>
          <p:cNvSpPr/>
          <p:nvPr/>
        </p:nvSpPr>
        <p:spPr>
          <a:xfrm>
            <a:off x="1832086" y="6433903"/>
            <a:ext cx="51439" cy="2078"/>
          </a:xfrm>
          <a:prstGeom prst="rect">
            <a:avLst/>
          </a:prstGeom>
          <a:blipFill>
            <a:blip r:embed="rId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99" name="object 99"/>
          <p:cNvSpPr/>
          <p:nvPr/>
        </p:nvSpPr>
        <p:spPr>
          <a:xfrm>
            <a:off x="1865860" y="6434423"/>
            <a:ext cx="17750" cy="0"/>
          </a:xfrm>
          <a:custGeom>
            <a:avLst/>
            <a:gdLst/>
            <a:ahLst/>
            <a:cxnLst/>
            <a:rect l="l" t="t" r="r" b="b"/>
            <a:pathLst>
              <a:path w="26034">
                <a:moveTo>
                  <a:pt x="0" y="0"/>
                </a:moveTo>
                <a:lnTo>
                  <a:pt x="2590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00" name="object 100"/>
          <p:cNvSpPr/>
          <p:nvPr/>
        </p:nvSpPr>
        <p:spPr>
          <a:xfrm>
            <a:off x="1910541" y="6434423"/>
            <a:ext cx="19050" cy="0"/>
          </a:xfrm>
          <a:custGeom>
            <a:avLst/>
            <a:gdLst/>
            <a:ahLst/>
            <a:cxnLst/>
            <a:rect l="l" t="t" r="r" b="b"/>
            <a:pathLst>
              <a:path w="27939">
                <a:moveTo>
                  <a:pt x="0" y="0"/>
                </a:moveTo>
                <a:lnTo>
                  <a:pt x="274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01" name="object 101"/>
          <p:cNvSpPr/>
          <p:nvPr/>
        </p:nvSpPr>
        <p:spPr>
          <a:xfrm>
            <a:off x="1759869" y="6433383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02" name="object 102"/>
          <p:cNvSpPr/>
          <p:nvPr/>
        </p:nvSpPr>
        <p:spPr>
          <a:xfrm>
            <a:off x="1832086" y="6432864"/>
            <a:ext cx="51439" cy="2078"/>
          </a:xfrm>
          <a:prstGeom prst="rect">
            <a:avLst/>
          </a:prstGeom>
          <a:blipFill>
            <a:blip r:embed="rId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03" name="object 103"/>
          <p:cNvSpPr/>
          <p:nvPr/>
        </p:nvSpPr>
        <p:spPr>
          <a:xfrm>
            <a:off x="1759869" y="6432344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04" name="object 104"/>
          <p:cNvSpPr/>
          <p:nvPr/>
        </p:nvSpPr>
        <p:spPr>
          <a:xfrm>
            <a:off x="1832086" y="6431825"/>
            <a:ext cx="104433" cy="17664"/>
          </a:xfrm>
          <a:prstGeom prst="rect">
            <a:avLst/>
          </a:prstGeom>
          <a:blipFill>
            <a:blip r:embed="rId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05" name="object 105"/>
          <p:cNvSpPr/>
          <p:nvPr/>
        </p:nvSpPr>
        <p:spPr>
          <a:xfrm>
            <a:off x="1759869" y="6431305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06" name="object 106"/>
          <p:cNvSpPr/>
          <p:nvPr/>
        </p:nvSpPr>
        <p:spPr>
          <a:xfrm>
            <a:off x="1832086" y="6430786"/>
            <a:ext cx="97679" cy="2078"/>
          </a:xfrm>
          <a:prstGeom prst="rect">
            <a:avLst/>
          </a:prstGeom>
          <a:blipFill>
            <a:blip r:embed="rId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07" name="object 107"/>
          <p:cNvSpPr/>
          <p:nvPr/>
        </p:nvSpPr>
        <p:spPr>
          <a:xfrm>
            <a:off x="1759869" y="6430265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08" name="object 108"/>
          <p:cNvSpPr/>
          <p:nvPr/>
        </p:nvSpPr>
        <p:spPr>
          <a:xfrm>
            <a:off x="1832085" y="6429746"/>
            <a:ext cx="96640" cy="2078"/>
          </a:xfrm>
          <a:prstGeom prst="rect">
            <a:avLst/>
          </a:prstGeom>
          <a:blipFill>
            <a:blip r:embed="rId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09" name="object 109"/>
          <p:cNvSpPr/>
          <p:nvPr/>
        </p:nvSpPr>
        <p:spPr>
          <a:xfrm>
            <a:off x="1759869" y="6429226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10" name="object 110"/>
          <p:cNvSpPr/>
          <p:nvPr/>
        </p:nvSpPr>
        <p:spPr>
          <a:xfrm>
            <a:off x="1832086" y="6428707"/>
            <a:ext cx="95600" cy="2078"/>
          </a:xfrm>
          <a:prstGeom prst="rect">
            <a:avLst/>
          </a:prstGeom>
          <a:blipFill>
            <a:blip r:embed="rId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11" name="object 111"/>
          <p:cNvSpPr/>
          <p:nvPr/>
        </p:nvSpPr>
        <p:spPr>
          <a:xfrm>
            <a:off x="1759869" y="6428188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12" name="object 112"/>
          <p:cNvSpPr/>
          <p:nvPr/>
        </p:nvSpPr>
        <p:spPr>
          <a:xfrm>
            <a:off x="1832086" y="6427669"/>
            <a:ext cx="95600" cy="2078"/>
          </a:xfrm>
          <a:prstGeom prst="rect">
            <a:avLst/>
          </a:prstGeom>
          <a:blipFill>
            <a:blip r:embed="rId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13" name="object 113"/>
          <p:cNvSpPr/>
          <p:nvPr/>
        </p:nvSpPr>
        <p:spPr>
          <a:xfrm>
            <a:off x="1759869" y="6427149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14" name="object 114"/>
          <p:cNvSpPr/>
          <p:nvPr/>
        </p:nvSpPr>
        <p:spPr>
          <a:xfrm>
            <a:off x="1832086" y="6426629"/>
            <a:ext cx="95600" cy="2078"/>
          </a:xfrm>
          <a:prstGeom prst="rect">
            <a:avLst/>
          </a:prstGeom>
          <a:blipFill>
            <a:blip r:embed="rId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15" name="object 115"/>
          <p:cNvSpPr/>
          <p:nvPr/>
        </p:nvSpPr>
        <p:spPr>
          <a:xfrm>
            <a:off x="1759869" y="6426110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16" name="object 116"/>
          <p:cNvSpPr/>
          <p:nvPr/>
        </p:nvSpPr>
        <p:spPr>
          <a:xfrm>
            <a:off x="1832086" y="6425590"/>
            <a:ext cx="94561" cy="2078"/>
          </a:xfrm>
          <a:prstGeom prst="rect">
            <a:avLst/>
          </a:prstGeom>
          <a:blipFill>
            <a:blip r:embed="rId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17" name="object 117"/>
          <p:cNvSpPr/>
          <p:nvPr/>
        </p:nvSpPr>
        <p:spPr>
          <a:xfrm>
            <a:off x="1759869" y="6425071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18" name="object 118"/>
          <p:cNvSpPr/>
          <p:nvPr/>
        </p:nvSpPr>
        <p:spPr>
          <a:xfrm>
            <a:off x="1832086" y="6424551"/>
            <a:ext cx="94561" cy="2078"/>
          </a:xfrm>
          <a:prstGeom prst="rect">
            <a:avLst/>
          </a:prstGeom>
          <a:blipFill>
            <a:blip r:embed="rId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19" name="object 119"/>
          <p:cNvSpPr/>
          <p:nvPr/>
        </p:nvSpPr>
        <p:spPr>
          <a:xfrm>
            <a:off x="1759869" y="6424032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20" name="object 120"/>
          <p:cNvSpPr/>
          <p:nvPr/>
        </p:nvSpPr>
        <p:spPr>
          <a:xfrm>
            <a:off x="1832086" y="6423512"/>
            <a:ext cx="93522" cy="2078"/>
          </a:xfrm>
          <a:prstGeom prst="rect">
            <a:avLst/>
          </a:prstGeom>
          <a:blipFill>
            <a:blip r:embed="rId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21" name="object 121"/>
          <p:cNvSpPr/>
          <p:nvPr/>
        </p:nvSpPr>
        <p:spPr>
          <a:xfrm>
            <a:off x="1759869" y="6422993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22" name="object 122"/>
          <p:cNvSpPr/>
          <p:nvPr/>
        </p:nvSpPr>
        <p:spPr>
          <a:xfrm>
            <a:off x="1832086" y="6422473"/>
            <a:ext cx="93522" cy="2078"/>
          </a:xfrm>
          <a:prstGeom prst="rect">
            <a:avLst/>
          </a:prstGeom>
          <a:blipFill>
            <a:blip r:embed="rId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23" name="object 123"/>
          <p:cNvSpPr/>
          <p:nvPr/>
        </p:nvSpPr>
        <p:spPr>
          <a:xfrm>
            <a:off x="1759869" y="6421953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24" name="object 124"/>
          <p:cNvSpPr/>
          <p:nvPr/>
        </p:nvSpPr>
        <p:spPr>
          <a:xfrm>
            <a:off x="1832086" y="6421434"/>
            <a:ext cx="92483" cy="2078"/>
          </a:xfrm>
          <a:prstGeom prst="rect">
            <a:avLst/>
          </a:prstGeom>
          <a:blipFill>
            <a:blip r:embed="rId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25" name="object 125"/>
          <p:cNvSpPr/>
          <p:nvPr/>
        </p:nvSpPr>
        <p:spPr>
          <a:xfrm>
            <a:off x="1759869" y="6420914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26" name="object 126"/>
          <p:cNvSpPr/>
          <p:nvPr/>
        </p:nvSpPr>
        <p:spPr>
          <a:xfrm>
            <a:off x="1832086" y="6420395"/>
            <a:ext cx="91444" cy="2078"/>
          </a:xfrm>
          <a:prstGeom prst="rect">
            <a:avLst/>
          </a:prstGeom>
          <a:blipFill>
            <a:blip r:embed="rId3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27" name="object 127"/>
          <p:cNvSpPr/>
          <p:nvPr/>
        </p:nvSpPr>
        <p:spPr>
          <a:xfrm>
            <a:off x="1759869" y="6419875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28" name="object 128"/>
          <p:cNvSpPr/>
          <p:nvPr/>
        </p:nvSpPr>
        <p:spPr>
          <a:xfrm>
            <a:off x="1832086" y="6419356"/>
            <a:ext cx="91444" cy="2078"/>
          </a:xfrm>
          <a:prstGeom prst="rect">
            <a:avLst/>
          </a:prstGeom>
          <a:blipFill>
            <a:blip r:embed="rId3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29" name="object 129"/>
          <p:cNvSpPr/>
          <p:nvPr/>
        </p:nvSpPr>
        <p:spPr>
          <a:xfrm>
            <a:off x="1759869" y="6418836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30" name="object 130"/>
          <p:cNvSpPr/>
          <p:nvPr/>
        </p:nvSpPr>
        <p:spPr>
          <a:xfrm>
            <a:off x="1832086" y="6418317"/>
            <a:ext cx="91444" cy="2078"/>
          </a:xfrm>
          <a:prstGeom prst="rect">
            <a:avLst/>
          </a:prstGeom>
          <a:blipFill>
            <a:blip r:embed="rId3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31" name="object 131"/>
          <p:cNvSpPr/>
          <p:nvPr/>
        </p:nvSpPr>
        <p:spPr>
          <a:xfrm>
            <a:off x="1759869" y="6417796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32" name="object 132"/>
          <p:cNvSpPr/>
          <p:nvPr/>
        </p:nvSpPr>
        <p:spPr>
          <a:xfrm>
            <a:off x="1832086" y="6417277"/>
            <a:ext cx="91444" cy="2078"/>
          </a:xfrm>
          <a:prstGeom prst="rect">
            <a:avLst/>
          </a:prstGeom>
          <a:blipFill>
            <a:blip r:embed="rId3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33" name="object 133"/>
          <p:cNvSpPr/>
          <p:nvPr/>
        </p:nvSpPr>
        <p:spPr>
          <a:xfrm>
            <a:off x="1759869" y="6416757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34" name="object 134"/>
          <p:cNvSpPr/>
          <p:nvPr/>
        </p:nvSpPr>
        <p:spPr>
          <a:xfrm>
            <a:off x="1832086" y="6416238"/>
            <a:ext cx="90405" cy="2078"/>
          </a:xfrm>
          <a:prstGeom prst="rect">
            <a:avLst/>
          </a:prstGeom>
          <a:blipFill>
            <a:blip r:embed="rId3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35" name="object 135"/>
          <p:cNvSpPr/>
          <p:nvPr/>
        </p:nvSpPr>
        <p:spPr>
          <a:xfrm>
            <a:off x="1759869" y="6415718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36" name="object 136"/>
          <p:cNvSpPr/>
          <p:nvPr/>
        </p:nvSpPr>
        <p:spPr>
          <a:xfrm>
            <a:off x="1832086" y="6415199"/>
            <a:ext cx="89366" cy="2078"/>
          </a:xfrm>
          <a:prstGeom prst="rect">
            <a:avLst/>
          </a:prstGeom>
          <a:blipFill>
            <a:blip r:embed="rId3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37" name="object 137"/>
          <p:cNvSpPr/>
          <p:nvPr/>
        </p:nvSpPr>
        <p:spPr>
          <a:xfrm>
            <a:off x="1759869" y="6414680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38" name="object 138"/>
          <p:cNvSpPr/>
          <p:nvPr/>
        </p:nvSpPr>
        <p:spPr>
          <a:xfrm>
            <a:off x="1832086" y="6414160"/>
            <a:ext cx="89366" cy="2078"/>
          </a:xfrm>
          <a:prstGeom prst="rect">
            <a:avLst/>
          </a:prstGeom>
          <a:blipFill>
            <a:blip r:embed="rId3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39" name="object 139"/>
          <p:cNvSpPr/>
          <p:nvPr/>
        </p:nvSpPr>
        <p:spPr>
          <a:xfrm>
            <a:off x="1759869" y="6413641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40" name="object 140"/>
          <p:cNvSpPr/>
          <p:nvPr/>
        </p:nvSpPr>
        <p:spPr>
          <a:xfrm>
            <a:off x="1832086" y="6413121"/>
            <a:ext cx="89366" cy="2078"/>
          </a:xfrm>
          <a:prstGeom prst="rect">
            <a:avLst/>
          </a:prstGeom>
          <a:blipFill>
            <a:blip r:embed="rId3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41" name="object 141"/>
          <p:cNvSpPr/>
          <p:nvPr/>
        </p:nvSpPr>
        <p:spPr>
          <a:xfrm>
            <a:off x="1759869" y="6412602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42" name="object 142"/>
          <p:cNvSpPr/>
          <p:nvPr/>
        </p:nvSpPr>
        <p:spPr>
          <a:xfrm>
            <a:off x="1832086" y="6412082"/>
            <a:ext cx="89366" cy="2078"/>
          </a:xfrm>
          <a:prstGeom prst="rect">
            <a:avLst/>
          </a:prstGeom>
          <a:blipFill>
            <a:blip r:embed="rId3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43" name="object 143"/>
          <p:cNvSpPr/>
          <p:nvPr/>
        </p:nvSpPr>
        <p:spPr>
          <a:xfrm>
            <a:off x="1759869" y="6411563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44" name="object 144"/>
          <p:cNvSpPr/>
          <p:nvPr/>
        </p:nvSpPr>
        <p:spPr>
          <a:xfrm>
            <a:off x="1832086" y="6411043"/>
            <a:ext cx="88327" cy="2078"/>
          </a:xfrm>
          <a:prstGeom prst="rect">
            <a:avLst/>
          </a:prstGeom>
          <a:blipFill>
            <a:blip r:embed="rId3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45" name="object 145"/>
          <p:cNvSpPr/>
          <p:nvPr/>
        </p:nvSpPr>
        <p:spPr>
          <a:xfrm>
            <a:off x="1759869" y="6410523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46" name="object 146"/>
          <p:cNvSpPr/>
          <p:nvPr/>
        </p:nvSpPr>
        <p:spPr>
          <a:xfrm>
            <a:off x="1832086" y="6410004"/>
            <a:ext cx="87288" cy="2078"/>
          </a:xfrm>
          <a:prstGeom prst="rect">
            <a:avLst/>
          </a:prstGeom>
          <a:blipFill>
            <a:blip r:embed="rId3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47" name="object 147"/>
          <p:cNvSpPr/>
          <p:nvPr/>
        </p:nvSpPr>
        <p:spPr>
          <a:xfrm>
            <a:off x="1759869" y="6409484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48" name="object 148"/>
          <p:cNvSpPr/>
          <p:nvPr/>
        </p:nvSpPr>
        <p:spPr>
          <a:xfrm>
            <a:off x="1832086" y="6408965"/>
            <a:ext cx="87288" cy="2078"/>
          </a:xfrm>
          <a:prstGeom prst="rect">
            <a:avLst/>
          </a:prstGeom>
          <a:blipFill>
            <a:blip r:embed="rId4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49" name="object 149"/>
          <p:cNvSpPr/>
          <p:nvPr/>
        </p:nvSpPr>
        <p:spPr>
          <a:xfrm>
            <a:off x="1759869" y="6408445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50" name="object 150"/>
          <p:cNvSpPr/>
          <p:nvPr/>
        </p:nvSpPr>
        <p:spPr>
          <a:xfrm>
            <a:off x="1832086" y="6407926"/>
            <a:ext cx="86249" cy="2078"/>
          </a:xfrm>
          <a:prstGeom prst="rect">
            <a:avLst/>
          </a:prstGeom>
          <a:blipFill>
            <a:blip r:embed="rId4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51" name="object 151"/>
          <p:cNvSpPr/>
          <p:nvPr/>
        </p:nvSpPr>
        <p:spPr>
          <a:xfrm>
            <a:off x="1759869" y="6407406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52" name="object 152"/>
          <p:cNvSpPr/>
          <p:nvPr/>
        </p:nvSpPr>
        <p:spPr>
          <a:xfrm>
            <a:off x="1832086" y="6406887"/>
            <a:ext cx="86249" cy="2078"/>
          </a:xfrm>
          <a:prstGeom prst="rect">
            <a:avLst/>
          </a:prstGeom>
          <a:blipFill>
            <a:blip r:embed="rId4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53" name="object 153"/>
          <p:cNvSpPr/>
          <p:nvPr/>
        </p:nvSpPr>
        <p:spPr>
          <a:xfrm>
            <a:off x="1759869" y="6406367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54" name="object 154"/>
          <p:cNvSpPr/>
          <p:nvPr/>
        </p:nvSpPr>
        <p:spPr>
          <a:xfrm>
            <a:off x="1832086" y="6405848"/>
            <a:ext cx="86249" cy="2078"/>
          </a:xfrm>
          <a:prstGeom prst="rect">
            <a:avLst/>
          </a:prstGeom>
          <a:blipFill>
            <a:blip r:embed="rId4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55" name="object 155"/>
          <p:cNvSpPr/>
          <p:nvPr/>
        </p:nvSpPr>
        <p:spPr>
          <a:xfrm>
            <a:off x="1759869" y="6405328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56" name="object 156"/>
          <p:cNvSpPr/>
          <p:nvPr/>
        </p:nvSpPr>
        <p:spPr>
          <a:xfrm>
            <a:off x="1832085" y="6404809"/>
            <a:ext cx="85210" cy="2078"/>
          </a:xfrm>
          <a:prstGeom prst="rect">
            <a:avLst/>
          </a:prstGeom>
          <a:blipFill>
            <a:blip r:embed="rId4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57" name="object 157"/>
          <p:cNvSpPr/>
          <p:nvPr/>
        </p:nvSpPr>
        <p:spPr>
          <a:xfrm>
            <a:off x="1879369" y="6405328"/>
            <a:ext cx="17750" cy="0"/>
          </a:xfrm>
          <a:custGeom>
            <a:avLst/>
            <a:gdLst/>
            <a:ahLst/>
            <a:cxnLst/>
            <a:rect l="l" t="t" r="r" b="b"/>
            <a:pathLst>
              <a:path w="26034">
                <a:moveTo>
                  <a:pt x="0" y="0"/>
                </a:moveTo>
                <a:lnTo>
                  <a:pt x="2590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58" name="object 158"/>
          <p:cNvSpPr/>
          <p:nvPr/>
        </p:nvSpPr>
        <p:spPr>
          <a:xfrm>
            <a:off x="1898072" y="6405328"/>
            <a:ext cx="19050" cy="0"/>
          </a:xfrm>
          <a:custGeom>
            <a:avLst/>
            <a:gdLst/>
            <a:ahLst/>
            <a:cxnLst/>
            <a:rect l="l" t="t" r="r" b="b"/>
            <a:pathLst>
              <a:path w="27939">
                <a:moveTo>
                  <a:pt x="0" y="0"/>
                </a:moveTo>
                <a:lnTo>
                  <a:pt x="274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59" name="object 159"/>
          <p:cNvSpPr/>
          <p:nvPr/>
        </p:nvSpPr>
        <p:spPr>
          <a:xfrm>
            <a:off x="1759869" y="6404288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60" name="object 160"/>
          <p:cNvSpPr/>
          <p:nvPr/>
        </p:nvSpPr>
        <p:spPr>
          <a:xfrm>
            <a:off x="1832605" y="6404288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61" name="object 161"/>
          <p:cNvSpPr/>
          <p:nvPr/>
        </p:nvSpPr>
        <p:spPr>
          <a:xfrm>
            <a:off x="1879369" y="6404288"/>
            <a:ext cx="36368" cy="0"/>
          </a:xfrm>
          <a:custGeom>
            <a:avLst/>
            <a:gdLst/>
            <a:ahLst/>
            <a:cxnLst/>
            <a:rect l="l" t="t" r="r" b="b"/>
            <a:pathLst>
              <a:path w="53339">
                <a:moveTo>
                  <a:pt x="0" y="0"/>
                </a:moveTo>
                <a:lnTo>
                  <a:pt x="5333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62" name="object 162"/>
          <p:cNvSpPr/>
          <p:nvPr/>
        </p:nvSpPr>
        <p:spPr>
          <a:xfrm>
            <a:off x="1759869" y="6403249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63" name="object 163"/>
          <p:cNvSpPr/>
          <p:nvPr/>
        </p:nvSpPr>
        <p:spPr>
          <a:xfrm>
            <a:off x="1832605" y="6403249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64" name="object 164"/>
          <p:cNvSpPr/>
          <p:nvPr/>
        </p:nvSpPr>
        <p:spPr>
          <a:xfrm>
            <a:off x="1880408" y="6403249"/>
            <a:ext cx="35502" cy="0"/>
          </a:xfrm>
          <a:custGeom>
            <a:avLst/>
            <a:gdLst/>
            <a:ahLst/>
            <a:cxnLst/>
            <a:rect l="l" t="t" r="r" b="b"/>
            <a:pathLst>
              <a:path w="52069">
                <a:moveTo>
                  <a:pt x="0" y="0"/>
                </a:moveTo>
                <a:lnTo>
                  <a:pt x="5181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65" name="object 165"/>
          <p:cNvSpPr/>
          <p:nvPr/>
        </p:nvSpPr>
        <p:spPr>
          <a:xfrm>
            <a:off x="1759869" y="6402211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66" name="object 166"/>
          <p:cNvSpPr/>
          <p:nvPr/>
        </p:nvSpPr>
        <p:spPr>
          <a:xfrm>
            <a:off x="1832605" y="6402211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67" name="object 167"/>
          <p:cNvSpPr/>
          <p:nvPr/>
        </p:nvSpPr>
        <p:spPr>
          <a:xfrm>
            <a:off x="1880408" y="6402211"/>
            <a:ext cx="35502" cy="0"/>
          </a:xfrm>
          <a:custGeom>
            <a:avLst/>
            <a:gdLst/>
            <a:ahLst/>
            <a:cxnLst/>
            <a:rect l="l" t="t" r="r" b="b"/>
            <a:pathLst>
              <a:path w="52069">
                <a:moveTo>
                  <a:pt x="0" y="0"/>
                </a:moveTo>
                <a:lnTo>
                  <a:pt x="5181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68" name="object 168"/>
          <p:cNvSpPr/>
          <p:nvPr/>
        </p:nvSpPr>
        <p:spPr>
          <a:xfrm>
            <a:off x="1759869" y="6401172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69" name="object 169"/>
          <p:cNvSpPr/>
          <p:nvPr/>
        </p:nvSpPr>
        <p:spPr>
          <a:xfrm>
            <a:off x="1832605" y="6401172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70" name="object 170"/>
          <p:cNvSpPr/>
          <p:nvPr/>
        </p:nvSpPr>
        <p:spPr>
          <a:xfrm>
            <a:off x="1880408" y="6401172"/>
            <a:ext cx="34636" cy="0"/>
          </a:xfrm>
          <a:custGeom>
            <a:avLst/>
            <a:gdLst/>
            <a:ahLst/>
            <a:cxnLst/>
            <a:rect l="l" t="t" r="r" b="b"/>
            <a:pathLst>
              <a:path w="50800">
                <a:moveTo>
                  <a:pt x="0" y="0"/>
                </a:moveTo>
                <a:lnTo>
                  <a:pt x="5029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71" name="object 171"/>
          <p:cNvSpPr/>
          <p:nvPr/>
        </p:nvSpPr>
        <p:spPr>
          <a:xfrm>
            <a:off x="1759869" y="6400133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72" name="object 172"/>
          <p:cNvSpPr/>
          <p:nvPr/>
        </p:nvSpPr>
        <p:spPr>
          <a:xfrm>
            <a:off x="1832605" y="6400133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73" name="object 173"/>
          <p:cNvSpPr/>
          <p:nvPr/>
        </p:nvSpPr>
        <p:spPr>
          <a:xfrm>
            <a:off x="1881447" y="6400133"/>
            <a:ext cx="32472" cy="0"/>
          </a:xfrm>
          <a:custGeom>
            <a:avLst/>
            <a:gdLst/>
            <a:ahLst/>
            <a:cxnLst/>
            <a:rect l="l" t="t" r="r" b="b"/>
            <a:pathLst>
              <a:path w="47625">
                <a:moveTo>
                  <a:pt x="0" y="0"/>
                </a:moveTo>
                <a:lnTo>
                  <a:pt x="4724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74" name="object 174"/>
          <p:cNvSpPr/>
          <p:nvPr/>
        </p:nvSpPr>
        <p:spPr>
          <a:xfrm>
            <a:off x="1759869" y="6399093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75" name="object 175"/>
          <p:cNvSpPr/>
          <p:nvPr/>
        </p:nvSpPr>
        <p:spPr>
          <a:xfrm>
            <a:off x="1832605" y="6399093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76" name="object 176"/>
          <p:cNvSpPr/>
          <p:nvPr/>
        </p:nvSpPr>
        <p:spPr>
          <a:xfrm>
            <a:off x="1881447" y="6399093"/>
            <a:ext cx="32472" cy="0"/>
          </a:xfrm>
          <a:custGeom>
            <a:avLst/>
            <a:gdLst/>
            <a:ahLst/>
            <a:cxnLst/>
            <a:rect l="l" t="t" r="r" b="b"/>
            <a:pathLst>
              <a:path w="47625">
                <a:moveTo>
                  <a:pt x="0" y="0"/>
                </a:moveTo>
                <a:lnTo>
                  <a:pt x="4724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77" name="object 177"/>
          <p:cNvSpPr/>
          <p:nvPr/>
        </p:nvSpPr>
        <p:spPr>
          <a:xfrm>
            <a:off x="1759869" y="6398054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78" name="object 178"/>
          <p:cNvSpPr/>
          <p:nvPr/>
        </p:nvSpPr>
        <p:spPr>
          <a:xfrm>
            <a:off x="1832605" y="6398054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79" name="object 179"/>
          <p:cNvSpPr/>
          <p:nvPr/>
        </p:nvSpPr>
        <p:spPr>
          <a:xfrm>
            <a:off x="1882486" y="6398054"/>
            <a:ext cx="30307" cy="0"/>
          </a:xfrm>
          <a:custGeom>
            <a:avLst/>
            <a:gdLst/>
            <a:ahLst/>
            <a:cxnLst/>
            <a:rect l="l" t="t" r="r" b="b"/>
            <a:pathLst>
              <a:path w="44450">
                <a:moveTo>
                  <a:pt x="0" y="0"/>
                </a:moveTo>
                <a:lnTo>
                  <a:pt x="4419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80" name="object 180"/>
          <p:cNvSpPr/>
          <p:nvPr/>
        </p:nvSpPr>
        <p:spPr>
          <a:xfrm>
            <a:off x="1759869" y="6397015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81" name="object 181"/>
          <p:cNvSpPr/>
          <p:nvPr/>
        </p:nvSpPr>
        <p:spPr>
          <a:xfrm>
            <a:off x="1832605" y="6397015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82" name="object 182"/>
          <p:cNvSpPr/>
          <p:nvPr/>
        </p:nvSpPr>
        <p:spPr>
          <a:xfrm>
            <a:off x="1882486" y="6397015"/>
            <a:ext cx="30307" cy="0"/>
          </a:xfrm>
          <a:custGeom>
            <a:avLst/>
            <a:gdLst/>
            <a:ahLst/>
            <a:cxnLst/>
            <a:rect l="l" t="t" r="r" b="b"/>
            <a:pathLst>
              <a:path w="44450">
                <a:moveTo>
                  <a:pt x="0" y="0"/>
                </a:moveTo>
                <a:lnTo>
                  <a:pt x="4419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83" name="object 183"/>
          <p:cNvSpPr/>
          <p:nvPr/>
        </p:nvSpPr>
        <p:spPr>
          <a:xfrm>
            <a:off x="1759869" y="6395976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84" name="object 184"/>
          <p:cNvSpPr/>
          <p:nvPr/>
        </p:nvSpPr>
        <p:spPr>
          <a:xfrm>
            <a:off x="1832605" y="6395976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85" name="object 185"/>
          <p:cNvSpPr/>
          <p:nvPr/>
        </p:nvSpPr>
        <p:spPr>
          <a:xfrm>
            <a:off x="1882486" y="6395976"/>
            <a:ext cx="30307" cy="0"/>
          </a:xfrm>
          <a:custGeom>
            <a:avLst/>
            <a:gdLst/>
            <a:ahLst/>
            <a:cxnLst/>
            <a:rect l="l" t="t" r="r" b="b"/>
            <a:pathLst>
              <a:path w="44450">
                <a:moveTo>
                  <a:pt x="0" y="0"/>
                </a:moveTo>
                <a:lnTo>
                  <a:pt x="4419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86" name="object 186"/>
          <p:cNvSpPr/>
          <p:nvPr/>
        </p:nvSpPr>
        <p:spPr>
          <a:xfrm>
            <a:off x="1759869" y="6394937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87" name="object 187"/>
          <p:cNvSpPr/>
          <p:nvPr/>
        </p:nvSpPr>
        <p:spPr>
          <a:xfrm>
            <a:off x="1832605" y="6394937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88" name="object 188"/>
          <p:cNvSpPr/>
          <p:nvPr/>
        </p:nvSpPr>
        <p:spPr>
          <a:xfrm>
            <a:off x="1883525" y="6394937"/>
            <a:ext cx="28142" cy="0"/>
          </a:xfrm>
          <a:custGeom>
            <a:avLst/>
            <a:gdLst/>
            <a:ahLst/>
            <a:cxnLst/>
            <a:rect l="l" t="t" r="r" b="b"/>
            <a:pathLst>
              <a:path w="41275">
                <a:moveTo>
                  <a:pt x="0" y="0"/>
                </a:moveTo>
                <a:lnTo>
                  <a:pt x="411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89" name="object 189"/>
          <p:cNvSpPr/>
          <p:nvPr/>
        </p:nvSpPr>
        <p:spPr>
          <a:xfrm>
            <a:off x="1759869" y="6393898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90" name="object 190"/>
          <p:cNvSpPr/>
          <p:nvPr/>
        </p:nvSpPr>
        <p:spPr>
          <a:xfrm>
            <a:off x="1832605" y="6393898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91" name="object 191"/>
          <p:cNvSpPr/>
          <p:nvPr/>
        </p:nvSpPr>
        <p:spPr>
          <a:xfrm>
            <a:off x="1883525" y="6393898"/>
            <a:ext cx="28142" cy="0"/>
          </a:xfrm>
          <a:custGeom>
            <a:avLst/>
            <a:gdLst/>
            <a:ahLst/>
            <a:cxnLst/>
            <a:rect l="l" t="t" r="r" b="b"/>
            <a:pathLst>
              <a:path w="41275">
                <a:moveTo>
                  <a:pt x="0" y="0"/>
                </a:moveTo>
                <a:lnTo>
                  <a:pt x="411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92" name="object 192"/>
          <p:cNvSpPr/>
          <p:nvPr/>
        </p:nvSpPr>
        <p:spPr>
          <a:xfrm>
            <a:off x="1759869" y="6392859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93" name="object 193"/>
          <p:cNvSpPr/>
          <p:nvPr/>
        </p:nvSpPr>
        <p:spPr>
          <a:xfrm>
            <a:off x="1832605" y="6392859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94" name="object 194"/>
          <p:cNvSpPr/>
          <p:nvPr/>
        </p:nvSpPr>
        <p:spPr>
          <a:xfrm>
            <a:off x="1884564" y="6392859"/>
            <a:ext cx="25977" cy="0"/>
          </a:xfrm>
          <a:custGeom>
            <a:avLst/>
            <a:gdLst/>
            <a:ahLst/>
            <a:cxnLst/>
            <a:rect l="l" t="t" r="r" b="b"/>
            <a:pathLst>
              <a:path w="38100">
                <a:moveTo>
                  <a:pt x="0" y="0"/>
                </a:moveTo>
                <a:lnTo>
                  <a:pt x="3810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95" name="object 195"/>
          <p:cNvSpPr/>
          <p:nvPr/>
        </p:nvSpPr>
        <p:spPr>
          <a:xfrm>
            <a:off x="1759869" y="6391819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96" name="object 196"/>
          <p:cNvSpPr/>
          <p:nvPr/>
        </p:nvSpPr>
        <p:spPr>
          <a:xfrm>
            <a:off x="1832605" y="6391819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97" name="object 197"/>
          <p:cNvSpPr/>
          <p:nvPr/>
        </p:nvSpPr>
        <p:spPr>
          <a:xfrm>
            <a:off x="1885603" y="6391819"/>
            <a:ext cx="24245" cy="0"/>
          </a:xfrm>
          <a:custGeom>
            <a:avLst/>
            <a:gdLst/>
            <a:ahLst/>
            <a:cxnLst/>
            <a:rect l="l" t="t" r="r" b="b"/>
            <a:pathLst>
              <a:path w="35560">
                <a:moveTo>
                  <a:pt x="0" y="0"/>
                </a:moveTo>
                <a:lnTo>
                  <a:pt x="3505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98" name="object 198"/>
          <p:cNvSpPr/>
          <p:nvPr/>
        </p:nvSpPr>
        <p:spPr>
          <a:xfrm>
            <a:off x="1759869" y="6390780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99" name="object 199"/>
          <p:cNvSpPr/>
          <p:nvPr/>
        </p:nvSpPr>
        <p:spPr>
          <a:xfrm>
            <a:off x="1832605" y="6390780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00" name="object 200"/>
          <p:cNvSpPr/>
          <p:nvPr/>
        </p:nvSpPr>
        <p:spPr>
          <a:xfrm>
            <a:off x="1885603" y="6390780"/>
            <a:ext cx="24245" cy="0"/>
          </a:xfrm>
          <a:custGeom>
            <a:avLst/>
            <a:gdLst/>
            <a:ahLst/>
            <a:cxnLst/>
            <a:rect l="l" t="t" r="r" b="b"/>
            <a:pathLst>
              <a:path w="35560">
                <a:moveTo>
                  <a:pt x="0" y="0"/>
                </a:moveTo>
                <a:lnTo>
                  <a:pt x="3505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01" name="object 201"/>
          <p:cNvSpPr/>
          <p:nvPr/>
        </p:nvSpPr>
        <p:spPr>
          <a:xfrm>
            <a:off x="1759869" y="6389741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02" name="object 202"/>
          <p:cNvSpPr/>
          <p:nvPr/>
        </p:nvSpPr>
        <p:spPr>
          <a:xfrm>
            <a:off x="1832605" y="6389741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03" name="object 203"/>
          <p:cNvSpPr/>
          <p:nvPr/>
        </p:nvSpPr>
        <p:spPr>
          <a:xfrm>
            <a:off x="1885603" y="6389741"/>
            <a:ext cx="24245" cy="0"/>
          </a:xfrm>
          <a:custGeom>
            <a:avLst/>
            <a:gdLst/>
            <a:ahLst/>
            <a:cxnLst/>
            <a:rect l="l" t="t" r="r" b="b"/>
            <a:pathLst>
              <a:path w="35560">
                <a:moveTo>
                  <a:pt x="0" y="0"/>
                </a:moveTo>
                <a:lnTo>
                  <a:pt x="3505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04" name="object 204"/>
          <p:cNvSpPr/>
          <p:nvPr/>
        </p:nvSpPr>
        <p:spPr>
          <a:xfrm>
            <a:off x="1759869" y="6388703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05" name="object 205"/>
          <p:cNvSpPr/>
          <p:nvPr/>
        </p:nvSpPr>
        <p:spPr>
          <a:xfrm>
            <a:off x="1832605" y="6388703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06" name="object 206"/>
          <p:cNvSpPr/>
          <p:nvPr/>
        </p:nvSpPr>
        <p:spPr>
          <a:xfrm>
            <a:off x="1886642" y="6388703"/>
            <a:ext cx="22947" cy="0"/>
          </a:xfrm>
          <a:custGeom>
            <a:avLst/>
            <a:gdLst/>
            <a:ahLst/>
            <a:cxnLst/>
            <a:rect l="l" t="t" r="r" b="b"/>
            <a:pathLst>
              <a:path w="33655">
                <a:moveTo>
                  <a:pt x="0" y="0"/>
                </a:moveTo>
                <a:lnTo>
                  <a:pt x="3352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07" name="object 207"/>
          <p:cNvSpPr/>
          <p:nvPr/>
        </p:nvSpPr>
        <p:spPr>
          <a:xfrm>
            <a:off x="1759869" y="6387663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08" name="object 208"/>
          <p:cNvSpPr/>
          <p:nvPr/>
        </p:nvSpPr>
        <p:spPr>
          <a:xfrm>
            <a:off x="1832605" y="6387663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09" name="object 209"/>
          <p:cNvSpPr/>
          <p:nvPr/>
        </p:nvSpPr>
        <p:spPr>
          <a:xfrm>
            <a:off x="1886642" y="6387663"/>
            <a:ext cx="22080" cy="0"/>
          </a:xfrm>
          <a:custGeom>
            <a:avLst/>
            <a:gdLst/>
            <a:ahLst/>
            <a:cxnLst/>
            <a:rect l="l" t="t" r="r" b="b"/>
            <a:pathLst>
              <a:path w="32385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10" name="object 210"/>
          <p:cNvSpPr/>
          <p:nvPr/>
        </p:nvSpPr>
        <p:spPr>
          <a:xfrm>
            <a:off x="1759869" y="6386624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11" name="object 211"/>
          <p:cNvSpPr/>
          <p:nvPr/>
        </p:nvSpPr>
        <p:spPr>
          <a:xfrm>
            <a:off x="1832605" y="6386624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12" name="object 212"/>
          <p:cNvSpPr/>
          <p:nvPr/>
        </p:nvSpPr>
        <p:spPr>
          <a:xfrm>
            <a:off x="1887682" y="6386624"/>
            <a:ext cx="19915" cy="0"/>
          </a:xfrm>
          <a:custGeom>
            <a:avLst/>
            <a:gdLst/>
            <a:ahLst/>
            <a:cxnLst/>
            <a:rect l="l" t="t" r="r" b="b"/>
            <a:pathLst>
              <a:path w="29210">
                <a:moveTo>
                  <a:pt x="0" y="0"/>
                </a:moveTo>
                <a:lnTo>
                  <a:pt x="2895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13" name="object 213"/>
          <p:cNvSpPr/>
          <p:nvPr/>
        </p:nvSpPr>
        <p:spPr>
          <a:xfrm>
            <a:off x="1759869" y="6385585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14" name="object 214"/>
          <p:cNvSpPr/>
          <p:nvPr/>
        </p:nvSpPr>
        <p:spPr>
          <a:xfrm>
            <a:off x="1832605" y="6385585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15" name="object 215"/>
          <p:cNvSpPr/>
          <p:nvPr/>
        </p:nvSpPr>
        <p:spPr>
          <a:xfrm>
            <a:off x="1759869" y="6384546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16" name="object 216"/>
          <p:cNvSpPr/>
          <p:nvPr/>
        </p:nvSpPr>
        <p:spPr>
          <a:xfrm>
            <a:off x="1832605" y="6384546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17" name="object 217"/>
          <p:cNvSpPr/>
          <p:nvPr/>
        </p:nvSpPr>
        <p:spPr>
          <a:xfrm>
            <a:off x="1888720" y="6384546"/>
            <a:ext cx="19050" cy="0"/>
          </a:xfrm>
          <a:custGeom>
            <a:avLst/>
            <a:gdLst/>
            <a:ahLst/>
            <a:cxnLst/>
            <a:rect l="l" t="t" r="r" b="b"/>
            <a:pathLst>
              <a:path w="27939">
                <a:moveTo>
                  <a:pt x="0" y="0"/>
                </a:moveTo>
                <a:lnTo>
                  <a:pt x="274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18" name="object 218"/>
          <p:cNvSpPr/>
          <p:nvPr/>
        </p:nvSpPr>
        <p:spPr>
          <a:xfrm>
            <a:off x="1759869" y="6383507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19" name="object 219"/>
          <p:cNvSpPr/>
          <p:nvPr/>
        </p:nvSpPr>
        <p:spPr>
          <a:xfrm>
            <a:off x="1832605" y="6383507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20" name="object 220"/>
          <p:cNvSpPr/>
          <p:nvPr/>
        </p:nvSpPr>
        <p:spPr>
          <a:xfrm>
            <a:off x="1888720" y="6383507"/>
            <a:ext cx="17750" cy="0"/>
          </a:xfrm>
          <a:custGeom>
            <a:avLst/>
            <a:gdLst/>
            <a:ahLst/>
            <a:cxnLst/>
            <a:rect l="l" t="t" r="r" b="b"/>
            <a:pathLst>
              <a:path w="26035">
                <a:moveTo>
                  <a:pt x="0" y="0"/>
                </a:moveTo>
                <a:lnTo>
                  <a:pt x="2590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21" name="object 221"/>
          <p:cNvSpPr/>
          <p:nvPr/>
        </p:nvSpPr>
        <p:spPr>
          <a:xfrm>
            <a:off x="1759869" y="6382468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8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22" name="object 222"/>
          <p:cNvSpPr/>
          <p:nvPr/>
        </p:nvSpPr>
        <p:spPr>
          <a:xfrm>
            <a:off x="1832605" y="6382468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23" name="object 223"/>
          <p:cNvSpPr/>
          <p:nvPr/>
        </p:nvSpPr>
        <p:spPr>
          <a:xfrm>
            <a:off x="1888720" y="6382468"/>
            <a:ext cx="17750" cy="0"/>
          </a:xfrm>
          <a:custGeom>
            <a:avLst/>
            <a:gdLst/>
            <a:ahLst/>
            <a:cxnLst/>
            <a:rect l="l" t="t" r="r" b="b"/>
            <a:pathLst>
              <a:path w="26035">
                <a:moveTo>
                  <a:pt x="0" y="0"/>
                </a:moveTo>
                <a:lnTo>
                  <a:pt x="2590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24" name="object 224"/>
          <p:cNvSpPr/>
          <p:nvPr/>
        </p:nvSpPr>
        <p:spPr>
          <a:xfrm>
            <a:off x="1759869" y="6381429"/>
            <a:ext cx="22080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25" name="object 225"/>
          <p:cNvSpPr/>
          <p:nvPr/>
        </p:nvSpPr>
        <p:spPr>
          <a:xfrm>
            <a:off x="1832605" y="6381429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26" name="object 226"/>
          <p:cNvSpPr/>
          <p:nvPr/>
        </p:nvSpPr>
        <p:spPr>
          <a:xfrm>
            <a:off x="1889760" y="6381429"/>
            <a:ext cx="15586" cy="0"/>
          </a:xfrm>
          <a:custGeom>
            <a:avLst/>
            <a:gdLst/>
            <a:ahLst/>
            <a:cxnLst/>
            <a:rect l="l" t="t" r="r" b="b"/>
            <a:pathLst>
              <a:path w="22860">
                <a:moveTo>
                  <a:pt x="0" y="0"/>
                </a:moveTo>
                <a:lnTo>
                  <a:pt x="2286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27" name="object 227"/>
          <p:cNvSpPr/>
          <p:nvPr/>
        </p:nvSpPr>
        <p:spPr>
          <a:xfrm>
            <a:off x="1759869" y="6380390"/>
            <a:ext cx="22947" cy="0"/>
          </a:xfrm>
          <a:custGeom>
            <a:avLst/>
            <a:gdLst/>
            <a:ahLst/>
            <a:cxnLst/>
            <a:rect l="l" t="t" r="r" b="b"/>
            <a:pathLst>
              <a:path w="33655">
                <a:moveTo>
                  <a:pt x="0" y="0"/>
                </a:moveTo>
                <a:lnTo>
                  <a:pt x="3352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28" name="object 228"/>
          <p:cNvSpPr/>
          <p:nvPr/>
        </p:nvSpPr>
        <p:spPr>
          <a:xfrm>
            <a:off x="1832605" y="6380390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29" name="object 229"/>
          <p:cNvSpPr/>
          <p:nvPr/>
        </p:nvSpPr>
        <p:spPr>
          <a:xfrm>
            <a:off x="1890799" y="6380390"/>
            <a:ext cx="14720" cy="0"/>
          </a:xfrm>
          <a:custGeom>
            <a:avLst/>
            <a:gdLst/>
            <a:ahLst/>
            <a:cxnLst/>
            <a:rect l="l" t="t" r="r" b="b"/>
            <a:pathLst>
              <a:path w="21589">
                <a:moveTo>
                  <a:pt x="0" y="0"/>
                </a:moveTo>
                <a:lnTo>
                  <a:pt x="2133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30" name="object 230"/>
          <p:cNvSpPr/>
          <p:nvPr/>
        </p:nvSpPr>
        <p:spPr>
          <a:xfrm>
            <a:off x="1759869" y="6379351"/>
            <a:ext cx="24245" cy="0"/>
          </a:xfrm>
          <a:custGeom>
            <a:avLst/>
            <a:gdLst/>
            <a:ahLst/>
            <a:cxnLst/>
            <a:rect l="l" t="t" r="r" b="b"/>
            <a:pathLst>
              <a:path w="35559">
                <a:moveTo>
                  <a:pt x="0" y="0"/>
                </a:moveTo>
                <a:lnTo>
                  <a:pt x="3505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31" name="object 231"/>
          <p:cNvSpPr/>
          <p:nvPr/>
        </p:nvSpPr>
        <p:spPr>
          <a:xfrm>
            <a:off x="1831566" y="6379351"/>
            <a:ext cx="22080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32" name="object 232"/>
          <p:cNvSpPr/>
          <p:nvPr/>
        </p:nvSpPr>
        <p:spPr>
          <a:xfrm>
            <a:off x="1890799" y="6379351"/>
            <a:ext cx="13855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33" name="object 233"/>
          <p:cNvSpPr/>
          <p:nvPr/>
        </p:nvSpPr>
        <p:spPr>
          <a:xfrm>
            <a:off x="1759869" y="6378311"/>
            <a:ext cx="25111" cy="0"/>
          </a:xfrm>
          <a:custGeom>
            <a:avLst/>
            <a:gdLst/>
            <a:ahLst/>
            <a:cxnLst/>
            <a:rect l="l" t="t" r="r" b="b"/>
            <a:pathLst>
              <a:path w="36830">
                <a:moveTo>
                  <a:pt x="0" y="0"/>
                </a:moveTo>
                <a:lnTo>
                  <a:pt x="365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34" name="object 234"/>
          <p:cNvSpPr/>
          <p:nvPr/>
        </p:nvSpPr>
        <p:spPr>
          <a:xfrm>
            <a:off x="1831566" y="6378311"/>
            <a:ext cx="22080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35" name="object 235"/>
          <p:cNvSpPr/>
          <p:nvPr/>
        </p:nvSpPr>
        <p:spPr>
          <a:xfrm>
            <a:off x="1890799" y="6378311"/>
            <a:ext cx="13855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36" name="object 236"/>
          <p:cNvSpPr/>
          <p:nvPr/>
        </p:nvSpPr>
        <p:spPr>
          <a:xfrm>
            <a:off x="1759869" y="6377272"/>
            <a:ext cx="25111" cy="0"/>
          </a:xfrm>
          <a:custGeom>
            <a:avLst/>
            <a:gdLst/>
            <a:ahLst/>
            <a:cxnLst/>
            <a:rect l="l" t="t" r="r" b="b"/>
            <a:pathLst>
              <a:path w="36830">
                <a:moveTo>
                  <a:pt x="0" y="0"/>
                </a:moveTo>
                <a:lnTo>
                  <a:pt x="365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37" name="object 237"/>
          <p:cNvSpPr/>
          <p:nvPr/>
        </p:nvSpPr>
        <p:spPr>
          <a:xfrm>
            <a:off x="1831566" y="6377272"/>
            <a:ext cx="22080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38" name="object 238"/>
          <p:cNvSpPr/>
          <p:nvPr/>
        </p:nvSpPr>
        <p:spPr>
          <a:xfrm>
            <a:off x="1890799" y="6377272"/>
            <a:ext cx="13855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39" name="object 239"/>
          <p:cNvSpPr/>
          <p:nvPr/>
        </p:nvSpPr>
        <p:spPr>
          <a:xfrm>
            <a:off x="1831566" y="6376233"/>
            <a:ext cx="22080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40" name="object 240"/>
          <p:cNvSpPr/>
          <p:nvPr/>
        </p:nvSpPr>
        <p:spPr>
          <a:xfrm>
            <a:off x="1891838" y="6376233"/>
            <a:ext cx="11690" cy="0"/>
          </a:xfrm>
          <a:custGeom>
            <a:avLst/>
            <a:gdLst/>
            <a:ahLst/>
            <a:cxnLst/>
            <a:rect l="l" t="t" r="r" b="b"/>
            <a:pathLst>
              <a:path w="17144">
                <a:moveTo>
                  <a:pt x="0" y="0"/>
                </a:moveTo>
                <a:lnTo>
                  <a:pt x="1676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41" name="object 241"/>
          <p:cNvSpPr/>
          <p:nvPr/>
        </p:nvSpPr>
        <p:spPr>
          <a:xfrm>
            <a:off x="1759869" y="6375194"/>
            <a:ext cx="27276" cy="0"/>
          </a:xfrm>
          <a:custGeom>
            <a:avLst/>
            <a:gdLst/>
            <a:ahLst/>
            <a:cxnLst/>
            <a:rect l="l" t="t" r="r" b="b"/>
            <a:pathLst>
              <a:path w="40005">
                <a:moveTo>
                  <a:pt x="0" y="0"/>
                </a:moveTo>
                <a:lnTo>
                  <a:pt x="3962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42" name="object 242"/>
          <p:cNvSpPr/>
          <p:nvPr/>
        </p:nvSpPr>
        <p:spPr>
          <a:xfrm>
            <a:off x="1831566" y="6375194"/>
            <a:ext cx="22080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43" name="object 243"/>
          <p:cNvSpPr/>
          <p:nvPr/>
        </p:nvSpPr>
        <p:spPr>
          <a:xfrm>
            <a:off x="1892877" y="6375194"/>
            <a:ext cx="9525" cy="0"/>
          </a:xfrm>
          <a:custGeom>
            <a:avLst/>
            <a:gdLst/>
            <a:ahLst/>
            <a:cxnLst/>
            <a:rect l="l" t="t" r="r" b="b"/>
            <a:pathLst>
              <a:path w="13969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44" name="object 244"/>
          <p:cNvSpPr/>
          <p:nvPr/>
        </p:nvSpPr>
        <p:spPr>
          <a:xfrm>
            <a:off x="1759869" y="6374155"/>
            <a:ext cx="28142" cy="0"/>
          </a:xfrm>
          <a:custGeom>
            <a:avLst/>
            <a:gdLst/>
            <a:ahLst/>
            <a:cxnLst/>
            <a:rect l="l" t="t" r="r" b="b"/>
            <a:pathLst>
              <a:path w="41275">
                <a:moveTo>
                  <a:pt x="0" y="0"/>
                </a:moveTo>
                <a:lnTo>
                  <a:pt x="411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45" name="object 245"/>
          <p:cNvSpPr/>
          <p:nvPr/>
        </p:nvSpPr>
        <p:spPr>
          <a:xfrm>
            <a:off x="1831566" y="6374155"/>
            <a:ext cx="22080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46" name="object 246"/>
          <p:cNvSpPr/>
          <p:nvPr/>
        </p:nvSpPr>
        <p:spPr>
          <a:xfrm>
            <a:off x="1893916" y="6374155"/>
            <a:ext cx="8659" cy="0"/>
          </a:xfrm>
          <a:custGeom>
            <a:avLst/>
            <a:gdLst/>
            <a:ahLst/>
            <a:cxnLst/>
            <a:rect l="l" t="t" r="r" b="b"/>
            <a:pathLst>
              <a:path w="12700">
                <a:moveTo>
                  <a:pt x="0" y="0"/>
                </a:moveTo>
                <a:lnTo>
                  <a:pt x="12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47" name="object 247"/>
          <p:cNvSpPr/>
          <p:nvPr/>
        </p:nvSpPr>
        <p:spPr>
          <a:xfrm>
            <a:off x="1831566" y="6373116"/>
            <a:ext cx="22080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48" name="object 248"/>
          <p:cNvSpPr/>
          <p:nvPr/>
        </p:nvSpPr>
        <p:spPr>
          <a:xfrm>
            <a:off x="1893916" y="6373116"/>
            <a:ext cx="8659" cy="0"/>
          </a:xfrm>
          <a:custGeom>
            <a:avLst/>
            <a:gdLst/>
            <a:ahLst/>
            <a:cxnLst/>
            <a:rect l="l" t="t" r="r" b="b"/>
            <a:pathLst>
              <a:path w="12700">
                <a:moveTo>
                  <a:pt x="0" y="0"/>
                </a:moveTo>
                <a:lnTo>
                  <a:pt x="12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49" name="object 249"/>
          <p:cNvSpPr/>
          <p:nvPr/>
        </p:nvSpPr>
        <p:spPr>
          <a:xfrm>
            <a:off x="1759869" y="6372077"/>
            <a:ext cx="30307" cy="0"/>
          </a:xfrm>
          <a:custGeom>
            <a:avLst/>
            <a:gdLst/>
            <a:ahLst/>
            <a:cxnLst/>
            <a:rect l="l" t="t" r="r" b="b"/>
            <a:pathLst>
              <a:path w="44450">
                <a:moveTo>
                  <a:pt x="0" y="0"/>
                </a:moveTo>
                <a:lnTo>
                  <a:pt x="4419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50" name="object 250"/>
          <p:cNvSpPr/>
          <p:nvPr/>
        </p:nvSpPr>
        <p:spPr>
          <a:xfrm>
            <a:off x="1831566" y="6372077"/>
            <a:ext cx="22080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51" name="object 251"/>
          <p:cNvSpPr/>
          <p:nvPr/>
        </p:nvSpPr>
        <p:spPr>
          <a:xfrm>
            <a:off x="1893916" y="6372077"/>
            <a:ext cx="8659" cy="0"/>
          </a:xfrm>
          <a:custGeom>
            <a:avLst/>
            <a:gdLst/>
            <a:ahLst/>
            <a:cxnLst/>
            <a:rect l="l" t="t" r="r" b="b"/>
            <a:pathLst>
              <a:path w="12700">
                <a:moveTo>
                  <a:pt x="0" y="0"/>
                </a:moveTo>
                <a:lnTo>
                  <a:pt x="1219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52" name="object 252"/>
          <p:cNvSpPr/>
          <p:nvPr/>
        </p:nvSpPr>
        <p:spPr>
          <a:xfrm>
            <a:off x="1759869" y="6371038"/>
            <a:ext cx="31173" cy="0"/>
          </a:xfrm>
          <a:custGeom>
            <a:avLst/>
            <a:gdLst/>
            <a:ahLst/>
            <a:cxnLst/>
            <a:rect l="l" t="t" r="r" b="b"/>
            <a:pathLst>
              <a:path w="45719">
                <a:moveTo>
                  <a:pt x="0" y="0"/>
                </a:moveTo>
                <a:lnTo>
                  <a:pt x="457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53" name="object 253"/>
          <p:cNvSpPr/>
          <p:nvPr/>
        </p:nvSpPr>
        <p:spPr>
          <a:xfrm>
            <a:off x="1831566" y="6371038"/>
            <a:ext cx="22080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54" name="object 254"/>
          <p:cNvSpPr/>
          <p:nvPr/>
        </p:nvSpPr>
        <p:spPr>
          <a:xfrm>
            <a:off x="1894955" y="6371038"/>
            <a:ext cx="6494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55" name="object 255"/>
          <p:cNvSpPr/>
          <p:nvPr/>
        </p:nvSpPr>
        <p:spPr>
          <a:xfrm>
            <a:off x="1759869" y="6369999"/>
            <a:ext cx="31173" cy="0"/>
          </a:xfrm>
          <a:custGeom>
            <a:avLst/>
            <a:gdLst/>
            <a:ahLst/>
            <a:cxnLst/>
            <a:rect l="l" t="t" r="r" b="b"/>
            <a:pathLst>
              <a:path w="45719">
                <a:moveTo>
                  <a:pt x="0" y="0"/>
                </a:moveTo>
                <a:lnTo>
                  <a:pt x="457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56" name="object 256"/>
          <p:cNvSpPr/>
          <p:nvPr/>
        </p:nvSpPr>
        <p:spPr>
          <a:xfrm>
            <a:off x="1831566" y="6369999"/>
            <a:ext cx="22080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57" name="object 257"/>
          <p:cNvSpPr/>
          <p:nvPr/>
        </p:nvSpPr>
        <p:spPr>
          <a:xfrm>
            <a:off x="1894955" y="6369999"/>
            <a:ext cx="5195" cy="0"/>
          </a:xfrm>
          <a:custGeom>
            <a:avLst/>
            <a:gdLst/>
            <a:ahLst/>
            <a:cxnLst/>
            <a:rect l="l" t="t" r="r" b="b"/>
            <a:pathLst>
              <a:path w="7619">
                <a:moveTo>
                  <a:pt x="0" y="0"/>
                </a:moveTo>
                <a:lnTo>
                  <a:pt x="761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58" name="object 258"/>
          <p:cNvSpPr/>
          <p:nvPr/>
        </p:nvSpPr>
        <p:spPr>
          <a:xfrm>
            <a:off x="1759869" y="6368960"/>
            <a:ext cx="32472" cy="0"/>
          </a:xfrm>
          <a:custGeom>
            <a:avLst/>
            <a:gdLst/>
            <a:ahLst/>
            <a:cxnLst/>
            <a:rect l="l" t="t" r="r" b="b"/>
            <a:pathLst>
              <a:path w="47625">
                <a:moveTo>
                  <a:pt x="0" y="0"/>
                </a:moveTo>
                <a:lnTo>
                  <a:pt x="4724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59" name="object 259"/>
          <p:cNvSpPr/>
          <p:nvPr/>
        </p:nvSpPr>
        <p:spPr>
          <a:xfrm>
            <a:off x="1831566" y="6368960"/>
            <a:ext cx="22080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60" name="object 260"/>
          <p:cNvSpPr/>
          <p:nvPr/>
        </p:nvSpPr>
        <p:spPr>
          <a:xfrm>
            <a:off x="1879369" y="6368440"/>
            <a:ext cx="37407" cy="37407"/>
          </a:xfrm>
          <a:prstGeom prst="rect">
            <a:avLst/>
          </a:prstGeom>
          <a:blipFill>
            <a:blip r:embed="rId4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61" name="object 261"/>
          <p:cNvSpPr/>
          <p:nvPr/>
        </p:nvSpPr>
        <p:spPr>
          <a:xfrm>
            <a:off x="1894955" y="6368960"/>
            <a:ext cx="5195" cy="0"/>
          </a:xfrm>
          <a:custGeom>
            <a:avLst/>
            <a:gdLst/>
            <a:ahLst/>
            <a:cxnLst/>
            <a:rect l="l" t="t" r="r" b="b"/>
            <a:pathLst>
              <a:path w="7619">
                <a:moveTo>
                  <a:pt x="0" y="0"/>
                </a:moveTo>
                <a:lnTo>
                  <a:pt x="761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62" name="object 262"/>
          <p:cNvSpPr/>
          <p:nvPr/>
        </p:nvSpPr>
        <p:spPr>
          <a:xfrm>
            <a:off x="1759869" y="6367921"/>
            <a:ext cx="34636" cy="0"/>
          </a:xfrm>
          <a:custGeom>
            <a:avLst/>
            <a:gdLst/>
            <a:ahLst/>
            <a:cxnLst/>
            <a:rect l="l" t="t" r="r" b="b"/>
            <a:pathLst>
              <a:path w="50800">
                <a:moveTo>
                  <a:pt x="0" y="0"/>
                </a:moveTo>
                <a:lnTo>
                  <a:pt x="5029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63" name="object 263"/>
          <p:cNvSpPr/>
          <p:nvPr/>
        </p:nvSpPr>
        <p:spPr>
          <a:xfrm>
            <a:off x="1831566" y="6367921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8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64" name="object 264"/>
          <p:cNvSpPr/>
          <p:nvPr/>
        </p:nvSpPr>
        <p:spPr>
          <a:xfrm>
            <a:off x="1870017" y="6367921"/>
            <a:ext cx="29441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65" name="object 265"/>
          <p:cNvSpPr/>
          <p:nvPr/>
        </p:nvSpPr>
        <p:spPr>
          <a:xfrm>
            <a:off x="1759869" y="6366882"/>
            <a:ext cx="34636" cy="0"/>
          </a:xfrm>
          <a:custGeom>
            <a:avLst/>
            <a:gdLst/>
            <a:ahLst/>
            <a:cxnLst/>
            <a:rect l="l" t="t" r="r" b="b"/>
            <a:pathLst>
              <a:path w="50800">
                <a:moveTo>
                  <a:pt x="0" y="0"/>
                </a:moveTo>
                <a:lnTo>
                  <a:pt x="502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66" name="object 266"/>
          <p:cNvSpPr/>
          <p:nvPr/>
        </p:nvSpPr>
        <p:spPr>
          <a:xfrm>
            <a:off x="1831046" y="6366362"/>
            <a:ext cx="69104" cy="38446"/>
          </a:xfrm>
          <a:prstGeom prst="rect">
            <a:avLst/>
          </a:prstGeom>
          <a:blipFill>
            <a:blip r:embed="rId4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67" name="object 267"/>
          <p:cNvSpPr/>
          <p:nvPr/>
        </p:nvSpPr>
        <p:spPr>
          <a:xfrm>
            <a:off x="1867939" y="6366882"/>
            <a:ext cx="33338" cy="0"/>
          </a:xfrm>
          <a:custGeom>
            <a:avLst/>
            <a:gdLst/>
            <a:ahLst/>
            <a:cxnLst/>
            <a:rect l="l" t="t" r="r" b="b"/>
            <a:pathLst>
              <a:path w="48894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68" name="object 268"/>
          <p:cNvSpPr/>
          <p:nvPr/>
        </p:nvSpPr>
        <p:spPr>
          <a:xfrm>
            <a:off x="1759869" y="6365842"/>
            <a:ext cx="36368" cy="0"/>
          </a:xfrm>
          <a:custGeom>
            <a:avLst/>
            <a:gdLst/>
            <a:ahLst/>
            <a:cxnLst/>
            <a:rect l="l" t="t" r="r" b="b"/>
            <a:pathLst>
              <a:path w="53340">
                <a:moveTo>
                  <a:pt x="0" y="0"/>
                </a:moveTo>
                <a:lnTo>
                  <a:pt x="5333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69" name="object 269"/>
          <p:cNvSpPr/>
          <p:nvPr/>
        </p:nvSpPr>
        <p:spPr>
          <a:xfrm>
            <a:off x="1830008" y="6365322"/>
            <a:ext cx="71173" cy="2078"/>
          </a:xfrm>
          <a:prstGeom prst="rect">
            <a:avLst/>
          </a:prstGeom>
          <a:blipFill>
            <a:blip r:embed="rId4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70" name="object 270"/>
          <p:cNvSpPr/>
          <p:nvPr/>
        </p:nvSpPr>
        <p:spPr>
          <a:xfrm>
            <a:off x="1863782" y="6365842"/>
            <a:ext cx="41564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71" name="object 271"/>
          <p:cNvSpPr/>
          <p:nvPr/>
        </p:nvSpPr>
        <p:spPr>
          <a:xfrm>
            <a:off x="1759869" y="6364803"/>
            <a:ext cx="37666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72" name="object 272"/>
          <p:cNvSpPr/>
          <p:nvPr/>
        </p:nvSpPr>
        <p:spPr>
          <a:xfrm>
            <a:off x="1830008" y="6364283"/>
            <a:ext cx="75338" cy="2078"/>
          </a:xfrm>
          <a:prstGeom prst="rect">
            <a:avLst/>
          </a:prstGeom>
          <a:blipFill>
            <a:blip r:embed="rId4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73" name="object 273"/>
          <p:cNvSpPr/>
          <p:nvPr/>
        </p:nvSpPr>
        <p:spPr>
          <a:xfrm>
            <a:off x="1861705" y="6364803"/>
            <a:ext cx="45893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74" name="object 274"/>
          <p:cNvSpPr/>
          <p:nvPr/>
        </p:nvSpPr>
        <p:spPr>
          <a:xfrm>
            <a:off x="1829488" y="6363764"/>
            <a:ext cx="22947" cy="0"/>
          </a:xfrm>
          <a:custGeom>
            <a:avLst/>
            <a:gdLst/>
            <a:ahLst/>
            <a:cxnLst/>
            <a:rect l="l" t="t" r="r" b="b"/>
            <a:pathLst>
              <a:path w="33655">
                <a:moveTo>
                  <a:pt x="0" y="0"/>
                </a:moveTo>
                <a:lnTo>
                  <a:pt x="3352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75" name="object 275"/>
          <p:cNvSpPr/>
          <p:nvPr/>
        </p:nvSpPr>
        <p:spPr>
          <a:xfrm>
            <a:off x="1759349" y="6362206"/>
            <a:ext cx="38966" cy="102870"/>
          </a:xfrm>
          <a:prstGeom prst="rect">
            <a:avLst/>
          </a:prstGeom>
          <a:blipFill>
            <a:blip r:embed="rId4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76" name="object 276"/>
          <p:cNvSpPr/>
          <p:nvPr/>
        </p:nvSpPr>
        <p:spPr>
          <a:xfrm>
            <a:off x="1782729" y="6362725"/>
            <a:ext cx="16885" cy="0"/>
          </a:xfrm>
          <a:custGeom>
            <a:avLst/>
            <a:gdLst/>
            <a:ahLst/>
            <a:cxnLst/>
            <a:rect l="l" t="t" r="r" b="b"/>
            <a:pathLst>
              <a:path w="24765">
                <a:moveTo>
                  <a:pt x="0" y="0"/>
                </a:moveTo>
                <a:lnTo>
                  <a:pt x="2438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77" name="object 277"/>
          <p:cNvSpPr/>
          <p:nvPr/>
        </p:nvSpPr>
        <p:spPr>
          <a:xfrm>
            <a:off x="1828449" y="6362725"/>
            <a:ext cx="22947" cy="0"/>
          </a:xfrm>
          <a:custGeom>
            <a:avLst/>
            <a:gdLst/>
            <a:ahLst/>
            <a:cxnLst/>
            <a:rect l="l" t="t" r="r" b="b"/>
            <a:pathLst>
              <a:path w="33655">
                <a:moveTo>
                  <a:pt x="0" y="0"/>
                </a:moveTo>
                <a:lnTo>
                  <a:pt x="3352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78" name="object 278"/>
          <p:cNvSpPr/>
          <p:nvPr/>
        </p:nvSpPr>
        <p:spPr>
          <a:xfrm>
            <a:off x="1759350" y="6361167"/>
            <a:ext cx="40004" cy="2078"/>
          </a:xfrm>
          <a:prstGeom prst="rect">
            <a:avLst/>
          </a:prstGeom>
          <a:blipFill>
            <a:blip r:embed="rId4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79" name="object 279"/>
          <p:cNvSpPr/>
          <p:nvPr/>
        </p:nvSpPr>
        <p:spPr>
          <a:xfrm>
            <a:off x="1759350" y="6360128"/>
            <a:ext cx="42602" cy="2078"/>
          </a:xfrm>
          <a:prstGeom prst="rect">
            <a:avLst/>
          </a:prstGeom>
          <a:blipFill>
            <a:blip r:embed="rId5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80" name="object 280"/>
          <p:cNvSpPr/>
          <p:nvPr/>
        </p:nvSpPr>
        <p:spPr>
          <a:xfrm>
            <a:off x="1759349" y="6359089"/>
            <a:ext cx="156387" cy="6234"/>
          </a:xfrm>
          <a:prstGeom prst="rect">
            <a:avLst/>
          </a:prstGeom>
          <a:blipFill>
            <a:blip r:embed="rId5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81" name="object 281"/>
          <p:cNvSpPr/>
          <p:nvPr/>
        </p:nvSpPr>
        <p:spPr>
          <a:xfrm>
            <a:off x="1759349" y="6358049"/>
            <a:ext cx="156387" cy="2078"/>
          </a:xfrm>
          <a:prstGeom prst="rect">
            <a:avLst/>
          </a:prstGeom>
          <a:blipFill>
            <a:blip r:embed="rId5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82" name="object 282"/>
          <p:cNvSpPr/>
          <p:nvPr/>
        </p:nvSpPr>
        <p:spPr>
          <a:xfrm>
            <a:off x="1759349" y="6357010"/>
            <a:ext cx="157418" cy="2078"/>
          </a:xfrm>
          <a:prstGeom prst="rect">
            <a:avLst/>
          </a:prstGeom>
          <a:blipFill>
            <a:blip r:embed="rId5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83" name="object 283"/>
          <p:cNvSpPr/>
          <p:nvPr/>
        </p:nvSpPr>
        <p:spPr>
          <a:xfrm>
            <a:off x="1759350" y="6355971"/>
            <a:ext cx="160019" cy="2078"/>
          </a:xfrm>
          <a:prstGeom prst="rect">
            <a:avLst/>
          </a:prstGeom>
          <a:blipFill>
            <a:blip r:embed="rId5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84" name="object 284"/>
          <p:cNvSpPr/>
          <p:nvPr/>
        </p:nvSpPr>
        <p:spPr>
          <a:xfrm>
            <a:off x="1759350" y="6354932"/>
            <a:ext cx="160539" cy="2078"/>
          </a:xfrm>
          <a:prstGeom prst="rect">
            <a:avLst/>
          </a:prstGeom>
          <a:blipFill>
            <a:blip r:embed="rId5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85" name="object 285"/>
          <p:cNvSpPr/>
          <p:nvPr/>
        </p:nvSpPr>
        <p:spPr>
          <a:xfrm>
            <a:off x="1759869" y="6352855"/>
            <a:ext cx="162093" cy="3117"/>
          </a:xfrm>
          <a:prstGeom prst="rect">
            <a:avLst/>
          </a:prstGeom>
          <a:blipFill>
            <a:blip r:embed="rId5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86" name="object 286"/>
          <p:cNvSpPr/>
          <p:nvPr/>
        </p:nvSpPr>
        <p:spPr>
          <a:xfrm>
            <a:off x="1759869" y="6351816"/>
            <a:ext cx="163661" cy="2078"/>
          </a:xfrm>
          <a:prstGeom prst="rect">
            <a:avLst/>
          </a:prstGeom>
          <a:blipFill>
            <a:blip r:embed="rId5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87" name="object 287"/>
          <p:cNvSpPr/>
          <p:nvPr/>
        </p:nvSpPr>
        <p:spPr>
          <a:xfrm>
            <a:off x="1759869" y="6350775"/>
            <a:ext cx="164700" cy="2078"/>
          </a:xfrm>
          <a:prstGeom prst="rect">
            <a:avLst/>
          </a:prstGeom>
          <a:blipFill>
            <a:blip r:embed="rId5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88" name="object 288"/>
          <p:cNvSpPr/>
          <p:nvPr/>
        </p:nvSpPr>
        <p:spPr>
          <a:xfrm>
            <a:off x="1899111" y="6351295"/>
            <a:ext cx="25977" cy="0"/>
          </a:xfrm>
          <a:custGeom>
            <a:avLst/>
            <a:gdLst/>
            <a:ahLst/>
            <a:cxnLst/>
            <a:rect l="l" t="t" r="r" b="b"/>
            <a:pathLst>
              <a:path w="38100">
                <a:moveTo>
                  <a:pt x="0" y="0"/>
                </a:moveTo>
                <a:lnTo>
                  <a:pt x="3809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89" name="object 289"/>
          <p:cNvSpPr/>
          <p:nvPr/>
        </p:nvSpPr>
        <p:spPr>
          <a:xfrm>
            <a:off x="1900150" y="6350256"/>
            <a:ext cx="25111" cy="0"/>
          </a:xfrm>
          <a:custGeom>
            <a:avLst/>
            <a:gdLst/>
            <a:ahLst/>
            <a:cxnLst/>
            <a:rect l="l" t="t" r="r" b="b"/>
            <a:pathLst>
              <a:path w="36830">
                <a:moveTo>
                  <a:pt x="0" y="0"/>
                </a:moveTo>
                <a:lnTo>
                  <a:pt x="365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90" name="object 290"/>
          <p:cNvSpPr/>
          <p:nvPr/>
        </p:nvSpPr>
        <p:spPr>
          <a:xfrm>
            <a:off x="1902229" y="6349217"/>
            <a:ext cx="24245" cy="0"/>
          </a:xfrm>
          <a:custGeom>
            <a:avLst/>
            <a:gdLst/>
            <a:ahLst/>
            <a:cxnLst/>
            <a:rect l="l" t="t" r="r" b="b"/>
            <a:pathLst>
              <a:path w="35560">
                <a:moveTo>
                  <a:pt x="0" y="0"/>
                </a:moveTo>
                <a:lnTo>
                  <a:pt x="3505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91" name="object 291"/>
          <p:cNvSpPr/>
          <p:nvPr/>
        </p:nvSpPr>
        <p:spPr>
          <a:xfrm>
            <a:off x="1904307" y="6348178"/>
            <a:ext cx="22947" cy="0"/>
          </a:xfrm>
          <a:custGeom>
            <a:avLst/>
            <a:gdLst/>
            <a:ahLst/>
            <a:cxnLst/>
            <a:rect l="l" t="t" r="r" b="b"/>
            <a:pathLst>
              <a:path w="33655">
                <a:moveTo>
                  <a:pt x="0" y="0"/>
                </a:moveTo>
                <a:lnTo>
                  <a:pt x="3352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92" name="object 292"/>
          <p:cNvSpPr/>
          <p:nvPr/>
        </p:nvSpPr>
        <p:spPr>
          <a:xfrm>
            <a:off x="1906385" y="6347139"/>
            <a:ext cx="22080" cy="0"/>
          </a:xfrm>
          <a:custGeom>
            <a:avLst/>
            <a:gdLst/>
            <a:ahLst/>
            <a:cxnLst/>
            <a:rect l="l" t="t" r="r" b="b"/>
            <a:pathLst>
              <a:path w="32385">
                <a:moveTo>
                  <a:pt x="0" y="0"/>
                </a:moveTo>
                <a:lnTo>
                  <a:pt x="3200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93" name="object 293"/>
          <p:cNvSpPr/>
          <p:nvPr/>
        </p:nvSpPr>
        <p:spPr>
          <a:xfrm>
            <a:off x="1907424" y="6346100"/>
            <a:ext cx="22080" cy="0"/>
          </a:xfrm>
          <a:custGeom>
            <a:avLst/>
            <a:gdLst/>
            <a:ahLst/>
            <a:cxnLst/>
            <a:rect l="l" t="t" r="r" b="b"/>
            <a:pathLst>
              <a:path w="32385">
                <a:moveTo>
                  <a:pt x="0" y="0"/>
                </a:moveTo>
                <a:lnTo>
                  <a:pt x="3200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94" name="object 294"/>
          <p:cNvSpPr/>
          <p:nvPr/>
        </p:nvSpPr>
        <p:spPr>
          <a:xfrm>
            <a:off x="1907424" y="6345061"/>
            <a:ext cx="22080" cy="0"/>
          </a:xfrm>
          <a:custGeom>
            <a:avLst/>
            <a:gdLst/>
            <a:ahLst/>
            <a:cxnLst/>
            <a:rect l="l" t="t" r="r" b="b"/>
            <a:pathLst>
              <a:path w="32385">
                <a:moveTo>
                  <a:pt x="0" y="0"/>
                </a:moveTo>
                <a:lnTo>
                  <a:pt x="3200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95" name="object 295"/>
          <p:cNvSpPr/>
          <p:nvPr/>
        </p:nvSpPr>
        <p:spPr>
          <a:xfrm>
            <a:off x="1909503" y="6344022"/>
            <a:ext cx="19915" cy="0"/>
          </a:xfrm>
          <a:custGeom>
            <a:avLst/>
            <a:gdLst/>
            <a:ahLst/>
            <a:cxnLst/>
            <a:rect l="l" t="t" r="r" b="b"/>
            <a:pathLst>
              <a:path w="29210">
                <a:moveTo>
                  <a:pt x="0" y="0"/>
                </a:moveTo>
                <a:lnTo>
                  <a:pt x="2895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96" name="object 296"/>
          <p:cNvSpPr/>
          <p:nvPr/>
        </p:nvSpPr>
        <p:spPr>
          <a:xfrm>
            <a:off x="1909503" y="6342983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97" name="object 297"/>
          <p:cNvSpPr/>
          <p:nvPr/>
        </p:nvSpPr>
        <p:spPr>
          <a:xfrm>
            <a:off x="1759350" y="6341424"/>
            <a:ext cx="109619" cy="9351"/>
          </a:xfrm>
          <a:prstGeom prst="rect">
            <a:avLst/>
          </a:prstGeom>
          <a:blipFill>
            <a:blip r:embed="rId5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98" name="object 298"/>
          <p:cNvSpPr/>
          <p:nvPr/>
        </p:nvSpPr>
        <p:spPr>
          <a:xfrm>
            <a:off x="1910542" y="6341943"/>
            <a:ext cx="19915" cy="0"/>
          </a:xfrm>
          <a:custGeom>
            <a:avLst/>
            <a:gdLst/>
            <a:ahLst/>
            <a:cxnLst/>
            <a:rect l="l" t="t" r="r" b="b"/>
            <a:pathLst>
              <a:path w="29210">
                <a:moveTo>
                  <a:pt x="0" y="0"/>
                </a:moveTo>
                <a:lnTo>
                  <a:pt x="2895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99" name="object 299"/>
          <p:cNvSpPr/>
          <p:nvPr/>
        </p:nvSpPr>
        <p:spPr>
          <a:xfrm>
            <a:off x="1759349" y="6340385"/>
            <a:ext cx="99757" cy="2078"/>
          </a:xfrm>
          <a:prstGeom prst="rect">
            <a:avLst/>
          </a:prstGeom>
          <a:blipFill>
            <a:blip r:embed="rId6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00" name="object 300"/>
          <p:cNvSpPr/>
          <p:nvPr/>
        </p:nvSpPr>
        <p:spPr>
          <a:xfrm>
            <a:off x="1807667" y="6340904"/>
            <a:ext cx="27276" cy="0"/>
          </a:xfrm>
          <a:custGeom>
            <a:avLst/>
            <a:gdLst/>
            <a:ahLst/>
            <a:cxnLst/>
            <a:rect l="l" t="t" r="r" b="b"/>
            <a:pathLst>
              <a:path w="40005">
                <a:moveTo>
                  <a:pt x="0" y="0"/>
                </a:moveTo>
                <a:lnTo>
                  <a:pt x="3962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01" name="object 301"/>
          <p:cNvSpPr/>
          <p:nvPr/>
        </p:nvSpPr>
        <p:spPr>
          <a:xfrm>
            <a:off x="1836766" y="6340904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02" name="object 302"/>
          <p:cNvSpPr/>
          <p:nvPr/>
        </p:nvSpPr>
        <p:spPr>
          <a:xfrm>
            <a:off x="1912619" y="6340904"/>
            <a:ext cx="19050" cy="0"/>
          </a:xfrm>
          <a:custGeom>
            <a:avLst/>
            <a:gdLst/>
            <a:ahLst/>
            <a:cxnLst/>
            <a:rect l="l" t="t" r="r" b="b"/>
            <a:pathLst>
              <a:path w="27939">
                <a:moveTo>
                  <a:pt x="0" y="0"/>
                </a:moveTo>
                <a:lnTo>
                  <a:pt x="274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03" name="object 303"/>
          <p:cNvSpPr/>
          <p:nvPr/>
        </p:nvSpPr>
        <p:spPr>
          <a:xfrm>
            <a:off x="1759869" y="6339865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8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04" name="object 304"/>
          <p:cNvSpPr/>
          <p:nvPr/>
        </p:nvSpPr>
        <p:spPr>
          <a:xfrm>
            <a:off x="1807672" y="6339345"/>
            <a:ext cx="49868" cy="2078"/>
          </a:xfrm>
          <a:prstGeom prst="rect">
            <a:avLst/>
          </a:prstGeom>
          <a:blipFill>
            <a:blip r:embed="rId6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05" name="object 305"/>
          <p:cNvSpPr/>
          <p:nvPr/>
        </p:nvSpPr>
        <p:spPr>
          <a:xfrm>
            <a:off x="1836766" y="6339865"/>
            <a:ext cx="19915" cy="0"/>
          </a:xfrm>
          <a:custGeom>
            <a:avLst/>
            <a:gdLst/>
            <a:ahLst/>
            <a:cxnLst/>
            <a:rect l="l" t="t" r="r" b="b"/>
            <a:pathLst>
              <a:path w="29209">
                <a:moveTo>
                  <a:pt x="0" y="0"/>
                </a:moveTo>
                <a:lnTo>
                  <a:pt x="2895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06" name="object 306"/>
          <p:cNvSpPr/>
          <p:nvPr/>
        </p:nvSpPr>
        <p:spPr>
          <a:xfrm>
            <a:off x="1912619" y="6339865"/>
            <a:ext cx="19050" cy="0"/>
          </a:xfrm>
          <a:custGeom>
            <a:avLst/>
            <a:gdLst/>
            <a:ahLst/>
            <a:cxnLst/>
            <a:rect l="l" t="t" r="r" b="b"/>
            <a:pathLst>
              <a:path w="27939">
                <a:moveTo>
                  <a:pt x="0" y="0"/>
                </a:moveTo>
                <a:lnTo>
                  <a:pt x="274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07" name="object 307"/>
          <p:cNvSpPr/>
          <p:nvPr/>
        </p:nvSpPr>
        <p:spPr>
          <a:xfrm>
            <a:off x="1836766" y="6338825"/>
            <a:ext cx="19050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08" name="object 308"/>
          <p:cNvSpPr/>
          <p:nvPr/>
        </p:nvSpPr>
        <p:spPr>
          <a:xfrm>
            <a:off x="1836766" y="6337786"/>
            <a:ext cx="19050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09" name="object 309"/>
          <p:cNvSpPr/>
          <p:nvPr/>
        </p:nvSpPr>
        <p:spPr>
          <a:xfrm>
            <a:off x="1914698" y="6337786"/>
            <a:ext cx="17750" cy="0"/>
          </a:xfrm>
          <a:custGeom>
            <a:avLst/>
            <a:gdLst/>
            <a:ahLst/>
            <a:cxnLst/>
            <a:rect l="l" t="t" r="r" b="b"/>
            <a:pathLst>
              <a:path w="26035">
                <a:moveTo>
                  <a:pt x="0" y="0"/>
                </a:moveTo>
                <a:lnTo>
                  <a:pt x="2590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10" name="object 310"/>
          <p:cNvSpPr/>
          <p:nvPr/>
        </p:nvSpPr>
        <p:spPr>
          <a:xfrm>
            <a:off x="1835723" y="6336748"/>
            <a:ext cx="19050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11" name="object 311"/>
          <p:cNvSpPr/>
          <p:nvPr/>
        </p:nvSpPr>
        <p:spPr>
          <a:xfrm>
            <a:off x="1914698" y="6336748"/>
            <a:ext cx="19050" cy="0"/>
          </a:xfrm>
          <a:custGeom>
            <a:avLst/>
            <a:gdLst/>
            <a:ahLst/>
            <a:cxnLst/>
            <a:rect l="l" t="t" r="r" b="b"/>
            <a:pathLst>
              <a:path w="27939">
                <a:moveTo>
                  <a:pt x="0" y="0"/>
                </a:moveTo>
                <a:lnTo>
                  <a:pt x="274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12" name="object 312"/>
          <p:cNvSpPr/>
          <p:nvPr/>
        </p:nvSpPr>
        <p:spPr>
          <a:xfrm>
            <a:off x="1834683" y="6335709"/>
            <a:ext cx="19050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13" name="object 313"/>
          <p:cNvSpPr/>
          <p:nvPr/>
        </p:nvSpPr>
        <p:spPr>
          <a:xfrm>
            <a:off x="1915737" y="6335709"/>
            <a:ext cx="17750" cy="0"/>
          </a:xfrm>
          <a:custGeom>
            <a:avLst/>
            <a:gdLst/>
            <a:ahLst/>
            <a:cxnLst/>
            <a:rect l="l" t="t" r="r" b="b"/>
            <a:pathLst>
              <a:path w="26035">
                <a:moveTo>
                  <a:pt x="0" y="0"/>
                </a:moveTo>
                <a:lnTo>
                  <a:pt x="2590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14" name="object 314"/>
          <p:cNvSpPr/>
          <p:nvPr/>
        </p:nvSpPr>
        <p:spPr>
          <a:xfrm>
            <a:off x="1834683" y="6334670"/>
            <a:ext cx="19050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15" name="object 315"/>
          <p:cNvSpPr/>
          <p:nvPr/>
        </p:nvSpPr>
        <p:spPr>
          <a:xfrm>
            <a:off x="1915737" y="6334670"/>
            <a:ext cx="19050" cy="0"/>
          </a:xfrm>
          <a:custGeom>
            <a:avLst/>
            <a:gdLst/>
            <a:ahLst/>
            <a:cxnLst/>
            <a:rect l="l" t="t" r="r" b="b"/>
            <a:pathLst>
              <a:path w="27939">
                <a:moveTo>
                  <a:pt x="0" y="0"/>
                </a:moveTo>
                <a:lnTo>
                  <a:pt x="274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16" name="object 316"/>
          <p:cNvSpPr/>
          <p:nvPr/>
        </p:nvSpPr>
        <p:spPr>
          <a:xfrm>
            <a:off x="1834684" y="6333631"/>
            <a:ext cx="17750" cy="0"/>
          </a:xfrm>
          <a:custGeom>
            <a:avLst/>
            <a:gdLst/>
            <a:ahLst/>
            <a:cxnLst/>
            <a:rect l="l" t="t" r="r" b="b"/>
            <a:pathLst>
              <a:path w="26034">
                <a:moveTo>
                  <a:pt x="0" y="0"/>
                </a:moveTo>
                <a:lnTo>
                  <a:pt x="2590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17" name="object 317"/>
          <p:cNvSpPr/>
          <p:nvPr/>
        </p:nvSpPr>
        <p:spPr>
          <a:xfrm>
            <a:off x="1916777" y="6333631"/>
            <a:ext cx="17750" cy="0"/>
          </a:xfrm>
          <a:custGeom>
            <a:avLst/>
            <a:gdLst/>
            <a:ahLst/>
            <a:cxnLst/>
            <a:rect l="l" t="t" r="r" b="b"/>
            <a:pathLst>
              <a:path w="26035">
                <a:moveTo>
                  <a:pt x="0" y="0"/>
                </a:moveTo>
                <a:lnTo>
                  <a:pt x="2590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18" name="object 318"/>
          <p:cNvSpPr/>
          <p:nvPr/>
        </p:nvSpPr>
        <p:spPr>
          <a:xfrm>
            <a:off x="1834684" y="6332592"/>
            <a:ext cx="17750" cy="0"/>
          </a:xfrm>
          <a:custGeom>
            <a:avLst/>
            <a:gdLst/>
            <a:ahLst/>
            <a:cxnLst/>
            <a:rect l="l" t="t" r="r" b="b"/>
            <a:pathLst>
              <a:path w="26034">
                <a:moveTo>
                  <a:pt x="0" y="0"/>
                </a:moveTo>
                <a:lnTo>
                  <a:pt x="2590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19" name="object 319"/>
          <p:cNvSpPr/>
          <p:nvPr/>
        </p:nvSpPr>
        <p:spPr>
          <a:xfrm>
            <a:off x="1916777" y="6332592"/>
            <a:ext cx="17750" cy="0"/>
          </a:xfrm>
          <a:custGeom>
            <a:avLst/>
            <a:gdLst/>
            <a:ahLst/>
            <a:cxnLst/>
            <a:rect l="l" t="t" r="r" b="b"/>
            <a:pathLst>
              <a:path w="26035">
                <a:moveTo>
                  <a:pt x="0" y="0"/>
                </a:moveTo>
                <a:lnTo>
                  <a:pt x="2590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20" name="object 320"/>
          <p:cNvSpPr/>
          <p:nvPr/>
        </p:nvSpPr>
        <p:spPr>
          <a:xfrm>
            <a:off x="1834684" y="6331553"/>
            <a:ext cx="16885" cy="0"/>
          </a:xfrm>
          <a:custGeom>
            <a:avLst/>
            <a:gdLst/>
            <a:ahLst/>
            <a:cxnLst/>
            <a:rect l="l" t="t" r="r" b="b"/>
            <a:pathLst>
              <a:path w="24765">
                <a:moveTo>
                  <a:pt x="0" y="0"/>
                </a:moveTo>
                <a:lnTo>
                  <a:pt x="2438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21" name="object 321"/>
          <p:cNvSpPr/>
          <p:nvPr/>
        </p:nvSpPr>
        <p:spPr>
          <a:xfrm>
            <a:off x="1917815" y="6331553"/>
            <a:ext cx="16885" cy="0"/>
          </a:xfrm>
          <a:custGeom>
            <a:avLst/>
            <a:gdLst/>
            <a:ahLst/>
            <a:cxnLst/>
            <a:rect l="l" t="t" r="r" b="b"/>
            <a:pathLst>
              <a:path w="24764">
                <a:moveTo>
                  <a:pt x="0" y="0"/>
                </a:moveTo>
                <a:lnTo>
                  <a:pt x="2438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22" name="object 322"/>
          <p:cNvSpPr/>
          <p:nvPr/>
        </p:nvSpPr>
        <p:spPr>
          <a:xfrm>
            <a:off x="1833645" y="6330513"/>
            <a:ext cx="17750" cy="0"/>
          </a:xfrm>
          <a:custGeom>
            <a:avLst/>
            <a:gdLst/>
            <a:ahLst/>
            <a:cxnLst/>
            <a:rect l="l" t="t" r="r" b="b"/>
            <a:pathLst>
              <a:path w="26034">
                <a:moveTo>
                  <a:pt x="0" y="0"/>
                </a:moveTo>
                <a:lnTo>
                  <a:pt x="2590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23" name="object 323"/>
          <p:cNvSpPr/>
          <p:nvPr/>
        </p:nvSpPr>
        <p:spPr>
          <a:xfrm>
            <a:off x="1917815" y="6330513"/>
            <a:ext cx="16885" cy="0"/>
          </a:xfrm>
          <a:custGeom>
            <a:avLst/>
            <a:gdLst/>
            <a:ahLst/>
            <a:cxnLst/>
            <a:rect l="l" t="t" r="r" b="b"/>
            <a:pathLst>
              <a:path w="24764">
                <a:moveTo>
                  <a:pt x="0" y="0"/>
                </a:moveTo>
                <a:lnTo>
                  <a:pt x="2438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24" name="object 324"/>
          <p:cNvSpPr/>
          <p:nvPr/>
        </p:nvSpPr>
        <p:spPr>
          <a:xfrm>
            <a:off x="1833645" y="6329474"/>
            <a:ext cx="16885" cy="0"/>
          </a:xfrm>
          <a:custGeom>
            <a:avLst/>
            <a:gdLst/>
            <a:ahLst/>
            <a:cxnLst/>
            <a:rect l="l" t="t" r="r" b="b"/>
            <a:pathLst>
              <a:path w="24765">
                <a:moveTo>
                  <a:pt x="0" y="0"/>
                </a:moveTo>
                <a:lnTo>
                  <a:pt x="2438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25" name="object 325"/>
          <p:cNvSpPr/>
          <p:nvPr/>
        </p:nvSpPr>
        <p:spPr>
          <a:xfrm>
            <a:off x="1917815" y="6329474"/>
            <a:ext cx="17750" cy="0"/>
          </a:xfrm>
          <a:custGeom>
            <a:avLst/>
            <a:gdLst/>
            <a:ahLst/>
            <a:cxnLst/>
            <a:rect l="l" t="t" r="r" b="b"/>
            <a:pathLst>
              <a:path w="26035">
                <a:moveTo>
                  <a:pt x="0" y="0"/>
                </a:moveTo>
                <a:lnTo>
                  <a:pt x="2590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26" name="object 326"/>
          <p:cNvSpPr/>
          <p:nvPr/>
        </p:nvSpPr>
        <p:spPr>
          <a:xfrm>
            <a:off x="1833645" y="6328435"/>
            <a:ext cx="16885" cy="0"/>
          </a:xfrm>
          <a:custGeom>
            <a:avLst/>
            <a:gdLst/>
            <a:ahLst/>
            <a:cxnLst/>
            <a:rect l="l" t="t" r="r" b="b"/>
            <a:pathLst>
              <a:path w="24765">
                <a:moveTo>
                  <a:pt x="0" y="0"/>
                </a:moveTo>
                <a:lnTo>
                  <a:pt x="2438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27" name="object 327"/>
          <p:cNvSpPr/>
          <p:nvPr/>
        </p:nvSpPr>
        <p:spPr>
          <a:xfrm>
            <a:off x="1917815" y="6328435"/>
            <a:ext cx="17750" cy="0"/>
          </a:xfrm>
          <a:custGeom>
            <a:avLst/>
            <a:gdLst/>
            <a:ahLst/>
            <a:cxnLst/>
            <a:rect l="l" t="t" r="r" b="b"/>
            <a:pathLst>
              <a:path w="26035">
                <a:moveTo>
                  <a:pt x="0" y="0"/>
                </a:moveTo>
                <a:lnTo>
                  <a:pt x="2590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28" name="object 328"/>
          <p:cNvSpPr/>
          <p:nvPr/>
        </p:nvSpPr>
        <p:spPr>
          <a:xfrm>
            <a:off x="1833645" y="6327396"/>
            <a:ext cx="16885" cy="0"/>
          </a:xfrm>
          <a:custGeom>
            <a:avLst/>
            <a:gdLst/>
            <a:ahLst/>
            <a:cxnLst/>
            <a:rect l="l" t="t" r="r" b="b"/>
            <a:pathLst>
              <a:path w="24765">
                <a:moveTo>
                  <a:pt x="0" y="0"/>
                </a:moveTo>
                <a:lnTo>
                  <a:pt x="2438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29" name="object 329"/>
          <p:cNvSpPr/>
          <p:nvPr/>
        </p:nvSpPr>
        <p:spPr>
          <a:xfrm>
            <a:off x="1918854" y="6327396"/>
            <a:ext cx="16885" cy="0"/>
          </a:xfrm>
          <a:custGeom>
            <a:avLst/>
            <a:gdLst/>
            <a:ahLst/>
            <a:cxnLst/>
            <a:rect l="l" t="t" r="r" b="b"/>
            <a:pathLst>
              <a:path w="24764">
                <a:moveTo>
                  <a:pt x="0" y="0"/>
                </a:moveTo>
                <a:lnTo>
                  <a:pt x="2438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30" name="object 330"/>
          <p:cNvSpPr/>
          <p:nvPr/>
        </p:nvSpPr>
        <p:spPr>
          <a:xfrm>
            <a:off x="1832605" y="6326356"/>
            <a:ext cx="17750" cy="0"/>
          </a:xfrm>
          <a:custGeom>
            <a:avLst/>
            <a:gdLst/>
            <a:ahLst/>
            <a:cxnLst/>
            <a:rect l="l" t="t" r="r" b="b"/>
            <a:pathLst>
              <a:path w="26034">
                <a:moveTo>
                  <a:pt x="0" y="0"/>
                </a:moveTo>
                <a:lnTo>
                  <a:pt x="2590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31" name="object 331"/>
          <p:cNvSpPr/>
          <p:nvPr/>
        </p:nvSpPr>
        <p:spPr>
          <a:xfrm>
            <a:off x="1885603" y="6326356"/>
            <a:ext cx="50223" cy="0"/>
          </a:xfrm>
          <a:custGeom>
            <a:avLst/>
            <a:gdLst/>
            <a:ahLst/>
            <a:cxnLst/>
            <a:rect l="l" t="t" r="r" b="b"/>
            <a:pathLst>
              <a:path w="73660">
                <a:moveTo>
                  <a:pt x="0" y="0"/>
                </a:moveTo>
                <a:lnTo>
                  <a:pt x="7315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32" name="object 332"/>
          <p:cNvSpPr/>
          <p:nvPr/>
        </p:nvSpPr>
        <p:spPr>
          <a:xfrm>
            <a:off x="1832605" y="6325317"/>
            <a:ext cx="17750" cy="0"/>
          </a:xfrm>
          <a:custGeom>
            <a:avLst/>
            <a:gdLst/>
            <a:ahLst/>
            <a:cxnLst/>
            <a:rect l="l" t="t" r="r" b="b"/>
            <a:pathLst>
              <a:path w="26034">
                <a:moveTo>
                  <a:pt x="0" y="0"/>
                </a:moveTo>
                <a:lnTo>
                  <a:pt x="2590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33" name="object 333"/>
          <p:cNvSpPr/>
          <p:nvPr/>
        </p:nvSpPr>
        <p:spPr>
          <a:xfrm>
            <a:off x="1832605" y="6324279"/>
            <a:ext cx="17750" cy="0"/>
          </a:xfrm>
          <a:custGeom>
            <a:avLst/>
            <a:gdLst/>
            <a:ahLst/>
            <a:cxnLst/>
            <a:rect l="l" t="t" r="r" b="b"/>
            <a:pathLst>
              <a:path w="26034">
                <a:moveTo>
                  <a:pt x="0" y="0"/>
                </a:moveTo>
                <a:lnTo>
                  <a:pt x="2590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34" name="object 334"/>
          <p:cNvSpPr/>
          <p:nvPr/>
        </p:nvSpPr>
        <p:spPr>
          <a:xfrm>
            <a:off x="1832606" y="6323240"/>
            <a:ext cx="16885" cy="0"/>
          </a:xfrm>
          <a:custGeom>
            <a:avLst/>
            <a:gdLst/>
            <a:ahLst/>
            <a:cxnLst/>
            <a:rect l="l" t="t" r="r" b="b"/>
            <a:pathLst>
              <a:path w="24765">
                <a:moveTo>
                  <a:pt x="0" y="0"/>
                </a:moveTo>
                <a:lnTo>
                  <a:pt x="2438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35" name="object 335"/>
          <p:cNvSpPr/>
          <p:nvPr/>
        </p:nvSpPr>
        <p:spPr>
          <a:xfrm>
            <a:off x="1832606" y="6322201"/>
            <a:ext cx="16885" cy="0"/>
          </a:xfrm>
          <a:custGeom>
            <a:avLst/>
            <a:gdLst/>
            <a:ahLst/>
            <a:cxnLst/>
            <a:rect l="l" t="t" r="r" b="b"/>
            <a:pathLst>
              <a:path w="24765">
                <a:moveTo>
                  <a:pt x="0" y="0"/>
                </a:moveTo>
                <a:lnTo>
                  <a:pt x="2438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36" name="object 336"/>
          <p:cNvSpPr/>
          <p:nvPr/>
        </p:nvSpPr>
        <p:spPr>
          <a:xfrm>
            <a:off x="1832606" y="6321162"/>
            <a:ext cx="16885" cy="0"/>
          </a:xfrm>
          <a:custGeom>
            <a:avLst/>
            <a:gdLst/>
            <a:ahLst/>
            <a:cxnLst/>
            <a:rect l="l" t="t" r="r" b="b"/>
            <a:pathLst>
              <a:path w="24765">
                <a:moveTo>
                  <a:pt x="0" y="0"/>
                </a:moveTo>
                <a:lnTo>
                  <a:pt x="2438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37" name="object 337"/>
          <p:cNvSpPr/>
          <p:nvPr/>
        </p:nvSpPr>
        <p:spPr>
          <a:xfrm>
            <a:off x="1832606" y="6320123"/>
            <a:ext cx="16885" cy="0"/>
          </a:xfrm>
          <a:custGeom>
            <a:avLst/>
            <a:gdLst/>
            <a:ahLst/>
            <a:cxnLst/>
            <a:rect l="l" t="t" r="r" b="b"/>
            <a:pathLst>
              <a:path w="24765">
                <a:moveTo>
                  <a:pt x="0" y="0"/>
                </a:moveTo>
                <a:lnTo>
                  <a:pt x="2438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38" name="object 338"/>
          <p:cNvSpPr/>
          <p:nvPr/>
        </p:nvSpPr>
        <p:spPr>
          <a:xfrm>
            <a:off x="1832606" y="6319083"/>
            <a:ext cx="16885" cy="0"/>
          </a:xfrm>
          <a:custGeom>
            <a:avLst/>
            <a:gdLst/>
            <a:ahLst/>
            <a:cxnLst/>
            <a:rect l="l" t="t" r="r" b="b"/>
            <a:pathLst>
              <a:path w="24765">
                <a:moveTo>
                  <a:pt x="0" y="0"/>
                </a:moveTo>
                <a:lnTo>
                  <a:pt x="2438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39" name="object 339"/>
          <p:cNvSpPr/>
          <p:nvPr/>
        </p:nvSpPr>
        <p:spPr>
          <a:xfrm>
            <a:off x="1832606" y="6318044"/>
            <a:ext cx="16885" cy="0"/>
          </a:xfrm>
          <a:custGeom>
            <a:avLst/>
            <a:gdLst/>
            <a:ahLst/>
            <a:cxnLst/>
            <a:rect l="l" t="t" r="r" b="b"/>
            <a:pathLst>
              <a:path w="24765">
                <a:moveTo>
                  <a:pt x="0" y="0"/>
                </a:moveTo>
                <a:lnTo>
                  <a:pt x="2438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40" name="object 340"/>
          <p:cNvSpPr/>
          <p:nvPr/>
        </p:nvSpPr>
        <p:spPr>
          <a:xfrm>
            <a:off x="1832606" y="6317005"/>
            <a:ext cx="16885" cy="0"/>
          </a:xfrm>
          <a:custGeom>
            <a:avLst/>
            <a:gdLst/>
            <a:ahLst/>
            <a:cxnLst/>
            <a:rect l="l" t="t" r="r" b="b"/>
            <a:pathLst>
              <a:path w="24765">
                <a:moveTo>
                  <a:pt x="0" y="0"/>
                </a:moveTo>
                <a:lnTo>
                  <a:pt x="2438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41" name="object 341"/>
          <p:cNvSpPr/>
          <p:nvPr/>
        </p:nvSpPr>
        <p:spPr>
          <a:xfrm>
            <a:off x="1832606" y="6315966"/>
            <a:ext cx="16885" cy="0"/>
          </a:xfrm>
          <a:custGeom>
            <a:avLst/>
            <a:gdLst/>
            <a:ahLst/>
            <a:cxnLst/>
            <a:rect l="l" t="t" r="r" b="b"/>
            <a:pathLst>
              <a:path w="24765">
                <a:moveTo>
                  <a:pt x="0" y="0"/>
                </a:moveTo>
                <a:lnTo>
                  <a:pt x="2438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42" name="object 342"/>
          <p:cNvSpPr/>
          <p:nvPr/>
        </p:nvSpPr>
        <p:spPr>
          <a:xfrm>
            <a:off x="1832606" y="6314927"/>
            <a:ext cx="16885" cy="0"/>
          </a:xfrm>
          <a:custGeom>
            <a:avLst/>
            <a:gdLst/>
            <a:ahLst/>
            <a:cxnLst/>
            <a:rect l="l" t="t" r="r" b="b"/>
            <a:pathLst>
              <a:path w="24765">
                <a:moveTo>
                  <a:pt x="0" y="0"/>
                </a:moveTo>
                <a:lnTo>
                  <a:pt x="2438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43" name="object 343"/>
          <p:cNvSpPr/>
          <p:nvPr/>
        </p:nvSpPr>
        <p:spPr>
          <a:xfrm>
            <a:off x="1832606" y="6313887"/>
            <a:ext cx="16885" cy="0"/>
          </a:xfrm>
          <a:custGeom>
            <a:avLst/>
            <a:gdLst/>
            <a:ahLst/>
            <a:cxnLst/>
            <a:rect l="l" t="t" r="r" b="b"/>
            <a:pathLst>
              <a:path w="24765">
                <a:moveTo>
                  <a:pt x="0" y="0"/>
                </a:moveTo>
                <a:lnTo>
                  <a:pt x="2438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44" name="object 344"/>
          <p:cNvSpPr/>
          <p:nvPr/>
        </p:nvSpPr>
        <p:spPr>
          <a:xfrm>
            <a:off x="1832606" y="6312848"/>
            <a:ext cx="16885" cy="0"/>
          </a:xfrm>
          <a:custGeom>
            <a:avLst/>
            <a:gdLst/>
            <a:ahLst/>
            <a:cxnLst/>
            <a:rect l="l" t="t" r="r" b="b"/>
            <a:pathLst>
              <a:path w="24765">
                <a:moveTo>
                  <a:pt x="0" y="0"/>
                </a:moveTo>
                <a:lnTo>
                  <a:pt x="2438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45" name="object 345"/>
          <p:cNvSpPr/>
          <p:nvPr/>
        </p:nvSpPr>
        <p:spPr>
          <a:xfrm>
            <a:off x="1832605" y="6311809"/>
            <a:ext cx="17750" cy="0"/>
          </a:xfrm>
          <a:custGeom>
            <a:avLst/>
            <a:gdLst/>
            <a:ahLst/>
            <a:cxnLst/>
            <a:rect l="l" t="t" r="r" b="b"/>
            <a:pathLst>
              <a:path w="26034">
                <a:moveTo>
                  <a:pt x="0" y="0"/>
                </a:moveTo>
                <a:lnTo>
                  <a:pt x="2590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46" name="object 346"/>
          <p:cNvSpPr/>
          <p:nvPr/>
        </p:nvSpPr>
        <p:spPr>
          <a:xfrm>
            <a:off x="1832605" y="6310771"/>
            <a:ext cx="17750" cy="0"/>
          </a:xfrm>
          <a:custGeom>
            <a:avLst/>
            <a:gdLst/>
            <a:ahLst/>
            <a:cxnLst/>
            <a:rect l="l" t="t" r="r" b="b"/>
            <a:pathLst>
              <a:path w="26034">
                <a:moveTo>
                  <a:pt x="0" y="0"/>
                </a:moveTo>
                <a:lnTo>
                  <a:pt x="2590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47" name="object 347"/>
          <p:cNvSpPr/>
          <p:nvPr/>
        </p:nvSpPr>
        <p:spPr>
          <a:xfrm>
            <a:off x="1832605" y="6309732"/>
            <a:ext cx="17750" cy="0"/>
          </a:xfrm>
          <a:custGeom>
            <a:avLst/>
            <a:gdLst/>
            <a:ahLst/>
            <a:cxnLst/>
            <a:rect l="l" t="t" r="r" b="b"/>
            <a:pathLst>
              <a:path w="26034">
                <a:moveTo>
                  <a:pt x="0" y="0"/>
                </a:moveTo>
                <a:lnTo>
                  <a:pt x="2590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48" name="object 348"/>
          <p:cNvSpPr/>
          <p:nvPr/>
        </p:nvSpPr>
        <p:spPr>
          <a:xfrm>
            <a:off x="1833645" y="6308693"/>
            <a:ext cx="16885" cy="0"/>
          </a:xfrm>
          <a:custGeom>
            <a:avLst/>
            <a:gdLst/>
            <a:ahLst/>
            <a:cxnLst/>
            <a:rect l="l" t="t" r="r" b="b"/>
            <a:pathLst>
              <a:path w="24765">
                <a:moveTo>
                  <a:pt x="0" y="0"/>
                </a:moveTo>
                <a:lnTo>
                  <a:pt x="2438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49" name="object 349"/>
          <p:cNvSpPr/>
          <p:nvPr/>
        </p:nvSpPr>
        <p:spPr>
          <a:xfrm>
            <a:off x="1833645" y="6307653"/>
            <a:ext cx="16885" cy="0"/>
          </a:xfrm>
          <a:custGeom>
            <a:avLst/>
            <a:gdLst/>
            <a:ahLst/>
            <a:cxnLst/>
            <a:rect l="l" t="t" r="r" b="b"/>
            <a:pathLst>
              <a:path w="24765">
                <a:moveTo>
                  <a:pt x="0" y="0"/>
                </a:moveTo>
                <a:lnTo>
                  <a:pt x="2438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50" name="object 350"/>
          <p:cNvSpPr/>
          <p:nvPr/>
        </p:nvSpPr>
        <p:spPr>
          <a:xfrm>
            <a:off x="1833645" y="6306614"/>
            <a:ext cx="17750" cy="0"/>
          </a:xfrm>
          <a:custGeom>
            <a:avLst/>
            <a:gdLst/>
            <a:ahLst/>
            <a:cxnLst/>
            <a:rect l="l" t="t" r="r" b="b"/>
            <a:pathLst>
              <a:path w="26034">
                <a:moveTo>
                  <a:pt x="0" y="0"/>
                </a:moveTo>
                <a:lnTo>
                  <a:pt x="2590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51" name="object 351"/>
          <p:cNvSpPr/>
          <p:nvPr/>
        </p:nvSpPr>
        <p:spPr>
          <a:xfrm>
            <a:off x="1834684" y="6305575"/>
            <a:ext cx="16885" cy="0"/>
          </a:xfrm>
          <a:custGeom>
            <a:avLst/>
            <a:gdLst/>
            <a:ahLst/>
            <a:cxnLst/>
            <a:rect l="l" t="t" r="r" b="b"/>
            <a:pathLst>
              <a:path w="24765">
                <a:moveTo>
                  <a:pt x="0" y="0"/>
                </a:moveTo>
                <a:lnTo>
                  <a:pt x="2438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52" name="object 352"/>
          <p:cNvSpPr/>
          <p:nvPr/>
        </p:nvSpPr>
        <p:spPr>
          <a:xfrm>
            <a:off x="1834684" y="6304536"/>
            <a:ext cx="17750" cy="0"/>
          </a:xfrm>
          <a:custGeom>
            <a:avLst/>
            <a:gdLst/>
            <a:ahLst/>
            <a:cxnLst/>
            <a:rect l="l" t="t" r="r" b="b"/>
            <a:pathLst>
              <a:path w="26034">
                <a:moveTo>
                  <a:pt x="0" y="0"/>
                </a:moveTo>
                <a:lnTo>
                  <a:pt x="2590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53" name="object 353"/>
          <p:cNvSpPr/>
          <p:nvPr/>
        </p:nvSpPr>
        <p:spPr>
          <a:xfrm>
            <a:off x="1834683" y="6303497"/>
            <a:ext cx="19050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54" name="object 354"/>
          <p:cNvSpPr/>
          <p:nvPr/>
        </p:nvSpPr>
        <p:spPr>
          <a:xfrm>
            <a:off x="1834683" y="6302458"/>
            <a:ext cx="19050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55" name="object 355"/>
          <p:cNvSpPr/>
          <p:nvPr/>
        </p:nvSpPr>
        <p:spPr>
          <a:xfrm>
            <a:off x="1834683" y="6301419"/>
            <a:ext cx="19050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56" name="object 356"/>
          <p:cNvSpPr/>
          <p:nvPr/>
        </p:nvSpPr>
        <p:spPr>
          <a:xfrm>
            <a:off x="1835723" y="6300379"/>
            <a:ext cx="19050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57" name="object 357"/>
          <p:cNvSpPr/>
          <p:nvPr/>
        </p:nvSpPr>
        <p:spPr>
          <a:xfrm>
            <a:off x="1835723" y="6299340"/>
            <a:ext cx="19050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58" name="object 358"/>
          <p:cNvSpPr/>
          <p:nvPr/>
        </p:nvSpPr>
        <p:spPr>
          <a:xfrm>
            <a:off x="1836766" y="6298302"/>
            <a:ext cx="19050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59" name="object 359"/>
          <p:cNvSpPr/>
          <p:nvPr/>
        </p:nvSpPr>
        <p:spPr>
          <a:xfrm>
            <a:off x="1836766" y="6297263"/>
            <a:ext cx="19050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60" name="object 360"/>
          <p:cNvSpPr/>
          <p:nvPr/>
        </p:nvSpPr>
        <p:spPr>
          <a:xfrm>
            <a:off x="1836766" y="6296223"/>
            <a:ext cx="19915" cy="0"/>
          </a:xfrm>
          <a:custGeom>
            <a:avLst/>
            <a:gdLst/>
            <a:ahLst/>
            <a:cxnLst/>
            <a:rect l="l" t="t" r="r" b="b"/>
            <a:pathLst>
              <a:path w="29209">
                <a:moveTo>
                  <a:pt x="0" y="0"/>
                </a:moveTo>
                <a:lnTo>
                  <a:pt x="2895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61" name="object 361"/>
          <p:cNvSpPr/>
          <p:nvPr/>
        </p:nvSpPr>
        <p:spPr>
          <a:xfrm>
            <a:off x="1837805" y="6295184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62" name="object 362"/>
          <p:cNvSpPr/>
          <p:nvPr/>
        </p:nvSpPr>
        <p:spPr>
          <a:xfrm>
            <a:off x="1838845" y="6294145"/>
            <a:ext cx="19915" cy="0"/>
          </a:xfrm>
          <a:custGeom>
            <a:avLst/>
            <a:gdLst/>
            <a:ahLst/>
            <a:cxnLst/>
            <a:rect l="l" t="t" r="r" b="b"/>
            <a:pathLst>
              <a:path w="29209">
                <a:moveTo>
                  <a:pt x="0" y="0"/>
                </a:moveTo>
                <a:lnTo>
                  <a:pt x="2895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63" name="object 363"/>
          <p:cNvSpPr/>
          <p:nvPr/>
        </p:nvSpPr>
        <p:spPr>
          <a:xfrm>
            <a:off x="1839883" y="6293106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8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64" name="object 364"/>
          <p:cNvSpPr/>
          <p:nvPr/>
        </p:nvSpPr>
        <p:spPr>
          <a:xfrm>
            <a:off x="1832610" y="6292587"/>
            <a:ext cx="103908" cy="59227"/>
          </a:xfrm>
          <a:prstGeom prst="rect">
            <a:avLst/>
          </a:prstGeom>
          <a:blipFill>
            <a:blip r:embed="rId6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65" name="object 365"/>
          <p:cNvSpPr/>
          <p:nvPr/>
        </p:nvSpPr>
        <p:spPr>
          <a:xfrm>
            <a:off x="1839363" y="6283235"/>
            <a:ext cx="80010" cy="10391"/>
          </a:xfrm>
          <a:prstGeom prst="rect">
            <a:avLst/>
          </a:prstGeom>
          <a:blipFill>
            <a:blip r:embed="rId6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66" name="object 366"/>
          <p:cNvSpPr/>
          <p:nvPr/>
        </p:nvSpPr>
        <p:spPr>
          <a:xfrm>
            <a:off x="1759349" y="6282196"/>
            <a:ext cx="21821" cy="58188"/>
          </a:xfrm>
          <a:prstGeom prst="rect">
            <a:avLst/>
          </a:prstGeom>
          <a:blipFill>
            <a:blip r:embed="rId6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67" name="object 367"/>
          <p:cNvSpPr/>
          <p:nvPr/>
        </p:nvSpPr>
        <p:spPr>
          <a:xfrm>
            <a:off x="1845598" y="6282196"/>
            <a:ext cx="74814" cy="2078"/>
          </a:xfrm>
          <a:prstGeom prst="rect">
            <a:avLst/>
          </a:prstGeom>
          <a:blipFill>
            <a:blip r:embed="rId6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68" name="object 368"/>
          <p:cNvSpPr/>
          <p:nvPr/>
        </p:nvSpPr>
        <p:spPr>
          <a:xfrm>
            <a:off x="1847676" y="6267649"/>
            <a:ext cx="73775" cy="15586"/>
          </a:xfrm>
          <a:prstGeom prst="rect">
            <a:avLst/>
          </a:prstGeom>
          <a:blipFill>
            <a:blip r:embed="rId6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69" name="object 369"/>
          <p:cNvSpPr/>
          <p:nvPr/>
        </p:nvSpPr>
        <p:spPr>
          <a:xfrm>
            <a:off x="797155" y="6705106"/>
            <a:ext cx="0" cy="153266"/>
          </a:xfrm>
          <a:custGeom>
            <a:avLst/>
            <a:gdLst/>
            <a:ahLst/>
            <a:cxnLst/>
            <a:rect l="l" t="t" r="r" b="b"/>
            <a:pathLst>
              <a:path h="224790">
                <a:moveTo>
                  <a:pt x="0" y="0"/>
                </a:moveTo>
                <a:lnTo>
                  <a:pt x="0" y="22424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70" name="object 370"/>
          <p:cNvSpPr/>
          <p:nvPr/>
        </p:nvSpPr>
        <p:spPr>
          <a:xfrm>
            <a:off x="2461261" y="6549241"/>
            <a:ext cx="6494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3" y="0"/>
                </a:lnTo>
              </a:path>
            </a:pathLst>
          </a:custGeom>
          <a:ln w="1524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71" name="object 371"/>
          <p:cNvSpPr txBox="1"/>
          <p:nvPr/>
        </p:nvSpPr>
        <p:spPr>
          <a:xfrm>
            <a:off x="8986404" y="292403"/>
            <a:ext cx="1124816" cy="145063"/>
          </a:xfrm>
          <a:prstGeom prst="rect">
            <a:avLst/>
          </a:prstGeom>
        </p:spPr>
        <p:txBody>
          <a:bodyPr vert="horz" wrap="square" lIns="0" tIns="8659" rIns="0" bIns="0" rtlCol="0">
            <a:spAutoFit/>
          </a:bodyPr>
          <a:lstStyle/>
          <a:p>
            <a:pPr marL="8659">
              <a:spcBef>
                <a:spcPts val="68"/>
              </a:spcBef>
            </a:pPr>
            <a:r>
              <a:rPr sz="886" dirty="0">
                <a:solidFill>
                  <a:srgbClr val="231F20"/>
                </a:solidFill>
                <a:latin typeface="Arial"/>
                <a:cs typeface="Arial"/>
              </a:rPr>
              <a:t>PERSPECTIVE</a:t>
            </a:r>
            <a:r>
              <a:rPr sz="886" spc="-68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886" dirty="0">
                <a:solidFill>
                  <a:srgbClr val="231F20"/>
                </a:solidFill>
                <a:latin typeface="Arial"/>
                <a:cs typeface="Arial"/>
              </a:rPr>
              <a:t>VIEW</a:t>
            </a:r>
            <a:endParaRPr sz="886">
              <a:latin typeface="Arial"/>
              <a:cs typeface="Arial"/>
            </a:endParaRPr>
          </a:p>
        </p:txBody>
      </p:sp>
      <p:sp>
        <p:nvSpPr>
          <p:cNvPr id="372" name="object 372"/>
          <p:cNvSpPr/>
          <p:nvPr/>
        </p:nvSpPr>
        <p:spPr>
          <a:xfrm>
            <a:off x="1108364" y="635924"/>
            <a:ext cx="9975273" cy="5089384"/>
          </a:xfrm>
          <a:prstGeom prst="rect">
            <a:avLst/>
          </a:prstGeom>
          <a:blipFill>
            <a:blip r:embed="rId6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73" name="object 373"/>
          <p:cNvSpPr txBox="1"/>
          <p:nvPr/>
        </p:nvSpPr>
        <p:spPr>
          <a:xfrm>
            <a:off x="8280798" y="6326211"/>
            <a:ext cx="2812040" cy="243656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8659">
              <a:lnSpc>
                <a:spcPts val="1878"/>
              </a:lnSpc>
            </a:pPr>
            <a:r>
              <a:rPr sz="1636" b="1" spc="-3" dirty="0">
                <a:solidFill>
                  <a:srgbClr val="231F20"/>
                </a:solidFill>
                <a:latin typeface="Arial"/>
                <a:cs typeface="Arial"/>
              </a:rPr>
              <a:t>SCHEME 2 </a:t>
            </a:r>
            <a:r>
              <a:rPr sz="1636" b="1" dirty="0">
                <a:solidFill>
                  <a:srgbClr val="231F20"/>
                </a:solidFill>
                <a:latin typeface="Arial"/>
                <a:cs typeface="Arial"/>
              </a:rPr>
              <a:t>- VIEW FROM</a:t>
            </a:r>
            <a:r>
              <a:rPr sz="1636" b="1" spc="-34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636" b="1" spc="-3" dirty="0">
                <a:solidFill>
                  <a:srgbClr val="231F20"/>
                </a:solidFill>
                <a:latin typeface="Arial"/>
                <a:cs typeface="Arial"/>
              </a:rPr>
              <a:t>NE</a:t>
            </a:r>
            <a:endParaRPr sz="1636">
              <a:latin typeface="Arial"/>
              <a:cs typeface="Arial"/>
            </a:endParaRPr>
          </a:p>
        </p:txBody>
      </p:sp>
      <p:sp>
        <p:nvSpPr>
          <p:cNvPr id="374" name="object 374"/>
          <p:cNvSpPr txBox="1"/>
          <p:nvPr/>
        </p:nvSpPr>
        <p:spPr>
          <a:xfrm>
            <a:off x="1191168" y="6504797"/>
            <a:ext cx="1239549" cy="142002"/>
          </a:xfrm>
          <a:prstGeom prst="rect">
            <a:avLst/>
          </a:prstGeom>
        </p:spPr>
        <p:txBody>
          <a:bodyPr vert="horz" wrap="square" lIns="0" tIns="5628" rIns="0" bIns="0" rtlCol="0">
            <a:spAutoFit/>
          </a:bodyPr>
          <a:lstStyle/>
          <a:p>
            <a:pPr marL="8659">
              <a:spcBef>
                <a:spcPts val="44"/>
              </a:spcBef>
            </a:pPr>
            <a:r>
              <a:rPr sz="443" spc="631" dirty="0">
                <a:latin typeface="Arial Narrow"/>
                <a:cs typeface="Arial Narrow"/>
              </a:rPr>
              <a:t></a:t>
            </a:r>
            <a:r>
              <a:rPr sz="443" spc="-3" dirty="0">
                <a:latin typeface="Arial Narrow"/>
                <a:cs typeface="Arial Narrow"/>
              </a:rPr>
              <a:t> </a:t>
            </a:r>
            <a:r>
              <a:rPr sz="443" spc="89" dirty="0">
                <a:latin typeface="Arial Narrow"/>
                <a:cs typeface="Arial Narrow"/>
              </a:rPr>
              <a:t></a:t>
            </a:r>
            <a:r>
              <a:rPr sz="443" spc="-3" dirty="0">
                <a:latin typeface="Arial Narrow"/>
                <a:cs typeface="Arial Narrow"/>
              </a:rPr>
              <a:t> </a:t>
            </a:r>
            <a:r>
              <a:rPr sz="443" spc="358" dirty="0">
                <a:latin typeface="Arial Narrow"/>
                <a:cs typeface="Arial Narrow"/>
              </a:rPr>
              <a:t></a:t>
            </a:r>
            <a:r>
              <a:rPr sz="443" spc="-17" dirty="0">
                <a:latin typeface="Arial Narrow"/>
                <a:cs typeface="Arial Narrow"/>
              </a:rPr>
              <a:t> </a:t>
            </a:r>
            <a:r>
              <a:rPr sz="443" spc="450" dirty="0">
                <a:latin typeface="Arial Narrow"/>
                <a:cs typeface="Arial Narrow"/>
              </a:rPr>
              <a:t></a:t>
            </a:r>
            <a:r>
              <a:rPr sz="443" spc="-3" dirty="0">
                <a:latin typeface="Arial Narrow"/>
                <a:cs typeface="Arial Narrow"/>
              </a:rPr>
              <a:t> </a:t>
            </a:r>
            <a:r>
              <a:rPr sz="443" spc="-85" dirty="0">
                <a:latin typeface="Arial Narrow"/>
                <a:cs typeface="Arial Narrow"/>
              </a:rPr>
              <a:t></a:t>
            </a:r>
            <a:r>
              <a:rPr sz="443" spc="-72" dirty="0">
                <a:latin typeface="Arial Narrow"/>
                <a:cs typeface="Arial Narrow"/>
              </a:rPr>
              <a:t> </a:t>
            </a:r>
            <a:r>
              <a:rPr sz="443" dirty="0">
                <a:latin typeface="Arial Narrow"/>
                <a:cs typeface="Arial Narrow"/>
              </a:rPr>
              <a:t></a:t>
            </a:r>
            <a:r>
              <a:rPr sz="443" spc="-7" dirty="0">
                <a:latin typeface="Arial Narrow"/>
                <a:cs typeface="Arial Narrow"/>
              </a:rPr>
              <a:t> </a:t>
            </a:r>
            <a:r>
              <a:rPr sz="443" spc="450" dirty="0">
                <a:latin typeface="Arial Narrow"/>
                <a:cs typeface="Arial Narrow"/>
              </a:rPr>
              <a:t></a:t>
            </a:r>
            <a:r>
              <a:rPr sz="443" spc="-10" dirty="0">
                <a:latin typeface="Arial Narrow"/>
                <a:cs typeface="Arial Narrow"/>
              </a:rPr>
              <a:t> </a:t>
            </a:r>
            <a:r>
              <a:rPr sz="443" spc="358" dirty="0">
                <a:latin typeface="Arial Narrow"/>
                <a:cs typeface="Arial Narrow"/>
              </a:rPr>
              <a:t></a:t>
            </a:r>
            <a:r>
              <a:rPr sz="443" spc="-7" dirty="0">
                <a:latin typeface="Arial Narrow"/>
                <a:cs typeface="Arial Narrow"/>
              </a:rPr>
              <a:t> </a:t>
            </a:r>
            <a:r>
              <a:rPr sz="443" dirty="0">
                <a:latin typeface="Arial Narrow"/>
                <a:cs typeface="Arial Narrow"/>
              </a:rPr>
              <a:t></a:t>
            </a:r>
            <a:r>
              <a:rPr sz="443" spc="-7" dirty="0">
                <a:latin typeface="Arial Narrow"/>
                <a:cs typeface="Arial Narrow"/>
              </a:rPr>
              <a:t> </a:t>
            </a:r>
            <a:r>
              <a:rPr sz="443" spc="450" dirty="0">
                <a:latin typeface="Arial Narrow"/>
                <a:cs typeface="Arial Narrow"/>
              </a:rPr>
              <a:t></a:t>
            </a:r>
            <a:r>
              <a:rPr sz="443" spc="-10" dirty="0">
                <a:latin typeface="Arial Narrow"/>
                <a:cs typeface="Arial Narrow"/>
              </a:rPr>
              <a:t> </a:t>
            </a:r>
            <a:r>
              <a:rPr sz="443" spc="89" dirty="0">
                <a:latin typeface="Arial Narrow"/>
                <a:cs typeface="Arial Narrow"/>
              </a:rPr>
              <a:t></a:t>
            </a:r>
            <a:r>
              <a:rPr sz="443" spc="-3" dirty="0">
                <a:latin typeface="Arial Narrow"/>
                <a:cs typeface="Arial Narrow"/>
              </a:rPr>
              <a:t> </a:t>
            </a:r>
            <a:r>
              <a:rPr sz="443" spc="392" dirty="0">
                <a:latin typeface="Arial Narrow"/>
                <a:cs typeface="Arial Narrow"/>
              </a:rPr>
              <a:t>  </a:t>
            </a:r>
            <a:r>
              <a:rPr sz="443" spc="-27" dirty="0">
                <a:latin typeface="Arial Narrow"/>
                <a:cs typeface="Arial Narrow"/>
              </a:rPr>
              <a:t></a:t>
            </a:r>
            <a:r>
              <a:rPr sz="443" spc="37" dirty="0">
                <a:latin typeface="Arial Narrow"/>
                <a:cs typeface="Arial Narrow"/>
              </a:rPr>
              <a:t> </a:t>
            </a:r>
            <a:r>
              <a:rPr sz="443" spc="631" dirty="0">
                <a:latin typeface="Arial Narrow"/>
                <a:cs typeface="Arial Narrow"/>
              </a:rPr>
              <a:t></a:t>
            </a:r>
            <a:r>
              <a:rPr sz="443" spc="-10" dirty="0">
                <a:latin typeface="Arial Narrow"/>
                <a:cs typeface="Arial Narrow"/>
              </a:rPr>
              <a:t> </a:t>
            </a:r>
            <a:r>
              <a:rPr sz="443" spc="450" dirty="0">
                <a:latin typeface="Arial Narrow"/>
                <a:cs typeface="Arial Narrow"/>
              </a:rPr>
              <a:t></a:t>
            </a:r>
            <a:r>
              <a:rPr sz="443" spc="-10" dirty="0">
                <a:latin typeface="Arial Narrow"/>
                <a:cs typeface="Arial Narrow"/>
              </a:rPr>
              <a:t> </a:t>
            </a:r>
            <a:r>
              <a:rPr sz="443" spc="450" dirty="0">
                <a:latin typeface="Arial Narrow"/>
                <a:cs typeface="Arial Narrow"/>
              </a:rPr>
              <a:t></a:t>
            </a:r>
            <a:r>
              <a:rPr sz="443" spc="-3" dirty="0">
                <a:latin typeface="Arial Narrow"/>
                <a:cs typeface="Arial Narrow"/>
              </a:rPr>
              <a:t> </a:t>
            </a:r>
            <a:r>
              <a:rPr sz="443" spc="-85" dirty="0">
                <a:latin typeface="Arial Narrow"/>
                <a:cs typeface="Arial Narrow"/>
              </a:rPr>
              <a:t></a:t>
            </a:r>
            <a:r>
              <a:rPr sz="443" spc="-72" dirty="0">
                <a:latin typeface="Arial Narrow"/>
                <a:cs typeface="Arial Narrow"/>
              </a:rPr>
              <a:t> </a:t>
            </a:r>
            <a:r>
              <a:rPr sz="443" spc="450" dirty="0">
                <a:latin typeface="Arial Narrow"/>
                <a:cs typeface="Arial Narrow"/>
              </a:rPr>
              <a:t></a:t>
            </a:r>
            <a:r>
              <a:rPr sz="443" spc="-3" dirty="0">
                <a:latin typeface="Arial Narrow"/>
                <a:cs typeface="Arial Narrow"/>
              </a:rPr>
              <a:t> </a:t>
            </a:r>
            <a:r>
              <a:rPr sz="443" spc="450" dirty="0">
                <a:latin typeface="Arial Narrow"/>
                <a:cs typeface="Arial Narrow"/>
              </a:rPr>
              <a:t></a:t>
            </a:r>
            <a:r>
              <a:rPr sz="443" spc="-10" dirty="0">
                <a:latin typeface="Arial Narrow"/>
                <a:cs typeface="Arial Narrow"/>
              </a:rPr>
              <a:t> </a:t>
            </a:r>
            <a:r>
              <a:rPr sz="443" spc="450" dirty="0">
                <a:latin typeface="Arial Narrow"/>
                <a:cs typeface="Arial Narrow"/>
              </a:rPr>
              <a:t></a:t>
            </a:r>
            <a:r>
              <a:rPr sz="443" spc="-3" dirty="0">
                <a:latin typeface="Arial Narrow"/>
                <a:cs typeface="Arial Narrow"/>
              </a:rPr>
              <a:t> </a:t>
            </a:r>
            <a:r>
              <a:rPr sz="443" spc="89" dirty="0">
                <a:latin typeface="Arial Narrow"/>
                <a:cs typeface="Arial Narrow"/>
              </a:rPr>
              <a:t></a:t>
            </a:r>
            <a:r>
              <a:rPr sz="443" spc="-3" dirty="0">
                <a:latin typeface="Arial Narrow"/>
                <a:cs typeface="Arial Narrow"/>
              </a:rPr>
              <a:t> </a:t>
            </a:r>
            <a:r>
              <a:rPr sz="443" spc="-85" dirty="0">
                <a:latin typeface="Arial Narrow"/>
                <a:cs typeface="Arial Narrow"/>
              </a:rPr>
              <a:t></a:t>
            </a:r>
            <a:r>
              <a:rPr sz="443" spc="-72" dirty="0">
                <a:latin typeface="Arial Narrow"/>
                <a:cs typeface="Arial Narrow"/>
              </a:rPr>
              <a:t> </a:t>
            </a:r>
            <a:r>
              <a:rPr sz="443" spc="450" dirty="0">
                <a:latin typeface="Arial Narrow"/>
                <a:cs typeface="Arial Narrow"/>
              </a:rPr>
              <a:t>  </a:t>
            </a:r>
            <a:r>
              <a:rPr sz="443" spc="191" dirty="0">
                <a:latin typeface="Arial Narrow"/>
                <a:cs typeface="Arial Narrow"/>
              </a:rPr>
              <a:t> </a:t>
            </a:r>
            <a:r>
              <a:rPr sz="443" spc="-27" dirty="0">
                <a:latin typeface="Arial Narrow"/>
                <a:cs typeface="Arial Narrow"/>
              </a:rPr>
              <a:t>  </a:t>
            </a:r>
            <a:r>
              <a:rPr sz="443" spc="27" dirty="0">
                <a:latin typeface="Arial Narrow"/>
                <a:cs typeface="Arial Narrow"/>
              </a:rPr>
              <a:t> </a:t>
            </a:r>
            <a:r>
              <a:rPr sz="443" spc="631" dirty="0">
                <a:latin typeface="Arial Narrow"/>
                <a:cs typeface="Arial Narrow"/>
              </a:rPr>
              <a:t></a:t>
            </a:r>
            <a:r>
              <a:rPr sz="443" spc="-3" dirty="0">
                <a:latin typeface="Arial Narrow"/>
                <a:cs typeface="Arial Narrow"/>
              </a:rPr>
              <a:t> </a:t>
            </a:r>
            <a:r>
              <a:rPr sz="443" spc="-85" dirty="0">
                <a:latin typeface="Arial Narrow"/>
                <a:cs typeface="Arial Narrow"/>
              </a:rPr>
              <a:t>    </a:t>
            </a:r>
            <a:r>
              <a:rPr sz="443" spc="-72" dirty="0">
                <a:latin typeface="Arial Narrow"/>
                <a:cs typeface="Arial Narrow"/>
              </a:rPr>
              <a:t> </a:t>
            </a:r>
            <a:r>
              <a:rPr sz="443" spc="450" dirty="0">
                <a:latin typeface="Arial Narrow"/>
                <a:cs typeface="Arial Narrow"/>
              </a:rPr>
              <a:t></a:t>
            </a:r>
            <a:r>
              <a:rPr sz="443" spc="-10" dirty="0">
                <a:latin typeface="Arial Narrow"/>
                <a:cs typeface="Arial Narrow"/>
              </a:rPr>
              <a:t> </a:t>
            </a:r>
            <a:r>
              <a:rPr sz="443" spc="450" dirty="0">
                <a:latin typeface="Arial Narrow"/>
                <a:cs typeface="Arial Narrow"/>
              </a:rPr>
              <a:t></a:t>
            </a:r>
            <a:r>
              <a:rPr sz="443" spc="-3" dirty="0">
                <a:latin typeface="Arial Narrow"/>
                <a:cs typeface="Arial Narrow"/>
              </a:rPr>
              <a:t> </a:t>
            </a:r>
            <a:r>
              <a:rPr sz="443" spc="450" dirty="0">
                <a:latin typeface="Arial Narrow"/>
                <a:cs typeface="Arial Narrow"/>
              </a:rPr>
              <a:t></a:t>
            </a:r>
            <a:r>
              <a:rPr sz="443" spc="-10" dirty="0">
                <a:latin typeface="Arial Narrow"/>
                <a:cs typeface="Arial Narrow"/>
              </a:rPr>
              <a:t> </a:t>
            </a:r>
            <a:r>
              <a:rPr sz="443" spc="-85" dirty="0">
                <a:latin typeface="Arial Narrow"/>
                <a:cs typeface="Arial Narrow"/>
              </a:rPr>
              <a:t>    </a:t>
            </a:r>
            <a:r>
              <a:rPr sz="443" spc="-72" dirty="0">
                <a:latin typeface="Arial Narrow"/>
                <a:cs typeface="Arial Narrow"/>
              </a:rPr>
              <a:t> </a:t>
            </a:r>
            <a:r>
              <a:rPr sz="443" spc="450" dirty="0">
                <a:latin typeface="Arial Narrow"/>
                <a:cs typeface="Arial Narrow"/>
              </a:rPr>
              <a:t></a:t>
            </a:r>
            <a:r>
              <a:rPr sz="443" spc="-3" dirty="0">
                <a:latin typeface="Arial Narrow"/>
                <a:cs typeface="Arial Narrow"/>
              </a:rPr>
              <a:t> </a:t>
            </a:r>
            <a:r>
              <a:rPr sz="443" spc="450" dirty="0">
                <a:latin typeface="Arial Narrow"/>
                <a:cs typeface="Arial Narrow"/>
              </a:rPr>
              <a:t></a:t>
            </a:r>
            <a:endParaRPr sz="443">
              <a:latin typeface="Arial Narrow"/>
              <a:cs typeface="Arial Narrow"/>
            </a:endParaRPr>
          </a:p>
        </p:txBody>
      </p:sp>
    </p:spTree>
    <p:extLst>
      <p:ext uri="{BB962C8B-B14F-4D97-AF65-F5344CB8AC3E}">
        <p14:creationId xmlns:p14="http://schemas.microsoft.com/office/powerpoint/2010/main" val="106247108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object 3"/>
          <p:cNvSpPr txBox="1"/>
          <p:nvPr/>
        </p:nvSpPr>
        <p:spPr>
          <a:xfrm>
            <a:off x="1350124" y="184017"/>
            <a:ext cx="7396711" cy="378075"/>
          </a:xfrm>
          <a:prstGeom prst="rect">
            <a:avLst/>
          </a:prstGeom>
        </p:spPr>
        <p:txBody>
          <a:bodyPr vert="horz" wrap="square" lIns="0" tIns="8659" rIns="0" bIns="0" rtlCol="0">
            <a:spAutoFit/>
          </a:bodyPr>
          <a:lstStyle/>
          <a:p>
            <a:pPr marL="8659">
              <a:spcBef>
                <a:spcPts val="68"/>
              </a:spcBef>
            </a:pPr>
            <a:r>
              <a:rPr lang="en-US" sz="2400" dirty="0"/>
              <a:t>Cañada College Math Science Technology Building  (B23N)</a:t>
            </a:r>
            <a:endParaRPr sz="2400" dirty="0">
              <a:latin typeface="Arial"/>
              <a:cs typeface="Arial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796636" y="6197137"/>
            <a:ext cx="1670858" cy="660862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5" name="object 5"/>
          <p:cNvSpPr/>
          <p:nvPr/>
        </p:nvSpPr>
        <p:spPr>
          <a:xfrm>
            <a:off x="1838845" y="6493650"/>
            <a:ext cx="19050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6" name="object 6"/>
          <p:cNvSpPr/>
          <p:nvPr/>
        </p:nvSpPr>
        <p:spPr>
          <a:xfrm>
            <a:off x="1839883" y="6492612"/>
            <a:ext cx="19050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7" name="object 7"/>
          <p:cNvSpPr/>
          <p:nvPr/>
        </p:nvSpPr>
        <p:spPr>
          <a:xfrm>
            <a:off x="1936000" y="6492092"/>
            <a:ext cx="48837" cy="2078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8" name="object 8"/>
          <p:cNvSpPr/>
          <p:nvPr/>
        </p:nvSpPr>
        <p:spPr>
          <a:xfrm>
            <a:off x="1839883" y="6491573"/>
            <a:ext cx="19050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9" name="object 9"/>
          <p:cNvSpPr/>
          <p:nvPr/>
        </p:nvSpPr>
        <p:spPr>
          <a:xfrm>
            <a:off x="1934961" y="6491053"/>
            <a:ext cx="49876" cy="2078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0" name="object 10"/>
          <p:cNvSpPr/>
          <p:nvPr/>
        </p:nvSpPr>
        <p:spPr>
          <a:xfrm>
            <a:off x="1839883" y="6490533"/>
            <a:ext cx="19050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1" name="object 11"/>
          <p:cNvSpPr/>
          <p:nvPr/>
        </p:nvSpPr>
        <p:spPr>
          <a:xfrm>
            <a:off x="1934961" y="6490014"/>
            <a:ext cx="49876" cy="2078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2" name="object 12"/>
          <p:cNvSpPr/>
          <p:nvPr/>
        </p:nvSpPr>
        <p:spPr>
          <a:xfrm>
            <a:off x="1839883" y="6489494"/>
            <a:ext cx="19915" cy="0"/>
          </a:xfrm>
          <a:custGeom>
            <a:avLst/>
            <a:gdLst/>
            <a:ahLst/>
            <a:cxnLst/>
            <a:rect l="l" t="t" r="r" b="b"/>
            <a:pathLst>
              <a:path w="29209">
                <a:moveTo>
                  <a:pt x="0" y="0"/>
                </a:moveTo>
                <a:lnTo>
                  <a:pt x="2895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3" name="object 13"/>
          <p:cNvSpPr/>
          <p:nvPr/>
        </p:nvSpPr>
        <p:spPr>
          <a:xfrm>
            <a:off x="1933921" y="6488975"/>
            <a:ext cx="50915" cy="2078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4" name="object 14"/>
          <p:cNvSpPr/>
          <p:nvPr/>
        </p:nvSpPr>
        <p:spPr>
          <a:xfrm>
            <a:off x="1840923" y="6488455"/>
            <a:ext cx="19915" cy="0"/>
          </a:xfrm>
          <a:custGeom>
            <a:avLst/>
            <a:gdLst/>
            <a:ahLst/>
            <a:cxnLst/>
            <a:rect l="l" t="t" r="r" b="b"/>
            <a:pathLst>
              <a:path w="29209">
                <a:moveTo>
                  <a:pt x="0" y="0"/>
                </a:moveTo>
                <a:lnTo>
                  <a:pt x="2895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5" name="object 15"/>
          <p:cNvSpPr/>
          <p:nvPr/>
        </p:nvSpPr>
        <p:spPr>
          <a:xfrm>
            <a:off x="1933921" y="6487936"/>
            <a:ext cx="50915" cy="2078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6" name="object 16"/>
          <p:cNvSpPr/>
          <p:nvPr/>
        </p:nvSpPr>
        <p:spPr>
          <a:xfrm>
            <a:off x="1841961" y="6487416"/>
            <a:ext cx="19050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7" name="object 17"/>
          <p:cNvSpPr/>
          <p:nvPr/>
        </p:nvSpPr>
        <p:spPr>
          <a:xfrm>
            <a:off x="1932882" y="6486897"/>
            <a:ext cx="51955" cy="2078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8" name="object 18"/>
          <p:cNvSpPr/>
          <p:nvPr/>
        </p:nvSpPr>
        <p:spPr>
          <a:xfrm>
            <a:off x="1841962" y="6486377"/>
            <a:ext cx="19915" cy="0"/>
          </a:xfrm>
          <a:custGeom>
            <a:avLst/>
            <a:gdLst/>
            <a:ahLst/>
            <a:cxnLst/>
            <a:rect l="l" t="t" r="r" b="b"/>
            <a:pathLst>
              <a:path w="29209">
                <a:moveTo>
                  <a:pt x="0" y="0"/>
                </a:moveTo>
                <a:lnTo>
                  <a:pt x="2895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9" name="object 19"/>
          <p:cNvSpPr/>
          <p:nvPr/>
        </p:nvSpPr>
        <p:spPr>
          <a:xfrm>
            <a:off x="1932882" y="6485858"/>
            <a:ext cx="51955" cy="2078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0" name="object 20"/>
          <p:cNvSpPr/>
          <p:nvPr/>
        </p:nvSpPr>
        <p:spPr>
          <a:xfrm>
            <a:off x="1841962" y="6485338"/>
            <a:ext cx="19915" cy="0"/>
          </a:xfrm>
          <a:custGeom>
            <a:avLst/>
            <a:gdLst/>
            <a:ahLst/>
            <a:cxnLst/>
            <a:rect l="l" t="t" r="r" b="b"/>
            <a:pathLst>
              <a:path w="29209">
                <a:moveTo>
                  <a:pt x="0" y="0"/>
                </a:moveTo>
                <a:lnTo>
                  <a:pt x="2895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1" name="object 21"/>
          <p:cNvSpPr/>
          <p:nvPr/>
        </p:nvSpPr>
        <p:spPr>
          <a:xfrm>
            <a:off x="1932882" y="6484819"/>
            <a:ext cx="51955" cy="2078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2" name="object 22"/>
          <p:cNvSpPr/>
          <p:nvPr/>
        </p:nvSpPr>
        <p:spPr>
          <a:xfrm>
            <a:off x="1843000" y="6484299"/>
            <a:ext cx="19050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3" name="object 23"/>
          <p:cNvSpPr/>
          <p:nvPr/>
        </p:nvSpPr>
        <p:spPr>
          <a:xfrm>
            <a:off x="1931844" y="6483779"/>
            <a:ext cx="52993" cy="2078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4" name="object 24"/>
          <p:cNvSpPr/>
          <p:nvPr/>
        </p:nvSpPr>
        <p:spPr>
          <a:xfrm>
            <a:off x="1843001" y="6483260"/>
            <a:ext cx="19915" cy="0"/>
          </a:xfrm>
          <a:custGeom>
            <a:avLst/>
            <a:gdLst/>
            <a:ahLst/>
            <a:cxnLst/>
            <a:rect l="l" t="t" r="r" b="b"/>
            <a:pathLst>
              <a:path w="29209">
                <a:moveTo>
                  <a:pt x="0" y="0"/>
                </a:moveTo>
                <a:lnTo>
                  <a:pt x="2895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5" name="object 25"/>
          <p:cNvSpPr/>
          <p:nvPr/>
        </p:nvSpPr>
        <p:spPr>
          <a:xfrm>
            <a:off x="1930803" y="6482740"/>
            <a:ext cx="54033" cy="2078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6" name="object 26"/>
          <p:cNvSpPr/>
          <p:nvPr/>
        </p:nvSpPr>
        <p:spPr>
          <a:xfrm>
            <a:off x="1844039" y="6482220"/>
            <a:ext cx="19050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7" name="object 27"/>
          <p:cNvSpPr/>
          <p:nvPr/>
        </p:nvSpPr>
        <p:spPr>
          <a:xfrm>
            <a:off x="1930803" y="6481701"/>
            <a:ext cx="54033" cy="2078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8" name="object 28"/>
          <p:cNvSpPr/>
          <p:nvPr/>
        </p:nvSpPr>
        <p:spPr>
          <a:xfrm>
            <a:off x="1759869" y="6464556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9" name="object 29"/>
          <p:cNvSpPr/>
          <p:nvPr/>
        </p:nvSpPr>
        <p:spPr>
          <a:xfrm>
            <a:off x="1759869" y="6463517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0" name="object 30"/>
          <p:cNvSpPr/>
          <p:nvPr/>
        </p:nvSpPr>
        <p:spPr>
          <a:xfrm>
            <a:off x="1759869" y="6462478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1" name="object 31"/>
          <p:cNvSpPr/>
          <p:nvPr/>
        </p:nvSpPr>
        <p:spPr>
          <a:xfrm>
            <a:off x="1759869" y="6461439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2" name="object 32"/>
          <p:cNvSpPr/>
          <p:nvPr/>
        </p:nvSpPr>
        <p:spPr>
          <a:xfrm>
            <a:off x="1759869" y="6460400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3" name="object 33"/>
          <p:cNvSpPr/>
          <p:nvPr/>
        </p:nvSpPr>
        <p:spPr>
          <a:xfrm>
            <a:off x="1832086" y="6459881"/>
            <a:ext cx="152750" cy="34289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4" name="object 34"/>
          <p:cNvSpPr/>
          <p:nvPr/>
        </p:nvSpPr>
        <p:spPr>
          <a:xfrm>
            <a:off x="1759869" y="6459361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5" name="object 35"/>
          <p:cNvSpPr/>
          <p:nvPr/>
        </p:nvSpPr>
        <p:spPr>
          <a:xfrm>
            <a:off x="1759869" y="6458322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6" name="object 36"/>
          <p:cNvSpPr/>
          <p:nvPr/>
        </p:nvSpPr>
        <p:spPr>
          <a:xfrm>
            <a:off x="1759869" y="6457283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7" name="object 37"/>
          <p:cNvSpPr/>
          <p:nvPr/>
        </p:nvSpPr>
        <p:spPr>
          <a:xfrm>
            <a:off x="1759869" y="6456243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8" name="object 38"/>
          <p:cNvSpPr/>
          <p:nvPr/>
        </p:nvSpPr>
        <p:spPr>
          <a:xfrm>
            <a:off x="1759869" y="6455204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9" name="object 39"/>
          <p:cNvSpPr/>
          <p:nvPr/>
        </p:nvSpPr>
        <p:spPr>
          <a:xfrm>
            <a:off x="1759869" y="6454165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40" name="object 40"/>
          <p:cNvSpPr/>
          <p:nvPr/>
        </p:nvSpPr>
        <p:spPr>
          <a:xfrm>
            <a:off x="1759869" y="6453126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41" name="object 41"/>
          <p:cNvSpPr/>
          <p:nvPr/>
        </p:nvSpPr>
        <p:spPr>
          <a:xfrm>
            <a:off x="1759869" y="6452087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42" name="object 42"/>
          <p:cNvSpPr/>
          <p:nvPr/>
        </p:nvSpPr>
        <p:spPr>
          <a:xfrm>
            <a:off x="1759869" y="6451048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43" name="object 43"/>
          <p:cNvSpPr/>
          <p:nvPr/>
        </p:nvSpPr>
        <p:spPr>
          <a:xfrm>
            <a:off x="1759869" y="6450009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44" name="object 44"/>
          <p:cNvSpPr/>
          <p:nvPr/>
        </p:nvSpPr>
        <p:spPr>
          <a:xfrm>
            <a:off x="1759869" y="6448970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45" name="object 45"/>
          <p:cNvSpPr/>
          <p:nvPr/>
        </p:nvSpPr>
        <p:spPr>
          <a:xfrm>
            <a:off x="1832609" y="6448451"/>
            <a:ext cx="109624" cy="12468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46" name="object 46"/>
          <p:cNvSpPr/>
          <p:nvPr/>
        </p:nvSpPr>
        <p:spPr>
          <a:xfrm>
            <a:off x="1858587" y="6448970"/>
            <a:ext cx="19050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47" name="object 47"/>
          <p:cNvSpPr/>
          <p:nvPr/>
        </p:nvSpPr>
        <p:spPr>
          <a:xfrm>
            <a:off x="1916777" y="6448970"/>
            <a:ext cx="19915" cy="0"/>
          </a:xfrm>
          <a:custGeom>
            <a:avLst/>
            <a:gdLst/>
            <a:ahLst/>
            <a:cxnLst/>
            <a:rect l="l" t="t" r="r" b="b"/>
            <a:pathLst>
              <a:path w="29210">
                <a:moveTo>
                  <a:pt x="0" y="0"/>
                </a:moveTo>
                <a:lnTo>
                  <a:pt x="2895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48" name="object 48"/>
          <p:cNvSpPr/>
          <p:nvPr/>
        </p:nvSpPr>
        <p:spPr>
          <a:xfrm>
            <a:off x="1759869" y="6447931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49" name="object 49"/>
          <p:cNvSpPr/>
          <p:nvPr/>
        </p:nvSpPr>
        <p:spPr>
          <a:xfrm>
            <a:off x="1832610" y="6447411"/>
            <a:ext cx="44680" cy="2078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50" name="object 50"/>
          <p:cNvSpPr/>
          <p:nvPr/>
        </p:nvSpPr>
        <p:spPr>
          <a:xfrm>
            <a:off x="1859626" y="6447931"/>
            <a:ext cx="19050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51" name="object 51"/>
          <p:cNvSpPr/>
          <p:nvPr/>
        </p:nvSpPr>
        <p:spPr>
          <a:xfrm>
            <a:off x="1916776" y="6447931"/>
            <a:ext cx="19050" cy="0"/>
          </a:xfrm>
          <a:custGeom>
            <a:avLst/>
            <a:gdLst/>
            <a:ahLst/>
            <a:cxnLst/>
            <a:rect l="l" t="t" r="r" b="b"/>
            <a:pathLst>
              <a:path w="27939">
                <a:moveTo>
                  <a:pt x="0" y="0"/>
                </a:moveTo>
                <a:lnTo>
                  <a:pt x="274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52" name="object 52"/>
          <p:cNvSpPr/>
          <p:nvPr/>
        </p:nvSpPr>
        <p:spPr>
          <a:xfrm>
            <a:off x="1759869" y="6446892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53" name="object 53"/>
          <p:cNvSpPr/>
          <p:nvPr/>
        </p:nvSpPr>
        <p:spPr>
          <a:xfrm>
            <a:off x="1832610" y="6446373"/>
            <a:ext cx="45719" cy="2078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54" name="object 54"/>
          <p:cNvSpPr/>
          <p:nvPr/>
        </p:nvSpPr>
        <p:spPr>
          <a:xfrm>
            <a:off x="1859626" y="6446892"/>
            <a:ext cx="19050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55" name="object 55"/>
          <p:cNvSpPr/>
          <p:nvPr/>
        </p:nvSpPr>
        <p:spPr>
          <a:xfrm>
            <a:off x="1915737" y="6446892"/>
            <a:ext cx="19050" cy="0"/>
          </a:xfrm>
          <a:custGeom>
            <a:avLst/>
            <a:gdLst/>
            <a:ahLst/>
            <a:cxnLst/>
            <a:rect l="l" t="t" r="r" b="b"/>
            <a:pathLst>
              <a:path w="27939">
                <a:moveTo>
                  <a:pt x="0" y="0"/>
                </a:moveTo>
                <a:lnTo>
                  <a:pt x="274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56" name="object 56"/>
          <p:cNvSpPr/>
          <p:nvPr/>
        </p:nvSpPr>
        <p:spPr>
          <a:xfrm>
            <a:off x="1759869" y="6445853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57" name="object 57"/>
          <p:cNvSpPr/>
          <p:nvPr/>
        </p:nvSpPr>
        <p:spPr>
          <a:xfrm>
            <a:off x="1832610" y="6445334"/>
            <a:ext cx="45719" cy="2078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58" name="object 58"/>
          <p:cNvSpPr/>
          <p:nvPr/>
        </p:nvSpPr>
        <p:spPr>
          <a:xfrm>
            <a:off x="1860665" y="6445853"/>
            <a:ext cx="19050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59" name="object 59"/>
          <p:cNvSpPr/>
          <p:nvPr/>
        </p:nvSpPr>
        <p:spPr>
          <a:xfrm>
            <a:off x="1915737" y="6445853"/>
            <a:ext cx="19050" cy="0"/>
          </a:xfrm>
          <a:custGeom>
            <a:avLst/>
            <a:gdLst/>
            <a:ahLst/>
            <a:cxnLst/>
            <a:rect l="l" t="t" r="r" b="b"/>
            <a:pathLst>
              <a:path w="27939">
                <a:moveTo>
                  <a:pt x="0" y="0"/>
                </a:moveTo>
                <a:lnTo>
                  <a:pt x="274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60" name="object 60"/>
          <p:cNvSpPr/>
          <p:nvPr/>
        </p:nvSpPr>
        <p:spPr>
          <a:xfrm>
            <a:off x="1759869" y="6444813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61" name="object 61"/>
          <p:cNvSpPr/>
          <p:nvPr/>
        </p:nvSpPr>
        <p:spPr>
          <a:xfrm>
            <a:off x="1832610" y="6444294"/>
            <a:ext cx="46758" cy="2078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62" name="object 62"/>
          <p:cNvSpPr/>
          <p:nvPr/>
        </p:nvSpPr>
        <p:spPr>
          <a:xfrm>
            <a:off x="1860665" y="6444813"/>
            <a:ext cx="19050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63" name="object 63"/>
          <p:cNvSpPr/>
          <p:nvPr/>
        </p:nvSpPr>
        <p:spPr>
          <a:xfrm>
            <a:off x="1915737" y="6444813"/>
            <a:ext cx="19050" cy="0"/>
          </a:xfrm>
          <a:custGeom>
            <a:avLst/>
            <a:gdLst/>
            <a:ahLst/>
            <a:cxnLst/>
            <a:rect l="l" t="t" r="r" b="b"/>
            <a:pathLst>
              <a:path w="27939">
                <a:moveTo>
                  <a:pt x="0" y="0"/>
                </a:moveTo>
                <a:lnTo>
                  <a:pt x="274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64" name="object 64"/>
          <p:cNvSpPr/>
          <p:nvPr/>
        </p:nvSpPr>
        <p:spPr>
          <a:xfrm>
            <a:off x="1759869" y="6443774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65" name="object 65"/>
          <p:cNvSpPr/>
          <p:nvPr/>
        </p:nvSpPr>
        <p:spPr>
          <a:xfrm>
            <a:off x="1832610" y="6443256"/>
            <a:ext cx="46758" cy="2078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66" name="object 66"/>
          <p:cNvSpPr/>
          <p:nvPr/>
        </p:nvSpPr>
        <p:spPr>
          <a:xfrm>
            <a:off x="1861705" y="6443774"/>
            <a:ext cx="19050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67" name="object 67"/>
          <p:cNvSpPr/>
          <p:nvPr/>
        </p:nvSpPr>
        <p:spPr>
          <a:xfrm>
            <a:off x="1914698" y="6443774"/>
            <a:ext cx="19915" cy="0"/>
          </a:xfrm>
          <a:custGeom>
            <a:avLst/>
            <a:gdLst/>
            <a:ahLst/>
            <a:cxnLst/>
            <a:rect l="l" t="t" r="r" b="b"/>
            <a:pathLst>
              <a:path w="29210">
                <a:moveTo>
                  <a:pt x="0" y="0"/>
                </a:moveTo>
                <a:lnTo>
                  <a:pt x="2895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68" name="object 68"/>
          <p:cNvSpPr/>
          <p:nvPr/>
        </p:nvSpPr>
        <p:spPr>
          <a:xfrm>
            <a:off x="1759869" y="6442735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69" name="object 69"/>
          <p:cNvSpPr/>
          <p:nvPr/>
        </p:nvSpPr>
        <p:spPr>
          <a:xfrm>
            <a:off x="1832609" y="6442216"/>
            <a:ext cx="47798" cy="2077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70" name="object 70"/>
          <p:cNvSpPr/>
          <p:nvPr/>
        </p:nvSpPr>
        <p:spPr>
          <a:xfrm>
            <a:off x="1861705" y="6442735"/>
            <a:ext cx="19050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71" name="object 71"/>
          <p:cNvSpPr/>
          <p:nvPr/>
        </p:nvSpPr>
        <p:spPr>
          <a:xfrm>
            <a:off x="1914698" y="6442735"/>
            <a:ext cx="19050" cy="0"/>
          </a:xfrm>
          <a:custGeom>
            <a:avLst/>
            <a:gdLst/>
            <a:ahLst/>
            <a:cxnLst/>
            <a:rect l="l" t="t" r="r" b="b"/>
            <a:pathLst>
              <a:path w="27939">
                <a:moveTo>
                  <a:pt x="0" y="0"/>
                </a:moveTo>
                <a:lnTo>
                  <a:pt x="274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72" name="object 72"/>
          <p:cNvSpPr/>
          <p:nvPr/>
        </p:nvSpPr>
        <p:spPr>
          <a:xfrm>
            <a:off x="1759869" y="6441695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73" name="object 73"/>
          <p:cNvSpPr/>
          <p:nvPr/>
        </p:nvSpPr>
        <p:spPr>
          <a:xfrm>
            <a:off x="1759869" y="6440657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74" name="object 74"/>
          <p:cNvSpPr/>
          <p:nvPr/>
        </p:nvSpPr>
        <p:spPr>
          <a:xfrm>
            <a:off x="1832086" y="6440138"/>
            <a:ext cx="48322" cy="3117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75" name="object 75"/>
          <p:cNvSpPr/>
          <p:nvPr/>
        </p:nvSpPr>
        <p:spPr>
          <a:xfrm>
            <a:off x="1862743" y="6440657"/>
            <a:ext cx="19050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76" name="object 76"/>
          <p:cNvSpPr/>
          <p:nvPr/>
        </p:nvSpPr>
        <p:spPr>
          <a:xfrm>
            <a:off x="1912620" y="6440657"/>
            <a:ext cx="19915" cy="0"/>
          </a:xfrm>
          <a:custGeom>
            <a:avLst/>
            <a:gdLst/>
            <a:ahLst/>
            <a:cxnLst/>
            <a:rect l="l" t="t" r="r" b="b"/>
            <a:pathLst>
              <a:path w="29210">
                <a:moveTo>
                  <a:pt x="0" y="0"/>
                </a:moveTo>
                <a:lnTo>
                  <a:pt x="2895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77" name="object 77"/>
          <p:cNvSpPr/>
          <p:nvPr/>
        </p:nvSpPr>
        <p:spPr>
          <a:xfrm>
            <a:off x="1759869" y="6439618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78" name="object 78"/>
          <p:cNvSpPr/>
          <p:nvPr/>
        </p:nvSpPr>
        <p:spPr>
          <a:xfrm>
            <a:off x="1832086" y="6439099"/>
            <a:ext cx="49361" cy="2078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79" name="object 79"/>
          <p:cNvSpPr/>
          <p:nvPr/>
        </p:nvSpPr>
        <p:spPr>
          <a:xfrm>
            <a:off x="1863782" y="6439618"/>
            <a:ext cx="17750" cy="0"/>
          </a:xfrm>
          <a:custGeom>
            <a:avLst/>
            <a:gdLst/>
            <a:ahLst/>
            <a:cxnLst/>
            <a:rect l="l" t="t" r="r" b="b"/>
            <a:pathLst>
              <a:path w="26034">
                <a:moveTo>
                  <a:pt x="0" y="0"/>
                </a:moveTo>
                <a:lnTo>
                  <a:pt x="2590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80" name="object 80"/>
          <p:cNvSpPr/>
          <p:nvPr/>
        </p:nvSpPr>
        <p:spPr>
          <a:xfrm>
            <a:off x="1912619" y="6439618"/>
            <a:ext cx="19050" cy="0"/>
          </a:xfrm>
          <a:custGeom>
            <a:avLst/>
            <a:gdLst/>
            <a:ahLst/>
            <a:cxnLst/>
            <a:rect l="l" t="t" r="r" b="b"/>
            <a:pathLst>
              <a:path w="27939">
                <a:moveTo>
                  <a:pt x="0" y="0"/>
                </a:moveTo>
                <a:lnTo>
                  <a:pt x="274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81" name="object 81"/>
          <p:cNvSpPr/>
          <p:nvPr/>
        </p:nvSpPr>
        <p:spPr>
          <a:xfrm>
            <a:off x="1759869" y="6438579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82" name="object 82"/>
          <p:cNvSpPr/>
          <p:nvPr/>
        </p:nvSpPr>
        <p:spPr>
          <a:xfrm>
            <a:off x="1832086" y="6438059"/>
            <a:ext cx="49361" cy="2078"/>
          </a:xfrm>
          <a:prstGeom prst="rect">
            <a:avLst/>
          </a:prstGeom>
          <a:blipFill>
            <a:blip r:embed="rId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83" name="object 83"/>
          <p:cNvSpPr/>
          <p:nvPr/>
        </p:nvSpPr>
        <p:spPr>
          <a:xfrm>
            <a:off x="1863782" y="6438579"/>
            <a:ext cx="19050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84" name="object 84"/>
          <p:cNvSpPr/>
          <p:nvPr/>
        </p:nvSpPr>
        <p:spPr>
          <a:xfrm>
            <a:off x="1912619" y="6438579"/>
            <a:ext cx="19050" cy="0"/>
          </a:xfrm>
          <a:custGeom>
            <a:avLst/>
            <a:gdLst/>
            <a:ahLst/>
            <a:cxnLst/>
            <a:rect l="l" t="t" r="r" b="b"/>
            <a:pathLst>
              <a:path w="27939">
                <a:moveTo>
                  <a:pt x="0" y="0"/>
                </a:moveTo>
                <a:lnTo>
                  <a:pt x="274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85" name="object 85"/>
          <p:cNvSpPr/>
          <p:nvPr/>
        </p:nvSpPr>
        <p:spPr>
          <a:xfrm>
            <a:off x="1759869" y="6437540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86" name="object 86"/>
          <p:cNvSpPr/>
          <p:nvPr/>
        </p:nvSpPr>
        <p:spPr>
          <a:xfrm>
            <a:off x="1832086" y="6437020"/>
            <a:ext cx="50400" cy="2078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87" name="object 87"/>
          <p:cNvSpPr/>
          <p:nvPr/>
        </p:nvSpPr>
        <p:spPr>
          <a:xfrm>
            <a:off x="1863782" y="6437540"/>
            <a:ext cx="19050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88" name="object 88"/>
          <p:cNvSpPr/>
          <p:nvPr/>
        </p:nvSpPr>
        <p:spPr>
          <a:xfrm>
            <a:off x="1912619" y="6437540"/>
            <a:ext cx="19050" cy="0"/>
          </a:xfrm>
          <a:custGeom>
            <a:avLst/>
            <a:gdLst/>
            <a:ahLst/>
            <a:cxnLst/>
            <a:rect l="l" t="t" r="r" b="b"/>
            <a:pathLst>
              <a:path w="27939">
                <a:moveTo>
                  <a:pt x="0" y="0"/>
                </a:moveTo>
                <a:lnTo>
                  <a:pt x="274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89" name="object 89"/>
          <p:cNvSpPr/>
          <p:nvPr/>
        </p:nvSpPr>
        <p:spPr>
          <a:xfrm>
            <a:off x="1759869" y="6436501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90" name="object 90"/>
          <p:cNvSpPr/>
          <p:nvPr/>
        </p:nvSpPr>
        <p:spPr>
          <a:xfrm>
            <a:off x="1832086" y="6435981"/>
            <a:ext cx="50400" cy="2078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91" name="object 91"/>
          <p:cNvSpPr/>
          <p:nvPr/>
        </p:nvSpPr>
        <p:spPr>
          <a:xfrm>
            <a:off x="1863782" y="6436501"/>
            <a:ext cx="19050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92" name="object 92"/>
          <p:cNvSpPr/>
          <p:nvPr/>
        </p:nvSpPr>
        <p:spPr>
          <a:xfrm>
            <a:off x="1911581" y="6436501"/>
            <a:ext cx="19915" cy="0"/>
          </a:xfrm>
          <a:custGeom>
            <a:avLst/>
            <a:gdLst/>
            <a:ahLst/>
            <a:cxnLst/>
            <a:rect l="l" t="t" r="r" b="b"/>
            <a:pathLst>
              <a:path w="29210">
                <a:moveTo>
                  <a:pt x="0" y="0"/>
                </a:moveTo>
                <a:lnTo>
                  <a:pt x="2895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93" name="object 93"/>
          <p:cNvSpPr/>
          <p:nvPr/>
        </p:nvSpPr>
        <p:spPr>
          <a:xfrm>
            <a:off x="1759869" y="6435462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94" name="object 94"/>
          <p:cNvSpPr/>
          <p:nvPr/>
        </p:nvSpPr>
        <p:spPr>
          <a:xfrm>
            <a:off x="1832086" y="6434942"/>
            <a:ext cx="50400" cy="2078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95" name="object 95"/>
          <p:cNvSpPr/>
          <p:nvPr/>
        </p:nvSpPr>
        <p:spPr>
          <a:xfrm>
            <a:off x="1864822" y="6435462"/>
            <a:ext cx="19050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96" name="object 96"/>
          <p:cNvSpPr/>
          <p:nvPr/>
        </p:nvSpPr>
        <p:spPr>
          <a:xfrm>
            <a:off x="1910542" y="6435462"/>
            <a:ext cx="19915" cy="0"/>
          </a:xfrm>
          <a:custGeom>
            <a:avLst/>
            <a:gdLst/>
            <a:ahLst/>
            <a:cxnLst/>
            <a:rect l="l" t="t" r="r" b="b"/>
            <a:pathLst>
              <a:path w="29210">
                <a:moveTo>
                  <a:pt x="0" y="0"/>
                </a:moveTo>
                <a:lnTo>
                  <a:pt x="2895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97" name="object 97"/>
          <p:cNvSpPr/>
          <p:nvPr/>
        </p:nvSpPr>
        <p:spPr>
          <a:xfrm>
            <a:off x="1759869" y="6434423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98" name="object 98"/>
          <p:cNvSpPr/>
          <p:nvPr/>
        </p:nvSpPr>
        <p:spPr>
          <a:xfrm>
            <a:off x="1832086" y="6433903"/>
            <a:ext cx="51439" cy="2078"/>
          </a:xfrm>
          <a:prstGeom prst="rect">
            <a:avLst/>
          </a:prstGeom>
          <a:blipFill>
            <a:blip r:embed="rId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99" name="object 99"/>
          <p:cNvSpPr/>
          <p:nvPr/>
        </p:nvSpPr>
        <p:spPr>
          <a:xfrm>
            <a:off x="1865860" y="6434423"/>
            <a:ext cx="17750" cy="0"/>
          </a:xfrm>
          <a:custGeom>
            <a:avLst/>
            <a:gdLst/>
            <a:ahLst/>
            <a:cxnLst/>
            <a:rect l="l" t="t" r="r" b="b"/>
            <a:pathLst>
              <a:path w="26034">
                <a:moveTo>
                  <a:pt x="0" y="0"/>
                </a:moveTo>
                <a:lnTo>
                  <a:pt x="2590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00" name="object 100"/>
          <p:cNvSpPr/>
          <p:nvPr/>
        </p:nvSpPr>
        <p:spPr>
          <a:xfrm>
            <a:off x="1910541" y="6434423"/>
            <a:ext cx="19050" cy="0"/>
          </a:xfrm>
          <a:custGeom>
            <a:avLst/>
            <a:gdLst/>
            <a:ahLst/>
            <a:cxnLst/>
            <a:rect l="l" t="t" r="r" b="b"/>
            <a:pathLst>
              <a:path w="27939">
                <a:moveTo>
                  <a:pt x="0" y="0"/>
                </a:moveTo>
                <a:lnTo>
                  <a:pt x="274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01" name="object 101"/>
          <p:cNvSpPr/>
          <p:nvPr/>
        </p:nvSpPr>
        <p:spPr>
          <a:xfrm>
            <a:off x="1759869" y="6433383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02" name="object 102"/>
          <p:cNvSpPr/>
          <p:nvPr/>
        </p:nvSpPr>
        <p:spPr>
          <a:xfrm>
            <a:off x="1832086" y="6432864"/>
            <a:ext cx="51439" cy="2078"/>
          </a:xfrm>
          <a:prstGeom prst="rect">
            <a:avLst/>
          </a:prstGeom>
          <a:blipFill>
            <a:blip r:embed="rId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03" name="object 103"/>
          <p:cNvSpPr/>
          <p:nvPr/>
        </p:nvSpPr>
        <p:spPr>
          <a:xfrm>
            <a:off x="1759869" y="6432344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04" name="object 104"/>
          <p:cNvSpPr/>
          <p:nvPr/>
        </p:nvSpPr>
        <p:spPr>
          <a:xfrm>
            <a:off x="1832086" y="6431825"/>
            <a:ext cx="104433" cy="17664"/>
          </a:xfrm>
          <a:prstGeom prst="rect">
            <a:avLst/>
          </a:prstGeom>
          <a:blipFill>
            <a:blip r:embed="rId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05" name="object 105"/>
          <p:cNvSpPr/>
          <p:nvPr/>
        </p:nvSpPr>
        <p:spPr>
          <a:xfrm>
            <a:off x="1759869" y="6431305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06" name="object 106"/>
          <p:cNvSpPr/>
          <p:nvPr/>
        </p:nvSpPr>
        <p:spPr>
          <a:xfrm>
            <a:off x="1832086" y="6430786"/>
            <a:ext cx="97679" cy="2078"/>
          </a:xfrm>
          <a:prstGeom prst="rect">
            <a:avLst/>
          </a:prstGeom>
          <a:blipFill>
            <a:blip r:embed="rId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07" name="object 107"/>
          <p:cNvSpPr/>
          <p:nvPr/>
        </p:nvSpPr>
        <p:spPr>
          <a:xfrm>
            <a:off x="1759869" y="6430265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08" name="object 108"/>
          <p:cNvSpPr/>
          <p:nvPr/>
        </p:nvSpPr>
        <p:spPr>
          <a:xfrm>
            <a:off x="1832085" y="6429746"/>
            <a:ext cx="96640" cy="2078"/>
          </a:xfrm>
          <a:prstGeom prst="rect">
            <a:avLst/>
          </a:prstGeom>
          <a:blipFill>
            <a:blip r:embed="rId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09" name="object 109"/>
          <p:cNvSpPr/>
          <p:nvPr/>
        </p:nvSpPr>
        <p:spPr>
          <a:xfrm>
            <a:off x="1759869" y="6429226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10" name="object 110"/>
          <p:cNvSpPr/>
          <p:nvPr/>
        </p:nvSpPr>
        <p:spPr>
          <a:xfrm>
            <a:off x="1832086" y="6428707"/>
            <a:ext cx="95600" cy="2078"/>
          </a:xfrm>
          <a:prstGeom prst="rect">
            <a:avLst/>
          </a:prstGeom>
          <a:blipFill>
            <a:blip r:embed="rId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11" name="object 111"/>
          <p:cNvSpPr/>
          <p:nvPr/>
        </p:nvSpPr>
        <p:spPr>
          <a:xfrm>
            <a:off x="1759869" y="6428188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12" name="object 112"/>
          <p:cNvSpPr/>
          <p:nvPr/>
        </p:nvSpPr>
        <p:spPr>
          <a:xfrm>
            <a:off x="1832086" y="6427669"/>
            <a:ext cx="95600" cy="2078"/>
          </a:xfrm>
          <a:prstGeom prst="rect">
            <a:avLst/>
          </a:prstGeom>
          <a:blipFill>
            <a:blip r:embed="rId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13" name="object 113"/>
          <p:cNvSpPr/>
          <p:nvPr/>
        </p:nvSpPr>
        <p:spPr>
          <a:xfrm>
            <a:off x="1759869" y="6427149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14" name="object 114"/>
          <p:cNvSpPr/>
          <p:nvPr/>
        </p:nvSpPr>
        <p:spPr>
          <a:xfrm>
            <a:off x="1832086" y="6426629"/>
            <a:ext cx="95600" cy="2078"/>
          </a:xfrm>
          <a:prstGeom prst="rect">
            <a:avLst/>
          </a:prstGeom>
          <a:blipFill>
            <a:blip r:embed="rId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15" name="object 115"/>
          <p:cNvSpPr/>
          <p:nvPr/>
        </p:nvSpPr>
        <p:spPr>
          <a:xfrm>
            <a:off x="1759869" y="6426110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16" name="object 116"/>
          <p:cNvSpPr/>
          <p:nvPr/>
        </p:nvSpPr>
        <p:spPr>
          <a:xfrm>
            <a:off x="1832086" y="6425590"/>
            <a:ext cx="94561" cy="2078"/>
          </a:xfrm>
          <a:prstGeom prst="rect">
            <a:avLst/>
          </a:prstGeom>
          <a:blipFill>
            <a:blip r:embed="rId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17" name="object 117"/>
          <p:cNvSpPr/>
          <p:nvPr/>
        </p:nvSpPr>
        <p:spPr>
          <a:xfrm>
            <a:off x="1759869" y="6425071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18" name="object 118"/>
          <p:cNvSpPr/>
          <p:nvPr/>
        </p:nvSpPr>
        <p:spPr>
          <a:xfrm>
            <a:off x="1832086" y="6424551"/>
            <a:ext cx="94561" cy="2078"/>
          </a:xfrm>
          <a:prstGeom prst="rect">
            <a:avLst/>
          </a:prstGeom>
          <a:blipFill>
            <a:blip r:embed="rId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19" name="object 119"/>
          <p:cNvSpPr/>
          <p:nvPr/>
        </p:nvSpPr>
        <p:spPr>
          <a:xfrm>
            <a:off x="1759869" y="6424032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20" name="object 120"/>
          <p:cNvSpPr/>
          <p:nvPr/>
        </p:nvSpPr>
        <p:spPr>
          <a:xfrm>
            <a:off x="1832086" y="6423512"/>
            <a:ext cx="93522" cy="2078"/>
          </a:xfrm>
          <a:prstGeom prst="rect">
            <a:avLst/>
          </a:prstGeom>
          <a:blipFill>
            <a:blip r:embed="rId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21" name="object 121"/>
          <p:cNvSpPr/>
          <p:nvPr/>
        </p:nvSpPr>
        <p:spPr>
          <a:xfrm>
            <a:off x="1759869" y="6422993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22" name="object 122"/>
          <p:cNvSpPr/>
          <p:nvPr/>
        </p:nvSpPr>
        <p:spPr>
          <a:xfrm>
            <a:off x="1832086" y="6422473"/>
            <a:ext cx="93522" cy="2078"/>
          </a:xfrm>
          <a:prstGeom prst="rect">
            <a:avLst/>
          </a:prstGeom>
          <a:blipFill>
            <a:blip r:embed="rId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23" name="object 123"/>
          <p:cNvSpPr/>
          <p:nvPr/>
        </p:nvSpPr>
        <p:spPr>
          <a:xfrm>
            <a:off x="1759869" y="6421953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24" name="object 124"/>
          <p:cNvSpPr/>
          <p:nvPr/>
        </p:nvSpPr>
        <p:spPr>
          <a:xfrm>
            <a:off x="1832086" y="6421434"/>
            <a:ext cx="92483" cy="2078"/>
          </a:xfrm>
          <a:prstGeom prst="rect">
            <a:avLst/>
          </a:prstGeom>
          <a:blipFill>
            <a:blip r:embed="rId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25" name="object 125"/>
          <p:cNvSpPr/>
          <p:nvPr/>
        </p:nvSpPr>
        <p:spPr>
          <a:xfrm>
            <a:off x="1759869" y="6420914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26" name="object 126"/>
          <p:cNvSpPr/>
          <p:nvPr/>
        </p:nvSpPr>
        <p:spPr>
          <a:xfrm>
            <a:off x="1832086" y="6420395"/>
            <a:ext cx="91444" cy="2078"/>
          </a:xfrm>
          <a:prstGeom prst="rect">
            <a:avLst/>
          </a:prstGeom>
          <a:blipFill>
            <a:blip r:embed="rId3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27" name="object 127"/>
          <p:cNvSpPr/>
          <p:nvPr/>
        </p:nvSpPr>
        <p:spPr>
          <a:xfrm>
            <a:off x="1759869" y="6419875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28" name="object 128"/>
          <p:cNvSpPr/>
          <p:nvPr/>
        </p:nvSpPr>
        <p:spPr>
          <a:xfrm>
            <a:off x="1832086" y="6419356"/>
            <a:ext cx="91444" cy="2078"/>
          </a:xfrm>
          <a:prstGeom prst="rect">
            <a:avLst/>
          </a:prstGeom>
          <a:blipFill>
            <a:blip r:embed="rId3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29" name="object 129"/>
          <p:cNvSpPr/>
          <p:nvPr/>
        </p:nvSpPr>
        <p:spPr>
          <a:xfrm>
            <a:off x="1759869" y="6418836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30" name="object 130"/>
          <p:cNvSpPr/>
          <p:nvPr/>
        </p:nvSpPr>
        <p:spPr>
          <a:xfrm>
            <a:off x="1832086" y="6418317"/>
            <a:ext cx="91444" cy="2078"/>
          </a:xfrm>
          <a:prstGeom prst="rect">
            <a:avLst/>
          </a:prstGeom>
          <a:blipFill>
            <a:blip r:embed="rId3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31" name="object 131"/>
          <p:cNvSpPr/>
          <p:nvPr/>
        </p:nvSpPr>
        <p:spPr>
          <a:xfrm>
            <a:off x="1759869" y="6417796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32" name="object 132"/>
          <p:cNvSpPr/>
          <p:nvPr/>
        </p:nvSpPr>
        <p:spPr>
          <a:xfrm>
            <a:off x="1832086" y="6417277"/>
            <a:ext cx="91444" cy="2078"/>
          </a:xfrm>
          <a:prstGeom prst="rect">
            <a:avLst/>
          </a:prstGeom>
          <a:blipFill>
            <a:blip r:embed="rId3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33" name="object 133"/>
          <p:cNvSpPr/>
          <p:nvPr/>
        </p:nvSpPr>
        <p:spPr>
          <a:xfrm>
            <a:off x="1759869" y="6416757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34" name="object 134"/>
          <p:cNvSpPr/>
          <p:nvPr/>
        </p:nvSpPr>
        <p:spPr>
          <a:xfrm>
            <a:off x="1832086" y="6416238"/>
            <a:ext cx="90405" cy="2078"/>
          </a:xfrm>
          <a:prstGeom prst="rect">
            <a:avLst/>
          </a:prstGeom>
          <a:blipFill>
            <a:blip r:embed="rId3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35" name="object 135"/>
          <p:cNvSpPr/>
          <p:nvPr/>
        </p:nvSpPr>
        <p:spPr>
          <a:xfrm>
            <a:off x="1759869" y="6415718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36" name="object 136"/>
          <p:cNvSpPr/>
          <p:nvPr/>
        </p:nvSpPr>
        <p:spPr>
          <a:xfrm>
            <a:off x="1832086" y="6415199"/>
            <a:ext cx="89366" cy="2078"/>
          </a:xfrm>
          <a:prstGeom prst="rect">
            <a:avLst/>
          </a:prstGeom>
          <a:blipFill>
            <a:blip r:embed="rId3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37" name="object 137"/>
          <p:cNvSpPr/>
          <p:nvPr/>
        </p:nvSpPr>
        <p:spPr>
          <a:xfrm>
            <a:off x="1759869" y="6414680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38" name="object 138"/>
          <p:cNvSpPr/>
          <p:nvPr/>
        </p:nvSpPr>
        <p:spPr>
          <a:xfrm>
            <a:off x="1832086" y="6414160"/>
            <a:ext cx="89366" cy="2078"/>
          </a:xfrm>
          <a:prstGeom prst="rect">
            <a:avLst/>
          </a:prstGeom>
          <a:blipFill>
            <a:blip r:embed="rId3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39" name="object 139"/>
          <p:cNvSpPr/>
          <p:nvPr/>
        </p:nvSpPr>
        <p:spPr>
          <a:xfrm>
            <a:off x="1759869" y="6413641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40" name="object 140"/>
          <p:cNvSpPr/>
          <p:nvPr/>
        </p:nvSpPr>
        <p:spPr>
          <a:xfrm>
            <a:off x="1832086" y="6413121"/>
            <a:ext cx="89366" cy="2078"/>
          </a:xfrm>
          <a:prstGeom prst="rect">
            <a:avLst/>
          </a:prstGeom>
          <a:blipFill>
            <a:blip r:embed="rId3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41" name="object 141"/>
          <p:cNvSpPr/>
          <p:nvPr/>
        </p:nvSpPr>
        <p:spPr>
          <a:xfrm>
            <a:off x="1759869" y="6412602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42" name="object 142"/>
          <p:cNvSpPr/>
          <p:nvPr/>
        </p:nvSpPr>
        <p:spPr>
          <a:xfrm>
            <a:off x="1832086" y="6412082"/>
            <a:ext cx="89366" cy="2078"/>
          </a:xfrm>
          <a:prstGeom prst="rect">
            <a:avLst/>
          </a:prstGeom>
          <a:blipFill>
            <a:blip r:embed="rId3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43" name="object 143"/>
          <p:cNvSpPr/>
          <p:nvPr/>
        </p:nvSpPr>
        <p:spPr>
          <a:xfrm>
            <a:off x="1759869" y="6411563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44" name="object 144"/>
          <p:cNvSpPr/>
          <p:nvPr/>
        </p:nvSpPr>
        <p:spPr>
          <a:xfrm>
            <a:off x="1832086" y="6411043"/>
            <a:ext cx="88327" cy="2078"/>
          </a:xfrm>
          <a:prstGeom prst="rect">
            <a:avLst/>
          </a:prstGeom>
          <a:blipFill>
            <a:blip r:embed="rId3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45" name="object 145"/>
          <p:cNvSpPr/>
          <p:nvPr/>
        </p:nvSpPr>
        <p:spPr>
          <a:xfrm>
            <a:off x="1759869" y="6410523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46" name="object 146"/>
          <p:cNvSpPr/>
          <p:nvPr/>
        </p:nvSpPr>
        <p:spPr>
          <a:xfrm>
            <a:off x="1832086" y="6410004"/>
            <a:ext cx="87288" cy="2078"/>
          </a:xfrm>
          <a:prstGeom prst="rect">
            <a:avLst/>
          </a:prstGeom>
          <a:blipFill>
            <a:blip r:embed="rId3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47" name="object 147"/>
          <p:cNvSpPr/>
          <p:nvPr/>
        </p:nvSpPr>
        <p:spPr>
          <a:xfrm>
            <a:off x="1759869" y="6409484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48" name="object 148"/>
          <p:cNvSpPr/>
          <p:nvPr/>
        </p:nvSpPr>
        <p:spPr>
          <a:xfrm>
            <a:off x="1832086" y="6408965"/>
            <a:ext cx="87288" cy="2078"/>
          </a:xfrm>
          <a:prstGeom prst="rect">
            <a:avLst/>
          </a:prstGeom>
          <a:blipFill>
            <a:blip r:embed="rId4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49" name="object 149"/>
          <p:cNvSpPr/>
          <p:nvPr/>
        </p:nvSpPr>
        <p:spPr>
          <a:xfrm>
            <a:off x="1759869" y="6408445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50" name="object 150"/>
          <p:cNvSpPr/>
          <p:nvPr/>
        </p:nvSpPr>
        <p:spPr>
          <a:xfrm>
            <a:off x="1832086" y="6407926"/>
            <a:ext cx="86249" cy="2078"/>
          </a:xfrm>
          <a:prstGeom prst="rect">
            <a:avLst/>
          </a:prstGeom>
          <a:blipFill>
            <a:blip r:embed="rId4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51" name="object 151"/>
          <p:cNvSpPr/>
          <p:nvPr/>
        </p:nvSpPr>
        <p:spPr>
          <a:xfrm>
            <a:off x="1759869" y="6407406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52" name="object 152"/>
          <p:cNvSpPr/>
          <p:nvPr/>
        </p:nvSpPr>
        <p:spPr>
          <a:xfrm>
            <a:off x="1832086" y="6406887"/>
            <a:ext cx="86249" cy="2078"/>
          </a:xfrm>
          <a:prstGeom prst="rect">
            <a:avLst/>
          </a:prstGeom>
          <a:blipFill>
            <a:blip r:embed="rId4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53" name="object 153"/>
          <p:cNvSpPr/>
          <p:nvPr/>
        </p:nvSpPr>
        <p:spPr>
          <a:xfrm>
            <a:off x="1759869" y="6406367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54" name="object 154"/>
          <p:cNvSpPr/>
          <p:nvPr/>
        </p:nvSpPr>
        <p:spPr>
          <a:xfrm>
            <a:off x="1832086" y="6405848"/>
            <a:ext cx="86249" cy="2078"/>
          </a:xfrm>
          <a:prstGeom prst="rect">
            <a:avLst/>
          </a:prstGeom>
          <a:blipFill>
            <a:blip r:embed="rId4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55" name="object 155"/>
          <p:cNvSpPr/>
          <p:nvPr/>
        </p:nvSpPr>
        <p:spPr>
          <a:xfrm>
            <a:off x="1759869" y="6405328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56" name="object 156"/>
          <p:cNvSpPr/>
          <p:nvPr/>
        </p:nvSpPr>
        <p:spPr>
          <a:xfrm>
            <a:off x="1832085" y="6404809"/>
            <a:ext cx="85210" cy="2078"/>
          </a:xfrm>
          <a:prstGeom prst="rect">
            <a:avLst/>
          </a:prstGeom>
          <a:blipFill>
            <a:blip r:embed="rId4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57" name="object 157"/>
          <p:cNvSpPr/>
          <p:nvPr/>
        </p:nvSpPr>
        <p:spPr>
          <a:xfrm>
            <a:off x="1879369" y="6405328"/>
            <a:ext cx="17750" cy="0"/>
          </a:xfrm>
          <a:custGeom>
            <a:avLst/>
            <a:gdLst/>
            <a:ahLst/>
            <a:cxnLst/>
            <a:rect l="l" t="t" r="r" b="b"/>
            <a:pathLst>
              <a:path w="26034">
                <a:moveTo>
                  <a:pt x="0" y="0"/>
                </a:moveTo>
                <a:lnTo>
                  <a:pt x="2590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58" name="object 158"/>
          <p:cNvSpPr/>
          <p:nvPr/>
        </p:nvSpPr>
        <p:spPr>
          <a:xfrm>
            <a:off x="1898072" y="6405328"/>
            <a:ext cx="19050" cy="0"/>
          </a:xfrm>
          <a:custGeom>
            <a:avLst/>
            <a:gdLst/>
            <a:ahLst/>
            <a:cxnLst/>
            <a:rect l="l" t="t" r="r" b="b"/>
            <a:pathLst>
              <a:path w="27939">
                <a:moveTo>
                  <a:pt x="0" y="0"/>
                </a:moveTo>
                <a:lnTo>
                  <a:pt x="274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59" name="object 159"/>
          <p:cNvSpPr/>
          <p:nvPr/>
        </p:nvSpPr>
        <p:spPr>
          <a:xfrm>
            <a:off x="1759869" y="6404288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60" name="object 160"/>
          <p:cNvSpPr/>
          <p:nvPr/>
        </p:nvSpPr>
        <p:spPr>
          <a:xfrm>
            <a:off x="1832605" y="6404288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61" name="object 161"/>
          <p:cNvSpPr/>
          <p:nvPr/>
        </p:nvSpPr>
        <p:spPr>
          <a:xfrm>
            <a:off x="1879369" y="6404288"/>
            <a:ext cx="36368" cy="0"/>
          </a:xfrm>
          <a:custGeom>
            <a:avLst/>
            <a:gdLst/>
            <a:ahLst/>
            <a:cxnLst/>
            <a:rect l="l" t="t" r="r" b="b"/>
            <a:pathLst>
              <a:path w="53339">
                <a:moveTo>
                  <a:pt x="0" y="0"/>
                </a:moveTo>
                <a:lnTo>
                  <a:pt x="5333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62" name="object 162"/>
          <p:cNvSpPr/>
          <p:nvPr/>
        </p:nvSpPr>
        <p:spPr>
          <a:xfrm>
            <a:off x="1759869" y="6403249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63" name="object 163"/>
          <p:cNvSpPr/>
          <p:nvPr/>
        </p:nvSpPr>
        <p:spPr>
          <a:xfrm>
            <a:off x="1832605" y="6403249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64" name="object 164"/>
          <p:cNvSpPr/>
          <p:nvPr/>
        </p:nvSpPr>
        <p:spPr>
          <a:xfrm>
            <a:off x="1880408" y="6403249"/>
            <a:ext cx="35502" cy="0"/>
          </a:xfrm>
          <a:custGeom>
            <a:avLst/>
            <a:gdLst/>
            <a:ahLst/>
            <a:cxnLst/>
            <a:rect l="l" t="t" r="r" b="b"/>
            <a:pathLst>
              <a:path w="52069">
                <a:moveTo>
                  <a:pt x="0" y="0"/>
                </a:moveTo>
                <a:lnTo>
                  <a:pt x="5181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65" name="object 165"/>
          <p:cNvSpPr/>
          <p:nvPr/>
        </p:nvSpPr>
        <p:spPr>
          <a:xfrm>
            <a:off x="1759869" y="6402211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66" name="object 166"/>
          <p:cNvSpPr/>
          <p:nvPr/>
        </p:nvSpPr>
        <p:spPr>
          <a:xfrm>
            <a:off x="1832605" y="6402211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67" name="object 167"/>
          <p:cNvSpPr/>
          <p:nvPr/>
        </p:nvSpPr>
        <p:spPr>
          <a:xfrm>
            <a:off x="1880408" y="6402211"/>
            <a:ext cx="35502" cy="0"/>
          </a:xfrm>
          <a:custGeom>
            <a:avLst/>
            <a:gdLst/>
            <a:ahLst/>
            <a:cxnLst/>
            <a:rect l="l" t="t" r="r" b="b"/>
            <a:pathLst>
              <a:path w="52069">
                <a:moveTo>
                  <a:pt x="0" y="0"/>
                </a:moveTo>
                <a:lnTo>
                  <a:pt x="5181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68" name="object 168"/>
          <p:cNvSpPr/>
          <p:nvPr/>
        </p:nvSpPr>
        <p:spPr>
          <a:xfrm>
            <a:off x="1759869" y="6401172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69" name="object 169"/>
          <p:cNvSpPr/>
          <p:nvPr/>
        </p:nvSpPr>
        <p:spPr>
          <a:xfrm>
            <a:off x="1832605" y="6401172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70" name="object 170"/>
          <p:cNvSpPr/>
          <p:nvPr/>
        </p:nvSpPr>
        <p:spPr>
          <a:xfrm>
            <a:off x="1880408" y="6401172"/>
            <a:ext cx="34636" cy="0"/>
          </a:xfrm>
          <a:custGeom>
            <a:avLst/>
            <a:gdLst/>
            <a:ahLst/>
            <a:cxnLst/>
            <a:rect l="l" t="t" r="r" b="b"/>
            <a:pathLst>
              <a:path w="50800">
                <a:moveTo>
                  <a:pt x="0" y="0"/>
                </a:moveTo>
                <a:lnTo>
                  <a:pt x="5029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71" name="object 171"/>
          <p:cNvSpPr/>
          <p:nvPr/>
        </p:nvSpPr>
        <p:spPr>
          <a:xfrm>
            <a:off x="1759869" y="6400133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72" name="object 172"/>
          <p:cNvSpPr/>
          <p:nvPr/>
        </p:nvSpPr>
        <p:spPr>
          <a:xfrm>
            <a:off x="1832605" y="6400133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73" name="object 173"/>
          <p:cNvSpPr/>
          <p:nvPr/>
        </p:nvSpPr>
        <p:spPr>
          <a:xfrm>
            <a:off x="1881447" y="6400133"/>
            <a:ext cx="32472" cy="0"/>
          </a:xfrm>
          <a:custGeom>
            <a:avLst/>
            <a:gdLst/>
            <a:ahLst/>
            <a:cxnLst/>
            <a:rect l="l" t="t" r="r" b="b"/>
            <a:pathLst>
              <a:path w="47625">
                <a:moveTo>
                  <a:pt x="0" y="0"/>
                </a:moveTo>
                <a:lnTo>
                  <a:pt x="4724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74" name="object 174"/>
          <p:cNvSpPr/>
          <p:nvPr/>
        </p:nvSpPr>
        <p:spPr>
          <a:xfrm>
            <a:off x="1759869" y="6399093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75" name="object 175"/>
          <p:cNvSpPr/>
          <p:nvPr/>
        </p:nvSpPr>
        <p:spPr>
          <a:xfrm>
            <a:off x="1832605" y="6399093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76" name="object 176"/>
          <p:cNvSpPr/>
          <p:nvPr/>
        </p:nvSpPr>
        <p:spPr>
          <a:xfrm>
            <a:off x="1881447" y="6399093"/>
            <a:ext cx="32472" cy="0"/>
          </a:xfrm>
          <a:custGeom>
            <a:avLst/>
            <a:gdLst/>
            <a:ahLst/>
            <a:cxnLst/>
            <a:rect l="l" t="t" r="r" b="b"/>
            <a:pathLst>
              <a:path w="47625">
                <a:moveTo>
                  <a:pt x="0" y="0"/>
                </a:moveTo>
                <a:lnTo>
                  <a:pt x="4724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77" name="object 177"/>
          <p:cNvSpPr/>
          <p:nvPr/>
        </p:nvSpPr>
        <p:spPr>
          <a:xfrm>
            <a:off x="1759869" y="6398054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78" name="object 178"/>
          <p:cNvSpPr/>
          <p:nvPr/>
        </p:nvSpPr>
        <p:spPr>
          <a:xfrm>
            <a:off x="1832605" y="6398054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79" name="object 179"/>
          <p:cNvSpPr/>
          <p:nvPr/>
        </p:nvSpPr>
        <p:spPr>
          <a:xfrm>
            <a:off x="1882486" y="6398054"/>
            <a:ext cx="30307" cy="0"/>
          </a:xfrm>
          <a:custGeom>
            <a:avLst/>
            <a:gdLst/>
            <a:ahLst/>
            <a:cxnLst/>
            <a:rect l="l" t="t" r="r" b="b"/>
            <a:pathLst>
              <a:path w="44450">
                <a:moveTo>
                  <a:pt x="0" y="0"/>
                </a:moveTo>
                <a:lnTo>
                  <a:pt x="4419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80" name="object 180"/>
          <p:cNvSpPr/>
          <p:nvPr/>
        </p:nvSpPr>
        <p:spPr>
          <a:xfrm>
            <a:off x="1759869" y="6397015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81" name="object 181"/>
          <p:cNvSpPr/>
          <p:nvPr/>
        </p:nvSpPr>
        <p:spPr>
          <a:xfrm>
            <a:off x="1832605" y="6397015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82" name="object 182"/>
          <p:cNvSpPr/>
          <p:nvPr/>
        </p:nvSpPr>
        <p:spPr>
          <a:xfrm>
            <a:off x="1882486" y="6397015"/>
            <a:ext cx="30307" cy="0"/>
          </a:xfrm>
          <a:custGeom>
            <a:avLst/>
            <a:gdLst/>
            <a:ahLst/>
            <a:cxnLst/>
            <a:rect l="l" t="t" r="r" b="b"/>
            <a:pathLst>
              <a:path w="44450">
                <a:moveTo>
                  <a:pt x="0" y="0"/>
                </a:moveTo>
                <a:lnTo>
                  <a:pt x="4419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83" name="object 183"/>
          <p:cNvSpPr/>
          <p:nvPr/>
        </p:nvSpPr>
        <p:spPr>
          <a:xfrm>
            <a:off x="1759869" y="6395976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84" name="object 184"/>
          <p:cNvSpPr/>
          <p:nvPr/>
        </p:nvSpPr>
        <p:spPr>
          <a:xfrm>
            <a:off x="1832605" y="6395976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85" name="object 185"/>
          <p:cNvSpPr/>
          <p:nvPr/>
        </p:nvSpPr>
        <p:spPr>
          <a:xfrm>
            <a:off x="1882486" y="6395976"/>
            <a:ext cx="30307" cy="0"/>
          </a:xfrm>
          <a:custGeom>
            <a:avLst/>
            <a:gdLst/>
            <a:ahLst/>
            <a:cxnLst/>
            <a:rect l="l" t="t" r="r" b="b"/>
            <a:pathLst>
              <a:path w="44450">
                <a:moveTo>
                  <a:pt x="0" y="0"/>
                </a:moveTo>
                <a:lnTo>
                  <a:pt x="4419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86" name="object 186"/>
          <p:cNvSpPr/>
          <p:nvPr/>
        </p:nvSpPr>
        <p:spPr>
          <a:xfrm>
            <a:off x="1759869" y="6394937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87" name="object 187"/>
          <p:cNvSpPr/>
          <p:nvPr/>
        </p:nvSpPr>
        <p:spPr>
          <a:xfrm>
            <a:off x="1832605" y="6394937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88" name="object 188"/>
          <p:cNvSpPr/>
          <p:nvPr/>
        </p:nvSpPr>
        <p:spPr>
          <a:xfrm>
            <a:off x="1883525" y="6394937"/>
            <a:ext cx="28142" cy="0"/>
          </a:xfrm>
          <a:custGeom>
            <a:avLst/>
            <a:gdLst/>
            <a:ahLst/>
            <a:cxnLst/>
            <a:rect l="l" t="t" r="r" b="b"/>
            <a:pathLst>
              <a:path w="41275">
                <a:moveTo>
                  <a:pt x="0" y="0"/>
                </a:moveTo>
                <a:lnTo>
                  <a:pt x="411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89" name="object 189"/>
          <p:cNvSpPr/>
          <p:nvPr/>
        </p:nvSpPr>
        <p:spPr>
          <a:xfrm>
            <a:off x="1759869" y="6393898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90" name="object 190"/>
          <p:cNvSpPr/>
          <p:nvPr/>
        </p:nvSpPr>
        <p:spPr>
          <a:xfrm>
            <a:off x="1832605" y="6393898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91" name="object 191"/>
          <p:cNvSpPr/>
          <p:nvPr/>
        </p:nvSpPr>
        <p:spPr>
          <a:xfrm>
            <a:off x="1883525" y="6393898"/>
            <a:ext cx="28142" cy="0"/>
          </a:xfrm>
          <a:custGeom>
            <a:avLst/>
            <a:gdLst/>
            <a:ahLst/>
            <a:cxnLst/>
            <a:rect l="l" t="t" r="r" b="b"/>
            <a:pathLst>
              <a:path w="41275">
                <a:moveTo>
                  <a:pt x="0" y="0"/>
                </a:moveTo>
                <a:lnTo>
                  <a:pt x="411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92" name="object 192"/>
          <p:cNvSpPr/>
          <p:nvPr/>
        </p:nvSpPr>
        <p:spPr>
          <a:xfrm>
            <a:off x="1759869" y="6392859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93" name="object 193"/>
          <p:cNvSpPr/>
          <p:nvPr/>
        </p:nvSpPr>
        <p:spPr>
          <a:xfrm>
            <a:off x="1832605" y="6392859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94" name="object 194"/>
          <p:cNvSpPr/>
          <p:nvPr/>
        </p:nvSpPr>
        <p:spPr>
          <a:xfrm>
            <a:off x="1884564" y="6392859"/>
            <a:ext cx="25977" cy="0"/>
          </a:xfrm>
          <a:custGeom>
            <a:avLst/>
            <a:gdLst/>
            <a:ahLst/>
            <a:cxnLst/>
            <a:rect l="l" t="t" r="r" b="b"/>
            <a:pathLst>
              <a:path w="38100">
                <a:moveTo>
                  <a:pt x="0" y="0"/>
                </a:moveTo>
                <a:lnTo>
                  <a:pt x="3810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95" name="object 195"/>
          <p:cNvSpPr/>
          <p:nvPr/>
        </p:nvSpPr>
        <p:spPr>
          <a:xfrm>
            <a:off x="1759869" y="6391819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96" name="object 196"/>
          <p:cNvSpPr/>
          <p:nvPr/>
        </p:nvSpPr>
        <p:spPr>
          <a:xfrm>
            <a:off x="1832605" y="6391819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97" name="object 197"/>
          <p:cNvSpPr/>
          <p:nvPr/>
        </p:nvSpPr>
        <p:spPr>
          <a:xfrm>
            <a:off x="1885603" y="6391819"/>
            <a:ext cx="24245" cy="0"/>
          </a:xfrm>
          <a:custGeom>
            <a:avLst/>
            <a:gdLst/>
            <a:ahLst/>
            <a:cxnLst/>
            <a:rect l="l" t="t" r="r" b="b"/>
            <a:pathLst>
              <a:path w="35560">
                <a:moveTo>
                  <a:pt x="0" y="0"/>
                </a:moveTo>
                <a:lnTo>
                  <a:pt x="3505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98" name="object 198"/>
          <p:cNvSpPr/>
          <p:nvPr/>
        </p:nvSpPr>
        <p:spPr>
          <a:xfrm>
            <a:off x="1759869" y="6390780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199" name="object 199"/>
          <p:cNvSpPr/>
          <p:nvPr/>
        </p:nvSpPr>
        <p:spPr>
          <a:xfrm>
            <a:off x="1832605" y="6390780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00" name="object 200"/>
          <p:cNvSpPr/>
          <p:nvPr/>
        </p:nvSpPr>
        <p:spPr>
          <a:xfrm>
            <a:off x="1885603" y="6390780"/>
            <a:ext cx="24245" cy="0"/>
          </a:xfrm>
          <a:custGeom>
            <a:avLst/>
            <a:gdLst/>
            <a:ahLst/>
            <a:cxnLst/>
            <a:rect l="l" t="t" r="r" b="b"/>
            <a:pathLst>
              <a:path w="35560">
                <a:moveTo>
                  <a:pt x="0" y="0"/>
                </a:moveTo>
                <a:lnTo>
                  <a:pt x="3505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01" name="object 201"/>
          <p:cNvSpPr/>
          <p:nvPr/>
        </p:nvSpPr>
        <p:spPr>
          <a:xfrm>
            <a:off x="1759869" y="6389741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02" name="object 202"/>
          <p:cNvSpPr/>
          <p:nvPr/>
        </p:nvSpPr>
        <p:spPr>
          <a:xfrm>
            <a:off x="1832605" y="6389741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03" name="object 203"/>
          <p:cNvSpPr/>
          <p:nvPr/>
        </p:nvSpPr>
        <p:spPr>
          <a:xfrm>
            <a:off x="1885603" y="6389741"/>
            <a:ext cx="24245" cy="0"/>
          </a:xfrm>
          <a:custGeom>
            <a:avLst/>
            <a:gdLst/>
            <a:ahLst/>
            <a:cxnLst/>
            <a:rect l="l" t="t" r="r" b="b"/>
            <a:pathLst>
              <a:path w="35560">
                <a:moveTo>
                  <a:pt x="0" y="0"/>
                </a:moveTo>
                <a:lnTo>
                  <a:pt x="3505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04" name="object 204"/>
          <p:cNvSpPr/>
          <p:nvPr/>
        </p:nvSpPr>
        <p:spPr>
          <a:xfrm>
            <a:off x="1759869" y="6388703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05" name="object 205"/>
          <p:cNvSpPr/>
          <p:nvPr/>
        </p:nvSpPr>
        <p:spPr>
          <a:xfrm>
            <a:off x="1832605" y="6388703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06" name="object 206"/>
          <p:cNvSpPr/>
          <p:nvPr/>
        </p:nvSpPr>
        <p:spPr>
          <a:xfrm>
            <a:off x="1886642" y="6388703"/>
            <a:ext cx="22947" cy="0"/>
          </a:xfrm>
          <a:custGeom>
            <a:avLst/>
            <a:gdLst/>
            <a:ahLst/>
            <a:cxnLst/>
            <a:rect l="l" t="t" r="r" b="b"/>
            <a:pathLst>
              <a:path w="33655">
                <a:moveTo>
                  <a:pt x="0" y="0"/>
                </a:moveTo>
                <a:lnTo>
                  <a:pt x="3352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07" name="object 207"/>
          <p:cNvSpPr/>
          <p:nvPr/>
        </p:nvSpPr>
        <p:spPr>
          <a:xfrm>
            <a:off x="1759869" y="6387663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08" name="object 208"/>
          <p:cNvSpPr/>
          <p:nvPr/>
        </p:nvSpPr>
        <p:spPr>
          <a:xfrm>
            <a:off x="1832605" y="6387663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09" name="object 209"/>
          <p:cNvSpPr/>
          <p:nvPr/>
        </p:nvSpPr>
        <p:spPr>
          <a:xfrm>
            <a:off x="1886642" y="6387663"/>
            <a:ext cx="22080" cy="0"/>
          </a:xfrm>
          <a:custGeom>
            <a:avLst/>
            <a:gdLst/>
            <a:ahLst/>
            <a:cxnLst/>
            <a:rect l="l" t="t" r="r" b="b"/>
            <a:pathLst>
              <a:path w="32385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10" name="object 210"/>
          <p:cNvSpPr/>
          <p:nvPr/>
        </p:nvSpPr>
        <p:spPr>
          <a:xfrm>
            <a:off x="1759869" y="6386624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11" name="object 211"/>
          <p:cNvSpPr/>
          <p:nvPr/>
        </p:nvSpPr>
        <p:spPr>
          <a:xfrm>
            <a:off x="1832605" y="6386624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12" name="object 212"/>
          <p:cNvSpPr/>
          <p:nvPr/>
        </p:nvSpPr>
        <p:spPr>
          <a:xfrm>
            <a:off x="1887682" y="6386624"/>
            <a:ext cx="19915" cy="0"/>
          </a:xfrm>
          <a:custGeom>
            <a:avLst/>
            <a:gdLst/>
            <a:ahLst/>
            <a:cxnLst/>
            <a:rect l="l" t="t" r="r" b="b"/>
            <a:pathLst>
              <a:path w="29210">
                <a:moveTo>
                  <a:pt x="0" y="0"/>
                </a:moveTo>
                <a:lnTo>
                  <a:pt x="2895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13" name="object 213"/>
          <p:cNvSpPr/>
          <p:nvPr/>
        </p:nvSpPr>
        <p:spPr>
          <a:xfrm>
            <a:off x="1759869" y="6385585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14" name="object 214"/>
          <p:cNvSpPr/>
          <p:nvPr/>
        </p:nvSpPr>
        <p:spPr>
          <a:xfrm>
            <a:off x="1832605" y="6385585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15" name="object 215"/>
          <p:cNvSpPr/>
          <p:nvPr/>
        </p:nvSpPr>
        <p:spPr>
          <a:xfrm>
            <a:off x="1759869" y="6384546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16" name="object 216"/>
          <p:cNvSpPr/>
          <p:nvPr/>
        </p:nvSpPr>
        <p:spPr>
          <a:xfrm>
            <a:off x="1832605" y="6384546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17" name="object 217"/>
          <p:cNvSpPr/>
          <p:nvPr/>
        </p:nvSpPr>
        <p:spPr>
          <a:xfrm>
            <a:off x="1888720" y="6384546"/>
            <a:ext cx="19050" cy="0"/>
          </a:xfrm>
          <a:custGeom>
            <a:avLst/>
            <a:gdLst/>
            <a:ahLst/>
            <a:cxnLst/>
            <a:rect l="l" t="t" r="r" b="b"/>
            <a:pathLst>
              <a:path w="27939">
                <a:moveTo>
                  <a:pt x="0" y="0"/>
                </a:moveTo>
                <a:lnTo>
                  <a:pt x="274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18" name="object 218"/>
          <p:cNvSpPr/>
          <p:nvPr/>
        </p:nvSpPr>
        <p:spPr>
          <a:xfrm>
            <a:off x="1759869" y="6383507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19" name="object 219"/>
          <p:cNvSpPr/>
          <p:nvPr/>
        </p:nvSpPr>
        <p:spPr>
          <a:xfrm>
            <a:off x="1832605" y="6383507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20" name="object 220"/>
          <p:cNvSpPr/>
          <p:nvPr/>
        </p:nvSpPr>
        <p:spPr>
          <a:xfrm>
            <a:off x="1888720" y="6383507"/>
            <a:ext cx="17750" cy="0"/>
          </a:xfrm>
          <a:custGeom>
            <a:avLst/>
            <a:gdLst/>
            <a:ahLst/>
            <a:cxnLst/>
            <a:rect l="l" t="t" r="r" b="b"/>
            <a:pathLst>
              <a:path w="26035">
                <a:moveTo>
                  <a:pt x="0" y="0"/>
                </a:moveTo>
                <a:lnTo>
                  <a:pt x="2590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21" name="object 221"/>
          <p:cNvSpPr/>
          <p:nvPr/>
        </p:nvSpPr>
        <p:spPr>
          <a:xfrm>
            <a:off x="1759869" y="6382468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8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22" name="object 222"/>
          <p:cNvSpPr/>
          <p:nvPr/>
        </p:nvSpPr>
        <p:spPr>
          <a:xfrm>
            <a:off x="1832605" y="6382468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23" name="object 223"/>
          <p:cNvSpPr/>
          <p:nvPr/>
        </p:nvSpPr>
        <p:spPr>
          <a:xfrm>
            <a:off x="1888720" y="6382468"/>
            <a:ext cx="17750" cy="0"/>
          </a:xfrm>
          <a:custGeom>
            <a:avLst/>
            <a:gdLst/>
            <a:ahLst/>
            <a:cxnLst/>
            <a:rect l="l" t="t" r="r" b="b"/>
            <a:pathLst>
              <a:path w="26035">
                <a:moveTo>
                  <a:pt x="0" y="0"/>
                </a:moveTo>
                <a:lnTo>
                  <a:pt x="2590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24" name="object 224"/>
          <p:cNvSpPr/>
          <p:nvPr/>
        </p:nvSpPr>
        <p:spPr>
          <a:xfrm>
            <a:off x="1759869" y="6381429"/>
            <a:ext cx="22080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25" name="object 225"/>
          <p:cNvSpPr/>
          <p:nvPr/>
        </p:nvSpPr>
        <p:spPr>
          <a:xfrm>
            <a:off x="1832605" y="6381429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26" name="object 226"/>
          <p:cNvSpPr/>
          <p:nvPr/>
        </p:nvSpPr>
        <p:spPr>
          <a:xfrm>
            <a:off x="1889760" y="6381429"/>
            <a:ext cx="15586" cy="0"/>
          </a:xfrm>
          <a:custGeom>
            <a:avLst/>
            <a:gdLst/>
            <a:ahLst/>
            <a:cxnLst/>
            <a:rect l="l" t="t" r="r" b="b"/>
            <a:pathLst>
              <a:path w="22860">
                <a:moveTo>
                  <a:pt x="0" y="0"/>
                </a:moveTo>
                <a:lnTo>
                  <a:pt x="2286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27" name="object 227"/>
          <p:cNvSpPr/>
          <p:nvPr/>
        </p:nvSpPr>
        <p:spPr>
          <a:xfrm>
            <a:off x="1759869" y="6380390"/>
            <a:ext cx="22947" cy="0"/>
          </a:xfrm>
          <a:custGeom>
            <a:avLst/>
            <a:gdLst/>
            <a:ahLst/>
            <a:cxnLst/>
            <a:rect l="l" t="t" r="r" b="b"/>
            <a:pathLst>
              <a:path w="33655">
                <a:moveTo>
                  <a:pt x="0" y="0"/>
                </a:moveTo>
                <a:lnTo>
                  <a:pt x="3352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28" name="object 228"/>
          <p:cNvSpPr/>
          <p:nvPr/>
        </p:nvSpPr>
        <p:spPr>
          <a:xfrm>
            <a:off x="1832605" y="6380390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29" name="object 229"/>
          <p:cNvSpPr/>
          <p:nvPr/>
        </p:nvSpPr>
        <p:spPr>
          <a:xfrm>
            <a:off x="1890799" y="6380390"/>
            <a:ext cx="14720" cy="0"/>
          </a:xfrm>
          <a:custGeom>
            <a:avLst/>
            <a:gdLst/>
            <a:ahLst/>
            <a:cxnLst/>
            <a:rect l="l" t="t" r="r" b="b"/>
            <a:pathLst>
              <a:path w="21589">
                <a:moveTo>
                  <a:pt x="0" y="0"/>
                </a:moveTo>
                <a:lnTo>
                  <a:pt x="2133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30" name="object 230"/>
          <p:cNvSpPr/>
          <p:nvPr/>
        </p:nvSpPr>
        <p:spPr>
          <a:xfrm>
            <a:off x="1759869" y="6379351"/>
            <a:ext cx="24245" cy="0"/>
          </a:xfrm>
          <a:custGeom>
            <a:avLst/>
            <a:gdLst/>
            <a:ahLst/>
            <a:cxnLst/>
            <a:rect l="l" t="t" r="r" b="b"/>
            <a:pathLst>
              <a:path w="35559">
                <a:moveTo>
                  <a:pt x="0" y="0"/>
                </a:moveTo>
                <a:lnTo>
                  <a:pt x="3505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31" name="object 231"/>
          <p:cNvSpPr/>
          <p:nvPr/>
        </p:nvSpPr>
        <p:spPr>
          <a:xfrm>
            <a:off x="1831566" y="6379351"/>
            <a:ext cx="22080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32" name="object 232"/>
          <p:cNvSpPr/>
          <p:nvPr/>
        </p:nvSpPr>
        <p:spPr>
          <a:xfrm>
            <a:off x="1890799" y="6379351"/>
            <a:ext cx="13855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33" name="object 233"/>
          <p:cNvSpPr/>
          <p:nvPr/>
        </p:nvSpPr>
        <p:spPr>
          <a:xfrm>
            <a:off x="1759869" y="6378311"/>
            <a:ext cx="25111" cy="0"/>
          </a:xfrm>
          <a:custGeom>
            <a:avLst/>
            <a:gdLst/>
            <a:ahLst/>
            <a:cxnLst/>
            <a:rect l="l" t="t" r="r" b="b"/>
            <a:pathLst>
              <a:path w="36830">
                <a:moveTo>
                  <a:pt x="0" y="0"/>
                </a:moveTo>
                <a:lnTo>
                  <a:pt x="365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34" name="object 234"/>
          <p:cNvSpPr/>
          <p:nvPr/>
        </p:nvSpPr>
        <p:spPr>
          <a:xfrm>
            <a:off x="1831566" y="6378311"/>
            <a:ext cx="22080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35" name="object 235"/>
          <p:cNvSpPr/>
          <p:nvPr/>
        </p:nvSpPr>
        <p:spPr>
          <a:xfrm>
            <a:off x="1890799" y="6378311"/>
            <a:ext cx="13855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36" name="object 236"/>
          <p:cNvSpPr/>
          <p:nvPr/>
        </p:nvSpPr>
        <p:spPr>
          <a:xfrm>
            <a:off x="1759869" y="6377272"/>
            <a:ext cx="25111" cy="0"/>
          </a:xfrm>
          <a:custGeom>
            <a:avLst/>
            <a:gdLst/>
            <a:ahLst/>
            <a:cxnLst/>
            <a:rect l="l" t="t" r="r" b="b"/>
            <a:pathLst>
              <a:path w="36830">
                <a:moveTo>
                  <a:pt x="0" y="0"/>
                </a:moveTo>
                <a:lnTo>
                  <a:pt x="365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37" name="object 237"/>
          <p:cNvSpPr/>
          <p:nvPr/>
        </p:nvSpPr>
        <p:spPr>
          <a:xfrm>
            <a:off x="1831566" y="6377272"/>
            <a:ext cx="22080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38" name="object 238"/>
          <p:cNvSpPr/>
          <p:nvPr/>
        </p:nvSpPr>
        <p:spPr>
          <a:xfrm>
            <a:off x="1890799" y="6377272"/>
            <a:ext cx="13855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39" name="object 239"/>
          <p:cNvSpPr/>
          <p:nvPr/>
        </p:nvSpPr>
        <p:spPr>
          <a:xfrm>
            <a:off x="1831566" y="6376233"/>
            <a:ext cx="22080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40" name="object 240"/>
          <p:cNvSpPr/>
          <p:nvPr/>
        </p:nvSpPr>
        <p:spPr>
          <a:xfrm>
            <a:off x="1891838" y="6376233"/>
            <a:ext cx="11690" cy="0"/>
          </a:xfrm>
          <a:custGeom>
            <a:avLst/>
            <a:gdLst/>
            <a:ahLst/>
            <a:cxnLst/>
            <a:rect l="l" t="t" r="r" b="b"/>
            <a:pathLst>
              <a:path w="17144">
                <a:moveTo>
                  <a:pt x="0" y="0"/>
                </a:moveTo>
                <a:lnTo>
                  <a:pt x="1676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41" name="object 241"/>
          <p:cNvSpPr/>
          <p:nvPr/>
        </p:nvSpPr>
        <p:spPr>
          <a:xfrm>
            <a:off x="1759869" y="6375194"/>
            <a:ext cx="27276" cy="0"/>
          </a:xfrm>
          <a:custGeom>
            <a:avLst/>
            <a:gdLst/>
            <a:ahLst/>
            <a:cxnLst/>
            <a:rect l="l" t="t" r="r" b="b"/>
            <a:pathLst>
              <a:path w="40005">
                <a:moveTo>
                  <a:pt x="0" y="0"/>
                </a:moveTo>
                <a:lnTo>
                  <a:pt x="3962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42" name="object 242"/>
          <p:cNvSpPr/>
          <p:nvPr/>
        </p:nvSpPr>
        <p:spPr>
          <a:xfrm>
            <a:off x="1831566" y="6375194"/>
            <a:ext cx="22080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43" name="object 243"/>
          <p:cNvSpPr/>
          <p:nvPr/>
        </p:nvSpPr>
        <p:spPr>
          <a:xfrm>
            <a:off x="1892877" y="6375194"/>
            <a:ext cx="9525" cy="0"/>
          </a:xfrm>
          <a:custGeom>
            <a:avLst/>
            <a:gdLst/>
            <a:ahLst/>
            <a:cxnLst/>
            <a:rect l="l" t="t" r="r" b="b"/>
            <a:pathLst>
              <a:path w="13969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44" name="object 244"/>
          <p:cNvSpPr/>
          <p:nvPr/>
        </p:nvSpPr>
        <p:spPr>
          <a:xfrm>
            <a:off x="1759869" y="6374155"/>
            <a:ext cx="28142" cy="0"/>
          </a:xfrm>
          <a:custGeom>
            <a:avLst/>
            <a:gdLst/>
            <a:ahLst/>
            <a:cxnLst/>
            <a:rect l="l" t="t" r="r" b="b"/>
            <a:pathLst>
              <a:path w="41275">
                <a:moveTo>
                  <a:pt x="0" y="0"/>
                </a:moveTo>
                <a:lnTo>
                  <a:pt x="411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45" name="object 245"/>
          <p:cNvSpPr/>
          <p:nvPr/>
        </p:nvSpPr>
        <p:spPr>
          <a:xfrm>
            <a:off x="1831566" y="6374155"/>
            <a:ext cx="22080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46" name="object 246"/>
          <p:cNvSpPr/>
          <p:nvPr/>
        </p:nvSpPr>
        <p:spPr>
          <a:xfrm>
            <a:off x="1893916" y="6374155"/>
            <a:ext cx="8659" cy="0"/>
          </a:xfrm>
          <a:custGeom>
            <a:avLst/>
            <a:gdLst/>
            <a:ahLst/>
            <a:cxnLst/>
            <a:rect l="l" t="t" r="r" b="b"/>
            <a:pathLst>
              <a:path w="12700">
                <a:moveTo>
                  <a:pt x="0" y="0"/>
                </a:moveTo>
                <a:lnTo>
                  <a:pt x="12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47" name="object 247"/>
          <p:cNvSpPr/>
          <p:nvPr/>
        </p:nvSpPr>
        <p:spPr>
          <a:xfrm>
            <a:off x="1831566" y="6373116"/>
            <a:ext cx="22080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48" name="object 248"/>
          <p:cNvSpPr/>
          <p:nvPr/>
        </p:nvSpPr>
        <p:spPr>
          <a:xfrm>
            <a:off x="1893916" y="6373116"/>
            <a:ext cx="8659" cy="0"/>
          </a:xfrm>
          <a:custGeom>
            <a:avLst/>
            <a:gdLst/>
            <a:ahLst/>
            <a:cxnLst/>
            <a:rect l="l" t="t" r="r" b="b"/>
            <a:pathLst>
              <a:path w="12700">
                <a:moveTo>
                  <a:pt x="0" y="0"/>
                </a:moveTo>
                <a:lnTo>
                  <a:pt x="12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49" name="object 249"/>
          <p:cNvSpPr/>
          <p:nvPr/>
        </p:nvSpPr>
        <p:spPr>
          <a:xfrm>
            <a:off x="1759869" y="6372077"/>
            <a:ext cx="30307" cy="0"/>
          </a:xfrm>
          <a:custGeom>
            <a:avLst/>
            <a:gdLst/>
            <a:ahLst/>
            <a:cxnLst/>
            <a:rect l="l" t="t" r="r" b="b"/>
            <a:pathLst>
              <a:path w="44450">
                <a:moveTo>
                  <a:pt x="0" y="0"/>
                </a:moveTo>
                <a:lnTo>
                  <a:pt x="4419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50" name="object 250"/>
          <p:cNvSpPr/>
          <p:nvPr/>
        </p:nvSpPr>
        <p:spPr>
          <a:xfrm>
            <a:off x="1831566" y="6372077"/>
            <a:ext cx="22080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51" name="object 251"/>
          <p:cNvSpPr/>
          <p:nvPr/>
        </p:nvSpPr>
        <p:spPr>
          <a:xfrm>
            <a:off x="1893916" y="6372077"/>
            <a:ext cx="8659" cy="0"/>
          </a:xfrm>
          <a:custGeom>
            <a:avLst/>
            <a:gdLst/>
            <a:ahLst/>
            <a:cxnLst/>
            <a:rect l="l" t="t" r="r" b="b"/>
            <a:pathLst>
              <a:path w="12700">
                <a:moveTo>
                  <a:pt x="0" y="0"/>
                </a:moveTo>
                <a:lnTo>
                  <a:pt x="1219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52" name="object 252"/>
          <p:cNvSpPr/>
          <p:nvPr/>
        </p:nvSpPr>
        <p:spPr>
          <a:xfrm>
            <a:off x="1759869" y="6371038"/>
            <a:ext cx="31173" cy="0"/>
          </a:xfrm>
          <a:custGeom>
            <a:avLst/>
            <a:gdLst/>
            <a:ahLst/>
            <a:cxnLst/>
            <a:rect l="l" t="t" r="r" b="b"/>
            <a:pathLst>
              <a:path w="45719">
                <a:moveTo>
                  <a:pt x="0" y="0"/>
                </a:moveTo>
                <a:lnTo>
                  <a:pt x="457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53" name="object 253"/>
          <p:cNvSpPr/>
          <p:nvPr/>
        </p:nvSpPr>
        <p:spPr>
          <a:xfrm>
            <a:off x="1831566" y="6371038"/>
            <a:ext cx="22080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54" name="object 254"/>
          <p:cNvSpPr/>
          <p:nvPr/>
        </p:nvSpPr>
        <p:spPr>
          <a:xfrm>
            <a:off x="1894955" y="6371038"/>
            <a:ext cx="6494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55" name="object 255"/>
          <p:cNvSpPr/>
          <p:nvPr/>
        </p:nvSpPr>
        <p:spPr>
          <a:xfrm>
            <a:off x="1759869" y="6369999"/>
            <a:ext cx="31173" cy="0"/>
          </a:xfrm>
          <a:custGeom>
            <a:avLst/>
            <a:gdLst/>
            <a:ahLst/>
            <a:cxnLst/>
            <a:rect l="l" t="t" r="r" b="b"/>
            <a:pathLst>
              <a:path w="45719">
                <a:moveTo>
                  <a:pt x="0" y="0"/>
                </a:moveTo>
                <a:lnTo>
                  <a:pt x="457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56" name="object 256"/>
          <p:cNvSpPr/>
          <p:nvPr/>
        </p:nvSpPr>
        <p:spPr>
          <a:xfrm>
            <a:off x="1831566" y="6369999"/>
            <a:ext cx="22080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57" name="object 257"/>
          <p:cNvSpPr/>
          <p:nvPr/>
        </p:nvSpPr>
        <p:spPr>
          <a:xfrm>
            <a:off x="1894955" y="6369999"/>
            <a:ext cx="5195" cy="0"/>
          </a:xfrm>
          <a:custGeom>
            <a:avLst/>
            <a:gdLst/>
            <a:ahLst/>
            <a:cxnLst/>
            <a:rect l="l" t="t" r="r" b="b"/>
            <a:pathLst>
              <a:path w="7619">
                <a:moveTo>
                  <a:pt x="0" y="0"/>
                </a:moveTo>
                <a:lnTo>
                  <a:pt x="761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58" name="object 258"/>
          <p:cNvSpPr/>
          <p:nvPr/>
        </p:nvSpPr>
        <p:spPr>
          <a:xfrm>
            <a:off x="1759869" y="6368960"/>
            <a:ext cx="32472" cy="0"/>
          </a:xfrm>
          <a:custGeom>
            <a:avLst/>
            <a:gdLst/>
            <a:ahLst/>
            <a:cxnLst/>
            <a:rect l="l" t="t" r="r" b="b"/>
            <a:pathLst>
              <a:path w="47625">
                <a:moveTo>
                  <a:pt x="0" y="0"/>
                </a:moveTo>
                <a:lnTo>
                  <a:pt x="4724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59" name="object 259"/>
          <p:cNvSpPr/>
          <p:nvPr/>
        </p:nvSpPr>
        <p:spPr>
          <a:xfrm>
            <a:off x="1831566" y="6368960"/>
            <a:ext cx="22080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60" name="object 260"/>
          <p:cNvSpPr/>
          <p:nvPr/>
        </p:nvSpPr>
        <p:spPr>
          <a:xfrm>
            <a:off x="1879369" y="6368440"/>
            <a:ext cx="37407" cy="37407"/>
          </a:xfrm>
          <a:prstGeom prst="rect">
            <a:avLst/>
          </a:prstGeom>
          <a:blipFill>
            <a:blip r:embed="rId4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61" name="object 261"/>
          <p:cNvSpPr/>
          <p:nvPr/>
        </p:nvSpPr>
        <p:spPr>
          <a:xfrm>
            <a:off x="1894955" y="6368960"/>
            <a:ext cx="5195" cy="0"/>
          </a:xfrm>
          <a:custGeom>
            <a:avLst/>
            <a:gdLst/>
            <a:ahLst/>
            <a:cxnLst/>
            <a:rect l="l" t="t" r="r" b="b"/>
            <a:pathLst>
              <a:path w="7619">
                <a:moveTo>
                  <a:pt x="0" y="0"/>
                </a:moveTo>
                <a:lnTo>
                  <a:pt x="761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62" name="object 262"/>
          <p:cNvSpPr/>
          <p:nvPr/>
        </p:nvSpPr>
        <p:spPr>
          <a:xfrm>
            <a:off x="1759869" y="6367921"/>
            <a:ext cx="34636" cy="0"/>
          </a:xfrm>
          <a:custGeom>
            <a:avLst/>
            <a:gdLst/>
            <a:ahLst/>
            <a:cxnLst/>
            <a:rect l="l" t="t" r="r" b="b"/>
            <a:pathLst>
              <a:path w="50800">
                <a:moveTo>
                  <a:pt x="0" y="0"/>
                </a:moveTo>
                <a:lnTo>
                  <a:pt x="5029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63" name="object 263"/>
          <p:cNvSpPr/>
          <p:nvPr/>
        </p:nvSpPr>
        <p:spPr>
          <a:xfrm>
            <a:off x="1831566" y="6367921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8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64" name="object 264"/>
          <p:cNvSpPr/>
          <p:nvPr/>
        </p:nvSpPr>
        <p:spPr>
          <a:xfrm>
            <a:off x="1870017" y="6367921"/>
            <a:ext cx="29441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65" name="object 265"/>
          <p:cNvSpPr/>
          <p:nvPr/>
        </p:nvSpPr>
        <p:spPr>
          <a:xfrm>
            <a:off x="1759869" y="6366882"/>
            <a:ext cx="34636" cy="0"/>
          </a:xfrm>
          <a:custGeom>
            <a:avLst/>
            <a:gdLst/>
            <a:ahLst/>
            <a:cxnLst/>
            <a:rect l="l" t="t" r="r" b="b"/>
            <a:pathLst>
              <a:path w="50800">
                <a:moveTo>
                  <a:pt x="0" y="0"/>
                </a:moveTo>
                <a:lnTo>
                  <a:pt x="502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66" name="object 266"/>
          <p:cNvSpPr/>
          <p:nvPr/>
        </p:nvSpPr>
        <p:spPr>
          <a:xfrm>
            <a:off x="1831046" y="6366362"/>
            <a:ext cx="69104" cy="38446"/>
          </a:xfrm>
          <a:prstGeom prst="rect">
            <a:avLst/>
          </a:prstGeom>
          <a:blipFill>
            <a:blip r:embed="rId4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67" name="object 267"/>
          <p:cNvSpPr/>
          <p:nvPr/>
        </p:nvSpPr>
        <p:spPr>
          <a:xfrm>
            <a:off x="1867939" y="6366882"/>
            <a:ext cx="33338" cy="0"/>
          </a:xfrm>
          <a:custGeom>
            <a:avLst/>
            <a:gdLst/>
            <a:ahLst/>
            <a:cxnLst/>
            <a:rect l="l" t="t" r="r" b="b"/>
            <a:pathLst>
              <a:path w="48894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68" name="object 268"/>
          <p:cNvSpPr/>
          <p:nvPr/>
        </p:nvSpPr>
        <p:spPr>
          <a:xfrm>
            <a:off x="1759869" y="6365842"/>
            <a:ext cx="36368" cy="0"/>
          </a:xfrm>
          <a:custGeom>
            <a:avLst/>
            <a:gdLst/>
            <a:ahLst/>
            <a:cxnLst/>
            <a:rect l="l" t="t" r="r" b="b"/>
            <a:pathLst>
              <a:path w="53340">
                <a:moveTo>
                  <a:pt x="0" y="0"/>
                </a:moveTo>
                <a:lnTo>
                  <a:pt x="5333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69" name="object 269"/>
          <p:cNvSpPr/>
          <p:nvPr/>
        </p:nvSpPr>
        <p:spPr>
          <a:xfrm>
            <a:off x="1830008" y="6365322"/>
            <a:ext cx="71173" cy="2078"/>
          </a:xfrm>
          <a:prstGeom prst="rect">
            <a:avLst/>
          </a:prstGeom>
          <a:blipFill>
            <a:blip r:embed="rId4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70" name="object 270"/>
          <p:cNvSpPr/>
          <p:nvPr/>
        </p:nvSpPr>
        <p:spPr>
          <a:xfrm>
            <a:off x="1863782" y="6365842"/>
            <a:ext cx="41564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71" name="object 271"/>
          <p:cNvSpPr/>
          <p:nvPr/>
        </p:nvSpPr>
        <p:spPr>
          <a:xfrm>
            <a:off x="1759869" y="6364803"/>
            <a:ext cx="37666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72" name="object 272"/>
          <p:cNvSpPr/>
          <p:nvPr/>
        </p:nvSpPr>
        <p:spPr>
          <a:xfrm>
            <a:off x="1830008" y="6364283"/>
            <a:ext cx="75338" cy="2078"/>
          </a:xfrm>
          <a:prstGeom prst="rect">
            <a:avLst/>
          </a:prstGeom>
          <a:blipFill>
            <a:blip r:embed="rId4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73" name="object 273"/>
          <p:cNvSpPr/>
          <p:nvPr/>
        </p:nvSpPr>
        <p:spPr>
          <a:xfrm>
            <a:off x="1861705" y="6364803"/>
            <a:ext cx="45893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74" name="object 274"/>
          <p:cNvSpPr/>
          <p:nvPr/>
        </p:nvSpPr>
        <p:spPr>
          <a:xfrm>
            <a:off x="1829488" y="6363764"/>
            <a:ext cx="22947" cy="0"/>
          </a:xfrm>
          <a:custGeom>
            <a:avLst/>
            <a:gdLst/>
            <a:ahLst/>
            <a:cxnLst/>
            <a:rect l="l" t="t" r="r" b="b"/>
            <a:pathLst>
              <a:path w="33655">
                <a:moveTo>
                  <a:pt x="0" y="0"/>
                </a:moveTo>
                <a:lnTo>
                  <a:pt x="3352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75" name="object 275"/>
          <p:cNvSpPr/>
          <p:nvPr/>
        </p:nvSpPr>
        <p:spPr>
          <a:xfrm>
            <a:off x="1759349" y="6362206"/>
            <a:ext cx="38966" cy="102870"/>
          </a:xfrm>
          <a:prstGeom prst="rect">
            <a:avLst/>
          </a:prstGeom>
          <a:blipFill>
            <a:blip r:embed="rId4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76" name="object 276"/>
          <p:cNvSpPr/>
          <p:nvPr/>
        </p:nvSpPr>
        <p:spPr>
          <a:xfrm>
            <a:off x="1782729" y="6362725"/>
            <a:ext cx="16885" cy="0"/>
          </a:xfrm>
          <a:custGeom>
            <a:avLst/>
            <a:gdLst/>
            <a:ahLst/>
            <a:cxnLst/>
            <a:rect l="l" t="t" r="r" b="b"/>
            <a:pathLst>
              <a:path w="24765">
                <a:moveTo>
                  <a:pt x="0" y="0"/>
                </a:moveTo>
                <a:lnTo>
                  <a:pt x="2438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77" name="object 277"/>
          <p:cNvSpPr/>
          <p:nvPr/>
        </p:nvSpPr>
        <p:spPr>
          <a:xfrm>
            <a:off x="1828449" y="6362725"/>
            <a:ext cx="22947" cy="0"/>
          </a:xfrm>
          <a:custGeom>
            <a:avLst/>
            <a:gdLst/>
            <a:ahLst/>
            <a:cxnLst/>
            <a:rect l="l" t="t" r="r" b="b"/>
            <a:pathLst>
              <a:path w="33655">
                <a:moveTo>
                  <a:pt x="0" y="0"/>
                </a:moveTo>
                <a:lnTo>
                  <a:pt x="3352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78" name="object 278"/>
          <p:cNvSpPr/>
          <p:nvPr/>
        </p:nvSpPr>
        <p:spPr>
          <a:xfrm>
            <a:off x="1759350" y="6361167"/>
            <a:ext cx="40004" cy="2078"/>
          </a:xfrm>
          <a:prstGeom prst="rect">
            <a:avLst/>
          </a:prstGeom>
          <a:blipFill>
            <a:blip r:embed="rId4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79" name="object 279"/>
          <p:cNvSpPr/>
          <p:nvPr/>
        </p:nvSpPr>
        <p:spPr>
          <a:xfrm>
            <a:off x="1759350" y="6360128"/>
            <a:ext cx="42602" cy="2078"/>
          </a:xfrm>
          <a:prstGeom prst="rect">
            <a:avLst/>
          </a:prstGeom>
          <a:blipFill>
            <a:blip r:embed="rId5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80" name="object 280"/>
          <p:cNvSpPr/>
          <p:nvPr/>
        </p:nvSpPr>
        <p:spPr>
          <a:xfrm>
            <a:off x="1759349" y="6359089"/>
            <a:ext cx="156387" cy="6234"/>
          </a:xfrm>
          <a:prstGeom prst="rect">
            <a:avLst/>
          </a:prstGeom>
          <a:blipFill>
            <a:blip r:embed="rId5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81" name="object 281"/>
          <p:cNvSpPr/>
          <p:nvPr/>
        </p:nvSpPr>
        <p:spPr>
          <a:xfrm>
            <a:off x="1759349" y="6358049"/>
            <a:ext cx="156387" cy="2078"/>
          </a:xfrm>
          <a:prstGeom prst="rect">
            <a:avLst/>
          </a:prstGeom>
          <a:blipFill>
            <a:blip r:embed="rId5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82" name="object 282"/>
          <p:cNvSpPr/>
          <p:nvPr/>
        </p:nvSpPr>
        <p:spPr>
          <a:xfrm>
            <a:off x="1759349" y="6357010"/>
            <a:ext cx="157418" cy="2078"/>
          </a:xfrm>
          <a:prstGeom prst="rect">
            <a:avLst/>
          </a:prstGeom>
          <a:blipFill>
            <a:blip r:embed="rId5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83" name="object 283"/>
          <p:cNvSpPr/>
          <p:nvPr/>
        </p:nvSpPr>
        <p:spPr>
          <a:xfrm>
            <a:off x="1759350" y="6355971"/>
            <a:ext cx="160019" cy="2078"/>
          </a:xfrm>
          <a:prstGeom prst="rect">
            <a:avLst/>
          </a:prstGeom>
          <a:blipFill>
            <a:blip r:embed="rId5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84" name="object 284"/>
          <p:cNvSpPr/>
          <p:nvPr/>
        </p:nvSpPr>
        <p:spPr>
          <a:xfrm>
            <a:off x="1759350" y="6354932"/>
            <a:ext cx="160539" cy="2078"/>
          </a:xfrm>
          <a:prstGeom prst="rect">
            <a:avLst/>
          </a:prstGeom>
          <a:blipFill>
            <a:blip r:embed="rId5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85" name="object 285"/>
          <p:cNvSpPr/>
          <p:nvPr/>
        </p:nvSpPr>
        <p:spPr>
          <a:xfrm>
            <a:off x="1759869" y="6352855"/>
            <a:ext cx="162093" cy="3117"/>
          </a:xfrm>
          <a:prstGeom prst="rect">
            <a:avLst/>
          </a:prstGeom>
          <a:blipFill>
            <a:blip r:embed="rId5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86" name="object 286"/>
          <p:cNvSpPr/>
          <p:nvPr/>
        </p:nvSpPr>
        <p:spPr>
          <a:xfrm>
            <a:off x="1759869" y="6351816"/>
            <a:ext cx="163661" cy="2078"/>
          </a:xfrm>
          <a:prstGeom prst="rect">
            <a:avLst/>
          </a:prstGeom>
          <a:blipFill>
            <a:blip r:embed="rId5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87" name="object 287"/>
          <p:cNvSpPr/>
          <p:nvPr/>
        </p:nvSpPr>
        <p:spPr>
          <a:xfrm>
            <a:off x="1759869" y="6350775"/>
            <a:ext cx="164700" cy="2078"/>
          </a:xfrm>
          <a:prstGeom prst="rect">
            <a:avLst/>
          </a:prstGeom>
          <a:blipFill>
            <a:blip r:embed="rId5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88" name="object 288"/>
          <p:cNvSpPr/>
          <p:nvPr/>
        </p:nvSpPr>
        <p:spPr>
          <a:xfrm>
            <a:off x="1899111" y="6351295"/>
            <a:ext cx="25977" cy="0"/>
          </a:xfrm>
          <a:custGeom>
            <a:avLst/>
            <a:gdLst/>
            <a:ahLst/>
            <a:cxnLst/>
            <a:rect l="l" t="t" r="r" b="b"/>
            <a:pathLst>
              <a:path w="38100">
                <a:moveTo>
                  <a:pt x="0" y="0"/>
                </a:moveTo>
                <a:lnTo>
                  <a:pt x="3809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89" name="object 289"/>
          <p:cNvSpPr/>
          <p:nvPr/>
        </p:nvSpPr>
        <p:spPr>
          <a:xfrm>
            <a:off x="1900150" y="6350256"/>
            <a:ext cx="25111" cy="0"/>
          </a:xfrm>
          <a:custGeom>
            <a:avLst/>
            <a:gdLst/>
            <a:ahLst/>
            <a:cxnLst/>
            <a:rect l="l" t="t" r="r" b="b"/>
            <a:pathLst>
              <a:path w="36830">
                <a:moveTo>
                  <a:pt x="0" y="0"/>
                </a:moveTo>
                <a:lnTo>
                  <a:pt x="365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90" name="object 290"/>
          <p:cNvSpPr/>
          <p:nvPr/>
        </p:nvSpPr>
        <p:spPr>
          <a:xfrm>
            <a:off x="1902229" y="6349217"/>
            <a:ext cx="24245" cy="0"/>
          </a:xfrm>
          <a:custGeom>
            <a:avLst/>
            <a:gdLst/>
            <a:ahLst/>
            <a:cxnLst/>
            <a:rect l="l" t="t" r="r" b="b"/>
            <a:pathLst>
              <a:path w="35560">
                <a:moveTo>
                  <a:pt x="0" y="0"/>
                </a:moveTo>
                <a:lnTo>
                  <a:pt x="3505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91" name="object 291"/>
          <p:cNvSpPr/>
          <p:nvPr/>
        </p:nvSpPr>
        <p:spPr>
          <a:xfrm>
            <a:off x="1904307" y="6348178"/>
            <a:ext cx="22947" cy="0"/>
          </a:xfrm>
          <a:custGeom>
            <a:avLst/>
            <a:gdLst/>
            <a:ahLst/>
            <a:cxnLst/>
            <a:rect l="l" t="t" r="r" b="b"/>
            <a:pathLst>
              <a:path w="33655">
                <a:moveTo>
                  <a:pt x="0" y="0"/>
                </a:moveTo>
                <a:lnTo>
                  <a:pt x="3352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92" name="object 292"/>
          <p:cNvSpPr/>
          <p:nvPr/>
        </p:nvSpPr>
        <p:spPr>
          <a:xfrm>
            <a:off x="1906385" y="6347139"/>
            <a:ext cx="22080" cy="0"/>
          </a:xfrm>
          <a:custGeom>
            <a:avLst/>
            <a:gdLst/>
            <a:ahLst/>
            <a:cxnLst/>
            <a:rect l="l" t="t" r="r" b="b"/>
            <a:pathLst>
              <a:path w="32385">
                <a:moveTo>
                  <a:pt x="0" y="0"/>
                </a:moveTo>
                <a:lnTo>
                  <a:pt x="3200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93" name="object 293"/>
          <p:cNvSpPr/>
          <p:nvPr/>
        </p:nvSpPr>
        <p:spPr>
          <a:xfrm>
            <a:off x="1907424" y="6346100"/>
            <a:ext cx="22080" cy="0"/>
          </a:xfrm>
          <a:custGeom>
            <a:avLst/>
            <a:gdLst/>
            <a:ahLst/>
            <a:cxnLst/>
            <a:rect l="l" t="t" r="r" b="b"/>
            <a:pathLst>
              <a:path w="32385">
                <a:moveTo>
                  <a:pt x="0" y="0"/>
                </a:moveTo>
                <a:lnTo>
                  <a:pt x="3200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94" name="object 294"/>
          <p:cNvSpPr/>
          <p:nvPr/>
        </p:nvSpPr>
        <p:spPr>
          <a:xfrm>
            <a:off x="1907424" y="6345061"/>
            <a:ext cx="22080" cy="0"/>
          </a:xfrm>
          <a:custGeom>
            <a:avLst/>
            <a:gdLst/>
            <a:ahLst/>
            <a:cxnLst/>
            <a:rect l="l" t="t" r="r" b="b"/>
            <a:pathLst>
              <a:path w="32385">
                <a:moveTo>
                  <a:pt x="0" y="0"/>
                </a:moveTo>
                <a:lnTo>
                  <a:pt x="3200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95" name="object 295"/>
          <p:cNvSpPr/>
          <p:nvPr/>
        </p:nvSpPr>
        <p:spPr>
          <a:xfrm>
            <a:off x="1909503" y="6344022"/>
            <a:ext cx="19915" cy="0"/>
          </a:xfrm>
          <a:custGeom>
            <a:avLst/>
            <a:gdLst/>
            <a:ahLst/>
            <a:cxnLst/>
            <a:rect l="l" t="t" r="r" b="b"/>
            <a:pathLst>
              <a:path w="29210">
                <a:moveTo>
                  <a:pt x="0" y="0"/>
                </a:moveTo>
                <a:lnTo>
                  <a:pt x="2895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96" name="object 296"/>
          <p:cNvSpPr/>
          <p:nvPr/>
        </p:nvSpPr>
        <p:spPr>
          <a:xfrm>
            <a:off x="1909503" y="6342983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97" name="object 297"/>
          <p:cNvSpPr/>
          <p:nvPr/>
        </p:nvSpPr>
        <p:spPr>
          <a:xfrm>
            <a:off x="1759350" y="6341424"/>
            <a:ext cx="109619" cy="9351"/>
          </a:xfrm>
          <a:prstGeom prst="rect">
            <a:avLst/>
          </a:prstGeom>
          <a:blipFill>
            <a:blip r:embed="rId5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98" name="object 298"/>
          <p:cNvSpPr/>
          <p:nvPr/>
        </p:nvSpPr>
        <p:spPr>
          <a:xfrm>
            <a:off x="1910542" y="6341943"/>
            <a:ext cx="19915" cy="0"/>
          </a:xfrm>
          <a:custGeom>
            <a:avLst/>
            <a:gdLst/>
            <a:ahLst/>
            <a:cxnLst/>
            <a:rect l="l" t="t" r="r" b="b"/>
            <a:pathLst>
              <a:path w="29210">
                <a:moveTo>
                  <a:pt x="0" y="0"/>
                </a:moveTo>
                <a:lnTo>
                  <a:pt x="2895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299" name="object 299"/>
          <p:cNvSpPr/>
          <p:nvPr/>
        </p:nvSpPr>
        <p:spPr>
          <a:xfrm>
            <a:off x="1759349" y="6340385"/>
            <a:ext cx="99757" cy="2078"/>
          </a:xfrm>
          <a:prstGeom prst="rect">
            <a:avLst/>
          </a:prstGeom>
          <a:blipFill>
            <a:blip r:embed="rId6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00" name="object 300"/>
          <p:cNvSpPr/>
          <p:nvPr/>
        </p:nvSpPr>
        <p:spPr>
          <a:xfrm>
            <a:off x="1807667" y="6340904"/>
            <a:ext cx="27276" cy="0"/>
          </a:xfrm>
          <a:custGeom>
            <a:avLst/>
            <a:gdLst/>
            <a:ahLst/>
            <a:cxnLst/>
            <a:rect l="l" t="t" r="r" b="b"/>
            <a:pathLst>
              <a:path w="40005">
                <a:moveTo>
                  <a:pt x="0" y="0"/>
                </a:moveTo>
                <a:lnTo>
                  <a:pt x="3962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01" name="object 301"/>
          <p:cNvSpPr/>
          <p:nvPr/>
        </p:nvSpPr>
        <p:spPr>
          <a:xfrm>
            <a:off x="1836766" y="6340904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02" name="object 302"/>
          <p:cNvSpPr/>
          <p:nvPr/>
        </p:nvSpPr>
        <p:spPr>
          <a:xfrm>
            <a:off x="1912619" y="6340904"/>
            <a:ext cx="19050" cy="0"/>
          </a:xfrm>
          <a:custGeom>
            <a:avLst/>
            <a:gdLst/>
            <a:ahLst/>
            <a:cxnLst/>
            <a:rect l="l" t="t" r="r" b="b"/>
            <a:pathLst>
              <a:path w="27939">
                <a:moveTo>
                  <a:pt x="0" y="0"/>
                </a:moveTo>
                <a:lnTo>
                  <a:pt x="274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03" name="object 303"/>
          <p:cNvSpPr/>
          <p:nvPr/>
        </p:nvSpPr>
        <p:spPr>
          <a:xfrm>
            <a:off x="1759869" y="6339865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8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04" name="object 304"/>
          <p:cNvSpPr/>
          <p:nvPr/>
        </p:nvSpPr>
        <p:spPr>
          <a:xfrm>
            <a:off x="1807672" y="6339345"/>
            <a:ext cx="49868" cy="2078"/>
          </a:xfrm>
          <a:prstGeom prst="rect">
            <a:avLst/>
          </a:prstGeom>
          <a:blipFill>
            <a:blip r:embed="rId6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05" name="object 305"/>
          <p:cNvSpPr/>
          <p:nvPr/>
        </p:nvSpPr>
        <p:spPr>
          <a:xfrm>
            <a:off x="1836766" y="6339865"/>
            <a:ext cx="19915" cy="0"/>
          </a:xfrm>
          <a:custGeom>
            <a:avLst/>
            <a:gdLst/>
            <a:ahLst/>
            <a:cxnLst/>
            <a:rect l="l" t="t" r="r" b="b"/>
            <a:pathLst>
              <a:path w="29209">
                <a:moveTo>
                  <a:pt x="0" y="0"/>
                </a:moveTo>
                <a:lnTo>
                  <a:pt x="2895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06" name="object 306"/>
          <p:cNvSpPr/>
          <p:nvPr/>
        </p:nvSpPr>
        <p:spPr>
          <a:xfrm>
            <a:off x="1912619" y="6339865"/>
            <a:ext cx="19050" cy="0"/>
          </a:xfrm>
          <a:custGeom>
            <a:avLst/>
            <a:gdLst/>
            <a:ahLst/>
            <a:cxnLst/>
            <a:rect l="l" t="t" r="r" b="b"/>
            <a:pathLst>
              <a:path w="27939">
                <a:moveTo>
                  <a:pt x="0" y="0"/>
                </a:moveTo>
                <a:lnTo>
                  <a:pt x="274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07" name="object 307"/>
          <p:cNvSpPr/>
          <p:nvPr/>
        </p:nvSpPr>
        <p:spPr>
          <a:xfrm>
            <a:off x="1836766" y="6338825"/>
            <a:ext cx="19050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08" name="object 308"/>
          <p:cNvSpPr/>
          <p:nvPr/>
        </p:nvSpPr>
        <p:spPr>
          <a:xfrm>
            <a:off x="1836766" y="6337786"/>
            <a:ext cx="19050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09" name="object 309"/>
          <p:cNvSpPr/>
          <p:nvPr/>
        </p:nvSpPr>
        <p:spPr>
          <a:xfrm>
            <a:off x="1914698" y="6337786"/>
            <a:ext cx="17750" cy="0"/>
          </a:xfrm>
          <a:custGeom>
            <a:avLst/>
            <a:gdLst/>
            <a:ahLst/>
            <a:cxnLst/>
            <a:rect l="l" t="t" r="r" b="b"/>
            <a:pathLst>
              <a:path w="26035">
                <a:moveTo>
                  <a:pt x="0" y="0"/>
                </a:moveTo>
                <a:lnTo>
                  <a:pt x="2590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10" name="object 310"/>
          <p:cNvSpPr/>
          <p:nvPr/>
        </p:nvSpPr>
        <p:spPr>
          <a:xfrm>
            <a:off x="1835723" y="6336748"/>
            <a:ext cx="19050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11" name="object 311"/>
          <p:cNvSpPr/>
          <p:nvPr/>
        </p:nvSpPr>
        <p:spPr>
          <a:xfrm>
            <a:off x="1914698" y="6336748"/>
            <a:ext cx="19050" cy="0"/>
          </a:xfrm>
          <a:custGeom>
            <a:avLst/>
            <a:gdLst/>
            <a:ahLst/>
            <a:cxnLst/>
            <a:rect l="l" t="t" r="r" b="b"/>
            <a:pathLst>
              <a:path w="27939">
                <a:moveTo>
                  <a:pt x="0" y="0"/>
                </a:moveTo>
                <a:lnTo>
                  <a:pt x="274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12" name="object 312"/>
          <p:cNvSpPr/>
          <p:nvPr/>
        </p:nvSpPr>
        <p:spPr>
          <a:xfrm>
            <a:off x="1834683" y="6335709"/>
            <a:ext cx="19050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13" name="object 313"/>
          <p:cNvSpPr/>
          <p:nvPr/>
        </p:nvSpPr>
        <p:spPr>
          <a:xfrm>
            <a:off x="1915737" y="6335709"/>
            <a:ext cx="17750" cy="0"/>
          </a:xfrm>
          <a:custGeom>
            <a:avLst/>
            <a:gdLst/>
            <a:ahLst/>
            <a:cxnLst/>
            <a:rect l="l" t="t" r="r" b="b"/>
            <a:pathLst>
              <a:path w="26035">
                <a:moveTo>
                  <a:pt x="0" y="0"/>
                </a:moveTo>
                <a:lnTo>
                  <a:pt x="2590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14" name="object 314"/>
          <p:cNvSpPr/>
          <p:nvPr/>
        </p:nvSpPr>
        <p:spPr>
          <a:xfrm>
            <a:off x="1834683" y="6334670"/>
            <a:ext cx="19050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15" name="object 315"/>
          <p:cNvSpPr/>
          <p:nvPr/>
        </p:nvSpPr>
        <p:spPr>
          <a:xfrm>
            <a:off x="1915737" y="6334670"/>
            <a:ext cx="19050" cy="0"/>
          </a:xfrm>
          <a:custGeom>
            <a:avLst/>
            <a:gdLst/>
            <a:ahLst/>
            <a:cxnLst/>
            <a:rect l="l" t="t" r="r" b="b"/>
            <a:pathLst>
              <a:path w="27939">
                <a:moveTo>
                  <a:pt x="0" y="0"/>
                </a:moveTo>
                <a:lnTo>
                  <a:pt x="274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16" name="object 316"/>
          <p:cNvSpPr/>
          <p:nvPr/>
        </p:nvSpPr>
        <p:spPr>
          <a:xfrm>
            <a:off x="1834684" y="6333631"/>
            <a:ext cx="17750" cy="0"/>
          </a:xfrm>
          <a:custGeom>
            <a:avLst/>
            <a:gdLst/>
            <a:ahLst/>
            <a:cxnLst/>
            <a:rect l="l" t="t" r="r" b="b"/>
            <a:pathLst>
              <a:path w="26034">
                <a:moveTo>
                  <a:pt x="0" y="0"/>
                </a:moveTo>
                <a:lnTo>
                  <a:pt x="2590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17" name="object 317"/>
          <p:cNvSpPr/>
          <p:nvPr/>
        </p:nvSpPr>
        <p:spPr>
          <a:xfrm>
            <a:off x="1916777" y="6333631"/>
            <a:ext cx="17750" cy="0"/>
          </a:xfrm>
          <a:custGeom>
            <a:avLst/>
            <a:gdLst/>
            <a:ahLst/>
            <a:cxnLst/>
            <a:rect l="l" t="t" r="r" b="b"/>
            <a:pathLst>
              <a:path w="26035">
                <a:moveTo>
                  <a:pt x="0" y="0"/>
                </a:moveTo>
                <a:lnTo>
                  <a:pt x="2590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18" name="object 318"/>
          <p:cNvSpPr/>
          <p:nvPr/>
        </p:nvSpPr>
        <p:spPr>
          <a:xfrm>
            <a:off x="1834684" y="6332592"/>
            <a:ext cx="17750" cy="0"/>
          </a:xfrm>
          <a:custGeom>
            <a:avLst/>
            <a:gdLst/>
            <a:ahLst/>
            <a:cxnLst/>
            <a:rect l="l" t="t" r="r" b="b"/>
            <a:pathLst>
              <a:path w="26034">
                <a:moveTo>
                  <a:pt x="0" y="0"/>
                </a:moveTo>
                <a:lnTo>
                  <a:pt x="2590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19" name="object 319"/>
          <p:cNvSpPr/>
          <p:nvPr/>
        </p:nvSpPr>
        <p:spPr>
          <a:xfrm>
            <a:off x="1916777" y="6332592"/>
            <a:ext cx="17750" cy="0"/>
          </a:xfrm>
          <a:custGeom>
            <a:avLst/>
            <a:gdLst/>
            <a:ahLst/>
            <a:cxnLst/>
            <a:rect l="l" t="t" r="r" b="b"/>
            <a:pathLst>
              <a:path w="26035">
                <a:moveTo>
                  <a:pt x="0" y="0"/>
                </a:moveTo>
                <a:lnTo>
                  <a:pt x="2590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20" name="object 320"/>
          <p:cNvSpPr/>
          <p:nvPr/>
        </p:nvSpPr>
        <p:spPr>
          <a:xfrm>
            <a:off x="1834684" y="6331553"/>
            <a:ext cx="16885" cy="0"/>
          </a:xfrm>
          <a:custGeom>
            <a:avLst/>
            <a:gdLst/>
            <a:ahLst/>
            <a:cxnLst/>
            <a:rect l="l" t="t" r="r" b="b"/>
            <a:pathLst>
              <a:path w="24765">
                <a:moveTo>
                  <a:pt x="0" y="0"/>
                </a:moveTo>
                <a:lnTo>
                  <a:pt x="2438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21" name="object 321"/>
          <p:cNvSpPr/>
          <p:nvPr/>
        </p:nvSpPr>
        <p:spPr>
          <a:xfrm>
            <a:off x="1917815" y="6331553"/>
            <a:ext cx="16885" cy="0"/>
          </a:xfrm>
          <a:custGeom>
            <a:avLst/>
            <a:gdLst/>
            <a:ahLst/>
            <a:cxnLst/>
            <a:rect l="l" t="t" r="r" b="b"/>
            <a:pathLst>
              <a:path w="24764">
                <a:moveTo>
                  <a:pt x="0" y="0"/>
                </a:moveTo>
                <a:lnTo>
                  <a:pt x="2438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22" name="object 322"/>
          <p:cNvSpPr/>
          <p:nvPr/>
        </p:nvSpPr>
        <p:spPr>
          <a:xfrm>
            <a:off x="1833645" y="6330513"/>
            <a:ext cx="17750" cy="0"/>
          </a:xfrm>
          <a:custGeom>
            <a:avLst/>
            <a:gdLst/>
            <a:ahLst/>
            <a:cxnLst/>
            <a:rect l="l" t="t" r="r" b="b"/>
            <a:pathLst>
              <a:path w="26034">
                <a:moveTo>
                  <a:pt x="0" y="0"/>
                </a:moveTo>
                <a:lnTo>
                  <a:pt x="2590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23" name="object 323"/>
          <p:cNvSpPr/>
          <p:nvPr/>
        </p:nvSpPr>
        <p:spPr>
          <a:xfrm>
            <a:off x="1917815" y="6330513"/>
            <a:ext cx="16885" cy="0"/>
          </a:xfrm>
          <a:custGeom>
            <a:avLst/>
            <a:gdLst/>
            <a:ahLst/>
            <a:cxnLst/>
            <a:rect l="l" t="t" r="r" b="b"/>
            <a:pathLst>
              <a:path w="24764">
                <a:moveTo>
                  <a:pt x="0" y="0"/>
                </a:moveTo>
                <a:lnTo>
                  <a:pt x="2438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24" name="object 324"/>
          <p:cNvSpPr/>
          <p:nvPr/>
        </p:nvSpPr>
        <p:spPr>
          <a:xfrm>
            <a:off x="1833645" y="6329474"/>
            <a:ext cx="16885" cy="0"/>
          </a:xfrm>
          <a:custGeom>
            <a:avLst/>
            <a:gdLst/>
            <a:ahLst/>
            <a:cxnLst/>
            <a:rect l="l" t="t" r="r" b="b"/>
            <a:pathLst>
              <a:path w="24765">
                <a:moveTo>
                  <a:pt x="0" y="0"/>
                </a:moveTo>
                <a:lnTo>
                  <a:pt x="2438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25" name="object 325"/>
          <p:cNvSpPr/>
          <p:nvPr/>
        </p:nvSpPr>
        <p:spPr>
          <a:xfrm>
            <a:off x="1917815" y="6329474"/>
            <a:ext cx="17750" cy="0"/>
          </a:xfrm>
          <a:custGeom>
            <a:avLst/>
            <a:gdLst/>
            <a:ahLst/>
            <a:cxnLst/>
            <a:rect l="l" t="t" r="r" b="b"/>
            <a:pathLst>
              <a:path w="26035">
                <a:moveTo>
                  <a:pt x="0" y="0"/>
                </a:moveTo>
                <a:lnTo>
                  <a:pt x="2590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26" name="object 326"/>
          <p:cNvSpPr/>
          <p:nvPr/>
        </p:nvSpPr>
        <p:spPr>
          <a:xfrm>
            <a:off x="1833645" y="6328435"/>
            <a:ext cx="16885" cy="0"/>
          </a:xfrm>
          <a:custGeom>
            <a:avLst/>
            <a:gdLst/>
            <a:ahLst/>
            <a:cxnLst/>
            <a:rect l="l" t="t" r="r" b="b"/>
            <a:pathLst>
              <a:path w="24765">
                <a:moveTo>
                  <a:pt x="0" y="0"/>
                </a:moveTo>
                <a:lnTo>
                  <a:pt x="2438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27" name="object 327"/>
          <p:cNvSpPr/>
          <p:nvPr/>
        </p:nvSpPr>
        <p:spPr>
          <a:xfrm>
            <a:off x="1917815" y="6328435"/>
            <a:ext cx="17750" cy="0"/>
          </a:xfrm>
          <a:custGeom>
            <a:avLst/>
            <a:gdLst/>
            <a:ahLst/>
            <a:cxnLst/>
            <a:rect l="l" t="t" r="r" b="b"/>
            <a:pathLst>
              <a:path w="26035">
                <a:moveTo>
                  <a:pt x="0" y="0"/>
                </a:moveTo>
                <a:lnTo>
                  <a:pt x="2590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28" name="object 328"/>
          <p:cNvSpPr/>
          <p:nvPr/>
        </p:nvSpPr>
        <p:spPr>
          <a:xfrm>
            <a:off x="1833645" y="6327396"/>
            <a:ext cx="16885" cy="0"/>
          </a:xfrm>
          <a:custGeom>
            <a:avLst/>
            <a:gdLst/>
            <a:ahLst/>
            <a:cxnLst/>
            <a:rect l="l" t="t" r="r" b="b"/>
            <a:pathLst>
              <a:path w="24765">
                <a:moveTo>
                  <a:pt x="0" y="0"/>
                </a:moveTo>
                <a:lnTo>
                  <a:pt x="2438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29" name="object 329"/>
          <p:cNvSpPr/>
          <p:nvPr/>
        </p:nvSpPr>
        <p:spPr>
          <a:xfrm>
            <a:off x="1918854" y="6327396"/>
            <a:ext cx="16885" cy="0"/>
          </a:xfrm>
          <a:custGeom>
            <a:avLst/>
            <a:gdLst/>
            <a:ahLst/>
            <a:cxnLst/>
            <a:rect l="l" t="t" r="r" b="b"/>
            <a:pathLst>
              <a:path w="24764">
                <a:moveTo>
                  <a:pt x="0" y="0"/>
                </a:moveTo>
                <a:lnTo>
                  <a:pt x="2438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30" name="object 330"/>
          <p:cNvSpPr/>
          <p:nvPr/>
        </p:nvSpPr>
        <p:spPr>
          <a:xfrm>
            <a:off x="1832605" y="6326356"/>
            <a:ext cx="17750" cy="0"/>
          </a:xfrm>
          <a:custGeom>
            <a:avLst/>
            <a:gdLst/>
            <a:ahLst/>
            <a:cxnLst/>
            <a:rect l="l" t="t" r="r" b="b"/>
            <a:pathLst>
              <a:path w="26034">
                <a:moveTo>
                  <a:pt x="0" y="0"/>
                </a:moveTo>
                <a:lnTo>
                  <a:pt x="2590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31" name="object 331"/>
          <p:cNvSpPr/>
          <p:nvPr/>
        </p:nvSpPr>
        <p:spPr>
          <a:xfrm>
            <a:off x="1885603" y="6326356"/>
            <a:ext cx="50223" cy="0"/>
          </a:xfrm>
          <a:custGeom>
            <a:avLst/>
            <a:gdLst/>
            <a:ahLst/>
            <a:cxnLst/>
            <a:rect l="l" t="t" r="r" b="b"/>
            <a:pathLst>
              <a:path w="73660">
                <a:moveTo>
                  <a:pt x="0" y="0"/>
                </a:moveTo>
                <a:lnTo>
                  <a:pt x="7315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32" name="object 332"/>
          <p:cNvSpPr/>
          <p:nvPr/>
        </p:nvSpPr>
        <p:spPr>
          <a:xfrm>
            <a:off x="1832605" y="6325317"/>
            <a:ext cx="17750" cy="0"/>
          </a:xfrm>
          <a:custGeom>
            <a:avLst/>
            <a:gdLst/>
            <a:ahLst/>
            <a:cxnLst/>
            <a:rect l="l" t="t" r="r" b="b"/>
            <a:pathLst>
              <a:path w="26034">
                <a:moveTo>
                  <a:pt x="0" y="0"/>
                </a:moveTo>
                <a:lnTo>
                  <a:pt x="2590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33" name="object 333"/>
          <p:cNvSpPr/>
          <p:nvPr/>
        </p:nvSpPr>
        <p:spPr>
          <a:xfrm>
            <a:off x="1832605" y="6324279"/>
            <a:ext cx="17750" cy="0"/>
          </a:xfrm>
          <a:custGeom>
            <a:avLst/>
            <a:gdLst/>
            <a:ahLst/>
            <a:cxnLst/>
            <a:rect l="l" t="t" r="r" b="b"/>
            <a:pathLst>
              <a:path w="26034">
                <a:moveTo>
                  <a:pt x="0" y="0"/>
                </a:moveTo>
                <a:lnTo>
                  <a:pt x="2590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34" name="object 334"/>
          <p:cNvSpPr/>
          <p:nvPr/>
        </p:nvSpPr>
        <p:spPr>
          <a:xfrm>
            <a:off x="1832606" y="6323240"/>
            <a:ext cx="16885" cy="0"/>
          </a:xfrm>
          <a:custGeom>
            <a:avLst/>
            <a:gdLst/>
            <a:ahLst/>
            <a:cxnLst/>
            <a:rect l="l" t="t" r="r" b="b"/>
            <a:pathLst>
              <a:path w="24765">
                <a:moveTo>
                  <a:pt x="0" y="0"/>
                </a:moveTo>
                <a:lnTo>
                  <a:pt x="2438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35" name="object 335"/>
          <p:cNvSpPr/>
          <p:nvPr/>
        </p:nvSpPr>
        <p:spPr>
          <a:xfrm>
            <a:off x="1832606" y="6322201"/>
            <a:ext cx="16885" cy="0"/>
          </a:xfrm>
          <a:custGeom>
            <a:avLst/>
            <a:gdLst/>
            <a:ahLst/>
            <a:cxnLst/>
            <a:rect l="l" t="t" r="r" b="b"/>
            <a:pathLst>
              <a:path w="24765">
                <a:moveTo>
                  <a:pt x="0" y="0"/>
                </a:moveTo>
                <a:lnTo>
                  <a:pt x="2438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36" name="object 336"/>
          <p:cNvSpPr/>
          <p:nvPr/>
        </p:nvSpPr>
        <p:spPr>
          <a:xfrm>
            <a:off x="1832606" y="6321162"/>
            <a:ext cx="16885" cy="0"/>
          </a:xfrm>
          <a:custGeom>
            <a:avLst/>
            <a:gdLst/>
            <a:ahLst/>
            <a:cxnLst/>
            <a:rect l="l" t="t" r="r" b="b"/>
            <a:pathLst>
              <a:path w="24765">
                <a:moveTo>
                  <a:pt x="0" y="0"/>
                </a:moveTo>
                <a:lnTo>
                  <a:pt x="2438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37" name="object 337"/>
          <p:cNvSpPr/>
          <p:nvPr/>
        </p:nvSpPr>
        <p:spPr>
          <a:xfrm>
            <a:off x="1832606" y="6320123"/>
            <a:ext cx="16885" cy="0"/>
          </a:xfrm>
          <a:custGeom>
            <a:avLst/>
            <a:gdLst/>
            <a:ahLst/>
            <a:cxnLst/>
            <a:rect l="l" t="t" r="r" b="b"/>
            <a:pathLst>
              <a:path w="24765">
                <a:moveTo>
                  <a:pt x="0" y="0"/>
                </a:moveTo>
                <a:lnTo>
                  <a:pt x="2438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38" name="object 338"/>
          <p:cNvSpPr/>
          <p:nvPr/>
        </p:nvSpPr>
        <p:spPr>
          <a:xfrm>
            <a:off x="1832606" y="6319083"/>
            <a:ext cx="16885" cy="0"/>
          </a:xfrm>
          <a:custGeom>
            <a:avLst/>
            <a:gdLst/>
            <a:ahLst/>
            <a:cxnLst/>
            <a:rect l="l" t="t" r="r" b="b"/>
            <a:pathLst>
              <a:path w="24765">
                <a:moveTo>
                  <a:pt x="0" y="0"/>
                </a:moveTo>
                <a:lnTo>
                  <a:pt x="2438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39" name="object 339"/>
          <p:cNvSpPr/>
          <p:nvPr/>
        </p:nvSpPr>
        <p:spPr>
          <a:xfrm>
            <a:off x="1832606" y="6318044"/>
            <a:ext cx="16885" cy="0"/>
          </a:xfrm>
          <a:custGeom>
            <a:avLst/>
            <a:gdLst/>
            <a:ahLst/>
            <a:cxnLst/>
            <a:rect l="l" t="t" r="r" b="b"/>
            <a:pathLst>
              <a:path w="24765">
                <a:moveTo>
                  <a:pt x="0" y="0"/>
                </a:moveTo>
                <a:lnTo>
                  <a:pt x="2438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40" name="object 340"/>
          <p:cNvSpPr/>
          <p:nvPr/>
        </p:nvSpPr>
        <p:spPr>
          <a:xfrm>
            <a:off x="1832606" y="6317005"/>
            <a:ext cx="16885" cy="0"/>
          </a:xfrm>
          <a:custGeom>
            <a:avLst/>
            <a:gdLst/>
            <a:ahLst/>
            <a:cxnLst/>
            <a:rect l="l" t="t" r="r" b="b"/>
            <a:pathLst>
              <a:path w="24765">
                <a:moveTo>
                  <a:pt x="0" y="0"/>
                </a:moveTo>
                <a:lnTo>
                  <a:pt x="2438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41" name="object 341"/>
          <p:cNvSpPr/>
          <p:nvPr/>
        </p:nvSpPr>
        <p:spPr>
          <a:xfrm>
            <a:off x="1832606" y="6315966"/>
            <a:ext cx="16885" cy="0"/>
          </a:xfrm>
          <a:custGeom>
            <a:avLst/>
            <a:gdLst/>
            <a:ahLst/>
            <a:cxnLst/>
            <a:rect l="l" t="t" r="r" b="b"/>
            <a:pathLst>
              <a:path w="24765">
                <a:moveTo>
                  <a:pt x="0" y="0"/>
                </a:moveTo>
                <a:lnTo>
                  <a:pt x="2438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42" name="object 342"/>
          <p:cNvSpPr/>
          <p:nvPr/>
        </p:nvSpPr>
        <p:spPr>
          <a:xfrm>
            <a:off x="1832606" y="6314927"/>
            <a:ext cx="16885" cy="0"/>
          </a:xfrm>
          <a:custGeom>
            <a:avLst/>
            <a:gdLst/>
            <a:ahLst/>
            <a:cxnLst/>
            <a:rect l="l" t="t" r="r" b="b"/>
            <a:pathLst>
              <a:path w="24765">
                <a:moveTo>
                  <a:pt x="0" y="0"/>
                </a:moveTo>
                <a:lnTo>
                  <a:pt x="2438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43" name="object 343"/>
          <p:cNvSpPr/>
          <p:nvPr/>
        </p:nvSpPr>
        <p:spPr>
          <a:xfrm>
            <a:off x="1832606" y="6313887"/>
            <a:ext cx="16885" cy="0"/>
          </a:xfrm>
          <a:custGeom>
            <a:avLst/>
            <a:gdLst/>
            <a:ahLst/>
            <a:cxnLst/>
            <a:rect l="l" t="t" r="r" b="b"/>
            <a:pathLst>
              <a:path w="24765">
                <a:moveTo>
                  <a:pt x="0" y="0"/>
                </a:moveTo>
                <a:lnTo>
                  <a:pt x="2438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44" name="object 344"/>
          <p:cNvSpPr/>
          <p:nvPr/>
        </p:nvSpPr>
        <p:spPr>
          <a:xfrm>
            <a:off x="1832606" y="6312848"/>
            <a:ext cx="16885" cy="0"/>
          </a:xfrm>
          <a:custGeom>
            <a:avLst/>
            <a:gdLst/>
            <a:ahLst/>
            <a:cxnLst/>
            <a:rect l="l" t="t" r="r" b="b"/>
            <a:pathLst>
              <a:path w="24765">
                <a:moveTo>
                  <a:pt x="0" y="0"/>
                </a:moveTo>
                <a:lnTo>
                  <a:pt x="2438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45" name="object 345"/>
          <p:cNvSpPr/>
          <p:nvPr/>
        </p:nvSpPr>
        <p:spPr>
          <a:xfrm>
            <a:off x="1832605" y="6311809"/>
            <a:ext cx="17750" cy="0"/>
          </a:xfrm>
          <a:custGeom>
            <a:avLst/>
            <a:gdLst/>
            <a:ahLst/>
            <a:cxnLst/>
            <a:rect l="l" t="t" r="r" b="b"/>
            <a:pathLst>
              <a:path w="26034">
                <a:moveTo>
                  <a:pt x="0" y="0"/>
                </a:moveTo>
                <a:lnTo>
                  <a:pt x="2590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46" name="object 346"/>
          <p:cNvSpPr/>
          <p:nvPr/>
        </p:nvSpPr>
        <p:spPr>
          <a:xfrm>
            <a:off x="1832605" y="6310771"/>
            <a:ext cx="17750" cy="0"/>
          </a:xfrm>
          <a:custGeom>
            <a:avLst/>
            <a:gdLst/>
            <a:ahLst/>
            <a:cxnLst/>
            <a:rect l="l" t="t" r="r" b="b"/>
            <a:pathLst>
              <a:path w="26034">
                <a:moveTo>
                  <a:pt x="0" y="0"/>
                </a:moveTo>
                <a:lnTo>
                  <a:pt x="2590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47" name="object 347"/>
          <p:cNvSpPr/>
          <p:nvPr/>
        </p:nvSpPr>
        <p:spPr>
          <a:xfrm>
            <a:off x="1832605" y="6309732"/>
            <a:ext cx="17750" cy="0"/>
          </a:xfrm>
          <a:custGeom>
            <a:avLst/>
            <a:gdLst/>
            <a:ahLst/>
            <a:cxnLst/>
            <a:rect l="l" t="t" r="r" b="b"/>
            <a:pathLst>
              <a:path w="26034">
                <a:moveTo>
                  <a:pt x="0" y="0"/>
                </a:moveTo>
                <a:lnTo>
                  <a:pt x="2590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48" name="object 348"/>
          <p:cNvSpPr/>
          <p:nvPr/>
        </p:nvSpPr>
        <p:spPr>
          <a:xfrm>
            <a:off x="1833645" y="6308693"/>
            <a:ext cx="16885" cy="0"/>
          </a:xfrm>
          <a:custGeom>
            <a:avLst/>
            <a:gdLst/>
            <a:ahLst/>
            <a:cxnLst/>
            <a:rect l="l" t="t" r="r" b="b"/>
            <a:pathLst>
              <a:path w="24765">
                <a:moveTo>
                  <a:pt x="0" y="0"/>
                </a:moveTo>
                <a:lnTo>
                  <a:pt x="2438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49" name="object 349"/>
          <p:cNvSpPr/>
          <p:nvPr/>
        </p:nvSpPr>
        <p:spPr>
          <a:xfrm>
            <a:off x="1833645" y="6307653"/>
            <a:ext cx="16885" cy="0"/>
          </a:xfrm>
          <a:custGeom>
            <a:avLst/>
            <a:gdLst/>
            <a:ahLst/>
            <a:cxnLst/>
            <a:rect l="l" t="t" r="r" b="b"/>
            <a:pathLst>
              <a:path w="24765">
                <a:moveTo>
                  <a:pt x="0" y="0"/>
                </a:moveTo>
                <a:lnTo>
                  <a:pt x="2438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50" name="object 350"/>
          <p:cNvSpPr/>
          <p:nvPr/>
        </p:nvSpPr>
        <p:spPr>
          <a:xfrm>
            <a:off x="1833645" y="6306614"/>
            <a:ext cx="17750" cy="0"/>
          </a:xfrm>
          <a:custGeom>
            <a:avLst/>
            <a:gdLst/>
            <a:ahLst/>
            <a:cxnLst/>
            <a:rect l="l" t="t" r="r" b="b"/>
            <a:pathLst>
              <a:path w="26034">
                <a:moveTo>
                  <a:pt x="0" y="0"/>
                </a:moveTo>
                <a:lnTo>
                  <a:pt x="2590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51" name="object 351"/>
          <p:cNvSpPr/>
          <p:nvPr/>
        </p:nvSpPr>
        <p:spPr>
          <a:xfrm>
            <a:off x="1834684" y="6305575"/>
            <a:ext cx="16885" cy="0"/>
          </a:xfrm>
          <a:custGeom>
            <a:avLst/>
            <a:gdLst/>
            <a:ahLst/>
            <a:cxnLst/>
            <a:rect l="l" t="t" r="r" b="b"/>
            <a:pathLst>
              <a:path w="24765">
                <a:moveTo>
                  <a:pt x="0" y="0"/>
                </a:moveTo>
                <a:lnTo>
                  <a:pt x="2438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52" name="object 352"/>
          <p:cNvSpPr/>
          <p:nvPr/>
        </p:nvSpPr>
        <p:spPr>
          <a:xfrm>
            <a:off x="1834684" y="6304536"/>
            <a:ext cx="17750" cy="0"/>
          </a:xfrm>
          <a:custGeom>
            <a:avLst/>
            <a:gdLst/>
            <a:ahLst/>
            <a:cxnLst/>
            <a:rect l="l" t="t" r="r" b="b"/>
            <a:pathLst>
              <a:path w="26034">
                <a:moveTo>
                  <a:pt x="0" y="0"/>
                </a:moveTo>
                <a:lnTo>
                  <a:pt x="2590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53" name="object 353"/>
          <p:cNvSpPr/>
          <p:nvPr/>
        </p:nvSpPr>
        <p:spPr>
          <a:xfrm>
            <a:off x="1834683" y="6303497"/>
            <a:ext cx="19050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54" name="object 354"/>
          <p:cNvSpPr/>
          <p:nvPr/>
        </p:nvSpPr>
        <p:spPr>
          <a:xfrm>
            <a:off x="1834683" y="6302458"/>
            <a:ext cx="19050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55" name="object 355"/>
          <p:cNvSpPr/>
          <p:nvPr/>
        </p:nvSpPr>
        <p:spPr>
          <a:xfrm>
            <a:off x="1834683" y="6301419"/>
            <a:ext cx="19050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56" name="object 356"/>
          <p:cNvSpPr/>
          <p:nvPr/>
        </p:nvSpPr>
        <p:spPr>
          <a:xfrm>
            <a:off x="1835723" y="6300379"/>
            <a:ext cx="19050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57" name="object 357"/>
          <p:cNvSpPr/>
          <p:nvPr/>
        </p:nvSpPr>
        <p:spPr>
          <a:xfrm>
            <a:off x="1835723" y="6299340"/>
            <a:ext cx="19050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58" name="object 358"/>
          <p:cNvSpPr/>
          <p:nvPr/>
        </p:nvSpPr>
        <p:spPr>
          <a:xfrm>
            <a:off x="1836766" y="6298302"/>
            <a:ext cx="19050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59" name="object 359"/>
          <p:cNvSpPr/>
          <p:nvPr/>
        </p:nvSpPr>
        <p:spPr>
          <a:xfrm>
            <a:off x="1836766" y="6297263"/>
            <a:ext cx="19050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60" name="object 360"/>
          <p:cNvSpPr/>
          <p:nvPr/>
        </p:nvSpPr>
        <p:spPr>
          <a:xfrm>
            <a:off x="1836766" y="6296223"/>
            <a:ext cx="19915" cy="0"/>
          </a:xfrm>
          <a:custGeom>
            <a:avLst/>
            <a:gdLst/>
            <a:ahLst/>
            <a:cxnLst/>
            <a:rect l="l" t="t" r="r" b="b"/>
            <a:pathLst>
              <a:path w="29209">
                <a:moveTo>
                  <a:pt x="0" y="0"/>
                </a:moveTo>
                <a:lnTo>
                  <a:pt x="2895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61" name="object 361"/>
          <p:cNvSpPr/>
          <p:nvPr/>
        </p:nvSpPr>
        <p:spPr>
          <a:xfrm>
            <a:off x="1837805" y="6295184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62" name="object 362"/>
          <p:cNvSpPr/>
          <p:nvPr/>
        </p:nvSpPr>
        <p:spPr>
          <a:xfrm>
            <a:off x="1838845" y="6294145"/>
            <a:ext cx="19915" cy="0"/>
          </a:xfrm>
          <a:custGeom>
            <a:avLst/>
            <a:gdLst/>
            <a:ahLst/>
            <a:cxnLst/>
            <a:rect l="l" t="t" r="r" b="b"/>
            <a:pathLst>
              <a:path w="29209">
                <a:moveTo>
                  <a:pt x="0" y="0"/>
                </a:moveTo>
                <a:lnTo>
                  <a:pt x="2895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63" name="object 363"/>
          <p:cNvSpPr/>
          <p:nvPr/>
        </p:nvSpPr>
        <p:spPr>
          <a:xfrm>
            <a:off x="1839883" y="6293106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8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64" name="object 364"/>
          <p:cNvSpPr/>
          <p:nvPr/>
        </p:nvSpPr>
        <p:spPr>
          <a:xfrm>
            <a:off x="1832610" y="6292587"/>
            <a:ext cx="103908" cy="59227"/>
          </a:xfrm>
          <a:prstGeom prst="rect">
            <a:avLst/>
          </a:prstGeom>
          <a:blipFill>
            <a:blip r:embed="rId6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65" name="object 365"/>
          <p:cNvSpPr/>
          <p:nvPr/>
        </p:nvSpPr>
        <p:spPr>
          <a:xfrm>
            <a:off x="1839363" y="6283235"/>
            <a:ext cx="80010" cy="10391"/>
          </a:xfrm>
          <a:prstGeom prst="rect">
            <a:avLst/>
          </a:prstGeom>
          <a:blipFill>
            <a:blip r:embed="rId6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66" name="object 366"/>
          <p:cNvSpPr/>
          <p:nvPr/>
        </p:nvSpPr>
        <p:spPr>
          <a:xfrm>
            <a:off x="1759349" y="6282196"/>
            <a:ext cx="21821" cy="58188"/>
          </a:xfrm>
          <a:prstGeom prst="rect">
            <a:avLst/>
          </a:prstGeom>
          <a:blipFill>
            <a:blip r:embed="rId6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67" name="object 367"/>
          <p:cNvSpPr/>
          <p:nvPr/>
        </p:nvSpPr>
        <p:spPr>
          <a:xfrm>
            <a:off x="1845598" y="6282196"/>
            <a:ext cx="74814" cy="2078"/>
          </a:xfrm>
          <a:prstGeom prst="rect">
            <a:avLst/>
          </a:prstGeom>
          <a:blipFill>
            <a:blip r:embed="rId6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68" name="object 368"/>
          <p:cNvSpPr/>
          <p:nvPr/>
        </p:nvSpPr>
        <p:spPr>
          <a:xfrm>
            <a:off x="1847676" y="6267649"/>
            <a:ext cx="73775" cy="15586"/>
          </a:xfrm>
          <a:prstGeom prst="rect">
            <a:avLst/>
          </a:prstGeom>
          <a:blipFill>
            <a:blip r:embed="rId6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69" name="object 369"/>
          <p:cNvSpPr/>
          <p:nvPr/>
        </p:nvSpPr>
        <p:spPr>
          <a:xfrm>
            <a:off x="797155" y="6705106"/>
            <a:ext cx="0" cy="153266"/>
          </a:xfrm>
          <a:custGeom>
            <a:avLst/>
            <a:gdLst/>
            <a:ahLst/>
            <a:cxnLst/>
            <a:rect l="l" t="t" r="r" b="b"/>
            <a:pathLst>
              <a:path h="224790">
                <a:moveTo>
                  <a:pt x="0" y="0"/>
                </a:moveTo>
                <a:lnTo>
                  <a:pt x="0" y="22424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70" name="object 370"/>
          <p:cNvSpPr/>
          <p:nvPr/>
        </p:nvSpPr>
        <p:spPr>
          <a:xfrm>
            <a:off x="2461261" y="6549241"/>
            <a:ext cx="6494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3" y="0"/>
                </a:lnTo>
              </a:path>
            </a:pathLst>
          </a:custGeom>
          <a:ln w="1524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71" name="object 371"/>
          <p:cNvSpPr txBox="1"/>
          <p:nvPr/>
        </p:nvSpPr>
        <p:spPr>
          <a:xfrm>
            <a:off x="8986404" y="292403"/>
            <a:ext cx="1124816" cy="145063"/>
          </a:xfrm>
          <a:prstGeom prst="rect">
            <a:avLst/>
          </a:prstGeom>
        </p:spPr>
        <p:txBody>
          <a:bodyPr vert="horz" wrap="square" lIns="0" tIns="8659" rIns="0" bIns="0" rtlCol="0">
            <a:spAutoFit/>
          </a:bodyPr>
          <a:lstStyle/>
          <a:p>
            <a:pPr marL="8659">
              <a:spcBef>
                <a:spcPts val="68"/>
              </a:spcBef>
            </a:pPr>
            <a:r>
              <a:rPr sz="886" dirty="0">
                <a:solidFill>
                  <a:srgbClr val="231F20"/>
                </a:solidFill>
                <a:latin typeface="Arial"/>
                <a:cs typeface="Arial"/>
              </a:rPr>
              <a:t>PERSPECTIVE</a:t>
            </a:r>
            <a:r>
              <a:rPr sz="886" spc="-68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886" dirty="0">
                <a:solidFill>
                  <a:srgbClr val="231F20"/>
                </a:solidFill>
                <a:latin typeface="Arial"/>
                <a:cs typeface="Arial"/>
              </a:rPr>
              <a:t>VIEW</a:t>
            </a:r>
            <a:endParaRPr sz="886">
              <a:latin typeface="Arial"/>
              <a:cs typeface="Arial"/>
            </a:endParaRPr>
          </a:p>
        </p:txBody>
      </p:sp>
      <p:sp>
        <p:nvSpPr>
          <p:cNvPr id="372" name="object 372"/>
          <p:cNvSpPr/>
          <p:nvPr/>
        </p:nvSpPr>
        <p:spPr>
          <a:xfrm>
            <a:off x="1108364" y="635924"/>
            <a:ext cx="9975273" cy="5089384"/>
          </a:xfrm>
          <a:prstGeom prst="rect">
            <a:avLst/>
          </a:prstGeom>
          <a:blipFill>
            <a:blip r:embed="rId6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1227"/>
          </a:p>
        </p:txBody>
      </p:sp>
      <p:sp>
        <p:nvSpPr>
          <p:cNvPr id="373" name="object 373"/>
          <p:cNvSpPr txBox="1"/>
          <p:nvPr/>
        </p:nvSpPr>
        <p:spPr>
          <a:xfrm>
            <a:off x="8292264" y="6326211"/>
            <a:ext cx="2800349" cy="243656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8659">
              <a:lnSpc>
                <a:spcPts val="1878"/>
              </a:lnSpc>
            </a:pPr>
            <a:r>
              <a:rPr sz="1636" b="1" spc="-3" dirty="0">
                <a:solidFill>
                  <a:srgbClr val="231F20"/>
                </a:solidFill>
                <a:latin typeface="Arial"/>
                <a:cs typeface="Arial"/>
              </a:rPr>
              <a:t>SCHEME 2 </a:t>
            </a:r>
            <a:r>
              <a:rPr sz="1636" b="1" dirty="0">
                <a:solidFill>
                  <a:srgbClr val="231F20"/>
                </a:solidFill>
                <a:latin typeface="Arial"/>
                <a:cs typeface="Arial"/>
              </a:rPr>
              <a:t>- VIEW FROM</a:t>
            </a:r>
            <a:r>
              <a:rPr sz="1636" b="1" spc="-41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636" b="1" dirty="0">
                <a:solidFill>
                  <a:srgbClr val="231F20"/>
                </a:solidFill>
                <a:latin typeface="Arial"/>
                <a:cs typeface="Arial"/>
              </a:rPr>
              <a:t>SE</a:t>
            </a:r>
            <a:endParaRPr sz="1636">
              <a:latin typeface="Arial"/>
              <a:cs typeface="Arial"/>
            </a:endParaRPr>
          </a:p>
        </p:txBody>
      </p:sp>
      <p:sp>
        <p:nvSpPr>
          <p:cNvPr id="374" name="object 374"/>
          <p:cNvSpPr txBox="1"/>
          <p:nvPr/>
        </p:nvSpPr>
        <p:spPr>
          <a:xfrm>
            <a:off x="1191168" y="6504797"/>
            <a:ext cx="1239549" cy="142002"/>
          </a:xfrm>
          <a:prstGeom prst="rect">
            <a:avLst/>
          </a:prstGeom>
        </p:spPr>
        <p:txBody>
          <a:bodyPr vert="horz" wrap="square" lIns="0" tIns="5628" rIns="0" bIns="0" rtlCol="0">
            <a:spAutoFit/>
          </a:bodyPr>
          <a:lstStyle/>
          <a:p>
            <a:pPr marL="8659">
              <a:spcBef>
                <a:spcPts val="44"/>
              </a:spcBef>
            </a:pPr>
            <a:r>
              <a:rPr sz="443" spc="631" dirty="0">
                <a:latin typeface="Arial Narrow"/>
                <a:cs typeface="Arial Narrow"/>
              </a:rPr>
              <a:t></a:t>
            </a:r>
            <a:r>
              <a:rPr sz="443" spc="-3" dirty="0">
                <a:latin typeface="Arial Narrow"/>
                <a:cs typeface="Arial Narrow"/>
              </a:rPr>
              <a:t> </a:t>
            </a:r>
            <a:r>
              <a:rPr sz="443" spc="89" dirty="0">
                <a:latin typeface="Arial Narrow"/>
                <a:cs typeface="Arial Narrow"/>
              </a:rPr>
              <a:t></a:t>
            </a:r>
            <a:r>
              <a:rPr sz="443" spc="-3" dirty="0">
                <a:latin typeface="Arial Narrow"/>
                <a:cs typeface="Arial Narrow"/>
              </a:rPr>
              <a:t> </a:t>
            </a:r>
            <a:r>
              <a:rPr sz="443" spc="358" dirty="0">
                <a:latin typeface="Arial Narrow"/>
                <a:cs typeface="Arial Narrow"/>
              </a:rPr>
              <a:t></a:t>
            </a:r>
            <a:r>
              <a:rPr sz="443" spc="-17" dirty="0">
                <a:latin typeface="Arial Narrow"/>
                <a:cs typeface="Arial Narrow"/>
              </a:rPr>
              <a:t> </a:t>
            </a:r>
            <a:r>
              <a:rPr sz="443" spc="450" dirty="0">
                <a:latin typeface="Arial Narrow"/>
                <a:cs typeface="Arial Narrow"/>
              </a:rPr>
              <a:t></a:t>
            </a:r>
            <a:r>
              <a:rPr sz="443" spc="-3" dirty="0">
                <a:latin typeface="Arial Narrow"/>
                <a:cs typeface="Arial Narrow"/>
              </a:rPr>
              <a:t> </a:t>
            </a:r>
            <a:r>
              <a:rPr sz="443" spc="-85" dirty="0">
                <a:latin typeface="Arial Narrow"/>
                <a:cs typeface="Arial Narrow"/>
              </a:rPr>
              <a:t></a:t>
            </a:r>
            <a:r>
              <a:rPr sz="443" spc="-72" dirty="0">
                <a:latin typeface="Arial Narrow"/>
                <a:cs typeface="Arial Narrow"/>
              </a:rPr>
              <a:t> </a:t>
            </a:r>
            <a:r>
              <a:rPr sz="443" dirty="0">
                <a:latin typeface="Arial Narrow"/>
                <a:cs typeface="Arial Narrow"/>
              </a:rPr>
              <a:t></a:t>
            </a:r>
            <a:r>
              <a:rPr sz="443" spc="-7" dirty="0">
                <a:latin typeface="Arial Narrow"/>
                <a:cs typeface="Arial Narrow"/>
              </a:rPr>
              <a:t> </a:t>
            </a:r>
            <a:r>
              <a:rPr sz="443" spc="450" dirty="0">
                <a:latin typeface="Arial Narrow"/>
                <a:cs typeface="Arial Narrow"/>
              </a:rPr>
              <a:t></a:t>
            </a:r>
            <a:r>
              <a:rPr sz="443" spc="-10" dirty="0">
                <a:latin typeface="Arial Narrow"/>
                <a:cs typeface="Arial Narrow"/>
              </a:rPr>
              <a:t> </a:t>
            </a:r>
            <a:r>
              <a:rPr sz="443" spc="358" dirty="0">
                <a:latin typeface="Arial Narrow"/>
                <a:cs typeface="Arial Narrow"/>
              </a:rPr>
              <a:t></a:t>
            </a:r>
            <a:r>
              <a:rPr sz="443" spc="-7" dirty="0">
                <a:latin typeface="Arial Narrow"/>
                <a:cs typeface="Arial Narrow"/>
              </a:rPr>
              <a:t> </a:t>
            </a:r>
            <a:r>
              <a:rPr sz="443" dirty="0">
                <a:latin typeface="Arial Narrow"/>
                <a:cs typeface="Arial Narrow"/>
              </a:rPr>
              <a:t></a:t>
            </a:r>
            <a:r>
              <a:rPr sz="443" spc="-7" dirty="0">
                <a:latin typeface="Arial Narrow"/>
                <a:cs typeface="Arial Narrow"/>
              </a:rPr>
              <a:t> </a:t>
            </a:r>
            <a:r>
              <a:rPr sz="443" spc="450" dirty="0">
                <a:latin typeface="Arial Narrow"/>
                <a:cs typeface="Arial Narrow"/>
              </a:rPr>
              <a:t></a:t>
            </a:r>
            <a:r>
              <a:rPr sz="443" spc="-10" dirty="0">
                <a:latin typeface="Arial Narrow"/>
                <a:cs typeface="Arial Narrow"/>
              </a:rPr>
              <a:t> </a:t>
            </a:r>
            <a:r>
              <a:rPr sz="443" spc="89" dirty="0">
                <a:latin typeface="Arial Narrow"/>
                <a:cs typeface="Arial Narrow"/>
              </a:rPr>
              <a:t></a:t>
            </a:r>
            <a:r>
              <a:rPr sz="443" spc="-3" dirty="0">
                <a:latin typeface="Arial Narrow"/>
                <a:cs typeface="Arial Narrow"/>
              </a:rPr>
              <a:t> </a:t>
            </a:r>
            <a:r>
              <a:rPr sz="443" spc="392" dirty="0">
                <a:latin typeface="Arial Narrow"/>
                <a:cs typeface="Arial Narrow"/>
              </a:rPr>
              <a:t>  </a:t>
            </a:r>
            <a:r>
              <a:rPr sz="443" spc="-27" dirty="0">
                <a:latin typeface="Arial Narrow"/>
                <a:cs typeface="Arial Narrow"/>
              </a:rPr>
              <a:t></a:t>
            </a:r>
            <a:r>
              <a:rPr sz="443" spc="37" dirty="0">
                <a:latin typeface="Arial Narrow"/>
                <a:cs typeface="Arial Narrow"/>
              </a:rPr>
              <a:t> </a:t>
            </a:r>
            <a:r>
              <a:rPr sz="443" spc="631" dirty="0">
                <a:latin typeface="Arial Narrow"/>
                <a:cs typeface="Arial Narrow"/>
              </a:rPr>
              <a:t></a:t>
            </a:r>
            <a:r>
              <a:rPr sz="443" spc="-10" dirty="0">
                <a:latin typeface="Arial Narrow"/>
                <a:cs typeface="Arial Narrow"/>
              </a:rPr>
              <a:t> </a:t>
            </a:r>
            <a:r>
              <a:rPr sz="443" spc="450" dirty="0">
                <a:latin typeface="Arial Narrow"/>
                <a:cs typeface="Arial Narrow"/>
              </a:rPr>
              <a:t></a:t>
            </a:r>
            <a:r>
              <a:rPr sz="443" spc="-10" dirty="0">
                <a:latin typeface="Arial Narrow"/>
                <a:cs typeface="Arial Narrow"/>
              </a:rPr>
              <a:t> </a:t>
            </a:r>
            <a:r>
              <a:rPr sz="443" spc="450" dirty="0">
                <a:latin typeface="Arial Narrow"/>
                <a:cs typeface="Arial Narrow"/>
              </a:rPr>
              <a:t></a:t>
            </a:r>
            <a:r>
              <a:rPr sz="443" spc="-3" dirty="0">
                <a:latin typeface="Arial Narrow"/>
                <a:cs typeface="Arial Narrow"/>
              </a:rPr>
              <a:t> </a:t>
            </a:r>
            <a:r>
              <a:rPr sz="443" spc="-85" dirty="0">
                <a:latin typeface="Arial Narrow"/>
                <a:cs typeface="Arial Narrow"/>
              </a:rPr>
              <a:t></a:t>
            </a:r>
            <a:r>
              <a:rPr sz="443" spc="-72" dirty="0">
                <a:latin typeface="Arial Narrow"/>
                <a:cs typeface="Arial Narrow"/>
              </a:rPr>
              <a:t> </a:t>
            </a:r>
            <a:r>
              <a:rPr sz="443" spc="450" dirty="0">
                <a:latin typeface="Arial Narrow"/>
                <a:cs typeface="Arial Narrow"/>
              </a:rPr>
              <a:t></a:t>
            </a:r>
            <a:r>
              <a:rPr sz="443" spc="-3" dirty="0">
                <a:latin typeface="Arial Narrow"/>
                <a:cs typeface="Arial Narrow"/>
              </a:rPr>
              <a:t> </a:t>
            </a:r>
            <a:r>
              <a:rPr sz="443" spc="450" dirty="0">
                <a:latin typeface="Arial Narrow"/>
                <a:cs typeface="Arial Narrow"/>
              </a:rPr>
              <a:t></a:t>
            </a:r>
            <a:r>
              <a:rPr sz="443" spc="-10" dirty="0">
                <a:latin typeface="Arial Narrow"/>
                <a:cs typeface="Arial Narrow"/>
              </a:rPr>
              <a:t> </a:t>
            </a:r>
            <a:r>
              <a:rPr sz="443" spc="450" dirty="0">
                <a:latin typeface="Arial Narrow"/>
                <a:cs typeface="Arial Narrow"/>
              </a:rPr>
              <a:t></a:t>
            </a:r>
            <a:r>
              <a:rPr sz="443" spc="-3" dirty="0">
                <a:latin typeface="Arial Narrow"/>
                <a:cs typeface="Arial Narrow"/>
              </a:rPr>
              <a:t> </a:t>
            </a:r>
            <a:r>
              <a:rPr sz="443" spc="89" dirty="0">
                <a:latin typeface="Arial Narrow"/>
                <a:cs typeface="Arial Narrow"/>
              </a:rPr>
              <a:t></a:t>
            </a:r>
            <a:r>
              <a:rPr sz="443" spc="-3" dirty="0">
                <a:latin typeface="Arial Narrow"/>
                <a:cs typeface="Arial Narrow"/>
              </a:rPr>
              <a:t> </a:t>
            </a:r>
            <a:r>
              <a:rPr sz="443" spc="-85" dirty="0">
                <a:latin typeface="Arial Narrow"/>
                <a:cs typeface="Arial Narrow"/>
              </a:rPr>
              <a:t></a:t>
            </a:r>
            <a:r>
              <a:rPr sz="443" spc="-72" dirty="0">
                <a:latin typeface="Arial Narrow"/>
                <a:cs typeface="Arial Narrow"/>
              </a:rPr>
              <a:t> </a:t>
            </a:r>
            <a:r>
              <a:rPr sz="443" spc="450" dirty="0">
                <a:latin typeface="Arial Narrow"/>
                <a:cs typeface="Arial Narrow"/>
              </a:rPr>
              <a:t>  </a:t>
            </a:r>
            <a:r>
              <a:rPr sz="443" spc="191" dirty="0">
                <a:latin typeface="Arial Narrow"/>
                <a:cs typeface="Arial Narrow"/>
              </a:rPr>
              <a:t> </a:t>
            </a:r>
            <a:r>
              <a:rPr sz="443" spc="-27" dirty="0">
                <a:latin typeface="Arial Narrow"/>
                <a:cs typeface="Arial Narrow"/>
              </a:rPr>
              <a:t>  </a:t>
            </a:r>
            <a:r>
              <a:rPr sz="443" spc="27" dirty="0">
                <a:latin typeface="Arial Narrow"/>
                <a:cs typeface="Arial Narrow"/>
              </a:rPr>
              <a:t> </a:t>
            </a:r>
            <a:r>
              <a:rPr sz="443" spc="631" dirty="0">
                <a:latin typeface="Arial Narrow"/>
                <a:cs typeface="Arial Narrow"/>
              </a:rPr>
              <a:t></a:t>
            </a:r>
            <a:r>
              <a:rPr sz="443" spc="-3" dirty="0">
                <a:latin typeface="Arial Narrow"/>
                <a:cs typeface="Arial Narrow"/>
              </a:rPr>
              <a:t> </a:t>
            </a:r>
            <a:r>
              <a:rPr sz="443" spc="-85" dirty="0">
                <a:latin typeface="Arial Narrow"/>
                <a:cs typeface="Arial Narrow"/>
              </a:rPr>
              <a:t>    </a:t>
            </a:r>
            <a:r>
              <a:rPr sz="443" spc="-72" dirty="0">
                <a:latin typeface="Arial Narrow"/>
                <a:cs typeface="Arial Narrow"/>
              </a:rPr>
              <a:t> </a:t>
            </a:r>
            <a:r>
              <a:rPr sz="443" spc="450" dirty="0">
                <a:latin typeface="Arial Narrow"/>
                <a:cs typeface="Arial Narrow"/>
              </a:rPr>
              <a:t></a:t>
            </a:r>
            <a:r>
              <a:rPr sz="443" spc="-10" dirty="0">
                <a:latin typeface="Arial Narrow"/>
                <a:cs typeface="Arial Narrow"/>
              </a:rPr>
              <a:t> </a:t>
            </a:r>
            <a:r>
              <a:rPr sz="443" spc="450" dirty="0">
                <a:latin typeface="Arial Narrow"/>
                <a:cs typeface="Arial Narrow"/>
              </a:rPr>
              <a:t></a:t>
            </a:r>
            <a:r>
              <a:rPr sz="443" spc="-3" dirty="0">
                <a:latin typeface="Arial Narrow"/>
                <a:cs typeface="Arial Narrow"/>
              </a:rPr>
              <a:t> </a:t>
            </a:r>
            <a:r>
              <a:rPr sz="443" spc="450" dirty="0">
                <a:latin typeface="Arial Narrow"/>
                <a:cs typeface="Arial Narrow"/>
              </a:rPr>
              <a:t></a:t>
            </a:r>
            <a:r>
              <a:rPr sz="443" spc="-10" dirty="0">
                <a:latin typeface="Arial Narrow"/>
                <a:cs typeface="Arial Narrow"/>
              </a:rPr>
              <a:t> </a:t>
            </a:r>
            <a:r>
              <a:rPr sz="443" spc="-85" dirty="0">
                <a:latin typeface="Arial Narrow"/>
                <a:cs typeface="Arial Narrow"/>
              </a:rPr>
              <a:t>    </a:t>
            </a:r>
            <a:r>
              <a:rPr sz="443" spc="-72" dirty="0">
                <a:latin typeface="Arial Narrow"/>
                <a:cs typeface="Arial Narrow"/>
              </a:rPr>
              <a:t> </a:t>
            </a:r>
            <a:r>
              <a:rPr sz="443" spc="450" dirty="0">
                <a:latin typeface="Arial Narrow"/>
                <a:cs typeface="Arial Narrow"/>
              </a:rPr>
              <a:t></a:t>
            </a:r>
            <a:r>
              <a:rPr sz="443" spc="-3" dirty="0">
                <a:latin typeface="Arial Narrow"/>
                <a:cs typeface="Arial Narrow"/>
              </a:rPr>
              <a:t> </a:t>
            </a:r>
            <a:r>
              <a:rPr sz="443" spc="450" dirty="0">
                <a:latin typeface="Arial Narrow"/>
                <a:cs typeface="Arial Narrow"/>
              </a:rPr>
              <a:t></a:t>
            </a:r>
            <a:endParaRPr sz="443">
              <a:latin typeface="Arial Narrow"/>
              <a:cs typeface="Arial Narrow"/>
            </a:endParaRPr>
          </a:p>
        </p:txBody>
      </p:sp>
    </p:spTree>
    <p:extLst>
      <p:ext uri="{BB962C8B-B14F-4D97-AF65-F5344CB8AC3E}">
        <p14:creationId xmlns:p14="http://schemas.microsoft.com/office/powerpoint/2010/main" val="21384279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4161210" y="3916853"/>
            <a:ext cx="1462088" cy="0"/>
          </a:xfrm>
          <a:custGeom>
            <a:avLst/>
            <a:gdLst/>
            <a:ahLst/>
            <a:cxnLst/>
            <a:rect l="l" t="t" r="r" b="b"/>
            <a:pathLst>
              <a:path w="2144395">
                <a:moveTo>
                  <a:pt x="0" y="0"/>
                </a:moveTo>
                <a:lnTo>
                  <a:pt x="2144268" y="0"/>
                </a:lnTo>
              </a:path>
            </a:pathLst>
          </a:custGeom>
          <a:ln w="20319">
            <a:solidFill>
              <a:srgbClr val="66A3C8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4161211" y="3847580"/>
            <a:ext cx="454169" cy="62345"/>
          </a:xfrm>
          <a:custGeom>
            <a:avLst/>
            <a:gdLst/>
            <a:ahLst/>
            <a:cxnLst/>
            <a:rect l="l" t="t" r="r" b="b"/>
            <a:pathLst>
              <a:path w="666114" h="91439">
                <a:moveTo>
                  <a:pt x="0" y="91439"/>
                </a:moveTo>
                <a:lnTo>
                  <a:pt x="665988" y="91439"/>
                </a:lnTo>
                <a:lnTo>
                  <a:pt x="665988" y="0"/>
                </a:lnTo>
                <a:lnTo>
                  <a:pt x="0" y="0"/>
                </a:lnTo>
                <a:lnTo>
                  <a:pt x="0" y="91439"/>
                </a:lnTo>
                <a:close/>
              </a:path>
            </a:pathLst>
          </a:custGeom>
          <a:solidFill>
            <a:srgbClr val="66A3C8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4161210" y="2949633"/>
            <a:ext cx="1462088" cy="897948"/>
          </a:xfrm>
          <a:custGeom>
            <a:avLst/>
            <a:gdLst/>
            <a:ahLst/>
            <a:cxnLst/>
            <a:rect l="l" t="t" r="r" b="b"/>
            <a:pathLst>
              <a:path w="2144395" h="1316989">
                <a:moveTo>
                  <a:pt x="0" y="1316990"/>
                </a:moveTo>
                <a:lnTo>
                  <a:pt x="2144268" y="1316990"/>
                </a:lnTo>
                <a:lnTo>
                  <a:pt x="2144268" y="0"/>
                </a:lnTo>
                <a:lnTo>
                  <a:pt x="0" y="0"/>
                </a:lnTo>
                <a:lnTo>
                  <a:pt x="0" y="1316990"/>
                </a:lnTo>
                <a:close/>
              </a:path>
            </a:pathLst>
          </a:custGeom>
          <a:solidFill>
            <a:srgbClr val="66A3C8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1823773" y="6425738"/>
            <a:ext cx="94561" cy="2078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4677638" y="3847753"/>
            <a:ext cx="593581" cy="62345"/>
          </a:xfrm>
          <a:custGeom>
            <a:avLst/>
            <a:gdLst/>
            <a:ahLst/>
            <a:cxnLst/>
            <a:rect l="l" t="t" r="r" b="b"/>
            <a:pathLst>
              <a:path w="870584" h="91439">
                <a:moveTo>
                  <a:pt x="870204" y="0"/>
                </a:moveTo>
                <a:lnTo>
                  <a:pt x="0" y="0"/>
                </a:lnTo>
                <a:lnTo>
                  <a:pt x="0" y="91440"/>
                </a:lnTo>
                <a:lnTo>
                  <a:pt x="870204" y="91440"/>
                </a:lnTo>
                <a:lnTo>
                  <a:pt x="870204" y="0"/>
                </a:lnTo>
                <a:close/>
              </a:path>
            </a:pathLst>
          </a:custGeom>
          <a:solidFill>
            <a:srgbClr val="66A3C8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5333304" y="3847753"/>
            <a:ext cx="290080" cy="62345"/>
          </a:xfrm>
          <a:custGeom>
            <a:avLst/>
            <a:gdLst/>
            <a:ahLst/>
            <a:cxnLst/>
            <a:rect l="l" t="t" r="r" b="b"/>
            <a:pathLst>
              <a:path w="425450" h="91439">
                <a:moveTo>
                  <a:pt x="425195" y="0"/>
                </a:moveTo>
                <a:lnTo>
                  <a:pt x="0" y="0"/>
                </a:lnTo>
                <a:lnTo>
                  <a:pt x="0" y="91440"/>
                </a:lnTo>
                <a:lnTo>
                  <a:pt x="425195" y="91440"/>
                </a:lnTo>
                <a:lnTo>
                  <a:pt x="425195" y="0"/>
                </a:lnTo>
                <a:close/>
              </a:path>
            </a:pathLst>
          </a:custGeom>
          <a:solidFill>
            <a:srgbClr val="66A3C8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4325386" y="2946862"/>
            <a:ext cx="93518" cy="0"/>
          </a:xfrm>
          <a:custGeom>
            <a:avLst/>
            <a:gdLst/>
            <a:ahLst/>
            <a:cxnLst/>
            <a:rect l="l" t="t" r="r" b="b"/>
            <a:pathLst>
              <a:path w="137160">
                <a:moveTo>
                  <a:pt x="0" y="0"/>
                </a:moveTo>
                <a:lnTo>
                  <a:pt x="137160" y="0"/>
                </a:lnTo>
              </a:path>
            </a:pathLst>
          </a:custGeom>
          <a:ln w="9143">
            <a:solidFill>
              <a:srgbClr val="66A3C8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" name="object 9"/>
          <p:cNvSpPr/>
          <p:nvPr/>
        </p:nvSpPr>
        <p:spPr>
          <a:xfrm>
            <a:off x="4447999" y="2930755"/>
            <a:ext cx="889722" cy="0"/>
          </a:xfrm>
          <a:custGeom>
            <a:avLst/>
            <a:gdLst/>
            <a:ahLst/>
            <a:cxnLst/>
            <a:rect l="l" t="t" r="r" b="b"/>
            <a:pathLst>
              <a:path w="1304925">
                <a:moveTo>
                  <a:pt x="0" y="0"/>
                </a:moveTo>
                <a:lnTo>
                  <a:pt x="1304556" y="0"/>
                </a:lnTo>
              </a:path>
            </a:pathLst>
          </a:custGeom>
          <a:ln w="56387">
            <a:solidFill>
              <a:srgbClr val="66A3C8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" name="object 10"/>
          <p:cNvSpPr/>
          <p:nvPr/>
        </p:nvSpPr>
        <p:spPr>
          <a:xfrm>
            <a:off x="5365525" y="2946862"/>
            <a:ext cx="94817" cy="0"/>
          </a:xfrm>
          <a:custGeom>
            <a:avLst/>
            <a:gdLst/>
            <a:ahLst/>
            <a:cxnLst/>
            <a:rect l="l" t="t" r="r" b="b"/>
            <a:pathLst>
              <a:path w="139065">
                <a:moveTo>
                  <a:pt x="0" y="0"/>
                </a:moveTo>
                <a:lnTo>
                  <a:pt x="138671" y="0"/>
                </a:lnTo>
              </a:path>
            </a:pathLst>
          </a:custGeom>
          <a:ln w="9143">
            <a:solidFill>
              <a:srgbClr val="66A3C8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" name="object 11"/>
          <p:cNvSpPr/>
          <p:nvPr/>
        </p:nvSpPr>
        <p:spPr>
          <a:xfrm>
            <a:off x="2352155" y="3916853"/>
            <a:ext cx="1468582" cy="0"/>
          </a:xfrm>
          <a:custGeom>
            <a:avLst/>
            <a:gdLst/>
            <a:ahLst/>
            <a:cxnLst/>
            <a:rect l="l" t="t" r="r" b="b"/>
            <a:pathLst>
              <a:path w="2153920">
                <a:moveTo>
                  <a:pt x="0" y="0"/>
                </a:moveTo>
                <a:lnTo>
                  <a:pt x="2153412" y="0"/>
                </a:lnTo>
              </a:path>
            </a:pathLst>
          </a:custGeom>
          <a:ln w="20319">
            <a:solidFill>
              <a:srgbClr val="66A3C8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" name="object 12"/>
          <p:cNvSpPr/>
          <p:nvPr/>
        </p:nvSpPr>
        <p:spPr>
          <a:xfrm>
            <a:off x="2352155" y="3847580"/>
            <a:ext cx="296141" cy="62345"/>
          </a:xfrm>
          <a:custGeom>
            <a:avLst/>
            <a:gdLst/>
            <a:ahLst/>
            <a:cxnLst/>
            <a:rect l="l" t="t" r="r" b="b"/>
            <a:pathLst>
              <a:path w="434339" h="91439">
                <a:moveTo>
                  <a:pt x="0" y="91439"/>
                </a:moveTo>
                <a:lnTo>
                  <a:pt x="434340" y="91439"/>
                </a:lnTo>
                <a:lnTo>
                  <a:pt x="434340" y="0"/>
                </a:lnTo>
                <a:lnTo>
                  <a:pt x="0" y="0"/>
                </a:lnTo>
                <a:lnTo>
                  <a:pt x="0" y="91439"/>
                </a:lnTo>
                <a:close/>
              </a:path>
            </a:pathLst>
          </a:custGeom>
          <a:solidFill>
            <a:srgbClr val="66A3C8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" name="object 13"/>
          <p:cNvSpPr/>
          <p:nvPr/>
        </p:nvSpPr>
        <p:spPr>
          <a:xfrm>
            <a:off x="2352155" y="2960023"/>
            <a:ext cx="1468582" cy="887557"/>
          </a:xfrm>
          <a:custGeom>
            <a:avLst/>
            <a:gdLst/>
            <a:ahLst/>
            <a:cxnLst/>
            <a:rect l="l" t="t" r="r" b="b"/>
            <a:pathLst>
              <a:path w="2153920" h="1301750">
                <a:moveTo>
                  <a:pt x="0" y="1301749"/>
                </a:moveTo>
                <a:lnTo>
                  <a:pt x="2153412" y="1301749"/>
                </a:lnTo>
                <a:lnTo>
                  <a:pt x="2153412" y="0"/>
                </a:lnTo>
                <a:lnTo>
                  <a:pt x="0" y="0"/>
                </a:lnTo>
                <a:lnTo>
                  <a:pt x="0" y="1301749"/>
                </a:lnTo>
                <a:close/>
              </a:path>
            </a:pathLst>
          </a:custGeom>
          <a:solidFill>
            <a:srgbClr val="66A3C8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" name="object 14"/>
          <p:cNvSpPr/>
          <p:nvPr/>
        </p:nvSpPr>
        <p:spPr>
          <a:xfrm>
            <a:off x="2469572" y="2956560"/>
            <a:ext cx="1350818" cy="0"/>
          </a:xfrm>
          <a:custGeom>
            <a:avLst/>
            <a:gdLst/>
            <a:ahLst/>
            <a:cxnLst/>
            <a:rect l="l" t="t" r="r" b="b"/>
            <a:pathLst>
              <a:path w="1981200">
                <a:moveTo>
                  <a:pt x="0" y="0"/>
                </a:moveTo>
                <a:lnTo>
                  <a:pt x="1981200" y="0"/>
                </a:lnTo>
              </a:path>
            </a:pathLst>
          </a:custGeom>
          <a:ln w="10160">
            <a:solidFill>
              <a:srgbClr val="66A3C8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" name="object 15"/>
          <p:cNvSpPr/>
          <p:nvPr/>
        </p:nvSpPr>
        <p:spPr>
          <a:xfrm>
            <a:off x="2645179" y="2951364"/>
            <a:ext cx="1175472" cy="0"/>
          </a:xfrm>
          <a:custGeom>
            <a:avLst/>
            <a:gdLst/>
            <a:ahLst/>
            <a:cxnLst/>
            <a:rect l="l" t="t" r="r" b="b"/>
            <a:pathLst>
              <a:path w="1724025">
                <a:moveTo>
                  <a:pt x="0" y="0"/>
                </a:moveTo>
                <a:lnTo>
                  <a:pt x="1723644" y="0"/>
                </a:lnTo>
              </a:path>
            </a:pathLst>
          </a:custGeom>
          <a:ln w="5080">
            <a:solidFill>
              <a:srgbClr val="66A3C8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" name="object 16"/>
          <p:cNvSpPr/>
          <p:nvPr/>
        </p:nvSpPr>
        <p:spPr>
          <a:xfrm>
            <a:off x="2645179" y="2930583"/>
            <a:ext cx="889722" cy="0"/>
          </a:xfrm>
          <a:custGeom>
            <a:avLst/>
            <a:gdLst/>
            <a:ahLst/>
            <a:cxnLst/>
            <a:rect l="l" t="t" r="r" b="b"/>
            <a:pathLst>
              <a:path w="1304925">
                <a:moveTo>
                  <a:pt x="0" y="0"/>
                </a:moveTo>
                <a:lnTo>
                  <a:pt x="1304544" y="0"/>
                </a:lnTo>
              </a:path>
            </a:pathLst>
          </a:custGeom>
          <a:ln w="55879">
            <a:solidFill>
              <a:srgbClr val="66A3C8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" name="object 17"/>
          <p:cNvSpPr/>
          <p:nvPr/>
        </p:nvSpPr>
        <p:spPr>
          <a:xfrm>
            <a:off x="2711681" y="3847753"/>
            <a:ext cx="592282" cy="62345"/>
          </a:xfrm>
          <a:custGeom>
            <a:avLst/>
            <a:gdLst/>
            <a:ahLst/>
            <a:cxnLst/>
            <a:rect l="l" t="t" r="r" b="b"/>
            <a:pathLst>
              <a:path w="868679" h="91439">
                <a:moveTo>
                  <a:pt x="868679" y="0"/>
                </a:moveTo>
                <a:lnTo>
                  <a:pt x="0" y="0"/>
                </a:lnTo>
                <a:lnTo>
                  <a:pt x="0" y="91440"/>
                </a:lnTo>
                <a:lnTo>
                  <a:pt x="868679" y="91440"/>
                </a:lnTo>
                <a:lnTo>
                  <a:pt x="868679" y="0"/>
                </a:lnTo>
                <a:close/>
              </a:path>
            </a:pathLst>
          </a:custGeom>
          <a:solidFill>
            <a:srgbClr val="66A3C8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" name="object 18"/>
          <p:cNvSpPr/>
          <p:nvPr/>
        </p:nvSpPr>
        <p:spPr>
          <a:xfrm>
            <a:off x="3366309" y="3847753"/>
            <a:ext cx="454169" cy="62345"/>
          </a:xfrm>
          <a:custGeom>
            <a:avLst/>
            <a:gdLst/>
            <a:ahLst/>
            <a:cxnLst/>
            <a:rect l="l" t="t" r="r" b="b"/>
            <a:pathLst>
              <a:path w="666114" h="91439">
                <a:moveTo>
                  <a:pt x="665988" y="0"/>
                </a:moveTo>
                <a:lnTo>
                  <a:pt x="0" y="0"/>
                </a:lnTo>
                <a:lnTo>
                  <a:pt x="0" y="91440"/>
                </a:lnTo>
                <a:lnTo>
                  <a:pt x="665988" y="91440"/>
                </a:lnTo>
                <a:lnTo>
                  <a:pt x="665988" y="0"/>
                </a:lnTo>
                <a:close/>
              </a:path>
            </a:pathLst>
          </a:custGeom>
          <a:solidFill>
            <a:srgbClr val="66A3C8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" name="object 19"/>
          <p:cNvSpPr/>
          <p:nvPr/>
        </p:nvSpPr>
        <p:spPr>
          <a:xfrm>
            <a:off x="2523606" y="2949978"/>
            <a:ext cx="93518" cy="0"/>
          </a:xfrm>
          <a:custGeom>
            <a:avLst/>
            <a:gdLst/>
            <a:ahLst/>
            <a:cxnLst/>
            <a:rect l="l" t="t" r="r" b="b"/>
            <a:pathLst>
              <a:path w="137160">
                <a:moveTo>
                  <a:pt x="0" y="0"/>
                </a:moveTo>
                <a:lnTo>
                  <a:pt x="137159" y="0"/>
                </a:lnTo>
              </a:path>
            </a:pathLst>
          </a:custGeom>
          <a:ln w="9144">
            <a:solidFill>
              <a:srgbClr val="66A3C8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" name="object 20"/>
          <p:cNvSpPr/>
          <p:nvPr/>
        </p:nvSpPr>
        <p:spPr>
          <a:xfrm>
            <a:off x="3562697" y="2946862"/>
            <a:ext cx="94817" cy="0"/>
          </a:xfrm>
          <a:custGeom>
            <a:avLst/>
            <a:gdLst/>
            <a:ahLst/>
            <a:cxnLst/>
            <a:rect l="l" t="t" r="r" b="b"/>
            <a:pathLst>
              <a:path w="139064">
                <a:moveTo>
                  <a:pt x="0" y="0"/>
                </a:moveTo>
                <a:lnTo>
                  <a:pt x="138684" y="0"/>
                </a:lnTo>
              </a:path>
            </a:pathLst>
          </a:custGeom>
          <a:ln w="9143">
            <a:solidFill>
              <a:srgbClr val="66A3C8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" name="object 21"/>
          <p:cNvSpPr/>
          <p:nvPr/>
        </p:nvSpPr>
        <p:spPr>
          <a:xfrm>
            <a:off x="6644640" y="2474075"/>
            <a:ext cx="593581" cy="50223"/>
          </a:xfrm>
          <a:custGeom>
            <a:avLst/>
            <a:gdLst/>
            <a:ahLst/>
            <a:cxnLst/>
            <a:rect l="l" t="t" r="r" b="b"/>
            <a:pathLst>
              <a:path w="870584" h="73660">
                <a:moveTo>
                  <a:pt x="870204" y="0"/>
                </a:moveTo>
                <a:lnTo>
                  <a:pt x="0" y="0"/>
                </a:lnTo>
                <a:lnTo>
                  <a:pt x="0" y="73152"/>
                </a:lnTo>
                <a:lnTo>
                  <a:pt x="870204" y="73152"/>
                </a:lnTo>
                <a:lnTo>
                  <a:pt x="870204" y="0"/>
                </a:lnTo>
                <a:close/>
              </a:path>
            </a:pathLst>
          </a:custGeom>
          <a:solidFill>
            <a:srgbClr val="8E4E99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" name="object 22"/>
          <p:cNvSpPr/>
          <p:nvPr/>
        </p:nvSpPr>
        <p:spPr>
          <a:xfrm>
            <a:off x="6582294" y="2422293"/>
            <a:ext cx="680604" cy="51955"/>
          </a:xfrm>
          <a:custGeom>
            <a:avLst/>
            <a:gdLst/>
            <a:ahLst/>
            <a:cxnLst/>
            <a:rect l="l" t="t" r="r" b="b"/>
            <a:pathLst>
              <a:path w="998220" h="76200">
                <a:moveTo>
                  <a:pt x="0" y="76200"/>
                </a:moveTo>
                <a:lnTo>
                  <a:pt x="998219" y="76200"/>
                </a:lnTo>
                <a:lnTo>
                  <a:pt x="998219" y="0"/>
                </a:lnTo>
                <a:lnTo>
                  <a:pt x="0" y="0"/>
                </a:lnTo>
                <a:lnTo>
                  <a:pt x="0" y="76200"/>
                </a:lnTo>
                <a:close/>
              </a:path>
            </a:pathLst>
          </a:custGeom>
          <a:solidFill>
            <a:srgbClr val="8E4E99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" name="object 23"/>
          <p:cNvSpPr/>
          <p:nvPr/>
        </p:nvSpPr>
        <p:spPr>
          <a:xfrm>
            <a:off x="6292388" y="2398914"/>
            <a:ext cx="970684" cy="23380"/>
          </a:xfrm>
          <a:custGeom>
            <a:avLst/>
            <a:gdLst/>
            <a:ahLst/>
            <a:cxnLst/>
            <a:rect l="l" t="t" r="r" b="b"/>
            <a:pathLst>
              <a:path w="1423670" h="34289">
                <a:moveTo>
                  <a:pt x="0" y="34289"/>
                </a:moveTo>
                <a:lnTo>
                  <a:pt x="1423416" y="34289"/>
                </a:lnTo>
                <a:lnTo>
                  <a:pt x="1423416" y="0"/>
                </a:lnTo>
                <a:lnTo>
                  <a:pt x="0" y="0"/>
                </a:lnTo>
                <a:lnTo>
                  <a:pt x="0" y="34289"/>
                </a:lnTo>
                <a:close/>
              </a:path>
            </a:pathLst>
          </a:custGeom>
          <a:solidFill>
            <a:srgbClr val="8E4E99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" name="object 24"/>
          <p:cNvSpPr/>
          <p:nvPr/>
        </p:nvSpPr>
        <p:spPr>
          <a:xfrm>
            <a:off x="6285115" y="2307128"/>
            <a:ext cx="978044" cy="91786"/>
          </a:xfrm>
          <a:custGeom>
            <a:avLst/>
            <a:gdLst/>
            <a:ahLst/>
            <a:cxnLst/>
            <a:rect l="l" t="t" r="r" b="b"/>
            <a:pathLst>
              <a:path w="1434465" h="134620">
                <a:moveTo>
                  <a:pt x="0" y="134619"/>
                </a:moveTo>
                <a:lnTo>
                  <a:pt x="1434084" y="134619"/>
                </a:lnTo>
                <a:lnTo>
                  <a:pt x="1434084" y="0"/>
                </a:lnTo>
                <a:lnTo>
                  <a:pt x="0" y="0"/>
                </a:lnTo>
                <a:lnTo>
                  <a:pt x="0" y="134619"/>
                </a:lnTo>
                <a:close/>
              </a:path>
            </a:pathLst>
          </a:custGeom>
          <a:solidFill>
            <a:srgbClr val="8E4E99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" name="object 25"/>
          <p:cNvSpPr/>
          <p:nvPr/>
        </p:nvSpPr>
        <p:spPr>
          <a:xfrm>
            <a:off x="6285115" y="2306262"/>
            <a:ext cx="984106" cy="0"/>
          </a:xfrm>
          <a:custGeom>
            <a:avLst/>
            <a:gdLst/>
            <a:ahLst/>
            <a:cxnLst/>
            <a:rect l="l" t="t" r="r" b="b"/>
            <a:pathLst>
              <a:path w="1443354">
                <a:moveTo>
                  <a:pt x="0" y="0"/>
                </a:moveTo>
                <a:lnTo>
                  <a:pt x="1443227" y="0"/>
                </a:lnTo>
              </a:path>
            </a:pathLst>
          </a:custGeom>
          <a:ln w="3175">
            <a:solidFill>
              <a:srgbClr val="8E4E99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" name="object 26"/>
          <p:cNvSpPr/>
          <p:nvPr/>
        </p:nvSpPr>
        <p:spPr>
          <a:xfrm>
            <a:off x="6292388" y="2213610"/>
            <a:ext cx="976745" cy="91786"/>
          </a:xfrm>
          <a:custGeom>
            <a:avLst/>
            <a:gdLst/>
            <a:ahLst/>
            <a:cxnLst/>
            <a:rect l="l" t="t" r="r" b="b"/>
            <a:pathLst>
              <a:path w="1432559" h="134620">
                <a:moveTo>
                  <a:pt x="0" y="134619"/>
                </a:moveTo>
                <a:lnTo>
                  <a:pt x="1432560" y="134619"/>
                </a:lnTo>
                <a:lnTo>
                  <a:pt x="1432560" y="0"/>
                </a:lnTo>
                <a:lnTo>
                  <a:pt x="0" y="0"/>
                </a:lnTo>
                <a:lnTo>
                  <a:pt x="0" y="134619"/>
                </a:lnTo>
                <a:close/>
              </a:path>
            </a:pathLst>
          </a:custGeom>
          <a:solidFill>
            <a:srgbClr val="8E4E99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" name="object 27"/>
          <p:cNvSpPr/>
          <p:nvPr/>
        </p:nvSpPr>
        <p:spPr>
          <a:xfrm>
            <a:off x="6292388" y="1972886"/>
            <a:ext cx="970684" cy="240723"/>
          </a:xfrm>
          <a:custGeom>
            <a:avLst/>
            <a:gdLst/>
            <a:ahLst/>
            <a:cxnLst/>
            <a:rect l="l" t="t" r="r" b="b"/>
            <a:pathLst>
              <a:path w="1423670" h="353060">
                <a:moveTo>
                  <a:pt x="0" y="353060"/>
                </a:moveTo>
                <a:lnTo>
                  <a:pt x="1423416" y="353060"/>
                </a:lnTo>
                <a:lnTo>
                  <a:pt x="1423416" y="0"/>
                </a:lnTo>
                <a:lnTo>
                  <a:pt x="0" y="0"/>
                </a:lnTo>
                <a:lnTo>
                  <a:pt x="0" y="353060"/>
                </a:lnTo>
                <a:close/>
              </a:path>
            </a:pathLst>
          </a:custGeom>
          <a:solidFill>
            <a:srgbClr val="8E4E99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" name="object 28"/>
          <p:cNvSpPr/>
          <p:nvPr/>
        </p:nvSpPr>
        <p:spPr>
          <a:xfrm>
            <a:off x="6292388" y="1879369"/>
            <a:ext cx="976745" cy="93518"/>
          </a:xfrm>
          <a:custGeom>
            <a:avLst/>
            <a:gdLst/>
            <a:ahLst/>
            <a:cxnLst/>
            <a:rect l="l" t="t" r="r" b="b"/>
            <a:pathLst>
              <a:path w="1432559" h="137160">
                <a:moveTo>
                  <a:pt x="0" y="137159"/>
                </a:moveTo>
                <a:lnTo>
                  <a:pt x="1432560" y="137159"/>
                </a:lnTo>
                <a:lnTo>
                  <a:pt x="1432560" y="0"/>
                </a:lnTo>
                <a:lnTo>
                  <a:pt x="0" y="0"/>
                </a:lnTo>
                <a:lnTo>
                  <a:pt x="0" y="137159"/>
                </a:lnTo>
                <a:close/>
              </a:path>
            </a:pathLst>
          </a:custGeom>
          <a:solidFill>
            <a:srgbClr val="8E4E99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" name="object 29"/>
          <p:cNvSpPr/>
          <p:nvPr/>
        </p:nvSpPr>
        <p:spPr>
          <a:xfrm>
            <a:off x="6292388" y="1647305"/>
            <a:ext cx="970684" cy="232064"/>
          </a:xfrm>
          <a:custGeom>
            <a:avLst/>
            <a:gdLst/>
            <a:ahLst/>
            <a:cxnLst/>
            <a:rect l="l" t="t" r="r" b="b"/>
            <a:pathLst>
              <a:path w="1423670" h="340360">
                <a:moveTo>
                  <a:pt x="0" y="340360"/>
                </a:moveTo>
                <a:lnTo>
                  <a:pt x="1423416" y="340360"/>
                </a:lnTo>
                <a:lnTo>
                  <a:pt x="1423416" y="0"/>
                </a:lnTo>
                <a:lnTo>
                  <a:pt x="0" y="0"/>
                </a:lnTo>
                <a:lnTo>
                  <a:pt x="0" y="340360"/>
                </a:lnTo>
                <a:close/>
              </a:path>
            </a:pathLst>
          </a:custGeom>
          <a:solidFill>
            <a:srgbClr val="8E4E99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" name="object 30"/>
          <p:cNvSpPr/>
          <p:nvPr/>
        </p:nvSpPr>
        <p:spPr>
          <a:xfrm>
            <a:off x="6412922" y="2425238"/>
            <a:ext cx="140277" cy="0"/>
          </a:xfrm>
          <a:custGeom>
            <a:avLst/>
            <a:gdLst/>
            <a:ahLst/>
            <a:cxnLst/>
            <a:rect l="l" t="t" r="r" b="b"/>
            <a:pathLst>
              <a:path w="205740">
                <a:moveTo>
                  <a:pt x="0" y="0"/>
                </a:moveTo>
                <a:lnTo>
                  <a:pt x="205740" y="0"/>
                </a:lnTo>
              </a:path>
            </a:pathLst>
          </a:custGeom>
          <a:ln w="9144">
            <a:solidFill>
              <a:srgbClr val="8E4E99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" name="object 31"/>
          <p:cNvSpPr/>
          <p:nvPr/>
        </p:nvSpPr>
        <p:spPr>
          <a:xfrm>
            <a:off x="6285115" y="1553440"/>
            <a:ext cx="984106" cy="93518"/>
          </a:xfrm>
          <a:custGeom>
            <a:avLst/>
            <a:gdLst/>
            <a:ahLst/>
            <a:cxnLst/>
            <a:rect l="l" t="t" r="r" b="b"/>
            <a:pathLst>
              <a:path w="1443354" h="137160">
                <a:moveTo>
                  <a:pt x="1443228" y="0"/>
                </a:moveTo>
                <a:lnTo>
                  <a:pt x="0" y="0"/>
                </a:lnTo>
                <a:lnTo>
                  <a:pt x="0" y="137160"/>
                </a:lnTo>
                <a:lnTo>
                  <a:pt x="1443228" y="137160"/>
                </a:lnTo>
                <a:lnTo>
                  <a:pt x="1443228" y="0"/>
                </a:lnTo>
                <a:close/>
              </a:path>
            </a:pathLst>
          </a:custGeom>
          <a:solidFill>
            <a:srgbClr val="8E4E99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" name="object 32"/>
          <p:cNvSpPr/>
          <p:nvPr/>
        </p:nvSpPr>
        <p:spPr>
          <a:xfrm>
            <a:off x="6292388" y="1538200"/>
            <a:ext cx="970684" cy="15586"/>
          </a:xfrm>
          <a:custGeom>
            <a:avLst/>
            <a:gdLst/>
            <a:ahLst/>
            <a:cxnLst/>
            <a:rect l="l" t="t" r="r" b="b"/>
            <a:pathLst>
              <a:path w="1423670" h="22860">
                <a:moveTo>
                  <a:pt x="0" y="22860"/>
                </a:moveTo>
                <a:lnTo>
                  <a:pt x="1423416" y="22860"/>
                </a:lnTo>
                <a:lnTo>
                  <a:pt x="1423416" y="0"/>
                </a:lnTo>
                <a:lnTo>
                  <a:pt x="0" y="0"/>
                </a:lnTo>
                <a:lnTo>
                  <a:pt x="0" y="22860"/>
                </a:lnTo>
                <a:close/>
              </a:path>
            </a:pathLst>
          </a:custGeom>
          <a:solidFill>
            <a:srgbClr val="8E4E99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" name="object 33"/>
          <p:cNvSpPr/>
          <p:nvPr/>
        </p:nvSpPr>
        <p:spPr>
          <a:xfrm>
            <a:off x="6292387" y="1475856"/>
            <a:ext cx="290080" cy="62345"/>
          </a:xfrm>
          <a:custGeom>
            <a:avLst/>
            <a:gdLst/>
            <a:ahLst/>
            <a:cxnLst/>
            <a:rect l="l" t="t" r="r" b="b"/>
            <a:pathLst>
              <a:path w="425450" h="91439">
                <a:moveTo>
                  <a:pt x="0" y="91439"/>
                </a:moveTo>
                <a:lnTo>
                  <a:pt x="425195" y="91439"/>
                </a:lnTo>
                <a:lnTo>
                  <a:pt x="425195" y="0"/>
                </a:lnTo>
                <a:lnTo>
                  <a:pt x="0" y="0"/>
                </a:lnTo>
                <a:lnTo>
                  <a:pt x="0" y="91439"/>
                </a:lnTo>
                <a:close/>
              </a:path>
            </a:pathLst>
          </a:custGeom>
          <a:solidFill>
            <a:srgbClr val="8E4E99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" name="object 34"/>
          <p:cNvSpPr/>
          <p:nvPr/>
        </p:nvSpPr>
        <p:spPr>
          <a:xfrm>
            <a:off x="6292388" y="1468928"/>
            <a:ext cx="970684" cy="0"/>
          </a:xfrm>
          <a:custGeom>
            <a:avLst/>
            <a:gdLst/>
            <a:ahLst/>
            <a:cxnLst/>
            <a:rect l="l" t="t" r="r" b="b"/>
            <a:pathLst>
              <a:path w="1423670">
                <a:moveTo>
                  <a:pt x="0" y="0"/>
                </a:moveTo>
                <a:lnTo>
                  <a:pt x="1423416" y="0"/>
                </a:lnTo>
              </a:path>
            </a:pathLst>
          </a:custGeom>
          <a:ln w="20320">
            <a:solidFill>
              <a:srgbClr val="8E4E99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" name="object 35"/>
          <p:cNvSpPr/>
          <p:nvPr/>
        </p:nvSpPr>
        <p:spPr>
          <a:xfrm>
            <a:off x="6644640" y="1475509"/>
            <a:ext cx="593581" cy="62345"/>
          </a:xfrm>
          <a:custGeom>
            <a:avLst/>
            <a:gdLst/>
            <a:ahLst/>
            <a:cxnLst/>
            <a:rect l="l" t="t" r="r" b="b"/>
            <a:pathLst>
              <a:path w="870584" h="91439">
                <a:moveTo>
                  <a:pt x="870204" y="0"/>
                </a:moveTo>
                <a:lnTo>
                  <a:pt x="0" y="0"/>
                </a:lnTo>
                <a:lnTo>
                  <a:pt x="0" y="91440"/>
                </a:lnTo>
                <a:lnTo>
                  <a:pt x="870204" y="91440"/>
                </a:lnTo>
                <a:lnTo>
                  <a:pt x="870204" y="0"/>
                </a:lnTo>
                <a:close/>
              </a:path>
            </a:pathLst>
          </a:custGeom>
          <a:solidFill>
            <a:srgbClr val="8E4E99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" name="object 36"/>
          <p:cNvSpPr/>
          <p:nvPr/>
        </p:nvSpPr>
        <p:spPr>
          <a:xfrm>
            <a:off x="3833899" y="3917024"/>
            <a:ext cx="315191" cy="0"/>
          </a:xfrm>
          <a:custGeom>
            <a:avLst/>
            <a:gdLst/>
            <a:ahLst/>
            <a:cxnLst/>
            <a:rect l="l" t="t" r="r" b="b"/>
            <a:pathLst>
              <a:path w="462279">
                <a:moveTo>
                  <a:pt x="0" y="0"/>
                </a:moveTo>
                <a:lnTo>
                  <a:pt x="461772" y="0"/>
                </a:lnTo>
              </a:path>
            </a:pathLst>
          </a:custGeom>
          <a:ln w="20319">
            <a:solidFill>
              <a:srgbClr val="66A3C8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" name="object 37"/>
          <p:cNvSpPr/>
          <p:nvPr/>
        </p:nvSpPr>
        <p:spPr>
          <a:xfrm>
            <a:off x="3833899" y="3847751"/>
            <a:ext cx="125990" cy="62345"/>
          </a:xfrm>
          <a:custGeom>
            <a:avLst/>
            <a:gdLst/>
            <a:ahLst/>
            <a:cxnLst/>
            <a:rect l="l" t="t" r="r" b="b"/>
            <a:pathLst>
              <a:path w="184785" h="91439">
                <a:moveTo>
                  <a:pt x="0" y="91440"/>
                </a:moveTo>
                <a:lnTo>
                  <a:pt x="184403" y="91440"/>
                </a:lnTo>
                <a:lnTo>
                  <a:pt x="184403" y="0"/>
                </a:lnTo>
                <a:lnTo>
                  <a:pt x="0" y="0"/>
                </a:lnTo>
                <a:lnTo>
                  <a:pt x="0" y="91440"/>
                </a:lnTo>
                <a:close/>
              </a:path>
            </a:pathLst>
          </a:custGeom>
          <a:solidFill>
            <a:srgbClr val="66A3C8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8" name="object 38"/>
          <p:cNvSpPr/>
          <p:nvPr/>
        </p:nvSpPr>
        <p:spPr>
          <a:xfrm>
            <a:off x="3833899" y="2949803"/>
            <a:ext cx="315191" cy="897948"/>
          </a:xfrm>
          <a:custGeom>
            <a:avLst/>
            <a:gdLst/>
            <a:ahLst/>
            <a:cxnLst/>
            <a:rect l="l" t="t" r="r" b="b"/>
            <a:pathLst>
              <a:path w="462279" h="1316989">
                <a:moveTo>
                  <a:pt x="0" y="1316990"/>
                </a:moveTo>
                <a:lnTo>
                  <a:pt x="461771" y="1316990"/>
                </a:lnTo>
                <a:lnTo>
                  <a:pt x="461771" y="0"/>
                </a:lnTo>
                <a:lnTo>
                  <a:pt x="0" y="0"/>
                </a:lnTo>
                <a:lnTo>
                  <a:pt x="0" y="1316990"/>
                </a:lnTo>
                <a:close/>
              </a:path>
            </a:pathLst>
          </a:custGeom>
          <a:solidFill>
            <a:srgbClr val="66A3C8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9" name="object 39"/>
          <p:cNvSpPr/>
          <p:nvPr/>
        </p:nvSpPr>
        <p:spPr>
          <a:xfrm>
            <a:off x="4021975" y="3847751"/>
            <a:ext cx="126856" cy="62345"/>
          </a:xfrm>
          <a:custGeom>
            <a:avLst/>
            <a:gdLst/>
            <a:ahLst/>
            <a:cxnLst/>
            <a:rect l="l" t="t" r="r" b="b"/>
            <a:pathLst>
              <a:path w="186054" h="91439">
                <a:moveTo>
                  <a:pt x="185928" y="0"/>
                </a:moveTo>
                <a:lnTo>
                  <a:pt x="0" y="0"/>
                </a:lnTo>
                <a:lnTo>
                  <a:pt x="0" y="91440"/>
                </a:lnTo>
                <a:lnTo>
                  <a:pt x="185928" y="91440"/>
                </a:lnTo>
                <a:lnTo>
                  <a:pt x="185928" y="0"/>
                </a:lnTo>
                <a:close/>
              </a:path>
            </a:pathLst>
          </a:custGeom>
          <a:solidFill>
            <a:srgbClr val="66A3C8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0" name="object 40"/>
          <p:cNvSpPr/>
          <p:nvPr/>
        </p:nvSpPr>
        <p:spPr>
          <a:xfrm>
            <a:off x="3849485" y="2946859"/>
            <a:ext cx="94817" cy="0"/>
          </a:xfrm>
          <a:custGeom>
            <a:avLst/>
            <a:gdLst/>
            <a:ahLst/>
            <a:cxnLst/>
            <a:rect l="l" t="t" r="r" b="b"/>
            <a:pathLst>
              <a:path w="139064">
                <a:moveTo>
                  <a:pt x="0" y="0"/>
                </a:moveTo>
                <a:lnTo>
                  <a:pt x="138683" y="0"/>
                </a:lnTo>
              </a:path>
            </a:pathLst>
          </a:custGeom>
          <a:ln w="9144">
            <a:solidFill>
              <a:srgbClr val="66A3C8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1" name="object 41"/>
          <p:cNvSpPr/>
          <p:nvPr/>
        </p:nvSpPr>
        <p:spPr>
          <a:xfrm>
            <a:off x="4038599" y="2946859"/>
            <a:ext cx="93518" cy="0"/>
          </a:xfrm>
          <a:custGeom>
            <a:avLst/>
            <a:gdLst/>
            <a:ahLst/>
            <a:cxnLst/>
            <a:rect l="l" t="t" r="r" b="b"/>
            <a:pathLst>
              <a:path w="137160">
                <a:moveTo>
                  <a:pt x="0" y="0"/>
                </a:moveTo>
                <a:lnTo>
                  <a:pt x="137160" y="0"/>
                </a:lnTo>
              </a:path>
            </a:pathLst>
          </a:custGeom>
          <a:ln w="9144">
            <a:solidFill>
              <a:srgbClr val="66A3C8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2" name="object 42"/>
          <p:cNvSpPr/>
          <p:nvPr/>
        </p:nvSpPr>
        <p:spPr>
          <a:xfrm>
            <a:off x="4593994" y="2474248"/>
            <a:ext cx="0" cy="49357"/>
          </a:xfrm>
          <a:custGeom>
            <a:avLst/>
            <a:gdLst/>
            <a:ahLst/>
            <a:cxnLst/>
            <a:rect l="l" t="t" r="r" b="b"/>
            <a:pathLst>
              <a:path h="72389">
                <a:moveTo>
                  <a:pt x="0" y="0"/>
                </a:moveTo>
                <a:lnTo>
                  <a:pt x="0" y="72390"/>
                </a:lnTo>
              </a:path>
            </a:pathLst>
          </a:custGeom>
          <a:ln w="62484">
            <a:solidFill>
              <a:srgbClr val="FFBA8C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3" name="object 43"/>
          <p:cNvSpPr/>
          <p:nvPr/>
        </p:nvSpPr>
        <p:spPr>
          <a:xfrm>
            <a:off x="4572692" y="2422293"/>
            <a:ext cx="802265" cy="51955"/>
          </a:xfrm>
          <a:custGeom>
            <a:avLst/>
            <a:gdLst/>
            <a:ahLst/>
            <a:cxnLst/>
            <a:rect l="l" t="t" r="r" b="b"/>
            <a:pathLst>
              <a:path w="1176654" h="76200">
                <a:moveTo>
                  <a:pt x="0" y="76200"/>
                </a:moveTo>
                <a:lnTo>
                  <a:pt x="1176528" y="76200"/>
                </a:lnTo>
                <a:lnTo>
                  <a:pt x="1176528" y="0"/>
                </a:lnTo>
                <a:lnTo>
                  <a:pt x="0" y="0"/>
                </a:lnTo>
                <a:lnTo>
                  <a:pt x="0" y="76200"/>
                </a:lnTo>
                <a:close/>
              </a:path>
            </a:pathLst>
          </a:custGeom>
          <a:solidFill>
            <a:srgbClr val="FFBA8C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4" name="object 44"/>
          <p:cNvSpPr/>
          <p:nvPr/>
        </p:nvSpPr>
        <p:spPr>
          <a:xfrm>
            <a:off x="4677641" y="2474075"/>
            <a:ext cx="593581" cy="50223"/>
          </a:xfrm>
          <a:custGeom>
            <a:avLst/>
            <a:gdLst/>
            <a:ahLst/>
            <a:cxnLst/>
            <a:rect l="l" t="t" r="r" b="b"/>
            <a:pathLst>
              <a:path w="870584" h="73660">
                <a:moveTo>
                  <a:pt x="870204" y="0"/>
                </a:moveTo>
                <a:lnTo>
                  <a:pt x="0" y="0"/>
                </a:lnTo>
                <a:lnTo>
                  <a:pt x="0" y="73152"/>
                </a:lnTo>
                <a:lnTo>
                  <a:pt x="870204" y="73152"/>
                </a:lnTo>
                <a:lnTo>
                  <a:pt x="870204" y="0"/>
                </a:lnTo>
                <a:close/>
              </a:path>
            </a:pathLst>
          </a:custGeom>
          <a:solidFill>
            <a:srgbClr val="FFBA8C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5" name="object 45"/>
          <p:cNvSpPr/>
          <p:nvPr/>
        </p:nvSpPr>
        <p:spPr>
          <a:xfrm>
            <a:off x="5354089" y="2474075"/>
            <a:ext cx="0" cy="50223"/>
          </a:xfrm>
          <a:custGeom>
            <a:avLst/>
            <a:gdLst/>
            <a:ahLst/>
            <a:cxnLst/>
            <a:rect l="l" t="t" r="r" b="b"/>
            <a:pathLst>
              <a:path h="73660">
                <a:moveTo>
                  <a:pt x="0" y="0"/>
                </a:moveTo>
                <a:lnTo>
                  <a:pt x="0" y="73151"/>
                </a:lnTo>
              </a:path>
            </a:pathLst>
          </a:custGeom>
          <a:ln w="60960">
            <a:solidFill>
              <a:srgbClr val="FFBA8C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6" name="object 46"/>
          <p:cNvSpPr/>
          <p:nvPr/>
        </p:nvSpPr>
        <p:spPr>
          <a:xfrm>
            <a:off x="4403320" y="2425324"/>
            <a:ext cx="140277" cy="0"/>
          </a:xfrm>
          <a:custGeom>
            <a:avLst/>
            <a:gdLst/>
            <a:ahLst/>
            <a:cxnLst/>
            <a:rect l="l" t="t" r="r" b="b"/>
            <a:pathLst>
              <a:path w="205739">
                <a:moveTo>
                  <a:pt x="0" y="0"/>
                </a:moveTo>
                <a:lnTo>
                  <a:pt x="205739" y="0"/>
                </a:lnTo>
              </a:path>
            </a:pathLst>
          </a:custGeom>
          <a:ln w="8890">
            <a:solidFill>
              <a:srgbClr val="FFBA8C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7" name="object 47"/>
          <p:cNvSpPr/>
          <p:nvPr/>
        </p:nvSpPr>
        <p:spPr>
          <a:xfrm>
            <a:off x="5403966" y="2425324"/>
            <a:ext cx="140277" cy="0"/>
          </a:xfrm>
          <a:custGeom>
            <a:avLst/>
            <a:gdLst/>
            <a:ahLst/>
            <a:cxnLst/>
            <a:rect l="l" t="t" r="r" b="b"/>
            <a:pathLst>
              <a:path w="205740">
                <a:moveTo>
                  <a:pt x="0" y="0"/>
                </a:moveTo>
                <a:lnTo>
                  <a:pt x="205740" y="0"/>
                </a:lnTo>
              </a:path>
            </a:pathLst>
          </a:custGeom>
          <a:ln w="8890">
            <a:solidFill>
              <a:srgbClr val="FFBA8C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8" name="object 48"/>
          <p:cNvSpPr/>
          <p:nvPr/>
        </p:nvSpPr>
        <p:spPr>
          <a:xfrm>
            <a:off x="4325388" y="1647305"/>
            <a:ext cx="1297998" cy="774989"/>
          </a:xfrm>
          <a:custGeom>
            <a:avLst/>
            <a:gdLst/>
            <a:ahLst/>
            <a:cxnLst/>
            <a:rect l="l" t="t" r="r" b="b"/>
            <a:pathLst>
              <a:path w="1903729" h="1136650">
                <a:moveTo>
                  <a:pt x="0" y="1136650"/>
                </a:moveTo>
                <a:lnTo>
                  <a:pt x="1903476" y="1136650"/>
                </a:lnTo>
                <a:lnTo>
                  <a:pt x="1903476" y="0"/>
                </a:lnTo>
                <a:lnTo>
                  <a:pt x="0" y="0"/>
                </a:lnTo>
                <a:lnTo>
                  <a:pt x="0" y="1136650"/>
                </a:lnTo>
                <a:close/>
              </a:path>
            </a:pathLst>
          </a:custGeom>
          <a:solidFill>
            <a:srgbClr val="FFBA8C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9" name="object 49"/>
          <p:cNvSpPr/>
          <p:nvPr/>
        </p:nvSpPr>
        <p:spPr>
          <a:xfrm>
            <a:off x="4325389" y="1557250"/>
            <a:ext cx="1305358" cy="90055"/>
          </a:xfrm>
          <a:custGeom>
            <a:avLst/>
            <a:gdLst/>
            <a:ahLst/>
            <a:cxnLst/>
            <a:rect l="l" t="t" r="r" b="b"/>
            <a:pathLst>
              <a:path w="1914525" h="132080">
                <a:moveTo>
                  <a:pt x="0" y="132080"/>
                </a:moveTo>
                <a:lnTo>
                  <a:pt x="1914144" y="132080"/>
                </a:lnTo>
                <a:lnTo>
                  <a:pt x="1914144" y="0"/>
                </a:lnTo>
                <a:lnTo>
                  <a:pt x="0" y="0"/>
                </a:lnTo>
                <a:lnTo>
                  <a:pt x="0" y="132080"/>
                </a:lnTo>
                <a:close/>
              </a:path>
            </a:pathLst>
          </a:custGeom>
          <a:solidFill>
            <a:srgbClr val="FFBA8C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0" name="object 50"/>
          <p:cNvSpPr/>
          <p:nvPr/>
        </p:nvSpPr>
        <p:spPr>
          <a:xfrm>
            <a:off x="4325388" y="1555518"/>
            <a:ext cx="1204480" cy="0"/>
          </a:xfrm>
          <a:custGeom>
            <a:avLst/>
            <a:gdLst/>
            <a:ahLst/>
            <a:cxnLst/>
            <a:rect l="l" t="t" r="r" b="b"/>
            <a:pathLst>
              <a:path w="1766570">
                <a:moveTo>
                  <a:pt x="0" y="0"/>
                </a:moveTo>
                <a:lnTo>
                  <a:pt x="1766316" y="0"/>
                </a:lnTo>
              </a:path>
            </a:pathLst>
          </a:custGeom>
          <a:ln w="5079">
            <a:solidFill>
              <a:srgbClr val="FFBA8C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1" name="object 51"/>
          <p:cNvSpPr/>
          <p:nvPr/>
        </p:nvSpPr>
        <p:spPr>
          <a:xfrm>
            <a:off x="4325388" y="1538200"/>
            <a:ext cx="1297998" cy="15586"/>
          </a:xfrm>
          <a:custGeom>
            <a:avLst/>
            <a:gdLst/>
            <a:ahLst/>
            <a:cxnLst/>
            <a:rect l="l" t="t" r="r" b="b"/>
            <a:pathLst>
              <a:path w="1903729" h="22860">
                <a:moveTo>
                  <a:pt x="0" y="22860"/>
                </a:moveTo>
                <a:lnTo>
                  <a:pt x="1903476" y="22860"/>
                </a:lnTo>
                <a:lnTo>
                  <a:pt x="1903476" y="0"/>
                </a:lnTo>
                <a:lnTo>
                  <a:pt x="0" y="0"/>
                </a:lnTo>
                <a:lnTo>
                  <a:pt x="0" y="22860"/>
                </a:lnTo>
                <a:close/>
              </a:path>
            </a:pathLst>
          </a:custGeom>
          <a:solidFill>
            <a:srgbClr val="FFBA8C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2" name="object 52"/>
          <p:cNvSpPr/>
          <p:nvPr/>
        </p:nvSpPr>
        <p:spPr>
          <a:xfrm>
            <a:off x="4325388" y="1475856"/>
            <a:ext cx="290080" cy="62345"/>
          </a:xfrm>
          <a:custGeom>
            <a:avLst/>
            <a:gdLst/>
            <a:ahLst/>
            <a:cxnLst/>
            <a:rect l="l" t="t" r="r" b="b"/>
            <a:pathLst>
              <a:path w="425450" h="91439">
                <a:moveTo>
                  <a:pt x="0" y="91439"/>
                </a:moveTo>
                <a:lnTo>
                  <a:pt x="425195" y="91439"/>
                </a:lnTo>
                <a:lnTo>
                  <a:pt x="425195" y="0"/>
                </a:lnTo>
                <a:lnTo>
                  <a:pt x="0" y="0"/>
                </a:lnTo>
                <a:lnTo>
                  <a:pt x="0" y="91439"/>
                </a:lnTo>
                <a:close/>
              </a:path>
            </a:pathLst>
          </a:custGeom>
          <a:solidFill>
            <a:srgbClr val="FFBA8C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3" name="object 53"/>
          <p:cNvSpPr/>
          <p:nvPr/>
        </p:nvSpPr>
        <p:spPr>
          <a:xfrm>
            <a:off x="4325388" y="1468928"/>
            <a:ext cx="1297998" cy="0"/>
          </a:xfrm>
          <a:custGeom>
            <a:avLst/>
            <a:gdLst/>
            <a:ahLst/>
            <a:cxnLst/>
            <a:rect l="l" t="t" r="r" b="b"/>
            <a:pathLst>
              <a:path w="1903729">
                <a:moveTo>
                  <a:pt x="0" y="0"/>
                </a:moveTo>
                <a:lnTo>
                  <a:pt x="1903476" y="0"/>
                </a:lnTo>
              </a:path>
            </a:pathLst>
          </a:custGeom>
          <a:ln w="20320">
            <a:solidFill>
              <a:srgbClr val="FFBA8C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4" name="object 54"/>
          <p:cNvSpPr/>
          <p:nvPr/>
        </p:nvSpPr>
        <p:spPr>
          <a:xfrm>
            <a:off x="5623214" y="1555518"/>
            <a:ext cx="7360" cy="0"/>
          </a:xfrm>
          <a:custGeom>
            <a:avLst/>
            <a:gdLst/>
            <a:ahLst/>
            <a:cxnLst/>
            <a:rect l="l" t="t" r="r" b="b"/>
            <a:pathLst>
              <a:path w="10795">
                <a:moveTo>
                  <a:pt x="0" y="0"/>
                </a:moveTo>
                <a:lnTo>
                  <a:pt x="10668" y="0"/>
                </a:lnTo>
              </a:path>
            </a:pathLst>
          </a:custGeom>
          <a:ln w="6096">
            <a:solidFill>
              <a:srgbClr val="FFBA8C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5" name="object 55"/>
          <p:cNvSpPr/>
          <p:nvPr/>
        </p:nvSpPr>
        <p:spPr>
          <a:xfrm>
            <a:off x="4677641" y="1475509"/>
            <a:ext cx="593581" cy="62345"/>
          </a:xfrm>
          <a:custGeom>
            <a:avLst/>
            <a:gdLst/>
            <a:ahLst/>
            <a:cxnLst/>
            <a:rect l="l" t="t" r="r" b="b"/>
            <a:pathLst>
              <a:path w="870584" h="91439">
                <a:moveTo>
                  <a:pt x="870204" y="0"/>
                </a:moveTo>
                <a:lnTo>
                  <a:pt x="0" y="0"/>
                </a:lnTo>
                <a:lnTo>
                  <a:pt x="0" y="91440"/>
                </a:lnTo>
                <a:lnTo>
                  <a:pt x="870204" y="91440"/>
                </a:lnTo>
                <a:lnTo>
                  <a:pt x="870204" y="0"/>
                </a:lnTo>
                <a:close/>
              </a:path>
            </a:pathLst>
          </a:custGeom>
          <a:solidFill>
            <a:srgbClr val="FFBA8C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6" name="object 56"/>
          <p:cNvSpPr/>
          <p:nvPr/>
        </p:nvSpPr>
        <p:spPr>
          <a:xfrm>
            <a:off x="5333306" y="1475509"/>
            <a:ext cx="290080" cy="62345"/>
          </a:xfrm>
          <a:custGeom>
            <a:avLst/>
            <a:gdLst/>
            <a:ahLst/>
            <a:cxnLst/>
            <a:rect l="l" t="t" r="r" b="b"/>
            <a:pathLst>
              <a:path w="425450" h="91439">
                <a:moveTo>
                  <a:pt x="425196" y="0"/>
                </a:moveTo>
                <a:lnTo>
                  <a:pt x="0" y="0"/>
                </a:lnTo>
                <a:lnTo>
                  <a:pt x="0" y="91440"/>
                </a:lnTo>
                <a:lnTo>
                  <a:pt x="425196" y="91440"/>
                </a:lnTo>
                <a:lnTo>
                  <a:pt x="425196" y="0"/>
                </a:lnTo>
                <a:close/>
              </a:path>
            </a:pathLst>
          </a:custGeom>
          <a:solidFill>
            <a:srgbClr val="FFBA8C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7" name="object 57"/>
          <p:cNvSpPr/>
          <p:nvPr/>
        </p:nvSpPr>
        <p:spPr>
          <a:xfrm>
            <a:off x="5636725" y="1647305"/>
            <a:ext cx="315191" cy="774989"/>
          </a:xfrm>
          <a:custGeom>
            <a:avLst/>
            <a:gdLst/>
            <a:ahLst/>
            <a:cxnLst/>
            <a:rect l="l" t="t" r="r" b="b"/>
            <a:pathLst>
              <a:path w="462279" h="1136650">
                <a:moveTo>
                  <a:pt x="0" y="1136650"/>
                </a:moveTo>
                <a:lnTo>
                  <a:pt x="461759" y="1136650"/>
                </a:lnTo>
                <a:lnTo>
                  <a:pt x="461759" y="0"/>
                </a:lnTo>
                <a:lnTo>
                  <a:pt x="0" y="0"/>
                </a:lnTo>
                <a:lnTo>
                  <a:pt x="0" y="1136650"/>
                </a:lnTo>
                <a:close/>
              </a:path>
            </a:pathLst>
          </a:custGeom>
          <a:solidFill>
            <a:srgbClr val="FFBA8C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8" name="object 58"/>
          <p:cNvSpPr/>
          <p:nvPr/>
        </p:nvSpPr>
        <p:spPr>
          <a:xfrm>
            <a:off x="5630489" y="1553787"/>
            <a:ext cx="321252" cy="93518"/>
          </a:xfrm>
          <a:custGeom>
            <a:avLst/>
            <a:gdLst/>
            <a:ahLst/>
            <a:cxnLst/>
            <a:rect l="l" t="t" r="r" b="b"/>
            <a:pathLst>
              <a:path w="471170" h="137160">
                <a:moveTo>
                  <a:pt x="0" y="137159"/>
                </a:moveTo>
                <a:lnTo>
                  <a:pt x="470903" y="137159"/>
                </a:lnTo>
                <a:lnTo>
                  <a:pt x="470903" y="0"/>
                </a:lnTo>
                <a:lnTo>
                  <a:pt x="0" y="0"/>
                </a:lnTo>
                <a:lnTo>
                  <a:pt x="0" y="137159"/>
                </a:lnTo>
                <a:close/>
              </a:path>
            </a:pathLst>
          </a:custGeom>
          <a:solidFill>
            <a:srgbClr val="FFBA8C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9" name="object 59"/>
          <p:cNvSpPr/>
          <p:nvPr/>
        </p:nvSpPr>
        <p:spPr>
          <a:xfrm>
            <a:off x="5636725" y="1538200"/>
            <a:ext cx="315191" cy="15586"/>
          </a:xfrm>
          <a:custGeom>
            <a:avLst/>
            <a:gdLst/>
            <a:ahLst/>
            <a:cxnLst/>
            <a:rect l="l" t="t" r="r" b="b"/>
            <a:pathLst>
              <a:path w="462279" h="22860">
                <a:moveTo>
                  <a:pt x="0" y="22860"/>
                </a:moveTo>
                <a:lnTo>
                  <a:pt x="461759" y="22860"/>
                </a:lnTo>
                <a:lnTo>
                  <a:pt x="461759" y="0"/>
                </a:lnTo>
                <a:lnTo>
                  <a:pt x="0" y="0"/>
                </a:lnTo>
                <a:lnTo>
                  <a:pt x="0" y="22860"/>
                </a:lnTo>
                <a:close/>
              </a:path>
            </a:pathLst>
          </a:custGeom>
          <a:solidFill>
            <a:srgbClr val="FFBA8C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0" name="object 60"/>
          <p:cNvSpPr/>
          <p:nvPr/>
        </p:nvSpPr>
        <p:spPr>
          <a:xfrm>
            <a:off x="5636724" y="1475856"/>
            <a:ext cx="290080" cy="62345"/>
          </a:xfrm>
          <a:custGeom>
            <a:avLst/>
            <a:gdLst/>
            <a:ahLst/>
            <a:cxnLst/>
            <a:rect l="l" t="t" r="r" b="b"/>
            <a:pathLst>
              <a:path w="425450" h="91439">
                <a:moveTo>
                  <a:pt x="0" y="91439"/>
                </a:moveTo>
                <a:lnTo>
                  <a:pt x="425195" y="91439"/>
                </a:lnTo>
                <a:lnTo>
                  <a:pt x="425195" y="0"/>
                </a:lnTo>
                <a:lnTo>
                  <a:pt x="0" y="0"/>
                </a:lnTo>
                <a:lnTo>
                  <a:pt x="0" y="91439"/>
                </a:lnTo>
                <a:close/>
              </a:path>
            </a:pathLst>
          </a:custGeom>
          <a:solidFill>
            <a:srgbClr val="FFBA8C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1" name="object 61"/>
          <p:cNvSpPr/>
          <p:nvPr/>
        </p:nvSpPr>
        <p:spPr>
          <a:xfrm>
            <a:off x="5636725" y="1468928"/>
            <a:ext cx="315191" cy="0"/>
          </a:xfrm>
          <a:custGeom>
            <a:avLst/>
            <a:gdLst/>
            <a:ahLst/>
            <a:cxnLst/>
            <a:rect l="l" t="t" r="r" b="b"/>
            <a:pathLst>
              <a:path w="462279">
                <a:moveTo>
                  <a:pt x="0" y="0"/>
                </a:moveTo>
                <a:lnTo>
                  <a:pt x="461759" y="0"/>
                </a:lnTo>
              </a:path>
            </a:pathLst>
          </a:custGeom>
          <a:ln w="20320">
            <a:solidFill>
              <a:srgbClr val="FFBA8C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2" name="object 62"/>
          <p:cNvSpPr/>
          <p:nvPr/>
        </p:nvSpPr>
        <p:spPr>
          <a:xfrm>
            <a:off x="3777786" y="1462000"/>
            <a:ext cx="341168" cy="341168"/>
          </a:xfrm>
          <a:custGeom>
            <a:avLst/>
            <a:gdLst/>
            <a:ahLst/>
            <a:cxnLst/>
            <a:rect l="l" t="t" r="r" b="b"/>
            <a:pathLst>
              <a:path w="500379" h="500380">
                <a:moveTo>
                  <a:pt x="490740" y="0"/>
                </a:moveTo>
                <a:lnTo>
                  <a:pt x="0" y="0"/>
                </a:lnTo>
                <a:lnTo>
                  <a:pt x="0" y="19812"/>
                </a:lnTo>
                <a:lnTo>
                  <a:pt x="111264" y="19812"/>
                </a:lnTo>
                <a:lnTo>
                  <a:pt x="111264" y="111252"/>
                </a:lnTo>
                <a:lnTo>
                  <a:pt x="0" y="111252"/>
                </a:lnTo>
                <a:lnTo>
                  <a:pt x="0" y="499872"/>
                </a:lnTo>
                <a:lnTo>
                  <a:pt x="3048" y="498348"/>
                </a:lnTo>
                <a:lnTo>
                  <a:pt x="490740" y="498348"/>
                </a:lnTo>
                <a:lnTo>
                  <a:pt x="490740" y="233172"/>
                </a:lnTo>
                <a:lnTo>
                  <a:pt x="499872" y="233172"/>
                </a:lnTo>
                <a:lnTo>
                  <a:pt x="499872" y="102107"/>
                </a:lnTo>
                <a:lnTo>
                  <a:pt x="353580" y="102107"/>
                </a:lnTo>
                <a:lnTo>
                  <a:pt x="353580" y="96012"/>
                </a:lnTo>
                <a:lnTo>
                  <a:pt x="490740" y="96012"/>
                </a:lnTo>
                <a:lnTo>
                  <a:pt x="490740" y="0"/>
                </a:lnTo>
                <a:close/>
              </a:path>
              <a:path w="500379" h="500380">
                <a:moveTo>
                  <a:pt x="499872" y="96012"/>
                </a:moveTo>
                <a:lnTo>
                  <a:pt x="490740" y="96012"/>
                </a:lnTo>
                <a:lnTo>
                  <a:pt x="490740" y="102107"/>
                </a:lnTo>
                <a:lnTo>
                  <a:pt x="499872" y="102107"/>
                </a:lnTo>
                <a:lnTo>
                  <a:pt x="499872" y="96012"/>
                </a:lnTo>
                <a:close/>
              </a:path>
            </a:pathLst>
          </a:custGeom>
          <a:solidFill>
            <a:srgbClr val="66A3C8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3" name="object 63"/>
          <p:cNvSpPr/>
          <p:nvPr/>
        </p:nvSpPr>
        <p:spPr>
          <a:xfrm>
            <a:off x="3777786" y="2143036"/>
            <a:ext cx="334674" cy="0"/>
          </a:xfrm>
          <a:custGeom>
            <a:avLst/>
            <a:gdLst/>
            <a:ahLst/>
            <a:cxnLst/>
            <a:rect l="l" t="t" r="r" b="b"/>
            <a:pathLst>
              <a:path w="490854">
                <a:moveTo>
                  <a:pt x="0" y="0"/>
                </a:moveTo>
                <a:lnTo>
                  <a:pt x="490740" y="0"/>
                </a:lnTo>
              </a:path>
            </a:pathLst>
          </a:custGeom>
          <a:ln w="13970">
            <a:solidFill>
              <a:srgbClr val="66A3C8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4" name="object 64"/>
          <p:cNvSpPr/>
          <p:nvPr/>
        </p:nvSpPr>
        <p:spPr>
          <a:xfrm>
            <a:off x="3777786" y="2136108"/>
            <a:ext cx="241156" cy="0"/>
          </a:xfrm>
          <a:custGeom>
            <a:avLst/>
            <a:gdLst/>
            <a:ahLst/>
            <a:cxnLst/>
            <a:rect l="l" t="t" r="r" b="b"/>
            <a:pathLst>
              <a:path w="353695">
                <a:moveTo>
                  <a:pt x="0" y="0"/>
                </a:moveTo>
                <a:lnTo>
                  <a:pt x="353580" y="0"/>
                </a:lnTo>
              </a:path>
            </a:pathLst>
          </a:custGeom>
          <a:ln w="6350">
            <a:solidFill>
              <a:srgbClr val="66A3C8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5" name="object 65"/>
          <p:cNvSpPr/>
          <p:nvPr/>
        </p:nvSpPr>
        <p:spPr>
          <a:xfrm>
            <a:off x="3777786" y="2044755"/>
            <a:ext cx="341168" cy="89189"/>
          </a:xfrm>
          <a:custGeom>
            <a:avLst/>
            <a:gdLst/>
            <a:ahLst/>
            <a:cxnLst/>
            <a:rect l="l" t="t" r="r" b="b"/>
            <a:pathLst>
              <a:path w="500379" h="130810">
                <a:moveTo>
                  <a:pt x="0" y="130810"/>
                </a:moveTo>
                <a:lnTo>
                  <a:pt x="499872" y="130810"/>
                </a:lnTo>
                <a:lnTo>
                  <a:pt x="499872" y="0"/>
                </a:lnTo>
                <a:lnTo>
                  <a:pt x="0" y="0"/>
                </a:lnTo>
                <a:lnTo>
                  <a:pt x="0" y="130810"/>
                </a:lnTo>
                <a:close/>
              </a:path>
            </a:pathLst>
          </a:custGeom>
          <a:solidFill>
            <a:srgbClr val="66A3C8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6" name="object 66"/>
          <p:cNvSpPr/>
          <p:nvPr/>
        </p:nvSpPr>
        <p:spPr>
          <a:xfrm>
            <a:off x="3777786" y="1815289"/>
            <a:ext cx="334674" cy="229466"/>
          </a:xfrm>
          <a:custGeom>
            <a:avLst/>
            <a:gdLst/>
            <a:ahLst/>
            <a:cxnLst/>
            <a:rect l="l" t="t" r="r" b="b"/>
            <a:pathLst>
              <a:path w="490854" h="336550">
                <a:moveTo>
                  <a:pt x="0" y="336550"/>
                </a:moveTo>
                <a:lnTo>
                  <a:pt x="490740" y="336550"/>
                </a:lnTo>
                <a:lnTo>
                  <a:pt x="490740" y="0"/>
                </a:lnTo>
                <a:lnTo>
                  <a:pt x="0" y="0"/>
                </a:lnTo>
                <a:lnTo>
                  <a:pt x="0" y="336550"/>
                </a:lnTo>
                <a:close/>
              </a:path>
            </a:pathLst>
          </a:custGeom>
          <a:solidFill>
            <a:srgbClr val="66A3C8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7" name="object 67"/>
          <p:cNvSpPr/>
          <p:nvPr/>
        </p:nvSpPr>
        <p:spPr>
          <a:xfrm>
            <a:off x="4112381" y="2136372"/>
            <a:ext cx="6494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31" y="0"/>
                </a:lnTo>
              </a:path>
            </a:pathLst>
          </a:custGeom>
          <a:ln w="6083">
            <a:solidFill>
              <a:srgbClr val="66A3C8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8" name="object 68"/>
          <p:cNvSpPr/>
          <p:nvPr/>
        </p:nvSpPr>
        <p:spPr>
          <a:xfrm>
            <a:off x="2467495" y="2474251"/>
            <a:ext cx="180975" cy="62345"/>
          </a:xfrm>
          <a:custGeom>
            <a:avLst/>
            <a:gdLst/>
            <a:ahLst/>
            <a:cxnLst/>
            <a:rect l="l" t="t" r="r" b="b"/>
            <a:pathLst>
              <a:path w="265430" h="91439">
                <a:moveTo>
                  <a:pt x="0" y="91439"/>
                </a:moveTo>
                <a:lnTo>
                  <a:pt x="265176" y="91439"/>
                </a:lnTo>
                <a:lnTo>
                  <a:pt x="265176" y="0"/>
                </a:lnTo>
                <a:lnTo>
                  <a:pt x="0" y="0"/>
                </a:lnTo>
                <a:lnTo>
                  <a:pt x="0" y="91439"/>
                </a:lnTo>
                <a:close/>
              </a:path>
            </a:pathLst>
          </a:custGeom>
          <a:solidFill>
            <a:srgbClr val="99FFFF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9" name="object 69"/>
          <p:cNvSpPr/>
          <p:nvPr/>
        </p:nvSpPr>
        <p:spPr>
          <a:xfrm>
            <a:off x="2467494" y="2168585"/>
            <a:ext cx="878032" cy="305665"/>
          </a:xfrm>
          <a:custGeom>
            <a:avLst/>
            <a:gdLst/>
            <a:ahLst/>
            <a:cxnLst/>
            <a:rect l="l" t="t" r="r" b="b"/>
            <a:pathLst>
              <a:path w="1287779" h="448310">
                <a:moveTo>
                  <a:pt x="0" y="448310"/>
                </a:moveTo>
                <a:lnTo>
                  <a:pt x="1287767" y="448310"/>
                </a:lnTo>
                <a:lnTo>
                  <a:pt x="1287767" y="0"/>
                </a:lnTo>
                <a:lnTo>
                  <a:pt x="0" y="0"/>
                </a:lnTo>
                <a:lnTo>
                  <a:pt x="0" y="448310"/>
                </a:lnTo>
                <a:close/>
              </a:path>
            </a:pathLst>
          </a:custGeom>
          <a:solidFill>
            <a:srgbClr val="99FFFF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0" name="object 70"/>
          <p:cNvSpPr/>
          <p:nvPr/>
        </p:nvSpPr>
        <p:spPr>
          <a:xfrm>
            <a:off x="2711681" y="2474078"/>
            <a:ext cx="592282" cy="62345"/>
          </a:xfrm>
          <a:custGeom>
            <a:avLst/>
            <a:gdLst/>
            <a:ahLst/>
            <a:cxnLst/>
            <a:rect l="l" t="t" r="r" b="b"/>
            <a:pathLst>
              <a:path w="868679" h="91439">
                <a:moveTo>
                  <a:pt x="868680" y="0"/>
                </a:moveTo>
                <a:lnTo>
                  <a:pt x="0" y="0"/>
                </a:lnTo>
                <a:lnTo>
                  <a:pt x="0" y="91427"/>
                </a:lnTo>
                <a:lnTo>
                  <a:pt x="868680" y="91427"/>
                </a:lnTo>
                <a:lnTo>
                  <a:pt x="868680" y="0"/>
                </a:lnTo>
                <a:close/>
              </a:path>
            </a:pathLst>
          </a:custGeom>
          <a:solidFill>
            <a:srgbClr val="99FFFF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1" name="object 71"/>
          <p:cNvSpPr/>
          <p:nvPr/>
        </p:nvSpPr>
        <p:spPr>
          <a:xfrm>
            <a:off x="5837266" y="3295997"/>
            <a:ext cx="333807" cy="252845"/>
          </a:xfrm>
          <a:custGeom>
            <a:avLst/>
            <a:gdLst/>
            <a:ahLst/>
            <a:cxnLst/>
            <a:rect l="l" t="t" r="r" b="b"/>
            <a:pathLst>
              <a:path w="489584" h="370839">
                <a:moveTo>
                  <a:pt x="0" y="370840"/>
                </a:moveTo>
                <a:lnTo>
                  <a:pt x="489191" y="370840"/>
                </a:lnTo>
                <a:lnTo>
                  <a:pt x="489191" y="0"/>
                </a:lnTo>
                <a:lnTo>
                  <a:pt x="0" y="0"/>
                </a:lnTo>
                <a:lnTo>
                  <a:pt x="0" y="370840"/>
                </a:lnTo>
                <a:close/>
              </a:path>
            </a:pathLst>
          </a:custGeom>
          <a:solidFill>
            <a:srgbClr val="8E4E99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2" name="object 72"/>
          <p:cNvSpPr/>
          <p:nvPr/>
        </p:nvSpPr>
        <p:spPr>
          <a:xfrm>
            <a:off x="5829993" y="3207674"/>
            <a:ext cx="341168" cy="88322"/>
          </a:xfrm>
          <a:custGeom>
            <a:avLst/>
            <a:gdLst/>
            <a:ahLst/>
            <a:cxnLst/>
            <a:rect l="l" t="t" r="r" b="b"/>
            <a:pathLst>
              <a:path w="500379" h="129539">
                <a:moveTo>
                  <a:pt x="0" y="129539"/>
                </a:moveTo>
                <a:lnTo>
                  <a:pt x="499859" y="129539"/>
                </a:lnTo>
                <a:lnTo>
                  <a:pt x="499859" y="0"/>
                </a:lnTo>
                <a:lnTo>
                  <a:pt x="0" y="0"/>
                </a:lnTo>
                <a:lnTo>
                  <a:pt x="0" y="129539"/>
                </a:lnTo>
                <a:close/>
              </a:path>
            </a:pathLst>
          </a:custGeom>
          <a:solidFill>
            <a:srgbClr val="8E4E99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3" name="object 73"/>
          <p:cNvSpPr/>
          <p:nvPr/>
        </p:nvSpPr>
        <p:spPr>
          <a:xfrm>
            <a:off x="5829993" y="3205076"/>
            <a:ext cx="7360" cy="0"/>
          </a:xfrm>
          <a:custGeom>
            <a:avLst/>
            <a:gdLst/>
            <a:ahLst/>
            <a:cxnLst/>
            <a:rect l="l" t="t" r="r" b="b"/>
            <a:pathLst>
              <a:path w="10795">
                <a:moveTo>
                  <a:pt x="0" y="0"/>
                </a:moveTo>
                <a:lnTo>
                  <a:pt x="10668" y="0"/>
                </a:lnTo>
              </a:path>
            </a:pathLst>
          </a:custGeom>
          <a:ln w="7620">
            <a:solidFill>
              <a:srgbClr val="8E4E99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4" name="object 74"/>
          <p:cNvSpPr/>
          <p:nvPr/>
        </p:nvSpPr>
        <p:spPr>
          <a:xfrm>
            <a:off x="5930784" y="3205076"/>
            <a:ext cx="240290" cy="0"/>
          </a:xfrm>
          <a:custGeom>
            <a:avLst/>
            <a:gdLst/>
            <a:ahLst/>
            <a:cxnLst/>
            <a:rect l="l" t="t" r="r" b="b"/>
            <a:pathLst>
              <a:path w="352425">
                <a:moveTo>
                  <a:pt x="0" y="0"/>
                </a:moveTo>
                <a:lnTo>
                  <a:pt x="352031" y="0"/>
                </a:lnTo>
              </a:path>
            </a:pathLst>
          </a:custGeom>
          <a:ln w="7620">
            <a:solidFill>
              <a:srgbClr val="8E4E99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5" name="object 75"/>
          <p:cNvSpPr/>
          <p:nvPr/>
        </p:nvSpPr>
        <p:spPr>
          <a:xfrm>
            <a:off x="5837266" y="3197282"/>
            <a:ext cx="333807" cy="0"/>
          </a:xfrm>
          <a:custGeom>
            <a:avLst/>
            <a:gdLst/>
            <a:ahLst/>
            <a:cxnLst/>
            <a:rect l="l" t="t" r="r" b="b"/>
            <a:pathLst>
              <a:path w="489584">
                <a:moveTo>
                  <a:pt x="0" y="0"/>
                </a:moveTo>
                <a:lnTo>
                  <a:pt x="489191" y="0"/>
                </a:lnTo>
              </a:path>
            </a:pathLst>
          </a:custGeom>
          <a:ln w="15239">
            <a:solidFill>
              <a:srgbClr val="8E4E99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6" name="object 76"/>
          <p:cNvSpPr/>
          <p:nvPr/>
        </p:nvSpPr>
        <p:spPr>
          <a:xfrm>
            <a:off x="5837266" y="3915297"/>
            <a:ext cx="333807" cy="0"/>
          </a:xfrm>
          <a:custGeom>
            <a:avLst/>
            <a:gdLst/>
            <a:ahLst/>
            <a:cxnLst/>
            <a:rect l="l" t="t" r="r" b="b"/>
            <a:pathLst>
              <a:path w="489584">
                <a:moveTo>
                  <a:pt x="0" y="0"/>
                </a:moveTo>
                <a:lnTo>
                  <a:pt x="489191" y="0"/>
                </a:lnTo>
              </a:path>
            </a:pathLst>
          </a:custGeom>
          <a:ln w="15240">
            <a:solidFill>
              <a:srgbClr val="FFBA8C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7" name="object 77"/>
          <p:cNvSpPr/>
          <p:nvPr/>
        </p:nvSpPr>
        <p:spPr>
          <a:xfrm>
            <a:off x="5837266" y="3861610"/>
            <a:ext cx="258907" cy="48491"/>
          </a:xfrm>
          <a:custGeom>
            <a:avLst/>
            <a:gdLst/>
            <a:ahLst/>
            <a:cxnLst/>
            <a:rect l="l" t="t" r="r" b="b"/>
            <a:pathLst>
              <a:path w="379729" h="71120">
                <a:moveTo>
                  <a:pt x="0" y="71119"/>
                </a:moveTo>
                <a:lnTo>
                  <a:pt x="379476" y="71119"/>
                </a:lnTo>
                <a:lnTo>
                  <a:pt x="379476" y="0"/>
                </a:lnTo>
                <a:lnTo>
                  <a:pt x="0" y="0"/>
                </a:lnTo>
                <a:lnTo>
                  <a:pt x="0" y="71119"/>
                </a:lnTo>
                <a:close/>
              </a:path>
            </a:pathLst>
          </a:custGeom>
          <a:solidFill>
            <a:srgbClr val="FFBA8C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8" name="object 78"/>
          <p:cNvSpPr/>
          <p:nvPr/>
        </p:nvSpPr>
        <p:spPr>
          <a:xfrm>
            <a:off x="5930784" y="3859013"/>
            <a:ext cx="165389" cy="0"/>
          </a:xfrm>
          <a:custGeom>
            <a:avLst/>
            <a:gdLst/>
            <a:ahLst/>
            <a:cxnLst/>
            <a:rect l="l" t="t" r="r" b="b"/>
            <a:pathLst>
              <a:path w="242570">
                <a:moveTo>
                  <a:pt x="0" y="0"/>
                </a:moveTo>
                <a:lnTo>
                  <a:pt x="242316" y="0"/>
                </a:lnTo>
              </a:path>
            </a:pathLst>
          </a:custGeom>
          <a:ln w="7620">
            <a:solidFill>
              <a:srgbClr val="FFBA8C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9" name="object 79"/>
          <p:cNvSpPr/>
          <p:nvPr/>
        </p:nvSpPr>
        <p:spPr>
          <a:xfrm>
            <a:off x="5829993" y="3859013"/>
            <a:ext cx="7360" cy="0"/>
          </a:xfrm>
          <a:custGeom>
            <a:avLst/>
            <a:gdLst/>
            <a:ahLst/>
            <a:cxnLst/>
            <a:rect l="l" t="t" r="r" b="b"/>
            <a:pathLst>
              <a:path w="10795">
                <a:moveTo>
                  <a:pt x="0" y="0"/>
                </a:moveTo>
                <a:lnTo>
                  <a:pt x="10668" y="0"/>
                </a:lnTo>
              </a:path>
            </a:pathLst>
          </a:custGeom>
          <a:ln w="7620">
            <a:solidFill>
              <a:srgbClr val="FFBA8C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0" name="object 80"/>
          <p:cNvSpPr/>
          <p:nvPr/>
        </p:nvSpPr>
        <p:spPr>
          <a:xfrm>
            <a:off x="5829993" y="3852085"/>
            <a:ext cx="266267" cy="0"/>
          </a:xfrm>
          <a:custGeom>
            <a:avLst/>
            <a:gdLst/>
            <a:ahLst/>
            <a:cxnLst/>
            <a:rect l="l" t="t" r="r" b="b"/>
            <a:pathLst>
              <a:path w="390525">
                <a:moveTo>
                  <a:pt x="0" y="0"/>
                </a:moveTo>
                <a:lnTo>
                  <a:pt x="390144" y="0"/>
                </a:lnTo>
              </a:path>
            </a:pathLst>
          </a:custGeom>
          <a:ln w="12700">
            <a:solidFill>
              <a:srgbClr val="FFBA8C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1" name="object 81"/>
          <p:cNvSpPr/>
          <p:nvPr/>
        </p:nvSpPr>
        <p:spPr>
          <a:xfrm>
            <a:off x="5829993" y="3766360"/>
            <a:ext cx="341168" cy="81395"/>
          </a:xfrm>
          <a:custGeom>
            <a:avLst/>
            <a:gdLst/>
            <a:ahLst/>
            <a:cxnLst/>
            <a:rect l="l" t="t" r="r" b="b"/>
            <a:pathLst>
              <a:path w="500379" h="119379">
                <a:moveTo>
                  <a:pt x="0" y="119379"/>
                </a:moveTo>
                <a:lnTo>
                  <a:pt x="499859" y="119379"/>
                </a:lnTo>
                <a:lnTo>
                  <a:pt x="499859" y="0"/>
                </a:lnTo>
                <a:lnTo>
                  <a:pt x="0" y="0"/>
                </a:lnTo>
                <a:lnTo>
                  <a:pt x="0" y="119379"/>
                </a:lnTo>
                <a:close/>
              </a:path>
            </a:pathLst>
          </a:custGeom>
          <a:solidFill>
            <a:srgbClr val="FFBA8C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2" name="object 82"/>
          <p:cNvSpPr/>
          <p:nvPr/>
        </p:nvSpPr>
        <p:spPr>
          <a:xfrm>
            <a:off x="5837266" y="3562005"/>
            <a:ext cx="333807" cy="204355"/>
          </a:xfrm>
          <a:custGeom>
            <a:avLst/>
            <a:gdLst/>
            <a:ahLst/>
            <a:cxnLst/>
            <a:rect l="l" t="t" r="r" b="b"/>
            <a:pathLst>
              <a:path w="489584" h="299720">
                <a:moveTo>
                  <a:pt x="0" y="299720"/>
                </a:moveTo>
                <a:lnTo>
                  <a:pt x="489191" y="299720"/>
                </a:lnTo>
                <a:lnTo>
                  <a:pt x="489191" y="0"/>
                </a:lnTo>
                <a:lnTo>
                  <a:pt x="0" y="0"/>
                </a:lnTo>
                <a:lnTo>
                  <a:pt x="0" y="299720"/>
                </a:lnTo>
                <a:close/>
              </a:path>
            </a:pathLst>
          </a:custGeom>
          <a:solidFill>
            <a:srgbClr val="FFBA8C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3" name="object 83"/>
          <p:cNvSpPr/>
          <p:nvPr/>
        </p:nvSpPr>
        <p:spPr>
          <a:xfrm>
            <a:off x="3366305" y="2168585"/>
            <a:ext cx="737755" cy="357620"/>
          </a:xfrm>
          <a:custGeom>
            <a:avLst/>
            <a:gdLst/>
            <a:ahLst/>
            <a:cxnLst/>
            <a:rect l="l" t="t" r="r" b="b"/>
            <a:pathLst>
              <a:path w="1082039" h="524510">
                <a:moveTo>
                  <a:pt x="161556" y="509016"/>
                </a:moveTo>
                <a:lnTo>
                  <a:pt x="22860" y="509016"/>
                </a:lnTo>
                <a:lnTo>
                  <a:pt x="22860" y="524243"/>
                </a:lnTo>
                <a:lnTo>
                  <a:pt x="161556" y="524243"/>
                </a:lnTo>
                <a:lnTo>
                  <a:pt x="161556" y="509016"/>
                </a:lnTo>
                <a:close/>
              </a:path>
              <a:path w="1082039" h="524510">
                <a:moveTo>
                  <a:pt x="1082027" y="0"/>
                </a:moveTo>
                <a:lnTo>
                  <a:pt x="0" y="0"/>
                </a:lnTo>
                <a:lnTo>
                  <a:pt x="0" y="509016"/>
                </a:lnTo>
                <a:lnTo>
                  <a:pt x="22860" y="509016"/>
                </a:lnTo>
                <a:lnTo>
                  <a:pt x="22860" y="371856"/>
                </a:lnTo>
                <a:lnTo>
                  <a:pt x="349008" y="371856"/>
                </a:lnTo>
                <a:lnTo>
                  <a:pt x="349008" y="242315"/>
                </a:lnTo>
                <a:lnTo>
                  <a:pt x="1082027" y="242316"/>
                </a:lnTo>
                <a:lnTo>
                  <a:pt x="1082027" y="0"/>
                </a:lnTo>
                <a:close/>
              </a:path>
              <a:path w="1082039" h="524510">
                <a:moveTo>
                  <a:pt x="349008" y="371856"/>
                </a:moveTo>
                <a:lnTo>
                  <a:pt x="30480" y="371856"/>
                </a:lnTo>
                <a:lnTo>
                  <a:pt x="30480" y="509016"/>
                </a:lnTo>
                <a:lnTo>
                  <a:pt x="870216" y="509016"/>
                </a:lnTo>
                <a:lnTo>
                  <a:pt x="870216" y="448056"/>
                </a:lnTo>
                <a:lnTo>
                  <a:pt x="349008" y="448056"/>
                </a:lnTo>
                <a:lnTo>
                  <a:pt x="349008" y="371856"/>
                </a:lnTo>
                <a:close/>
              </a:path>
              <a:path w="1082039" h="524510">
                <a:moveTo>
                  <a:pt x="1082027" y="242316"/>
                </a:moveTo>
                <a:lnTo>
                  <a:pt x="588264" y="242315"/>
                </a:lnTo>
                <a:lnTo>
                  <a:pt x="589788" y="243840"/>
                </a:lnTo>
                <a:lnTo>
                  <a:pt x="589788" y="246888"/>
                </a:lnTo>
                <a:lnTo>
                  <a:pt x="591324" y="246888"/>
                </a:lnTo>
                <a:lnTo>
                  <a:pt x="591324" y="249923"/>
                </a:lnTo>
                <a:lnTo>
                  <a:pt x="592836" y="249923"/>
                </a:lnTo>
                <a:lnTo>
                  <a:pt x="592836" y="252984"/>
                </a:lnTo>
                <a:lnTo>
                  <a:pt x="594360" y="252984"/>
                </a:lnTo>
                <a:lnTo>
                  <a:pt x="595896" y="254495"/>
                </a:lnTo>
                <a:lnTo>
                  <a:pt x="595896" y="257556"/>
                </a:lnTo>
                <a:lnTo>
                  <a:pt x="597408" y="257556"/>
                </a:lnTo>
                <a:lnTo>
                  <a:pt x="597408" y="260604"/>
                </a:lnTo>
                <a:lnTo>
                  <a:pt x="598932" y="260604"/>
                </a:lnTo>
                <a:lnTo>
                  <a:pt x="598932" y="263639"/>
                </a:lnTo>
                <a:lnTo>
                  <a:pt x="600468" y="263639"/>
                </a:lnTo>
                <a:lnTo>
                  <a:pt x="600468" y="266700"/>
                </a:lnTo>
                <a:lnTo>
                  <a:pt x="601980" y="266700"/>
                </a:lnTo>
                <a:lnTo>
                  <a:pt x="603504" y="268211"/>
                </a:lnTo>
                <a:lnTo>
                  <a:pt x="603504" y="271272"/>
                </a:lnTo>
                <a:lnTo>
                  <a:pt x="605040" y="271272"/>
                </a:lnTo>
                <a:lnTo>
                  <a:pt x="605040" y="274320"/>
                </a:lnTo>
                <a:lnTo>
                  <a:pt x="606552" y="274320"/>
                </a:lnTo>
                <a:lnTo>
                  <a:pt x="606552" y="277355"/>
                </a:lnTo>
                <a:lnTo>
                  <a:pt x="608076" y="277355"/>
                </a:lnTo>
                <a:lnTo>
                  <a:pt x="609612" y="278892"/>
                </a:lnTo>
                <a:lnTo>
                  <a:pt x="609612" y="281927"/>
                </a:lnTo>
                <a:lnTo>
                  <a:pt x="611124" y="281927"/>
                </a:lnTo>
                <a:lnTo>
                  <a:pt x="611124" y="284988"/>
                </a:lnTo>
                <a:lnTo>
                  <a:pt x="612648" y="284988"/>
                </a:lnTo>
                <a:lnTo>
                  <a:pt x="612648" y="288036"/>
                </a:lnTo>
                <a:lnTo>
                  <a:pt x="614184" y="288036"/>
                </a:lnTo>
                <a:lnTo>
                  <a:pt x="614184" y="291071"/>
                </a:lnTo>
                <a:lnTo>
                  <a:pt x="615696" y="291071"/>
                </a:lnTo>
                <a:lnTo>
                  <a:pt x="617220" y="292608"/>
                </a:lnTo>
                <a:lnTo>
                  <a:pt x="617220" y="295643"/>
                </a:lnTo>
                <a:lnTo>
                  <a:pt x="618756" y="295643"/>
                </a:lnTo>
                <a:lnTo>
                  <a:pt x="618756" y="298704"/>
                </a:lnTo>
                <a:lnTo>
                  <a:pt x="620268" y="298704"/>
                </a:lnTo>
                <a:lnTo>
                  <a:pt x="620268" y="301752"/>
                </a:lnTo>
                <a:lnTo>
                  <a:pt x="621792" y="301752"/>
                </a:lnTo>
                <a:lnTo>
                  <a:pt x="621792" y="304787"/>
                </a:lnTo>
                <a:lnTo>
                  <a:pt x="630936" y="304787"/>
                </a:lnTo>
                <a:lnTo>
                  <a:pt x="685800" y="313931"/>
                </a:lnTo>
                <a:lnTo>
                  <a:pt x="693420" y="315468"/>
                </a:lnTo>
                <a:lnTo>
                  <a:pt x="691908" y="316992"/>
                </a:lnTo>
                <a:lnTo>
                  <a:pt x="682764" y="321564"/>
                </a:lnTo>
                <a:lnTo>
                  <a:pt x="681228" y="323075"/>
                </a:lnTo>
                <a:lnTo>
                  <a:pt x="669048" y="329184"/>
                </a:lnTo>
                <a:lnTo>
                  <a:pt x="667512" y="330708"/>
                </a:lnTo>
                <a:lnTo>
                  <a:pt x="658368" y="335280"/>
                </a:lnTo>
                <a:lnTo>
                  <a:pt x="656844" y="336791"/>
                </a:lnTo>
                <a:lnTo>
                  <a:pt x="644652" y="342900"/>
                </a:lnTo>
                <a:lnTo>
                  <a:pt x="643128" y="344424"/>
                </a:lnTo>
                <a:lnTo>
                  <a:pt x="630936" y="350507"/>
                </a:lnTo>
                <a:lnTo>
                  <a:pt x="629412" y="352044"/>
                </a:lnTo>
                <a:lnTo>
                  <a:pt x="620268" y="356616"/>
                </a:lnTo>
                <a:lnTo>
                  <a:pt x="618756" y="358140"/>
                </a:lnTo>
                <a:lnTo>
                  <a:pt x="606552" y="364223"/>
                </a:lnTo>
                <a:lnTo>
                  <a:pt x="605040" y="365760"/>
                </a:lnTo>
                <a:lnTo>
                  <a:pt x="592836" y="371856"/>
                </a:lnTo>
                <a:lnTo>
                  <a:pt x="665988" y="384048"/>
                </a:lnTo>
                <a:lnTo>
                  <a:pt x="669048" y="387083"/>
                </a:lnTo>
                <a:lnTo>
                  <a:pt x="669048" y="390144"/>
                </a:lnTo>
                <a:lnTo>
                  <a:pt x="670560" y="390144"/>
                </a:lnTo>
                <a:lnTo>
                  <a:pt x="670560" y="393192"/>
                </a:lnTo>
                <a:lnTo>
                  <a:pt x="672084" y="393192"/>
                </a:lnTo>
                <a:lnTo>
                  <a:pt x="672084" y="396227"/>
                </a:lnTo>
                <a:lnTo>
                  <a:pt x="673620" y="396227"/>
                </a:lnTo>
                <a:lnTo>
                  <a:pt x="675132" y="397764"/>
                </a:lnTo>
                <a:lnTo>
                  <a:pt x="675132" y="400799"/>
                </a:lnTo>
                <a:lnTo>
                  <a:pt x="676656" y="400799"/>
                </a:lnTo>
                <a:lnTo>
                  <a:pt x="676656" y="403860"/>
                </a:lnTo>
                <a:lnTo>
                  <a:pt x="678192" y="403860"/>
                </a:lnTo>
                <a:lnTo>
                  <a:pt x="678192" y="406908"/>
                </a:lnTo>
                <a:lnTo>
                  <a:pt x="679704" y="406908"/>
                </a:lnTo>
                <a:lnTo>
                  <a:pt x="679704" y="409943"/>
                </a:lnTo>
                <a:lnTo>
                  <a:pt x="681228" y="409943"/>
                </a:lnTo>
                <a:lnTo>
                  <a:pt x="682764" y="411480"/>
                </a:lnTo>
                <a:lnTo>
                  <a:pt x="682764" y="414515"/>
                </a:lnTo>
                <a:lnTo>
                  <a:pt x="684276" y="414515"/>
                </a:lnTo>
                <a:lnTo>
                  <a:pt x="684276" y="417576"/>
                </a:lnTo>
                <a:lnTo>
                  <a:pt x="685800" y="417576"/>
                </a:lnTo>
                <a:lnTo>
                  <a:pt x="685800" y="420623"/>
                </a:lnTo>
                <a:lnTo>
                  <a:pt x="687336" y="420623"/>
                </a:lnTo>
                <a:lnTo>
                  <a:pt x="688848" y="422148"/>
                </a:lnTo>
                <a:lnTo>
                  <a:pt x="688848" y="425195"/>
                </a:lnTo>
                <a:lnTo>
                  <a:pt x="690372" y="425195"/>
                </a:lnTo>
                <a:lnTo>
                  <a:pt x="690372" y="428231"/>
                </a:lnTo>
                <a:lnTo>
                  <a:pt x="691908" y="428231"/>
                </a:lnTo>
                <a:lnTo>
                  <a:pt x="691908" y="431292"/>
                </a:lnTo>
                <a:lnTo>
                  <a:pt x="693420" y="431292"/>
                </a:lnTo>
                <a:lnTo>
                  <a:pt x="693420" y="434340"/>
                </a:lnTo>
                <a:lnTo>
                  <a:pt x="694944" y="434340"/>
                </a:lnTo>
                <a:lnTo>
                  <a:pt x="696480" y="435864"/>
                </a:lnTo>
                <a:lnTo>
                  <a:pt x="696480" y="438912"/>
                </a:lnTo>
                <a:lnTo>
                  <a:pt x="697992" y="438912"/>
                </a:lnTo>
                <a:lnTo>
                  <a:pt x="697992" y="441947"/>
                </a:lnTo>
                <a:lnTo>
                  <a:pt x="699516" y="441947"/>
                </a:lnTo>
                <a:lnTo>
                  <a:pt x="699516" y="445008"/>
                </a:lnTo>
                <a:lnTo>
                  <a:pt x="701052" y="445008"/>
                </a:lnTo>
                <a:lnTo>
                  <a:pt x="701052" y="448056"/>
                </a:lnTo>
                <a:lnTo>
                  <a:pt x="961656" y="448056"/>
                </a:lnTo>
                <a:lnTo>
                  <a:pt x="961656" y="509016"/>
                </a:lnTo>
                <a:lnTo>
                  <a:pt x="1082027" y="509016"/>
                </a:lnTo>
                <a:lnTo>
                  <a:pt x="1082027" y="242316"/>
                </a:lnTo>
                <a:close/>
              </a:path>
            </a:pathLst>
          </a:custGeom>
          <a:solidFill>
            <a:srgbClr val="BACCCC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4" name="object 84"/>
          <p:cNvSpPr/>
          <p:nvPr/>
        </p:nvSpPr>
        <p:spPr>
          <a:xfrm>
            <a:off x="7766859" y="2474248"/>
            <a:ext cx="64510" cy="49357"/>
          </a:xfrm>
          <a:custGeom>
            <a:avLst/>
            <a:gdLst/>
            <a:ahLst/>
            <a:cxnLst/>
            <a:rect l="l" t="t" r="r" b="b"/>
            <a:pathLst>
              <a:path w="94615" h="72389">
                <a:moveTo>
                  <a:pt x="0" y="72390"/>
                </a:moveTo>
                <a:lnTo>
                  <a:pt x="94488" y="72390"/>
                </a:lnTo>
                <a:lnTo>
                  <a:pt x="94488" y="0"/>
                </a:lnTo>
                <a:lnTo>
                  <a:pt x="0" y="0"/>
                </a:lnTo>
                <a:lnTo>
                  <a:pt x="0" y="72390"/>
                </a:lnTo>
                <a:close/>
              </a:path>
            </a:pathLst>
          </a:custGeom>
          <a:solidFill>
            <a:srgbClr val="96865B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5" name="object 85"/>
          <p:cNvSpPr/>
          <p:nvPr/>
        </p:nvSpPr>
        <p:spPr>
          <a:xfrm>
            <a:off x="7766858" y="2101908"/>
            <a:ext cx="261072" cy="372341"/>
          </a:xfrm>
          <a:custGeom>
            <a:avLst/>
            <a:gdLst/>
            <a:ahLst/>
            <a:cxnLst/>
            <a:rect l="l" t="t" r="r" b="b"/>
            <a:pathLst>
              <a:path w="382904" h="546100">
                <a:moveTo>
                  <a:pt x="0" y="546099"/>
                </a:moveTo>
                <a:lnTo>
                  <a:pt x="382524" y="546099"/>
                </a:lnTo>
                <a:lnTo>
                  <a:pt x="382524" y="0"/>
                </a:lnTo>
                <a:lnTo>
                  <a:pt x="0" y="0"/>
                </a:lnTo>
                <a:lnTo>
                  <a:pt x="0" y="546099"/>
                </a:lnTo>
                <a:close/>
              </a:path>
            </a:pathLst>
          </a:custGeom>
          <a:solidFill>
            <a:srgbClr val="96865B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6" name="object 86"/>
          <p:cNvSpPr/>
          <p:nvPr/>
        </p:nvSpPr>
        <p:spPr>
          <a:xfrm>
            <a:off x="7766859" y="2012719"/>
            <a:ext cx="267133" cy="89189"/>
          </a:xfrm>
          <a:custGeom>
            <a:avLst/>
            <a:gdLst/>
            <a:ahLst/>
            <a:cxnLst/>
            <a:rect l="l" t="t" r="r" b="b"/>
            <a:pathLst>
              <a:path w="391795" h="130810">
                <a:moveTo>
                  <a:pt x="0" y="130810"/>
                </a:moveTo>
                <a:lnTo>
                  <a:pt x="391655" y="130810"/>
                </a:lnTo>
                <a:lnTo>
                  <a:pt x="391655" y="0"/>
                </a:lnTo>
                <a:lnTo>
                  <a:pt x="0" y="0"/>
                </a:lnTo>
                <a:lnTo>
                  <a:pt x="0" y="130810"/>
                </a:lnTo>
                <a:close/>
              </a:path>
            </a:pathLst>
          </a:custGeom>
          <a:solidFill>
            <a:srgbClr val="96865B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7" name="object 87"/>
          <p:cNvSpPr/>
          <p:nvPr/>
        </p:nvSpPr>
        <p:spPr>
          <a:xfrm>
            <a:off x="7766858" y="2010121"/>
            <a:ext cx="166255" cy="0"/>
          </a:xfrm>
          <a:custGeom>
            <a:avLst/>
            <a:gdLst/>
            <a:ahLst/>
            <a:cxnLst/>
            <a:rect l="l" t="t" r="r" b="b"/>
            <a:pathLst>
              <a:path w="243840">
                <a:moveTo>
                  <a:pt x="0" y="0"/>
                </a:moveTo>
                <a:lnTo>
                  <a:pt x="243840" y="0"/>
                </a:lnTo>
              </a:path>
            </a:pathLst>
          </a:custGeom>
          <a:ln w="7620">
            <a:solidFill>
              <a:srgbClr val="96865B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8" name="object 88"/>
          <p:cNvSpPr/>
          <p:nvPr/>
        </p:nvSpPr>
        <p:spPr>
          <a:xfrm>
            <a:off x="7766858" y="1999730"/>
            <a:ext cx="261072" cy="0"/>
          </a:xfrm>
          <a:custGeom>
            <a:avLst/>
            <a:gdLst/>
            <a:ahLst/>
            <a:cxnLst/>
            <a:rect l="l" t="t" r="r" b="b"/>
            <a:pathLst>
              <a:path w="382904">
                <a:moveTo>
                  <a:pt x="0" y="0"/>
                </a:moveTo>
                <a:lnTo>
                  <a:pt x="382524" y="0"/>
                </a:lnTo>
              </a:path>
            </a:pathLst>
          </a:custGeom>
          <a:ln w="22859">
            <a:solidFill>
              <a:srgbClr val="96865B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9" name="object 89"/>
          <p:cNvSpPr/>
          <p:nvPr/>
        </p:nvSpPr>
        <p:spPr>
          <a:xfrm>
            <a:off x="7893627" y="2474075"/>
            <a:ext cx="134216" cy="50223"/>
          </a:xfrm>
          <a:custGeom>
            <a:avLst/>
            <a:gdLst/>
            <a:ahLst/>
            <a:cxnLst/>
            <a:rect l="l" t="t" r="r" b="b"/>
            <a:pathLst>
              <a:path w="196850" h="73660">
                <a:moveTo>
                  <a:pt x="196596" y="0"/>
                </a:moveTo>
                <a:lnTo>
                  <a:pt x="0" y="0"/>
                </a:lnTo>
                <a:lnTo>
                  <a:pt x="0" y="73139"/>
                </a:lnTo>
                <a:lnTo>
                  <a:pt x="196596" y="73139"/>
                </a:lnTo>
                <a:lnTo>
                  <a:pt x="196596" y="0"/>
                </a:lnTo>
                <a:close/>
              </a:path>
            </a:pathLst>
          </a:custGeom>
          <a:solidFill>
            <a:srgbClr val="96865B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0" name="object 90"/>
          <p:cNvSpPr/>
          <p:nvPr/>
        </p:nvSpPr>
        <p:spPr>
          <a:xfrm>
            <a:off x="8027671" y="2010121"/>
            <a:ext cx="6494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31" y="0"/>
                </a:lnTo>
              </a:path>
            </a:pathLst>
          </a:custGeom>
          <a:ln w="7620">
            <a:solidFill>
              <a:srgbClr val="96865B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1" name="object 91"/>
          <p:cNvSpPr/>
          <p:nvPr/>
        </p:nvSpPr>
        <p:spPr>
          <a:xfrm>
            <a:off x="2467496" y="1462001"/>
            <a:ext cx="6841548" cy="3867583"/>
          </a:xfrm>
          <a:custGeom>
            <a:avLst/>
            <a:gdLst/>
            <a:ahLst/>
            <a:cxnLst/>
            <a:rect l="l" t="t" r="r" b="b"/>
            <a:pathLst>
              <a:path w="10034270" h="5672455">
                <a:moveTo>
                  <a:pt x="9096756" y="2514600"/>
                </a:moveTo>
                <a:lnTo>
                  <a:pt x="8299691" y="2514600"/>
                </a:lnTo>
                <a:lnTo>
                  <a:pt x="8299691" y="5672328"/>
                </a:lnTo>
                <a:lnTo>
                  <a:pt x="9096756" y="5672328"/>
                </a:lnTo>
                <a:lnTo>
                  <a:pt x="9096756" y="5431536"/>
                </a:lnTo>
                <a:lnTo>
                  <a:pt x="9246095" y="5431536"/>
                </a:lnTo>
                <a:lnTo>
                  <a:pt x="9246095" y="5413248"/>
                </a:lnTo>
                <a:lnTo>
                  <a:pt x="9115044" y="5413248"/>
                </a:lnTo>
                <a:lnTo>
                  <a:pt x="9115044" y="5320284"/>
                </a:lnTo>
                <a:lnTo>
                  <a:pt x="9246095" y="5320284"/>
                </a:lnTo>
                <a:lnTo>
                  <a:pt x="9246095" y="5247132"/>
                </a:lnTo>
                <a:lnTo>
                  <a:pt x="9255239" y="5247132"/>
                </a:lnTo>
                <a:lnTo>
                  <a:pt x="9255239" y="5116068"/>
                </a:lnTo>
                <a:lnTo>
                  <a:pt x="9107424" y="5116068"/>
                </a:lnTo>
                <a:lnTo>
                  <a:pt x="9107424" y="5109972"/>
                </a:lnTo>
                <a:lnTo>
                  <a:pt x="9246095" y="5109972"/>
                </a:lnTo>
                <a:lnTo>
                  <a:pt x="9246095" y="5087112"/>
                </a:lnTo>
                <a:lnTo>
                  <a:pt x="9096756" y="5087112"/>
                </a:lnTo>
                <a:lnTo>
                  <a:pt x="9096756" y="4015740"/>
                </a:lnTo>
                <a:lnTo>
                  <a:pt x="8322551" y="4015740"/>
                </a:lnTo>
                <a:lnTo>
                  <a:pt x="8322551" y="3924300"/>
                </a:lnTo>
                <a:lnTo>
                  <a:pt x="9096756" y="3924300"/>
                </a:lnTo>
                <a:lnTo>
                  <a:pt x="9096756" y="3845052"/>
                </a:lnTo>
                <a:lnTo>
                  <a:pt x="9246095" y="3845052"/>
                </a:lnTo>
                <a:lnTo>
                  <a:pt x="9246095" y="3822191"/>
                </a:lnTo>
                <a:lnTo>
                  <a:pt x="9107424" y="3822191"/>
                </a:lnTo>
                <a:lnTo>
                  <a:pt x="9107424" y="3814572"/>
                </a:lnTo>
                <a:lnTo>
                  <a:pt x="9255239" y="3814572"/>
                </a:lnTo>
                <a:lnTo>
                  <a:pt x="9255239" y="3683508"/>
                </a:lnTo>
                <a:lnTo>
                  <a:pt x="9246095" y="3683508"/>
                </a:lnTo>
                <a:lnTo>
                  <a:pt x="9246095" y="3294888"/>
                </a:lnTo>
                <a:lnTo>
                  <a:pt x="9255239" y="3294888"/>
                </a:lnTo>
                <a:lnTo>
                  <a:pt x="9255239" y="3163824"/>
                </a:lnTo>
                <a:lnTo>
                  <a:pt x="9107424" y="3163824"/>
                </a:lnTo>
                <a:lnTo>
                  <a:pt x="9107424" y="3157728"/>
                </a:lnTo>
                <a:lnTo>
                  <a:pt x="9246095" y="3157728"/>
                </a:lnTo>
                <a:lnTo>
                  <a:pt x="9246095" y="3073908"/>
                </a:lnTo>
                <a:lnTo>
                  <a:pt x="9096756" y="3073908"/>
                </a:lnTo>
                <a:lnTo>
                  <a:pt x="9096756" y="3054096"/>
                </a:lnTo>
                <a:lnTo>
                  <a:pt x="8322551" y="3054096"/>
                </a:lnTo>
                <a:lnTo>
                  <a:pt x="8322551" y="2962656"/>
                </a:lnTo>
                <a:lnTo>
                  <a:pt x="9096756" y="2962656"/>
                </a:lnTo>
                <a:lnTo>
                  <a:pt x="9096756" y="2514600"/>
                </a:lnTo>
                <a:close/>
              </a:path>
              <a:path w="10034270" h="5672455">
                <a:moveTo>
                  <a:pt x="9246095" y="5320284"/>
                </a:moveTo>
                <a:lnTo>
                  <a:pt x="9208008" y="5320284"/>
                </a:lnTo>
                <a:lnTo>
                  <a:pt x="9208008" y="5413248"/>
                </a:lnTo>
                <a:lnTo>
                  <a:pt x="9246095" y="5413248"/>
                </a:lnTo>
                <a:lnTo>
                  <a:pt x="9246095" y="5320284"/>
                </a:lnTo>
                <a:close/>
              </a:path>
              <a:path w="10034270" h="5672455">
                <a:moveTo>
                  <a:pt x="9255239" y="5109972"/>
                </a:moveTo>
                <a:lnTo>
                  <a:pt x="9246095" y="5109972"/>
                </a:lnTo>
                <a:lnTo>
                  <a:pt x="9246095" y="5116068"/>
                </a:lnTo>
                <a:lnTo>
                  <a:pt x="9255239" y="5116068"/>
                </a:lnTo>
                <a:lnTo>
                  <a:pt x="9255239" y="5109972"/>
                </a:lnTo>
                <a:close/>
              </a:path>
              <a:path w="10034270" h="5672455">
                <a:moveTo>
                  <a:pt x="9096756" y="3924300"/>
                </a:moveTo>
                <a:lnTo>
                  <a:pt x="8413991" y="3924300"/>
                </a:lnTo>
                <a:lnTo>
                  <a:pt x="8413991" y="4015740"/>
                </a:lnTo>
                <a:lnTo>
                  <a:pt x="9096756" y="4015740"/>
                </a:lnTo>
                <a:lnTo>
                  <a:pt x="9096756" y="3924300"/>
                </a:lnTo>
                <a:close/>
              </a:path>
              <a:path w="10034270" h="5672455">
                <a:moveTo>
                  <a:pt x="9255239" y="3814572"/>
                </a:moveTo>
                <a:lnTo>
                  <a:pt x="9246095" y="3814572"/>
                </a:lnTo>
                <a:lnTo>
                  <a:pt x="9246095" y="3822191"/>
                </a:lnTo>
                <a:lnTo>
                  <a:pt x="9255239" y="3822191"/>
                </a:lnTo>
                <a:lnTo>
                  <a:pt x="9255239" y="3814572"/>
                </a:lnTo>
                <a:close/>
              </a:path>
              <a:path w="10034270" h="5672455">
                <a:moveTo>
                  <a:pt x="9096756" y="2026920"/>
                </a:moveTo>
                <a:lnTo>
                  <a:pt x="4258043" y="2026920"/>
                </a:lnTo>
                <a:lnTo>
                  <a:pt x="4258043" y="2164080"/>
                </a:lnTo>
                <a:lnTo>
                  <a:pt x="4648200" y="2164080"/>
                </a:lnTo>
                <a:lnTo>
                  <a:pt x="4648200" y="3610355"/>
                </a:lnTo>
                <a:lnTo>
                  <a:pt x="4922520" y="3610355"/>
                </a:lnTo>
                <a:lnTo>
                  <a:pt x="4922520" y="3518916"/>
                </a:lnTo>
                <a:lnTo>
                  <a:pt x="4931664" y="3518916"/>
                </a:lnTo>
                <a:lnTo>
                  <a:pt x="4931664" y="3380232"/>
                </a:lnTo>
                <a:lnTo>
                  <a:pt x="4922520" y="3380232"/>
                </a:lnTo>
                <a:lnTo>
                  <a:pt x="4922520" y="2689860"/>
                </a:lnTo>
                <a:lnTo>
                  <a:pt x="4931664" y="2689860"/>
                </a:lnTo>
                <a:lnTo>
                  <a:pt x="4931664" y="2552700"/>
                </a:lnTo>
                <a:lnTo>
                  <a:pt x="4922520" y="2552700"/>
                </a:lnTo>
                <a:lnTo>
                  <a:pt x="4922520" y="2034539"/>
                </a:lnTo>
                <a:lnTo>
                  <a:pt x="9096756" y="2034539"/>
                </a:lnTo>
                <a:lnTo>
                  <a:pt x="9096756" y="2026920"/>
                </a:lnTo>
                <a:close/>
              </a:path>
              <a:path w="10034270" h="5672455">
                <a:moveTo>
                  <a:pt x="9255239" y="3157728"/>
                </a:moveTo>
                <a:lnTo>
                  <a:pt x="9246095" y="3157728"/>
                </a:lnTo>
                <a:lnTo>
                  <a:pt x="9246095" y="3163824"/>
                </a:lnTo>
                <a:lnTo>
                  <a:pt x="9255239" y="3163824"/>
                </a:lnTo>
                <a:lnTo>
                  <a:pt x="9255239" y="3157728"/>
                </a:lnTo>
                <a:close/>
              </a:path>
              <a:path w="10034270" h="5672455">
                <a:moveTo>
                  <a:pt x="9096756" y="2962656"/>
                </a:moveTo>
                <a:lnTo>
                  <a:pt x="8413991" y="2962656"/>
                </a:lnTo>
                <a:lnTo>
                  <a:pt x="8413991" y="3054096"/>
                </a:lnTo>
                <a:lnTo>
                  <a:pt x="9096756" y="3054096"/>
                </a:lnTo>
                <a:lnTo>
                  <a:pt x="9096756" y="2962656"/>
                </a:lnTo>
                <a:close/>
              </a:path>
              <a:path w="10034270" h="5672455">
                <a:moveTo>
                  <a:pt x="9096756" y="2034539"/>
                </a:moveTo>
                <a:lnTo>
                  <a:pt x="7958328" y="2034539"/>
                </a:lnTo>
                <a:lnTo>
                  <a:pt x="7958328" y="2519172"/>
                </a:lnTo>
                <a:lnTo>
                  <a:pt x="8295119" y="2517648"/>
                </a:lnTo>
                <a:lnTo>
                  <a:pt x="8298180" y="2514600"/>
                </a:lnTo>
                <a:lnTo>
                  <a:pt x="9096756" y="2514600"/>
                </a:lnTo>
                <a:lnTo>
                  <a:pt x="9096756" y="2034539"/>
                </a:lnTo>
                <a:close/>
              </a:path>
              <a:path w="10034270" h="5672455">
                <a:moveTo>
                  <a:pt x="219456" y="2167128"/>
                </a:moveTo>
                <a:lnTo>
                  <a:pt x="82296" y="2167128"/>
                </a:lnTo>
                <a:lnTo>
                  <a:pt x="82296" y="2177796"/>
                </a:lnTo>
                <a:lnTo>
                  <a:pt x="219456" y="2177796"/>
                </a:lnTo>
                <a:lnTo>
                  <a:pt x="219456" y="2167128"/>
                </a:lnTo>
                <a:close/>
              </a:path>
              <a:path w="10034270" h="5672455">
                <a:moveTo>
                  <a:pt x="1744980" y="2164080"/>
                </a:moveTo>
                <a:lnTo>
                  <a:pt x="1606283" y="2164080"/>
                </a:lnTo>
                <a:lnTo>
                  <a:pt x="1606283" y="2173224"/>
                </a:lnTo>
                <a:lnTo>
                  <a:pt x="1744980" y="2173224"/>
                </a:lnTo>
                <a:lnTo>
                  <a:pt x="1744980" y="2164080"/>
                </a:lnTo>
                <a:close/>
              </a:path>
              <a:path w="10034270" h="5672455">
                <a:moveTo>
                  <a:pt x="2165604" y="2164080"/>
                </a:moveTo>
                <a:lnTo>
                  <a:pt x="2026907" y="2164080"/>
                </a:lnTo>
                <a:lnTo>
                  <a:pt x="2026907" y="2173224"/>
                </a:lnTo>
                <a:lnTo>
                  <a:pt x="2165604" y="2173224"/>
                </a:lnTo>
                <a:lnTo>
                  <a:pt x="2165604" y="2164080"/>
                </a:lnTo>
                <a:close/>
              </a:path>
              <a:path w="10034270" h="5672455">
                <a:moveTo>
                  <a:pt x="2441448" y="2164080"/>
                </a:moveTo>
                <a:lnTo>
                  <a:pt x="2304288" y="2164080"/>
                </a:lnTo>
                <a:lnTo>
                  <a:pt x="2304288" y="2173224"/>
                </a:lnTo>
                <a:lnTo>
                  <a:pt x="2441448" y="2173224"/>
                </a:lnTo>
                <a:lnTo>
                  <a:pt x="2441448" y="2164080"/>
                </a:lnTo>
                <a:close/>
              </a:path>
              <a:path w="10034270" h="5672455">
                <a:moveTo>
                  <a:pt x="2862072" y="2164080"/>
                </a:moveTo>
                <a:lnTo>
                  <a:pt x="2724912" y="2164080"/>
                </a:lnTo>
                <a:lnTo>
                  <a:pt x="2724912" y="2173224"/>
                </a:lnTo>
                <a:lnTo>
                  <a:pt x="2862072" y="2173224"/>
                </a:lnTo>
                <a:lnTo>
                  <a:pt x="2862072" y="2164080"/>
                </a:lnTo>
                <a:close/>
              </a:path>
              <a:path w="10034270" h="5672455">
                <a:moveTo>
                  <a:pt x="4389120" y="2164080"/>
                </a:moveTo>
                <a:lnTo>
                  <a:pt x="4250436" y="2164080"/>
                </a:lnTo>
                <a:lnTo>
                  <a:pt x="4250436" y="2173224"/>
                </a:lnTo>
                <a:lnTo>
                  <a:pt x="4389120" y="2173224"/>
                </a:lnTo>
                <a:lnTo>
                  <a:pt x="4389120" y="2164080"/>
                </a:lnTo>
                <a:close/>
              </a:path>
              <a:path w="10034270" h="5672455">
                <a:moveTo>
                  <a:pt x="8619731" y="231647"/>
                </a:moveTo>
                <a:lnTo>
                  <a:pt x="8173212" y="231647"/>
                </a:lnTo>
                <a:lnTo>
                  <a:pt x="8173212" y="598932"/>
                </a:lnTo>
                <a:lnTo>
                  <a:pt x="8164068" y="598932"/>
                </a:lnTo>
                <a:lnTo>
                  <a:pt x="8164068" y="736092"/>
                </a:lnTo>
                <a:lnTo>
                  <a:pt x="8173212" y="736092"/>
                </a:lnTo>
                <a:lnTo>
                  <a:pt x="8173212" y="800100"/>
                </a:lnTo>
                <a:lnTo>
                  <a:pt x="8164068" y="800100"/>
                </a:lnTo>
                <a:lnTo>
                  <a:pt x="8164068" y="938784"/>
                </a:lnTo>
                <a:lnTo>
                  <a:pt x="8173212" y="938784"/>
                </a:lnTo>
                <a:lnTo>
                  <a:pt x="8173212" y="1575816"/>
                </a:lnTo>
                <a:lnTo>
                  <a:pt x="0" y="1575816"/>
                </a:lnTo>
                <a:lnTo>
                  <a:pt x="0" y="2167128"/>
                </a:lnTo>
                <a:lnTo>
                  <a:pt x="213360" y="2167128"/>
                </a:lnTo>
                <a:lnTo>
                  <a:pt x="213360" y="2029968"/>
                </a:lnTo>
                <a:lnTo>
                  <a:pt x="1606283" y="2029968"/>
                </a:lnTo>
                <a:lnTo>
                  <a:pt x="1606283" y="2026920"/>
                </a:lnTo>
                <a:lnTo>
                  <a:pt x="9096756" y="2026920"/>
                </a:lnTo>
                <a:lnTo>
                  <a:pt x="9096756" y="2014727"/>
                </a:lnTo>
                <a:lnTo>
                  <a:pt x="9246095" y="2014727"/>
                </a:lnTo>
                <a:lnTo>
                  <a:pt x="9246095" y="1991868"/>
                </a:lnTo>
                <a:lnTo>
                  <a:pt x="9107424" y="1991868"/>
                </a:lnTo>
                <a:lnTo>
                  <a:pt x="9107424" y="1985772"/>
                </a:lnTo>
                <a:lnTo>
                  <a:pt x="9255239" y="1985772"/>
                </a:lnTo>
                <a:lnTo>
                  <a:pt x="9255239" y="1854708"/>
                </a:lnTo>
                <a:lnTo>
                  <a:pt x="9246095" y="1854708"/>
                </a:lnTo>
                <a:lnTo>
                  <a:pt x="9246095" y="1556004"/>
                </a:lnTo>
                <a:lnTo>
                  <a:pt x="10023335" y="1556004"/>
                </a:lnTo>
                <a:lnTo>
                  <a:pt x="10023335" y="1461516"/>
                </a:lnTo>
                <a:lnTo>
                  <a:pt x="10034016" y="1461516"/>
                </a:lnTo>
                <a:lnTo>
                  <a:pt x="10034016" y="1301496"/>
                </a:lnTo>
                <a:lnTo>
                  <a:pt x="10023335" y="1301496"/>
                </a:lnTo>
                <a:lnTo>
                  <a:pt x="10023335" y="1281684"/>
                </a:lnTo>
                <a:lnTo>
                  <a:pt x="8619731" y="1281684"/>
                </a:lnTo>
                <a:lnTo>
                  <a:pt x="8619731" y="423672"/>
                </a:lnTo>
                <a:lnTo>
                  <a:pt x="8634984" y="423672"/>
                </a:lnTo>
                <a:lnTo>
                  <a:pt x="8634984" y="286512"/>
                </a:lnTo>
                <a:lnTo>
                  <a:pt x="8619731" y="286512"/>
                </a:lnTo>
                <a:lnTo>
                  <a:pt x="8619731" y="231647"/>
                </a:lnTo>
                <a:close/>
              </a:path>
              <a:path w="10034270" h="5672455">
                <a:moveTo>
                  <a:pt x="1606283" y="2029968"/>
                </a:moveTo>
                <a:lnTo>
                  <a:pt x="219456" y="2029968"/>
                </a:lnTo>
                <a:lnTo>
                  <a:pt x="219456" y="2167128"/>
                </a:lnTo>
                <a:lnTo>
                  <a:pt x="240792" y="2167128"/>
                </a:lnTo>
                <a:lnTo>
                  <a:pt x="240792" y="2034539"/>
                </a:lnTo>
                <a:lnTo>
                  <a:pt x="1606283" y="2034539"/>
                </a:lnTo>
                <a:lnTo>
                  <a:pt x="1606283" y="2029968"/>
                </a:lnTo>
                <a:close/>
              </a:path>
              <a:path w="10034270" h="5672455">
                <a:moveTo>
                  <a:pt x="1606283" y="2034539"/>
                </a:moveTo>
                <a:lnTo>
                  <a:pt x="1583423" y="2034539"/>
                </a:lnTo>
                <a:lnTo>
                  <a:pt x="1583423" y="2164080"/>
                </a:lnTo>
                <a:lnTo>
                  <a:pt x="1606283" y="2164080"/>
                </a:lnTo>
                <a:lnTo>
                  <a:pt x="1606283" y="2034539"/>
                </a:lnTo>
                <a:close/>
              </a:path>
              <a:path w="10034270" h="5672455">
                <a:moveTo>
                  <a:pt x="2157984" y="2026920"/>
                </a:moveTo>
                <a:lnTo>
                  <a:pt x="1613916" y="2026920"/>
                </a:lnTo>
                <a:lnTo>
                  <a:pt x="1613916" y="2164080"/>
                </a:lnTo>
                <a:lnTo>
                  <a:pt x="2157984" y="2164080"/>
                </a:lnTo>
                <a:lnTo>
                  <a:pt x="2157984" y="2026920"/>
                </a:lnTo>
                <a:close/>
              </a:path>
              <a:path w="10034270" h="5672455">
                <a:moveTo>
                  <a:pt x="2304288" y="2026920"/>
                </a:moveTo>
                <a:lnTo>
                  <a:pt x="2165604" y="2026920"/>
                </a:lnTo>
                <a:lnTo>
                  <a:pt x="2165604" y="2164080"/>
                </a:lnTo>
                <a:lnTo>
                  <a:pt x="2188464" y="2164080"/>
                </a:lnTo>
                <a:lnTo>
                  <a:pt x="2188464" y="2034539"/>
                </a:lnTo>
                <a:lnTo>
                  <a:pt x="2304288" y="2034539"/>
                </a:lnTo>
                <a:lnTo>
                  <a:pt x="2304288" y="2026920"/>
                </a:lnTo>
                <a:close/>
              </a:path>
              <a:path w="10034270" h="5672455">
                <a:moveTo>
                  <a:pt x="2304288" y="2034539"/>
                </a:moveTo>
                <a:lnTo>
                  <a:pt x="2279904" y="2034539"/>
                </a:lnTo>
                <a:lnTo>
                  <a:pt x="2279904" y="2164080"/>
                </a:lnTo>
                <a:lnTo>
                  <a:pt x="2304288" y="2164080"/>
                </a:lnTo>
                <a:lnTo>
                  <a:pt x="2304288" y="2034539"/>
                </a:lnTo>
                <a:close/>
              </a:path>
              <a:path w="10034270" h="5672455">
                <a:moveTo>
                  <a:pt x="2855976" y="2026920"/>
                </a:moveTo>
                <a:lnTo>
                  <a:pt x="2310371" y="2026920"/>
                </a:lnTo>
                <a:lnTo>
                  <a:pt x="2310371" y="2164080"/>
                </a:lnTo>
                <a:lnTo>
                  <a:pt x="2855976" y="2164080"/>
                </a:lnTo>
                <a:lnTo>
                  <a:pt x="2855976" y="2026920"/>
                </a:lnTo>
                <a:close/>
              </a:path>
              <a:path w="10034270" h="5672455">
                <a:moveTo>
                  <a:pt x="4250436" y="2026920"/>
                </a:moveTo>
                <a:lnTo>
                  <a:pt x="2862072" y="2026920"/>
                </a:lnTo>
                <a:lnTo>
                  <a:pt x="2862072" y="2164080"/>
                </a:lnTo>
                <a:lnTo>
                  <a:pt x="2884932" y="2164080"/>
                </a:lnTo>
                <a:lnTo>
                  <a:pt x="2884932" y="2034539"/>
                </a:lnTo>
                <a:lnTo>
                  <a:pt x="4250436" y="2034539"/>
                </a:lnTo>
                <a:lnTo>
                  <a:pt x="4250436" y="2026920"/>
                </a:lnTo>
                <a:close/>
              </a:path>
              <a:path w="10034270" h="5672455">
                <a:moveTo>
                  <a:pt x="4250436" y="2034539"/>
                </a:moveTo>
                <a:lnTo>
                  <a:pt x="4227576" y="2034539"/>
                </a:lnTo>
                <a:lnTo>
                  <a:pt x="4227576" y="2164080"/>
                </a:lnTo>
                <a:lnTo>
                  <a:pt x="4250436" y="2164080"/>
                </a:lnTo>
                <a:lnTo>
                  <a:pt x="4250436" y="2034539"/>
                </a:lnTo>
                <a:close/>
              </a:path>
              <a:path w="10034270" h="5672455">
                <a:moveTo>
                  <a:pt x="1226807" y="2034539"/>
                </a:moveTo>
                <a:lnTo>
                  <a:pt x="356616" y="2034539"/>
                </a:lnTo>
                <a:lnTo>
                  <a:pt x="356616" y="2106168"/>
                </a:lnTo>
                <a:lnTo>
                  <a:pt x="1226807" y="2106168"/>
                </a:lnTo>
                <a:lnTo>
                  <a:pt x="1226807" y="2034539"/>
                </a:lnTo>
                <a:close/>
              </a:path>
              <a:path w="10034270" h="5672455">
                <a:moveTo>
                  <a:pt x="4111739" y="2034539"/>
                </a:moveTo>
                <a:lnTo>
                  <a:pt x="3241548" y="2034539"/>
                </a:lnTo>
                <a:lnTo>
                  <a:pt x="3241548" y="2106168"/>
                </a:lnTo>
                <a:lnTo>
                  <a:pt x="4111739" y="2106168"/>
                </a:lnTo>
                <a:lnTo>
                  <a:pt x="4111739" y="2034539"/>
                </a:lnTo>
                <a:close/>
              </a:path>
              <a:path w="10034270" h="5672455">
                <a:moveTo>
                  <a:pt x="9255239" y="1985772"/>
                </a:moveTo>
                <a:lnTo>
                  <a:pt x="9246095" y="1985772"/>
                </a:lnTo>
                <a:lnTo>
                  <a:pt x="9246095" y="1991868"/>
                </a:lnTo>
                <a:lnTo>
                  <a:pt x="9255239" y="1991868"/>
                </a:lnTo>
                <a:lnTo>
                  <a:pt x="9255239" y="1985772"/>
                </a:lnTo>
                <a:close/>
              </a:path>
              <a:path w="10034270" h="5672455">
                <a:moveTo>
                  <a:pt x="1479804" y="1560576"/>
                </a:moveTo>
                <a:lnTo>
                  <a:pt x="1341107" y="1560576"/>
                </a:lnTo>
                <a:lnTo>
                  <a:pt x="1341107" y="1575816"/>
                </a:lnTo>
                <a:lnTo>
                  <a:pt x="1479804" y="1575816"/>
                </a:lnTo>
                <a:lnTo>
                  <a:pt x="1479804" y="1560576"/>
                </a:lnTo>
                <a:close/>
              </a:path>
              <a:path w="10034270" h="5672455">
                <a:moveTo>
                  <a:pt x="2705100" y="0"/>
                </a:moveTo>
                <a:lnTo>
                  <a:pt x="2430780" y="0"/>
                </a:lnTo>
                <a:lnTo>
                  <a:pt x="2430780" y="96012"/>
                </a:lnTo>
                <a:lnTo>
                  <a:pt x="2421636" y="96012"/>
                </a:lnTo>
                <a:lnTo>
                  <a:pt x="2421636" y="233172"/>
                </a:lnTo>
                <a:lnTo>
                  <a:pt x="2430780" y="233172"/>
                </a:lnTo>
                <a:lnTo>
                  <a:pt x="2430780" y="854963"/>
                </a:lnTo>
                <a:lnTo>
                  <a:pt x="2421636" y="854963"/>
                </a:lnTo>
                <a:lnTo>
                  <a:pt x="2421636" y="992124"/>
                </a:lnTo>
                <a:lnTo>
                  <a:pt x="2430780" y="992124"/>
                </a:lnTo>
                <a:lnTo>
                  <a:pt x="2430780" y="1575816"/>
                </a:lnTo>
                <a:lnTo>
                  <a:pt x="3067812" y="1575816"/>
                </a:lnTo>
                <a:lnTo>
                  <a:pt x="3067812" y="1565148"/>
                </a:lnTo>
                <a:lnTo>
                  <a:pt x="3038856" y="1565148"/>
                </a:lnTo>
                <a:lnTo>
                  <a:pt x="3038856" y="1496568"/>
                </a:lnTo>
                <a:lnTo>
                  <a:pt x="2839199" y="1496568"/>
                </a:lnTo>
                <a:lnTo>
                  <a:pt x="2839199" y="1427988"/>
                </a:lnTo>
                <a:lnTo>
                  <a:pt x="2705100" y="1427988"/>
                </a:lnTo>
                <a:lnTo>
                  <a:pt x="2705100" y="0"/>
                </a:lnTo>
                <a:close/>
              </a:path>
              <a:path w="10034270" h="5672455">
                <a:moveTo>
                  <a:pt x="4306811" y="1427988"/>
                </a:moveTo>
                <a:lnTo>
                  <a:pt x="4283964" y="1427988"/>
                </a:lnTo>
                <a:lnTo>
                  <a:pt x="4283964" y="1575816"/>
                </a:lnTo>
                <a:lnTo>
                  <a:pt x="5073396" y="1575816"/>
                </a:lnTo>
                <a:lnTo>
                  <a:pt x="5073396" y="1565148"/>
                </a:lnTo>
                <a:lnTo>
                  <a:pt x="4306811" y="1565148"/>
                </a:lnTo>
                <a:lnTo>
                  <a:pt x="4306811" y="1427988"/>
                </a:lnTo>
                <a:close/>
              </a:path>
              <a:path w="10034270" h="5672455">
                <a:moveTo>
                  <a:pt x="5786628" y="1427988"/>
                </a:moveTo>
                <a:lnTo>
                  <a:pt x="5164836" y="1427988"/>
                </a:lnTo>
                <a:lnTo>
                  <a:pt x="5164836" y="1575816"/>
                </a:lnTo>
                <a:lnTo>
                  <a:pt x="6015228" y="1575816"/>
                </a:lnTo>
                <a:lnTo>
                  <a:pt x="6015228" y="1565148"/>
                </a:lnTo>
                <a:lnTo>
                  <a:pt x="5986259" y="1565148"/>
                </a:lnTo>
                <a:lnTo>
                  <a:pt x="5986259" y="1496568"/>
                </a:lnTo>
                <a:lnTo>
                  <a:pt x="5786628" y="1496568"/>
                </a:lnTo>
                <a:lnTo>
                  <a:pt x="5786628" y="1427988"/>
                </a:lnTo>
                <a:close/>
              </a:path>
              <a:path w="10034270" h="5672455">
                <a:moveTo>
                  <a:pt x="3067812" y="1427988"/>
                </a:moveTo>
                <a:lnTo>
                  <a:pt x="3044952" y="1427988"/>
                </a:lnTo>
                <a:lnTo>
                  <a:pt x="3044952" y="1565148"/>
                </a:lnTo>
                <a:lnTo>
                  <a:pt x="3067812" y="1565148"/>
                </a:lnTo>
                <a:lnTo>
                  <a:pt x="3067812" y="1427988"/>
                </a:lnTo>
                <a:close/>
              </a:path>
              <a:path w="10034270" h="5672455">
                <a:moveTo>
                  <a:pt x="4506468" y="1427988"/>
                </a:moveTo>
                <a:lnTo>
                  <a:pt x="4312907" y="1427988"/>
                </a:lnTo>
                <a:lnTo>
                  <a:pt x="4312907" y="1565148"/>
                </a:lnTo>
                <a:lnTo>
                  <a:pt x="5073396" y="1565148"/>
                </a:lnTo>
                <a:lnTo>
                  <a:pt x="5073396" y="1496568"/>
                </a:lnTo>
                <a:lnTo>
                  <a:pt x="4506468" y="1496568"/>
                </a:lnTo>
                <a:lnTo>
                  <a:pt x="4506468" y="1427988"/>
                </a:lnTo>
                <a:close/>
              </a:path>
              <a:path w="10034270" h="5672455">
                <a:moveTo>
                  <a:pt x="6015228" y="1427988"/>
                </a:moveTo>
                <a:lnTo>
                  <a:pt x="5992368" y="1427988"/>
                </a:lnTo>
                <a:lnTo>
                  <a:pt x="5992368" y="1565148"/>
                </a:lnTo>
                <a:lnTo>
                  <a:pt x="6015228" y="1565148"/>
                </a:lnTo>
                <a:lnTo>
                  <a:pt x="6015228" y="1427988"/>
                </a:lnTo>
                <a:close/>
              </a:path>
              <a:path w="10034270" h="5672455">
                <a:moveTo>
                  <a:pt x="3038856" y="1427988"/>
                </a:moveTo>
                <a:lnTo>
                  <a:pt x="2845295" y="1427988"/>
                </a:lnTo>
                <a:lnTo>
                  <a:pt x="2845295" y="1496568"/>
                </a:lnTo>
                <a:lnTo>
                  <a:pt x="3038856" y="1496568"/>
                </a:lnTo>
                <a:lnTo>
                  <a:pt x="3038856" y="1427988"/>
                </a:lnTo>
                <a:close/>
              </a:path>
              <a:path w="10034270" h="5672455">
                <a:moveTo>
                  <a:pt x="5073396" y="1427988"/>
                </a:moveTo>
                <a:lnTo>
                  <a:pt x="4512564" y="1427988"/>
                </a:lnTo>
                <a:lnTo>
                  <a:pt x="4512564" y="1496568"/>
                </a:lnTo>
                <a:lnTo>
                  <a:pt x="5073396" y="1496568"/>
                </a:lnTo>
                <a:lnTo>
                  <a:pt x="5073396" y="1427988"/>
                </a:lnTo>
                <a:close/>
              </a:path>
              <a:path w="10034270" h="5672455">
                <a:moveTo>
                  <a:pt x="5986259" y="1427988"/>
                </a:moveTo>
                <a:lnTo>
                  <a:pt x="5792724" y="1427988"/>
                </a:lnTo>
                <a:lnTo>
                  <a:pt x="5792724" y="1496568"/>
                </a:lnTo>
                <a:lnTo>
                  <a:pt x="5986259" y="1496568"/>
                </a:lnTo>
                <a:lnTo>
                  <a:pt x="5986259" y="1427988"/>
                </a:lnTo>
                <a:close/>
              </a:path>
              <a:path w="10034270" h="5672455">
                <a:moveTo>
                  <a:pt x="3044952" y="1417320"/>
                </a:moveTo>
                <a:lnTo>
                  <a:pt x="2839212" y="1417320"/>
                </a:lnTo>
                <a:lnTo>
                  <a:pt x="2839212" y="1427988"/>
                </a:lnTo>
                <a:lnTo>
                  <a:pt x="3044952" y="1427988"/>
                </a:lnTo>
                <a:lnTo>
                  <a:pt x="3044952" y="1417320"/>
                </a:lnTo>
                <a:close/>
              </a:path>
              <a:path w="10034270" h="5672455">
                <a:moveTo>
                  <a:pt x="4512564" y="1417320"/>
                </a:moveTo>
                <a:lnTo>
                  <a:pt x="4306824" y="1417320"/>
                </a:lnTo>
                <a:lnTo>
                  <a:pt x="4306824" y="1427988"/>
                </a:lnTo>
                <a:lnTo>
                  <a:pt x="4512564" y="1427988"/>
                </a:lnTo>
                <a:lnTo>
                  <a:pt x="4512564" y="1417320"/>
                </a:lnTo>
                <a:close/>
              </a:path>
              <a:path w="10034270" h="5672455">
                <a:moveTo>
                  <a:pt x="5992368" y="1417320"/>
                </a:moveTo>
                <a:lnTo>
                  <a:pt x="5786628" y="1417320"/>
                </a:lnTo>
                <a:lnTo>
                  <a:pt x="5786628" y="1427988"/>
                </a:lnTo>
                <a:lnTo>
                  <a:pt x="5992368" y="1427988"/>
                </a:lnTo>
                <a:lnTo>
                  <a:pt x="5992368" y="1417320"/>
                </a:lnTo>
                <a:close/>
              </a:path>
              <a:path w="10034270" h="5672455">
                <a:moveTo>
                  <a:pt x="9721583" y="1272540"/>
                </a:moveTo>
                <a:lnTo>
                  <a:pt x="9561563" y="1272540"/>
                </a:lnTo>
                <a:lnTo>
                  <a:pt x="9561563" y="1281684"/>
                </a:lnTo>
                <a:lnTo>
                  <a:pt x="9721583" y="1281684"/>
                </a:lnTo>
                <a:lnTo>
                  <a:pt x="9721583" y="1272540"/>
                </a:lnTo>
                <a:close/>
              </a:path>
              <a:path w="10034270" h="5672455">
                <a:moveTo>
                  <a:pt x="9915144" y="1272540"/>
                </a:moveTo>
                <a:lnTo>
                  <a:pt x="9777984" y="1272540"/>
                </a:lnTo>
                <a:lnTo>
                  <a:pt x="9777984" y="1281684"/>
                </a:lnTo>
                <a:lnTo>
                  <a:pt x="9915144" y="1281684"/>
                </a:lnTo>
                <a:lnTo>
                  <a:pt x="9915144" y="1272540"/>
                </a:lnTo>
                <a:close/>
              </a:path>
              <a:path w="10034270" h="5672455">
                <a:moveTo>
                  <a:pt x="8609076" y="222504"/>
                </a:moveTo>
                <a:lnTo>
                  <a:pt x="8470392" y="222504"/>
                </a:lnTo>
                <a:lnTo>
                  <a:pt x="8470392" y="231647"/>
                </a:lnTo>
                <a:lnTo>
                  <a:pt x="8609076" y="231647"/>
                </a:lnTo>
                <a:lnTo>
                  <a:pt x="8609076" y="222504"/>
                </a:lnTo>
                <a:close/>
              </a:path>
            </a:pathLst>
          </a:custGeom>
          <a:solidFill>
            <a:srgbClr val="BACCCC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2" name="object 92"/>
          <p:cNvSpPr/>
          <p:nvPr/>
        </p:nvSpPr>
        <p:spPr>
          <a:xfrm>
            <a:off x="9539553" y="5170514"/>
            <a:ext cx="109105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0" y="0"/>
                </a:moveTo>
                <a:lnTo>
                  <a:pt x="160020" y="0"/>
                </a:lnTo>
              </a:path>
            </a:pathLst>
          </a:custGeom>
          <a:ln w="15240">
            <a:solidFill>
              <a:srgbClr val="FF9582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3" name="object 93"/>
          <p:cNvSpPr/>
          <p:nvPr/>
        </p:nvSpPr>
        <p:spPr>
          <a:xfrm>
            <a:off x="8784126" y="5159170"/>
            <a:ext cx="972849" cy="0"/>
          </a:xfrm>
          <a:custGeom>
            <a:avLst/>
            <a:gdLst/>
            <a:ahLst/>
            <a:cxnLst/>
            <a:rect l="l" t="t" r="r" b="b"/>
            <a:pathLst>
              <a:path w="1426844">
                <a:moveTo>
                  <a:pt x="0" y="0"/>
                </a:moveTo>
                <a:lnTo>
                  <a:pt x="1426464" y="0"/>
                </a:lnTo>
              </a:path>
            </a:pathLst>
          </a:custGeom>
          <a:ln w="19050">
            <a:solidFill>
              <a:srgbClr val="FF9582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4" name="object 94"/>
          <p:cNvSpPr/>
          <p:nvPr/>
        </p:nvSpPr>
        <p:spPr>
          <a:xfrm>
            <a:off x="8784125" y="5089465"/>
            <a:ext cx="897948" cy="63211"/>
          </a:xfrm>
          <a:custGeom>
            <a:avLst/>
            <a:gdLst/>
            <a:ahLst/>
            <a:cxnLst/>
            <a:rect l="l" t="t" r="r" b="b"/>
            <a:pathLst>
              <a:path w="1316990" h="92709">
                <a:moveTo>
                  <a:pt x="0" y="92710"/>
                </a:moveTo>
                <a:lnTo>
                  <a:pt x="1316736" y="92710"/>
                </a:lnTo>
                <a:lnTo>
                  <a:pt x="1316736" y="0"/>
                </a:lnTo>
                <a:lnTo>
                  <a:pt x="0" y="0"/>
                </a:lnTo>
                <a:lnTo>
                  <a:pt x="0" y="92710"/>
                </a:lnTo>
                <a:close/>
              </a:path>
            </a:pathLst>
          </a:custGeom>
          <a:solidFill>
            <a:srgbClr val="FF9582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5" name="object 95"/>
          <p:cNvSpPr/>
          <p:nvPr/>
        </p:nvSpPr>
        <p:spPr>
          <a:xfrm>
            <a:off x="8784126" y="5039242"/>
            <a:ext cx="972849" cy="50223"/>
          </a:xfrm>
          <a:custGeom>
            <a:avLst/>
            <a:gdLst/>
            <a:ahLst/>
            <a:cxnLst/>
            <a:rect l="l" t="t" r="r" b="b"/>
            <a:pathLst>
              <a:path w="1426844" h="73659">
                <a:moveTo>
                  <a:pt x="0" y="73659"/>
                </a:moveTo>
                <a:lnTo>
                  <a:pt x="1426464" y="73659"/>
                </a:lnTo>
                <a:lnTo>
                  <a:pt x="1426464" y="0"/>
                </a:lnTo>
                <a:lnTo>
                  <a:pt x="0" y="0"/>
                </a:lnTo>
                <a:lnTo>
                  <a:pt x="0" y="73659"/>
                </a:lnTo>
                <a:close/>
              </a:path>
            </a:pathLst>
          </a:custGeom>
          <a:solidFill>
            <a:srgbClr val="FF9582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6" name="object 96"/>
          <p:cNvSpPr/>
          <p:nvPr/>
        </p:nvSpPr>
        <p:spPr>
          <a:xfrm>
            <a:off x="8777891" y="4945724"/>
            <a:ext cx="978910" cy="93518"/>
          </a:xfrm>
          <a:custGeom>
            <a:avLst/>
            <a:gdLst/>
            <a:ahLst/>
            <a:cxnLst/>
            <a:rect l="l" t="t" r="r" b="b"/>
            <a:pathLst>
              <a:path w="1435734" h="137159">
                <a:moveTo>
                  <a:pt x="0" y="137160"/>
                </a:moveTo>
                <a:lnTo>
                  <a:pt x="1435608" y="137160"/>
                </a:lnTo>
                <a:lnTo>
                  <a:pt x="1435608" y="0"/>
                </a:lnTo>
                <a:lnTo>
                  <a:pt x="0" y="0"/>
                </a:lnTo>
                <a:lnTo>
                  <a:pt x="0" y="137160"/>
                </a:lnTo>
                <a:close/>
              </a:path>
            </a:pathLst>
          </a:custGeom>
          <a:solidFill>
            <a:srgbClr val="FF9582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7" name="object 97"/>
          <p:cNvSpPr/>
          <p:nvPr/>
        </p:nvSpPr>
        <p:spPr>
          <a:xfrm>
            <a:off x="8784126" y="4917148"/>
            <a:ext cx="972849" cy="28575"/>
          </a:xfrm>
          <a:custGeom>
            <a:avLst/>
            <a:gdLst/>
            <a:ahLst/>
            <a:cxnLst/>
            <a:rect l="l" t="t" r="r" b="b"/>
            <a:pathLst>
              <a:path w="1426844" h="41909">
                <a:moveTo>
                  <a:pt x="0" y="41910"/>
                </a:moveTo>
                <a:lnTo>
                  <a:pt x="1426464" y="41910"/>
                </a:lnTo>
                <a:lnTo>
                  <a:pt x="1426464" y="0"/>
                </a:lnTo>
                <a:lnTo>
                  <a:pt x="0" y="0"/>
                </a:lnTo>
                <a:lnTo>
                  <a:pt x="0" y="41910"/>
                </a:lnTo>
                <a:close/>
              </a:path>
            </a:pathLst>
          </a:custGeom>
          <a:solidFill>
            <a:srgbClr val="FF9582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8" name="object 98"/>
          <p:cNvSpPr/>
          <p:nvPr/>
        </p:nvSpPr>
        <p:spPr>
          <a:xfrm>
            <a:off x="8683333" y="4855669"/>
            <a:ext cx="1073727" cy="61480"/>
          </a:xfrm>
          <a:custGeom>
            <a:avLst/>
            <a:gdLst/>
            <a:ahLst/>
            <a:cxnLst/>
            <a:rect l="l" t="t" r="r" b="b"/>
            <a:pathLst>
              <a:path w="1574800" h="90170">
                <a:moveTo>
                  <a:pt x="0" y="90170"/>
                </a:moveTo>
                <a:lnTo>
                  <a:pt x="1574291" y="90170"/>
                </a:lnTo>
                <a:lnTo>
                  <a:pt x="1574291" y="0"/>
                </a:lnTo>
                <a:lnTo>
                  <a:pt x="0" y="0"/>
                </a:lnTo>
                <a:lnTo>
                  <a:pt x="0" y="90170"/>
                </a:lnTo>
                <a:close/>
              </a:path>
            </a:pathLst>
          </a:custGeom>
          <a:solidFill>
            <a:srgbClr val="FF9582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9" name="object 99"/>
          <p:cNvSpPr/>
          <p:nvPr/>
        </p:nvSpPr>
        <p:spPr>
          <a:xfrm>
            <a:off x="9750479" y="4793324"/>
            <a:ext cx="0" cy="62345"/>
          </a:xfrm>
          <a:custGeom>
            <a:avLst/>
            <a:gdLst/>
            <a:ahLst/>
            <a:cxnLst/>
            <a:rect l="l" t="t" r="r" b="b"/>
            <a:pathLst>
              <a:path h="91440">
                <a:moveTo>
                  <a:pt x="0" y="0"/>
                </a:moveTo>
                <a:lnTo>
                  <a:pt x="0" y="91439"/>
                </a:lnTo>
              </a:path>
            </a:pathLst>
          </a:custGeom>
          <a:ln w="18288">
            <a:solidFill>
              <a:srgbClr val="FF9582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0" name="object 100"/>
          <p:cNvSpPr/>
          <p:nvPr/>
        </p:nvSpPr>
        <p:spPr>
          <a:xfrm>
            <a:off x="8682304" y="4200176"/>
            <a:ext cx="1074593" cy="593148"/>
          </a:xfrm>
          <a:custGeom>
            <a:avLst/>
            <a:gdLst/>
            <a:ahLst/>
            <a:cxnLst/>
            <a:rect l="l" t="t" r="r" b="b"/>
            <a:pathLst>
              <a:path w="1576069" h="869950">
                <a:moveTo>
                  <a:pt x="0" y="869950"/>
                </a:moveTo>
                <a:lnTo>
                  <a:pt x="1575803" y="869950"/>
                </a:lnTo>
                <a:lnTo>
                  <a:pt x="1575803" y="0"/>
                </a:lnTo>
                <a:lnTo>
                  <a:pt x="0" y="0"/>
                </a:lnTo>
                <a:lnTo>
                  <a:pt x="0" y="869950"/>
                </a:lnTo>
                <a:close/>
              </a:path>
            </a:pathLst>
          </a:custGeom>
          <a:solidFill>
            <a:srgbClr val="FF9582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1" name="object 101"/>
          <p:cNvSpPr/>
          <p:nvPr/>
        </p:nvSpPr>
        <p:spPr>
          <a:xfrm>
            <a:off x="9750479" y="4137831"/>
            <a:ext cx="0" cy="62345"/>
          </a:xfrm>
          <a:custGeom>
            <a:avLst/>
            <a:gdLst/>
            <a:ahLst/>
            <a:cxnLst/>
            <a:rect l="l" t="t" r="r" b="b"/>
            <a:pathLst>
              <a:path h="91439">
                <a:moveTo>
                  <a:pt x="0" y="0"/>
                </a:moveTo>
                <a:lnTo>
                  <a:pt x="0" y="91439"/>
                </a:lnTo>
              </a:path>
            </a:pathLst>
          </a:custGeom>
          <a:ln w="18288">
            <a:solidFill>
              <a:srgbClr val="FF9582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2" name="object 102"/>
          <p:cNvSpPr/>
          <p:nvPr/>
        </p:nvSpPr>
        <p:spPr>
          <a:xfrm>
            <a:off x="8682304" y="4096267"/>
            <a:ext cx="1074593" cy="41564"/>
          </a:xfrm>
          <a:custGeom>
            <a:avLst/>
            <a:gdLst/>
            <a:ahLst/>
            <a:cxnLst/>
            <a:rect l="l" t="t" r="r" b="b"/>
            <a:pathLst>
              <a:path w="1576069" h="60960">
                <a:moveTo>
                  <a:pt x="0" y="60960"/>
                </a:moveTo>
                <a:lnTo>
                  <a:pt x="1575803" y="60960"/>
                </a:lnTo>
                <a:lnTo>
                  <a:pt x="1575803" y="0"/>
                </a:lnTo>
                <a:lnTo>
                  <a:pt x="0" y="0"/>
                </a:lnTo>
                <a:lnTo>
                  <a:pt x="0" y="60960"/>
                </a:lnTo>
                <a:close/>
              </a:path>
            </a:pathLst>
          </a:custGeom>
          <a:solidFill>
            <a:srgbClr val="FF9582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3" name="object 103"/>
          <p:cNvSpPr/>
          <p:nvPr/>
        </p:nvSpPr>
        <p:spPr>
          <a:xfrm>
            <a:off x="8784126" y="4067692"/>
            <a:ext cx="972849" cy="28575"/>
          </a:xfrm>
          <a:custGeom>
            <a:avLst/>
            <a:gdLst/>
            <a:ahLst/>
            <a:cxnLst/>
            <a:rect l="l" t="t" r="r" b="b"/>
            <a:pathLst>
              <a:path w="1426844" h="41910">
                <a:moveTo>
                  <a:pt x="0" y="41909"/>
                </a:moveTo>
                <a:lnTo>
                  <a:pt x="1426464" y="41909"/>
                </a:lnTo>
                <a:lnTo>
                  <a:pt x="1426464" y="0"/>
                </a:lnTo>
                <a:lnTo>
                  <a:pt x="0" y="0"/>
                </a:lnTo>
                <a:lnTo>
                  <a:pt x="0" y="41909"/>
                </a:lnTo>
                <a:close/>
              </a:path>
            </a:pathLst>
          </a:custGeom>
          <a:solidFill>
            <a:srgbClr val="FF9582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4" name="object 104"/>
          <p:cNvSpPr/>
          <p:nvPr/>
        </p:nvSpPr>
        <p:spPr>
          <a:xfrm>
            <a:off x="8777891" y="3973308"/>
            <a:ext cx="978910" cy="94384"/>
          </a:xfrm>
          <a:custGeom>
            <a:avLst/>
            <a:gdLst/>
            <a:ahLst/>
            <a:cxnLst/>
            <a:rect l="l" t="t" r="r" b="b"/>
            <a:pathLst>
              <a:path w="1435734" h="138429">
                <a:moveTo>
                  <a:pt x="0" y="138430"/>
                </a:moveTo>
                <a:lnTo>
                  <a:pt x="1435608" y="138430"/>
                </a:lnTo>
                <a:lnTo>
                  <a:pt x="1435608" y="0"/>
                </a:lnTo>
                <a:lnTo>
                  <a:pt x="0" y="0"/>
                </a:lnTo>
                <a:lnTo>
                  <a:pt x="0" y="138430"/>
                </a:lnTo>
                <a:close/>
              </a:path>
            </a:pathLst>
          </a:custGeom>
          <a:solidFill>
            <a:srgbClr val="FF9582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5" name="object 105"/>
          <p:cNvSpPr/>
          <p:nvPr/>
        </p:nvSpPr>
        <p:spPr>
          <a:xfrm>
            <a:off x="8784126" y="3847751"/>
            <a:ext cx="972849" cy="125557"/>
          </a:xfrm>
          <a:custGeom>
            <a:avLst/>
            <a:gdLst/>
            <a:ahLst/>
            <a:cxnLst/>
            <a:rect l="l" t="t" r="r" b="b"/>
            <a:pathLst>
              <a:path w="1426844" h="184150">
                <a:moveTo>
                  <a:pt x="0" y="184150"/>
                </a:moveTo>
                <a:lnTo>
                  <a:pt x="1426464" y="184150"/>
                </a:lnTo>
                <a:lnTo>
                  <a:pt x="1426464" y="0"/>
                </a:lnTo>
                <a:lnTo>
                  <a:pt x="0" y="0"/>
                </a:lnTo>
                <a:lnTo>
                  <a:pt x="0" y="184150"/>
                </a:lnTo>
                <a:close/>
              </a:path>
            </a:pathLst>
          </a:custGeom>
          <a:solidFill>
            <a:srgbClr val="FF9582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6" name="object 106"/>
          <p:cNvSpPr/>
          <p:nvPr/>
        </p:nvSpPr>
        <p:spPr>
          <a:xfrm>
            <a:off x="9750479" y="5089473"/>
            <a:ext cx="0" cy="63644"/>
          </a:xfrm>
          <a:custGeom>
            <a:avLst/>
            <a:gdLst/>
            <a:ahLst/>
            <a:cxnLst/>
            <a:rect l="l" t="t" r="r" b="b"/>
            <a:pathLst>
              <a:path h="93345">
                <a:moveTo>
                  <a:pt x="0" y="0"/>
                </a:moveTo>
                <a:lnTo>
                  <a:pt x="0" y="92963"/>
                </a:lnTo>
              </a:path>
            </a:pathLst>
          </a:custGeom>
          <a:ln w="18288">
            <a:solidFill>
              <a:srgbClr val="FF9582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7" name="object 107"/>
          <p:cNvSpPr/>
          <p:nvPr/>
        </p:nvSpPr>
        <p:spPr>
          <a:xfrm>
            <a:off x="8745679" y="4793333"/>
            <a:ext cx="936481" cy="62345"/>
          </a:xfrm>
          <a:custGeom>
            <a:avLst/>
            <a:gdLst/>
            <a:ahLst/>
            <a:cxnLst/>
            <a:rect l="l" t="t" r="r" b="b"/>
            <a:pathLst>
              <a:path w="1373505" h="91440">
                <a:moveTo>
                  <a:pt x="1373124" y="0"/>
                </a:moveTo>
                <a:lnTo>
                  <a:pt x="0" y="0"/>
                </a:lnTo>
                <a:lnTo>
                  <a:pt x="0" y="91439"/>
                </a:lnTo>
                <a:lnTo>
                  <a:pt x="1373124" y="91439"/>
                </a:lnTo>
                <a:lnTo>
                  <a:pt x="1373124" y="0"/>
                </a:lnTo>
                <a:close/>
              </a:path>
            </a:pathLst>
          </a:custGeom>
          <a:solidFill>
            <a:srgbClr val="FF9582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8" name="object 108"/>
          <p:cNvSpPr/>
          <p:nvPr/>
        </p:nvSpPr>
        <p:spPr>
          <a:xfrm>
            <a:off x="8745679" y="4137658"/>
            <a:ext cx="936481" cy="62345"/>
          </a:xfrm>
          <a:custGeom>
            <a:avLst/>
            <a:gdLst/>
            <a:ahLst/>
            <a:cxnLst/>
            <a:rect l="l" t="t" r="r" b="b"/>
            <a:pathLst>
              <a:path w="1373505" h="91439">
                <a:moveTo>
                  <a:pt x="1373124" y="0"/>
                </a:moveTo>
                <a:lnTo>
                  <a:pt x="0" y="0"/>
                </a:lnTo>
                <a:lnTo>
                  <a:pt x="0" y="91439"/>
                </a:lnTo>
                <a:lnTo>
                  <a:pt x="1373124" y="91439"/>
                </a:lnTo>
                <a:lnTo>
                  <a:pt x="1373124" y="0"/>
                </a:lnTo>
                <a:close/>
              </a:path>
            </a:pathLst>
          </a:custGeom>
          <a:solidFill>
            <a:srgbClr val="FF9582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9" name="object 109"/>
          <p:cNvSpPr/>
          <p:nvPr/>
        </p:nvSpPr>
        <p:spPr>
          <a:xfrm>
            <a:off x="6174969" y="3182731"/>
            <a:ext cx="6494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9131">
            <a:solidFill>
              <a:srgbClr val="99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0" name="object 110"/>
          <p:cNvSpPr/>
          <p:nvPr/>
        </p:nvSpPr>
        <p:spPr>
          <a:xfrm>
            <a:off x="5823765" y="3177367"/>
            <a:ext cx="589251" cy="0"/>
          </a:xfrm>
          <a:custGeom>
            <a:avLst/>
            <a:gdLst/>
            <a:ahLst/>
            <a:cxnLst/>
            <a:rect l="l" t="t" r="r" b="b"/>
            <a:pathLst>
              <a:path w="864234">
                <a:moveTo>
                  <a:pt x="0" y="0"/>
                </a:moveTo>
                <a:lnTo>
                  <a:pt x="864107" y="0"/>
                </a:lnTo>
              </a:path>
            </a:pathLst>
          </a:custGeom>
          <a:ln w="7619">
            <a:solidFill>
              <a:srgbClr val="99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1" name="object 111"/>
          <p:cNvSpPr/>
          <p:nvPr/>
        </p:nvSpPr>
        <p:spPr>
          <a:xfrm>
            <a:off x="5823765" y="2911532"/>
            <a:ext cx="2069956" cy="263236"/>
          </a:xfrm>
          <a:custGeom>
            <a:avLst/>
            <a:gdLst/>
            <a:ahLst/>
            <a:cxnLst/>
            <a:rect l="l" t="t" r="r" b="b"/>
            <a:pathLst>
              <a:path w="3035934" h="386079">
                <a:moveTo>
                  <a:pt x="0" y="386080"/>
                </a:moveTo>
                <a:lnTo>
                  <a:pt x="3035808" y="386080"/>
                </a:lnTo>
                <a:lnTo>
                  <a:pt x="3035808" y="0"/>
                </a:lnTo>
                <a:lnTo>
                  <a:pt x="0" y="0"/>
                </a:lnTo>
                <a:lnTo>
                  <a:pt x="0" y="386080"/>
                </a:lnTo>
                <a:close/>
              </a:path>
            </a:pathLst>
          </a:custGeom>
          <a:solidFill>
            <a:srgbClr val="99FFFF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2" name="object 112"/>
          <p:cNvSpPr/>
          <p:nvPr/>
        </p:nvSpPr>
        <p:spPr>
          <a:xfrm>
            <a:off x="5823764" y="2849188"/>
            <a:ext cx="103043" cy="62345"/>
          </a:xfrm>
          <a:custGeom>
            <a:avLst/>
            <a:gdLst/>
            <a:ahLst/>
            <a:cxnLst/>
            <a:rect l="l" t="t" r="r" b="b"/>
            <a:pathLst>
              <a:path w="151129" h="91439">
                <a:moveTo>
                  <a:pt x="0" y="91440"/>
                </a:moveTo>
                <a:lnTo>
                  <a:pt x="150875" y="91440"/>
                </a:lnTo>
                <a:lnTo>
                  <a:pt x="150875" y="0"/>
                </a:lnTo>
                <a:lnTo>
                  <a:pt x="0" y="0"/>
                </a:lnTo>
                <a:lnTo>
                  <a:pt x="0" y="91440"/>
                </a:lnTo>
                <a:close/>
              </a:path>
            </a:pathLst>
          </a:custGeom>
          <a:solidFill>
            <a:srgbClr val="99FFFF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3" name="object 113"/>
          <p:cNvSpPr/>
          <p:nvPr/>
        </p:nvSpPr>
        <p:spPr>
          <a:xfrm>
            <a:off x="6418116" y="3177020"/>
            <a:ext cx="214313" cy="0"/>
          </a:xfrm>
          <a:custGeom>
            <a:avLst/>
            <a:gdLst/>
            <a:ahLst/>
            <a:cxnLst/>
            <a:rect l="l" t="t" r="r" b="b"/>
            <a:pathLst>
              <a:path w="314325">
                <a:moveTo>
                  <a:pt x="0" y="0"/>
                </a:moveTo>
                <a:lnTo>
                  <a:pt x="313944" y="0"/>
                </a:lnTo>
              </a:path>
            </a:pathLst>
          </a:custGeom>
          <a:ln w="7620">
            <a:solidFill>
              <a:srgbClr val="99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4" name="object 114"/>
          <p:cNvSpPr/>
          <p:nvPr/>
        </p:nvSpPr>
        <p:spPr>
          <a:xfrm>
            <a:off x="6637372" y="3177020"/>
            <a:ext cx="214313" cy="0"/>
          </a:xfrm>
          <a:custGeom>
            <a:avLst/>
            <a:gdLst/>
            <a:ahLst/>
            <a:cxnLst/>
            <a:rect l="l" t="t" r="r" b="b"/>
            <a:pathLst>
              <a:path w="314325">
                <a:moveTo>
                  <a:pt x="0" y="0"/>
                </a:moveTo>
                <a:lnTo>
                  <a:pt x="313931" y="0"/>
                </a:lnTo>
              </a:path>
            </a:pathLst>
          </a:custGeom>
          <a:ln w="7620">
            <a:solidFill>
              <a:srgbClr val="99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5" name="object 115"/>
          <p:cNvSpPr/>
          <p:nvPr/>
        </p:nvSpPr>
        <p:spPr>
          <a:xfrm>
            <a:off x="6856612" y="3177020"/>
            <a:ext cx="213014" cy="0"/>
          </a:xfrm>
          <a:custGeom>
            <a:avLst/>
            <a:gdLst/>
            <a:ahLst/>
            <a:cxnLst/>
            <a:rect l="l" t="t" r="r" b="b"/>
            <a:pathLst>
              <a:path w="312420">
                <a:moveTo>
                  <a:pt x="0" y="0"/>
                </a:moveTo>
                <a:lnTo>
                  <a:pt x="312420" y="0"/>
                </a:lnTo>
              </a:path>
            </a:pathLst>
          </a:custGeom>
          <a:ln w="7620">
            <a:solidFill>
              <a:srgbClr val="99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6" name="object 116"/>
          <p:cNvSpPr/>
          <p:nvPr/>
        </p:nvSpPr>
        <p:spPr>
          <a:xfrm>
            <a:off x="7074821" y="3177020"/>
            <a:ext cx="215178" cy="0"/>
          </a:xfrm>
          <a:custGeom>
            <a:avLst/>
            <a:gdLst/>
            <a:ahLst/>
            <a:cxnLst/>
            <a:rect l="l" t="t" r="r" b="b"/>
            <a:pathLst>
              <a:path w="315595">
                <a:moveTo>
                  <a:pt x="0" y="0"/>
                </a:moveTo>
                <a:lnTo>
                  <a:pt x="315467" y="0"/>
                </a:lnTo>
              </a:path>
            </a:pathLst>
          </a:custGeom>
          <a:ln w="7620">
            <a:solidFill>
              <a:srgbClr val="99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7" name="object 117"/>
          <p:cNvSpPr/>
          <p:nvPr/>
        </p:nvSpPr>
        <p:spPr>
          <a:xfrm>
            <a:off x="7295117" y="3177020"/>
            <a:ext cx="214313" cy="0"/>
          </a:xfrm>
          <a:custGeom>
            <a:avLst/>
            <a:gdLst/>
            <a:ahLst/>
            <a:cxnLst/>
            <a:rect l="l" t="t" r="r" b="b"/>
            <a:pathLst>
              <a:path w="314325">
                <a:moveTo>
                  <a:pt x="0" y="0"/>
                </a:moveTo>
                <a:lnTo>
                  <a:pt x="313931" y="0"/>
                </a:lnTo>
              </a:path>
            </a:pathLst>
          </a:custGeom>
          <a:ln w="7620">
            <a:solidFill>
              <a:srgbClr val="99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8" name="object 118"/>
          <p:cNvSpPr/>
          <p:nvPr/>
        </p:nvSpPr>
        <p:spPr>
          <a:xfrm>
            <a:off x="7514356" y="3177020"/>
            <a:ext cx="213014" cy="0"/>
          </a:xfrm>
          <a:custGeom>
            <a:avLst/>
            <a:gdLst/>
            <a:ahLst/>
            <a:cxnLst/>
            <a:rect l="l" t="t" r="r" b="b"/>
            <a:pathLst>
              <a:path w="312420">
                <a:moveTo>
                  <a:pt x="0" y="0"/>
                </a:moveTo>
                <a:lnTo>
                  <a:pt x="312420" y="0"/>
                </a:lnTo>
              </a:path>
            </a:pathLst>
          </a:custGeom>
          <a:ln w="7620">
            <a:solidFill>
              <a:srgbClr val="99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9" name="object 119"/>
          <p:cNvSpPr/>
          <p:nvPr/>
        </p:nvSpPr>
        <p:spPr>
          <a:xfrm>
            <a:off x="7732566" y="3177020"/>
            <a:ext cx="161491" cy="0"/>
          </a:xfrm>
          <a:custGeom>
            <a:avLst/>
            <a:gdLst/>
            <a:ahLst/>
            <a:cxnLst/>
            <a:rect l="l" t="t" r="r" b="b"/>
            <a:pathLst>
              <a:path w="236854">
                <a:moveTo>
                  <a:pt x="0" y="0"/>
                </a:moveTo>
                <a:lnTo>
                  <a:pt x="236232" y="0"/>
                </a:lnTo>
              </a:path>
            </a:pathLst>
          </a:custGeom>
          <a:ln w="7620">
            <a:solidFill>
              <a:srgbClr val="99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0" name="object 120"/>
          <p:cNvSpPr/>
          <p:nvPr/>
        </p:nvSpPr>
        <p:spPr>
          <a:xfrm>
            <a:off x="5988979" y="2849188"/>
            <a:ext cx="593581" cy="62345"/>
          </a:xfrm>
          <a:custGeom>
            <a:avLst/>
            <a:gdLst/>
            <a:ahLst/>
            <a:cxnLst/>
            <a:rect l="l" t="t" r="r" b="b"/>
            <a:pathLst>
              <a:path w="870584" h="91439">
                <a:moveTo>
                  <a:pt x="870191" y="0"/>
                </a:moveTo>
                <a:lnTo>
                  <a:pt x="0" y="0"/>
                </a:lnTo>
                <a:lnTo>
                  <a:pt x="0" y="91440"/>
                </a:lnTo>
                <a:lnTo>
                  <a:pt x="870191" y="91440"/>
                </a:lnTo>
                <a:lnTo>
                  <a:pt x="870191" y="0"/>
                </a:lnTo>
                <a:close/>
              </a:path>
            </a:pathLst>
          </a:custGeom>
          <a:solidFill>
            <a:srgbClr val="99FFFF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1" name="object 121"/>
          <p:cNvSpPr/>
          <p:nvPr/>
        </p:nvSpPr>
        <p:spPr>
          <a:xfrm>
            <a:off x="6644637" y="2849188"/>
            <a:ext cx="593581" cy="62345"/>
          </a:xfrm>
          <a:custGeom>
            <a:avLst/>
            <a:gdLst/>
            <a:ahLst/>
            <a:cxnLst/>
            <a:rect l="l" t="t" r="r" b="b"/>
            <a:pathLst>
              <a:path w="870584" h="91439">
                <a:moveTo>
                  <a:pt x="870204" y="0"/>
                </a:moveTo>
                <a:lnTo>
                  <a:pt x="0" y="0"/>
                </a:lnTo>
                <a:lnTo>
                  <a:pt x="0" y="91440"/>
                </a:lnTo>
                <a:lnTo>
                  <a:pt x="870204" y="91440"/>
                </a:lnTo>
                <a:lnTo>
                  <a:pt x="870204" y="0"/>
                </a:lnTo>
                <a:close/>
              </a:path>
            </a:pathLst>
          </a:custGeom>
          <a:solidFill>
            <a:srgbClr val="99FFFF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2" name="object 122"/>
          <p:cNvSpPr/>
          <p:nvPr/>
        </p:nvSpPr>
        <p:spPr>
          <a:xfrm>
            <a:off x="7300304" y="2849188"/>
            <a:ext cx="531235" cy="62345"/>
          </a:xfrm>
          <a:custGeom>
            <a:avLst/>
            <a:gdLst/>
            <a:ahLst/>
            <a:cxnLst/>
            <a:rect l="l" t="t" r="r" b="b"/>
            <a:pathLst>
              <a:path w="779145" h="91439">
                <a:moveTo>
                  <a:pt x="778776" y="0"/>
                </a:moveTo>
                <a:lnTo>
                  <a:pt x="0" y="0"/>
                </a:lnTo>
                <a:lnTo>
                  <a:pt x="0" y="91440"/>
                </a:lnTo>
                <a:lnTo>
                  <a:pt x="778776" y="91440"/>
                </a:lnTo>
                <a:lnTo>
                  <a:pt x="778776" y="0"/>
                </a:lnTo>
                <a:close/>
              </a:path>
            </a:pathLst>
          </a:custGeom>
          <a:solidFill>
            <a:srgbClr val="99FFFF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3" name="object 123"/>
          <p:cNvSpPr/>
          <p:nvPr/>
        </p:nvSpPr>
        <p:spPr>
          <a:xfrm>
            <a:off x="9308869" y="1891148"/>
            <a:ext cx="448108" cy="432522"/>
          </a:xfrm>
          <a:custGeom>
            <a:avLst/>
            <a:gdLst/>
            <a:ahLst/>
            <a:cxnLst/>
            <a:rect l="l" t="t" r="r" b="b"/>
            <a:pathLst>
              <a:path w="657225" h="634364">
                <a:moveTo>
                  <a:pt x="41147" y="0"/>
                </a:moveTo>
                <a:lnTo>
                  <a:pt x="9143" y="0"/>
                </a:lnTo>
                <a:lnTo>
                  <a:pt x="9143" y="309359"/>
                </a:lnTo>
                <a:lnTo>
                  <a:pt x="0" y="309359"/>
                </a:lnTo>
                <a:lnTo>
                  <a:pt x="0" y="446519"/>
                </a:lnTo>
                <a:lnTo>
                  <a:pt x="9143" y="446519"/>
                </a:lnTo>
                <a:lnTo>
                  <a:pt x="9143" y="537959"/>
                </a:lnTo>
                <a:lnTo>
                  <a:pt x="547115" y="537959"/>
                </a:lnTo>
                <a:lnTo>
                  <a:pt x="547115" y="542531"/>
                </a:lnTo>
                <a:lnTo>
                  <a:pt x="638555" y="542531"/>
                </a:lnTo>
                <a:lnTo>
                  <a:pt x="638555" y="633971"/>
                </a:lnTo>
                <a:lnTo>
                  <a:pt x="656843" y="633971"/>
                </a:lnTo>
                <a:lnTo>
                  <a:pt x="656843" y="316992"/>
                </a:lnTo>
                <a:lnTo>
                  <a:pt x="9143" y="316992"/>
                </a:lnTo>
                <a:lnTo>
                  <a:pt x="9143" y="309372"/>
                </a:lnTo>
                <a:lnTo>
                  <a:pt x="656843" y="309372"/>
                </a:lnTo>
                <a:lnTo>
                  <a:pt x="656843" y="301752"/>
                </a:lnTo>
                <a:lnTo>
                  <a:pt x="420623" y="301752"/>
                </a:lnTo>
                <a:lnTo>
                  <a:pt x="420623" y="230124"/>
                </a:lnTo>
                <a:lnTo>
                  <a:pt x="280415" y="230124"/>
                </a:lnTo>
                <a:lnTo>
                  <a:pt x="280415" y="68580"/>
                </a:lnTo>
                <a:lnTo>
                  <a:pt x="141731" y="68580"/>
                </a:lnTo>
                <a:lnTo>
                  <a:pt x="141731" y="54864"/>
                </a:lnTo>
                <a:lnTo>
                  <a:pt x="68579" y="54864"/>
                </a:lnTo>
                <a:lnTo>
                  <a:pt x="68579" y="53327"/>
                </a:lnTo>
                <a:lnTo>
                  <a:pt x="62483" y="50292"/>
                </a:lnTo>
                <a:lnTo>
                  <a:pt x="60959" y="48755"/>
                </a:lnTo>
                <a:lnTo>
                  <a:pt x="57911" y="47244"/>
                </a:lnTo>
                <a:lnTo>
                  <a:pt x="54863" y="47244"/>
                </a:lnTo>
                <a:lnTo>
                  <a:pt x="54863" y="44183"/>
                </a:lnTo>
                <a:lnTo>
                  <a:pt x="51815" y="41148"/>
                </a:lnTo>
                <a:lnTo>
                  <a:pt x="50291" y="41148"/>
                </a:lnTo>
                <a:lnTo>
                  <a:pt x="50291" y="38100"/>
                </a:lnTo>
                <a:lnTo>
                  <a:pt x="48767" y="38100"/>
                </a:lnTo>
                <a:lnTo>
                  <a:pt x="48767" y="35039"/>
                </a:lnTo>
                <a:lnTo>
                  <a:pt x="47243" y="33528"/>
                </a:lnTo>
                <a:lnTo>
                  <a:pt x="42671" y="32004"/>
                </a:lnTo>
                <a:lnTo>
                  <a:pt x="41147" y="32004"/>
                </a:lnTo>
                <a:lnTo>
                  <a:pt x="41147" y="0"/>
                </a:lnTo>
                <a:close/>
              </a:path>
              <a:path w="657225" h="634364">
                <a:moveTo>
                  <a:pt x="656843" y="309372"/>
                </a:moveTo>
                <a:lnTo>
                  <a:pt x="146303" y="309372"/>
                </a:lnTo>
                <a:lnTo>
                  <a:pt x="146303" y="316992"/>
                </a:lnTo>
                <a:lnTo>
                  <a:pt x="656843" y="316992"/>
                </a:lnTo>
                <a:lnTo>
                  <a:pt x="656843" y="309372"/>
                </a:lnTo>
                <a:close/>
              </a:path>
              <a:path w="657225" h="634364">
                <a:moveTo>
                  <a:pt x="641603" y="298704"/>
                </a:moveTo>
                <a:lnTo>
                  <a:pt x="512063" y="298704"/>
                </a:lnTo>
                <a:lnTo>
                  <a:pt x="512063" y="301752"/>
                </a:lnTo>
                <a:lnTo>
                  <a:pt x="641603" y="301752"/>
                </a:lnTo>
                <a:lnTo>
                  <a:pt x="641603" y="298704"/>
                </a:lnTo>
                <a:close/>
              </a:path>
              <a:path w="657225" h="634364">
                <a:moveTo>
                  <a:pt x="493775" y="0"/>
                </a:moveTo>
                <a:lnTo>
                  <a:pt x="425195" y="0"/>
                </a:lnTo>
                <a:lnTo>
                  <a:pt x="425195" y="298704"/>
                </a:lnTo>
                <a:lnTo>
                  <a:pt x="656843" y="298704"/>
                </a:lnTo>
                <a:lnTo>
                  <a:pt x="656843" y="208775"/>
                </a:lnTo>
                <a:lnTo>
                  <a:pt x="653795" y="205740"/>
                </a:lnTo>
                <a:lnTo>
                  <a:pt x="655319" y="204203"/>
                </a:lnTo>
                <a:lnTo>
                  <a:pt x="655516" y="198120"/>
                </a:lnTo>
                <a:lnTo>
                  <a:pt x="646175" y="198120"/>
                </a:lnTo>
                <a:lnTo>
                  <a:pt x="646175" y="144767"/>
                </a:lnTo>
                <a:lnTo>
                  <a:pt x="633983" y="144767"/>
                </a:lnTo>
                <a:lnTo>
                  <a:pt x="633983" y="121907"/>
                </a:lnTo>
                <a:lnTo>
                  <a:pt x="646175" y="121907"/>
                </a:lnTo>
                <a:lnTo>
                  <a:pt x="646175" y="108191"/>
                </a:lnTo>
                <a:lnTo>
                  <a:pt x="598931" y="108191"/>
                </a:lnTo>
                <a:lnTo>
                  <a:pt x="579119" y="106680"/>
                </a:lnTo>
                <a:lnTo>
                  <a:pt x="571499" y="99047"/>
                </a:lnTo>
                <a:lnTo>
                  <a:pt x="569975" y="99047"/>
                </a:lnTo>
                <a:lnTo>
                  <a:pt x="569975" y="96012"/>
                </a:lnTo>
                <a:lnTo>
                  <a:pt x="568451" y="94475"/>
                </a:lnTo>
                <a:lnTo>
                  <a:pt x="566927" y="94475"/>
                </a:lnTo>
                <a:lnTo>
                  <a:pt x="566927" y="89903"/>
                </a:lnTo>
                <a:lnTo>
                  <a:pt x="565403" y="89903"/>
                </a:lnTo>
                <a:lnTo>
                  <a:pt x="565403" y="85331"/>
                </a:lnTo>
                <a:lnTo>
                  <a:pt x="563879" y="85331"/>
                </a:lnTo>
                <a:lnTo>
                  <a:pt x="563879" y="80759"/>
                </a:lnTo>
                <a:lnTo>
                  <a:pt x="562355" y="80759"/>
                </a:lnTo>
                <a:lnTo>
                  <a:pt x="562355" y="71615"/>
                </a:lnTo>
                <a:lnTo>
                  <a:pt x="560831" y="70104"/>
                </a:lnTo>
                <a:lnTo>
                  <a:pt x="562355" y="59436"/>
                </a:lnTo>
                <a:lnTo>
                  <a:pt x="568451" y="41148"/>
                </a:lnTo>
                <a:lnTo>
                  <a:pt x="573023" y="18288"/>
                </a:lnTo>
                <a:lnTo>
                  <a:pt x="568451" y="16751"/>
                </a:lnTo>
                <a:lnTo>
                  <a:pt x="569975" y="12179"/>
                </a:lnTo>
                <a:lnTo>
                  <a:pt x="505967" y="12179"/>
                </a:lnTo>
                <a:lnTo>
                  <a:pt x="505967" y="6096"/>
                </a:lnTo>
                <a:lnTo>
                  <a:pt x="571499" y="4572"/>
                </a:lnTo>
                <a:lnTo>
                  <a:pt x="496823" y="4572"/>
                </a:lnTo>
                <a:lnTo>
                  <a:pt x="496823" y="3035"/>
                </a:lnTo>
                <a:lnTo>
                  <a:pt x="493775" y="3035"/>
                </a:lnTo>
                <a:lnTo>
                  <a:pt x="493775" y="0"/>
                </a:lnTo>
                <a:close/>
              </a:path>
              <a:path w="657225" h="634364">
                <a:moveTo>
                  <a:pt x="405383" y="225552"/>
                </a:moveTo>
                <a:lnTo>
                  <a:pt x="298703" y="225552"/>
                </a:lnTo>
                <a:lnTo>
                  <a:pt x="298703" y="230124"/>
                </a:lnTo>
                <a:lnTo>
                  <a:pt x="405383" y="230124"/>
                </a:lnTo>
                <a:lnTo>
                  <a:pt x="405383" y="225552"/>
                </a:lnTo>
                <a:close/>
              </a:path>
              <a:path w="657225" h="634364">
                <a:moveTo>
                  <a:pt x="332231" y="0"/>
                </a:moveTo>
                <a:lnTo>
                  <a:pt x="283463" y="0"/>
                </a:lnTo>
                <a:lnTo>
                  <a:pt x="283463" y="225552"/>
                </a:lnTo>
                <a:lnTo>
                  <a:pt x="420623" y="225552"/>
                </a:lnTo>
                <a:lnTo>
                  <a:pt x="420623" y="108191"/>
                </a:lnTo>
                <a:lnTo>
                  <a:pt x="341375" y="108191"/>
                </a:lnTo>
                <a:lnTo>
                  <a:pt x="341375" y="105155"/>
                </a:lnTo>
                <a:lnTo>
                  <a:pt x="335279" y="99047"/>
                </a:lnTo>
                <a:lnTo>
                  <a:pt x="333755" y="99047"/>
                </a:lnTo>
                <a:lnTo>
                  <a:pt x="333755" y="96012"/>
                </a:lnTo>
                <a:lnTo>
                  <a:pt x="332231" y="94475"/>
                </a:lnTo>
                <a:lnTo>
                  <a:pt x="330707" y="94475"/>
                </a:lnTo>
                <a:lnTo>
                  <a:pt x="330707" y="91440"/>
                </a:lnTo>
                <a:lnTo>
                  <a:pt x="329183" y="91440"/>
                </a:lnTo>
                <a:lnTo>
                  <a:pt x="329183" y="88392"/>
                </a:lnTo>
                <a:lnTo>
                  <a:pt x="327659" y="88392"/>
                </a:lnTo>
                <a:lnTo>
                  <a:pt x="327659" y="85331"/>
                </a:lnTo>
                <a:lnTo>
                  <a:pt x="326135" y="85331"/>
                </a:lnTo>
                <a:lnTo>
                  <a:pt x="326135" y="80759"/>
                </a:lnTo>
                <a:lnTo>
                  <a:pt x="324611" y="80759"/>
                </a:lnTo>
                <a:lnTo>
                  <a:pt x="324611" y="70104"/>
                </a:lnTo>
                <a:lnTo>
                  <a:pt x="326135" y="59436"/>
                </a:lnTo>
                <a:lnTo>
                  <a:pt x="332231" y="41148"/>
                </a:lnTo>
                <a:lnTo>
                  <a:pt x="336803" y="18288"/>
                </a:lnTo>
                <a:lnTo>
                  <a:pt x="332231" y="16751"/>
                </a:lnTo>
                <a:lnTo>
                  <a:pt x="333755" y="12179"/>
                </a:lnTo>
                <a:lnTo>
                  <a:pt x="335279" y="4572"/>
                </a:lnTo>
                <a:lnTo>
                  <a:pt x="420623" y="4571"/>
                </a:lnTo>
                <a:lnTo>
                  <a:pt x="420623" y="3035"/>
                </a:lnTo>
                <a:lnTo>
                  <a:pt x="332231" y="3035"/>
                </a:lnTo>
                <a:lnTo>
                  <a:pt x="332231" y="0"/>
                </a:lnTo>
                <a:close/>
              </a:path>
              <a:path w="657225" h="634364">
                <a:moveTo>
                  <a:pt x="656843" y="144767"/>
                </a:moveTo>
                <a:lnTo>
                  <a:pt x="652271" y="144767"/>
                </a:lnTo>
                <a:lnTo>
                  <a:pt x="650747" y="196596"/>
                </a:lnTo>
                <a:lnTo>
                  <a:pt x="646175" y="198120"/>
                </a:lnTo>
                <a:lnTo>
                  <a:pt x="655516" y="198120"/>
                </a:lnTo>
                <a:lnTo>
                  <a:pt x="656843" y="156972"/>
                </a:lnTo>
                <a:lnTo>
                  <a:pt x="655319" y="156972"/>
                </a:lnTo>
                <a:lnTo>
                  <a:pt x="655319" y="150876"/>
                </a:lnTo>
                <a:lnTo>
                  <a:pt x="656843" y="144767"/>
                </a:lnTo>
                <a:close/>
              </a:path>
              <a:path w="657225" h="634364">
                <a:moveTo>
                  <a:pt x="656843" y="54863"/>
                </a:moveTo>
                <a:lnTo>
                  <a:pt x="652271" y="54864"/>
                </a:lnTo>
                <a:lnTo>
                  <a:pt x="652271" y="121907"/>
                </a:lnTo>
                <a:lnTo>
                  <a:pt x="656843" y="121907"/>
                </a:lnTo>
                <a:lnTo>
                  <a:pt x="656843" y="54863"/>
                </a:lnTo>
                <a:close/>
              </a:path>
              <a:path w="657225" h="634364">
                <a:moveTo>
                  <a:pt x="420623" y="4571"/>
                </a:moveTo>
                <a:lnTo>
                  <a:pt x="359663" y="4572"/>
                </a:lnTo>
                <a:lnTo>
                  <a:pt x="367283" y="12179"/>
                </a:lnTo>
                <a:lnTo>
                  <a:pt x="367283" y="19812"/>
                </a:lnTo>
                <a:lnTo>
                  <a:pt x="368807" y="19812"/>
                </a:lnTo>
                <a:lnTo>
                  <a:pt x="368807" y="24384"/>
                </a:lnTo>
                <a:lnTo>
                  <a:pt x="370331" y="24384"/>
                </a:lnTo>
                <a:lnTo>
                  <a:pt x="370331" y="30467"/>
                </a:lnTo>
                <a:lnTo>
                  <a:pt x="371855" y="30467"/>
                </a:lnTo>
                <a:lnTo>
                  <a:pt x="371855" y="35039"/>
                </a:lnTo>
                <a:lnTo>
                  <a:pt x="373379" y="35039"/>
                </a:lnTo>
                <a:lnTo>
                  <a:pt x="373379" y="41148"/>
                </a:lnTo>
                <a:lnTo>
                  <a:pt x="374903" y="41148"/>
                </a:lnTo>
                <a:lnTo>
                  <a:pt x="374903" y="47244"/>
                </a:lnTo>
                <a:lnTo>
                  <a:pt x="376427" y="47244"/>
                </a:lnTo>
                <a:lnTo>
                  <a:pt x="376427" y="51816"/>
                </a:lnTo>
                <a:lnTo>
                  <a:pt x="377951" y="51816"/>
                </a:lnTo>
                <a:lnTo>
                  <a:pt x="377951" y="56388"/>
                </a:lnTo>
                <a:lnTo>
                  <a:pt x="379475" y="56388"/>
                </a:lnTo>
                <a:lnTo>
                  <a:pt x="379475" y="64008"/>
                </a:lnTo>
                <a:lnTo>
                  <a:pt x="380999" y="64008"/>
                </a:lnTo>
                <a:lnTo>
                  <a:pt x="379475" y="82296"/>
                </a:lnTo>
                <a:lnTo>
                  <a:pt x="377951" y="88392"/>
                </a:lnTo>
                <a:lnTo>
                  <a:pt x="376427" y="91440"/>
                </a:lnTo>
                <a:lnTo>
                  <a:pt x="374903" y="92964"/>
                </a:lnTo>
                <a:lnTo>
                  <a:pt x="373379" y="96012"/>
                </a:lnTo>
                <a:lnTo>
                  <a:pt x="362711" y="106680"/>
                </a:lnTo>
                <a:lnTo>
                  <a:pt x="341375" y="108191"/>
                </a:lnTo>
                <a:lnTo>
                  <a:pt x="420623" y="108191"/>
                </a:lnTo>
                <a:lnTo>
                  <a:pt x="420623" y="4571"/>
                </a:lnTo>
                <a:close/>
              </a:path>
              <a:path w="657225" h="634364">
                <a:moveTo>
                  <a:pt x="656843" y="0"/>
                </a:moveTo>
                <a:lnTo>
                  <a:pt x="637031" y="0"/>
                </a:lnTo>
                <a:lnTo>
                  <a:pt x="635507" y="3035"/>
                </a:lnTo>
                <a:lnTo>
                  <a:pt x="633983" y="4572"/>
                </a:lnTo>
                <a:lnTo>
                  <a:pt x="597407" y="4572"/>
                </a:lnTo>
                <a:lnTo>
                  <a:pt x="626351" y="6096"/>
                </a:lnTo>
                <a:lnTo>
                  <a:pt x="626351" y="12179"/>
                </a:lnTo>
                <a:lnTo>
                  <a:pt x="603503" y="12179"/>
                </a:lnTo>
                <a:lnTo>
                  <a:pt x="603503" y="15240"/>
                </a:lnTo>
                <a:lnTo>
                  <a:pt x="605027" y="15240"/>
                </a:lnTo>
                <a:lnTo>
                  <a:pt x="605027" y="19812"/>
                </a:lnTo>
                <a:lnTo>
                  <a:pt x="606551" y="19812"/>
                </a:lnTo>
                <a:lnTo>
                  <a:pt x="606551" y="25895"/>
                </a:lnTo>
                <a:lnTo>
                  <a:pt x="608075" y="25895"/>
                </a:lnTo>
                <a:lnTo>
                  <a:pt x="608075" y="33528"/>
                </a:lnTo>
                <a:lnTo>
                  <a:pt x="609599" y="33528"/>
                </a:lnTo>
                <a:lnTo>
                  <a:pt x="609599" y="41148"/>
                </a:lnTo>
                <a:lnTo>
                  <a:pt x="611123" y="41148"/>
                </a:lnTo>
                <a:lnTo>
                  <a:pt x="611123" y="48755"/>
                </a:lnTo>
                <a:lnTo>
                  <a:pt x="612647" y="48755"/>
                </a:lnTo>
                <a:lnTo>
                  <a:pt x="612647" y="51816"/>
                </a:lnTo>
                <a:lnTo>
                  <a:pt x="614171" y="51816"/>
                </a:lnTo>
                <a:lnTo>
                  <a:pt x="614171" y="56388"/>
                </a:lnTo>
                <a:lnTo>
                  <a:pt x="615695" y="56388"/>
                </a:lnTo>
                <a:lnTo>
                  <a:pt x="615695" y="60960"/>
                </a:lnTo>
                <a:lnTo>
                  <a:pt x="617219" y="60960"/>
                </a:lnTo>
                <a:lnTo>
                  <a:pt x="615695" y="82296"/>
                </a:lnTo>
                <a:lnTo>
                  <a:pt x="614171" y="88392"/>
                </a:lnTo>
                <a:lnTo>
                  <a:pt x="612647" y="91440"/>
                </a:lnTo>
                <a:lnTo>
                  <a:pt x="611123" y="92964"/>
                </a:lnTo>
                <a:lnTo>
                  <a:pt x="609599" y="96012"/>
                </a:lnTo>
                <a:lnTo>
                  <a:pt x="598931" y="106680"/>
                </a:lnTo>
                <a:lnTo>
                  <a:pt x="598931" y="108191"/>
                </a:lnTo>
                <a:lnTo>
                  <a:pt x="646175" y="108191"/>
                </a:lnTo>
                <a:lnTo>
                  <a:pt x="646175" y="54864"/>
                </a:lnTo>
                <a:lnTo>
                  <a:pt x="656843" y="54863"/>
                </a:lnTo>
                <a:lnTo>
                  <a:pt x="656843" y="48755"/>
                </a:lnTo>
                <a:lnTo>
                  <a:pt x="653795" y="45720"/>
                </a:lnTo>
                <a:lnTo>
                  <a:pt x="655319" y="42672"/>
                </a:lnTo>
                <a:lnTo>
                  <a:pt x="656843" y="0"/>
                </a:lnTo>
                <a:close/>
              </a:path>
              <a:path w="657225" h="634364">
                <a:moveTo>
                  <a:pt x="178307" y="0"/>
                </a:moveTo>
                <a:lnTo>
                  <a:pt x="146303" y="0"/>
                </a:lnTo>
                <a:lnTo>
                  <a:pt x="146303" y="68580"/>
                </a:lnTo>
                <a:lnTo>
                  <a:pt x="280415" y="68580"/>
                </a:lnTo>
                <a:lnTo>
                  <a:pt x="280415" y="54864"/>
                </a:lnTo>
                <a:lnTo>
                  <a:pt x="205739" y="54864"/>
                </a:lnTo>
                <a:lnTo>
                  <a:pt x="205739" y="53327"/>
                </a:lnTo>
                <a:lnTo>
                  <a:pt x="199643" y="50292"/>
                </a:lnTo>
                <a:lnTo>
                  <a:pt x="196595" y="47244"/>
                </a:lnTo>
                <a:lnTo>
                  <a:pt x="193547" y="45720"/>
                </a:lnTo>
                <a:lnTo>
                  <a:pt x="188975" y="41148"/>
                </a:lnTo>
                <a:lnTo>
                  <a:pt x="187451" y="41148"/>
                </a:lnTo>
                <a:lnTo>
                  <a:pt x="187451" y="38100"/>
                </a:lnTo>
                <a:lnTo>
                  <a:pt x="185927" y="38100"/>
                </a:lnTo>
                <a:lnTo>
                  <a:pt x="185927" y="35039"/>
                </a:lnTo>
                <a:lnTo>
                  <a:pt x="184403" y="33528"/>
                </a:lnTo>
                <a:lnTo>
                  <a:pt x="179831" y="32004"/>
                </a:lnTo>
                <a:lnTo>
                  <a:pt x="178307" y="32004"/>
                </a:lnTo>
                <a:lnTo>
                  <a:pt x="178307" y="0"/>
                </a:lnTo>
                <a:close/>
              </a:path>
              <a:path w="657225" h="634364">
                <a:moveTo>
                  <a:pt x="141731" y="0"/>
                </a:moveTo>
                <a:lnTo>
                  <a:pt x="111251" y="0"/>
                </a:lnTo>
                <a:lnTo>
                  <a:pt x="109727" y="30467"/>
                </a:lnTo>
                <a:lnTo>
                  <a:pt x="108203" y="32004"/>
                </a:lnTo>
                <a:lnTo>
                  <a:pt x="105155" y="33528"/>
                </a:lnTo>
                <a:lnTo>
                  <a:pt x="103631" y="35039"/>
                </a:lnTo>
                <a:lnTo>
                  <a:pt x="100583" y="41148"/>
                </a:lnTo>
                <a:lnTo>
                  <a:pt x="96011" y="45720"/>
                </a:lnTo>
                <a:lnTo>
                  <a:pt x="92963" y="47244"/>
                </a:lnTo>
                <a:lnTo>
                  <a:pt x="89915" y="50292"/>
                </a:lnTo>
                <a:lnTo>
                  <a:pt x="83819" y="53327"/>
                </a:lnTo>
                <a:lnTo>
                  <a:pt x="68579" y="54864"/>
                </a:lnTo>
                <a:lnTo>
                  <a:pt x="141731" y="54864"/>
                </a:lnTo>
                <a:lnTo>
                  <a:pt x="141731" y="0"/>
                </a:lnTo>
                <a:close/>
              </a:path>
              <a:path w="657225" h="634364">
                <a:moveTo>
                  <a:pt x="280415" y="0"/>
                </a:moveTo>
                <a:lnTo>
                  <a:pt x="248411" y="0"/>
                </a:lnTo>
                <a:lnTo>
                  <a:pt x="248411" y="32004"/>
                </a:lnTo>
                <a:lnTo>
                  <a:pt x="245363" y="32004"/>
                </a:lnTo>
                <a:lnTo>
                  <a:pt x="242315" y="33528"/>
                </a:lnTo>
                <a:lnTo>
                  <a:pt x="240791" y="35039"/>
                </a:lnTo>
                <a:lnTo>
                  <a:pt x="237743" y="41148"/>
                </a:lnTo>
                <a:lnTo>
                  <a:pt x="228599" y="50292"/>
                </a:lnTo>
                <a:lnTo>
                  <a:pt x="225551" y="51816"/>
                </a:lnTo>
                <a:lnTo>
                  <a:pt x="220979" y="53327"/>
                </a:lnTo>
                <a:lnTo>
                  <a:pt x="205739" y="54864"/>
                </a:lnTo>
                <a:lnTo>
                  <a:pt x="280415" y="54864"/>
                </a:lnTo>
                <a:lnTo>
                  <a:pt x="280415" y="0"/>
                </a:lnTo>
                <a:close/>
              </a:path>
              <a:path w="657225" h="634364">
                <a:moveTo>
                  <a:pt x="345947" y="4572"/>
                </a:moveTo>
                <a:lnTo>
                  <a:pt x="338327" y="4572"/>
                </a:lnTo>
                <a:lnTo>
                  <a:pt x="338327" y="12179"/>
                </a:lnTo>
                <a:lnTo>
                  <a:pt x="339851" y="10668"/>
                </a:lnTo>
                <a:lnTo>
                  <a:pt x="341375" y="7607"/>
                </a:lnTo>
                <a:lnTo>
                  <a:pt x="344423" y="6096"/>
                </a:lnTo>
                <a:lnTo>
                  <a:pt x="345947" y="4572"/>
                </a:lnTo>
                <a:close/>
              </a:path>
              <a:path w="657225" h="634364">
                <a:moveTo>
                  <a:pt x="582167" y="4572"/>
                </a:moveTo>
                <a:lnTo>
                  <a:pt x="576071" y="4572"/>
                </a:lnTo>
                <a:lnTo>
                  <a:pt x="576071" y="6096"/>
                </a:lnTo>
                <a:lnTo>
                  <a:pt x="582167" y="4572"/>
                </a:lnTo>
                <a:close/>
              </a:path>
              <a:path w="657225" h="634364">
                <a:moveTo>
                  <a:pt x="568451" y="0"/>
                </a:moveTo>
                <a:lnTo>
                  <a:pt x="499871" y="0"/>
                </a:lnTo>
                <a:lnTo>
                  <a:pt x="498347" y="3035"/>
                </a:lnTo>
                <a:lnTo>
                  <a:pt x="496823" y="4572"/>
                </a:lnTo>
                <a:lnTo>
                  <a:pt x="633983" y="4572"/>
                </a:lnTo>
                <a:lnTo>
                  <a:pt x="633983" y="3035"/>
                </a:lnTo>
                <a:lnTo>
                  <a:pt x="568451" y="3035"/>
                </a:lnTo>
                <a:lnTo>
                  <a:pt x="568451" y="0"/>
                </a:lnTo>
                <a:close/>
              </a:path>
              <a:path w="657225" h="634364">
                <a:moveTo>
                  <a:pt x="420623" y="0"/>
                </a:moveTo>
                <a:lnTo>
                  <a:pt x="342899" y="0"/>
                </a:lnTo>
                <a:lnTo>
                  <a:pt x="342899" y="3035"/>
                </a:lnTo>
                <a:lnTo>
                  <a:pt x="420623" y="3035"/>
                </a:lnTo>
                <a:lnTo>
                  <a:pt x="420623" y="0"/>
                </a:lnTo>
                <a:close/>
              </a:path>
              <a:path w="657225" h="634364">
                <a:moveTo>
                  <a:pt x="632459" y="0"/>
                </a:moveTo>
                <a:lnTo>
                  <a:pt x="579119" y="0"/>
                </a:lnTo>
                <a:lnTo>
                  <a:pt x="579119" y="3035"/>
                </a:lnTo>
                <a:lnTo>
                  <a:pt x="632459" y="3035"/>
                </a:lnTo>
                <a:lnTo>
                  <a:pt x="632459" y="0"/>
                </a:lnTo>
                <a:close/>
              </a:path>
            </a:pathLst>
          </a:custGeom>
          <a:solidFill>
            <a:srgbClr val="96865B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4" name="object 124"/>
          <p:cNvSpPr/>
          <p:nvPr/>
        </p:nvSpPr>
        <p:spPr>
          <a:xfrm>
            <a:off x="2645179" y="1475508"/>
            <a:ext cx="5467783" cy="3698298"/>
          </a:xfrm>
          <a:custGeom>
            <a:avLst/>
            <a:gdLst/>
            <a:ahLst/>
            <a:cxnLst/>
            <a:rect l="l" t="t" r="r" b="b"/>
            <a:pathLst>
              <a:path w="8019415" h="5424170">
                <a:moveTo>
                  <a:pt x="1680984" y="0"/>
                </a:moveTo>
                <a:lnTo>
                  <a:pt x="1661159" y="0"/>
                </a:lnTo>
                <a:lnTo>
                  <a:pt x="1661159" y="91440"/>
                </a:lnTo>
                <a:lnTo>
                  <a:pt x="1680984" y="91440"/>
                </a:lnTo>
                <a:lnTo>
                  <a:pt x="1680984" y="0"/>
                </a:lnTo>
                <a:close/>
              </a:path>
              <a:path w="8019415" h="5424170">
                <a:moveTo>
                  <a:pt x="4885944" y="1408163"/>
                </a:moveTo>
                <a:lnTo>
                  <a:pt x="4831080" y="1408163"/>
                </a:lnTo>
                <a:lnTo>
                  <a:pt x="4831080" y="1464564"/>
                </a:lnTo>
                <a:lnTo>
                  <a:pt x="4885944" y="1464564"/>
                </a:lnTo>
                <a:lnTo>
                  <a:pt x="4885944" y="1408163"/>
                </a:lnTo>
                <a:close/>
              </a:path>
              <a:path w="8019415" h="5424170">
                <a:moveTo>
                  <a:pt x="3948696" y="2033016"/>
                </a:moveTo>
                <a:lnTo>
                  <a:pt x="3942587" y="2033016"/>
                </a:lnTo>
                <a:lnTo>
                  <a:pt x="3942587" y="2106168"/>
                </a:lnTo>
                <a:lnTo>
                  <a:pt x="3948696" y="2106168"/>
                </a:lnTo>
                <a:lnTo>
                  <a:pt x="3948696" y="2033016"/>
                </a:lnTo>
                <a:close/>
              </a:path>
              <a:path w="8019415" h="5424170">
                <a:moveTo>
                  <a:pt x="2889504" y="2033016"/>
                </a:moveTo>
                <a:lnTo>
                  <a:pt x="2644140" y="2033016"/>
                </a:lnTo>
                <a:lnTo>
                  <a:pt x="2644140" y="2086356"/>
                </a:lnTo>
                <a:lnTo>
                  <a:pt x="2889504" y="2086356"/>
                </a:lnTo>
                <a:lnTo>
                  <a:pt x="2889504" y="2033016"/>
                </a:lnTo>
                <a:close/>
              </a:path>
              <a:path w="8019415" h="5424170">
                <a:moveTo>
                  <a:pt x="1304544" y="2033016"/>
                </a:moveTo>
                <a:lnTo>
                  <a:pt x="1057656" y="2033016"/>
                </a:lnTo>
                <a:lnTo>
                  <a:pt x="1057656" y="2086356"/>
                </a:lnTo>
                <a:lnTo>
                  <a:pt x="1304544" y="2086356"/>
                </a:lnTo>
                <a:lnTo>
                  <a:pt x="1304544" y="2033016"/>
                </a:lnTo>
                <a:close/>
              </a:path>
              <a:path w="8019415" h="5424170">
                <a:moveTo>
                  <a:pt x="4572" y="2033016"/>
                </a:moveTo>
                <a:lnTo>
                  <a:pt x="0" y="2033016"/>
                </a:lnTo>
                <a:lnTo>
                  <a:pt x="0" y="2106168"/>
                </a:lnTo>
                <a:lnTo>
                  <a:pt x="4572" y="2106168"/>
                </a:lnTo>
                <a:lnTo>
                  <a:pt x="4572" y="2033016"/>
                </a:lnTo>
                <a:close/>
              </a:path>
              <a:path w="8019415" h="5424170">
                <a:moveTo>
                  <a:pt x="2001011" y="2106168"/>
                </a:moveTo>
                <a:lnTo>
                  <a:pt x="1947671" y="2106168"/>
                </a:lnTo>
                <a:lnTo>
                  <a:pt x="1947671" y="2144268"/>
                </a:lnTo>
                <a:lnTo>
                  <a:pt x="2001011" y="2144268"/>
                </a:lnTo>
                <a:lnTo>
                  <a:pt x="2001011" y="2106168"/>
                </a:lnTo>
                <a:close/>
              </a:path>
              <a:path w="8019415" h="5424170">
                <a:moveTo>
                  <a:pt x="5170932" y="3479292"/>
                </a:moveTo>
                <a:lnTo>
                  <a:pt x="5152644" y="3479292"/>
                </a:lnTo>
                <a:lnTo>
                  <a:pt x="5152644" y="3570732"/>
                </a:lnTo>
                <a:lnTo>
                  <a:pt x="5170932" y="3570732"/>
                </a:lnTo>
                <a:lnTo>
                  <a:pt x="5170932" y="3479292"/>
                </a:lnTo>
                <a:close/>
              </a:path>
              <a:path w="8019415" h="5424170">
                <a:moveTo>
                  <a:pt x="8019287" y="3941064"/>
                </a:moveTo>
                <a:lnTo>
                  <a:pt x="7699248" y="3941064"/>
                </a:lnTo>
                <a:lnTo>
                  <a:pt x="7699248" y="5423916"/>
                </a:lnTo>
                <a:lnTo>
                  <a:pt x="7700772" y="5183124"/>
                </a:lnTo>
                <a:lnTo>
                  <a:pt x="7705344" y="5181600"/>
                </a:lnTo>
                <a:lnTo>
                  <a:pt x="7720583" y="5173980"/>
                </a:lnTo>
                <a:lnTo>
                  <a:pt x="7725156" y="5172456"/>
                </a:lnTo>
                <a:lnTo>
                  <a:pt x="7740396" y="5164836"/>
                </a:lnTo>
                <a:lnTo>
                  <a:pt x="7744968" y="5163312"/>
                </a:lnTo>
                <a:lnTo>
                  <a:pt x="7760208" y="5155692"/>
                </a:lnTo>
                <a:lnTo>
                  <a:pt x="7764780" y="5154168"/>
                </a:lnTo>
                <a:lnTo>
                  <a:pt x="7780020" y="5146548"/>
                </a:lnTo>
                <a:lnTo>
                  <a:pt x="7784592" y="5145024"/>
                </a:lnTo>
                <a:lnTo>
                  <a:pt x="7799832" y="5137404"/>
                </a:lnTo>
                <a:lnTo>
                  <a:pt x="7804404" y="5135880"/>
                </a:lnTo>
                <a:lnTo>
                  <a:pt x="7822692" y="5126736"/>
                </a:lnTo>
                <a:lnTo>
                  <a:pt x="7825739" y="5114544"/>
                </a:lnTo>
                <a:lnTo>
                  <a:pt x="7827263" y="5106924"/>
                </a:lnTo>
                <a:lnTo>
                  <a:pt x="7828787" y="5100828"/>
                </a:lnTo>
                <a:lnTo>
                  <a:pt x="7830311" y="5093208"/>
                </a:lnTo>
                <a:lnTo>
                  <a:pt x="7833359" y="5081016"/>
                </a:lnTo>
                <a:lnTo>
                  <a:pt x="7834883" y="5073396"/>
                </a:lnTo>
                <a:lnTo>
                  <a:pt x="7837932" y="5061204"/>
                </a:lnTo>
                <a:lnTo>
                  <a:pt x="7962900" y="5061204"/>
                </a:lnTo>
                <a:lnTo>
                  <a:pt x="7987283" y="5049012"/>
                </a:lnTo>
                <a:lnTo>
                  <a:pt x="7991856" y="5047488"/>
                </a:lnTo>
                <a:lnTo>
                  <a:pt x="8016239" y="5035296"/>
                </a:lnTo>
                <a:lnTo>
                  <a:pt x="8019287" y="5035296"/>
                </a:lnTo>
                <a:lnTo>
                  <a:pt x="8019287" y="3941064"/>
                </a:lnTo>
                <a:close/>
              </a:path>
              <a:path w="8019415" h="5424170">
                <a:moveTo>
                  <a:pt x="7962900" y="5061204"/>
                </a:moveTo>
                <a:lnTo>
                  <a:pt x="7839456" y="5061204"/>
                </a:lnTo>
                <a:lnTo>
                  <a:pt x="7839456" y="5064252"/>
                </a:lnTo>
                <a:lnTo>
                  <a:pt x="7840980" y="5064252"/>
                </a:lnTo>
                <a:lnTo>
                  <a:pt x="7840980" y="5067300"/>
                </a:lnTo>
                <a:lnTo>
                  <a:pt x="7842504" y="5067300"/>
                </a:lnTo>
                <a:lnTo>
                  <a:pt x="7842504" y="5070348"/>
                </a:lnTo>
                <a:lnTo>
                  <a:pt x="7844028" y="5070348"/>
                </a:lnTo>
                <a:lnTo>
                  <a:pt x="7844028" y="5073396"/>
                </a:lnTo>
                <a:lnTo>
                  <a:pt x="7845552" y="5073396"/>
                </a:lnTo>
                <a:lnTo>
                  <a:pt x="7845552" y="5076444"/>
                </a:lnTo>
                <a:lnTo>
                  <a:pt x="7847076" y="5076444"/>
                </a:lnTo>
                <a:lnTo>
                  <a:pt x="7847076" y="5079492"/>
                </a:lnTo>
                <a:lnTo>
                  <a:pt x="7848600" y="5079492"/>
                </a:lnTo>
                <a:lnTo>
                  <a:pt x="7848600" y="5082540"/>
                </a:lnTo>
                <a:lnTo>
                  <a:pt x="7850124" y="5082540"/>
                </a:lnTo>
                <a:lnTo>
                  <a:pt x="7850124" y="5087112"/>
                </a:lnTo>
                <a:lnTo>
                  <a:pt x="7851648" y="5087112"/>
                </a:lnTo>
                <a:lnTo>
                  <a:pt x="7851648" y="5090160"/>
                </a:lnTo>
                <a:lnTo>
                  <a:pt x="7853172" y="5090160"/>
                </a:lnTo>
                <a:lnTo>
                  <a:pt x="7853172" y="5093208"/>
                </a:lnTo>
                <a:lnTo>
                  <a:pt x="7854696" y="5093208"/>
                </a:lnTo>
                <a:lnTo>
                  <a:pt x="7854696" y="5096256"/>
                </a:lnTo>
                <a:lnTo>
                  <a:pt x="7856220" y="5096256"/>
                </a:lnTo>
                <a:lnTo>
                  <a:pt x="7856220" y="5099304"/>
                </a:lnTo>
                <a:lnTo>
                  <a:pt x="7857744" y="5099304"/>
                </a:lnTo>
                <a:lnTo>
                  <a:pt x="7857744" y="5102352"/>
                </a:lnTo>
                <a:lnTo>
                  <a:pt x="7859268" y="5102352"/>
                </a:lnTo>
                <a:lnTo>
                  <a:pt x="7859268" y="5105400"/>
                </a:lnTo>
                <a:lnTo>
                  <a:pt x="7860792" y="5105400"/>
                </a:lnTo>
                <a:lnTo>
                  <a:pt x="7860792" y="5109972"/>
                </a:lnTo>
                <a:lnTo>
                  <a:pt x="7862315" y="5109972"/>
                </a:lnTo>
                <a:lnTo>
                  <a:pt x="7862315" y="5113020"/>
                </a:lnTo>
                <a:lnTo>
                  <a:pt x="7863839" y="5113020"/>
                </a:lnTo>
                <a:lnTo>
                  <a:pt x="7863839" y="5116068"/>
                </a:lnTo>
                <a:lnTo>
                  <a:pt x="7865363" y="5116068"/>
                </a:lnTo>
                <a:lnTo>
                  <a:pt x="7865363" y="5119116"/>
                </a:lnTo>
                <a:lnTo>
                  <a:pt x="7866887" y="5119116"/>
                </a:lnTo>
                <a:lnTo>
                  <a:pt x="7866887" y="5122164"/>
                </a:lnTo>
                <a:lnTo>
                  <a:pt x="7868411" y="5122164"/>
                </a:lnTo>
                <a:lnTo>
                  <a:pt x="7868411" y="5125212"/>
                </a:lnTo>
                <a:lnTo>
                  <a:pt x="7869935" y="5125212"/>
                </a:lnTo>
                <a:lnTo>
                  <a:pt x="7869935" y="5128260"/>
                </a:lnTo>
                <a:lnTo>
                  <a:pt x="7871459" y="5128260"/>
                </a:lnTo>
                <a:lnTo>
                  <a:pt x="7871459" y="5131308"/>
                </a:lnTo>
                <a:lnTo>
                  <a:pt x="7872983" y="5131308"/>
                </a:lnTo>
                <a:lnTo>
                  <a:pt x="7872983" y="5135880"/>
                </a:lnTo>
                <a:lnTo>
                  <a:pt x="7874508" y="5135880"/>
                </a:lnTo>
                <a:lnTo>
                  <a:pt x="7874508" y="5138928"/>
                </a:lnTo>
                <a:lnTo>
                  <a:pt x="7876032" y="5138928"/>
                </a:lnTo>
                <a:lnTo>
                  <a:pt x="7876032" y="5141976"/>
                </a:lnTo>
                <a:lnTo>
                  <a:pt x="7877556" y="5141976"/>
                </a:lnTo>
                <a:lnTo>
                  <a:pt x="7877556" y="5145024"/>
                </a:lnTo>
                <a:lnTo>
                  <a:pt x="7879080" y="5145024"/>
                </a:lnTo>
                <a:lnTo>
                  <a:pt x="7879080" y="5148072"/>
                </a:lnTo>
                <a:lnTo>
                  <a:pt x="7880604" y="5148072"/>
                </a:lnTo>
                <a:lnTo>
                  <a:pt x="7880604" y="5151120"/>
                </a:lnTo>
                <a:lnTo>
                  <a:pt x="7882128" y="5151120"/>
                </a:lnTo>
                <a:lnTo>
                  <a:pt x="7882128" y="5154168"/>
                </a:lnTo>
                <a:lnTo>
                  <a:pt x="7883652" y="5154168"/>
                </a:lnTo>
                <a:lnTo>
                  <a:pt x="7883652" y="5157216"/>
                </a:lnTo>
                <a:lnTo>
                  <a:pt x="7900415" y="5090160"/>
                </a:lnTo>
                <a:lnTo>
                  <a:pt x="7904987" y="5088636"/>
                </a:lnTo>
                <a:lnTo>
                  <a:pt x="7929372" y="5076444"/>
                </a:lnTo>
                <a:lnTo>
                  <a:pt x="7933944" y="5074920"/>
                </a:lnTo>
                <a:lnTo>
                  <a:pt x="7958328" y="5062728"/>
                </a:lnTo>
                <a:lnTo>
                  <a:pt x="7962900" y="5061204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5" name="object 125"/>
          <p:cNvSpPr/>
          <p:nvPr/>
        </p:nvSpPr>
        <p:spPr>
          <a:xfrm>
            <a:off x="5823758" y="3928283"/>
            <a:ext cx="357620" cy="0"/>
          </a:xfrm>
          <a:custGeom>
            <a:avLst/>
            <a:gdLst/>
            <a:ahLst/>
            <a:cxnLst/>
            <a:rect l="l" t="t" r="r" b="b"/>
            <a:pathLst>
              <a:path w="524509">
                <a:moveTo>
                  <a:pt x="0" y="0"/>
                </a:moveTo>
                <a:lnTo>
                  <a:pt x="524255" y="0"/>
                </a:lnTo>
              </a:path>
            </a:pathLst>
          </a:custGeom>
          <a:ln w="2286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6" name="object 126"/>
          <p:cNvSpPr/>
          <p:nvPr/>
        </p:nvSpPr>
        <p:spPr>
          <a:xfrm>
            <a:off x="5823758" y="3938678"/>
            <a:ext cx="357620" cy="0"/>
          </a:xfrm>
          <a:custGeom>
            <a:avLst/>
            <a:gdLst/>
            <a:ahLst/>
            <a:cxnLst/>
            <a:rect l="l" t="t" r="r" b="b"/>
            <a:pathLst>
              <a:path w="524509">
                <a:moveTo>
                  <a:pt x="0" y="0"/>
                </a:moveTo>
                <a:lnTo>
                  <a:pt x="524243" y="0"/>
                </a:lnTo>
              </a:path>
            </a:pathLst>
          </a:custGeom>
          <a:ln w="7607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7" name="object 127"/>
          <p:cNvSpPr/>
          <p:nvPr/>
        </p:nvSpPr>
        <p:spPr>
          <a:xfrm>
            <a:off x="8113911" y="4908667"/>
            <a:ext cx="1299" cy="269298"/>
          </a:xfrm>
          <a:custGeom>
            <a:avLst/>
            <a:gdLst/>
            <a:ahLst/>
            <a:cxnLst/>
            <a:rect l="l" t="t" r="r" b="b"/>
            <a:pathLst>
              <a:path w="1904" h="394970">
                <a:moveTo>
                  <a:pt x="1524" y="0"/>
                </a:moveTo>
                <a:lnTo>
                  <a:pt x="0" y="0"/>
                </a:lnTo>
                <a:lnTo>
                  <a:pt x="0" y="150875"/>
                </a:lnTo>
                <a:lnTo>
                  <a:pt x="1524" y="1130"/>
                </a:lnTo>
                <a:lnTo>
                  <a:pt x="1524" y="0"/>
                </a:lnTo>
                <a:close/>
              </a:path>
              <a:path w="1904" h="394970">
                <a:moveTo>
                  <a:pt x="1524" y="158483"/>
                </a:moveTo>
                <a:lnTo>
                  <a:pt x="0" y="158483"/>
                </a:lnTo>
                <a:lnTo>
                  <a:pt x="0" y="309359"/>
                </a:lnTo>
                <a:lnTo>
                  <a:pt x="1524" y="159613"/>
                </a:lnTo>
                <a:lnTo>
                  <a:pt x="1524" y="158483"/>
                </a:lnTo>
                <a:close/>
              </a:path>
              <a:path w="1904" h="394970">
                <a:moveTo>
                  <a:pt x="1524" y="316991"/>
                </a:moveTo>
                <a:lnTo>
                  <a:pt x="0" y="316991"/>
                </a:lnTo>
                <a:lnTo>
                  <a:pt x="0" y="394703"/>
                </a:lnTo>
                <a:lnTo>
                  <a:pt x="1524" y="317563"/>
                </a:lnTo>
                <a:lnTo>
                  <a:pt x="1524" y="316991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8" name="object 128"/>
          <p:cNvSpPr/>
          <p:nvPr/>
        </p:nvSpPr>
        <p:spPr>
          <a:xfrm>
            <a:off x="7895706" y="5162199"/>
            <a:ext cx="218209" cy="0"/>
          </a:xfrm>
          <a:custGeom>
            <a:avLst/>
            <a:gdLst/>
            <a:ahLst/>
            <a:cxnLst/>
            <a:rect l="l" t="t" r="r" b="b"/>
            <a:pathLst>
              <a:path w="320040">
                <a:moveTo>
                  <a:pt x="0" y="0"/>
                </a:moveTo>
                <a:lnTo>
                  <a:pt x="320040" y="0"/>
                </a:lnTo>
              </a:path>
            </a:pathLst>
          </a:custGeom>
          <a:ln w="45707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9" name="object 129"/>
          <p:cNvSpPr/>
          <p:nvPr/>
        </p:nvSpPr>
        <p:spPr>
          <a:xfrm>
            <a:off x="7895703" y="5115444"/>
            <a:ext cx="218209" cy="31173"/>
          </a:xfrm>
          <a:custGeom>
            <a:avLst/>
            <a:gdLst/>
            <a:ahLst/>
            <a:cxnLst/>
            <a:rect l="l" t="t" r="r" b="b"/>
            <a:pathLst>
              <a:path w="320040" h="45720">
                <a:moveTo>
                  <a:pt x="320040" y="0"/>
                </a:moveTo>
                <a:lnTo>
                  <a:pt x="0" y="0"/>
                </a:lnTo>
                <a:lnTo>
                  <a:pt x="0" y="45707"/>
                </a:lnTo>
                <a:lnTo>
                  <a:pt x="320040" y="45707"/>
                </a:lnTo>
                <a:lnTo>
                  <a:pt x="320040" y="13716"/>
                </a:lnTo>
                <a:lnTo>
                  <a:pt x="318516" y="13716"/>
                </a:lnTo>
                <a:lnTo>
                  <a:pt x="318516" y="6096"/>
                </a:lnTo>
                <a:lnTo>
                  <a:pt x="320040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0" name="object 130"/>
          <p:cNvSpPr/>
          <p:nvPr/>
        </p:nvSpPr>
        <p:spPr>
          <a:xfrm>
            <a:off x="7895706" y="5084271"/>
            <a:ext cx="218209" cy="31173"/>
          </a:xfrm>
          <a:custGeom>
            <a:avLst/>
            <a:gdLst/>
            <a:ahLst/>
            <a:cxnLst/>
            <a:rect l="l" t="t" r="r" b="b"/>
            <a:pathLst>
              <a:path w="320040" h="45720">
                <a:moveTo>
                  <a:pt x="0" y="45707"/>
                </a:moveTo>
                <a:lnTo>
                  <a:pt x="320040" y="45707"/>
                </a:lnTo>
                <a:lnTo>
                  <a:pt x="320040" y="0"/>
                </a:lnTo>
                <a:lnTo>
                  <a:pt x="0" y="0"/>
                </a:lnTo>
                <a:lnTo>
                  <a:pt x="0" y="45707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1" name="object 131"/>
          <p:cNvSpPr/>
          <p:nvPr/>
        </p:nvSpPr>
        <p:spPr>
          <a:xfrm>
            <a:off x="7895706" y="5053090"/>
            <a:ext cx="218209" cy="31173"/>
          </a:xfrm>
          <a:custGeom>
            <a:avLst/>
            <a:gdLst/>
            <a:ahLst/>
            <a:cxnLst/>
            <a:rect l="l" t="t" r="r" b="b"/>
            <a:pathLst>
              <a:path w="320040" h="45720">
                <a:moveTo>
                  <a:pt x="0" y="45720"/>
                </a:moveTo>
                <a:lnTo>
                  <a:pt x="320040" y="45720"/>
                </a:lnTo>
                <a:lnTo>
                  <a:pt x="320040" y="0"/>
                </a:lnTo>
                <a:lnTo>
                  <a:pt x="0" y="0"/>
                </a:lnTo>
                <a:lnTo>
                  <a:pt x="0" y="4572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2" name="object 132"/>
          <p:cNvSpPr/>
          <p:nvPr/>
        </p:nvSpPr>
        <p:spPr>
          <a:xfrm>
            <a:off x="7895706" y="5021926"/>
            <a:ext cx="218209" cy="31173"/>
          </a:xfrm>
          <a:custGeom>
            <a:avLst/>
            <a:gdLst/>
            <a:ahLst/>
            <a:cxnLst/>
            <a:rect l="l" t="t" r="r" b="b"/>
            <a:pathLst>
              <a:path w="320040" h="45720">
                <a:moveTo>
                  <a:pt x="0" y="45719"/>
                </a:moveTo>
                <a:lnTo>
                  <a:pt x="320040" y="45719"/>
                </a:lnTo>
                <a:lnTo>
                  <a:pt x="320040" y="0"/>
                </a:lnTo>
                <a:lnTo>
                  <a:pt x="0" y="0"/>
                </a:lnTo>
                <a:lnTo>
                  <a:pt x="0" y="45719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3" name="object 133"/>
          <p:cNvSpPr/>
          <p:nvPr/>
        </p:nvSpPr>
        <p:spPr>
          <a:xfrm>
            <a:off x="7895699" y="4990753"/>
            <a:ext cx="218209" cy="31173"/>
          </a:xfrm>
          <a:custGeom>
            <a:avLst/>
            <a:gdLst/>
            <a:ahLst/>
            <a:cxnLst/>
            <a:rect l="l" t="t" r="r" b="b"/>
            <a:pathLst>
              <a:path w="320040" h="45720">
                <a:moveTo>
                  <a:pt x="182879" y="0"/>
                </a:moveTo>
                <a:lnTo>
                  <a:pt x="59435" y="0"/>
                </a:lnTo>
                <a:lnTo>
                  <a:pt x="44208" y="7620"/>
                </a:lnTo>
                <a:lnTo>
                  <a:pt x="39636" y="9144"/>
                </a:lnTo>
                <a:lnTo>
                  <a:pt x="24396" y="16764"/>
                </a:lnTo>
                <a:lnTo>
                  <a:pt x="19824" y="18288"/>
                </a:lnTo>
                <a:lnTo>
                  <a:pt x="4571" y="25908"/>
                </a:lnTo>
                <a:lnTo>
                  <a:pt x="0" y="27432"/>
                </a:lnTo>
                <a:lnTo>
                  <a:pt x="0" y="45707"/>
                </a:lnTo>
                <a:lnTo>
                  <a:pt x="320039" y="45707"/>
                </a:lnTo>
                <a:lnTo>
                  <a:pt x="320039" y="38100"/>
                </a:lnTo>
                <a:lnTo>
                  <a:pt x="318528" y="38100"/>
                </a:lnTo>
                <a:lnTo>
                  <a:pt x="318528" y="30480"/>
                </a:lnTo>
                <a:lnTo>
                  <a:pt x="319964" y="1524"/>
                </a:lnTo>
                <a:lnTo>
                  <a:pt x="182879" y="1524"/>
                </a:lnTo>
                <a:lnTo>
                  <a:pt x="182879" y="0"/>
                </a:lnTo>
                <a:close/>
              </a:path>
              <a:path w="320040" h="45720">
                <a:moveTo>
                  <a:pt x="320039" y="0"/>
                </a:moveTo>
                <a:lnTo>
                  <a:pt x="184416" y="0"/>
                </a:lnTo>
                <a:lnTo>
                  <a:pt x="182879" y="1524"/>
                </a:lnTo>
                <a:lnTo>
                  <a:pt x="319964" y="1524"/>
                </a:lnTo>
                <a:lnTo>
                  <a:pt x="32003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4" name="object 134"/>
          <p:cNvSpPr/>
          <p:nvPr/>
        </p:nvSpPr>
        <p:spPr>
          <a:xfrm>
            <a:off x="7938308" y="4959581"/>
            <a:ext cx="175780" cy="31173"/>
          </a:xfrm>
          <a:custGeom>
            <a:avLst/>
            <a:gdLst/>
            <a:ahLst/>
            <a:cxnLst/>
            <a:rect l="l" t="t" r="r" b="b"/>
            <a:pathLst>
              <a:path w="257809" h="45720">
                <a:moveTo>
                  <a:pt x="257556" y="0"/>
                </a:moveTo>
                <a:lnTo>
                  <a:pt x="132588" y="0"/>
                </a:lnTo>
                <a:lnTo>
                  <a:pt x="128016" y="18288"/>
                </a:lnTo>
                <a:lnTo>
                  <a:pt x="126492" y="25908"/>
                </a:lnTo>
                <a:lnTo>
                  <a:pt x="121920" y="44196"/>
                </a:lnTo>
                <a:lnTo>
                  <a:pt x="256527" y="45707"/>
                </a:lnTo>
                <a:lnTo>
                  <a:pt x="257556" y="45707"/>
                </a:lnTo>
                <a:lnTo>
                  <a:pt x="257556" y="0"/>
                </a:lnTo>
                <a:close/>
              </a:path>
              <a:path w="257809" h="45720">
                <a:moveTo>
                  <a:pt x="99060" y="0"/>
                </a:moveTo>
                <a:lnTo>
                  <a:pt x="64008" y="0"/>
                </a:lnTo>
                <a:lnTo>
                  <a:pt x="62484" y="4572"/>
                </a:lnTo>
                <a:lnTo>
                  <a:pt x="59436" y="16764"/>
                </a:lnTo>
                <a:lnTo>
                  <a:pt x="44196" y="24384"/>
                </a:lnTo>
                <a:lnTo>
                  <a:pt x="39624" y="25908"/>
                </a:lnTo>
                <a:lnTo>
                  <a:pt x="24384" y="33528"/>
                </a:lnTo>
                <a:lnTo>
                  <a:pt x="19812" y="35052"/>
                </a:lnTo>
                <a:lnTo>
                  <a:pt x="4572" y="42672"/>
                </a:lnTo>
                <a:lnTo>
                  <a:pt x="0" y="44196"/>
                </a:lnTo>
                <a:lnTo>
                  <a:pt x="117983" y="45707"/>
                </a:lnTo>
                <a:lnTo>
                  <a:pt x="118872" y="45707"/>
                </a:lnTo>
                <a:lnTo>
                  <a:pt x="118872" y="41148"/>
                </a:lnTo>
                <a:lnTo>
                  <a:pt x="117348" y="41148"/>
                </a:lnTo>
                <a:lnTo>
                  <a:pt x="117348" y="38100"/>
                </a:lnTo>
                <a:lnTo>
                  <a:pt x="115824" y="38100"/>
                </a:lnTo>
                <a:lnTo>
                  <a:pt x="115824" y="35052"/>
                </a:lnTo>
                <a:lnTo>
                  <a:pt x="114300" y="35052"/>
                </a:lnTo>
                <a:lnTo>
                  <a:pt x="114300" y="32004"/>
                </a:lnTo>
                <a:lnTo>
                  <a:pt x="112776" y="32004"/>
                </a:lnTo>
                <a:lnTo>
                  <a:pt x="112776" y="28956"/>
                </a:lnTo>
                <a:lnTo>
                  <a:pt x="111252" y="28956"/>
                </a:lnTo>
                <a:lnTo>
                  <a:pt x="111252" y="25908"/>
                </a:lnTo>
                <a:lnTo>
                  <a:pt x="109728" y="25908"/>
                </a:lnTo>
                <a:lnTo>
                  <a:pt x="109728" y="22860"/>
                </a:lnTo>
                <a:lnTo>
                  <a:pt x="108204" y="22860"/>
                </a:lnTo>
                <a:lnTo>
                  <a:pt x="108204" y="18288"/>
                </a:lnTo>
                <a:lnTo>
                  <a:pt x="106680" y="18288"/>
                </a:lnTo>
                <a:lnTo>
                  <a:pt x="106680" y="15240"/>
                </a:lnTo>
                <a:lnTo>
                  <a:pt x="105156" y="15240"/>
                </a:lnTo>
                <a:lnTo>
                  <a:pt x="105156" y="12192"/>
                </a:lnTo>
                <a:lnTo>
                  <a:pt x="103632" y="12192"/>
                </a:lnTo>
                <a:lnTo>
                  <a:pt x="103632" y="9144"/>
                </a:lnTo>
                <a:lnTo>
                  <a:pt x="102108" y="9144"/>
                </a:lnTo>
                <a:lnTo>
                  <a:pt x="102108" y="6096"/>
                </a:lnTo>
                <a:lnTo>
                  <a:pt x="100584" y="6096"/>
                </a:lnTo>
                <a:lnTo>
                  <a:pt x="100584" y="3048"/>
                </a:lnTo>
                <a:lnTo>
                  <a:pt x="99060" y="3048"/>
                </a:lnTo>
                <a:lnTo>
                  <a:pt x="99060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5" name="object 135"/>
          <p:cNvSpPr/>
          <p:nvPr/>
        </p:nvSpPr>
        <p:spPr>
          <a:xfrm>
            <a:off x="7981947" y="4928407"/>
            <a:ext cx="132051" cy="31173"/>
          </a:xfrm>
          <a:custGeom>
            <a:avLst/>
            <a:gdLst/>
            <a:ahLst/>
            <a:cxnLst/>
            <a:rect l="l" t="t" r="r" b="b"/>
            <a:pathLst>
              <a:path w="193675" h="45720">
                <a:moveTo>
                  <a:pt x="193548" y="0"/>
                </a:moveTo>
                <a:lnTo>
                  <a:pt x="129540" y="0"/>
                </a:lnTo>
                <a:lnTo>
                  <a:pt x="117360" y="6096"/>
                </a:lnTo>
                <a:lnTo>
                  <a:pt x="112788" y="7620"/>
                </a:lnTo>
                <a:lnTo>
                  <a:pt x="97536" y="15240"/>
                </a:lnTo>
                <a:lnTo>
                  <a:pt x="92964" y="16764"/>
                </a:lnTo>
                <a:lnTo>
                  <a:pt x="77724" y="24384"/>
                </a:lnTo>
                <a:lnTo>
                  <a:pt x="73152" y="25908"/>
                </a:lnTo>
                <a:lnTo>
                  <a:pt x="68580" y="44196"/>
                </a:lnTo>
                <a:lnTo>
                  <a:pt x="192608" y="45707"/>
                </a:lnTo>
                <a:lnTo>
                  <a:pt x="193548" y="45707"/>
                </a:lnTo>
                <a:lnTo>
                  <a:pt x="193548" y="0"/>
                </a:lnTo>
                <a:close/>
              </a:path>
              <a:path w="193675" h="45720">
                <a:moveTo>
                  <a:pt x="13716" y="0"/>
                </a:moveTo>
                <a:lnTo>
                  <a:pt x="10668" y="0"/>
                </a:lnTo>
                <a:lnTo>
                  <a:pt x="6096" y="18288"/>
                </a:lnTo>
                <a:lnTo>
                  <a:pt x="4572" y="25908"/>
                </a:lnTo>
                <a:lnTo>
                  <a:pt x="0" y="44196"/>
                </a:lnTo>
                <a:lnTo>
                  <a:pt x="33274" y="45707"/>
                </a:lnTo>
                <a:lnTo>
                  <a:pt x="33528" y="45707"/>
                </a:lnTo>
                <a:lnTo>
                  <a:pt x="33528" y="41148"/>
                </a:lnTo>
                <a:lnTo>
                  <a:pt x="32004" y="41148"/>
                </a:lnTo>
                <a:lnTo>
                  <a:pt x="32004" y="38100"/>
                </a:lnTo>
                <a:lnTo>
                  <a:pt x="30492" y="38100"/>
                </a:lnTo>
                <a:lnTo>
                  <a:pt x="30492" y="35052"/>
                </a:lnTo>
                <a:lnTo>
                  <a:pt x="28956" y="35052"/>
                </a:lnTo>
                <a:lnTo>
                  <a:pt x="28956" y="32004"/>
                </a:lnTo>
                <a:lnTo>
                  <a:pt x="27432" y="32004"/>
                </a:lnTo>
                <a:lnTo>
                  <a:pt x="27432" y="28956"/>
                </a:lnTo>
                <a:lnTo>
                  <a:pt x="25920" y="28956"/>
                </a:lnTo>
                <a:lnTo>
                  <a:pt x="25920" y="25908"/>
                </a:lnTo>
                <a:lnTo>
                  <a:pt x="24384" y="25908"/>
                </a:lnTo>
                <a:lnTo>
                  <a:pt x="24384" y="22860"/>
                </a:lnTo>
                <a:lnTo>
                  <a:pt x="22860" y="22860"/>
                </a:lnTo>
                <a:lnTo>
                  <a:pt x="22860" y="18288"/>
                </a:lnTo>
                <a:lnTo>
                  <a:pt x="21348" y="18288"/>
                </a:lnTo>
                <a:lnTo>
                  <a:pt x="21348" y="15240"/>
                </a:lnTo>
                <a:lnTo>
                  <a:pt x="19812" y="15240"/>
                </a:lnTo>
                <a:lnTo>
                  <a:pt x="19812" y="12192"/>
                </a:lnTo>
                <a:lnTo>
                  <a:pt x="18288" y="12192"/>
                </a:lnTo>
                <a:lnTo>
                  <a:pt x="18288" y="9144"/>
                </a:lnTo>
                <a:lnTo>
                  <a:pt x="16776" y="9144"/>
                </a:lnTo>
                <a:lnTo>
                  <a:pt x="16776" y="6096"/>
                </a:lnTo>
                <a:lnTo>
                  <a:pt x="15240" y="6096"/>
                </a:lnTo>
                <a:lnTo>
                  <a:pt x="15240" y="3048"/>
                </a:lnTo>
                <a:lnTo>
                  <a:pt x="13716" y="3048"/>
                </a:lnTo>
                <a:lnTo>
                  <a:pt x="13716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6" name="object 136"/>
          <p:cNvSpPr/>
          <p:nvPr/>
        </p:nvSpPr>
        <p:spPr>
          <a:xfrm>
            <a:off x="7989217" y="4908668"/>
            <a:ext cx="124691" cy="19915"/>
          </a:xfrm>
          <a:custGeom>
            <a:avLst/>
            <a:gdLst/>
            <a:ahLst/>
            <a:cxnLst/>
            <a:rect l="l" t="t" r="r" b="b"/>
            <a:pathLst>
              <a:path w="182879" h="29209">
                <a:moveTo>
                  <a:pt x="182879" y="0"/>
                </a:moveTo>
                <a:lnTo>
                  <a:pt x="179844" y="0"/>
                </a:lnTo>
                <a:lnTo>
                  <a:pt x="155447" y="12179"/>
                </a:lnTo>
                <a:lnTo>
                  <a:pt x="150875" y="13715"/>
                </a:lnTo>
                <a:lnTo>
                  <a:pt x="126504" y="25895"/>
                </a:lnTo>
                <a:lnTo>
                  <a:pt x="121932" y="27431"/>
                </a:lnTo>
                <a:lnTo>
                  <a:pt x="182879" y="28955"/>
                </a:lnTo>
                <a:lnTo>
                  <a:pt x="182879" y="0"/>
                </a:lnTo>
                <a:close/>
              </a:path>
              <a:path w="182879" h="29209">
                <a:moveTo>
                  <a:pt x="1536" y="25895"/>
                </a:moveTo>
                <a:lnTo>
                  <a:pt x="0" y="25895"/>
                </a:lnTo>
                <a:lnTo>
                  <a:pt x="0" y="28955"/>
                </a:lnTo>
                <a:lnTo>
                  <a:pt x="1536" y="25895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7" name="object 137"/>
          <p:cNvSpPr/>
          <p:nvPr/>
        </p:nvSpPr>
        <p:spPr>
          <a:xfrm>
            <a:off x="8117027" y="5231823"/>
            <a:ext cx="0" cy="100013"/>
          </a:xfrm>
          <a:custGeom>
            <a:avLst/>
            <a:gdLst/>
            <a:ahLst/>
            <a:cxnLst/>
            <a:rect l="l" t="t" r="r" b="b"/>
            <a:pathLst>
              <a:path h="146684">
                <a:moveTo>
                  <a:pt x="0" y="0"/>
                </a:moveTo>
                <a:lnTo>
                  <a:pt x="0" y="146303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8" name="object 138"/>
          <p:cNvSpPr/>
          <p:nvPr/>
        </p:nvSpPr>
        <p:spPr>
          <a:xfrm>
            <a:off x="8112877" y="5231820"/>
            <a:ext cx="13855" cy="109105"/>
          </a:xfrm>
          <a:custGeom>
            <a:avLst/>
            <a:gdLst/>
            <a:ahLst/>
            <a:cxnLst/>
            <a:rect l="l" t="t" r="r" b="b"/>
            <a:pathLst>
              <a:path w="20320" h="160020">
                <a:moveTo>
                  <a:pt x="19799" y="0"/>
                </a:moveTo>
                <a:lnTo>
                  <a:pt x="7620" y="0"/>
                </a:lnTo>
                <a:lnTo>
                  <a:pt x="7620" y="146304"/>
                </a:lnTo>
                <a:lnTo>
                  <a:pt x="15227" y="144780"/>
                </a:lnTo>
                <a:lnTo>
                  <a:pt x="18288" y="143268"/>
                </a:lnTo>
                <a:lnTo>
                  <a:pt x="19799" y="0"/>
                </a:lnTo>
                <a:close/>
              </a:path>
              <a:path w="20320" h="160020">
                <a:moveTo>
                  <a:pt x="4572" y="0"/>
                </a:moveTo>
                <a:lnTo>
                  <a:pt x="0" y="0"/>
                </a:lnTo>
                <a:lnTo>
                  <a:pt x="0" y="146304"/>
                </a:lnTo>
                <a:lnTo>
                  <a:pt x="4572" y="146304"/>
                </a:lnTo>
                <a:lnTo>
                  <a:pt x="4572" y="0"/>
                </a:lnTo>
                <a:close/>
              </a:path>
              <a:path w="20320" h="160020">
                <a:moveTo>
                  <a:pt x="6083" y="153924"/>
                </a:moveTo>
                <a:lnTo>
                  <a:pt x="0" y="153924"/>
                </a:lnTo>
                <a:lnTo>
                  <a:pt x="0" y="160020"/>
                </a:lnTo>
                <a:lnTo>
                  <a:pt x="6083" y="153924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9" name="object 139"/>
          <p:cNvSpPr/>
          <p:nvPr/>
        </p:nvSpPr>
        <p:spPr>
          <a:xfrm>
            <a:off x="8112875" y="4164152"/>
            <a:ext cx="13855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1" y="0"/>
                </a:lnTo>
              </a:path>
            </a:pathLst>
          </a:custGeom>
          <a:ln w="7607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0" name="object 140"/>
          <p:cNvSpPr/>
          <p:nvPr/>
        </p:nvSpPr>
        <p:spPr>
          <a:xfrm>
            <a:off x="8117027" y="5124797"/>
            <a:ext cx="0" cy="102177"/>
          </a:xfrm>
          <a:custGeom>
            <a:avLst/>
            <a:gdLst/>
            <a:ahLst/>
            <a:cxnLst/>
            <a:rect l="l" t="t" r="r" b="b"/>
            <a:pathLst>
              <a:path h="149859">
                <a:moveTo>
                  <a:pt x="0" y="0"/>
                </a:moveTo>
                <a:lnTo>
                  <a:pt x="0" y="149339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1" name="object 141"/>
          <p:cNvSpPr/>
          <p:nvPr/>
        </p:nvSpPr>
        <p:spPr>
          <a:xfrm>
            <a:off x="8117027" y="5016730"/>
            <a:ext cx="0" cy="103043"/>
          </a:xfrm>
          <a:custGeom>
            <a:avLst/>
            <a:gdLst/>
            <a:ahLst/>
            <a:cxnLst/>
            <a:rect l="l" t="t" r="r" b="b"/>
            <a:pathLst>
              <a:path h="151129">
                <a:moveTo>
                  <a:pt x="0" y="0"/>
                </a:moveTo>
                <a:lnTo>
                  <a:pt x="0" y="150875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2" name="object 142"/>
          <p:cNvSpPr/>
          <p:nvPr/>
        </p:nvSpPr>
        <p:spPr>
          <a:xfrm>
            <a:off x="8117027" y="4908666"/>
            <a:ext cx="0" cy="103043"/>
          </a:xfrm>
          <a:custGeom>
            <a:avLst/>
            <a:gdLst/>
            <a:ahLst/>
            <a:cxnLst/>
            <a:rect l="l" t="t" r="r" b="b"/>
            <a:pathLst>
              <a:path h="151129">
                <a:moveTo>
                  <a:pt x="0" y="0"/>
                </a:moveTo>
                <a:lnTo>
                  <a:pt x="0" y="150863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3" name="object 143"/>
          <p:cNvSpPr/>
          <p:nvPr/>
        </p:nvSpPr>
        <p:spPr>
          <a:xfrm>
            <a:off x="8117027" y="4801639"/>
            <a:ext cx="0" cy="102177"/>
          </a:xfrm>
          <a:custGeom>
            <a:avLst/>
            <a:gdLst/>
            <a:ahLst/>
            <a:cxnLst/>
            <a:rect l="l" t="t" r="r" b="b"/>
            <a:pathLst>
              <a:path h="149859">
                <a:moveTo>
                  <a:pt x="0" y="0"/>
                </a:moveTo>
                <a:lnTo>
                  <a:pt x="0" y="149339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4" name="object 144"/>
          <p:cNvSpPr/>
          <p:nvPr/>
        </p:nvSpPr>
        <p:spPr>
          <a:xfrm>
            <a:off x="8117027" y="4693573"/>
            <a:ext cx="0" cy="103043"/>
          </a:xfrm>
          <a:custGeom>
            <a:avLst/>
            <a:gdLst/>
            <a:ahLst/>
            <a:cxnLst/>
            <a:rect l="l" t="t" r="r" b="b"/>
            <a:pathLst>
              <a:path h="151129">
                <a:moveTo>
                  <a:pt x="0" y="0"/>
                </a:moveTo>
                <a:lnTo>
                  <a:pt x="0" y="150863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5" name="object 145"/>
          <p:cNvSpPr/>
          <p:nvPr/>
        </p:nvSpPr>
        <p:spPr>
          <a:xfrm>
            <a:off x="8117027" y="4586547"/>
            <a:ext cx="0" cy="102177"/>
          </a:xfrm>
          <a:custGeom>
            <a:avLst/>
            <a:gdLst/>
            <a:ahLst/>
            <a:cxnLst/>
            <a:rect l="l" t="t" r="r" b="b"/>
            <a:pathLst>
              <a:path h="149859">
                <a:moveTo>
                  <a:pt x="0" y="0"/>
                </a:moveTo>
                <a:lnTo>
                  <a:pt x="0" y="149339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6" name="object 146"/>
          <p:cNvSpPr/>
          <p:nvPr/>
        </p:nvSpPr>
        <p:spPr>
          <a:xfrm>
            <a:off x="8117027" y="4478482"/>
            <a:ext cx="0" cy="103043"/>
          </a:xfrm>
          <a:custGeom>
            <a:avLst/>
            <a:gdLst/>
            <a:ahLst/>
            <a:cxnLst/>
            <a:rect l="l" t="t" r="r" b="b"/>
            <a:pathLst>
              <a:path h="151129">
                <a:moveTo>
                  <a:pt x="0" y="0"/>
                </a:moveTo>
                <a:lnTo>
                  <a:pt x="0" y="150863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7" name="object 147"/>
          <p:cNvSpPr/>
          <p:nvPr/>
        </p:nvSpPr>
        <p:spPr>
          <a:xfrm>
            <a:off x="8122223" y="5124797"/>
            <a:ext cx="0" cy="102177"/>
          </a:xfrm>
          <a:custGeom>
            <a:avLst/>
            <a:gdLst/>
            <a:ahLst/>
            <a:cxnLst/>
            <a:rect l="l" t="t" r="r" b="b"/>
            <a:pathLst>
              <a:path h="149859">
                <a:moveTo>
                  <a:pt x="0" y="0"/>
                </a:moveTo>
                <a:lnTo>
                  <a:pt x="0" y="149339"/>
                </a:lnTo>
              </a:path>
            </a:pathLst>
          </a:custGeom>
          <a:ln w="12179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8" name="object 148"/>
          <p:cNvSpPr/>
          <p:nvPr/>
        </p:nvSpPr>
        <p:spPr>
          <a:xfrm>
            <a:off x="8114433" y="5178136"/>
            <a:ext cx="0" cy="48491"/>
          </a:xfrm>
          <a:custGeom>
            <a:avLst/>
            <a:gdLst/>
            <a:ahLst/>
            <a:cxnLst/>
            <a:rect l="l" t="t" r="r" b="b"/>
            <a:pathLst>
              <a:path h="71120">
                <a:moveTo>
                  <a:pt x="0" y="0"/>
                </a:moveTo>
                <a:lnTo>
                  <a:pt x="0" y="71119"/>
                </a:lnTo>
              </a:path>
            </a:pathLst>
          </a:custGeom>
          <a:ln w="4572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9" name="object 149"/>
          <p:cNvSpPr/>
          <p:nvPr/>
        </p:nvSpPr>
        <p:spPr>
          <a:xfrm>
            <a:off x="8115473" y="5124450"/>
            <a:ext cx="0" cy="53686"/>
          </a:xfrm>
          <a:custGeom>
            <a:avLst/>
            <a:gdLst/>
            <a:ahLst/>
            <a:cxnLst/>
            <a:rect l="l" t="t" r="r" b="b"/>
            <a:pathLst>
              <a:path h="78740">
                <a:moveTo>
                  <a:pt x="0" y="0"/>
                </a:moveTo>
                <a:lnTo>
                  <a:pt x="0" y="7874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0" name="object 150"/>
          <p:cNvSpPr/>
          <p:nvPr/>
        </p:nvSpPr>
        <p:spPr>
          <a:xfrm>
            <a:off x="8114953" y="5016730"/>
            <a:ext cx="11690" cy="103043"/>
          </a:xfrm>
          <a:custGeom>
            <a:avLst/>
            <a:gdLst/>
            <a:ahLst/>
            <a:cxnLst/>
            <a:rect l="l" t="t" r="r" b="b"/>
            <a:pathLst>
              <a:path w="17145" h="151129">
                <a:moveTo>
                  <a:pt x="16751" y="0"/>
                </a:moveTo>
                <a:lnTo>
                  <a:pt x="4572" y="0"/>
                </a:lnTo>
                <a:lnTo>
                  <a:pt x="4572" y="150875"/>
                </a:lnTo>
                <a:lnTo>
                  <a:pt x="16751" y="150875"/>
                </a:lnTo>
                <a:lnTo>
                  <a:pt x="16751" y="0"/>
                </a:lnTo>
                <a:close/>
              </a:path>
              <a:path w="17145" h="151129">
                <a:moveTo>
                  <a:pt x="1524" y="0"/>
                </a:moveTo>
                <a:lnTo>
                  <a:pt x="0" y="0"/>
                </a:lnTo>
                <a:lnTo>
                  <a:pt x="0" y="150875"/>
                </a:lnTo>
                <a:lnTo>
                  <a:pt x="1524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1" name="object 151"/>
          <p:cNvSpPr/>
          <p:nvPr/>
        </p:nvSpPr>
        <p:spPr>
          <a:xfrm>
            <a:off x="8114953" y="4908666"/>
            <a:ext cx="11690" cy="103043"/>
          </a:xfrm>
          <a:custGeom>
            <a:avLst/>
            <a:gdLst/>
            <a:ahLst/>
            <a:cxnLst/>
            <a:rect l="l" t="t" r="r" b="b"/>
            <a:pathLst>
              <a:path w="17145" h="151129">
                <a:moveTo>
                  <a:pt x="16751" y="0"/>
                </a:moveTo>
                <a:lnTo>
                  <a:pt x="4572" y="0"/>
                </a:lnTo>
                <a:lnTo>
                  <a:pt x="4572" y="150863"/>
                </a:lnTo>
                <a:lnTo>
                  <a:pt x="16751" y="150863"/>
                </a:lnTo>
                <a:lnTo>
                  <a:pt x="16751" y="0"/>
                </a:lnTo>
                <a:close/>
              </a:path>
              <a:path w="17145" h="151129">
                <a:moveTo>
                  <a:pt x="1524" y="0"/>
                </a:moveTo>
                <a:lnTo>
                  <a:pt x="0" y="0"/>
                </a:lnTo>
                <a:lnTo>
                  <a:pt x="0" y="150863"/>
                </a:lnTo>
                <a:lnTo>
                  <a:pt x="1524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2" name="object 152"/>
          <p:cNvSpPr/>
          <p:nvPr/>
        </p:nvSpPr>
        <p:spPr>
          <a:xfrm>
            <a:off x="8122223" y="4801639"/>
            <a:ext cx="0" cy="102177"/>
          </a:xfrm>
          <a:custGeom>
            <a:avLst/>
            <a:gdLst/>
            <a:ahLst/>
            <a:cxnLst/>
            <a:rect l="l" t="t" r="r" b="b"/>
            <a:pathLst>
              <a:path h="149859">
                <a:moveTo>
                  <a:pt x="0" y="0"/>
                </a:moveTo>
                <a:lnTo>
                  <a:pt x="0" y="149339"/>
                </a:lnTo>
              </a:path>
            </a:pathLst>
          </a:custGeom>
          <a:ln w="12179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3" name="object 153"/>
          <p:cNvSpPr/>
          <p:nvPr/>
        </p:nvSpPr>
        <p:spPr>
          <a:xfrm>
            <a:off x="8114433" y="4801639"/>
            <a:ext cx="0" cy="102177"/>
          </a:xfrm>
          <a:custGeom>
            <a:avLst/>
            <a:gdLst/>
            <a:ahLst/>
            <a:cxnLst/>
            <a:rect l="l" t="t" r="r" b="b"/>
            <a:pathLst>
              <a:path h="149859">
                <a:moveTo>
                  <a:pt x="0" y="0"/>
                </a:moveTo>
                <a:lnTo>
                  <a:pt x="0" y="149339"/>
                </a:lnTo>
              </a:path>
            </a:pathLst>
          </a:custGeom>
          <a:ln w="4572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4" name="object 154"/>
          <p:cNvSpPr/>
          <p:nvPr/>
        </p:nvSpPr>
        <p:spPr>
          <a:xfrm>
            <a:off x="8122223" y="4693573"/>
            <a:ext cx="0" cy="103043"/>
          </a:xfrm>
          <a:custGeom>
            <a:avLst/>
            <a:gdLst/>
            <a:ahLst/>
            <a:cxnLst/>
            <a:rect l="l" t="t" r="r" b="b"/>
            <a:pathLst>
              <a:path h="151129">
                <a:moveTo>
                  <a:pt x="0" y="0"/>
                </a:moveTo>
                <a:lnTo>
                  <a:pt x="0" y="150863"/>
                </a:lnTo>
              </a:path>
            </a:pathLst>
          </a:custGeom>
          <a:ln w="12179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5" name="object 155"/>
          <p:cNvSpPr/>
          <p:nvPr/>
        </p:nvSpPr>
        <p:spPr>
          <a:xfrm>
            <a:off x="8114433" y="4693573"/>
            <a:ext cx="0" cy="103043"/>
          </a:xfrm>
          <a:custGeom>
            <a:avLst/>
            <a:gdLst/>
            <a:ahLst/>
            <a:cxnLst/>
            <a:rect l="l" t="t" r="r" b="b"/>
            <a:pathLst>
              <a:path h="151129">
                <a:moveTo>
                  <a:pt x="0" y="0"/>
                </a:moveTo>
                <a:lnTo>
                  <a:pt x="0" y="150863"/>
                </a:lnTo>
              </a:path>
            </a:pathLst>
          </a:custGeom>
          <a:ln w="4572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6" name="object 156"/>
          <p:cNvSpPr/>
          <p:nvPr/>
        </p:nvSpPr>
        <p:spPr>
          <a:xfrm>
            <a:off x="8122223" y="4586547"/>
            <a:ext cx="0" cy="102177"/>
          </a:xfrm>
          <a:custGeom>
            <a:avLst/>
            <a:gdLst/>
            <a:ahLst/>
            <a:cxnLst/>
            <a:rect l="l" t="t" r="r" b="b"/>
            <a:pathLst>
              <a:path h="149859">
                <a:moveTo>
                  <a:pt x="0" y="0"/>
                </a:moveTo>
                <a:lnTo>
                  <a:pt x="0" y="149339"/>
                </a:lnTo>
              </a:path>
            </a:pathLst>
          </a:custGeom>
          <a:ln w="12179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7" name="object 157"/>
          <p:cNvSpPr/>
          <p:nvPr/>
        </p:nvSpPr>
        <p:spPr>
          <a:xfrm>
            <a:off x="8114433" y="4586547"/>
            <a:ext cx="0" cy="102177"/>
          </a:xfrm>
          <a:custGeom>
            <a:avLst/>
            <a:gdLst/>
            <a:ahLst/>
            <a:cxnLst/>
            <a:rect l="l" t="t" r="r" b="b"/>
            <a:pathLst>
              <a:path h="149859">
                <a:moveTo>
                  <a:pt x="0" y="0"/>
                </a:moveTo>
                <a:lnTo>
                  <a:pt x="0" y="149339"/>
                </a:lnTo>
              </a:path>
            </a:pathLst>
          </a:custGeom>
          <a:ln w="4572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8" name="object 158"/>
          <p:cNvSpPr/>
          <p:nvPr/>
        </p:nvSpPr>
        <p:spPr>
          <a:xfrm>
            <a:off x="8122223" y="4478482"/>
            <a:ext cx="0" cy="103043"/>
          </a:xfrm>
          <a:custGeom>
            <a:avLst/>
            <a:gdLst/>
            <a:ahLst/>
            <a:cxnLst/>
            <a:rect l="l" t="t" r="r" b="b"/>
            <a:pathLst>
              <a:path h="151129">
                <a:moveTo>
                  <a:pt x="0" y="0"/>
                </a:moveTo>
                <a:lnTo>
                  <a:pt x="0" y="150863"/>
                </a:lnTo>
              </a:path>
            </a:pathLst>
          </a:custGeom>
          <a:ln w="12179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9" name="object 159"/>
          <p:cNvSpPr/>
          <p:nvPr/>
        </p:nvSpPr>
        <p:spPr>
          <a:xfrm>
            <a:off x="8114433" y="4478482"/>
            <a:ext cx="0" cy="103043"/>
          </a:xfrm>
          <a:custGeom>
            <a:avLst/>
            <a:gdLst/>
            <a:ahLst/>
            <a:cxnLst/>
            <a:rect l="l" t="t" r="r" b="b"/>
            <a:pathLst>
              <a:path h="151129">
                <a:moveTo>
                  <a:pt x="0" y="0"/>
                </a:moveTo>
                <a:lnTo>
                  <a:pt x="0" y="150863"/>
                </a:lnTo>
              </a:path>
            </a:pathLst>
          </a:custGeom>
          <a:ln w="4572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0" name="object 160"/>
          <p:cNvSpPr/>
          <p:nvPr/>
        </p:nvSpPr>
        <p:spPr>
          <a:xfrm>
            <a:off x="8112875" y="5334168"/>
            <a:ext cx="13855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1" y="0"/>
                </a:lnTo>
              </a:path>
            </a:pathLst>
          </a:custGeom>
          <a:ln w="7607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1" name="object 161"/>
          <p:cNvSpPr/>
          <p:nvPr/>
        </p:nvSpPr>
        <p:spPr>
          <a:xfrm>
            <a:off x="8112875" y="5229229"/>
            <a:ext cx="13855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1" y="0"/>
                </a:lnTo>
              </a:path>
            </a:pathLst>
          </a:custGeom>
          <a:ln w="7607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2" name="object 162"/>
          <p:cNvSpPr/>
          <p:nvPr/>
        </p:nvSpPr>
        <p:spPr>
          <a:xfrm>
            <a:off x="8112875" y="5122194"/>
            <a:ext cx="13855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1" y="0"/>
                </a:lnTo>
              </a:path>
            </a:pathLst>
          </a:custGeom>
          <a:ln w="7607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3" name="object 163"/>
          <p:cNvSpPr/>
          <p:nvPr/>
        </p:nvSpPr>
        <p:spPr>
          <a:xfrm>
            <a:off x="8112875" y="5014137"/>
            <a:ext cx="13855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1" y="0"/>
                </a:lnTo>
              </a:path>
            </a:pathLst>
          </a:custGeom>
          <a:ln w="7607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4" name="object 164"/>
          <p:cNvSpPr/>
          <p:nvPr/>
        </p:nvSpPr>
        <p:spPr>
          <a:xfrm>
            <a:off x="8112875" y="4906064"/>
            <a:ext cx="13855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1" y="0"/>
                </a:lnTo>
              </a:path>
            </a:pathLst>
          </a:custGeom>
          <a:ln w="7607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5" name="object 165"/>
          <p:cNvSpPr/>
          <p:nvPr/>
        </p:nvSpPr>
        <p:spPr>
          <a:xfrm>
            <a:off x="8112875" y="4799045"/>
            <a:ext cx="13855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1" y="0"/>
                </a:lnTo>
              </a:path>
            </a:pathLst>
          </a:custGeom>
          <a:ln w="7607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6" name="object 166"/>
          <p:cNvSpPr/>
          <p:nvPr/>
        </p:nvSpPr>
        <p:spPr>
          <a:xfrm>
            <a:off x="8112875" y="4690971"/>
            <a:ext cx="13855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1" y="0"/>
                </a:lnTo>
              </a:path>
            </a:pathLst>
          </a:custGeom>
          <a:ln w="7607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7" name="object 167"/>
          <p:cNvSpPr/>
          <p:nvPr/>
        </p:nvSpPr>
        <p:spPr>
          <a:xfrm>
            <a:off x="8112875" y="4583954"/>
            <a:ext cx="13855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1" y="0"/>
                </a:lnTo>
              </a:path>
            </a:pathLst>
          </a:custGeom>
          <a:ln w="7607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8" name="object 168"/>
          <p:cNvSpPr/>
          <p:nvPr/>
        </p:nvSpPr>
        <p:spPr>
          <a:xfrm>
            <a:off x="8678656" y="5186102"/>
            <a:ext cx="0" cy="45027"/>
          </a:xfrm>
          <a:custGeom>
            <a:avLst/>
            <a:gdLst/>
            <a:ahLst/>
            <a:cxnLst/>
            <a:rect l="l" t="t" r="r" b="b"/>
            <a:pathLst>
              <a:path h="66040">
                <a:moveTo>
                  <a:pt x="0" y="0"/>
                </a:moveTo>
                <a:lnTo>
                  <a:pt x="0" y="65519"/>
                </a:lnTo>
              </a:path>
            </a:pathLst>
          </a:custGeom>
          <a:ln w="4559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9" name="object 169"/>
          <p:cNvSpPr/>
          <p:nvPr/>
        </p:nvSpPr>
        <p:spPr>
          <a:xfrm>
            <a:off x="8669828" y="5186102"/>
            <a:ext cx="12556" cy="45027"/>
          </a:xfrm>
          <a:custGeom>
            <a:avLst/>
            <a:gdLst/>
            <a:ahLst/>
            <a:cxnLst/>
            <a:rect l="l" t="t" r="r" b="b"/>
            <a:pathLst>
              <a:path w="18415" h="66040">
                <a:moveTo>
                  <a:pt x="18275" y="0"/>
                </a:moveTo>
                <a:lnTo>
                  <a:pt x="15240" y="0"/>
                </a:lnTo>
                <a:lnTo>
                  <a:pt x="15240" y="65519"/>
                </a:lnTo>
                <a:lnTo>
                  <a:pt x="18275" y="65519"/>
                </a:lnTo>
                <a:lnTo>
                  <a:pt x="18275" y="0"/>
                </a:lnTo>
                <a:close/>
              </a:path>
              <a:path w="18415" h="66040">
                <a:moveTo>
                  <a:pt x="10668" y="0"/>
                </a:moveTo>
                <a:lnTo>
                  <a:pt x="0" y="0"/>
                </a:lnTo>
                <a:lnTo>
                  <a:pt x="0" y="65519"/>
                </a:lnTo>
                <a:lnTo>
                  <a:pt x="10668" y="65519"/>
                </a:lnTo>
                <a:lnTo>
                  <a:pt x="10668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0" name="object 170"/>
          <p:cNvSpPr/>
          <p:nvPr/>
        </p:nvSpPr>
        <p:spPr>
          <a:xfrm>
            <a:off x="7732568" y="3183250"/>
            <a:ext cx="155864" cy="0"/>
          </a:xfrm>
          <a:custGeom>
            <a:avLst/>
            <a:gdLst/>
            <a:ahLst/>
            <a:cxnLst/>
            <a:rect l="l" t="t" r="r" b="b"/>
            <a:pathLst>
              <a:path w="228600">
                <a:moveTo>
                  <a:pt x="0" y="0"/>
                </a:moveTo>
                <a:lnTo>
                  <a:pt x="228587" y="0"/>
                </a:lnTo>
              </a:path>
            </a:pathLst>
          </a:custGeom>
          <a:ln w="4559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1" name="object 171"/>
          <p:cNvSpPr/>
          <p:nvPr/>
        </p:nvSpPr>
        <p:spPr>
          <a:xfrm>
            <a:off x="7732568" y="3180657"/>
            <a:ext cx="155864" cy="0"/>
          </a:xfrm>
          <a:custGeom>
            <a:avLst/>
            <a:gdLst/>
            <a:ahLst/>
            <a:cxnLst/>
            <a:rect l="l" t="t" r="r" b="b"/>
            <a:pathLst>
              <a:path w="228600">
                <a:moveTo>
                  <a:pt x="0" y="0"/>
                </a:moveTo>
                <a:lnTo>
                  <a:pt x="22858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2" name="object 172"/>
          <p:cNvSpPr/>
          <p:nvPr/>
        </p:nvSpPr>
        <p:spPr>
          <a:xfrm>
            <a:off x="7732568" y="3188446"/>
            <a:ext cx="155864" cy="0"/>
          </a:xfrm>
          <a:custGeom>
            <a:avLst/>
            <a:gdLst/>
            <a:ahLst/>
            <a:cxnLst/>
            <a:rect l="l" t="t" r="r" b="b"/>
            <a:pathLst>
              <a:path w="228600">
                <a:moveTo>
                  <a:pt x="0" y="0"/>
                </a:moveTo>
                <a:lnTo>
                  <a:pt x="228587" y="0"/>
                </a:lnTo>
              </a:path>
            </a:pathLst>
          </a:custGeom>
          <a:ln w="1065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3" name="object 173"/>
          <p:cNvSpPr/>
          <p:nvPr/>
        </p:nvSpPr>
        <p:spPr>
          <a:xfrm>
            <a:off x="6181206" y="3185848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07" y="0"/>
                </a:lnTo>
              </a:path>
            </a:pathLst>
          </a:custGeom>
          <a:ln w="182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4" name="object 174"/>
          <p:cNvSpPr/>
          <p:nvPr/>
        </p:nvSpPr>
        <p:spPr>
          <a:xfrm>
            <a:off x="7295110" y="3183250"/>
            <a:ext cx="214313" cy="0"/>
          </a:xfrm>
          <a:custGeom>
            <a:avLst/>
            <a:gdLst/>
            <a:ahLst/>
            <a:cxnLst/>
            <a:rect l="l" t="t" r="r" b="b"/>
            <a:pathLst>
              <a:path w="314325">
                <a:moveTo>
                  <a:pt x="0" y="0"/>
                </a:moveTo>
                <a:lnTo>
                  <a:pt x="313931" y="0"/>
                </a:lnTo>
              </a:path>
            </a:pathLst>
          </a:custGeom>
          <a:ln w="4559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5" name="object 175"/>
          <p:cNvSpPr/>
          <p:nvPr/>
        </p:nvSpPr>
        <p:spPr>
          <a:xfrm>
            <a:off x="7074824" y="3183250"/>
            <a:ext cx="215178" cy="0"/>
          </a:xfrm>
          <a:custGeom>
            <a:avLst/>
            <a:gdLst/>
            <a:ahLst/>
            <a:cxnLst/>
            <a:rect l="l" t="t" r="r" b="b"/>
            <a:pathLst>
              <a:path w="315595">
                <a:moveTo>
                  <a:pt x="0" y="0"/>
                </a:moveTo>
                <a:lnTo>
                  <a:pt x="315455" y="0"/>
                </a:lnTo>
              </a:path>
            </a:pathLst>
          </a:custGeom>
          <a:ln w="4559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6" name="object 176"/>
          <p:cNvSpPr/>
          <p:nvPr/>
        </p:nvSpPr>
        <p:spPr>
          <a:xfrm>
            <a:off x="6856614" y="3183250"/>
            <a:ext cx="213014" cy="0"/>
          </a:xfrm>
          <a:custGeom>
            <a:avLst/>
            <a:gdLst/>
            <a:ahLst/>
            <a:cxnLst/>
            <a:rect l="l" t="t" r="r" b="b"/>
            <a:pathLst>
              <a:path w="312420">
                <a:moveTo>
                  <a:pt x="0" y="0"/>
                </a:moveTo>
                <a:lnTo>
                  <a:pt x="312420" y="0"/>
                </a:lnTo>
              </a:path>
            </a:pathLst>
          </a:custGeom>
          <a:ln w="4559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7" name="object 177"/>
          <p:cNvSpPr/>
          <p:nvPr/>
        </p:nvSpPr>
        <p:spPr>
          <a:xfrm>
            <a:off x="6637366" y="3183250"/>
            <a:ext cx="214313" cy="0"/>
          </a:xfrm>
          <a:custGeom>
            <a:avLst/>
            <a:gdLst/>
            <a:ahLst/>
            <a:cxnLst/>
            <a:rect l="l" t="t" r="r" b="b"/>
            <a:pathLst>
              <a:path w="314325">
                <a:moveTo>
                  <a:pt x="0" y="0"/>
                </a:moveTo>
                <a:lnTo>
                  <a:pt x="313931" y="0"/>
                </a:lnTo>
              </a:path>
            </a:pathLst>
          </a:custGeom>
          <a:ln w="4559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8" name="object 178"/>
          <p:cNvSpPr/>
          <p:nvPr/>
        </p:nvSpPr>
        <p:spPr>
          <a:xfrm>
            <a:off x="7514358" y="3183250"/>
            <a:ext cx="213014" cy="0"/>
          </a:xfrm>
          <a:custGeom>
            <a:avLst/>
            <a:gdLst/>
            <a:ahLst/>
            <a:cxnLst/>
            <a:rect l="l" t="t" r="r" b="b"/>
            <a:pathLst>
              <a:path w="312420">
                <a:moveTo>
                  <a:pt x="0" y="0"/>
                </a:moveTo>
                <a:lnTo>
                  <a:pt x="312420" y="0"/>
                </a:lnTo>
              </a:path>
            </a:pathLst>
          </a:custGeom>
          <a:ln w="4559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9" name="object 179"/>
          <p:cNvSpPr/>
          <p:nvPr/>
        </p:nvSpPr>
        <p:spPr>
          <a:xfrm>
            <a:off x="7677496" y="3179618"/>
            <a:ext cx="50223" cy="12556"/>
          </a:xfrm>
          <a:custGeom>
            <a:avLst/>
            <a:gdLst/>
            <a:ahLst/>
            <a:cxnLst/>
            <a:rect l="l" t="t" r="r" b="b"/>
            <a:pathLst>
              <a:path w="73659" h="18414">
                <a:moveTo>
                  <a:pt x="73151" y="0"/>
                </a:moveTo>
                <a:lnTo>
                  <a:pt x="0" y="0"/>
                </a:lnTo>
                <a:lnTo>
                  <a:pt x="0" y="3048"/>
                </a:lnTo>
                <a:lnTo>
                  <a:pt x="73151" y="3048"/>
                </a:lnTo>
                <a:lnTo>
                  <a:pt x="73151" y="0"/>
                </a:lnTo>
                <a:close/>
              </a:path>
              <a:path w="73659" h="18414">
                <a:moveTo>
                  <a:pt x="73151" y="7620"/>
                </a:moveTo>
                <a:lnTo>
                  <a:pt x="0" y="7620"/>
                </a:lnTo>
                <a:lnTo>
                  <a:pt x="0" y="18275"/>
                </a:lnTo>
                <a:lnTo>
                  <a:pt x="73151" y="18275"/>
                </a:lnTo>
                <a:lnTo>
                  <a:pt x="73151" y="762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0" name="object 180"/>
          <p:cNvSpPr/>
          <p:nvPr/>
        </p:nvSpPr>
        <p:spPr>
          <a:xfrm>
            <a:off x="7571509" y="3180657"/>
            <a:ext cx="106074" cy="0"/>
          </a:xfrm>
          <a:custGeom>
            <a:avLst/>
            <a:gdLst/>
            <a:ahLst/>
            <a:cxnLst/>
            <a:rect l="l" t="t" r="r" b="b"/>
            <a:pathLst>
              <a:path w="155575">
                <a:moveTo>
                  <a:pt x="0" y="0"/>
                </a:moveTo>
                <a:lnTo>
                  <a:pt x="1554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1" name="object 181"/>
          <p:cNvSpPr/>
          <p:nvPr/>
        </p:nvSpPr>
        <p:spPr>
          <a:xfrm>
            <a:off x="7571509" y="3188446"/>
            <a:ext cx="106074" cy="0"/>
          </a:xfrm>
          <a:custGeom>
            <a:avLst/>
            <a:gdLst/>
            <a:ahLst/>
            <a:cxnLst/>
            <a:rect l="l" t="t" r="r" b="b"/>
            <a:pathLst>
              <a:path w="155575">
                <a:moveTo>
                  <a:pt x="0" y="0"/>
                </a:moveTo>
                <a:lnTo>
                  <a:pt x="155448" y="0"/>
                </a:lnTo>
              </a:path>
            </a:pathLst>
          </a:custGeom>
          <a:ln w="1065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2" name="object 182"/>
          <p:cNvSpPr/>
          <p:nvPr/>
        </p:nvSpPr>
        <p:spPr>
          <a:xfrm>
            <a:off x="7514358" y="3179618"/>
            <a:ext cx="57150" cy="12556"/>
          </a:xfrm>
          <a:custGeom>
            <a:avLst/>
            <a:gdLst/>
            <a:ahLst/>
            <a:cxnLst/>
            <a:rect l="l" t="t" r="r" b="b"/>
            <a:pathLst>
              <a:path w="83820" h="18414">
                <a:moveTo>
                  <a:pt x="83820" y="0"/>
                </a:moveTo>
                <a:lnTo>
                  <a:pt x="0" y="0"/>
                </a:lnTo>
                <a:lnTo>
                  <a:pt x="0" y="3048"/>
                </a:lnTo>
                <a:lnTo>
                  <a:pt x="83820" y="3048"/>
                </a:lnTo>
                <a:lnTo>
                  <a:pt x="83820" y="0"/>
                </a:lnTo>
                <a:close/>
              </a:path>
              <a:path w="83820" h="18414">
                <a:moveTo>
                  <a:pt x="83820" y="7620"/>
                </a:moveTo>
                <a:lnTo>
                  <a:pt x="0" y="7620"/>
                </a:lnTo>
                <a:lnTo>
                  <a:pt x="0" y="18275"/>
                </a:lnTo>
                <a:lnTo>
                  <a:pt x="83820" y="18275"/>
                </a:lnTo>
                <a:lnTo>
                  <a:pt x="83820" y="762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3" name="object 183"/>
          <p:cNvSpPr/>
          <p:nvPr/>
        </p:nvSpPr>
        <p:spPr>
          <a:xfrm>
            <a:off x="7359534" y="3180657"/>
            <a:ext cx="149802" cy="0"/>
          </a:xfrm>
          <a:custGeom>
            <a:avLst/>
            <a:gdLst/>
            <a:ahLst/>
            <a:cxnLst/>
            <a:rect l="l" t="t" r="r" b="b"/>
            <a:pathLst>
              <a:path w="219709">
                <a:moveTo>
                  <a:pt x="0" y="0"/>
                </a:moveTo>
                <a:lnTo>
                  <a:pt x="21945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4" name="object 184"/>
          <p:cNvSpPr/>
          <p:nvPr/>
        </p:nvSpPr>
        <p:spPr>
          <a:xfrm>
            <a:off x="7359534" y="3188446"/>
            <a:ext cx="149802" cy="0"/>
          </a:xfrm>
          <a:custGeom>
            <a:avLst/>
            <a:gdLst/>
            <a:ahLst/>
            <a:cxnLst/>
            <a:rect l="l" t="t" r="r" b="b"/>
            <a:pathLst>
              <a:path w="219709">
                <a:moveTo>
                  <a:pt x="0" y="0"/>
                </a:moveTo>
                <a:lnTo>
                  <a:pt x="219455" y="0"/>
                </a:lnTo>
              </a:path>
            </a:pathLst>
          </a:custGeom>
          <a:ln w="1065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5" name="object 185"/>
          <p:cNvSpPr/>
          <p:nvPr/>
        </p:nvSpPr>
        <p:spPr>
          <a:xfrm>
            <a:off x="7295111" y="3180657"/>
            <a:ext cx="64510" cy="0"/>
          </a:xfrm>
          <a:custGeom>
            <a:avLst/>
            <a:gdLst/>
            <a:ahLst/>
            <a:cxnLst/>
            <a:rect l="l" t="t" r="r" b="b"/>
            <a:pathLst>
              <a:path w="94615">
                <a:moveTo>
                  <a:pt x="0" y="0"/>
                </a:moveTo>
                <a:lnTo>
                  <a:pt x="9447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6" name="object 186"/>
          <p:cNvSpPr/>
          <p:nvPr/>
        </p:nvSpPr>
        <p:spPr>
          <a:xfrm>
            <a:off x="7295111" y="3188446"/>
            <a:ext cx="64510" cy="0"/>
          </a:xfrm>
          <a:custGeom>
            <a:avLst/>
            <a:gdLst/>
            <a:ahLst/>
            <a:cxnLst/>
            <a:rect l="l" t="t" r="r" b="b"/>
            <a:pathLst>
              <a:path w="94615">
                <a:moveTo>
                  <a:pt x="0" y="0"/>
                </a:moveTo>
                <a:lnTo>
                  <a:pt x="94475" y="0"/>
                </a:lnTo>
              </a:path>
            </a:pathLst>
          </a:custGeom>
          <a:ln w="1065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7" name="object 187"/>
          <p:cNvSpPr/>
          <p:nvPr/>
        </p:nvSpPr>
        <p:spPr>
          <a:xfrm>
            <a:off x="7147560" y="3180657"/>
            <a:ext cx="142442" cy="0"/>
          </a:xfrm>
          <a:custGeom>
            <a:avLst/>
            <a:gdLst/>
            <a:ahLst/>
            <a:cxnLst/>
            <a:rect l="l" t="t" r="r" b="b"/>
            <a:pathLst>
              <a:path w="208915">
                <a:moveTo>
                  <a:pt x="0" y="0"/>
                </a:moveTo>
                <a:lnTo>
                  <a:pt x="20877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8" name="object 188"/>
          <p:cNvSpPr/>
          <p:nvPr/>
        </p:nvSpPr>
        <p:spPr>
          <a:xfrm>
            <a:off x="7147560" y="3188446"/>
            <a:ext cx="142442" cy="0"/>
          </a:xfrm>
          <a:custGeom>
            <a:avLst/>
            <a:gdLst/>
            <a:ahLst/>
            <a:cxnLst/>
            <a:rect l="l" t="t" r="r" b="b"/>
            <a:pathLst>
              <a:path w="208915">
                <a:moveTo>
                  <a:pt x="0" y="0"/>
                </a:moveTo>
                <a:lnTo>
                  <a:pt x="208775" y="0"/>
                </a:lnTo>
              </a:path>
            </a:pathLst>
          </a:custGeom>
          <a:ln w="1065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9" name="object 189"/>
          <p:cNvSpPr/>
          <p:nvPr/>
        </p:nvSpPr>
        <p:spPr>
          <a:xfrm>
            <a:off x="7074823" y="3180657"/>
            <a:ext cx="72736" cy="0"/>
          </a:xfrm>
          <a:custGeom>
            <a:avLst/>
            <a:gdLst/>
            <a:ahLst/>
            <a:cxnLst/>
            <a:rect l="l" t="t" r="r" b="b"/>
            <a:pathLst>
              <a:path w="106679">
                <a:moveTo>
                  <a:pt x="0" y="0"/>
                </a:moveTo>
                <a:lnTo>
                  <a:pt x="106679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0" name="object 190"/>
          <p:cNvSpPr/>
          <p:nvPr/>
        </p:nvSpPr>
        <p:spPr>
          <a:xfrm>
            <a:off x="7074823" y="3188446"/>
            <a:ext cx="72736" cy="0"/>
          </a:xfrm>
          <a:custGeom>
            <a:avLst/>
            <a:gdLst/>
            <a:ahLst/>
            <a:cxnLst/>
            <a:rect l="l" t="t" r="r" b="b"/>
            <a:pathLst>
              <a:path w="106679">
                <a:moveTo>
                  <a:pt x="0" y="0"/>
                </a:moveTo>
                <a:lnTo>
                  <a:pt x="106679" y="0"/>
                </a:lnTo>
              </a:path>
            </a:pathLst>
          </a:custGeom>
          <a:ln w="1065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1" name="object 191"/>
          <p:cNvSpPr/>
          <p:nvPr/>
        </p:nvSpPr>
        <p:spPr>
          <a:xfrm>
            <a:off x="6978188" y="3180657"/>
            <a:ext cx="91786" cy="0"/>
          </a:xfrm>
          <a:custGeom>
            <a:avLst/>
            <a:gdLst/>
            <a:ahLst/>
            <a:cxnLst/>
            <a:rect l="l" t="t" r="r" b="b"/>
            <a:pathLst>
              <a:path w="134620">
                <a:moveTo>
                  <a:pt x="0" y="0"/>
                </a:moveTo>
                <a:lnTo>
                  <a:pt x="134111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2" name="object 192"/>
          <p:cNvSpPr/>
          <p:nvPr/>
        </p:nvSpPr>
        <p:spPr>
          <a:xfrm>
            <a:off x="6978188" y="3188446"/>
            <a:ext cx="91786" cy="0"/>
          </a:xfrm>
          <a:custGeom>
            <a:avLst/>
            <a:gdLst/>
            <a:ahLst/>
            <a:cxnLst/>
            <a:rect l="l" t="t" r="r" b="b"/>
            <a:pathLst>
              <a:path w="134620">
                <a:moveTo>
                  <a:pt x="0" y="0"/>
                </a:moveTo>
                <a:lnTo>
                  <a:pt x="134111" y="0"/>
                </a:lnTo>
              </a:path>
            </a:pathLst>
          </a:custGeom>
          <a:ln w="1065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3" name="object 193"/>
          <p:cNvSpPr/>
          <p:nvPr/>
        </p:nvSpPr>
        <p:spPr>
          <a:xfrm>
            <a:off x="6856615" y="3180657"/>
            <a:ext cx="121660" cy="0"/>
          </a:xfrm>
          <a:custGeom>
            <a:avLst/>
            <a:gdLst/>
            <a:ahLst/>
            <a:cxnLst/>
            <a:rect l="l" t="t" r="r" b="b"/>
            <a:pathLst>
              <a:path w="178434">
                <a:moveTo>
                  <a:pt x="0" y="0"/>
                </a:moveTo>
                <a:lnTo>
                  <a:pt x="17829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4" name="object 194"/>
          <p:cNvSpPr/>
          <p:nvPr/>
        </p:nvSpPr>
        <p:spPr>
          <a:xfrm>
            <a:off x="6856615" y="3188446"/>
            <a:ext cx="121660" cy="0"/>
          </a:xfrm>
          <a:custGeom>
            <a:avLst/>
            <a:gdLst/>
            <a:ahLst/>
            <a:cxnLst/>
            <a:rect l="l" t="t" r="r" b="b"/>
            <a:pathLst>
              <a:path w="178434">
                <a:moveTo>
                  <a:pt x="0" y="0"/>
                </a:moveTo>
                <a:lnTo>
                  <a:pt x="178295" y="0"/>
                </a:lnTo>
              </a:path>
            </a:pathLst>
          </a:custGeom>
          <a:ln w="1065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5" name="object 195"/>
          <p:cNvSpPr/>
          <p:nvPr/>
        </p:nvSpPr>
        <p:spPr>
          <a:xfrm>
            <a:off x="6724650" y="3180657"/>
            <a:ext cx="126856" cy="0"/>
          </a:xfrm>
          <a:custGeom>
            <a:avLst/>
            <a:gdLst/>
            <a:ahLst/>
            <a:cxnLst/>
            <a:rect l="l" t="t" r="r" b="b"/>
            <a:pathLst>
              <a:path w="186054">
                <a:moveTo>
                  <a:pt x="0" y="0"/>
                </a:moveTo>
                <a:lnTo>
                  <a:pt x="18591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6" name="object 196"/>
          <p:cNvSpPr/>
          <p:nvPr/>
        </p:nvSpPr>
        <p:spPr>
          <a:xfrm>
            <a:off x="6724650" y="3188446"/>
            <a:ext cx="126856" cy="0"/>
          </a:xfrm>
          <a:custGeom>
            <a:avLst/>
            <a:gdLst/>
            <a:ahLst/>
            <a:cxnLst/>
            <a:rect l="l" t="t" r="r" b="b"/>
            <a:pathLst>
              <a:path w="186054">
                <a:moveTo>
                  <a:pt x="0" y="0"/>
                </a:moveTo>
                <a:lnTo>
                  <a:pt x="185915" y="0"/>
                </a:lnTo>
              </a:path>
            </a:pathLst>
          </a:custGeom>
          <a:ln w="1065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7" name="object 197"/>
          <p:cNvSpPr/>
          <p:nvPr/>
        </p:nvSpPr>
        <p:spPr>
          <a:xfrm>
            <a:off x="7729966" y="3174423"/>
            <a:ext cx="0" cy="46759"/>
          </a:xfrm>
          <a:custGeom>
            <a:avLst/>
            <a:gdLst/>
            <a:ahLst/>
            <a:cxnLst/>
            <a:rect l="l" t="t" r="r" b="b"/>
            <a:pathLst>
              <a:path h="68579">
                <a:moveTo>
                  <a:pt x="0" y="0"/>
                </a:moveTo>
                <a:lnTo>
                  <a:pt x="0" y="68579"/>
                </a:lnTo>
              </a:path>
            </a:pathLst>
          </a:custGeom>
          <a:ln w="7607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8" name="object 198"/>
          <p:cNvSpPr/>
          <p:nvPr/>
        </p:nvSpPr>
        <p:spPr>
          <a:xfrm>
            <a:off x="7511757" y="3174423"/>
            <a:ext cx="0" cy="46759"/>
          </a:xfrm>
          <a:custGeom>
            <a:avLst/>
            <a:gdLst/>
            <a:ahLst/>
            <a:cxnLst/>
            <a:rect l="l" t="t" r="r" b="b"/>
            <a:pathLst>
              <a:path h="68579">
                <a:moveTo>
                  <a:pt x="0" y="0"/>
                </a:moveTo>
                <a:lnTo>
                  <a:pt x="0" y="68579"/>
                </a:lnTo>
              </a:path>
            </a:pathLst>
          </a:custGeom>
          <a:ln w="7607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9" name="object 199"/>
          <p:cNvSpPr/>
          <p:nvPr/>
        </p:nvSpPr>
        <p:spPr>
          <a:xfrm>
            <a:off x="7292508" y="3174423"/>
            <a:ext cx="0" cy="46759"/>
          </a:xfrm>
          <a:custGeom>
            <a:avLst/>
            <a:gdLst/>
            <a:ahLst/>
            <a:cxnLst/>
            <a:rect l="l" t="t" r="r" b="b"/>
            <a:pathLst>
              <a:path h="68579">
                <a:moveTo>
                  <a:pt x="0" y="0"/>
                </a:moveTo>
                <a:lnTo>
                  <a:pt x="0" y="68579"/>
                </a:lnTo>
              </a:path>
            </a:pathLst>
          </a:custGeom>
          <a:ln w="7607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0" name="object 200"/>
          <p:cNvSpPr/>
          <p:nvPr/>
        </p:nvSpPr>
        <p:spPr>
          <a:xfrm>
            <a:off x="7072221" y="3174423"/>
            <a:ext cx="0" cy="46759"/>
          </a:xfrm>
          <a:custGeom>
            <a:avLst/>
            <a:gdLst/>
            <a:ahLst/>
            <a:cxnLst/>
            <a:rect l="l" t="t" r="r" b="b"/>
            <a:pathLst>
              <a:path h="68579">
                <a:moveTo>
                  <a:pt x="0" y="0"/>
                </a:moveTo>
                <a:lnTo>
                  <a:pt x="0" y="68579"/>
                </a:lnTo>
              </a:path>
            </a:pathLst>
          </a:custGeom>
          <a:ln w="7607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1" name="object 201"/>
          <p:cNvSpPr/>
          <p:nvPr/>
        </p:nvSpPr>
        <p:spPr>
          <a:xfrm>
            <a:off x="6854012" y="3174423"/>
            <a:ext cx="0" cy="46759"/>
          </a:xfrm>
          <a:custGeom>
            <a:avLst/>
            <a:gdLst/>
            <a:ahLst/>
            <a:cxnLst/>
            <a:rect l="l" t="t" r="r" b="b"/>
            <a:pathLst>
              <a:path h="68579">
                <a:moveTo>
                  <a:pt x="0" y="0"/>
                </a:moveTo>
                <a:lnTo>
                  <a:pt x="0" y="68579"/>
                </a:lnTo>
              </a:path>
            </a:pathLst>
          </a:custGeom>
          <a:ln w="7607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2" name="object 202"/>
          <p:cNvSpPr/>
          <p:nvPr/>
        </p:nvSpPr>
        <p:spPr>
          <a:xfrm>
            <a:off x="5628409" y="3932435"/>
            <a:ext cx="92652" cy="0"/>
          </a:xfrm>
          <a:custGeom>
            <a:avLst/>
            <a:gdLst/>
            <a:ahLst/>
            <a:cxnLst/>
            <a:rect l="l" t="t" r="r" b="b"/>
            <a:pathLst>
              <a:path w="135890">
                <a:moveTo>
                  <a:pt x="0" y="0"/>
                </a:moveTo>
                <a:lnTo>
                  <a:pt x="135623" y="0"/>
                </a:lnTo>
              </a:path>
            </a:pathLst>
          </a:custGeom>
          <a:ln w="4559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3" name="object 203"/>
          <p:cNvSpPr/>
          <p:nvPr/>
        </p:nvSpPr>
        <p:spPr>
          <a:xfrm>
            <a:off x="5726084" y="3932435"/>
            <a:ext cx="92652" cy="0"/>
          </a:xfrm>
          <a:custGeom>
            <a:avLst/>
            <a:gdLst/>
            <a:ahLst/>
            <a:cxnLst/>
            <a:rect l="l" t="t" r="r" b="b"/>
            <a:pathLst>
              <a:path w="135890">
                <a:moveTo>
                  <a:pt x="0" y="0"/>
                </a:moveTo>
                <a:lnTo>
                  <a:pt x="135623" y="0"/>
                </a:lnTo>
              </a:path>
            </a:pathLst>
          </a:custGeom>
          <a:ln w="4559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4" name="object 204"/>
          <p:cNvSpPr/>
          <p:nvPr/>
        </p:nvSpPr>
        <p:spPr>
          <a:xfrm>
            <a:off x="5628409" y="3927244"/>
            <a:ext cx="92652" cy="0"/>
          </a:xfrm>
          <a:custGeom>
            <a:avLst/>
            <a:gdLst/>
            <a:ahLst/>
            <a:cxnLst/>
            <a:rect l="l" t="t" r="r" b="b"/>
            <a:pathLst>
              <a:path w="135890">
                <a:moveTo>
                  <a:pt x="0" y="0"/>
                </a:moveTo>
                <a:lnTo>
                  <a:pt x="135623" y="0"/>
                </a:lnTo>
              </a:path>
            </a:pathLst>
          </a:custGeom>
          <a:ln w="10667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5" name="object 205"/>
          <p:cNvSpPr/>
          <p:nvPr/>
        </p:nvSpPr>
        <p:spPr>
          <a:xfrm>
            <a:off x="5628409" y="3935033"/>
            <a:ext cx="92652" cy="0"/>
          </a:xfrm>
          <a:custGeom>
            <a:avLst/>
            <a:gdLst/>
            <a:ahLst/>
            <a:cxnLst/>
            <a:rect l="l" t="t" r="r" b="b"/>
            <a:pathLst>
              <a:path w="135890">
                <a:moveTo>
                  <a:pt x="0" y="0"/>
                </a:moveTo>
                <a:lnTo>
                  <a:pt x="135623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6" name="object 206"/>
          <p:cNvSpPr/>
          <p:nvPr/>
        </p:nvSpPr>
        <p:spPr>
          <a:xfrm>
            <a:off x="5726084" y="3927244"/>
            <a:ext cx="92652" cy="0"/>
          </a:xfrm>
          <a:custGeom>
            <a:avLst/>
            <a:gdLst/>
            <a:ahLst/>
            <a:cxnLst/>
            <a:rect l="l" t="t" r="r" b="b"/>
            <a:pathLst>
              <a:path w="135890">
                <a:moveTo>
                  <a:pt x="0" y="0"/>
                </a:moveTo>
                <a:lnTo>
                  <a:pt x="135623" y="0"/>
                </a:lnTo>
              </a:path>
            </a:pathLst>
          </a:custGeom>
          <a:ln w="10667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7" name="object 207"/>
          <p:cNvSpPr/>
          <p:nvPr/>
        </p:nvSpPr>
        <p:spPr>
          <a:xfrm>
            <a:off x="5726084" y="3935033"/>
            <a:ext cx="92652" cy="0"/>
          </a:xfrm>
          <a:custGeom>
            <a:avLst/>
            <a:gdLst/>
            <a:ahLst/>
            <a:cxnLst/>
            <a:rect l="l" t="t" r="r" b="b"/>
            <a:pathLst>
              <a:path w="135890">
                <a:moveTo>
                  <a:pt x="0" y="0"/>
                </a:moveTo>
                <a:lnTo>
                  <a:pt x="135623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8" name="object 208"/>
          <p:cNvSpPr/>
          <p:nvPr/>
        </p:nvSpPr>
        <p:spPr>
          <a:xfrm>
            <a:off x="5818563" y="3929837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07" y="0"/>
                </a:lnTo>
              </a:path>
            </a:pathLst>
          </a:custGeom>
          <a:ln w="182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9" name="object 209"/>
          <p:cNvSpPr/>
          <p:nvPr/>
        </p:nvSpPr>
        <p:spPr>
          <a:xfrm>
            <a:off x="5720888" y="3929837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07" y="0"/>
                </a:lnTo>
              </a:path>
            </a:pathLst>
          </a:custGeom>
          <a:ln w="182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0" name="object 210"/>
          <p:cNvSpPr/>
          <p:nvPr/>
        </p:nvSpPr>
        <p:spPr>
          <a:xfrm>
            <a:off x="3777788" y="2158192"/>
            <a:ext cx="342034" cy="0"/>
          </a:xfrm>
          <a:custGeom>
            <a:avLst/>
            <a:gdLst/>
            <a:ahLst/>
            <a:cxnLst/>
            <a:rect l="l" t="t" r="r" b="b"/>
            <a:pathLst>
              <a:path w="501650">
                <a:moveTo>
                  <a:pt x="0" y="0"/>
                </a:moveTo>
                <a:lnTo>
                  <a:pt x="501396" y="0"/>
                </a:lnTo>
              </a:path>
            </a:pathLst>
          </a:custGeom>
          <a:ln w="30479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1" name="object 211"/>
          <p:cNvSpPr/>
          <p:nvPr/>
        </p:nvSpPr>
        <p:spPr>
          <a:xfrm>
            <a:off x="3777788" y="1809057"/>
            <a:ext cx="334674" cy="0"/>
          </a:xfrm>
          <a:custGeom>
            <a:avLst/>
            <a:gdLst/>
            <a:ahLst/>
            <a:cxnLst/>
            <a:rect l="l" t="t" r="r" b="b"/>
            <a:pathLst>
              <a:path w="490854">
                <a:moveTo>
                  <a:pt x="0" y="0"/>
                </a:moveTo>
                <a:lnTo>
                  <a:pt x="490727" y="0"/>
                </a:lnTo>
              </a:path>
            </a:pathLst>
          </a:custGeom>
          <a:ln w="18288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2" name="object 212"/>
          <p:cNvSpPr/>
          <p:nvPr/>
        </p:nvSpPr>
        <p:spPr>
          <a:xfrm>
            <a:off x="4116008" y="1462000"/>
            <a:ext cx="0" cy="60614"/>
          </a:xfrm>
          <a:custGeom>
            <a:avLst/>
            <a:gdLst/>
            <a:ahLst/>
            <a:cxnLst/>
            <a:rect l="l" t="t" r="r" b="b"/>
            <a:pathLst>
              <a:path h="88900">
                <a:moveTo>
                  <a:pt x="0" y="0"/>
                </a:moveTo>
                <a:lnTo>
                  <a:pt x="0" y="88392"/>
                </a:lnTo>
              </a:path>
            </a:pathLst>
          </a:custGeom>
          <a:ln w="1065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3" name="object 213"/>
          <p:cNvSpPr/>
          <p:nvPr/>
        </p:nvSpPr>
        <p:spPr>
          <a:xfrm>
            <a:off x="4116008" y="1626185"/>
            <a:ext cx="0" cy="413905"/>
          </a:xfrm>
          <a:custGeom>
            <a:avLst/>
            <a:gdLst/>
            <a:ahLst/>
            <a:cxnLst/>
            <a:rect l="l" t="t" r="r" b="b"/>
            <a:pathLst>
              <a:path h="607060">
                <a:moveTo>
                  <a:pt x="0" y="0"/>
                </a:moveTo>
                <a:lnTo>
                  <a:pt x="0" y="606539"/>
                </a:lnTo>
              </a:path>
            </a:pathLst>
          </a:custGeom>
          <a:ln w="1065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4" name="object 214"/>
          <p:cNvSpPr/>
          <p:nvPr/>
        </p:nvSpPr>
        <p:spPr>
          <a:xfrm>
            <a:off x="4112376" y="2145723"/>
            <a:ext cx="7360" cy="0"/>
          </a:xfrm>
          <a:custGeom>
            <a:avLst/>
            <a:gdLst/>
            <a:ahLst/>
            <a:cxnLst/>
            <a:rect l="l" t="t" r="r" b="b"/>
            <a:pathLst>
              <a:path w="10795">
                <a:moveTo>
                  <a:pt x="0" y="0"/>
                </a:moveTo>
                <a:lnTo>
                  <a:pt x="10655" y="0"/>
                </a:lnTo>
              </a:path>
            </a:pathLst>
          </a:custGeom>
          <a:ln w="6096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5" name="object 215"/>
          <p:cNvSpPr/>
          <p:nvPr/>
        </p:nvSpPr>
        <p:spPr>
          <a:xfrm>
            <a:off x="4122242" y="1462000"/>
            <a:ext cx="0" cy="60614"/>
          </a:xfrm>
          <a:custGeom>
            <a:avLst/>
            <a:gdLst/>
            <a:ahLst/>
            <a:cxnLst/>
            <a:rect l="l" t="t" r="r" b="b"/>
            <a:pathLst>
              <a:path h="88900">
                <a:moveTo>
                  <a:pt x="0" y="0"/>
                </a:moveTo>
                <a:lnTo>
                  <a:pt x="0" y="88392"/>
                </a:lnTo>
              </a:path>
            </a:pathLst>
          </a:custGeom>
          <a:ln w="7607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6" name="object 216"/>
          <p:cNvSpPr/>
          <p:nvPr/>
        </p:nvSpPr>
        <p:spPr>
          <a:xfrm>
            <a:off x="4122242" y="1626185"/>
            <a:ext cx="0" cy="413905"/>
          </a:xfrm>
          <a:custGeom>
            <a:avLst/>
            <a:gdLst/>
            <a:ahLst/>
            <a:cxnLst/>
            <a:rect l="l" t="t" r="r" b="b"/>
            <a:pathLst>
              <a:path h="607060">
                <a:moveTo>
                  <a:pt x="0" y="0"/>
                </a:moveTo>
                <a:lnTo>
                  <a:pt x="0" y="606539"/>
                </a:lnTo>
              </a:path>
            </a:pathLst>
          </a:custGeom>
          <a:ln w="7607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7" name="object 217"/>
          <p:cNvSpPr/>
          <p:nvPr/>
        </p:nvSpPr>
        <p:spPr>
          <a:xfrm>
            <a:off x="4119649" y="2156109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07" y="0"/>
                </a:lnTo>
              </a:path>
            </a:pathLst>
          </a:custGeom>
          <a:ln w="36563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8" name="object 218"/>
          <p:cNvSpPr/>
          <p:nvPr/>
        </p:nvSpPr>
        <p:spPr>
          <a:xfrm>
            <a:off x="4318634" y="1454727"/>
            <a:ext cx="0" cy="981075"/>
          </a:xfrm>
          <a:custGeom>
            <a:avLst/>
            <a:gdLst/>
            <a:ahLst/>
            <a:cxnLst/>
            <a:rect l="l" t="t" r="r" b="b"/>
            <a:pathLst>
              <a:path h="1438910">
                <a:moveTo>
                  <a:pt x="0" y="0"/>
                </a:moveTo>
                <a:lnTo>
                  <a:pt x="0" y="1438655"/>
                </a:lnTo>
              </a:path>
            </a:pathLst>
          </a:custGeom>
          <a:ln w="19812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9" name="object 219"/>
          <p:cNvSpPr/>
          <p:nvPr/>
        </p:nvSpPr>
        <p:spPr>
          <a:xfrm>
            <a:off x="4559184" y="2530178"/>
            <a:ext cx="829541" cy="0"/>
          </a:xfrm>
          <a:custGeom>
            <a:avLst/>
            <a:gdLst/>
            <a:ahLst/>
            <a:cxnLst/>
            <a:rect l="l" t="t" r="r" b="b"/>
            <a:pathLst>
              <a:path w="1216659">
                <a:moveTo>
                  <a:pt x="0" y="0"/>
                </a:moveTo>
                <a:lnTo>
                  <a:pt x="1216139" y="0"/>
                </a:lnTo>
              </a:path>
            </a:pathLst>
          </a:custGeom>
          <a:ln w="18287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0" name="object 220"/>
          <p:cNvSpPr/>
          <p:nvPr/>
        </p:nvSpPr>
        <p:spPr>
          <a:xfrm>
            <a:off x="8033900" y="1619951"/>
            <a:ext cx="0" cy="250681"/>
          </a:xfrm>
          <a:custGeom>
            <a:avLst/>
            <a:gdLst/>
            <a:ahLst/>
            <a:cxnLst/>
            <a:rect l="l" t="t" r="r" b="b"/>
            <a:pathLst>
              <a:path h="367664">
                <a:moveTo>
                  <a:pt x="0" y="0"/>
                </a:moveTo>
                <a:lnTo>
                  <a:pt x="0" y="367271"/>
                </a:lnTo>
              </a:path>
            </a:pathLst>
          </a:custGeom>
          <a:ln w="182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1" name="object 221"/>
          <p:cNvSpPr/>
          <p:nvPr/>
        </p:nvSpPr>
        <p:spPr>
          <a:xfrm>
            <a:off x="8033900" y="1969086"/>
            <a:ext cx="0" cy="38533"/>
          </a:xfrm>
          <a:custGeom>
            <a:avLst/>
            <a:gdLst/>
            <a:ahLst/>
            <a:cxnLst/>
            <a:rect l="l" t="t" r="r" b="b"/>
            <a:pathLst>
              <a:path h="56514">
                <a:moveTo>
                  <a:pt x="0" y="0"/>
                </a:moveTo>
                <a:lnTo>
                  <a:pt x="0" y="56375"/>
                </a:lnTo>
              </a:path>
            </a:pathLst>
          </a:custGeom>
          <a:ln w="182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2" name="object 222"/>
          <p:cNvSpPr/>
          <p:nvPr/>
        </p:nvSpPr>
        <p:spPr>
          <a:xfrm>
            <a:off x="8033900" y="2107277"/>
            <a:ext cx="0" cy="416935"/>
          </a:xfrm>
          <a:custGeom>
            <a:avLst/>
            <a:gdLst/>
            <a:ahLst/>
            <a:cxnLst/>
            <a:rect l="l" t="t" r="r" b="b"/>
            <a:pathLst>
              <a:path h="611504">
                <a:moveTo>
                  <a:pt x="0" y="0"/>
                </a:moveTo>
                <a:lnTo>
                  <a:pt x="0" y="611111"/>
                </a:lnTo>
              </a:path>
            </a:pathLst>
          </a:custGeom>
          <a:ln w="182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3" name="object 223"/>
          <p:cNvSpPr/>
          <p:nvPr/>
        </p:nvSpPr>
        <p:spPr>
          <a:xfrm>
            <a:off x="5957800" y="1461992"/>
            <a:ext cx="0" cy="960293"/>
          </a:xfrm>
          <a:custGeom>
            <a:avLst/>
            <a:gdLst/>
            <a:ahLst/>
            <a:cxnLst/>
            <a:rect l="l" t="t" r="r" b="b"/>
            <a:pathLst>
              <a:path h="1408429">
                <a:moveTo>
                  <a:pt x="0" y="0"/>
                </a:moveTo>
                <a:lnTo>
                  <a:pt x="0" y="1408176"/>
                </a:lnTo>
              </a:path>
            </a:pathLst>
          </a:custGeom>
          <a:ln w="18288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4" name="object 224"/>
          <p:cNvSpPr/>
          <p:nvPr/>
        </p:nvSpPr>
        <p:spPr>
          <a:xfrm>
            <a:off x="3827145" y="2949979"/>
            <a:ext cx="0" cy="973715"/>
          </a:xfrm>
          <a:custGeom>
            <a:avLst/>
            <a:gdLst/>
            <a:ahLst/>
            <a:cxnLst/>
            <a:rect l="l" t="t" r="r" b="b"/>
            <a:pathLst>
              <a:path h="1428114">
                <a:moveTo>
                  <a:pt x="0" y="0"/>
                </a:moveTo>
                <a:lnTo>
                  <a:pt x="0" y="1427988"/>
                </a:lnTo>
              </a:path>
            </a:pathLst>
          </a:custGeom>
          <a:ln w="19812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5" name="object 225"/>
          <p:cNvSpPr/>
          <p:nvPr/>
        </p:nvSpPr>
        <p:spPr>
          <a:xfrm>
            <a:off x="4154978" y="2937510"/>
            <a:ext cx="0" cy="986270"/>
          </a:xfrm>
          <a:custGeom>
            <a:avLst/>
            <a:gdLst/>
            <a:ahLst/>
            <a:cxnLst/>
            <a:rect l="l" t="t" r="r" b="b"/>
            <a:pathLst>
              <a:path h="1446529">
                <a:moveTo>
                  <a:pt x="0" y="0"/>
                </a:moveTo>
                <a:lnTo>
                  <a:pt x="0" y="1446276"/>
                </a:lnTo>
              </a:path>
            </a:pathLst>
          </a:custGeom>
          <a:ln w="18287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6" name="object 226"/>
          <p:cNvSpPr/>
          <p:nvPr/>
        </p:nvSpPr>
        <p:spPr>
          <a:xfrm>
            <a:off x="5629967" y="2937510"/>
            <a:ext cx="0" cy="986270"/>
          </a:xfrm>
          <a:custGeom>
            <a:avLst/>
            <a:gdLst/>
            <a:ahLst/>
            <a:cxnLst/>
            <a:rect l="l" t="t" r="r" b="b"/>
            <a:pathLst>
              <a:path h="1446529">
                <a:moveTo>
                  <a:pt x="0" y="0"/>
                </a:moveTo>
                <a:lnTo>
                  <a:pt x="0" y="1446276"/>
                </a:lnTo>
              </a:path>
            </a:pathLst>
          </a:custGeom>
          <a:ln w="19811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7" name="object 227"/>
          <p:cNvSpPr/>
          <p:nvPr/>
        </p:nvSpPr>
        <p:spPr>
          <a:xfrm>
            <a:off x="5832071" y="3185844"/>
            <a:ext cx="342900" cy="0"/>
          </a:xfrm>
          <a:custGeom>
            <a:avLst/>
            <a:gdLst/>
            <a:ahLst/>
            <a:cxnLst/>
            <a:rect l="l" t="t" r="r" b="b"/>
            <a:pathLst>
              <a:path w="502920">
                <a:moveTo>
                  <a:pt x="0" y="0"/>
                </a:moveTo>
                <a:lnTo>
                  <a:pt x="502920" y="0"/>
                </a:lnTo>
              </a:path>
            </a:pathLst>
          </a:custGeom>
          <a:ln w="18287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8" name="object 228"/>
          <p:cNvSpPr/>
          <p:nvPr/>
        </p:nvSpPr>
        <p:spPr>
          <a:xfrm>
            <a:off x="5823758" y="3188450"/>
            <a:ext cx="8659" cy="0"/>
          </a:xfrm>
          <a:custGeom>
            <a:avLst/>
            <a:gdLst/>
            <a:ahLst/>
            <a:cxnLst/>
            <a:rect l="l" t="t" r="r" b="b"/>
            <a:pathLst>
              <a:path w="12700">
                <a:moveTo>
                  <a:pt x="0" y="0"/>
                </a:moveTo>
                <a:lnTo>
                  <a:pt x="12179" y="0"/>
                </a:lnTo>
              </a:path>
            </a:pathLst>
          </a:custGeom>
          <a:ln w="25908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9" name="object 229"/>
          <p:cNvSpPr/>
          <p:nvPr/>
        </p:nvSpPr>
        <p:spPr>
          <a:xfrm>
            <a:off x="5827910" y="3301191"/>
            <a:ext cx="0" cy="460664"/>
          </a:xfrm>
          <a:custGeom>
            <a:avLst/>
            <a:gdLst/>
            <a:ahLst/>
            <a:cxnLst/>
            <a:rect l="l" t="t" r="r" b="b"/>
            <a:pathLst>
              <a:path h="675639">
                <a:moveTo>
                  <a:pt x="0" y="0"/>
                </a:moveTo>
                <a:lnTo>
                  <a:pt x="0" y="675131"/>
                </a:lnTo>
              </a:path>
            </a:pathLst>
          </a:custGeom>
          <a:ln w="12179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0" name="object 230"/>
          <p:cNvSpPr/>
          <p:nvPr/>
        </p:nvSpPr>
        <p:spPr>
          <a:xfrm>
            <a:off x="5827910" y="3866449"/>
            <a:ext cx="0" cy="54119"/>
          </a:xfrm>
          <a:custGeom>
            <a:avLst/>
            <a:gdLst/>
            <a:ahLst/>
            <a:cxnLst/>
            <a:rect l="l" t="t" r="r" b="b"/>
            <a:pathLst>
              <a:path h="79375">
                <a:moveTo>
                  <a:pt x="0" y="0"/>
                </a:moveTo>
                <a:lnTo>
                  <a:pt x="0" y="79248"/>
                </a:lnTo>
              </a:path>
            </a:pathLst>
          </a:custGeom>
          <a:ln w="12179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1" name="object 231"/>
          <p:cNvSpPr/>
          <p:nvPr/>
        </p:nvSpPr>
        <p:spPr>
          <a:xfrm>
            <a:off x="5832071" y="3194685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07" y="0"/>
                </a:lnTo>
              </a:path>
            </a:pathLst>
          </a:custGeom>
          <a:ln w="762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2" name="object 232"/>
          <p:cNvSpPr/>
          <p:nvPr/>
        </p:nvSpPr>
        <p:spPr>
          <a:xfrm>
            <a:off x="5834664" y="3301191"/>
            <a:ext cx="0" cy="247650"/>
          </a:xfrm>
          <a:custGeom>
            <a:avLst/>
            <a:gdLst/>
            <a:ahLst/>
            <a:cxnLst/>
            <a:rect l="l" t="t" r="r" b="b"/>
            <a:pathLst>
              <a:path h="363220">
                <a:moveTo>
                  <a:pt x="0" y="0"/>
                </a:moveTo>
                <a:lnTo>
                  <a:pt x="0" y="362712"/>
                </a:lnTo>
              </a:path>
            </a:pathLst>
          </a:custGeom>
          <a:ln w="7607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3" name="object 233"/>
          <p:cNvSpPr/>
          <p:nvPr/>
        </p:nvSpPr>
        <p:spPr>
          <a:xfrm>
            <a:off x="5834664" y="3562003"/>
            <a:ext cx="0" cy="199592"/>
          </a:xfrm>
          <a:custGeom>
            <a:avLst/>
            <a:gdLst/>
            <a:ahLst/>
            <a:cxnLst/>
            <a:rect l="l" t="t" r="r" b="b"/>
            <a:pathLst>
              <a:path h="292735">
                <a:moveTo>
                  <a:pt x="0" y="0"/>
                </a:moveTo>
                <a:lnTo>
                  <a:pt x="0" y="292608"/>
                </a:lnTo>
              </a:path>
            </a:pathLst>
          </a:custGeom>
          <a:ln w="7607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4" name="object 234"/>
          <p:cNvSpPr/>
          <p:nvPr/>
        </p:nvSpPr>
        <p:spPr>
          <a:xfrm>
            <a:off x="5834664" y="3866449"/>
            <a:ext cx="0" cy="54119"/>
          </a:xfrm>
          <a:custGeom>
            <a:avLst/>
            <a:gdLst/>
            <a:ahLst/>
            <a:cxnLst/>
            <a:rect l="l" t="t" r="r" b="b"/>
            <a:pathLst>
              <a:path h="79375">
                <a:moveTo>
                  <a:pt x="0" y="0"/>
                </a:moveTo>
                <a:lnTo>
                  <a:pt x="0" y="79248"/>
                </a:lnTo>
              </a:path>
            </a:pathLst>
          </a:custGeom>
          <a:ln w="7607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5" name="object 235"/>
          <p:cNvSpPr/>
          <p:nvPr/>
        </p:nvSpPr>
        <p:spPr>
          <a:xfrm>
            <a:off x="5832071" y="3555241"/>
            <a:ext cx="339003" cy="0"/>
          </a:xfrm>
          <a:custGeom>
            <a:avLst/>
            <a:gdLst/>
            <a:ahLst/>
            <a:cxnLst/>
            <a:rect l="l" t="t" r="r" b="b"/>
            <a:pathLst>
              <a:path w="497204">
                <a:moveTo>
                  <a:pt x="0" y="0"/>
                </a:moveTo>
                <a:lnTo>
                  <a:pt x="496824" y="0"/>
                </a:lnTo>
              </a:path>
            </a:pathLst>
          </a:custGeom>
          <a:ln w="19812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6" name="object 236"/>
          <p:cNvSpPr/>
          <p:nvPr/>
        </p:nvSpPr>
        <p:spPr>
          <a:xfrm>
            <a:off x="8354979" y="1462000"/>
            <a:ext cx="0" cy="195695"/>
          </a:xfrm>
          <a:custGeom>
            <a:avLst/>
            <a:gdLst/>
            <a:ahLst/>
            <a:cxnLst/>
            <a:rect l="l" t="t" r="r" b="b"/>
            <a:pathLst>
              <a:path h="287019">
                <a:moveTo>
                  <a:pt x="0" y="0"/>
                </a:moveTo>
                <a:lnTo>
                  <a:pt x="0" y="286511"/>
                </a:lnTo>
              </a:path>
            </a:pathLst>
          </a:custGeom>
          <a:ln w="30467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7" name="object 237"/>
          <p:cNvSpPr/>
          <p:nvPr/>
        </p:nvSpPr>
        <p:spPr>
          <a:xfrm>
            <a:off x="8354979" y="1750877"/>
            <a:ext cx="0" cy="585354"/>
          </a:xfrm>
          <a:custGeom>
            <a:avLst/>
            <a:gdLst/>
            <a:ahLst/>
            <a:cxnLst/>
            <a:rect l="l" t="t" r="r" b="b"/>
            <a:pathLst>
              <a:path h="858520">
                <a:moveTo>
                  <a:pt x="0" y="0"/>
                </a:moveTo>
                <a:lnTo>
                  <a:pt x="0" y="857999"/>
                </a:lnTo>
              </a:path>
            </a:pathLst>
          </a:custGeom>
          <a:ln w="30467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8" name="object 238"/>
          <p:cNvSpPr/>
          <p:nvPr/>
        </p:nvSpPr>
        <p:spPr>
          <a:xfrm>
            <a:off x="8365374" y="2325485"/>
            <a:ext cx="413905" cy="0"/>
          </a:xfrm>
          <a:custGeom>
            <a:avLst/>
            <a:gdLst/>
            <a:ahLst/>
            <a:cxnLst/>
            <a:rect l="l" t="t" r="r" b="b"/>
            <a:pathLst>
              <a:path w="607059">
                <a:moveTo>
                  <a:pt x="0" y="0"/>
                </a:moveTo>
                <a:lnTo>
                  <a:pt x="606551" y="0"/>
                </a:lnTo>
              </a:path>
            </a:pathLst>
          </a:custGeom>
          <a:ln w="30479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9" name="object 239"/>
          <p:cNvSpPr/>
          <p:nvPr/>
        </p:nvSpPr>
        <p:spPr>
          <a:xfrm>
            <a:off x="8365375" y="1777885"/>
            <a:ext cx="238991" cy="0"/>
          </a:xfrm>
          <a:custGeom>
            <a:avLst/>
            <a:gdLst/>
            <a:ahLst/>
            <a:cxnLst/>
            <a:rect l="l" t="t" r="r" b="b"/>
            <a:pathLst>
              <a:path w="350520">
                <a:moveTo>
                  <a:pt x="0" y="0"/>
                </a:moveTo>
                <a:lnTo>
                  <a:pt x="350520" y="0"/>
                </a:lnTo>
              </a:path>
            </a:pathLst>
          </a:custGeom>
          <a:ln w="30479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0" name="object 240"/>
          <p:cNvSpPr/>
          <p:nvPr/>
        </p:nvSpPr>
        <p:spPr>
          <a:xfrm>
            <a:off x="8593974" y="1788276"/>
            <a:ext cx="0" cy="526906"/>
          </a:xfrm>
          <a:custGeom>
            <a:avLst/>
            <a:gdLst/>
            <a:ahLst/>
            <a:cxnLst/>
            <a:rect l="l" t="t" r="r" b="b"/>
            <a:pathLst>
              <a:path h="772795">
                <a:moveTo>
                  <a:pt x="0" y="0"/>
                </a:moveTo>
                <a:lnTo>
                  <a:pt x="0" y="772655"/>
                </a:lnTo>
              </a:path>
            </a:pathLst>
          </a:custGeom>
          <a:ln w="30479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1" name="object 241"/>
          <p:cNvSpPr/>
          <p:nvPr/>
        </p:nvSpPr>
        <p:spPr>
          <a:xfrm>
            <a:off x="8365375" y="2044922"/>
            <a:ext cx="218209" cy="13855"/>
          </a:xfrm>
          <a:custGeom>
            <a:avLst/>
            <a:gdLst/>
            <a:ahLst/>
            <a:cxnLst/>
            <a:rect l="l" t="t" r="r" b="b"/>
            <a:pathLst>
              <a:path w="320040" h="20319">
                <a:moveTo>
                  <a:pt x="0" y="19811"/>
                </a:moveTo>
                <a:lnTo>
                  <a:pt x="320040" y="19811"/>
                </a:lnTo>
                <a:lnTo>
                  <a:pt x="320040" y="0"/>
                </a:lnTo>
                <a:lnTo>
                  <a:pt x="0" y="0"/>
                </a:lnTo>
                <a:lnTo>
                  <a:pt x="0" y="19811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2" name="object 242"/>
          <p:cNvSpPr/>
          <p:nvPr/>
        </p:nvSpPr>
        <p:spPr>
          <a:xfrm>
            <a:off x="8771659" y="2530178"/>
            <a:ext cx="985405" cy="0"/>
          </a:xfrm>
          <a:custGeom>
            <a:avLst/>
            <a:gdLst/>
            <a:ahLst/>
            <a:cxnLst/>
            <a:rect l="l" t="t" r="r" b="b"/>
            <a:pathLst>
              <a:path w="1445259">
                <a:moveTo>
                  <a:pt x="0" y="0"/>
                </a:moveTo>
                <a:lnTo>
                  <a:pt x="1444739" y="0"/>
                </a:lnTo>
              </a:path>
            </a:pathLst>
          </a:custGeom>
          <a:ln w="18287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3" name="object 243"/>
          <p:cNvSpPr/>
          <p:nvPr/>
        </p:nvSpPr>
        <p:spPr>
          <a:xfrm>
            <a:off x="8676063" y="2835679"/>
            <a:ext cx="0" cy="722168"/>
          </a:xfrm>
          <a:custGeom>
            <a:avLst/>
            <a:gdLst/>
            <a:ahLst/>
            <a:cxnLst/>
            <a:rect l="l" t="t" r="r" b="b"/>
            <a:pathLst>
              <a:path h="1059179">
                <a:moveTo>
                  <a:pt x="0" y="0"/>
                </a:moveTo>
                <a:lnTo>
                  <a:pt x="0" y="1059179"/>
                </a:lnTo>
              </a:path>
            </a:pathLst>
          </a:custGeom>
          <a:ln w="18288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4" name="object 244"/>
          <p:cNvSpPr/>
          <p:nvPr/>
        </p:nvSpPr>
        <p:spPr>
          <a:xfrm>
            <a:off x="8771659" y="3841510"/>
            <a:ext cx="985405" cy="0"/>
          </a:xfrm>
          <a:custGeom>
            <a:avLst/>
            <a:gdLst/>
            <a:ahLst/>
            <a:cxnLst/>
            <a:rect l="l" t="t" r="r" b="b"/>
            <a:pathLst>
              <a:path w="1445259">
                <a:moveTo>
                  <a:pt x="0" y="0"/>
                </a:moveTo>
                <a:lnTo>
                  <a:pt x="1444739" y="0"/>
                </a:lnTo>
              </a:path>
            </a:pathLst>
          </a:custGeom>
          <a:ln w="18287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5" name="object 245"/>
          <p:cNvSpPr/>
          <p:nvPr/>
        </p:nvSpPr>
        <p:spPr>
          <a:xfrm>
            <a:off x="8682297" y="5186102"/>
            <a:ext cx="1096241" cy="144607"/>
          </a:xfrm>
          <a:custGeom>
            <a:avLst/>
            <a:gdLst/>
            <a:ahLst/>
            <a:cxnLst/>
            <a:rect l="l" t="t" r="r" b="b"/>
            <a:pathLst>
              <a:path w="1607819" h="212090">
                <a:moveTo>
                  <a:pt x="1607807" y="0"/>
                </a:moveTo>
                <a:lnTo>
                  <a:pt x="0" y="0"/>
                </a:lnTo>
                <a:lnTo>
                  <a:pt x="0" y="211836"/>
                </a:lnTo>
                <a:lnTo>
                  <a:pt x="1607807" y="211836"/>
                </a:lnTo>
                <a:lnTo>
                  <a:pt x="1607807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6" name="object 246"/>
          <p:cNvSpPr/>
          <p:nvPr/>
        </p:nvSpPr>
        <p:spPr>
          <a:xfrm>
            <a:off x="2345920" y="3999461"/>
            <a:ext cx="3848100" cy="390958"/>
          </a:xfrm>
          <a:custGeom>
            <a:avLst/>
            <a:gdLst/>
            <a:ahLst/>
            <a:cxnLst/>
            <a:rect l="l" t="t" r="r" b="b"/>
            <a:pathLst>
              <a:path w="5643880" h="573404">
                <a:moveTo>
                  <a:pt x="0" y="573024"/>
                </a:moveTo>
                <a:lnTo>
                  <a:pt x="5643372" y="573024"/>
                </a:lnTo>
                <a:lnTo>
                  <a:pt x="5643372" y="0"/>
                </a:lnTo>
                <a:lnTo>
                  <a:pt x="0" y="0"/>
                </a:lnTo>
                <a:lnTo>
                  <a:pt x="0" y="573024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7" name="object 247"/>
          <p:cNvSpPr/>
          <p:nvPr/>
        </p:nvSpPr>
        <p:spPr>
          <a:xfrm>
            <a:off x="2465417" y="2159226"/>
            <a:ext cx="92652" cy="0"/>
          </a:xfrm>
          <a:custGeom>
            <a:avLst/>
            <a:gdLst/>
            <a:ahLst/>
            <a:cxnLst/>
            <a:rect l="l" t="t" r="r" b="b"/>
            <a:pathLst>
              <a:path w="135889">
                <a:moveTo>
                  <a:pt x="0" y="0"/>
                </a:moveTo>
                <a:lnTo>
                  <a:pt x="135623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8" name="object 248"/>
          <p:cNvSpPr/>
          <p:nvPr/>
        </p:nvSpPr>
        <p:spPr>
          <a:xfrm>
            <a:off x="2456064" y="2155074"/>
            <a:ext cx="102177" cy="13855"/>
          </a:xfrm>
          <a:custGeom>
            <a:avLst/>
            <a:gdLst/>
            <a:ahLst/>
            <a:cxnLst/>
            <a:rect l="l" t="t" r="r" b="b"/>
            <a:pathLst>
              <a:path w="149860" h="20319">
                <a:moveTo>
                  <a:pt x="149339" y="0"/>
                </a:moveTo>
                <a:lnTo>
                  <a:pt x="13716" y="0"/>
                </a:lnTo>
                <a:lnTo>
                  <a:pt x="13716" y="4572"/>
                </a:lnTo>
                <a:lnTo>
                  <a:pt x="149339" y="4572"/>
                </a:lnTo>
                <a:lnTo>
                  <a:pt x="149339" y="0"/>
                </a:lnTo>
                <a:close/>
              </a:path>
              <a:path w="149860" h="20319">
                <a:moveTo>
                  <a:pt x="6096" y="0"/>
                </a:moveTo>
                <a:lnTo>
                  <a:pt x="0" y="0"/>
                </a:lnTo>
                <a:lnTo>
                  <a:pt x="1524" y="1524"/>
                </a:lnTo>
                <a:lnTo>
                  <a:pt x="1524" y="4572"/>
                </a:lnTo>
                <a:lnTo>
                  <a:pt x="4572" y="4572"/>
                </a:lnTo>
                <a:lnTo>
                  <a:pt x="6096" y="6096"/>
                </a:lnTo>
                <a:lnTo>
                  <a:pt x="6096" y="0"/>
                </a:lnTo>
                <a:close/>
              </a:path>
              <a:path w="149860" h="20319">
                <a:moveTo>
                  <a:pt x="149339" y="7620"/>
                </a:moveTo>
                <a:lnTo>
                  <a:pt x="16764" y="7620"/>
                </a:lnTo>
                <a:lnTo>
                  <a:pt x="15240" y="15240"/>
                </a:lnTo>
                <a:lnTo>
                  <a:pt x="16764" y="16764"/>
                </a:lnTo>
                <a:lnTo>
                  <a:pt x="16764" y="19799"/>
                </a:lnTo>
                <a:lnTo>
                  <a:pt x="149339" y="19799"/>
                </a:lnTo>
                <a:lnTo>
                  <a:pt x="149339" y="762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9" name="object 249"/>
          <p:cNvSpPr/>
          <p:nvPr/>
        </p:nvSpPr>
        <p:spPr>
          <a:xfrm>
            <a:off x="3361113" y="2161820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07" y="0"/>
                </a:lnTo>
              </a:path>
            </a:pathLst>
          </a:custGeom>
          <a:ln w="19811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0" name="object 250"/>
          <p:cNvSpPr/>
          <p:nvPr/>
        </p:nvSpPr>
        <p:spPr>
          <a:xfrm>
            <a:off x="2563091" y="2159226"/>
            <a:ext cx="95683" cy="0"/>
          </a:xfrm>
          <a:custGeom>
            <a:avLst/>
            <a:gdLst/>
            <a:ahLst/>
            <a:cxnLst/>
            <a:rect l="l" t="t" r="r" b="b"/>
            <a:pathLst>
              <a:path w="140335">
                <a:moveTo>
                  <a:pt x="0" y="0"/>
                </a:moveTo>
                <a:lnTo>
                  <a:pt x="14019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1" name="object 251"/>
          <p:cNvSpPr/>
          <p:nvPr/>
        </p:nvSpPr>
        <p:spPr>
          <a:xfrm>
            <a:off x="2663882" y="2159226"/>
            <a:ext cx="95683" cy="0"/>
          </a:xfrm>
          <a:custGeom>
            <a:avLst/>
            <a:gdLst/>
            <a:ahLst/>
            <a:cxnLst/>
            <a:rect l="l" t="t" r="r" b="b"/>
            <a:pathLst>
              <a:path w="140335">
                <a:moveTo>
                  <a:pt x="0" y="0"/>
                </a:moveTo>
                <a:lnTo>
                  <a:pt x="14019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2" name="object 252"/>
          <p:cNvSpPr/>
          <p:nvPr/>
        </p:nvSpPr>
        <p:spPr>
          <a:xfrm>
            <a:off x="2764674" y="2159226"/>
            <a:ext cx="95683" cy="0"/>
          </a:xfrm>
          <a:custGeom>
            <a:avLst/>
            <a:gdLst/>
            <a:ahLst/>
            <a:cxnLst/>
            <a:rect l="l" t="t" r="r" b="b"/>
            <a:pathLst>
              <a:path w="140335">
                <a:moveTo>
                  <a:pt x="0" y="0"/>
                </a:moveTo>
                <a:lnTo>
                  <a:pt x="14019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3" name="object 253"/>
          <p:cNvSpPr/>
          <p:nvPr/>
        </p:nvSpPr>
        <p:spPr>
          <a:xfrm>
            <a:off x="2865466" y="2159226"/>
            <a:ext cx="95683" cy="0"/>
          </a:xfrm>
          <a:custGeom>
            <a:avLst/>
            <a:gdLst/>
            <a:ahLst/>
            <a:cxnLst/>
            <a:rect l="l" t="t" r="r" b="b"/>
            <a:pathLst>
              <a:path w="140335">
                <a:moveTo>
                  <a:pt x="0" y="0"/>
                </a:moveTo>
                <a:lnTo>
                  <a:pt x="14019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4" name="object 254"/>
          <p:cNvSpPr/>
          <p:nvPr/>
        </p:nvSpPr>
        <p:spPr>
          <a:xfrm>
            <a:off x="2966258" y="2159226"/>
            <a:ext cx="95683" cy="0"/>
          </a:xfrm>
          <a:custGeom>
            <a:avLst/>
            <a:gdLst/>
            <a:ahLst/>
            <a:cxnLst/>
            <a:rect l="l" t="t" r="r" b="b"/>
            <a:pathLst>
              <a:path w="140335">
                <a:moveTo>
                  <a:pt x="0" y="0"/>
                </a:moveTo>
                <a:lnTo>
                  <a:pt x="14019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5" name="object 255"/>
          <p:cNvSpPr/>
          <p:nvPr/>
        </p:nvSpPr>
        <p:spPr>
          <a:xfrm>
            <a:off x="3067050" y="2159226"/>
            <a:ext cx="95683" cy="0"/>
          </a:xfrm>
          <a:custGeom>
            <a:avLst/>
            <a:gdLst/>
            <a:ahLst/>
            <a:cxnLst/>
            <a:rect l="l" t="t" r="r" b="b"/>
            <a:pathLst>
              <a:path w="140335">
                <a:moveTo>
                  <a:pt x="0" y="0"/>
                </a:moveTo>
                <a:lnTo>
                  <a:pt x="14019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6" name="object 256"/>
          <p:cNvSpPr/>
          <p:nvPr/>
        </p:nvSpPr>
        <p:spPr>
          <a:xfrm>
            <a:off x="3167841" y="2159226"/>
            <a:ext cx="95683" cy="0"/>
          </a:xfrm>
          <a:custGeom>
            <a:avLst/>
            <a:gdLst/>
            <a:ahLst/>
            <a:cxnLst/>
            <a:rect l="l" t="t" r="r" b="b"/>
            <a:pathLst>
              <a:path w="140335">
                <a:moveTo>
                  <a:pt x="0" y="0"/>
                </a:moveTo>
                <a:lnTo>
                  <a:pt x="14019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7" name="object 257"/>
          <p:cNvSpPr/>
          <p:nvPr/>
        </p:nvSpPr>
        <p:spPr>
          <a:xfrm>
            <a:off x="3268634" y="2159226"/>
            <a:ext cx="92652" cy="0"/>
          </a:xfrm>
          <a:custGeom>
            <a:avLst/>
            <a:gdLst/>
            <a:ahLst/>
            <a:cxnLst/>
            <a:rect l="l" t="t" r="r" b="b"/>
            <a:pathLst>
              <a:path w="135889">
                <a:moveTo>
                  <a:pt x="0" y="0"/>
                </a:moveTo>
                <a:lnTo>
                  <a:pt x="135623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8" name="object 258"/>
          <p:cNvSpPr/>
          <p:nvPr/>
        </p:nvSpPr>
        <p:spPr>
          <a:xfrm>
            <a:off x="2563091" y="2156633"/>
            <a:ext cx="95683" cy="0"/>
          </a:xfrm>
          <a:custGeom>
            <a:avLst/>
            <a:gdLst/>
            <a:ahLst/>
            <a:cxnLst/>
            <a:rect l="l" t="t" r="r" b="b"/>
            <a:pathLst>
              <a:path w="140335">
                <a:moveTo>
                  <a:pt x="0" y="0"/>
                </a:moveTo>
                <a:lnTo>
                  <a:pt x="140195" y="0"/>
                </a:lnTo>
              </a:path>
            </a:pathLst>
          </a:custGeom>
          <a:ln w="4572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9" name="object 259"/>
          <p:cNvSpPr/>
          <p:nvPr/>
        </p:nvSpPr>
        <p:spPr>
          <a:xfrm>
            <a:off x="2563091" y="2164422"/>
            <a:ext cx="95683" cy="0"/>
          </a:xfrm>
          <a:custGeom>
            <a:avLst/>
            <a:gdLst/>
            <a:ahLst/>
            <a:cxnLst/>
            <a:rect l="l" t="t" r="r" b="b"/>
            <a:pathLst>
              <a:path w="140335">
                <a:moveTo>
                  <a:pt x="0" y="0"/>
                </a:moveTo>
                <a:lnTo>
                  <a:pt x="140195" y="0"/>
                </a:lnTo>
              </a:path>
            </a:pathLst>
          </a:custGeom>
          <a:ln w="12179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0" name="object 260"/>
          <p:cNvSpPr/>
          <p:nvPr/>
        </p:nvSpPr>
        <p:spPr>
          <a:xfrm>
            <a:off x="2663882" y="2156633"/>
            <a:ext cx="95683" cy="0"/>
          </a:xfrm>
          <a:custGeom>
            <a:avLst/>
            <a:gdLst/>
            <a:ahLst/>
            <a:cxnLst/>
            <a:rect l="l" t="t" r="r" b="b"/>
            <a:pathLst>
              <a:path w="140335">
                <a:moveTo>
                  <a:pt x="0" y="0"/>
                </a:moveTo>
                <a:lnTo>
                  <a:pt x="140195" y="0"/>
                </a:lnTo>
              </a:path>
            </a:pathLst>
          </a:custGeom>
          <a:ln w="4572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1" name="object 261"/>
          <p:cNvSpPr/>
          <p:nvPr/>
        </p:nvSpPr>
        <p:spPr>
          <a:xfrm>
            <a:off x="2663882" y="2164422"/>
            <a:ext cx="95683" cy="0"/>
          </a:xfrm>
          <a:custGeom>
            <a:avLst/>
            <a:gdLst/>
            <a:ahLst/>
            <a:cxnLst/>
            <a:rect l="l" t="t" r="r" b="b"/>
            <a:pathLst>
              <a:path w="140335">
                <a:moveTo>
                  <a:pt x="0" y="0"/>
                </a:moveTo>
                <a:lnTo>
                  <a:pt x="140195" y="0"/>
                </a:lnTo>
              </a:path>
            </a:pathLst>
          </a:custGeom>
          <a:ln w="12179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2" name="object 262"/>
          <p:cNvSpPr/>
          <p:nvPr/>
        </p:nvSpPr>
        <p:spPr>
          <a:xfrm>
            <a:off x="2764674" y="2156633"/>
            <a:ext cx="95683" cy="0"/>
          </a:xfrm>
          <a:custGeom>
            <a:avLst/>
            <a:gdLst/>
            <a:ahLst/>
            <a:cxnLst/>
            <a:rect l="l" t="t" r="r" b="b"/>
            <a:pathLst>
              <a:path w="140335">
                <a:moveTo>
                  <a:pt x="0" y="0"/>
                </a:moveTo>
                <a:lnTo>
                  <a:pt x="140195" y="0"/>
                </a:lnTo>
              </a:path>
            </a:pathLst>
          </a:custGeom>
          <a:ln w="4572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3" name="object 263"/>
          <p:cNvSpPr/>
          <p:nvPr/>
        </p:nvSpPr>
        <p:spPr>
          <a:xfrm>
            <a:off x="2764674" y="2164422"/>
            <a:ext cx="95683" cy="0"/>
          </a:xfrm>
          <a:custGeom>
            <a:avLst/>
            <a:gdLst/>
            <a:ahLst/>
            <a:cxnLst/>
            <a:rect l="l" t="t" r="r" b="b"/>
            <a:pathLst>
              <a:path w="140335">
                <a:moveTo>
                  <a:pt x="0" y="0"/>
                </a:moveTo>
                <a:lnTo>
                  <a:pt x="140195" y="0"/>
                </a:lnTo>
              </a:path>
            </a:pathLst>
          </a:custGeom>
          <a:ln w="12179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4" name="object 264"/>
          <p:cNvSpPr/>
          <p:nvPr/>
        </p:nvSpPr>
        <p:spPr>
          <a:xfrm>
            <a:off x="2865466" y="2156633"/>
            <a:ext cx="95683" cy="0"/>
          </a:xfrm>
          <a:custGeom>
            <a:avLst/>
            <a:gdLst/>
            <a:ahLst/>
            <a:cxnLst/>
            <a:rect l="l" t="t" r="r" b="b"/>
            <a:pathLst>
              <a:path w="140335">
                <a:moveTo>
                  <a:pt x="0" y="0"/>
                </a:moveTo>
                <a:lnTo>
                  <a:pt x="140195" y="0"/>
                </a:lnTo>
              </a:path>
            </a:pathLst>
          </a:custGeom>
          <a:ln w="4572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5" name="object 265"/>
          <p:cNvSpPr/>
          <p:nvPr/>
        </p:nvSpPr>
        <p:spPr>
          <a:xfrm>
            <a:off x="2865466" y="2164422"/>
            <a:ext cx="95683" cy="0"/>
          </a:xfrm>
          <a:custGeom>
            <a:avLst/>
            <a:gdLst/>
            <a:ahLst/>
            <a:cxnLst/>
            <a:rect l="l" t="t" r="r" b="b"/>
            <a:pathLst>
              <a:path w="140335">
                <a:moveTo>
                  <a:pt x="0" y="0"/>
                </a:moveTo>
                <a:lnTo>
                  <a:pt x="140195" y="0"/>
                </a:lnTo>
              </a:path>
            </a:pathLst>
          </a:custGeom>
          <a:ln w="12179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6" name="object 266"/>
          <p:cNvSpPr/>
          <p:nvPr/>
        </p:nvSpPr>
        <p:spPr>
          <a:xfrm>
            <a:off x="2966258" y="2156633"/>
            <a:ext cx="95683" cy="0"/>
          </a:xfrm>
          <a:custGeom>
            <a:avLst/>
            <a:gdLst/>
            <a:ahLst/>
            <a:cxnLst/>
            <a:rect l="l" t="t" r="r" b="b"/>
            <a:pathLst>
              <a:path w="140335">
                <a:moveTo>
                  <a:pt x="0" y="0"/>
                </a:moveTo>
                <a:lnTo>
                  <a:pt x="140195" y="0"/>
                </a:lnTo>
              </a:path>
            </a:pathLst>
          </a:custGeom>
          <a:ln w="4572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7" name="object 267"/>
          <p:cNvSpPr/>
          <p:nvPr/>
        </p:nvSpPr>
        <p:spPr>
          <a:xfrm>
            <a:off x="2966258" y="2164422"/>
            <a:ext cx="95683" cy="0"/>
          </a:xfrm>
          <a:custGeom>
            <a:avLst/>
            <a:gdLst/>
            <a:ahLst/>
            <a:cxnLst/>
            <a:rect l="l" t="t" r="r" b="b"/>
            <a:pathLst>
              <a:path w="140335">
                <a:moveTo>
                  <a:pt x="0" y="0"/>
                </a:moveTo>
                <a:lnTo>
                  <a:pt x="140195" y="0"/>
                </a:lnTo>
              </a:path>
            </a:pathLst>
          </a:custGeom>
          <a:ln w="12179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8" name="object 268"/>
          <p:cNvSpPr/>
          <p:nvPr/>
        </p:nvSpPr>
        <p:spPr>
          <a:xfrm>
            <a:off x="3067050" y="2156633"/>
            <a:ext cx="95683" cy="0"/>
          </a:xfrm>
          <a:custGeom>
            <a:avLst/>
            <a:gdLst/>
            <a:ahLst/>
            <a:cxnLst/>
            <a:rect l="l" t="t" r="r" b="b"/>
            <a:pathLst>
              <a:path w="140335">
                <a:moveTo>
                  <a:pt x="0" y="0"/>
                </a:moveTo>
                <a:lnTo>
                  <a:pt x="140195" y="0"/>
                </a:lnTo>
              </a:path>
            </a:pathLst>
          </a:custGeom>
          <a:ln w="4572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9" name="object 269"/>
          <p:cNvSpPr/>
          <p:nvPr/>
        </p:nvSpPr>
        <p:spPr>
          <a:xfrm>
            <a:off x="3067050" y="2164422"/>
            <a:ext cx="95683" cy="0"/>
          </a:xfrm>
          <a:custGeom>
            <a:avLst/>
            <a:gdLst/>
            <a:ahLst/>
            <a:cxnLst/>
            <a:rect l="l" t="t" r="r" b="b"/>
            <a:pathLst>
              <a:path w="140335">
                <a:moveTo>
                  <a:pt x="0" y="0"/>
                </a:moveTo>
                <a:lnTo>
                  <a:pt x="140195" y="0"/>
                </a:lnTo>
              </a:path>
            </a:pathLst>
          </a:custGeom>
          <a:ln w="12179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0" name="object 270"/>
          <p:cNvSpPr/>
          <p:nvPr/>
        </p:nvSpPr>
        <p:spPr>
          <a:xfrm>
            <a:off x="3167841" y="2156633"/>
            <a:ext cx="95683" cy="0"/>
          </a:xfrm>
          <a:custGeom>
            <a:avLst/>
            <a:gdLst/>
            <a:ahLst/>
            <a:cxnLst/>
            <a:rect l="l" t="t" r="r" b="b"/>
            <a:pathLst>
              <a:path w="140335">
                <a:moveTo>
                  <a:pt x="0" y="0"/>
                </a:moveTo>
                <a:lnTo>
                  <a:pt x="140195" y="0"/>
                </a:lnTo>
              </a:path>
            </a:pathLst>
          </a:custGeom>
          <a:ln w="4572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1" name="object 271"/>
          <p:cNvSpPr/>
          <p:nvPr/>
        </p:nvSpPr>
        <p:spPr>
          <a:xfrm>
            <a:off x="3167841" y="2164422"/>
            <a:ext cx="95683" cy="0"/>
          </a:xfrm>
          <a:custGeom>
            <a:avLst/>
            <a:gdLst/>
            <a:ahLst/>
            <a:cxnLst/>
            <a:rect l="l" t="t" r="r" b="b"/>
            <a:pathLst>
              <a:path w="140335">
                <a:moveTo>
                  <a:pt x="0" y="0"/>
                </a:moveTo>
                <a:lnTo>
                  <a:pt x="140195" y="0"/>
                </a:lnTo>
              </a:path>
            </a:pathLst>
          </a:custGeom>
          <a:ln w="12179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2" name="object 272"/>
          <p:cNvSpPr/>
          <p:nvPr/>
        </p:nvSpPr>
        <p:spPr>
          <a:xfrm>
            <a:off x="3268634" y="2156633"/>
            <a:ext cx="92652" cy="0"/>
          </a:xfrm>
          <a:custGeom>
            <a:avLst/>
            <a:gdLst/>
            <a:ahLst/>
            <a:cxnLst/>
            <a:rect l="l" t="t" r="r" b="b"/>
            <a:pathLst>
              <a:path w="135889">
                <a:moveTo>
                  <a:pt x="0" y="0"/>
                </a:moveTo>
                <a:lnTo>
                  <a:pt x="135623" y="0"/>
                </a:lnTo>
              </a:path>
            </a:pathLst>
          </a:custGeom>
          <a:ln w="4572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3" name="object 273"/>
          <p:cNvSpPr/>
          <p:nvPr/>
        </p:nvSpPr>
        <p:spPr>
          <a:xfrm>
            <a:off x="3268634" y="2164422"/>
            <a:ext cx="92652" cy="0"/>
          </a:xfrm>
          <a:custGeom>
            <a:avLst/>
            <a:gdLst/>
            <a:ahLst/>
            <a:cxnLst/>
            <a:rect l="l" t="t" r="r" b="b"/>
            <a:pathLst>
              <a:path w="135889">
                <a:moveTo>
                  <a:pt x="0" y="0"/>
                </a:moveTo>
                <a:lnTo>
                  <a:pt x="135623" y="0"/>
                </a:lnTo>
              </a:path>
            </a:pathLst>
          </a:custGeom>
          <a:ln w="12179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4" name="object 274"/>
          <p:cNvSpPr/>
          <p:nvPr/>
        </p:nvSpPr>
        <p:spPr>
          <a:xfrm>
            <a:off x="2460220" y="2155074"/>
            <a:ext cx="5195" cy="13855"/>
          </a:xfrm>
          <a:custGeom>
            <a:avLst/>
            <a:gdLst/>
            <a:ahLst/>
            <a:cxnLst/>
            <a:rect l="l" t="t" r="r" b="b"/>
            <a:pathLst>
              <a:path w="7619" h="20319">
                <a:moveTo>
                  <a:pt x="7607" y="0"/>
                </a:moveTo>
                <a:lnTo>
                  <a:pt x="0" y="0"/>
                </a:lnTo>
                <a:lnTo>
                  <a:pt x="0" y="7620"/>
                </a:lnTo>
                <a:lnTo>
                  <a:pt x="7607" y="7620"/>
                </a:lnTo>
                <a:lnTo>
                  <a:pt x="7607" y="0"/>
                </a:lnTo>
                <a:close/>
              </a:path>
              <a:path w="7619" h="20319">
                <a:moveTo>
                  <a:pt x="7607" y="15239"/>
                </a:moveTo>
                <a:lnTo>
                  <a:pt x="0" y="15239"/>
                </a:lnTo>
                <a:lnTo>
                  <a:pt x="0" y="19799"/>
                </a:lnTo>
                <a:lnTo>
                  <a:pt x="7607" y="19799"/>
                </a:lnTo>
                <a:lnTo>
                  <a:pt x="7607" y="15239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5" name="object 275"/>
          <p:cNvSpPr/>
          <p:nvPr/>
        </p:nvSpPr>
        <p:spPr>
          <a:xfrm>
            <a:off x="2557895" y="2161820"/>
            <a:ext cx="5195" cy="0"/>
          </a:xfrm>
          <a:custGeom>
            <a:avLst/>
            <a:gdLst/>
            <a:ahLst/>
            <a:cxnLst/>
            <a:rect l="l" t="t" r="r" b="b"/>
            <a:pathLst>
              <a:path w="7619">
                <a:moveTo>
                  <a:pt x="0" y="0"/>
                </a:moveTo>
                <a:lnTo>
                  <a:pt x="7607" y="0"/>
                </a:lnTo>
              </a:path>
            </a:pathLst>
          </a:custGeom>
          <a:ln w="19811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6" name="object 276"/>
          <p:cNvSpPr/>
          <p:nvPr/>
        </p:nvSpPr>
        <p:spPr>
          <a:xfrm>
            <a:off x="2658687" y="2161820"/>
            <a:ext cx="5195" cy="0"/>
          </a:xfrm>
          <a:custGeom>
            <a:avLst/>
            <a:gdLst/>
            <a:ahLst/>
            <a:cxnLst/>
            <a:rect l="l" t="t" r="r" b="b"/>
            <a:pathLst>
              <a:path w="7619">
                <a:moveTo>
                  <a:pt x="0" y="0"/>
                </a:moveTo>
                <a:lnTo>
                  <a:pt x="7607" y="0"/>
                </a:lnTo>
              </a:path>
            </a:pathLst>
          </a:custGeom>
          <a:ln w="19811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7" name="object 277"/>
          <p:cNvSpPr/>
          <p:nvPr/>
        </p:nvSpPr>
        <p:spPr>
          <a:xfrm>
            <a:off x="2759479" y="2161820"/>
            <a:ext cx="5195" cy="0"/>
          </a:xfrm>
          <a:custGeom>
            <a:avLst/>
            <a:gdLst/>
            <a:ahLst/>
            <a:cxnLst/>
            <a:rect l="l" t="t" r="r" b="b"/>
            <a:pathLst>
              <a:path w="7619">
                <a:moveTo>
                  <a:pt x="0" y="0"/>
                </a:moveTo>
                <a:lnTo>
                  <a:pt x="7607" y="0"/>
                </a:lnTo>
              </a:path>
            </a:pathLst>
          </a:custGeom>
          <a:ln w="19811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8" name="object 278"/>
          <p:cNvSpPr/>
          <p:nvPr/>
        </p:nvSpPr>
        <p:spPr>
          <a:xfrm>
            <a:off x="2860271" y="2161820"/>
            <a:ext cx="5195" cy="0"/>
          </a:xfrm>
          <a:custGeom>
            <a:avLst/>
            <a:gdLst/>
            <a:ahLst/>
            <a:cxnLst/>
            <a:rect l="l" t="t" r="r" b="b"/>
            <a:pathLst>
              <a:path w="7619">
                <a:moveTo>
                  <a:pt x="0" y="0"/>
                </a:moveTo>
                <a:lnTo>
                  <a:pt x="7607" y="0"/>
                </a:lnTo>
              </a:path>
            </a:pathLst>
          </a:custGeom>
          <a:ln w="19811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9" name="object 279"/>
          <p:cNvSpPr/>
          <p:nvPr/>
        </p:nvSpPr>
        <p:spPr>
          <a:xfrm>
            <a:off x="2961063" y="2161820"/>
            <a:ext cx="5195" cy="0"/>
          </a:xfrm>
          <a:custGeom>
            <a:avLst/>
            <a:gdLst/>
            <a:ahLst/>
            <a:cxnLst/>
            <a:rect l="l" t="t" r="r" b="b"/>
            <a:pathLst>
              <a:path w="7619">
                <a:moveTo>
                  <a:pt x="0" y="0"/>
                </a:moveTo>
                <a:lnTo>
                  <a:pt x="7607" y="0"/>
                </a:lnTo>
              </a:path>
            </a:pathLst>
          </a:custGeom>
          <a:ln w="19811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0" name="object 280"/>
          <p:cNvSpPr/>
          <p:nvPr/>
        </p:nvSpPr>
        <p:spPr>
          <a:xfrm>
            <a:off x="3061855" y="2161820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07" y="0"/>
                </a:lnTo>
              </a:path>
            </a:pathLst>
          </a:custGeom>
          <a:ln w="19811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1" name="object 281"/>
          <p:cNvSpPr/>
          <p:nvPr/>
        </p:nvSpPr>
        <p:spPr>
          <a:xfrm>
            <a:off x="3162646" y="2161820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07" y="0"/>
                </a:lnTo>
              </a:path>
            </a:pathLst>
          </a:custGeom>
          <a:ln w="19811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2" name="object 282"/>
          <p:cNvSpPr/>
          <p:nvPr/>
        </p:nvSpPr>
        <p:spPr>
          <a:xfrm>
            <a:off x="3263438" y="2161820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07" y="0"/>
                </a:lnTo>
              </a:path>
            </a:pathLst>
          </a:custGeom>
          <a:ln w="19811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3" name="object 283"/>
          <p:cNvSpPr/>
          <p:nvPr/>
        </p:nvSpPr>
        <p:spPr>
          <a:xfrm>
            <a:off x="2455026" y="2162863"/>
            <a:ext cx="12556" cy="0"/>
          </a:xfrm>
          <a:custGeom>
            <a:avLst/>
            <a:gdLst/>
            <a:ahLst/>
            <a:cxnLst/>
            <a:rect l="l" t="t" r="r" b="b"/>
            <a:pathLst>
              <a:path w="18414">
                <a:moveTo>
                  <a:pt x="0" y="0"/>
                </a:moveTo>
                <a:lnTo>
                  <a:pt x="18275" y="0"/>
                </a:lnTo>
              </a:path>
            </a:pathLst>
          </a:custGeom>
          <a:ln w="7607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4" name="object 284"/>
          <p:cNvSpPr/>
          <p:nvPr/>
        </p:nvSpPr>
        <p:spPr>
          <a:xfrm>
            <a:off x="8365375" y="1788276"/>
            <a:ext cx="218209" cy="256742"/>
          </a:xfrm>
          <a:custGeom>
            <a:avLst/>
            <a:gdLst/>
            <a:ahLst/>
            <a:cxnLst/>
            <a:rect l="l" t="t" r="r" b="b"/>
            <a:pathLst>
              <a:path w="320040" h="376555">
                <a:moveTo>
                  <a:pt x="0" y="376415"/>
                </a:moveTo>
                <a:lnTo>
                  <a:pt x="320040" y="376415"/>
                </a:lnTo>
                <a:lnTo>
                  <a:pt x="320040" y="0"/>
                </a:lnTo>
                <a:lnTo>
                  <a:pt x="0" y="0"/>
                </a:lnTo>
                <a:lnTo>
                  <a:pt x="0" y="376415"/>
                </a:lnTo>
                <a:close/>
              </a:path>
            </a:pathLst>
          </a:custGeom>
          <a:solidFill>
            <a:srgbClr val="96865B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5" name="object 285"/>
          <p:cNvSpPr/>
          <p:nvPr/>
        </p:nvSpPr>
        <p:spPr>
          <a:xfrm>
            <a:off x="8365375" y="2058431"/>
            <a:ext cx="218209" cy="256742"/>
          </a:xfrm>
          <a:custGeom>
            <a:avLst/>
            <a:gdLst/>
            <a:ahLst/>
            <a:cxnLst/>
            <a:rect l="l" t="t" r="r" b="b"/>
            <a:pathLst>
              <a:path w="320040" h="376554">
                <a:moveTo>
                  <a:pt x="0" y="376427"/>
                </a:moveTo>
                <a:lnTo>
                  <a:pt x="320040" y="376427"/>
                </a:lnTo>
                <a:lnTo>
                  <a:pt x="320040" y="0"/>
                </a:lnTo>
                <a:lnTo>
                  <a:pt x="0" y="0"/>
                </a:lnTo>
                <a:lnTo>
                  <a:pt x="0" y="376427"/>
                </a:lnTo>
                <a:close/>
              </a:path>
            </a:pathLst>
          </a:custGeom>
          <a:solidFill>
            <a:srgbClr val="96865B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6" name="object 286"/>
          <p:cNvSpPr/>
          <p:nvPr/>
        </p:nvSpPr>
        <p:spPr>
          <a:xfrm>
            <a:off x="8784126" y="3708864"/>
            <a:ext cx="972849" cy="126423"/>
          </a:xfrm>
          <a:custGeom>
            <a:avLst/>
            <a:gdLst/>
            <a:ahLst/>
            <a:cxnLst/>
            <a:rect l="l" t="t" r="r" b="b"/>
            <a:pathLst>
              <a:path w="1426844" h="185420">
                <a:moveTo>
                  <a:pt x="0" y="185420"/>
                </a:moveTo>
                <a:lnTo>
                  <a:pt x="1426464" y="185420"/>
                </a:lnTo>
                <a:lnTo>
                  <a:pt x="1426464" y="0"/>
                </a:lnTo>
                <a:lnTo>
                  <a:pt x="0" y="0"/>
                </a:lnTo>
                <a:lnTo>
                  <a:pt x="0" y="185420"/>
                </a:lnTo>
                <a:close/>
              </a:path>
            </a:pathLst>
          </a:custGeom>
          <a:solidFill>
            <a:srgbClr val="FF9582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7" name="object 287"/>
          <p:cNvSpPr/>
          <p:nvPr/>
        </p:nvSpPr>
        <p:spPr>
          <a:xfrm>
            <a:off x="8777891" y="3615346"/>
            <a:ext cx="978910" cy="93518"/>
          </a:xfrm>
          <a:custGeom>
            <a:avLst/>
            <a:gdLst/>
            <a:ahLst/>
            <a:cxnLst/>
            <a:rect l="l" t="t" r="r" b="b"/>
            <a:pathLst>
              <a:path w="1435734" h="137160">
                <a:moveTo>
                  <a:pt x="0" y="137159"/>
                </a:moveTo>
                <a:lnTo>
                  <a:pt x="1435608" y="137159"/>
                </a:lnTo>
                <a:lnTo>
                  <a:pt x="1435608" y="0"/>
                </a:lnTo>
                <a:lnTo>
                  <a:pt x="0" y="0"/>
                </a:lnTo>
                <a:lnTo>
                  <a:pt x="0" y="137159"/>
                </a:lnTo>
                <a:close/>
              </a:path>
            </a:pathLst>
          </a:custGeom>
          <a:solidFill>
            <a:srgbClr val="FF9582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8" name="object 288"/>
          <p:cNvSpPr/>
          <p:nvPr/>
        </p:nvSpPr>
        <p:spPr>
          <a:xfrm>
            <a:off x="8784126" y="3544341"/>
            <a:ext cx="972849" cy="71004"/>
          </a:xfrm>
          <a:custGeom>
            <a:avLst/>
            <a:gdLst/>
            <a:ahLst/>
            <a:cxnLst/>
            <a:rect l="l" t="t" r="r" b="b"/>
            <a:pathLst>
              <a:path w="1426844" h="104139">
                <a:moveTo>
                  <a:pt x="0" y="104140"/>
                </a:moveTo>
                <a:lnTo>
                  <a:pt x="1426464" y="104140"/>
                </a:lnTo>
                <a:lnTo>
                  <a:pt x="1426464" y="0"/>
                </a:lnTo>
                <a:lnTo>
                  <a:pt x="0" y="0"/>
                </a:lnTo>
                <a:lnTo>
                  <a:pt x="0" y="104140"/>
                </a:lnTo>
                <a:close/>
              </a:path>
            </a:pathLst>
          </a:custGeom>
          <a:solidFill>
            <a:srgbClr val="FF9582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9" name="object 289"/>
          <p:cNvSpPr/>
          <p:nvPr/>
        </p:nvSpPr>
        <p:spPr>
          <a:xfrm>
            <a:off x="9750479" y="3481996"/>
            <a:ext cx="0" cy="62345"/>
          </a:xfrm>
          <a:custGeom>
            <a:avLst/>
            <a:gdLst/>
            <a:ahLst/>
            <a:cxnLst/>
            <a:rect l="l" t="t" r="r" b="b"/>
            <a:pathLst>
              <a:path h="91439">
                <a:moveTo>
                  <a:pt x="0" y="0"/>
                </a:moveTo>
                <a:lnTo>
                  <a:pt x="0" y="91439"/>
                </a:lnTo>
              </a:path>
            </a:pathLst>
          </a:custGeom>
          <a:ln w="18288">
            <a:solidFill>
              <a:srgbClr val="FF9582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0" name="object 290"/>
          <p:cNvSpPr/>
          <p:nvPr/>
        </p:nvSpPr>
        <p:spPr>
          <a:xfrm>
            <a:off x="8682304" y="2911362"/>
            <a:ext cx="1074593" cy="570634"/>
          </a:xfrm>
          <a:custGeom>
            <a:avLst/>
            <a:gdLst/>
            <a:ahLst/>
            <a:cxnLst/>
            <a:rect l="l" t="t" r="r" b="b"/>
            <a:pathLst>
              <a:path w="1576069" h="836929">
                <a:moveTo>
                  <a:pt x="0" y="836929"/>
                </a:moveTo>
                <a:lnTo>
                  <a:pt x="1575803" y="836929"/>
                </a:lnTo>
                <a:lnTo>
                  <a:pt x="1575803" y="0"/>
                </a:lnTo>
                <a:lnTo>
                  <a:pt x="0" y="0"/>
                </a:lnTo>
                <a:lnTo>
                  <a:pt x="0" y="836929"/>
                </a:lnTo>
                <a:close/>
              </a:path>
            </a:pathLst>
          </a:custGeom>
          <a:solidFill>
            <a:srgbClr val="FF9582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1" name="object 291"/>
          <p:cNvSpPr/>
          <p:nvPr/>
        </p:nvSpPr>
        <p:spPr>
          <a:xfrm>
            <a:off x="9750479" y="2849016"/>
            <a:ext cx="0" cy="62345"/>
          </a:xfrm>
          <a:custGeom>
            <a:avLst/>
            <a:gdLst/>
            <a:ahLst/>
            <a:cxnLst/>
            <a:rect l="l" t="t" r="r" b="b"/>
            <a:pathLst>
              <a:path h="91439">
                <a:moveTo>
                  <a:pt x="0" y="0"/>
                </a:moveTo>
                <a:lnTo>
                  <a:pt x="0" y="91439"/>
                </a:lnTo>
              </a:path>
            </a:pathLst>
          </a:custGeom>
          <a:ln w="18288">
            <a:solidFill>
              <a:srgbClr val="FF9582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2" name="object 292"/>
          <p:cNvSpPr/>
          <p:nvPr/>
        </p:nvSpPr>
        <p:spPr>
          <a:xfrm>
            <a:off x="8784126" y="2820441"/>
            <a:ext cx="972849" cy="28575"/>
          </a:xfrm>
          <a:custGeom>
            <a:avLst/>
            <a:gdLst/>
            <a:ahLst/>
            <a:cxnLst/>
            <a:rect l="l" t="t" r="r" b="b"/>
            <a:pathLst>
              <a:path w="1426844" h="41910">
                <a:moveTo>
                  <a:pt x="0" y="41909"/>
                </a:moveTo>
                <a:lnTo>
                  <a:pt x="1426464" y="41909"/>
                </a:lnTo>
                <a:lnTo>
                  <a:pt x="1426464" y="0"/>
                </a:lnTo>
                <a:lnTo>
                  <a:pt x="0" y="0"/>
                </a:lnTo>
                <a:lnTo>
                  <a:pt x="0" y="41909"/>
                </a:lnTo>
                <a:close/>
              </a:path>
            </a:pathLst>
          </a:custGeom>
          <a:solidFill>
            <a:srgbClr val="FF9582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3" name="object 293"/>
          <p:cNvSpPr/>
          <p:nvPr/>
        </p:nvSpPr>
        <p:spPr>
          <a:xfrm>
            <a:off x="8777891" y="2726923"/>
            <a:ext cx="978910" cy="93518"/>
          </a:xfrm>
          <a:custGeom>
            <a:avLst/>
            <a:gdLst/>
            <a:ahLst/>
            <a:cxnLst/>
            <a:rect l="l" t="t" r="r" b="b"/>
            <a:pathLst>
              <a:path w="1435734" h="137160">
                <a:moveTo>
                  <a:pt x="0" y="137160"/>
                </a:moveTo>
                <a:lnTo>
                  <a:pt x="1435608" y="137160"/>
                </a:lnTo>
                <a:lnTo>
                  <a:pt x="1435608" y="0"/>
                </a:lnTo>
                <a:lnTo>
                  <a:pt x="0" y="0"/>
                </a:lnTo>
                <a:lnTo>
                  <a:pt x="0" y="137160"/>
                </a:lnTo>
                <a:close/>
              </a:path>
            </a:pathLst>
          </a:custGeom>
          <a:solidFill>
            <a:srgbClr val="FF9582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4" name="object 294"/>
          <p:cNvSpPr/>
          <p:nvPr/>
        </p:nvSpPr>
        <p:spPr>
          <a:xfrm>
            <a:off x="8784126" y="2536423"/>
            <a:ext cx="972849" cy="190500"/>
          </a:xfrm>
          <a:custGeom>
            <a:avLst/>
            <a:gdLst/>
            <a:ahLst/>
            <a:cxnLst/>
            <a:rect l="l" t="t" r="r" b="b"/>
            <a:pathLst>
              <a:path w="1426844" h="279400">
                <a:moveTo>
                  <a:pt x="0" y="279400"/>
                </a:moveTo>
                <a:lnTo>
                  <a:pt x="1426464" y="279400"/>
                </a:lnTo>
                <a:lnTo>
                  <a:pt x="1426464" y="0"/>
                </a:lnTo>
                <a:lnTo>
                  <a:pt x="0" y="0"/>
                </a:lnTo>
                <a:lnTo>
                  <a:pt x="0" y="279400"/>
                </a:lnTo>
                <a:close/>
              </a:path>
            </a:pathLst>
          </a:custGeom>
          <a:solidFill>
            <a:srgbClr val="FF9582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5" name="object 295"/>
          <p:cNvSpPr/>
          <p:nvPr/>
        </p:nvSpPr>
        <p:spPr>
          <a:xfrm>
            <a:off x="8745679" y="3481996"/>
            <a:ext cx="936481" cy="62345"/>
          </a:xfrm>
          <a:custGeom>
            <a:avLst/>
            <a:gdLst/>
            <a:ahLst/>
            <a:cxnLst/>
            <a:rect l="l" t="t" r="r" b="b"/>
            <a:pathLst>
              <a:path w="1373505" h="91439">
                <a:moveTo>
                  <a:pt x="1373124" y="0"/>
                </a:moveTo>
                <a:lnTo>
                  <a:pt x="0" y="0"/>
                </a:lnTo>
                <a:lnTo>
                  <a:pt x="0" y="91440"/>
                </a:lnTo>
                <a:lnTo>
                  <a:pt x="1373124" y="91440"/>
                </a:lnTo>
                <a:lnTo>
                  <a:pt x="1373124" y="0"/>
                </a:lnTo>
                <a:close/>
              </a:path>
            </a:pathLst>
          </a:custGeom>
          <a:solidFill>
            <a:srgbClr val="FF9582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6" name="object 296"/>
          <p:cNvSpPr/>
          <p:nvPr/>
        </p:nvSpPr>
        <p:spPr>
          <a:xfrm>
            <a:off x="8745679" y="2849190"/>
            <a:ext cx="936481" cy="62345"/>
          </a:xfrm>
          <a:custGeom>
            <a:avLst/>
            <a:gdLst/>
            <a:ahLst/>
            <a:cxnLst/>
            <a:rect l="l" t="t" r="r" b="b"/>
            <a:pathLst>
              <a:path w="1373505" h="91439">
                <a:moveTo>
                  <a:pt x="1373124" y="0"/>
                </a:moveTo>
                <a:lnTo>
                  <a:pt x="0" y="0"/>
                </a:lnTo>
                <a:lnTo>
                  <a:pt x="0" y="91439"/>
                </a:lnTo>
                <a:lnTo>
                  <a:pt x="1373124" y="91439"/>
                </a:lnTo>
                <a:lnTo>
                  <a:pt x="1373124" y="0"/>
                </a:lnTo>
                <a:close/>
              </a:path>
            </a:pathLst>
          </a:custGeom>
          <a:solidFill>
            <a:srgbClr val="FF9582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7" name="object 297"/>
          <p:cNvSpPr/>
          <p:nvPr/>
        </p:nvSpPr>
        <p:spPr>
          <a:xfrm>
            <a:off x="5623214" y="3929837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07" y="0"/>
                </a:lnTo>
              </a:path>
            </a:pathLst>
          </a:custGeom>
          <a:ln w="182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8" name="object 298"/>
          <p:cNvSpPr/>
          <p:nvPr/>
        </p:nvSpPr>
        <p:spPr>
          <a:xfrm>
            <a:off x="6418118" y="3183250"/>
            <a:ext cx="214313" cy="0"/>
          </a:xfrm>
          <a:custGeom>
            <a:avLst/>
            <a:gdLst/>
            <a:ahLst/>
            <a:cxnLst/>
            <a:rect l="l" t="t" r="r" b="b"/>
            <a:pathLst>
              <a:path w="314325">
                <a:moveTo>
                  <a:pt x="0" y="0"/>
                </a:moveTo>
                <a:lnTo>
                  <a:pt x="313931" y="0"/>
                </a:lnTo>
              </a:path>
            </a:pathLst>
          </a:custGeom>
          <a:ln w="4559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9" name="object 299"/>
          <p:cNvSpPr/>
          <p:nvPr/>
        </p:nvSpPr>
        <p:spPr>
          <a:xfrm>
            <a:off x="6186401" y="3183250"/>
            <a:ext cx="226868" cy="0"/>
          </a:xfrm>
          <a:custGeom>
            <a:avLst/>
            <a:gdLst/>
            <a:ahLst/>
            <a:cxnLst/>
            <a:rect l="l" t="t" r="r" b="b"/>
            <a:pathLst>
              <a:path w="332740">
                <a:moveTo>
                  <a:pt x="0" y="0"/>
                </a:moveTo>
                <a:lnTo>
                  <a:pt x="332219" y="0"/>
                </a:lnTo>
              </a:path>
            </a:pathLst>
          </a:custGeom>
          <a:ln w="4559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0" name="object 300"/>
          <p:cNvSpPr/>
          <p:nvPr/>
        </p:nvSpPr>
        <p:spPr>
          <a:xfrm>
            <a:off x="6637366" y="3180657"/>
            <a:ext cx="87457" cy="0"/>
          </a:xfrm>
          <a:custGeom>
            <a:avLst/>
            <a:gdLst/>
            <a:ahLst/>
            <a:cxnLst/>
            <a:rect l="l" t="t" r="r" b="b"/>
            <a:pathLst>
              <a:path w="128270">
                <a:moveTo>
                  <a:pt x="0" y="0"/>
                </a:moveTo>
                <a:lnTo>
                  <a:pt x="128003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1" name="object 301"/>
          <p:cNvSpPr/>
          <p:nvPr/>
        </p:nvSpPr>
        <p:spPr>
          <a:xfrm>
            <a:off x="6637366" y="3188446"/>
            <a:ext cx="87457" cy="0"/>
          </a:xfrm>
          <a:custGeom>
            <a:avLst/>
            <a:gdLst/>
            <a:ahLst/>
            <a:cxnLst/>
            <a:rect l="l" t="t" r="r" b="b"/>
            <a:pathLst>
              <a:path w="128270">
                <a:moveTo>
                  <a:pt x="0" y="0"/>
                </a:moveTo>
                <a:lnTo>
                  <a:pt x="128003" y="0"/>
                </a:lnTo>
              </a:path>
            </a:pathLst>
          </a:custGeom>
          <a:ln w="1065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2" name="object 302"/>
          <p:cNvSpPr/>
          <p:nvPr/>
        </p:nvSpPr>
        <p:spPr>
          <a:xfrm>
            <a:off x="6525144" y="3180657"/>
            <a:ext cx="107373" cy="0"/>
          </a:xfrm>
          <a:custGeom>
            <a:avLst/>
            <a:gdLst/>
            <a:ahLst/>
            <a:cxnLst/>
            <a:rect l="l" t="t" r="r" b="b"/>
            <a:pathLst>
              <a:path w="157479">
                <a:moveTo>
                  <a:pt x="0" y="0"/>
                </a:moveTo>
                <a:lnTo>
                  <a:pt x="156959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3" name="object 303"/>
          <p:cNvSpPr/>
          <p:nvPr/>
        </p:nvSpPr>
        <p:spPr>
          <a:xfrm>
            <a:off x="6525144" y="3188446"/>
            <a:ext cx="107373" cy="0"/>
          </a:xfrm>
          <a:custGeom>
            <a:avLst/>
            <a:gdLst/>
            <a:ahLst/>
            <a:cxnLst/>
            <a:rect l="l" t="t" r="r" b="b"/>
            <a:pathLst>
              <a:path w="157479">
                <a:moveTo>
                  <a:pt x="0" y="0"/>
                </a:moveTo>
                <a:lnTo>
                  <a:pt x="156959" y="0"/>
                </a:lnTo>
              </a:path>
            </a:pathLst>
          </a:custGeom>
          <a:ln w="1065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4" name="object 304"/>
          <p:cNvSpPr/>
          <p:nvPr/>
        </p:nvSpPr>
        <p:spPr>
          <a:xfrm>
            <a:off x="6418118" y="3180657"/>
            <a:ext cx="107373" cy="0"/>
          </a:xfrm>
          <a:custGeom>
            <a:avLst/>
            <a:gdLst/>
            <a:ahLst/>
            <a:cxnLst/>
            <a:rect l="l" t="t" r="r" b="b"/>
            <a:pathLst>
              <a:path w="157479">
                <a:moveTo>
                  <a:pt x="0" y="0"/>
                </a:moveTo>
                <a:lnTo>
                  <a:pt x="15697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5" name="object 305"/>
          <p:cNvSpPr/>
          <p:nvPr/>
        </p:nvSpPr>
        <p:spPr>
          <a:xfrm>
            <a:off x="6418118" y="3188446"/>
            <a:ext cx="107373" cy="0"/>
          </a:xfrm>
          <a:custGeom>
            <a:avLst/>
            <a:gdLst/>
            <a:ahLst/>
            <a:cxnLst/>
            <a:rect l="l" t="t" r="r" b="b"/>
            <a:pathLst>
              <a:path w="157479">
                <a:moveTo>
                  <a:pt x="0" y="0"/>
                </a:moveTo>
                <a:lnTo>
                  <a:pt x="156972" y="0"/>
                </a:lnTo>
              </a:path>
            </a:pathLst>
          </a:custGeom>
          <a:ln w="1065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6" name="object 306"/>
          <p:cNvSpPr/>
          <p:nvPr/>
        </p:nvSpPr>
        <p:spPr>
          <a:xfrm>
            <a:off x="6302780" y="3180657"/>
            <a:ext cx="110403" cy="0"/>
          </a:xfrm>
          <a:custGeom>
            <a:avLst/>
            <a:gdLst/>
            <a:ahLst/>
            <a:cxnLst/>
            <a:rect l="l" t="t" r="r" b="b"/>
            <a:pathLst>
              <a:path w="161925">
                <a:moveTo>
                  <a:pt x="0" y="0"/>
                </a:moveTo>
                <a:lnTo>
                  <a:pt x="161544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7" name="object 307"/>
          <p:cNvSpPr/>
          <p:nvPr/>
        </p:nvSpPr>
        <p:spPr>
          <a:xfrm>
            <a:off x="6302780" y="3188446"/>
            <a:ext cx="110403" cy="0"/>
          </a:xfrm>
          <a:custGeom>
            <a:avLst/>
            <a:gdLst/>
            <a:ahLst/>
            <a:cxnLst/>
            <a:rect l="l" t="t" r="r" b="b"/>
            <a:pathLst>
              <a:path w="161925">
                <a:moveTo>
                  <a:pt x="0" y="0"/>
                </a:moveTo>
                <a:lnTo>
                  <a:pt x="161544" y="0"/>
                </a:lnTo>
              </a:path>
            </a:pathLst>
          </a:custGeom>
          <a:ln w="1065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8" name="object 308"/>
          <p:cNvSpPr/>
          <p:nvPr/>
        </p:nvSpPr>
        <p:spPr>
          <a:xfrm>
            <a:off x="6186401" y="3180657"/>
            <a:ext cx="116465" cy="0"/>
          </a:xfrm>
          <a:custGeom>
            <a:avLst/>
            <a:gdLst/>
            <a:ahLst/>
            <a:cxnLst/>
            <a:rect l="l" t="t" r="r" b="b"/>
            <a:pathLst>
              <a:path w="170815">
                <a:moveTo>
                  <a:pt x="0" y="0"/>
                </a:moveTo>
                <a:lnTo>
                  <a:pt x="17068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9" name="object 309"/>
          <p:cNvSpPr/>
          <p:nvPr/>
        </p:nvSpPr>
        <p:spPr>
          <a:xfrm>
            <a:off x="6186401" y="3188446"/>
            <a:ext cx="116465" cy="0"/>
          </a:xfrm>
          <a:custGeom>
            <a:avLst/>
            <a:gdLst/>
            <a:ahLst/>
            <a:cxnLst/>
            <a:rect l="l" t="t" r="r" b="b"/>
            <a:pathLst>
              <a:path w="170815">
                <a:moveTo>
                  <a:pt x="0" y="0"/>
                </a:moveTo>
                <a:lnTo>
                  <a:pt x="170688" y="0"/>
                </a:lnTo>
              </a:path>
            </a:pathLst>
          </a:custGeom>
          <a:ln w="1065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0" name="object 310"/>
          <p:cNvSpPr/>
          <p:nvPr/>
        </p:nvSpPr>
        <p:spPr>
          <a:xfrm>
            <a:off x="6634764" y="3174423"/>
            <a:ext cx="0" cy="46759"/>
          </a:xfrm>
          <a:custGeom>
            <a:avLst/>
            <a:gdLst/>
            <a:ahLst/>
            <a:cxnLst/>
            <a:rect l="l" t="t" r="r" b="b"/>
            <a:pathLst>
              <a:path h="68579">
                <a:moveTo>
                  <a:pt x="0" y="0"/>
                </a:moveTo>
                <a:lnTo>
                  <a:pt x="0" y="68579"/>
                </a:lnTo>
              </a:path>
            </a:pathLst>
          </a:custGeom>
          <a:ln w="7607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1" name="object 311"/>
          <p:cNvSpPr/>
          <p:nvPr/>
        </p:nvSpPr>
        <p:spPr>
          <a:xfrm>
            <a:off x="6415516" y="3174423"/>
            <a:ext cx="0" cy="46759"/>
          </a:xfrm>
          <a:custGeom>
            <a:avLst/>
            <a:gdLst/>
            <a:ahLst/>
            <a:cxnLst/>
            <a:rect l="l" t="t" r="r" b="b"/>
            <a:pathLst>
              <a:path h="68579">
                <a:moveTo>
                  <a:pt x="0" y="0"/>
                </a:moveTo>
                <a:lnTo>
                  <a:pt x="0" y="68579"/>
                </a:lnTo>
              </a:path>
            </a:pathLst>
          </a:custGeom>
          <a:ln w="7607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2" name="object 312"/>
          <p:cNvSpPr/>
          <p:nvPr/>
        </p:nvSpPr>
        <p:spPr>
          <a:xfrm>
            <a:off x="8678656" y="5235988"/>
            <a:ext cx="0" cy="95683"/>
          </a:xfrm>
          <a:custGeom>
            <a:avLst/>
            <a:gdLst/>
            <a:ahLst/>
            <a:cxnLst/>
            <a:rect l="l" t="t" r="r" b="b"/>
            <a:pathLst>
              <a:path h="140334">
                <a:moveTo>
                  <a:pt x="0" y="0"/>
                </a:moveTo>
                <a:lnTo>
                  <a:pt x="0" y="140195"/>
                </a:lnTo>
              </a:path>
            </a:pathLst>
          </a:custGeom>
          <a:ln w="4559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3" name="object 313"/>
          <p:cNvSpPr/>
          <p:nvPr/>
        </p:nvSpPr>
        <p:spPr>
          <a:xfrm>
            <a:off x="8669828" y="5235979"/>
            <a:ext cx="12556" cy="105208"/>
          </a:xfrm>
          <a:custGeom>
            <a:avLst/>
            <a:gdLst/>
            <a:ahLst/>
            <a:cxnLst/>
            <a:rect l="l" t="t" r="r" b="b"/>
            <a:pathLst>
              <a:path w="18415" h="154304">
                <a:moveTo>
                  <a:pt x="18275" y="0"/>
                </a:moveTo>
                <a:lnTo>
                  <a:pt x="15240" y="0"/>
                </a:lnTo>
                <a:lnTo>
                  <a:pt x="15240" y="138683"/>
                </a:lnTo>
                <a:lnTo>
                  <a:pt x="18275" y="138683"/>
                </a:lnTo>
                <a:lnTo>
                  <a:pt x="18275" y="0"/>
                </a:lnTo>
                <a:close/>
              </a:path>
              <a:path w="18415" h="154304">
                <a:moveTo>
                  <a:pt x="3048" y="137159"/>
                </a:moveTo>
                <a:lnTo>
                  <a:pt x="1524" y="137159"/>
                </a:lnTo>
                <a:lnTo>
                  <a:pt x="3048" y="138683"/>
                </a:lnTo>
                <a:lnTo>
                  <a:pt x="3048" y="137159"/>
                </a:lnTo>
                <a:close/>
              </a:path>
              <a:path w="18415" h="154304">
                <a:moveTo>
                  <a:pt x="10668" y="0"/>
                </a:moveTo>
                <a:lnTo>
                  <a:pt x="0" y="0"/>
                </a:lnTo>
                <a:lnTo>
                  <a:pt x="0" y="137159"/>
                </a:lnTo>
                <a:lnTo>
                  <a:pt x="10668" y="137159"/>
                </a:lnTo>
                <a:lnTo>
                  <a:pt x="10668" y="0"/>
                </a:lnTo>
                <a:close/>
              </a:path>
              <a:path w="18415" h="154304">
                <a:moveTo>
                  <a:pt x="18275" y="147827"/>
                </a:moveTo>
                <a:lnTo>
                  <a:pt x="12192" y="147827"/>
                </a:lnTo>
                <a:lnTo>
                  <a:pt x="18275" y="153911"/>
                </a:lnTo>
                <a:lnTo>
                  <a:pt x="18275" y="147827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4" name="object 314"/>
          <p:cNvSpPr/>
          <p:nvPr/>
        </p:nvSpPr>
        <p:spPr>
          <a:xfrm>
            <a:off x="8669828" y="5233377"/>
            <a:ext cx="12556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75" y="0"/>
                </a:lnTo>
              </a:path>
            </a:pathLst>
          </a:custGeom>
          <a:ln w="7607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5" name="object 315"/>
          <p:cNvSpPr/>
          <p:nvPr/>
        </p:nvSpPr>
        <p:spPr>
          <a:xfrm>
            <a:off x="8117027" y="4370416"/>
            <a:ext cx="0" cy="103043"/>
          </a:xfrm>
          <a:custGeom>
            <a:avLst/>
            <a:gdLst/>
            <a:ahLst/>
            <a:cxnLst/>
            <a:rect l="l" t="t" r="r" b="b"/>
            <a:pathLst>
              <a:path h="151129">
                <a:moveTo>
                  <a:pt x="0" y="0"/>
                </a:moveTo>
                <a:lnTo>
                  <a:pt x="0" y="150863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6" name="object 316"/>
          <p:cNvSpPr/>
          <p:nvPr/>
        </p:nvSpPr>
        <p:spPr>
          <a:xfrm>
            <a:off x="8117027" y="4263398"/>
            <a:ext cx="0" cy="102177"/>
          </a:xfrm>
          <a:custGeom>
            <a:avLst/>
            <a:gdLst/>
            <a:ahLst/>
            <a:cxnLst/>
            <a:rect l="l" t="t" r="r" b="b"/>
            <a:pathLst>
              <a:path h="149860">
                <a:moveTo>
                  <a:pt x="0" y="0"/>
                </a:moveTo>
                <a:lnTo>
                  <a:pt x="0" y="149339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7" name="object 317"/>
          <p:cNvSpPr/>
          <p:nvPr/>
        </p:nvSpPr>
        <p:spPr>
          <a:xfrm>
            <a:off x="8117027" y="4166755"/>
            <a:ext cx="0" cy="91786"/>
          </a:xfrm>
          <a:custGeom>
            <a:avLst/>
            <a:gdLst/>
            <a:ahLst/>
            <a:cxnLst/>
            <a:rect l="l" t="t" r="r" b="b"/>
            <a:pathLst>
              <a:path h="134620">
                <a:moveTo>
                  <a:pt x="0" y="0"/>
                </a:moveTo>
                <a:lnTo>
                  <a:pt x="0" y="134099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8" name="object 318"/>
          <p:cNvSpPr/>
          <p:nvPr/>
        </p:nvSpPr>
        <p:spPr>
          <a:xfrm>
            <a:off x="8122223" y="4370416"/>
            <a:ext cx="0" cy="103043"/>
          </a:xfrm>
          <a:custGeom>
            <a:avLst/>
            <a:gdLst/>
            <a:ahLst/>
            <a:cxnLst/>
            <a:rect l="l" t="t" r="r" b="b"/>
            <a:pathLst>
              <a:path h="151129">
                <a:moveTo>
                  <a:pt x="0" y="0"/>
                </a:moveTo>
                <a:lnTo>
                  <a:pt x="0" y="150875"/>
                </a:lnTo>
              </a:path>
            </a:pathLst>
          </a:custGeom>
          <a:ln w="12179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9" name="object 319"/>
          <p:cNvSpPr/>
          <p:nvPr/>
        </p:nvSpPr>
        <p:spPr>
          <a:xfrm>
            <a:off x="8114433" y="4370416"/>
            <a:ext cx="0" cy="103043"/>
          </a:xfrm>
          <a:custGeom>
            <a:avLst/>
            <a:gdLst/>
            <a:ahLst/>
            <a:cxnLst/>
            <a:rect l="l" t="t" r="r" b="b"/>
            <a:pathLst>
              <a:path h="151129">
                <a:moveTo>
                  <a:pt x="0" y="0"/>
                </a:moveTo>
                <a:lnTo>
                  <a:pt x="0" y="150875"/>
                </a:lnTo>
              </a:path>
            </a:pathLst>
          </a:custGeom>
          <a:ln w="4572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0" name="object 320"/>
          <p:cNvSpPr/>
          <p:nvPr/>
        </p:nvSpPr>
        <p:spPr>
          <a:xfrm>
            <a:off x="8122223" y="4263398"/>
            <a:ext cx="0" cy="102177"/>
          </a:xfrm>
          <a:custGeom>
            <a:avLst/>
            <a:gdLst/>
            <a:ahLst/>
            <a:cxnLst/>
            <a:rect l="l" t="t" r="r" b="b"/>
            <a:pathLst>
              <a:path h="149860">
                <a:moveTo>
                  <a:pt x="0" y="0"/>
                </a:moveTo>
                <a:lnTo>
                  <a:pt x="0" y="149339"/>
                </a:lnTo>
              </a:path>
            </a:pathLst>
          </a:custGeom>
          <a:ln w="12179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1" name="object 321"/>
          <p:cNvSpPr/>
          <p:nvPr/>
        </p:nvSpPr>
        <p:spPr>
          <a:xfrm>
            <a:off x="8114433" y="4263398"/>
            <a:ext cx="0" cy="102177"/>
          </a:xfrm>
          <a:custGeom>
            <a:avLst/>
            <a:gdLst/>
            <a:ahLst/>
            <a:cxnLst/>
            <a:rect l="l" t="t" r="r" b="b"/>
            <a:pathLst>
              <a:path h="149860">
                <a:moveTo>
                  <a:pt x="0" y="0"/>
                </a:moveTo>
                <a:lnTo>
                  <a:pt x="0" y="149339"/>
                </a:lnTo>
              </a:path>
            </a:pathLst>
          </a:custGeom>
          <a:ln w="4572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2" name="object 322"/>
          <p:cNvSpPr/>
          <p:nvPr/>
        </p:nvSpPr>
        <p:spPr>
          <a:xfrm>
            <a:off x="8122223" y="4166755"/>
            <a:ext cx="0" cy="91786"/>
          </a:xfrm>
          <a:custGeom>
            <a:avLst/>
            <a:gdLst/>
            <a:ahLst/>
            <a:cxnLst/>
            <a:rect l="l" t="t" r="r" b="b"/>
            <a:pathLst>
              <a:path h="134620">
                <a:moveTo>
                  <a:pt x="0" y="0"/>
                </a:moveTo>
                <a:lnTo>
                  <a:pt x="0" y="134099"/>
                </a:lnTo>
              </a:path>
            </a:pathLst>
          </a:custGeom>
          <a:ln w="12179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3" name="object 323"/>
          <p:cNvSpPr/>
          <p:nvPr/>
        </p:nvSpPr>
        <p:spPr>
          <a:xfrm>
            <a:off x="8114433" y="4166755"/>
            <a:ext cx="0" cy="91786"/>
          </a:xfrm>
          <a:custGeom>
            <a:avLst/>
            <a:gdLst/>
            <a:ahLst/>
            <a:cxnLst/>
            <a:rect l="l" t="t" r="r" b="b"/>
            <a:pathLst>
              <a:path h="134620">
                <a:moveTo>
                  <a:pt x="0" y="0"/>
                </a:moveTo>
                <a:lnTo>
                  <a:pt x="0" y="134099"/>
                </a:lnTo>
              </a:path>
            </a:pathLst>
          </a:custGeom>
          <a:ln w="4572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4" name="object 324"/>
          <p:cNvSpPr/>
          <p:nvPr/>
        </p:nvSpPr>
        <p:spPr>
          <a:xfrm>
            <a:off x="8112875" y="4475879"/>
            <a:ext cx="13855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1" y="0"/>
                </a:lnTo>
              </a:path>
            </a:pathLst>
          </a:custGeom>
          <a:ln w="7607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5" name="object 325"/>
          <p:cNvSpPr/>
          <p:nvPr/>
        </p:nvSpPr>
        <p:spPr>
          <a:xfrm>
            <a:off x="8112875" y="4367814"/>
            <a:ext cx="13855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1" y="0"/>
                </a:lnTo>
              </a:path>
            </a:pathLst>
          </a:custGeom>
          <a:ln w="7607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6" name="object 326"/>
          <p:cNvSpPr/>
          <p:nvPr/>
        </p:nvSpPr>
        <p:spPr>
          <a:xfrm>
            <a:off x="8112875" y="4260788"/>
            <a:ext cx="13855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1" y="0"/>
                </a:lnTo>
              </a:path>
            </a:pathLst>
          </a:custGeom>
          <a:ln w="7607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7" name="object 327"/>
          <p:cNvSpPr/>
          <p:nvPr/>
        </p:nvSpPr>
        <p:spPr>
          <a:xfrm>
            <a:off x="6582294" y="2530178"/>
            <a:ext cx="661988" cy="0"/>
          </a:xfrm>
          <a:custGeom>
            <a:avLst/>
            <a:gdLst/>
            <a:ahLst/>
            <a:cxnLst/>
            <a:rect l="l" t="t" r="r" b="b"/>
            <a:pathLst>
              <a:path w="970915">
                <a:moveTo>
                  <a:pt x="0" y="0"/>
                </a:moveTo>
                <a:lnTo>
                  <a:pt x="970787" y="0"/>
                </a:lnTo>
              </a:path>
            </a:pathLst>
          </a:custGeom>
          <a:ln w="18287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8" name="object 328"/>
          <p:cNvSpPr/>
          <p:nvPr/>
        </p:nvSpPr>
        <p:spPr>
          <a:xfrm>
            <a:off x="5629967" y="1462000"/>
            <a:ext cx="0" cy="91786"/>
          </a:xfrm>
          <a:custGeom>
            <a:avLst/>
            <a:gdLst/>
            <a:ahLst/>
            <a:cxnLst/>
            <a:rect l="l" t="t" r="r" b="b"/>
            <a:pathLst>
              <a:path h="134619">
                <a:moveTo>
                  <a:pt x="0" y="0"/>
                </a:moveTo>
                <a:lnTo>
                  <a:pt x="0" y="134112"/>
                </a:lnTo>
              </a:path>
            </a:pathLst>
          </a:custGeom>
          <a:ln w="19811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9" name="object 329"/>
          <p:cNvSpPr/>
          <p:nvPr/>
        </p:nvSpPr>
        <p:spPr>
          <a:xfrm>
            <a:off x="5629967" y="1646959"/>
            <a:ext cx="0" cy="775422"/>
          </a:xfrm>
          <a:custGeom>
            <a:avLst/>
            <a:gdLst/>
            <a:ahLst/>
            <a:cxnLst/>
            <a:rect l="l" t="t" r="r" b="b"/>
            <a:pathLst>
              <a:path h="1137285">
                <a:moveTo>
                  <a:pt x="0" y="0"/>
                </a:moveTo>
                <a:lnTo>
                  <a:pt x="0" y="1136891"/>
                </a:lnTo>
              </a:path>
            </a:pathLst>
          </a:custGeom>
          <a:ln w="19811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0" name="object 330"/>
          <p:cNvSpPr/>
          <p:nvPr/>
        </p:nvSpPr>
        <p:spPr>
          <a:xfrm>
            <a:off x="7760623" y="1462000"/>
            <a:ext cx="0" cy="1062038"/>
          </a:xfrm>
          <a:custGeom>
            <a:avLst/>
            <a:gdLst/>
            <a:ahLst/>
            <a:cxnLst/>
            <a:rect l="l" t="t" r="r" b="b"/>
            <a:pathLst>
              <a:path h="1557654">
                <a:moveTo>
                  <a:pt x="0" y="0"/>
                </a:moveTo>
                <a:lnTo>
                  <a:pt x="0" y="1557527"/>
                </a:lnTo>
              </a:path>
            </a:pathLst>
          </a:custGeom>
          <a:ln w="18288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1" name="object 331"/>
          <p:cNvSpPr/>
          <p:nvPr/>
        </p:nvSpPr>
        <p:spPr>
          <a:xfrm>
            <a:off x="6285629" y="1462000"/>
            <a:ext cx="0" cy="91786"/>
          </a:xfrm>
          <a:custGeom>
            <a:avLst/>
            <a:gdLst/>
            <a:ahLst/>
            <a:cxnLst/>
            <a:rect l="l" t="t" r="r" b="b"/>
            <a:pathLst>
              <a:path h="134619">
                <a:moveTo>
                  <a:pt x="0" y="0"/>
                </a:moveTo>
                <a:lnTo>
                  <a:pt x="0" y="134112"/>
                </a:lnTo>
              </a:path>
            </a:pathLst>
          </a:custGeom>
          <a:ln w="19799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2" name="object 332"/>
          <p:cNvSpPr/>
          <p:nvPr/>
        </p:nvSpPr>
        <p:spPr>
          <a:xfrm>
            <a:off x="6285629" y="1646959"/>
            <a:ext cx="0" cy="658956"/>
          </a:xfrm>
          <a:custGeom>
            <a:avLst/>
            <a:gdLst/>
            <a:ahLst/>
            <a:cxnLst/>
            <a:rect l="l" t="t" r="r" b="b"/>
            <a:pathLst>
              <a:path h="966470">
                <a:moveTo>
                  <a:pt x="0" y="0"/>
                </a:moveTo>
                <a:lnTo>
                  <a:pt x="0" y="966215"/>
                </a:lnTo>
              </a:path>
            </a:pathLst>
          </a:custGeom>
          <a:ln w="19799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3" name="object 333"/>
          <p:cNvSpPr/>
          <p:nvPr/>
        </p:nvSpPr>
        <p:spPr>
          <a:xfrm>
            <a:off x="6278879" y="2413284"/>
            <a:ext cx="13855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799" y="0"/>
                </a:lnTo>
              </a:path>
            </a:pathLst>
          </a:custGeom>
          <a:ln w="2589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4" name="object 334"/>
          <p:cNvSpPr/>
          <p:nvPr/>
        </p:nvSpPr>
        <p:spPr>
          <a:xfrm>
            <a:off x="7269133" y="1462000"/>
            <a:ext cx="0" cy="91786"/>
          </a:xfrm>
          <a:custGeom>
            <a:avLst/>
            <a:gdLst/>
            <a:ahLst/>
            <a:cxnLst/>
            <a:rect l="l" t="t" r="r" b="b"/>
            <a:pathLst>
              <a:path h="134619">
                <a:moveTo>
                  <a:pt x="0" y="0"/>
                </a:moveTo>
                <a:lnTo>
                  <a:pt x="0" y="134112"/>
                </a:lnTo>
              </a:path>
            </a:pathLst>
          </a:custGeom>
          <a:ln w="18288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5" name="object 335"/>
          <p:cNvSpPr/>
          <p:nvPr/>
        </p:nvSpPr>
        <p:spPr>
          <a:xfrm>
            <a:off x="7269133" y="1646958"/>
            <a:ext cx="0" cy="232930"/>
          </a:xfrm>
          <a:custGeom>
            <a:avLst/>
            <a:gdLst/>
            <a:ahLst/>
            <a:cxnLst/>
            <a:rect l="l" t="t" r="r" b="b"/>
            <a:pathLst>
              <a:path h="341630">
                <a:moveTo>
                  <a:pt x="0" y="0"/>
                </a:moveTo>
                <a:lnTo>
                  <a:pt x="0" y="341375"/>
                </a:lnTo>
              </a:path>
            </a:pathLst>
          </a:custGeom>
          <a:ln w="18288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6" name="object 336"/>
          <p:cNvSpPr/>
          <p:nvPr/>
        </p:nvSpPr>
        <p:spPr>
          <a:xfrm>
            <a:off x="7269133" y="1978438"/>
            <a:ext cx="0" cy="235094"/>
          </a:xfrm>
          <a:custGeom>
            <a:avLst/>
            <a:gdLst/>
            <a:ahLst/>
            <a:cxnLst/>
            <a:rect l="l" t="t" r="r" b="b"/>
            <a:pathLst>
              <a:path h="344805">
                <a:moveTo>
                  <a:pt x="0" y="0"/>
                </a:moveTo>
                <a:lnTo>
                  <a:pt x="0" y="344411"/>
                </a:lnTo>
              </a:path>
            </a:pathLst>
          </a:custGeom>
          <a:ln w="18288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7" name="object 337"/>
          <p:cNvSpPr/>
          <p:nvPr/>
        </p:nvSpPr>
        <p:spPr>
          <a:xfrm>
            <a:off x="7269133" y="2311978"/>
            <a:ext cx="0" cy="224703"/>
          </a:xfrm>
          <a:custGeom>
            <a:avLst/>
            <a:gdLst/>
            <a:ahLst/>
            <a:cxnLst/>
            <a:rect l="l" t="t" r="r" b="b"/>
            <a:pathLst>
              <a:path h="329564">
                <a:moveTo>
                  <a:pt x="0" y="0"/>
                </a:moveTo>
                <a:lnTo>
                  <a:pt x="0" y="329184"/>
                </a:lnTo>
              </a:path>
            </a:pathLst>
          </a:custGeom>
          <a:ln w="18288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8" name="object 338"/>
          <p:cNvSpPr/>
          <p:nvPr/>
        </p:nvSpPr>
        <p:spPr>
          <a:xfrm>
            <a:off x="7275368" y="2530178"/>
            <a:ext cx="765031" cy="0"/>
          </a:xfrm>
          <a:custGeom>
            <a:avLst/>
            <a:gdLst/>
            <a:ahLst/>
            <a:cxnLst/>
            <a:rect l="l" t="t" r="r" b="b"/>
            <a:pathLst>
              <a:path w="1122045">
                <a:moveTo>
                  <a:pt x="0" y="0"/>
                </a:moveTo>
                <a:lnTo>
                  <a:pt x="1121663" y="0"/>
                </a:lnTo>
              </a:path>
            </a:pathLst>
          </a:custGeom>
          <a:ln w="18287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9" name="object 339"/>
          <p:cNvSpPr/>
          <p:nvPr/>
        </p:nvSpPr>
        <p:spPr>
          <a:xfrm>
            <a:off x="5964037" y="1647305"/>
            <a:ext cx="315191" cy="220807"/>
          </a:xfrm>
          <a:custGeom>
            <a:avLst/>
            <a:gdLst/>
            <a:ahLst/>
            <a:cxnLst/>
            <a:rect l="l" t="t" r="r" b="b"/>
            <a:pathLst>
              <a:path w="462279" h="323850">
                <a:moveTo>
                  <a:pt x="0" y="323850"/>
                </a:moveTo>
                <a:lnTo>
                  <a:pt x="461772" y="323850"/>
                </a:lnTo>
                <a:lnTo>
                  <a:pt x="461772" y="0"/>
                </a:lnTo>
                <a:lnTo>
                  <a:pt x="0" y="0"/>
                </a:lnTo>
                <a:lnTo>
                  <a:pt x="0" y="323850"/>
                </a:lnTo>
                <a:close/>
              </a:path>
            </a:pathLst>
          </a:custGeom>
          <a:solidFill>
            <a:srgbClr val="8E4E99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0" name="object 340"/>
          <p:cNvSpPr/>
          <p:nvPr/>
        </p:nvSpPr>
        <p:spPr>
          <a:xfrm>
            <a:off x="5964038" y="1557250"/>
            <a:ext cx="321252" cy="90055"/>
          </a:xfrm>
          <a:custGeom>
            <a:avLst/>
            <a:gdLst/>
            <a:ahLst/>
            <a:cxnLst/>
            <a:rect l="l" t="t" r="r" b="b"/>
            <a:pathLst>
              <a:path w="471170" h="132080">
                <a:moveTo>
                  <a:pt x="0" y="132080"/>
                </a:moveTo>
                <a:lnTo>
                  <a:pt x="470903" y="132080"/>
                </a:lnTo>
                <a:lnTo>
                  <a:pt x="470903" y="0"/>
                </a:lnTo>
                <a:lnTo>
                  <a:pt x="0" y="0"/>
                </a:lnTo>
                <a:lnTo>
                  <a:pt x="0" y="132080"/>
                </a:lnTo>
                <a:close/>
              </a:path>
            </a:pathLst>
          </a:custGeom>
          <a:solidFill>
            <a:srgbClr val="8E4E99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1" name="object 341"/>
          <p:cNvSpPr/>
          <p:nvPr/>
        </p:nvSpPr>
        <p:spPr>
          <a:xfrm>
            <a:off x="5964037" y="1555518"/>
            <a:ext cx="221673" cy="0"/>
          </a:xfrm>
          <a:custGeom>
            <a:avLst/>
            <a:gdLst/>
            <a:ahLst/>
            <a:cxnLst/>
            <a:rect l="l" t="t" r="r" b="b"/>
            <a:pathLst>
              <a:path w="325120">
                <a:moveTo>
                  <a:pt x="0" y="0"/>
                </a:moveTo>
                <a:lnTo>
                  <a:pt x="324611" y="0"/>
                </a:lnTo>
              </a:path>
            </a:pathLst>
          </a:custGeom>
          <a:ln w="5079">
            <a:solidFill>
              <a:srgbClr val="8E4E99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2" name="object 342"/>
          <p:cNvSpPr/>
          <p:nvPr/>
        </p:nvSpPr>
        <p:spPr>
          <a:xfrm>
            <a:off x="5964037" y="1538200"/>
            <a:ext cx="315191" cy="15586"/>
          </a:xfrm>
          <a:custGeom>
            <a:avLst/>
            <a:gdLst/>
            <a:ahLst/>
            <a:cxnLst/>
            <a:rect l="l" t="t" r="r" b="b"/>
            <a:pathLst>
              <a:path w="462279" h="22860">
                <a:moveTo>
                  <a:pt x="0" y="22860"/>
                </a:moveTo>
                <a:lnTo>
                  <a:pt x="461772" y="22860"/>
                </a:lnTo>
                <a:lnTo>
                  <a:pt x="461772" y="0"/>
                </a:lnTo>
                <a:lnTo>
                  <a:pt x="0" y="0"/>
                </a:lnTo>
                <a:lnTo>
                  <a:pt x="0" y="22860"/>
                </a:lnTo>
                <a:close/>
              </a:path>
            </a:pathLst>
          </a:custGeom>
          <a:solidFill>
            <a:srgbClr val="8E4E99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3" name="object 343"/>
          <p:cNvSpPr/>
          <p:nvPr/>
        </p:nvSpPr>
        <p:spPr>
          <a:xfrm>
            <a:off x="5988976" y="1475856"/>
            <a:ext cx="290080" cy="62345"/>
          </a:xfrm>
          <a:custGeom>
            <a:avLst/>
            <a:gdLst/>
            <a:ahLst/>
            <a:cxnLst/>
            <a:rect l="l" t="t" r="r" b="b"/>
            <a:pathLst>
              <a:path w="425450" h="91439">
                <a:moveTo>
                  <a:pt x="0" y="91439"/>
                </a:moveTo>
                <a:lnTo>
                  <a:pt x="425196" y="91439"/>
                </a:lnTo>
                <a:lnTo>
                  <a:pt x="425196" y="0"/>
                </a:lnTo>
                <a:lnTo>
                  <a:pt x="0" y="0"/>
                </a:lnTo>
                <a:lnTo>
                  <a:pt x="0" y="91439"/>
                </a:lnTo>
                <a:close/>
              </a:path>
            </a:pathLst>
          </a:custGeom>
          <a:solidFill>
            <a:srgbClr val="8E4E99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4" name="object 344"/>
          <p:cNvSpPr/>
          <p:nvPr/>
        </p:nvSpPr>
        <p:spPr>
          <a:xfrm>
            <a:off x="5964037" y="1468928"/>
            <a:ext cx="315191" cy="0"/>
          </a:xfrm>
          <a:custGeom>
            <a:avLst/>
            <a:gdLst/>
            <a:ahLst/>
            <a:cxnLst/>
            <a:rect l="l" t="t" r="r" b="b"/>
            <a:pathLst>
              <a:path w="462279">
                <a:moveTo>
                  <a:pt x="0" y="0"/>
                </a:moveTo>
                <a:lnTo>
                  <a:pt x="461772" y="0"/>
                </a:lnTo>
              </a:path>
            </a:pathLst>
          </a:custGeom>
          <a:ln w="20320">
            <a:solidFill>
              <a:srgbClr val="8E4E99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5" name="object 345"/>
          <p:cNvSpPr/>
          <p:nvPr/>
        </p:nvSpPr>
        <p:spPr>
          <a:xfrm>
            <a:off x="6278883" y="1555518"/>
            <a:ext cx="6494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31" y="0"/>
                </a:lnTo>
              </a:path>
            </a:pathLst>
          </a:custGeom>
          <a:ln w="6096">
            <a:solidFill>
              <a:srgbClr val="8E4E99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6" name="object 346"/>
          <p:cNvSpPr/>
          <p:nvPr/>
        </p:nvSpPr>
        <p:spPr>
          <a:xfrm>
            <a:off x="5964037" y="2410688"/>
            <a:ext cx="315191" cy="0"/>
          </a:xfrm>
          <a:custGeom>
            <a:avLst/>
            <a:gdLst/>
            <a:ahLst/>
            <a:cxnLst/>
            <a:rect l="l" t="t" r="r" b="b"/>
            <a:pathLst>
              <a:path w="462279">
                <a:moveTo>
                  <a:pt x="0" y="0"/>
                </a:moveTo>
                <a:lnTo>
                  <a:pt x="461772" y="0"/>
                </a:lnTo>
              </a:path>
            </a:pathLst>
          </a:custGeom>
          <a:ln w="33020">
            <a:solidFill>
              <a:srgbClr val="8E4E99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7" name="object 347"/>
          <p:cNvSpPr/>
          <p:nvPr/>
        </p:nvSpPr>
        <p:spPr>
          <a:xfrm>
            <a:off x="5964037" y="2397267"/>
            <a:ext cx="221673" cy="0"/>
          </a:xfrm>
          <a:custGeom>
            <a:avLst/>
            <a:gdLst/>
            <a:ahLst/>
            <a:cxnLst/>
            <a:rect l="l" t="t" r="r" b="b"/>
            <a:pathLst>
              <a:path w="325120">
                <a:moveTo>
                  <a:pt x="0" y="0"/>
                </a:moveTo>
                <a:lnTo>
                  <a:pt x="324611" y="0"/>
                </a:lnTo>
              </a:path>
            </a:pathLst>
          </a:custGeom>
          <a:ln w="6350">
            <a:solidFill>
              <a:srgbClr val="8E4E99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8" name="object 348"/>
          <p:cNvSpPr/>
          <p:nvPr/>
        </p:nvSpPr>
        <p:spPr>
          <a:xfrm>
            <a:off x="5964038" y="2305913"/>
            <a:ext cx="321252" cy="89189"/>
          </a:xfrm>
          <a:custGeom>
            <a:avLst/>
            <a:gdLst/>
            <a:ahLst/>
            <a:cxnLst/>
            <a:rect l="l" t="t" r="r" b="b"/>
            <a:pathLst>
              <a:path w="471170" h="130810">
                <a:moveTo>
                  <a:pt x="0" y="130809"/>
                </a:moveTo>
                <a:lnTo>
                  <a:pt x="470903" y="130809"/>
                </a:lnTo>
                <a:lnTo>
                  <a:pt x="470903" y="0"/>
                </a:lnTo>
                <a:lnTo>
                  <a:pt x="0" y="0"/>
                </a:lnTo>
                <a:lnTo>
                  <a:pt x="0" y="130809"/>
                </a:lnTo>
                <a:close/>
              </a:path>
            </a:pathLst>
          </a:custGeom>
          <a:solidFill>
            <a:srgbClr val="8E4E99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9" name="object 349"/>
          <p:cNvSpPr/>
          <p:nvPr/>
        </p:nvSpPr>
        <p:spPr>
          <a:xfrm>
            <a:off x="5964037" y="1880752"/>
            <a:ext cx="315191" cy="425161"/>
          </a:xfrm>
          <a:custGeom>
            <a:avLst/>
            <a:gdLst/>
            <a:ahLst/>
            <a:cxnLst/>
            <a:rect l="l" t="t" r="r" b="b"/>
            <a:pathLst>
              <a:path w="462279" h="623570">
                <a:moveTo>
                  <a:pt x="0" y="623570"/>
                </a:moveTo>
                <a:lnTo>
                  <a:pt x="461772" y="623570"/>
                </a:lnTo>
                <a:lnTo>
                  <a:pt x="461772" y="0"/>
                </a:lnTo>
                <a:lnTo>
                  <a:pt x="0" y="0"/>
                </a:lnTo>
                <a:lnTo>
                  <a:pt x="0" y="623570"/>
                </a:lnTo>
                <a:close/>
              </a:path>
            </a:pathLst>
          </a:custGeom>
          <a:solidFill>
            <a:srgbClr val="8E4E99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0" name="object 350"/>
          <p:cNvSpPr/>
          <p:nvPr/>
        </p:nvSpPr>
        <p:spPr>
          <a:xfrm>
            <a:off x="6278883" y="2397184"/>
            <a:ext cx="6494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31" y="0"/>
                </a:lnTo>
              </a:path>
            </a:pathLst>
          </a:custGeom>
          <a:ln w="6108">
            <a:solidFill>
              <a:srgbClr val="8E4E99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1" name="object 351"/>
          <p:cNvSpPr/>
          <p:nvPr/>
        </p:nvSpPr>
        <p:spPr>
          <a:xfrm>
            <a:off x="5964035" y="1868285"/>
            <a:ext cx="315191" cy="12556"/>
          </a:xfrm>
          <a:custGeom>
            <a:avLst/>
            <a:gdLst/>
            <a:ahLst/>
            <a:cxnLst/>
            <a:rect l="l" t="t" r="r" b="b"/>
            <a:pathLst>
              <a:path w="462279" h="18414">
                <a:moveTo>
                  <a:pt x="0" y="18288"/>
                </a:moveTo>
                <a:lnTo>
                  <a:pt x="461772" y="18288"/>
                </a:lnTo>
                <a:lnTo>
                  <a:pt x="461772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2" name="object 352"/>
          <p:cNvSpPr/>
          <p:nvPr/>
        </p:nvSpPr>
        <p:spPr>
          <a:xfrm>
            <a:off x="7275368" y="1851660"/>
            <a:ext cx="479281" cy="12556"/>
          </a:xfrm>
          <a:custGeom>
            <a:avLst/>
            <a:gdLst/>
            <a:ahLst/>
            <a:cxnLst/>
            <a:rect l="l" t="t" r="r" b="b"/>
            <a:pathLst>
              <a:path w="702945" h="18414">
                <a:moveTo>
                  <a:pt x="0" y="18288"/>
                </a:moveTo>
                <a:lnTo>
                  <a:pt x="702564" y="18288"/>
                </a:lnTo>
                <a:lnTo>
                  <a:pt x="702564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3" name="object 353"/>
          <p:cNvSpPr/>
          <p:nvPr/>
        </p:nvSpPr>
        <p:spPr>
          <a:xfrm>
            <a:off x="7275368" y="2184515"/>
            <a:ext cx="479281" cy="13422"/>
          </a:xfrm>
          <a:custGeom>
            <a:avLst/>
            <a:gdLst/>
            <a:ahLst/>
            <a:cxnLst/>
            <a:rect l="l" t="t" r="r" b="b"/>
            <a:pathLst>
              <a:path w="702945" h="19685">
                <a:moveTo>
                  <a:pt x="0" y="19291"/>
                </a:moveTo>
                <a:lnTo>
                  <a:pt x="702564" y="19291"/>
                </a:lnTo>
                <a:lnTo>
                  <a:pt x="702564" y="0"/>
                </a:lnTo>
                <a:lnTo>
                  <a:pt x="0" y="0"/>
                </a:lnTo>
                <a:lnTo>
                  <a:pt x="0" y="19291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4" name="object 354"/>
          <p:cNvSpPr/>
          <p:nvPr/>
        </p:nvSpPr>
        <p:spPr>
          <a:xfrm>
            <a:off x="7300304" y="2473902"/>
            <a:ext cx="454169" cy="50223"/>
          </a:xfrm>
          <a:custGeom>
            <a:avLst/>
            <a:gdLst/>
            <a:ahLst/>
            <a:cxnLst/>
            <a:rect l="l" t="t" r="r" b="b"/>
            <a:pathLst>
              <a:path w="666115" h="73660">
                <a:moveTo>
                  <a:pt x="0" y="73660"/>
                </a:moveTo>
                <a:lnTo>
                  <a:pt x="665975" y="73660"/>
                </a:lnTo>
                <a:lnTo>
                  <a:pt x="665975" y="0"/>
                </a:lnTo>
                <a:lnTo>
                  <a:pt x="0" y="0"/>
                </a:lnTo>
                <a:lnTo>
                  <a:pt x="0" y="73660"/>
                </a:lnTo>
                <a:close/>
              </a:path>
            </a:pathLst>
          </a:custGeom>
          <a:solidFill>
            <a:srgbClr val="8E4E99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5" name="object 355"/>
          <p:cNvSpPr/>
          <p:nvPr/>
        </p:nvSpPr>
        <p:spPr>
          <a:xfrm>
            <a:off x="7275366" y="2306781"/>
            <a:ext cx="479281" cy="167120"/>
          </a:xfrm>
          <a:custGeom>
            <a:avLst/>
            <a:gdLst/>
            <a:ahLst/>
            <a:cxnLst/>
            <a:rect l="l" t="t" r="r" b="b"/>
            <a:pathLst>
              <a:path w="702945" h="245110">
                <a:moveTo>
                  <a:pt x="0" y="245109"/>
                </a:moveTo>
                <a:lnTo>
                  <a:pt x="702551" y="245109"/>
                </a:lnTo>
                <a:lnTo>
                  <a:pt x="702551" y="0"/>
                </a:lnTo>
                <a:lnTo>
                  <a:pt x="0" y="0"/>
                </a:lnTo>
                <a:lnTo>
                  <a:pt x="0" y="245109"/>
                </a:lnTo>
                <a:close/>
              </a:path>
            </a:pathLst>
          </a:custGeom>
          <a:solidFill>
            <a:srgbClr val="8E4E99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6" name="object 356"/>
          <p:cNvSpPr/>
          <p:nvPr/>
        </p:nvSpPr>
        <p:spPr>
          <a:xfrm>
            <a:off x="7269131" y="2217593"/>
            <a:ext cx="485342" cy="89189"/>
          </a:xfrm>
          <a:custGeom>
            <a:avLst/>
            <a:gdLst/>
            <a:ahLst/>
            <a:cxnLst/>
            <a:rect l="l" t="t" r="r" b="b"/>
            <a:pathLst>
              <a:path w="711834" h="130810">
                <a:moveTo>
                  <a:pt x="0" y="130810"/>
                </a:moveTo>
                <a:lnTo>
                  <a:pt x="711695" y="130810"/>
                </a:lnTo>
                <a:lnTo>
                  <a:pt x="711695" y="0"/>
                </a:lnTo>
                <a:lnTo>
                  <a:pt x="0" y="0"/>
                </a:lnTo>
                <a:lnTo>
                  <a:pt x="0" y="130810"/>
                </a:lnTo>
                <a:close/>
              </a:path>
            </a:pathLst>
          </a:custGeom>
          <a:solidFill>
            <a:srgbClr val="8E4E99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7" name="object 357"/>
          <p:cNvSpPr/>
          <p:nvPr/>
        </p:nvSpPr>
        <p:spPr>
          <a:xfrm>
            <a:off x="7269131" y="2215428"/>
            <a:ext cx="6494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6350">
            <a:solidFill>
              <a:srgbClr val="8E4E99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8" name="object 358"/>
          <p:cNvSpPr/>
          <p:nvPr/>
        </p:nvSpPr>
        <p:spPr>
          <a:xfrm>
            <a:off x="7368884" y="2215428"/>
            <a:ext cx="385763" cy="0"/>
          </a:xfrm>
          <a:custGeom>
            <a:avLst/>
            <a:gdLst/>
            <a:ahLst/>
            <a:cxnLst/>
            <a:rect l="l" t="t" r="r" b="b"/>
            <a:pathLst>
              <a:path w="565784">
                <a:moveTo>
                  <a:pt x="0" y="0"/>
                </a:moveTo>
                <a:lnTo>
                  <a:pt x="565391" y="0"/>
                </a:lnTo>
              </a:path>
            </a:pathLst>
          </a:custGeom>
          <a:ln w="6350">
            <a:solidFill>
              <a:srgbClr val="8E4E99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9" name="object 359"/>
          <p:cNvSpPr/>
          <p:nvPr/>
        </p:nvSpPr>
        <p:spPr>
          <a:xfrm>
            <a:off x="7275366" y="2197677"/>
            <a:ext cx="479281" cy="15586"/>
          </a:xfrm>
          <a:custGeom>
            <a:avLst/>
            <a:gdLst/>
            <a:ahLst/>
            <a:cxnLst/>
            <a:rect l="l" t="t" r="r" b="b"/>
            <a:pathLst>
              <a:path w="702945" h="22860">
                <a:moveTo>
                  <a:pt x="0" y="22859"/>
                </a:moveTo>
                <a:lnTo>
                  <a:pt x="702551" y="22859"/>
                </a:lnTo>
                <a:lnTo>
                  <a:pt x="702551" y="0"/>
                </a:lnTo>
                <a:lnTo>
                  <a:pt x="0" y="0"/>
                </a:lnTo>
                <a:lnTo>
                  <a:pt x="0" y="22859"/>
                </a:lnTo>
                <a:close/>
              </a:path>
            </a:pathLst>
          </a:custGeom>
          <a:solidFill>
            <a:srgbClr val="8E4E99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0" name="object 360"/>
          <p:cNvSpPr/>
          <p:nvPr/>
        </p:nvSpPr>
        <p:spPr>
          <a:xfrm>
            <a:off x="7275366" y="1973234"/>
            <a:ext cx="479281" cy="211282"/>
          </a:xfrm>
          <a:custGeom>
            <a:avLst/>
            <a:gdLst/>
            <a:ahLst/>
            <a:cxnLst/>
            <a:rect l="l" t="t" r="r" b="b"/>
            <a:pathLst>
              <a:path w="702945" h="309880">
                <a:moveTo>
                  <a:pt x="0" y="309879"/>
                </a:moveTo>
                <a:lnTo>
                  <a:pt x="702551" y="309879"/>
                </a:lnTo>
                <a:lnTo>
                  <a:pt x="702551" y="0"/>
                </a:lnTo>
                <a:lnTo>
                  <a:pt x="0" y="0"/>
                </a:lnTo>
                <a:lnTo>
                  <a:pt x="0" y="309879"/>
                </a:lnTo>
                <a:close/>
              </a:path>
            </a:pathLst>
          </a:custGeom>
          <a:solidFill>
            <a:srgbClr val="8E4E99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1" name="object 361"/>
          <p:cNvSpPr/>
          <p:nvPr/>
        </p:nvSpPr>
        <p:spPr>
          <a:xfrm>
            <a:off x="7269131" y="1884045"/>
            <a:ext cx="485342" cy="89189"/>
          </a:xfrm>
          <a:custGeom>
            <a:avLst/>
            <a:gdLst/>
            <a:ahLst/>
            <a:cxnLst/>
            <a:rect l="l" t="t" r="r" b="b"/>
            <a:pathLst>
              <a:path w="711834" h="130810">
                <a:moveTo>
                  <a:pt x="0" y="130810"/>
                </a:moveTo>
                <a:lnTo>
                  <a:pt x="711695" y="130810"/>
                </a:lnTo>
                <a:lnTo>
                  <a:pt x="711695" y="0"/>
                </a:lnTo>
                <a:lnTo>
                  <a:pt x="0" y="0"/>
                </a:lnTo>
                <a:lnTo>
                  <a:pt x="0" y="130810"/>
                </a:lnTo>
                <a:close/>
              </a:path>
            </a:pathLst>
          </a:custGeom>
          <a:solidFill>
            <a:srgbClr val="8E4E99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2" name="object 362"/>
          <p:cNvSpPr/>
          <p:nvPr/>
        </p:nvSpPr>
        <p:spPr>
          <a:xfrm>
            <a:off x="7269131" y="1881880"/>
            <a:ext cx="6494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6350">
            <a:solidFill>
              <a:srgbClr val="8E4E99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3" name="object 363"/>
          <p:cNvSpPr/>
          <p:nvPr/>
        </p:nvSpPr>
        <p:spPr>
          <a:xfrm>
            <a:off x="7368884" y="1881880"/>
            <a:ext cx="385763" cy="0"/>
          </a:xfrm>
          <a:custGeom>
            <a:avLst/>
            <a:gdLst/>
            <a:ahLst/>
            <a:cxnLst/>
            <a:rect l="l" t="t" r="r" b="b"/>
            <a:pathLst>
              <a:path w="565784">
                <a:moveTo>
                  <a:pt x="0" y="0"/>
                </a:moveTo>
                <a:lnTo>
                  <a:pt x="565391" y="0"/>
                </a:lnTo>
              </a:path>
            </a:pathLst>
          </a:custGeom>
          <a:ln w="6350">
            <a:solidFill>
              <a:srgbClr val="8E4E99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4" name="object 364"/>
          <p:cNvSpPr/>
          <p:nvPr/>
        </p:nvSpPr>
        <p:spPr>
          <a:xfrm>
            <a:off x="7275366" y="1864129"/>
            <a:ext cx="479281" cy="15586"/>
          </a:xfrm>
          <a:custGeom>
            <a:avLst/>
            <a:gdLst/>
            <a:ahLst/>
            <a:cxnLst/>
            <a:rect l="l" t="t" r="r" b="b"/>
            <a:pathLst>
              <a:path w="702945" h="22860">
                <a:moveTo>
                  <a:pt x="0" y="22859"/>
                </a:moveTo>
                <a:lnTo>
                  <a:pt x="702551" y="22859"/>
                </a:lnTo>
                <a:lnTo>
                  <a:pt x="702551" y="0"/>
                </a:lnTo>
                <a:lnTo>
                  <a:pt x="0" y="0"/>
                </a:lnTo>
                <a:lnTo>
                  <a:pt x="0" y="22859"/>
                </a:lnTo>
                <a:close/>
              </a:path>
            </a:pathLst>
          </a:custGeom>
          <a:solidFill>
            <a:srgbClr val="8E4E99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5" name="object 365"/>
          <p:cNvSpPr/>
          <p:nvPr/>
        </p:nvSpPr>
        <p:spPr>
          <a:xfrm>
            <a:off x="7275366" y="1647305"/>
            <a:ext cx="479281" cy="204355"/>
          </a:xfrm>
          <a:custGeom>
            <a:avLst/>
            <a:gdLst/>
            <a:ahLst/>
            <a:cxnLst/>
            <a:rect l="l" t="t" r="r" b="b"/>
            <a:pathLst>
              <a:path w="702945" h="299719">
                <a:moveTo>
                  <a:pt x="0" y="299720"/>
                </a:moveTo>
                <a:lnTo>
                  <a:pt x="702551" y="299720"/>
                </a:lnTo>
                <a:lnTo>
                  <a:pt x="702551" y="0"/>
                </a:lnTo>
                <a:lnTo>
                  <a:pt x="0" y="0"/>
                </a:lnTo>
                <a:lnTo>
                  <a:pt x="0" y="299720"/>
                </a:lnTo>
                <a:close/>
              </a:path>
            </a:pathLst>
          </a:custGeom>
          <a:solidFill>
            <a:srgbClr val="8E4E99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6" name="object 366"/>
          <p:cNvSpPr/>
          <p:nvPr/>
        </p:nvSpPr>
        <p:spPr>
          <a:xfrm>
            <a:off x="7269131" y="1557250"/>
            <a:ext cx="485342" cy="90055"/>
          </a:xfrm>
          <a:custGeom>
            <a:avLst/>
            <a:gdLst/>
            <a:ahLst/>
            <a:cxnLst/>
            <a:rect l="l" t="t" r="r" b="b"/>
            <a:pathLst>
              <a:path w="711834" h="132080">
                <a:moveTo>
                  <a:pt x="0" y="132080"/>
                </a:moveTo>
                <a:lnTo>
                  <a:pt x="711695" y="132080"/>
                </a:lnTo>
                <a:lnTo>
                  <a:pt x="711695" y="0"/>
                </a:lnTo>
                <a:lnTo>
                  <a:pt x="0" y="0"/>
                </a:lnTo>
                <a:lnTo>
                  <a:pt x="0" y="132080"/>
                </a:lnTo>
                <a:close/>
              </a:path>
            </a:pathLst>
          </a:custGeom>
          <a:solidFill>
            <a:srgbClr val="8E4E99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7" name="object 367"/>
          <p:cNvSpPr/>
          <p:nvPr/>
        </p:nvSpPr>
        <p:spPr>
          <a:xfrm>
            <a:off x="7269131" y="1555518"/>
            <a:ext cx="6494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5079">
            <a:solidFill>
              <a:srgbClr val="8E4E99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8" name="object 368"/>
          <p:cNvSpPr/>
          <p:nvPr/>
        </p:nvSpPr>
        <p:spPr>
          <a:xfrm>
            <a:off x="7368884" y="1555518"/>
            <a:ext cx="385763" cy="0"/>
          </a:xfrm>
          <a:custGeom>
            <a:avLst/>
            <a:gdLst/>
            <a:ahLst/>
            <a:cxnLst/>
            <a:rect l="l" t="t" r="r" b="b"/>
            <a:pathLst>
              <a:path w="565784">
                <a:moveTo>
                  <a:pt x="0" y="0"/>
                </a:moveTo>
                <a:lnTo>
                  <a:pt x="565391" y="0"/>
                </a:lnTo>
              </a:path>
            </a:pathLst>
          </a:custGeom>
          <a:ln w="5079">
            <a:solidFill>
              <a:srgbClr val="8E4E99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9" name="object 369"/>
          <p:cNvSpPr/>
          <p:nvPr/>
        </p:nvSpPr>
        <p:spPr>
          <a:xfrm>
            <a:off x="7275366" y="1538200"/>
            <a:ext cx="479281" cy="15586"/>
          </a:xfrm>
          <a:custGeom>
            <a:avLst/>
            <a:gdLst/>
            <a:ahLst/>
            <a:cxnLst/>
            <a:rect l="l" t="t" r="r" b="b"/>
            <a:pathLst>
              <a:path w="702945" h="22860">
                <a:moveTo>
                  <a:pt x="0" y="22860"/>
                </a:moveTo>
                <a:lnTo>
                  <a:pt x="702551" y="22860"/>
                </a:lnTo>
                <a:lnTo>
                  <a:pt x="702551" y="0"/>
                </a:lnTo>
                <a:lnTo>
                  <a:pt x="0" y="0"/>
                </a:lnTo>
                <a:lnTo>
                  <a:pt x="0" y="22860"/>
                </a:lnTo>
                <a:close/>
              </a:path>
            </a:pathLst>
          </a:custGeom>
          <a:solidFill>
            <a:srgbClr val="8E4E99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0" name="object 370"/>
          <p:cNvSpPr/>
          <p:nvPr/>
        </p:nvSpPr>
        <p:spPr>
          <a:xfrm>
            <a:off x="7300304" y="1475856"/>
            <a:ext cx="454169" cy="62345"/>
          </a:xfrm>
          <a:custGeom>
            <a:avLst/>
            <a:gdLst/>
            <a:ahLst/>
            <a:cxnLst/>
            <a:rect l="l" t="t" r="r" b="b"/>
            <a:pathLst>
              <a:path w="666115" h="91439">
                <a:moveTo>
                  <a:pt x="0" y="91439"/>
                </a:moveTo>
                <a:lnTo>
                  <a:pt x="665975" y="91439"/>
                </a:lnTo>
                <a:lnTo>
                  <a:pt x="665975" y="0"/>
                </a:lnTo>
                <a:lnTo>
                  <a:pt x="0" y="0"/>
                </a:lnTo>
                <a:lnTo>
                  <a:pt x="0" y="91439"/>
                </a:lnTo>
                <a:close/>
              </a:path>
            </a:pathLst>
          </a:custGeom>
          <a:solidFill>
            <a:srgbClr val="8E4E99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1" name="object 371"/>
          <p:cNvSpPr/>
          <p:nvPr/>
        </p:nvSpPr>
        <p:spPr>
          <a:xfrm>
            <a:off x="7275366" y="1468928"/>
            <a:ext cx="479281" cy="0"/>
          </a:xfrm>
          <a:custGeom>
            <a:avLst/>
            <a:gdLst/>
            <a:ahLst/>
            <a:cxnLst/>
            <a:rect l="l" t="t" r="r" b="b"/>
            <a:pathLst>
              <a:path w="702945">
                <a:moveTo>
                  <a:pt x="0" y="0"/>
                </a:moveTo>
                <a:lnTo>
                  <a:pt x="702551" y="0"/>
                </a:lnTo>
              </a:path>
            </a:pathLst>
          </a:custGeom>
          <a:ln w="20320">
            <a:solidFill>
              <a:srgbClr val="8E4E99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2" name="object 372"/>
          <p:cNvSpPr/>
          <p:nvPr/>
        </p:nvSpPr>
        <p:spPr>
          <a:xfrm>
            <a:off x="6414996" y="2435628"/>
            <a:ext cx="0" cy="46759"/>
          </a:xfrm>
          <a:custGeom>
            <a:avLst/>
            <a:gdLst/>
            <a:ahLst/>
            <a:cxnLst/>
            <a:rect l="l" t="t" r="r" b="b"/>
            <a:pathLst>
              <a:path h="68579">
                <a:moveTo>
                  <a:pt x="0" y="0"/>
                </a:moveTo>
                <a:lnTo>
                  <a:pt x="0" y="68579"/>
                </a:lnTo>
              </a:path>
            </a:pathLst>
          </a:custGeom>
          <a:ln w="6083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3" name="object 373"/>
          <p:cNvSpPr/>
          <p:nvPr/>
        </p:nvSpPr>
        <p:spPr>
          <a:xfrm>
            <a:off x="6551121" y="2435629"/>
            <a:ext cx="0" cy="93518"/>
          </a:xfrm>
          <a:custGeom>
            <a:avLst/>
            <a:gdLst/>
            <a:ahLst/>
            <a:cxnLst/>
            <a:rect l="l" t="t" r="r" b="b"/>
            <a:pathLst>
              <a:path h="137160">
                <a:moveTo>
                  <a:pt x="0" y="0"/>
                </a:moveTo>
                <a:lnTo>
                  <a:pt x="0" y="137160"/>
                </a:lnTo>
              </a:path>
            </a:pathLst>
          </a:custGeom>
          <a:ln w="6096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4" name="object 374"/>
          <p:cNvSpPr/>
          <p:nvPr/>
        </p:nvSpPr>
        <p:spPr>
          <a:xfrm>
            <a:off x="6553200" y="2428875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07" y="0"/>
                </a:lnTo>
              </a:path>
            </a:pathLst>
          </a:custGeom>
          <a:ln w="19811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5" name="object 375"/>
          <p:cNvSpPr/>
          <p:nvPr/>
        </p:nvSpPr>
        <p:spPr>
          <a:xfrm>
            <a:off x="6407728" y="2428875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19811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6" name="object 376"/>
          <p:cNvSpPr/>
          <p:nvPr/>
        </p:nvSpPr>
        <p:spPr>
          <a:xfrm>
            <a:off x="3791296" y="1475509"/>
            <a:ext cx="62345" cy="62345"/>
          </a:xfrm>
          <a:custGeom>
            <a:avLst/>
            <a:gdLst/>
            <a:ahLst/>
            <a:cxnLst/>
            <a:rect l="l" t="t" r="r" b="b"/>
            <a:pathLst>
              <a:path w="91439" h="91439">
                <a:moveTo>
                  <a:pt x="0" y="91427"/>
                </a:moveTo>
                <a:lnTo>
                  <a:pt x="91439" y="91427"/>
                </a:lnTo>
                <a:lnTo>
                  <a:pt x="91439" y="0"/>
                </a:lnTo>
                <a:lnTo>
                  <a:pt x="0" y="0"/>
                </a:lnTo>
                <a:lnTo>
                  <a:pt x="0" y="91427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7" name="object 377"/>
          <p:cNvSpPr/>
          <p:nvPr/>
        </p:nvSpPr>
        <p:spPr>
          <a:xfrm>
            <a:off x="4615296" y="1475509"/>
            <a:ext cx="62345" cy="62345"/>
          </a:xfrm>
          <a:custGeom>
            <a:avLst/>
            <a:gdLst/>
            <a:ahLst/>
            <a:cxnLst/>
            <a:rect l="l" t="t" r="r" b="b"/>
            <a:pathLst>
              <a:path w="91439" h="91439">
                <a:moveTo>
                  <a:pt x="0" y="91427"/>
                </a:moveTo>
                <a:lnTo>
                  <a:pt x="91439" y="91427"/>
                </a:lnTo>
                <a:lnTo>
                  <a:pt x="91439" y="0"/>
                </a:lnTo>
                <a:lnTo>
                  <a:pt x="0" y="0"/>
                </a:lnTo>
                <a:lnTo>
                  <a:pt x="0" y="91427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8" name="object 378"/>
          <p:cNvSpPr/>
          <p:nvPr/>
        </p:nvSpPr>
        <p:spPr>
          <a:xfrm>
            <a:off x="5270961" y="1475509"/>
            <a:ext cx="62345" cy="62345"/>
          </a:xfrm>
          <a:custGeom>
            <a:avLst/>
            <a:gdLst/>
            <a:ahLst/>
            <a:cxnLst/>
            <a:rect l="l" t="t" r="r" b="b"/>
            <a:pathLst>
              <a:path w="91440" h="91439">
                <a:moveTo>
                  <a:pt x="0" y="91427"/>
                </a:moveTo>
                <a:lnTo>
                  <a:pt x="91440" y="91427"/>
                </a:lnTo>
                <a:lnTo>
                  <a:pt x="91440" y="0"/>
                </a:lnTo>
                <a:lnTo>
                  <a:pt x="0" y="0"/>
                </a:lnTo>
                <a:lnTo>
                  <a:pt x="0" y="91427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9" name="object 379"/>
          <p:cNvSpPr/>
          <p:nvPr/>
        </p:nvSpPr>
        <p:spPr>
          <a:xfrm>
            <a:off x="5976500" y="1475509"/>
            <a:ext cx="0" cy="62345"/>
          </a:xfrm>
          <a:custGeom>
            <a:avLst/>
            <a:gdLst/>
            <a:ahLst/>
            <a:cxnLst/>
            <a:rect l="l" t="t" r="r" b="b"/>
            <a:pathLst>
              <a:path h="91439">
                <a:moveTo>
                  <a:pt x="0" y="0"/>
                </a:moveTo>
                <a:lnTo>
                  <a:pt x="0" y="91440"/>
                </a:lnTo>
              </a:path>
            </a:pathLst>
          </a:custGeom>
          <a:ln w="36563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80" name="object 380"/>
          <p:cNvSpPr/>
          <p:nvPr/>
        </p:nvSpPr>
        <p:spPr>
          <a:xfrm>
            <a:off x="5939097" y="1475509"/>
            <a:ext cx="0" cy="62345"/>
          </a:xfrm>
          <a:custGeom>
            <a:avLst/>
            <a:gdLst/>
            <a:ahLst/>
            <a:cxnLst/>
            <a:rect l="l" t="t" r="r" b="b"/>
            <a:pathLst>
              <a:path h="91439">
                <a:moveTo>
                  <a:pt x="0" y="0"/>
                </a:moveTo>
                <a:lnTo>
                  <a:pt x="0" y="91440"/>
                </a:lnTo>
              </a:path>
            </a:pathLst>
          </a:custGeom>
          <a:ln w="365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81" name="object 381"/>
          <p:cNvSpPr/>
          <p:nvPr/>
        </p:nvSpPr>
        <p:spPr>
          <a:xfrm>
            <a:off x="6582294" y="1475509"/>
            <a:ext cx="62345" cy="62345"/>
          </a:xfrm>
          <a:custGeom>
            <a:avLst/>
            <a:gdLst/>
            <a:ahLst/>
            <a:cxnLst/>
            <a:rect l="l" t="t" r="r" b="b"/>
            <a:pathLst>
              <a:path w="91440" h="91439">
                <a:moveTo>
                  <a:pt x="0" y="91427"/>
                </a:moveTo>
                <a:lnTo>
                  <a:pt x="91440" y="91427"/>
                </a:lnTo>
                <a:lnTo>
                  <a:pt x="91440" y="0"/>
                </a:lnTo>
                <a:lnTo>
                  <a:pt x="0" y="0"/>
                </a:lnTo>
                <a:lnTo>
                  <a:pt x="0" y="91427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82" name="object 382"/>
          <p:cNvSpPr/>
          <p:nvPr/>
        </p:nvSpPr>
        <p:spPr>
          <a:xfrm>
            <a:off x="7287837" y="1475509"/>
            <a:ext cx="0" cy="62345"/>
          </a:xfrm>
          <a:custGeom>
            <a:avLst/>
            <a:gdLst/>
            <a:ahLst/>
            <a:cxnLst/>
            <a:rect l="l" t="t" r="r" b="b"/>
            <a:pathLst>
              <a:path h="91439">
                <a:moveTo>
                  <a:pt x="0" y="0"/>
                </a:moveTo>
                <a:lnTo>
                  <a:pt x="0" y="91440"/>
                </a:lnTo>
              </a:path>
            </a:pathLst>
          </a:custGeom>
          <a:ln w="365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83" name="object 383"/>
          <p:cNvSpPr/>
          <p:nvPr/>
        </p:nvSpPr>
        <p:spPr>
          <a:xfrm>
            <a:off x="7250430" y="1475509"/>
            <a:ext cx="0" cy="62345"/>
          </a:xfrm>
          <a:custGeom>
            <a:avLst/>
            <a:gdLst/>
            <a:ahLst/>
            <a:cxnLst/>
            <a:rect l="l" t="t" r="r" b="b"/>
            <a:pathLst>
              <a:path h="91439">
                <a:moveTo>
                  <a:pt x="0" y="0"/>
                </a:moveTo>
                <a:lnTo>
                  <a:pt x="0" y="91440"/>
                </a:lnTo>
              </a:path>
            </a:pathLst>
          </a:custGeom>
          <a:ln w="365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84" name="object 384"/>
          <p:cNvSpPr/>
          <p:nvPr/>
        </p:nvSpPr>
        <p:spPr>
          <a:xfrm>
            <a:off x="4615296" y="2474075"/>
            <a:ext cx="62345" cy="50223"/>
          </a:xfrm>
          <a:custGeom>
            <a:avLst/>
            <a:gdLst/>
            <a:ahLst/>
            <a:cxnLst/>
            <a:rect l="l" t="t" r="r" b="b"/>
            <a:pathLst>
              <a:path w="91439" h="73660">
                <a:moveTo>
                  <a:pt x="0" y="73151"/>
                </a:moveTo>
                <a:lnTo>
                  <a:pt x="91439" y="73151"/>
                </a:lnTo>
                <a:lnTo>
                  <a:pt x="91439" y="0"/>
                </a:lnTo>
                <a:lnTo>
                  <a:pt x="0" y="0"/>
                </a:lnTo>
                <a:lnTo>
                  <a:pt x="0" y="73151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85" name="object 385"/>
          <p:cNvSpPr/>
          <p:nvPr/>
        </p:nvSpPr>
        <p:spPr>
          <a:xfrm>
            <a:off x="5270961" y="2474075"/>
            <a:ext cx="62345" cy="50223"/>
          </a:xfrm>
          <a:custGeom>
            <a:avLst/>
            <a:gdLst/>
            <a:ahLst/>
            <a:cxnLst/>
            <a:rect l="l" t="t" r="r" b="b"/>
            <a:pathLst>
              <a:path w="91440" h="73660">
                <a:moveTo>
                  <a:pt x="0" y="73151"/>
                </a:moveTo>
                <a:lnTo>
                  <a:pt x="91440" y="73151"/>
                </a:lnTo>
                <a:lnTo>
                  <a:pt x="91440" y="0"/>
                </a:lnTo>
                <a:lnTo>
                  <a:pt x="0" y="0"/>
                </a:lnTo>
                <a:lnTo>
                  <a:pt x="0" y="73151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86" name="object 386"/>
          <p:cNvSpPr/>
          <p:nvPr/>
        </p:nvSpPr>
        <p:spPr>
          <a:xfrm>
            <a:off x="4615296" y="2879840"/>
            <a:ext cx="62345" cy="0"/>
          </a:xfrm>
          <a:custGeom>
            <a:avLst/>
            <a:gdLst/>
            <a:ahLst/>
            <a:cxnLst/>
            <a:rect l="l" t="t" r="r" b="b"/>
            <a:pathLst>
              <a:path w="91439">
                <a:moveTo>
                  <a:pt x="0" y="0"/>
                </a:moveTo>
                <a:lnTo>
                  <a:pt x="91439" y="0"/>
                </a:lnTo>
              </a:path>
            </a:pathLst>
          </a:custGeom>
          <a:ln w="53339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87" name="object 387"/>
          <p:cNvSpPr/>
          <p:nvPr/>
        </p:nvSpPr>
        <p:spPr>
          <a:xfrm>
            <a:off x="5270961" y="2861656"/>
            <a:ext cx="62345" cy="50223"/>
          </a:xfrm>
          <a:custGeom>
            <a:avLst/>
            <a:gdLst/>
            <a:ahLst/>
            <a:cxnLst/>
            <a:rect l="l" t="t" r="r" b="b"/>
            <a:pathLst>
              <a:path w="91440" h="73660">
                <a:moveTo>
                  <a:pt x="0" y="73151"/>
                </a:moveTo>
                <a:lnTo>
                  <a:pt x="91440" y="73151"/>
                </a:lnTo>
                <a:lnTo>
                  <a:pt x="91440" y="0"/>
                </a:lnTo>
                <a:lnTo>
                  <a:pt x="0" y="0"/>
                </a:lnTo>
                <a:lnTo>
                  <a:pt x="0" y="73151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88" name="object 388"/>
          <p:cNvSpPr/>
          <p:nvPr/>
        </p:nvSpPr>
        <p:spPr>
          <a:xfrm>
            <a:off x="8141970" y="3481993"/>
            <a:ext cx="62345" cy="62345"/>
          </a:xfrm>
          <a:custGeom>
            <a:avLst/>
            <a:gdLst/>
            <a:ahLst/>
            <a:cxnLst/>
            <a:rect l="l" t="t" r="r" b="b"/>
            <a:pathLst>
              <a:path w="91440" h="91439">
                <a:moveTo>
                  <a:pt x="0" y="91439"/>
                </a:moveTo>
                <a:lnTo>
                  <a:pt x="91440" y="91439"/>
                </a:lnTo>
                <a:lnTo>
                  <a:pt x="91440" y="0"/>
                </a:lnTo>
                <a:lnTo>
                  <a:pt x="0" y="0"/>
                </a:lnTo>
                <a:lnTo>
                  <a:pt x="0" y="91439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89" name="object 389"/>
          <p:cNvSpPr/>
          <p:nvPr/>
        </p:nvSpPr>
        <p:spPr>
          <a:xfrm>
            <a:off x="2648296" y="2861656"/>
            <a:ext cx="62345" cy="50223"/>
          </a:xfrm>
          <a:custGeom>
            <a:avLst/>
            <a:gdLst/>
            <a:ahLst/>
            <a:cxnLst/>
            <a:rect l="l" t="t" r="r" b="b"/>
            <a:pathLst>
              <a:path w="91439" h="73660">
                <a:moveTo>
                  <a:pt x="0" y="73151"/>
                </a:moveTo>
                <a:lnTo>
                  <a:pt x="91439" y="73151"/>
                </a:lnTo>
                <a:lnTo>
                  <a:pt x="91439" y="0"/>
                </a:lnTo>
                <a:lnTo>
                  <a:pt x="0" y="0"/>
                </a:lnTo>
                <a:lnTo>
                  <a:pt x="0" y="73151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90" name="object 390"/>
          <p:cNvSpPr/>
          <p:nvPr/>
        </p:nvSpPr>
        <p:spPr>
          <a:xfrm>
            <a:off x="3303962" y="2879840"/>
            <a:ext cx="62345" cy="0"/>
          </a:xfrm>
          <a:custGeom>
            <a:avLst/>
            <a:gdLst/>
            <a:ahLst/>
            <a:cxnLst/>
            <a:rect l="l" t="t" r="r" b="b"/>
            <a:pathLst>
              <a:path w="91439">
                <a:moveTo>
                  <a:pt x="0" y="0"/>
                </a:moveTo>
                <a:lnTo>
                  <a:pt x="91439" y="0"/>
                </a:lnTo>
              </a:path>
            </a:pathLst>
          </a:custGeom>
          <a:ln w="53339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91" name="object 391"/>
          <p:cNvSpPr/>
          <p:nvPr/>
        </p:nvSpPr>
        <p:spPr>
          <a:xfrm>
            <a:off x="3959629" y="2849188"/>
            <a:ext cx="62345" cy="62345"/>
          </a:xfrm>
          <a:custGeom>
            <a:avLst/>
            <a:gdLst/>
            <a:ahLst/>
            <a:cxnLst/>
            <a:rect l="l" t="t" r="r" b="b"/>
            <a:pathLst>
              <a:path w="91439" h="91439">
                <a:moveTo>
                  <a:pt x="0" y="91439"/>
                </a:moveTo>
                <a:lnTo>
                  <a:pt x="91439" y="91439"/>
                </a:lnTo>
                <a:lnTo>
                  <a:pt x="91439" y="0"/>
                </a:lnTo>
                <a:lnTo>
                  <a:pt x="0" y="0"/>
                </a:lnTo>
                <a:lnTo>
                  <a:pt x="0" y="91439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92" name="object 392"/>
          <p:cNvSpPr/>
          <p:nvPr/>
        </p:nvSpPr>
        <p:spPr>
          <a:xfrm>
            <a:off x="3959629" y="2474075"/>
            <a:ext cx="62345" cy="41564"/>
          </a:xfrm>
          <a:custGeom>
            <a:avLst/>
            <a:gdLst/>
            <a:ahLst/>
            <a:cxnLst/>
            <a:rect l="l" t="t" r="r" b="b"/>
            <a:pathLst>
              <a:path w="91439" h="60960">
                <a:moveTo>
                  <a:pt x="0" y="60960"/>
                </a:moveTo>
                <a:lnTo>
                  <a:pt x="91439" y="60960"/>
                </a:lnTo>
                <a:lnTo>
                  <a:pt x="91439" y="0"/>
                </a:lnTo>
                <a:lnTo>
                  <a:pt x="0" y="0"/>
                </a:lnTo>
                <a:lnTo>
                  <a:pt x="0" y="6096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93" name="object 393"/>
          <p:cNvSpPr/>
          <p:nvPr/>
        </p:nvSpPr>
        <p:spPr>
          <a:xfrm>
            <a:off x="3324744" y="2474067"/>
            <a:ext cx="0" cy="62345"/>
          </a:xfrm>
          <a:custGeom>
            <a:avLst/>
            <a:gdLst/>
            <a:ahLst/>
            <a:cxnLst/>
            <a:rect l="l" t="t" r="r" b="b"/>
            <a:pathLst>
              <a:path h="91439">
                <a:moveTo>
                  <a:pt x="0" y="0"/>
                </a:moveTo>
                <a:lnTo>
                  <a:pt x="0" y="91439"/>
                </a:lnTo>
              </a:path>
            </a:pathLst>
          </a:custGeom>
          <a:ln w="6096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94" name="object 394"/>
          <p:cNvSpPr/>
          <p:nvPr/>
        </p:nvSpPr>
        <p:spPr>
          <a:xfrm>
            <a:off x="2648296" y="2474067"/>
            <a:ext cx="63644" cy="62345"/>
          </a:xfrm>
          <a:custGeom>
            <a:avLst/>
            <a:gdLst/>
            <a:ahLst/>
            <a:cxnLst/>
            <a:rect l="l" t="t" r="r" b="b"/>
            <a:pathLst>
              <a:path w="93344" h="91439">
                <a:moveTo>
                  <a:pt x="0" y="91439"/>
                </a:moveTo>
                <a:lnTo>
                  <a:pt x="92963" y="91439"/>
                </a:lnTo>
                <a:lnTo>
                  <a:pt x="92963" y="0"/>
                </a:lnTo>
                <a:lnTo>
                  <a:pt x="0" y="0"/>
                </a:lnTo>
                <a:lnTo>
                  <a:pt x="0" y="91439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95" name="object 395"/>
          <p:cNvSpPr/>
          <p:nvPr/>
        </p:nvSpPr>
        <p:spPr>
          <a:xfrm>
            <a:off x="2648296" y="3847753"/>
            <a:ext cx="63644" cy="62345"/>
          </a:xfrm>
          <a:custGeom>
            <a:avLst/>
            <a:gdLst/>
            <a:ahLst/>
            <a:cxnLst/>
            <a:rect l="l" t="t" r="r" b="b"/>
            <a:pathLst>
              <a:path w="93344" h="91439">
                <a:moveTo>
                  <a:pt x="0" y="91439"/>
                </a:moveTo>
                <a:lnTo>
                  <a:pt x="92963" y="91439"/>
                </a:lnTo>
                <a:lnTo>
                  <a:pt x="92963" y="0"/>
                </a:lnTo>
                <a:lnTo>
                  <a:pt x="0" y="0"/>
                </a:lnTo>
                <a:lnTo>
                  <a:pt x="0" y="91439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96" name="object 396"/>
          <p:cNvSpPr/>
          <p:nvPr/>
        </p:nvSpPr>
        <p:spPr>
          <a:xfrm>
            <a:off x="3303962" y="3847753"/>
            <a:ext cx="62345" cy="62345"/>
          </a:xfrm>
          <a:custGeom>
            <a:avLst/>
            <a:gdLst/>
            <a:ahLst/>
            <a:cxnLst/>
            <a:rect l="l" t="t" r="r" b="b"/>
            <a:pathLst>
              <a:path w="91439" h="91439">
                <a:moveTo>
                  <a:pt x="0" y="91439"/>
                </a:moveTo>
                <a:lnTo>
                  <a:pt x="91439" y="91439"/>
                </a:lnTo>
                <a:lnTo>
                  <a:pt x="91439" y="0"/>
                </a:lnTo>
                <a:lnTo>
                  <a:pt x="0" y="0"/>
                </a:lnTo>
                <a:lnTo>
                  <a:pt x="0" y="91439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97" name="object 397"/>
          <p:cNvSpPr/>
          <p:nvPr/>
        </p:nvSpPr>
        <p:spPr>
          <a:xfrm>
            <a:off x="3959629" y="3847753"/>
            <a:ext cx="62345" cy="62345"/>
          </a:xfrm>
          <a:custGeom>
            <a:avLst/>
            <a:gdLst/>
            <a:ahLst/>
            <a:cxnLst/>
            <a:rect l="l" t="t" r="r" b="b"/>
            <a:pathLst>
              <a:path w="91439" h="91439">
                <a:moveTo>
                  <a:pt x="0" y="91439"/>
                </a:moveTo>
                <a:lnTo>
                  <a:pt x="91439" y="91439"/>
                </a:lnTo>
                <a:lnTo>
                  <a:pt x="91439" y="0"/>
                </a:lnTo>
                <a:lnTo>
                  <a:pt x="0" y="0"/>
                </a:lnTo>
                <a:lnTo>
                  <a:pt x="0" y="91439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98" name="object 398"/>
          <p:cNvSpPr/>
          <p:nvPr/>
        </p:nvSpPr>
        <p:spPr>
          <a:xfrm>
            <a:off x="4615296" y="3847753"/>
            <a:ext cx="62345" cy="62345"/>
          </a:xfrm>
          <a:custGeom>
            <a:avLst/>
            <a:gdLst/>
            <a:ahLst/>
            <a:cxnLst/>
            <a:rect l="l" t="t" r="r" b="b"/>
            <a:pathLst>
              <a:path w="91439" h="91439">
                <a:moveTo>
                  <a:pt x="0" y="91439"/>
                </a:moveTo>
                <a:lnTo>
                  <a:pt x="91439" y="91439"/>
                </a:lnTo>
                <a:lnTo>
                  <a:pt x="91439" y="0"/>
                </a:lnTo>
                <a:lnTo>
                  <a:pt x="0" y="0"/>
                </a:lnTo>
                <a:lnTo>
                  <a:pt x="0" y="91439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99" name="object 399"/>
          <p:cNvSpPr/>
          <p:nvPr/>
        </p:nvSpPr>
        <p:spPr>
          <a:xfrm>
            <a:off x="5270961" y="3847753"/>
            <a:ext cx="62345" cy="62345"/>
          </a:xfrm>
          <a:custGeom>
            <a:avLst/>
            <a:gdLst/>
            <a:ahLst/>
            <a:cxnLst/>
            <a:rect l="l" t="t" r="r" b="b"/>
            <a:pathLst>
              <a:path w="91440" h="91439">
                <a:moveTo>
                  <a:pt x="0" y="91439"/>
                </a:moveTo>
                <a:lnTo>
                  <a:pt x="91440" y="91439"/>
                </a:lnTo>
                <a:lnTo>
                  <a:pt x="91440" y="0"/>
                </a:lnTo>
                <a:lnTo>
                  <a:pt x="0" y="0"/>
                </a:lnTo>
                <a:lnTo>
                  <a:pt x="0" y="91439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00" name="object 400"/>
          <p:cNvSpPr/>
          <p:nvPr/>
        </p:nvSpPr>
        <p:spPr>
          <a:xfrm>
            <a:off x="6096000" y="3847753"/>
            <a:ext cx="62345" cy="62345"/>
          </a:xfrm>
          <a:custGeom>
            <a:avLst/>
            <a:gdLst/>
            <a:ahLst/>
            <a:cxnLst/>
            <a:rect l="l" t="t" r="r" b="b"/>
            <a:pathLst>
              <a:path w="91440" h="91439">
                <a:moveTo>
                  <a:pt x="0" y="91439"/>
                </a:moveTo>
                <a:lnTo>
                  <a:pt x="91440" y="91439"/>
                </a:lnTo>
                <a:lnTo>
                  <a:pt x="91440" y="0"/>
                </a:lnTo>
                <a:lnTo>
                  <a:pt x="0" y="0"/>
                </a:lnTo>
                <a:lnTo>
                  <a:pt x="0" y="91439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01" name="object 401"/>
          <p:cNvSpPr/>
          <p:nvPr/>
        </p:nvSpPr>
        <p:spPr>
          <a:xfrm>
            <a:off x="5926628" y="2849188"/>
            <a:ext cx="62345" cy="62345"/>
          </a:xfrm>
          <a:custGeom>
            <a:avLst/>
            <a:gdLst/>
            <a:ahLst/>
            <a:cxnLst/>
            <a:rect l="l" t="t" r="r" b="b"/>
            <a:pathLst>
              <a:path w="91440" h="91439">
                <a:moveTo>
                  <a:pt x="0" y="91439"/>
                </a:moveTo>
                <a:lnTo>
                  <a:pt x="91440" y="91439"/>
                </a:lnTo>
                <a:lnTo>
                  <a:pt x="91440" y="0"/>
                </a:lnTo>
                <a:lnTo>
                  <a:pt x="0" y="0"/>
                </a:lnTo>
                <a:lnTo>
                  <a:pt x="0" y="91439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02" name="object 402"/>
          <p:cNvSpPr/>
          <p:nvPr/>
        </p:nvSpPr>
        <p:spPr>
          <a:xfrm>
            <a:off x="5926628" y="2474067"/>
            <a:ext cx="62345" cy="62345"/>
          </a:xfrm>
          <a:custGeom>
            <a:avLst/>
            <a:gdLst/>
            <a:ahLst/>
            <a:cxnLst/>
            <a:rect l="l" t="t" r="r" b="b"/>
            <a:pathLst>
              <a:path w="91440" h="91439">
                <a:moveTo>
                  <a:pt x="0" y="91439"/>
                </a:moveTo>
                <a:lnTo>
                  <a:pt x="91440" y="91439"/>
                </a:lnTo>
                <a:lnTo>
                  <a:pt x="91440" y="0"/>
                </a:lnTo>
                <a:lnTo>
                  <a:pt x="0" y="0"/>
                </a:lnTo>
                <a:lnTo>
                  <a:pt x="0" y="91439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03" name="object 403"/>
          <p:cNvSpPr/>
          <p:nvPr/>
        </p:nvSpPr>
        <p:spPr>
          <a:xfrm>
            <a:off x="6582294" y="2474075"/>
            <a:ext cx="62345" cy="50223"/>
          </a:xfrm>
          <a:custGeom>
            <a:avLst/>
            <a:gdLst/>
            <a:ahLst/>
            <a:cxnLst/>
            <a:rect l="l" t="t" r="r" b="b"/>
            <a:pathLst>
              <a:path w="91440" h="73660">
                <a:moveTo>
                  <a:pt x="0" y="73151"/>
                </a:moveTo>
                <a:lnTo>
                  <a:pt x="91440" y="73151"/>
                </a:lnTo>
                <a:lnTo>
                  <a:pt x="91440" y="0"/>
                </a:lnTo>
                <a:lnTo>
                  <a:pt x="0" y="0"/>
                </a:lnTo>
                <a:lnTo>
                  <a:pt x="0" y="73151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04" name="object 404"/>
          <p:cNvSpPr/>
          <p:nvPr/>
        </p:nvSpPr>
        <p:spPr>
          <a:xfrm>
            <a:off x="7237961" y="2474076"/>
            <a:ext cx="62345" cy="62345"/>
          </a:xfrm>
          <a:custGeom>
            <a:avLst/>
            <a:gdLst/>
            <a:ahLst/>
            <a:cxnLst/>
            <a:rect l="l" t="t" r="r" b="b"/>
            <a:pathLst>
              <a:path w="91440" h="91439">
                <a:moveTo>
                  <a:pt x="91440" y="0"/>
                </a:moveTo>
                <a:lnTo>
                  <a:pt x="54864" y="0"/>
                </a:lnTo>
                <a:lnTo>
                  <a:pt x="54864" y="73151"/>
                </a:lnTo>
                <a:lnTo>
                  <a:pt x="91440" y="73151"/>
                </a:lnTo>
                <a:lnTo>
                  <a:pt x="91440" y="0"/>
                </a:lnTo>
                <a:close/>
              </a:path>
              <a:path w="91440" h="91439">
                <a:moveTo>
                  <a:pt x="36575" y="0"/>
                </a:moveTo>
                <a:lnTo>
                  <a:pt x="0" y="0"/>
                </a:lnTo>
                <a:lnTo>
                  <a:pt x="0" y="73151"/>
                </a:lnTo>
                <a:lnTo>
                  <a:pt x="9144" y="73151"/>
                </a:lnTo>
                <a:lnTo>
                  <a:pt x="9144" y="91427"/>
                </a:lnTo>
                <a:lnTo>
                  <a:pt x="36575" y="91427"/>
                </a:lnTo>
                <a:lnTo>
                  <a:pt x="36575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05" name="object 405"/>
          <p:cNvSpPr/>
          <p:nvPr/>
        </p:nvSpPr>
        <p:spPr>
          <a:xfrm>
            <a:off x="8704118" y="2261053"/>
            <a:ext cx="62345" cy="54119"/>
          </a:xfrm>
          <a:custGeom>
            <a:avLst/>
            <a:gdLst/>
            <a:ahLst/>
            <a:cxnLst/>
            <a:rect l="l" t="t" r="r" b="b"/>
            <a:pathLst>
              <a:path w="91440" h="79375">
                <a:moveTo>
                  <a:pt x="0" y="79248"/>
                </a:moveTo>
                <a:lnTo>
                  <a:pt x="91440" y="79248"/>
                </a:lnTo>
                <a:lnTo>
                  <a:pt x="91440" y="0"/>
                </a:lnTo>
                <a:lnTo>
                  <a:pt x="0" y="0"/>
                </a:lnTo>
                <a:lnTo>
                  <a:pt x="0" y="7924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06" name="object 406"/>
          <p:cNvSpPr/>
          <p:nvPr/>
        </p:nvSpPr>
        <p:spPr>
          <a:xfrm>
            <a:off x="9681902" y="2261061"/>
            <a:ext cx="62345" cy="62345"/>
          </a:xfrm>
          <a:custGeom>
            <a:avLst/>
            <a:gdLst/>
            <a:ahLst/>
            <a:cxnLst/>
            <a:rect l="l" t="t" r="r" b="b"/>
            <a:pathLst>
              <a:path w="91440" h="91439">
                <a:moveTo>
                  <a:pt x="0" y="91440"/>
                </a:moveTo>
                <a:lnTo>
                  <a:pt x="91440" y="91440"/>
                </a:lnTo>
                <a:lnTo>
                  <a:pt x="91440" y="0"/>
                </a:lnTo>
                <a:lnTo>
                  <a:pt x="0" y="0"/>
                </a:lnTo>
                <a:lnTo>
                  <a:pt x="0" y="9144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07" name="object 407"/>
          <p:cNvSpPr/>
          <p:nvPr/>
        </p:nvSpPr>
        <p:spPr>
          <a:xfrm>
            <a:off x="8682297" y="2849188"/>
            <a:ext cx="63644" cy="62345"/>
          </a:xfrm>
          <a:custGeom>
            <a:avLst/>
            <a:gdLst/>
            <a:ahLst/>
            <a:cxnLst/>
            <a:rect l="l" t="t" r="r" b="b"/>
            <a:pathLst>
              <a:path w="93345" h="91439">
                <a:moveTo>
                  <a:pt x="0" y="91439"/>
                </a:moveTo>
                <a:lnTo>
                  <a:pt x="92964" y="91439"/>
                </a:lnTo>
                <a:lnTo>
                  <a:pt x="92964" y="0"/>
                </a:lnTo>
                <a:lnTo>
                  <a:pt x="0" y="0"/>
                </a:lnTo>
                <a:lnTo>
                  <a:pt x="0" y="91439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08" name="object 408"/>
          <p:cNvSpPr/>
          <p:nvPr/>
        </p:nvSpPr>
        <p:spPr>
          <a:xfrm>
            <a:off x="8682297" y="3481993"/>
            <a:ext cx="63644" cy="62345"/>
          </a:xfrm>
          <a:custGeom>
            <a:avLst/>
            <a:gdLst/>
            <a:ahLst/>
            <a:cxnLst/>
            <a:rect l="l" t="t" r="r" b="b"/>
            <a:pathLst>
              <a:path w="93345" h="91439">
                <a:moveTo>
                  <a:pt x="0" y="91439"/>
                </a:moveTo>
                <a:lnTo>
                  <a:pt x="92964" y="91439"/>
                </a:lnTo>
                <a:lnTo>
                  <a:pt x="92964" y="0"/>
                </a:lnTo>
                <a:lnTo>
                  <a:pt x="0" y="0"/>
                </a:lnTo>
                <a:lnTo>
                  <a:pt x="0" y="91439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09" name="object 409"/>
          <p:cNvSpPr/>
          <p:nvPr/>
        </p:nvSpPr>
        <p:spPr>
          <a:xfrm>
            <a:off x="8682297" y="4137660"/>
            <a:ext cx="63644" cy="62345"/>
          </a:xfrm>
          <a:custGeom>
            <a:avLst/>
            <a:gdLst/>
            <a:ahLst/>
            <a:cxnLst/>
            <a:rect l="l" t="t" r="r" b="b"/>
            <a:pathLst>
              <a:path w="93345" h="91439">
                <a:moveTo>
                  <a:pt x="0" y="91439"/>
                </a:moveTo>
                <a:lnTo>
                  <a:pt x="92964" y="91439"/>
                </a:lnTo>
                <a:lnTo>
                  <a:pt x="92964" y="0"/>
                </a:lnTo>
                <a:lnTo>
                  <a:pt x="0" y="0"/>
                </a:lnTo>
                <a:lnTo>
                  <a:pt x="0" y="91439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10" name="object 410"/>
          <p:cNvSpPr/>
          <p:nvPr/>
        </p:nvSpPr>
        <p:spPr>
          <a:xfrm>
            <a:off x="8682297" y="4793318"/>
            <a:ext cx="63644" cy="62345"/>
          </a:xfrm>
          <a:custGeom>
            <a:avLst/>
            <a:gdLst/>
            <a:ahLst/>
            <a:cxnLst/>
            <a:rect l="l" t="t" r="r" b="b"/>
            <a:pathLst>
              <a:path w="93345" h="91440">
                <a:moveTo>
                  <a:pt x="0" y="91440"/>
                </a:moveTo>
                <a:lnTo>
                  <a:pt x="92964" y="91440"/>
                </a:lnTo>
                <a:lnTo>
                  <a:pt x="92964" y="0"/>
                </a:lnTo>
                <a:lnTo>
                  <a:pt x="0" y="0"/>
                </a:lnTo>
                <a:lnTo>
                  <a:pt x="0" y="9144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11" name="object 411"/>
          <p:cNvSpPr/>
          <p:nvPr/>
        </p:nvSpPr>
        <p:spPr>
          <a:xfrm>
            <a:off x="8682297" y="5089458"/>
            <a:ext cx="63644" cy="63644"/>
          </a:xfrm>
          <a:custGeom>
            <a:avLst/>
            <a:gdLst/>
            <a:ahLst/>
            <a:cxnLst/>
            <a:rect l="l" t="t" r="r" b="b"/>
            <a:pathLst>
              <a:path w="93345" h="93345">
                <a:moveTo>
                  <a:pt x="0" y="92963"/>
                </a:moveTo>
                <a:lnTo>
                  <a:pt x="92964" y="92963"/>
                </a:lnTo>
                <a:lnTo>
                  <a:pt x="92964" y="0"/>
                </a:lnTo>
                <a:lnTo>
                  <a:pt x="0" y="0"/>
                </a:lnTo>
                <a:lnTo>
                  <a:pt x="0" y="92963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12" name="object 412"/>
          <p:cNvSpPr/>
          <p:nvPr/>
        </p:nvSpPr>
        <p:spPr>
          <a:xfrm>
            <a:off x="8141970" y="4137660"/>
            <a:ext cx="62345" cy="62345"/>
          </a:xfrm>
          <a:custGeom>
            <a:avLst/>
            <a:gdLst/>
            <a:ahLst/>
            <a:cxnLst/>
            <a:rect l="l" t="t" r="r" b="b"/>
            <a:pathLst>
              <a:path w="91440" h="91439">
                <a:moveTo>
                  <a:pt x="0" y="91439"/>
                </a:moveTo>
                <a:lnTo>
                  <a:pt x="91440" y="91439"/>
                </a:lnTo>
                <a:lnTo>
                  <a:pt x="91440" y="0"/>
                </a:lnTo>
                <a:lnTo>
                  <a:pt x="0" y="0"/>
                </a:lnTo>
                <a:lnTo>
                  <a:pt x="0" y="91439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13" name="object 413"/>
          <p:cNvSpPr/>
          <p:nvPr/>
        </p:nvSpPr>
        <p:spPr>
          <a:xfrm>
            <a:off x="6582294" y="2849188"/>
            <a:ext cx="62345" cy="62345"/>
          </a:xfrm>
          <a:custGeom>
            <a:avLst/>
            <a:gdLst/>
            <a:ahLst/>
            <a:cxnLst/>
            <a:rect l="l" t="t" r="r" b="b"/>
            <a:pathLst>
              <a:path w="91440" h="91439">
                <a:moveTo>
                  <a:pt x="0" y="91439"/>
                </a:moveTo>
                <a:lnTo>
                  <a:pt x="91440" y="91439"/>
                </a:lnTo>
                <a:lnTo>
                  <a:pt x="91440" y="0"/>
                </a:lnTo>
                <a:lnTo>
                  <a:pt x="0" y="0"/>
                </a:lnTo>
                <a:lnTo>
                  <a:pt x="0" y="91439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14" name="object 414"/>
          <p:cNvSpPr/>
          <p:nvPr/>
        </p:nvSpPr>
        <p:spPr>
          <a:xfrm>
            <a:off x="7237961" y="2849188"/>
            <a:ext cx="62345" cy="62345"/>
          </a:xfrm>
          <a:custGeom>
            <a:avLst/>
            <a:gdLst/>
            <a:ahLst/>
            <a:cxnLst/>
            <a:rect l="l" t="t" r="r" b="b"/>
            <a:pathLst>
              <a:path w="91440" h="91439">
                <a:moveTo>
                  <a:pt x="0" y="91439"/>
                </a:moveTo>
                <a:lnTo>
                  <a:pt x="91440" y="91439"/>
                </a:lnTo>
                <a:lnTo>
                  <a:pt x="91440" y="0"/>
                </a:lnTo>
                <a:lnTo>
                  <a:pt x="0" y="0"/>
                </a:lnTo>
                <a:lnTo>
                  <a:pt x="0" y="91439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15" name="object 415"/>
          <p:cNvSpPr/>
          <p:nvPr/>
        </p:nvSpPr>
        <p:spPr>
          <a:xfrm>
            <a:off x="4565938" y="2422121"/>
            <a:ext cx="0" cy="102177"/>
          </a:xfrm>
          <a:custGeom>
            <a:avLst/>
            <a:gdLst/>
            <a:ahLst/>
            <a:cxnLst/>
            <a:rect l="l" t="t" r="r" b="b"/>
            <a:pathLst>
              <a:path h="149860">
                <a:moveTo>
                  <a:pt x="0" y="0"/>
                </a:moveTo>
                <a:lnTo>
                  <a:pt x="0" y="149351"/>
                </a:lnTo>
              </a:path>
            </a:pathLst>
          </a:custGeom>
          <a:ln w="19812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16" name="object 416"/>
          <p:cNvSpPr/>
          <p:nvPr/>
        </p:nvSpPr>
        <p:spPr>
          <a:xfrm>
            <a:off x="4548794" y="2428875"/>
            <a:ext cx="10391" cy="0"/>
          </a:xfrm>
          <a:custGeom>
            <a:avLst/>
            <a:gdLst/>
            <a:ahLst/>
            <a:cxnLst/>
            <a:rect l="l" t="t" r="r" b="b"/>
            <a:pathLst>
              <a:path w="15239">
                <a:moveTo>
                  <a:pt x="0" y="0"/>
                </a:moveTo>
                <a:lnTo>
                  <a:pt x="15227" y="0"/>
                </a:lnTo>
              </a:path>
            </a:pathLst>
          </a:custGeom>
          <a:ln w="19811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17" name="object 417"/>
          <p:cNvSpPr/>
          <p:nvPr/>
        </p:nvSpPr>
        <p:spPr>
          <a:xfrm>
            <a:off x="4325389" y="2428875"/>
            <a:ext cx="72736" cy="0"/>
          </a:xfrm>
          <a:custGeom>
            <a:avLst/>
            <a:gdLst/>
            <a:ahLst/>
            <a:cxnLst/>
            <a:rect l="l" t="t" r="r" b="b"/>
            <a:pathLst>
              <a:path w="106679">
                <a:moveTo>
                  <a:pt x="0" y="0"/>
                </a:moveTo>
                <a:lnTo>
                  <a:pt x="106679" y="0"/>
                </a:lnTo>
              </a:path>
            </a:pathLst>
          </a:custGeom>
          <a:ln w="19811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18" name="object 418"/>
          <p:cNvSpPr/>
          <p:nvPr/>
        </p:nvSpPr>
        <p:spPr>
          <a:xfrm>
            <a:off x="5381625" y="2422121"/>
            <a:ext cx="0" cy="102177"/>
          </a:xfrm>
          <a:custGeom>
            <a:avLst/>
            <a:gdLst/>
            <a:ahLst/>
            <a:cxnLst/>
            <a:rect l="l" t="t" r="r" b="b"/>
            <a:pathLst>
              <a:path h="149860">
                <a:moveTo>
                  <a:pt x="0" y="0"/>
                </a:moveTo>
                <a:lnTo>
                  <a:pt x="0" y="149351"/>
                </a:lnTo>
              </a:path>
            </a:pathLst>
          </a:custGeom>
          <a:ln w="19811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19" name="object 419"/>
          <p:cNvSpPr/>
          <p:nvPr/>
        </p:nvSpPr>
        <p:spPr>
          <a:xfrm>
            <a:off x="5549438" y="2428875"/>
            <a:ext cx="414770" cy="0"/>
          </a:xfrm>
          <a:custGeom>
            <a:avLst/>
            <a:gdLst/>
            <a:ahLst/>
            <a:cxnLst/>
            <a:rect l="l" t="t" r="r" b="b"/>
            <a:pathLst>
              <a:path w="608329">
                <a:moveTo>
                  <a:pt x="0" y="0"/>
                </a:moveTo>
                <a:lnTo>
                  <a:pt x="608063" y="0"/>
                </a:lnTo>
              </a:path>
            </a:pathLst>
          </a:custGeom>
          <a:ln w="19811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20" name="object 420"/>
          <p:cNvSpPr/>
          <p:nvPr/>
        </p:nvSpPr>
        <p:spPr>
          <a:xfrm>
            <a:off x="5388379" y="2428875"/>
            <a:ext cx="10391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19811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21" name="object 421"/>
          <p:cNvSpPr/>
          <p:nvPr/>
        </p:nvSpPr>
        <p:spPr>
          <a:xfrm>
            <a:off x="5542160" y="2435628"/>
            <a:ext cx="0" cy="46759"/>
          </a:xfrm>
          <a:custGeom>
            <a:avLst/>
            <a:gdLst/>
            <a:ahLst/>
            <a:cxnLst/>
            <a:rect l="l" t="t" r="r" b="b"/>
            <a:pathLst>
              <a:path h="68579">
                <a:moveTo>
                  <a:pt x="0" y="0"/>
                </a:moveTo>
                <a:lnTo>
                  <a:pt x="0" y="68579"/>
                </a:lnTo>
              </a:path>
            </a:pathLst>
          </a:custGeom>
          <a:ln w="6083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22" name="object 422"/>
          <p:cNvSpPr/>
          <p:nvPr/>
        </p:nvSpPr>
        <p:spPr>
          <a:xfrm>
            <a:off x="5406044" y="2435629"/>
            <a:ext cx="0" cy="93518"/>
          </a:xfrm>
          <a:custGeom>
            <a:avLst/>
            <a:gdLst/>
            <a:ahLst/>
            <a:cxnLst/>
            <a:rect l="l" t="t" r="r" b="b"/>
            <a:pathLst>
              <a:path h="137160">
                <a:moveTo>
                  <a:pt x="0" y="0"/>
                </a:moveTo>
                <a:lnTo>
                  <a:pt x="0" y="137160"/>
                </a:lnTo>
              </a:path>
            </a:pathLst>
          </a:custGeom>
          <a:ln w="6096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23" name="object 423"/>
          <p:cNvSpPr/>
          <p:nvPr/>
        </p:nvSpPr>
        <p:spPr>
          <a:xfrm>
            <a:off x="5544243" y="2428875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07" y="0"/>
                </a:lnTo>
              </a:path>
            </a:pathLst>
          </a:custGeom>
          <a:ln w="19811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24" name="object 424"/>
          <p:cNvSpPr/>
          <p:nvPr/>
        </p:nvSpPr>
        <p:spPr>
          <a:xfrm>
            <a:off x="5398770" y="2428875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19811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25" name="object 425"/>
          <p:cNvSpPr/>
          <p:nvPr/>
        </p:nvSpPr>
        <p:spPr>
          <a:xfrm>
            <a:off x="4405399" y="2435628"/>
            <a:ext cx="0" cy="46759"/>
          </a:xfrm>
          <a:custGeom>
            <a:avLst/>
            <a:gdLst/>
            <a:ahLst/>
            <a:cxnLst/>
            <a:rect l="l" t="t" r="r" b="b"/>
            <a:pathLst>
              <a:path h="68579">
                <a:moveTo>
                  <a:pt x="0" y="0"/>
                </a:moveTo>
                <a:lnTo>
                  <a:pt x="0" y="68579"/>
                </a:lnTo>
              </a:path>
            </a:pathLst>
          </a:custGeom>
          <a:ln w="6096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26" name="object 426"/>
          <p:cNvSpPr/>
          <p:nvPr/>
        </p:nvSpPr>
        <p:spPr>
          <a:xfrm>
            <a:off x="4541515" y="2435629"/>
            <a:ext cx="0" cy="93518"/>
          </a:xfrm>
          <a:custGeom>
            <a:avLst/>
            <a:gdLst/>
            <a:ahLst/>
            <a:cxnLst/>
            <a:rect l="l" t="t" r="r" b="b"/>
            <a:pathLst>
              <a:path h="137160">
                <a:moveTo>
                  <a:pt x="0" y="0"/>
                </a:moveTo>
                <a:lnTo>
                  <a:pt x="0" y="137160"/>
                </a:lnTo>
              </a:path>
            </a:pathLst>
          </a:custGeom>
          <a:ln w="6083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27" name="object 427"/>
          <p:cNvSpPr/>
          <p:nvPr/>
        </p:nvSpPr>
        <p:spPr>
          <a:xfrm>
            <a:off x="4543598" y="2428875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07" y="0"/>
                </a:lnTo>
              </a:path>
            </a:pathLst>
          </a:custGeom>
          <a:ln w="19811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28" name="object 428"/>
          <p:cNvSpPr/>
          <p:nvPr/>
        </p:nvSpPr>
        <p:spPr>
          <a:xfrm>
            <a:off x="4398126" y="2428875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19811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29" name="object 429"/>
          <p:cNvSpPr/>
          <p:nvPr/>
        </p:nvSpPr>
        <p:spPr>
          <a:xfrm>
            <a:off x="5823757" y="3764111"/>
            <a:ext cx="13855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799" y="0"/>
                </a:lnTo>
              </a:path>
            </a:pathLst>
          </a:custGeom>
          <a:ln w="7607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30" name="object 430"/>
          <p:cNvSpPr/>
          <p:nvPr/>
        </p:nvSpPr>
        <p:spPr>
          <a:xfrm>
            <a:off x="5823757" y="3863864"/>
            <a:ext cx="13855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799" y="0"/>
                </a:lnTo>
              </a:path>
            </a:pathLst>
          </a:custGeom>
          <a:ln w="7607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31" name="object 431"/>
          <p:cNvSpPr/>
          <p:nvPr/>
        </p:nvSpPr>
        <p:spPr>
          <a:xfrm>
            <a:off x="5837266" y="3858659"/>
            <a:ext cx="93518" cy="0"/>
          </a:xfrm>
          <a:custGeom>
            <a:avLst/>
            <a:gdLst/>
            <a:ahLst/>
            <a:cxnLst/>
            <a:rect l="l" t="t" r="r" b="b"/>
            <a:pathLst>
              <a:path w="137159">
                <a:moveTo>
                  <a:pt x="0" y="0"/>
                </a:moveTo>
                <a:lnTo>
                  <a:pt x="137147" y="0"/>
                </a:lnTo>
              </a:path>
            </a:pathLst>
          </a:custGeom>
          <a:ln w="7607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32" name="object 432"/>
          <p:cNvSpPr/>
          <p:nvPr/>
        </p:nvSpPr>
        <p:spPr>
          <a:xfrm>
            <a:off x="5823757" y="3199885"/>
            <a:ext cx="13855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799" y="0"/>
                </a:lnTo>
              </a:path>
            </a:pathLst>
          </a:custGeom>
          <a:ln w="7607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33" name="object 433"/>
          <p:cNvSpPr/>
          <p:nvPr/>
        </p:nvSpPr>
        <p:spPr>
          <a:xfrm>
            <a:off x="5823757" y="3298589"/>
            <a:ext cx="13855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799" y="0"/>
                </a:lnTo>
              </a:path>
            </a:pathLst>
          </a:custGeom>
          <a:ln w="7607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34" name="object 434"/>
          <p:cNvSpPr/>
          <p:nvPr/>
        </p:nvSpPr>
        <p:spPr>
          <a:xfrm>
            <a:off x="5837266" y="3205071"/>
            <a:ext cx="93518" cy="0"/>
          </a:xfrm>
          <a:custGeom>
            <a:avLst/>
            <a:gdLst/>
            <a:ahLst/>
            <a:cxnLst/>
            <a:rect l="l" t="t" r="r" b="b"/>
            <a:pathLst>
              <a:path w="137159">
                <a:moveTo>
                  <a:pt x="0" y="0"/>
                </a:moveTo>
                <a:lnTo>
                  <a:pt x="137147" y="0"/>
                </a:lnTo>
              </a:path>
            </a:pathLst>
          </a:custGeom>
          <a:ln w="7607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35" name="object 435"/>
          <p:cNvSpPr/>
          <p:nvPr/>
        </p:nvSpPr>
        <p:spPr>
          <a:xfrm>
            <a:off x="4112376" y="2042333"/>
            <a:ext cx="12556" cy="0"/>
          </a:xfrm>
          <a:custGeom>
            <a:avLst/>
            <a:gdLst/>
            <a:ahLst/>
            <a:cxnLst/>
            <a:rect l="l" t="t" r="r" b="b"/>
            <a:pathLst>
              <a:path w="18414">
                <a:moveTo>
                  <a:pt x="0" y="0"/>
                </a:moveTo>
                <a:lnTo>
                  <a:pt x="18275" y="0"/>
                </a:lnTo>
              </a:path>
            </a:pathLst>
          </a:custGeom>
          <a:ln w="762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36" name="object 436"/>
          <p:cNvSpPr/>
          <p:nvPr/>
        </p:nvSpPr>
        <p:spPr>
          <a:xfrm>
            <a:off x="4112376" y="2141042"/>
            <a:ext cx="12556" cy="0"/>
          </a:xfrm>
          <a:custGeom>
            <a:avLst/>
            <a:gdLst/>
            <a:ahLst/>
            <a:cxnLst/>
            <a:rect l="l" t="t" r="r" b="b"/>
            <a:pathLst>
              <a:path w="18414">
                <a:moveTo>
                  <a:pt x="0" y="0"/>
                </a:moveTo>
                <a:lnTo>
                  <a:pt x="18275" y="0"/>
                </a:lnTo>
              </a:path>
            </a:pathLst>
          </a:custGeom>
          <a:ln w="7607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37" name="object 437"/>
          <p:cNvSpPr/>
          <p:nvPr/>
        </p:nvSpPr>
        <p:spPr>
          <a:xfrm>
            <a:off x="4018857" y="2136366"/>
            <a:ext cx="93518" cy="0"/>
          </a:xfrm>
          <a:custGeom>
            <a:avLst/>
            <a:gdLst/>
            <a:ahLst/>
            <a:cxnLst/>
            <a:rect l="l" t="t" r="r" b="b"/>
            <a:pathLst>
              <a:path w="137160">
                <a:moveTo>
                  <a:pt x="0" y="0"/>
                </a:moveTo>
                <a:lnTo>
                  <a:pt x="137147" y="0"/>
                </a:lnTo>
              </a:path>
            </a:pathLst>
          </a:custGeom>
          <a:ln w="6083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38" name="object 438"/>
          <p:cNvSpPr/>
          <p:nvPr/>
        </p:nvSpPr>
        <p:spPr>
          <a:xfrm>
            <a:off x="4112376" y="1524866"/>
            <a:ext cx="12556" cy="0"/>
          </a:xfrm>
          <a:custGeom>
            <a:avLst/>
            <a:gdLst/>
            <a:ahLst/>
            <a:cxnLst/>
            <a:rect l="l" t="t" r="r" b="b"/>
            <a:pathLst>
              <a:path w="18414">
                <a:moveTo>
                  <a:pt x="0" y="0"/>
                </a:moveTo>
                <a:lnTo>
                  <a:pt x="18275" y="0"/>
                </a:lnTo>
              </a:path>
            </a:pathLst>
          </a:custGeom>
          <a:ln w="762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39" name="object 439"/>
          <p:cNvSpPr/>
          <p:nvPr/>
        </p:nvSpPr>
        <p:spPr>
          <a:xfrm>
            <a:off x="4112376" y="1623575"/>
            <a:ext cx="12556" cy="0"/>
          </a:xfrm>
          <a:custGeom>
            <a:avLst/>
            <a:gdLst/>
            <a:ahLst/>
            <a:cxnLst/>
            <a:rect l="l" t="t" r="r" b="b"/>
            <a:pathLst>
              <a:path w="18414">
                <a:moveTo>
                  <a:pt x="0" y="0"/>
                </a:moveTo>
                <a:lnTo>
                  <a:pt x="18275" y="0"/>
                </a:lnTo>
              </a:path>
            </a:pathLst>
          </a:custGeom>
          <a:ln w="7607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40" name="object 440"/>
          <p:cNvSpPr/>
          <p:nvPr/>
        </p:nvSpPr>
        <p:spPr>
          <a:xfrm>
            <a:off x="4018857" y="1529541"/>
            <a:ext cx="93518" cy="0"/>
          </a:xfrm>
          <a:custGeom>
            <a:avLst/>
            <a:gdLst/>
            <a:ahLst/>
            <a:cxnLst/>
            <a:rect l="l" t="t" r="r" b="b"/>
            <a:pathLst>
              <a:path w="137160">
                <a:moveTo>
                  <a:pt x="0" y="0"/>
                </a:moveTo>
                <a:lnTo>
                  <a:pt x="137147" y="0"/>
                </a:lnTo>
              </a:path>
            </a:pathLst>
          </a:custGeom>
          <a:ln w="6096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41" name="object 441"/>
          <p:cNvSpPr/>
          <p:nvPr/>
        </p:nvSpPr>
        <p:spPr>
          <a:xfrm>
            <a:off x="6278879" y="2401863"/>
            <a:ext cx="13855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799" y="0"/>
                </a:lnTo>
              </a:path>
            </a:pathLst>
          </a:custGeom>
          <a:ln w="7607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42" name="object 442"/>
          <p:cNvSpPr/>
          <p:nvPr/>
        </p:nvSpPr>
        <p:spPr>
          <a:xfrm>
            <a:off x="6185362" y="2397174"/>
            <a:ext cx="93518" cy="0"/>
          </a:xfrm>
          <a:custGeom>
            <a:avLst/>
            <a:gdLst/>
            <a:ahLst/>
            <a:cxnLst/>
            <a:rect l="l" t="t" r="r" b="b"/>
            <a:pathLst>
              <a:path w="137159">
                <a:moveTo>
                  <a:pt x="0" y="0"/>
                </a:moveTo>
                <a:lnTo>
                  <a:pt x="137147" y="0"/>
                </a:lnTo>
              </a:path>
            </a:pathLst>
          </a:custGeom>
          <a:ln w="6096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43" name="object 443"/>
          <p:cNvSpPr/>
          <p:nvPr/>
        </p:nvSpPr>
        <p:spPr>
          <a:xfrm>
            <a:off x="6185362" y="1555510"/>
            <a:ext cx="93518" cy="0"/>
          </a:xfrm>
          <a:custGeom>
            <a:avLst/>
            <a:gdLst/>
            <a:ahLst/>
            <a:cxnLst/>
            <a:rect l="l" t="t" r="r" b="b"/>
            <a:pathLst>
              <a:path w="137159">
                <a:moveTo>
                  <a:pt x="0" y="0"/>
                </a:moveTo>
                <a:lnTo>
                  <a:pt x="137147" y="0"/>
                </a:lnTo>
              </a:path>
            </a:pathLst>
          </a:custGeom>
          <a:ln w="6096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44" name="object 444"/>
          <p:cNvSpPr/>
          <p:nvPr/>
        </p:nvSpPr>
        <p:spPr>
          <a:xfrm>
            <a:off x="7275368" y="1555510"/>
            <a:ext cx="93518" cy="0"/>
          </a:xfrm>
          <a:custGeom>
            <a:avLst/>
            <a:gdLst/>
            <a:ahLst/>
            <a:cxnLst/>
            <a:rect l="l" t="t" r="r" b="b"/>
            <a:pathLst>
              <a:path w="137159">
                <a:moveTo>
                  <a:pt x="0" y="0"/>
                </a:moveTo>
                <a:lnTo>
                  <a:pt x="137159" y="0"/>
                </a:lnTo>
              </a:path>
            </a:pathLst>
          </a:custGeom>
          <a:ln w="6096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45" name="object 445"/>
          <p:cNvSpPr/>
          <p:nvPr/>
        </p:nvSpPr>
        <p:spPr>
          <a:xfrm>
            <a:off x="7262899" y="1975827"/>
            <a:ext cx="12556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7607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46" name="object 446"/>
          <p:cNvSpPr/>
          <p:nvPr/>
        </p:nvSpPr>
        <p:spPr>
          <a:xfrm>
            <a:off x="7275368" y="1881794"/>
            <a:ext cx="93518" cy="0"/>
          </a:xfrm>
          <a:custGeom>
            <a:avLst/>
            <a:gdLst/>
            <a:ahLst/>
            <a:cxnLst/>
            <a:rect l="l" t="t" r="r" b="b"/>
            <a:pathLst>
              <a:path w="137159">
                <a:moveTo>
                  <a:pt x="0" y="0"/>
                </a:moveTo>
                <a:lnTo>
                  <a:pt x="137159" y="0"/>
                </a:lnTo>
              </a:path>
            </a:pathLst>
          </a:custGeom>
          <a:ln w="6096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47" name="object 447"/>
          <p:cNvSpPr/>
          <p:nvPr/>
        </p:nvSpPr>
        <p:spPr>
          <a:xfrm>
            <a:off x="7262899" y="2309375"/>
            <a:ext cx="12556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7607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48" name="object 448"/>
          <p:cNvSpPr/>
          <p:nvPr/>
        </p:nvSpPr>
        <p:spPr>
          <a:xfrm>
            <a:off x="7275368" y="2215341"/>
            <a:ext cx="93518" cy="0"/>
          </a:xfrm>
          <a:custGeom>
            <a:avLst/>
            <a:gdLst/>
            <a:ahLst/>
            <a:cxnLst/>
            <a:rect l="l" t="t" r="r" b="b"/>
            <a:pathLst>
              <a:path w="137159">
                <a:moveTo>
                  <a:pt x="0" y="0"/>
                </a:moveTo>
                <a:lnTo>
                  <a:pt x="137159" y="0"/>
                </a:lnTo>
              </a:path>
            </a:pathLst>
          </a:custGeom>
          <a:ln w="6096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49" name="object 449"/>
          <p:cNvSpPr/>
          <p:nvPr/>
        </p:nvSpPr>
        <p:spPr>
          <a:xfrm>
            <a:off x="8777893" y="2536421"/>
            <a:ext cx="0" cy="190500"/>
          </a:xfrm>
          <a:custGeom>
            <a:avLst/>
            <a:gdLst/>
            <a:ahLst/>
            <a:cxnLst/>
            <a:rect l="l" t="t" r="r" b="b"/>
            <a:pathLst>
              <a:path h="279400">
                <a:moveTo>
                  <a:pt x="0" y="0"/>
                </a:moveTo>
                <a:lnTo>
                  <a:pt x="0" y="278892"/>
                </a:lnTo>
              </a:path>
            </a:pathLst>
          </a:custGeom>
          <a:ln w="18288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50" name="object 450"/>
          <p:cNvSpPr/>
          <p:nvPr/>
        </p:nvSpPr>
        <p:spPr>
          <a:xfrm>
            <a:off x="8771659" y="2837233"/>
            <a:ext cx="12556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35039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51" name="object 451"/>
          <p:cNvSpPr/>
          <p:nvPr/>
        </p:nvSpPr>
        <p:spPr>
          <a:xfrm>
            <a:off x="8682297" y="2842433"/>
            <a:ext cx="89622" cy="0"/>
          </a:xfrm>
          <a:custGeom>
            <a:avLst/>
            <a:gdLst/>
            <a:ahLst/>
            <a:cxnLst/>
            <a:rect l="l" t="t" r="r" b="b"/>
            <a:pathLst>
              <a:path w="131445">
                <a:moveTo>
                  <a:pt x="0" y="0"/>
                </a:moveTo>
                <a:lnTo>
                  <a:pt x="131064" y="0"/>
                </a:lnTo>
              </a:path>
            </a:pathLst>
          </a:custGeom>
          <a:ln w="19812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52" name="object 452"/>
          <p:cNvSpPr/>
          <p:nvPr/>
        </p:nvSpPr>
        <p:spPr>
          <a:xfrm>
            <a:off x="8771659" y="2822695"/>
            <a:ext cx="12556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7607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53" name="object 453"/>
          <p:cNvSpPr/>
          <p:nvPr/>
        </p:nvSpPr>
        <p:spPr>
          <a:xfrm>
            <a:off x="8677102" y="2818006"/>
            <a:ext cx="94817" cy="0"/>
          </a:xfrm>
          <a:custGeom>
            <a:avLst/>
            <a:gdLst/>
            <a:ahLst/>
            <a:cxnLst/>
            <a:rect l="l" t="t" r="r" b="b"/>
            <a:pathLst>
              <a:path w="139065">
                <a:moveTo>
                  <a:pt x="0" y="0"/>
                </a:moveTo>
                <a:lnTo>
                  <a:pt x="138683" y="0"/>
                </a:lnTo>
              </a:path>
            </a:pathLst>
          </a:custGeom>
          <a:ln w="6096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54" name="object 454"/>
          <p:cNvSpPr/>
          <p:nvPr/>
        </p:nvSpPr>
        <p:spPr>
          <a:xfrm>
            <a:off x="8682297" y="3551093"/>
            <a:ext cx="102177" cy="0"/>
          </a:xfrm>
          <a:custGeom>
            <a:avLst/>
            <a:gdLst/>
            <a:ahLst/>
            <a:cxnLst/>
            <a:rect l="l" t="t" r="r" b="b"/>
            <a:pathLst>
              <a:path w="149859">
                <a:moveTo>
                  <a:pt x="0" y="0"/>
                </a:moveTo>
                <a:lnTo>
                  <a:pt x="149351" y="0"/>
                </a:lnTo>
              </a:path>
            </a:pathLst>
          </a:custGeom>
          <a:ln w="19812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55" name="object 455"/>
          <p:cNvSpPr/>
          <p:nvPr/>
        </p:nvSpPr>
        <p:spPr>
          <a:xfrm>
            <a:off x="8777893" y="3557847"/>
            <a:ext cx="0" cy="57150"/>
          </a:xfrm>
          <a:custGeom>
            <a:avLst/>
            <a:gdLst/>
            <a:ahLst/>
            <a:cxnLst/>
            <a:rect l="l" t="t" r="r" b="b"/>
            <a:pathLst>
              <a:path h="83820">
                <a:moveTo>
                  <a:pt x="0" y="0"/>
                </a:moveTo>
                <a:lnTo>
                  <a:pt x="0" y="83820"/>
                </a:lnTo>
              </a:path>
            </a:pathLst>
          </a:custGeom>
          <a:ln w="18288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56" name="object 456"/>
          <p:cNvSpPr/>
          <p:nvPr/>
        </p:nvSpPr>
        <p:spPr>
          <a:xfrm>
            <a:off x="8777893" y="3708524"/>
            <a:ext cx="0" cy="126856"/>
          </a:xfrm>
          <a:custGeom>
            <a:avLst/>
            <a:gdLst/>
            <a:ahLst/>
            <a:cxnLst/>
            <a:rect l="l" t="t" r="r" b="b"/>
            <a:pathLst>
              <a:path h="186054">
                <a:moveTo>
                  <a:pt x="0" y="0"/>
                </a:moveTo>
                <a:lnTo>
                  <a:pt x="0" y="185915"/>
                </a:lnTo>
              </a:path>
            </a:pathLst>
          </a:custGeom>
          <a:ln w="18288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57" name="object 457"/>
          <p:cNvSpPr/>
          <p:nvPr/>
        </p:nvSpPr>
        <p:spPr>
          <a:xfrm>
            <a:off x="8669828" y="4089862"/>
            <a:ext cx="114300" cy="0"/>
          </a:xfrm>
          <a:custGeom>
            <a:avLst/>
            <a:gdLst/>
            <a:ahLst/>
            <a:cxnLst/>
            <a:rect l="l" t="t" r="r" b="b"/>
            <a:pathLst>
              <a:path w="167640">
                <a:moveTo>
                  <a:pt x="0" y="0"/>
                </a:moveTo>
                <a:lnTo>
                  <a:pt x="167640" y="0"/>
                </a:lnTo>
              </a:path>
            </a:pathLst>
          </a:custGeom>
          <a:ln w="18287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58" name="object 458"/>
          <p:cNvSpPr/>
          <p:nvPr/>
        </p:nvSpPr>
        <p:spPr>
          <a:xfrm>
            <a:off x="8777893" y="3847753"/>
            <a:ext cx="0" cy="125990"/>
          </a:xfrm>
          <a:custGeom>
            <a:avLst/>
            <a:gdLst/>
            <a:ahLst/>
            <a:cxnLst/>
            <a:rect l="l" t="t" r="r" b="b"/>
            <a:pathLst>
              <a:path h="184785">
                <a:moveTo>
                  <a:pt x="0" y="0"/>
                </a:moveTo>
                <a:lnTo>
                  <a:pt x="0" y="184404"/>
                </a:lnTo>
              </a:path>
            </a:pathLst>
          </a:custGeom>
          <a:ln w="18288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59" name="object 459"/>
          <p:cNvSpPr/>
          <p:nvPr/>
        </p:nvSpPr>
        <p:spPr>
          <a:xfrm>
            <a:off x="8771659" y="4078427"/>
            <a:ext cx="12556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15227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60" name="object 460"/>
          <p:cNvSpPr/>
          <p:nvPr/>
        </p:nvSpPr>
        <p:spPr>
          <a:xfrm>
            <a:off x="8682297" y="4923723"/>
            <a:ext cx="102177" cy="0"/>
          </a:xfrm>
          <a:custGeom>
            <a:avLst/>
            <a:gdLst/>
            <a:ahLst/>
            <a:cxnLst/>
            <a:rect l="l" t="t" r="r" b="b"/>
            <a:pathLst>
              <a:path w="149859">
                <a:moveTo>
                  <a:pt x="0" y="0"/>
                </a:moveTo>
                <a:lnTo>
                  <a:pt x="149351" y="0"/>
                </a:lnTo>
              </a:path>
            </a:pathLst>
          </a:custGeom>
          <a:ln w="19812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61" name="object 461"/>
          <p:cNvSpPr/>
          <p:nvPr/>
        </p:nvSpPr>
        <p:spPr>
          <a:xfrm>
            <a:off x="8771659" y="4935682"/>
            <a:ext cx="12556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15239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62" name="object 462"/>
          <p:cNvSpPr/>
          <p:nvPr/>
        </p:nvSpPr>
        <p:spPr>
          <a:xfrm>
            <a:off x="8777893" y="5039599"/>
            <a:ext cx="0" cy="125990"/>
          </a:xfrm>
          <a:custGeom>
            <a:avLst/>
            <a:gdLst/>
            <a:ahLst/>
            <a:cxnLst/>
            <a:rect l="l" t="t" r="r" b="b"/>
            <a:pathLst>
              <a:path h="184784">
                <a:moveTo>
                  <a:pt x="0" y="0"/>
                </a:moveTo>
                <a:lnTo>
                  <a:pt x="0" y="184378"/>
                </a:lnTo>
              </a:path>
            </a:pathLst>
          </a:custGeom>
          <a:ln w="18288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63" name="object 463"/>
          <p:cNvSpPr/>
          <p:nvPr/>
        </p:nvSpPr>
        <p:spPr>
          <a:xfrm>
            <a:off x="8676063" y="4096097"/>
            <a:ext cx="0" cy="834736"/>
          </a:xfrm>
          <a:custGeom>
            <a:avLst/>
            <a:gdLst/>
            <a:ahLst/>
            <a:cxnLst/>
            <a:rect l="l" t="t" r="r" b="b"/>
            <a:pathLst>
              <a:path h="1224279">
                <a:moveTo>
                  <a:pt x="0" y="0"/>
                </a:moveTo>
                <a:lnTo>
                  <a:pt x="0" y="1223759"/>
                </a:lnTo>
              </a:path>
            </a:pathLst>
          </a:custGeom>
          <a:ln w="18288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64" name="object 464"/>
          <p:cNvSpPr/>
          <p:nvPr/>
        </p:nvSpPr>
        <p:spPr>
          <a:xfrm>
            <a:off x="8677102" y="3617071"/>
            <a:ext cx="94817" cy="0"/>
          </a:xfrm>
          <a:custGeom>
            <a:avLst/>
            <a:gdLst/>
            <a:ahLst/>
            <a:cxnLst/>
            <a:rect l="l" t="t" r="r" b="b"/>
            <a:pathLst>
              <a:path w="139065">
                <a:moveTo>
                  <a:pt x="0" y="0"/>
                </a:moveTo>
                <a:lnTo>
                  <a:pt x="138683" y="0"/>
                </a:lnTo>
              </a:path>
            </a:pathLst>
          </a:custGeom>
          <a:ln w="6083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65" name="object 465"/>
          <p:cNvSpPr/>
          <p:nvPr/>
        </p:nvSpPr>
        <p:spPr>
          <a:xfrm>
            <a:off x="8771659" y="4070634"/>
            <a:ext cx="12556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7607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66" name="object 466"/>
          <p:cNvSpPr/>
          <p:nvPr/>
        </p:nvSpPr>
        <p:spPr>
          <a:xfrm>
            <a:off x="8677102" y="4065438"/>
            <a:ext cx="94817" cy="0"/>
          </a:xfrm>
          <a:custGeom>
            <a:avLst/>
            <a:gdLst/>
            <a:ahLst/>
            <a:cxnLst/>
            <a:rect l="l" t="t" r="r" b="b"/>
            <a:pathLst>
              <a:path w="139065">
                <a:moveTo>
                  <a:pt x="0" y="0"/>
                </a:moveTo>
                <a:lnTo>
                  <a:pt x="138683" y="0"/>
                </a:lnTo>
              </a:path>
            </a:pathLst>
          </a:custGeom>
          <a:ln w="7607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67" name="object 467"/>
          <p:cNvSpPr/>
          <p:nvPr/>
        </p:nvSpPr>
        <p:spPr>
          <a:xfrm>
            <a:off x="8771659" y="4943475"/>
            <a:ext cx="12556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7619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68" name="object 468"/>
          <p:cNvSpPr/>
          <p:nvPr/>
        </p:nvSpPr>
        <p:spPr>
          <a:xfrm>
            <a:off x="8677102" y="4948146"/>
            <a:ext cx="94817" cy="0"/>
          </a:xfrm>
          <a:custGeom>
            <a:avLst/>
            <a:gdLst/>
            <a:ahLst/>
            <a:cxnLst/>
            <a:rect l="l" t="t" r="r" b="b"/>
            <a:pathLst>
              <a:path w="139065">
                <a:moveTo>
                  <a:pt x="0" y="0"/>
                </a:moveTo>
                <a:lnTo>
                  <a:pt x="138683" y="0"/>
                </a:lnTo>
              </a:path>
            </a:pathLst>
          </a:custGeom>
          <a:ln w="6083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69" name="object 469"/>
          <p:cNvSpPr/>
          <p:nvPr/>
        </p:nvSpPr>
        <p:spPr>
          <a:xfrm>
            <a:off x="5529695" y="1555510"/>
            <a:ext cx="93518" cy="0"/>
          </a:xfrm>
          <a:custGeom>
            <a:avLst/>
            <a:gdLst/>
            <a:ahLst/>
            <a:cxnLst/>
            <a:rect l="l" t="t" r="r" b="b"/>
            <a:pathLst>
              <a:path w="137159">
                <a:moveTo>
                  <a:pt x="0" y="0"/>
                </a:moveTo>
                <a:lnTo>
                  <a:pt x="137159" y="0"/>
                </a:lnTo>
              </a:path>
            </a:pathLst>
          </a:custGeom>
          <a:ln w="6096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70" name="object 470"/>
          <p:cNvSpPr/>
          <p:nvPr/>
        </p:nvSpPr>
        <p:spPr>
          <a:xfrm>
            <a:off x="8123266" y="5338325"/>
            <a:ext cx="85292" cy="0"/>
          </a:xfrm>
          <a:custGeom>
            <a:avLst/>
            <a:gdLst/>
            <a:ahLst/>
            <a:cxnLst/>
            <a:rect l="l" t="t" r="r" b="b"/>
            <a:pathLst>
              <a:path w="125095">
                <a:moveTo>
                  <a:pt x="0" y="0"/>
                </a:moveTo>
                <a:lnTo>
                  <a:pt x="124968" y="0"/>
                </a:lnTo>
              </a:path>
            </a:pathLst>
          </a:custGeom>
          <a:ln w="4559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71" name="object 471"/>
          <p:cNvSpPr/>
          <p:nvPr/>
        </p:nvSpPr>
        <p:spPr>
          <a:xfrm>
            <a:off x="8112875" y="5329500"/>
            <a:ext cx="95683" cy="12556"/>
          </a:xfrm>
          <a:custGeom>
            <a:avLst/>
            <a:gdLst/>
            <a:ahLst/>
            <a:cxnLst/>
            <a:rect l="l" t="t" r="r" b="b"/>
            <a:pathLst>
              <a:path w="140334" h="18415">
                <a:moveTo>
                  <a:pt x="15240" y="10668"/>
                </a:moveTo>
                <a:lnTo>
                  <a:pt x="6096" y="10668"/>
                </a:lnTo>
                <a:lnTo>
                  <a:pt x="0" y="16751"/>
                </a:lnTo>
                <a:lnTo>
                  <a:pt x="139166" y="18275"/>
                </a:lnTo>
                <a:lnTo>
                  <a:pt x="140195" y="18275"/>
                </a:lnTo>
                <a:lnTo>
                  <a:pt x="140195" y="15240"/>
                </a:lnTo>
                <a:lnTo>
                  <a:pt x="15240" y="15240"/>
                </a:lnTo>
                <a:lnTo>
                  <a:pt x="15240" y="10668"/>
                </a:lnTo>
                <a:close/>
              </a:path>
              <a:path w="140334" h="18415">
                <a:moveTo>
                  <a:pt x="140195" y="0"/>
                </a:moveTo>
                <a:lnTo>
                  <a:pt x="18288" y="0"/>
                </a:lnTo>
                <a:lnTo>
                  <a:pt x="15240" y="1524"/>
                </a:lnTo>
                <a:lnTo>
                  <a:pt x="19812" y="3035"/>
                </a:lnTo>
                <a:lnTo>
                  <a:pt x="19812" y="10668"/>
                </a:lnTo>
                <a:lnTo>
                  <a:pt x="140195" y="10668"/>
                </a:lnTo>
                <a:lnTo>
                  <a:pt x="140195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72" name="object 472"/>
          <p:cNvSpPr/>
          <p:nvPr/>
        </p:nvSpPr>
        <p:spPr>
          <a:xfrm>
            <a:off x="6558396" y="2428875"/>
            <a:ext cx="24245" cy="0"/>
          </a:xfrm>
          <a:custGeom>
            <a:avLst/>
            <a:gdLst/>
            <a:ahLst/>
            <a:cxnLst/>
            <a:rect l="l" t="t" r="r" b="b"/>
            <a:pathLst>
              <a:path w="35559">
                <a:moveTo>
                  <a:pt x="0" y="0"/>
                </a:moveTo>
                <a:lnTo>
                  <a:pt x="35039" y="0"/>
                </a:lnTo>
              </a:path>
            </a:pathLst>
          </a:custGeom>
          <a:ln w="19811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73" name="object 473"/>
          <p:cNvSpPr/>
          <p:nvPr/>
        </p:nvSpPr>
        <p:spPr>
          <a:xfrm>
            <a:off x="5964036" y="2428875"/>
            <a:ext cx="443778" cy="0"/>
          </a:xfrm>
          <a:custGeom>
            <a:avLst/>
            <a:gdLst/>
            <a:ahLst/>
            <a:cxnLst/>
            <a:rect l="l" t="t" r="r" b="b"/>
            <a:pathLst>
              <a:path w="650875">
                <a:moveTo>
                  <a:pt x="0" y="0"/>
                </a:moveTo>
                <a:lnTo>
                  <a:pt x="650748" y="0"/>
                </a:lnTo>
              </a:path>
            </a:pathLst>
          </a:custGeom>
          <a:ln w="19811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74" name="object 474"/>
          <p:cNvSpPr/>
          <p:nvPr/>
        </p:nvSpPr>
        <p:spPr>
          <a:xfrm>
            <a:off x="2464377" y="3932435"/>
            <a:ext cx="103909" cy="0"/>
          </a:xfrm>
          <a:custGeom>
            <a:avLst/>
            <a:gdLst/>
            <a:ahLst/>
            <a:cxnLst/>
            <a:rect l="l" t="t" r="r" b="b"/>
            <a:pathLst>
              <a:path w="152400">
                <a:moveTo>
                  <a:pt x="0" y="0"/>
                </a:moveTo>
                <a:lnTo>
                  <a:pt x="152400" y="0"/>
                </a:lnTo>
              </a:path>
            </a:pathLst>
          </a:custGeom>
          <a:ln w="4559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75" name="object 475"/>
          <p:cNvSpPr/>
          <p:nvPr/>
        </p:nvSpPr>
        <p:spPr>
          <a:xfrm>
            <a:off x="3447357" y="3932435"/>
            <a:ext cx="103909" cy="0"/>
          </a:xfrm>
          <a:custGeom>
            <a:avLst/>
            <a:gdLst/>
            <a:ahLst/>
            <a:cxnLst/>
            <a:rect l="l" t="t" r="r" b="b"/>
            <a:pathLst>
              <a:path w="152400">
                <a:moveTo>
                  <a:pt x="0" y="0"/>
                </a:moveTo>
                <a:lnTo>
                  <a:pt x="152400" y="0"/>
                </a:lnTo>
              </a:path>
            </a:pathLst>
          </a:custGeom>
          <a:ln w="4559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76" name="object 476"/>
          <p:cNvSpPr/>
          <p:nvPr/>
        </p:nvSpPr>
        <p:spPr>
          <a:xfrm>
            <a:off x="4430338" y="3932435"/>
            <a:ext cx="105208" cy="0"/>
          </a:xfrm>
          <a:custGeom>
            <a:avLst/>
            <a:gdLst/>
            <a:ahLst/>
            <a:cxnLst/>
            <a:rect l="l" t="t" r="r" b="b"/>
            <a:pathLst>
              <a:path w="154304">
                <a:moveTo>
                  <a:pt x="0" y="0"/>
                </a:moveTo>
                <a:lnTo>
                  <a:pt x="153911" y="0"/>
                </a:lnTo>
              </a:path>
            </a:pathLst>
          </a:custGeom>
          <a:ln w="4559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77" name="object 477"/>
          <p:cNvSpPr/>
          <p:nvPr/>
        </p:nvSpPr>
        <p:spPr>
          <a:xfrm>
            <a:off x="5414356" y="3932435"/>
            <a:ext cx="103909" cy="0"/>
          </a:xfrm>
          <a:custGeom>
            <a:avLst/>
            <a:gdLst/>
            <a:ahLst/>
            <a:cxnLst/>
            <a:rect l="l" t="t" r="r" b="b"/>
            <a:pathLst>
              <a:path w="152400">
                <a:moveTo>
                  <a:pt x="0" y="0"/>
                </a:moveTo>
                <a:lnTo>
                  <a:pt x="152400" y="0"/>
                </a:lnTo>
              </a:path>
            </a:pathLst>
          </a:custGeom>
          <a:ln w="4559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78" name="object 478"/>
          <p:cNvSpPr/>
          <p:nvPr/>
        </p:nvSpPr>
        <p:spPr>
          <a:xfrm>
            <a:off x="2573481" y="3932435"/>
            <a:ext cx="106074" cy="0"/>
          </a:xfrm>
          <a:custGeom>
            <a:avLst/>
            <a:gdLst/>
            <a:ahLst/>
            <a:cxnLst/>
            <a:rect l="l" t="t" r="r" b="b"/>
            <a:pathLst>
              <a:path w="155575">
                <a:moveTo>
                  <a:pt x="0" y="0"/>
                </a:moveTo>
                <a:lnTo>
                  <a:pt x="155435" y="0"/>
                </a:lnTo>
              </a:path>
            </a:pathLst>
          </a:custGeom>
          <a:ln w="4559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79" name="object 479"/>
          <p:cNvSpPr/>
          <p:nvPr/>
        </p:nvSpPr>
        <p:spPr>
          <a:xfrm>
            <a:off x="2679470" y="3932435"/>
            <a:ext cx="110403" cy="0"/>
          </a:xfrm>
          <a:custGeom>
            <a:avLst/>
            <a:gdLst/>
            <a:ahLst/>
            <a:cxnLst/>
            <a:rect l="l" t="t" r="r" b="b"/>
            <a:pathLst>
              <a:path w="161925">
                <a:moveTo>
                  <a:pt x="0" y="0"/>
                </a:moveTo>
                <a:lnTo>
                  <a:pt x="161544" y="0"/>
                </a:lnTo>
              </a:path>
            </a:pathLst>
          </a:custGeom>
          <a:ln w="4559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80" name="object 480"/>
          <p:cNvSpPr/>
          <p:nvPr/>
        </p:nvSpPr>
        <p:spPr>
          <a:xfrm>
            <a:off x="2789613" y="3932435"/>
            <a:ext cx="109105" cy="0"/>
          </a:xfrm>
          <a:custGeom>
            <a:avLst/>
            <a:gdLst/>
            <a:ahLst/>
            <a:cxnLst/>
            <a:rect l="l" t="t" r="r" b="b"/>
            <a:pathLst>
              <a:path w="160019">
                <a:moveTo>
                  <a:pt x="0" y="0"/>
                </a:moveTo>
                <a:lnTo>
                  <a:pt x="160019" y="0"/>
                </a:lnTo>
              </a:path>
            </a:pathLst>
          </a:custGeom>
          <a:ln w="4559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81" name="object 481"/>
          <p:cNvSpPr/>
          <p:nvPr/>
        </p:nvSpPr>
        <p:spPr>
          <a:xfrm>
            <a:off x="2898716" y="3932435"/>
            <a:ext cx="109105" cy="0"/>
          </a:xfrm>
          <a:custGeom>
            <a:avLst/>
            <a:gdLst/>
            <a:ahLst/>
            <a:cxnLst/>
            <a:rect l="l" t="t" r="r" b="b"/>
            <a:pathLst>
              <a:path w="160019">
                <a:moveTo>
                  <a:pt x="0" y="0"/>
                </a:moveTo>
                <a:lnTo>
                  <a:pt x="160019" y="0"/>
                </a:lnTo>
              </a:path>
            </a:pathLst>
          </a:custGeom>
          <a:ln w="4559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82" name="object 482"/>
          <p:cNvSpPr/>
          <p:nvPr/>
        </p:nvSpPr>
        <p:spPr>
          <a:xfrm>
            <a:off x="3007822" y="3932435"/>
            <a:ext cx="109105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0" y="0"/>
                </a:moveTo>
                <a:lnTo>
                  <a:pt x="160020" y="0"/>
                </a:lnTo>
              </a:path>
            </a:pathLst>
          </a:custGeom>
          <a:ln w="4559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83" name="object 483"/>
          <p:cNvSpPr/>
          <p:nvPr/>
        </p:nvSpPr>
        <p:spPr>
          <a:xfrm>
            <a:off x="3116925" y="3932435"/>
            <a:ext cx="109105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0" y="0"/>
                </a:moveTo>
                <a:lnTo>
                  <a:pt x="160020" y="0"/>
                </a:lnTo>
              </a:path>
            </a:pathLst>
          </a:custGeom>
          <a:ln w="4559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84" name="object 484"/>
          <p:cNvSpPr/>
          <p:nvPr/>
        </p:nvSpPr>
        <p:spPr>
          <a:xfrm>
            <a:off x="3226030" y="3932435"/>
            <a:ext cx="109105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0" y="0"/>
                </a:moveTo>
                <a:lnTo>
                  <a:pt x="160020" y="0"/>
                </a:lnTo>
              </a:path>
            </a:pathLst>
          </a:custGeom>
          <a:ln w="4559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85" name="object 485"/>
          <p:cNvSpPr/>
          <p:nvPr/>
        </p:nvSpPr>
        <p:spPr>
          <a:xfrm>
            <a:off x="3335135" y="3932435"/>
            <a:ext cx="107373" cy="0"/>
          </a:xfrm>
          <a:custGeom>
            <a:avLst/>
            <a:gdLst/>
            <a:ahLst/>
            <a:cxnLst/>
            <a:rect l="l" t="t" r="r" b="b"/>
            <a:pathLst>
              <a:path w="157479">
                <a:moveTo>
                  <a:pt x="0" y="0"/>
                </a:moveTo>
                <a:lnTo>
                  <a:pt x="156972" y="0"/>
                </a:lnTo>
              </a:path>
            </a:pathLst>
          </a:custGeom>
          <a:ln w="4559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86" name="object 486"/>
          <p:cNvSpPr/>
          <p:nvPr/>
        </p:nvSpPr>
        <p:spPr>
          <a:xfrm>
            <a:off x="3556462" y="3932435"/>
            <a:ext cx="107373" cy="0"/>
          </a:xfrm>
          <a:custGeom>
            <a:avLst/>
            <a:gdLst/>
            <a:ahLst/>
            <a:cxnLst/>
            <a:rect l="l" t="t" r="r" b="b"/>
            <a:pathLst>
              <a:path w="157479">
                <a:moveTo>
                  <a:pt x="0" y="0"/>
                </a:moveTo>
                <a:lnTo>
                  <a:pt x="156972" y="0"/>
                </a:lnTo>
              </a:path>
            </a:pathLst>
          </a:custGeom>
          <a:ln w="4559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87" name="object 487"/>
          <p:cNvSpPr/>
          <p:nvPr/>
        </p:nvSpPr>
        <p:spPr>
          <a:xfrm>
            <a:off x="3663487" y="3932435"/>
            <a:ext cx="109105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0" y="0"/>
                </a:moveTo>
                <a:lnTo>
                  <a:pt x="160007" y="0"/>
                </a:lnTo>
              </a:path>
            </a:pathLst>
          </a:custGeom>
          <a:ln w="4559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88" name="object 488"/>
          <p:cNvSpPr/>
          <p:nvPr/>
        </p:nvSpPr>
        <p:spPr>
          <a:xfrm>
            <a:off x="3772592" y="3932435"/>
            <a:ext cx="51955" cy="0"/>
          </a:xfrm>
          <a:custGeom>
            <a:avLst/>
            <a:gdLst/>
            <a:ahLst/>
            <a:cxnLst/>
            <a:rect l="l" t="t" r="r" b="b"/>
            <a:pathLst>
              <a:path w="76200">
                <a:moveTo>
                  <a:pt x="0" y="0"/>
                </a:moveTo>
                <a:lnTo>
                  <a:pt x="76187" y="0"/>
                </a:lnTo>
              </a:path>
            </a:pathLst>
          </a:custGeom>
          <a:ln w="4559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89" name="object 489"/>
          <p:cNvSpPr/>
          <p:nvPr/>
        </p:nvSpPr>
        <p:spPr>
          <a:xfrm>
            <a:off x="3881696" y="3932435"/>
            <a:ext cx="109105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0" y="0"/>
                </a:moveTo>
                <a:lnTo>
                  <a:pt x="160007" y="0"/>
                </a:lnTo>
              </a:path>
            </a:pathLst>
          </a:custGeom>
          <a:ln w="4559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90" name="object 490"/>
          <p:cNvSpPr/>
          <p:nvPr/>
        </p:nvSpPr>
        <p:spPr>
          <a:xfrm>
            <a:off x="3990802" y="3932435"/>
            <a:ext cx="109105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0" y="0"/>
                </a:moveTo>
                <a:lnTo>
                  <a:pt x="160007" y="0"/>
                </a:lnTo>
              </a:path>
            </a:pathLst>
          </a:custGeom>
          <a:ln w="4559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91" name="object 491"/>
          <p:cNvSpPr/>
          <p:nvPr/>
        </p:nvSpPr>
        <p:spPr>
          <a:xfrm>
            <a:off x="4099907" y="3932435"/>
            <a:ext cx="53253" cy="0"/>
          </a:xfrm>
          <a:custGeom>
            <a:avLst/>
            <a:gdLst/>
            <a:ahLst/>
            <a:cxnLst/>
            <a:rect l="l" t="t" r="r" b="b"/>
            <a:pathLst>
              <a:path w="78104">
                <a:moveTo>
                  <a:pt x="0" y="0"/>
                </a:moveTo>
                <a:lnTo>
                  <a:pt x="77711" y="0"/>
                </a:lnTo>
              </a:path>
            </a:pathLst>
          </a:custGeom>
          <a:ln w="4559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92" name="object 492"/>
          <p:cNvSpPr/>
          <p:nvPr/>
        </p:nvSpPr>
        <p:spPr>
          <a:xfrm>
            <a:off x="4210050" y="3932435"/>
            <a:ext cx="109105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0" y="0"/>
                </a:moveTo>
                <a:lnTo>
                  <a:pt x="160007" y="0"/>
                </a:lnTo>
              </a:path>
            </a:pathLst>
          </a:custGeom>
          <a:ln w="4559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93" name="object 493"/>
          <p:cNvSpPr/>
          <p:nvPr/>
        </p:nvSpPr>
        <p:spPr>
          <a:xfrm>
            <a:off x="4319154" y="3932435"/>
            <a:ext cx="106074" cy="0"/>
          </a:xfrm>
          <a:custGeom>
            <a:avLst/>
            <a:gdLst/>
            <a:ahLst/>
            <a:cxnLst/>
            <a:rect l="l" t="t" r="r" b="b"/>
            <a:pathLst>
              <a:path w="155575">
                <a:moveTo>
                  <a:pt x="0" y="0"/>
                </a:moveTo>
                <a:lnTo>
                  <a:pt x="155435" y="0"/>
                </a:lnTo>
              </a:path>
            </a:pathLst>
          </a:custGeom>
          <a:ln w="4559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94" name="object 494"/>
          <p:cNvSpPr/>
          <p:nvPr/>
        </p:nvSpPr>
        <p:spPr>
          <a:xfrm>
            <a:off x="4540481" y="3932435"/>
            <a:ext cx="106074" cy="0"/>
          </a:xfrm>
          <a:custGeom>
            <a:avLst/>
            <a:gdLst/>
            <a:ahLst/>
            <a:cxnLst/>
            <a:rect l="l" t="t" r="r" b="b"/>
            <a:pathLst>
              <a:path w="155575">
                <a:moveTo>
                  <a:pt x="0" y="0"/>
                </a:moveTo>
                <a:lnTo>
                  <a:pt x="155435" y="0"/>
                </a:lnTo>
              </a:path>
            </a:pathLst>
          </a:custGeom>
          <a:ln w="4559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95" name="object 495"/>
          <p:cNvSpPr/>
          <p:nvPr/>
        </p:nvSpPr>
        <p:spPr>
          <a:xfrm>
            <a:off x="4646468" y="3932435"/>
            <a:ext cx="109105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0" y="0"/>
                </a:moveTo>
                <a:lnTo>
                  <a:pt x="160007" y="0"/>
                </a:lnTo>
              </a:path>
            </a:pathLst>
          </a:custGeom>
          <a:ln w="4559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96" name="object 496"/>
          <p:cNvSpPr/>
          <p:nvPr/>
        </p:nvSpPr>
        <p:spPr>
          <a:xfrm>
            <a:off x="4755573" y="3932435"/>
            <a:ext cx="109105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0" y="0"/>
                </a:moveTo>
                <a:lnTo>
                  <a:pt x="160007" y="0"/>
                </a:lnTo>
              </a:path>
            </a:pathLst>
          </a:custGeom>
          <a:ln w="4559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97" name="object 497"/>
          <p:cNvSpPr/>
          <p:nvPr/>
        </p:nvSpPr>
        <p:spPr>
          <a:xfrm>
            <a:off x="4864677" y="3932435"/>
            <a:ext cx="110403" cy="0"/>
          </a:xfrm>
          <a:custGeom>
            <a:avLst/>
            <a:gdLst/>
            <a:ahLst/>
            <a:cxnLst/>
            <a:rect l="l" t="t" r="r" b="b"/>
            <a:pathLst>
              <a:path w="161925">
                <a:moveTo>
                  <a:pt x="0" y="0"/>
                </a:moveTo>
                <a:lnTo>
                  <a:pt x="161544" y="0"/>
                </a:lnTo>
              </a:path>
            </a:pathLst>
          </a:custGeom>
          <a:ln w="4559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98" name="object 498"/>
          <p:cNvSpPr/>
          <p:nvPr/>
        </p:nvSpPr>
        <p:spPr>
          <a:xfrm>
            <a:off x="4974820" y="3932435"/>
            <a:ext cx="109105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0" y="0"/>
                </a:moveTo>
                <a:lnTo>
                  <a:pt x="160020" y="0"/>
                </a:lnTo>
              </a:path>
            </a:pathLst>
          </a:custGeom>
          <a:ln w="4559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99" name="object 499"/>
          <p:cNvSpPr/>
          <p:nvPr/>
        </p:nvSpPr>
        <p:spPr>
          <a:xfrm>
            <a:off x="5083925" y="3932435"/>
            <a:ext cx="109105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0" y="0"/>
                </a:moveTo>
                <a:lnTo>
                  <a:pt x="160020" y="0"/>
                </a:lnTo>
              </a:path>
            </a:pathLst>
          </a:custGeom>
          <a:ln w="4559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00" name="object 500"/>
          <p:cNvSpPr/>
          <p:nvPr/>
        </p:nvSpPr>
        <p:spPr>
          <a:xfrm>
            <a:off x="5193030" y="3932435"/>
            <a:ext cx="109105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0" y="0"/>
                </a:moveTo>
                <a:lnTo>
                  <a:pt x="160020" y="0"/>
                </a:lnTo>
              </a:path>
            </a:pathLst>
          </a:custGeom>
          <a:ln w="4559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01" name="object 501"/>
          <p:cNvSpPr/>
          <p:nvPr/>
        </p:nvSpPr>
        <p:spPr>
          <a:xfrm>
            <a:off x="5302134" y="3932435"/>
            <a:ext cx="107373" cy="0"/>
          </a:xfrm>
          <a:custGeom>
            <a:avLst/>
            <a:gdLst/>
            <a:ahLst/>
            <a:cxnLst/>
            <a:rect l="l" t="t" r="r" b="b"/>
            <a:pathLst>
              <a:path w="157479">
                <a:moveTo>
                  <a:pt x="0" y="0"/>
                </a:moveTo>
                <a:lnTo>
                  <a:pt x="156972" y="0"/>
                </a:lnTo>
              </a:path>
            </a:pathLst>
          </a:custGeom>
          <a:ln w="4559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02" name="object 502"/>
          <p:cNvSpPr/>
          <p:nvPr/>
        </p:nvSpPr>
        <p:spPr>
          <a:xfrm>
            <a:off x="5523461" y="3932435"/>
            <a:ext cx="94817" cy="0"/>
          </a:xfrm>
          <a:custGeom>
            <a:avLst/>
            <a:gdLst/>
            <a:ahLst/>
            <a:cxnLst/>
            <a:rect l="l" t="t" r="r" b="b"/>
            <a:pathLst>
              <a:path w="139065">
                <a:moveTo>
                  <a:pt x="0" y="0"/>
                </a:moveTo>
                <a:lnTo>
                  <a:pt x="138683" y="0"/>
                </a:lnTo>
              </a:path>
            </a:pathLst>
          </a:custGeom>
          <a:ln w="4559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03" name="object 503"/>
          <p:cNvSpPr/>
          <p:nvPr/>
        </p:nvSpPr>
        <p:spPr>
          <a:xfrm>
            <a:off x="2573481" y="3927244"/>
            <a:ext cx="106074" cy="0"/>
          </a:xfrm>
          <a:custGeom>
            <a:avLst/>
            <a:gdLst/>
            <a:ahLst/>
            <a:cxnLst/>
            <a:rect l="l" t="t" r="r" b="b"/>
            <a:pathLst>
              <a:path w="155575">
                <a:moveTo>
                  <a:pt x="0" y="0"/>
                </a:moveTo>
                <a:lnTo>
                  <a:pt x="155435" y="0"/>
                </a:lnTo>
              </a:path>
            </a:pathLst>
          </a:custGeom>
          <a:ln w="10667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04" name="object 504"/>
          <p:cNvSpPr/>
          <p:nvPr/>
        </p:nvSpPr>
        <p:spPr>
          <a:xfrm>
            <a:off x="2573481" y="3939194"/>
            <a:ext cx="106074" cy="0"/>
          </a:xfrm>
          <a:custGeom>
            <a:avLst/>
            <a:gdLst/>
            <a:ahLst/>
            <a:cxnLst/>
            <a:rect l="l" t="t" r="r" b="b"/>
            <a:pathLst>
              <a:path w="155575">
                <a:moveTo>
                  <a:pt x="0" y="0"/>
                </a:moveTo>
                <a:lnTo>
                  <a:pt x="155435" y="0"/>
                </a:lnTo>
              </a:path>
            </a:pathLst>
          </a:custGeom>
          <a:ln w="15239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05" name="object 505"/>
          <p:cNvSpPr/>
          <p:nvPr/>
        </p:nvSpPr>
        <p:spPr>
          <a:xfrm>
            <a:off x="2679470" y="3927244"/>
            <a:ext cx="110403" cy="0"/>
          </a:xfrm>
          <a:custGeom>
            <a:avLst/>
            <a:gdLst/>
            <a:ahLst/>
            <a:cxnLst/>
            <a:rect l="l" t="t" r="r" b="b"/>
            <a:pathLst>
              <a:path w="161925">
                <a:moveTo>
                  <a:pt x="0" y="0"/>
                </a:moveTo>
                <a:lnTo>
                  <a:pt x="161544" y="0"/>
                </a:lnTo>
              </a:path>
            </a:pathLst>
          </a:custGeom>
          <a:ln w="10667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06" name="object 506"/>
          <p:cNvSpPr/>
          <p:nvPr/>
        </p:nvSpPr>
        <p:spPr>
          <a:xfrm>
            <a:off x="2679470" y="3939194"/>
            <a:ext cx="110403" cy="0"/>
          </a:xfrm>
          <a:custGeom>
            <a:avLst/>
            <a:gdLst/>
            <a:ahLst/>
            <a:cxnLst/>
            <a:rect l="l" t="t" r="r" b="b"/>
            <a:pathLst>
              <a:path w="161925">
                <a:moveTo>
                  <a:pt x="0" y="0"/>
                </a:moveTo>
                <a:lnTo>
                  <a:pt x="161544" y="0"/>
                </a:lnTo>
              </a:path>
            </a:pathLst>
          </a:custGeom>
          <a:ln w="15239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07" name="object 507"/>
          <p:cNvSpPr/>
          <p:nvPr/>
        </p:nvSpPr>
        <p:spPr>
          <a:xfrm>
            <a:off x="2789613" y="3927244"/>
            <a:ext cx="109105" cy="0"/>
          </a:xfrm>
          <a:custGeom>
            <a:avLst/>
            <a:gdLst/>
            <a:ahLst/>
            <a:cxnLst/>
            <a:rect l="l" t="t" r="r" b="b"/>
            <a:pathLst>
              <a:path w="160019">
                <a:moveTo>
                  <a:pt x="0" y="0"/>
                </a:moveTo>
                <a:lnTo>
                  <a:pt x="160019" y="0"/>
                </a:lnTo>
              </a:path>
            </a:pathLst>
          </a:custGeom>
          <a:ln w="10667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08" name="object 508"/>
          <p:cNvSpPr/>
          <p:nvPr/>
        </p:nvSpPr>
        <p:spPr>
          <a:xfrm>
            <a:off x="2789613" y="3939194"/>
            <a:ext cx="109105" cy="0"/>
          </a:xfrm>
          <a:custGeom>
            <a:avLst/>
            <a:gdLst/>
            <a:ahLst/>
            <a:cxnLst/>
            <a:rect l="l" t="t" r="r" b="b"/>
            <a:pathLst>
              <a:path w="160019">
                <a:moveTo>
                  <a:pt x="0" y="0"/>
                </a:moveTo>
                <a:lnTo>
                  <a:pt x="160019" y="0"/>
                </a:lnTo>
              </a:path>
            </a:pathLst>
          </a:custGeom>
          <a:ln w="15239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09" name="object 509"/>
          <p:cNvSpPr/>
          <p:nvPr/>
        </p:nvSpPr>
        <p:spPr>
          <a:xfrm>
            <a:off x="2898716" y="3927244"/>
            <a:ext cx="109105" cy="0"/>
          </a:xfrm>
          <a:custGeom>
            <a:avLst/>
            <a:gdLst/>
            <a:ahLst/>
            <a:cxnLst/>
            <a:rect l="l" t="t" r="r" b="b"/>
            <a:pathLst>
              <a:path w="160019">
                <a:moveTo>
                  <a:pt x="0" y="0"/>
                </a:moveTo>
                <a:lnTo>
                  <a:pt x="160019" y="0"/>
                </a:lnTo>
              </a:path>
            </a:pathLst>
          </a:custGeom>
          <a:ln w="10667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10" name="object 510"/>
          <p:cNvSpPr/>
          <p:nvPr/>
        </p:nvSpPr>
        <p:spPr>
          <a:xfrm>
            <a:off x="2898716" y="3939194"/>
            <a:ext cx="109105" cy="0"/>
          </a:xfrm>
          <a:custGeom>
            <a:avLst/>
            <a:gdLst/>
            <a:ahLst/>
            <a:cxnLst/>
            <a:rect l="l" t="t" r="r" b="b"/>
            <a:pathLst>
              <a:path w="160019">
                <a:moveTo>
                  <a:pt x="0" y="0"/>
                </a:moveTo>
                <a:lnTo>
                  <a:pt x="160019" y="0"/>
                </a:lnTo>
              </a:path>
            </a:pathLst>
          </a:custGeom>
          <a:ln w="15239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11" name="object 511"/>
          <p:cNvSpPr/>
          <p:nvPr/>
        </p:nvSpPr>
        <p:spPr>
          <a:xfrm>
            <a:off x="3007822" y="3927244"/>
            <a:ext cx="109105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0" y="0"/>
                </a:moveTo>
                <a:lnTo>
                  <a:pt x="160020" y="0"/>
                </a:lnTo>
              </a:path>
            </a:pathLst>
          </a:custGeom>
          <a:ln w="10667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12" name="object 512"/>
          <p:cNvSpPr/>
          <p:nvPr/>
        </p:nvSpPr>
        <p:spPr>
          <a:xfrm>
            <a:off x="3007822" y="3939194"/>
            <a:ext cx="109105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0" y="0"/>
                </a:moveTo>
                <a:lnTo>
                  <a:pt x="160020" y="0"/>
                </a:lnTo>
              </a:path>
            </a:pathLst>
          </a:custGeom>
          <a:ln w="15239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13" name="object 513"/>
          <p:cNvSpPr/>
          <p:nvPr/>
        </p:nvSpPr>
        <p:spPr>
          <a:xfrm>
            <a:off x="3226030" y="3927244"/>
            <a:ext cx="109105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0" y="0"/>
                </a:moveTo>
                <a:lnTo>
                  <a:pt x="160020" y="0"/>
                </a:lnTo>
              </a:path>
            </a:pathLst>
          </a:custGeom>
          <a:ln w="10667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14" name="object 514"/>
          <p:cNvSpPr/>
          <p:nvPr/>
        </p:nvSpPr>
        <p:spPr>
          <a:xfrm>
            <a:off x="3226030" y="3939194"/>
            <a:ext cx="109105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0" y="0"/>
                </a:moveTo>
                <a:lnTo>
                  <a:pt x="160020" y="0"/>
                </a:lnTo>
              </a:path>
            </a:pathLst>
          </a:custGeom>
          <a:ln w="15239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15" name="object 515"/>
          <p:cNvSpPr/>
          <p:nvPr/>
        </p:nvSpPr>
        <p:spPr>
          <a:xfrm>
            <a:off x="2570879" y="3923607"/>
            <a:ext cx="0" cy="46759"/>
          </a:xfrm>
          <a:custGeom>
            <a:avLst/>
            <a:gdLst/>
            <a:ahLst/>
            <a:cxnLst/>
            <a:rect l="l" t="t" r="r" b="b"/>
            <a:pathLst>
              <a:path h="68579">
                <a:moveTo>
                  <a:pt x="0" y="0"/>
                </a:moveTo>
                <a:lnTo>
                  <a:pt x="0" y="68567"/>
                </a:lnTo>
              </a:path>
            </a:pathLst>
          </a:custGeom>
          <a:ln w="7607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16" name="object 516"/>
          <p:cNvSpPr/>
          <p:nvPr/>
        </p:nvSpPr>
        <p:spPr>
          <a:xfrm>
            <a:off x="3116925" y="3927244"/>
            <a:ext cx="109105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0" y="0"/>
                </a:moveTo>
                <a:lnTo>
                  <a:pt x="160020" y="0"/>
                </a:lnTo>
              </a:path>
            </a:pathLst>
          </a:custGeom>
          <a:ln w="10667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17" name="object 517"/>
          <p:cNvSpPr/>
          <p:nvPr/>
        </p:nvSpPr>
        <p:spPr>
          <a:xfrm>
            <a:off x="3116925" y="3939194"/>
            <a:ext cx="109105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0" y="0"/>
                </a:moveTo>
                <a:lnTo>
                  <a:pt x="160020" y="0"/>
                </a:lnTo>
              </a:path>
            </a:pathLst>
          </a:custGeom>
          <a:ln w="15239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18" name="object 518"/>
          <p:cNvSpPr/>
          <p:nvPr/>
        </p:nvSpPr>
        <p:spPr>
          <a:xfrm>
            <a:off x="3335135" y="3927244"/>
            <a:ext cx="107373" cy="0"/>
          </a:xfrm>
          <a:custGeom>
            <a:avLst/>
            <a:gdLst/>
            <a:ahLst/>
            <a:cxnLst/>
            <a:rect l="l" t="t" r="r" b="b"/>
            <a:pathLst>
              <a:path w="157479">
                <a:moveTo>
                  <a:pt x="0" y="0"/>
                </a:moveTo>
                <a:lnTo>
                  <a:pt x="156972" y="0"/>
                </a:lnTo>
              </a:path>
            </a:pathLst>
          </a:custGeom>
          <a:ln w="10667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19" name="object 519"/>
          <p:cNvSpPr/>
          <p:nvPr/>
        </p:nvSpPr>
        <p:spPr>
          <a:xfrm>
            <a:off x="3335135" y="3939194"/>
            <a:ext cx="107373" cy="0"/>
          </a:xfrm>
          <a:custGeom>
            <a:avLst/>
            <a:gdLst/>
            <a:ahLst/>
            <a:cxnLst/>
            <a:rect l="l" t="t" r="r" b="b"/>
            <a:pathLst>
              <a:path w="157479">
                <a:moveTo>
                  <a:pt x="0" y="0"/>
                </a:moveTo>
                <a:lnTo>
                  <a:pt x="156972" y="0"/>
                </a:lnTo>
              </a:path>
            </a:pathLst>
          </a:custGeom>
          <a:ln w="15239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20" name="object 520"/>
          <p:cNvSpPr/>
          <p:nvPr/>
        </p:nvSpPr>
        <p:spPr>
          <a:xfrm>
            <a:off x="3663487" y="3927244"/>
            <a:ext cx="109105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0" y="0"/>
                </a:moveTo>
                <a:lnTo>
                  <a:pt x="160007" y="0"/>
                </a:lnTo>
              </a:path>
            </a:pathLst>
          </a:custGeom>
          <a:ln w="10667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21" name="object 521"/>
          <p:cNvSpPr/>
          <p:nvPr/>
        </p:nvSpPr>
        <p:spPr>
          <a:xfrm>
            <a:off x="3663487" y="3939194"/>
            <a:ext cx="109105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0" y="0"/>
                </a:moveTo>
                <a:lnTo>
                  <a:pt x="160007" y="0"/>
                </a:lnTo>
              </a:path>
            </a:pathLst>
          </a:custGeom>
          <a:ln w="15239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22" name="object 522"/>
          <p:cNvSpPr/>
          <p:nvPr/>
        </p:nvSpPr>
        <p:spPr>
          <a:xfrm>
            <a:off x="3829742" y="3927244"/>
            <a:ext cx="51955" cy="0"/>
          </a:xfrm>
          <a:custGeom>
            <a:avLst/>
            <a:gdLst/>
            <a:ahLst/>
            <a:cxnLst/>
            <a:rect l="l" t="t" r="r" b="b"/>
            <a:pathLst>
              <a:path w="76200">
                <a:moveTo>
                  <a:pt x="0" y="0"/>
                </a:moveTo>
                <a:lnTo>
                  <a:pt x="76187" y="0"/>
                </a:lnTo>
              </a:path>
            </a:pathLst>
          </a:custGeom>
          <a:ln w="10667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23" name="object 523"/>
          <p:cNvSpPr/>
          <p:nvPr/>
        </p:nvSpPr>
        <p:spPr>
          <a:xfrm>
            <a:off x="3772592" y="3927244"/>
            <a:ext cx="51955" cy="0"/>
          </a:xfrm>
          <a:custGeom>
            <a:avLst/>
            <a:gdLst/>
            <a:ahLst/>
            <a:cxnLst/>
            <a:rect l="l" t="t" r="r" b="b"/>
            <a:pathLst>
              <a:path w="76200">
                <a:moveTo>
                  <a:pt x="0" y="0"/>
                </a:moveTo>
                <a:lnTo>
                  <a:pt x="76187" y="0"/>
                </a:lnTo>
              </a:path>
            </a:pathLst>
          </a:custGeom>
          <a:ln w="10667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24" name="object 524"/>
          <p:cNvSpPr/>
          <p:nvPr/>
        </p:nvSpPr>
        <p:spPr>
          <a:xfrm>
            <a:off x="3829742" y="3939194"/>
            <a:ext cx="51955" cy="0"/>
          </a:xfrm>
          <a:custGeom>
            <a:avLst/>
            <a:gdLst/>
            <a:ahLst/>
            <a:cxnLst/>
            <a:rect l="l" t="t" r="r" b="b"/>
            <a:pathLst>
              <a:path w="76200">
                <a:moveTo>
                  <a:pt x="0" y="0"/>
                </a:moveTo>
                <a:lnTo>
                  <a:pt x="76187" y="0"/>
                </a:lnTo>
              </a:path>
            </a:pathLst>
          </a:custGeom>
          <a:ln w="15239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25" name="object 525"/>
          <p:cNvSpPr/>
          <p:nvPr/>
        </p:nvSpPr>
        <p:spPr>
          <a:xfrm>
            <a:off x="3772592" y="3939194"/>
            <a:ext cx="51955" cy="0"/>
          </a:xfrm>
          <a:custGeom>
            <a:avLst/>
            <a:gdLst/>
            <a:ahLst/>
            <a:cxnLst/>
            <a:rect l="l" t="t" r="r" b="b"/>
            <a:pathLst>
              <a:path w="76200">
                <a:moveTo>
                  <a:pt x="0" y="0"/>
                </a:moveTo>
                <a:lnTo>
                  <a:pt x="76187" y="0"/>
                </a:lnTo>
              </a:path>
            </a:pathLst>
          </a:custGeom>
          <a:ln w="15239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26" name="object 526"/>
          <p:cNvSpPr/>
          <p:nvPr/>
        </p:nvSpPr>
        <p:spPr>
          <a:xfrm>
            <a:off x="3881696" y="3927244"/>
            <a:ext cx="109105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0" y="0"/>
                </a:moveTo>
                <a:lnTo>
                  <a:pt x="160007" y="0"/>
                </a:lnTo>
              </a:path>
            </a:pathLst>
          </a:custGeom>
          <a:ln w="10667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27" name="object 527"/>
          <p:cNvSpPr/>
          <p:nvPr/>
        </p:nvSpPr>
        <p:spPr>
          <a:xfrm>
            <a:off x="3881696" y="3939194"/>
            <a:ext cx="109105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0" y="0"/>
                </a:moveTo>
                <a:lnTo>
                  <a:pt x="160007" y="0"/>
                </a:lnTo>
              </a:path>
            </a:pathLst>
          </a:custGeom>
          <a:ln w="15239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28" name="object 528"/>
          <p:cNvSpPr/>
          <p:nvPr/>
        </p:nvSpPr>
        <p:spPr>
          <a:xfrm>
            <a:off x="3990802" y="3927244"/>
            <a:ext cx="109105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0" y="0"/>
                </a:moveTo>
                <a:lnTo>
                  <a:pt x="160007" y="0"/>
                </a:lnTo>
              </a:path>
            </a:pathLst>
          </a:custGeom>
          <a:ln w="10667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29" name="object 529"/>
          <p:cNvSpPr/>
          <p:nvPr/>
        </p:nvSpPr>
        <p:spPr>
          <a:xfrm>
            <a:off x="3990802" y="3939194"/>
            <a:ext cx="109105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0" y="0"/>
                </a:moveTo>
                <a:lnTo>
                  <a:pt x="160007" y="0"/>
                </a:lnTo>
              </a:path>
            </a:pathLst>
          </a:custGeom>
          <a:ln w="15239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30" name="object 530"/>
          <p:cNvSpPr/>
          <p:nvPr/>
        </p:nvSpPr>
        <p:spPr>
          <a:xfrm>
            <a:off x="4158095" y="3927244"/>
            <a:ext cx="51955" cy="0"/>
          </a:xfrm>
          <a:custGeom>
            <a:avLst/>
            <a:gdLst/>
            <a:ahLst/>
            <a:cxnLst/>
            <a:rect l="l" t="t" r="r" b="b"/>
            <a:pathLst>
              <a:path w="76200">
                <a:moveTo>
                  <a:pt x="0" y="0"/>
                </a:moveTo>
                <a:lnTo>
                  <a:pt x="76187" y="0"/>
                </a:lnTo>
              </a:path>
            </a:pathLst>
          </a:custGeom>
          <a:ln w="10667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31" name="object 531"/>
          <p:cNvSpPr/>
          <p:nvPr/>
        </p:nvSpPr>
        <p:spPr>
          <a:xfrm>
            <a:off x="4099907" y="3927244"/>
            <a:ext cx="53253" cy="0"/>
          </a:xfrm>
          <a:custGeom>
            <a:avLst/>
            <a:gdLst/>
            <a:ahLst/>
            <a:cxnLst/>
            <a:rect l="l" t="t" r="r" b="b"/>
            <a:pathLst>
              <a:path w="78104">
                <a:moveTo>
                  <a:pt x="0" y="0"/>
                </a:moveTo>
                <a:lnTo>
                  <a:pt x="77724" y="0"/>
                </a:lnTo>
              </a:path>
            </a:pathLst>
          </a:custGeom>
          <a:ln w="10667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32" name="object 532"/>
          <p:cNvSpPr/>
          <p:nvPr/>
        </p:nvSpPr>
        <p:spPr>
          <a:xfrm>
            <a:off x="4158095" y="3939194"/>
            <a:ext cx="51955" cy="0"/>
          </a:xfrm>
          <a:custGeom>
            <a:avLst/>
            <a:gdLst/>
            <a:ahLst/>
            <a:cxnLst/>
            <a:rect l="l" t="t" r="r" b="b"/>
            <a:pathLst>
              <a:path w="76200">
                <a:moveTo>
                  <a:pt x="0" y="0"/>
                </a:moveTo>
                <a:lnTo>
                  <a:pt x="76187" y="0"/>
                </a:lnTo>
              </a:path>
            </a:pathLst>
          </a:custGeom>
          <a:ln w="15239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33" name="object 533"/>
          <p:cNvSpPr/>
          <p:nvPr/>
        </p:nvSpPr>
        <p:spPr>
          <a:xfrm>
            <a:off x="4099907" y="3939194"/>
            <a:ext cx="53253" cy="0"/>
          </a:xfrm>
          <a:custGeom>
            <a:avLst/>
            <a:gdLst/>
            <a:ahLst/>
            <a:cxnLst/>
            <a:rect l="l" t="t" r="r" b="b"/>
            <a:pathLst>
              <a:path w="78104">
                <a:moveTo>
                  <a:pt x="0" y="0"/>
                </a:moveTo>
                <a:lnTo>
                  <a:pt x="77724" y="0"/>
                </a:lnTo>
              </a:path>
            </a:pathLst>
          </a:custGeom>
          <a:ln w="15239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34" name="object 534"/>
          <p:cNvSpPr/>
          <p:nvPr/>
        </p:nvSpPr>
        <p:spPr>
          <a:xfrm>
            <a:off x="4210050" y="3927244"/>
            <a:ext cx="109105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0" y="0"/>
                </a:moveTo>
                <a:lnTo>
                  <a:pt x="160007" y="0"/>
                </a:lnTo>
              </a:path>
            </a:pathLst>
          </a:custGeom>
          <a:ln w="10667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35" name="object 535"/>
          <p:cNvSpPr/>
          <p:nvPr/>
        </p:nvSpPr>
        <p:spPr>
          <a:xfrm>
            <a:off x="4210050" y="3939194"/>
            <a:ext cx="109105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0" y="0"/>
                </a:moveTo>
                <a:lnTo>
                  <a:pt x="160007" y="0"/>
                </a:lnTo>
              </a:path>
            </a:pathLst>
          </a:custGeom>
          <a:ln w="15239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36" name="object 536"/>
          <p:cNvSpPr/>
          <p:nvPr/>
        </p:nvSpPr>
        <p:spPr>
          <a:xfrm>
            <a:off x="4540481" y="3927244"/>
            <a:ext cx="106074" cy="0"/>
          </a:xfrm>
          <a:custGeom>
            <a:avLst/>
            <a:gdLst/>
            <a:ahLst/>
            <a:cxnLst/>
            <a:rect l="l" t="t" r="r" b="b"/>
            <a:pathLst>
              <a:path w="155575">
                <a:moveTo>
                  <a:pt x="0" y="0"/>
                </a:moveTo>
                <a:lnTo>
                  <a:pt x="155435" y="0"/>
                </a:lnTo>
              </a:path>
            </a:pathLst>
          </a:custGeom>
          <a:ln w="10667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37" name="object 537"/>
          <p:cNvSpPr/>
          <p:nvPr/>
        </p:nvSpPr>
        <p:spPr>
          <a:xfrm>
            <a:off x="4540481" y="3939194"/>
            <a:ext cx="106074" cy="0"/>
          </a:xfrm>
          <a:custGeom>
            <a:avLst/>
            <a:gdLst/>
            <a:ahLst/>
            <a:cxnLst/>
            <a:rect l="l" t="t" r="r" b="b"/>
            <a:pathLst>
              <a:path w="155575">
                <a:moveTo>
                  <a:pt x="0" y="0"/>
                </a:moveTo>
                <a:lnTo>
                  <a:pt x="155435" y="0"/>
                </a:lnTo>
              </a:path>
            </a:pathLst>
          </a:custGeom>
          <a:ln w="15239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38" name="object 538"/>
          <p:cNvSpPr/>
          <p:nvPr/>
        </p:nvSpPr>
        <p:spPr>
          <a:xfrm>
            <a:off x="4646468" y="3927244"/>
            <a:ext cx="109105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0" y="0"/>
                </a:moveTo>
                <a:lnTo>
                  <a:pt x="160007" y="0"/>
                </a:lnTo>
              </a:path>
            </a:pathLst>
          </a:custGeom>
          <a:ln w="10667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39" name="object 539"/>
          <p:cNvSpPr/>
          <p:nvPr/>
        </p:nvSpPr>
        <p:spPr>
          <a:xfrm>
            <a:off x="4646468" y="3939194"/>
            <a:ext cx="109105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0" y="0"/>
                </a:moveTo>
                <a:lnTo>
                  <a:pt x="160007" y="0"/>
                </a:lnTo>
              </a:path>
            </a:pathLst>
          </a:custGeom>
          <a:ln w="15239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40" name="object 540"/>
          <p:cNvSpPr/>
          <p:nvPr/>
        </p:nvSpPr>
        <p:spPr>
          <a:xfrm>
            <a:off x="4755573" y="3927244"/>
            <a:ext cx="109105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0" y="0"/>
                </a:moveTo>
                <a:lnTo>
                  <a:pt x="160007" y="0"/>
                </a:lnTo>
              </a:path>
            </a:pathLst>
          </a:custGeom>
          <a:ln w="10667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41" name="object 541"/>
          <p:cNvSpPr/>
          <p:nvPr/>
        </p:nvSpPr>
        <p:spPr>
          <a:xfrm>
            <a:off x="4755573" y="3939194"/>
            <a:ext cx="109105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0" y="0"/>
                </a:moveTo>
                <a:lnTo>
                  <a:pt x="160007" y="0"/>
                </a:lnTo>
              </a:path>
            </a:pathLst>
          </a:custGeom>
          <a:ln w="15239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42" name="object 542"/>
          <p:cNvSpPr/>
          <p:nvPr/>
        </p:nvSpPr>
        <p:spPr>
          <a:xfrm>
            <a:off x="4864677" y="3927244"/>
            <a:ext cx="110403" cy="0"/>
          </a:xfrm>
          <a:custGeom>
            <a:avLst/>
            <a:gdLst/>
            <a:ahLst/>
            <a:cxnLst/>
            <a:rect l="l" t="t" r="r" b="b"/>
            <a:pathLst>
              <a:path w="161925">
                <a:moveTo>
                  <a:pt x="0" y="0"/>
                </a:moveTo>
                <a:lnTo>
                  <a:pt x="161544" y="0"/>
                </a:lnTo>
              </a:path>
            </a:pathLst>
          </a:custGeom>
          <a:ln w="10667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43" name="object 543"/>
          <p:cNvSpPr/>
          <p:nvPr/>
        </p:nvSpPr>
        <p:spPr>
          <a:xfrm>
            <a:off x="4864677" y="3939194"/>
            <a:ext cx="110403" cy="0"/>
          </a:xfrm>
          <a:custGeom>
            <a:avLst/>
            <a:gdLst/>
            <a:ahLst/>
            <a:cxnLst/>
            <a:rect l="l" t="t" r="r" b="b"/>
            <a:pathLst>
              <a:path w="161925">
                <a:moveTo>
                  <a:pt x="0" y="0"/>
                </a:moveTo>
                <a:lnTo>
                  <a:pt x="161544" y="0"/>
                </a:lnTo>
              </a:path>
            </a:pathLst>
          </a:custGeom>
          <a:ln w="15239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44" name="object 544"/>
          <p:cNvSpPr/>
          <p:nvPr/>
        </p:nvSpPr>
        <p:spPr>
          <a:xfrm>
            <a:off x="4974820" y="3927244"/>
            <a:ext cx="109105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0" y="0"/>
                </a:moveTo>
                <a:lnTo>
                  <a:pt x="160020" y="0"/>
                </a:lnTo>
              </a:path>
            </a:pathLst>
          </a:custGeom>
          <a:ln w="10667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45" name="object 545"/>
          <p:cNvSpPr/>
          <p:nvPr/>
        </p:nvSpPr>
        <p:spPr>
          <a:xfrm>
            <a:off x="4974820" y="3939194"/>
            <a:ext cx="109105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0" y="0"/>
                </a:moveTo>
                <a:lnTo>
                  <a:pt x="160020" y="0"/>
                </a:lnTo>
              </a:path>
            </a:pathLst>
          </a:custGeom>
          <a:ln w="15239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46" name="object 546"/>
          <p:cNvSpPr/>
          <p:nvPr/>
        </p:nvSpPr>
        <p:spPr>
          <a:xfrm>
            <a:off x="5083925" y="3927244"/>
            <a:ext cx="109105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0" y="0"/>
                </a:moveTo>
                <a:lnTo>
                  <a:pt x="160020" y="0"/>
                </a:lnTo>
              </a:path>
            </a:pathLst>
          </a:custGeom>
          <a:ln w="10667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47" name="object 547"/>
          <p:cNvSpPr/>
          <p:nvPr/>
        </p:nvSpPr>
        <p:spPr>
          <a:xfrm>
            <a:off x="5083925" y="3939194"/>
            <a:ext cx="109105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0" y="0"/>
                </a:moveTo>
                <a:lnTo>
                  <a:pt x="160020" y="0"/>
                </a:lnTo>
              </a:path>
            </a:pathLst>
          </a:custGeom>
          <a:ln w="15239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48" name="object 548"/>
          <p:cNvSpPr/>
          <p:nvPr/>
        </p:nvSpPr>
        <p:spPr>
          <a:xfrm>
            <a:off x="5193030" y="3927244"/>
            <a:ext cx="109105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0" y="0"/>
                </a:moveTo>
                <a:lnTo>
                  <a:pt x="160020" y="0"/>
                </a:lnTo>
              </a:path>
            </a:pathLst>
          </a:custGeom>
          <a:ln w="10667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49" name="object 549"/>
          <p:cNvSpPr/>
          <p:nvPr/>
        </p:nvSpPr>
        <p:spPr>
          <a:xfrm>
            <a:off x="5193030" y="3939194"/>
            <a:ext cx="109105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0" y="0"/>
                </a:moveTo>
                <a:lnTo>
                  <a:pt x="160020" y="0"/>
                </a:lnTo>
              </a:path>
            </a:pathLst>
          </a:custGeom>
          <a:ln w="15239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50" name="object 550"/>
          <p:cNvSpPr/>
          <p:nvPr/>
        </p:nvSpPr>
        <p:spPr>
          <a:xfrm>
            <a:off x="5302134" y="3927244"/>
            <a:ext cx="107373" cy="0"/>
          </a:xfrm>
          <a:custGeom>
            <a:avLst/>
            <a:gdLst/>
            <a:ahLst/>
            <a:cxnLst/>
            <a:rect l="l" t="t" r="r" b="b"/>
            <a:pathLst>
              <a:path w="157479">
                <a:moveTo>
                  <a:pt x="0" y="0"/>
                </a:moveTo>
                <a:lnTo>
                  <a:pt x="156972" y="0"/>
                </a:lnTo>
              </a:path>
            </a:pathLst>
          </a:custGeom>
          <a:ln w="10667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51" name="object 551"/>
          <p:cNvSpPr/>
          <p:nvPr/>
        </p:nvSpPr>
        <p:spPr>
          <a:xfrm>
            <a:off x="5302134" y="3939194"/>
            <a:ext cx="107373" cy="0"/>
          </a:xfrm>
          <a:custGeom>
            <a:avLst/>
            <a:gdLst/>
            <a:ahLst/>
            <a:cxnLst/>
            <a:rect l="l" t="t" r="r" b="b"/>
            <a:pathLst>
              <a:path w="157479">
                <a:moveTo>
                  <a:pt x="0" y="0"/>
                </a:moveTo>
                <a:lnTo>
                  <a:pt x="156972" y="0"/>
                </a:lnTo>
              </a:path>
            </a:pathLst>
          </a:custGeom>
          <a:ln w="15239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52" name="object 552"/>
          <p:cNvSpPr/>
          <p:nvPr/>
        </p:nvSpPr>
        <p:spPr>
          <a:xfrm>
            <a:off x="5523461" y="3927244"/>
            <a:ext cx="94817" cy="0"/>
          </a:xfrm>
          <a:custGeom>
            <a:avLst/>
            <a:gdLst/>
            <a:ahLst/>
            <a:cxnLst/>
            <a:rect l="l" t="t" r="r" b="b"/>
            <a:pathLst>
              <a:path w="139065">
                <a:moveTo>
                  <a:pt x="0" y="0"/>
                </a:moveTo>
                <a:lnTo>
                  <a:pt x="138683" y="0"/>
                </a:lnTo>
              </a:path>
            </a:pathLst>
          </a:custGeom>
          <a:ln w="10667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53" name="object 553"/>
          <p:cNvSpPr/>
          <p:nvPr/>
        </p:nvSpPr>
        <p:spPr>
          <a:xfrm>
            <a:off x="5523461" y="3939194"/>
            <a:ext cx="94817" cy="0"/>
          </a:xfrm>
          <a:custGeom>
            <a:avLst/>
            <a:gdLst/>
            <a:ahLst/>
            <a:cxnLst/>
            <a:rect l="l" t="t" r="r" b="b"/>
            <a:pathLst>
              <a:path w="139065">
                <a:moveTo>
                  <a:pt x="0" y="0"/>
                </a:moveTo>
                <a:lnTo>
                  <a:pt x="138683" y="0"/>
                </a:lnTo>
              </a:path>
            </a:pathLst>
          </a:custGeom>
          <a:ln w="15239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54" name="object 554"/>
          <p:cNvSpPr/>
          <p:nvPr/>
        </p:nvSpPr>
        <p:spPr>
          <a:xfrm>
            <a:off x="5520859" y="3923607"/>
            <a:ext cx="0" cy="46759"/>
          </a:xfrm>
          <a:custGeom>
            <a:avLst/>
            <a:gdLst/>
            <a:ahLst/>
            <a:cxnLst/>
            <a:rect l="l" t="t" r="r" b="b"/>
            <a:pathLst>
              <a:path h="68579">
                <a:moveTo>
                  <a:pt x="0" y="0"/>
                </a:moveTo>
                <a:lnTo>
                  <a:pt x="0" y="68567"/>
                </a:lnTo>
              </a:path>
            </a:pathLst>
          </a:custGeom>
          <a:ln w="7607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55" name="object 555"/>
          <p:cNvSpPr/>
          <p:nvPr/>
        </p:nvSpPr>
        <p:spPr>
          <a:xfrm>
            <a:off x="5411754" y="3923607"/>
            <a:ext cx="0" cy="46759"/>
          </a:xfrm>
          <a:custGeom>
            <a:avLst/>
            <a:gdLst/>
            <a:ahLst/>
            <a:cxnLst/>
            <a:rect l="l" t="t" r="r" b="b"/>
            <a:pathLst>
              <a:path h="68579">
                <a:moveTo>
                  <a:pt x="0" y="0"/>
                </a:moveTo>
                <a:lnTo>
                  <a:pt x="0" y="68567"/>
                </a:lnTo>
              </a:path>
            </a:pathLst>
          </a:custGeom>
          <a:ln w="7607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56" name="object 556"/>
          <p:cNvSpPr/>
          <p:nvPr/>
        </p:nvSpPr>
        <p:spPr>
          <a:xfrm>
            <a:off x="2464377" y="3927244"/>
            <a:ext cx="103909" cy="0"/>
          </a:xfrm>
          <a:custGeom>
            <a:avLst/>
            <a:gdLst/>
            <a:ahLst/>
            <a:cxnLst/>
            <a:rect l="l" t="t" r="r" b="b"/>
            <a:pathLst>
              <a:path w="152400">
                <a:moveTo>
                  <a:pt x="0" y="0"/>
                </a:moveTo>
                <a:lnTo>
                  <a:pt x="152400" y="0"/>
                </a:lnTo>
              </a:path>
            </a:pathLst>
          </a:custGeom>
          <a:ln w="10667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57" name="object 557"/>
          <p:cNvSpPr/>
          <p:nvPr/>
        </p:nvSpPr>
        <p:spPr>
          <a:xfrm>
            <a:off x="2464377" y="3952178"/>
            <a:ext cx="103909" cy="0"/>
          </a:xfrm>
          <a:custGeom>
            <a:avLst/>
            <a:gdLst/>
            <a:ahLst/>
            <a:cxnLst/>
            <a:rect l="l" t="t" r="r" b="b"/>
            <a:pathLst>
              <a:path w="152400">
                <a:moveTo>
                  <a:pt x="0" y="0"/>
                </a:moveTo>
                <a:lnTo>
                  <a:pt x="152400" y="0"/>
                </a:lnTo>
              </a:path>
            </a:pathLst>
          </a:custGeom>
          <a:ln w="53327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58" name="object 558"/>
          <p:cNvSpPr/>
          <p:nvPr/>
        </p:nvSpPr>
        <p:spPr>
          <a:xfrm>
            <a:off x="5414356" y="3927244"/>
            <a:ext cx="103909" cy="0"/>
          </a:xfrm>
          <a:custGeom>
            <a:avLst/>
            <a:gdLst/>
            <a:ahLst/>
            <a:cxnLst/>
            <a:rect l="l" t="t" r="r" b="b"/>
            <a:pathLst>
              <a:path w="152400">
                <a:moveTo>
                  <a:pt x="0" y="0"/>
                </a:moveTo>
                <a:lnTo>
                  <a:pt x="152400" y="0"/>
                </a:lnTo>
              </a:path>
            </a:pathLst>
          </a:custGeom>
          <a:ln w="10667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59" name="object 559"/>
          <p:cNvSpPr/>
          <p:nvPr/>
        </p:nvSpPr>
        <p:spPr>
          <a:xfrm>
            <a:off x="5414356" y="3952178"/>
            <a:ext cx="103909" cy="0"/>
          </a:xfrm>
          <a:custGeom>
            <a:avLst/>
            <a:gdLst/>
            <a:ahLst/>
            <a:cxnLst/>
            <a:rect l="l" t="t" r="r" b="b"/>
            <a:pathLst>
              <a:path w="152400">
                <a:moveTo>
                  <a:pt x="0" y="0"/>
                </a:moveTo>
                <a:lnTo>
                  <a:pt x="152400" y="0"/>
                </a:lnTo>
              </a:path>
            </a:pathLst>
          </a:custGeom>
          <a:ln w="53327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60" name="object 560"/>
          <p:cNvSpPr/>
          <p:nvPr/>
        </p:nvSpPr>
        <p:spPr>
          <a:xfrm>
            <a:off x="8772693" y="1788276"/>
            <a:ext cx="0" cy="370176"/>
          </a:xfrm>
          <a:custGeom>
            <a:avLst/>
            <a:gdLst/>
            <a:ahLst/>
            <a:cxnLst/>
            <a:rect l="l" t="t" r="r" b="b"/>
            <a:pathLst>
              <a:path h="542925">
                <a:moveTo>
                  <a:pt x="0" y="0"/>
                </a:moveTo>
                <a:lnTo>
                  <a:pt x="0" y="542544"/>
                </a:lnTo>
              </a:path>
            </a:pathLst>
          </a:custGeom>
          <a:ln w="182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61" name="object 561"/>
          <p:cNvSpPr/>
          <p:nvPr/>
        </p:nvSpPr>
        <p:spPr>
          <a:xfrm>
            <a:off x="8772693" y="2256906"/>
            <a:ext cx="0" cy="58449"/>
          </a:xfrm>
          <a:custGeom>
            <a:avLst/>
            <a:gdLst/>
            <a:ahLst/>
            <a:cxnLst/>
            <a:rect l="l" t="t" r="r" b="b"/>
            <a:pathLst>
              <a:path h="85725">
                <a:moveTo>
                  <a:pt x="0" y="0"/>
                </a:moveTo>
                <a:lnTo>
                  <a:pt x="0" y="85331"/>
                </a:lnTo>
              </a:path>
            </a:pathLst>
          </a:custGeom>
          <a:ln w="182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62" name="object 562"/>
          <p:cNvSpPr/>
          <p:nvPr/>
        </p:nvSpPr>
        <p:spPr>
          <a:xfrm>
            <a:off x="8604368" y="2261064"/>
            <a:ext cx="100013" cy="53686"/>
          </a:xfrm>
          <a:custGeom>
            <a:avLst/>
            <a:gdLst/>
            <a:ahLst/>
            <a:cxnLst/>
            <a:rect l="l" t="t" r="r" b="b"/>
            <a:pathLst>
              <a:path w="146684" h="78739">
                <a:moveTo>
                  <a:pt x="0" y="78739"/>
                </a:moveTo>
                <a:lnTo>
                  <a:pt x="146304" y="78739"/>
                </a:lnTo>
                <a:lnTo>
                  <a:pt x="146304" y="0"/>
                </a:lnTo>
                <a:lnTo>
                  <a:pt x="0" y="0"/>
                </a:lnTo>
                <a:lnTo>
                  <a:pt x="0" y="78739"/>
                </a:lnTo>
                <a:close/>
              </a:path>
            </a:pathLst>
          </a:custGeom>
          <a:solidFill>
            <a:srgbClr val="96865B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63" name="object 563"/>
          <p:cNvSpPr/>
          <p:nvPr/>
        </p:nvSpPr>
        <p:spPr>
          <a:xfrm>
            <a:off x="8604368" y="2256301"/>
            <a:ext cx="162358" cy="0"/>
          </a:xfrm>
          <a:custGeom>
            <a:avLst/>
            <a:gdLst/>
            <a:ahLst/>
            <a:cxnLst/>
            <a:rect l="l" t="t" r="r" b="b"/>
            <a:pathLst>
              <a:path w="238125">
                <a:moveTo>
                  <a:pt x="0" y="0"/>
                </a:moveTo>
                <a:lnTo>
                  <a:pt x="237744" y="0"/>
                </a:lnTo>
              </a:path>
            </a:pathLst>
          </a:custGeom>
          <a:ln w="13970">
            <a:solidFill>
              <a:srgbClr val="96865B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64" name="object 564"/>
          <p:cNvSpPr/>
          <p:nvPr/>
        </p:nvSpPr>
        <p:spPr>
          <a:xfrm>
            <a:off x="8604367" y="2249374"/>
            <a:ext cx="67541" cy="0"/>
          </a:xfrm>
          <a:custGeom>
            <a:avLst/>
            <a:gdLst/>
            <a:ahLst/>
            <a:cxnLst/>
            <a:rect l="l" t="t" r="r" b="b"/>
            <a:pathLst>
              <a:path w="99059">
                <a:moveTo>
                  <a:pt x="0" y="0"/>
                </a:moveTo>
                <a:lnTo>
                  <a:pt x="99047" y="0"/>
                </a:lnTo>
              </a:path>
            </a:pathLst>
          </a:custGeom>
          <a:ln w="6350">
            <a:solidFill>
              <a:srgbClr val="96865B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65" name="object 565"/>
          <p:cNvSpPr/>
          <p:nvPr/>
        </p:nvSpPr>
        <p:spPr>
          <a:xfrm>
            <a:off x="8604368" y="2158021"/>
            <a:ext cx="168419" cy="89189"/>
          </a:xfrm>
          <a:custGeom>
            <a:avLst/>
            <a:gdLst/>
            <a:ahLst/>
            <a:cxnLst/>
            <a:rect l="l" t="t" r="r" b="b"/>
            <a:pathLst>
              <a:path w="247015" h="130810">
                <a:moveTo>
                  <a:pt x="0" y="130809"/>
                </a:moveTo>
                <a:lnTo>
                  <a:pt x="246875" y="130809"/>
                </a:lnTo>
                <a:lnTo>
                  <a:pt x="246875" y="0"/>
                </a:lnTo>
                <a:lnTo>
                  <a:pt x="0" y="0"/>
                </a:lnTo>
                <a:lnTo>
                  <a:pt x="0" y="130809"/>
                </a:lnTo>
                <a:close/>
              </a:path>
            </a:pathLst>
          </a:custGeom>
          <a:solidFill>
            <a:srgbClr val="96865B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66" name="object 566"/>
          <p:cNvSpPr/>
          <p:nvPr/>
        </p:nvSpPr>
        <p:spPr>
          <a:xfrm>
            <a:off x="8604368" y="1788278"/>
            <a:ext cx="162358" cy="369743"/>
          </a:xfrm>
          <a:custGeom>
            <a:avLst/>
            <a:gdLst/>
            <a:ahLst/>
            <a:cxnLst/>
            <a:rect l="l" t="t" r="r" b="b"/>
            <a:pathLst>
              <a:path w="238125" h="542289">
                <a:moveTo>
                  <a:pt x="0" y="542290"/>
                </a:moveTo>
                <a:lnTo>
                  <a:pt x="237744" y="542290"/>
                </a:lnTo>
                <a:lnTo>
                  <a:pt x="237744" y="0"/>
                </a:lnTo>
                <a:lnTo>
                  <a:pt x="0" y="0"/>
                </a:lnTo>
                <a:lnTo>
                  <a:pt x="0" y="542290"/>
                </a:lnTo>
                <a:close/>
              </a:path>
            </a:pathLst>
          </a:custGeom>
          <a:solidFill>
            <a:srgbClr val="96865B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67" name="object 567"/>
          <p:cNvSpPr/>
          <p:nvPr/>
        </p:nvSpPr>
        <p:spPr>
          <a:xfrm>
            <a:off x="8766467" y="2249630"/>
            <a:ext cx="6494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31" y="0"/>
                </a:lnTo>
              </a:path>
            </a:pathLst>
          </a:custGeom>
          <a:ln w="6083">
            <a:solidFill>
              <a:srgbClr val="96865B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68" name="object 568"/>
          <p:cNvSpPr/>
          <p:nvPr/>
        </p:nvSpPr>
        <p:spPr>
          <a:xfrm>
            <a:off x="8669827" y="5175703"/>
            <a:ext cx="109105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0" y="0"/>
                </a:moveTo>
                <a:lnTo>
                  <a:pt x="160020" y="0"/>
                </a:lnTo>
              </a:path>
            </a:pathLst>
          </a:custGeom>
          <a:ln w="3048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69" name="object 569"/>
          <p:cNvSpPr/>
          <p:nvPr/>
        </p:nvSpPr>
        <p:spPr>
          <a:xfrm>
            <a:off x="8778933" y="5175703"/>
            <a:ext cx="108239" cy="0"/>
          </a:xfrm>
          <a:custGeom>
            <a:avLst/>
            <a:gdLst/>
            <a:ahLst/>
            <a:cxnLst/>
            <a:rect l="l" t="t" r="r" b="b"/>
            <a:pathLst>
              <a:path w="158750">
                <a:moveTo>
                  <a:pt x="0" y="0"/>
                </a:moveTo>
                <a:lnTo>
                  <a:pt x="158483" y="0"/>
                </a:lnTo>
              </a:path>
            </a:pathLst>
          </a:custGeom>
          <a:ln w="3048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70" name="object 570"/>
          <p:cNvSpPr/>
          <p:nvPr/>
        </p:nvSpPr>
        <p:spPr>
          <a:xfrm>
            <a:off x="8886998" y="5175703"/>
            <a:ext cx="109105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0" y="0"/>
                </a:moveTo>
                <a:lnTo>
                  <a:pt x="160020" y="0"/>
                </a:lnTo>
              </a:path>
            </a:pathLst>
          </a:custGeom>
          <a:ln w="3048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71" name="object 571"/>
          <p:cNvSpPr/>
          <p:nvPr/>
        </p:nvSpPr>
        <p:spPr>
          <a:xfrm>
            <a:off x="8996102" y="5175703"/>
            <a:ext cx="109105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0" y="0"/>
                </a:moveTo>
                <a:lnTo>
                  <a:pt x="160020" y="0"/>
                </a:lnTo>
              </a:path>
            </a:pathLst>
          </a:custGeom>
          <a:ln w="3048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72" name="object 572"/>
          <p:cNvSpPr/>
          <p:nvPr/>
        </p:nvSpPr>
        <p:spPr>
          <a:xfrm>
            <a:off x="9105207" y="5175703"/>
            <a:ext cx="108239" cy="0"/>
          </a:xfrm>
          <a:custGeom>
            <a:avLst/>
            <a:gdLst/>
            <a:ahLst/>
            <a:cxnLst/>
            <a:rect l="l" t="t" r="r" b="b"/>
            <a:pathLst>
              <a:path w="158750">
                <a:moveTo>
                  <a:pt x="0" y="0"/>
                </a:moveTo>
                <a:lnTo>
                  <a:pt x="158483" y="0"/>
                </a:lnTo>
              </a:path>
            </a:pathLst>
          </a:custGeom>
          <a:ln w="3048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73" name="object 573"/>
          <p:cNvSpPr/>
          <p:nvPr/>
        </p:nvSpPr>
        <p:spPr>
          <a:xfrm>
            <a:off x="9213273" y="5175703"/>
            <a:ext cx="109105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0" y="0"/>
                </a:moveTo>
                <a:lnTo>
                  <a:pt x="160020" y="0"/>
                </a:lnTo>
              </a:path>
            </a:pathLst>
          </a:custGeom>
          <a:ln w="3048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74" name="object 574"/>
          <p:cNvSpPr/>
          <p:nvPr/>
        </p:nvSpPr>
        <p:spPr>
          <a:xfrm>
            <a:off x="3829742" y="3932435"/>
            <a:ext cx="51955" cy="0"/>
          </a:xfrm>
          <a:custGeom>
            <a:avLst/>
            <a:gdLst/>
            <a:ahLst/>
            <a:cxnLst/>
            <a:rect l="l" t="t" r="r" b="b"/>
            <a:pathLst>
              <a:path w="76200">
                <a:moveTo>
                  <a:pt x="0" y="0"/>
                </a:moveTo>
                <a:lnTo>
                  <a:pt x="76187" y="0"/>
                </a:lnTo>
              </a:path>
            </a:pathLst>
          </a:custGeom>
          <a:ln w="4559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75" name="object 575"/>
          <p:cNvSpPr/>
          <p:nvPr/>
        </p:nvSpPr>
        <p:spPr>
          <a:xfrm>
            <a:off x="4158095" y="3932435"/>
            <a:ext cx="51955" cy="0"/>
          </a:xfrm>
          <a:custGeom>
            <a:avLst/>
            <a:gdLst/>
            <a:ahLst/>
            <a:cxnLst/>
            <a:rect l="l" t="t" r="r" b="b"/>
            <a:pathLst>
              <a:path w="76200">
                <a:moveTo>
                  <a:pt x="0" y="0"/>
                </a:moveTo>
                <a:lnTo>
                  <a:pt x="76187" y="0"/>
                </a:lnTo>
              </a:path>
            </a:pathLst>
          </a:custGeom>
          <a:ln w="4559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76" name="object 576"/>
          <p:cNvSpPr/>
          <p:nvPr/>
        </p:nvSpPr>
        <p:spPr>
          <a:xfrm>
            <a:off x="3827140" y="3923607"/>
            <a:ext cx="0" cy="46759"/>
          </a:xfrm>
          <a:custGeom>
            <a:avLst/>
            <a:gdLst/>
            <a:ahLst/>
            <a:cxnLst/>
            <a:rect l="l" t="t" r="r" b="b"/>
            <a:pathLst>
              <a:path h="68579">
                <a:moveTo>
                  <a:pt x="0" y="0"/>
                </a:moveTo>
                <a:lnTo>
                  <a:pt x="0" y="68567"/>
                </a:lnTo>
              </a:path>
            </a:pathLst>
          </a:custGeom>
          <a:ln w="7607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77" name="object 577"/>
          <p:cNvSpPr/>
          <p:nvPr/>
        </p:nvSpPr>
        <p:spPr>
          <a:xfrm>
            <a:off x="4155493" y="3923607"/>
            <a:ext cx="0" cy="46759"/>
          </a:xfrm>
          <a:custGeom>
            <a:avLst/>
            <a:gdLst/>
            <a:ahLst/>
            <a:cxnLst/>
            <a:rect l="l" t="t" r="r" b="b"/>
            <a:pathLst>
              <a:path h="68579">
                <a:moveTo>
                  <a:pt x="0" y="0"/>
                </a:moveTo>
                <a:lnTo>
                  <a:pt x="0" y="68567"/>
                </a:lnTo>
              </a:path>
            </a:pathLst>
          </a:custGeom>
          <a:ln w="7607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78" name="object 578"/>
          <p:cNvSpPr/>
          <p:nvPr/>
        </p:nvSpPr>
        <p:spPr>
          <a:xfrm>
            <a:off x="6193669" y="3195548"/>
            <a:ext cx="2492086" cy="2459182"/>
          </a:xfrm>
          <a:custGeom>
            <a:avLst/>
            <a:gdLst/>
            <a:ahLst/>
            <a:cxnLst/>
            <a:rect l="l" t="t" r="r" b="b"/>
            <a:pathLst>
              <a:path w="3655059" h="3606800">
                <a:moveTo>
                  <a:pt x="3654564" y="3149600"/>
                </a:moveTo>
                <a:lnTo>
                  <a:pt x="3366528" y="3149600"/>
                </a:lnTo>
                <a:lnTo>
                  <a:pt x="3366528" y="3276600"/>
                </a:lnTo>
                <a:lnTo>
                  <a:pt x="1667268" y="3276600"/>
                </a:lnTo>
                <a:lnTo>
                  <a:pt x="1667268" y="3289300"/>
                </a:lnTo>
                <a:lnTo>
                  <a:pt x="1673351" y="3289300"/>
                </a:lnTo>
                <a:lnTo>
                  <a:pt x="1673351" y="3302000"/>
                </a:lnTo>
                <a:lnTo>
                  <a:pt x="1679460" y="3302000"/>
                </a:lnTo>
                <a:lnTo>
                  <a:pt x="1679460" y="3314700"/>
                </a:lnTo>
                <a:lnTo>
                  <a:pt x="1685556" y="3314700"/>
                </a:lnTo>
                <a:lnTo>
                  <a:pt x="1685556" y="3327400"/>
                </a:lnTo>
                <a:lnTo>
                  <a:pt x="1691639" y="3327400"/>
                </a:lnTo>
                <a:lnTo>
                  <a:pt x="1691639" y="3340100"/>
                </a:lnTo>
                <a:lnTo>
                  <a:pt x="1696211" y="3340100"/>
                </a:lnTo>
                <a:lnTo>
                  <a:pt x="1696211" y="3352800"/>
                </a:lnTo>
                <a:lnTo>
                  <a:pt x="1703844" y="3352800"/>
                </a:lnTo>
                <a:lnTo>
                  <a:pt x="1703844" y="3365500"/>
                </a:lnTo>
                <a:lnTo>
                  <a:pt x="1708416" y="3365500"/>
                </a:lnTo>
                <a:lnTo>
                  <a:pt x="1708416" y="3378200"/>
                </a:lnTo>
                <a:lnTo>
                  <a:pt x="1714499" y="3378200"/>
                </a:lnTo>
                <a:lnTo>
                  <a:pt x="1714499" y="3390900"/>
                </a:lnTo>
                <a:lnTo>
                  <a:pt x="1720608" y="3390900"/>
                </a:lnTo>
                <a:lnTo>
                  <a:pt x="1720608" y="3403600"/>
                </a:lnTo>
                <a:lnTo>
                  <a:pt x="1726704" y="3403600"/>
                </a:lnTo>
                <a:lnTo>
                  <a:pt x="1726704" y="3416300"/>
                </a:lnTo>
                <a:lnTo>
                  <a:pt x="1732787" y="3416300"/>
                </a:lnTo>
                <a:lnTo>
                  <a:pt x="1732787" y="3429000"/>
                </a:lnTo>
                <a:lnTo>
                  <a:pt x="1738896" y="3429000"/>
                </a:lnTo>
                <a:lnTo>
                  <a:pt x="1738896" y="3441700"/>
                </a:lnTo>
                <a:lnTo>
                  <a:pt x="1743468" y="3441700"/>
                </a:lnTo>
                <a:lnTo>
                  <a:pt x="1743468" y="3454400"/>
                </a:lnTo>
                <a:lnTo>
                  <a:pt x="1749564" y="3454400"/>
                </a:lnTo>
                <a:lnTo>
                  <a:pt x="1749564" y="3467100"/>
                </a:lnTo>
                <a:lnTo>
                  <a:pt x="1755647" y="3467100"/>
                </a:lnTo>
                <a:lnTo>
                  <a:pt x="1755647" y="3479800"/>
                </a:lnTo>
                <a:lnTo>
                  <a:pt x="1761756" y="3479800"/>
                </a:lnTo>
                <a:lnTo>
                  <a:pt x="1761756" y="3492500"/>
                </a:lnTo>
                <a:lnTo>
                  <a:pt x="1767852" y="3492500"/>
                </a:lnTo>
                <a:lnTo>
                  <a:pt x="1767852" y="3505200"/>
                </a:lnTo>
                <a:lnTo>
                  <a:pt x="1773935" y="3505200"/>
                </a:lnTo>
                <a:lnTo>
                  <a:pt x="1773935" y="3517900"/>
                </a:lnTo>
                <a:lnTo>
                  <a:pt x="1780044" y="3517900"/>
                </a:lnTo>
                <a:lnTo>
                  <a:pt x="1780044" y="3530600"/>
                </a:lnTo>
                <a:lnTo>
                  <a:pt x="1786140" y="3530600"/>
                </a:lnTo>
                <a:lnTo>
                  <a:pt x="1786140" y="3543300"/>
                </a:lnTo>
                <a:lnTo>
                  <a:pt x="1790712" y="3543300"/>
                </a:lnTo>
                <a:lnTo>
                  <a:pt x="1790712" y="3556000"/>
                </a:lnTo>
                <a:lnTo>
                  <a:pt x="1796795" y="3556000"/>
                </a:lnTo>
                <a:lnTo>
                  <a:pt x="1796795" y="3568700"/>
                </a:lnTo>
                <a:lnTo>
                  <a:pt x="1802904" y="3568700"/>
                </a:lnTo>
                <a:lnTo>
                  <a:pt x="1802904" y="3581400"/>
                </a:lnTo>
                <a:lnTo>
                  <a:pt x="1809000" y="3581400"/>
                </a:lnTo>
                <a:lnTo>
                  <a:pt x="1809000" y="3594100"/>
                </a:lnTo>
                <a:lnTo>
                  <a:pt x="1815083" y="3594100"/>
                </a:lnTo>
                <a:lnTo>
                  <a:pt x="1815083" y="3606800"/>
                </a:lnTo>
                <a:lnTo>
                  <a:pt x="3654564" y="3606800"/>
                </a:lnTo>
                <a:lnTo>
                  <a:pt x="3654564" y="3149600"/>
                </a:lnTo>
                <a:close/>
              </a:path>
              <a:path w="3655059" h="3606800">
                <a:moveTo>
                  <a:pt x="3099815" y="3149600"/>
                </a:moveTo>
                <a:lnTo>
                  <a:pt x="1609343" y="3149600"/>
                </a:lnTo>
                <a:lnTo>
                  <a:pt x="1609343" y="3162300"/>
                </a:lnTo>
                <a:lnTo>
                  <a:pt x="1615452" y="3162300"/>
                </a:lnTo>
                <a:lnTo>
                  <a:pt x="1615452" y="3175000"/>
                </a:lnTo>
                <a:lnTo>
                  <a:pt x="1620024" y="3175000"/>
                </a:lnTo>
                <a:lnTo>
                  <a:pt x="1620024" y="3187700"/>
                </a:lnTo>
                <a:lnTo>
                  <a:pt x="1627631" y="3187700"/>
                </a:lnTo>
                <a:lnTo>
                  <a:pt x="1627631" y="3200400"/>
                </a:lnTo>
                <a:lnTo>
                  <a:pt x="1632203" y="3200400"/>
                </a:lnTo>
                <a:lnTo>
                  <a:pt x="1632203" y="3213100"/>
                </a:lnTo>
                <a:lnTo>
                  <a:pt x="1638312" y="3213100"/>
                </a:lnTo>
                <a:lnTo>
                  <a:pt x="1638312" y="3225800"/>
                </a:lnTo>
                <a:lnTo>
                  <a:pt x="1644408" y="3225800"/>
                </a:lnTo>
                <a:lnTo>
                  <a:pt x="1644408" y="3238500"/>
                </a:lnTo>
                <a:lnTo>
                  <a:pt x="1650491" y="3238500"/>
                </a:lnTo>
                <a:lnTo>
                  <a:pt x="1650491" y="3251200"/>
                </a:lnTo>
                <a:lnTo>
                  <a:pt x="1656600" y="3251200"/>
                </a:lnTo>
                <a:lnTo>
                  <a:pt x="1656600" y="3263900"/>
                </a:lnTo>
                <a:lnTo>
                  <a:pt x="1662696" y="3263900"/>
                </a:lnTo>
                <a:lnTo>
                  <a:pt x="1662696" y="3276600"/>
                </a:lnTo>
                <a:lnTo>
                  <a:pt x="3099815" y="3276600"/>
                </a:lnTo>
                <a:lnTo>
                  <a:pt x="3099815" y="3149600"/>
                </a:lnTo>
                <a:close/>
              </a:path>
              <a:path w="3655059" h="3606800">
                <a:moveTo>
                  <a:pt x="3363480" y="3149600"/>
                </a:moveTo>
                <a:lnTo>
                  <a:pt x="3101352" y="3149600"/>
                </a:lnTo>
                <a:lnTo>
                  <a:pt x="3099815" y="3276600"/>
                </a:lnTo>
                <a:lnTo>
                  <a:pt x="3363480" y="3276600"/>
                </a:lnTo>
                <a:lnTo>
                  <a:pt x="3363480" y="3149600"/>
                </a:lnTo>
                <a:close/>
              </a:path>
              <a:path w="3655059" h="3606800">
                <a:moveTo>
                  <a:pt x="2814840" y="2908300"/>
                </a:moveTo>
                <a:lnTo>
                  <a:pt x="1496580" y="2908300"/>
                </a:lnTo>
                <a:lnTo>
                  <a:pt x="1496580" y="2921000"/>
                </a:lnTo>
                <a:lnTo>
                  <a:pt x="1502676" y="2921000"/>
                </a:lnTo>
                <a:lnTo>
                  <a:pt x="1502676" y="2933700"/>
                </a:lnTo>
                <a:lnTo>
                  <a:pt x="1508759" y="2933700"/>
                </a:lnTo>
                <a:lnTo>
                  <a:pt x="1508759" y="2946400"/>
                </a:lnTo>
                <a:lnTo>
                  <a:pt x="1514868" y="2946400"/>
                </a:lnTo>
                <a:lnTo>
                  <a:pt x="1514868" y="2959100"/>
                </a:lnTo>
                <a:lnTo>
                  <a:pt x="1520964" y="2959100"/>
                </a:lnTo>
                <a:lnTo>
                  <a:pt x="1520964" y="2971800"/>
                </a:lnTo>
                <a:lnTo>
                  <a:pt x="1527047" y="2971800"/>
                </a:lnTo>
                <a:lnTo>
                  <a:pt x="1527047" y="2984500"/>
                </a:lnTo>
                <a:lnTo>
                  <a:pt x="1531619" y="2984500"/>
                </a:lnTo>
                <a:lnTo>
                  <a:pt x="1531619" y="2997200"/>
                </a:lnTo>
                <a:lnTo>
                  <a:pt x="1537728" y="2997200"/>
                </a:lnTo>
                <a:lnTo>
                  <a:pt x="1537728" y="3009900"/>
                </a:lnTo>
                <a:lnTo>
                  <a:pt x="1543824" y="3009900"/>
                </a:lnTo>
                <a:lnTo>
                  <a:pt x="1543824" y="3022600"/>
                </a:lnTo>
                <a:lnTo>
                  <a:pt x="1549907" y="3022600"/>
                </a:lnTo>
                <a:lnTo>
                  <a:pt x="1549907" y="3035300"/>
                </a:lnTo>
                <a:lnTo>
                  <a:pt x="1556016" y="3035300"/>
                </a:lnTo>
                <a:lnTo>
                  <a:pt x="1556016" y="3048000"/>
                </a:lnTo>
                <a:lnTo>
                  <a:pt x="1562112" y="3048000"/>
                </a:lnTo>
                <a:lnTo>
                  <a:pt x="1562112" y="3060700"/>
                </a:lnTo>
                <a:lnTo>
                  <a:pt x="1568195" y="3060700"/>
                </a:lnTo>
                <a:lnTo>
                  <a:pt x="1568195" y="3073400"/>
                </a:lnTo>
                <a:lnTo>
                  <a:pt x="1574304" y="3073400"/>
                </a:lnTo>
                <a:lnTo>
                  <a:pt x="1574304" y="3086100"/>
                </a:lnTo>
                <a:lnTo>
                  <a:pt x="1578876" y="3086100"/>
                </a:lnTo>
                <a:lnTo>
                  <a:pt x="1578876" y="3098800"/>
                </a:lnTo>
                <a:lnTo>
                  <a:pt x="1584972" y="3098800"/>
                </a:lnTo>
                <a:lnTo>
                  <a:pt x="1584972" y="3111500"/>
                </a:lnTo>
                <a:lnTo>
                  <a:pt x="1591055" y="3111500"/>
                </a:lnTo>
                <a:lnTo>
                  <a:pt x="1591055" y="3124200"/>
                </a:lnTo>
                <a:lnTo>
                  <a:pt x="1597164" y="3124200"/>
                </a:lnTo>
                <a:lnTo>
                  <a:pt x="1597164" y="3136900"/>
                </a:lnTo>
                <a:lnTo>
                  <a:pt x="1603260" y="3136900"/>
                </a:lnTo>
                <a:lnTo>
                  <a:pt x="1603260" y="3149600"/>
                </a:lnTo>
                <a:lnTo>
                  <a:pt x="2814840" y="3149600"/>
                </a:lnTo>
                <a:lnTo>
                  <a:pt x="2814840" y="2908300"/>
                </a:lnTo>
                <a:close/>
              </a:path>
              <a:path w="3655059" h="3606800">
                <a:moveTo>
                  <a:pt x="2479560" y="2768600"/>
                </a:moveTo>
                <a:lnTo>
                  <a:pt x="1432572" y="2768600"/>
                </a:lnTo>
                <a:lnTo>
                  <a:pt x="1432572" y="2781300"/>
                </a:lnTo>
                <a:lnTo>
                  <a:pt x="1438668" y="2781300"/>
                </a:lnTo>
                <a:lnTo>
                  <a:pt x="1438668" y="2794000"/>
                </a:lnTo>
                <a:lnTo>
                  <a:pt x="1443240" y="2794000"/>
                </a:lnTo>
                <a:lnTo>
                  <a:pt x="1443240" y="2806700"/>
                </a:lnTo>
                <a:lnTo>
                  <a:pt x="1450860" y="2806700"/>
                </a:lnTo>
                <a:lnTo>
                  <a:pt x="1450860" y="2819400"/>
                </a:lnTo>
                <a:lnTo>
                  <a:pt x="1455432" y="2819400"/>
                </a:lnTo>
                <a:lnTo>
                  <a:pt x="1455432" y="2832100"/>
                </a:lnTo>
                <a:lnTo>
                  <a:pt x="1461528" y="2832100"/>
                </a:lnTo>
                <a:lnTo>
                  <a:pt x="1461528" y="2844800"/>
                </a:lnTo>
                <a:lnTo>
                  <a:pt x="1467611" y="2844800"/>
                </a:lnTo>
                <a:lnTo>
                  <a:pt x="1467611" y="2857500"/>
                </a:lnTo>
                <a:lnTo>
                  <a:pt x="1473720" y="2857500"/>
                </a:lnTo>
                <a:lnTo>
                  <a:pt x="1473720" y="2870200"/>
                </a:lnTo>
                <a:lnTo>
                  <a:pt x="1479816" y="2870200"/>
                </a:lnTo>
                <a:lnTo>
                  <a:pt x="1479816" y="2882900"/>
                </a:lnTo>
                <a:lnTo>
                  <a:pt x="1484388" y="2882900"/>
                </a:lnTo>
                <a:lnTo>
                  <a:pt x="1484388" y="2895600"/>
                </a:lnTo>
                <a:lnTo>
                  <a:pt x="1492008" y="2895600"/>
                </a:lnTo>
                <a:lnTo>
                  <a:pt x="1492008" y="2908300"/>
                </a:lnTo>
                <a:lnTo>
                  <a:pt x="2479560" y="2908300"/>
                </a:lnTo>
                <a:lnTo>
                  <a:pt x="2479560" y="2768600"/>
                </a:lnTo>
                <a:close/>
              </a:path>
              <a:path w="3655059" h="3606800">
                <a:moveTo>
                  <a:pt x="2494787" y="2768600"/>
                </a:moveTo>
                <a:lnTo>
                  <a:pt x="2482595" y="2768600"/>
                </a:lnTo>
                <a:lnTo>
                  <a:pt x="2482595" y="2908300"/>
                </a:lnTo>
                <a:lnTo>
                  <a:pt x="2494787" y="2908300"/>
                </a:lnTo>
                <a:lnTo>
                  <a:pt x="2494787" y="2768600"/>
                </a:lnTo>
                <a:close/>
              </a:path>
              <a:path w="3655059" h="3606800">
                <a:moveTo>
                  <a:pt x="2474988" y="2755900"/>
                </a:moveTo>
                <a:lnTo>
                  <a:pt x="1426463" y="2755900"/>
                </a:lnTo>
                <a:lnTo>
                  <a:pt x="1426463" y="2768600"/>
                </a:lnTo>
                <a:lnTo>
                  <a:pt x="2474988" y="2768600"/>
                </a:lnTo>
                <a:lnTo>
                  <a:pt x="2474988" y="2755900"/>
                </a:lnTo>
                <a:close/>
              </a:path>
              <a:path w="3655059" h="3606800">
                <a:moveTo>
                  <a:pt x="2479560" y="2616200"/>
                </a:moveTo>
                <a:lnTo>
                  <a:pt x="1362455" y="2616200"/>
                </a:lnTo>
                <a:lnTo>
                  <a:pt x="1362455" y="2628900"/>
                </a:lnTo>
                <a:lnTo>
                  <a:pt x="1367027" y="2628900"/>
                </a:lnTo>
                <a:lnTo>
                  <a:pt x="1367027" y="2641600"/>
                </a:lnTo>
                <a:lnTo>
                  <a:pt x="1373136" y="2641600"/>
                </a:lnTo>
                <a:lnTo>
                  <a:pt x="1373136" y="2654300"/>
                </a:lnTo>
                <a:lnTo>
                  <a:pt x="1379232" y="2654300"/>
                </a:lnTo>
                <a:lnTo>
                  <a:pt x="1379232" y="2667000"/>
                </a:lnTo>
                <a:lnTo>
                  <a:pt x="1385315" y="2667000"/>
                </a:lnTo>
                <a:lnTo>
                  <a:pt x="1385315" y="2679700"/>
                </a:lnTo>
                <a:lnTo>
                  <a:pt x="1391424" y="2679700"/>
                </a:lnTo>
                <a:lnTo>
                  <a:pt x="1391424" y="2692400"/>
                </a:lnTo>
                <a:lnTo>
                  <a:pt x="1397520" y="2692400"/>
                </a:lnTo>
                <a:lnTo>
                  <a:pt x="1397520" y="2705100"/>
                </a:lnTo>
                <a:lnTo>
                  <a:pt x="1403603" y="2705100"/>
                </a:lnTo>
                <a:lnTo>
                  <a:pt x="1403603" y="2717800"/>
                </a:lnTo>
                <a:lnTo>
                  <a:pt x="1408175" y="2717800"/>
                </a:lnTo>
                <a:lnTo>
                  <a:pt x="1408175" y="2730500"/>
                </a:lnTo>
                <a:lnTo>
                  <a:pt x="1414284" y="2730500"/>
                </a:lnTo>
                <a:lnTo>
                  <a:pt x="1414284" y="2743200"/>
                </a:lnTo>
                <a:lnTo>
                  <a:pt x="1420380" y="2743200"/>
                </a:lnTo>
                <a:lnTo>
                  <a:pt x="1420380" y="2755900"/>
                </a:lnTo>
                <a:lnTo>
                  <a:pt x="2479560" y="2755900"/>
                </a:lnTo>
                <a:lnTo>
                  <a:pt x="2479560" y="2616200"/>
                </a:lnTo>
                <a:close/>
              </a:path>
              <a:path w="3655059" h="3606800">
                <a:moveTo>
                  <a:pt x="2494787" y="2616200"/>
                </a:moveTo>
                <a:lnTo>
                  <a:pt x="2482595" y="2616200"/>
                </a:lnTo>
                <a:lnTo>
                  <a:pt x="2482595" y="2755900"/>
                </a:lnTo>
                <a:lnTo>
                  <a:pt x="2494787" y="2755900"/>
                </a:lnTo>
                <a:lnTo>
                  <a:pt x="2494787" y="2616200"/>
                </a:lnTo>
                <a:close/>
              </a:path>
              <a:path w="3655059" h="3606800">
                <a:moveTo>
                  <a:pt x="2474988" y="2603500"/>
                </a:moveTo>
                <a:lnTo>
                  <a:pt x="1356372" y="2603500"/>
                </a:lnTo>
                <a:lnTo>
                  <a:pt x="1356372" y="2616200"/>
                </a:lnTo>
                <a:lnTo>
                  <a:pt x="2474988" y="2616200"/>
                </a:lnTo>
                <a:lnTo>
                  <a:pt x="2474988" y="2603500"/>
                </a:lnTo>
                <a:close/>
              </a:path>
              <a:path w="3655059" h="3606800">
                <a:moveTo>
                  <a:pt x="2479560" y="2019300"/>
                </a:moveTo>
                <a:lnTo>
                  <a:pt x="1085100" y="2019300"/>
                </a:lnTo>
                <a:lnTo>
                  <a:pt x="1085100" y="2032000"/>
                </a:lnTo>
                <a:lnTo>
                  <a:pt x="1091196" y="2032000"/>
                </a:lnTo>
                <a:lnTo>
                  <a:pt x="1091196" y="2044700"/>
                </a:lnTo>
                <a:lnTo>
                  <a:pt x="1097279" y="2044700"/>
                </a:lnTo>
                <a:lnTo>
                  <a:pt x="1097279" y="2057400"/>
                </a:lnTo>
                <a:lnTo>
                  <a:pt x="1103388" y="2057400"/>
                </a:lnTo>
                <a:lnTo>
                  <a:pt x="1103388" y="2070100"/>
                </a:lnTo>
                <a:lnTo>
                  <a:pt x="1107960" y="2070100"/>
                </a:lnTo>
                <a:lnTo>
                  <a:pt x="1107960" y="2082800"/>
                </a:lnTo>
                <a:lnTo>
                  <a:pt x="1114056" y="2082800"/>
                </a:lnTo>
                <a:lnTo>
                  <a:pt x="1114056" y="2095500"/>
                </a:lnTo>
                <a:lnTo>
                  <a:pt x="1120139" y="2095500"/>
                </a:lnTo>
                <a:lnTo>
                  <a:pt x="1120139" y="2108200"/>
                </a:lnTo>
                <a:lnTo>
                  <a:pt x="1126248" y="2108200"/>
                </a:lnTo>
                <a:lnTo>
                  <a:pt x="1126248" y="2120900"/>
                </a:lnTo>
                <a:lnTo>
                  <a:pt x="1132344" y="2120900"/>
                </a:lnTo>
                <a:lnTo>
                  <a:pt x="1132344" y="2133600"/>
                </a:lnTo>
                <a:lnTo>
                  <a:pt x="1138427" y="2133600"/>
                </a:lnTo>
                <a:lnTo>
                  <a:pt x="1138427" y="2146300"/>
                </a:lnTo>
                <a:lnTo>
                  <a:pt x="1144536" y="2146300"/>
                </a:lnTo>
                <a:lnTo>
                  <a:pt x="1144536" y="2159000"/>
                </a:lnTo>
                <a:lnTo>
                  <a:pt x="1150632" y="2159000"/>
                </a:lnTo>
                <a:lnTo>
                  <a:pt x="1150632" y="2171700"/>
                </a:lnTo>
                <a:lnTo>
                  <a:pt x="1155204" y="2171700"/>
                </a:lnTo>
                <a:lnTo>
                  <a:pt x="1155204" y="2184400"/>
                </a:lnTo>
                <a:lnTo>
                  <a:pt x="1161287" y="2184400"/>
                </a:lnTo>
                <a:lnTo>
                  <a:pt x="1161287" y="2197100"/>
                </a:lnTo>
                <a:lnTo>
                  <a:pt x="1167396" y="2197100"/>
                </a:lnTo>
                <a:lnTo>
                  <a:pt x="1167396" y="2209800"/>
                </a:lnTo>
                <a:lnTo>
                  <a:pt x="1173492" y="2209800"/>
                </a:lnTo>
                <a:lnTo>
                  <a:pt x="1173492" y="2222500"/>
                </a:lnTo>
                <a:lnTo>
                  <a:pt x="1179575" y="2222500"/>
                </a:lnTo>
                <a:lnTo>
                  <a:pt x="1179575" y="2235200"/>
                </a:lnTo>
                <a:lnTo>
                  <a:pt x="1185684" y="2235200"/>
                </a:lnTo>
                <a:lnTo>
                  <a:pt x="1185684" y="2247900"/>
                </a:lnTo>
                <a:lnTo>
                  <a:pt x="1191780" y="2247900"/>
                </a:lnTo>
                <a:lnTo>
                  <a:pt x="1191780" y="2260600"/>
                </a:lnTo>
                <a:lnTo>
                  <a:pt x="1196352" y="2260600"/>
                </a:lnTo>
                <a:lnTo>
                  <a:pt x="1196352" y="2273300"/>
                </a:lnTo>
                <a:lnTo>
                  <a:pt x="1202435" y="2273300"/>
                </a:lnTo>
                <a:lnTo>
                  <a:pt x="1202435" y="2286000"/>
                </a:lnTo>
                <a:lnTo>
                  <a:pt x="1208544" y="2286000"/>
                </a:lnTo>
                <a:lnTo>
                  <a:pt x="1208544" y="2298700"/>
                </a:lnTo>
                <a:lnTo>
                  <a:pt x="1214640" y="2298700"/>
                </a:lnTo>
                <a:lnTo>
                  <a:pt x="1214640" y="2311400"/>
                </a:lnTo>
                <a:lnTo>
                  <a:pt x="1220723" y="2311400"/>
                </a:lnTo>
                <a:lnTo>
                  <a:pt x="1220723" y="2324100"/>
                </a:lnTo>
                <a:lnTo>
                  <a:pt x="1226832" y="2324100"/>
                </a:lnTo>
                <a:lnTo>
                  <a:pt x="1226832" y="2336800"/>
                </a:lnTo>
                <a:lnTo>
                  <a:pt x="1231404" y="2336800"/>
                </a:lnTo>
                <a:lnTo>
                  <a:pt x="1231404" y="2349500"/>
                </a:lnTo>
                <a:lnTo>
                  <a:pt x="1239011" y="2349500"/>
                </a:lnTo>
                <a:lnTo>
                  <a:pt x="1239011" y="2362200"/>
                </a:lnTo>
                <a:lnTo>
                  <a:pt x="1243583" y="2362200"/>
                </a:lnTo>
                <a:lnTo>
                  <a:pt x="1243583" y="2374900"/>
                </a:lnTo>
                <a:lnTo>
                  <a:pt x="1249692" y="2374900"/>
                </a:lnTo>
                <a:lnTo>
                  <a:pt x="1249692" y="2387600"/>
                </a:lnTo>
                <a:lnTo>
                  <a:pt x="1255788" y="2387600"/>
                </a:lnTo>
                <a:lnTo>
                  <a:pt x="1255788" y="2400300"/>
                </a:lnTo>
                <a:lnTo>
                  <a:pt x="1261871" y="2400300"/>
                </a:lnTo>
                <a:lnTo>
                  <a:pt x="1261871" y="2413000"/>
                </a:lnTo>
                <a:lnTo>
                  <a:pt x="1267980" y="2413000"/>
                </a:lnTo>
                <a:lnTo>
                  <a:pt x="1267980" y="2425700"/>
                </a:lnTo>
                <a:lnTo>
                  <a:pt x="1272552" y="2425700"/>
                </a:lnTo>
                <a:lnTo>
                  <a:pt x="1272552" y="2438400"/>
                </a:lnTo>
                <a:lnTo>
                  <a:pt x="1280159" y="2438400"/>
                </a:lnTo>
                <a:lnTo>
                  <a:pt x="1280159" y="2451100"/>
                </a:lnTo>
                <a:lnTo>
                  <a:pt x="1284731" y="2451100"/>
                </a:lnTo>
                <a:lnTo>
                  <a:pt x="1284731" y="2463800"/>
                </a:lnTo>
                <a:lnTo>
                  <a:pt x="1290840" y="2463800"/>
                </a:lnTo>
                <a:lnTo>
                  <a:pt x="1290840" y="2476500"/>
                </a:lnTo>
                <a:lnTo>
                  <a:pt x="1296936" y="2476500"/>
                </a:lnTo>
                <a:lnTo>
                  <a:pt x="1296936" y="2489200"/>
                </a:lnTo>
                <a:lnTo>
                  <a:pt x="1303019" y="2489200"/>
                </a:lnTo>
                <a:lnTo>
                  <a:pt x="1303019" y="2501900"/>
                </a:lnTo>
                <a:lnTo>
                  <a:pt x="1309128" y="2501900"/>
                </a:lnTo>
                <a:lnTo>
                  <a:pt x="1309128" y="2514600"/>
                </a:lnTo>
                <a:lnTo>
                  <a:pt x="1315224" y="2514600"/>
                </a:lnTo>
                <a:lnTo>
                  <a:pt x="1315224" y="2527300"/>
                </a:lnTo>
                <a:lnTo>
                  <a:pt x="1319796" y="2527300"/>
                </a:lnTo>
                <a:lnTo>
                  <a:pt x="1319796" y="2540000"/>
                </a:lnTo>
                <a:lnTo>
                  <a:pt x="1325879" y="2540000"/>
                </a:lnTo>
                <a:lnTo>
                  <a:pt x="1325879" y="2552700"/>
                </a:lnTo>
                <a:lnTo>
                  <a:pt x="1331988" y="2552700"/>
                </a:lnTo>
                <a:lnTo>
                  <a:pt x="1331988" y="2565400"/>
                </a:lnTo>
                <a:lnTo>
                  <a:pt x="1338084" y="2565400"/>
                </a:lnTo>
                <a:lnTo>
                  <a:pt x="1338084" y="2578100"/>
                </a:lnTo>
                <a:lnTo>
                  <a:pt x="1344167" y="2578100"/>
                </a:lnTo>
                <a:lnTo>
                  <a:pt x="1344167" y="2590800"/>
                </a:lnTo>
                <a:lnTo>
                  <a:pt x="1350276" y="2590800"/>
                </a:lnTo>
                <a:lnTo>
                  <a:pt x="1350276" y="2603500"/>
                </a:lnTo>
                <a:lnTo>
                  <a:pt x="2479560" y="2603500"/>
                </a:lnTo>
                <a:lnTo>
                  <a:pt x="2479560" y="2019300"/>
                </a:lnTo>
                <a:close/>
              </a:path>
              <a:path w="3655059" h="3606800">
                <a:moveTo>
                  <a:pt x="2494800" y="1866900"/>
                </a:moveTo>
                <a:lnTo>
                  <a:pt x="2482595" y="1866900"/>
                </a:lnTo>
                <a:lnTo>
                  <a:pt x="2482595" y="2006600"/>
                </a:lnTo>
                <a:lnTo>
                  <a:pt x="1078991" y="2006600"/>
                </a:lnTo>
                <a:lnTo>
                  <a:pt x="1078991" y="2019300"/>
                </a:lnTo>
                <a:lnTo>
                  <a:pt x="2482595" y="2019300"/>
                </a:lnTo>
                <a:lnTo>
                  <a:pt x="2482595" y="2603500"/>
                </a:lnTo>
                <a:lnTo>
                  <a:pt x="2494787" y="2603500"/>
                </a:lnTo>
                <a:lnTo>
                  <a:pt x="2494800" y="2463800"/>
                </a:lnTo>
                <a:lnTo>
                  <a:pt x="2494800" y="1866900"/>
                </a:lnTo>
                <a:close/>
              </a:path>
              <a:path w="3655059" h="3606800">
                <a:moveTo>
                  <a:pt x="2479560" y="1866900"/>
                </a:moveTo>
                <a:lnTo>
                  <a:pt x="1014983" y="1866900"/>
                </a:lnTo>
                <a:lnTo>
                  <a:pt x="1014983" y="1879600"/>
                </a:lnTo>
                <a:lnTo>
                  <a:pt x="1019555" y="1879600"/>
                </a:lnTo>
                <a:lnTo>
                  <a:pt x="1019555" y="1892300"/>
                </a:lnTo>
                <a:lnTo>
                  <a:pt x="1027188" y="1892300"/>
                </a:lnTo>
                <a:lnTo>
                  <a:pt x="1027188" y="1905000"/>
                </a:lnTo>
                <a:lnTo>
                  <a:pt x="1031760" y="1905000"/>
                </a:lnTo>
                <a:lnTo>
                  <a:pt x="1031760" y="1917700"/>
                </a:lnTo>
                <a:lnTo>
                  <a:pt x="1037843" y="1917700"/>
                </a:lnTo>
                <a:lnTo>
                  <a:pt x="1037843" y="1930400"/>
                </a:lnTo>
                <a:lnTo>
                  <a:pt x="1043952" y="1930400"/>
                </a:lnTo>
                <a:lnTo>
                  <a:pt x="1043952" y="1943100"/>
                </a:lnTo>
                <a:lnTo>
                  <a:pt x="1050048" y="1943100"/>
                </a:lnTo>
                <a:lnTo>
                  <a:pt x="1050048" y="1955800"/>
                </a:lnTo>
                <a:lnTo>
                  <a:pt x="1056131" y="1955800"/>
                </a:lnTo>
                <a:lnTo>
                  <a:pt x="1056131" y="1968500"/>
                </a:lnTo>
                <a:lnTo>
                  <a:pt x="1060703" y="1968500"/>
                </a:lnTo>
                <a:lnTo>
                  <a:pt x="1060703" y="1981200"/>
                </a:lnTo>
                <a:lnTo>
                  <a:pt x="1066812" y="1981200"/>
                </a:lnTo>
                <a:lnTo>
                  <a:pt x="1066812" y="1993900"/>
                </a:lnTo>
                <a:lnTo>
                  <a:pt x="1072908" y="1993900"/>
                </a:lnTo>
                <a:lnTo>
                  <a:pt x="1072908" y="2006600"/>
                </a:lnTo>
                <a:lnTo>
                  <a:pt x="2479560" y="2006600"/>
                </a:lnTo>
                <a:lnTo>
                  <a:pt x="2479560" y="1866900"/>
                </a:lnTo>
                <a:close/>
              </a:path>
              <a:path w="3655059" h="3606800">
                <a:moveTo>
                  <a:pt x="2474988" y="1854200"/>
                </a:moveTo>
                <a:lnTo>
                  <a:pt x="1008900" y="1854200"/>
                </a:lnTo>
                <a:lnTo>
                  <a:pt x="1008900" y="1866900"/>
                </a:lnTo>
                <a:lnTo>
                  <a:pt x="2474988" y="1866900"/>
                </a:lnTo>
                <a:lnTo>
                  <a:pt x="2474988" y="1854200"/>
                </a:lnTo>
                <a:close/>
              </a:path>
              <a:path w="3655059" h="3606800">
                <a:moveTo>
                  <a:pt x="321576" y="0"/>
                </a:moveTo>
                <a:lnTo>
                  <a:pt x="0" y="0"/>
                </a:lnTo>
                <a:lnTo>
                  <a:pt x="0" y="1752600"/>
                </a:lnTo>
                <a:lnTo>
                  <a:pt x="961656" y="1752600"/>
                </a:lnTo>
                <a:lnTo>
                  <a:pt x="961656" y="1765300"/>
                </a:lnTo>
                <a:lnTo>
                  <a:pt x="967752" y="1765300"/>
                </a:lnTo>
                <a:lnTo>
                  <a:pt x="967752" y="1778000"/>
                </a:lnTo>
                <a:lnTo>
                  <a:pt x="973835" y="1778000"/>
                </a:lnTo>
                <a:lnTo>
                  <a:pt x="973835" y="1790700"/>
                </a:lnTo>
                <a:lnTo>
                  <a:pt x="979944" y="1790700"/>
                </a:lnTo>
                <a:lnTo>
                  <a:pt x="979944" y="1803400"/>
                </a:lnTo>
                <a:lnTo>
                  <a:pt x="984516" y="1803400"/>
                </a:lnTo>
                <a:lnTo>
                  <a:pt x="984516" y="1816100"/>
                </a:lnTo>
                <a:lnTo>
                  <a:pt x="990612" y="1816100"/>
                </a:lnTo>
                <a:lnTo>
                  <a:pt x="990612" y="1828800"/>
                </a:lnTo>
                <a:lnTo>
                  <a:pt x="996695" y="1828800"/>
                </a:lnTo>
                <a:lnTo>
                  <a:pt x="996695" y="1841500"/>
                </a:lnTo>
                <a:lnTo>
                  <a:pt x="1002804" y="1841500"/>
                </a:lnTo>
                <a:lnTo>
                  <a:pt x="1002804" y="1854200"/>
                </a:lnTo>
                <a:lnTo>
                  <a:pt x="2479560" y="1854200"/>
                </a:lnTo>
                <a:lnTo>
                  <a:pt x="2479560" y="1714500"/>
                </a:lnTo>
                <a:lnTo>
                  <a:pt x="2494800" y="1714500"/>
                </a:lnTo>
                <a:lnTo>
                  <a:pt x="2494800" y="1701800"/>
                </a:lnTo>
                <a:lnTo>
                  <a:pt x="2479560" y="1701800"/>
                </a:lnTo>
                <a:lnTo>
                  <a:pt x="2479560" y="1562100"/>
                </a:lnTo>
                <a:lnTo>
                  <a:pt x="2474988" y="1562100"/>
                </a:lnTo>
                <a:lnTo>
                  <a:pt x="2474988" y="1409700"/>
                </a:lnTo>
                <a:lnTo>
                  <a:pt x="2814840" y="1409700"/>
                </a:lnTo>
                <a:lnTo>
                  <a:pt x="2814840" y="800100"/>
                </a:lnTo>
                <a:lnTo>
                  <a:pt x="2663964" y="787400"/>
                </a:lnTo>
                <a:lnTo>
                  <a:pt x="2814840" y="787400"/>
                </a:lnTo>
                <a:lnTo>
                  <a:pt x="2814840" y="38099"/>
                </a:lnTo>
                <a:lnTo>
                  <a:pt x="321576" y="38100"/>
                </a:lnTo>
                <a:lnTo>
                  <a:pt x="321576" y="0"/>
                </a:lnTo>
                <a:close/>
              </a:path>
              <a:path w="3655059" h="3606800">
                <a:moveTo>
                  <a:pt x="2494800" y="1714500"/>
                </a:moveTo>
                <a:lnTo>
                  <a:pt x="2482595" y="1714500"/>
                </a:lnTo>
                <a:lnTo>
                  <a:pt x="2482595" y="1854200"/>
                </a:lnTo>
                <a:lnTo>
                  <a:pt x="2494800" y="1854200"/>
                </a:lnTo>
                <a:lnTo>
                  <a:pt x="2494800" y="1714500"/>
                </a:lnTo>
                <a:close/>
              </a:path>
              <a:path w="3655059" h="3606800">
                <a:moveTo>
                  <a:pt x="2494800" y="1562100"/>
                </a:moveTo>
                <a:lnTo>
                  <a:pt x="2482595" y="1562100"/>
                </a:lnTo>
                <a:lnTo>
                  <a:pt x="2482595" y="1701800"/>
                </a:lnTo>
                <a:lnTo>
                  <a:pt x="2494800" y="1701800"/>
                </a:lnTo>
                <a:lnTo>
                  <a:pt x="2494800" y="1562100"/>
                </a:lnTo>
                <a:close/>
              </a:path>
              <a:path w="3655059" h="3606800">
                <a:moveTo>
                  <a:pt x="2592323" y="1409700"/>
                </a:moveTo>
                <a:lnTo>
                  <a:pt x="2494800" y="1409700"/>
                </a:lnTo>
                <a:lnTo>
                  <a:pt x="2493276" y="1422400"/>
                </a:lnTo>
                <a:lnTo>
                  <a:pt x="2592323" y="1422400"/>
                </a:lnTo>
                <a:lnTo>
                  <a:pt x="2592323" y="1409700"/>
                </a:lnTo>
                <a:close/>
              </a:path>
              <a:path w="3655059" h="3606800">
                <a:moveTo>
                  <a:pt x="2814840" y="1409700"/>
                </a:moveTo>
                <a:lnTo>
                  <a:pt x="2599956" y="1409700"/>
                </a:lnTo>
                <a:lnTo>
                  <a:pt x="2599956" y="1422400"/>
                </a:lnTo>
                <a:lnTo>
                  <a:pt x="2814840" y="1422400"/>
                </a:lnTo>
                <a:lnTo>
                  <a:pt x="2814840" y="1409700"/>
                </a:lnTo>
                <a:close/>
              </a:path>
              <a:path w="3655059" h="3606800">
                <a:moveTo>
                  <a:pt x="643140" y="0"/>
                </a:moveTo>
                <a:lnTo>
                  <a:pt x="329183" y="0"/>
                </a:lnTo>
                <a:lnTo>
                  <a:pt x="329183" y="38100"/>
                </a:lnTo>
                <a:lnTo>
                  <a:pt x="643140" y="38100"/>
                </a:lnTo>
                <a:lnTo>
                  <a:pt x="643140" y="0"/>
                </a:lnTo>
                <a:close/>
              </a:path>
              <a:path w="3655059" h="3606800">
                <a:moveTo>
                  <a:pt x="964691" y="0"/>
                </a:moveTo>
                <a:lnTo>
                  <a:pt x="650760" y="0"/>
                </a:lnTo>
                <a:lnTo>
                  <a:pt x="650760" y="38100"/>
                </a:lnTo>
                <a:lnTo>
                  <a:pt x="964691" y="38100"/>
                </a:lnTo>
                <a:lnTo>
                  <a:pt x="964691" y="0"/>
                </a:lnTo>
                <a:close/>
              </a:path>
              <a:path w="3655059" h="3606800">
                <a:moveTo>
                  <a:pt x="1284731" y="0"/>
                </a:moveTo>
                <a:lnTo>
                  <a:pt x="972324" y="0"/>
                </a:lnTo>
                <a:lnTo>
                  <a:pt x="972324" y="38100"/>
                </a:lnTo>
                <a:lnTo>
                  <a:pt x="1284731" y="38100"/>
                </a:lnTo>
                <a:lnTo>
                  <a:pt x="1284731" y="0"/>
                </a:lnTo>
                <a:close/>
              </a:path>
              <a:path w="3655059" h="3606800">
                <a:moveTo>
                  <a:pt x="1607832" y="0"/>
                </a:moveTo>
                <a:lnTo>
                  <a:pt x="1292364" y="0"/>
                </a:lnTo>
                <a:lnTo>
                  <a:pt x="1292364" y="38100"/>
                </a:lnTo>
                <a:lnTo>
                  <a:pt x="1607832" y="38100"/>
                </a:lnTo>
                <a:lnTo>
                  <a:pt x="1607832" y="0"/>
                </a:lnTo>
                <a:close/>
              </a:path>
              <a:path w="3655059" h="3606800">
                <a:moveTo>
                  <a:pt x="1929383" y="0"/>
                </a:moveTo>
                <a:lnTo>
                  <a:pt x="1615452" y="0"/>
                </a:lnTo>
                <a:lnTo>
                  <a:pt x="1615452" y="38100"/>
                </a:lnTo>
                <a:lnTo>
                  <a:pt x="1929383" y="38100"/>
                </a:lnTo>
                <a:lnTo>
                  <a:pt x="1929383" y="0"/>
                </a:lnTo>
                <a:close/>
              </a:path>
              <a:path w="3655059" h="3606800">
                <a:moveTo>
                  <a:pt x="2249423" y="0"/>
                </a:moveTo>
                <a:lnTo>
                  <a:pt x="1937016" y="0"/>
                </a:lnTo>
                <a:lnTo>
                  <a:pt x="1937016" y="38100"/>
                </a:lnTo>
                <a:lnTo>
                  <a:pt x="2249423" y="38100"/>
                </a:lnTo>
                <a:lnTo>
                  <a:pt x="2249423" y="0"/>
                </a:lnTo>
                <a:close/>
              </a:path>
              <a:path w="3655059" h="3606800">
                <a:moveTo>
                  <a:pt x="2814840" y="0"/>
                </a:moveTo>
                <a:lnTo>
                  <a:pt x="2257056" y="0"/>
                </a:lnTo>
                <a:lnTo>
                  <a:pt x="2257056" y="38100"/>
                </a:lnTo>
                <a:lnTo>
                  <a:pt x="2814840" y="38099"/>
                </a:lnTo>
                <a:lnTo>
                  <a:pt x="2814840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79" name="object 579"/>
          <p:cNvSpPr/>
          <p:nvPr/>
        </p:nvSpPr>
        <p:spPr>
          <a:xfrm>
            <a:off x="2622319" y="2946342"/>
            <a:ext cx="22947" cy="0"/>
          </a:xfrm>
          <a:custGeom>
            <a:avLst/>
            <a:gdLst/>
            <a:ahLst/>
            <a:cxnLst/>
            <a:rect l="l" t="t" r="r" b="b"/>
            <a:pathLst>
              <a:path w="33655">
                <a:moveTo>
                  <a:pt x="0" y="0"/>
                </a:moveTo>
                <a:lnTo>
                  <a:pt x="33515" y="0"/>
                </a:lnTo>
              </a:path>
            </a:pathLst>
          </a:custGeom>
          <a:ln w="19812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80" name="object 580"/>
          <p:cNvSpPr/>
          <p:nvPr/>
        </p:nvSpPr>
        <p:spPr>
          <a:xfrm>
            <a:off x="2469572" y="2946342"/>
            <a:ext cx="48924" cy="0"/>
          </a:xfrm>
          <a:custGeom>
            <a:avLst/>
            <a:gdLst/>
            <a:ahLst/>
            <a:cxnLst/>
            <a:rect l="l" t="t" r="r" b="b"/>
            <a:pathLst>
              <a:path w="71755">
                <a:moveTo>
                  <a:pt x="0" y="0"/>
                </a:moveTo>
                <a:lnTo>
                  <a:pt x="71615" y="0"/>
                </a:lnTo>
              </a:path>
            </a:pathLst>
          </a:custGeom>
          <a:ln w="19812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81" name="object 581"/>
          <p:cNvSpPr/>
          <p:nvPr/>
        </p:nvSpPr>
        <p:spPr>
          <a:xfrm>
            <a:off x="2638424" y="2849187"/>
            <a:ext cx="0" cy="90488"/>
          </a:xfrm>
          <a:custGeom>
            <a:avLst/>
            <a:gdLst/>
            <a:ahLst/>
            <a:cxnLst/>
            <a:rect l="l" t="t" r="r" b="b"/>
            <a:pathLst>
              <a:path h="132714">
                <a:moveTo>
                  <a:pt x="0" y="0"/>
                </a:moveTo>
                <a:lnTo>
                  <a:pt x="0" y="132587"/>
                </a:lnTo>
              </a:path>
            </a:pathLst>
          </a:custGeom>
          <a:ln w="19812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82" name="object 582"/>
          <p:cNvSpPr/>
          <p:nvPr/>
        </p:nvSpPr>
        <p:spPr>
          <a:xfrm>
            <a:off x="4137313" y="2943744"/>
            <a:ext cx="11690" cy="0"/>
          </a:xfrm>
          <a:custGeom>
            <a:avLst/>
            <a:gdLst/>
            <a:ahLst/>
            <a:cxnLst/>
            <a:rect l="l" t="t" r="r" b="b"/>
            <a:pathLst>
              <a:path w="17145">
                <a:moveTo>
                  <a:pt x="0" y="0"/>
                </a:moveTo>
                <a:lnTo>
                  <a:pt x="16751" y="0"/>
                </a:lnTo>
              </a:path>
            </a:pathLst>
          </a:custGeom>
          <a:ln w="18287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83" name="object 583"/>
          <p:cNvSpPr/>
          <p:nvPr/>
        </p:nvSpPr>
        <p:spPr>
          <a:xfrm>
            <a:off x="3949238" y="2943744"/>
            <a:ext cx="84426" cy="0"/>
          </a:xfrm>
          <a:custGeom>
            <a:avLst/>
            <a:gdLst/>
            <a:ahLst/>
            <a:cxnLst/>
            <a:rect l="l" t="t" r="r" b="b"/>
            <a:pathLst>
              <a:path w="123825">
                <a:moveTo>
                  <a:pt x="0" y="0"/>
                </a:moveTo>
                <a:lnTo>
                  <a:pt x="123444" y="0"/>
                </a:lnTo>
              </a:path>
            </a:pathLst>
          </a:custGeom>
          <a:ln w="18287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84" name="object 584"/>
          <p:cNvSpPr/>
          <p:nvPr/>
        </p:nvSpPr>
        <p:spPr>
          <a:xfrm>
            <a:off x="3662449" y="2943744"/>
            <a:ext cx="182274" cy="0"/>
          </a:xfrm>
          <a:custGeom>
            <a:avLst/>
            <a:gdLst/>
            <a:ahLst/>
            <a:cxnLst/>
            <a:rect l="l" t="t" r="r" b="b"/>
            <a:pathLst>
              <a:path w="267335">
                <a:moveTo>
                  <a:pt x="0" y="0"/>
                </a:moveTo>
                <a:lnTo>
                  <a:pt x="266712" y="0"/>
                </a:lnTo>
              </a:path>
            </a:pathLst>
          </a:custGeom>
          <a:ln w="18287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85" name="object 585"/>
          <p:cNvSpPr/>
          <p:nvPr/>
        </p:nvSpPr>
        <p:spPr>
          <a:xfrm>
            <a:off x="3534641" y="2943744"/>
            <a:ext cx="22947" cy="0"/>
          </a:xfrm>
          <a:custGeom>
            <a:avLst/>
            <a:gdLst/>
            <a:ahLst/>
            <a:cxnLst/>
            <a:rect l="l" t="t" r="r" b="b"/>
            <a:pathLst>
              <a:path w="33654">
                <a:moveTo>
                  <a:pt x="0" y="0"/>
                </a:moveTo>
                <a:lnTo>
                  <a:pt x="33540" y="0"/>
                </a:lnTo>
              </a:path>
            </a:pathLst>
          </a:custGeom>
          <a:ln w="18287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86" name="object 586"/>
          <p:cNvSpPr/>
          <p:nvPr/>
        </p:nvSpPr>
        <p:spPr>
          <a:xfrm>
            <a:off x="3540875" y="2861656"/>
            <a:ext cx="0" cy="76200"/>
          </a:xfrm>
          <a:custGeom>
            <a:avLst/>
            <a:gdLst/>
            <a:ahLst/>
            <a:cxnLst/>
            <a:rect l="l" t="t" r="r" b="b"/>
            <a:pathLst>
              <a:path h="111760">
                <a:moveTo>
                  <a:pt x="0" y="0"/>
                </a:moveTo>
                <a:lnTo>
                  <a:pt x="0" y="111251"/>
                </a:lnTo>
              </a:path>
            </a:pathLst>
          </a:custGeom>
          <a:ln w="18287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87" name="object 587"/>
          <p:cNvSpPr/>
          <p:nvPr/>
        </p:nvSpPr>
        <p:spPr>
          <a:xfrm>
            <a:off x="4424103" y="2943744"/>
            <a:ext cx="24245" cy="0"/>
          </a:xfrm>
          <a:custGeom>
            <a:avLst/>
            <a:gdLst/>
            <a:ahLst/>
            <a:cxnLst/>
            <a:rect l="l" t="t" r="r" b="b"/>
            <a:pathLst>
              <a:path w="35560">
                <a:moveTo>
                  <a:pt x="0" y="0"/>
                </a:moveTo>
                <a:lnTo>
                  <a:pt x="35039" y="0"/>
                </a:lnTo>
              </a:path>
            </a:pathLst>
          </a:custGeom>
          <a:ln w="18287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88" name="object 588"/>
          <p:cNvSpPr/>
          <p:nvPr/>
        </p:nvSpPr>
        <p:spPr>
          <a:xfrm>
            <a:off x="4161212" y="2943744"/>
            <a:ext cx="159327" cy="0"/>
          </a:xfrm>
          <a:custGeom>
            <a:avLst/>
            <a:gdLst/>
            <a:ahLst/>
            <a:cxnLst/>
            <a:rect l="l" t="t" r="r" b="b"/>
            <a:pathLst>
              <a:path w="233679">
                <a:moveTo>
                  <a:pt x="0" y="0"/>
                </a:moveTo>
                <a:lnTo>
                  <a:pt x="233172" y="0"/>
                </a:lnTo>
              </a:path>
            </a:pathLst>
          </a:custGeom>
          <a:ln w="18287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89" name="object 589"/>
          <p:cNvSpPr/>
          <p:nvPr/>
        </p:nvSpPr>
        <p:spPr>
          <a:xfrm>
            <a:off x="4441247" y="2849188"/>
            <a:ext cx="0" cy="88322"/>
          </a:xfrm>
          <a:custGeom>
            <a:avLst/>
            <a:gdLst/>
            <a:ahLst/>
            <a:cxnLst/>
            <a:rect l="l" t="t" r="r" b="b"/>
            <a:pathLst>
              <a:path h="129539">
                <a:moveTo>
                  <a:pt x="0" y="0"/>
                </a:moveTo>
                <a:lnTo>
                  <a:pt x="0" y="129539"/>
                </a:lnTo>
              </a:path>
            </a:pathLst>
          </a:custGeom>
          <a:ln w="19812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90" name="object 590"/>
          <p:cNvSpPr/>
          <p:nvPr/>
        </p:nvSpPr>
        <p:spPr>
          <a:xfrm>
            <a:off x="8986745" y="2326524"/>
            <a:ext cx="109105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0" y="0"/>
                </a:moveTo>
                <a:lnTo>
                  <a:pt x="160020" y="0"/>
                </a:lnTo>
              </a:path>
            </a:pathLst>
          </a:custGeom>
          <a:ln w="9144">
            <a:solidFill>
              <a:srgbClr val="96865B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91" name="object 591"/>
          <p:cNvSpPr/>
          <p:nvPr/>
        </p:nvSpPr>
        <p:spPr>
          <a:xfrm>
            <a:off x="8778935" y="2252056"/>
            <a:ext cx="313026" cy="71004"/>
          </a:xfrm>
          <a:custGeom>
            <a:avLst/>
            <a:gdLst/>
            <a:ahLst/>
            <a:cxnLst/>
            <a:rect l="l" t="t" r="r" b="b"/>
            <a:pathLst>
              <a:path w="459104" h="104139">
                <a:moveTo>
                  <a:pt x="0" y="104140"/>
                </a:moveTo>
                <a:lnTo>
                  <a:pt x="458723" y="104140"/>
                </a:lnTo>
                <a:lnTo>
                  <a:pt x="458723" y="0"/>
                </a:lnTo>
                <a:lnTo>
                  <a:pt x="0" y="0"/>
                </a:lnTo>
                <a:lnTo>
                  <a:pt x="0" y="104140"/>
                </a:lnTo>
                <a:close/>
              </a:path>
            </a:pathLst>
          </a:custGeom>
          <a:solidFill>
            <a:srgbClr val="96865B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92" name="object 592"/>
          <p:cNvSpPr/>
          <p:nvPr/>
        </p:nvSpPr>
        <p:spPr>
          <a:xfrm>
            <a:off x="8772700" y="2213956"/>
            <a:ext cx="319088" cy="38100"/>
          </a:xfrm>
          <a:custGeom>
            <a:avLst/>
            <a:gdLst/>
            <a:ahLst/>
            <a:cxnLst/>
            <a:rect l="l" t="t" r="r" b="b"/>
            <a:pathLst>
              <a:path w="467995" h="55879">
                <a:moveTo>
                  <a:pt x="0" y="55880"/>
                </a:moveTo>
                <a:lnTo>
                  <a:pt x="467868" y="55880"/>
                </a:lnTo>
                <a:lnTo>
                  <a:pt x="467868" y="0"/>
                </a:lnTo>
                <a:lnTo>
                  <a:pt x="0" y="0"/>
                </a:lnTo>
                <a:lnTo>
                  <a:pt x="0" y="55880"/>
                </a:lnTo>
                <a:close/>
              </a:path>
            </a:pathLst>
          </a:custGeom>
          <a:solidFill>
            <a:srgbClr val="96865B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93" name="object 593"/>
          <p:cNvSpPr/>
          <p:nvPr/>
        </p:nvSpPr>
        <p:spPr>
          <a:xfrm>
            <a:off x="8772701" y="2158538"/>
            <a:ext cx="339869" cy="55418"/>
          </a:xfrm>
          <a:custGeom>
            <a:avLst/>
            <a:gdLst/>
            <a:ahLst/>
            <a:cxnLst/>
            <a:rect l="l" t="t" r="r" b="b"/>
            <a:pathLst>
              <a:path w="498475" h="81280">
                <a:moveTo>
                  <a:pt x="0" y="81279"/>
                </a:moveTo>
                <a:lnTo>
                  <a:pt x="498335" y="81279"/>
                </a:lnTo>
                <a:lnTo>
                  <a:pt x="498335" y="0"/>
                </a:lnTo>
                <a:lnTo>
                  <a:pt x="0" y="0"/>
                </a:lnTo>
                <a:lnTo>
                  <a:pt x="0" y="81279"/>
                </a:lnTo>
                <a:close/>
              </a:path>
            </a:pathLst>
          </a:custGeom>
          <a:solidFill>
            <a:srgbClr val="96865B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94" name="object 594"/>
          <p:cNvSpPr/>
          <p:nvPr/>
        </p:nvSpPr>
        <p:spPr>
          <a:xfrm>
            <a:off x="8778935" y="2113511"/>
            <a:ext cx="333807" cy="45027"/>
          </a:xfrm>
          <a:custGeom>
            <a:avLst/>
            <a:gdLst/>
            <a:ahLst/>
            <a:cxnLst/>
            <a:rect l="l" t="t" r="r" b="b"/>
            <a:pathLst>
              <a:path w="489584" h="66039">
                <a:moveTo>
                  <a:pt x="0" y="66040"/>
                </a:moveTo>
                <a:lnTo>
                  <a:pt x="489191" y="66040"/>
                </a:lnTo>
                <a:lnTo>
                  <a:pt x="489191" y="0"/>
                </a:lnTo>
                <a:lnTo>
                  <a:pt x="0" y="0"/>
                </a:lnTo>
                <a:lnTo>
                  <a:pt x="0" y="66040"/>
                </a:lnTo>
                <a:close/>
              </a:path>
            </a:pathLst>
          </a:custGeom>
          <a:solidFill>
            <a:srgbClr val="96865B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95" name="object 595"/>
          <p:cNvSpPr/>
          <p:nvPr/>
        </p:nvSpPr>
        <p:spPr>
          <a:xfrm>
            <a:off x="9104162" y="2214303"/>
            <a:ext cx="0" cy="109105"/>
          </a:xfrm>
          <a:custGeom>
            <a:avLst/>
            <a:gdLst/>
            <a:ahLst/>
            <a:cxnLst/>
            <a:rect l="l" t="t" r="r" b="b"/>
            <a:pathLst>
              <a:path h="160020">
                <a:moveTo>
                  <a:pt x="0" y="0"/>
                </a:moveTo>
                <a:lnTo>
                  <a:pt x="0" y="160020"/>
                </a:lnTo>
              </a:path>
            </a:pathLst>
          </a:custGeom>
          <a:ln w="24383">
            <a:solidFill>
              <a:srgbClr val="96865B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96" name="object 596"/>
          <p:cNvSpPr/>
          <p:nvPr/>
        </p:nvSpPr>
        <p:spPr>
          <a:xfrm>
            <a:off x="9095856" y="2329642"/>
            <a:ext cx="6494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18288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97" name="object 597"/>
          <p:cNvSpPr/>
          <p:nvPr/>
        </p:nvSpPr>
        <p:spPr>
          <a:xfrm>
            <a:off x="8981555" y="2329642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07" y="0"/>
                </a:lnTo>
              </a:path>
            </a:pathLst>
          </a:custGeom>
          <a:ln w="18288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98" name="object 598"/>
          <p:cNvSpPr/>
          <p:nvPr/>
        </p:nvSpPr>
        <p:spPr>
          <a:xfrm>
            <a:off x="9093777" y="2214303"/>
            <a:ext cx="0" cy="109105"/>
          </a:xfrm>
          <a:custGeom>
            <a:avLst/>
            <a:gdLst/>
            <a:ahLst/>
            <a:cxnLst/>
            <a:rect l="l" t="t" r="r" b="b"/>
            <a:pathLst>
              <a:path h="160020">
                <a:moveTo>
                  <a:pt x="0" y="0"/>
                </a:moveTo>
                <a:lnTo>
                  <a:pt x="0" y="160020"/>
                </a:lnTo>
              </a:path>
            </a:pathLst>
          </a:custGeom>
          <a:ln w="6096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99" name="object 599"/>
          <p:cNvSpPr/>
          <p:nvPr/>
        </p:nvSpPr>
        <p:spPr>
          <a:xfrm>
            <a:off x="9124952" y="1462858"/>
            <a:ext cx="632114" cy="404380"/>
          </a:xfrm>
          <a:custGeom>
            <a:avLst/>
            <a:gdLst/>
            <a:ahLst/>
            <a:cxnLst/>
            <a:rect l="l" t="t" r="r" b="b"/>
            <a:pathLst>
              <a:path w="927100" h="593089">
                <a:moveTo>
                  <a:pt x="160020" y="582929"/>
                </a:moveTo>
                <a:lnTo>
                  <a:pt x="22860" y="582929"/>
                </a:lnTo>
                <a:lnTo>
                  <a:pt x="22860" y="593089"/>
                </a:lnTo>
                <a:lnTo>
                  <a:pt x="160020" y="593089"/>
                </a:lnTo>
                <a:lnTo>
                  <a:pt x="160020" y="582929"/>
                </a:lnTo>
                <a:close/>
              </a:path>
              <a:path w="927100" h="593089">
                <a:moveTo>
                  <a:pt x="690372" y="95249"/>
                </a:moveTo>
                <a:lnTo>
                  <a:pt x="12179" y="95249"/>
                </a:lnTo>
                <a:lnTo>
                  <a:pt x="12179" y="477519"/>
                </a:lnTo>
                <a:lnTo>
                  <a:pt x="0" y="477519"/>
                </a:lnTo>
                <a:lnTo>
                  <a:pt x="0" y="582929"/>
                </a:lnTo>
                <a:lnTo>
                  <a:pt x="22860" y="582929"/>
                </a:lnTo>
                <a:lnTo>
                  <a:pt x="22860" y="445769"/>
                </a:lnTo>
                <a:lnTo>
                  <a:pt x="266700" y="445769"/>
                </a:lnTo>
                <a:lnTo>
                  <a:pt x="266700" y="354329"/>
                </a:lnTo>
                <a:lnTo>
                  <a:pt x="690372" y="354329"/>
                </a:lnTo>
                <a:lnTo>
                  <a:pt x="690372" y="251459"/>
                </a:lnTo>
                <a:lnTo>
                  <a:pt x="925564" y="251459"/>
                </a:lnTo>
                <a:lnTo>
                  <a:pt x="926118" y="114299"/>
                </a:lnTo>
                <a:lnTo>
                  <a:pt x="690372" y="114299"/>
                </a:lnTo>
                <a:lnTo>
                  <a:pt x="690372" y="95249"/>
                </a:lnTo>
                <a:close/>
              </a:path>
              <a:path w="927100" h="593089">
                <a:moveTo>
                  <a:pt x="266700" y="445769"/>
                </a:moveTo>
                <a:lnTo>
                  <a:pt x="30467" y="445769"/>
                </a:lnTo>
                <a:lnTo>
                  <a:pt x="30467" y="582929"/>
                </a:lnTo>
                <a:lnTo>
                  <a:pt x="266700" y="582929"/>
                </a:lnTo>
                <a:lnTo>
                  <a:pt x="266700" y="445769"/>
                </a:lnTo>
                <a:close/>
              </a:path>
              <a:path w="927100" h="593089">
                <a:moveTo>
                  <a:pt x="408432" y="359409"/>
                </a:moveTo>
                <a:lnTo>
                  <a:pt x="271272" y="359409"/>
                </a:lnTo>
                <a:lnTo>
                  <a:pt x="271272" y="582929"/>
                </a:lnTo>
                <a:lnTo>
                  <a:pt x="320040" y="581659"/>
                </a:lnTo>
                <a:lnTo>
                  <a:pt x="408432" y="581659"/>
                </a:lnTo>
                <a:lnTo>
                  <a:pt x="408432" y="580389"/>
                </a:lnTo>
                <a:lnTo>
                  <a:pt x="341363" y="580389"/>
                </a:lnTo>
                <a:lnTo>
                  <a:pt x="338328" y="579119"/>
                </a:lnTo>
                <a:lnTo>
                  <a:pt x="323075" y="579119"/>
                </a:lnTo>
                <a:lnTo>
                  <a:pt x="323075" y="572769"/>
                </a:lnTo>
                <a:lnTo>
                  <a:pt x="329177" y="572769"/>
                </a:lnTo>
                <a:lnTo>
                  <a:pt x="327647" y="571499"/>
                </a:lnTo>
                <a:lnTo>
                  <a:pt x="320040" y="571499"/>
                </a:lnTo>
                <a:lnTo>
                  <a:pt x="320040" y="565149"/>
                </a:lnTo>
                <a:lnTo>
                  <a:pt x="324612" y="565149"/>
                </a:lnTo>
                <a:lnTo>
                  <a:pt x="324612" y="558799"/>
                </a:lnTo>
                <a:lnTo>
                  <a:pt x="323075" y="558799"/>
                </a:lnTo>
                <a:lnTo>
                  <a:pt x="323075" y="552449"/>
                </a:lnTo>
                <a:lnTo>
                  <a:pt x="321564" y="552449"/>
                </a:lnTo>
                <a:lnTo>
                  <a:pt x="321564" y="546099"/>
                </a:lnTo>
                <a:lnTo>
                  <a:pt x="320040" y="546099"/>
                </a:lnTo>
                <a:lnTo>
                  <a:pt x="320040" y="541019"/>
                </a:lnTo>
                <a:lnTo>
                  <a:pt x="318503" y="541019"/>
                </a:lnTo>
                <a:lnTo>
                  <a:pt x="318503" y="535939"/>
                </a:lnTo>
                <a:lnTo>
                  <a:pt x="316992" y="535939"/>
                </a:lnTo>
                <a:lnTo>
                  <a:pt x="316992" y="529589"/>
                </a:lnTo>
                <a:lnTo>
                  <a:pt x="315468" y="529589"/>
                </a:lnTo>
                <a:lnTo>
                  <a:pt x="315468" y="525779"/>
                </a:lnTo>
                <a:lnTo>
                  <a:pt x="313931" y="525779"/>
                </a:lnTo>
                <a:lnTo>
                  <a:pt x="313931" y="519429"/>
                </a:lnTo>
                <a:lnTo>
                  <a:pt x="312420" y="519429"/>
                </a:lnTo>
                <a:lnTo>
                  <a:pt x="312420" y="511809"/>
                </a:lnTo>
                <a:lnTo>
                  <a:pt x="313931" y="499109"/>
                </a:lnTo>
                <a:lnTo>
                  <a:pt x="316992" y="490219"/>
                </a:lnTo>
                <a:lnTo>
                  <a:pt x="320040" y="483869"/>
                </a:lnTo>
                <a:lnTo>
                  <a:pt x="324612" y="480059"/>
                </a:lnTo>
                <a:lnTo>
                  <a:pt x="326136" y="476249"/>
                </a:lnTo>
                <a:lnTo>
                  <a:pt x="327647" y="474979"/>
                </a:lnTo>
                <a:lnTo>
                  <a:pt x="408432" y="474979"/>
                </a:lnTo>
                <a:lnTo>
                  <a:pt x="408432" y="359409"/>
                </a:lnTo>
                <a:close/>
              </a:path>
              <a:path w="927100" h="593089">
                <a:moveTo>
                  <a:pt x="408432" y="581659"/>
                </a:moveTo>
                <a:lnTo>
                  <a:pt x="329184" y="581659"/>
                </a:lnTo>
                <a:lnTo>
                  <a:pt x="408432" y="582929"/>
                </a:lnTo>
                <a:lnTo>
                  <a:pt x="408432" y="581659"/>
                </a:lnTo>
                <a:close/>
              </a:path>
              <a:path w="927100" h="593089">
                <a:moveTo>
                  <a:pt x="550164" y="359409"/>
                </a:moveTo>
                <a:lnTo>
                  <a:pt x="411480" y="359409"/>
                </a:lnTo>
                <a:lnTo>
                  <a:pt x="411480" y="582929"/>
                </a:lnTo>
                <a:lnTo>
                  <a:pt x="460235" y="581659"/>
                </a:lnTo>
                <a:lnTo>
                  <a:pt x="550164" y="581659"/>
                </a:lnTo>
                <a:lnTo>
                  <a:pt x="550164" y="580389"/>
                </a:lnTo>
                <a:lnTo>
                  <a:pt x="483095" y="580389"/>
                </a:lnTo>
                <a:lnTo>
                  <a:pt x="478523" y="579119"/>
                </a:lnTo>
                <a:lnTo>
                  <a:pt x="467868" y="579119"/>
                </a:lnTo>
                <a:lnTo>
                  <a:pt x="463296" y="576579"/>
                </a:lnTo>
                <a:lnTo>
                  <a:pt x="464807" y="572769"/>
                </a:lnTo>
                <a:lnTo>
                  <a:pt x="469379" y="572769"/>
                </a:lnTo>
                <a:lnTo>
                  <a:pt x="469379" y="571499"/>
                </a:lnTo>
                <a:lnTo>
                  <a:pt x="461772" y="571499"/>
                </a:lnTo>
                <a:lnTo>
                  <a:pt x="461772" y="565149"/>
                </a:lnTo>
                <a:lnTo>
                  <a:pt x="466344" y="565149"/>
                </a:lnTo>
                <a:lnTo>
                  <a:pt x="466344" y="558799"/>
                </a:lnTo>
                <a:lnTo>
                  <a:pt x="464807" y="558799"/>
                </a:lnTo>
                <a:lnTo>
                  <a:pt x="464807" y="552449"/>
                </a:lnTo>
                <a:lnTo>
                  <a:pt x="463296" y="552449"/>
                </a:lnTo>
                <a:lnTo>
                  <a:pt x="463296" y="546099"/>
                </a:lnTo>
                <a:lnTo>
                  <a:pt x="461772" y="546099"/>
                </a:lnTo>
                <a:lnTo>
                  <a:pt x="461772" y="541019"/>
                </a:lnTo>
                <a:lnTo>
                  <a:pt x="460235" y="541019"/>
                </a:lnTo>
                <a:lnTo>
                  <a:pt x="460235" y="535939"/>
                </a:lnTo>
                <a:lnTo>
                  <a:pt x="458724" y="535939"/>
                </a:lnTo>
                <a:lnTo>
                  <a:pt x="458724" y="529589"/>
                </a:lnTo>
                <a:lnTo>
                  <a:pt x="457200" y="529589"/>
                </a:lnTo>
                <a:lnTo>
                  <a:pt x="457200" y="525779"/>
                </a:lnTo>
                <a:lnTo>
                  <a:pt x="455663" y="525779"/>
                </a:lnTo>
                <a:lnTo>
                  <a:pt x="455663" y="519429"/>
                </a:lnTo>
                <a:lnTo>
                  <a:pt x="454152" y="519429"/>
                </a:lnTo>
                <a:lnTo>
                  <a:pt x="454152" y="513079"/>
                </a:lnTo>
                <a:lnTo>
                  <a:pt x="452628" y="511809"/>
                </a:lnTo>
                <a:lnTo>
                  <a:pt x="454152" y="499109"/>
                </a:lnTo>
                <a:lnTo>
                  <a:pt x="457200" y="490219"/>
                </a:lnTo>
                <a:lnTo>
                  <a:pt x="460235" y="487679"/>
                </a:lnTo>
                <a:lnTo>
                  <a:pt x="461772" y="483869"/>
                </a:lnTo>
                <a:lnTo>
                  <a:pt x="466344" y="480059"/>
                </a:lnTo>
                <a:lnTo>
                  <a:pt x="467868" y="476249"/>
                </a:lnTo>
                <a:lnTo>
                  <a:pt x="469379" y="474979"/>
                </a:lnTo>
                <a:lnTo>
                  <a:pt x="550164" y="474979"/>
                </a:lnTo>
                <a:lnTo>
                  <a:pt x="550164" y="359409"/>
                </a:lnTo>
                <a:close/>
              </a:path>
              <a:path w="927100" h="593089">
                <a:moveTo>
                  <a:pt x="550164" y="581659"/>
                </a:moveTo>
                <a:lnTo>
                  <a:pt x="470916" y="581659"/>
                </a:lnTo>
                <a:lnTo>
                  <a:pt x="550164" y="582929"/>
                </a:lnTo>
                <a:lnTo>
                  <a:pt x="550164" y="581659"/>
                </a:lnTo>
                <a:close/>
              </a:path>
              <a:path w="927100" h="593089">
                <a:moveTo>
                  <a:pt x="690372" y="359409"/>
                </a:moveTo>
                <a:lnTo>
                  <a:pt x="553212" y="359409"/>
                </a:lnTo>
                <a:lnTo>
                  <a:pt x="553212" y="582929"/>
                </a:lnTo>
                <a:lnTo>
                  <a:pt x="601967" y="581659"/>
                </a:lnTo>
                <a:lnTo>
                  <a:pt x="690372" y="581659"/>
                </a:lnTo>
                <a:lnTo>
                  <a:pt x="690372" y="580389"/>
                </a:lnTo>
                <a:lnTo>
                  <a:pt x="623316" y="580389"/>
                </a:lnTo>
                <a:lnTo>
                  <a:pt x="621030" y="579119"/>
                </a:lnTo>
                <a:lnTo>
                  <a:pt x="605028" y="579119"/>
                </a:lnTo>
                <a:lnTo>
                  <a:pt x="605028" y="572769"/>
                </a:lnTo>
                <a:lnTo>
                  <a:pt x="611124" y="572769"/>
                </a:lnTo>
                <a:lnTo>
                  <a:pt x="609600" y="571499"/>
                </a:lnTo>
                <a:lnTo>
                  <a:pt x="601967" y="568959"/>
                </a:lnTo>
                <a:lnTo>
                  <a:pt x="603504" y="565149"/>
                </a:lnTo>
                <a:lnTo>
                  <a:pt x="606539" y="565149"/>
                </a:lnTo>
                <a:lnTo>
                  <a:pt x="606539" y="557529"/>
                </a:lnTo>
                <a:lnTo>
                  <a:pt x="605028" y="557529"/>
                </a:lnTo>
                <a:lnTo>
                  <a:pt x="605028" y="549909"/>
                </a:lnTo>
                <a:lnTo>
                  <a:pt x="603504" y="549909"/>
                </a:lnTo>
                <a:lnTo>
                  <a:pt x="603504" y="542289"/>
                </a:lnTo>
                <a:lnTo>
                  <a:pt x="601967" y="542289"/>
                </a:lnTo>
                <a:lnTo>
                  <a:pt x="601967" y="535939"/>
                </a:lnTo>
                <a:lnTo>
                  <a:pt x="600456" y="535939"/>
                </a:lnTo>
                <a:lnTo>
                  <a:pt x="600456" y="530859"/>
                </a:lnTo>
                <a:lnTo>
                  <a:pt x="598932" y="530859"/>
                </a:lnTo>
                <a:lnTo>
                  <a:pt x="598932" y="528319"/>
                </a:lnTo>
                <a:lnTo>
                  <a:pt x="597395" y="528319"/>
                </a:lnTo>
                <a:lnTo>
                  <a:pt x="597395" y="525779"/>
                </a:lnTo>
                <a:lnTo>
                  <a:pt x="595884" y="525779"/>
                </a:lnTo>
                <a:lnTo>
                  <a:pt x="595884" y="519429"/>
                </a:lnTo>
                <a:lnTo>
                  <a:pt x="594360" y="519429"/>
                </a:lnTo>
                <a:lnTo>
                  <a:pt x="594360" y="511809"/>
                </a:lnTo>
                <a:lnTo>
                  <a:pt x="595884" y="499109"/>
                </a:lnTo>
                <a:lnTo>
                  <a:pt x="598932" y="490219"/>
                </a:lnTo>
                <a:lnTo>
                  <a:pt x="601967" y="487679"/>
                </a:lnTo>
                <a:lnTo>
                  <a:pt x="603504" y="483869"/>
                </a:lnTo>
                <a:lnTo>
                  <a:pt x="605028" y="482599"/>
                </a:lnTo>
                <a:lnTo>
                  <a:pt x="608076" y="476249"/>
                </a:lnTo>
                <a:lnTo>
                  <a:pt x="609600" y="474979"/>
                </a:lnTo>
                <a:lnTo>
                  <a:pt x="690372" y="474979"/>
                </a:lnTo>
                <a:lnTo>
                  <a:pt x="690372" y="359409"/>
                </a:lnTo>
                <a:close/>
              </a:path>
              <a:path w="927100" h="593089">
                <a:moveTo>
                  <a:pt x="690372" y="581659"/>
                </a:moveTo>
                <a:lnTo>
                  <a:pt x="612648" y="581659"/>
                </a:lnTo>
                <a:lnTo>
                  <a:pt x="690372" y="582929"/>
                </a:lnTo>
                <a:lnTo>
                  <a:pt x="690372" y="581659"/>
                </a:lnTo>
                <a:close/>
              </a:path>
              <a:path w="927100" h="593089">
                <a:moveTo>
                  <a:pt x="925564" y="251459"/>
                </a:moveTo>
                <a:lnTo>
                  <a:pt x="694944" y="251459"/>
                </a:lnTo>
                <a:lnTo>
                  <a:pt x="694944" y="582929"/>
                </a:lnTo>
                <a:lnTo>
                  <a:pt x="763524" y="581659"/>
                </a:lnTo>
                <a:lnTo>
                  <a:pt x="766559" y="581659"/>
                </a:lnTo>
                <a:lnTo>
                  <a:pt x="766559" y="579119"/>
                </a:lnTo>
                <a:lnTo>
                  <a:pt x="856488" y="579119"/>
                </a:lnTo>
                <a:lnTo>
                  <a:pt x="841248" y="576579"/>
                </a:lnTo>
                <a:lnTo>
                  <a:pt x="775703" y="576579"/>
                </a:lnTo>
                <a:lnTo>
                  <a:pt x="775703" y="571499"/>
                </a:lnTo>
                <a:lnTo>
                  <a:pt x="838200" y="568959"/>
                </a:lnTo>
                <a:lnTo>
                  <a:pt x="839711" y="565149"/>
                </a:lnTo>
                <a:lnTo>
                  <a:pt x="844283" y="565149"/>
                </a:lnTo>
                <a:lnTo>
                  <a:pt x="844283" y="558799"/>
                </a:lnTo>
                <a:lnTo>
                  <a:pt x="842772" y="558799"/>
                </a:lnTo>
                <a:lnTo>
                  <a:pt x="842772" y="552449"/>
                </a:lnTo>
                <a:lnTo>
                  <a:pt x="841248" y="552449"/>
                </a:lnTo>
                <a:lnTo>
                  <a:pt x="841248" y="546099"/>
                </a:lnTo>
                <a:lnTo>
                  <a:pt x="839711" y="546099"/>
                </a:lnTo>
                <a:lnTo>
                  <a:pt x="839711" y="541019"/>
                </a:lnTo>
                <a:lnTo>
                  <a:pt x="838200" y="541019"/>
                </a:lnTo>
                <a:lnTo>
                  <a:pt x="838200" y="535939"/>
                </a:lnTo>
                <a:lnTo>
                  <a:pt x="836676" y="535939"/>
                </a:lnTo>
                <a:lnTo>
                  <a:pt x="836676" y="530859"/>
                </a:lnTo>
                <a:lnTo>
                  <a:pt x="835139" y="530859"/>
                </a:lnTo>
                <a:lnTo>
                  <a:pt x="835139" y="528319"/>
                </a:lnTo>
                <a:lnTo>
                  <a:pt x="833628" y="528319"/>
                </a:lnTo>
                <a:lnTo>
                  <a:pt x="833628" y="525779"/>
                </a:lnTo>
                <a:lnTo>
                  <a:pt x="832104" y="525779"/>
                </a:lnTo>
                <a:lnTo>
                  <a:pt x="832104" y="513079"/>
                </a:lnTo>
                <a:lnTo>
                  <a:pt x="830567" y="511809"/>
                </a:lnTo>
                <a:lnTo>
                  <a:pt x="832104" y="499109"/>
                </a:lnTo>
                <a:lnTo>
                  <a:pt x="835139" y="490219"/>
                </a:lnTo>
                <a:lnTo>
                  <a:pt x="838200" y="487679"/>
                </a:lnTo>
                <a:lnTo>
                  <a:pt x="839711" y="483869"/>
                </a:lnTo>
                <a:lnTo>
                  <a:pt x="844283" y="480059"/>
                </a:lnTo>
                <a:lnTo>
                  <a:pt x="845820" y="476249"/>
                </a:lnTo>
                <a:lnTo>
                  <a:pt x="847344" y="474979"/>
                </a:lnTo>
                <a:lnTo>
                  <a:pt x="915924" y="474979"/>
                </a:lnTo>
                <a:lnTo>
                  <a:pt x="915924" y="461009"/>
                </a:lnTo>
                <a:lnTo>
                  <a:pt x="903719" y="461009"/>
                </a:lnTo>
                <a:lnTo>
                  <a:pt x="903719" y="438149"/>
                </a:lnTo>
                <a:lnTo>
                  <a:pt x="915924" y="438149"/>
                </a:lnTo>
                <a:lnTo>
                  <a:pt x="915924" y="386079"/>
                </a:lnTo>
                <a:lnTo>
                  <a:pt x="926579" y="386079"/>
                </a:lnTo>
                <a:lnTo>
                  <a:pt x="926579" y="380999"/>
                </a:lnTo>
                <a:lnTo>
                  <a:pt x="923544" y="377189"/>
                </a:lnTo>
                <a:lnTo>
                  <a:pt x="925068" y="374649"/>
                </a:lnTo>
                <a:lnTo>
                  <a:pt x="925564" y="251459"/>
                </a:lnTo>
                <a:close/>
              </a:path>
              <a:path w="927100" h="593089">
                <a:moveTo>
                  <a:pt x="838200" y="581659"/>
                </a:moveTo>
                <a:lnTo>
                  <a:pt x="769620" y="581659"/>
                </a:lnTo>
                <a:lnTo>
                  <a:pt x="838200" y="582929"/>
                </a:lnTo>
                <a:lnTo>
                  <a:pt x="838200" y="581659"/>
                </a:lnTo>
                <a:close/>
              </a:path>
              <a:path w="927100" h="593089">
                <a:moveTo>
                  <a:pt x="856488" y="579119"/>
                </a:moveTo>
                <a:lnTo>
                  <a:pt x="768096" y="579119"/>
                </a:lnTo>
                <a:lnTo>
                  <a:pt x="768096" y="581659"/>
                </a:lnTo>
                <a:lnTo>
                  <a:pt x="848855" y="581659"/>
                </a:lnTo>
                <a:lnTo>
                  <a:pt x="902208" y="582929"/>
                </a:lnTo>
                <a:lnTo>
                  <a:pt x="902208" y="581659"/>
                </a:lnTo>
                <a:lnTo>
                  <a:pt x="902963" y="580389"/>
                </a:lnTo>
                <a:lnTo>
                  <a:pt x="861060" y="580389"/>
                </a:lnTo>
                <a:lnTo>
                  <a:pt x="856488" y="579119"/>
                </a:lnTo>
                <a:close/>
              </a:path>
              <a:path w="927100" h="593089">
                <a:moveTo>
                  <a:pt x="915924" y="474979"/>
                </a:moveTo>
                <a:lnTo>
                  <a:pt x="867143" y="474979"/>
                </a:lnTo>
                <a:lnTo>
                  <a:pt x="871715" y="476249"/>
                </a:lnTo>
                <a:lnTo>
                  <a:pt x="880859" y="485139"/>
                </a:lnTo>
                <a:lnTo>
                  <a:pt x="880859" y="488949"/>
                </a:lnTo>
                <a:lnTo>
                  <a:pt x="882396" y="488949"/>
                </a:lnTo>
                <a:lnTo>
                  <a:pt x="882396" y="492759"/>
                </a:lnTo>
                <a:lnTo>
                  <a:pt x="883920" y="492759"/>
                </a:lnTo>
                <a:lnTo>
                  <a:pt x="883920" y="497839"/>
                </a:lnTo>
                <a:lnTo>
                  <a:pt x="885431" y="497839"/>
                </a:lnTo>
                <a:lnTo>
                  <a:pt x="885431" y="500379"/>
                </a:lnTo>
                <a:lnTo>
                  <a:pt x="886968" y="500379"/>
                </a:lnTo>
                <a:lnTo>
                  <a:pt x="885431" y="521969"/>
                </a:lnTo>
                <a:lnTo>
                  <a:pt x="882396" y="530859"/>
                </a:lnTo>
                <a:lnTo>
                  <a:pt x="880859" y="534669"/>
                </a:lnTo>
                <a:lnTo>
                  <a:pt x="871715" y="571499"/>
                </a:lnTo>
                <a:lnTo>
                  <a:pt x="896099" y="572769"/>
                </a:lnTo>
                <a:lnTo>
                  <a:pt x="896099" y="579119"/>
                </a:lnTo>
                <a:lnTo>
                  <a:pt x="905256" y="579119"/>
                </a:lnTo>
                <a:lnTo>
                  <a:pt x="905256" y="581659"/>
                </a:lnTo>
                <a:lnTo>
                  <a:pt x="906780" y="581659"/>
                </a:lnTo>
                <a:lnTo>
                  <a:pt x="926579" y="582929"/>
                </a:lnTo>
                <a:lnTo>
                  <a:pt x="926579" y="541019"/>
                </a:lnTo>
                <a:lnTo>
                  <a:pt x="925068" y="541019"/>
                </a:lnTo>
                <a:lnTo>
                  <a:pt x="925068" y="537209"/>
                </a:lnTo>
                <a:lnTo>
                  <a:pt x="923544" y="535939"/>
                </a:lnTo>
                <a:lnTo>
                  <a:pt x="925068" y="534669"/>
                </a:lnTo>
                <a:lnTo>
                  <a:pt x="925223" y="529589"/>
                </a:lnTo>
                <a:lnTo>
                  <a:pt x="915924" y="529589"/>
                </a:lnTo>
                <a:lnTo>
                  <a:pt x="915924" y="474979"/>
                </a:lnTo>
                <a:close/>
              </a:path>
              <a:path w="927100" h="593089">
                <a:moveTo>
                  <a:pt x="408432" y="474979"/>
                </a:moveTo>
                <a:lnTo>
                  <a:pt x="347472" y="474979"/>
                </a:lnTo>
                <a:lnTo>
                  <a:pt x="353568" y="476249"/>
                </a:lnTo>
                <a:lnTo>
                  <a:pt x="362712" y="485139"/>
                </a:lnTo>
                <a:lnTo>
                  <a:pt x="362712" y="488949"/>
                </a:lnTo>
                <a:lnTo>
                  <a:pt x="364223" y="488949"/>
                </a:lnTo>
                <a:lnTo>
                  <a:pt x="364223" y="492759"/>
                </a:lnTo>
                <a:lnTo>
                  <a:pt x="365760" y="492759"/>
                </a:lnTo>
                <a:lnTo>
                  <a:pt x="365760" y="497839"/>
                </a:lnTo>
                <a:lnTo>
                  <a:pt x="367284" y="497839"/>
                </a:lnTo>
                <a:lnTo>
                  <a:pt x="367284" y="506729"/>
                </a:lnTo>
                <a:lnTo>
                  <a:pt x="368795" y="506729"/>
                </a:lnTo>
                <a:lnTo>
                  <a:pt x="367284" y="518159"/>
                </a:lnTo>
                <a:lnTo>
                  <a:pt x="365760" y="521969"/>
                </a:lnTo>
                <a:lnTo>
                  <a:pt x="364223" y="530859"/>
                </a:lnTo>
                <a:lnTo>
                  <a:pt x="359651" y="541019"/>
                </a:lnTo>
                <a:lnTo>
                  <a:pt x="355079" y="563879"/>
                </a:lnTo>
                <a:lnTo>
                  <a:pt x="353568" y="568959"/>
                </a:lnTo>
                <a:lnTo>
                  <a:pt x="350507" y="572769"/>
                </a:lnTo>
                <a:lnTo>
                  <a:pt x="348996" y="575309"/>
                </a:lnTo>
                <a:lnTo>
                  <a:pt x="344424" y="576579"/>
                </a:lnTo>
                <a:lnTo>
                  <a:pt x="341363" y="579119"/>
                </a:lnTo>
                <a:lnTo>
                  <a:pt x="341363" y="580389"/>
                </a:lnTo>
                <a:lnTo>
                  <a:pt x="408432" y="580389"/>
                </a:lnTo>
                <a:lnTo>
                  <a:pt x="408432" y="474979"/>
                </a:lnTo>
                <a:close/>
              </a:path>
              <a:path w="927100" h="593089">
                <a:moveTo>
                  <a:pt x="550164" y="474979"/>
                </a:moveTo>
                <a:lnTo>
                  <a:pt x="489204" y="474979"/>
                </a:lnTo>
                <a:lnTo>
                  <a:pt x="495300" y="476249"/>
                </a:lnTo>
                <a:lnTo>
                  <a:pt x="501383" y="482599"/>
                </a:lnTo>
                <a:lnTo>
                  <a:pt x="501383" y="485139"/>
                </a:lnTo>
                <a:lnTo>
                  <a:pt x="502920" y="485139"/>
                </a:lnTo>
                <a:lnTo>
                  <a:pt x="502920" y="488949"/>
                </a:lnTo>
                <a:lnTo>
                  <a:pt x="504444" y="488949"/>
                </a:lnTo>
                <a:lnTo>
                  <a:pt x="504444" y="491489"/>
                </a:lnTo>
                <a:lnTo>
                  <a:pt x="505955" y="491489"/>
                </a:lnTo>
                <a:lnTo>
                  <a:pt x="505955" y="495299"/>
                </a:lnTo>
                <a:lnTo>
                  <a:pt x="507492" y="495299"/>
                </a:lnTo>
                <a:lnTo>
                  <a:pt x="507492" y="497839"/>
                </a:lnTo>
                <a:lnTo>
                  <a:pt x="509016" y="497839"/>
                </a:lnTo>
                <a:lnTo>
                  <a:pt x="507492" y="521969"/>
                </a:lnTo>
                <a:lnTo>
                  <a:pt x="501383" y="541019"/>
                </a:lnTo>
                <a:lnTo>
                  <a:pt x="495300" y="565149"/>
                </a:lnTo>
                <a:lnTo>
                  <a:pt x="492239" y="572769"/>
                </a:lnTo>
                <a:lnTo>
                  <a:pt x="487667" y="576579"/>
                </a:lnTo>
                <a:lnTo>
                  <a:pt x="483095" y="579119"/>
                </a:lnTo>
                <a:lnTo>
                  <a:pt x="483095" y="580389"/>
                </a:lnTo>
                <a:lnTo>
                  <a:pt x="550164" y="580389"/>
                </a:lnTo>
                <a:lnTo>
                  <a:pt x="550164" y="474979"/>
                </a:lnTo>
                <a:close/>
              </a:path>
              <a:path w="927100" h="593089">
                <a:moveTo>
                  <a:pt x="690372" y="474979"/>
                </a:moveTo>
                <a:lnTo>
                  <a:pt x="629399" y="474979"/>
                </a:lnTo>
                <a:lnTo>
                  <a:pt x="635508" y="476249"/>
                </a:lnTo>
                <a:lnTo>
                  <a:pt x="644652" y="485139"/>
                </a:lnTo>
                <a:lnTo>
                  <a:pt x="644652" y="488949"/>
                </a:lnTo>
                <a:lnTo>
                  <a:pt x="646176" y="488949"/>
                </a:lnTo>
                <a:lnTo>
                  <a:pt x="646176" y="492759"/>
                </a:lnTo>
                <a:lnTo>
                  <a:pt x="647687" y="492759"/>
                </a:lnTo>
                <a:lnTo>
                  <a:pt x="647687" y="497839"/>
                </a:lnTo>
                <a:lnTo>
                  <a:pt x="649224" y="497839"/>
                </a:lnTo>
                <a:lnTo>
                  <a:pt x="649224" y="504189"/>
                </a:lnTo>
                <a:lnTo>
                  <a:pt x="650748" y="504189"/>
                </a:lnTo>
                <a:lnTo>
                  <a:pt x="649224" y="521969"/>
                </a:lnTo>
                <a:lnTo>
                  <a:pt x="643115" y="541019"/>
                </a:lnTo>
                <a:lnTo>
                  <a:pt x="635508" y="571499"/>
                </a:lnTo>
                <a:lnTo>
                  <a:pt x="630936" y="575309"/>
                </a:lnTo>
                <a:lnTo>
                  <a:pt x="626364" y="576579"/>
                </a:lnTo>
                <a:lnTo>
                  <a:pt x="623316" y="579119"/>
                </a:lnTo>
                <a:lnTo>
                  <a:pt x="623316" y="580389"/>
                </a:lnTo>
                <a:lnTo>
                  <a:pt x="690372" y="580389"/>
                </a:lnTo>
                <a:lnTo>
                  <a:pt x="690372" y="474979"/>
                </a:lnTo>
                <a:close/>
              </a:path>
              <a:path w="927100" h="593089">
                <a:moveTo>
                  <a:pt x="903719" y="579119"/>
                </a:moveTo>
                <a:lnTo>
                  <a:pt x="861060" y="579119"/>
                </a:lnTo>
                <a:lnTo>
                  <a:pt x="861060" y="580389"/>
                </a:lnTo>
                <a:lnTo>
                  <a:pt x="902963" y="580389"/>
                </a:lnTo>
                <a:lnTo>
                  <a:pt x="903719" y="579119"/>
                </a:lnTo>
                <a:close/>
              </a:path>
              <a:path w="927100" h="593089">
                <a:moveTo>
                  <a:pt x="329177" y="572769"/>
                </a:moveTo>
                <a:lnTo>
                  <a:pt x="326123" y="572769"/>
                </a:lnTo>
                <a:lnTo>
                  <a:pt x="326123" y="579119"/>
                </a:lnTo>
                <a:lnTo>
                  <a:pt x="338328" y="579119"/>
                </a:lnTo>
                <a:lnTo>
                  <a:pt x="333756" y="576579"/>
                </a:lnTo>
                <a:lnTo>
                  <a:pt x="330708" y="576579"/>
                </a:lnTo>
                <a:lnTo>
                  <a:pt x="330708" y="574039"/>
                </a:lnTo>
                <a:lnTo>
                  <a:pt x="329177" y="572769"/>
                </a:lnTo>
                <a:close/>
              </a:path>
              <a:path w="927100" h="593089">
                <a:moveTo>
                  <a:pt x="469379" y="572769"/>
                </a:moveTo>
                <a:lnTo>
                  <a:pt x="467868" y="572769"/>
                </a:lnTo>
                <a:lnTo>
                  <a:pt x="467868" y="579119"/>
                </a:lnTo>
                <a:lnTo>
                  <a:pt x="478523" y="579119"/>
                </a:lnTo>
                <a:lnTo>
                  <a:pt x="472440" y="575309"/>
                </a:lnTo>
                <a:lnTo>
                  <a:pt x="470916" y="574039"/>
                </a:lnTo>
                <a:lnTo>
                  <a:pt x="469379" y="574039"/>
                </a:lnTo>
                <a:lnTo>
                  <a:pt x="469379" y="572769"/>
                </a:lnTo>
                <a:close/>
              </a:path>
              <a:path w="927100" h="593089">
                <a:moveTo>
                  <a:pt x="611124" y="572769"/>
                </a:moveTo>
                <a:lnTo>
                  <a:pt x="608076" y="572769"/>
                </a:lnTo>
                <a:lnTo>
                  <a:pt x="608076" y="579119"/>
                </a:lnTo>
                <a:lnTo>
                  <a:pt x="621030" y="579119"/>
                </a:lnTo>
                <a:lnTo>
                  <a:pt x="614172" y="575309"/>
                </a:lnTo>
                <a:lnTo>
                  <a:pt x="611124" y="572769"/>
                </a:lnTo>
                <a:close/>
              </a:path>
              <a:path w="927100" h="593089">
                <a:moveTo>
                  <a:pt x="926579" y="461009"/>
                </a:moveTo>
                <a:lnTo>
                  <a:pt x="922007" y="461009"/>
                </a:lnTo>
                <a:lnTo>
                  <a:pt x="920496" y="528319"/>
                </a:lnTo>
                <a:lnTo>
                  <a:pt x="915924" y="529589"/>
                </a:lnTo>
                <a:lnTo>
                  <a:pt x="925223" y="529589"/>
                </a:lnTo>
                <a:lnTo>
                  <a:pt x="926579" y="485139"/>
                </a:lnTo>
                <a:lnTo>
                  <a:pt x="925068" y="485139"/>
                </a:lnTo>
                <a:lnTo>
                  <a:pt x="925068" y="480059"/>
                </a:lnTo>
                <a:lnTo>
                  <a:pt x="926579" y="461009"/>
                </a:lnTo>
                <a:close/>
              </a:path>
              <a:path w="927100" h="593089">
                <a:moveTo>
                  <a:pt x="336791" y="474979"/>
                </a:moveTo>
                <a:lnTo>
                  <a:pt x="332219" y="474979"/>
                </a:lnTo>
                <a:lnTo>
                  <a:pt x="332219" y="476249"/>
                </a:lnTo>
                <a:lnTo>
                  <a:pt x="336791" y="474979"/>
                </a:lnTo>
                <a:close/>
              </a:path>
              <a:path w="927100" h="593089">
                <a:moveTo>
                  <a:pt x="477012" y="474979"/>
                </a:moveTo>
                <a:lnTo>
                  <a:pt x="473951" y="474979"/>
                </a:lnTo>
                <a:lnTo>
                  <a:pt x="473951" y="476249"/>
                </a:lnTo>
                <a:lnTo>
                  <a:pt x="477012" y="474979"/>
                </a:lnTo>
                <a:close/>
              </a:path>
              <a:path w="927100" h="593089">
                <a:moveTo>
                  <a:pt x="618744" y="474979"/>
                </a:moveTo>
                <a:lnTo>
                  <a:pt x="615683" y="474979"/>
                </a:lnTo>
                <a:lnTo>
                  <a:pt x="615683" y="476249"/>
                </a:lnTo>
                <a:lnTo>
                  <a:pt x="618744" y="474979"/>
                </a:lnTo>
                <a:close/>
              </a:path>
              <a:path w="927100" h="593089">
                <a:moveTo>
                  <a:pt x="854951" y="474979"/>
                </a:moveTo>
                <a:lnTo>
                  <a:pt x="851916" y="474979"/>
                </a:lnTo>
                <a:lnTo>
                  <a:pt x="851916" y="476249"/>
                </a:lnTo>
                <a:lnTo>
                  <a:pt x="854951" y="474979"/>
                </a:lnTo>
                <a:close/>
              </a:path>
              <a:path w="927100" h="593089">
                <a:moveTo>
                  <a:pt x="926579" y="386079"/>
                </a:moveTo>
                <a:lnTo>
                  <a:pt x="922007" y="386079"/>
                </a:lnTo>
                <a:lnTo>
                  <a:pt x="922007" y="438149"/>
                </a:lnTo>
                <a:lnTo>
                  <a:pt x="926579" y="438149"/>
                </a:lnTo>
                <a:lnTo>
                  <a:pt x="926579" y="386079"/>
                </a:lnTo>
                <a:close/>
              </a:path>
              <a:path w="927100" h="593089">
                <a:moveTo>
                  <a:pt x="393192" y="354329"/>
                </a:moveTo>
                <a:lnTo>
                  <a:pt x="286499" y="354329"/>
                </a:lnTo>
                <a:lnTo>
                  <a:pt x="286499" y="359409"/>
                </a:lnTo>
                <a:lnTo>
                  <a:pt x="393192" y="359409"/>
                </a:lnTo>
                <a:lnTo>
                  <a:pt x="393192" y="354329"/>
                </a:lnTo>
                <a:close/>
              </a:path>
              <a:path w="927100" h="593089">
                <a:moveTo>
                  <a:pt x="534924" y="354329"/>
                </a:moveTo>
                <a:lnTo>
                  <a:pt x="428231" y="354329"/>
                </a:lnTo>
                <a:lnTo>
                  <a:pt x="428231" y="359409"/>
                </a:lnTo>
                <a:lnTo>
                  <a:pt x="534924" y="359409"/>
                </a:lnTo>
                <a:lnTo>
                  <a:pt x="534924" y="354329"/>
                </a:lnTo>
                <a:close/>
              </a:path>
              <a:path w="927100" h="593089">
                <a:moveTo>
                  <a:pt x="675119" y="354329"/>
                </a:moveTo>
                <a:lnTo>
                  <a:pt x="568452" y="354329"/>
                </a:lnTo>
                <a:lnTo>
                  <a:pt x="568452" y="359409"/>
                </a:lnTo>
                <a:lnTo>
                  <a:pt x="675119" y="359409"/>
                </a:lnTo>
                <a:lnTo>
                  <a:pt x="675119" y="354329"/>
                </a:lnTo>
                <a:close/>
              </a:path>
              <a:path w="927100" h="593089">
                <a:moveTo>
                  <a:pt x="926579" y="0"/>
                </a:moveTo>
                <a:lnTo>
                  <a:pt x="694944" y="0"/>
                </a:lnTo>
                <a:lnTo>
                  <a:pt x="694944" y="114299"/>
                </a:lnTo>
                <a:lnTo>
                  <a:pt x="926118" y="114299"/>
                </a:lnTo>
                <a:lnTo>
                  <a:pt x="926133" y="110489"/>
                </a:lnTo>
                <a:lnTo>
                  <a:pt x="816851" y="110489"/>
                </a:lnTo>
                <a:lnTo>
                  <a:pt x="816851" y="19049"/>
                </a:lnTo>
                <a:lnTo>
                  <a:pt x="926502" y="19049"/>
                </a:lnTo>
                <a:lnTo>
                  <a:pt x="926579" y="0"/>
                </a:lnTo>
                <a:close/>
              </a:path>
              <a:path w="927100" h="593089">
                <a:moveTo>
                  <a:pt x="926502" y="19049"/>
                </a:moveTo>
                <a:lnTo>
                  <a:pt x="908291" y="19049"/>
                </a:lnTo>
                <a:lnTo>
                  <a:pt x="908291" y="110489"/>
                </a:lnTo>
                <a:lnTo>
                  <a:pt x="926133" y="110489"/>
                </a:lnTo>
                <a:lnTo>
                  <a:pt x="926502" y="19049"/>
                </a:lnTo>
                <a:close/>
              </a:path>
            </a:pathLst>
          </a:custGeom>
          <a:solidFill>
            <a:srgbClr val="96865B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00" name="object 600"/>
          <p:cNvSpPr/>
          <p:nvPr/>
        </p:nvSpPr>
        <p:spPr>
          <a:xfrm>
            <a:off x="5343698" y="2849188"/>
            <a:ext cx="0" cy="100878"/>
          </a:xfrm>
          <a:custGeom>
            <a:avLst/>
            <a:gdLst/>
            <a:ahLst/>
            <a:cxnLst/>
            <a:rect l="l" t="t" r="r" b="b"/>
            <a:pathLst>
              <a:path h="147954">
                <a:moveTo>
                  <a:pt x="0" y="0"/>
                </a:moveTo>
                <a:lnTo>
                  <a:pt x="0" y="147827"/>
                </a:lnTo>
              </a:path>
            </a:pathLst>
          </a:custGeom>
          <a:ln w="18288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01" name="object 601"/>
          <p:cNvSpPr/>
          <p:nvPr/>
        </p:nvSpPr>
        <p:spPr>
          <a:xfrm>
            <a:off x="5465272" y="2943744"/>
            <a:ext cx="158028" cy="0"/>
          </a:xfrm>
          <a:custGeom>
            <a:avLst/>
            <a:gdLst/>
            <a:ahLst/>
            <a:cxnLst/>
            <a:rect l="l" t="t" r="r" b="b"/>
            <a:pathLst>
              <a:path w="231775">
                <a:moveTo>
                  <a:pt x="0" y="0"/>
                </a:moveTo>
                <a:lnTo>
                  <a:pt x="231635" y="0"/>
                </a:lnTo>
              </a:path>
            </a:pathLst>
          </a:custGeom>
          <a:ln w="18287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02" name="object 602"/>
          <p:cNvSpPr/>
          <p:nvPr/>
        </p:nvSpPr>
        <p:spPr>
          <a:xfrm>
            <a:off x="5349933" y="2943744"/>
            <a:ext cx="10391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18287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03" name="object 603"/>
          <p:cNvSpPr/>
          <p:nvPr/>
        </p:nvSpPr>
        <p:spPr>
          <a:xfrm>
            <a:off x="4448001" y="2855422"/>
            <a:ext cx="229899" cy="0"/>
          </a:xfrm>
          <a:custGeom>
            <a:avLst/>
            <a:gdLst/>
            <a:ahLst/>
            <a:cxnLst/>
            <a:rect l="l" t="t" r="r" b="b"/>
            <a:pathLst>
              <a:path w="337185">
                <a:moveTo>
                  <a:pt x="0" y="0"/>
                </a:moveTo>
                <a:lnTo>
                  <a:pt x="336803" y="0"/>
                </a:lnTo>
              </a:path>
            </a:pathLst>
          </a:custGeom>
          <a:ln w="18287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04" name="object 604"/>
          <p:cNvSpPr/>
          <p:nvPr/>
        </p:nvSpPr>
        <p:spPr>
          <a:xfrm>
            <a:off x="2645178" y="2849187"/>
            <a:ext cx="65809" cy="12556"/>
          </a:xfrm>
          <a:custGeom>
            <a:avLst/>
            <a:gdLst/>
            <a:ahLst/>
            <a:cxnLst/>
            <a:rect l="l" t="t" r="r" b="b"/>
            <a:pathLst>
              <a:path w="96519" h="18414">
                <a:moveTo>
                  <a:pt x="0" y="18288"/>
                </a:moveTo>
                <a:lnTo>
                  <a:pt x="96012" y="18288"/>
                </a:lnTo>
                <a:lnTo>
                  <a:pt x="96012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05" name="object 605"/>
          <p:cNvSpPr/>
          <p:nvPr/>
        </p:nvSpPr>
        <p:spPr>
          <a:xfrm>
            <a:off x="2710641" y="2904778"/>
            <a:ext cx="824345" cy="0"/>
          </a:xfrm>
          <a:custGeom>
            <a:avLst/>
            <a:gdLst/>
            <a:ahLst/>
            <a:cxnLst/>
            <a:rect l="l" t="t" r="r" b="b"/>
            <a:pathLst>
              <a:path w="1209039">
                <a:moveTo>
                  <a:pt x="0" y="0"/>
                </a:moveTo>
                <a:lnTo>
                  <a:pt x="1208532" y="0"/>
                </a:lnTo>
              </a:path>
            </a:pathLst>
          </a:custGeom>
          <a:ln w="19812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06" name="object 606"/>
          <p:cNvSpPr/>
          <p:nvPr/>
        </p:nvSpPr>
        <p:spPr>
          <a:xfrm>
            <a:off x="2617124" y="2946342"/>
            <a:ext cx="5195" cy="0"/>
          </a:xfrm>
          <a:custGeom>
            <a:avLst/>
            <a:gdLst/>
            <a:ahLst/>
            <a:cxnLst/>
            <a:rect l="l" t="t" r="r" b="b"/>
            <a:pathLst>
              <a:path w="7619">
                <a:moveTo>
                  <a:pt x="0" y="0"/>
                </a:moveTo>
                <a:lnTo>
                  <a:pt x="7607" y="0"/>
                </a:lnTo>
              </a:path>
            </a:pathLst>
          </a:custGeom>
          <a:ln w="19812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07" name="object 607"/>
          <p:cNvSpPr/>
          <p:nvPr/>
        </p:nvSpPr>
        <p:spPr>
          <a:xfrm>
            <a:off x="2518410" y="2946342"/>
            <a:ext cx="5195" cy="0"/>
          </a:xfrm>
          <a:custGeom>
            <a:avLst/>
            <a:gdLst/>
            <a:ahLst/>
            <a:cxnLst/>
            <a:rect l="l" t="t" r="r" b="b"/>
            <a:pathLst>
              <a:path w="7619">
                <a:moveTo>
                  <a:pt x="0" y="0"/>
                </a:moveTo>
                <a:lnTo>
                  <a:pt x="7619" y="0"/>
                </a:lnTo>
              </a:path>
            </a:pathLst>
          </a:custGeom>
          <a:ln w="19812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08" name="object 608"/>
          <p:cNvSpPr/>
          <p:nvPr/>
        </p:nvSpPr>
        <p:spPr>
          <a:xfrm>
            <a:off x="2615041" y="2846069"/>
            <a:ext cx="0" cy="93518"/>
          </a:xfrm>
          <a:custGeom>
            <a:avLst/>
            <a:gdLst/>
            <a:ahLst/>
            <a:cxnLst/>
            <a:rect l="l" t="t" r="r" b="b"/>
            <a:pathLst>
              <a:path h="137160">
                <a:moveTo>
                  <a:pt x="0" y="0"/>
                </a:moveTo>
                <a:lnTo>
                  <a:pt x="0" y="137147"/>
                </a:lnTo>
              </a:path>
            </a:pathLst>
          </a:custGeom>
          <a:ln w="6083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09" name="object 609"/>
          <p:cNvSpPr/>
          <p:nvPr/>
        </p:nvSpPr>
        <p:spPr>
          <a:xfrm>
            <a:off x="3657253" y="2943744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07" y="0"/>
                </a:lnTo>
              </a:path>
            </a:pathLst>
          </a:custGeom>
          <a:ln w="18287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10" name="object 610"/>
          <p:cNvSpPr/>
          <p:nvPr/>
        </p:nvSpPr>
        <p:spPr>
          <a:xfrm>
            <a:off x="3557500" y="2943744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07" y="0"/>
                </a:lnTo>
              </a:path>
            </a:pathLst>
          </a:custGeom>
          <a:ln w="18287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11" name="object 611"/>
          <p:cNvSpPr/>
          <p:nvPr/>
        </p:nvSpPr>
        <p:spPr>
          <a:xfrm>
            <a:off x="3565289" y="2843992"/>
            <a:ext cx="0" cy="93518"/>
          </a:xfrm>
          <a:custGeom>
            <a:avLst/>
            <a:gdLst/>
            <a:ahLst/>
            <a:cxnLst/>
            <a:rect l="l" t="t" r="r" b="b"/>
            <a:pathLst>
              <a:path h="137160">
                <a:moveTo>
                  <a:pt x="0" y="0"/>
                </a:moveTo>
                <a:lnTo>
                  <a:pt x="0" y="137160"/>
                </a:lnTo>
              </a:path>
            </a:pathLst>
          </a:custGeom>
          <a:ln w="7607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12" name="object 612"/>
          <p:cNvSpPr/>
          <p:nvPr/>
        </p:nvSpPr>
        <p:spPr>
          <a:xfrm>
            <a:off x="3959628" y="2924521"/>
            <a:ext cx="13855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381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13" name="object 613"/>
          <p:cNvSpPr/>
          <p:nvPr/>
        </p:nvSpPr>
        <p:spPr>
          <a:xfrm>
            <a:off x="4009506" y="2924521"/>
            <a:ext cx="12556" cy="0"/>
          </a:xfrm>
          <a:custGeom>
            <a:avLst/>
            <a:gdLst/>
            <a:ahLst/>
            <a:cxnLst/>
            <a:rect l="l" t="t" r="r" b="b"/>
            <a:pathLst>
              <a:path w="18414">
                <a:moveTo>
                  <a:pt x="0" y="0"/>
                </a:moveTo>
                <a:lnTo>
                  <a:pt x="18287" y="0"/>
                </a:lnTo>
              </a:path>
            </a:pathLst>
          </a:custGeom>
          <a:ln w="381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14" name="object 614"/>
          <p:cNvSpPr/>
          <p:nvPr/>
        </p:nvSpPr>
        <p:spPr>
          <a:xfrm>
            <a:off x="3944043" y="2943744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07" y="0"/>
                </a:lnTo>
              </a:path>
            </a:pathLst>
          </a:custGeom>
          <a:ln w="18287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15" name="object 615"/>
          <p:cNvSpPr/>
          <p:nvPr/>
        </p:nvSpPr>
        <p:spPr>
          <a:xfrm>
            <a:off x="3844290" y="2943744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07" y="0"/>
                </a:lnTo>
              </a:path>
            </a:pathLst>
          </a:custGeom>
          <a:ln w="18287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16" name="object 616"/>
          <p:cNvSpPr/>
          <p:nvPr/>
        </p:nvSpPr>
        <p:spPr>
          <a:xfrm>
            <a:off x="3941440" y="2843992"/>
            <a:ext cx="0" cy="93518"/>
          </a:xfrm>
          <a:custGeom>
            <a:avLst/>
            <a:gdLst/>
            <a:ahLst/>
            <a:cxnLst/>
            <a:rect l="l" t="t" r="r" b="b"/>
            <a:pathLst>
              <a:path h="137160">
                <a:moveTo>
                  <a:pt x="0" y="0"/>
                </a:moveTo>
                <a:lnTo>
                  <a:pt x="0" y="137160"/>
                </a:lnTo>
              </a:path>
            </a:pathLst>
          </a:custGeom>
          <a:ln w="7607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17" name="object 617"/>
          <p:cNvSpPr/>
          <p:nvPr/>
        </p:nvSpPr>
        <p:spPr>
          <a:xfrm>
            <a:off x="4132118" y="2943744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07" y="0"/>
                </a:lnTo>
              </a:path>
            </a:pathLst>
          </a:custGeom>
          <a:ln w="18287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18" name="object 618"/>
          <p:cNvSpPr/>
          <p:nvPr/>
        </p:nvSpPr>
        <p:spPr>
          <a:xfrm>
            <a:off x="4033404" y="2943744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18287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19" name="object 619"/>
          <p:cNvSpPr/>
          <p:nvPr/>
        </p:nvSpPr>
        <p:spPr>
          <a:xfrm>
            <a:off x="4040678" y="2843992"/>
            <a:ext cx="0" cy="93518"/>
          </a:xfrm>
          <a:custGeom>
            <a:avLst/>
            <a:gdLst/>
            <a:ahLst/>
            <a:cxnLst/>
            <a:rect l="l" t="t" r="r" b="b"/>
            <a:pathLst>
              <a:path h="137160">
                <a:moveTo>
                  <a:pt x="0" y="0"/>
                </a:moveTo>
                <a:lnTo>
                  <a:pt x="0" y="137160"/>
                </a:lnTo>
              </a:path>
            </a:pathLst>
          </a:custGeom>
          <a:ln w="6096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20" name="object 620"/>
          <p:cNvSpPr/>
          <p:nvPr/>
        </p:nvSpPr>
        <p:spPr>
          <a:xfrm>
            <a:off x="4418908" y="2943744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07" y="0"/>
                </a:lnTo>
              </a:path>
            </a:pathLst>
          </a:custGeom>
          <a:ln w="18287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21" name="object 621"/>
          <p:cNvSpPr/>
          <p:nvPr/>
        </p:nvSpPr>
        <p:spPr>
          <a:xfrm>
            <a:off x="4320194" y="2943744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18287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22" name="object 622"/>
          <p:cNvSpPr/>
          <p:nvPr/>
        </p:nvSpPr>
        <p:spPr>
          <a:xfrm>
            <a:off x="4416824" y="2843992"/>
            <a:ext cx="0" cy="93518"/>
          </a:xfrm>
          <a:custGeom>
            <a:avLst/>
            <a:gdLst/>
            <a:ahLst/>
            <a:cxnLst/>
            <a:rect l="l" t="t" r="r" b="b"/>
            <a:pathLst>
              <a:path h="137160">
                <a:moveTo>
                  <a:pt x="0" y="0"/>
                </a:moveTo>
                <a:lnTo>
                  <a:pt x="0" y="137160"/>
                </a:lnTo>
              </a:path>
            </a:pathLst>
          </a:custGeom>
          <a:ln w="6083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23" name="object 623"/>
          <p:cNvSpPr/>
          <p:nvPr/>
        </p:nvSpPr>
        <p:spPr>
          <a:xfrm>
            <a:off x="5460076" y="2943744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07" y="0"/>
                </a:lnTo>
              </a:path>
            </a:pathLst>
          </a:custGeom>
          <a:ln w="18287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24" name="object 624"/>
          <p:cNvSpPr/>
          <p:nvPr/>
        </p:nvSpPr>
        <p:spPr>
          <a:xfrm>
            <a:off x="5360323" y="2943744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18287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25" name="object 625"/>
          <p:cNvSpPr/>
          <p:nvPr/>
        </p:nvSpPr>
        <p:spPr>
          <a:xfrm>
            <a:off x="5368112" y="2843992"/>
            <a:ext cx="0" cy="93518"/>
          </a:xfrm>
          <a:custGeom>
            <a:avLst/>
            <a:gdLst/>
            <a:ahLst/>
            <a:cxnLst/>
            <a:rect l="l" t="t" r="r" b="b"/>
            <a:pathLst>
              <a:path h="137160">
                <a:moveTo>
                  <a:pt x="0" y="0"/>
                </a:moveTo>
                <a:lnTo>
                  <a:pt x="0" y="137160"/>
                </a:lnTo>
              </a:path>
            </a:pathLst>
          </a:custGeom>
          <a:ln w="7607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26" name="object 626"/>
          <p:cNvSpPr/>
          <p:nvPr/>
        </p:nvSpPr>
        <p:spPr>
          <a:xfrm>
            <a:off x="8766464" y="2254303"/>
            <a:ext cx="12556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75" y="0"/>
                </a:lnTo>
              </a:path>
            </a:pathLst>
          </a:custGeom>
          <a:ln w="7607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27" name="object 627"/>
          <p:cNvSpPr/>
          <p:nvPr/>
        </p:nvSpPr>
        <p:spPr>
          <a:xfrm>
            <a:off x="8671906" y="2249631"/>
            <a:ext cx="94817" cy="0"/>
          </a:xfrm>
          <a:custGeom>
            <a:avLst/>
            <a:gdLst/>
            <a:ahLst/>
            <a:cxnLst/>
            <a:rect l="l" t="t" r="r" b="b"/>
            <a:pathLst>
              <a:path w="139065">
                <a:moveTo>
                  <a:pt x="0" y="0"/>
                </a:moveTo>
                <a:lnTo>
                  <a:pt x="138683" y="0"/>
                </a:lnTo>
              </a:path>
            </a:pathLst>
          </a:custGeom>
          <a:ln w="6096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28" name="object 628"/>
          <p:cNvSpPr/>
          <p:nvPr/>
        </p:nvSpPr>
        <p:spPr>
          <a:xfrm>
            <a:off x="8365375" y="1748781"/>
            <a:ext cx="93518" cy="0"/>
          </a:xfrm>
          <a:custGeom>
            <a:avLst/>
            <a:gdLst/>
            <a:ahLst/>
            <a:cxnLst/>
            <a:rect l="l" t="t" r="r" b="b"/>
            <a:pathLst>
              <a:path w="137159">
                <a:moveTo>
                  <a:pt x="0" y="0"/>
                </a:moveTo>
                <a:lnTo>
                  <a:pt x="137147" y="0"/>
                </a:lnTo>
              </a:path>
            </a:pathLst>
          </a:custGeom>
          <a:ln w="6096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29" name="object 629"/>
          <p:cNvSpPr/>
          <p:nvPr/>
        </p:nvSpPr>
        <p:spPr>
          <a:xfrm>
            <a:off x="3303962" y="2855422"/>
            <a:ext cx="243320" cy="0"/>
          </a:xfrm>
          <a:custGeom>
            <a:avLst/>
            <a:gdLst/>
            <a:ahLst/>
            <a:cxnLst/>
            <a:rect l="l" t="t" r="r" b="b"/>
            <a:pathLst>
              <a:path w="356870">
                <a:moveTo>
                  <a:pt x="0" y="0"/>
                </a:moveTo>
                <a:lnTo>
                  <a:pt x="356615" y="0"/>
                </a:lnTo>
              </a:path>
            </a:pathLst>
          </a:custGeom>
          <a:ln w="18287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30" name="object 630"/>
          <p:cNvSpPr/>
          <p:nvPr/>
        </p:nvSpPr>
        <p:spPr>
          <a:xfrm>
            <a:off x="4448001" y="2904778"/>
            <a:ext cx="823047" cy="0"/>
          </a:xfrm>
          <a:custGeom>
            <a:avLst/>
            <a:gdLst/>
            <a:ahLst/>
            <a:cxnLst/>
            <a:rect l="l" t="t" r="r" b="b"/>
            <a:pathLst>
              <a:path w="1207134">
                <a:moveTo>
                  <a:pt x="0" y="0"/>
                </a:moveTo>
                <a:lnTo>
                  <a:pt x="1207008" y="0"/>
                </a:lnTo>
              </a:path>
            </a:pathLst>
          </a:custGeom>
          <a:ln w="19812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31" name="object 631"/>
          <p:cNvSpPr/>
          <p:nvPr/>
        </p:nvSpPr>
        <p:spPr>
          <a:xfrm>
            <a:off x="5270961" y="2849187"/>
            <a:ext cx="66675" cy="12556"/>
          </a:xfrm>
          <a:custGeom>
            <a:avLst/>
            <a:gdLst/>
            <a:ahLst/>
            <a:cxnLst/>
            <a:rect l="l" t="t" r="r" b="b"/>
            <a:pathLst>
              <a:path w="97790" h="18414">
                <a:moveTo>
                  <a:pt x="0" y="18288"/>
                </a:moveTo>
                <a:lnTo>
                  <a:pt x="97535" y="18288"/>
                </a:lnTo>
                <a:lnTo>
                  <a:pt x="97535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32" name="object 632"/>
          <p:cNvSpPr/>
          <p:nvPr/>
        </p:nvSpPr>
        <p:spPr>
          <a:xfrm>
            <a:off x="7831282" y="1475509"/>
            <a:ext cx="62345" cy="62345"/>
          </a:xfrm>
          <a:custGeom>
            <a:avLst/>
            <a:gdLst/>
            <a:ahLst/>
            <a:cxnLst/>
            <a:rect l="l" t="t" r="r" b="b"/>
            <a:pathLst>
              <a:path w="91440" h="91439">
                <a:moveTo>
                  <a:pt x="0" y="91427"/>
                </a:moveTo>
                <a:lnTo>
                  <a:pt x="91440" y="91427"/>
                </a:lnTo>
                <a:lnTo>
                  <a:pt x="91440" y="0"/>
                </a:lnTo>
                <a:lnTo>
                  <a:pt x="0" y="0"/>
                </a:lnTo>
                <a:lnTo>
                  <a:pt x="0" y="91427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33" name="object 633"/>
          <p:cNvSpPr/>
          <p:nvPr/>
        </p:nvSpPr>
        <p:spPr>
          <a:xfrm>
            <a:off x="7831282" y="2474075"/>
            <a:ext cx="62345" cy="50223"/>
          </a:xfrm>
          <a:custGeom>
            <a:avLst/>
            <a:gdLst/>
            <a:ahLst/>
            <a:cxnLst/>
            <a:rect l="l" t="t" r="r" b="b"/>
            <a:pathLst>
              <a:path w="91440" h="73660">
                <a:moveTo>
                  <a:pt x="0" y="73151"/>
                </a:moveTo>
                <a:lnTo>
                  <a:pt x="91440" y="73151"/>
                </a:lnTo>
                <a:lnTo>
                  <a:pt x="91440" y="0"/>
                </a:lnTo>
                <a:lnTo>
                  <a:pt x="0" y="0"/>
                </a:lnTo>
                <a:lnTo>
                  <a:pt x="0" y="73151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34" name="object 634"/>
          <p:cNvSpPr/>
          <p:nvPr/>
        </p:nvSpPr>
        <p:spPr>
          <a:xfrm>
            <a:off x="7831282" y="2849188"/>
            <a:ext cx="62345" cy="62345"/>
          </a:xfrm>
          <a:custGeom>
            <a:avLst/>
            <a:gdLst/>
            <a:ahLst/>
            <a:cxnLst/>
            <a:rect l="l" t="t" r="r" b="b"/>
            <a:pathLst>
              <a:path w="91440" h="91439">
                <a:moveTo>
                  <a:pt x="0" y="91439"/>
                </a:moveTo>
                <a:lnTo>
                  <a:pt x="91440" y="91439"/>
                </a:lnTo>
                <a:lnTo>
                  <a:pt x="91440" y="0"/>
                </a:lnTo>
                <a:lnTo>
                  <a:pt x="0" y="0"/>
                </a:lnTo>
                <a:lnTo>
                  <a:pt x="0" y="91439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35" name="object 635"/>
          <p:cNvSpPr/>
          <p:nvPr/>
        </p:nvSpPr>
        <p:spPr>
          <a:xfrm>
            <a:off x="6575540" y="2435621"/>
            <a:ext cx="0" cy="100878"/>
          </a:xfrm>
          <a:custGeom>
            <a:avLst/>
            <a:gdLst/>
            <a:ahLst/>
            <a:cxnLst/>
            <a:rect l="l" t="t" r="r" b="b"/>
            <a:pathLst>
              <a:path h="147954">
                <a:moveTo>
                  <a:pt x="0" y="0"/>
                </a:moveTo>
                <a:lnTo>
                  <a:pt x="0" y="147827"/>
                </a:lnTo>
              </a:path>
            </a:pathLst>
          </a:custGeom>
          <a:ln w="19811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36" name="object 636"/>
          <p:cNvSpPr/>
          <p:nvPr/>
        </p:nvSpPr>
        <p:spPr>
          <a:xfrm>
            <a:off x="9122871" y="1462000"/>
            <a:ext cx="0" cy="326448"/>
          </a:xfrm>
          <a:custGeom>
            <a:avLst/>
            <a:gdLst/>
            <a:ahLst/>
            <a:cxnLst/>
            <a:rect l="l" t="t" r="r" b="b"/>
            <a:pathLst>
              <a:path h="478789">
                <a:moveTo>
                  <a:pt x="0" y="0"/>
                </a:moveTo>
                <a:lnTo>
                  <a:pt x="0" y="478535"/>
                </a:lnTo>
              </a:path>
            </a:pathLst>
          </a:custGeom>
          <a:ln w="30479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37" name="object 637"/>
          <p:cNvSpPr/>
          <p:nvPr/>
        </p:nvSpPr>
        <p:spPr>
          <a:xfrm>
            <a:off x="8604365" y="1777885"/>
            <a:ext cx="508289" cy="0"/>
          </a:xfrm>
          <a:custGeom>
            <a:avLst/>
            <a:gdLst/>
            <a:ahLst/>
            <a:cxnLst/>
            <a:rect l="l" t="t" r="r" b="b"/>
            <a:pathLst>
              <a:path w="745490">
                <a:moveTo>
                  <a:pt x="0" y="0"/>
                </a:moveTo>
                <a:lnTo>
                  <a:pt x="745235" y="0"/>
                </a:lnTo>
              </a:path>
            </a:pathLst>
          </a:custGeom>
          <a:ln w="30479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38" name="object 638"/>
          <p:cNvSpPr/>
          <p:nvPr/>
        </p:nvSpPr>
        <p:spPr>
          <a:xfrm>
            <a:off x="8342515" y="1607473"/>
            <a:ext cx="2165" cy="12556"/>
          </a:xfrm>
          <a:custGeom>
            <a:avLst/>
            <a:gdLst/>
            <a:ahLst/>
            <a:cxnLst/>
            <a:rect l="l" t="t" r="r" b="b"/>
            <a:pathLst>
              <a:path w="3175" h="18414">
                <a:moveTo>
                  <a:pt x="0" y="18275"/>
                </a:moveTo>
                <a:lnTo>
                  <a:pt x="3035" y="18275"/>
                </a:lnTo>
                <a:lnTo>
                  <a:pt x="3035" y="0"/>
                </a:lnTo>
                <a:lnTo>
                  <a:pt x="0" y="0"/>
                </a:lnTo>
                <a:lnTo>
                  <a:pt x="0" y="18275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39" name="object 639"/>
          <p:cNvSpPr/>
          <p:nvPr/>
        </p:nvSpPr>
        <p:spPr>
          <a:xfrm>
            <a:off x="7766858" y="1613703"/>
            <a:ext cx="471055" cy="0"/>
          </a:xfrm>
          <a:custGeom>
            <a:avLst/>
            <a:gdLst/>
            <a:ahLst/>
            <a:cxnLst/>
            <a:rect l="l" t="t" r="r" b="b"/>
            <a:pathLst>
              <a:path w="690879">
                <a:moveTo>
                  <a:pt x="0" y="0"/>
                </a:moveTo>
                <a:lnTo>
                  <a:pt x="690372" y="0"/>
                </a:lnTo>
              </a:path>
            </a:pathLst>
          </a:custGeom>
          <a:ln w="182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40" name="object 640"/>
          <p:cNvSpPr/>
          <p:nvPr/>
        </p:nvSpPr>
        <p:spPr>
          <a:xfrm>
            <a:off x="8242762" y="1610586"/>
            <a:ext cx="94817" cy="0"/>
          </a:xfrm>
          <a:custGeom>
            <a:avLst/>
            <a:gdLst/>
            <a:ahLst/>
            <a:cxnLst/>
            <a:rect l="l" t="t" r="r" b="b"/>
            <a:pathLst>
              <a:path w="139065">
                <a:moveTo>
                  <a:pt x="0" y="0"/>
                </a:moveTo>
                <a:lnTo>
                  <a:pt x="138683" y="0"/>
                </a:lnTo>
              </a:path>
            </a:pathLst>
          </a:custGeom>
          <a:ln w="9131">
            <a:solidFill>
              <a:srgbClr val="96865B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41" name="object 641"/>
          <p:cNvSpPr/>
          <p:nvPr/>
        </p:nvSpPr>
        <p:spPr>
          <a:xfrm>
            <a:off x="7766858" y="1538200"/>
            <a:ext cx="565439" cy="69273"/>
          </a:xfrm>
          <a:custGeom>
            <a:avLst/>
            <a:gdLst/>
            <a:ahLst/>
            <a:cxnLst/>
            <a:rect l="l" t="t" r="r" b="b"/>
            <a:pathLst>
              <a:path w="829309" h="101600">
                <a:moveTo>
                  <a:pt x="0" y="101600"/>
                </a:moveTo>
                <a:lnTo>
                  <a:pt x="829056" y="101600"/>
                </a:lnTo>
                <a:lnTo>
                  <a:pt x="829056" y="0"/>
                </a:lnTo>
                <a:lnTo>
                  <a:pt x="0" y="0"/>
                </a:lnTo>
                <a:lnTo>
                  <a:pt x="0" y="101600"/>
                </a:lnTo>
                <a:close/>
              </a:path>
            </a:pathLst>
          </a:custGeom>
          <a:solidFill>
            <a:srgbClr val="96865B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42" name="object 642"/>
          <p:cNvSpPr/>
          <p:nvPr/>
        </p:nvSpPr>
        <p:spPr>
          <a:xfrm>
            <a:off x="7766859" y="1475856"/>
            <a:ext cx="64510" cy="62345"/>
          </a:xfrm>
          <a:custGeom>
            <a:avLst/>
            <a:gdLst/>
            <a:ahLst/>
            <a:cxnLst/>
            <a:rect l="l" t="t" r="r" b="b"/>
            <a:pathLst>
              <a:path w="94615" h="91439">
                <a:moveTo>
                  <a:pt x="0" y="91439"/>
                </a:moveTo>
                <a:lnTo>
                  <a:pt x="94488" y="91439"/>
                </a:lnTo>
                <a:lnTo>
                  <a:pt x="94488" y="0"/>
                </a:lnTo>
                <a:lnTo>
                  <a:pt x="0" y="0"/>
                </a:lnTo>
                <a:lnTo>
                  <a:pt x="0" y="91439"/>
                </a:lnTo>
                <a:close/>
              </a:path>
            </a:pathLst>
          </a:custGeom>
          <a:solidFill>
            <a:srgbClr val="96865B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43" name="object 643"/>
          <p:cNvSpPr/>
          <p:nvPr/>
        </p:nvSpPr>
        <p:spPr>
          <a:xfrm>
            <a:off x="7766859" y="1468928"/>
            <a:ext cx="577994" cy="0"/>
          </a:xfrm>
          <a:custGeom>
            <a:avLst/>
            <a:gdLst/>
            <a:ahLst/>
            <a:cxnLst/>
            <a:rect l="l" t="t" r="r" b="b"/>
            <a:pathLst>
              <a:path w="847725">
                <a:moveTo>
                  <a:pt x="0" y="0"/>
                </a:moveTo>
                <a:lnTo>
                  <a:pt x="847344" y="0"/>
                </a:lnTo>
              </a:path>
            </a:pathLst>
          </a:custGeom>
          <a:ln w="20320">
            <a:solidFill>
              <a:srgbClr val="96865B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44" name="object 644"/>
          <p:cNvSpPr/>
          <p:nvPr/>
        </p:nvSpPr>
        <p:spPr>
          <a:xfrm>
            <a:off x="8340956" y="1513955"/>
            <a:ext cx="0" cy="93518"/>
          </a:xfrm>
          <a:custGeom>
            <a:avLst/>
            <a:gdLst/>
            <a:ahLst/>
            <a:cxnLst/>
            <a:rect l="l" t="t" r="r" b="b"/>
            <a:pathLst>
              <a:path h="137160">
                <a:moveTo>
                  <a:pt x="0" y="0"/>
                </a:moveTo>
                <a:lnTo>
                  <a:pt x="0" y="137159"/>
                </a:lnTo>
              </a:path>
            </a:pathLst>
          </a:custGeom>
          <a:ln w="10668">
            <a:solidFill>
              <a:srgbClr val="96865B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45" name="object 645"/>
          <p:cNvSpPr/>
          <p:nvPr/>
        </p:nvSpPr>
        <p:spPr>
          <a:xfrm>
            <a:off x="7893627" y="1526078"/>
            <a:ext cx="438583" cy="0"/>
          </a:xfrm>
          <a:custGeom>
            <a:avLst/>
            <a:gdLst/>
            <a:ahLst/>
            <a:cxnLst/>
            <a:rect l="l" t="t" r="r" b="b"/>
            <a:pathLst>
              <a:path w="643254">
                <a:moveTo>
                  <a:pt x="0" y="0"/>
                </a:moveTo>
                <a:lnTo>
                  <a:pt x="643127" y="0"/>
                </a:lnTo>
              </a:path>
            </a:pathLst>
          </a:custGeom>
          <a:ln w="35559">
            <a:solidFill>
              <a:srgbClr val="96865B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46" name="object 646"/>
          <p:cNvSpPr/>
          <p:nvPr/>
        </p:nvSpPr>
        <p:spPr>
          <a:xfrm>
            <a:off x="7893626" y="1494905"/>
            <a:ext cx="451139" cy="0"/>
          </a:xfrm>
          <a:custGeom>
            <a:avLst/>
            <a:gdLst/>
            <a:ahLst/>
            <a:cxnLst/>
            <a:rect l="l" t="t" r="r" b="b"/>
            <a:pathLst>
              <a:path w="661670">
                <a:moveTo>
                  <a:pt x="0" y="0"/>
                </a:moveTo>
                <a:lnTo>
                  <a:pt x="661416" y="0"/>
                </a:lnTo>
              </a:path>
            </a:pathLst>
          </a:custGeom>
          <a:ln w="55879">
            <a:solidFill>
              <a:srgbClr val="96865B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47" name="object 647"/>
          <p:cNvSpPr/>
          <p:nvPr/>
        </p:nvSpPr>
        <p:spPr>
          <a:xfrm>
            <a:off x="8354984" y="1462001"/>
            <a:ext cx="757670" cy="305665"/>
          </a:xfrm>
          <a:custGeom>
            <a:avLst/>
            <a:gdLst/>
            <a:ahLst/>
            <a:cxnLst/>
            <a:rect l="l" t="t" r="r" b="b"/>
            <a:pathLst>
              <a:path w="1111250" h="448310">
                <a:moveTo>
                  <a:pt x="377952" y="417576"/>
                </a:moveTo>
                <a:lnTo>
                  <a:pt x="152400" y="417576"/>
                </a:lnTo>
                <a:lnTo>
                  <a:pt x="152400" y="423672"/>
                </a:lnTo>
                <a:lnTo>
                  <a:pt x="15240" y="423672"/>
                </a:lnTo>
                <a:lnTo>
                  <a:pt x="15240" y="448043"/>
                </a:lnTo>
                <a:lnTo>
                  <a:pt x="377952" y="448043"/>
                </a:lnTo>
                <a:lnTo>
                  <a:pt x="377952" y="417576"/>
                </a:lnTo>
                <a:close/>
              </a:path>
              <a:path w="1111250" h="448310">
                <a:moveTo>
                  <a:pt x="1110983" y="242315"/>
                </a:moveTo>
                <a:lnTo>
                  <a:pt x="615696" y="242315"/>
                </a:lnTo>
                <a:lnTo>
                  <a:pt x="617220" y="243840"/>
                </a:lnTo>
                <a:lnTo>
                  <a:pt x="617220" y="246888"/>
                </a:lnTo>
                <a:lnTo>
                  <a:pt x="618744" y="246888"/>
                </a:lnTo>
                <a:lnTo>
                  <a:pt x="618744" y="249936"/>
                </a:lnTo>
                <a:lnTo>
                  <a:pt x="620268" y="249936"/>
                </a:lnTo>
                <a:lnTo>
                  <a:pt x="620268" y="252984"/>
                </a:lnTo>
                <a:lnTo>
                  <a:pt x="621792" y="252984"/>
                </a:lnTo>
                <a:lnTo>
                  <a:pt x="621792" y="256032"/>
                </a:lnTo>
                <a:lnTo>
                  <a:pt x="623316" y="256032"/>
                </a:lnTo>
                <a:lnTo>
                  <a:pt x="624840" y="257556"/>
                </a:lnTo>
                <a:lnTo>
                  <a:pt x="624840" y="260604"/>
                </a:lnTo>
                <a:lnTo>
                  <a:pt x="626364" y="260604"/>
                </a:lnTo>
                <a:lnTo>
                  <a:pt x="626364" y="263652"/>
                </a:lnTo>
                <a:lnTo>
                  <a:pt x="627888" y="263652"/>
                </a:lnTo>
                <a:lnTo>
                  <a:pt x="627888" y="266700"/>
                </a:lnTo>
                <a:lnTo>
                  <a:pt x="629412" y="266700"/>
                </a:lnTo>
                <a:lnTo>
                  <a:pt x="629412" y="269748"/>
                </a:lnTo>
                <a:lnTo>
                  <a:pt x="630936" y="269748"/>
                </a:lnTo>
                <a:lnTo>
                  <a:pt x="630936" y="272796"/>
                </a:lnTo>
                <a:lnTo>
                  <a:pt x="632460" y="272796"/>
                </a:lnTo>
                <a:lnTo>
                  <a:pt x="633984" y="274320"/>
                </a:lnTo>
                <a:lnTo>
                  <a:pt x="633984" y="277368"/>
                </a:lnTo>
                <a:lnTo>
                  <a:pt x="635508" y="277368"/>
                </a:lnTo>
                <a:lnTo>
                  <a:pt x="635508" y="280416"/>
                </a:lnTo>
                <a:lnTo>
                  <a:pt x="637032" y="280416"/>
                </a:lnTo>
                <a:lnTo>
                  <a:pt x="637032" y="283464"/>
                </a:lnTo>
                <a:lnTo>
                  <a:pt x="638556" y="283464"/>
                </a:lnTo>
                <a:lnTo>
                  <a:pt x="638556" y="286512"/>
                </a:lnTo>
                <a:lnTo>
                  <a:pt x="640080" y="286512"/>
                </a:lnTo>
                <a:lnTo>
                  <a:pt x="640080" y="289560"/>
                </a:lnTo>
                <a:lnTo>
                  <a:pt x="641604" y="289560"/>
                </a:lnTo>
                <a:lnTo>
                  <a:pt x="643128" y="291084"/>
                </a:lnTo>
                <a:lnTo>
                  <a:pt x="643128" y="294132"/>
                </a:lnTo>
                <a:lnTo>
                  <a:pt x="644652" y="294132"/>
                </a:lnTo>
                <a:lnTo>
                  <a:pt x="644652" y="297180"/>
                </a:lnTo>
                <a:lnTo>
                  <a:pt x="646176" y="297180"/>
                </a:lnTo>
                <a:lnTo>
                  <a:pt x="646176" y="300228"/>
                </a:lnTo>
                <a:lnTo>
                  <a:pt x="647700" y="300228"/>
                </a:lnTo>
                <a:lnTo>
                  <a:pt x="647700" y="303276"/>
                </a:lnTo>
                <a:lnTo>
                  <a:pt x="649224" y="303276"/>
                </a:lnTo>
                <a:lnTo>
                  <a:pt x="649224" y="306324"/>
                </a:lnTo>
                <a:lnTo>
                  <a:pt x="658368" y="306324"/>
                </a:lnTo>
                <a:lnTo>
                  <a:pt x="722376" y="316992"/>
                </a:lnTo>
                <a:lnTo>
                  <a:pt x="720852" y="318516"/>
                </a:lnTo>
                <a:lnTo>
                  <a:pt x="705612" y="326136"/>
                </a:lnTo>
                <a:lnTo>
                  <a:pt x="704088" y="327660"/>
                </a:lnTo>
                <a:lnTo>
                  <a:pt x="688848" y="335280"/>
                </a:lnTo>
                <a:lnTo>
                  <a:pt x="687324" y="336804"/>
                </a:lnTo>
                <a:lnTo>
                  <a:pt x="672084" y="344424"/>
                </a:lnTo>
                <a:lnTo>
                  <a:pt x="670560" y="345948"/>
                </a:lnTo>
                <a:lnTo>
                  <a:pt x="655320" y="353568"/>
                </a:lnTo>
                <a:lnTo>
                  <a:pt x="653796" y="355092"/>
                </a:lnTo>
                <a:lnTo>
                  <a:pt x="638556" y="362712"/>
                </a:lnTo>
                <a:lnTo>
                  <a:pt x="637032" y="364236"/>
                </a:lnTo>
                <a:lnTo>
                  <a:pt x="621792" y="371856"/>
                </a:lnTo>
                <a:lnTo>
                  <a:pt x="685800" y="382524"/>
                </a:lnTo>
                <a:lnTo>
                  <a:pt x="693420" y="384048"/>
                </a:lnTo>
                <a:lnTo>
                  <a:pt x="696468" y="387096"/>
                </a:lnTo>
                <a:lnTo>
                  <a:pt x="696468" y="390144"/>
                </a:lnTo>
                <a:lnTo>
                  <a:pt x="697992" y="390144"/>
                </a:lnTo>
                <a:lnTo>
                  <a:pt x="697992" y="393192"/>
                </a:lnTo>
                <a:lnTo>
                  <a:pt x="699516" y="393192"/>
                </a:lnTo>
                <a:lnTo>
                  <a:pt x="699516" y="396240"/>
                </a:lnTo>
                <a:lnTo>
                  <a:pt x="701040" y="396240"/>
                </a:lnTo>
                <a:lnTo>
                  <a:pt x="702564" y="397764"/>
                </a:lnTo>
                <a:lnTo>
                  <a:pt x="702564" y="400812"/>
                </a:lnTo>
                <a:lnTo>
                  <a:pt x="704088" y="400812"/>
                </a:lnTo>
                <a:lnTo>
                  <a:pt x="704088" y="403860"/>
                </a:lnTo>
                <a:lnTo>
                  <a:pt x="705612" y="403860"/>
                </a:lnTo>
                <a:lnTo>
                  <a:pt x="705612" y="406908"/>
                </a:lnTo>
                <a:lnTo>
                  <a:pt x="707136" y="406908"/>
                </a:lnTo>
                <a:lnTo>
                  <a:pt x="707136" y="409956"/>
                </a:lnTo>
                <a:lnTo>
                  <a:pt x="708660" y="409956"/>
                </a:lnTo>
                <a:lnTo>
                  <a:pt x="710184" y="411480"/>
                </a:lnTo>
                <a:lnTo>
                  <a:pt x="710184" y="414528"/>
                </a:lnTo>
                <a:lnTo>
                  <a:pt x="711708" y="414528"/>
                </a:lnTo>
                <a:lnTo>
                  <a:pt x="711708" y="417576"/>
                </a:lnTo>
                <a:lnTo>
                  <a:pt x="713232" y="417576"/>
                </a:lnTo>
                <a:lnTo>
                  <a:pt x="713232" y="420623"/>
                </a:lnTo>
                <a:lnTo>
                  <a:pt x="714756" y="420623"/>
                </a:lnTo>
                <a:lnTo>
                  <a:pt x="716280" y="422148"/>
                </a:lnTo>
                <a:lnTo>
                  <a:pt x="716280" y="425195"/>
                </a:lnTo>
                <a:lnTo>
                  <a:pt x="717804" y="425195"/>
                </a:lnTo>
                <a:lnTo>
                  <a:pt x="717804" y="428244"/>
                </a:lnTo>
                <a:lnTo>
                  <a:pt x="719328" y="428244"/>
                </a:lnTo>
                <a:lnTo>
                  <a:pt x="719328" y="431292"/>
                </a:lnTo>
                <a:lnTo>
                  <a:pt x="720852" y="431292"/>
                </a:lnTo>
                <a:lnTo>
                  <a:pt x="720852" y="434340"/>
                </a:lnTo>
                <a:lnTo>
                  <a:pt x="722376" y="434340"/>
                </a:lnTo>
                <a:lnTo>
                  <a:pt x="723900" y="435864"/>
                </a:lnTo>
                <a:lnTo>
                  <a:pt x="723900" y="438912"/>
                </a:lnTo>
                <a:lnTo>
                  <a:pt x="725424" y="438912"/>
                </a:lnTo>
                <a:lnTo>
                  <a:pt x="725424" y="441959"/>
                </a:lnTo>
                <a:lnTo>
                  <a:pt x="726948" y="441959"/>
                </a:lnTo>
                <a:lnTo>
                  <a:pt x="726948" y="445008"/>
                </a:lnTo>
                <a:lnTo>
                  <a:pt x="728472" y="445008"/>
                </a:lnTo>
                <a:lnTo>
                  <a:pt x="728472" y="448043"/>
                </a:lnTo>
                <a:lnTo>
                  <a:pt x="1110983" y="448043"/>
                </a:lnTo>
                <a:lnTo>
                  <a:pt x="1110983" y="242315"/>
                </a:lnTo>
                <a:close/>
              </a:path>
              <a:path w="1111250" h="448310">
                <a:moveTo>
                  <a:pt x="1110983" y="0"/>
                </a:moveTo>
                <a:lnTo>
                  <a:pt x="15240" y="0"/>
                </a:lnTo>
                <a:lnTo>
                  <a:pt x="15240" y="286512"/>
                </a:lnTo>
                <a:lnTo>
                  <a:pt x="0" y="286512"/>
                </a:lnTo>
                <a:lnTo>
                  <a:pt x="0" y="423672"/>
                </a:lnTo>
                <a:lnTo>
                  <a:pt x="15240" y="423672"/>
                </a:lnTo>
                <a:lnTo>
                  <a:pt x="15240" y="417576"/>
                </a:lnTo>
                <a:lnTo>
                  <a:pt x="377952" y="417576"/>
                </a:lnTo>
                <a:lnTo>
                  <a:pt x="377952" y="242315"/>
                </a:lnTo>
                <a:lnTo>
                  <a:pt x="1110983" y="242315"/>
                </a:lnTo>
                <a:lnTo>
                  <a:pt x="1110983" y="0"/>
                </a:lnTo>
                <a:close/>
              </a:path>
            </a:pathLst>
          </a:custGeom>
          <a:solidFill>
            <a:srgbClr val="BACCCC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48" name="object 648"/>
          <p:cNvSpPr/>
          <p:nvPr/>
        </p:nvSpPr>
        <p:spPr>
          <a:xfrm>
            <a:off x="8494222" y="5338325"/>
            <a:ext cx="29441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2" y="0"/>
                </a:lnTo>
              </a:path>
            </a:pathLst>
          </a:custGeom>
          <a:ln w="4559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49" name="object 649"/>
          <p:cNvSpPr/>
          <p:nvPr/>
        </p:nvSpPr>
        <p:spPr>
          <a:xfrm>
            <a:off x="8307704" y="5338849"/>
            <a:ext cx="0" cy="90488"/>
          </a:xfrm>
          <a:custGeom>
            <a:avLst/>
            <a:gdLst/>
            <a:ahLst/>
            <a:cxnLst/>
            <a:rect l="l" t="t" r="r" b="b"/>
            <a:pathLst>
              <a:path h="132715">
                <a:moveTo>
                  <a:pt x="0" y="0"/>
                </a:moveTo>
                <a:lnTo>
                  <a:pt x="0" y="132575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50" name="object 650"/>
          <p:cNvSpPr/>
          <p:nvPr/>
        </p:nvSpPr>
        <p:spPr>
          <a:xfrm>
            <a:off x="8487983" y="5338849"/>
            <a:ext cx="0" cy="90488"/>
          </a:xfrm>
          <a:custGeom>
            <a:avLst/>
            <a:gdLst/>
            <a:ahLst/>
            <a:cxnLst/>
            <a:rect l="l" t="t" r="r" b="b"/>
            <a:pathLst>
              <a:path h="132715">
                <a:moveTo>
                  <a:pt x="0" y="0"/>
                </a:moveTo>
                <a:lnTo>
                  <a:pt x="0" y="132575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51" name="object 651"/>
          <p:cNvSpPr/>
          <p:nvPr/>
        </p:nvSpPr>
        <p:spPr>
          <a:xfrm>
            <a:off x="8656319" y="5330535"/>
            <a:ext cx="29441" cy="4330"/>
          </a:xfrm>
          <a:custGeom>
            <a:avLst/>
            <a:gdLst/>
            <a:ahLst/>
            <a:cxnLst/>
            <a:rect l="l" t="t" r="r" b="b"/>
            <a:pathLst>
              <a:path w="43179" h="6350">
                <a:moveTo>
                  <a:pt x="42659" y="0"/>
                </a:moveTo>
                <a:lnTo>
                  <a:pt x="35051" y="0"/>
                </a:lnTo>
                <a:lnTo>
                  <a:pt x="42659" y="1523"/>
                </a:lnTo>
                <a:lnTo>
                  <a:pt x="42659" y="0"/>
                </a:lnTo>
                <a:close/>
              </a:path>
              <a:path w="43179" h="6350">
                <a:moveTo>
                  <a:pt x="22859" y="0"/>
                </a:moveTo>
                <a:lnTo>
                  <a:pt x="0" y="0"/>
                </a:lnTo>
                <a:lnTo>
                  <a:pt x="22859" y="1523"/>
                </a:lnTo>
                <a:lnTo>
                  <a:pt x="22859" y="0"/>
                </a:lnTo>
                <a:close/>
              </a:path>
              <a:path w="43179" h="6350">
                <a:moveTo>
                  <a:pt x="42659" y="3060"/>
                </a:moveTo>
                <a:lnTo>
                  <a:pt x="38099" y="3060"/>
                </a:lnTo>
                <a:lnTo>
                  <a:pt x="38099" y="6095"/>
                </a:lnTo>
                <a:lnTo>
                  <a:pt x="42659" y="6095"/>
                </a:lnTo>
                <a:lnTo>
                  <a:pt x="42659" y="3060"/>
                </a:lnTo>
                <a:close/>
              </a:path>
              <a:path w="43179" h="6350">
                <a:moveTo>
                  <a:pt x="19824" y="3060"/>
                </a:moveTo>
                <a:lnTo>
                  <a:pt x="0" y="3060"/>
                </a:lnTo>
                <a:lnTo>
                  <a:pt x="0" y="6095"/>
                </a:lnTo>
                <a:lnTo>
                  <a:pt x="19824" y="6095"/>
                </a:lnTo>
                <a:lnTo>
                  <a:pt x="19824" y="306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52" name="object 652"/>
          <p:cNvSpPr/>
          <p:nvPr/>
        </p:nvSpPr>
        <p:spPr>
          <a:xfrm>
            <a:off x="8656317" y="5503023"/>
            <a:ext cx="29441" cy="3464"/>
          </a:xfrm>
          <a:custGeom>
            <a:avLst/>
            <a:gdLst/>
            <a:ahLst/>
            <a:cxnLst/>
            <a:rect l="l" t="t" r="r" b="b"/>
            <a:pathLst>
              <a:path w="43179" h="5079">
                <a:moveTo>
                  <a:pt x="42672" y="0"/>
                </a:moveTo>
                <a:lnTo>
                  <a:pt x="0" y="0"/>
                </a:lnTo>
                <a:lnTo>
                  <a:pt x="42672" y="1536"/>
                </a:lnTo>
                <a:lnTo>
                  <a:pt x="42672" y="0"/>
                </a:lnTo>
                <a:close/>
              </a:path>
              <a:path w="43179" h="5079">
                <a:moveTo>
                  <a:pt x="42672" y="3047"/>
                </a:moveTo>
                <a:lnTo>
                  <a:pt x="0" y="3047"/>
                </a:lnTo>
                <a:lnTo>
                  <a:pt x="42672" y="4571"/>
                </a:lnTo>
                <a:lnTo>
                  <a:pt x="42672" y="3047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53" name="object 653"/>
          <p:cNvSpPr/>
          <p:nvPr/>
        </p:nvSpPr>
        <p:spPr>
          <a:xfrm>
            <a:off x="5620611" y="3923607"/>
            <a:ext cx="0" cy="46759"/>
          </a:xfrm>
          <a:custGeom>
            <a:avLst/>
            <a:gdLst/>
            <a:ahLst/>
            <a:cxnLst/>
            <a:rect l="l" t="t" r="r" b="b"/>
            <a:pathLst>
              <a:path h="68579">
                <a:moveTo>
                  <a:pt x="0" y="0"/>
                </a:moveTo>
                <a:lnTo>
                  <a:pt x="0" y="68567"/>
                </a:lnTo>
              </a:path>
            </a:pathLst>
          </a:custGeom>
          <a:ln w="7607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54" name="object 654"/>
          <p:cNvSpPr/>
          <p:nvPr/>
        </p:nvSpPr>
        <p:spPr>
          <a:xfrm>
            <a:off x="7888432" y="3179618"/>
            <a:ext cx="5195" cy="12556"/>
          </a:xfrm>
          <a:custGeom>
            <a:avLst/>
            <a:gdLst/>
            <a:ahLst/>
            <a:cxnLst/>
            <a:rect l="l" t="t" r="r" b="b"/>
            <a:pathLst>
              <a:path w="7620" h="18414">
                <a:moveTo>
                  <a:pt x="0" y="18275"/>
                </a:moveTo>
                <a:lnTo>
                  <a:pt x="7607" y="18275"/>
                </a:lnTo>
                <a:lnTo>
                  <a:pt x="7607" y="0"/>
                </a:lnTo>
                <a:lnTo>
                  <a:pt x="0" y="0"/>
                </a:lnTo>
                <a:lnTo>
                  <a:pt x="0" y="18275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55" name="object 655"/>
          <p:cNvSpPr/>
          <p:nvPr/>
        </p:nvSpPr>
        <p:spPr>
          <a:xfrm>
            <a:off x="6172368" y="3195205"/>
            <a:ext cx="0" cy="103043"/>
          </a:xfrm>
          <a:custGeom>
            <a:avLst/>
            <a:gdLst/>
            <a:ahLst/>
            <a:cxnLst/>
            <a:rect l="l" t="t" r="r" b="b"/>
            <a:pathLst>
              <a:path h="151129">
                <a:moveTo>
                  <a:pt x="0" y="0"/>
                </a:moveTo>
                <a:lnTo>
                  <a:pt x="0" y="150863"/>
                </a:lnTo>
              </a:path>
            </a:pathLst>
          </a:custGeom>
          <a:ln w="4559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56" name="object 656"/>
          <p:cNvSpPr/>
          <p:nvPr/>
        </p:nvSpPr>
        <p:spPr>
          <a:xfrm>
            <a:off x="6172368" y="3298075"/>
            <a:ext cx="0" cy="103909"/>
          </a:xfrm>
          <a:custGeom>
            <a:avLst/>
            <a:gdLst/>
            <a:ahLst/>
            <a:cxnLst/>
            <a:rect l="l" t="t" r="r" b="b"/>
            <a:pathLst>
              <a:path h="152400">
                <a:moveTo>
                  <a:pt x="0" y="0"/>
                </a:moveTo>
                <a:lnTo>
                  <a:pt x="0" y="152400"/>
                </a:lnTo>
              </a:path>
            </a:pathLst>
          </a:custGeom>
          <a:ln w="4559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57" name="object 657"/>
          <p:cNvSpPr/>
          <p:nvPr/>
        </p:nvSpPr>
        <p:spPr>
          <a:xfrm>
            <a:off x="6172368" y="3401975"/>
            <a:ext cx="0" cy="103909"/>
          </a:xfrm>
          <a:custGeom>
            <a:avLst/>
            <a:gdLst/>
            <a:ahLst/>
            <a:cxnLst/>
            <a:rect l="l" t="t" r="r" b="b"/>
            <a:pathLst>
              <a:path h="152400">
                <a:moveTo>
                  <a:pt x="0" y="0"/>
                </a:moveTo>
                <a:lnTo>
                  <a:pt x="0" y="152400"/>
                </a:lnTo>
              </a:path>
            </a:pathLst>
          </a:custGeom>
          <a:ln w="4559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58" name="object 658"/>
          <p:cNvSpPr/>
          <p:nvPr/>
        </p:nvSpPr>
        <p:spPr>
          <a:xfrm>
            <a:off x="6172368" y="3505893"/>
            <a:ext cx="0" cy="103909"/>
          </a:xfrm>
          <a:custGeom>
            <a:avLst/>
            <a:gdLst/>
            <a:ahLst/>
            <a:cxnLst/>
            <a:rect l="l" t="t" r="r" b="b"/>
            <a:pathLst>
              <a:path h="152400">
                <a:moveTo>
                  <a:pt x="0" y="0"/>
                </a:moveTo>
                <a:lnTo>
                  <a:pt x="0" y="152387"/>
                </a:lnTo>
              </a:path>
            </a:pathLst>
          </a:custGeom>
          <a:ln w="4559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59" name="object 659"/>
          <p:cNvSpPr/>
          <p:nvPr/>
        </p:nvSpPr>
        <p:spPr>
          <a:xfrm>
            <a:off x="6172368" y="3609802"/>
            <a:ext cx="0" cy="103909"/>
          </a:xfrm>
          <a:custGeom>
            <a:avLst/>
            <a:gdLst/>
            <a:ahLst/>
            <a:cxnLst/>
            <a:rect l="l" t="t" r="r" b="b"/>
            <a:pathLst>
              <a:path h="152400">
                <a:moveTo>
                  <a:pt x="0" y="0"/>
                </a:moveTo>
                <a:lnTo>
                  <a:pt x="0" y="152400"/>
                </a:lnTo>
              </a:path>
            </a:pathLst>
          </a:custGeom>
          <a:ln w="4559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60" name="object 660"/>
          <p:cNvSpPr/>
          <p:nvPr/>
        </p:nvSpPr>
        <p:spPr>
          <a:xfrm>
            <a:off x="6172368" y="3713711"/>
            <a:ext cx="0" cy="103043"/>
          </a:xfrm>
          <a:custGeom>
            <a:avLst/>
            <a:gdLst/>
            <a:ahLst/>
            <a:cxnLst/>
            <a:rect l="l" t="t" r="r" b="b"/>
            <a:pathLst>
              <a:path h="151129">
                <a:moveTo>
                  <a:pt x="0" y="0"/>
                </a:moveTo>
                <a:lnTo>
                  <a:pt x="0" y="150875"/>
                </a:lnTo>
              </a:path>
            </a:pathLst>
          </a:custGeom>
          <a:ln w="4559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61" name="object 661"/>
          <p:cNvSpPr/>
          <p:nvPr/>
        </p:nvSpPr>
        <p:spPr>
          <a:xfrm>
            <a:off x="6172368" y="3816572"/>
            <a:ext cx="0" cy="103909"/>
          </a:xfrm>
          <a:custGeom>
            <a:avLst/>
            <a:gdLst/>
            <a:ahLst/>
            <a:cxnLst/>
            <a:rect l="l" t="t" r="r" b="b"/>
            <a:pathLst>
              <a:path h="152400">
                <a:moveTo>
                  <a:pt x="0" y="0"/>
                </a:moveTo>
                <a:lnTo>
                  <a:pt x="0" y="152400"/>
                </a:lnTo>
              </a:path>
            </a:pathLst>
          </a:custGeom>
          <a:ln w="4559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62" name="object 662"/>
          <p:cNvSpPr/>
          <p:nvPr/>
        </p:nvSpPr>
        <p:spPr>
          <a:xfrm>
            <a:off x="3776230" y="2067783"/>
            <a:ext cx="0" cy="100878"/>
          </a:xfrm>
          <a:custGeom>
            <a:avLst/>
            <a:gdLst/>
            <a:ahLst/>
            <a:cxnLst/>
            <a:rect l="l" t="t" r="r" b="b"/>
            <a:pathLst>
              <a:path h="147955">
                <a:moveTo>
                  <a:pt x="0" y="0"/>
                </a:moveTo>
                <a:lnTo>
                  <a:pt x="0" y="147827"/>
                </a:lnTo>
              </a:path>
            </a:pathLst>
          </a:custGeom>
          <a:ln w="4572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63" name="object 663"/>
          <p:cNvSpPr/>
          <p:nvPr/>
        </p:nvSpPr>
        <p:spPr>
          <a:xfrm>
            <a:off x="3776230" y="1967000"/>
            <a:ext cx="0" cy="100878"/>
          </a:xfrm>
          <a:custGeom>
            <a:avLst/>
            <a:gdLst/>
            <a:ahLst/>
            <a:cxnLst/>
            <a:rect l="l" t="t" r="r" b="b"/>
            <a:pathLst>
              <a:path h="147955">
                <a:moveTo>
                  <a:pt x="0" y="0"/>
                </a:moveTo>
                <a:lnTo>
                  <a:pt x="0" y="147827"/>
                </a:lnTo>
              </a:path>
            </a:pathLst>
          </a:custGeom>
          <a:ln w="4572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64" name="object 664"/>
          <p:cNvSpPr/>
          <p:nvPr/>
        </p:nvSpPr>
        <p:spPr>
          <a:xfrm>
            <a:off x="3776230" y="1866208"/>
            <a:ext cx="0" cy="100878"/>
          </a:xfrm>
          <a:custGeom>
            <a:avLst/>
            <a:gdLst/>
            <a:ahLst/>
            <a:cxnLst/>
            <a:rect l="l" t="t" r="r" b="b"/>
            <a:pathLst>
              <a:path h="147955">
                <a:moveTo>
                  <a:pt x="0" y="0"/>
                </a:moveTo>
                <a:lnTo>
                  <a:pt x="0" y="147827"/>
                </a:lnTo>
              </a:path>
            </a:pathLst>
          </a:custGeom>
          <a:ln w="4572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65" name="object 665"/>
          <p:cNvSpPr/>
          <p:nvPr/>
        </p:nvSpPr>
        <p:spPr>
          <a:xfrm>
            <a:off x="3776230" y="1764376"/>
            <a:ext cx="0" cy="102177"/>
          </a:xfrm>
          <a:custGeom>
            <a:avLst/>
            <a:gdLst/>
            <a:ahLst/>
            <a:cxnLst/>
            <a:rect l="l" t="t" r="r" b="b"/>
            <a:pathLst>
              <a:path h="149860">
                <a:moveTo>
                  <a:pt x="0" y="0"/>
                </a:moveTo>
                <a:lnTo>
                  <a:pt x="0" y="149339"/>
                </a:lnTo>
              </a:path>
            </a:pathLst>
          </a:custGeom>
          <a:ln w="4572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66" name="object 666"/>
          <p:cNvSpPr/>
          <p:nvPr/>
        </p:nvSpPr>
        <p:spPr>
          <a:xfrm>
            <a:off x="3776230" y="1663584"/>
            <a:ext cx="0" cy="100878"/>
          </a:xfrm>
          <a:custGeom>
            <a:avLst/>
            <a:gdLst/>
            <a:ahLst/>
            <a:cxnLst/>
            <a:rect l="l" t="t" r="r" b="b"/>
            <a:pathLst>
              <a:path h="147955">
                <a:moveTo>
                  <a:pt x="0" y="0"/>
                </a:moveTo>
                <a:lnTo>
                  <a:pt x="0" y="147815"/>
                </a:lnTo>
              </a:path>
            </a:pathLst>
          </a:custGeom>
          <a:ln w="4572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67" name="object 667"/>
          <p:cNvSpPr/>
          <p:nvPr/>
        </p:nvSpPr>
        <p:spPr>
          <a:xfrm>
            <a:off x="3776230" y="1562784"/>
            <a:ext cx="0" cy="100878"/>
          </a:xfrm>
          <a:custGeom>
            <a:avLst/>
            <a:gdLst/>
            <a:ahLst/>
            <a:cxnLst/>
            <a:rect l="l" t="t" r="r" b="b"/>
            <a:pathLst>
              <a:path h="147955">
                <a:moveTo>
                  <a:pt x="0" y="0"/>
                </a:moveTo>
                <a:lnTo>
                  <a:pt x="0" y="147827"/>
                </a:lnTo>
              </a:path>
            </a:pathLst>
          </a:custGeom>
          <a:ln w="4572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68" name="object 668"/>
          <p:cNvSpPr/>
          <p:nvPr/>
        </p:nvSpPr>
        <p:spPr>
          <a:xfrm>
            <a:off x="4114454" y="2168583"/>
            <a:ext cx="0" cy="368011"/>
          </a:xfrm>
          <a:custGeom>
            <a:avLst/>
            <a:gdLst/>
            <a:ahLst/>
            <a:cxnLst/>
            <a:rect l="l" t="t" r="r" b="b"/>
            <a:pathLst>
              <a:path h="539750">
                <a:moveTo>
                  <a:pt x="0" y="0"/>
                </a:moveTo>
                <a:lnTo>
                  <a:pt x="0" y="539483"/>
                </a:lnTo>
              </a:path>
            </a:pathLst>
          </a:custGeom>
          <a:ln w="30479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69" name="object 669"/>
          <p:cNvSpPr/>
          <p:nvPr/>
        </p:nvSpPr>
        <p:spPr>
          <a:xfrm>
            <a:off x="3481646" y="2526025"/>
            <a:ext cx="622589" cy="0"/>
          </a:xfrm>
          <a:custGeom>
            <a:avLst/>
            <a:gdLst/>
            <a:ahLst/>
            <a:cxnLst/>
            <a:rect l="l" t="t" r="r" b="b"/>
            <a:pathLst>
              <a:path w="913129">
                <a:moveTo>
                  <a:pt x="0" y="0"/>
                </a:moveTo>
                <a:lnTo>
                  <a:pt x="912863" y="0"/>
                </a:lnTo>
              </a:path>
            </a:pathLst>
          </a:custGeom>
          <a:ln w="30467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70" name="object 670"/>
          <p:cNvSpPr/>
          <p:nvPr/>
        </p:nvSpPr>
        <p:spPr>
          <a:xfrm>
            <a:off x="3345526" y="2526025"/>
            <a:ext cx="31173" cy="0"/>
          </a:xfrm>
          <a:custGeom>
            <a:avLst/>
            <a:gdLst/>
            <a:ahLst/>
            <a:cxnLst/>
            <a:rect l="l" t="t" r="r" b="b"/>
            <a:pathLst>
              <a:path w="45720">
                <a:moveTo>
                  <a:pt x="0" y="0"/>
                </a:moveTo>
                <a:lnTo>
                  <a:pt x="45720" y="0"/>
                </a:lnTo>
              </a:path>
            </a:pathLst>
          </a:custGeom>
          <a:ln w="30467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71" name="object 671"/>
          <p:cNvSpPr/>
          <p:nvPr/>
        </p:nvSpPr>
        <p:spPr>
          <a:xfrm>
            <a:off x="3355917" y="2168591"/>
            <a:ext cx="0" cy="347230"/>
          </a:xfrm>
          <a:custGeom>
            <a:avLst/>
            <a:gdLst/>
            <a:ahLst/>
            <a:cxnLst/>
            <a:rect l="l" t="t" r="r" b="b"/>
            <a:pathLst>
              <a:path h="509270">
                <a:moveTo>
                  <a:pt x="0" y="0"/>
                </a:moveTo>
                <a:lnTo>
                  <a:pt x="0" y="509003"/>
                </a:lnTo>
              </a:path>
            </a:pathLst>
          </a:custGeom>
          <a:ln w="30479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72" name="object 672"/>
          <p:cNvSpPr/>
          <p:nvPr/>
        </p:nvSpPr>
        <p:spPr>
          <a:xfrm>
            <a:off x="3476452" y="2526025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07" y="0"/>
                </a:lnTo>
              </a:path>
            </a:pathLst>
          </a:custGeom>
          <a:ln w="30467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73" name="object 673"/>
          <p:cNvSpPr/>
          <p:nvPr/>
        </p:nvSpPr>
        <p:spPr>
          <a:xfrm>
            <a:off x="3376699" y="2526025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07" y="0"/>
                </a:lnTo>
              </a:path>
            </a:pathLst>
          </a:custGeom>
          <a:ln w="30467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74" name="object 674"/>
          <p:cNvSpPr/>
          <p:nvPr/>
        </p:nvSpPr>
        <p:spPr>
          <a:xfrm>
            <a:off x="3384488" y="2422121"/>
            <a:ext cx="0" cy="93518"/>
          </a:xfrm>
          <a:custGeom>
            <a:avLst/>
            <a:gdLst/>
            <a:ahLst/>
            <a:cxnLst/>
            <a:rect l="l" t="t" r="r" b="b"/>
            <a:pathLst>
              <a:path h="137160">
                <a:moveTo>
                  <a:pt x="0" y="0"/>
                </a:moveTo>
                <a:lnTo>
                  <a:pt x="0" y="137147"/>
                </a:lnTo>
              </a:path>
            </a:pathLst>
          </a:custGeom>
          <a:ln w="7607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75" name="object 675"/>
          <p:cNvSpPr/>
          <p:nvPr/>
        </p:nvSpPr>
        <p:spPr>
          <a:xfrm>
            <a:off x="3604259" y="2333807"/>
            <a:ext cx="29441" cy="140277"/>
          </a:xfrm>
          <a:custGeom>
            <a:avLst/>
            <a:gdLst/>
            <a:ahLst/>
            <a:cxnLst/>
            <a:rect l="l" t="t" r="r" b="b"/>
            <a:pathLst>
              <a:path w="43179" h="205739">
                <a:moveTo>
                  <a:pt x="0" y="205727"/>
                </a:moveTo>
                <a:lnTo>
                  <a:pt x="42672" y="205727"/>
                </a:lnTo>
                <a:lnTo>
                  <a:pt x="42672" y="0"/>
                </a:lnTo>
                <a:lnTo>
                  <a:pt x="0" y="0"/>
                </a:lnTo>
                <a:lnTo>
                  <a:pt x="0" y="205727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76" name="object 676"/>
          <p:cNvSpPr/>
          <p:nvPr/>
        </p:nvSpPr>
        <p:spPr>
          <a:xfrm>
            <a:off x="3633355" y="2333807"/>
            <a:ext cx="29441" cy="140277"/>
          </a:xfrm>
          <a:custGeom>
            <a:avLst/>
            <a:gdLst/>
            <a:ahLst/>
            <a:cxnLst/>
            <a:rect l="l" t="t" r="r" b="b"/>
            <a:pathLst>
              <a:path w="43179" h="205739">
                <a:moveTo>
                  <a:pt x="0" y="205727"/>
                </a:moveTo>
                <a:lnTo>
                  <a:pt x="42672" y="205727"/>
                </a:lnTo>
                <a:lnTo>
                  <a:pt x="42672" y="0"/>
                </a:lnTo>
                <a:lnTo>
                  <a:pt x="0" y="0"/>
                </a:lnTo>
                <a:lnTo>
                  <a:pt x="0" y="205727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77" name="object 677"/>
          <p:cNvSpPr/>
          <p:nvPr/>
        </p:nvSpPr>
        <p:spPr>
          <a:xfrm>
            <a:off x="3662449" y="2333807"/>
            <a:ext cx="28142" cy="140277"/>
          </a:xfrm>
          <a:custGeom>
            <a:avLst/>
            <a:gdLst/>
            <a:ahLst/>
            <a:cxnLst/>
            <a:rect l="l" t="t" r="r" b="b"/>
            <a:pathLst>
              <a:path w="41275" h="205739">
                <a:moveTo>
                  <a:pt x="0" y="205727"/>
                </a:moveTo>
                <a:lnTo>
                  <a:pt x="41148" y="205727"/>
                </a:lnTo>
                <a:lnTo>
                  <a:pt x="41148" y="0"/>
                </a:lnTo>
                <a:lnTo>
                  <a:pt x="0" y="0"/>
                </a:lnTo>
                <a:lnTo>
                  <a:pt x="0" y="205727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78" name="object 678"/>
          <p:cNvSpPr/>
          <p:nvPr/>
        </p:nvSpPr>
        <p:spPr>
          <a:xfrm>
            <a:off x="3690505" y="2333807"/>
            <a:ext cx="29441" cy="140277"/>
          </a:xfrm>
          <a:custGeom>
            <a:avLst/>
            <a:gdLst/>
            <a:ahLst/>
            <a:cxnLst/>
            <a:rect l="l" t="t" r="r" b="b"/>
            <a:pathLst>
              <a:path w="43179" h="205739">
                <a:moveTo>
                  <a:pt x="0" y="205727"/>
                </a:moveTo>
                <a:lnTo>
                  <a:pt x="42672" y="205727"/>
                </a:lnTo>
                <a:lnTo>
                  <a:pt x="42672" y="0"/>
                </a:lnTo>
                <a:lnTo>
                  <a:pt x="0" y="0"/>
                </a:lnTo>
                <a:lnTo>
                  <a:pt x="0" y="205727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79" name="object 679"/>
          <p:cNvSpPr/>
          <p:nvPr/>
        </p:nvSpPr>
        <p:spPr>
          <a:xfrm>
            <a:off x="3719599" y="2333807"/>
            <a:ext cx="28142" cy="140277"/>
          </a:xfrm>
          <a:custGeom>
            <a:avLst/>
            <a:gdLst/>
            <a:ahLst/>
            <a:cxnLst/>
            <a:rect l="l" t="t" r="r" b="b"/>
            <a:pathLst>
              <a:path w="41275" h="205739">
                <a:moveTo>
                  <a:pt x="0" y="205727"/>
                </a:moveTo>
                <a:lnTo>
                  <a:pt x="41148" y="205727"/>
                </a:lnTo>
                <a:lnTo>
                  <a:pt x="41148" y="0"/>
                </a:lnTo>
                <a:lnTo>
                  <a:pt x="0" y="0"/>
                </a:lnTo>
                <a:lnTo>
                  <a:pt x="0" y="205727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80" name="object 680"/>
          <p:cNvSpPr/>
          <p:nvPr/>
        </p:nvSpPr>
        <p:spPr>
          <a:xfrm>
            <a:off x="3747657" y="2333800"/>
            <a:ext cx="29441" cy="140277"/>
          </a:xfrm>
          <a:custGeom>
            <a:avLst/>
            <a:gdLst/>
            <a:ahLst/>
            <a:cxnLst/>
            <a:rect l="l" t="t" r="r" b="b"/>
            <a:pathLst>
              <a:path w="43179" h="205739">
                <a:moveTo>
                  <a:pt x="28956" y="0"/>
                </a:moveTo>
                <a:lnTo>
                  <a:pt x="0" y="0"/>
                </a:lnTo>
                <a:lnTo>
                  <a:pt x="0" y="205727"/>
                </a:lnTo>
                <a:lnTo>
                  <a:pt x="42659" y="205727"/>
                </a:lnTo>
                <a:lnTo>
                  <a:pt x="42659" y="131051"/>
                </a:lnTo>
                <a:lnTo>
                  <a:pt x="33528" y="129539"/>
                </a:lnTo>
                <a:lnTo>
                  <a:pt x="39611" y="126479"/>
                </a:lnTo>
                <a:lnTo>
                  <a:pt x="42659" y="126479"/>
                </a:lnTo>
                <a:lnTo>
                  <a:pt x="42659" y="24384"/>
                </a:lnTo>
                <a:lnTo>
                  <a:pt x="41148" y="24384"/>
                </a:lnTo>
                <a:lnTo>
                  <a:pt x="41148" y="21323"/>
                </a:lnTo>
                <a:lnTo>
                  <a:pt x="39611" y="21323"/>
                </a:lnTo>
                <a:lnTo>
                  <a:pt x="39611" y="18288"/>
                </a:lnTo>
                <a:lnTo>
                  <a:pt x="38100" y="18288"/>
                </a:lnTo>
                <a:lnTo>
                  <a:pt x="38100" y="15240"/>
                </a:lnTo>
                <a:lnTo>
                  <a:pt x="36576" y="13716"/>
                </a:lnTo>
                <a:lnTo>
                  <a:pt x="35039" y="13716"/>
                </a:lnTo>
                <a:lnTo>
                  <a:pt x="35039" y="10668"/>
                </a:lnTo>
                <a:lnTo>
                  <a:pt x="33528" y="10668"/>
                </a:lnTo>
                <a:lnTo>
                  <a:pt x="33528" y="7607"/>
                </a:lnTo>
                <a:lnTo>
                  <a:pt x="32004" y="7607"/>
                </a:lnTo>
                <a:lnTo>
                  <a:pt x="32004" y="4572"/>
                </a:lnTo>
                <a:lnTo>
                  <a:pt x="30467" y="4572"/>
                </a:lnTo>
                <a:lnTo>
                  <a:pt x="30467" y="1524"/>
                </a:lnTo>
                <a:lnTo>
                  <a:pt x="28956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81" name="object 681"/>
          <p:cNvSpPr/>
          <p:nvPr/>
        </p:nvSpPr>
        <p:spPr>
          <a:xfrm>
            <a:off x="3776749" y="2352504"/>
            <a:ext cx="28142" cy="121660"/>
          </a:xfrm>
          <a:custGeom>
            <a:avLst/>
            <a:gdLst/>
            <a:ahLst/>
            <a:cxnLst/>
            <a:rect l="l" t="t" r="r" b="b"/>
            <a:pathLst>
              <a:path w="41275" h="178435">
                <a:moveTo>
                  <a:pt x="1524" y="0"/>
                </a:moveTo>
                <a:lnTo>
                  <a:pt x="0" y="0"/>
                </a:lnTo>
                <a:lnTo>
                  <a:pt x="0" y="97536"/>
                </a:lnTo>
                <a:lnTo>
                  <a:pt x="12192" y="91440"/>
                </a:lnTo>
                <a:lnTo>
                  <a:pt x="13716" y="89903"/>
                </a:lnTo>
                <a:lnTo>
                  <a:pt x="25908" y="83820"/>
                </a:lnTo>
                <a:lnTo>
                  <a:pt x="27432" y="82296"/>
                </a:lnTo>
                <a:lnTo>
                  <a:pt x="39624" y="76187"/>
                </a:lnTo>
                <a:lnTo>
                  <a:pt x="41135" y="38379"/>
                </a:lnTo>
                <a:lnTo>
                  <a:pt x="41135" y="38100"/>
                </a:lnTo>
                <a:lnTo>
                  <a:pt x="35052" y="36576"/>
                </a:lnTo>
                <a:lnTo>
                  <a:pt x="27432" y="35039"/>
                </a:lnTo>
                <a:lnTo>
                  <a:pt x="19812" y="35039"/>
                </a:lnTo>
                <a:lnTo>
                  <a:pt x="19812" y="32004"/>
                </a:lnTo>
                <a:lnTo>
                  <a:pt x="18288" y="32004"/>
                </a:lnTo>
                <a:lnTo>
                  <a:pt x="18288" y="28956"/>
                </a:lnTo>
                <a:lnTo>
                  <a:pt x="16764" y="28956"/>
                </a:lnTo>
                <a:lnTo>
                  <a:pt x="16764" y="25895"/>
                </a:lnTo>
                <a:lnTo>
                  <a:pt x="15240" y="25895"/>
                </a:lnTo>
                <a:lnTo>
                  <a:pt x="15240" y="22860"/>
                </a:lnTo>
                <a:lnTo>
                  <a:pt x="13716" y="21323"/>
                </a:lnTo>
                <a:lnTo>
                  <a:pt x="12192" y="21323"/>
                </a:lnTo>
                <a:lnTo>
                  <a:pt x="12192" y="18288"/>
                </a:lnTo>
                <a:lnTo>
                  <a:pt x="10668" y="18288"/>
                </a:lnTo>
                <a:lnTo>
                  <a:pt x="10668" y="15240"/>
                </a:lnTo>
                <a:lnTo>
                  <a:pt x="9144" y="15240"/>
                </a:lnTo>
                <a:lnTo>
                  <a:pt x="9144" y="12179"/>
                </a:lnTo>
                <a:lnTo>
                  <a:pt x="7620" y="10668"/>
                </a:lnTo>
                <a:lnTo>
                  <a:pt x="6096" y="10668"/>
                </a:lnTo>
                <a:lnTo>
                  <a:pt x="6096" y="7607"/>
                </a:lnTo>
                <a:lnTo>
                  <a:pt x="4572" y="7607"/>
                </a:lnTo>
                <a:lnTo>
                  <a:pt x="4572" y="4572"/>
                </a:lnTo>
                <a:lnTo>
                  <a:pt x="3048" y="4572"/>
                </a:lnTo>
                <a:lnTo>
                  <a:pt x="3048" y="1524"/>
                </a:lnTo>
                <a:lnTo>
                  <a:pt x="1524" y="0"/>
                </a:lnTo>
                <a:close/>
              </a:path>
              <a:path w="41275" h="178435">
                <a:moveTo>
                  <a:pt x="10667" y="105155"/>
                </a:moveTo>
                <a:lnTo>
                  <a:pt x="0" y="105155"/>
                </a:lnTo>
                <a:lnTo>
                  <a:pt x="0" y="178295"/>
                </a:lnTo>
                <a:lnTo>
                  <a:pt x="41135" y="178295"/>
                </a:lnTo>
                <a:lnTo>
                  <a:pt x="41135" y="109728"/>
                </a:lnTo>
                <a:lnTo>
                  <a:pt x="32004" y="108191"/>
                </a:lnTo>
                <a:lnTo>
                  <a:pt x="10667" y="105155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82" name="object 682"/>
          <p:cNvSpPr/>
          <p:nvPr/>
        </p:nvSpPr>
        <p:spPr>
          <a:xfrm>
            <a:off x="3804804" y="2379516"/>
            <a:ext cx="29441" cy="94817"/>
          </a:xfrm>
          <a:custGeom>
            <a:avLst/>
            <a:gdLst/>
            <a:ahLst/>
            <a:cxnLst/>
            <a:rect l="l" t="t" r="r" b="b"/>
            <a:pathLst>
              <a:path w="43179" h="139064">
                <a:moveTo>
                  <a:pt x="10667" y="0"/>
                </a:moveTo>
                <a:lnTo>
                  <a:pt x="0" y="0"/>
                </a:lnTo>
                <a:lnTo>
                  <a:pt x="0" y="35052"/>
                </a:lnTo>
                <a:lnTo>
                  <a:pt x="9144" y="30480"/>
                </a:lnTo>
                <a:lnTo>
                  <a:pt x="10668" y="28968"/>
                </a:lnTo>
                <a:lnTo>
                  <a:pt x="19812" y="24396"/>
                </a:lnTo>
                <a:lnTo>
                  <a:pt x="21336" y="22860"/>
                </a:lnTo>
                <a:lnTo>
                  <a:pt x="30480" y="18288"/>
                </a:lnTo>
                <a:lnTo>
                  <a:pt x="32004" y="16764"/>
                </a:lnTo>
                <a:lnTo>
                  <a:pt x="41148" y="12192"/>
                </a:lnTo>
                <a:lnTo>
                  <a:pt x="42672" y="4572"/>
                </a:lnTo>
                <a:lnTo>
                  <a:pt x="10667" y="0"/>
                </a:lnTo>
                <a:close/>
              </a:path>
              <a:path w="43179" h="139064">
                <a:moveTo>
                  <a:pt x="7619" y="71628"/>
                </a:moveTo>
                <a:lnTo>
                  <a:pt x="0" y="71628"/>
                </a:lnTo>
                <a:lnTo>
                  <a:pt x="0" y="138684"/>
                </a:lnTo>
                <a:lnTo>
                  <a:pt x="42672" y="138684"/>
                </a:lnTo>
                <a:lnTo>
                  <a:pt x="42672" y="108204"/>
                </a:lnTo>
                <a:lnTo>
                  <a:pt x="41148" y="108204"/>
                </a:lnTo>
                <a:lnTo>
                  <a:pt x="41148" y="105155"/>
                </a:lnTo>
                <a:lnTo>
                  <a:pt x="39624" y="105155"/>
                </a:lnTo>
                <a:lnTo>
                  <a:pt x="39624" y="102120"/>
                </a:lnTo>
                <a:lnTo>
                  <a:pt x="38100" y="102120"/>
                </a:lnTo>
                <a:lnTo>
                  <a:pt x="38100" y="99060"/>
                </a:lnTo>
                <a:lnTo>
                  <a:pt x="36576" y="97548"/>
                </a:lnTo>
                <a:lnTo>
                  <a:pt x="35052" y="97548"/>
                </a:lnTo>
                <a:lnTo>
                  <a:pt x="35052" y="94488"/>
                </a:lnTo>
                <a:lnTo>
                  <a:pt x="33528" y="94488"/>
                </a:lnTo>
                <a:lnTo>
                  <a:pt x="33528" y="91440"/>
                </a:lnTo>
                <a:lnTo>
                  <a:pt x="32004" y="91440"/>
                </a:lnTo>
                <a:lnTo>
                  <a:pt x="32004" y="88404"/>
                </a:lnTo>
                <a:lnTo>
                  <a:pt x="30480" y="86868"/>
                </a:lnTo>
                <a:lnTo>
                  <a:pt x="28956" y="86868"/>
                </a:lnTo>
                <a:lnTo>
                  <a:pt x="28956" y="83832"/>
                </a:lnTo>
                <a:lnTo>
                  <a:pt x="27432" y="83832"/>
                </a:lnTo>
                <a:lnTo>
                  <a:pt x="27432" y="80772"/>
                </a:lnTo>
                <a:lnTo>
                  <a:pt x="25908" y="80772"/>
                </a:lnTo>
                <a:lnTo>
                  <a:pt x="25908" y="77724"/>
                </a:lnTo>
                <a:lnTo>
                  <a:pt x="22860" y="74688"/>
                </a:lnTo>
                <a:lnTo>
                  <a:pt x="7619" y="7162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83" name="object 683"/>
          <p:cNvSpPr/>
          <p:nvPr/>
        </p:nvSpPr>
        <p:spPr>
          <a:xfrm>
            <a:off x="3833896" y="2383677"/>
            <a:ext cx="10391" cy="90488"/>
          </a:xfrm>
          <a:custGeom>
            <a:avLst/>
            <a:gdLst/>
            <a:ahLst/>
            <a:cxnLst/>
            <a:rect l="l" t="t" r="r" b="b"/>
            <a:pathLst>
              <a:path w="15239" h="132714">
                <a:moveTo>
                  <a:pt x="7620" y="0"/>
                </a:moveTo>
                <a:lnTo>
                  <a:pt x="0" y="0"/>
                </a:lnTo>
                <a:lnTo>
                  <a:pt x="0" y="4572"/>
                </a:lnTo>
                <a:lnTo>
                  <a:pt x="6108" y="1524"/>
                </a:lnTo>
                <a:lnTo>
                  <a:pt x="7620" y="0"/>
                </a:lnTo>
                <a:close/>
              </a:path>
              <a:path w="15239" h="132714">
                <a:moveTo>
                  <a:pt x="1536" y="105155"/>
                </a:moveTo>
                <a:lnTo>
                  <a:pt x="0" y="105155"/>
                </a:lnTo>
                <a:lnTo>
                  <a:pt x="0" y="132575"/>
                </a:lnTo>
                <a:lnTo>
                  <a:pt x="15240" y="132575"/>
                </a:lnTo>
                <a:lnTo>
                  <a:pt x="15240" y="129539"/>
                </a:lnTo>
                <a:lnTo>
                  <a:pt x="13716" y="129539"/>
                </a:lnTo>
                <a:lnTo>
                  <a:pt x="13716" y="126479"/>
                </a:lnTo>
                <a:lnTo>
                  <a:pt x="12192" y="126479"/>
                </a:lnTo>
                <a:lnTo>
                  <a:pt x="12192" y="123444"/>
                </a:lnTo>
                <a:lnTo>
                  <a:pt x="10680" y="123444"/>
                </a:lnTo>
                <a:lnTo>
                  <a:pt x="10680" y="120396"/>
                </a:lnTo>
                <a:lnTo>
                  <a:pt x="9144" y="118872"/>
                </a:lnTo>
                <a:lnTo>
                  <a:pt x="7620" y="118872"/>
                </a:lnTo>
                <a:lnTo>
                  <a:pt x="7620" y="115823"/>
                </a:lnTo>
                <a:lnTo>
                  <a:pt x="6108" y="115823"/>
                </a:lnTo>
                <a:lnTo>
                  <a:pt x="6108" y="112763"/>
                </a:lnTo>
                <a:lnTo>
                  <a:pt x="4572" y="112763"/>
                </a:lnTo>
                <a:lnTo>
                  <a:pt x="4572" y="109728"/>
                </a:lnTo>
                <a:lnTo>
                  <a:pt x="3048" y="109728"/>
                </a:lnTo>
                <a:lnTo>
                  <a:pt x="3048" y="106680"/>
                </a:lnTo>
                <a:lnTo>
                  <a:pt x="1536" y="105155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84" name="object 684"/>
          <p:cNvSpPr/>
          <p:nvPr/>
        </p:nvSpPr>
        <p:spPr>
          <a:xfrm>
            <a:off x="7766858" y="1979468"/>
            <a:ext cx="261072" cy="12556"/>
          </a:xfrm>
          <a:custGeom>
            <a:avLst/>
            <a:gdLst/>
            <a:ahLst/>
            <a:cxnLst/>
            <a:rect l="l" t="t" r="r" b="b"/>
            <a:pathLst>
              <a:path w="382904" h="18414">
                <a:moveTo>
                  <a:pt x="0" y="18288"/>
                </a:moveTo>
                <a:lnTo>
                  <a:pt x="382524" y="18288"/>
                </a:lnTo>
                <a:lnTo>
                  <a:pt x="382524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85" name="object 685"/>
          <p:cNvSpPr/>
          <p:nvPr/>
        </p:nvSpPr>
        <p:spPr>
          <a:xfrm>
            <a:off x="8027670" y="2104674"/>
            <a:ext cx="12556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75" y="0"/>
                </a:lnTo>
              </a:path>
            </a:pathLst>
          </a:custGeom>
          <a:ln w="7607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86" name="object 686"/>
          <p:cNvSpPr/>
          <p:nvPr/>
        </p:nvSpPr>
        <p:spPr>
          <a:xfrm>
            <a:off x="7933112" y="2010117"/>
            <a:ext cx="94817" cy="0"/>
          </a:xfrm>
          <a:custGeom>
            <a:avLst/>
            <a:gdLst/>
            <a:ahLst/>
            <a:cxnLst/>
            <a:rect l="l" t="t" r="r" b="b"/>
            <a:pathLst>
              <a:path w="139065">
                <a:moveTo>
                  <a:pt x="0" y="0"/>
                </a:moveTo>
                <a:lnTo>
                  <a:pt x="138683" y="0"/>
                </a:lnTo>
              </a:path>
            </a:pathLst>
          </a:custGeom>
          <a:ln w="7607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87" name="object 687"/>
          <p:cNvSpPr/>
          <p:nvPr/>
        </p:nvSpPr>
        <p:spPr>
          <a:xfrm>
            <a:off x="8027670" y="1966475"/>
            <a:ext cx="12556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75" y="0"/>
                </a:lnTo>
              </a:path>
            </a:pathLst>
          </a:custGeom>
          <a:ln w="7607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88" name="object 688"/>
          <p:cNvSpPr/>
          <p:nvPr/>
        </p:nvSpPr>
        <p:spPr>
          <a:xfrm>
            <a:off x="7933112" y="1961279"/>
            <a:ext cx="94817" cy="0"/>
          </a:xfrm>
          <a:custGeom>
            <a:avLst/>
            <a:gdLst/>
            <a:ahLst/>
            <a:cxnLst/>
            <a:rect l="l" t="t" r="r" b="b"/>
            <a:pathLst>
              <a:path w="139065">
                <a:moveTo>
                  <a:pt x="0" y="0"/>
                </a:moveTo>
                <a:lnTo>
                  <a:pt x="138683" y="0"/>
                </a:lnTo>
              </a:path>
            </a:pathLst>
          </a:custGeom>
          <a:ln w="7607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89" name="object 689"/>
          <p:cNvSpPr/>
          <p:nvPr/>
        </p:nvSpPr>
        <p:spPr>
          <a:xfrm>
            <a:off x="7766858" y="1963711"/>
            <a:ext cx="261072" cy="15586"/>
          </a:xfrm>
          <a:custGeom>
            <a:avLst/>
            <a:gdLst/>
            <a:ahLst/>
            <a:cxnLst/>
            <a:rect l="l" t="t" r="r" b="b"/>
            <a:pathLst>
              <a:path w="382904" h="22860">
                <a:moveTo>
                  <a:pt x="0" y="22859"/>
                </a:moveTo>
                <a:lnTo>
                  <a:pt x="382524" y="22859"/>
                </a:lnTo>
                <a:lnTo>
                  <a:pt x="382524" y="0"/>
                </a:lnTo>
                <a:lnTo>
                  <a:pt x="0" y="0"/>
                </a:lnTo>
                <a:lnTo>
                  <a:pt x="0" y="22859"/>
                </a:lnTo>
                <a:close/>
              </a:path>
            </a:pathLst>
          </a:custGeom>
          <a:solidFill>
            <a:srgbClr val="96865B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90" name="object 690"/>
          <p:cNvSpPr/>
          <p:nvPr/>
        </p:nvSpPr>
        <p:spPr>
          <a:xfrm>
            <a:off x="7766858" y="1961113"/>
            <a:ext cx="166255" cy="0"/>
          </a:xfrm>
          <a:custGeom>
            <a:avLst/>
            <a:gdLst/>
            <a:ahLst/>
            <a:cxnLst/>
            <a:rect l="l" t="t" r="r" b="b"/>
            <a:pathLst>
              <a:path w="243840">
                <a:moveTo>
                  <a:pt x="0" y="0"/>
                </a:moveTo>
                <a:lnTo>
                  <a:pt x="243840" y="0"/>
                </a:lnTo>
              </a:path>
            </a:pathLst>
          </a:custGeom>
          <a:ln w="7620">
            <a:solidFill>
              <a:srgbClr val="96865B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91" name="object 691"/>
          <p:cNvSpPr/>
          <p:nvPr/>
        </p:nvSpPr>
        <p:spPr>
          <a:xfrm>
            <a:off x="7766859" y="1870193"/>
            <a:ext cx="267133" cy="88322"/>
          </a:xfrm>
          <a:custGeom>
            <a:avLst/>
            <a:gdLst/>
            <a:ahLst/>
            <a:cxnLst/>
            <a:rect l="l" t="t" r="r" b="b"/>
            <a:pathLst>
              <a:path w="391795" h="129539">
                <a:moveTo>
                  <a:pt x="0" y="129540"/>
                </a:moveTo>
                <a:lnTo>
                  <a:pt x="391655" y="129540"/>
                </a:lnTo>
                <a:lnTo>
                  <a:pt x="391655" y="0"/>
                </a:lnTo>
                <a:lnTo>
                  <a:pt x="0" y="0"/>
                </a:lnTo>
                <a:lnTo>
                  <a:pt x="0" y="129540"/>
                </a:lnTo>
                <a:close/>
              </a:path>
            </a:pathLst>
          </a:custGeom>
          <a:solidFill>
            <a:srgbClr val="96865B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92" name="object 692"/>
          <p:cNvSpPr/>
          <p:nvPr/>
        </p:nvSpPr>
        <p:spPr>
          <a:xfrm>
            <a:off x="7766858" y="1619945"/>
            <a:ext cx="261072" cy="250248"/>
          </a:xfrm>
          <a:custGeom>
            <a:avLst/>
            <a:gdLst/>
            <a:ahLst/>
            <a:cxnLst/>
            <a:rect l="l" t="t" r="r" b="b"/>
            <a:pathLst>
              <a:path w="382904" h="367030">
                <a:moveTo>
                  <a:pt x="0" y="367030"/>
                </a:moveTo>
                <a:lnTo>
                  <a:pt x="382524" y="367030"/>
                </a:lnTo>
                <a:lnTo>
                  <a:pt x="382524" y="0"/>
                </a:lnTo>
                <a:lnTo>
                  <a:pt x="0" y="0"/>
                </a:lnTo>
                <a:lnTo>
                  <a:pt x="0" y="367030"/>
                </a:lnTo>
                <a:close/>
              </a:path>
            </a:pathLst>
          </a:custGeom>
          <a:solidFill>
            <a:srgbClr val="96865B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93" name="object 693"/>
          <p:cNvSpPr/>
          <p:nvPr/>
        </p:nvSpPr>
        <p:spPr>
          <a:xfrm>
            <a:off x="8027671" y="1961282"/>
            <a:ext cx="6494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31" y="0"/>
                </a:lnTo>
              </a:path>
            </a:pathLst>
          </a:custGeom>
          <a:ln w="7632">
            <a:solidFill>
              <a:srgbClr val="96865B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94" name="object 694"/>
          <p:cNvSpPr/>
          <p:nvPr/>
        </p:nvSpPr>
        <p:spPr>
          <a:xfrm>
            <a:off x="9301596" y="1875559"/>
            <a:ext cx="455468" cy="0"/>
          </a:xfrm>
          <a:custGeom>
            <a:avLst/>
            <a:gdLst/>
            <a:ahLst/>
            <a:cxnLst/>
            <a:rect l="l" t="t" r="r" b="b"/>
            <a:pathLst>
              <a:path w="668019">
                <a:moveTo>
                  <a:pt x="0" y="0"/>
                </a:moveTo>
                <a:lnTo>
                  <a:pt x="667499" y="0"/>
                </a:lnTo>
              </a:path>
            </a:pathLst>
          </a:custGeom>
          <a:ln w="4572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95" name="object 695"/>
          <p:cNvSpPr/>
          <p:nvPr/>
        </p:nvSpPr>
        <p:spPr>
          <a:xfrm>
            <a:off x="9741130" y="1761259"/>
            <a:ext cx="15586" cy="15586"/>
          </a:xfrm>
          <a:custGeom>
            <a:avLst/>
            <a:gdLst/>
            <a:ahLst/>
            <a:cxnLst/>
            <a:rect l="l" t="t" r="r" b="b"/>
            <a:pathLst>
              <a:path w="22859" h="22860">
                <a:moveTo>
                  <a:pt x="22859" y="0"/>
                </a:moveTo>
                <a:lnTo>
                  <a:pt x="18288" y="0"/>
                </a:lnTo>
                <a:lnTo>
                  <a:pt x="18288" y="22847"/>
                </a:lnTo>
                <a:lnTo>
                  <a:pt x="22859" y="22847"/>
                </a:lnTo>
                <a:lnTo>
                  <a:pt x="22859" y="0"/>
                </a:lnTo>
                <a:close/>
              </a:path>
              <a:path w="22859" h="22860">
                <a:moveTo>
                  <a:pt x="12192" y="0"/>
                </a:moveTo>
                <a:lnTo>
                  <a:pt x="0" y="0"/>
                </a:lnTo>
                <a:lnTo>
                  <a:pt x="0" y="22847"/>
                </a:lnTo>
                <a:lnTo>
                  <a:pt x="12192" y="22847"/>
                </a:lnTo>
                <a:lnTo>
                  <a:pt x="12192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96" name="object 696"/>
          <p:cNvSpPr/>
          <p:nvPr/>
        </p:nvSpPr>
        <p:spPr>
          <a:xfrm>
            <a:off x="9749443" y="1789314"/>
            <a:ext cx="3464" cy="3464"/>
          </a:xfrm>
          <a:custGeom>
            <a:avLst/>
            <a:gdLst/>
            <a:ahLst/>
            <a:cxnLst/>
            <a:rect l="l" t="t" r="r" b="b"/>
            <a:pathLst>
              <a:path w="5080" h="5080">
                <a:moveTo>
                  <a:pt x="4559" y="0"/>
                </a:moveTo>
                <a:lnTo>
                  <a:pt x="0" y="0"/>
                </a:lnTo>
                <a:lnTo>
                  <a:pt x="1524" y="1524"/>
                </a:lnTo>
                <a:lnTo>
                  <a:pt x="1524" y="4559"/>
                </a:lnTo>
                <a:lnTo>
                  <a:pt x="4559" y="4559"/>
                </a:lnTo>
                <a:lnTo>
                  <a:pt x="455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97" name="object 697"/>
          <p:cNvSpPr/>
          <p:nvPr/>
        </p:nvSpPr>
        <p:spPr>
          <a:xfrm>
            <a:off x="9749443" y="1725932"/>
            <a:ext cx="4330" cy="97848"/>
          </a:xfrm>
          <a:custGeom>
            <a:avLst/>
            <a:gdLst/>
            <a:ahLst/>
            <a:cxnLst/>
            <a:rect l="l" t="t" r="r" b="b"/>
            <a:pathLst>
              <a:path w="6350" h="143510">
                <a:moveTo>
                  <a:pt x="6096" y="92964"/>
                </a:moveTo>
                <a:lnTo>
                  <a:pt x="4572" y="92964"/>
                </a:lnTo>
                <a:lnTo>
                  <a:pt x="4572" y="97536"/>
                </a:lnTo>
                <a:lnTo>
                  <a:pt x="0" y="97536"/>
                </a:lnTo>
                <a:lnTo>
                  <a:pt x="0" y="143256"/>
                </a:lnTo>
                <a:lnTo>
                  <a:pt x="6096" y="143256"/>
                </a:lnTo>
                <a:lnTo>
                  <a:pt x="6096" y="92964"/>
                </a:lnTo>
                <a:close/>
              </a:path>
              <a:path w="6350" h="143510">
                <a:moveTo>
                  <a:pt x="6096" y="0"/>
                </a:moveTo>
                <a:lnTo>
                  <a:pt x="0" y="0"/>
                </a:lnTo>
                <a:lnTo>
                  <a:pt x="0" y="96012"/>
                </a:lnTo>
                <a:lnTo>
                  <a:pt x="1524" y="92964"/>
                </a:lnTo>
                <a:lnTo>
                  <a:pt x="6096" y="92964"/>
                </a:lnTo>
                <a:lnTo>
                  <a:pt x="6096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98" name="object 698"/>
          <p:cNvSpPr/>
          <p:nvPr/>
        </p:nvSpPr>
        <p:spPr>
          <a:xfrm>
            <a:off x="9647612" y="1857899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99" name="object 699"/>
          <p:cNvSpPr/>
          <p:nvPr/>
        </p:nvSpPr>
        <p:spPr>
          <a:xfrm>
            <a:off x="9653847" y="1854257"/>
            <a:ext cx="82261" cy="0"/>
          </a:xfrm>
          <a:custGeom>
            <a:avLst/>
            <a:gdLst/>
            <a:ahLst/>
            <a:cxnLst/>
            <a:rect l="l" t="t" r="r" b="b"/>
            <a:pathLst>
              <a:path w="120650">
                <a:moveTo>
                  <a:pt x="0" y="0"/>
                </a:moveTo>
                <a:lnTo>
                  <a:pt x="120395" y="0"/>
                </a:lnTo>
              </a:path>
            </a:pathLst>
          </a:custGeom>
          <a:ln w="4572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00" name="object 700"/>
          <p:cNvSpPr/>
          <p:nvPr/>
        </p:nvSpPr>
        <p:spPr>
          <a:xfrm>
            <a:off x="9741131" y="1858413"/>
            <a:ext cx="1299" cy="0"/>
          </a:xfrm>
          <a:custGeom>
            <a:avLst/>
            <a:gdLst/>
            <a:ahLst/>
            <a:cxnLst/>
            <a:rect l="l" t="t" r="r" b="b"/>
            <a:pathLst>
              <a:path w="1905">
                <a:moveTo>
                  <a:pt x="0" y="0"/>
                </a:moveTo>
                <a:lnTo>
                  <a:pt x="1523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01" name="object 701"/>
          <p:cNvSpPr/>
          <p:nvPr/>
        </p:nvSpPr>
        <p:spPr>
          <a:xfrm>
            <a:off x="9645534" y="1859444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3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02" name="object 702"/>
          <p:cNvSpPr/>
          <p:nvPr/>
        </p:nvSpPr>
        <p:spPr>
          <a:xfrm>
            <a:off x="9647612" y="1859444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3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03" name="object 703"/>
          <p:cNvSpPr/>
          <p:nvPr/>
        </p:nvSpPr>
        <p:spPr>
          <a:xfrm>
            <a:off x="9740091" y="1859444"/>
            <a:ext cx="1299" cy="0"/>
          </a:xfrm>
          <a:custGeom>
            <a:avLst/>
            <a:gdLst/>
            <a:ahLst/>
            <a:cxnLst/>
            <a:rect l="l" t="t" r="r" b="b"/>
            <a:pathLst>
              <a:path w="1905">
                <a:moveTo>
                  <a:pt x="0" y="0"/>
                </a:moveTo>
                <a:lnTo>
                  <a:pt x="1523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04" name="object 704"/>
          <p:cNvSpPr/>
          <p:nvPr/>
        </p:nvSpPr>
        <p:spPr>
          <a:xfrm>
            <a:off x="9741130" y="1859444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3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05" name="object 705"/>
          <p:cNvSpPr/>
          <p:nvPr/>
        </p:nvSpPr>
        <p:spPr>
          <a:xfrm>
            <a:off x="9346278" y="1791395"/>
            <a:ext cx="20782" cy="33338"/>
          </a:xfrm>
          <a:custGeom>
            <a:avLst/>
            <a:gdLst/>
            <a:ahLst/>
            <a:cxnLst/>
            <a:rect l="l" t="t" r="r" b="b"/>
            <a:pathLst>
              <a:path w="30479" h="48894">
                <a:moveTo>
                  <a:pt x="16751" y="0"/>
                </a:moveTo>
                <a:lnTo>
                  <a:pt x="12179" y="0"/>
                </a:lnTo>
                <a:lnTo>
                  <a:pt x="3035" y="9144"/>
                </a:lnTo>
                <a:lnTo>
                  <a:pt x="1524" y="13716"/>
                </a:lnTo>
                <a:lnTo>
                  <a:pt x="0" y="16751"/>
                </a:lnTo>
                <a:lnTo>
                  <a:pt x="0" y="38100"/>
                </a:lnTo>
                <a:lnTo>
                  <a:pt x="1524" y="38100"/>
                </a:lnTo>
                <a:lnTo>
                  <a:pt x="3035" y="39611"/>
                </a:lnTo>
                <a:lnTo>
                  <a:pt x="3035" y="42672"/>
                </a:lnTo>
                <a:lnTo>
                  <a:pt x="4572" y="42672"/>
                </a:lnTo>
                <a:lnTo>
                  <a:pt x="10668" y="45720"/>
                </a:lnTo>
                <a:lnTo>
                  <a:pt x="12179" y="47244"/>
                </a:lnTo>
                <a:lnTo>
                  <a:pt x="16751" y="48755"/>
                </a:lnTo>
                <a:lnTo>
                  <a:pt x="16751" y="47244"/>
                </a:lnTo>
                <a:lnTo>
                  <a:pt x="21323" y="45720"/>
                </a:lnTo>
                <a:lnTo>
                  <a:pt x="24384" y="44183"/>
                </a:lnTo>
                <a:lnTo>
                  <a:pt x="28956" y="39611"/>
                </a:lnTo>
                <a:lnTo>
                  <a:pt x="30467" y="15240"/>
                </a:lnTo>
                <a:lnTo>
                  <a:pt x="28956" y="15240"/>
                </a:lnTo>
                <a:lnTo>
                  <a:pt x="28956" y="9144"/>
                </a:lnTo>
                <a:lnTo>
                  <a:pt x="24384" y="4572"/>
                </a:lnTo>
                <a:lnTo>
                  <a:pt x="22860" y="4572"/>
                </a:lnTo>
                <a:lnTo>
                  <a:pt x="22860" y="3035"/>
                </a:lnTo>
                <a:lnTo>
                  <a:pt x="19812" y="3035"/>
                </a:lnTo>
                <a:lnTo>
                  <a:pt x="19812" y="1523"/>
                </a:lnTo>
                <a:lnTo>
                  <a:pt x="16751" y="1524"/>
                </a:lnTo>
                <a:lnTo>
                  <a:pt x="16751" y="0"/>
                </a:lnTo>
                <a:close/>
              </a:path>
              <a:path w="30479" h="48894">
                <a:moveTo>
                  <a:pt x="10668" y="0"/>
                </a:moveTo>
                <a:lnTo>
                  <a:pt x="7607" y="0"/>
                </a:lnTo>
                <a:lnTo>
                  <a:pt x="7607" y="3035"/>
                </a:lnTo>
                <a:lnTo>
                  <a:pt x="10668" y="0"/>
                </a:lnTo>
                <a:close/>
              </a:path>
              <a:path w="30479" h="48894">
                <a:moveTo>
                  <a:pt x="22860" y="1524"/>
                </a:moveTo>
                <a:lnTo>
                  <a:pt x="21323" y="1524"/>
                </a:lnTo>
                <a:lnTo>
                  <a:pt x="19812" y="3035"/>
                </a:lnTo>
                <a:lnTo>
                  <a:pt x="22860" y="3035"/>
                </a:lnTo>
                <a:lnTo>
                  <a:pt x="22860" y="1524"/>
                </a:lnTo>
                <a:close/>
              </a:path>
              <a:path w="30479" h="48894">
                <a:moveTo>
                  <a:pt x="19812" y="0"/>
                </a:moveTo>
                <a:lnTo>
                  <a:pt x="18288" y="0"/>
                </a:lnTo>
                <a:lnTo>
                  <a:pt x="16751" y="1524"/>
                </a:lnTo>
                <a:lnTo>
                  <a:pt x="19812" y="1523"/>
                </a:lnTo>
                <a:lnTo>
                  <a:pt x="19812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06" name="object 706"/>
          <p:cNvSpPr/>
          <p:nvPr/>
        </p:nvSpPr>
        <p:spPr>
          <a:xfrm>
            <a:off x="9359784" y="1850093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3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07" name="object 707"/>
          <p:cNvSpPr/>
          <p:nvPr/>
        </p:nvSpPr>
        <p:spPr>
          <a:xfrm>
            <a:off x="9359784" y="1849062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3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08" name="object 708"/>
          <p:cNvSpPr/>
          <p:nvPr/>
        </p:nvSpPr>
        <p:spPr>
          <a:xfrm>
            <a:off x="9354589" y="1846975"/>
            <a:ext cx="433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09" name="object 709"/>
          <p:cNvSpPr/>
          <p:nvPr/>
        </p:nvSpPr>
        <p:spPr>
          <a:xfrm>
            <a:off x="9348351" y="1849579"/>
            <a:ext cx="5195" cy="2165"/>
          </a:xfrm>
          <a:custGeom>
            <a:avLst/>
            <a:gdLst/>
            <a:ahLst/>
            <a:cxnLst/>
            <a:rect l="l" t="t" r="r" b="b"/>
            <a:pathLst>
              <a:path w="7620" h="3175">
                <a:moveTo>
                  <a:pt x="7607" y="0"/>
                </a:moveTo>
                <a:lnTo>
                  <a:pt x="0" y="0"/>
                </a:lnTo>
                <a:lnTo>
                  <a:pt x="1536" y="1536"/>
                </a:lnTo>
                <a:lnTo>
                  <a:pt x="7607" y="3048"/>
                </a:lnTo>
                <a:lnTo>
                  <a:pt x="7607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10" name="object 710"/>
          <p:cNvSpPr/>
          <p:nvPr/>
        </p:nvSpPr>
        <p:spPr>
          <a:xfrm>
            <a:off x="9348349" y="1847506"/>
            <a:ext cx="5195" cy="2165"/>
          </a:xfrm>
          <a:custGeom>
            <a:avLst/>
            <a:gdLst/>
            <a:ahLst/>
            <a:cxnLst/>
            <a:rect l="l" t="t" r="r" b="b"/>
            <a:pathLst>
              <a:path w="7620" h="3175">
                <a:moveTo>
                  <a:pt x="7619" y="0"/>
                </a:moveTo>
                <a:lnTo>
                  <a:pt x="1523" y="12"/>
                </a:lnTo>
                <a:lnTo>
                  <a:pt x="0" y="1524"/>
                </a:lnTo>
                <a:lnTo>
                  <a:pt x="6108" y="3035"/>
                </a:lnTo>
                <a:lnTo>
                  <a:pt x="6108" y="1524"/>
                </a:lnTo>
                <a:lnTo>
                  <a:pt x="7619" y="12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11" name="object 711"/>
          <p:cNvSpPr/>
          <p:nvPr/>
        </p:nvSpPr>
        <p:spPr>
          <a:xfrm>
            <a:off x="9343159" y="1849582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07" y="0"/>
                </a:lnTo>
              </a:path>
            </a:pathLst>
          </a:custGeom>
          <a:ln w="6096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12" name="object 712"/>
          <p:cNvSpPr/>
          <p:nvPr/>
        </p:nvSpPr>
        <p:spPr>
          <a:xfrm>
            <a:off x="9345237" y="1854768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35" y="0"/>
                </a:lnTo>
              </a:path>
            </a:pathLst>
          </a:custGeom>
          <a:ln w="6096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13" name="object 713"/>
          <p:cNvSpPr/>
          <p:nvPr/>
        </p:nvSpPr>
        <p:spPr>
          <a:xfrm>
            <a:off x="9343160" y="1859444"/>
            <a:ext cx="6494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31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14" name="object 714"/>
          <p:cNvSpPr/>
          <p:nvPr/>
        </p:nvSpPr>
        <p:spPr>
          <a:xfrm>
            <a:off x="9353548" y="1847506"/>
            <a:ext cx="6494" cy="5195"/>
          </a:xfrm>
          <a:custGeom>
            <a:avLst/>
            <a:gdLst/>
            <a:ahLst/>
            <a:cxnLst/>
            <a:rect l="l" t="t" r="r" b="b"/>
            <a:pathLst>
              <a:path w="9525" h="7619">
                <a:moveTo>
                  <a:pt x="9131" y="0"/>
                </a:moveTo>
                <a:lnTo>
                  <a:pt x="1524" y="0"/>
                </a:lnTo>
                <a:lnTo>
                  <a:pt x="0" y="1524"/>
                </a:lnTo>
                <a:lnTo>
                  <a:pt x="1524" y="3035"/>
                </a:lnTo>
                <a:lnTo>
                  <a:pt x="1524" y="7607"/>
                </a:lnTo>
                <a:lnTo>
                  <a:pt x="3060" y="6096"/>
                </a:lnTo>
                <a:lnTo>
                  <a:pt x="7632" y="4572"/>
                </a:lnTo>
                <a:lnTo>
                  <a:pt x="9131" y="3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15" name="object 715"/>
          <p:cNvSpPr/>
          <p:nvPr/>
        </p:nvSpPr>
        <p:spPr>
          <a:xfrm>
            <a:off x="9337967" y="1786197"/>
            <a:ext cx="38533" cy="46759"/>
          </a:xfrm>
          <a:custGeom>
            <a:avLst/>
            <a:gdLst/>
            <a:ahLst/>
            <a:cxnLst/>
            <a:rect l="l" t="t" r="r" b="b"/>
            <a:pathLst>
              <a:path w="56515" h="68580">
                <a:moveTo>
                  <a:pt x="36575" y="54864"/>
                </a:moveTo>
                <a:lnTo>
                  <a:pt x="4571" y="54864"/>
                </a:lnTo>
                <a:lnTo>
                  <a:pt x="4571" y="57912"/>
                </a:lnTo>
                <a:lnTo>
                  <a:pt x="6083" y="57912"/>
                </a:lnTo>
                <a:lnTo>
                  <a:pt x="6083" y="60960"/>
                </a:lnTo>
                <a:lnTo>
                  <a:pt x="7619" y="60960"/>
                </a:lnTo>
                <a:lnTo>
                  <a:pt x="7619" y="64008"/>
                </a:lnTo>
                <a:lnTo>
                  <a:pt x="9143" y="64008"/>
                </a:lnTo>
                <a:lnTo>
                  <a:pt x="12191" y="67056"/>
                </a:lnTo>
                <a:lnTo>
                  <a:pt x="16725" y="68567"/>
                </a:lnTo>
                <a:lnTo>
                  <a:pt x="16763" y="67056"/>
                </a:lnTo>
                <a:lnTo>
                  <a:pt x="36575" y="67056"/>
                </a:lnTo>
                <a:lnTo>
                  <a:pt x="36575" y="54864"/>
                </a:lnTo>
                <a:close/>
              </a:path>
              <a:path w="56515" h="68580">
                <a:moveTo>
                  <a:pt x="39623" y="0"/>
                </a:moveTo>
                <a:lnTo>
                  <a:pt x="35051" y="0"/>
                </a:lnTo>
                <a:lnTo>
                  <a:pt x="35051" y="12192"/>
                </a:lnTo>
                <a:lnTo>
                  <a:pt x="36575" y="12192"/>
                </a:lnTo>
                <a:lnTo>
                  <a:pt x="41147" y="16764"/>
                </a:lnTo>
                <a:lnTo>
                  <a:pt x="41147" y="19812"/>
                </a:lnTo>
                <a:lnTo>
                  <a:pt x="42659" y="19812"/>
                </a:lnTo>
                <a:lnTo>
                  <a:pt x="41147" y="47244"/>
                </a:lnTo>
                <a:lnTo>
                  <a:pt x="39623" y="48768"/>
                </a:lnTo>
                <a:lnTo>
                  <a:pt x="38087" y="51816"/>
                </a:lnTo>
                <a:lnTo>
                  <a:pt x="32003" y="53340"/>
                </a:lnTo>
                <a:lnTo>
                  <a:pt x="19799" y="54864"/>
                </a:lnTo>
                <a:lnTo>
                  <a:pt x="38087" y="54864"/>
                </a:lnTo>
                <a:lnTo>
                  <a:pt x="38087" y="67056"/>
                </a:lnTo>
                <a:lnTo>
                  <a:pt x="56375" y="32004"/>
                </a:lnTo>
                <a:lnTo>
                  <a:pt x="54863" y="32004"/>
                </a:lnTo>
                <a:lnTo>
                  <a:pt x="54863" y="25908"/>
                </a:lnTo>
                <a:lnTo>
                  <a:pt x="53339" y="25908"/>
                </a:lnTo>
                <a:lnTo>
                  <a:pt x="53339" y="18288"/>
                </a:lnTo>
                <a:lnTo>
                  <a:pt x="51803" y="18288"/>
                </a:lnTo>
                <a:lnTo>
                  <a:pt x="51803" y="15240"/>
                </a:lnTo>
                <a:lnTo>
                  <a:pt x="50291" y="13716"/>
                </a:lnTo>
                <a:lnTo>
                  <a:pt x="48767" y="13716"/>
                </a:lnTo>
                <a:lnTo>
                  <a:pt x="48767" y="10668"/>
                </a:lnTo>
                <a:lnTo>
                  <a:pt x="47231" y="9144"/>
                </a:lnTo>
                <a:lnTo>
                  <a:pt x="45719" y="9144"/>
                </a:lnTo>
                <a:lnTo>
                  <a:pt x="45719" y="6096"/>
                </a:lnTo>
                <a:lnTo>
                  <a:pt x="39623" y="0"/>
                </a:lnTo>
                <a:close/>
              </a:path>
              <a:path w="56515" h="68580">
                <a:moveTo>
                  <a:pt x="19799" y="0"/>
                </a:moveTo>
                <a:lnTo>
                  <a:pt x="15227" y="0"/>
                </a:lnTo>
                <a:lnTo>
                  <a:pt x="10655" y="4572"/>
                </a:lnTo>
                <a:lnTo>
                  <a:pt x="7619" y="10668"/>
                </a:lnTo>
                <a:lnTo>
                  <a:pt x="6083" y="12192"/>
                </a:lnTo>
                <a:lnTo>
                  <a:pt x="4571" y="16764"/>
                </a:lnTo>
                <a:lnTo>
                  <a:pt x="3047" y="19812"/>
                </a:lnTo>
                <a:lnTo>
                  <a:pt x="1511" y="24384"/>
                </a:lnTo>
                <a:lnTo>
                  <a:pt x="0" y="27432"/>
                </a:lnTo>
                <a:lnTo>
                  <a:pt x="0" y="45720"/>
                </a:lnTo>
                <a:lnTo>
                  <a:pt x="1511" y="45720"/>
                </a:lnTo>
                <a:lnTo>
                  <a:pt x="1511" y="50292"/>
                </a:lnTo>
                <a:lnTo>
                  <a:pt x="3047" y="50292"/>
                </a:lnTo>
                <a:lnTo>
                  <a:pt x="3047" y="54864"/>
                </a:lnTo>
                <a:lnTo>
                  <a:pt x="19799" y="54864"/>
                </a:lnTo>
                <a:lnTo>
                  <a:pt x="19799" y="53340"/>
                </a:lnTo>
                <a:lnTo>
                  <a:pt x="13715" y="47244"/>
                </a:lnTo>
                <a:lnTo>
                  <a:pt x="12191" y="47244"/>
                </a:lnTo>
                <a:lnTo>
                  <a:pt x="12191" y="21336"/>
                </a:lnTo>
                <a:lnTo>
                  <a:pt x="13715" y="19812"/>
                </a:lnTo>
                <a:lnTo>
                  <a:pt x="15227" y="16764"/>
                </a:lnTo>
                <a:lnTo>
                  <a:pt x="18287" y="13716"/>
                </a:lnTo>
                <a:lnTo>
                  <a:pt x="197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16" name="object 716"/>
          <p:cNvSpPr/>
          <p:nvPr/>
        </p:nvSpPr>
        <p:spPr>
          <a:xfrm>
            <a:off x="9343165" y="1786197"/>
            <a:ext cx="29441" cy="71870"/>
          </a:xfrm>
          <a:custGeom>
            <a:avLst/>
            <a:gdLst/>
            <a:ahLst/>
            <a:cxnLst/>
            <a:rect l="l" t="t" r="r" b="b"/>
            <a:pathLst>
              <a:path w="43179" h="105410">
                <a:moveTo>
                  <a:pt x="25895" y="0"/>
                </a:moveTo>
                <a:lnTo>
                  <a:pt x="12179" y="0"/>
                </a:lnTo>
                <a:lnTo>
                  <a:pt x="12179" y="7620"/>
                </a:lnTo>
                <a:lnTo>
                  <a:pt x="27431" y="7620"/>
                </a:lnTo>
                <a:lnTo>
                  <a:pt x="27431" y="1524"/>
                </a:lnTo>
                <a:lnTo>
                  <a:pt x="25895" y="0"/>
                </a:lnTo>
                <a:close/>
              </a:path>
              <a:path w="43179" h="105410">
                <a:moveTo>
                  <a:pt x="42646" y="59436"/>
                </a:moveTo>
                <a:lnTo>
                  <a:pt x="41147" y="59436"/>
                </a:lnTo>
                <a:lnTo>
                  <a:pt x="42646" y="60947"/>
                </a:lnTo>
                <a:lnTo>
                  <a:pt x="42646" y="59436"/>
                </a:lnTo>
                <a:close/>
              </a:path>
              <a:path w="43179" h="105410">
                <a:moveTo>
                  <a:pt x="16751" y="94488"/>
                </a:moveTo>
                <a:lnTo>
                  <a:pt x="15227" y="94488"/>
                </a:lnTo>
                <a:lnTo>
                  <a:pt x="7607" y="96012"/>
                </a:lnTo>
                <a:lnTo>
                  <a:pt x="10655" y="99060"/>
                </a:lnTo>
                <a:lnTo>
                  <a:pt x="10655" y="102107"/>
                </a:lnTo>
                <a:lnTo>
                  <a:pt x="15227" y="102107"/>
                </a:lnTo>
                <a:lnTo>
                  <a:pt x="18287" y="103632"/>
                </a:lnTo>
                <a:lnTo>
                  <a:pt x="19786" y="105143"/>
                </a:lnTo>
                <a:lnTo>
                  <a:pt x="19799" y="103632"/>
                </a:lnTo>
                <a:lnTo>
                  <a:pt x="25895" y="102107"/>
                </a:lnTo>
                <a:lnTo>
                  <a:pt x="28943" y="100584"/>
                </a:lnTo>
                <a:lnTo>
                  <a:pt x="30467" y="97536"/>
                </a:lnTo>
                <a:lnTo>
                  <a:pt x="18287" y="97536"/>
                </a:lnTo>
                <a:lnTo>
                  <a:pt x="18287" y="96012"/>
                </a:lnTo>
                <a:lnTo>
                  <a:pt x="16751" y="94488"/>
                </a:lnTo>
                <a:close/>
              </a:path>
              <a:path w="43179" h="105410">
                <a:moveTo>
                  <a:pt x="35648" y="88392"/>
                </a:moveTo>
                <a:lnTo>
                  <a:pt x="22859" y="88392"/>
                </a:lnTo>
                <a:lnTo>
                  <a:pt x="24371" y="89916"/>
                </a:lnTo>
                <a:lnTo>
                  <a:pt x="27431" y="91440"/>
                </a:lnTo>
                <a:lnTo>
                  <a:pt x="27431" y="94488"/>
                </a:lnTo>
                <a:lnTo>
                  <a:pt x="24371" y="94488"/>
                </a:lnTo>
                <a:lnTo>
                  <a:pt x="22859" y="96012"/>
                </a:lnTo>
                <a:lnTo>
                  <a:pt x="18287" y="97536"/>
                </a:lnTo>
                <a:lnTo>
                  <a:pt x="30467" y="97536"/>
                </a:lnTo>
                <a:lnTo>
                  <a:pt x="32003" y="96012"/>
                </a:lnTo>
                <a:lnTo>
                  <a:pt x="33515" y="92964"/>
                </a:lnTo>
                <a:lnTo>
                  <a:pt x="35039" y="91440"/>
                </a:lnTo>
                <a:lnTo>
                  <a:pt x="35648" y="88392"/>
                </a:lnTo>
                <a:close/>
              </a:path>
              <a:path w="43179" h="105410">
                <a:moveTo>
                  <a:pt x="7607" y="94488"/>
                </a:moveTo>
                <a:lnTo>
                  <a:pt x="6083" y="94488"/>
                </a:lnTo>
                <a:lnTo>
                  <a:pt x="7607" y="96012"/>
                </a:lnTo>
                <a:lnTo>
                  <a:pt x="7607" y="94488"/>
                </a:lnTo>
                <a:close/>
              </a:path>
              <a:path w="43179" h="105410">
                <a:moveTo>
                  <a:pt x="15227" y="91440"/>
                </a:moveTo>
                <a:lnTo>
                  <a:pt x="13715" y="91440"/>
                </a:lnTo>
                <a:lnTo>
                  <a:pt x="15227" y="92964"/>
                </a:lnTo>
                <a:lnTo>
                  <a:pt x="15227" y="91440"/>
                </a:lnTo>
                <a:close/>
              </a:path>
              <a:path w="43179" h="105410">
                <a:moveTo>
                  <a:pt x="1511" y="62484"/>
                </a:moveTo>
                <a:lnTo>
                  <a:pt x="0" y="62484"/>
                </a:lnTo>
                <a:lnTo>
                  <a:pt x="0" y="67056"/>
                </a:lnTo>
                <a:lnTo>
                  <a:pt x="1511" y="67056"/>
                </a:lnTo>
                <a:lnTo>
                  <a:pt x="1511" y="71628"/>
                </a:lnTo>
                <a:lnTo>
                  <a:pt x="3035" y="71628"/>
                </a:lnTo>
                <a:lnTo>
                  <a:pt x="3035" y="77724"/>
                </a:lnTo>
                <a:lnTo>
                  <a:pt x="4571" y="77724"/>
                </a:lnTo>
                <a:lnTo>
                  <a:pt x="4571" y="83820"/>
                </a:lnTo>
                <a:lnTo>
                  <a:pt x="6083" y="83820"/>
                </a:lnTo>
                <a:lnTo>
                  <a:pt x="6083" y="89916"/>
                </a:lnTo>
                <a:lnTo>
                  <a:pt x="15227" y="89916"/>
                </a:lnTo>
                <a:lnTo>
                  <a:pt x="16751" y="91440"/>
                </a:lnTo>
                <a:lnTo>
                  <a:pt x="16751" y="88392"/>
                </a:lnTo>
                <a:lnTo>
                  <a:pt x="35648" y="88392"/>
                </a:lnTo>
                <a:lnTo>
                  <a:pt x="39611" y="68580"/>
                </a:lnTo>
                <a:lnTo>
                  <a:pt x="30467" y="68580"/>
                </a:lnTo>
                <a:lnTo>
                  <a:pt x="30467" y="67056"/>
                </a:lnTo>
                <a:lnTo>
                  <a:pt x="4571" y="65532"/>
                </a:lnTo>
                <a:lnTo>
                  <a:pt x="1511" y="62484"/>
                </a:lnTo>
                <a:close/>
              </a:path>
              <a:path w="43179" h="105410">
                <a:moveTo>
                  <a:pt x="41147" y="62484"/>
                </a:moveTo>
                <a:lnTo>
                  <a:pt x="39611" y="62484"/>
                </a:lnTo>
                <a:lnTo>
                  <a:pt x="35039" y="67056"/>
                </a:lnTo>
                <a:lnTo>
                  <a:pt x="30467" y="68580"/>
                </a:lnTo>
                <a:lnTo>
                  <a:pt x="39611" y="68580"/>
                </a:lnTo>
                <a:lnTo>
                  <a:pt x="41147" y="62484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17" name="object 717"/>
          <p:cNvSpPr/>
          <p:nvPr/>
        </p:nvSpPr>
        <p:spPr>
          <a:xfrm>
            <a:off x="9306790" y="1705663"/>
            <a:ext cx="13855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1" y="0"/>
                </a:lnTo>
              </a:path>
            </a:pathLst>
          </a:custGeom>
          <a:ln w="4559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18" name="object 718"/>
          <p:cNvSpPr/>
          <p:nvPr/>
        </p:nvSpPr>
        <p:spPr>
          <a:xfrm>
            <a:off x="9393035" y="1705663"/>
            <a:ext cx="10391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27" y="0"/>
                </a:lnTo>
              </a:path>
            </a:pathLst>
          </a:custGeom>
          <a:ln w="4559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19" name="object 719"/>
          <p:cNvSpPr/>
          <p:nvPr/>
        </p:nvSpPr>
        <p:spPr>
          <a:xfrm>
            <a:off x="9308345" y="1707227"/>
            <a:ext cx="0" cy="152832"/>
          </a:xfrm>
          <a:custGeom>
            <a:avLst/>
            <a:gdLst/>
            <a:ahLst/>
            <a:cxnLst/>
            <a:rect l="l" t="t" r="r" b="b"/>
            <a:pathLst>
              <a:path h="224155">
                <a:moveTo>
                  <a:pt x="0" y="0"/>
                </a:moveTo>
                <a:lnTo>
                  <a:pt x="0" y="224015"/>
                </a:lnTo>
              </a:path>
            </a:pathLst>
          </a:custGeom>
          <a:ln w="4559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20" name="object 720"/>
          <p:cNvSpPr/>
          <p:nvPr/>
        </p:nvSpPr>
        <p:spPr>
          <a:xfrm>
            <a:off x="9442915" y="1791395"/>
            <a:ext cx="19915" cy="33338"/>
          </a:xfrm>
          <a:custGeom>
            <a:avLst/>
            <a:gdLst/>
            <a:ahLst/>
            <a:cxnLst/>
            <a:rect l="l" t="t" r="r" b="b"/>
            <a:pathLst>
              <a:path w="29209" h="48894">
                <a:moveTo>
                  <a:pt x="16751" y="0"/>
                </a:moveTo>
                <a:lnTo>
                  <a:pt x="12179" y="0"/>
                </a:lnTo>
                <a:lnTo>
                  <a:pt x="4572" y="7607"/>
                </a:lnTo>
                <a:lnTo>
                  <a:pt x="1524" y="9144"/>
                </a:lnTo>
                <a:lnTo>
                  <a:pt x="0" y="13716"/>
                </a:lnTo>
                <a:lnTo>
                  <a:pt x="0" y="38100"/>
                </a:lnTo>
                <a:lnTo>
                  <a:pt x="1524" y="38100"/>
                </a:lnTo>
                <a:lnTo>
                  <a:pt x="1524" y="42672"/>
                </a:lnTo>
                <a:lnTo>
                  <a:pt x="3035" y="42672"/>
                </a:lnTo>
                <a:lnTo>
                  <a:pt x="15240" y="48755"/>
                </a:lnTo>
                <a:lnTo>
                  <a:pt x="15240" y="47244"/>
                </a:lnTo>
                <a:lnTo>
                  <a:pt x="21323" y="45720"/>
                </a:lnTo>
                <a:lnTo>
                  <a:pt x="24384" y="44183"/>
                </a:lnTo>
                <a:lnTo>
                  <a:pt x="27432" y="41148"/>
                </a:lnTo>
                <a:lnTo>
                  <a:pt x="28943" y="10896"/>
                </a:lnTo>
                <a:lnTo>
                  <a:pt x="28943" y="10655"/>
                </a:lnTo>
                <a:lnTo>
                  <a:pt x="22860" y="4572"/>
                </a:lnTo>
                <a:lnTo>
                  <a:pt x="21323" y="4572"/>
                </a:lnTo>
                <a:lnTo>
                  <a:pt x="21323" y="1524"/>
                </a:lnTo>
                <a:lnTo>
                  <a:pt x="16751" y="1524"/>
                </a:lnTo>
                <a:lnTo>
                  <a:pt x="16751" y="0"/>
                </a:lnTo>
                <a:close/>
              </a:path>
              <a:path w="29209" h="48894">
                <a:moveTo>
                  <a:pt x="10668" y="0"/>
                </a:moveTo>
                <a:lnTo>
                  <a:pt x="7607" y="0"/>
                </a:lnTo>
                <a:lnTo>
                  <a:pt x="7607" y="3035"/>
                </a:lnTo>
                <a:lnTo>
                  <a:pt x="10668" y="0"/>
                </a:lnTo>
                <a:close/>
              </a:path>
              <a:path w="29209" h="48894">
                <a:moveTo>
                  <a:pt x="19812" y="0"/>
                </a:moveTo>
                <a:lnTo>
                  <a:pt x="18288" y="0"/>
                </a:lnTo>
                <a:lnTo>
                  <a:pt x="16751" y="1524"/>
                </a:lnTo>
                <a:lnTo>
                  <a:pt x="21323" y="1524"/>
                </a:lnTo>
                <a:lnTo>
                  <a:pt x="19812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21" name="object 721"/>
          <p:cNvSpPr/>
          <p:nvPr/>
        </p:nvSpPr>
        <p:spPr>
          <a:xfrm>
            <a:off x="9456420" y="1850093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3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22" name="object 722"/>
          <p:cNvSpPr/>
          <p:nvPr/>
        </p:nvSpPr>
        <p:spPr>
          <a:xfrm>
            <a:off x="9456420" y="1849062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3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23" name="object 723"/>
          <p:cNvSpPr/>
          <p:nvPr/>
        </p:nvSpPr>
        <p:spPr>
          <a:xfrm>
            <a:off x="9450185" y="1851664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24" name="object 724"/>
          <p:cNvSpPr/>
          <p:nvPr/>
        </p:nvSpPr>
        <p:spPr>
          <a:xfrm>
            <a:off x="9450185" y="1846462"/>
            <a:ext cx="6494" cy="3464"/>
          </a:xfrm>
          <a:custGeom>
            <a:avLst/>
            <a:gdLst/>
            <a:ahLst/>
            <a:cxnLst/>
            <a:rect l="l" t="t" r="r" b="b"/>
            <a:pathLst>
              <a:path w="9525" h="5080">
                <a:moveTo>
                  <a:pt x="9131" y="1536"/>
                </a:moveTo>
                <a:lnTo>
                  <a:pt x="7620" y="1536"/>
                </a:lnTo>
                <a:lnTo>
                  <a:pt x="7620" y="4572"/>
                </a:lnTo>
                <a:lnTo>
                  <a:pt x="9131" y="1549"/>
                </a:lnTo>
                <a:close/>
              </a:path>
              <a:path w="9525" h="5080">
                <a:moveTo>
                  <a:pt x="7620" y="0"/>
                </a:moveTo>
                <a:lnTo>
                  <a:pt x="0" y="0"/>
                </a:lnTo>
                <a:lnTo>
                  <a:pt x="7620" y="1536"/>
                </a:lnTo>
                <a:lnTo>
                  <a:pt x="7620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25" name="object 725"/>
          <p:cNvSpPr/>
          <p:nvPr/>
        </p:nvSpPr>
        <p:spPr>
          <a:xfrm>
            <a:off x="9444990" y="1850621"/>
            <a:ext cx="433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26" name="object 726"/>
          <p:cNvSpPr/>
          <p:nvPr/>
        </p:nvSpPr>
        <p:spPr>
          <a:xfrm>
            <a:off x="9444990" y="1848547"/>
            <a:ext cx="433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27" name="object 727"/>
          <p:cNvSpPr/>
          <p:nvPr/>
        </p:nvSpPr>
        <p:spPr>
          <a:xfrm>
            <a:off x="9439797" y="1847505"/>
            <a:ext cx="5195" cy="4330"/>
          </a:xfrm>
          <a:custGeom>
            <a:avLst/>
            <a:gdLst/>
            <a:ahLst/>
            <a:cxnLst/>
            <a:rect l="l" t="t" r="r" b="b"/>
            <a:pathLst>
              <a:path w="7620" h="6350">
                <a:moveTo>
                  <a:pt x="6096" y="0"/>
                </a:moveTo>
                <a:lnTo>
                  <a:pt x="0" y="0"/>
                </a:lnTo>
                <a:lnTo>
                  <a:pt x="0" y="6096"/>
                </a:lnTo>
                <a:lnTo>
                  <a:pt x="7607" y="4572"/>
                </a:lnTo>
                <a:lnTo>
                  <a:pt x="6096" y="4572"/>
                </a:lnTo>
                <a:lnTo>
                  <a:pt x="6096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28" name="object 728"/>
          <p:cNvSpPr/>
          <p:nvPr/>
        </p:nvSpPr>
        <p:spPr>
          <a:xfrm>
            <a:off x="9441873" y="1854768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35" y="0"/>
                </a:lnTo>
              </a:path>
            </a:pathLst>
          </a:custGeom>
          <a:ln w="6096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29" name="object 729"/>
          <p:cNvSpPr/>
          <p:nvPr/>
        </p:nvSpPr>
        <p:spPr>
          <a:xfrm>
            <a:off x="9438755" y="1859444"/>
            <a:ext cx="7360" cy="0"/>
          </a:xfrm>
          <a:custGeom>
            <a:avLst/>
            <a:gdLst/>
            <a:ahLst/>
            <a:cxnLst/>
            <a:rect l="l" t="t" r="r" b="b"/>
            <a:pathLst>
              <a:path w="10795">
                <a:moveTo>
                  <a:pt x="0" y="0"/>
                </a:moveTo>
                <a:lnTo>
                  <a:pt x="1066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30" name="object 730"/>
          <p:cNvSpPr/>
          <p:nvPr/>
        </p:nvSpPr>
        <p:spPr>
          <a:xfrm>
            <a:off x="9450185" y="1849582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07" y="0"/>
                </a:lnTo>
              </a:path>
            </a:pathLst>
          </a:custGeom>
          <a:ln w="6096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31" name="object 731"/>
          <p:cNvSpPr/>
          <p:nvPr/>
        </p:nvSpPr>
        <p:spPr>
          <a:xfrm>
            <a:off x="9433566" y="1786197"/>
            <a:ext cx="38533" cy="46759"/>
          </a:xfrm>
          <a:custGeom>
            <a:avLst/>
            <a:gdLst/>
            <a:ahLst/>
            <a:cxnLst/>
            <a:rect l="l" t="t" r="r" b="b"/>
            <a:pathLst>
              <a:path w="56515" h="68580">
                <a:moveTo>
                  <a:pt x="21323" y="0"/>
                </a:moveTo>
                <a:lnTo>
                  <a:pt x="16751" y="0"/>
                </a:lnTo>
                <a:lnTo>
                  <a:pt x="12179" y="4572"/>
                </a:lnTo>
                <a:lnTo>
                  <a:pt x="9144" y="10668"/>
                </a:lnTo>
                <a:lnTo>
                  <a:pt x="7607" y="12192"/>
                </a:lnTo>
                <a:lnTo>
                  <a:pt x="4572" y="18288"/>
                </a:lnTo>
                <a:lnTo>
                  <a:pt x="3035" y="19812"/>
                </a:lnTo>
                <a:lnTo>
                  <a:pt x="1511" y="27432"/>
                </a:lnTo>
                <a:lnTo>
                  <a:pt x="0" y="36576"/>
                </a:lnTo>
                <a:lnTo>
                  <a:pt x="1511" y="38100"/>
                </a:lnTo>
                <a:lnTo>
                  <a:pt x="1511" y="45720"/>
                </a:lnTo>
                <a:lnTo>
                  <a:pt x="3035" y="45720"/>
                </a:lnTo>
                <a:lnTo>
                  <a:pt x="3035" y="54864"/>
                </a:lnTo>
                <a:lnTo>
                  <a:pt x="4572" y="54864"/>
                </a:lnTo>
                <a:lnTo>
                  <a:pt x="6083" y="56388"/>
                </a:lnTo>
                <a:lnTo>
                  <a:pt x="6083" y="59436"/>
                </a:lnTo>
                <a:lnTo>
                  <a:pt x="7607" y="59436"/>
                </a:lnTo>
                <a:lnTo>
                  <a:pt x="9144" y="60960"/>
                </a:lnTo>
                <a:lnTo>
                  <a:pt x="9144" y="64008"/>
                </a:lnTo>
                <a:lnTo>
                  <a:pt x="10655" y="64008"/>
                </a:lnTo>
                <a:lnTo>
                  <a:pt x="12179" y="65532"/>
                </a:lnTo>
                <a:lnTo>
                  <a:pt x="12179" y="68567"/>
                </a:lnTo>
                <a:lnTo>
                  <a:pt x="16751" y="67056"/>
                </a:lnTo>
                <a:lnTo>
                  <a:pt x="44183" y="67056"/>
                </a:lnTo>
                <a:lnTo>
                  <a:pt x="45720" y="65532"/>
                </a:lnTo>
                <a:lnTo>
                  <a:pt x="48755" y="59436"/>
                </a:lnTo>
                <a:lnTo>
                  <a:pt x="50292" y="57912"/>
                </a:lnTo>
                <a:lnTo>
                  <a:pt x="51047" y="56388"/>
                </a:lnTo>
                <a:lnTo>
                  <a:pt x="27432" y="56388"/>
                </a:lnTo>
                <a:lnTo>
                  <a:pt x="27432" y="54864"/>
                </a:lnTo>
                <a:lnTo>
                  <a:pt x="21323" y="53340"/>
                </a:lnTo>
                <a:lnTo>
                  <a:pt x="18288" y="50292"/>
                </a:lnTo>
                <a:lnTo>
                  <a:pt x="15227" y="50292"/>
                </a:lnTo>
                <a:lnTo>
                  <a:pt x="15227" y="47244"/>
                </a:lnTo>
                <a:lnTo>
                  <a:pt x="13716" y="47244"/>
                </a:lnTo>
                <a:lnTo>
                  <a:pt x="13716" y="21336"/>
                </a:lnTo>
                <a:lnTo>
                  <a:pt x="15227" y="16764"/>
                </a:lnTo>
                <a:lnTo>
                  <a:pt x="19799" y="12192"/>
                </a:lnTo>
                <a:lnTo>
                  <a:pt x="21323" y="0"/>
                </a:lnTo>
                <a:close/>
              </a:path>
              <a:path w="56515" h="68580">
                <a:moveTo>
                  <a:pt x="44183" y="67056"/>
                </a:moveTo>
                <a:lnTo>
                  <a:pt x="42659" y="67056"/>
                </a:lnTo>
                <a:lnTo>
                  <a:pt x="44170" y="68567"/>
                </a:lnTo>
                <a:lnTo>
                  <a:pt x="44183" y="67056"/>
                </a:lnTo>
                <a:close/>
              </a:path>
              <a:path w="56515" h="68580">
                <a:moveTo>
                  <a:pt x="39611" y="0"/>
                </a:moveTo>
                <a:lnTo>
                  <a:pt x="35039" y="0"/>
                </a:lnTo>
                <a:lnTo>
                  <a:pt x="35039" y="12192"/>
                </a:lnTo>
                <a:lnTo>
                  <a:pt x="38087" y="12192"/>
                </a:lnTo>
                <a:lnTo>
                  <a:pt x="42659" y="16764"/>
                </a:lnTo>
                <a:lnTo>
                  <a:pt x="41148" y="48768"/>
                </a:lnTo>
                <a:lnTo>
                  <a:pt x="39611" y="51816"/>
                </a:lnTo>
                <a:lnTo>
                  <a:pt x="35039" y="53340"/>
                </a:lnTo>
                <a:lnTo>
                  <a:pt x="32004" y="54864"/>
                </a:lnTo>
                <a:lnTo>
                  <a:pt x="27432" y="56388"/>
                </a:lnTo>
                <a:lnTo>
                  <a:pt x="51047" y="56388"/>
                </a:lnTo>
                <a:lnTo>
                  <a:pt x="51803" y="54864"/>
                </a:lnTo>
                <a:lnTo>
                  <a:pt x="53327" y="53340"/>
                </a:lnTo>
                <a:lnTo>
                  <a:pt x="54864" y="50292"/>
                </a:lnTo>
                <a:lnTo>
                  <a:pt x="56362" y="25908"/>
                </a:lnTo>
                <a:lnTo>
                  <a:pt x="54864" y="25908"/>
                </a:lnTo>
                <a:lnTo>
                  <a:pt x="54864" y="21336"/>
                </a:lnTo>
                <a:lnTo>
                  <a:pt x="53327" y="21336"/>
                </a:lnTo>
                <a:lnTo>
                  <a:pt x="53327" y="16764"/>
                </a:lnTo>
                <a:lnTo>
                  <a:pt x="51803" y="16764"/>
                </a:lnTo>
                <a:lnTo>
                  <a:pt x="51803" y="13716"/>
                </a:lnTo>
                <a:lnTo>
                  <a:pt x="50292" y="13716"/>
                </a:lnTo>
                <a:lnTo>
                  <a:pt x="50292" y="10668"/>
                </a:lnTo>
                <a:lnTo>
                  <a:pt x="39611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32" name="object 732"/>
          <p:cNvSpPr/>
          <p:nvPr/>
        </p:nvSpPr>
        <p:spPr>
          <a:xfrm>
            <a:off x="9438755" y="1786197"/>
            <a:ext cx="30307" cy="71870"/>
          </a:xfrm>
          <a:custGeom>
            <a:avLst/>
            <a:gdLst/>
            <a:ahLst/>
            <a:cxnLst/>
            <a:rect l="l" t="t" r="r" b="b"/>
            <a:pathLst>
              <a:path w="44450" h="105410">
                <a:moveTo>
                  <a:pt x="27432" y="0"/>
                </a:moveTo>
                <a:lnTo>
                  <a:pt x="16764" y="0"/>
                </a:lnTo>
                <a:lnTo>
                  <a:pt x="13716" y="1524"/>
                </a:lnTo>
                <a:lnTo>
                  <a:pt x="13716" y="7620"/>
                </a:lnTo>
                <a:lnTo>
                  <a:pt x="27432" y="7620"/>
                </a:lnTo>
                <a:lnTo>
                  <a:pt x="27432" y="0"/>
                </a:lnTo>
                <a:close/>
              </a:path>
              <a:path w="44450" h="105410">
                <a:moveTo>
                  <a:pt x="44183" y="59436"/>
                </a:moveTo>
                <a:lnTo>
                  <a:pt x="42672" y="59436"/>
                </a:lnTo>
                <a:lnTo>
                  <a:pt x="44183" y="60947"/>
                </a:lnTo>
                <a:lnTo>
                  <a:pt x="44183" y="59436"/>
                </a:lnTo>
                <a:close/>
              </a:path>
              <a:path w="44450" h="105410">
                <a:moveTo>
                  <a:pt x="19812" y="96012"/>
                </a:moveTo>
                <a:lnTo>
                  <a:pt x="9144" y="96012"/>
                </a:lnTo>
                <a:lnTo>
                  <a:pt x="9144" y="99060"/>
                </a:lnTo>
                <a:lnTo>
                  <a:pt x="10668" y="99060"/>
                </a:lnTo>
                <a:lnTo>
                  <a:pt x="12192" y="100584"/>
                </a:lnTo>
                <a:lnTo>
                  <a:pt x="18288" y="103632"/>
                </a:lnTo>
                <a:lnTo>
                  <a:pt x="22821" y="105143"/>
                </a:lnTo>
                <a:lnTo>
                  <a:pt x="22860" y="103632"/>
                </a:lnTo>
                <a:lnTo>
                  <a:pt x="27432" y="102107"/>
                </a:lnTo>
                <a:lnTo>
                  <a:pt x="32004" y="97536"/>
                </a:lnTo>
                <a:lnTo>
                  <a:pt x="24384" y="97536"/>
                </a:lnTo>
                <a:lnTo>
                  <a:pt x="19812" y="96012"/>
                </a:lnTo>
                <a:close/>
              </a:path>
              <a:path w="44450" h="105410">
                <a:moveTo>
                  <a:pt x="35814" y="88392"/>
                </a:moveTo>
                <a:lnTo>
                  <a:pt x="24384" y="88392"/>
                </a:lnTo>
                <a:lnTo>
                  <a:pt x="24384" y="91440"/>
                </a:lnTo>
                <a:lnTo>
                  <a:pt x="28956" y="91440"/>
                </a:lnTo>
                <a:lnTo>
                  <a:pt x="28956" y="94488"/>
                </a:lnTo>
                <a:lnTo>
                  <a:pt x="25908" y="94488"/>
                </a:lnTo>
                <a:lnTo>
                  <a:pt x="24384" y="96012"/>
                </a:lnTo>
                <a:lnTo>
                  <a:pt x="24384" y="97536"/>
                </a:lnTo>
                <a:lnTo>
                  <a:pt x="32004" y="97536"/>
                </a:lnTo>
                <a:lnTo>
                  <a:pt x="33528" y="96012"/>
                </a:lnTo>
                <a:lnTo>
                  <a:pt x="35052" y="91440"/>
                </a:lnTo>
                <a:lnTo>
                  <a:pt x="35814" y="88392"/>
                </a:lnTo>
                <a:close/>
              </a:path>
              <a:path w="44450" h="105410">
                <a:moveTo>
                  <a:pt x="9144" y="89916"/>
                </a:moveTo>
                <a:lnTo>
                  <a:pt x="7620" y="89916"/>
                </a:lnTo>
                <a:lnTo>
                  <a:pt x="7620" y="96012"/>
                </a:lnTo>
                <a:lnTo>
                  <a:pt x="9144" y="89916"/>
                </a:lnTo>
                <a:close/>
              </a:path>
              <a:path w="44450" h="105410">
                <a:moveTo>
                  <a:pt x="1524" y="60960"/>
                </a:moveTo>
                <a:lnTo>
                  <a:pt x="0" y="60960"/>
                </a:lnTo>
                <a:lnTo>
                  <a:pt x="0" y="67056"/>
                </a:lnTo>
                <a:lnTo>
                  <a:pt x="1524" y="67056"/>
                </a:lnTo>
                <a:lnTo>
                  <a:pt x="1524" y="71628"/>
                </a:lnTo>
                <a:lnTo>
                  <a:pt x="3048" y="71628"/>
                </a:lnTo>
                <a:lnTo>
                  <a:pt x="3048" y="77724"/>
                </a:lnTo>
                <a:lnTo>
                  <a:pt x="4572" y="77724"/>
                </a:lnTo>
                <a:lnTo>
                  <a:pt x="4572" y="83820"/>
                </a:lnTo>
                <a:lnTo>
                  <a:pt x="6096" y="83820"/>
                </a:lnTo>
                <a:lnTo>
                  <a:pt x="6096" y="89916"/>
                </a:lnTo>
                <a:lnTo>
                  <a:pt x="15240" y="89916"/>
                </a:lnTo>
                <a:lnTo>
                  <a:pt x="15240" y="96012"/>
                </a:lnTo>
                <a:lnTo>
                  <a:pt x="16764" y="96012"/>
                </a:lnTo>
                <a:lnTo>
                  <a:pt x="16764" y="88392"/>
                </a:lnTo>
                <a:lnTo>
                  <a:pt x="35814" y="88392"/>
                </a:lnTo>
                <a:lnTo>
                  <a:pt x="40767" y="68580"/>
                </a:lnTo>
                <a:lnTo>
                  <a:pt x="32004" y="68580"/>
                </a:lnTo>
                <a:lnTo>
                  <a:pt x="32004" y="67056"/>
                </a:lnTo>
                <a:lnTo>
                  <a:pt x="4572" y="65532"/>
                </a:lnTo>
                <a:lnTo>
                  <a:pt x="3048" y="65532"/>
                </a:lnTo>
                <a:lnTo>
                  <a:pt x="3048" y="62484"/>
                </a:lnTo>
                <a:lnTo>
                  <a:pt x="1524" y="60960"/>
                </a:lnTo>
                <a:close/>
              </a:path>
              <a:path w="44450" h="105410">
                <a:moveTo>
                  <a:pt x="42672" y="62484"/>
                </a:moveTo>
                <a:lnTo>
                  <a:pt x="41148" y="62484"/>
                </a:lnTo>
                <a:lnTo>
                  <a:pt x="38100" y="65532"/>
                </a:lnTo>
                <a:lnTo>
                  <a:pt x="32004" y="68580"/>
                </a:lnTo>
                <a:lnTo>
                  <a:pt x="40767" y="68580"/>
                </a:lnTo>
                <a:lnTo>
                  <a:pt x="41148" y="67056"/>
                </a:lnTo>
                <a:lnTo>
                  <a:pt x="42672" y="62484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33" name="object 733"/>
          <p:cNvSpPr/>
          <p:nvPr/>
        </p:nvSpPr>
        <p:spPr>
          <a:xfrm>
            <a:off x="9403426" y="1705663"/>
            <a:ext cx="13855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1" y="0"/>
                </a:lnTo>
              </a:path>
            </a:pathLst>
          </a:custGeom>
          <a:ln w="4559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34" name="object 734"/>
          <p:cNvSpPr/>
          <p:nvPr/>
        </p:nvSpPr>
        <p:spPr>
          <a:xfrm>
            <a:off x="9489670" y="1705663"/>
            <a:ext cx="10391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27" y="0"/>
                </a:lnTo>
              </a:path>
            </a:pathLst>
          </a:custGeom>
          <a:ln w="4559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35" name="object 735"/>
          <p:cNvSpPr/>
          <p:nvPr/>
        </p:nvSpPr>
        <p:spPr>
          <a:xfrm>
            <a:off x="9404461" y="1707227"/>
            <a:ext cx="0" cy="152832"/>
          </a:xfrm>
          <a:custGeom>
            <a:avLst/>
            <a:gdLst/>
            <a:ahLst/>
            <a:cxnLst/>
            <a:rect l="l" t="t" r="r" b="b"/>
            <a:pathLst>
              <a:path h="224155">
                <a:moveTo>
                  <a:pt x="0" y="0"/>
                </a:moveTo>
                <a:lnTo>
                  <a:pt x="0" y="224015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36" name="object 736"/>
          <p:cNvSpPr/>
          <p:nvPr/>
        </p:nvSpPr>
        <p:spPr>
          <a:xfrm>
            <a:off x="9538507" y="1791395"/>
            <a:ext cx="20782" cy="33338"/>
          </a:xfrm>
          <a:custGeom>
            <a:avLst/>
            <a:gdLst/>
            <a:ahLst/>
            <a:cxnLst/>
            <a:rect l="l" t="t" r="r" b="b"/>
            <a:pathLst>
              <a:path w="30479" h="48894">
                <a:moveTo>
                  <a:pt x="18288" y="0"/>
                </a:moveTo>
                <a:lnTo>
                  <a:pt x="12192" y="0"/>
                </a:lnTo>
                <a:lnTo>
                  <a:pt x="3048" y="9144"/>
                </a:lnTo>
                <a:lnTo>
                  <a:pt x="1524" y="13716"/>
                </a:lnTo>
                <a:lnTo>
                  <a:pt x="0" y="16751"/>
                </a:lnTo>
                <a:lnTo>
                  <a:pt x="1524" y="18288"/>
                </a:lnTo>
                <a:lnTo>
                  <a:pt x="1524" y="38100"/>
                </a:lnTo>
                <a:lnTo>
                  <a:pt x="3048" y="38100"/>
                </a:lnTo>
                <a:lnTo>
                  <a:pt x="3048" y="42672"/>
                </a:lnTo>
                <a:lnTo>
                  <a:pt x="4572" y="42672"/>
                </a:lnTo>
                <a:lnTo>
                  <a:pt x="10668" y="45720"/>
                </a:lnTo>
                <a:lnTo>
                  <a:pt x="12192" y="47244"/>
                </a:lnTo>
                <a:lnTo>
                  <a:pt x="16764" y="48755"/>
                </a:lnTo>
                <a:lnTo>
                  <a:pt x="16764" y="47244"/>
                </a:lnTo>
                <a:lnTo>
                  <a:pt x="25908" y="44183"/>
                </a:lnTo>
                <a:lnTo>
                  <a:pt x="27432" y="42672"/>
                </a:lnTo>
                <a:lnTo>
                  <a:pt x="28956" y="39611"/>
                </a:lnTo>
                <a:lnTo>
                  <a:pt x="30467" y="10883"/>
                </a:lnTo>
                <a:lnTo>
                  <a:pt x="30467" y="10655"/>
                </a:lnTo>
                <a:lnTo>
                  <a:pt x="21336" y="1524"/>
                </a:lnTo>
                <a:lnTo>
                  <a:pt x="18288" y="0"/>
                </a:lnTo>
                <a:close/>
              </a:path>
              <a:path w="30479" h="48894">
                <a:moveTo>
                  <a:pt x="10668" y="0"/>
                </a:moveTo>
                <a:lnTo>
                  <a:pt x="7620" y="0"/>
                </a:lnTo>
                <a:lnTo>
                  <a:pt x="7620" y="3035"/>
                </a:lnTo>
                <a:lnTo>
                  <a:pt x="10668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37" name="object 737"/>
          <p:cNvSpPr/>
          <p:nvPr/>
        </p:nvSpPr>
        <p:spPr>
          <a:xfrm>
            <a:off x="9553055" y="1850093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38" name="object 738"/>
          <p:cNvSpPr/>
          <p:nvPr/>
        </p:nvSpPr>
        <p:spPr>
          <a:xfrm>
            <a:off x="9553055" y="1849062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39" name="object 739"/>
          <p:cNvSpPr/>
          <p:nvPr/>
        </p:nvSpPr>
        <p:spPr>
          <a:xfrm>
            <a:off x="9549938" y="1852179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40" name="object 740"/>
          <p:cNvSpPr/>
          <p:nvPr/>
        </p:nvSpPr>
        <p:spPr>
          <a:xfrm>
            <a:off x="9545782" y="1846462"/>
            <a:ext cx="6494" cy="2165"/>
          </a:xfrm>
          <a:custGeom>
            <a:avLst/>
            <a:gdLst/>
            <a:ahLst/>
            <a:cxnLst/>
            <a:rect l="l" t="t" r="r" b="b"/>
            <a:pathLst>
              <a:path w="9525" h="3175">
                <a:moveTo>
                  <a:pt x="9131" y="0"/>
                </a:moveTo>
                <a:lnTo>
                  <a:pt x="1524" y="0"/>
                </a:lnTo>
                <a:lnTo>
                  <a:pt x="9131" y="1524"/>
                </a:lnTo>
                <a:lnTo>
                  <a:pt x="9131" y="0"/>
                </a:lnTo>
                <a:close/>
              </a:path>
              <a:path w="9525" h="3175">
                <a:moveTo>
                  <a:pt x="1524" y="1536"/>
                </a:moveTo>
                <a:lnTo>
                  <a:pt x="0" y="1536"/>
                </a:lnTo>
                <a:lnTo>
                  <a:pt x="1511" y="3035"/>
                </a:lnTo>
                <a:lnTo>
                  <a:pt x="1524" y="1536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41" name="object 741"/>
          <p:cNvSpPr/>
          <p:nvPr/>
        </p:nvSpPr>
        <p:spPr>
          <a:xfrm>
            <a:off x="9540586" y="1849579"/>
            <a:ext cx="5195" cy="2165"/>
          </a:xfrm>
          <a:custGeom>
            <a:avLst/>
            <a:gdLst/>
            <a:ahLst/>
            <a:cxnLst/>
            <a:rect l="l" t="t" r="r" b="b"/>
            <a:pathLst>
              <a:path w="7620" h="3175">
                <a:moveTo>
                  <a:pt x="7607" y="0"/>
                </a:moveTo>
                <a:lnTo>
                  <a:pt x="0" y="0"/>
                </a:lnTo>
                <a:lnTo>
                  <a:pt x="1524" y="1536"/>
                </a:lnTo>
                <a:lnTo>
                  <a:pt x="7607" y="3048"/>
                </a:lnTo>
                <a:lnTo>
                  <a:pt x="7607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42" name="object 742"/>
          <p:cNvSpPr/>
          <p:nvPr/>
        </p:nvSpPr>
        <p:spPr>
          <a:xfrm>
            <a:off x="9540583" y="1847506"/>
            <a:ext cx="5195" cy="2165"/>
          </a:xfrm>
          <a:custGeom>
            <a:avLst/>
            <a:gdLst/>
            <a:ahLst/>
            <a:cxnLst/>
            <a:rect l="l" t="t" r="r" b="b"/>
            <a:pathLst>
              <a:path w="7620" h="3175">
                <a:moveTo>
                  <a:pt x="7620" y="0"/>
                </a:moveTo>
                <a:lnTo>
                  <a:pt x="1524" y="0"/>
                </a:lnTo>
                <a:lnTo>
                  <a:pt x="0" y="1524"/>
                </a:lnTo>
                <a:lnTo>
                  <a:pt x="7620" y="3035"/>
                </a:lnTo>
                <a:lnTo>
                  <a:pt x="7620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43" name="object 743"/>
          <p:cNvSpPr/>
          <p:nvPr/>
        </p:nvSpPr>
        <p:spPr>
          <a:xfrm>
            <a:off x="9535391" y="1849582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07" y="0"/>
                </a:lnTo>
              </a:path>
            </a:pathLst>
          </a:custGeom>
          <a:ln w="6096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44" name="object 744"/>
          <p:cNvSpPr/>
          <p:nvPr/>
        </p:nvSpPr>
        <p:spPr>
          <a:xfrm>
            <a:off x="9537469" y="1854768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35" y="0"/>
                </a:lnTo>
              </a:path>
            </a:pathLst>
          </a:custGeom>
          <a:ln w="6096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45" name="object 745"/>
          <p:cNvSpPr/>
          <p:nvPr/>
        </p:nvSpPr>
        <p:spPr>
          <a:xfrm>
            <a:off x="9535391" y="1859444"/>
            <a:ext cx="7360" cy="0"/>
          </a:xfrm>
          <a:custGeom>
            <a:avLst/>
            <a:gdLst/>
            <a:ahLst/>
            <a:cxnLst/>
            <a:rect l="l" t="t" r="r" b="b"/>
            <a:pathLst>
              <a:path w="10795">
                <a:moveTo>
                  <a:pt x="0" y="0"/>
                </a:moveTo>
                <a:lnTo>
                  <a:pt x="1066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46" name="object 746"/>
          <p:cNvSpPr/>
          <p:nvPr/>
        </p:nvSpPr>
        <p:spPr>
          <a:xfrm>
            <a:off x="9545782" y="1847505"/>
            <a:ext cx="6494" cy="4330"/>
          </a:xfrm>
          <a:custGeom>
            <a:avLst/>
            <a:gdLst/>
            <a:ahLst/>
            <a:cxnLst/>
            <a:rect l="l" t="t" r="r" b="b"/>
            <a:pathLst>
              <a:path w="9525" h="6350">
                <a:moveTo>
                  <a:pt x="9131" y="0"/>
                </a:moveTo>
                <a:lnTo>
                  <a:pt x="1524" y="0"/>
                </a:lnTo>
                <a:lnTo>
                  <a:pt x="0" y="1524"/>
                </a:lnTo>
                <a:lnTo>
                  <a:pt x="1524" y="3035"/>
                </a:lnTo>
                <a:lnTo>
                  <a:pt x="1524" y="6096"/>
                </a:lnTo>
                <a:lnTo>
                  <a:pt x="7620" y="4572"/>
                </a:lnTo>
                <a:lnTo>
                  <a:pt x="9131" y="3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47" name="object 747"/>
          <p:cNvSpPr/>
          <p:nvPr/>
        </p:nvSpPr>
        <p:spPr>
          <a:xfrm>
            <a:off x="9530201" y="1786197"/>
            <a:ext cx="38533" cy="46759"/>
          </a:xfrm>
          <a:custGeom>
            <a:avLst/>
            <a:gdLst/>
            <a:ahLst/>
            <a:cxnLst/>
            <a:rect l="l" t="t" r="r" b="b"/>
            <a:pathLst>
              <a:path w="56515" h="68580">
                <a:moveTo>
                  <a:pt x="16751" y="50292"/>
                </a:moveTo>
                <a:lnTo>
                  <a:pt x="3035" y="50292"/>
                </a:lnTo>
                <a:lnTo>
                  <a:pt x="3035" y="54864"/>
                </a:lnTo>
                <a:lnTo>
                  <a:pt x="4572" y="54864"/>
                </a:lnTo>
                <a:lnTo>
                  <a:pt x="4572" y="57912"/>
                </a:lnTo>
                <a:lnTo>
                  <a:pt x="6083" y="57912"/>
                </a:lnTo>
                <a:lnTo>
                  <a:pt x="6083" y="60960"/>
                </a:lnTo>
                <a:lnTo>
                  <a:pt x="7607" y="60960"/>
                </a:lnTo>
                <a:lnTo>
                  <a:pt x="7607" y="64008"/>
                </a:lnTo>
                <a:lnTo>
                  <a:pt x="9144" y="64008"/>
                </a:lnTo>
                <a:lnTo>
                  <a:pt x="13703" y="68567"/>
                </a:lnTo>
                <a:lnTo>
                  <a:pt x="13716" y="67056"/>
                </a:lnTo>
                <a:lnTo>
                  <a:pt x="44183" y="67056"/>
                </a:lnTo>
                <a:lnTo>
                  <a:pt x="45720" y="65532"/>
                </a:lnTo>
                <a:lnTo>
                  <a:pt x="50284" y="56388"/>
                </a:lnTo>
                <a:lnTo>
                  <a:pt x="27432" y="56388"/>
                </a:lnTo>
                <a:lnTo>
                  <a:pt x="27432" y="54864"/>
                </a:lnTo>
                <a:lnTo>
                  <a:pt x="19799" y="53340"/>
                </a:lnTo>
                <a:lnTo>
                  <a:pt x="16751" y="50292"/>
                </a:lnTo>
                <a:close/>
              </a:path>
              <a:path w="56515" h="68580">
                <a:moveTo>
                  <a:pt x="16751" y="67056"/>
                </a:moveTo>
                <a:lnTo>
                  <a:pt x="15227" y="67056"/>
                </a:lnTo>
                <a:lnTo>
                  <a:pt x="16738" y="68567"/>
                </a:lnTo>
                <a:lnTo>
                  <a:pt x="16751" y="67056"/>
                </a:lnTo>
                <a:close/>
              </a:path>
              <a:path w="56515" h="68580">
                <a:moveTo>
                  <a:pt x="44183" y="67056"/>
                </a:moveTo>
                <a:lnTo>
                  <a:pt x="41148" y="67056"/>
                </a:lnTo>
                <a:lnTo>
                  <a:pt x="44157" y="68567"/>
                </a:lnTo>
                <a:lnTo>
                  <a:pt x="44183" y="67056"/>
                </a:lnTo>
                <a:close/>
              </a:path>
              <a:path w="56515" h="68580">
                <a:moveTo>
                  <a:pt x="39611" y="0"/>
                </a:moveTo>
                <a:lnTo>
                  <a:pt x="35039" y="0"/>
                </a:lnTo>
                <a:lnTo>
                  <a:pt x="35039" y="12192"/>
                </a:lnTo>
                <a:lnTo>
                  <a:pt x="36576" y="12192"/>
                </a:lnTo>
                <a:lnTo>
                  <a:pt x="42659" y="18288"/>
                </a:lnTo>
                <a:lnTo>
                  <a:pt x="41148" y="48768"/>
                </a:lnTo>
                <a:lnTo>
                  <a:pt x="39611" y="51816"/>
                </a:lnTo>
                <a:lnTo>
                  <a:pt x="30467" y="54864"/>
                </a:lnTo>
                <a:lnTo>
                  <a:pt x="27432" y="56388"/>
                </a:lnTo>
                <a:lnTo>
                  <a:pt x="50284" y="56388"/>
                </a:lnTo>
                <a:lnTo>
                  <a:pt x="53327" y="50292"/>
                </a:lnTo>
                <a:lnTo>
                  <a:pt x="54864" y="42672"/>
                </a:lnTo>
                <a:lnTo>
                  <a:pt x="56362" y="25908"/>
                </a:lnTo>
                <a:lnTo>
                  <a:pt x="54864" y="25908"/>
                </a:lnTo>
                <a:lnTo>
                  <a:pt x="54864" y="21336"/>
                </a:lnTo>
                <a:lnTo>
                  <a:pt x="53327" y="21336"/>
                </a:lnTo>
                <a:lnTo>
                  <a:pt x="53327" y="18288"/>
                </a:lnTo>
                <a:lnTo>
                  <a:pt x="51803" y="18288"/>
                </a:lnTo>
                <a:lnTo>
                  <a:pt x="51803" y="15240"/>
                </a:lnTo>
                <a:lnTo>
                  <a:pt x="50292" y="13716"/>
                </a:lnTo>
                <a:lnTo>
                  <a:pt x="48755" y="13716"/>
                </a:lnTo>
                <a:lnTo>
                  <a:pt x="48755" y="10668"/>
                </a:lnTo>
                <a:lnTo>
                  <a:pt x="47231" y="9144"/>
                </a:lnTo>
                <a:lnTo>
                  <a:pt x="45720" y="9144"/>
                </a:lnTo>
                <a:lnTo>
                  <a:pt x="45720" y="6096"/>
                </a:lnTo>
                <a:lnTo>
                  <a:pt x="39611" y="0"/>
                </a:lnTo>
                <a:close/>
              </a:path>
              <a:path w="56515" h="68580">
                <a:moveTo>
                  <a:pt x="19799" y="0"/>
                </a:moveTo>
                <a:lnTo>
                  <a:pt x="15227" y="0"/>
                </a:lnTo>
                <a:lnTo>
                  <a:pt x="10655" y="4572"/>
                </a:lnTo>
                <a:lnTo>
                  <a:pt x="7607" y="10668"/>
                </a:lnTo>
                <a:lnTo>
                  <a:pt x="6083" y="12192"/>
                </a:lnTo>
                <a:lnTo>
                  <a:pt x="4572" y="16764"/>
                </a:lnTo>
                <a:lnTo>
                  <a:pt x="3035" y="19812"/>
                </a:lnTo>
                <a:lnTo>
                  <a:pt x="1511" y="24384"/>
                </a:lnTo>
                <a:lnTo>
                  <a:pt x="0" y="27432"/>
                </a:lnTo>
                <a:lnTo>
                  <a:pt x="0" y="45720"/>
                </a:lnTo>
                <a:lnTo>
                  <a:pt x="1511" y="45720"/>
                </a:lnTo>
                <a:lnTo>
                  <a:pt x="1511" y="50292"/>
                </a:lnTo>
                <a:lnTo>
                  <a:pt x="15227" y="50292"/>
                </a:lnTo>
                <a:lnTo>
                  <a:pt x="15227" y="47244"/>
                </a:lnTo>
                <a:lnTo>
                  <a:pt x="13716" y="47244"/>
                </a:lnTo>
                <a:lnTo>
                  <a:pt x="13716" y="44196"/>
                </a:lnTo>
                <a:lnTo>
                  <a:pt x="12179" y="42672"/>
                </a:lnTo>
                <a:lnTo>
                  <a:pt x="13716" y="21336"/>
                </a:lnTo>
                <a:lnTo>
                  <a:pt x="15227" y="16764"/>
                </a:lnTo>
                <a:lnTo>
                  <a:pt x="18288" y="13716"/>
                </a:lnTo>
                <a:lnTo>
                  <a:pt x="197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48" name="object 748"/>
          <p:cNvSpPr/>
          <p:nvPr/>
        </p:nvSpPr>
        <p:spPr>
          <a:xfrm>
            <a:off x="9541625" y="1796068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49" name="object 749"/>
          <p:cNvSpPr/>
          <p:nvPr/>
        </p:nvSpPr>
        <p:spPr>
          <a:xfrm>
            <a:off x="9535391" y="1786197"/>
            <a:ext cx="30307" cy="71870"/>
          </a:xfrm>
          <a:custGeom>
            <a:avLst/>
            <a:gdLst/>
            <a:ahLst/>
            <a:cxnLst/>
            <a:rect l="l" t="t" r="r" b="b"/>
            <a:pathLst>
              <a:path w="44450" h="105410">
                <a:moveTo>
                  <a:pt x="27431" y="0"/>
                </a:moveTo>
                <a:lnTo>
                  <a:pt x="12191" y="0"/>
                </a:lnTo>
                <a:lnTo>
                  <a:pt x="12191" y="7620"/>
                </a:lnTo>
                <a:lnTo>
                  <a:pt x="27431" y="7620"/>
                </a:lnTo>
                <a:lnTo>
                  <a:pt x="27431" y="0"/>
                </a:lnTo>
                <a:close/>
              </a:path>
              <a:path w="44450" h="105410">
                <a:moveTo>
                  <a:pt x="44183" y="59436"/>
                </a:moveTo>
                <a:lnTo>
                  <a:pt x="42671" y="59436"/>
                </a:lnTo>
                <a:lnTo>
                  <a:pt x="44183" y="60947"/>
                </a:lnTo>
                <a:lnTo>
                  <a:pt x="44183" y="59436"/>
                </a:lnTo>
                <a:close/>
              </a:path>
              <a:path w="44450" h="105410">
                <a:moveTo>
                  <a:pt x="16763" y="94488"/>
                </a:moveTo>
                <a:lnTo>
                  <a:pt x="15239" y="94488"/>
                </a:lnTo>
                <a:lnTo>
                  <a:pt x="9143" y="96012"/>
                </a:lnTo>
                <a:lnTo>
                  <a:pt x="9143" y="99060"/>
                </a:lnTo>
                <a:lnTo>
                  <a:pt x="10667" y="99060"/>
                </a:lnTo>
                <a:lnTo>
                  <a:pt x="12191" y="100584"/>
                </a:lnTo>
                <a:lnTo>
                  <a:pt x="18287" y="103632"/>
                </a:lnTo>
                <a:lnTo>
                  <a:pt x="19799" y="105143"/>
                </a:lnTo>
                <a:lnTo>
                  <a:pt x="19811" y="103632"/>
                </a:lnTo>
                <a:lnTo>
                  <a:pt x="25907" y="102108"/>
                </a:lnTo>
                <a:lnTo>
                  <a:pt x="28955" y="100584"/>
                </a:lnTo>
                <a:lnTo>
                  <a:pt x="32003" y="97536"/>
                </a:lnTo>
                <a:lnTo>
                  <a:pt x="18287" y="97536"/>
                </a:lnTo>
                <a:lnTo>
                  <a:pt x="18287" y="96012"/>
                </a:lnTo>
                <a:lnTo>
                  <a:pt x="16763" y="94488"/>
                </a:lnTo>
                <a:close/>
              </a:path>
              <a:path w="44450" h="105410">
                <a:moveTo>
                  <a:pt x="35813" y="88392"/>
                </a:moveTo>
                <a:lnTo>
                  <a:pt x="22859" y="88392"/>
                </a:lnTo>
                <a:lnTo>
                  <a:pt x="24383" y="89916"/>
                </a:lnTo>
                <a:lnTo>
                  <a:pt x="22859" y="96012"/>
                </a:lnTo>
                <a:lnTo>
                  <a:pt x="18287" y="97536"/>
                </a:lnTo>
                <a:lnTo>
                  <a:pt x="32003" y="97536"/>
                </a:lnTo>
                <a:lnTo>
                  <a:pt x="33527" y="94488"/>
                </a:lnTo>
                <a:lnTo>
                  <a:pt x="25907" y="94488"/>
                </a:lnTo>
                <a:lnTo>
                  <a:pt x="25907" y="91440"/>
                </a:lnTo>
                <a:lnTo>
                  <a:pt x="35051" y="91440"/>
                </a:lnTo>
                <a:lnTo>
                  <a:pt x="35813" y="88392"/>
                </a:lnTo>
                <a:close/>
              </a:path>
              <a:path w="44450" h="105410">
                <a:moveTo>
                  <a:pt x="9143" y="94488"/>
                </a:moveTo>
                <a:lnTo>
                  <a:pt x="7619" y="94488"/>
                </a:lnTo>
                <a:lnTo>
                  <a:pt x="9143" y="96012"/>
                </a:lnTo>
                <a:lnTo>
                  <a:pt x="9143" y="94488"/>
                </a:lnTo>
                <a:close/>
              </a:path>
              <a:path w="44450" h="105410">
                <a:moveTo>
                  <a:pt x="35051" y="91440"/>
                </a:moveTo>
                <a:lnTo>
                  <a:pt x="27431" y="91440"/>
                </a:lnTo>
                <a:lnTo>
                  <a:pt x="25907" y="94488"/>
                </a:lnTo>
                <a:lnTo>
                  <a:pt x="33527" y="94488"/>
                </a:lnTo>
                <a:lnTo>
                  <a:pt x="35051" y="91440"/>
                </a:lnTo>
                <a:close/>
              </a:path>
              <a:path w="44450" h="105410">
                <a:moveTo>
                  <a:pt x="9143" y="89916"/>
                </a:moveTo>
                <a:lnTo>
                  <a:pt x="7619" y="89916"/>
                </a:lnTo>
                <a:lnTo>
                  <a:pt x="7619" y="92964"/>
                </a:lnTo>
                <a:lnTo>
                  <a:pt x="9143" y="89916"/>
                </a:lnTo>
                <a:close/>
              </a:path>
              <a:path w="44450" h="105410">
                <a:moveTo>
                  <a:pt x="1524" y="62484"/>
                </a:moveTo>
                <a:lnTo>
                  <a:pt x="0" y="62484"/>
                </a:lnTo>
                <a:lnTo>
                  <a:pt x="0" y="67055"/>
                </a:lnTo>
                <a:lnTo>
                  <a:pt x="1524" y="67055"/>
                </a:lnTo>
                <a:lnTo>
                  <a:pt x="1524" y="71627"/>
                </a:lnTo>
                <a:lnTo>
                  <a:pt x="3048" y="71627"/>
                </a:lnTo>
                <a:lnTo>
                  <a:pt x="3048" y="77724"/>
                </a:lnTo>
                <a:lnTo>
                  <a:pt x="4571" y="77724"/>
                </a:lnTo>
                <a:lnTo>
                  <a:pt x="4571" y="83820"/>
                </a:lnTo>
                <a:lnTo>
                  <a:pt x="6095" y="83820"/>
                </a:lnTo>
                <a:lnTo>
                  <a:pt x="6095" y="89916"/>
                </a:lnTo>
                <a:lnTo>
                  <a:pt x="15239" y="89916"/>
                </a:lnTo>
                <a:lnTo>
                  <a:pt x="16763" y="91440"/>
                </a:lnTo>
                <a:lnTo>
                  <a:pt x="16763" y="88392"/>
                </a:lnTo>
                <a:lnTo>
                  <a:pt x="35813" y="88392"/>
                </a:lnTo>
                <a:lnTo>
                  <a:pt x="40766" y="68579"/>
                </a:lnTo>
                <a:lnTo>
                  <a:pt x="30479" y="68579"/>
                </a:lnTo>
                <a:lnTo>
                  <a:pt x="30479" y="67055"/>
                </a:lnTo>
                <a:lnTo>
                  <a:pt x="4571" y="65532"/>
                </a:lnTo>
                <a:lnTo>
                  <a:pt x="1524" y="62484"/>
                </a:lnTo>
                <a:close/>
              </a:path>
              <a:path w="44450" h="105410">
                <a:moveTo>
                  <a:pt x="42671" y="60960"/>
                </a:moveTo>
                <a:lnTo>
                  <a:pt x="41148" y="60960"/>
                </a:lnTo>
                <a:lnTo>
                  <a:pt x="39624" y="62484"/>
                </a:lnTo>
                <a:lnTo>
                  <a:pt x="38100" y="65532"/>
                </a:lnTo>
                <a:lnTo>
                  <a:pt x="33527" y="67055"/>
                </a:lnTo>
                <a:lnTo>
                  <a:pt x="30479" y="68579"/>
                </a:lnTo>
                <a:lnTo>
                  <a:pt x="40766" y="68579"/>
                </a:lnTo>
                <a:lnTo>
                  <a:pt x="42671" y="6096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50" name="object 750"/>
          <p:cNvSpPr/>
          <p:nvPr/>
        </p:nvSpPr>
        <p:spPr>
          <a:xfrm>
            <a:off x="9700603" y="1791395"/>
            <a:ext cx="19915" cy="33338"/>
          </a:xfrm>
          <a:custGeom>
            <a:avLst/>
            <a:gdLst/>
            <a:ahLst/>
            <a:cxnLst/>
            <a:rect l="l" t="t" r="r" b="b"/>
            <a:pathLst>
              <a:path w="29209" h="48894">
                <a:moveTo>
                  <a:pt x="16764" y="0"/>
                </a:moveTo>
                <a:lnTo>
                  <a:pt x="7620" y="0"/>
                </a:lnTo>
                <a:lnTo>
                  <a:pt x="6108" y="4572"/>
                </a:lnTo>
                <a:lnTo>
                  <a:pt x="1536" y="9144"/>
                </a:lnTo>
                <a:lnTo>
                  <a:pt x="0" y="13716"/>
                </a:lnTo>
                <a:lnTo>
                  <a:pt x="0" y="38100"/>
                </a:lnTo>
                <a:lnTo>
                  <a:pt x="1536" y="38100"/>
                </a:lnTo>
                <a:lnTo>
                  <a:pt x="1536" y="42672"/>
                </a:lnTo>
                <a:lnTo>
                  <a:pt x="3048" y="42672"/>
                </a:lnTo>
                <a:lnTo>
                  <a:pt x="15240" y="48755"/>
                </a:lnTo>
                <a:lnTo>
                  <a:pt x="15240" y="47244"/>
                </a:lnTo>
                <a:lnTo>
                  <a:pt x="24396" y="44183"/>
                </a:lnTo>
                <a:lnTo>
                  <a:pt x="25908" y="42672"/>
                </a:lnTo>
                <a:lnTo>
                  <a:pt x="27432" y="39611"/>
                </a:lnTo>
                <a:lnTo>
                  <a:pt x="28956" y="12179"/>
                </a:lnTo>
                <a:lnTo>
                  <a:pt x="27432" y="12179"/>
                </a:lnTo>
                <a:lnTo>
                  <a:pt x="27432" y="9144"/>
                </a:lnTo>
                <a:lnTo>
                  <a:pt x="22860" y="4572"/>
                </a:lnTo>
                <a:lnTo>
                  <a:pt x="21336" y="4572"/>
                </a:lnTo>
                <a:lnTo>
                  <a:pt x="21336" y="1524"/>
                </a:lnTo>
                <a:lnTo>
                  <a:pt x="16764" y="1524"/>
                </a:lnTo>
                <a:lnTo>
                  <a:pt x="16764" y="0"/>
                </a:lnTo>
                <a:close/>
              </a:path>
              <a:path w="29209" h="48894">
                <a:moveTo>
                  <a:pt x="19824" y="0"/>
                </a:moveTo>
                <a:lnTo>
                  <a:pt x="18288" y="0"/>
                </a:lnTo>
                <a:lnTo>
                  <a:pt x="16764" y="1524"/>
                </a:lnTo>
                <a:lnTo>
                  <a:pt x="21336" y="1524"/>
                </a:lnTo>
                <a:lnTo>
                  <a:pt x="19824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51" name="object 751"/>
          <p:cNvSpPr/>
          <p:nvPr/>
        </p:nvSpPr>
        <p:spPr>
          <a:xfrm>
            <a:off x="9714114" y="1850093"/>
            <a:ext cx="1299" cy="0"/>
          </a:xfrm>
          <a:custGeom>
            <a:avLst/>
            <a:gdLst/>
            <a:ahLst/>
            <a:cxnLst/>
            <a:rect l="l" t="t" r="r" b="b"/>
            <a:pathLst>
              <a:path w="1905">
                <a:moveTo>
                  <a:pt x="0" y="0"/>
                </a:moveTo>
                <a:lnTo>
                  <a:pt x="1511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52" name="object 752"/>
          <p:cNvSpPr/>
          <p:nvPr/>
        </p:nvSpPr>
        <p:spPr>
          <a:xfrm>
            <a:off x="9714114" y="1849062"/>
            <a:ext cx="1299" cy="0"/>
          </a:xfrm>
          <a:custGeom>
            <a:avLst/>
            <a:gdLst/>
            <a:ahLst/>
            <a:cxnLst/>
            <a:rect l="l" t="t" r="r" b="b"/>
            <a:pathLst>
              <a:path w="1905">
                <a:moveTo>
                  <a:pt x="0" y="0"/>
                </a:moveTo>
                <a:lnTo>
                  <a:pt x="1511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53" name="object 753"/>
          <p:cNvSpPr/>
          <p:nvPr/>
        </p:nvSpPr>
        <p:spPr>
          <a:xfrm>
            <a:off x="9707885" y="1851660"/>
            <a:ext cx="4330" cy="1299"/>
          </a:xfrm>
          <a:custGeom>
            <a:avLst/>
            <a:gdLst/>
            <a:ahLst/>
            <a:cxnLst/>
            <a:rect l="l" t="t" r="r" b="b"/>
            <a:pathLst>
              <a:path w="6350" h="1905">
                <a:moveTo>
                  <a:pt x="6083" y="0"/>
                </a:moveTo>
                <a:lnTo>
                  <a:pt x="3035" y="0"/>
                </a:lnTo>
                <a:lnTo>
                  <a:pt x="6083" y="1511"/>
                </a:lnTo>
                <a:lnTo>
                  <a:pt x="6083" y="0"/>
                </a:lnTo>
                <a:close/>
              </a:path>
              <a:path w="6350" h="1905">
                <a:moveTo>
                  <a:pt x="1511" y="0"/>
                </a:moveTo>
                <a:lnTo>
                  <a:pt x="0" y="0"/>
                </a:lnTo>
                <a:lnTo>
                  <a:pt x="1511" y="1524"/>
                </a:lnTo>
                <a:lnTo>
                  <a:pt x="1511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54" name="object 754"/>
          <p:cNvSpPr/>
          <p:nvPr/>
        </p:nvSpPr>
        <p:spPr>
          <a:xfrm>
            <a:off x="9707883" y="1846462"/>
            <a:ext cx="6494" cy="3464"/>
          </a:xfrm>
          <a:custGeom>
            <a:avLst/>
            <a:gdLst/>
            <a:ahLst/>
            <a:cxnLst/>
            <a:rect l="l" t="t" r="r" b="b"/>
            <a:pathLst>
              <a:path w="9525" h="5080">
                <a:moveTo>
                  <a:pt x="9131" y="1536"/>
                </a:moveTo>
                <a:lnTo>
                  <a:pt x="7607" y="1536"/>
                </a:lnTo>
                <a:lnTo>
                  <a:pt x="7607" y="4572"/>
                </a:lnTo>
                <a:lnTo>
                  <a:pt x="9131" y="1549"/>
                </a:lnTo>
                <a:close/>
              </a:path>
              <a:path w="9525" h="5080">
                <a:moveTo>
                  <a:pt x="7607" y="0"/>
                </a:moveTo>
                <a:lnTo>
                  <a:pt x="0" y="0"/>
                </a:lnTo>
                <a:lnTo>
                  <a:pt x="7607" y="1536"/>
                </a:lnTo>
                <a:lnTo>
                  <a:pt x="7607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55" name="object 755"/>
          <p:cNvSpPr/>
          <p:nvPr/>
        </p:nvSpPr>
        <p:spPr>
          <a:xfrm>
            <a:off x="9702684" y="1850621"/>
            <a:ext cx="433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56" name="object 756"/>
          <p:cNvSpPr/>
          <p:nvPr/>
        </p:nvSpPr>
        <p:spPr>
          <a:xfrm>
            <a:off x="9701646" y="1847506"/>
            <a:ext cx="5195" cy="2165"/>
          </a:xfrm>
          <a:custGeom>
            <a:avLst/>
            <a:gdLst/>
            <a:ahLst/>
            <a:cxnLst/>
            <a:rect l="l" t="t" r="r" b="b"/>
            <a:pathLst>
              <a:path w="7619" h="3175">
                <a:moveTo>
                  <a:pt x="7619" y="0"/>
                </a:moveTo>
                <a:lnTo>
                  <a:pt x="1523" y="0"/>
                </a:lnTo>
                <a:lnTo>
                  <a:pt x="0" y="1524"/>
                </a:lnTo>
                <a:lnTo>
                  <a:pt x="7619" y="3035"/>
                </a:lnTo>
                <a:lnTo>
                  <a:pt x="761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57" name="object 757"/>
          <p:cNvSpPr/>
          <p:nvPr/>
        </p:nvSpPr>
        <p:spPr>
          <a:xfrm>
            <a:off x="9696450" y="1847505"/>
            <a:ext cx="6494" cy="4330"/>
          </a:xfrm>
          <a:custGeom>
            <a:avLst/>
            <a:gdLst/>
            <a:ahLst/>
            <a:cxnLst/>
            <a:rect l="l" t="t" r="r" b="b"/>
            <a:pathLst>
              <a:path w="9525" h="6350">
                <a:moveTo>
                  <a:pt x="9131" y="0"/>
                </a:moveTo>
                <a:lnTo>
                  <a:pt x="0" y="0"/>
                </a:lnTo>
                <a:lnTo>
                  <a:pt x="0" y="6096"/>
                </a:lnTo>
                <a:lnTo>
                  <a:pt x="9131" y="4572"/>
                </a:lnTo>
                <a:lnTo>
                  <a:pt x="7620" y="3035"/>
                </a:lnTo>
                <a:lnTo>
                  <a:pt x="9131" y="25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58" name="object 758"/>
          <p:cNvSpPr/>
          <p:nvPr/>
        </p:nvSpPr>
        <p:spPr>
          <a:xfrm>
            <a:off x="9696450" y="1859444"/>
            <a:ext cx="7360" cy="0"/>
          </a:xfrm>
          <a:custGeom>
            <a:avLst/>
            <a:gdLst/>
            <a:ahLst/>
            <a:cxnLst/>
            <a:rect l="l" t="t" r="r" b="b"/>
            <a:pathLst>
              <a:path w="10794">
                <a:moveTo>
                  <a:pt x="0" y="0"/>
                </a:moveTo>
                <a:lnTo>
                  <a:pt x="1066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59" name="object 759"/>
          <p:cNvSpPr/>
          <p:nvPr/>
        </p:nvSpPr>
        <p:spPr>
          <a:xfrm>
            <a:off x="9706836" y="1847505"/>
            <a:ext cx="6494" cy="4330"/>
          </a:xfrm>
          <a:custGeom>
            <a:avLst/>
            <a:gdLst/>
            <a:ahLst/>
            <a:cxnLst/>
            <a:rect l="l" t="t" r="r" b="b"/>
            <a:pathLst>
              <a:path w="9525" h="6350">
                <a:moveTo>
                  <a:pt x="9143" y="0"/>
                </a:moveTo>
                <a:lnTo>
                  <a:pt x="1523" y="0"/>
                </a:lnTo>
                <a:lnTo>
                  <a:pt x="0" y="1524"/>
                </a:lnTo>
                <a:lnTo>
                  <a:pt x="1523" y="3035"/>
                </a:lnTo>
                <a:lnTo>
                  <a:pt x="1523" y="6096"/>
                </a:lnTo>
                <a:lnTo>
                  <a:pt x="7632" y="4572"/>
                </a:lnTo>
                <a:lnTo>
                  <a:pt x="914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60" name="object 760"/>
          <p:cNvSpPr/>
          <p:nvPr/>
        </p:nvSpPr>
        <p:spPr>
          <a:xfrm>
            <a:off x="9691254" y="1786197"/>
            <a:ext cx="38533" cy="46759"/>
          </a:xfrm>
          <a:custGeom>
            <a:avLst/>
            <a:gdLst/>
            <a:ahLst/>
            <a:cxnLst/>
            <a:rect l="l" t="t" r="r" b="b"/>
            <a:pathLst>
              <a:path w="56515" h="68580">
                <a:moveTo>
                  <a:pt x="16763" y="67056"/>
                </a:moveTo>
                <a:lnTo>
                  <a:pt x="12191" y="67056"/>
                </a:lnTo>
                <a:lnTo>
                  <a:pt x="16725" y="68567"/>
                </a:lnTo>
                <a:lnTo>
                  <a:pt x="16763" y="67056"/>
                </a:lnTo>
                <a:close/>
              </a:path>
              <a:path w="56515" h="68580">
                <a:moveTo>
                  <a:pt x="27431" y="54864"/>
                </a:moveTo>
                <a:lnTo>
                  <a:pt x="21335" y="54864"/>
                </a:lnTo>
                <a:lnTo>
                  <a:pt x="19811" y="59436"/>
                </a:lnTo>
                <a:lnTo>
                  <a:pt x="7619" y="59436"/>
                </a:lnTo>
                <a:lnTo>
                  <a:pt x="9143" y="60960"/>
                </a:lnTo>
                <a:lnTo>
                  <a:pt x="9143" y="64008"/>
                </a:lnTo>
                <a:lnTo>
                  <a:pt x="10667" y="64008"/>
                </a:lnTo>
                <a:lnTo>
                  <a:pt x="10667" y="67056"/>
                </a:lnTo>
                <a:lnTo>
                  <a:pt x="42671" y="67056"/>
                </a:lnTo>
                <a:lnTo>
                  <a:pt x="44183" y="68567"/>
                </a:lnTo>
                <a:lnTo>
                  <a:pt x="44195" y="67056"/>
                </a:lnTo>
                <a:lnTo>
                  <a:pt x="45719" y="65532"/>
                </a:lnTo>
                <a:lnTo>
                  <a:pt x="47243" y="62484"/>
                </a:lnTo>
                <a:lnTo>
                  <a:pt x="48767" y="60960"/>
                </a:lnTo>
                <a:lnTo>
                  <a:pt x="50291" y="57912"/>
                </a:lnTo>
                <a:lnTo>
                  <a:pt x="51815" y="56388"/>
                </a:lnTo>
                <a:lnTo>
                  <a:pt x="27431" y="56388"/>
                </a:lnTo>
                <a:lnTo>
                  <a:pt x="27431" y="54864"/>
                </a:lnTo>
                <a:close/>
              </a:path>
              <a:path w="56515" h="68580">
                <a:moveTo>
                  <a:pt x="15239" y="47244"/>
                </a:moveTo>
                <a:lnTo>
                  <a:pt x="3047" y="47244"/>
                </a:lnTo>
                <a:lnTo>
                  <a:pt x="3047" y="54864"/>
                </a:lnTo>
                <a:lnTo>
                  <a:pt x="4571" y="54864"/>
                </a:lnTo>
                <a:lnTo>
                  <a:pt x="6095" y="56388"/>
                </a:lnTo>
                <a:lnTo>
                  <a:pt x="6095" y="59436"/>
                </a:lnTo>
                <a:lnTo>
                  <a:pt x="19811" y="59436"/>
                </a:lnTo>
                <a:lnTo>
                  <a:pt x="19811" y="53340"/>
                </a:lnTo>
                <a:lnTo>
                  <a:pt x="16763" y="50292"/>
                </a:lnTo>
                <a:lnTo>
                  <a:pt x="15239" y="50292"/>
                </a:lnTo>
                <a:lnTo>
                  <a:pt x="15239" y="47244"/>
                </a:lnTo>
                <a:close/>
              </a:path>
              <a:path w="56515" h="68580">
                <a:moveTo>
                  <a:pt x="39623" y="0"/>
                </a:moveTo>
                <a:lnTo>
                  <a:pt x="35051" y="0"/>
                </a:lnTo>
                <a:lnTo>
                  <a:pt x="35051" y="12192"/>
                </a:lnTo>
                <a:lnTo>
                  <a:pt x="38099" y="12192"/>
                </a:lnTo>
                <a:lnTo>
                  <a:pt x="42671" y="16764"/>
                </a:lnTo>
                <a:lnTo>
                  <a:pt x="41147" y="48768"/>
                </a:lnTo>
                <a:lnTo>
                  <a:pt x="39623" y="51816"/>
                </a:lnTo>
                <a:lnTo>
                  <a:pt x="35051" y="53340"/>
                </a:lnTo>
                <a:lnTo>
                  <a:pt x="32003" y="54864"/>
                </a:lnTo>
                <a:lnTo>
                  <a:pt x="27431" y="56388"/>
                </a:lnTo>
                <a:lnTo>
                  <a:pt x="51815" y="56388"/>
                </a:lnTo>
                <a:lnTo>
                  <a:pt x="53339" y="53340"/>
                </a:lnTo>
                <a:lnTo>
                  <a:pt x="54863" y="48768"/>
                </a:lnTo>
                <a:lnTo>
                  <a:pt x="56375" y="25908"/>
                </a:lnTo>
                <a:lnTo>
                  <a:pt x="54863" y="25908"/>
                </a:lnTo>
                <a:lnTo>
                  <a:pt x="54863" y="21336"/>
                </a:lnTo>
                <a:lnTo>
                  <a:pt x="53339" y="21336"/>
                </a:lnTo>
                <a:lnTo>
                  <a:pt x="53339" y="16764"/>
                </a:lnTo>
                <a:lnTo>
                  <a:pt x="51815" y="16764"/>
                </a:lnTo>
                <a:lnTo>
                  <a:pt x="51815" y="13716"/>
                </a:lnTo>
                <a:lnTo>
                  <a:pt x="50291" y="13716"/>
                </a:lnTo>
                <a:lnTo>
                  <a:pt x="50291" y="10668"/>
                </a:lnTo>
                <a:lnTo>
                  <a:pt x="39623" y="0"/>
                </a:lnTo>
                <a:close/>
              </a:path>
              <a:path w="56515" h="68580">
                <a:moveTo>
                  <a:pt x="21335" y="0"/>
                </a:moveTo>
                <a:lnTo>
                  <a:pt x="16763" y="0"/>
                </a:lnTo>
                <a:lnTo>
                  <a:pt x="12191" y="4572"/>
                </a:lnTo>
                <a:lnTo>
                  <a:pt x="10667" y="7620"/>
                </a:lnTo>
                <a:lnTo>
                  <a:pt x="6095" y="12192"/>
                </a:lnTo>
                <a:lnTo>
                  <a:pt x="4571" y="16764"/>
                </a:lnTo>
                <a:lnTo>
                  <a:pt x="3047" y="19812"/>
                </a:lnTo>
                <a:lnTo>
                  <a:pt x="1523" y="27432"/>
                </a:lnTo>
                <a:lnTo>
                  <a:pt x="0" y="36576"/>
                </a:lnTo>
                <a:lnTo>
                  <a:pt x="1523" y="38100"/>
                </a:lnTo>
                <a:lnTo>
                  <a:pt x="1523" y="47244"/>
                </a:lnTo>
                <a:lnTo>
                  <a:pt x="13715" y="47244"/>
                </a:lnTo>
                <a:lnTo>
                  <a:pt x="13715" y="21336"/>
                </a:lnTo>
                <a:lnTo>
                  <a:pt x="15239" y="16764"/>
                </a:lnTo>
                <a:lnTo>
                  <a:pt x="19811" y="12192"/>
                </a:lnTo>
                <a:lnTo>
                  <a:pt x="21335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61" name="object 761"/>
          <p:cNvSpPr/>
          <p:nvPr/>
        </p:nvSpPr>
        <p:spPr>
          <a:xfrm>
            <a:off x="9706841" y="1792951"/>
            <a:ext cx="1299" cy="0"/>
          </a:xfrm>
          <a:custGeom>
            <a:avLst/>
            <a:gdLst/>
            <a:ahLst/>
            <a:cxnLst/>
            <a:rect l="l" t="t" r="r" b="b"/>
            <a:pathLst>
              <a:path w="1905">
                <a:moveTo>
                  <a:pt x="0" y="0"/>
                </a:moveTo>
                <a:lnTo>
                  <a:pt x="1523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62" name="object 762"/>
          <p:cNvSpPr/>
          <p:nvPr/>
        </p:nvSpPr>
        <p:spPr>
          <a:xfrm>
            <a:off x="9696450" y="1786197"/>
            <a:ext cx="29441" cy="71870"/>
          </a:xfrm>
          <a:custGeom>
            <a:avLst/>
            <a:gdLst/>
            <a:ahLst/>
            <a:cxnLst/>
            <a:rect l="l" t="t" r="r" b="b"/>
            <a:pathLst>
              <a:path w="43180" h="105410">
                <a:moveTo>
                  <a:pt x="27432" y="0"/>
                </a:moveTo>
                <a:lnTo>
                  <a:pt x="13716" y="0"/>
                </a:lnTo>
                <a:lnTo>
                  <a:pt x="13716" y="7620"/>
                </a:lnTo>
                <a:lnTo>
                  <a:pt x="27432" y="7620"/>
                </a:lnTo>
                <a:lnTo>
                  <a:pt x="27432" y="0"/>
                </a:lnTo>
                <a:close/>
              </a:path>
              <a:path w="43180" h="105410">
                <a:moveTo>
                  <a:pt x="9144" y="89916"/>
                </a:moveTo>
                <a:lnTo>
                  <a:pt x="7620" y="89916"/>
                </a:lnTo>
                <a:lnTo>
                  <a:pt x="7620" y="96012"/>
                </a:lnTo>
                <a:lnTo>
                  <a:pt x="9144" y="89916"/>
                </a:lnTo>
                <a:close/>
              </a:path>
              <a:path w="43180" h="105410">
                <a:moveTo>
                  <a:pt x="16751" y="94488"/>
                </a:moveTo>
                <a:lnTo>
                  <a:pt x="15240" y="94488"/>
                </a:lnTo>
                <a:lnTo>
                  <a:pt x="16751" y="96012"/>
                </a:lnTo>
                <a:lnTo>
                  <a:pt x="16751" y="94488"/>
                </a:lnTo>
                <a:close/>
              </a:path>
              <a:path w="43180" h="105410">
                <a:moveTo>
                  <a:pt x="35813" y="88392"/>
                </a:moveTo>
                <a:lnTo>
                  <a:pt x="24384" y="88392"/>
                </a:lnTo>
                <a:lnTo>
                  <a:pt x="24384" y="96012"/>
                </a:lnTo>
                <a:lnTo>
                  <a:pt x="33528" y="94488"/>
                </a:lnTo>
                <a:lnTo>
                  <a:pt x="25907" y="94488"/>
                </a:lnTo>
                <a:lnTo>
                  <a:pt x="25907" y="91440"/>
                </a:lnTo>
                <a:lnTo>
                  <a:pt x="35051" y="91440"/>
                </a:lnTo>
                <a:lnTo>
                  <a:pt x="35813" y="88392"/>
                </a:lnTo>
                <a:close/>
              </a:path>
              <a:path w="43180" h="105410">
                <a:moveTo>
                  <a:pt x="35051" y="91440"/>
                </a:moveTo>
                <a:lnTo>
                  <a:pt x="27432" y="91440"/>
                </a:lnTo>
                <a:lnTo>
                  <a:pt x="25907" y="94488"/>
                </a:lnTo>
                <a:lnTo>
                  <a:pt x="33528" y="94488"/>
                </a:lnTo>
                <a:lnTo>
                  <a:pt x="35051" y="91440"/>
                </a:lnTo>
                <a:close/>
              </a:path>
              <a:path w="43180" h="105410">
                <a:moveTo>
                  <a:pt x="1524" y="60960"/>
                </a:moveTo>
                <a:lnTo>
                  <a:pt x="0" y="60960"/>
                </a:lnTo>
                <a:lnTo>
                  <a:pt x="0" y="67055"/>
                </a:lnTo>
                <a:lnTo>
                  <a:pt x="1524" y="67055"/>
                </a:lnTo>
                <a:lnTo>
                  <a:pt x="1524" y="71627"/>
                </a:lnTo>
                <a:lnTo>
                  <a:pt x="3048" y="71627"/>
                </a:lnTo>
                <a:lnTo>
                  <a:pt x="3048" y="77724"/>
                </a:lnTo>
                <a:lnTo>
                  <a:pt x="4572" y="77724"/>
                </a:lnTo>
                <a:lnTo>
                  <a:pt x="4572" y="83820"/>
                </a:lnTo>
                <a:lnTo>
                  <a:pt x="6096" y="83820"/>
                </a:lnTo>
                <a:lnTo>
                  <a:pt x="6096" y="89916"/>
                </a:lnTo>
                <a:lnTo>
                  <a:pt x="15240" y="89916"/>
                </a:lnTo>
                <a:lnTo>
                  <a:pt x="16751" y="91440"/>
                </a:lnTo>
                <a:lnTo>
                  <a:pt x="16751" y="88392"/>
                </a:lnTo>
                <a:lnTo>
                  <a:pt x="35813" y="88392"/>
                </a:lnTo>
                <a:lnTo>
                  <a:pt x="40767" y="68579"/>
                </a:lnTo>
                <a:lnTo>
                  <a:pt x="30480" y="68579"/>
                </a:lnTo>
                <a:lnTo>
                  <a:pt x="30480" y="67055"/>
                </a:lnTo>
                <a:lnTo>
                  <a:pt x="4572" y="65532"/>
                </a:lnTo>
                <a:lnTo>
                  <a:pt x="3048" y="65532"/>
                </a:lnTo>
                <a:lnTo>
                  <a:pt x="3048" y="62484"/>
                </a:lnTo>
                <a:lnTo>
                  <a:pt x="1524" y="60960"/>
                </a:lnTo>
                <a:close/>
              </a:path>
              <a:path w="43180" h="105410">
                <a:moveTo>
                  <a:pt x="42672" y="60960"/>
                </a:moveTo>
                <a:lnTo>
                  <a:pt x="41148" y="60960"/>
                </a:lnTo>
                <a:lnTo>
                  <a:pt x="39624" y="62484"/>
                </a:lnTo>
                <a:lnTo>
                  <a:pt x="38100" y="65532"/>
                </a:lnTo>
                <a:lnTo>
                  <a:pt x="33528" y="67055"/>
                </a:lnTo>
                <a:lnTo>
                  <a:pt x="30480" y="68579"/>
                </a:lnTo>
                <a:lnTo>
                  <a:pt x="40767" y="68579"/>
                </a:lnTo>
                <a:lnTo>
                  <a:pt x="42672" y="60960"/>
                </a:lnTo>
                <a:close/>
              </a:path>
              <a:path w="43180" h="105410">
                <a:moveTo>
                  <a:pt x="19811" y="103632"/>
                </a:moveTo>
                <a:lnTo>
                  <a:pt x="18288" y="103632"/>
                </a:lnTo>
                <a:lnTo>
                  <a:pt x="19799" y="105143"/>
                </a:lnTo>
                <a:lnTo>
                  <a:pt x="19811" y="103632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63" name="object 763"/>
          <p:cNvSpPr/>
          <p:nvPr/>
        </p:nvSpPr>
        <p:spPr>
          <a:xfrm>
            <a:off x="9500061" y="1705663"/>
            <a:ext cx="12556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75" y="0"/>
                </a:lnTo>
              </a:path>
            </a:pathLst>
          </a:custGeom>
          <a:ln w="4559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64" name="object 764"/>
          <p:cNvSpPr/>
          <p:nvPr/>
        </p:nvSpPr>
        <p:spPr>
          <a:xfrm>
            <a:off x="9585267" y="1705663"/>
            <a:ext cx="10391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4559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65" name="object 765"/>
          <p:cNvSpPr/>
          <p:nvPr/>
        </p:nvSpPr>
        <p:spPr>
          <a:xfrm>
            <a:off x="9501096" y="1707227"/>
            <a:ext cx="0" cy="152832"/>
          </a:xfrm>
          <a:custGeom>
            <a:avLst/>
            <a:gdLst/>
            <a:ahLst/>
            <a:cxnLst/>
            <a:rect l="l" t="t" r="r" b="b"/>
            <a:pathLst>
              <a:path h="224155">
                <a:moveTo>
                  <a:pt x="0" y="0"/>
                </a:moveTo>
                <a:lnTo>
                  <a:pt x="0" y="224015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66" name="object 766"/>
          <p:cNvSpPr/>
          <p:nvPr/>
        </p:nvSpPr>
        <p:spPr>
          <a:xfrm>
            <a:off x="9597212" y="1633450"/>
            <a:ext cx="0" cy="226868"/>
          </a:xfrm>
          <a:custGeom>
            <a:avLst/>
            <a:gdLst/>
            <a:ahLst/>
            <a:cxnLst/>
            <a:rect l="l" t="t" r="r" b="b"/>
            <a:pathLst>
              <a:path h="332739">
                <a:moveTo>
                  <a:pt x="0" y="0"/>
                </a:moveTo>
                <a:lnTo>
                  <a:pt x="0" y="332219"/>
                </a:lnTo>
              </a:path>
            </a:pathLst>
          </a:custGeom>
          <a:ln w="4559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67" name="object 767"/>
          <p:cNvSpPr/>
          <p:nvPr/>
        </p:nvSpPr>
        <p:spPr>
          <a:xfrm>
            <a:off x="9597212" y="1462000"/>
            <a:ext cx="0" cy="77932"/>
          </a:xfrm>
          <a:custGeom>
            <a:avLst/>
            <a:gdLst/>
            <a:ahLst/>
            <a:cxnLst/>
            <a:rect l="l" t="t" r="r" b="b"/>
            <a:pathLst>
              <a:path h="114300">
                <a:moveTo>
                  <a:pt x="0" y="0"/>
                </a:moveTo>
                <a:lnTo>
                  <a:pt x="0" y="114300"/>
                </a:lnTo>
              </a:path>
            </a:pathLst>
          </a:custGeom>
          <a:ln w="4559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68" name="object 768"/>
          <p:cNvSpPr/>
          <p:nvPr/>
        </p:nvSpPr>
        <p:spPr>
          <a:xfrm>
            <a:off x="9550977" y="2305214"/>
            <a:ext cx="3464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457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69" name="object 769"/>
          <p:cNvSpPr/>
          <p:nvPr/>
        </p:nvSpPr>
        <p:spPr>
          <a:xfrm>
            <a:off x="9552016" y="2297425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11" y="0"/>
                </a:lnTo>
              </a:path>
            </a:pathLst>
          </a:custGeom>
          <a:ln w="9131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70" name="object 770"/>
          <p:cNvSpPr/>
          <p:nvPr/>
        </p:nvSpPr>
        <p:spPr>
          <a:xfrm>
            <a:off x="9315104" y="2257936"/>
            <a:ext cx="367145" cy="63644"/>
          </a:xfrm>
          <a:custGeom>
            <a:avLst/>
            <a:gdLst/>
            <a:ahLst/>
            <a:cxnLst/>
            <a:rect l="l" t="t" r="r" b="b"/>
            <a:pathLst>
              <a:path w="538480" h="93345">
                <a:moveTo>
                  <a:pt x="537959" y="0"/>
                </a:moveTo>
                <a:lnTo>
                  <a:pt x="0" y="0"/>
                </a:lnTo>
                <a:lnTo>
                  <a:pt x="0" y="92964"/>
                </a:lnTo>
                <a:lnTo>
                  <a:pt x="537959" y="92964"/>
                </a:lnTo>
                <a:lnTo>
                  <a:pt x="537959" y="71640"/>
                </a:lnTo>
                <a:lnTo>
                  <a:pt x="348996" y="71640"/>
                </a:lnTo>
                <a:lnTo>
                  <a:pt x="347472" y="70116"/>
                </a:lnTo>
                <a:lnTo>
                  <a:pt x="222503" y="70116"/>
                </a:lnTo>
                <a:lnTo>
                  <a:pt x="219455" y="68592"/>
                </a:lnTo>
                <a:lnTo>
                  <a:pt x="537959" y="68592"/>
                </a:lnTo>
                <a:lnTo>
                  <a:pt x="537959" y="64020"/>
                </a:lnTo>
                <a:lnTo>
                  <a:pt x="219455" y="64020"/>
                </a:lnTo>
                <a:lnTo>
                  <a:pt x="219455" y="50304"/>
                </a:lnTo>
                <a:lnTo>
                  <a:pt x="537959" y="50304"/>
                </a:lnTo>
                <a:lnTo>
                  <a:pt x="537959" y="0"/>
                </a:lnTo>
                <a:close/>
              </a:path>
              <a:path w="538480" h="93345">
                <a:moveTo>
                  <a:pt x="473964" y="68592"/>
                </a:moveTo>
                <a:lnTo>
                  <a:pt x="350520" y="68592"/>
                </a:lnTo>
                <a:lnTo>
                  <a:pt x="348996" y="70116"/>
                </a:lnTo>
                <a:lnTo>
                  <a:pt x="348996" y="71640"/>
                </a:lnTo>
                <a:lnTo>
                  <a:pt x="537959" y="71640"/>
                </a:lnTo>
                <a:lnTo>
                  <a:pt x="537959" y="70116"/>
                </a:lnTo>
                <a:lnTo>
                  <a:pt x="477012" y="70116"/>
                </a:lnTo>
                <a:lnTo>
                  <a:pt x="473964" y="68592"/>
                </a:lnTo>
                <a:close/>
              </a:path>
              <a:path w="538480" h="93345">
                <a:moveTo>
                  <a:pt x="345948" y="68592"/>
                </a:moveTo>
                <a:lnTo>
                  <a:pt x="222503" y="68592"/>
                </a:lnTo>
                <a:lnTo>
                  <a:pt x="222503" y="70116"/>
                </a:lnTo>
                <a:lnTo>
                  <a:pt x="347472" y="70116"/>
                </a:lnTo>
                <a:lnTo>
                  <a:pt x="345948" y="68592"/>
                </a:lnTo>
                <a:close/>
              </a:path>
              <a:path w="538480" h="93345">
                <a:moveTo>
                  <a:pt x="537959" y="68592"/>
                </a:moveTo>
                <a:lnTo>
                  <a:pt x="477012" y="68592"/>
                </a:lnTo>
                <a:lnTo>
                  <a:pt x="477012" y="70116"/>
                </a:lnTo>
                <a:lnTo>
                  <a:pt x="537959" y="70116"/>
                </a:lnTo>
                <a:lnTo>
                  <a:pt x="537959" y="68592"/>
                </a:lnTo>
                <a:close/>
              </a:path>
              <a:path w="538480" h="93345">
                <a:moveTo>
                  <a:pt x="347472" y="53352"/>
                </a:moveTo>
                <a:lnTo>
                  <a:pt x="222503" y="53352"/>
                </a:lnTo>
                <a:lnTo>
                  <a:pt x="220979" y="62496"/>
                </a:lnTo>
                <a:lnTo>
                  <a:pt x="219455" y="64020"/>
                </a:lnTo>
                <a:lnTo>
                  <a:pt x="537959" y="64020"/>
                </a:lnTo>
                <a:lnTo>
                  <a:pt x="537959" y="62496"/>
                </a:lnTo>
                <a:lnTo>
                  <a:pt x="347472" y="62496"/>
                </a:lnTo>
                <a:lnTo>
                  <a:pt x="347472" y="53352"/>
                </a:lnTo>
                <a:close/>
              </a:path>
              <a:path w="538480" h="93345">
                <a:moveTo>
                  <a:pt x="473964" y="53352"/>
                </a:moveTo>
                <a:lnTo>
                  <a:pt x="348996" y="53352"/>
                </a:lnTo>
                <a:lnTo>
                  <a:pt x="347472" y="62496"/>
                </a:lnTo>
                <a:lnTo>
                  <a:pt x="473964" y="62496"/>
                </a:lnTo>
                <a:lnTo>
                  <a:pt x="473964" y="53352"/>
                </a:lnTo>
                <a:close/>
              </a:path>
              <a:path w="538480" h="93345">
                <a:moveTo>
                  <a:pt x="475488" y="50304"/>
                </a:moveTo>
                <a:lnTo>
                  <a:pt x="220979" y="50304"/>
                </a:lnTo>
                <a:lnTo>
                  <a:pt x="220979" y="53352"/>
                </a:lnTo>
                <a:lnTo>
                  <a:pt x="477012" y="53352"/>
                </a:lnTo>
                <a:lnTo>
                  <a:pt x="477012" y="62496"/>
                </a:lnTo>
                <a:lnTo>
                  <a:pt x="537959" y="62496"/>
                </a:lnTo>
                <a:lnTo>
                  <a:pt x="537959" y="51828"/>
                </a:lnTo>
                <a:lnTo>
                  <a:pt x="477012" y="51828"/>
                </a:lnTo>
                <a:lnTo>
                  <a:pt x="475488" y="50304"/>
                </a:lnTo>
                <a:close/>
              </a:path>
              <a:path w="538480" h="93345">
                <a:moveTo>
                  <a:pt x="537959" y="50304"/>
                </a:moveTo>
                <a:lnTo>
                  <a:pt x="477012" y="50304"/>
                </a:lnTo>
                <a:lnTo>
                  <a:pt x="477012" y="51828"/>
                </a:lnTo>
                <a:lnTo>
                  <a:pt x="537959" y="51828"/>
                </a:lnTo>
                <a:lnTo>
                  <a:pt x="537959" y="50304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71" name="object 771"/>
          <p:cNvSpPr/>
          <p:nvPr/>
        </p:nvSpPr>
        <p:spPr>
          <a:xfrm>
            <a:off x="9315104" y="2322372"/>
            <a:ext cx="367145" cy="0"/>
          </a:xfrm>
          <a:custGeom>
            <a:avLst/>
            <a:gdLst/>
            <a:ahLst/>
            <a:cxnLst/>
            <a:rect l="l" t="t" r="r" b="b"/>
            <a:pathLst>
              <a:path w="538480">
                <a:moveTo>
                  <a:pt x="0" y="0"/>
                </a:moveTo>
                <a:lnTo>
                  <a:pt x="537959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72" name="object 772"/>
          <p:cNvSpPr/>
          <p:nvPr/>
        </p:nvSpPr>
        <p:spPr>
          <a:xfrm>
            <a:off x="9638261" y="2305214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3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73" name="object 773"/>
          <p:cNvSpPr/>
          <p:nvPr/>
        </p:nvSpPr>
        <p:spPr>
          <a:xfrm>
            <a:off x="9639300" y="2296386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11" y="0"/>
                </a:lnTo>
              </a:path>
            </a:pathLst>
          </a:custGeom>
          <a:ln w="12179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74" name="object 774"/>
          <p:cNvSpPr/>
          <p:nvPr/>
        </p:nvSpPr>
        <p:spPr>
          <a:xfrm>
            <a:off x="9638261" y="2297425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9131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75" name="object 775"/>
          <p:cNvSpPr/>
          <p:nvPr/>
        </p:nvSpPr>
        <p:spPr>
          <a:xfrm>
            <a:off x="9133263" y="1511877"/>
            <a:ext cx="462395" cy="0"/>
          </a:xfrm>
          <a:custGeom>
            <a:avLst/>
            <a:gdLst/>
            <a:ahLst/>
            <a:cxnLst/>
            <a:rect l="l" t="t" r="r" b="b"/>
            <a:pathLst>
              <a:path w="678179">
                <a:moveTo>
                  <a:pt x="0" y="0"/>
                </a:moveTo>
                <a:lnTo>
                  <a:pt x="678179" y="0"/>
                </a:lnTo>
              </a:path>
            </a:pathLst>
          </a:custGeom>
          <a:ln w="4572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76" name="object 776"/>
          <p:cNvSpPr/>
          <p:nvPr/>
        </p:nvSpPr>
        <p:spPr>
          <a:xfrm>
            <a:off x="9133263" y="1492827"/>
            <a:ext cx="76200" cy="0"/>
          </a:xfrm>
          <a:custGeom>
            <a:avLst/>
            <a:gdLst/>
            <a:ahLst/>
            <a:cxnLst/>
            <a:rect l="l" t="t" r="r" b="b"/>
            <a:pathLst>
              <a:path w="111759">
                <a:moveTo>
                  <a:pt x="0" y="0"/>
                </a:moveTo>
                <a:lnTo>
                  <a:pt x="111251" y="0"/>
                </a:lnTo>
              </a:path>
            </a:pathLst>
          </a:custGeom>
          <a:ln w="10159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77" name="object 777"/>
          <p:cNvSpPr/>
          <p:nvPr/>
        </p:nvSpPr>
        <p:spPr>
          <a:xfrm>
            <a:off x="9133263" y="1487632"/>
            <a:ext cx="462395" cy="0"/>
          </a:xfrm>
          <a:custGeom>
            <a:avLst/>
            <a:gdLst/>
            <a:ahLst/>
            <a:cxnLst/>
            <a:rect l="l" t="t" r="r" b="b"/>
            <a:pathLst>
              <a:path w="678179">
                <a:moveTo>
                  <a:pt x="0" y="0"/>
                </a:moveTo>
                <a:lnTo>
                  <a:pt x="678179" y="0"/>
                </a:lnTo>
              </a:path>
            </a:pathLst>
          </a:custGeom>
          <a:ln w="508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78" name="object 778"/>
          <p:cNvSpPr/>
          <p:nvPr/>
        </p:nvSpPr>
        <p:spPr>
          <a:xfrm>
            <a:off x="9133263" y="1485034"/>
            <a:ext cx="76200" cy="0"/>
          </a:xfrm>
          <a:custGeom>
            <a:avLst/>
            <a:gdLst/>
            <a:ahLst/>
            <a:cxnLst/>
            <a:rect l="l" t="t" r="r" b="b"/>
            <a:pathLst>
              <a:path w="111759">
                <a:moveTo>
                  <a:pt x="0" y="0"/>
                </a:moveTo>
                <a:lnTo>
                  <a:pt x="111251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79" name="object 779"/>
          <p:cNvSpPr/>
          <p:nvPr/>
        </p:nvSpPr>
        <p:spPr>
          <a:xfrm>
            <a:off x="9133263" y="1474210"/>
            <a:ext cx="462395" cy="0"/>
          </a:xfrm>
          <a:custGeom>
            <a:avLst/>
            <a:gdLst/>
            <a:ahLst/>
            <a:cxnLst/>
            <a:rect l="l" t="t" r="r" b="b"/>
            <a:pathLst>
              <a:path w="678179">
                <a:moveTo>
                  <a:pt x="0" y="0"/>
                </a:moveTo>
                <a:lnTo>
                  <a:pt x="678179" y="0"/>
                </a:lnTo>
              </a:path>
            </a:pathLst>
          </a:custGeom>
          <a:ln w="2921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80" name="object 780"/>
          <p:cNvSpPr/>
          <p:nvPr/>
        </p:nvSpPr>
        <p:spPr>
          <a:xfrm>
            <a:off x="9211185" y="1492654"/>
            <a:ext cx="83560" cy="0"/>
          </a:xfrm>
          <a:custGeom>
            <a:avLst/>
            <a:gdLst/>
            <a:ahLst/>
            <a:cxnLst/>
            <a:rect l="l" t="t" r="r" b="b"/>
            <a:pathLst>
              <a:path w="122554">
                <a:moveTo>
                  <a:pt x="0" y="0"/>
                </a:moveTo>
                <a:lnTo>
                  <a:pt x="121932" y="0"/>
                </a:lnTo>
              </a:path>
            </a:pathLst>
          </a:custGeom>
          <a:ln w="10668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81" name="object 781"/>
          <p:cNvSpPr/>
          <p:nvPr/>
        </p:nvSpPr>
        <p:spPr>
          <a:xfrm>
            <a:off x="9296399" y="1492654"/>
            <a:ext cx="83127" cy="0"/>
          </a:xfrm>
          <a:custGeom>
            <a:avLst/>
            <a:gdLst/>
            <a:ahLst/>
            <a:cxnLst/>
            <a:rect l="l" t="t" r="r" b="b"/>
            <a:pathLst>
              <a:path w="121920">
                <a:moveTo>
                  <a:pt x="0" y="0"/>
                </a:moveTo>
                <a:lnTo>
                  <a:pt x="121920" y="0"/>
                </a:lnTo>
              </a:path>
            </a:pathLst>
          </a:custGeom>
          <a:ln w="10668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82" name="object 782"/>
          <p:cNvSpPr/>
          <p:nvPr/>
        </p:nvSpPr>
        <p:spPr>
          <a:xfrm>
            <a:off x="9381606" y="1492654"/>
            <a:ext cx="214313" cy="0"/>
          </a:xfrm>
          <a:custGeom>
            <a:avLst/>
            <a:gdLst/>
            <a:ahLst/>
            <a:cxnLst/>
            <a:rect l="l" t="t" r="r" b="b"/>
            <a:pathLst>
              <a:path w="314325">
                <a:moveTo>
                  <a:pt x="0" y="0"/>
                </a:moveTo>
                <a:lnTo>
                  <a:pt x="313943" y="0"/>
                </a:lnTo>
              </a:path>
            </a:pathLst>
          </a:custGeom>
          <a:ln w="10668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83" name="object 783"/>
          <p:cNvSpPr/>
          <p:nvPr/>
        </p:nvSpPr>
        <p:spPr>
          <a:xfrm>
            <a:off x="9211185" y="1484860"/>
            <a:ext cx="83560" cy="0"/>
          </a:xfrm>
          <a:custGeom>
            <a:avLst/>
            <a:gdLst/>
            <a:ahLst/>
            <a:cxnLst/>
            <a:rect l="l" t="t" r="r" b="b"/>
            <a:pathLst>
              <a:path w="122554">
                <a:moveTo>
                  <a:pt x="0" y="0"/>
                </a:moveTo>
                <a:lnTo>
                  <a:pt x="12193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84" name="object 784"/>
          <p:cNvSpPr/>
          <p:nvPr/>
        </p:nvSpPr>
        <p:spPr>
          <a:xfrm>
            <a:off x="9296399" y="1484860"/>
            <a:ext cx="83127" cy="0"/>
          </a:xfrm>
          <a:custGeom>
            <a:avLst/>
            <a:gdLst/>
            <a:ahLst/>
            <a:cxnLst/>
            <a:rect l="l" t="t" r="r" b="b"/>
            <a:pathLst>
              <a:path w="121920">
                <a:moveTo>
                  <a:pt x="0" y="0"/>
                </a:moveTo>
                <a:lnTo>
                  <a:pt x="121920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85" name="object 785"/>
          <p:cNvSpPr/>
          <p:nvPr/>
        </p:nvSpPr>
        <p:spPr>
          <a:xfrm>
            <a:off x="9381606" y="1484860"/>
            <a:ext cx="214313" cy="0"/>
          </a:xfrm>
          <a:custGeom>
            <a:avLst/>
            <a:gdLst/>
            <a:ahLst/>
            <a:cxnLst/>
            <a:rect l="l" t="t" r="r" b="b"/>
            <a:pathLst>
              <a:path w="314325">
                <a:moveTo>
                  <a:pt x="0" y="0"/>
                </a:moveTo>
                <a:lnTo>
                  <a:pt x="313943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86" name="object 786"/>
          <p:cNvSpPr/>
          <p:nvPr/>
        </p:nvSpPr>
        <p:spPr>
          <a:xfrm>
            <a:off x="9133263" y="1463035"/>
            <a:ext cx="462395" cy="0"/>
          </a:xfrm>
          <a:custGeom>
            <a:avLst/>
            <a:gdLst/>
            <a:ahLst/>
            <a:cxnLst/>
            <a:rect l="l" t="t" r="r" b="b"/>
            <a:pathLst>
              <a:path w="678179">
                <a:moveTo>
                  <a:pt x="0" y="0"/>
                </a:moveTo>
                <a:lnTo>
                  <a:pt x="678179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87" name="object 787"/>
          <p:cNvSpPr/>
          <p:nvPr/>
        </p:nvSpPr>
        <p:spPr>
          <a:xfrm>
            <a:off x="9209117" y="1484341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3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88" name="object 788"/>
          <p:cNvSpPr/>
          <p:nvPr/>
        </p:nvSpPr>
        <p:spPr>
          <a:xfrm>
            <a:off x="9210156" y="1485372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89" name="object 789"/>
          <p:cNvSpPr/>
          <p:nvPr/>
        </p:nvSpPr>
        <p:spPr>
          <a:xfrm>
            <a:off x="9209117" y="1492130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11" y="0"/>
                </a:lnTo>
              </a:path>
            </a:pathLst>
          </a:custGeom>
          <a:ln w="9131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90" name="object 790"/>
          <p:cNvSpPr/>
          <p:nvPr/>
        </p:nvSpPr>
        <p:spPr>
          <a:xfrm>
            <a:off x="9210156" y="1493169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9131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91" name="object 791"/>
          <p:cNvSpPr/>
          <p:nvPr/>
        </p:nvSpPr>
        <p:spPr>
          <a:xfrm>
            <a:off x="9294321" y="1484341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3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92" name="object 792"/>
          <p:cNvSpPr/>
          <p:nvPr/>
        </p:nvSpPr>
        <p:spPr>
          <a:xfrm>
            <a:off x="9295361" y="1485372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93" name="object 793"/>
          <p:cNvSpPr/>
          <p:nvPr/>
        </p:nvSpPr>
        <p:spPr>
          <a:xfrm>
            <a:off x="9294321" y="1492130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9131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94" name="object 794"/>
          <p:cNvSpPr/>
          <p:nvPr/>
        </p:nvSpPr>
        <p:spPr>
          <a:xfrm>
            <a:off x="9295361" y="1493169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9131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95" name="object 795"/>
          <p:cNvSpPr/>
          <p:nvPr/>
        </p:nvSpPr>
        <p:spPr>
          <a:xfrm>
            <a:off x="9741130" y="1974273"/>
            <a:ext cx="15586" cy="15586"/>
          </a:xfrm>
          <a:custGeom>
            <a:avLst/>
            <a:gdLst/>
            <a:ahLst/>
            <a:cxnLst/>
            <a:rect l="l" t="t" r="r" b="b"/>
            <a:pathLst>
              <a:path w="22859" h="22860">
                <a:moveTo>
                  <a:pt x="22859" y="0"/>
                </a:moveTo>
                <a:lnTo>
                  <a:pt x="18288" y="0"/>
                </a:lnTo>
                <a:lnTo>
                  <a:pt x="18288" y="22859"/>
                </a:lnTo>
                <a:lnTo>
                  <a:pt x="22859" y="22859"/>
                </a:lnTo>
                <a:lnTo>
                  <a:pt x="22859" y="0"/>
                </a:lnTo>
                <a:close/>
              </a:path>
              <a:path w="22859" h="22860">
                <a:moveTo>
                  <a:pt x="12192" y="0"/>
                </a:moveTo>
                <a:lnTo>
                  <a:pt x="0" y="0"/>
                </a:lnTo>
                <a:lnTo>
                  <a:pt x="0" y="22859"/>
                </a:lnTo>
                <a:lnTo>
                  <a:pt x="12192" y="22859"/>
                </a:lnTo>
                <a:lnTo>
                  <a:pt x="12192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96" name="object 796"/>
          <p:cNvSpPr/>
          <p:nvPr/>
        </p:nvSpPr>
        <p:spPr>
          <a:xfrm>
            <a:off x="9749443" y="1994017"/>
            <a:ext cx="3464" cy="4330"/>
          </a:xfrm>
          <a:custGeom>
            <a:avLst/>
            <a:gdLst/>
            <a:ahLst/>
            <a:cxnLst/>
            <a:rect l="l" t="t" r="r" b="b"/>
            <a:pathLst>
              <a:path w="5080" h="6350">
                <a:moveTo>
                  <a:pt x="4559" y="0"/>
                </a:moveTo>
                <a:lnTo>
                  <a:pt x="0" y="0"/>
                </a:lnTo>
                <a:lnTo>
                  <a:pt x="0" y="4572"/>
                </a:lnTo>
                <a:lnTo>
                  <a:pt x="1524" y="4572"/>
                </a:lnTo>
                <a:lnTo>
                  <a:pt x="3035" y="6083"/>
                </a:lnTo>
                <a:lnTo>
                  <a:pt x="3048" y="4572"/>
                </a:lnTo>
                <a:lnTo>
                  <a:pt x="4559" y="3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97" name="object 797"/>
          <p:cNvSpPr/>
          <p:nvPr/>
        </p:nvSpPr>
        <p:spPr>
          <a:xfrm>
            <a:off x="9749443" y="1928555"/>
            <a:ext cx="4330" cy="97848"/>
          </a:xfrm>
          <a:custGeom>
            <a:avLst/>
            <a:gdLst/>
            <a:ahLst/>
            <a:cxnLst/>
            <a:rect l="l" t="t" r="r" b="b"/>
            <a:pathLst>
              <a:path w="6350" h="143510">
                <a:moveTo>
                  <a:pt x="3048" y="100584"/>
                </a:moveTo>
                <a:lnTo>
                  <a:pt x="0" y="100584"/>
                </a:lnTo>
                <a:lnTo>
                  <a:pt x="0" y="143243"/>
                </a:lnTo>
                <a:lnTo>
                  <a:pt x="6096" y="143243"/>
                </a:lnTo>
                <a:lnTo>
                  <a:pt x="6096" y="102107"/>
                </a:lnTo>
                <a:lnTo>
                  <a:pt x="3048" y="102107"/>
                </a:lnTo>
                <a:lnTo>
                  <a:pt x="3048" y="100584"/>
                </a:lnTo>
                <a:close/>
              </a:path>
              <a:path w="6350" h="143510">
                <a:moveTo>
                  <a:pt x="6096" y="96012"/>
                </a:moveTo>
                <a:lnTo>
                  <a:pt x="4572" y="96012"/>
                </a:lnTo>
                <a:lnTo>
                  <a:pt x="3048" y="102107"/>
                </a:lnTo>
                <a:lnTo>
                  <a:pt x="6096" y="102107"/>
                </a:lnTo>
                <a:lnTo>
                  <a:pt x="6096" y="96012"/>
                </a:lnTo>
                <a:close/>
              </a:path>
              <a:path w="6350" h="143510">
                <a:moveTo>
                  <a:pt x="6096" y="0"/>
                </a:moveTo>
                <a:lnTo>
                  <a:pt x="0" y="0"/>
                </a:lnTo>
                <a:lnTo>
                  <a:pt x="0" y="97536"/>
                </a:lnTo>
                <a:lnTo>
                  <a:pt x="1524" y="96012"/>
                </a:lnTo>
                <a:lnTo>
                  <a:pt x="6096" y="96012"/>
                </a:lnTo>
                <a:lnTo>
                  <a:pt x="6096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98" name="object 798"/>
          <p:cNvSpPr/>
          <p:nvPr/>
        </p:nvSpPr>
        <p:spPr>
          <a:xfrm>
            <a:off x="9754639" y="2031938"/>
            <a:ext cx="1299" cy="0"/>
          </a:xfrm>
          <a:custGeom>
            <a:avLst/>
            <a:gdLst/>
            <a:ahLst/>
            <a:cxnLst/>
            <a:rect l="l" t="t" r="r" b="b"/>
            <a:pathLst>
              <a:path w="1905">
                <a:moveTo>
                  <a:pt x="0" y="0"/>
                </a:moveTo>
                <a:lnTo>
                  <a:pt x="1511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99" name="object 799"/>
          <p:cNvSpPr/>
          <p:nvPr/>
        </p:nvSpPr>
        <p:spPr>
          <a:xfrm>
            <a:off x="9647612" y="1893734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00" name="object 800"/>
          <p:cNvSpPr/>
          <p:nvPr/>
        </p:nvSpPr>
        <p:spPr>
          <a:xfrm>
            <a:off x="9653847" y="1897379"/>
            <a:ext cx="82261" cy="0"/>
          </a:xfrm>
          <a:custGeom>
            <a:avLst/>
            <a:gdLst/>
            <a:ahLst/>
            <a:cxnLst/>
            <a:rect l="l" t="t" r="r" b="b"/>
            <a:pathLst>
              <a:path w="120650">
                <a:moveTo>
                  <a:pt x="0" y="0"/>
                </a:moveTo>
                <a:lnTo>
                  <a:pt x="120395" y="0"/>
                </a:lnTo>
              </a:path>
            </a:pathLst>
          </a:custGeom>
          <a:ln w="6096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01" name="object 801"/>
          <p:cNvSpPr/>
          <p:nvPr/>
        </p:nvSpPr>
        <p:spPr>
          <a:xfrm>
            <a:off x="9741131" y="1893734"/>
            <a:ext cx="1299" cy="0"/>
          </a:xfrm>
          <a:custGeom>
            <a:avLst/>
            <a:gdLst/>
            <a:ahLst/>
            <a:cxnLst/>
            <a:rect l="l" t="t" r="r" b="b"/>
            <a:pathLst>
              <a:path w="1905">
                <a:moveTo>
                  <a:pt x="0" y="0"/>
                </a:moveTo>
                <a:lnTo>
                  <a:pt x="1523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02" name="object 802"/>
          <p:cNvSpPr/>
          <p:nvPr/>
        </p:nvSpPr>
        <p:spPr>
          <a:xfrm>
            <a:off x="9645534" y="1892189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3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03" name="object 803"/>
          <p:cNvSpPr/>
          <p:nvPr/>
        </p:nvSpPr>
        <p:spPr>
          <a:xfrm>
            <a:off x="9647612" y="1892189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3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04" name="object 804"/>
          <p:cNvSpPr/>
          <p:nvPr/>
        </p:nvSpPr>
        <p:spPr>
          <a:xfrm>
            <a:off x="9740091" y="1892189"/>
            <a:ext cx="1299" cy="0"/>
          </a:xfrm>
          <a:custGeom>
            <a:avLst/>
            <a:gdLst/>
            <a:ahLst/>
            <a:cxnLst/>
            <a:rect l="l" t="t" r="r" b="b"/>
            <a:pathLst>
              <a:path w="1905">
                <a:moveTo>
                  <a:pt x="0" y="0"/>
                </a:moveTo>
                <a:lnTo>
                  <a:pt x="1523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05" name="object 805"/>
          <p:cNvSpPr/>
          <p:nvPr/>
        </p:nvSpPr>
        <p:spPr>
          <a:xfrm>
            <a:off x="9741130" y="1892189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3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06" name="object 806"/>
          <p:cNvSpPr/>
          <p:nvPr/>
        </p:nvSpPr>
        <p:spPr>
          <a:xfrm>
            <a:off x="9407058" y="1891145"/>
            <a:ext cx="0" cy="46759"/>
          </a:xfrm>
          <a:custGeom>
            <a:avLst/>
            <a:gdLst/>
            <a:ahLst/>
            <a:cxnLst/>
            <a:rect l="l" t="t" r="r" b="b"/>
            <a:pathLst>
              <a:path h="68580">
                <a:moveTo>
                  <a:pt x="0" y="0"/>
                </a:moveTo>
                <a:lnTo>
                  <a:pt x="0" y="68567"/>
                </a:lnTo>
              </a:path>
            </a:pathLst>
          </a:custGeom>
          <a:ln w="4559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07" name="object 807"/>
          <p:cNvSpPr/>
          <p:nvPr/>
        </p:nvSpPr>
        <p:spPr>
          <a:xfrm>
            <a:off x="9363941" y="1897895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3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08" name="object 808"/>
          <p:cNvSpPr/>
          <p:nvPr/>
        </p:nvSpPr>
        <p:spPr>
          <a:xfrm>
            <a:off x="9363941" y="1898939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3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09" name="object 809"/>
          <p:cNvSpPr/>
          <p:nvPr/>
        </p:nvSpPr>
        <p:spPr>
          <a:xfrm>
            <a:off x="9357706" y="1895821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0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10" name="object 810"/>
          <p:cNvSpPr/>
          <p:nvPr/>
        </p:nvSpPr>
        <p:spPr>
          <a:xfrm>
            <a:off x="9358745" y="1901012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3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11" name="object 811"/>
          <p:cNvSpPr/>
          <p:nvPr/>
        </p:nvSpPr>
        <p:spPr>
          <a:xfrm>
            <a:off x="9350433" y="1897375"/>
            <a:ext cx="6494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31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12" name="object 812"/>
          <p:cNvSpPr/>
          <p:nvPr/>
        </p:nvSpPr>
        <p:spPr>
          <a:xfrm>
            <a:off x="9350433" y="1899453"/>
            <a:ext cx="7360" cy="0"/>
          </a:xfrm>
          <a:custGeom>
            <a:avLst/>
            <a:gdLst/>
            <a:ahLst/>
            <a:cxnLst/>
            <a:rect l="l" t="t" r="r" b="b"/>
            <a:pathLst>
              <a:path w="10795">
                <a:moveTo>
                  <a:pt x="0" y="0"/>
                </a:moveTo>
                <a:lnTo>
                  <a:pt x="1066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13" name="object 813"/>
          <p:cNvSpPr/>
          <p:nvPr/>
        </p:nvSpPr>
        <p:spPr>
          <a:xfrm>
            <a:off x="9344198" y="1896338"/>
            <a:ext cx="6494" cy="4330"/>
          </a:xfrm>
          <a:custGeom>
            <a:avLst/>
            <a:gdLst/>
            <a:ahLst/>
            <a:cxnLst/>
            <a:rect l="l" t="t" r="r" b="b"/>
            <a:pathLst>
              <a:path w="9525" h="6350">
                <a:moveTo>
                  <a:pt x="9131" y="0"/>
                </a:moveTo>
                <a:lnTo>
                  <a:pt x="0" y="0"/>
                </a:lnTo>
                <a:lnTo>
                  <a:pt x="0" y="6096"/>
                </a:lnTo>
                <a:lnTo>
                  <a:pt x="7620" y="4572"/>
                </a:lnTo>
                <a:lnTo>
                  <a:pt x="9131" y="3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14" name="object 814"/>
          <p:cNvSpPr/>
          <p:nvPr/>
        </p:nvSpPr>
        <p:spPr>
          <a:xfrm>
            <a:off x="9344198" y="1892189"/>
            <a:ext cx="7360" cy="0"/>
          </a:xfrm>
          <a:custGeom>
            <a:avLst/>
            <a:gdLst/>
            <a:ahLst/>
            <a:cxnLst/>
            <a:rect l="l" t="t" r="r" b="b"/>
            <a:pathLst>
              <a:path w="10795">
                <a:moveTo>
                  <a:pt x="0" y="0"/>
                </a:moveTo>
                <a:lnTo>
                  <a:pt x="1066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15" name="object 815"/>
          <p:cNvSpPr/>
          <p:nvPr/>
        </p:nvSpPr>
        <p:spPr>
          <a:xfrm>
            <a:off x="9357704" y="1896338"/>
            <a:ext cx="6494" cy="4330"/>
          </a:xfrm>
          <a:custGeom>
            <a:avLst/>
            <a:gdLst/>
            <a:ahLst/>
            <a:cxnLst/>
            <a:rect l="l" t="t" r="r" b="b"/>
            <a:pathLst>
              <a:path w="9525" h="6350">
                <a:moveTo>
                  <a:pt x="9144" y="0"/>
                </a:moveTo>
                <a:lnTo>
                  <a:pt x="0" y="0"/>
                </a:lnTo>
                <a:lnTo>
                  <a:pt x="0" y="4572"/>
                </a:lnTo>
                <a:lnTo>
                  <a:pt x="1536" y="4572"/>
                </a:lnTo>
                <a:lnTo>
                  <a:pt x="7581" y="6096"/>
                </a:lnTo>
                <a:lnTo>
                  <a:pt x="7620" y="4572"/>
                </a:lnTo>
                <a:lnTo>
                  <a:pt x="9144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16" name="object 816"/>
          <p:cNvSpPr/>
          <p:nvPr/>
        </p:nvSpPr>
        <p:spPr>
          <a:xfrm>
            <a:off x="9336927" y="1900500"/>
            <a:ext cx="48058" cy="28142"/>
          </a:xfrm>
          <a:custGeom>
            <a:avLst/>
            <a:gdLst/>
            <a:ahLst/>
            <a:cxnLst/>
            <a:rect l="l" t="t" r="r" b="b"/>
            <a:pathLst>
              <a:path w="70484" h="41275">
                <a:moveTo>
                  <a:pt x="67043" y="12179"/>
                </a:moveTo>
                <a:lnTo>
                  <a:pt x="7607" y="12179"/>
                </a:lnTo>
                <a:lnTo>
                  <a:pt x="6095" y="18288"/>
                </a:lnTo>
                <a:lnTo>
                  <a:pt x="7607" y="19812"/>
                </a:lnTo>
                <a:lnTo>
                  <a:pt x="7607" y="22860"/>
                </a:lnTo>
                <a:lnTo>
                  <a:pt x="9143" y="22860"/>
                </a:lnTo>
                <a:lnTo>
                  <a:pt x="9143" y="27432"/>
                </a:lnTo>
                <a:lnTo>
                  <a:pt x="10667" y="27432"/>
                </a:lnTo>
                <a:lnTo>
                  <a:pt x="12179" y="28956"/>
                </a:lnTo>
                <a:lnTo>
                  <a:pt x="12179" y="32004"/>
                </a:lnTo>
                <a:lnTo>
                  <a:pt x="15239" y="32004"/>
                </a:lnTo>
                <a:lnTo>
                  <a:pt x="18287" y="35039"/>
                </a:lnTo>
                <a:lnTo>
                  <a:pt x="24383" y="38100"/>
                </a:lnTo>
                <a:lnTo>
                  <a:pt x="30467" y="39611"/>
                </a:lnTo>
                <a:lnTo>
                  <a:pt x="38036" y="41135"/>
                </a:lnTo>
                <a:lnTo>
                  <a:pt x="38099" y="39611"/>
                </a:lnTo>
                <a:lnTo>
                  <a:pt x="44183" y="38100"/>
                </a:lnTo>
                <a:lnTo>
                  <a:pt x="53327" y="33528"/>
                </a:lnTo>
                <a:lnTo>
                  <a:pt x="59435" y="27432"/>
                </a:lnTo>
                <a:lnTo>
                  <a:pt x="64007" y="18288"/>
                </a:lnTo>
                <a:lnTo>
                  <a:pt x="62471" y="18288"/>
                </a:lnTo>
                <a:lnTo>
                  <a:pt x="62471" y="13716"/>
                </a:lnTo>
                <a:lnTo>
                  <a:pt x="67043" y="12179"/>
                </a:lnTo>
                <a:close/>
              </a:path>
              <a:path w="70484" h="41275">
                <a:moveTo>
                  <a:pt x="6095" y="12179"/>
                </a:moveTo>
                <a:lnTo>
                  <a:pt x="1523" y="12179"/>
                </a:lnTo>
                <a:lnTo>
                  <a:pt x="6095" y="13716"/>
                </a:lnTo>
                <a:lnTo>
                  <a:pt x="6095" y="12179"/>
                </a:lnTo>
                <a:close/>
              </a:path>
              <a:path w="70484" h="41275">
                <a:moveTo>
                  <a:pt x="70091" y="7607"/>
                </a:moveTo>
                <a:lnTo>
                  <a:pt x="0" y="7607"/>
                </a:lnTo>
                <a:lnTo>
                  <a:pt x="0" y="12179"/>
                </a:lnTo>
                <a:lnTo>
                  <a:pt x="70091" y="12179"/>
                </a:lnTo>
                <a:lnTo>
                  <a:pt x="70091" y="7607"/>
                </a:lnTo>
                <a:close/>
              </a:path>
              <a:path w="70484" h="41275">
                <a:moveTo>
                  <a:pt x="35039" y="0"/>
                </a:moveTo>
                <a:lnTo>
                  <a:pt x="13715" y="0"/>
                </a:lnTo>
                <a:lnTo>
                  <a:pt x="10667" y="1524"/>
                </a:lnTo>
                <a:lnTo>
                  <a:pt x="7607" y="4572"/>
                </a:lnTo>
                <a:lnTo>
                  <a:pt x="7607" y="7607"/>
                </a:lnTo>
                <a:lnTo>
                  <a:pt x="60959" y="7607"/>
                </a:lnTo>
                <a:lnTo>
                  <a:pt x="60959" y="4572"/>
                </a:lnTo>
                <a:lnTo>
                  <a:pt x="59435" y="4572"/>
                </a:lnTo>
                <a:lnTo>
                  <a:pt x="59435" y="1524"/>
                </a:lnTo>
                <a:lnTo>
                  <a:pt x="35039" y="1524"/>
                </a:lnTo>
                <a:lnTo>
                  <a:pt x="35039" y="0"/>
                </a:lnTo>
                <a:close/>
              </a:path>
              <a:path w="70484" h="41275">
                <a:moveTo>
                  <a:pt x="57899" y="0"/>
                </a:moveTo>
                <a:lnTo>
                  <a:pt x="36575" y="0"/>
                </a:lnTo>
                <a:lnTo>
                  <a:pt x="35039" y="1524"/>
                </a:lnTo>
                <a:lnTo>
                  <a:pt x="59435" y="1524"/>
                </a:lnTo>
                <a:lnTo>
                  <a:pt x="578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17" name="object 817"/>
          <p:cNvSpPr/>
          <p:nvPr/>
        </p:nvSpPr>
        <p:spPr>
          <a:xfrm>
            <a:off x="9356669" y="1921277"/>
            <a:ext cx="19050" cy="7360"/>
          </a:xfrm>
          <a:custGeom>
            <a:avLst/>
            <a:gdLst/>
            <a:ahLst/>
            <a:cxnLst/>
            <a:rect l="l" t="t" r="r" b="b"/>
            <a:pathLst>
              <a:path w="27940" h="10794">
                <a:moveTo>
                  <a:pt x="27419" y="0"/>
                </a:moveTo>
                <a:lnTo>
                  <a:pt x="25907" y="0"/>
                </a:lnTo>
                <a:lnTo>
                  <a:pt x="27419" y="1524"/>
                </a:lnTo>
                <a:lnTo>
                  <a:pt x="27419" y="0"/>
                </a:lnTo>
                <a:close/>
              </a:path>
              <a:path w="27940" h="10794">
                <a:moveTo>
                  <a:pt x="22859" y="4572"/>
                </a:moveTo>
                <a:lnTo>
                  <a:pt x="21335" y="4572"/>
                </a:lnTo>
                <a:lnTo>
                  <a:pt x="22859" y="6108"/>
                </a:lnTo>
                <a:lnTo>
                  <a:pt x="22859" y="4572"/>
                </a:lnTo>
                <a:close/>
              </a:path>
              <a:path w="27940" h="10794">
                <a:moveTo>
                  <a:pt x="12191" y="9144"/>
                </a:moveTo>
                <a:lnTo>
                  <a:pt x="7619" y="9144"/>
                </a:lnTo>
                <a:lnTo>
                  <a:pt x="12153" y="10668"/>
                </a:lnTo>
                <a:lnTo>
                  <a:pt x="12191" y="9144"/>
                </a:lnTo>
                <a:close/>
              </a:path>
              <a:path w="27940" h="10794">
                <a:moveTo>
                  <a:pt x="1511" y="9144"/>
                </a:moveTo>
                <a:lnTo>
                  <a:pt x="0" y="9144"/>
                </a:lnTo>
                <a:lnTo>
                  <a:pt x="1498" y="10668"/>
                </a:lnTo>
                <a:lnTo>
                  <a:pt x="1511" y="9144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18" name="object 818"/>
          <p:cNvSpPr/>
          <p:nvPr/>
        </p:nvSpPr>
        <p:spPr>
          <a:xfrm>
            <a:off x="9379525" y="1908808"/>
            <a:ext cx="5195" cy="5195"/>
          </a:xfrm>
          <a:custGeom>
            <a:avLst/>
            <a:gdLst/>
            <a:ahLst/>
            <a:cxnLst/>
            <a:rect l="l" t="t" r="r" b="b"/>
            <a:pathLst>
              <a:path w="7620" h="7619">
                <a:moveTo>
                  <a:pt x="7607" y="0"/>
                </a:moveTo>
                <a:lnTo>
                  <a:pt x="4572" y="0"/>
                </a:lnTo>
                <a:lnTo>
                  <a:pt x="0" y="1536"/>
                </a:lnTo>
                <a:lnTo>
                  <a:pt x="0" y="6108"/>
                </a:lnTo>
                <a:lnTo>
                  <a:pt x="3048" y="6108"/>
                </a:lnTo>
                <a:lnTo>
                  <a:pt x="6108" y="7620"/>
                </a:lnTo>
                <a:lnTo>
                  <a:pt x="6108" y="6108"/>
                </a:lnTo>
                <a:lnTo>
                  <a:pt x="7607" y="5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19" name="object 819"/>
          <p:cNvSpPr/>
          <p:nvPr/>
        </p:nvSpPr>
        <p:spPr>
          <a:xfrm>
            <a:off x="9336925" y="1908808"/>
            <a:ext cx="5195" cy="5195"/>
          </a:xfrm>
          <a:custGeom>
            <a:avLst/>
            <a:gdLst/>
            <a:ahLst/>
            <a:cxnLst/>
            <a:rect l="l" t="t" r="r" b="b"/>
            <a:pathLst>
              <a:path w="7620" h="7619">
                <a:moveTo>
                  <a:pt x="6859" y="3048"/>
                </a:moveTo>
                <a:lnTo>
                  <a:pt x="4572" y="3048"/>
                </a:lnTo>
                <a:lnTo>
                  <a:pt x="4572" y="7620"/>
                </a:lnTo>
                <a:lnTo>
                  <a:pt x="6096" y="6108"/>
                </a:lnTo>
                <a:lnTo>
                  <a:pt x="6859" y="3048"/>
                </a:lnTo>
                <a:close/>
              </a:path>
              <a:path w="7620" h="7619">
                <a:moveTo>
                  <a:pt x="1524" y="0"/>
                </a:moveTo>
                <a:lnTo>
                  <a:pt x="0" y="0"/>
                </a:lnTo>
                <a:lnTo>
                  <a:pt x="0" y="6108"/>
                </a:lnTo>
                <a:lnTo>
                  <a:pt x="3048" y="6108"/>
                </a:lnTo>
                <a:lnTo>
                  <a:pt x="3048" y="3048"/>
                </a:lnTo>
                <a:lnTo>
                  <a:pt x="6859" y="3048"/>
                </a:lnTo>
                <a:lnTo>
                  <a:pt x="7236" y="1536"/>
                </a:lnTo>
                <a:lnTo>
                  <a:pt x="1524" y="1536"/>
                </a:lnTo>
                <a:lnTo>
                  <a:pt x="1524" y="0"/>
                </a:lnTo>
                <a:close/>
              </a:path>
              <a:path w="7620" h="7619">
                <a:moveTo>
                  <a:pt x="7620" y="0"/>
                </a:moveTo>
                <a:lnTo>
                  <a:pt x="6096" y="0"/>
                </a:lnTo>
                <a:lnTo>
                  <a:pt x="1524" y="1536"/>
                </a:lnTo>
                <a:lnTo>
                  <a:pt x="7236" y="1536"/>
                </a:lnTo>
                <a:lnTo>
                  <a:pt x="7620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20" name="object 820"/>
          <p:cNvSpPr/>
          <p:nvPr/>
        </p:nvSpPr>
        <p:spPr>
          <a:xfrm>
            <a:off x="9381605" y="1898423"/>
            <a:ext cx="3464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4559" y="0"/>
                </a:lnTo>
              </a:path>
            </a:pathLst>
          </a:custGeom>
          <a:ln w="21323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21" name="object 821"/>
          <p:cNvSpPr/>
          <p:nvPr/>
        </p:nvSpPr>
        <p:spPr>
          <a:xfrm>
            <a:off x="9336924" y="1898423"/>
            <a:ext cx="3464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4559" y="0"/>
                </a:lnTo>
              </a:path>
            </a:pathLst>
          </a:custGeom>
          <a:ln w="21323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22" name="object 822"/>
          <p:cNvSpPr/>
          <p:nvPr/>
        </p:nvSpPr>
        <p:spPr>
          <a:xfrm>
            <a:off x="9340047" y="1891148"/>
            <a:ext cx="41564" cy="14720"/>
          </a:xfrm>
          <a:custGeom>
            <a:avLst/>
            <a:gdLst/>
            <a:ahLst/>
            <a:cxnLst/>
            <a:rect l="l" t="t" r="r" b="b"/>
            <a:pathLst>
              <a:path w="60959" h="21589">
                <a:moveTo>
                  <a:pt x="6083" y="0"/>
                </a:moveTo>
                <a:lnTo>
                  <a:pt x="0" y="0"/>
                </a:lnTo>
                <a:lnTo>
                  <a:pt x="0" y="21323"/>
                </a:lnTo>
                <a:lnTo>
                  <a:pt x="3035" y="19812"/>
                </a:lnTo>
                <a:lnTo>
                  <a:pt x="4571" y="16751"/>
                </a:lnTo>
                <a:lnTo>
                  <a:pt x="7607" y="13716"/>
                </a:lnTo>
                <a:lnTo>
                  <a:pt x="6083" y="12179"/>
                </a:lnTo>
                <a:lnTo>
                  <a:pt x="7607" y="7607"/>
                </a:lnTo>
                <a:lnTo>
                  <a:pt x="27431" y="6096"/>
                </a:lnTo>
                <a:lnTo>
                  <a:pt x="60934" y="6096"/>
                </a:lnTo>
                <a:lnTo>
                  <a:pt x="60934" y="1523"/>
                </a:lnTo>
                <a:lnTo>
                  <a:pt x="6083" y="1524"/>
                </a:lnTo>
                <a:lnTo>
                  <a:pt x="6083" y="0"/>
                </a:lnTo>
                <a:close/>
              </a:path>
              <a:path w="60959" h="21589">
                <a:moveTo>
                  <a:pt x="60934" y="6096"/>
                </a:moveTo>
                <a:lnTo>
                  <a:pt x="33515" y="6096"/>
                </a:lnTo>
                <a:lnTo>
                  <a:pt x="35039" y="7607"/>
                </a:lnTo>
                <a:lnTo>
                  <a:pt x="38087" y="9144"/>
                </a:lnTo>
                <a:lnTo>
                  <a:pt x="38087" y="12179"/>
                </a:lnTo>
                <a:lnTo>
                  <a:pt x="33515" y="12179"/>
                </a:lnTo>
                <a:lnTo>
                  <a:pt x="51803" y="13716"/>
                </a:lnTo>
                <a:lnTo>
                  <a:pt x="54863" y="15240"/>
                </a:lnTo>
                <a:lnTo>
                  <a:pt x="56375" y="16751"/>
                </a:lnTo>
                <a:lnTo>
                  <a:pt x="56375" y="19812"/>
                </a:lnTo>
                <a:lnTo>
                  <a:pt x="57899" y="19812"/>
                </a:lnTo>
                <a:lnTo>
                  <a:pt x="60934" y="21323"/>
                </a:lnTo>
                <a:lnTo>
                  <a:pt x="60934" y="6096"/>
                </a:lnTo>
                <a:close/>
              </a:path>
              <a:path w="60959" h="21589">
                <a:moveTo>
                  <a:pt x="15227" y="12179"/>
                </a:moveTo>
                <a:lnTo>
                  <a:pt x="13715" y="12179"/>
                </a:lnTo>
                <a:lnTo>
                  <a:pt x="15227" y="13716"/>
                </a:lnTo>
                <a:lnTo>
                  <a:pt x="15227" y="12179"/>
                </a:lnTo>
                <a:close/>
              </a:path>
              <a:path w="60959" h="21589">
                <a:moveTo>
                  <a:pt x="25895" y="9144"/>
                </a:moveTo>
                <a:lnTo>
                  <a:pt x="24371" y="9144"/>
                </a:lnTo>
                <a:lnTo>
                  <a:pt x="25895" y="10668"/>
                </a:lnTo>
                <a:lnTo>
                  <a:pt x="25895" y="9144"/>
                </a:lnTo>
                <a:close/>
              </a:path>
              <a:path w="60959" h="21589">
                <a:moveTo>
                  <a:pt x="60934" y="0"/>
                </a:moveTo>
                <a:lnTo>
                  <a:pt x="16751" y="0"/>
                </a:lnTo>
                <a:lnTo>
                  <a:pt x="6083" y="1524"/>
                </a:lnTo>
                <a:lnTo>
                  <a:pt x="60934" y="1523"/>
                </a:lnTo>
                <a:lnTo>
                  <a:pt x="60934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23" name="object 823"/>
          <p:cNvSpPr/>
          <p:nvPr/>
        </p:nvSpPr>
        <p:spPr>
          <a:xfrm>
            <a:off x="9457459" y="1897895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3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24" name="object 824"/>
          <p:cNvSpPr/>
          <p:nvPr/>
        </p:nvSpPr>
        <p:spPr>
          <a:xfrm>
            <a:off x="9457459" y="1898939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3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25" name="object 825"/>
          <p:cNvSpPr/>
          <p:nvPr/>
        </p:nvSpPr>
        <p:spPr>
          <a:xfrm>
            <a:off x="9452263" y="1895821"/>
            <a:ext cx="433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83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26" name="object 826"/>
          <p:cNvSpPr/>
          <p:nvPr/>
        </p:nvSpPr>
        <p:spPr>
          <a:xfrm>
            <a:off x="9452263" y="1901012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3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27" name="object 827"/>
          <p:cNvSpPr/>
          <p:nvPr/>
        </p:nvSpPr>
        <p:spPr>
          <a:xfrm>
            <a:off x="9443951" y="1897375"/>
            <a:ext cx="6494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31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28" name="object 828"/>
          <p:cNvSpPr/>
          <p:nvPr/>
        </p:nvSpPr>
        <p:spPr>
          <a:xfrm>
            <a:off x="9443951" y="1899453"/>
            <a:ext cx="7360" cy="0"/>
          </a:xfrm>
          <a:custGeom>
            <a:avLst/>
            <a:gdLst/>
            <a:ahLst/>
            <a:cxnLst/>
            <a:rect l="l" t="t" r="r" b="b"/>
            <a:pathLst>
              <a:path w="10795">
                <a:moveTo>
                  <a:pt x="0" y="0"/>
                </a:moveTo>
                <a:lnTo>
                  <a:pt x="1066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29" name="object 829"/>
          <p:cNvSpPr/>
          <p:nvPr/>
        </p:nvSpPr>
        <p:spPr>
          <a:xfrm>
            <a:off x="9437716" y="1898410"/>
            <a:ext cx="6494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31" y="0"/>
                </a:lnTo>
              </a:path>
            </a:pathLst>
          </a:custGeom>
          <a:ln w="6096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30" name="object 830"/>
          <p:cNvSpPr/>
          <p:nvPr/>
        </p:nvSpPr>
        <p:spPr>
          <a:xfrm>
            <a:off x="9437716" y="1892189"/>
            <a:ext cx="7360" cy="0"/>
          </a:xfrm>
          <a:custGeom>
            <a:avLst/>
            <a:gdLst/>
            <a:ahLst/>
            <a:cxnLst/>
            <a:rect l="l" t="t" r="r" b="b"/>
            <a:pathLst>
              <a:path w="10795">
                <a:moveTo>
                  <a:pt x="0" y="0"/>
                </a:moveTo>
                <a:lnTo>
                  <a:pt x="1066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31" name="object 831"/>
          <p:cNvSpPr/>
          <p:nvPr/>
        </p:nvSpPr>
        <p:spPr>
          <a:xfrm>
            <a:off x="9451222" y="1896338"/>
            <a:ext cx="6494" cy="4330"/>
          </a:xfrm>
          <a:custGeom>
            <a:avLst/>
            <a:gdLst/>
            <a:ahLst/>
            <a:cxnLst/>
            <a:rect l="l" t="t" r="r" b="b"/>
            <a:pathLst>
              <a:path w="9525" h="6350">
                <a:moveTo>
                  <a:pt x="7620" y="0"/>
                </a:moveTo>
                <a:lnTo>
                  <a:pt x="0" y="0"/>
                </a:lnTo>
                <a:lnTo>
                  <a:pt x="0" y="4572"/>
                </a:lnTo>
                <a:lnTo>
                  <a:pt x="1536" y="4572"/>
                </a:lnTo>
                <a:lnTo>
                  <a:pt x="7581" y="6096"/>
                </a:lnTo>
                <a:lnTo>
                  <a:pt x="7620" y="4572"/>
                </a:lnTo>
                <a:lnTo>
                  <a:pt x="9144" y="1536"/>
                </a:lnTo>
                <a:lnTo>
                  <a:pt x="7620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32" name="object 832"/>
          <p:cNvSpPr/>
          <p:nvPr/>
        </p:nvSpPr>
        <p:spPr>
          <a:xfrm>
            <a:off x="9430446" y="1900500"/>
            <a:ext cx="48058" cy="28142"/>
          </a:xfrm>
          <a:custGeom>
            <a:avLst/>
            <a:gdLst/>
            <a:ahLst/>
            <a:cxnLst/>
            <a:rect l="l" t="t" r="r" b="b"/>
            <a:pathLst>
              <a:path w="70484" h="41275">
                <a:moveTo>
                  <a:pt x="67043" y="12179"/>
                </a:moveTo>
                <a:lnTo>
                  <a:pt x="7607" y="12179"/>
                </a:lnTo>
                <a:lnTo>
                  <a:pt x="6095" y="18288"/>
                </a:lnTo>
                <a:lnTo>
                  <a:pt x="7607" y="19812"/>
                </a:lnTo>
                <a:lnTo>
                  <a:pt x="7607" y="22860"/>
                </a:lnTo>
                <a:lnTo>
                  <a:pt x="9143" y="22860"/>
                </a:lnTo>
                <a:lnTo>
                  <a:pt x="9143" y="27432"/>
                </a:lnTo>
                <a:lnTo>
                  <a:pt x="10667" y="27432"/>
                </a:lnTo>
                <a:lnTo>
                  <a:pt x="12179" y="28956"/>
                </a:lnTo>
                <a:lnTo>
                  <a:pt x="12179" y="32004"/>
                </a:lnTo>
                <a:lnTo>
                  <a:pt x="15239" y="32004"/>
                </a:lnTo>
                <a:lnTo>
                  <a:pt x="18287" y="35039"/>
                </a:lnTo>
                <a:lnTo>
                  <a:pt x="24383" y="38100"/>
                </a:lnTo>
                <a:lnTo>
                  <a:pt x="32003" y="39611"/>
                </a:lnTo>
                <a:lnTo>
                  <a:pt x="38049" y="41135"/>
                </a:lnTo>
                <a:lnTo>
                  <a:pt x="38099" y="39611"/>
                </a:lnTo>
                <a:lnTo>
                  <a:pt x="45719" y="38100"/>
                </a:lnTo>
                <a:lnTo>
                  <a:pt x="51815" y="35039"/>
                </a:lnTo>
                <a:lnTo>
                  <a:pt x="59435" y="27432"/>
                </a:lnTo>
                <a:lnTo>
                  <a:pt x="64007" y="18288"/>
                </a:lnTo>
                <a:lnTo>
                  <a:pt x="62471" y="18288"/>
                </a:lnTo>
                <a:lnTo>
                  <a:pt x="62471" y="13716"/>
                </a:lnTo>
                <a:lnTo>
                  <a:pt x="67043" y="12179"/>
                </a:lnTo>
                <a:close/>
              </a:path>
              <a:path w="70484" h="41275">
                <a:moveTo>
                  <a:pt x="6095" y="12179"/>
                </a:moveTo>
                <a:lnTo>
                  <a:pt x="1523" y="12179"/>
                </a:lnTo>
                <a:lnTo>
                  <a:pt x="6095" y="13716"/>
                </a:lnTo>
                <a:lnTo>
                  <a:pt x="6095" y="12179"/>
                </a:lnTo>
                <a:close/>
              </a:path>
              <a:path w="70484" h="41275">
                <a:moveTo>
                  <a:pt x="35039" y="0"/>
                </a:moveTo>
                <a:lnTo>
                  <a:pt x="13715" y="0"/>
                </a:lnTo>
                <a:lnTo>
                  <a:pt x="10667" y="1524"/>
                </a:lnTo>
                <a:lnTo>
                  <a:pt x="9143" y="4572"/>
                </a:lnTo>
                <a:lnTo>
                  <a:pt x="7607" y="6096"/>
                </a:lnTo>
                <a:lnTo>
                  <a:pt x="0" y="7607"/>
                </a:lnTo>
                <a:lnTo>
                  <a:pt x="0" y="12179"/>
                </a:lnTo>
                <a:lnTo>
                  <a:pt x="70091" y="12179"/>
                </a:lnTo>
                <a:lnTo>
                  <a:pt x="70091" y="7607"/>
                </a:lnTo>
                <a:lnTo>
                  <a:pt x="60959" y="7607"/>
                </a:lnTo>
                <a:lnTo>
                  <a:pt x="60959" y="3035"/>
                </a:lnTo>
                <a:lnTo>
                  <a:pt x="59436" y="1524"/>
                </a:lnTo>
                <a:lnTo>
                  <a:pt x="35039" y="1524"/>
                </a:lnTo>
                <a:lnTo>
                  <a:pt x="35039" y="0"/>
                </a:lnTo>
                <a:close/>
              </a:path>
              <a:path w="70484" h="41275">
                <a:moveTo>
                  <a:pt x="57899" y="0"/>
                </a:moveTo>
                <a:lnTo>
                  <a:pt x="36575" y="0"/>
                </a:lnTo>
                <a:lnTo>
                  <a:pt x="35039" y="1524"/>
                </a:lnTo>
                <a:lnTo>
                  <a:pt x="59436" y="1524"/>
                </a:lnTo>
                <a:lnTo>
                  <a:pt x="578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33" name="object 833"/>
          <p:cNvSpPr/>
          <p:nvPr/>
        </p:nvSpPr>
        <p:spPr>
          <a:xfrm>
            <a:off x="9450188" y="1924393"/>
            <a:ext cx="15586" cy="4330"/>
          </a:xfrm>
          <a:custGeom>
            <a:avLst/>
            <a:gdLst/>
            <a:ahLst/>
            <a:cxnLst/>
            <a:rect l="l" t="t" r="r" b="b"/>
            <a:pathLst>
              <a:path w="22859" h="6350">
                <a:moveTo>
                  <a:pt x="22847" y="0"/>
                </a:moveTo>
                <a:lnTo>
                  <a:pt x="21335" y="0"/>
                </a:lnTo>
                <a:lnTo>
                  <a:pt x="22847" y="1524"/>
                </a:lnTo>
                <a:lnTo>
                  <a:pt x="22847" y="0"/>
                </a:lnTo>
                <a:close/>
              </a:path>
              <a:path w="22859" h="6350">
                <a:moveTo>
                  <a:pt x="9143" y="4572"/>
                </a:moveTo>
                <a:lnTo>
                  <a:pt x="7619" y="4572"/>
                </a:lnTo>
                <a:lnTo>
                  <a:pt x="9131" y="6096"/>
                </a:lnTo>
                <a:lnTo>
                  <a:pt x="9143" y="4572"/>
                </a:lnTo>
                <a:close/>
              </a:path>
              <a:path w="22859" h="6350">
                <a:moveTo>
                  <a:pt x="3047" y="4572"/>
                </a:moveTo>
                <a:lnTo>
                  <a:pt x="0" y="4572"/>
                </a:lnTo>
                <a:lnTo>
                  <a:pt x="3022" y="6096"/>
                </a:lnTo>
                <a:lnTo>
                  <a:pt x="3047" y="4572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34" name="object 834"/>
          <p:cNvSpPr/>
          <p:nvPr/>
        </p:nvSpPr>
        <p:spPr>
          <a:xfrm>
            <a:off x="9473040" y="1908808"/>
            <a:ext cx="5195" cy="5195"/>
          </a:xfrm>
          <a:custGeom>
            <a:avLst/>
            <a:gdLst/>
            <a:ahLst/>
            <a:cxnLst/>
            <a:rect l="l" t="t" r="r" b="b"/>
            <a:pathLst>
              <a:path w="7620" h="7619">
                <a:moveTo>
                  <a:pt x="7619" y="0"/>
                </a:moveTo>
                <a:lnTo>
                  <a:pt x="6108" y="0"/>
                </a:lnTo>
                <a:lnTo>
                  <a:pt x="0" y="1536"/>
                </a:lnTo>
                <a:lnTo>
                  <a:pt x="0" y="6108"/>
                </a:lnTo>
                <a:lnTo>
                  <a:pt x="3060" y="6108"/>
                </a:lnTo>
                <a:lnTo>
                  <a:pt x="6108" y="7620"/>
                </a:lnTo>
                <a:lnTo>
                  <a:pt x="6108" y="6108"/>
                </a:lnTo>
                <a:lnTo>
                  <a:pt x="7619" y="5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35" name="object 835"/>
          <p:cNvSpPr/>
          <p:nvPr/>
        </p:nvSpPr>
        <p:spPr>
          <a:xfrm>
            <a:off x="9430443" y="1908808"/>
            <a:ext cx="5195" cy="5195"/>
          </a:xfrm>
          <a:custGeom>
            <a:avLst/>
            <a:gdLst/>
            <a:ahLst/>
            <a:cxnLst/>
            <a:rect l="l" t="t" r="r" b="b"/>
            <a:pathLst>
              <a:path w="7620" h="7619">
                <a:moveTo>
                  <a:pt x="6859" y="3048"/>
                </a:moveTo>
                <a:lnTo>
                  <a:pt x="4572" y="3048"/>
                </a:lnTo>
                <a:lnTo>
                  <a:pt x="4572" y="7620"/>
                </a:lnTo>
                <a:lnTo>
                  <a:pt x="6096" y="6108"/>
                </a:lnTo>
                <a:lnTo>
                  <a:pt x="6859" y="3048"/>
                </a:lnTo>
                <a:close/>
              </a:path>
              <a:path w="7620" h="7619">
                <a:moveTo>
                  <a:pt x="1524" y="0"/>
                </a:moveTo>
                <a:lnTo>
                  <a:pt x="0" y="0"/>
                </a:lnTo>
                <a:lnTo>
                  <a:pt x="0" y="6108"/>
                </a:lnTo>
                <a:lnTo>
                  <a:pt x="3048" y="6108"/>
                </a:lnTo>
                <a:lnTo>
                  <a:pt x="3048" y="3048"/>
                </a:lnTo>
                <a:lnTo>
                  <a:pt x="6859" y="3048"/>
                </a:lnTo>
                <a:lnTo>
                  <a:pt x="7236" y="1536"/>
                </a:lnTo>
                <a:lnTo>
                  <a:pt x="1524" y="1536"/>
                </a:lnTo>
                <a:lnTo>
                  <a:pt x="1524" y="0"/>
                </a:lnTo>
                <a:close/>
              </a:path>
              <a:path w="7620" h="7619">
                <a:moveTo>
                  <a:pt x="7620" y="0"/>
                </a:moveTo>
                <a:lnTo>
                  <a:pt x="6096" y="0"/>
                </a:lnTo>
                <a:lnTo>
                  <a:pt x="1524" y="1536"/>
                </a:lnTo>
                <a:lnTo>
                  <a:pt x="7236" y="1536"/>
                </a:lnTo>
                <a:lnTo>
                  <a:pt x="7620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36" name="object 836"/>
          <p:cNvSpPr/>
          <p:nvPr/>
        </p:nvSpPr>
        <p:spPr>
          <a:xfrm>
            <a:off x="9475123" y="1898423"/>
            <a:ext cx="3464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4559" y="0"/>
                </a:lnTo>
              </a:path>
            </a:pathLst>
          </a:custGeom>
          <a:ln w="21323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37" name="object 837"/>
          <p:cNvSpPr/>
          <p:nvPr/>
        </p:nvSpPr>
        <p:spPr>
          <a:xfrm>
            <a:off x="9430443" y="1898423"/>
            <a:ext cx="3464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4559" y="0"/>
                </a:lnTo>
              </a:path>
            </a:pathLst>
          </a:custGeom>
          <a:ln w="21323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38" name="object 838"/>
          <p:cNvSpPr/>
          <p:nvPr/>
        </p:nvSpPr>
        <p:spPr>
          <a:xfrm>
            <a:off x="9433565" y="1891148"/>
            <a:ext cx="41564" cy="14720"/>
          </a:xfrm>
          <a:custGeom>
            <a:avLst/>
            <a:gdLst/>
            <a:ahLst/>
            <a:cxnLst/>
            <a:rect l="l" t="t" r="r" b="b"/>
            <a:pathLst>
              <a:path w="60959" h="21589">
                <a:moveTo>
                  <a:pt x="6083" y="0"/>
                </a:moveTo>
                <a:lnTo>
                  <a:pt x="0" y="0"/>
                </a:lnTo>
                <a:lnTo>
                  <a:pt x="0" y="21323"/>
                </a:lnTo>
                <a:lnTo>
                  <a:pt x="3035" y="19812"/>
                </a:lnTo>
                <a:lnTo>
                  <a:pt x="4571" y="16751"/>
                </a:lnTo>
                <a:lnTo>
                  <a:pt x="7607" y="13716"/>
                </a:lnTo>
                <a:lnTo>
                  <a:pt x="6083" y="12179"/>
                </a:lnTo>
                <a:lnTo>
                  <a:pt x="7607" y="7607"/>
                </a:lnTo>
                <a:lnTo>
                  <a:pt x="27431" y="6096"/>
                </a:lnTo>
                <a:lnTo>
                  <a:pt x="60934" y="6096"/>
                </a:lnTo>
                <a:lnTo>
                  <a:pt x="60934" y="1523"/>
                </a:lnTo>
                <a:lnTo>
                  <a:pt x="6083" y="1524"/>
                </a:lnTo>
                <a:lnTo>
                  <a:pt x="6083" y="0"/>
                </a:lnTo>
                <a:close/>
              </a:path>
              <a:path w="60959" h="21589">
                <a:moveTo>
                  <a:pt x="60934" y="6096"/>
                </a:moveTo>
                <a:lnTo>
                  <a:pt x="33515" y="6096"/>
                </a:lnTo>
                <a:lnTo>
                  <a:pt x="35039" y="7607"/>
                </a:lnTo>
                <a:lnTo>
                  <a:pt x="38087" y="9144"/>
                </a:lnTo>
                <a:lnTo>
                  <a:pt x="38087" y="12179"/>
                </a:lnTo>
                <a:lnTo>
                  <a:pt x="33515" y="12179"/>
                </a:lnTo>
                <a:lnTo>
                  <a:pt x="51803" y="13716"/>
                </a:lnTo>
                <a:lnTo>
                  <a:pt x="54863" y="15240"/>
                </a:lnTo>
                <a:lnTo>
                  <a:pt x="56375" y="16751"/>
                </a:lnTo>
                <a:lnTo>
                  <a:pt x="56375" y="19812"/>
                </a:lnTo>
                <a:lnTo>
                  <a:pt x="57899" y="19812"/>
                </a:lnTo>
                <a:lnTo>
                  <a:pt x="60934" y="21323"/>
                </a:lnTo>
                <a:lnTo>
                  <a:pt x="60934" y="6096"/>
                </a:lnTo>
                <a:close/>
              </a:path>
              <a:path w="60959" h="21589">
                <a:moveTo>
                  <a:pt x="15227" y="12179"/>
                </a:moveTo>
                <a:lnTo>
                  <a:pt x="13715" y="12179"/>
                </a:lnTo>
                <a:lnTo>
                  <a:pt x="15227" y="13716"/>
                </a:lnTo>
                <a:lnTo>
                  <a:pt x="15227" y="12179"/>
                </a:lnTo>
                <a:close/>
              </a:path>
              <a:path w="60959" h="21589">
                <a:moveTo>
                  <a:pt x="25895" y="9144"/>
                </a:moveTo>
                <a:lnTo>
                  <a:pt x="24371" y="9144"/>
                </a:lnTo>
                <a:lnTo>
                  <a:pt x="25895" y="10668"/>
                </a:lnTo>
                <a:lnTo>
                  <a:pt x="25895" y="9144"/>
                </a:lnTo>
                <a:close/>
              </a:path>
              <a:path w="60959" h="21589">
                <a:moveTo>
                  <a:pt x="60934" y="0"/>
                </a:moveTo>
                <a:lnTo>
                  <a:pt x="16751" y="0"/>
                </a:lnTo>
                <a:lnTo>
                  <a:pt x="6083" y="1524"/>
                </a:lnTo>
                <a:lnTo>
                  <a:pt x="60934" y="1523"/>
                </a:lnTo>
                <a:lnTo>
                  <a:pt x="60934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39" name="object 839"/>
          <p:cNvSpPr/>
          <p:nvPr/>
        </p:nvSpPr>
        <p:spPr>
          <a:xfrm>
            <a:off x="9597212" y="1891145"/>
            <a:ext cx="0" cy="203922"/>
          </a:xfrm>
          <a:custGeom>
            <a:avLst/>
            <a:gdLst/>
            <a:ahLst/>
            <a:cxnLst/>
            <a:rect l="l" t="t" r="r" b="b"/>
            <a:pathLst>
              <a:path h="299085">
                <a:moveTo>
                  <a:pt x="0" y="0"/>
                </a:moveTo>
                <a:lnTo>
                  <a:pt x="0" y="298691"/>
                </a:lnTo>
              </a:path>
            </a:pathLst>
          </a:custGeom>
          <a:ln w="4559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40" name="object 840"/>
          <p:cNvSpPr/>
          <p:nvPr/>
        </p:nvSpPr>
        <p:spPr>
          <a:xfrm>
            <a:off x="9595658" y="2095842"/>
            <a:ext cx="62345" cy="0"/>
          </a:xfrm>
          <a:custGeom>
            <a:avLst/>
            <a:gdLst/>
            <a:ahLst/>
            <a:cxnLst/>
            <a:rect l="l" t="t" r="r" b="b"/>
            <a:pathLst>
              <a:path w="91440">
                <a:moveTo>
                  <a:pt x="0" y="0"/>
                </a:moveTo>
                <a:lnTo>
                  <a:pt x="9142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41" name="object 841"/>
          <p:cNvSpPr/>
          <p:nvPr/>
        </p:nvSpPr>
        <p:spPr>
          <a:xfrm>
            <a:off x="9746326" y="2095842"/>
            <a:ext cx="10391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42" name="object 842"/>
          <p:cNvSpPr/>
          <p:nvPr/>
        </p:nvSpPr>
        <p:spPr>
          <a:xfrm>
            <a:off x="9538507" y="1927511"/>
            <a:ext cx="20782" cy="33338"/>
          </a:xfrm>
          <a:custGeom>
            <a:avLst/>
            <a:gdLst/>
            <a:ahLst/>
            <a:cxnLst/>
            <a:rect l="l" t="t" r="r" b="b"/>
            <a:pathLst>
              <a:path w="30479" h="48894">
                <a:moveTo>
                  <a:pt x="22860" y="0"/>
                </a:moveTo>
                <a:lnTo>
                  <a:pt x="7620" y="0"/>
                </a:lnTo>
                <a:lnTo>
                  <a:pt x="3048" y="4572"/>
                </a:lnTo>
                <a:lnTo>
                  <a:pt x="0" y="10680"/>
                </a:lnTo>
                <a:lnTo>
                  <a:pt x="1524" y="12192"/>
                </a:lnTo>
                <a:lnTo>
                  <a:pt x="1524" y="36576"/>
                </a:lnTo>
                <a:lnTo>
                  <a:pt x="3048" y="36576"/>
                </a:lnTo>
                <a:lnTo>
                  <a:pt x="9144" y="42684"/>
                </a:lnTo>
                <a:lnTo>
                  <a:pt x="9144" y="47256"/>
                </a:lnTo>
                <a:lnTo>
                  <a:pt x="13716" y="47256"/>
                </a:lnTo>
                <a:lnTo>
                  <a:pt x="16738" y="48755"/>
                </a:lnTo>
                <a:lnTo>
                  <a:pt x="16764" y="47256"/>
                </a:lnTo>
                <a:lnTo>
                  <a:pt x="22860" y="44196"/>
                </a:lnTo>
                <a:lnTo>
                  <a:pt x="21336" y="42684"/>
                </a:lnTo>
                <a:lnTo>
                  <a:pt x="28956" y="35052"/>
                </a:lnTo>
                <a:lnTo>
                  <a:pt x="30467" y="6324"/>
                </a:lnTo>
                <a:lnTo>
                  <a:pt x="30467" y="6096"/>
                </a:lnTo>
                <a:lnTo>
                  <a:pt x="25908" y="1536"/>
                </a:lnTo>
                <a:lnTo>
                  <a:pt x="22860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43" name="object 843"/>
          <p:cNvSpPr/>
          <p:nvPr/>
        </p:nvSpPr>
        <p:spPr>
          <a:xfrm>
            <a:off x="9553055" y="1901012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44" name="object 844"/>
          <p:cNvSpPr/>
          <p:nvPr/>
        </p:nvSpPr>
        <p:spPr>
          <a:xfrm>
            <a:off x="9553055" y="1902056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45" name="object 845"/>
          <p:cNvSpPr/>
          <p:nvPr/>
        </p:nvSpPr>
        <p:spPr>
          <a:xfrm>
            <a:off x="9545782" y="1898419"/>
            <a:ext cx="5195" cy="2165"/>
          </a:xfrm>
          <a:custGeom>
            <a:avLst/>
            <a:gdLst/>
            <a:ahLst/>
            <a:cxnLst/>
            <a:rect l="l" t="t" r="r" b="b"/>
            <a:pathLst>
              <a:path w="7620" h="3175">
                <a:moveTo>
                  <a:pt x="1524" y="1524"/>
                </a:moveTo>
                <a:lnTo>
                  <a:pt x="0" y="1524"/>
                </a:lnTo>
                <a:lnTo>
                  <a:pt x="1511" y="3035"/>
                </a:lnTo>
                <a:lnTo>
                  <a:pt x="1524" y="1524"/>
                </a:lnTo>
                <a:close/>
              </a:path>
              <a:path w="7620" h="3175">
                <a:moveTo>
                  <a:pt x="7620" y="0"/>
                </a:moveTo>
                <a:lnTo>
                  <a:pt x="1524" y="0"/>
                </a:lnTo>
                <a:lnTo>
                  <a:pt x="7620" y="1524"/>
                </a:lnTo>
                <a:lnTo>
                  <a:pt x="7620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46" name="object 846"/>
          <p:cNvSpPr/>
          <p:nvPr/>
        </p:nvSpPr>
        <p:spPr>
          <a:xfrm>
            <a:off x="9547860" y="1904129"/>
            <a:ext cx="3464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457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47" name="object 847"/>
          <p:cNvSpPr/>
          <p:nvPr/>
        </p:nvSpPr>
        <p:spPr>
          <a:xfrm>
            <a:off x="9540586" y="1901012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0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48" name="object 848"/>
          <p:cNvSpPr/>
          <p:nvPr/>
        </p:nvSpPr>
        <p:spPr>
          <a:xfrm>
            <a:off x="9540586" y="1901537"/>
            <a:ext cx="5195" cy="2165"/>
          </a:xfrm>
          <a:custGeom>
            <a:avLst/>
            <a:gdLst/>
            <a:ahLst/>
            <a:cxnLst/>
            <a:rect l="l" t="t" r="r" b="b"/>
            <a:pathLst>
              <a:path w="7620" h="3175">
                <a:moveTo>
                  <a:pt x="7607" y="0"/>
                </a:moveTo>
                <a:lnTo>
                  <a:pt x="0" y="0"/>
                </a:lnTo>
                <a:lnTo>
                  <a:pt x="1524" y="1524"/>
                </a:lnTo>
                <a:lnTo>
                  <a:pt x="7581" y="3035"/>
                </a:lnTo>
                <a:lnTo>
                  <a:pt x="7607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49" name="object 849"/>
          <p:cNvSpPr/>
          <p:nvPr/>
        </p:nvSpPr>
        <p:spPr>
          <a:xfrm>
            <a:off x="9535391" y="1901528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07" y="0"/>
                </a:lnTo>
              </a:path>
            </a:pathLst>
          </a:custGeom>
          <a:ln w="6096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50" name="object 850"/>
          <p:cNvSpPr/>
          <p:nvPr/>
        </p:nvSpPr>
        <p:spPr>
          <a:xfrm>
            <a:off x="9537469" y="1896865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35" y="0"/>
                </a:lnTo>
              </a:path>
            </a:pathLst>
          </a:custGeom>
          <a:ln w="7607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51" name="object 851"/>
          <p:cNvSpPr/>
          <p:nvPr/>
        </p:nvSpPr>
        <p:spPr>
          <a:xfrm>
            <a:off x="9535391" y="1892189"/>
            <a:ext cx="7360" cy="0"/>
          </a:xfrm>
          <a:custGeom>
            <a:avLst/>
            <a:gdLst/>
            <a:ahLst/>
            <a:cxnLst/>
            <a:rect l="l" t="t" r="r" b="b"/>
            <a:pathLst>
              <a:path w="10795">
                <a:moveTo>
                  <a:pt x="0" y="0"/>
                </a:moveTo>
                <a:lnTo>
                  <a:pt x="1066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52" name="object 852"/>
          <p:cNvSpPr/>
          <p:nvPr/>
        </p:nvSpPr>
        <p:spPr>
          <a:xfrm>
            <a:off x="9545782" y="1899456"/>
            <a:ext cx="6494" cy="5195"/>
          </a:xfrm>
          <a:custGeom>
            <a:avLst/>
            <a:gdLst/>
            <a:ahLst/>
            <a:cxnLst/>
            <a:rect l="l" t="t" r="r" b="b"/>
            <a:pathLst>
              <a:path w="9525" h="7619">
                <a:moveTo>
                  <a:pt x="9131" y="0"/>
                </a:moveTo>
                <a:lnTo>
                  <a:pt x="1524" y="0"/>
                </a:lnTo>
                <a:lnTo>
                  <a:pt x="0" y="1536"/>
                </a:lnTo>
                <a:lnTo>
                  <a:pt x="0" y="6108"/>
                </a:lnTo>
                <a:lnTo>
                  <a:pt x="1524" y="6108"/>
                </a:lnTo>
                <a:lnTo>
                  <a:pt x="7569" y="7607"/>
                </a:lnTo>
                <a:lnTo>
                  <a:pt x="7620" y="6108"/>
                </a:lnTo>
                <a:lnTo>
                  <a:pt x="9131" y="5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53" name="object 853"/>
          <p:cNvSpPr/>
          <p:nvPr/>
        </p:nvSpPr>
        <p:spPr>
          <a:xfrm>
            <a:off x="9530195" y="1918159"/>
            <a:ext cx="38533" cy="45893"/>
          </a:xfrm>
          <a:custGeom>
            <a:avLst/>
            <a:gdLst/>
            <a:ahLst/>
            <a:cxnLst/>
            <a:rect l="l" t="t" r="r" b="b"/>
            <a:pathLst>
              <a:path w="56515" h="67310">
                <a:moveTo>
                  <a:pt x="16763" y="51828"/>
                </a:moveTo>
                <a:lnTo>
                  <a:pt x="6096" y="51828"/>
                </a:lnTo>
                <a:lnTo>
                  <a:pt x="6096" y="56400"/>
                </a:lnTo>
                <a:lnTo>
                  <a:pt x="7620" y="56400"/>
                </a:lnTo>
                <a:lnTo>
                  <a:pt x="9143" y="57912"/>
                </a:lnTo>
                <a:lnTo>
                  <a:pt x="9143" y="60972"/>
                </a:lnTo>
                <a:lnTo>
                  <a:pt x="10667" y="60972"/>
                </a:lnTo>
                <a:lnTo>
                  <a:pt x="10667" y="64008"/>
                </a:lnTo>
                <a:lnTo>
                  <a:pt x="13716" y="64008"/>
                </a:lnTo>
                <a:lnTo>
                  <a:pt x="15240" y="65544"/>
                </a:lnTo>
                <a:lnTo>
                  <a:pt x="19812" y="67056"/>
                </a:lnTo>
                <a:lnTo>
                  <a:pt x="19812" y="54864"/>
                </a:lnTo>
                <a:lnTo>
                  <a:pt x="16763" y="51828"/>
                </a:lnTo>
                <a:close/>
              </a:path>
              <a:path w="56515" h="67310">
                <a:moveTo>
                  <a:pt x="53340" y="13716"/>
                </a:moveTo>
                <a:lnTo>
                  <a:pt x="36576" y="13716"/>
                </a:lnTo>
                <a:lnTo>
                  <a:pt x="42672" y="19824"/>
                </a:lnTo>
                <a:lnTo>
                  <a:pt x="41148" y="48768"/>
                </a:lnTo>
                <a:lnTo>
                  <a:pt x="39624" y="50292"/>
                </a:lnTo>
                <a:lnTo>
                  <a:pt x="38100" y="53340"/>
                </a:lnTo>
                <a:lnTo>
                  <a:pt x="35052" y="56400"/>
                </a:lnTo>
                <a:lnTo>
                  <a:pt x="35052" y="67056"/>
                </a:lnTo>
                <a:lnTo>
                  <a:pt x="41148" y="65544"/>
                </a:lnTo>
                <a:lnTo>
                  <a:pt x="45720" y="60972"/>
                </a:lnTo>
                <a:lnTo>
                  <a:pt x="47244" y="57912"/>
                </a:lnTo>
                <a:lnTo>
                  <a:pt x="48768" y="56400"/>
                </a:lnTo>
                <a:lnTo>
                  <a:pt x="53340" y="47256"/>
                </a:lnTo>
                <a:lnTo>
                  <a:pt x="54864" y="39624"/>
                </a:lnTo>
                <a:lnTo>
                  <a:pt x="56375" y="22987"/>
                </a:lnTo>
                <a:lnTo>
                  <a:pt x="56375" y="22860"/>
                </a:lnTo>
                <a:lnTo>
                  <a:pt x="54864" y="22860"/>
                </a:lnTo>
                <a:lnTo>
                  <a:pt x="54864" y="15252"/>
                </a:lnTo>
                <a:lnTo>
                  <a:pt x="53340" y="15252"/>
                </a:lnTo>
                <a:lnTo>
                  <a:pt x="53340" y="13716"/>
                </a:lnTo>
                <a:close/>
              </a:path>
              <a:path w="56515" h="67310">
                <a:moveTo>
                  <a:pt x="15240" y="0"/>
                </a:moveTo>
                <a:lnTo>
                  <a:pt x="12192" y="0"/>
                </a:lnTo>
                <a:lnTo>
                  <a:pt x="6096" y="6108"/>
                </a:lnTo>
                <a:lnTo>
                  <a:pt x="4571" y="10680"/>
                </a:lnTo>
                <a:lnTo>
                  <a:pt x="3048" y="13716"/>
                </a:lnTo>
                <a:lnTo>
                  <a:pt x="1524" y="19824"/>
                </a:lnTo>
                <a:lnTo>
                  <a:pt x="0" y="24396"/>
                </a:lnTo>
                <a:lnTo>
                  <a:pt x="0" y="35052"/>
                </a:lnTo>
                <a:lnTo>
                  <a:pt x="1524" y="35052"/>
                </a:lnTo>
                <a:lnTo>
                  <a:pt x="1524" y="44196"/>
                </a:lnTo>
                <a:lnTo>
                  <a:pt x="3048" y="44196"/>
                </a:lnTo>
                <a:lnTo>
                  <a:pt x="3048" y="48768"/>
                </a:lnTo>
                <a:lnTo>
                  <a:pt x="4571" y="48768"/>
                </a:lnTo>
                <a:lnTo>
                  <a:pt x="4571" y="51828"/>
                </a:lnTo>
                <a:lnTo>
                  <a:pt x="15240" y="51828"/>
                </a:lnTo>
                <a:lnTo>
                  <a:pt x="15240" y="47256"/>
                </a:lnTo>
                <a:lnTo>
                  <a:pt x="13716" y="47256"/>
                </a:lnTo>
                <a:lnTo>
                  <a:pt x="13716" y="44196"/>
                </a:lnTo>
                <a:lnTo>
                  <a:pt x="12192" y="42684"/>
                </a:lnTo>
                <a:lnTo>
                  <a:pt x="13716" y="21336"/>
                </a:lnTo>
                <a:lnTo>
                  <a:pt x="15240" y="18288"/>
                </a:lnTo>
                <a:lnTo>
                  <a:pt x="19812" y="13716"/>
                </a:lnTo>
                <a:lnTo>
                  <a:pt x="53340" y="13716"/>
                </a:lnTo>
                <a:lnTo>
                  <a:pt x="53340" y="12192"/>
                </a:lnTo>
                <a:lnTo>
                  <a:pt x="51816" y="10680"/>
                </a:lnTo>
                <a:lnTo>
                  <a:pt x="50292" y="10680"/>
                </a:lnTo>
                <a:lnTo>
                  <a:pt x="50292" y="7620"/>
                </a:lnTo>
                <a:lnTo>
                  <a:pt x="48768" y="6108"/>
                </a:lnTo>
                <a:lnTo>
                  <a:pt x="47244" y="6108"/>
                </a:lnTo>
                <a:lnTo>
                  <a:pt x="47244" y="3048"/>
                </a:lnTo>
                <a:lnTo>
                  <a:pt x="38100" y="3048"/>
                </a:lnTo>
                <a:lnTo>
                  <a:pt x="16763" y="1536"/>
                </a:lnTo>
                <a:lnTo>
                  <a:pt x="15240" y="0"/>
                </a:lnTo>
                <a:close/>
              </a:path>
              <a:path w="56515" h="67310">
                <a:moveTo>
                  <a:pt x="41148" y="0"/>
                </a:moveTo>
                <a:lnTo>
                  <a:pt x="38100" y="0"/>
                </a:lnTo>
                <a:lnTo>
                  <a:pt x="38100" y="3048"/>
                </a:lnTo>
                <a:lnTo>
                  <a:pt x="47244" y="3048"/>
                </a:lnTo>
                <a:lnTo>
                  <a:pt x="45720" y="1536"/>
                </a:lnTo>
                <a:lnTo>
                  <a:pt x="41148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54" name="object 854"/>
          <p:cNvSpPr/>
          <p:nvPr/>
        </p:nvSpPr>
        <p:spPr>
          <a:xfrm>
            <a:off x="9552016" y="1958166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11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55" name="object 855"/>
          <p:cNvSpPr/>
          <p:nvPr/>
        </p:nvSpPr>
        <p:spPr>
          <a:xfrm>
            <a:off x="9534349" y="1894265"/>
            <a:ext cx="30307" cy="71004"/>
          </a:xfrm>
          <a:custGeom>
            <a:avLst/>
            <a:gdLst/>
            <a:ahLst/>
            <a:cxnLst/>
            <a:rect l="l" t="t" r="r" b="b"/>
            <a:pathLst>
              <a:path w="44450" h="104139">
                <a:moveTo>
                  <a:pt x="1524" y="42672"/>
                </a:moveTo>
                <a:lnTo>
                  <a:pt x="0" y="42672"/>
                </a:lnTo>
                <a:lnTo>
                  <a:pt x="1524" y="44183"/>
                </a:lnTo>
                <a:lnTo>
                  <a:pt x="1524" y="42672"/>
                </a:lnTo>
                <a:close/>
              </a:path>
              <a:path w="44450" h="104139">
                <a:moveTo>
                  <a:pt x="10668" y="12179"/>
                </a:moveTo>
                <a:lnTo>
                  <a:pt x="7632" y="12179"/>
                </a:lnTo>
                <a:lnTo>
                  <a:pt x="6096" y="13716"/>
                </a:lnTo>
                <a:lnTo>
                  <a:pt x="4572" y="19812"/>
                </a:lnTo>
                <a:lnTo>
                  <a:pt x="1524" y="35039"/>
                </a:lnTo>
                <a:lnTo>
                  <a:pt x="1524" y="42672"/>
                </a:lnTo>
                <a:lnTo>
                  <a:pt x="3060" y="39611"/>
                </a:lnTo>
                <a:lnTo>
                  <a:pt x="4572" y="38100"/>
                </a:lnTo>
                <a:lnTo>
                  <a:pt x="6096" y="35039"/>
                </a:lnTo>
                <a:lnTo>
                  <a:pt x="42672" y="35039"/>
                </a:lnTo>
                <a:lnTo>
                  <a:pt x="42672" y="30467"/>
                </a:lnTo>
                <a:lnTo>
                  <a:pt x="41148" y="30467"/>
                </a:lnTo>
                <a:lnTo>
                  <a:pt x="41148" y="24384"/>
                </a:lnTo>
                <a:lnTo>
                  <a:pt x="39636" y="24384"/>
                </a:lnTo>
                <a:lnTo>
                  <a:pt x="39636" y="18288"/>
                </a:lnTo>
                <a:lnTo>
                  <a:pt x="38100" y="18288"/>
                </a:lnTo>
                <a:lnTo>
                  <a:pt x="38100" y="15240"/>
                </a:lnTo>
                <a:lnTo>
                  <a:pt x="18288" y="15240"/>
                </a:lnTo>
                <a:lnTo>
                  <a:pt x="18288" y="13716"/>
                </a:lnTo>
                <a:lnTo>
                  <a:pt x="10668" y="13716"/>
                </a:lnTo>
                <a:lnTo>
                  <a:pt x="10668" y="12179"/>
                </a:lnTo>
                <a:close/>
              </a:path>
              <a:path w="44450" h="104139">
                <a:moveTo>
                  <a:pt x="42672" y="35039"/>
                </a:moveTo>
                <a:lnTo>
                  <a:pt x="38100" y="35039"/>
                </a:lnTo>
                <a:lnTo>
                  <a:pt x="42672" y="39611"/>
                </a:lnTo>
                <a:lnTo>
                  <a:pt x="42672" y="42672"/>
                </a:lnTo>
                <a:lnTo>
                  <a:pt x="44196" y="36626"/>
                </a:lnTo>
                <a:lnTo>
                  <a:pt x="42672" y="36576"/>
                </a:lnTo>
                <a:lnTo>
                  <a:pt x="42672" y="35039"/>
                </a:lnTo>
                <a:close/>
              </a:path>
              <a:path w="44450" h="104139">
                <a:moveTo>
                  <a:pt x="32004" y="35039"/>
                </a:moveTo>
                <a:lnTo>
                  <a:pt x="10668" y="35039"/>
                </a:lnTo>
                <a:lnTo>
                  <a:pt x="10668" y="38100"/>
                </a:lnTo>
                <a:lnTo>
                  <a:pt x="32004" y="38100"/>
                </a:lnTo>
                <a:lnTo>
                  <a:pt x="32004" y="35039"/>
                </a:lnTo>
                <a:close/>
              </a:path>
              <a:path w="44450" h="104139">
                <a:moveTo>
                  <a:pt x="35064" y="6096"/>
                </a:moveTo>
                <a:lnTo>
                  <a:pt x="24384" y="6096"/>
                </a:lnTo>
                <a:lnTo>
                  <a:pt x="25920" y="7607"/>
                </a:lnTo>
                <a:lnTo>
                  <a:pt x="24384" y="13716"/>
                </a:lnTo>
                <a:lnTo>
                  <a:pt x="18288" y="15240"/>
                </a:lnTo>
                <a:lnTo>
                  <a:pt x="38100" y="15240"/>
                </a:lnTo>
                <a:lnTo>
                  <a:pt x="38100" y="12179"/>
                </a:lnTo>
                <a:lnTo>
                  <a:pt x="27432" y="12179"/>
                </a:lnTo>
                <a:lnTo>
                  <a:pt x="27432" y="9144"/>
                </a:lnTo>
                <a:lnTo>
                  <a:pt x="36576" y="9144"/>
                </a:lnTo>
                <a:lnTo>
                  <a:pt x="36576" y="7607"/>
                </a:lnTo>
                <a:lnTo>
                  <a:pt x="35064" y="7607"/>
                </a:lnTo>
                <a:lnTo>
                  <a:pt x="35064" y="6096"/>
                </a:lnTo>
                <a:close/>
              </a:path>
              <a:path w="44450" h="104139">
                <a:moveTo>
                  <a:pt x="18288" y="12179"/>
                </a:moveTo>
                <a:lnTo>
                  <a:pt x="16776" y="12179"/>
                </a:lnTo>
                <a:lnTo>
                  <a:pt x="10668" y="13716"/>
                </a:lnTo>
                <a:lnTo>
                  <a:pt x="18288" y="13716"/>
                </a:lnTo>
                <a:lnTo>
                  <a:pt x="18288" y="12179"/>
                </a:lnTo>
                <a:close/>
              </a:path>
              <a:path w="44450" h="104139">
                <a:moveTo>
                  <a:pt x="36576" y="9144"/>
                </a:moveTo>
                <a:lnTo>
                  <a:pt x="28956" y="9144"/>
                </a:lnTo>
                <a:lnTo>
                  <a:pt x="27432" y="12179"/>
                </a:lnTo>
                <a:lnTo>
                  <a:pt x="36576" y="12179"/>
                </a:lnTo>
                <a:lnTo>
                  <a:pt x="36576" y="9144"/>
                </a:lnTo>
                <a:close/>
              </a:path>
              <a:path w="44450" h="104139">
                <a:moveTo>
                  <a:pt x="28956" y="0"/>
                </a:moveTo>
                <a:lnTo>
                  <a:pt x="15240" y="0"/>
                </a:lnTo>
                <a:lnTo>
                  <a:pt x="13716" y="1524"/>
                </a:lnTo>
                <a:lnTo>
                  <a:pt x="10668" y="3035"/>
                </a:lnTo>
                <a:lnTo>
                  <a:pt x="9144" y="6096"/>
                </a:lnTo>
                <a:lnTo>
                  <a:pt x="9144" y="10668"/>
                </a:lnTo>
                <a:lnTo>
                  <a:pt x="10668" y="7607"/>
                </a:lnTo>
                <a:lnTo>
                  <a:pt x="18288" y="7607"/>
                </a:lnTo>
                <a:lnTo>
                  <a:pt x="18288" y="6096"/>
                </a:lnTo>
                <a:lnTo>
                  <a:pt x="35064" y="6096"/>
                </a:lnTo>
                <a:lnTo>
                  <a:pt x="35064" y="4572"/>
                </a:lnTo>
                <a:lnTo>
                  <a:pt x="33528" y="3035"/>
                </a:lnTo>
                <a:lnTo>
                  <a:pt x="30492" y="1524"/>
                </a:lnTo>
                <a:lnTo>
                  <a:pt x="28956" y="0"/>
                </a:lnTo>
                <a:close/>
              </a:path>
              <a:path w="44450" h="104139">
                <a:moveTo>
                  <a:pt x="18288" y="7607"/>
                </a:moveTo>
                <a:lnTo>
                  <a:pt x="16776" y="7607"/>
                </a:lnTo>
                <a:lnTo>
                  <a:pt x="18288" y="9144"/>
                </a:lnTo>
                <a:lnTo>
                  <a:pt x="18288" y="7607"/>
                </a:lnTo>
                <a:close/>
              </a:path>
              <a:path w="44450" h="104139">
                <a:moveTo>
                  <a:pt x="28956" y="94475"/>
                </a:moveTo>
                <a:lnTo>
                  <a:pt x="25920" y="94475"/>
                </a:lnTo>
                <a:lnTo>
                  <a:pt x="15240" y="96012"/>
                </a:lnTo>
                <a:lnTo>
                  <a:pt x="15240" y="103619"/>
                </a:lnTo>
                <a:lnTo>
                  <a:pt x="24384" y="102107"/>
                </a:lnTo>
                <a:lnTo>
                  <a:pt x="28956" y="102107"/>
                </a:lnTo>
                <a:lnTo>
                  <a:pt x="28956" y="94475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56" name="object 856"/>
          <p:cNvSpPr/>
          <p:nvPr/>
        </p:nvSpPr>
        <p:spPr>
          <a:xfrm>
            <a:off x="9700607" y="1927511"/>
            <a:ext cx="19915" cy="33338"/>
          </a:xfrm>
          <a:custGeom>
            <a:avLst/>
            <a:gdLst/>
            <a:ahLst/>
            <a:cxnLst/>
            <a:rect l="l" t="t" r="r" b="b"/>
            <a:pathLst>
              <a:path w="29209" h="48894">
                <a:moveTo>
                  <a:pt x="21335" y="0"/>
                </a:moveTo>
                <a:lnTo>
                  <a:pt x="7619" y="0"/>
                </a:lnTo>
                <a:lnTo>
                  <a:pt x="4571" y="3048"/>
                </a:lnTo>
                <a:lnTo>
                  <a:pt x="1523" y="4572"/>
                </a:lnTo>
                <a:lnTo>
                  <a:pt x="0" y="7620"/>
                </a:lnTo>
                <a:lnTo>
                  <a:pt x="0" y="33540"/>
                </a:lnTo>
                <a:lnTo>
                  <a:pt x="1523" y="33540"/>
                </a:lnTo>
                <a:lnTo>
                  <a:pt x="1523" y="36576"/>
                </a:lnTo>
                <a:lnTo>
                  <a:pt x="3047" y="36576"/>
                </a:lnTo>
                <a:lnTo>
                  <a:pt x="12191" y="45720"/>
                </a:lnTo>
                <a:lnTo>
                  <a:pt x="12191" y="48755"/>
                </a:lnTo>
                <a:lnTo>
                  <a:pt x="15227" y="47256"/>
                </a:lnTo>
                <a:lnTo>
                  <a:pt x="16763" y="45720"/>
                </a:lnTo>
                <a:lnTo>
                  <a:pt x="21335" y="45720"/>
                </a:lnTo>
                <a:lnTo>
                  <a:pt x="21335" y="42684"/>
                </a:lnTo>
                <a:lnTo>
                  <a:pt x="27431" y="36576"/>
                </a:lnTo>
                <a:lnTo>
                  <a:pt x="28943" y="4813"/>
                </a:lnTo>
                <a:lnTo>
                  <a:pt x="28943" y="4559"/>
                </a:lnTo>
                <a:lnTo>
                  <a:pt x="27431" y="3048"/>
                </a:lnTo>
                <a:lnTo>
                  <a:pt x="21335" y="0"/>
                </a:lnTo>
                <a:close/>
              </a:path>
              <a:path w="29209" h="48894">
                <a:moveTo>
                  <a:pt x="9143" y="44196"/>
                </a:moveTo>
                <a:lnTo>
                  <a:pt x="7619" y="44196"/>
                </a:lnTo>
                <a:lnTo>
                  <a:pt x="7619" y="47256"/>
                </a:lnTo>
                <a:lnTo>
                  <a:pt x="10655" y="45720"/>
                </a:lnTo>
                <a:lnTo>
                  <a:pt x="9143" y="44196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57" name="object 857"/>
          <p:cNvSpPr/>
          <p:nvPr/>
        </p:nvSpPr>
        <p:spPr>
          <a:xfrm>
            <a:off x="9714114" y="1901012"/>
            <a:ext cx="1299" cy="0"/>
          </a:xfrm>
          <a:custGeom>
            <a:avLst/>
            <a:gdLst/>
            <a:ahLst/>
            <a:cxnLst/>
            <a:rect l="l" t="t" r="r" b="b"/>
            <a:pathLst>
              <a:path w="1905">
                <a:moveTo>
                  <a:pt x="0" y="0"/>
                </a:moveTo>
                <a:lnTo>
                  <a:pt x="1511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58" name="object 858"/>
          <p:cNvSpPr/>
          <p:nvPr/>
        </p:nvSpPr>
        <p:spPr>
          <a:xfrm>
            <a:off x="9714114" y="1902056"/>
            <a:ext cx="1299" cy="0"/>
          </a:xfrm>
          <a:custGeom>
            <a:avLst/>
            <a:gdLst/>
            <a:ahLst/>
            <a:cxnLst/>
            <a:rect l="l" t="t" r="r" b="b"/>
            <a:pathLst>
              <a:path w="1905">
                <a:moveTo>
                  <a:pt x="0" y="0"/>
                </a:moveTo>
                <a:lnTo>
                  <a:pt x="1511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59" name="object 859"/>
          <p:cNvSpPr/>
          <p:nvPr/>
        </p:nvSpPr>
        <p:spPr>
          <a:xfrm>
            <a:off x="9713075" y="1900493"/>
            <a:ext cx="1299" cy="0"/>
          </a:xfrm>
          <a:custGeom>
            <a:avLst/>
            <a:gdLst/>
            <a:ahLst/>
            <a:cxnLst/>
            <a:rect l="l" t="t" r="r" b="b"/>
            <a:pathLst>
              <a:path w="1905">
                <a:moveTo>
                  <a:pt x="0" y="0"/>
                </a:moveTo>
                <a:lnTo>
                  <a:pt x="1523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60" name="object 860"/>
          <p:cNvSpPr/>
          <p:nvPr/>
        </p:nvSpPr>
        <p:spPr>
          <a:xfrm>
            <a:off x="9708918" y="1904129"/>
            <a:ext cx="433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61" name="object 861"/>
          <p:cNvSpPr/>
          <p:nvPr/>
        </p:nvSpPr>
        <p:spPr>
          <a:xfrm>
            <a:off x="9702684" y="1901012"/>
            <a:ext cx="433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62" name="object 862"/>
          <p:cNvSpPr/>
          <p:nvPr/>
        </p:nvSpPr>
        <p:spPr>
          <a:xfrm>
            <a:off x="9702684" y="1902571"/>
            <a:ext cx="433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63" name="object 863"/>
          <p:cNvSpPr/>
          <p:nvPr/>
        </p:nvSpPr>
        <p:spPr>
          <a:xfrm>
            <a:off x="9696450" y="1899455"/>
            <a:ext cx="6494" cy="4330"/>
          </a:xfrm>
          <a:custGeom>
            <a:avLst/>
            <a:gdLst/>
            <a:ahLst/>
            <a:cxnLst/>
            <a:rect l="l" t="t" r="r" b="b"/>
            <a:pathLst>
              <a:path w="9525" h="6350">
                <a:moveTo>
                  <a:pt x="9131" y="0"/>
                </a:moveTo>
                <a:lnTo>
                  <a:pt x="0" y="0"/>
                </a:lnTo>
                <a:lnTo>
                  <a:pt x="0" y="6096"/>
                </a:lnTo>
                <a:lnTo>
                  <a:pt x="9131" y="4572"/>
                </a:lnTo>
                <a:lnTo>
                  <a:pt x="7620" y="3048"/>
                </a:lnTo>
                <a:lnTo>
                  <a:pt x="9131" y="25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64" name="object 864"/>
          <p:cNvSpPr/>
          <p:nvPr/>
        </p:nvSpPr>
        <p:spPr>
          <a:xfrm>
            <a:off x="9698528" y="1894778"/>
            <a:ext cx="3464" cy="0"/>
          </a:xfrm>
          <a:custGeom>
            <a:avLst/>
            <a:gdLst/>
            <a:ahLst/>
            <a:cxnLst/>
            <a:rect l="l" t="t" r="r" b="b"/>
            <a:pathLst>
              <a:path w="5080">
                <a:moveTo>
                  <a:pt x="0" y="0"/>
                </a:moveTo>
                <a:lnTo>
                  <a:pt x="4559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65" name="object 865"/>
          <p:cNvSpPr/>
          <p:nvPr/>
        </p:nvSpPr>
        <p:spPr>
          <a:xfrm>
            <a:off x="9696450" y="1892189"/>
            <a:ext cx="7360" cy="0"/>
          </a:xfrm>
          <a:custGeom>
            <a:avLst/>
            <a:gdLst/>
            <a:ahLst/>
            <a:cxnLst/>
            <a:rect l="l" t="t" r="r" b="b"/>
            <a:pathLst>
              <a:path w="10794">
                <a:moveTo>
                  <a:pt x="0" y="0"/>
                </a:moveTo>
                <a:lnTo>
                  <a:pt x="1066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66" name="object 866"/>
          <p:cNvSpPr/>
          <p:nvPr/>
        </p:nvSpPr>
        <p:spPr>
          <a:xfrm>
            <a:off x="9707880" y="1899455"/>
            <a:ext cx="5195" cy="4330"/>
          </a:xfrm>
          <a:custGeom>
            <a:avLst/>
            <a:gdLst/>
            <a:ahLst/>
            <a:cxnLst/>
            <a:rect l="l" t="t" r="r" b="b"/>
            <a:pathLst>
              <a:path w="7619" h="6350">
                <a:moveTo>
                  <a:pt x="7619" y="0"/>
                </a:moveTo>
                <a:lnTo>
                  <a:pt x="1523" y="0"/>
                </a:lnTo>
                <a:lnTo>
                  <a:pt x="0" y="1524"/>
                </a:lnTo>
                <a:lnTo>
                  <a:pt x="0" y="6096"/>
                </a:lnTo>
                <a:lnTo>
                  <a:pt x="7619" y="6096"/>
                </a:lnTo>
                <a:lnTo>
                  <a:pt x="761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67" name="object 867"/>
          <p:cNvSpPr/>
          <p:nvPr/>
        </p:nvSpPr>
        <p:spPr>
          <a:xfrm>
            <a:off x="9691249" y="1918159"/>
            <a:ext cx="38533" cy="45893"/>
          </a:xfrm>
          <a:custGeom>
            <a:avLst/>
            <a:gdLst/>
            <a:ahLst/>
            <a:cxnLst/>
            <a:rect l="l" t="t" r="r" b="b"/>
            <a:pathLst>
              <a:path w="56515" h="67310">
                <a:moveTo>
                  <a:pt x="16776" y="51828"/>
                </a:moveTo>
                <a:lnTo>
                  <a:pt x="6108" y="51828"/>
                </a:lnTo>
                <a:lnTo>
                  <a:pt x="6108" y="56400"/>
                </a:lnTo>
                <a:lnTo>
                  <a:pt x="7632" y="56400"/>
                </a:lnTo>
                <a:lnTo>
                  <a:pt x="12204" y="60972"/>
                </a:lnTo>
                <a:lnTo>
                  <a:pt x="12204" y="64008"/>
                </a:lnTo>
                <a:lnTo>
                  <a:pt x="15252" y="64008"/>
                </a:lnTo>
                <a:lnTo>
                  <a:pt x="16776" y="65544"/>
                </a:lnTo>
                <a:lnTo>
                  <a:pt x="21348" y="67056"/>
                </a:lnTo>
                <a:lnTo>
                  <a:pt x="21348" y="56400"/>
                </a:lnTo>
                <a:lnTo>
                  <a:pt x="16776" y="51828"/>
                </a:lnTo>
                <a:close/>
              </a:path>
              <a:path w="56515" h="67310">
                <a:moveTo>
                  <a:pt x="53352" y="13716"/>
                </a:moveTo>
                <a:lnTo>
                  <a:pt x="36575" y="13716"/>
                </a:lnTo>
                <a:lnTo>
                  <a:pt x="38112" y="15252"/>
                </a:lnTo>
                <a:lnTo>
                  <a:pt x="41147" y="16764"/>
                </a:lnTo>
                <a:lnTo>
                  <a:pt x="42684" y="18288"/>
                </a:lnTo>
                <a:lnTo>
                  <a:pt x="41147" y="50292"/>
                </a:lnTo>
                <a:lnTo>
                  <a:pt x="35064" y="56400"/>
                </a:lnTo>
                <a:lnTo>
                  <a:pt x="35064" y="67056"/>
                </a:lnTo>
                <a:lnTo>
                  <a:pt x="41147" y="65544"/>
                </a:lnTo>
                <a:lnTo>
                  <a:pt x="45719" y="60972"/>
                </a:lnTo>
                <a:lnTo>
                  <a:pt x="47256" y="57912"/>
                </a:lnTo>
                <a:lnTo>
                  <a:pt x="48780" y="56400"/>
                </a:lnTo>
                <a:lnTo>
                  <a:pt x="54863" y="44196"/>
                </a:lnTo>
                <a:lnTo>
                  <a:pt x="56387" y="18478"/>
                </a:lnTo>
                <a:lnTo>
                  <a:pt x="56387" y="18288"/>
                </a:lnTo>
                <a:lnTo>
                  <a:pt x="54863" y="18288"/>
                </a:lnTo>
                <a:lnTo>
                  <a:pt x="54863" y="15252"/>
                </a:lnTo>
                <a:lnTo>
                  <a:pt x="53352" y="15252"/>
                </a:lnTo>
                <a:lnTo>
                  <a:pt x="53352" y="13716"/>
                </a:lnTo>
                <a:close/>
              </a:path>
              <a:path w="56515" h="67310">
                <a:moveTo>
                  <a:pt x="15252" y="0"/>
                </a:moveTo>
                <a:lnTo>
                  <a:pt x="12204" y="0"/>
                </a:lnTo>
                <a:lnTo>
                  <a:pt x="10680" y="3048"/>
                </a:lnTo>
                <a:lnTo>
                  <a:pt x="7632" y="6108"/>
                </a:lnTo>
                <a:lnTo>
                  <a:pt x="4571" y="12192"/>
                </a:lnTo>
                <a:lnTo>
                  <a:pt x="3060" y="13716"/>
                </a:lnTo>
                <a:lnTo>
                  <a:pt x="1536" y="24396"/>
                </a:lnTo>
                <a:lnTo>
                  <a:pt x="0" y="30480"/>
                </a:lnTo>
                <a:lnTo>
                  <a:pt x="1536" y="32004"/>
                </a:lnTo>
                <a:lnTo>
                  <a:pt x="1536" y="44196"/>
                </a:lnTo>
                <a:lnTo>
                  <a:pt x="3060" y="44196"/>
                </a:lnTo>
                <a:lnTo>
                  <a:pt x="3060" y="48768"/>
                </a:lnTo>
                <a:lnTo>
                  <a:pt x="4571" y="48768"/>
                </a:lnTo>
                <a:lnTo>
                  <a:pt x="4571" y="51828"/>
                </a:lnTo>
                <a:lnTo>
                  <a:pt x="15252" y="51828"/>
                </a:lnTo>
                <a:lnTo>
                  <a:pt x="15252" y="47256"/>
                </a:lnTo>
                <a:lnTo>
                  <a:pt x="13715" y="47256"/>
                </a:lnTo>
                <a:lnTo>
                  <a:pt x="13715" y="21336"/>
                </a:lnTo>
                <a:lnTo>
                  <a:pt x="15252" y="18288"/>
                </a:lnTo>
                <a:lnTo>
                  <a:pt x="16776" y="16764"/>
                </a:lnTo>
                <a:lnTo>
                  <a:pt x="19824" y="15252"/>
                </a:lnTo>
                <a:lnTo>
                  <a:pt x="21348" y="13716"/>
                </a:lnTo>
                <a:lnTo>
                  <a:pt x="53352" y="13716"/>
                </a:lnTo>
                <a:lnTo>
                  <a:pt x="53352" y="12192"/>
                </a:lnTo>
                <a:lnTo>
                  <a:pt x="51828" y="10680"/>
                </a:lnTo>
                <a:lnTo>
                  <a:pt x="50291" y="10680"/>
                </a:lnTo>
                <a:lnTo>
                  <a:pt x="50291" y="7620"/>
                </a:lnTo>
                <a:lnTo>
                  <a:pt x="48780" y="6108"/>
                </a:lnTo>
                <a:lnTo>
                  <a:pt x="47256" y="6108"/>
                </a:lnTo>
                <a:lnTo>
                  <a:pt x="47256" y="3048"/>
                </a:lnTo>
                <a:lnTo>
                  <a:pt x="38112" y="3048"/>
                </a:lnTo>
                <a:lnTo>
                  <a:pt x="18287" y="1536"/>
                </a:lnTo>
                <a:lnTo>
                  <a:pt x="15252" y="0"/>
                </a:lnTo>
                <a:close/>
              </a:path>
              <a:path w="56515" h="67310">
                <a:moveTo>
                  <a:pt x="41147" y="0"/>
                </a:moveTo>
                <a:lnTo>
                  <a:pt x="38112" y="0"/>
                </a:lnTo>
                <a:lnTo>
                  <a:pt x="38112" y="3048"/>
                </a:lnTo>
                <a:lnTo>
                  <a:pt x="47256" y="3048"/>
                </a:lnTo>
                <a:lnTo>
                  <a:pt x="45719" y="1536"/>
                </a:lnTo>
                <a:lnTo>
                  <a:pt x="41147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68" name="object 868"/>
          <p:cNvSpPr/>
          <p:nvPr/>
        </p:nvSpPr>
        <p:spPr>
          <a:xfrm>
            <a:off x="9713075" y="1959197"/>
            <a:ext cx="1299" cy="0"/>
          </a:xfrm>
          <a:custGeom>
            <a:avLst/>
            <a:gdLst/>
            <a:ahLst/>
            <a:cxnLst/>
            <a:rect l="l" t="t" r="r" b="b"/>
            <a:pathLst>
              <a:path w="1905">
                <a:moveTo>
                  <a:pt x="0" y="0"/>
                </a:moveTo>
                <a:lnTo>
                  <a:pt x="1523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69" name="object 869"/>
          <p:cNvSpPr/>
          <p:nvPr/>
        </p:nvSpPr>
        <p:spPr>
          <a:xfrm>
            <a:off x="9713075" y="1958166"/>
            <a:ext cx="1299" cy="0"/>
          </a:xfrm>
          <a:custGeom>
            <a:avLst/>
            <a:gdLst/>
            <a:ahLst/>
            <a:cxnLst/>
            <a:rect l="l" t="t" r="r" b="b"/>
            <a:pathLst>
              <a:path w="1905">
                <a:moveTo>
                  <a:pt x="0" y="0"/>
                </a:moveTo>
                <a:lnTo>
                  <a:pt x="1523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70" name="object 870"/>
          <p:cNvSpPr/>
          <p:nvPr/>
        </p:nvSpPr>
        <p:spPr>
          <a:xfrm>
            <a:off x="9694372" y="1894265"/>
            <a:ext cx="31173" cy="71004"/>
          </a:xfrm>
          <a:custGeom>
            <a:avLst/>
            <a:gdLst/>
            <a:ahLst/>
            <a:cxnLst/>
            <a:rect l="l" t="t" r="r" b="b"/>
            <a:pathLst>
              <a:path w="45719" h="104139">
                <a:moveTo>
                  <a:pt x="30479" y="0"/>
                </a:moveTo>
                <a:lnTo>
                  <a:pt x="16763" y="0"/>
                </a:lnTo>
                <a:lnTo>
                  <a:pt x="30479" y="1524"/>
                </a:lnTo>
                <a:lnTo>
                  <a:pt x="30479" y="0"/>
                </a:lnTo>
                <a:close/>
              </a:path>
              <a:path w="45719" h="104139">
                <a:moveTo>
                  <a:pt x="1523" y="45720"/>
                </a:moveTo>
                <a:lnTo>
                  <a:pt x="0" y="45720"/>
                </a:lnTo>
                <a:lnTo>
                  <a:pt x="1523" y="47244"/>
                </a:lnTo>
                <a:lnTo>
                  <a:pt x="1523" y="45720"/>
                </a:lnTo>
                <a:close/>
              </a:path>
              <a:path w="45719" h="104139">
                <a:moveTo>
                  <a:pt x="3047" y="42672"/>
                </a:moveTo>
                <a:lnTo>
                  <a:pt x="1523" y="42672"/>
                </a:lnTo>
                <a:lnTo>
                  <a:pt x="1523" y="45720"/>
                </a:lnTo>
                <a:lnTo>
                  <a:pt x="3047" y="42672"/>
                </a:lnTo>
                <a:close/>
              </a:path>
              <a:path w="45719" h="104139">
                <a:moveTo>
                  <a:pt x="12191" y="7607"/>
                </a:moveTo>
                <a:lnTo>
                  <a:pt x="10667" y="7607"/>
                </a:lnTo>
                <a:lnTo>
                  <a:pt x="9143" y="13716"/>
                </a:lnTo>
                <a:lnTo>
                  <a:pt x="7619" y="18288"/>
                </a:lnTo>
                <a:lnTo>
                  <a:pt x="3047" y="36576"/>
                </a:lnTo>
                <a:lnTo>
                  <a:pt x="3047" y="42672"/>
                </a:lnTo>
                <a:lnTo>
                  <a:pt x="4571" y="39611"/>
                </a:lnTo>
                <a:lnTo>
                  <a:pt x="6095" y="38100"/>
                </a:lnTo>
                <a:lnTo>
                  <a:pt x="7619" y="35039"/>
                </a:lnTo>
                <a:lnTo>
                  <a:pt x="44195" y="35039"/>
                </a:lnTo>
                <a:lnTo>
                  <a:pt x="44195" y="30467"/>
                </a:lnTo>
                <a:lnTo>
                  <a:pt x="42671" y="30467"/>
                </a:lnTo>
                <a:lnTo>
                  <a:pt x="42671" y="24384"/>
                </a:lnTo>
                <a:lnTo>
                  <a:pt x="41147" y="24384"/>
                </a:lnTo>
                <a:lnTo>
                  <a:pt x="41147" y="18288"/>
                </a:lnTo>
                <a:lnTo>
                  <a:pt x="39623" y="18288"/>
                </a:lnTo>
                <a:lnTo>
                  <a:pt x="39623" y="15240"/>
                </a:lnTo>
                <a:lnTo>
                  <a:pt x="19799" y="15240"/>
                </a:lnTo>
                <a:lnTo>
                  <a:pt x="19799" y="13716"/>
                </a:lnTo>
                <a:lnTo>
                  <a:pt x="12191" y="13716"/>
                </a:lnTo>
                <a:lnTo>
                  <a:pt x="12191" y="7607"/>
                </a:lnTo>
                <a:close/>
              </a:path>
              <a:path w="45719" h="104139">
                <a:moveTo>
                  <a:pt x="44195" y="35039"/>
                </a:moveTo>
                <a:lnTo>
                  <a:pt x="39623" y="35039"/>
                </a:lnTo>
                <a:lnTo>
                  <a:pt x="42671" y="38100"/>
                </a:lnTo>
                <a:lnTo>
                  <a:pt x="42671" y="41148"/>
                </a:lnTo>
                <a:lnTo>
                  <a:pt x="44195" y="41148"/>
                </a:lnTo>
                <a:lnTo>
                  <a:pt x="45719" y="42672"/>
                </a:lnTo>
                <a:lnTo>
                  <a:pt x="45719" y="36576"/>
                </a:lnTo>
                <a:lnTo>
                  <a:pt x="44195" y="36576"/>
                </a:lnTo>
                <a:lnTo>
                  <a:pt x="44195" y="35039"/>
                </a:lnTo>
                <a:close/>
              </a:path>
              <a:path w="45719" h="104139">
                <a:moveTo>
                  <a:pt x="33527" y="35039"/>
                </a:moveTo>
                <a:lnTo>
                  <a:pt x="12191" y="35039"/>
                </a:lnTo>
                <a:lnTo>
                  <a:pt x="13715" y="36576"/>
                </a:lnTo>
                <a:lnTo>
                  <a:pt x="33527" y="38100"/>
                </a:lnTo>
                <a:lnTo>
                  <a:pt x="33527" y="35039"/>
                </a:lnTo>
                <a:close/>
              </a:path>
              <a:path w="45719" h="104139">
                <a:moveTo>
                  <a:pt x="38099" y="9144"/>
                </a:moveTo>
                <a:lnTo>
                  <a:pt x="30479" y="9144"/>
                </a:lnTo>
                <a:lnTo>
                  <a:pt x="28955" y="12179"/>
                </a:lnTo>
                <a:lnTo>
                  <a:pt x="27431" y="13716"/>
                </a:lnTo>
                <a:lnTo>
                  <a:pt x="19799" y="15240"/>
                </a:lnTo>
                <a:lnTo>
                  <a:pt x="39623" y="15240"/>
                </a:lnTo>
                <a:lnTo>
                  <a:pt x="39623" y="12179"/>
                </a:lnTo>
                <a:lnTo>
                  <a:pt x="38099" y="12179"/>
                </a:lnTo>
                <a:lnTo>
                  <a:pt x="38099" y="9144"/>
                </a:lnTo>
                <a:close/>
              </a:path>
              <a:path w="45719" h="104139">
                <a:moveTo>
                  <a:pt x="19799" y="12179"/>
                </a:moveTo>
                <a:lnTo>
                  <a:pt x="18287" y="12179"/>
                </a:lnTo>
                <a:lnTo>
                  <a:pt x="12191" y="13716"/>
                </a:lnTo>
                <a:lnTo>
                  <a:pt x="19799" y="13716"/>
                </a:lnTo>
                <a:lnTo>
                  <a:pt x="19799" y="12179"/>
                </a:lnTo>
                <a:close/>
              </a:path>
              <a:path w="45719" h="104139">
                <a:moveTo>
                  <a:pt x="38099" y="7607"/>
                </a:moveTo>
                <a:lnTo>
                  <a:pt x="27431" y="7607"/>
                </a:lnTo>
                <a:lnTo>
                  <a:pt x="27431" y="10668"/>
                </a:lnTo>
                <a:lnTo>
                  <a:pt x="28955" y="9144"/>
                </a:lnTo>
                <a:lnTo>
                  <a:pt x="38099" y="9144"/>
                </a:lnTo>
                <a:lnTo>
                  <a:pt x="38099" y="7607"/>
                </a:lnTo>
                <a:close/>
              </a:path>
              <a:path w="45719" h="104139">
                <a:moveTo>
                  <a:pt x="19799" y="7607"/>
                </a:moveTo>
                <a:lnTo>
                  <a:pt x="18287" y="7607"/>
                </a:lnTo>
                <a:lnTo>
                  <a:pt x="19799" y="9144"/>
                </a:lnTo>
                <a:lnTo>
                  <a:pt x="19799" y="7607"/>
                </a:lnTo>
                <a:close/>
              </a:path>
              <a:path w="45719" h="104139">
                <a:moveTo>
                  <a:pt x="30479" y="94475"/>
                </a:moveTo>
                <a:lnTo>
                  <a:pt x="27431" y="94475"/>
                </a:lnTo>
                <a:lnTo>
                  <a:pt x="16763" y="96012"/>
                </a:lnTo>
                <a:lnTo>
                  <a:pt x="16763" y="103619"/>
                </a:lnTo>
                <a:lnTo>
                  <a:pt x="25907" y="102107"/>
                </a:lnTo>
                <a:lnTo>
                  <a:pt x="30479" y="102107"/>
                </a:lnTo>
                <a:lnTo>
                  <a:pt x="30479" y="94475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71" name="object 871"/>
          <p:cNvSpPr/>
          <p:nvPr/>
        </p:nvSpPr>
        <p:spPr>
          <a:xfrm>
            <a:off x="9500061" y="2046485"/>
            <a:ext cx="12556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75" y="0"/>
                </a:lnTo>
              </a:path>
            </a:pathLst>
          </a:custGeom>
          <a:ln w="4559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72" name="object 872"/>
          <p:cNvSpPr/>
          <p:nvPr/>
        </p:nvSpPr>
        <p:spPr>
          <a:xfrm>
            <a:off x="9585267" y="2046485"/>
            <a:ext cx="10391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4559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73" name="object 873"/>
          <p:cNvSpPr/>
          <p:nvPr/>
        </p:nvSpPr>
        <p:spPr>
          <a:xfrm>
            <a:off x="9501096" y="1891145"/>
            <a:ext cx="0" cy="154132"/>
          </a:xfrm>
          <a:custGeom>
            <a:avLst/>
            <a:gdLst/>
            <a:ahLst/>
            <a:cxnLst/>
            <a:rect l="l" t="t" r="r" b="b"/>
            <a:pathLst>
              <a:path h="226060">
                <a:moveTo>
                  <a:pt x="0" y="0"/>
                </a:moveTo>
                <a:lnTo>
                  <a:pt x="0" y="225539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74" name="object 874"/>
          <p:cNvSpPr/>
          <p:nvPr/>
        </p:nvSpPr>
        <p:spPr>
          <a:xfrm>
            <a:off x="9308349" y="1891145"/>
            <a:ext cx="0" cy="211282"/>
          </a:xfrm>
          <a:custGeom>
            <a:avLst/>
            <a:gdLst/>
            <a:ahLst/>
            <a:cxnLst/>
            <a:rect l="l" t="t" r="r" b="b"/>
            <a:pathLst>
              <a:path h="309880">
                <a:moveTo>
                  <a:pt x="0" y="0"/>
                </a:moveTo>
                <a:lnTo>
                  <a:pt x="0" y="309372"/>
                </a:lnTo>
              </a:path>
            </a:pathLst>
          </a:custGeom>
          <a:ln w="19811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75" name="object 875"/>
          <p:cNvSpPr/>
          <p:nvPr/>
        </p:nvSpPr>
        <p:spPr>
          <a:xfrm>
            <a:off x="9308349" y="2195598"/>
            <a:ext cx="0" cy="128155"/>
          </a:xfrm>
          <a:custGeom>
            <a:avLst/>
            <a:gdLst/>
            <a:ahLst/>
            <a:cxnLst/>
            <a:rect l="l" t="t" r="r" b="b"/>
            <a:pathLst>
              <a:path h="187960">
                <a:moveTo>
                  <a:pt x="0" y="0"/>
                </a:moveTo>
                <a:lnTo>
                  <a:pt x="0" y="187452"/>
                </a:lnTo>
              </a:path>
            </a:pathLst>
          </a:custGeom>
          <a:ln w="19811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76" name="object 876"/>
          <p:cNvSpPr/>
          <p:nvPr/>
        </p:nvSpPr>
        <p:spPr>
          <a:xfrm>
            <a:off x="9301595" y="2340032"/>
            <a:ext cx="13855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1" y="0"/>
                </a:lnTo>
              </a:path>
            </a:pathLst>
          </a:custGeom>
          <a:ln w="12192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77" name="object 877"/>
          <p:cNvSpPr/>
          <p:nvPr/>
        </p:nvSpPr>
        <p:spPr>
          <a:xfrm>
            <a:off x="9308349" y="2458497"/>
            <a:ext cx="0" cy="65809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0"/>
                </a:moveTo>
                <a:lnTo>
                  <a:pt x="0" y="95986"/>
                </a:lnTo>
              </a:path>
            </a:pathLst>
          </a:custGeom>
          <a:ln w="19811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78" name="object 878"/>
          <p:cNvSpPr/>
          <p:nvPr/>
        </p:nvSpPr>
        <p:spPr>
          <a:xfrm>
            <a:off x="9315104" y="2104674"/>
            <a:ext cx="93518" cy="0"/>
          </a:xfrm>
          <a:custGeom>
            <a:avLst/>
            <a:gdLst/>
            <a:ahLst/>
            <a:cxnLst/>
            <a:rect l="l" t="t" r="r" b="b"/>
            <a:pathLst>
              <a:path w="137159">
                <a:moveTo>
                  <a:pt x="0" y="0"/>
                </a:moveTo>
                <a:lnTo>
                  <a:pt x="137147" y="0"/>
                </a:lnTo>
              </a:path>
            </a:pathLst>
          </a:custGeom>
          <a:ln w="7607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79" name="object 879"/>
          <p:cNvSpPr/>
          <p:nvPr/>
        </p:nvSpPr>
        <p:spPr>
          <a:xfrm>
            <a:off x="9239250" y="1866640"/>
            <a:ext cx="62345" cy="0"/>
          </a:xfrm>
          <a:custGeom>
            <a:avLst/>
            <a:gdLst/>
            <a:ahLst/>
            <a:cxnLst/>
            <a:rect l="l" t="t" r="r" b="b"/>
            <a:pathLst>
              <a:path w="91440">
                <a:moveTo>
                  <a:pt x="0" y="0"/>
                </a:moveTo>
                <a:lnTo>
                  <a:pt x="91440" y="0"/>
                </a:lnTo>
              </a:path>
            </a:pathLst>
          </a:custGeom>
          <a:ln w="19557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80" name="object 880"/>
          <p:cNvSpPr/>
          <p:nvPr/>
        </p:nvSpPr>
        <p:spPr>
          <a:xfrm>
            <a:off x="9130145" y="1859973"/>
            <a:ext cx="0" cy="13422"/>
          </a:xfrm>
          <a:custGeom>
            <a:avLst/>
            <a:gdLst/>
            <a:ahLst/>
            <a:cxnLst/>
            <a:rect l="l" t="t" r="r" b="b"/>
            <a:pathLst>
              <a:path h="19685">
                <a:moveTo>
                  <a:pt x="0" y="0"/>
                </a:moveTo>
                <a:lnTo>
                  <a:pt x="0" y="19557"/>
                </a:lnTo>
              </a:path>
            </a:pathLst>
          </a:custGeom>
          <a:ln w="1524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81" name="object 881"/>
          <p:cNvSpPr/>
          <p:nvPr/>
        </p:nvSpPr>
        <p:spPr>
          <a:xfrm>
            <a:off x="9236648" y="1859973"/>
            <a:ext cx="0" cy="13422"/>
          </a:xfrm>
          <a:custGeom>
            <a:avLst/>
            <a:gdLst/>
            <a:ahLst/>
            <a:cxnLst/>
            <a:rect l="l" t="t" r="r" b="b"/>
            <a:pathLst>
              <a:path h="19685">
                <a:moveTo>
                  <a:pt x="0" y="0"/>
                </a:moveTo>
                <a:lnTo>
                  <a:pt x="0" y="19557"/>
                </a:lnTo>
              </a:path>
            </a:pathLst>
          </a:custGeom>
          <a:ln w="7607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82" name="object 882"/>
          <p:cNvSpPr/>
          <p:nvPr/>
        </p:nvSpPr>
        <p:spPr>
          <a:xfrm>
            <a:off x="9137938" y="1859973"/>
            <a:ext cx="0" cy="13422"/>
          </a:xfrm>
          <a:custGeom>
            <a:avLst/>
            <a:gdLst/>
            <a:ahLst/>
            <a:cxnLst/>
            <a:rect l="l" t="t" r="r" b="b"/>
            <a:pathLst>
              <a:path h="19685">
                <a:moveTo>
                  <a:pt x="0" y="0"/>
                </a:moveTo>
                <a:lnTo>
                  <a:pt x="0" y="19557"/>
                </a:lnTo>
              </a:path>
            </a:pathLst>
          </a:custGeom>
          <a:ln w="762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83" name="object 883"/>
          <p:cNvSpPr/>
          <p:nvPr/>
        </p:nvSpPr>
        <p:spPr>
          <a:xfrm>
            <a:off x="9143129" y="1766455"/>
            <a:ext cx="0" cy="93518"/>
          </a:xfrm>
          <a:custGeom>
            <a:avLst/>
            <a:gdLst/>
            <a:ahLst/>
            <a:cxnLst/>
            <a:rect l="l" t="t" r="r" b="b"/>
            <a:pathLst>
              <a:path h="137160">
                <a:moveTo>
                  <a:pt x="0" y="0"/>
                </a:moveTo>
                <a:lnTo>
                  <a:pt x="0" y="137147"/>
                </a:lnTo>
              </a:path>
            </a:pathLst>
          </a:custGeom>
          <a:ln w="7607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84" name="object 884"/>
          <p:cNvSpPr/>
          <p:nvPr/>
        </p:nvSpPr>
        <p:spPr>
          <a:xfrm>
            <a:off x="9227820" y="2329642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07" y="0"/>
                </a:lnTo>
              </a:path>
            </a:pathLst>
          </a:custGeom>
          <a:ln w="18288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85" name="object 885"/>
          <p:cNvSpPr/>
          <p:nvPr/>
        </p:nvSpPr>
        <p:spPr>
          <a:xfrm>
            <a:off x="9129107" y="2329642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18288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86" name="object 886"/>
          <p:cNvSpPr/>
          <p:nvPr/>
        </p:nvSpPr>
        <p:spPr>
          <a:xfrm>
            <a:off x="9136375" y="2229889"/>
            <a:ext cx="0" cy="93518"/>
          </a:xfrm>
          <a:custGeom>
            <a:avLst/>
            <a:gdLst/>
            <a:ahLst/>
            <a:cxnLst/>
            <a:rect l="l" t="t" r="r" b="b"/>
            <a:pathLst>
              <a:path h="137160">
                <a:moveTo>
                  <a:pt x="0" y="0"/>
                </a:moveTo>
                <a:lnTo>
                  <a:pt x="0" y="137159"/>
                </a:lnTo>
              </a:path>
            </a:pathLst>
          </a:custGeom>
          <a:ln w="6083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87" name="object 887"/>
          <p:cNvSpPr/>
          <p:nvPr/>
        </p:nvSpPr>
        <p:spPr>
          <a:xfrm>
            <a:off x="9465771" y="2306258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88" name="object 888"/>
          <p:cNvSpPr/>
          <p:nvPr/>
        </p:nvSpPr>
        <p:spPr>
          <a:xfrm>
            <a:off x="9465771" y="2305214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89" name="object 889"/>
          <p:cNvSpPr/>
          <p:nvPr/>
        </p:nvSpPr>
        <p:spPr>
          <a:xfrm>
            <a:off x="9464735" y="2292232"/>
            <a:ext cx="1299" cy="8659"/>
          </a:xfrm>
          <a:custGeom>
            <a:avLst/>
            <a:gdLst/>
            <a:ahLst/>
            <a:cxnLst/>
            <a:rect l="l" t="t" r="r" b="b"/>
            <a:pathLst>
              <a:path w="1904" h="12700">
                <a:moveTo>
                  <a:pt x="1511" y="0"/>
                </a:moveTo>
                <a:lnTo>
                  <a:pt x="0" y="0"/>
                </a:lnTo>
                <a:lnTo>
                  <a:pt x="1511" y="1524"/>
                </a:lnTo>
                <a:lnTo>
                  <a:pt x="1511" y="0"/>
                </a:lnTo>
                <a:close/>
              </a:path>
              <a:path w="1904" h="12700">
                <a:moveTo>
                  <a:pt x="1511" y="3048"/>
                </a:moveTo>
                <a:lnTo>
                  <a:pt x="0" y="3048"/>
                </a:lnTo>
                <a:lnTo>
                  <a:pt x="0" y="12192"/>
                </a:lnTo>
                <a:lnTo>
                  <a:pt x="1511" y="3124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90" name="object 890"/>
          <p:cNvSpPr/>
          <p:nvPr/>
        </p:nvSpPr>
        <p:spPr>
          <a:xfrm>
            <a:off x="9465771" y="2297425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9131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91" name="object 891"/>
          <p:cNvSpPr/>
          <p:nvPr/>
        </p:nvSpPr>
        <p:spPr>
          <a:xfrm>
            <a:off x="9379528" y="1484341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3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92" name="object 892"/>
          <p:cNvSpPr/>
          <p:nvPr/>
        </p:nvSpPr>
        <p:spPr>
          <a:xfrm>
            <a:off x="9380567" y="1485372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11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93" name="object 893"/>
          <p:cNvSpPr/>
          <p:nvPr/>
        </p:nvSpPr>
        <p:spPr>
          <a:xfrm>
            <a:off x="9380567" y="1493169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11" y="0"/>
                </a:lnTo>
              </a:path>
            </a:pathLst>
          </a:custGeom>
          <a:ln w="9131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94" name="object 894"/>
          <p:cNvSpPr/>
          <p:nvPr/>
        </p:nvSpPr>
        <p:spPr>
          <a:xfrm>
            <a:off x="9379528" y="1492649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1065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95" name="object 895"/>
          <p:cNvSpPr/>
          <p:nvPr/>
        </p:nvSpPr>
        <p:spPr>
          <a:xfrm>
            <a:off x="9308871" y="2335874"/>
            <a:ext cx="448108" cy="188335"/>
          </a:xfrm>
          <a:custGeom>
            <a:avLst/>
            <a:gdLst/>
            <a:ahLst/>
            <a:cxnLst/>
            <a:rect l="l" t="t" r="r" b="b"/>
            <a:pathLst>
              <a:path w="657225" h="276225">
                <a:moveTo>
                  <a:pt x="9144" y="19824"/>
                </a:moveTo>
                <a:lnTo>
                  <a:pt x="0" y="19824"/>
                </a:lnTo>
                <a:lnTo>
                  <a:pt x="0" y="179844"/>
                </a:lnTo>
                <a:lnTo>
                  <a:pt x="9144" y="179844"/>
                </a:lnTo>
                <a:lnTo>
                  <a:pt x="9144" y="275844"/>
                </a:lnTo>
                <a:lnTo>
                  <a:pt x="656831" y="275844"/>
                </a:lnTo>
                <a:lnTo>
                  <a:pt x="656831" y="108204"/>
                </a:lnTo>
                <a:lnTo>
                  <a:pt x="603504" y="108204"/>
                </a:lnTo>
                <a:lnTo>
                  <a:pt x="603504" y="105155"/>
                </a:lnTo>
                <a:lnTo>
                  <a:pt x="551675" y="53340"/>
                </a:lnTo>
                <a:lnTo>
                  <a:pt x="550164" y="53340"/>
                </a:lnTo>
                <a:lnTo>
                  <a:pt x="550164" y="25908"/>
                </a:lnTo>
                <a:lnTo>
                  <a:pt x="9144" y="25908"/>
                </a:lnTo>
                <a:lnTo>
                  <a:pt x="9144" y="19824"/>
                </a:lnTo>
                <a:close/>
              </a:path>
              <a:path w="657225" h="276225">
                <a:moveTo>
                  <a:pt x="550164" y="0"/>
                </a:moveTo>
                <a:lnTo>
                  <a:pt x="9144" y="0"/>
                </a:lnTo>
                <a:lnTo>
                  <a:pt x="9144" y="19812"/>
                </a:lnTo>
                <a:lnTo>
                  <a:pt x="169164" y="19812"/>
                </a:lnTo>
                <a:lnTo>
                  <a:pt x="169164" y="25908"/>
                </a:lnTo>
                <a:lnTo>
                  <a:pt x="550164" y="25908"/>
                </a:lnTo>
                <a:lnTo>
                  <a:pt x="550164" y="0"/>
                </a:lnTo>
                <a:close/>
              </a:path>
            </a:pathLst>
          </a:custGeom>
          <a:solidFill>
            <a:srgbClr val="96865B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96" name="object 896"/>
          <p:cNvSpPr/>
          <p:nvPr/>
        </p:nvSpPr>
        <p:spPr>
          <a:xfrm>
            <a:off x="2458658" y="2165466"/>
            <a:ext cx="0" cy="90488"/>
          </a:xfrm>
          <a:custGeom>
            <a:avLst/>
            <a:gdLst/>
            <a:ahLst/>
            <a:cxnLst/>
            <a:rect l="l" t="t" r="r" b="b"/>
            <a:pathLst>
              <a:path h="132714">
                <a:moveTo>
                  <a:pt x="0" y="0"/>
                </a:moveTo>
                <a:lnTo>
                  <a:pt x="0" y="132575"/>
                </a:lnTo>
              </a:path>
            </a:pathLst>
          </a:custGeom>
          <a:ln w="4559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97" name="object 897"/>
          <p:cNvSpPr/>
          <p:nvPr/>
        </p:nvSpPr>
        <p:spPr>
          <a:xfrm>
            <a:off x="2455026" y="2155072"/>
            <a:ext cx="12556" cy="100878"/>
          </a:xfrm>
          <a:custGeom>
            <a:avLst/>
            <a:gdLst/>
            <a:ahLst/>
            <a:cxnLst/>
            <a:rect l="l" t="t" r="r" b="b"/>
            <a:pathLst>
              <a:path w="18414" h="147954">
                <a:moveTo>
                  <a:pt x="1524" y="0"/>
                </a:moveTo>
                <a:lnTo>
                  <a:pt x="0" y="0"/>
                </a:lnTo>
                <a:lnTo>
                  <a:pt x="0" y="7620"/>
                </a:lnTo>
                <a:lnTo>
                  <a:pt x="7620" y="6108"/>
                </a:lnTo>
                <a:lnTo>
                  <a:pt x="1524" y="0"/>
                </a:lnTo>
                <a:close/>
              </a:path>
              <a:path w="18414" h="147954">
                <a:moveTo>
                  <a:pt x="16764" y="15252"/>
                </a:moveTo>
                <a:lnTo>
                  <a:pt x="15240" y="15252"/>
                </a:lnTo>
                <a:lnTo>
                  <a:pt x="15240" y="19824"/>
                </a:lnTo>
                <a:lnTo>
                  <a:pt x="7620" y="19824"/>
                </a:lnTo>
                <a:lnTo>
                  <a:pt x="7620" y="147828"/>
                </a:lnTo>
                <a:lnTo>
                  <a:pt x="18275" y="147828"/>
                </a:lnTo>
                <a:lnTo>
                  <a:pt x="18275" y="16751"/>
                </a:lnTo>
                <a:lnTo>
                  <a:pt x="16764" y="15252"/>
                </a:lnTo>
                <a:close/>
              </a:path>
              <a:path w="18414" h="147954">
                <a:moveTo>
                  <a:pt x="3048" y="15252"/>
                </a:moveTo>
                <a:lnTo>
                  <a:pt x="0" y="15252"/>
                </a:lnTo>
                <a:lnTo>
                  <a:pt x="0" y="147828"/>
                </a:lnTo>
                <a:lnTo>
                  <a:pt x="3048" y="147828"/>
                </a:lnTo>
                <a:lnTo>
                  <a:pt x="3048" y="15252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98" name="object 898"/>
          <p:cNvSpPr/>
          <p:nvPr/>
        </p:nvSpPr>
        <p:spPr>
          <a:xfrm>
            <a:off x="9134304" y="2326524"/>
            <a:ext cx="93518" cy="0"/>
          </a:xfrm>
          <a:custGeom>
            <a:avLst/>
            <a:gdLst/>
            <a:ahLst/>
            <a:cxnLst/>
            <a:rect l="l" t="t" r="r" b="b"/>
            <a:pathLst>
              <a:path w="137159">
                <a:moveTo>
                  <a:pt x="0" y="0"/>
                </a:moveTo>
                <a:lnTo>
                  <a:pt x="137160" y="0"/>
                </a:lnTo>
              </a:path>
            </a:pathLst>
          </a:custGeom>
          <a:ln w="9144">
            <a:solidFill>
              <a:srgbClr val="96865B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99" name="object 899"/>
          <p:cNvSpPr/>
          <p:nvPr/>
        </p:nvSpPr>
        <p:spPr>
          <a:xfrm>
            <a:off x="9129628" y="2230062"/>
            <a:ext cx="0" cy="93518"/>
          </a:xfrm>
          <a:custGeom>
            <a:avLst/>
            <a:gdLst/>
            <a:ahLst/>
            <a:cxnLst/>
            <a:rect l="l" t="t" r="r" b="b"/>
            <a:pathLst>
              <a:path h="137160">
                <a:moveTo>
                  <a:pt x="0" y="0"/>
                </a:moveTo>
                <a:lnTo>
                  <a:pt x="0" y="137160"/>
                </a:lnTo>
              </a:path>
            </a:pathLst>
          </a:custGeom>
          <a:ln w="13715">
            <a:solidFill>
              <a:srgbClr val="96865B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00" name="object 900"/>
          <p:cNvSpPr/>
          <p:nvPr/>
        </p:nvSpPr>
        <p:spPr>
          <a:xfrm>
            <a:off x="9124952" y="2195425"/>
            <a:ext cx="176645" cy="34636"/>
          </a:xfrm>
          <a:custGeom>
            <a:avLst/>
            <a:gdLst/>
            <a:ahLst/>
            <a:cxnLst/>
            <a:rect l="l" t="t" r="r" b="b"/>
            <a:pathLst>
              <a:path w="259079" h="50800">
                <a:moveTo>
                  <a:pt x="0" y="50800"/>
                </a:moveTo>
                <a:lnTo>
                  <a:pt x="259067" y="50800"/>
                </a:lnTo>
                <a:lnTo>
                  <a:pt x="259067" y="0"/>
                </a:lnTo>
                <a:lnTo>
                  <a:pt x="0" y="0"/>
                </a:lnTo>
                <a:lnTo>
                  <a:pt x="0" y="50800"/>
                </a:lnTo>
                <a:close/>
              </a:path>
            </a:pathLst>
          </a:custGeom>
          <a:solidFill>
            <a:srgbClr val="96865B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01" name="object 901"/>
          <p:cNvSpPr/>
          <p:nvPr/>
        </p:nvSpPr>
        <p:spPr>
          <a:xfrm>
            <a:off x="9124952" y="2101908"/>
            <a:ext cx="184006" cy="93518"/>
          </a:xfrm>
          <a:custGeom>
            <a:avLst/>
            <a:gdLst/>
            <a:ahLst/>
            <a:cxnLst/>
            <a:rect l="l" t="t" r="r" b="b"/>
            <a:pathLst>
              <a:path w="269875" h="137160">
                <a:moveTo>
                  <a:pt x="0" y="137159"/>
                </a:moveTo>
                <a:lnTo>
                  <a:pt x="269735" y="137159"/>
                </a:lnTo>
                <a:lnTo>
                  <a:pt x="269735" y="0"/>
                </a:lnTo>
                <a:lnTo>
                  <a:pt x="0" y="0"/>
                </a:lnTo>
                <a:lnTo>
                  <a:pt x="0" y="137159"/>
                </a:lnTo>
                <a:close/>
              </a:path>
            </a:pathLst>
          </a:custGeom>
          <a:solidFill>
            <a:srgbClr val="96865B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02" name="object 902"/>
          <p:cNvSpPr/>
          <p:nvPr/>
        </p:nvSpPr>
        <p:spPr>
          <a:xfrm>
            <a:off x="9124952" y="2088919"/>
            <a:ext cx="176645" cy="12989"/>
          </a:xfrm>
          <a:custGeom>
            <a:avLst/>
            <a:gdLst/>
            <a:ahLst/>
            <a:cxnLst/>
            <a:rect l="l" t="t" r="r" b="b"/>
            <a:pathLst>
              <a:path w="259079" h="19050">
                <a:moveTo>
                  <a:pt x="0" y="19050"/>
                </a:moveTo>
                <a:lnTo>
                  <a:pt x="259067" y="19050"/>
                </a:lnTo>
                <a:lnTo>
                  <a:pt x="259067" y="0"/>
                </a:lnTo>
                <a:lnTo>
                  <a:pt x="0" y="0"/>
                </a:lnTo>
                <a:lnTo>
                  <a:pt x="0" y="19050"/>
                </a:lnTo>
                <a:close/>
              </a:path>
            </a:pathLst>
          </a:custGeom>
          <a:solidFill>
            <a:srgbClr val="96865B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03" name="object 903"/>
          <p:cNvSpPr/>
          <p:nvPr/>
        </p:nvSpPr>
        <p:spPr>
          <a:xfrm>
            <a:off x="9118718" y="1995401"/>
            <a:ext cx="183140" cy="93518"/>
          </a:xfrm>
          <a:custGeom>
            <a:avLst/>
            <a:gdLst/>
            <a:ahLst/>
            <a:cxnLst/>
            <a:rect l="l" t="t" r="r" b="b"/>
            <a:pathLst>
              <a:path w="268604" h="137160">
                <a:moveTo>
                  <a:pt x="0" y="137160"/>
                </a:moveTo>
                <a:lnTo>
                  <a:pt x="268211" y="137160"/>
                </a:lnTo>
                <a:lnTo>
                  <a:pt x="268211" y="0"/>
                </a:lnTo>
                <a:lnTo>
                  <a:pt x="0" y="0"/>
                </a:lnTo>
                <a:lnTo>
                  <a:pt x="0" y="137160"/>
                </a:lnTo>
                <a:close/>
              </a:path>
            </a:pathLst>
          </a:custGeom>
          <a:solidFill>
            <a:srgbClr val="96865B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04" name="object 904"/>
          <p:cNvSpPr/>
          <p:nvPr/>
        </p:nvSpPr>
        <p:spPr>
          <a:xfrm>
            <a:off x="9124952" y="1873307"/>
            <a:ext cx="176645" cy="122093"/>
          </a:xfrm>
          <a:custGeom>
            <a:avLst/>
            <a:gdLst/>
            <a:ahLst/>
            <a:cxnLst/>
            <a:rect l="l" t="t" r="r" b="b"/>
            <a:pathLst>
              <a:path w="259079" h="179069">
                <a:moveTo>
                  <a:pt x="0" y="179069"/>
                </a:moveTo>
                <a:lnTo>
                  <a:pt x="259067" y="179069"/>
                </a:lnTo>
                <a:lnTo>
                  <a:pt x="259067" y="0"/>
                </a:lnTo>
                <a:lnTo>
                  <a:pt x="0" y="0"/>
                </a:lnTo>
                <a:lnTo>
                  <a:pt x="0" y="179069"/>
                </a:lnTo>
                <a:close/>
              </a:path>
            </a:pathLst>
          </a:custGeom>
          <a:solidFill>
            <a:srgbClr val="96865B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05" name="object 905"/>
          <p:cNvSpPr/>
          <p:nvPr/>
        </p:nvSpPr>
        <p:spPr>
          <a:xfrm>
            <a:off x="9138461" y="2229889"/>
            <a:ext cx="163224" cy="93518"/>
          </a:xfrm>
          <a:custGeom>
            <a:avLst/>
            <a:gdLst/>
            <a:ahLst/>
            <a:cxnLst/>
            <a:rect l="l" t="t" r="r" b="b"/>
            <a:pathLst>
              <a:path w="239395" h="137160">
                <a:moveTo>
                  <a:pt x="239255" y="0"/>
                </a:moveTo>
                <a:lnTo>
                  <a:pt x="0" y="0"/>
                </a:lnTo>
                <a:lnTo>
                  <a:pt x="0" y="137160"/>
                </a:lnTo>
                <a:lnTo>
                  <a:pt x="239255" y="137160"/>
                </a:lnTo>
                <a:lnTo>
                  <a:pt x="239255" y="0"/>
                </a:lnTo>
                <a:close/>
              </a:path>
            </a:pathLst>
          </a:custGeom>
          <a:solidFill>
            <a:srgbClr val="96865B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06" name="object 906"/>
          <p:cNvSpPr/>
          <p:nvPr/>
        </p:nvSpPr>
        <p:spPr>
          <a:xfrm>
            <a:off x="9140539" y="1870364"/>
            <a:ext cx="93518" cy="0"/>
          </a:xfrm>
          <a:custGeom>
            <a:avLst/>
            <a:gdLst/>
            <a:ahLst/>
            <a:cxnLst/>
            <a:rect l="l" t="t" r="r" b="b"/>
            <a:pathLst>
              <a:path w="137159">
                <a:moveTo>
                  <a:pt x="0" y="0"/>
                </a:moveTo>
                <a:lnTo>
                  <a:pt x="137159" y="0"/>
                </a:lnTo>
              </a:path>
            </a:pathLst>
          </a:custGeom>
          <a:ln w="9144">
            <a:solidFill>
              <a:srgbClr val="96865B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07" name="object 907"/>
          <p:cNvSpPr/>
          <p:nvPr/>
        </p:nvSpPr>
        <p:spPr>
          <a:xfrm>
            <a:off x="9301595" y="2346786"/>
            <a:ext cx="13855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1" y="0"/>
                </a:lnTo>
              </a:path>
            </a:pathLst>
          </a:custGeom>
          <a:ln w="762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08" name="object 908"/>
          <p:cNvSpPr/>
          <p:nvPr/>
        </p:nvSpPr>
        <p:spPr>
          <a:xfrm>
            <a:off x="9315103" y="2351458"/>
            <a:ext cx="109105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0" y="0"/>
                </a:moveTo>
                <a:lnTo>
                  <a:pt x="160007" y="0"/>
                </a:lnTo>
              </a:path>
            </a:pathLst>
          </a:custGeom>
          <a:ln w="6083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09" name="object 909"/>
          <p:cNvSpPr/>
          <p:nvPr/>
        </p:nvSpPr>
        <p:spPr>
          <a:xfrm>
            <a:off x="8778939" y="1788278"/>
            <a:ext cx="339869" cy="313026"/>
          </a:xfrm>
          <a:custGeom>
            <a:avLst/>
            <a:gdLst/>
            <a:ahLst/>
            <a:cxnLst/>
            <a:rect l="l" t="t" r="r" b="b"/>
            <a:pathLst>
              <a:path w="498475" h="459105">
                <a:moveTo>
                  <a:pt x="393191" y="27432"/>
                </a:moveTo>
                <a:lnTo>
                  <a:pt x="12179" y="27432"/>
                </a:lnTo>
                <a:lnTo>
                  <a:pt x="12179" y="42672"/>
                </a:lnTo>
                <a:lnTo>
                  <a:pt x="83807" y="42672"/>
                </a:lnTo>
                <a:lnTo>
                  <a:pt x="99047" y="45720"/>
                </a:lnTo>
                <a:lnTo>
                  <a:pt x="102095" y="47244"/>
                </a:lnTo>
                <a:lnTo>
                  <a:pt x="103619" y="48755"/>
                </a:lnTo>
                <a:lnTo>
                  <a:pt x="106667" y="50292"/>
                </a:lnTo>
                <a:lnTo>
                  <a:pt x="112763" y="56388"/>
                </a:lnTo>
                <a:lnTo>
                  <a:pt x="112763" y="62471"/>
                </a:lnTo>
                <a:lnTo>
                  <a:pt x="114299" y="62471"/>
                </a:lnTo>
                <a:lnTo>
                  <a:pt x="112763" y="74676"/>
                </a:lnTo>
                <a:lnTo>
                  <a:pt x="111239" y="80759"/>
                </a:lnTo>
                <a:lnTo>
                  <a:pt x="106667" y="85331"/>
                </a:lnTo>
                <a:lnTo>
                  <a:pt x="103619" y="86868"/>
                </a:lnTo>
                <a:lnTo>
                  <a:pt x="102095" y="88392"/>
                </a:lnTo>
                <a:lnTo>
                  <a:pt x="99047" y="89903"/>
                </a:lnTo>
                <a:lnTo>
                  <a:pt x="86867" y="92964"/>
                </a:lnTo>
                <a:lnTo>
                  <a:pt x="68579" y="94475"/>
                </a:lnTo>
                <a:lnTo>
                  <a:pt x="12179" y="96012"/>
                </a:lnTo>
                <a:lnTo>
                  <a:pt x="10655" y="160020"/>
                </a:lnTo>
                <a:lnTo>
                  <a:pt x="9143" y="161544"/>
                </a:lnTo>
                <a:lnTo>
                  <a:pt x="6083" y="163055"/>
                </a:lnTo>
                <a:lnTo>
                  <a:pt x="0" y="163055"/>
                </a:lnTo>
                <a:lnTo>
                  <a:pt x="0" y="230124"/>
                </a:lnTo>
                <a:lnTo>
                  <a:pt x="137159" y="230124"/>
                </a:lnTo>
                <a:lnTo>
                  <a:pt x="137159" y="458711"/>
                </a:lnTo>
                <a:lnTo>
                  <a:pt x="489203" y="458711"/>
                </a:lnTo>
                <a:lnTo>
                  <a:pt x="489203" y="440436"/>
                </a:lnTo>
                <a:lnTo>
                  <a:pt x="350507" y="440436"/>
                </a:lnTo>
                <a:lnTo>
                  <a:pt x="350507" y="434340"/>
                </a:lnTo>
                <a:lnTo>
                  <a:pt x="498335" y="434340"/>
                </a:lnTo>
                <a:lnTo>
                  <a:pt x="498335" y="303276"/>
                </a:lnTo>
                <a:lnTo>
                  <a:pt x="489203" y="303276"/>
                </a:lnTo>
                <a:lnTo>
                  <a:pt x="489203" y="224028"/>
                </a:lnTo>
                <a:lnTo>
                  <a:pt x="393191" y="224028"/>
                </a:lnTo>
                <a:lnTo>
                  <a:pt x="393191" y="27432"/>
                </a:lnTo>
                <a:close/>
              </a:path>
              <a:path w="498475" h="459105">
                <a:moveTo>
                  <a:pt x="498335" y="434340"/>
                </a:moveTo>
                <a:lnTo>
                  <a:pt x="489203" y="434340"/>
                </a:lnTo>
                <a:lnTo>
                  <a:pt x="489203" y="440436"/>
                </a:lnTo>
                <a:lnTo>
                  <a:pt x="498335" y="440436"/>
                </a:lnTo>
                <a:lnTo>
                  <a:pt x="498335" y="434340"/>
                </a:lnTo>
                <a:close/>
              </a:path>
              <a:path w="498475" h="459105">
                <a:moveTo>
                  <a:pt x="6083" y="96012"/>
                </a:moveTo>
                <a:lnTo>
                  <a:pt x="0" y="96012"/>
                </a:lnTo>
                <a:lnTo>
                  <a:pt x="0" y="158483"/>
                </a:lnTo>
                <a:lnTo>
                  <a:pt x="4571" y="158483"/>
                </a:lnTo>
                <a:lnTo>
                  <a:pt x="4571" y="163055"/>
                </a:lnTo>
                <a:lnTo>
                  <a:pt x="6083" y="163055"/>
                </a:lnTo>
                <a:lnTo>
                  <a:pt x="6083" y="160020"/>
                </a:lnTo>
                <a:lnTo>
                  <a:pt x="7607" y="158483"/>
                </a:lnTo>
                <a:lnTo>
                  <a:pt x="10655" y="156972"/>
                </a:lnTo>
                <a:lnTo>
                  <a:pt x="6083" y="156972"/>
                </a:lnTo>
                <a:lnTo>
                  <a:pt x="6083" y="96012"/>
                </a:lnTo>
                <a:close/>
              </a:path>
              <a:path w="498475" h="459105">
                <a:moveTo>
                  <a:pt x="9143" y="160020"/>
                </a:moveTo>
                <a:lnTo>
                  <a:pt x="7607" y="160020"/>
                </a:lnTo>
                <a:lnTo>
                  <a:pt x="9143" y="161544"/>
                </a:lnTo>
                <a:lnTo>
                  <a:pt x="9143" y="160020"/>
                </a:lnTo>
                <a:close/>
              </a:path>
              <a:path w="498475" h="459105">
                <a:moveTo>
                  <a:pt x="7607" y="22860"/>
                </a:moveTo>
                <a:lnTo>
                  <a:pt x="6083" y="22860"/>
                </a:lnTo>
                <a:lnTo>
                  <a:pt x="4571" y="24384"/>
                </a:lnTo>
                <a:lnTo>
                  <a:pt x="0" y="25895"/>
                </a:lnTo>
                <a:lnTo>
                  <a:pt x="0" y="42672"/>
                </a:lnTo>
                <a:lnTo>
                  <a:pt x="6083" y="42672"/>
                </a:lnTo>
                <a:lnTo>
                  <a:pt x="6083" y="27432"/>
                </a:lnTo>
                <a:lnTo>
                  <a:pt x="393191" y="27432"/>
                </a:lnTo>
                <a:lnTo>
                  <a:pt x="393191" y="25895"/>
                </a:lnTo>
                <a:lnTo>
                  <a:pt x="12179" y="25895"/>
                </a:lnTo>
                <a:lnTo>
                  <a:pt x="9143" y="24384"/>
                </a:lnTo>
                <a:lnTo>
                  <a:pt x="7607" y="22860"/>
                </a:lnTo>
                <a:close/>
              </a:path>
              <a:path w="498475" h="459105">
                <a:moveTo>
                  <a:pt x="42659" y="0"/>
                </a:moveTo>
                <a:lnTo>
                  <a:pt x="0" y="0"/>
                </a:lnTo>
                <a:lnTo>
                  <a:pt x="0" y="21323"/>
                </a:lnTo>
                <a:lnTo>
                  <a:pt x="10655" y="21323"/>
                </a:lnTo>
                <a:lnTo>
                  <a:pt x="12179" y="22860"/>
                </a:lnTo>
                <a:lnTo>
                  <a:pt x="12179" y="25895"/>
                </a:lnTo>
                <a:lnTo>
                  <a:pt x="393191" y="25895"/>
                </a:lnTo>
                <a:lnTo>
                  <a:pt x="393191" y="12179"/>
                </a:lnTo>
                <a:lnTo>
                  <a:pt x="47231" y="12179"/>
                </a:lnTo>
                <a:lnTo>
                  <a:pt x="47231" y="10668"/>
                </a:lnTo>
                <a:lnTo>
                  <a:pt x="44183" y="10668"/>
                </a:lnTo>
                <a:lnTo>
                  <a:pt x="44183" y="7607"/>
                </a:lnTo>
                <a:lnTo>
                  <a:pt x="42659" y="7607"/>
                </a:lnTo>
                <a:lnTo>
                  <a:pt x="42659" y="0"/>
                </a:lnTo>
                <a:close/>
              </a:path>
              <a:path w="498475" h="459105">
                <a:moveTo>
                  <a:pt x="9143" y="21323"/>
                </a:moveTo>
                <a:lnTo>
                  <a:pt x="7607" y="21323"/>
                </a:lnTo>
                <a:lnTo>
                  <a:pt x="9143" y="22860"/>
                </a:lnTo>
                <a:lnTo>
                  <a:pt x="9143" y="21323"/>
                </a:lnTo>
                <a:close/>
              </a:path>
              <a:path w="498475" h="459105">
                <a:moveTo>
                  <a:pt x="393191" y="0"/>
                </a:moveTo>
                <a:lnTo>
                  <a:pt x="208775" y="0"/>
                </a:lnTo>
                <a:lnTo>
                  <a:pt x="207251" y="9144"/>
                </a:lnTo>
                <a:lnTo>
                  <a:pt x="204203" y="10668"/>
                </a:lnTo>
                <a:lnTo>
                  <a:pt x="47231" y="12179"/>
                </a:lnTo>
                <a:lnTo>
                  <a:pt x="393191" y="12179"/>
                </a:lnTo>
                <a:lnTo>
                  <a:pt x="393191" y="0"/>
                </a:lnTo>
                <a:close/>
              </a:path>
              <a:path w="498475" h="459105">
                <a:moveTo>
                  <a:pt x="149339" y="0"/>
                </a:moveTo>
                <a:lnTo>
                  <a:pt x="48755" y="0"/>
                </a:lnTo>
                <a:lnTo>
                  <a:pt x="48755" y="10668"/>
                </a:lnTo>
                <a:lnTo>
                  <a:pt x="50291" y="6096"/>
                </a:lnTo>
                <a:lnTo>
                  <a:pt x="149339" y="6096"/>
                </a:lnTo>
                <a:lnTo>
                  <a:pt x="149339" y="0"/>
                </a:lnTo>
                <a:close/>
              </a:path>
              <a:path w="498475" h="459105">
                <a:moveTo>
                  <a:pt x="205739" y="6096"/>
                </a:moveTo>
                <a:lnTo>
                  <a:pt x="202679" y="6096"/>
                </a:lnTo>
                <a:lnTo>
                  <a:pt x="205739" y="7607"/>
                </a:lnTo>
                <a:lnTo>
                  <a:pt x="205739" y="6096"/>
                </a:lnTo>
                <a:close/>
              </a:path>
              <a:path w="498475" h="459105">
                <a:moveTo>
                  <a:pt x="202691" y="0"/>
                </a:moveTo>
                <a:lnTo>
                  <a:pt x="155447" y="0"/>
                </a:lnTo>
                <a:lnTo>
                  <a:pt x="155447" y="6096"/>
                </a:lnTo>
                <a:lnTo>
                  <a:pt x="202691" y="6096"/>
                </a:lnTo>
                <a:lnTo>
                  <a:pt x="202691" y="0"/>
                </a:lnTo>
                <a:close/>
              </a:path>
            </a:pathLst>
          </a:custGeom>
          <a:solidFill>
            <a:srgbClr val="96865B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10" name="object 910"/>
          <p:cNvSpPr/>
          <p:nvPr/>
        </p:nvSpPr>
        <p:spPr>
          <a:xfrm>
            <a:off x="3776230" y="1462001"/>
            <a:ext cx="0" cy="100878"/>
          </a:xfrm>
          <a:custGeom>
            <a:avLst/>
            <a:gdLst/>
            <a:ahLst/>
            <a:cxnLst/>
            <a:rect l="l" t="t" r="r" b="b"/>
            <a:pathLst>
              <a:path h="147955">
                <a:moveTo>
                  <a:pt x="0" y="0"/>
                </a:moveTo>
                <a:lnTo>
                  <a:pt x="0" y="147827"/>
                </a:lnTo>
              </a:path>
            </a:pathLst>
          </a:custGeom>
          <a:ln w="4572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11" name="object 911"/>
          <p:cNvSpPr/>
          <p:nvPr/>
        </p:nvSpPr>
        <p:spPr>
          <a:xfrm>
            <a:off x="8778938" y="1817370"/>
            <a:ext cx="77932" cy="36368"/>
          </a:xfrm>
          <a:custGeom>
            <a:avLst/>
            <a:gdLst/>
            <a:ahLst/>
            <a:cxnLst/>
            <a:rect l="l" t="t" r="r" b="b"/>
            <a:pathLst>
              <a:path w="114300" h="53339">
                <a:moveTo>
                  <a:pt x="86867" y="0"/>
                </a:moveTo>
                <a:lnTo>
                  <a:pt x="12179" y="0"/>
                </a:lnTo>
                <a:lnTo>
                  <a:pt x="12179" y="53327"/>
                </a:lnTo>
                <a:lnTo>
                  <a:pt x="82295" y="51816"/>
                </a:lnTo>
                <a:lnTo>
                  <a:pt x="91439" y="48768"/>
                </a:lnTo>
                <a:lnTo>
                  <a:pt x="99047" y="47244"/>
                </a:lnTo>
                <a:lnTo>
                  <a:pt x="102095" y="45720"/>
                </a:lnTo>
                <a:lnTo>
                  <a:pt x="103619" y="44196"/>
                </a:lnTo>
                <a:lnTo>
                  <a:pt x="106667" y="42672"/>
                </a:lnTo>
                <a:lnTo>
                  <a:pt x="111239" y="38100"/>
                </a:lnTo>
                <a:lnTo>
                  <a:pt x="112763" y="32004"/>
                </a:lnTo>
                <a:lnTo>
                  <a:pt x="114287" y="19900"/>
                </a:lnTo>
                <a:lnTo>
                  <a:pt x="112763" y="19812"/>
                </a:lnTo>
                <a:lnTo>
                  <a:pt x="112763" y="13716"/>
                </a:lnTo>
                <a:lnTo>
                  <a:pt x="106667" y="7620"/>
                </a:lnTo>
                <a:lnTo>
                  <a:pt x="103619" y="6096"/>
                </a:lnTo>
                <a:lnTo>
                  <a:pt x="102095" y="4572"/>
                </a:lnTo>
                <a:lnTo>
                  <a:pt x="99047" y="3048"/>
                </a:lnTo>
                <a:lnTo>
                  <a:pt x="86867" y="0"/>
                </a:lnTo>
                <a:close/>
              </a:path>
              <a:path w="114300" h="53339">
                <a:moveTo>
                  <a:pt x="6095" y="0"/>
                </a:moveTo>
                <a:lnTo>
                  <a:pt x="0" y="0"/>
                </a:lnTo>
                <a:lnTo>
                  <a:pt x="0" y="53327"/>
                </a:lnTo>
                <a:lnTo>
                  <a:pt x="6095" y="53327"/>
                </a:lnTo>
                <a:lnTo>
                  <a:pt x="6095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12" name="object 912"/>
          <p:cNvSpPr/>
          <p:nvPr/>
        </p:nvSpPr>
        <p:spPr>
          <a:xfrm>
            <a:off x="8778935" y="1802820"/>
            <a:ext cx="8659" cy="96982"/>
          </a:xfrm>
          <a:custGeom>
            <a:avLst/>
            <a:gdLst/>
            <a:ahLst/>
            <a:cxnLst/>
            <a:rect l="l" t="t" r="r" b="b"/>
            <a:pathLst>
              <a:path w="12700" h="142239">
                <a:moveTo>
                  <a:pt x="12192" y="4571"/>
                </a:moveTo>
                <a:lnTo>
                  <a:pt x="6096" y="4572"/>
                </a:lnTo>
                <a:lnTo>
                  <a:pt x="6096" y="135636"/>
                </a:lnTo>
                <a:lnTo>
                  <a:pt x="12192" y="135636"/>
                </a:lnTo>
                <a:lnTo>
                  <a:pt x="12192" y="4571"/>
                </a:lnTo>
                <a:close/>
              </a:path>
              <a:path w="12700" h="142239">
                <a:moveTo>
                  <a:pt x="10668" y="0"/>
                </a:moveTo>
                <a:lnTo>
                  <a:pt x="0" y="0"/>
                </a:lnTo>
                <a:lnTo>
                  <a:pt x="0" y="4572"/>
                </a:lnTo>
                <a:lnTo>
                  <a:pt x="4572" y="3048"/>
                </a:lnTo>
                <a:lnTo>
                  <a:pt x="6096" y="1536"/>
                </a:lnTo>
                <a:lnTo>
                  <a:pt x="9144" y="1536"/>
                </a:lnTo>
                <a:lnTo>
                  <a:pt x="10668" y="0"/>
                </a:lnTo>
                <a:close/>
              </a:path>
              <a:path w="12700" h="142239">
                <a:moveTo>
                  <a:pt x="9144" y="1536"/>
                </a:moveTo>
                <a:lnTo>
                  <a:pt x="7607" y="1536"/>
                </a:lnTo>
                <a:lnTo>
                  <a:pt x="9144" y="3048"/>
                </a:lnTo>
                <a:lnTo>
                  <a:pt x="9144" y="1536"/>
                </a:lnTo>
                <a:close/>
              </a:path>
              <a:path w="12700" h="142239">
                <a:moveTo>
                  <a:pt x="12179" y="1536"/>
                </a:moveTo>
                <a:lnTo>
                  <a:pt x="10668" y="1536"/>
                </a:lnTo>
                <a:lnTo>
                  <a:pt x="12179" y="3048"/>
                </a:lnTo>
                <a:lnTo>
                  <a:pt x="12179" y="1536"/>
                </a:lnTo>
                <a:close/>
              </a:path>
              <a:path w="12700" h="142239">
                <a:moveTo>
                  <a:pt x="6096" y="137160"/>
                </a:moveTo>
                <a:lnTo>
                  <a:pt x="0" y="137160"/>
                </a:lnTo>
                <a:lnTo>
                  <a:pt x="0" y="141732"/>
                </a:lnTo>
                <a:lnTo>
                  <a:pt x="9144" y="140208"/>
                </a:lnTo>
                <a:lnTo>
                  <a:pt x="6096" y="137160"/>
                </a:lnTo>
                <a:close/>
              </a:path>
              <a:path w="12700" h="142239">
                <a:moveTo>
                  <a:pt x="10668" y="138696"/>
                </a:moveTo>
                <a:lnTo>
                  <a:pt x="9144" y="138696"/>
                </a:lnTo>
                <a:lnTo>
                  <a:pt x="10668" y="140208"/>
                </a:lnTo>
                <a:lnTo>
                  <a:pt x="10668" y="138696"/>
                </a:lnTo>
                <a:close/>
              </a:path>
              <a:path w="12700" h="142239">
                <a:moveTo>
                  <a:pt x="9144" y="137160"/>
                </a:moveTo>
                <a:lnTo>
                  <a:pt x="7607" y="137160"/>
                </a:lnTo>
                <a:lnTo>
                  <a:pt x="9144" y="138696"/>
                </a:lnTo>
                <a:lnTo>
                  <a:pt x="9144" y="137160"/>
                </a:lnTo>
                <a:close/>
              </a:path>
              <a:path w="12700" h="142239">
                <a:moveTo>
                  <a:pt x="12179" y="137160"/>
                </a:moveTo>
                <a:lnTo>
                  <a:pt x="10668" y="137160"/>
                </a:lnTo>
                <a:lnTo>
                  <a:pt x="12179" y="138696"/>
                </a:lnTo>
                <a:lnTo>
                  <a:pt x="12179" y="13716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13" name="object 913"/>
          <p:cNvSpPr/>
          <p:nvPr/>
        </p:nvSpPr>
        <p:spPr>
          <a:xfrm>
            <a:off x="8880763" y="1790349"/>
            <a:ext cx="433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83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14" name="object 914"/>
          <p:cNvSpPr/>
          <p:nvPr/>
        </p:nvSpPr>
        <p:spPr>
          <a:xfrm>
            <a:off x="8808027" y="1788278"/>
            <a:ext cx="113434" cy="8659"/>
          </a:xfrm>
          <a:custGeom>
            <a:avLst/>
            <a:gdLst/>
            <a:ahLst/>
            <a:cxnLst/>
            <a:rect l="l" t="t" r="r" b="b"/>
            <a:pathLst>
              <a:path w="166370" h="12700">
                <a:moveTo>
                  <a:pt x="160020" y="6096"/>
                </a:moveTo>
                <a:lnTo>
                  <a:pt x="7620" y="6096"/>
                </a:lnTo>
                <a:lnTo>
                  <a:pt x="6096" y="10668"/>
                </a:lnTo>
                <a:lnTo>
                  <a:pt x="160020" y="12179"/>
                </a:lnTo>
                <a:lnTo>
                  <a:pt x="160020" y="10668"/>
                </a:lnTo>
                <a:lnTo>
                  <a:pt x="163068" y="9144"/>
                </a:lnTo>
                <a:lnTo>
                  <a:pt x="160020" y="6096"/>
                </a:lnTo>
                <a:close/>
              </a:path>
              <a:path w="166370" h="12700">
                <a:moveTo>
                  <a:pt x="6096" y="6096"/>
                </a:moveTo>
                <a:lnTo>
                  <a:pt x="4572" y="6096"/>
                </a:lnTo>
                <a:lnTo>
                  <a:pt x="4572" y="7607"/>
                </a:lnTo>
                <a:lnTo>
                  <a:pt x="1524" y="7607"/>
                </a:lnTo>
                <a:lnTo>
                  <a:pt x="1524" y="10668"/>
                </a:lnTo>
                <a:lnTo>
                  <a:pt x="6096" y="10668"/>
                </a:lnTo>
                <a:lnTo>
                  <a:pt x="6096" y="6096"/>
                </a:lnTo>
                <a:close/>
              </a:path>
              <a:path w="166370" h="12700">
                <a:moveTo>
                  <a:pt x="166116" y="0"/>
                </a:moveTo>
                <a:lnTo>
                  <a:pt x="160020" y="0"/>
                </a:lnTo>
                <a:lnTo>
                  <a:pt x="160020" y="6096"/>
                </a:lnTo>
                <a:lnTo>
                  <a:pt x="161544" y="6096"/>
                </a:lnTo>
                <a:lnTo>
                  <a:pt x="164592" y="9144"/>
                </a:lnTo>
                <a:lnTo>
                  <a:pt x="164592" y="7607"/>
                </a:lnTo>
                <a:lnTo>
                  <a:pt x="166116" y="0"/>
                </a:lnTo>
                <a:close/>
              </a:path>
              <a:path w="166370" h="12700">
                <a:moveTo>
                  <a:pt x="6096" y="0"/>
                </a:moveTo>
                <a:lnTo>
                  <a:pt x="0" y="0"/>
                </a:lnTo>
                <a:lnTo>
                  <a:pt x="0" y="7607"/>
                </a:lnTo>
                <a:lnTo>
                  <a:pt x="4572" y="7607"/>
                </a:lnTo>
                <a:lnTo>
                  <a:pt x="3048" y="6096"/>
                </a:lnTo>
                <a:lnTo>
                  <a:pt x="6096" y="6096"/>
                </a:lnTo>
                <a:lnTo>
                  <a:pt x="6096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15" name="object 915"/>
          <p:cNvSpPr/>
          <p:nvPr/>
        </p:nvSpPr>
        <p:spPr>
          <a:xfrm>
            <a:off x="5982738" y="2435629"/>
            <a:ext cx="0" cy="38533"/>
          </a:xfrm>
          <a:custGeom>
            <a:avLst/>
            <a:gdLst/>
            <a:ahLst/>
            <a:cxnLst/>
            <a:rect l="l" t="t" r="r" b="b"/>
            <a:pathLst>
              <a:path h="56514">
                <a:moveTo>
                  <a:pt x="0" y="0"/>
                </a:moveTo>
                <a:lnTo>
                  <a:pt x="0" y="56387"/>
                </a:lnTo>
              </a:path>
            </a:pathLst>
          </a:custGeom>
          <a:ln w="18288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16" name="object 916"/>
          <p:cNvSpPr/>
          <p:nvPr/>
        </p:nvSpPr>
        <p:spPr>
          <a:xfrm>
            <a:off x="5932862" y="2435629"/>
            <a:ext cx="0" cy="38533"/>
          </a:xfrm>
          <a:custGeom>
            <a:avLst/>
            <a:gdLst/>
            <a:ahLst/>
            <a:cxnLst/>
            <a:rect l="l" t="t" r="r" b="b"/>
            <a:pathLst>
              <a:path h="56514">
                <a:moveTo>
                  <a:pt x="0" y="0"/>
                </a:moveTo>
                <a:lnTo>
                  <a:pt x="0" y="56387"/>
                </a:lnTo>
              </a:path>
            </a:pathLst>
          </a:custGeom>
          <a:ln w="18288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17" name="object 917"/>
          <p:cNvSpPr/>
          <p:nvPr/>
        </p:nvSpPr>
        <p:spPr>
          <a:xfrm>
            <a:off x="9718268" y="2370164"/>
            <a:ext cx="5195" cy="5195"/>
          </a:xfrm>
          <a:custGeom>
            <a:avLst/>
            <a:gdLst/>
            <a:ahLst/>
            <a:cxnLst/>
            <a:rect l="l" t="t" r="r" b="b"/>
            <a:pathLst>
              <a:path w="7619" h="7620">
                <a:moveTo>
                  <a:pt x="7619" y="0"/>
                </a:moveTo>
                <a:lnTo>
                  <a:pt x="1523" y="0"/>
                </a:lnTo>
                <a:lnTo>
                  <a:pt x="0" y="3048"/>
                </a:lnTo>
                <a:lnTo>
                  <a:pt x="1523" y="4572"/>
                </a:lnTo>
                <a:lnTo>
                  <a:pt x="1523" y="7607"/>
                </a:lnTo>
                <a:lnTo>
                  <a:pt x="4571" y="6108"/>
                </a:lnTo>
                <a:lnTo>
                  <a:pt x="6095" y="4572"/>
                </a:lnTo>
                <a:lnTo>
                  <a:pt x="7619" y="3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18" name="object 918"/>
          <p:cNvSpPr/>
          <p:nvPr/>
        </p:nvSpPr>
        <p:spPr>
          <a:xfrm>
            <a:off x="9683980" y="2335874"/>
            <a:ext cx="72736" cy="74035"/>
          </a:xfrm>
          <a:custGeom>
            <a:avLst/>
            <a:gdLst/>
            <a:ahLst/>
            <a:cxnLst/>
            <a:rect l="l" t="t" r="r" b="b"/>
            <a:pathLst>
              <a:path w="106680" h="108585">
                <a:moveTo>
                  <a:pt x="106680" y="0"/>
                </a:moveTo>
                <a:lnTo>
                  <a:pt x="0" y="0"/>
                </a:lnTo>
                <a:lnTo>
                  <a:pt x="0" y="53340"/>
                </a:lnTo>
                <a:lnTo>
                  <a:pt x="1524" y="53340"/>
                </a:lnTo>
                <a:lnTo>
                  <a:pt x="53340" y="105155"/>
                </a:lnTo>
                <a:lnTo>
                  <a:pt x="53340" y="108204"/>
                </a:lnTo>
                <a:lnTo>
                  <a:pt x="106680" y="108204"/>
                </a:lnTo>
                <a:lnTo>
                  <a:pt x="106680" y="103632"/>
                </a:lnTo>
                <a:lnTo>
                  <a:pt x="54864" y="103632"/>
                </a:lnTo>
                <a:lnTo>
                  <a:pt x="54864" y="100584"/>
                </a:lnTo>
                <a:lnTo>
                  <a:pt x="6096" y="51828"/>
                </a:lnTo>
                <a:lnTo>
                  <a:pt x="4572" y="51828"/>
                </a:lnTo>
                <a:lnTo>
                  <a:pt x="4572" y="4571"/>
                </a:lnTo>
                <a:lnTo>
                  <a:pt x="106680" y="4571"/>
                </a:lnTo>
                <a:lnTo>
                  <a:pt x="106680" y="0"/>
                </a:lnTo>
                <a:close/>
              </a:path>
              <a:path w="106680" h="108585">
                <a:moveTo>
                  <a:pt x="106680" y="4571"/>
                </a:moveTo>
                <a:lnTo>
                  <a:pt x="103632" y="4572"/>
                </a:lnTo>
                <a:lnTo>
                  <a:pt x="103632" y="103632"/>
                </a:lnTo>
                <a:lnTo>
                  <a:pt x="106680" y="103632"/>
                </a:lnTo>
                <a:lnTo>
                  <a:pt x="106680" y="4571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19" name="object 919"/>
          <p:cNvSpPr/>
          <p:nvPr/>
        </p:nvSpPr>
        <p:spPr>
          <a:xfrm>
            <a:off x="9687097" y="2338991"/>
            <a:ext cx="67541" cy="67541"/>
          </a:xfrm>
          <a:custGeom>
            <a:avLst/>
            <a:gdLst/>
            <a:ahLst/>
            <a:cxnLst/>
            <a:rect l="l" t="t" r="r" b="b"/>
            <a:pathLst>
              <a:path w="99059" h="99060">
                <a:moveTo>
                  <a:pt x="99047" y="0"/>
                </a:moveTo>
                <a:lnTo>
                  <a:pt x="0" y="0"/>
                </a:lnTo>
                <a:lnTo>
                  <a:pt x="0" y="47256"/>
                </a:lnTo>
                <a:lnTo>
                  <a:pt x="1524" y="47256"/>
                </a:lnTo>
                <a:lnTo>
                  <a:pt x="50292" y="96012"/>
                </a:lnTo>
                <a:lnTo>
                  <a:pt x="50292" y="99060"/>
                </a:lnTo>
                <a:lnTo>
                  <a:pt x="99047" y="99060"/>
                </a:lnTo>
                <a:lnTo>
                  <a:pt x="99047" y="53340"/>
                </a:lnTo>
                <a:lnTo>
                  <a:pt x="50292" y="53340"/>
                </a:lnTo>
                <a:lnTo>
                  <a:pt x="48768" y="51828"/>
                </a:lnTo>
                <a:lnTo>
                  <a:pt x="47244" y="51828"/>
                </a:lnTo>
                <a:lnTo>
                  <a:pt x="47244" y="48768"/>
                </a:lnTo>
                <a:lnTo>
                  <a:pt x="45720" y="47256"/>
                </a:lnTo>
                <a:lnTo>
                  <a:pt x="47244" y="45720"/>
                </a:lnTo>
                <a:lnTo>
                  <a:pt x="99047" y="45720"/>
                </a:lnTo>
                <a:lnTo>
                  <a:pt x="99047" y="0"/>
                </a:lnTo>
                <a:close/>
              </a:path>
              <a:path w="99059" h="99060">
                <a:moveTo>
                  <a:pt x="99047" y="45720"/>
                </a:moveTo>
                <a:lnTo>
                  <a:pt x="51816" y="45720"/>
                </a:lnTo>
                <a:lnTo>
                  <a:pt x="53340" y="47256"/>
                </a:lnTo>
                <a:lnTo>
                  <a:pt x="51816" y="50292"/>
                </a:lnTo>
                <a:lnTo>
                  <a:pt x="50292" y="51828"/>
                </a:lnTo>
                <a:lnTo>
                  <a:pt x="50292" y="53340"/>
                </a:lnTo>
                <a:lnTo>
                  <a:pt x="99047" y="53340"/>
                </a:lnTo>
                <a:lnTo>
                  <a:pt x="99047" y="4572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20" name="object 920"/>
          <p:cNvSpPr/>
          <p:nvPr/>
        </p:nvSpPr>
        <p:spPr>
          <a:xfrm>
            <a:off x="8778933" y="1945177"/>
            <a:ext cx="93518" cy="155864"/>
          </a:xfrm>
          <a:custGeom>
            <a:avLst/>
            <a:gdLst/>
            <a:ahLst/>
            <a:cxnLst/>
            <a:rect l="l" t="t" r="r" b="b"/>
            <a:pathLst>
              <a:path w="137159" h="228600">
                <a:moveTo>
                  <a:pt x="0" y="228600"/>
                </a:moveTo>
                <a:lnTo>
                  <a:pt x="137147" y="228600"/>
                </a:lnTo>
                <a:lnTo>
                  <a:pt x="137147" y="0"/>
                </a:lnTo>
                <a:lnTo>
                  <a:pt x="0" y="0"/>
                </a:lnTo>
                <a:lnTo>
                  <a:pt x="0" y="22860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21" name="object 921"/>
          <p:cNvSpPr/>
          <p:nvPr/>
        </p:nvSpPr>
        <p:spPr>
          <a:xfrm>
            <a:off x="8337319" y="1607473"/>
            <a:ext cx="5195" cy="12556"/>
          </a:xfrm>
          <a:custGeom>
            <a:avLst/>
            <a:gdLst/>
            <a:ahLst/>
            <a:cxnLst/>
            <a:rect l="l" t="t" r="r" b="b"/>
            <a:pathLst>
              <a:path w="7620" h="18414">
                <a:moveTo>
                  <a:pt x="0" y="18275"/>
                </a:moveTo>
                <a:lnTo>
                  <a:pt x="7607" y="18275"/>
                </a:lnTo>
                <a:lnTo>
                  <a:pt x="7607" y="0"/>
                </a:lnTo>
                <a:lnTo>
                  <a:pt x="0" y="0"/>
                </a:lnTo>
                <a:lnTo>
                  <a:pt x="0" y="18275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22" name="object 922"/>
          <p:cNvSpPr/>
          <p:nvPr/>
        </p:nvSpPr>
        <p:spPr>
          <a:xfrm>
            <a:off x="8237567" y="1613703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182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23" name="object 923"/>
          <p:cNvSpPr/>
          <p:nvPr/>
        </p:nvSpPr>
        <p:spPr>
          <a:xfrm>
            <a:off x="8334717" y="1513955"/>
            <a:ext cx="0" cy="93518"/>
          </a:xfrm>
          <a:custGeom>
            <a:avLst/>
            <a:gdLst/>
            <a:ahLst/>
            <a:cxnLst/>
            <a:rect l="l" t="t" r="r" b="b"/>
            <a:pathLst>
              <a:path h="137160">
                <a:moveTo>
                  <a:pt x="0" y="0"/>
                </a:moveTo>
                <a:lnTo>
                  <a:pt x="0" y="137147"/>
                </a:lnTo>
              </a:path>
            </a:pathLst>
          </a:custGeom>
          <a:ln w="7607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24" name="object 924"/>
          <p:cNvSpPr/>
          <p:nvPr/>
        </p:nvSpPr>
        <p:spPr>
          <a:xfrm>
            <a:off x="8778933" y="2101041"/>
            <a:ext cx="333807" cy="12556"/>
          </a:xfrm>
          <a:custGeom>
            <a:avLst/>
            <a:gdLst/>
            <a:ahLst/>
            <a:cxnLst/>
            <a:rect l="l" t="t" r="r" b="b"/>
            <a:pathLst>
              <a:path w="489584" h="18414">
                <a:moveTo>
                  <a:pt x="0" y="18288"/>
                </a:moveTo>
                <a:lnTo>
                  <a:pt x="489203" y="18288"/>
                </a:lnTo>
                <a:lnTo>
                  <a:pt x="489203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25" name="object 925"/>
          <p:cNvSpPr/>
          <p:nvPr/>
        </p:nvSpPr>
        <p:spPr>
          <a:xfrm>
            <a:off x="9112480" y="2091166"/>
            <a:ext cx="12556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75" y="0"/>
                </a:lnTo>
              </a:path>
            </a:pathLst>
          </a:custGeom>
          <a:ln w="7607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26" name="object 926"/>
          <p:cNvSpPr/>
          <p:nvPr/>
        </p:nvSpPr>
        <p:spPr>
          <a:xfrm>
            <a:off x="9017924" y="2086490"/>
            <a:ext cx="94817" cy="0"/>
          </a:xfrm>
          <a:custGeom>
            <a:avLst/>
            <a:gdLst/>
            <a:ahLst/>
            <a:cxnLst/>
            <a:rect l="l" t="t" r="r" b="b"/>
            <a:pathLst>
              <a:path w="139065">
                <a:moveTo>
                  <a:pt x="0" y="0"/>
                </a:moveTo>
                <a:lnTo>
                  <a:pt x="138683" y="0"/>
                </a:lnTo>
              </a:path>
            </a:pathLst>
          </a:custGeom>
          <a:ln w="6083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27" name="object 927"/>
          <p:cNvSpPr/>
          <p:nvPr/>
        </p:nvSpPr>
        <p:spPr>
          <a:xfrm>
            <a:off x="9047018" y="1788276"/>
            <a:ext cx="63644" cy="152832"/>
          </a:xfrm>
          <a:custGeom>
            <a:avLst/>
            <a:gdLst/>
            <a:ahLst/>
            <a:cxnLst/>
            <a:rect l="l" t="t" r="r" b="b"/>
            <a:pathLst>
              <a:path w="93345" h="224155">
                <a:moveTo>
                  <a:pt x="92951" y="0"/>
                </a:moveTo>
                <a:lnTo>
                  <a:pt x="0" y="0"/>
                </a:lnTo>
                <a:lnTo>
                  <a:pt x="0" y="224015"/>
                </a:lnTo>
                <a:lnTo>
                  <a:pt x="92951" y="224015"/>
                </a:lnTo>
                <a:lnTo>
                  <a:pt x="92951" y="117348"/>
                </a:lnTo>
                <a:lnTo>
                  <a:pt x="54864" y="117348"/>
                </a:lnTo>
                <a:lnTo>
                  <a:pt x="45720" y="115824"/>
                </a:lnTo>
                <a:lnTo>
                  <a:pt x="92951" y="115824"/>
                </a:lnTo>
                <a:lnTo>
                  <a:pt x="92951" y="0"/>
                </a:lnTo>
                <a:close/>
              </a:path>
              <a:path w="93345" h="224155">
                <a:moveTo>
                  <a:pt x="60960" y="115824"/>
                </a:moveTo>
                <a:lnTo>
                  <a:pt x="54864" y="115824"/>
                </a:lnTo>
                <a:lnTo>
                  <a:pt x="54864" y="117348"/>
                </a:lnTo>
                <a:lnTo>
                  <a:pt x="62484" y="117348"/>
                </a:lnTo>
                <a:lnTo>
                  <a:pt x="60960" y="115824"/>
                </a:lnTo>
                <a:close/>
              </a:path>
              <a:path w="93345" h="224155">
                <a:moveTo>
                  <a:pt x="92951" y="115824"/>
                </a:moveTo>
                <a:lnTo>
                  <a:pt x="62484" y="115824"/>
                </a:lnTo>
                <a:lnTo>
                  <a:pt x="62484" y="117348"/>
                </a:lnTo>
                <a:lnTo>
                  <a:pt x="92951" y="117348"/>
                </a:lnTo>
                <a:lnTo>
                  <a:pt x="92951" y="115824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28" name="object 928"/>
          <p:cNvSpPr/>
          <p:nvPr/>
        </p:nvSpPr>
        <p:spPr>
          <a:xfrm>
            <a:off x="9111437" y="1788276"/>
            <a:ext cx="0" cy="152832"/>
          </a:xfrm>
          <a:custGeom>
            <a:avLst/>
            <a:gdLst/>
            <a:ahLst/>
            <a:cxnLst/>
            <a:rect l="l" t="t" r="r" b="b"/>
            <a:pathLst>
              <a:path h="224155">
                <a:moveTo>
                  <a:pt x="0" y="0"/>
                </a:moveTo>
                <a:lnTo>
                  <a:pt x="0" y="224015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29" name="object 929"/>
          <p:cNvSpPr/>
          <p:nvPr/>
        </p:nvSpPr>
        <p:spPr>
          <a:xfrm>
            <a:off x="9088581" y="1867765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30" name="object 930"/>
          <p:cNvSpPr/>
          <p:nvPr/>
        </p:nvSpPr>
        <p:spPr>
          <a:xfrm>
            <a:off x="9078191" y="1868796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11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31" name="object 931"/>
          <p:cNvSpPr/>
          <p:nvPr/>
        </p:nvSpPr>
        <p:spPr>
          <a:xfrm>
            <a:off x="9078191" y="1867765"/>
            <a:ext cx="6494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31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32" name="object 932"/>
          <p:cNvSpPr/>
          <p:nvPr/>
        </p:nvSpPr>
        <p:spPr>
          <a:xfrm>
            <a:off x="8612679" y="1627216"/>
            <a:ext cx="28142" cy="140277"/>
          </a:xfrm>
          <a:custGeom>
            <a:avLst/>
            <a:gdLst/>
            <a:ahLst/>
            <a:cxnLst/>
            <a:rect l="l" t="t" r="r" b="b"/>
            <a:pathLst>
              <a:path w="41275" h="205739">
                <a:moveTo>
                  <a:pt x="0" y="205740"/>
                </a:moveTo>
                <a:lnTo>
                  <a:pt x="41148" y="205740"/>
                </a:lnTo>
                <a:lnTo>
                  <a:pt x="41148" y="0"/>
                </a:lnTo>
                <a:lnTo>
                  <a:pt x="0" y="0"/>
                </a:lnTo>
                <a:lnTo>
                  <a:pt x="0" y="20574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33" name="object 933"/>
          <p:cNvSpPr/>
          <p:nvPr/>
        </p:nvSpPr>
        <p:spPr>
          <a:xfrm>
            <a:off x="8640734" y="1627216"/>
            <a:ext cx="29441" cy="140277"/>
          </a:xfrm>
          <a:custGeom>
            <a:avLst/>
            <a:gdLst/>
            <a:ahLst/>
            <a:cxnLst/>
            <a:rect l="l" t="t" r="r" b="b"/>
            <a:pathLst>
              <a:path w="43179" h="205739">
                <a:moveTo>
                  <a:pt x="0" y="205740"/>
                </a:moveTo>
                <a:lnTo>
                  <a:pt x="42672" y="205740"/>
                </a:lnTo>
                <a:lnTo>
                  <a:pt x="42672" y="0"/>
                </a:lnTo>
                <a:lnTo>
                  <a:pt x="0" y="0"/>
                </a:lnTo>
                <a:lnTo>
                  <a:pt x="0" y="20574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34" name="object 934"/>
          <p:cNvSpPr/>
          <p:nvPr/>
        </p:nvSpPr>
        <p:spPr>
          <a:xfrm>
            <a:off x="8669827" y="1627216"/>
            <a:ext cx="29441" cy="140277"/>
          </a:xfrm>
          <a:custGeom>
            <a:avLst/>
            <a:gdLst/>
            <a:ahLst/>
            <a:cxnLst/>
            <a:rect l="l" t="t" r="r" b="b"/>
            <a:pathLst>
              <a:path w="43179" h="205739">
                <a:moveTo>
                  <a:pt x="0" y="205740"/>
                </a:moveTo>
                <a:lnTo>
                  <a:pt x="42672" y="205740"/>
                </a:lnTo>
                <a:lnTo>
                  <a:pt x="42672" y="0"/>
                </a:lnTo>
                <a:lnTo>
                  <a:pt x="0" y="0"/>
                </a:lnTo>
                <a:lnTo>
                  <a:pt x="0" y="20574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35" name="object 935"/>
          <p:cNvSpPr/>
          <p:nvPr/>
        </p:nvSpPr>
        <p:spPr>
          <a:xfrm>
            <a:off x="8698922" y="1627216"/>
            <a:ext cx="28142" cy="140277"/>
          </a:xfrm>
          <a:custGeom>
            <a:avLst/>
            <a:gdLst/>
            <a:ahLst/>
            <a:cxnLst/>
            <a:rect l="l" t="t" r="r" b="b"/>
            <a:pathLst>
              <a:path w="41275" h="205739">
                <a:moveTo>
                  <a:pt x="0" y="205740"/>
                </a:moveTo>
                <a:lnTo>
                  <a:pt x="41148" y="205740"/>
                </a:lnTo>
                <a:lnTo>
                  <a:pt x="41148" y="0"/>
                </a:lnTo>
                <a:lnTo>
                  <a:pt x="0" y="0"/>
                </a:lnTo>
                <a:lnTo>
                  <a:pt x="0" y="20574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36" name="object 936"/>
          <p:cNvSpPr/>
          <p:nvPr/>
        </p:nvSpPr>
        <p:spPr>
          <a:xfrm>
            <a:off x="8726978" y="1627216"/>
            <a:ext cx="29441" cy="140277"/>
          </a:xfrm>
          <a:custGeom>
            <a:avLst/>
            <a:gdLst/>
            <a:ahLst/>
            <a:cxnLst/>
            <a:rect l="l" t="t" r="r" b="b"/>
            <a:pathLst>
              <a:path w="43179" h="205739">
                <a:moveTo>
                  <a:pt x="0" y="205740"/>
                </a:moveTo>
                <a:lnTo>
                  <a:pt x="42659" y="205740"/>
                </a:lnTo>
                <a:lnTo>
                  <a:pt x="42659" y="0"/>
                </a:lnTo>
                <a:lnTo>
                  <a:pt x="0" y="0"/>
                </a:lnTo>
                <a:lnTo>
                  <a:pt x="0" y="20574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37" name="object 937"/>
          <p:cNvSpPr/>
          <p:nvPr/>
        </p:nvSpPr>
        <p:spPr>
          <a:xfrm>
            <a:off x="8756070" y="1627216"/>
            <a:ext cx="28142" cy="140277"/>
          </a:xfrm>
          <a:custGeom>
            <a:avLst/>
            <a:gdLst/>
            <a:ahLst/>
            <a:cxnLst/>
            <a:rect l="l" t="t" r="r" b="b"/>
            <a:pathLst>
              <a:path w="41275" h="205739">
                <a:moveTo>
                  <a:pt x="27432" y="0"/>
                </a:moveTo>
                <a:lnTo>
                  <a:pt x="0" y="0"/>
                </a:lnTo>
                <a:lnTo>
                  <a:pt x="0" y="205727"/>
                </a:lnTo>
                <a:lnTo>
                  <a:pt x="41148" y="205727"/>
                </a:lnTo>
                <a:lnTo>
                  <a:pt x="41148" y="131064"/>
                </a:lnTo>
                <a:lnTo>
                  <a:pt x="33540" y="129539"/>
                </a:lnTo>
                <a:lnTo>
                  <a:pt x="39624" y="126492"/>
                </a:lnTo>
                <a:lnTo>
                  <a:pt x="41148" y="24384"/>
                </a:lnTo>
                <a:lnTo>
                  <a:pt x="39624" y="24384"/>
                </a:lnTo>
                <a:lnTo>
                  <a:pt x="39624" y="21336"/>
                </a:lnTo>
                <a:lnTo>
                  <a:pt x="38112" y="21336"/>
                </a:lnTo>
                <a:lnTo>
                  <a:pt x="38112" y="18288"/>
                </a:lnTo>
                <a:lnTo>
                  <a:pt x="36576" y="18288"/>
                </a:lnTo>
                <a:lnTo>
                  <a:pt x="36576" y="15240"/>
                </a:lnTo>
                <a:lnTo>
                  <a:pt x="35052" y="13716"/>
                </a:lnTo>
                <a:lnTo>
                  <a:pt x="33540" y="13716"/>
                </a:lnTo>
                <a:lnTo>
                  <a:pt x="33540" y="10668"/>
                </a:lnTo>
                <a:lnTo>
                  <a:pt x="32004" y="10668"/>
                </a:lnTo>
                <a:lnTo>
                  <a:pt x="32004" y="7620"/>
                </a:lnTo>
                <a:lnTo>
                  <a:pt x="30480" y="7620"/>
                </a:lnTo>
                <a:lnTo>
                  <a:pt x="30480" y="4572"/>
                </a:lnTo>
                <a:lnTo>
                  <a:pt x="28968" y="4572"/>
                </a:lnTo>
                <a:lnTo>
                  <a:pt x="28968" y="1524"/>
                </a:lnTo>
                <a:lnTo>
                  <a:pt x="27432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38" name="object 938"/>
          <p:cNvSpPr/>
          <p:nvPr/>
        </p:nvSpPr>
        <p:spPr>
          <a:xfrm>
            <a:off x="8784125" y="1645920"/>
            <a:ext cx="29441" cy="121660"/>
          </a:xfrm>
          <a:custGeom>
            <a:avLst/>
            <a:gdLst/>
            <a:ahLst/>
            <a:cxnLst/>
            <a:rect l="l" t="t" r="r" b="b"/>
            <a:pathLst>
              <a:path w="43179" h="178435">
                <a:moveTo>
                  <a:pt x="1536" y="0"/>
                </a:moveTo>
                <a:lnTo>
                  <a:pt x="0" y="0"/>
                </a:lnTo>
                <a:lnTo>
                  <a:pt x="0" y="97536"/>
                </a:lnTo>
                <a:lnTo>
                  <a:pt x="21336" y="86868"/>
                </a:lnTo>
                <a:lnTo>
                  <a:pt x="22860" y="85344"/>
                </a:lnTo>
                <a:lnTo>
                  <a:pt x="41148" y="76200"/>
                </a:lnTo>
                <a:lnTo>
                  <a:pt x="42672" y="38379"/>
                </a:lnTo>
                <a:lnTo>
                  <a:pt x="42672" y="38100"/>
                </a:lnTo>
                <a:lnTo>
                  <a:pt x="32004" y="36576"/>
                </a:lnTo>
                <a:lnTo>
                  <a:pt x="19824" y="36576"/>
                </a:lnTo>
                <a:lnTo>
                  <a:pt x="19824" y="33528"/>
                </a:lnTo>
                <a:lnTo>
                  <a:pt x="18288" y="33528"/>
                </a:lnTo>
                <a:lnTo>
                  <a:pt x="18288" y="30480"/>
                </a:lnTo>
                <a:lnTo>
                  <a:pt x="16764" y="30480"/>
                </a:lnTo>
                <a:lnTo>
                  <a:pt x="16764" y="27432"/>
                </a:lnTo>
                <a:lnTo>
                  <a:pt x="15252" y="27432"/>
                </a:lnTo>
                <a:lnTo>
                  <a:pt x="15252" y="24384"/>
                </a:lnTo>
                <a:lnTo>
                  <a:pt x="13716" y="24384"/>
                </a:lnTo>
                <a:lnTo>
                  <a:pt x="13716" y="21336"/>
                </a:lnTo>
                <a:lnTo>
                  <a:pt x="12192" y="21336"/>
                </a:lnTo>
                <a:lnTo>
                  <a:pt x="12192" y="18288"/>
                </a:lnTo>
                <a:lnTo>
                  <a:pt x="10680" y="16764"/>
                </a:lnTo>
                <a:lnTo>
                  <a:pt x="9144" y="16764"/>
                </a:lnTo>
                <a:lnTo>
                  <a:pt x="9144" y="13716"/>
                </a:lnTo>
                <a:lnTo>
                  <a:pt x="7620" y="13716"/>
                </a:lnTo>
                <a:lnTo>
                  <a:pt x="7620" y="10668"/>
                </a:lnTo>
                <a:lnTo>
                  <a:pt x="6108" y="10668"/>
                </a:lnTo>
                <a:lnTo>
                  <a:pt x="6108" y="7620"/>
                </a:lnTo>
                <a:lnTo>
                  <a:pt x="4572" y="7620"/>
                </a:lnTo>
                <a:lnTo>
                  <a:pt x="4572" y="4572"/>
                </a:lnTo>
                <a:lnTo>
                  <a:pt x="3048" y="4572"/>
                </a:lnTo>
                <a:lnTo>
                  <a:pt x="3048" y="1524"/>
                </a:lnTo>
                <a:lnTo>
                  <a:pt x="1536" y="0"/>
                </a:lnTo>
                <a:close/>
              </a:path>
              <a:path w="43179" h="178435">
                <a:moveTo>
                  <a:pt x="9144" y="105155"/>
                </a:moveTo>
                <a:lnTo>
                  <a:pt x="0" y="105155"/>
                </a:lnTo>
                <a:lnTo>
                  <a:pt x="0" y="178295"/>
                </a:lnTo>
                <a:lnTo>
                  <a:pt x="42672" y="178295"/>
                </a:lnTo>
                <a:lnTo>
                  <a:pt x="42672" y="111252"/>
                </a:lnTo>
                <a:lnTo>
                  <a:pt x="35052" y="109728"/>
                </a:lnTo>
                <a:lnTo>
                  <a:pt x="25908" y="108204"/>
                </a:lnTo>
                <a:lnTo>
                  <a:pt x="18288" y="106680"/>
                </a:lnTo>
                <a:lnTo>
                  <a:pt x="9144" y="105155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39" name="object 939"/>
          <p:cNvSpPr/>
          <p:nvPr/>
        </p:nvSpPr>
        <p:spPr>
          <a:xfrm>
            <a:off x="8813225" y="1672939"/>
            <a:ext cx="28142" cy="94817"/>
          </a:xfrm>
          <a:custGeom>
            <a:avLst/>
            <a:gdLst/>
            <a:ahLst/>
            <a:cxnLst/>
            <a:rect l="l" t="t" r="r" b="b"/>
            <a:pathLst>
              <a:path w="41275" h="139064">
                <a:moveTo>
                  <a:pt x="9144" y="0"/>
                </a:moveTo>
                <a:lnTo>
                  <a:pt x="0" y="0"/>
                </a:lnTo>
                <a:lnTo>
                  <a:pt x="0" y="35039"/>
                </a:lnTo>
                <a:lnTo>
                  <a:pt x="12179" y="28956"/>
                </a:lnTo>
                <a:lnTo>
                  <a:pt x="13716" y="27432"/>
                </a:lnTo>
                <a:lnTo>
                  <a:pt x="25895" y="21323"/>
                </a:lnTo>
                <a:lnTo>
                  <a:pt x="27432" y="19812"/>
                </a:lnTo>
                <a:lnTo>
                  <a:pt x="39611" y="13716"/>
                </a:lnTo>
                <a:lnTo>
                  <a:pt x="41135" y="6146"/>
                </a:lnTo>
                <a:lnTo>
                  <a:pt x="25895" y="3035"/>
                </a:lnTo>
                <a:lnTo>
                  <a:pt x="16751" y="1524"/>
                </a:lnTo>
                <a:lnTo>
                  <a:pt x="9144" y="0"/>
                </a:lnTo>
                <a:close/>
              </a:path>
              <a:path w="41275" h="139064">
                <a:moveTo>
                  <a:pt x="10668" y="73152"/>
                </a:moveTo>
                <a:lnTo>
                  <a:pt x="0" y="73152"/>
                </a:lnTo>
                <a:lnTo>
                  <a:pt x="0" y="138671"/>
                </a:lnTo>
                <a:lnTo>
                  <a:pt x="41135" y="138671"/>
                </a:lnTo>
                <a:lnTo>
                  <a:pt x="41135" y="108191"/>
                </a:lnTo>
                <a:lnTo>
                  <a:pt x="39611" y="108191"/>
                </a:lnTo>
                <a:lnTo>
                  <a:pt x="39611" y="105155"/>
                </a:lnTo>
                <a:lnTo>
                  <a:pt x="38100" y="105155"/>
                </a:lnTo>
                <a:lnTo>
                  <a:pt x="38100" y="102107"/>
                </a:lnTo>
                <a:lnTo>
                  <a:pt x="36576" y="102107"/>
                </a:lnTo>
                <a:lnTo>
                  <a:pt x="36576" y="99047"/>
                </a:lnTo>
                <a:lnTo>
                  <a:pt x="35039" y="97536"/>
                </a:lnTo>
                <a:lnTo>
                  <a:pt x="33528" y="97536"/>
                </a:lnTo>
                <a:lnTo>
                  <a:pt x="33528" y="94475"/>
                </a:lnTo>
                <a:lnTo>
                  <a:pt x="32004" y="94475"/>
                </a:lnTo>
                <a:lnTo>
                  <a:pt x="32004" y="91440"/>
                </a:lnTo>
                <a:lnTo>
                  <a:pt x="30467" y="91440"/>
                </a:lnTo>
                <a:lnTo>
                  <a:pt x="30467" y="88392"/>
                </a:lnTo>
                <a:lnTo>
                  <a:pt x="28956" y="86868"/>
                </a:lnTo>
                <a:lnTo>
                  <a:pt x="27432" y="86868"/>
                </a:lnTo>
                <a:lnTo>
                  <a:pt x="27432" y="83820"/>
                </a:lnTo>
                <a:lnTo>
                  <a:pt x="25895" y="83820"/>
                </a:lnTo>
                <a:lnTo>
                  <a:pt x="25895" y="80759"/>
                </a:lnTo>
                <a:lnTo>
                  <a:pt x="24384" y="80759"/>
                </a:lnTo>
                <a:lnTo>
                  <a:pt x="24384" y="77724"/>
                </a:lnTo>
                <a:lnTo>
                  <a:pt x="21323" y="74676"/>
                </a:lnTo>
                <a:lnTo>
                  <a:pt x="10668" y="73152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40" name="object 940"/>
          <p:cNvSpPr/>
          <p:nvPr/>
        </p:nvSpPr>
        <p:spPr>
          <a:xfrm>
            <a:off x="8841280" y="1678129"/>
            <a:ext cx="10391" cy="89622"/>
          </a:xfrm>
          <a:custGeom>
            <a:avLst/>
            <a:gdLst/>
            <a:ahLst/>
            <a:cxnLst/>
            <a:rect l="l" t="t" r="r" b="b"/>
            <a:pathLst>
              <a:path w="15240" h="131444">
                <a:moveTo>
                  <a:pt x="9144" y="0"/>
                </a:moveTo>
                <a:lnTo>
                  <a:pt x="0" y="0"/>
                </a:lnTo>
                <a:lnTo>
                  <a:pt x="0" y="4572"/>
                </a:lnTo>
                <a:lnTo>
                  <a:pt x="9144" y="0"/>
                </a:lnTo>
                <a:close/>
              </a:path>
              <a:path w="15240" h="131444">
                <a:moveTo>
                  <a:pt x="1524" y="103632"/>
                </a:moveTo>
                <a:lnTo>
                  <a:pt x="0" y="103632"/>
                </a:lnTo>
                <a:lnTo>
                  <a:pt x="0" y="131051"/>
                </a:lnTo>
                <a:lnTo>
                  <a:pt x="15227" y="131051"/>
                </a:lnTo>
                <a:lnTo>
                  <a:pt x="15227" y="128016"/>
                </a:lnTo>
                <a:lnTo>
                  <a:pt x="13716" y="128016"/>
                </a:lnTo>
                <a:lnTo>
                  <a:pt x="13716" y="124980"/>
                </a:lnTo>
                <a:lnTo>
                  <a:pt x="12179" y="124980"/>
                </a:lnTo>
                <a:lnTo>
                  <a:pt x="12179" y="121920"/>
                </a:lnTo>
                <a:lnTo>
                  <a:pt x="10668" y="121920"/>
                </a:lnTo>
                <a:lnTo>
                  <a:pt x="10668" y="118872"/>
                </a:lnTo>
                <a:lnTo>
                  <a:pt x="9144" y="117348"/>
                </a:lnTo>
                <a:lnTo>
                  <a:pt x="7607" y="117348"/>
                </a:lnTo>
                <a:lnTo>
                  <a:pt x="7607" y="114300"/>
                </a:lnTo>
                <a:lnTo>
                  <a:pt x="6096" y="114300"/>
                </a:lnTo>
                <a:lnTo>
                  <a:pt x="6096" y="111264"/>
                </a:lnTo>
                <a:lnTo>
                  <a:pt x="4572" y="111264"/>
                </a:lnTo>
                <a:lnTo>
                  <a:pt x="4572" y="108204"/>
                </a:lnTo>
                <a:lnTo>
                  <a:pt x="3035" y="108204"/>
                </a:lnTo>
                <a:lnTo>
                  <a:pt x="3035" y="105155"/>
                </a:lnTo>
                <a:lnTo>
                  <a:pt x="1524" y="103632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41" name="object 941"/>
          <p:cNvSpPr/>
          <p:nvPr/>
        </p:nvSpPr>
        <p:spPr>
          <a:xfrm>
            <a:off x="8117027" y="4059728"/>
            <a:ext cx="0" cy="102177"/>
          </a:xfrm>
          <a:custGeom>
            <a:avLst/>
            <a:gdLst/>
            <a:ahLst/>
            <a:cxnLst/>
            <a:rect l="l" t="t" r="r" b="b"/>
            <a:pathLst>
              <a:path h="149860">
                <a:moveTo>
                  <a:pt x="0" y="0"/>
                </a:moveTo>
                <a:lnTo>
                  <a:pt x="0" y="149339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42" name="object 942"/>
          <p:cNvSpPr/>
          <p:nvPr/>
        </p:nvSpPr>
        <p:spPr>
          <a:xfrm>
            <a:off x="8117027" y="3950615"/>
            <a:ext cx="0" cy="103909"/>
          </a:xfrm>
          <a:custGeom>
            <a:avLst/>
            <a:gdLst/>
            <a:ahLst/>
            <a:cxnLst/>
            <a:rect l="l" t="t" r="r" b="b"/>
            <a:pathLst>
              <a:path h="152400">
                <a:moveTo>
                  <a:pt x="0" y="0"/>
                </a:moveTo>
                <a:lnTo>
                  <a:pt x="0" y="15240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43" name="object 943"/>
          <p:cNvSpPr/>
          <p:nvPr/>
        </p:nvSpPr>
        <p:spPr>
          <a:xfrm>
            <a:off x="8117027" y="3623301"/>
            <a:ext cx="0" cy="103909"/>
          </a:xfrm>
          <a:custGeom>
            <a:avLst/>
            <a:gdLst/>
            <a:ahLst/>
            <a:cxnLst/>
            <a:rect l="l" t="t" r="r" b="b"/>
            <a:pathLst>
              <a:path h="152400">
                <a:moveTo>
                  <a:pt x="0" y="0"/>
                </a:moveTo>
                <a:lnTo>
                  <a:pt x="0" y="15240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44" name="object 944"/>
          <p:cNvSpPr/>
          <p:nvPr/>
        </p:nvSpPr>
        <p:spPr>
          <a:xfrm>
            <a:off x="8117027" y="3514197"/>
            <a:ext cx="0" cy="103909"/>
          </a:xfrm>
          <a:custGeom>
            <a:avLst/>
            <a:gdLst/>
            <a:ahLst/>
            <a:cxnLst/>
            <a:rect l="l" t="t" r="r" b="b"/>
            <a:pathLst>
              <a:path h="152400">
                <a:moveTo>
                  <a:pt x="0" y="0"/>
                </a:moveTo>
                <a:lnTo>
                  <a:pt x="0" y="15240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45" name="object 945"/>
          <p:cNvSpPr/>
          <p:nvPr/>
        </p:nvSpPr>
        <p:spPr>
          <a:xfrm>
            <a:off x="8117027" y="3405092"/>
            <a:ext cx="0" cy="103909"/>
          </a:xfrm>
          <a:custGeom>
            <a:avLst/>
            <a:gdLst/>
            <a:ahLst/>
            <a:cxnLst/>
            <a:rect l="l" t="t" r="r" b="b"/>
            <a:pathLst>
              <a:path h="152400">
                <a:moveTo>
                  <a:pt x="0" y="0"/>
                </a:moveTo>
                <a:lnTo>
                  <a:pt x="0" y="15240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46" name="object 946"/>
          <p:cNvSpPr/>
          <p:nvPr/>
        </p:nvSpPr>
        <p:spPr>
          <a:xfrm>
            <a:off x="8117027" y="3295988"/>
            <a:ext cx="0" cy="103909"/>
          </a:xfrm>
          <a:custGeom>
            <a:avLst/>
            <a:gdLst/>
            <a:ahLst/>
            <a:cxnLst/>
            <a:rect l="l" t="t" r="r" b="b"/>
            <a:pathLst>
              <a:path h="152400">
                <a:moveTo>
                  <a:pt x="0" y="0"/>
                </a:moveTo>
                <a:lnTo>
                  <a:pt x="0" y="15240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47" name="object 947"/>
          <p:cNvSpPr/>
          <p:nvPr/>
        </p:nvSpPr>
        <p:spPr>
          <a:xfrm>
            <a:off x="8117027" y="3190001"/>
            <a:ext cx="0" cy="100878"/>
          </a:xfrm>
          <a:custGeom>
            <a:avLst/>
            <a:gdLst/>
            <a:ahLst/>
            <a:cxnLst/>
            <a:rect l="l" t="t" r="r" b="b"/>
            <a:pathLst>
              <a:path h="147954">
                <a:moveTo>
                  <a:pt x="0" y="0"/>
                </a:moveTo>
                <a:lnTo>
                  <a:pt x="0" y="147827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48" name="object 948"/>
          <p:cNvSpPr/>
          <p:nvPr/>
        </p:nvSpPr>
        <p:spPr>
          <a:xfrm>
            <a:off x="8122223" y="4059728"/>
            <a:ext cx="0" cy="102177"/>
          </a:xfrm>
          <a:custGeom>
            <a:avLst/>
            <a:gdLst/>
            <a:ahLst/>
            <a:cxnLst/>
            <a:rect l="l" t="t" r="r" b="b"/>
            <a:pathLst>
              <a:path h="149860">
                <a:moveTo>
                  <a:pt x="0" y="0"/>
                </a:moveTo>
                <a:lnTo>
                  <a:pt x="0" y="149339"/>
                </a:lnTo>
              </a:path>
            </a:pathLst>
          </a:custGeom>
          <a:ln w="12179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49" name="object 949"/>
          <p:cNvSpPr/>
          <p:nvPr/>
        </p:nvSpPr>
        <p:spPr>
          <a:xfrm>
            <a:off x="8114433" y="4059728"/>
            <a:ext cx="0" cy="102177"/>
          </a:xfrm>
          <a:custGeom>
            <a:avLst/>
            <a:gdLst/>
            <a:ahLst/>
            <a:cxnLst/>
            <a:rect l="l" t="t" r="r" b="b"/>
            <a:pathLst>
              <a:path h="149860">
                <a:moveTo>
                  <a:pt x="0" y="0"/>
                </a:moveTo>
                <a:lnTo>
                  <a:pt x="0" y="149339"/>
                </a:lnTo>
              </a:path>
            </a:pathLst>
          </a:custGeom>
          <a:ln w="4572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50" name="object 950"/>
          <p:cNvSpPr/>
          <p:nvPr/>
        </p:nvSpPr>
        <p:spPr>
          <a:xfrm>
            <a:off x="8122223" y="3950615"/>
            <a:ext cx="0" cy="103909"/>
          </a:xfrm>
          <a:custGeom>
            <a:avLst/>
            <a:gdLst/>
            <a:ahLst/>
            <a:cxnLst/>
            <a:rect l="l" t="t" r="r" b="b"/>
            <a:pathLst>
              <a:path h="152400">
                <a:moveTo>
                  <a:pt x="0" y="0"/>
                </a:moveTo>
                <a:lnTo>
                  <a:pt x="0" y="152400"/>
                </a:lnTo>
              </a:path>
            </a:pathLst>
          </a:custGeom>
          <a:ln w="12179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51" name="object 951"/>
          <p:cNvSpPr/>
          <p:nvPr/>
        </p:nvSpPr>
        <p:spPr>
          <a:xfrm>
            <a:off x="8114433" y="3950615"/>
            <a:ext cx="0" cy="103909"/>
          </a:xfrm>
          <a:custGeom>
            <a:avLst/>
            <a:gdLst/>
            <a:ahLst/>
            <a:cxnLst/>
            <a:rect l="l" t="t" r="r" b="b"/>
            <a:pathLst>
              <a:path h="152400">
                <a:moveTo>
                  <a:pt x="0" y="0"/>
                </a:moveTo>
                <a:lnTo>
                  <a:pt x="0" y="152400"/>
                </a:lnTo>
              </a:path>
            </a:pathLst>
          </a:custGeom>
          <a:ln w="4572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52" name="object 952"/>
          <p:cNvSpPr/>
          <p:nvPr/>
        </p:nvSpPr>
        <p:spPr>
          <a:xfrm>
            <a:off x="8112875" y="3839443"/>
            <a:ext cx="13855" cy="106074"/>
          </a:xfrm>
          <a:custGeom>
            <a:avLst/>
            <a:gdLst/>
            <a:ahLst/>
            <a:cxnLst/>
            <a:rect l="l" t="t" r="r" b="b"/>
            <a:pathLst>
              <a:path w="20320" h="155575">
                <a:moveTo>
                  <a:pt x="19812" y="0"/>
                </a:moveTo>
                <a:lnTo>
                  <a:pt x="0" y="0"/>
                </a:lnTo>
                <a:lnTo>
                  <a:pt x="0" y="153911"/>
                </a:lnTo>
                <a:lnTo>
                  <a:pt x="6096" y="153911"/>
                </a:lnTo>
                <a:lnTo>
                  <a:pt x="19710" y="155435"/>
                </a:lnTo>
                <a:lnTo>
                  <a:pt x="19812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53" name="object 953"/>
          <p:cNvSpPr/>
          <p:nvPr/>
        </p:nvSpPr>
        <p:spPr>
          <a:xfrm>
            <a:off x="8112872" y="3732412"/>
            <a:ext cx="13855" cy="107373"/>
          </a:xfrm>
          <a:custGeom>
            <a:avLst/>
            <a:gdLst/>
            <a:ahLst/>
            <a:cxnLst/>
            <a:rect l="l" t="t" r="r" b="b"/>
            <a:pathLst>
              <a:path w="20320" h="157479">
                <a:moveTo>
                  <a:pt x="19812" y="0"/>
                </a:moveTo>
                <a:lnTo>
                  <a:pt x="6096" y="0"/>
                </a:lnTo>
                <a:lnTo>
                  <a:pt x="0" y="1536"/>
                </a:lnTo>
                <a:lnTo>
                  <a:pt x="0" y="156972"/>
                </a:lnTo>
                <a:lnTo>
                  <a:pt x="19812" y="156972"/>
                </a:lnTo>
                <a:lnTo>
                  <a:pt x="19812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54" name="object 954"/>
          <p:cNvSpPr/>
          <p:nvPr/>
        </p:nvSpPr>
        <p:spPr>
          <a:xfrm>
            <a:off x="8122223" y="3623301"/>
            <a:ext cx="0" cy="103909"/>
          </a:xfrm>
          <a:custGeom>
            <a:avLst/>
            <a:gdLst/>
            <a:ahLst/>
            <a:cxnLst/>
            <a:rect l="l" t="t" r="r" b="b"/>
            <a:pathLst>
              <a:path h="152400">
                <a:moveTo>
                  <a:pt x="0" y="0"/>
                </a:moveTo>
                <a:lnTo>
                  <a:pt x="0" y="152400"/>
                </a:lnTo>
              </a:path>
            </a:pathLst>
          </a:custGeom>
          <a:ln w="12179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55" name="object 955"/>
          <p:cNvSpPr/>
          <p:nvPr/>
        </p:nvSpPr>
        <p:spPr>
          <a:xfrm>
            <a:off x="8114433" y="3623301"/>
            <a:ext cx="0" cy="103909"/>
          </a:xfrm>
          <a:custGeom>
            <a:avLst/>
            <a:gdLst/>
            <a:ahLst/>
            <a:cxnLst/>
            <a:rect l="l" t="t" r="r" b="b"/>
            <a:pathLst>
              <a:path h="152400">
                <a:moveTo>
                  <a:pt x="0" y="0"/>
                </a:moveTo>
                <a:lnTo>
                  <a:pt x="0" y="152400"/>
                </a:lnTo>
              </a:path>
            </a:pathLst>
          </a:custGeom>
          <a:ln w="4572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56" name="object 956"/>
          <p:cNvSpPr/>
          <p:nvPr/>
        </p:nvSpPr>
        <p:spPr>
          <a:xfrm>
            <a:off x="8122223" y="3514197"/>
            <a:ext cx="0" cy="103909"/>
          </a:xfrm>
          <a:custGeom>
            <a:avLst/>
            <a:gdLst/>
            <a:ahLst/>
            <a:cxnLst/>
            <a:rect l="l" t="t" r="r" b="b"/>
            <a:pathLst>
              <a:path h="152400">
                <a:moveTo>
                  <a:pt x="0" y="0"/>
                </a:moveTo>
                <a:lnTo>
                  <a:pt x="0" y="152400"/>
                </a:lnTo>
              </a:path>
            </a:pathLst>
          </a:custGeom>
          <a:ln w="12179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57" name="object 957"/>
          <p:cNvSpPr/>
          <p:nvPr/>
        </p:nvSpPr>
        <p:spPr>
          <a:xfrm>
            <a:off x="8114433" y="3514197"/>
            <a:ext cx="0" cy="103909"/>
          </a:xfrm>
          <a:custGeom>
            <a:avLst/>
            <a:gdLst/>
            <a:ahLst/>
            <a:cxnLst/>
            <a:rect l="l" t="t" r="r" b="b"/>
            <a:pathLst>
              <a:path h="152400">
                <a:moveTo>
                  <a:pt x="0" y="0"/>
                </a:moveTo>
                <a:lnTo>
                  <a:pt x="0" y="152400"/>
                </a:lnTo>
              </a:path>
            </a:pathLst>
          </a:custGeom>
          <a:ln w="4572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58" name="object 958"/>
          <p:cNvSpPr/>
          <p:nvPr/>
        </p:nvSpPr>
        <p:spPr>
          <a:xfrm>
            <a:off x="8122223" y="3405092"/>
            <a:ext cx="0" cy="103909"/>
          </a:xfrm>
          <a:custGeom>
            <a:avLst/>
            <a:gdLst/>
            <a:ahLst/>
            <a:cxnLst/>
            <a:rect l="l" t="t" r="r" b="b"/>
            <a:pathLst>
              <a:path h="152400">
                <a:moveTo>
                  <a:pt x="0" y="0"/>
                </a:moveTo>
                <a:lnTo>
                  <a:pt x="0" y="152400"/>
                </a:lnTo>
              </a:path>
            </a:pathLst>
          </a:custGeom>
          <a:ln w="12179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59" name="object 959"/>
          <p:cNvSpPr/>
          <p:nvPr/>
        </p:nvSpPr>
        <p:spPr>
          <a:xfrm>
            <a:off x="8114433" y="3405092"/>
            <a:ext cx="0" cy="103909"/>
          </a:xfrm>
          <a:custGeom>
            <a:avLst/>
            <a:gdLst/>
            <a:ahLst/>
            <a:cxnLst/>
            <a:rect l="l" t="t" r="r" b="b"/>
            <a:pathLst>
              <a:path h="152400">
                <a:moveTo>
                  <a:pt x="0" y="0"/>
                </a:moveTo>
                <a:lnTo>
                  <a:pt x="0" y="152400"/>
                </a:lnTo>
              </a:path>
            </a:pathLst>
          </a:custGeom>
          <a:ln w="4572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60" name="object 960"/>
          <p:cNvSpPr/>
          <p:nvPr/>
        </p:nvSpPr>
        <p:spPr>
          <a:xfrm>
            <a:off x="8122223" y="3295988"/>
            <a:ext cx="0" cy="103909"/>
          </a:xfrm>
          <a:custGeom>
            <a:avLst/>
            <a:gdLst/>
            <a:ahLst/>
            <a:cxnLst/>
            <a:rect l="l" t="t" r="r" b="b"/>
            <a:pathLst>
              <a:path h="152400">
                <a:moveTo>
                  <a:pt x="0" y="0"/>
                </a:moveTo>
                <a:lnTo>
                  <a:pt x="0" y="152400"/>
                </a:lnTo>
              </a:path>
            </a:pathLst>
          </a:custGeom>
          <a:ln w="12179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61" name="object 961"/>
          <p:cNvSpPr/>
          <p:nvPr/>
        </p:nvSpPr>
        <p:spPr>
          <a:xfrm>
            <a:off x="8114433" y="3295988"/>
            <a:ext cx="0" cy="103909"/>
          </a:xfrm>
          <a:custGeom>
            <a:avLst/>
            <a:gdLst/>
            <a:ahLst/>
            <a:cxnLst/>
            <a:rect l="l" t="t" r="r" b="b"/>
            <a:pathLst>
              <a:path h="152400">
                <a:moveTo>
                  <a:pt x="0" y="0"/>
                </a:moveTo>
                <a:lnTo>
                  <a:pt x="0" y="152400"/>
                </a:lnTo>
              </a:path>
            </a:pathLst>
          </a:custGeom>
          <a:ln w="4572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62" name="object 962"/>
          <p:cNvSpPr/>
          <p:nvPr/>
        </p:nvSpPr>
        <p:spPr>
          <a:xfrm>
            <a:off x="8112875" y="3176500"/>
            <a:ext cx="13855" cy="114300"/>
          </a:xfrm>
          <a:custGeom>
            <a:avLst/>
            <a:gdLst/>
            <a:ahLst/>
            <a:cxnLst/>
            <a:rect l="l" t="t" r="r" b="b"/>
            <a:pathLst>
              <a:path w="20320" h="167639">
                <a:moveTo>
                  <a:pt x="19812" y="0"/>
                </a:moveTo>
                <a:lnTo>
                  <a:pt x="18288" y="0"/>
                </a:lnTo>
                <a:lnTo>
                  <a:pt x="7620" y="10668"/>
                </a:lnTo>
                <a:lnTo>
                  <a:pt x="19812" y="12192"/>
                </a:lnTo>
                <a:lnTo>
                  <a:pt x="19812" y="0"/>
                </a:lnTo>
                <a:close/>
              </a:path>
              <a:path w="20320" h="167639">
                <a:moveTo>
                  <a:pt x="19799" y="19799"/>
                </a:moveTo>
                <a:lnTo>
                  <a:pt x="7620" y="19799"/>
                </a:lnTo>
                <a:lnTo>
                  <a:pt x="7620" y="167627"/>
                </a:lnTo>
                <a:lnTo>
                  <a:pt x="19799" y="167627"/>
                </a:lnTo>
                <a:lnTo>
                  <a:pt x="19799" y="19799"/>
                </a:lnTo>
                <a:close/>
              </a:path>
              <a:path w="20320" h="167639">
                <a:moveTo>
                  <a:pt x="4572" y="19799"/>
                </a:moveTo>
                <a:lnTo>
                  <a:pt x="0" y="19799"/>
                </a:lnTo>
                <a:lnTo>
                  <a:pt x="0" y="167627"/>
                </a:lnTo>
                <a:lnTo>
                  <a:pt x="4572" y="167627"/>
                </a:lnTo>
                <a:lnTo>
                  <a:pt x="4572" y="19799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63" name="object 963"/>
          <p:cNvSpPr/>
          <p:nvPr/>
        </p:nvSpPr>
        <p:spPr>
          <a:xfrm>
            <a:off x="8112875" y="3187415"/>
            <a:ext cx="13855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1" y="0"/>
                </a:lnTo>
              </a:path>
            </a:pathLst>
          </a:custGeom>
          <a:ln w="7607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64" name="object 964"/>
          <p:cNvSpPr/>
          <p:nvPr/>
        </p:nvSpPr>
        <p:spPr>
          <a:xfrm>
            <a:off x="8112875" y="4057135"/>
            <a:ext cx="13855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1" y="0"/>
                </a:lnTo>
              </a:path>
            </a:pathLst>
          </a:custGeom>
          <a:ln w="7607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65" name="object 965"/>
          <p:cNvSpPr/>
          <p:nvPr/>
        </p:nvSpPr>
        <p:spPr>
          <a:xfrm>
            <a:off x="8112875" y="3948030"/>
            <a:ext cx="13855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1" y="0"/>
                </a:lnTo>
              </a:path>
            </a:pathLst>
          </a:custGeom>
          <a:ln w="7607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66" name="object 966"/>
          <p:cNvSpPr/>
          <p:nvPr/>
        </p:nvSpPr>
        <p:spPr>
          <a:xfrm>
            <a:off x="8112875" y="3729821"/>
            <a:ext cx="13855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1" y="0"/>
                </a:lnTo>
              </a:path>
            </a:pathLst>
          </a:custGeom>
          <a:ln w="7607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67" name="object 967"/>
          <p:cNvSpPr/>
          <p:nvPr/>
        </p:nvSpPr>
        <p:spPr>
          <a:xfrm>
            <a:off x="8112875" y="3620716"/>
            <a:ext cx="13855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1" y="0"/>
                </a:lnTo>
              </a:path>
            </a:pathLst>
          </a:custGeom>
          <a:ln w="7607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68" name="object 968"/>
          <p:cNvSpPr/>
          <p:nvPr/>
        </p:nvSpPr>
        <p:spPr>
          <a:xfrm>
            <a:off x="8112875" y="3511612"/>
            <a:ext cx="13855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1" y="0"/>
                </a:lnTo>
              </a:path>
            </a:pathLst>
          </a:custGeom>
          <a:ln w="7607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69" name="object 969"/>
          <p:cNvSpPr/>
          <p:nvPr/>
        </p:nvSpPr>
        <p:spPr>
          <a:xfrm>
            <a:off x="8112875" y="3402507"/>
            <a:ext cx="13855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1" y="0"/>
                </a:lnTo>
              </a:path>
            </a:pathLst>
          </a:custGeom>
          <a:ln w="7607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70" name="object 970"/>
          <p:cNvSpPr/>
          <p:nvPr/>
        </p:nvSpPr>
        <p:spPr>
          <a:xfrm>
            <a:off x="8112875" y="3293403"/>
            <a:ext cx="13855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1" y="0"/>
                </a:lnTo>
              </a:path>
            </a:pathLst>
          </a:custGeom>
          <a:ln w="7607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71" name="object 971"/>
          <p:cNvSpPr/>
          <p:nvPr/>
        </p:nvSpPr>
        <p:spPr>
          <a:xfrm>
            <a:off x="8044296" y="3183250"/>
            <a:ext cx="68840" cy="0"/>
          </a:xfrm>
          <a:custGeom>
            <a:avLst/>
            <a:gdLst/>
            <a:ahLst/>
            <a:cxnLst/>
            <a:rect l="l" t="t" r="r" b="b"/>
            <a:pathLst>
              <a:path w="100965">
                <a:moveTo>
                  <a:pt x="0" y="0"/>
                </a:moveTo>
                <a:lnTo>
                  <a:pt x="100571" y="0"/>
                </a:lnTo>
              </a:path>
            </a:pathLst>
          </a:custGeom>
          <a:ln w="4559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72" name="object 972"/>
          <p:cNvSpPr/>
          <p:nvPr/>
        </p:nvSpPr>
        <p:spPr>
          <a:xfrm>
            <a:off x="7894666" y="3183250"/>
            <a:ext cx="68840" cy="0"/>
          </a:xfrm>
          <a:custGeom>
            <a:avLst/>
            <a:gdLst/>
            <a:ahLst/>
            <a:cxnLst/>
            <a:rect l="l" t="t" r="r" b="b"/>
            <a:pathLst>
              <a:path w="100965">
                <a:moveTo>
                  <a:pt x="0" y="0"/>
                </a:moveTo>
                <a:lnTo>
                  <a:pt x="100571" y="0"/>
                </a:lnTo>
              </a:path>
            </a:pathLst>
          </a:custGeom>
          <a:ln w="4559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73" name="object 973"/>
          <p:cNvSpPr/>
          <p:nvPr/>
        </p:nvSpPr>
        <p:spPr>
          <a:xfrm>
            <a:off x="8044295" y="3179618"/>
            <a:ext cx="77932" cy="12556"/>
          </a:xfrm>
          <a:custGeom>
            <a:avLst/>
            <a:gdLst/>
            <a:ahLst/>
            <a:cxnLst/>
            <a:rect l="l" t="t" r="r" b="b"/>
            <a:pathLst>
              <a:path w="114300" h="18414">
                <a:moveTo>
                  <a:pt x="100584" y="7620"/>
                </a:moveTo>
                <a:lnTo>
                  <a:pt x="0" y="7620"/>
                </a:lnTo>
                <a:lnTo>
                  <a:pt x="0" y="18275"/>
                </a:lnTo>
                <a:lnTo>
                  <a:pt x="97536" y="16764"/>
                </a:lnTo>
                <a:lnTo>
                  <a:pt x="99060" y="15240"/>
                </a:lnTo>
                <a:lnTo>
                  <a:pt x="100584" y="7620"/>
                </a:lnTo>
                <a:close/>
              </a:path>
              <a:path w="114300" h="18414">
                <a:moveTo>
                  <a:pt x="114287" y="0"/>
                </a:moveTo>
                <a:lnTo>
                  <a:pt x="0" y="0"/>
                </a:lnTo>
                <a:lnTo>
                  <a:pt x="0" y="3048"/>
                </a:lnTo>
                <a:lnTo>
                  <a:pt x="100584" y="3048"/>
                </a:lnTo>
                <a:lnTo>
                  <a:pt x="100584" y="7620"/>
                </a:lnTo>
                <a:lnTo>
                  <a:pt x="108204" y="6096"/>
                </a:lnTo>
                <a:lnTo>
                  <a:pt x="114287" y="12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74" name="object 974"/>
          <p:cNvSpPr/>
          <p:nvPr/>
        </p:nvSpPr>
        <p:spPr>
          <a:xfrm>
            <a:off x="7894666" y="3180657"/>
            <a:ext cx="68840" cy="0"/>
          </a:xfrm>
          <a:custGeom>
            <a:avLst/>
            <a:gdLst/>
            <a:ahLst/>
            <a:cxnLst/>
            <a:rect l="l" t="t" r="r" b="b"/>
            <a:pathLst>
              <a:path w="100965">
                <a:moveTo>
                  <a:pt x="0" y="0"/>
                </a:moveTo>
                <a:lnTo>
                  <a:pt x="100571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75" name="object 975"/>
          <p:cNvSpPr/>
          <p:nvPr/>
        </p:nvSpPr>
        <p:spPr>
          <a:xfrm>
            <a:off x="7894666" y="3188446"/>
            <a:ext cx="68840" cy="0"/>
          </a:xfrm>
          <a:custGeom>
            <a:avLst/>
            <a:gdLst/>
            <a:ahLst/>
            <a:cxnLst/>
            <a:rect l="l" t="t" r="r" b="b"/>
            <a:pathLst>
              <a:path w="100965">
                <a:moveTo>
                  <a:pt x="0" y="0"/>
                </a:moveTo>
                <a:lnTo>
                  <a:pt x="100571" y="0"/>
                </a:lnTo>
              </a:path>
            </a:pathLst>
          </a:custGeom>
          <a:ln w="1065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76" name="object 976"/>
          <p:cNvSpPr/>
          <p:nvPr/>
        </p:nvSpPr>
        <p:spPr>
          <a:xfrm>
            <a:off x="7893627" y="3179618"/>
            <a:ext cx="1299" cy="12556"/>
          </a:xfrm>
          <a:custGeom>
            <a:avLst/>
            <a:gdLst/>
            <a:ahLst/>
            <a:cxnLst/>
            <a:rect l="l" t="t" r="r" b="b"/>
            <a:pathLst>
              <a:path w="1904" h="18414">
                <a:moveTo>
                  <a:pt x="0" y="18275"/>
                </a:moveTo>
                <a:lnTo>
                  <a:pt x="1511" y="18275"/>
                </a:lnTo>
                <a:lnTo>
                  <a:pt x="1511" y="0"/>
                </a:lnTo>
                <a:lnTo>
                  <a:pt x="0" y="0"/>
                </a:lnTo>
                <a:lnTo>
                  <a:pt x="0" y="18275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77" name="object 977"/>
          <p:cNvSpPr/>
          <p:nvPr/>
        </p:nvSpPr>
        <p:spPr>
          <a:xfrm>
            <a:off x="7963247" y="3185848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07" y="0"/>
                </a:lnTo>
              </a:path>
            </a:pathLst>
          </a:custGeom>
          <a:ln w="182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78" name="object 978"/>
          <p:cNvSpPr/>
          <p:nvPr/>
        </p:nvSpPr>
        <p:spPr>
          <a:xfrm>
            <a:off x="7968441" y="3183250"/>
            <a:ext cx="71004" cy="0"/>
          </a:xfrm>
          <a:custGeom>
            <a:avLst/>
            <a:gdLst/>
            <a:ahLst/>
            <a:cxnLst/>
            <a:rect l="l" t="t" r="r" b="b"/>
            <a:pathLst>
              <a:path w="104140">
                <a:moveTo>
                  <a:pt x="0" y="0"/>
                </a:moveTo>
                <a:lnTo>
                  <a:pt x="103619" y="0"/>
                </a:lnTo>
              </a:path>
            </a:pathLst>
          </a:custGeom>
          <a:ln w="4559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79" name="object 979"/>
          <p:cNvSpPr/>
          <p:nvPr/>
        </p:nvSpPr>
        <p:spPr>
          <a:xfrm>
            <a:off x="7968441" y="3180657"/>
            <a:ext cx="71004" cy="0"/>
          </a:xfrm>
          <a:custGeom>
            <a:avLst/>
            <a:gdLst/>
            <a:ahLst/>
            <a:cxnLst/>
            <a:rect l="l" t="t" r="r" b="b"/>
            <a:pathLst>
              <a:path w="104140">
                <a:moveTo>
                  <a:pt x="0" y="0"/>
                </a:moveTo>
                <a:lnTo>
                  <a:pt x="103619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80" name="object 980"/>
          <p:cNvSpPr/>
          <p:nvPr/>
        </p:nvSpPr>
        <p:spPr>
          <a:xfrm>
            <a:off x="7968441" y="3188446"/>
            <a:ext cx="71004" cy="0"/>
          </a:xfrm>
          <a:custGeom>
            <a:avLst/>
            <a:gdLst/>
            <a:ahLst/>
            <a:cxnLst/>
            <a:rect l="l" t="t" r="r" b="b"/>
            <a:pathLst>
              <a:path w="104140">
                <a:moveTo>
                  <a:pt x="0" y="0"/>
                </a:moveTo>
                <a:lnTo>
                  <a:pt x="103619" y="0"/>
                </a:lnTo>
              </a:path>
            </a:pathLst>
          </a:custGeom>
          <a:ln w="1065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81" name="object 981"/>
          <p:cNvSpPr/>
          <p:nvPr/>
        </p:nvSpPr>
        <p:spPr>
          <a:xfrm>
            <a:off x="8039100" y="3185848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07" y="0"/>
                </a:lnTo>
              </a:path>
            </a:pathLst>
          </a:custGeom>
          <a:ln w="182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82" name="object 982"/>
          <p:cNvSpPr/>
          <p:nvPr/>
        </p:nvSpPr>
        <p:spPr>
          <a:xfrm>
            <a:off x="3444755" y="3923607"/>
            <a:ext cx="0" cy="46759"/>
          </a:xfrm>
          <a:custGeom>
            <a:avLst/>
            <a:gdLst/>
            <a:ahLst/>
            <a:cxnLst/>
            <a:rect l="l" t="t" r="r" b="b"/>
            <a:pathLst>
              <a:path h="68579">
                <a:moveTo>
                  <a:pt x="0" y="0"/>
                </a:moveTo>
                <a:lnTo>
                  <a:pt x="0" y="68567"/>
                </a:lnTo>
              </a:path>
            </a:pathLst>
          </a:custGeom>
          <a:ln w="7607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83" name="object 983"/>
          <p:cNvSpPr/>
          <p:nvPr/>
        </p:nvSpPr>
        <p:spPr>
          <a:xfrm>
            <a:off x="3447357" y="3927244"/>
            <a:ext cx="103909" cy="0"/>
          </a:xfrm>
          <a:custGeom>
            <a:avLst/>
            <a:gdLst/>
            <a:ahLst/>
            <a:cxnLst/>
            <a:rect l="l" t="t" r="r" b="b"/>
            <a:pathLst>
              <a:path w="152400">
                <a:moveTo>
                  <a:pt x="0" y="0"/>
                </a:moveTo>
                <a:lnTo>
                  <a:pt x="152400" y="0"/>
                </a:lnTo>
              </a:path>
            </a:pathLst>
          </a:custGeom>
          <a:ln w="10667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84" name="object 984"/>
          <p:cNvSpPr/>
          <p:nvPr/>
        </p:nvSpPr>
        <p:spPr>
          <a:xfrm>
            <a:off x="3447357" y="3952178"/>
            <a:ext cx="103909" cy="0"/>
          </a:xfrm>
          <a:custGeom>
            <a:avLst/>
            <a:gdLst/>
            <a:ahLst/>
            <a:cxnLst/>
            <a:rect l="l" t="t" r="r" b="b"/>
            <a:pathLst>
              <a:path w="152400">
                <a:moveTo>
                  <a:pt x="0" y="0"/>
                </a:moveTo>
                <a:lnTo>
                  <a:pt x="152400" y="0"/>
                </a:lnTo>
              </a:path>
            </a:pathLst>
          </a:custGeom>
          <a:ln w="53327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85" name="object 985"/>
          <p:cNvSpPr/>
          <p:nvPr/>
        </p:nvSpPr>
        <p:spPr>
          <a:xfrm>
            <a:off x="3553859" y="3923607"/>
            <a:ext cx="0" cy="46759"/>
          </a:xfrm>
          <a:custGeom>
            <a:avLst/>
            <a:gdLst/>
            <a:ahLst/>
            <a:cxnLst/>
            <a:rect l="l" t="t" r="r" b="b"/>
            <a:pathLst>
              <a:path h="68579">
                <a:moveTo>
                  <a:pt x="0" y="0"/>
                </a:moveTo>
                <a:lnTo>
                  <a:pt x="0" y="68567"/>
                </a:lnTo>
              </a:path>
            </a:pathLst>
          </a:custGeom>
          <a:ln w="7607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86" name="object 986"/>
          <p:cNvSpPr/>
          <p:nvPr/>
        </p:nvSpPr>
        <p:spPr>
          <a:xfrm>
            <a:off x="3556462" y="3927244"/>
            <a:ext cx="107373" cy="0"/>
          </a:xfrm>
          <a:custGeom>
            <a:avLst/>
            <a:gdLst/>
            <a:ahLst/>
            <a:cxnLst/>
            <a:rect l="l" t="t" r="r" b="b"/>
            <a:pathLst>
              <a:path w="157479">
                <a:moveTo>
                  <a:pt x="0" y="0"/>
                </a:moveTo>
                <a:lnTo>
                  <a:pt x="156972" y="0"/>
                </a:lnTo>
              </a:path>
            </a:pathLst>
          </a:custGeom>
          <a:ln w="10667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87" name="object 987"/>
          <p:cNvSpPr/>
          <p:nvPr/>
        </p:nvSpPr>
        <p:spPr>
          <a:xfrm>
            <a:off x="3556462" y="3939194"/>
            <a:ext cx="107373" cy="0"/>
          </a:xfrm>
          <a:custGeom>
            <a:avLst/>
            <a:gdLst/>
            <a:ahLst/>
            <a:cxnLst/>
            <a:rect l="l" t="t" r="r" b="b"/>
            <a:pathLst>
              <a:path w="157479">
                <a:moveTo>
                  <a:pt x="0" y="0"/>
                </a:moveTo>
                <a:lnTo>
                  <a:pt x="156972" y="0"/>
                </a:lnTo>
              </a:path>
            </a:pathLst>
          </a:custGeom>
          <a:ln w="15239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88" name="object 988"/>
          <p:cNvSpPr/>
          <p:nvPr/>
        </p:nvSpPr>
        <p:spPr>
          <a:xfrm>
            <a:off x="2331374" y="2949978"/>
            <a:ext cx="138545" cy="0"/>
          </a:xfrm>
          <a:custGeom>
            <a:avLst/>
            <a:gdLst/>
            <a:ahLst/>
            <a:cxnLst/>
            <a:rect l="l" t="t" r="r" b="b"/>
            <a:pathLst>
              <a:path w="203200">
                <a:moveTo>
                  <a:pt x="0" y="0"/>
                </a:moveTo>
                <a:lnTo>
                  <a:pt x="202692" y="0"/>
                </a:lnTo>
              </a:path>
            </a:pathLst>
          </a:custGeom>
          <a:ln w="30479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89" name="object 989"/>
          <p:cNvSpPr/>
          <p:nvPr/>
        </p:nvSpPr>
        <p:spPr>
          <a:xfrm>
            <a:off x="8010005" y="3732925"/>
            <a:ext cx="107373" cy="0"/>
          </a:xfrm>
          <a:custGeom>
            <a:avLst/>
            <a:gdLst/>
            <a:ahLst/>
            <a:cxnLst/>
            <a:rect l="l" t="t" r="r" b="b"/>
            <a:pathLst>
              <a:path w="157479">
                <a:moveTo>
                  <a:pt x="0" y="0"/>
                </a:moveTo>
                <a:lnTo>
                  <a:pt x="15697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90" name="object 990"/>
          <p:cNvSpPr/>
          <p:nvPr/>
        </p:nvSpPr>
        <p:spPr>
          <a:xfrm>
            <a:off x="8010005" y="3944900"/>
            <a:ext cx="107373" cy="0"/>
          </a:xfrm>
          <a:custGeom>
            <a:avLst/>
            <a:gdLst/>
            <a:ahLst/>
            <a:cxnLst/>
            <a:rect l="l" t="t" r="r" b="b"/>
            <a:pathLst>
              <a:path w="157479">
                <a:moveTo>
                  <a:pt x="0" y="0"/>
                </a:moveTo>
                <a:lnTo>
                  <a:pt x="15697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91" name="object 991"/>
          <p:cNvSpPr/>
          <p:nvPr/>
        </p:nvSpPr>
        <p:spPr>
          <a:xfrm>
            <a:off x="4319154" y="3927244"/>
            <a:ext cx="106074" cy="0"/>
          </a:xfrm>
          <a:custGeom>
            <a:avLst/>
            <a:gdLst/>
            <a:ahLst/>
            <a:cxnLst/>
            <a:rect l="l" t="t" r="r" b="b"/>
            <a:pathLst>
              <a:path w="155575">
                <a:moveTo>
                  <a:pt x="0" y="0"/>
                </a:moveTo>
                <a:lnTo>
                  <a:pt x="155435" y="0"/>
                </a:lnTo>
              </a:path>
            </a:pathLst>
          </a:custGeom>
          <a:ln w="10667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92" name="object 992"/>
          <p:cNvSpPr/>
          <p:nvPr/>
        </p:nvSpPr>
        <p:spPr>
          <a:xfrm>
            <a:off x="4319154" y="3939194"/>
            <a:ext cx="106074" cy="0"/>
          </a:xfrm>
          <a:custGeom>
            <a:avLst/>
            <a:gdLst/>
            <a:ahLst/>
            <a:cxnLst/>
            <a:rect l="l" t="t" r="r" b="b"/>
            <a:pathLst>
              <a:path w="155575">
                <a:moveTo>
                  <a:pt x="0" y="0"/>
                </a:moveTo>
                <a:lnTo>
                  <a:pt x="155435" y="0"/>
                </a:lnTo>
              </a:path>
            </a:pathLst>
          </a:custGeom>
          <a:ln w="15239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93" name="object 993"/>
          <p:cNvSpPr/>
          <p:nvPr/>
        </p:nvSpPr>
        <p:spPr>
          <a:xfrm>
            <a:off x="4537878" y="3923607"/>
            <a:ext cx="0" cy="46759"/>
          </a:xfrm>
          <a:custGeom>
            <a:avLst/>
            <a:gdLst/>
            <a:ahLst/>
            <a:cxnLst/>
            <a:rect l="l" t="t" r="r" b="b"/>
            <a:pathLst>
              <a:path h="68579">
                <a:moveTo>
                  <a:pt x="0" y="0"/>
                </a:moveTo>
                <a:lnTo>
                  <a:pt x="0" y="68567"/>
                </a:lnTo>
              </a:path>
            </a:pathLst>
          </a:custGeom>
          <a:ln w="7607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94" name="object 994"/>
          <p:cNvSpPr/>
          <p:nvPr/>
        </p:nvSpPr>
        <p:spPr>
          <a:xfrm>
            <a:off x="4430338" y="3927244"/>
            <a:ext cx="105208" cy="0"/>
          </a:xfrm>
          <a:custGeom>
            <a:avLst/>
            <a:gdLst/>
            <a:ahLst/>
            <a:cxnLst/>
            <a:rect l="l" t="t" r="r" b="b"/>
            <a:pathLst>
              <a:path w="154304">
                <a:moveTo>
                  <a:pt x="0" y="0"/>
                </a:moveTo>
                <a:lnTo>
                  <a:pt x="153911" y="0"/>
                </a:lnTo>
              </a:path>
            </a:pathLst>
          </a:custGeom>
          <a:ln w="10667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95" name="object 995"/>
          <p:cNvSpPr/>
          <p:nvPr/>
        </p:nvSpPr>
        <p:spPr>
          <a:xfrm>
            <a:off x="4430338" y="3952178"/>
            <a:ext cx="105208" cy="0"/>
          </a:xfrm>
          <a:custGeom>
            <a:avLst/>
            <a:gdLst/>
            <a:ahLst/>
            <a:cxnLst/>
            <a:rect l="l" t="t" r="r" b="b"/>
            <a:pathLst>
              <a:path w="154304">
                <a:moveTo>
                  <a:pt x="0" y="0"/>
                </a:moveTo>
                <a:lnTo>
                  <a:pt x="153911" y="0"/>
                </a:lnTo>
              </a:path>
            </a:pathLst>
          </a:custGeom>
          <a:ln w="53327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96" name="object 996"/>
          <p:cNvSpPr/>
          <p:nvPr/>
        </p:nvSpPr>
        <p:spPr>
          <a:xfrm>
            <a:off x="4427735" y="3923607"/>
            <a:ext cx="0" cy="46759"/>
          </a:xfrm>
          <a:custGeom>
            <a:avLst/>
            <a:gdLst/>
            <a:ahLst/>
            <a:cxnLst/>
            <a:rect l="l" t="t" r="r" b="b"/>
            <a:pathLst>
              <a:path h="68579">
                <a:moveTo>
                  <a:pt x="0" y="0"/>
                </a:moveTo>
                <a:lnTo>
                  <a:pt x="0" y="68567"/>
                </a:lnTo>
              </a:path>
            </a:pathLst>
          </a:custGeom>
          <a:ln w="7607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97" name="object 997"/>
          <p:cNvSpPr/>
          <p:nvPr/>
        </p:nvSpPr>
        <p:spPr>
          <a:xfrm>
            <a:off x="7885310" y="5078038"/>
            <a:ext cx="0" cy="94817"/>
          </a:xfrm>
          <a:custGeom>
            <a:avLst/>
            <a:gdLst/>
            <a:ahLst/>
            <a:cxnLst/>
            <a:rect l="l" t="t" r="r" b="b"/>
            <a:pathLst>
              <a:path h="139065">
                <a:moveTo>
                  <a:pt x="0" y="0"/>
                </a:moveTo>
                <a:lnTo>
                  <a:pt x="0" y="138683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98" name="object 998"/>
          <p:cNvSpPr/>
          <p:nvPr/>
        </p:nvSpPr>
        <p:spPr>
          <a:xfrm>
            <a:off x="7885310" y="4975166"/>
            <a:ext cx="0" cy="97848"/>
          </a:xfrm>
          <a:custGeom>
            <a:avLst/>
            <a:gdLst/>
            <a:ahLst/>
            <a:cxnLst/>
            <a:rect l="l" t="t" r="r" b="b"/>
            <a:pathLst>
              <a:path h="143509">
                <a:moveTo>
                  <a:pt x="0" y="0"/>
                </a:moveTo>
                <a:lnTo>
                  <a:pt x="0" y="143256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99" name="object 999"/>
          <p:cNvSpPr/>
          <p:nvPr/>
        </p:nvSpPr>
        <p:spPr>
          <a:xfrm>
            <a:off x="7885310" y="4873336"/>
            <a:ext cx="0" cy="96982"/>
          </a:xfrm>
          <a:custGeom>
            <a:avLst/>
            <a:gdLst/>
            <a:ahLst/>
            <a:cxnLst/>
            <a:rect l="l" t="t" r="r" b="b"/>
            <a:pathLst>
              <a:path h="142240">
                <a:moveTo>
                  <a:pt x="0" y="0"/>
                </a:moveTo>
                <a:lnTo>
                  <a:pt x="0" y="14173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00" name="object 1000"/>
          <p:cNvSpPr/>
          <p:nvPr/>
        </p:nvSpPr>
        <p:spPr>
          <a:xfrm>
            <a:off x="7885310" y="4770457"/>
            <a:ext cx="0" cy="97848"/>
          </a:xfrm>
          <a:custGeom>
            <a:avLst/>
            <a:gdLst/>
            <a:ahLst/>
            <a:cxnLst/>
            <a:rect l="l" t="t" r="r" b="b"/>
            <a:pathLst>
              <a:path h="143509">
                <a:moveTo>
                  <a:pt x="0" y="0"/>
                </a:moveTo>
                <a:lnTo>
                  <a:pt x="0" y="143256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01" name="object 1001"/>
          <p:cNvSpPr/>
          <p:nvPr/>
        </p:nvSpPr>
        <p:spPr>
          <a:xfrm>
            <a:off x="7885310" y="4667587"/>
            <a:ext cx="0" cy="97848"/>
          </a:xfrm>
          <a:custGeom>
            <a:avLst/>
            <a:gdLst/>
            <a:ahLst/>
            <a:cxnLst/>
            <a:rect l="l" t="t" r="r" b="b"/>
            <a:pathLst>
              <a:path h="143509">
                <a:moveTo>
                  <a:pt x="0" y="0"/>
                </a:moveTo>
                <a:lnTo>
                  <a:pt x="0" y="143256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02" name="object 1002"/>
          <p:cNvSpPr/>
          <p:nvPr/>
        </p:nvSpPr>
        <p:spPr>
          <a:xfrm>
            <a:off x="7885310" y="4565765"/>
            <a:ext cx="0" cy="96982"/>
          </a:xfrm>
          <a:custGeom>
            <a:avLst/>
            <a:gdLst/>
            <a:ahLst/>
            <a:cxnLst/>
            <a:rect l="l" t="t" r="r" b="b"/>
            <a:pathLst>
              <a:path h="142240">
                <a:moveTo>
                  <a:pt x="0" y="0"/>
                </a:moveTo>
                <a:lnTo>
                  <a:pt x="0" y="141719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03" name="object 1003"/>
          <p:cNvSpPr/>
          <p:nvPr/>
        </p:nvSpPr>
        <p:spPr>
          <a:xfrm>
            <a:off x="7885310" y="4462895"/>
            <a:ext cx="0" cy="97848"/>
          </a:xfrm>
          <a:custGeom>
            <a:avLst/>
            <a:gdLst/>
            <a:ahLst/>
            <a:cxnLst/>
            <a:rect l="l" t="t" r="r" b="b"/>
            <a:pathLst>
              <a:path h="143509">
                <a:moveTo>
                  <a:pt x="0" y="0"/>
                </a:moveTo>
                <a:lnTo>
                  <a:pt x="0" y="143243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04" name="object 1004"/>
          <p:cNvSpPr/>
          <p:nvPr/>
        </p:nvSpPr>
        <p:spPr>
          <a:xfrm>
            <a:off x="7885310" y="4361064"/>
            <a:ext cx="0" cy="96982"/>
          </a:xfrm>
          <a:custGeom>
            <a:avLst/>
            <a:gdLst/>
            <a:ahLst/>
            <a:cxnLst/>
            <a:rect l="l" t="t" r="r" b="b"/>
            <a:pathLst>
              <a:path h="142240">
                <a:moveTo>
                  <a:pt x="0" y="0"/>
                </a:moveTo>
                <a:lnTo>
                  <a:pt x="0" y="141719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05" name="object 1005"/>
          <p:cNvSpPr/>
          <p:nvPr/>
        </p:nvSpPr>
        <p:spPr>
          <a:xfrm>
            <a:off x="7885310" y="4258194"/>
            <a:ext cx="0" cy="97848"/>
          </a:xfrm>
          <a:custGeom>
            <a:avLst/>
            <a:gdLst/>
            <a:ahLst/>
            <a:cxnLst/>
            <a:rect l="l" t="t" r="r" b="b"/>
            <a:pathLst>
              <a:path h="143510">
                <a:moveTo>
                  <a:pt x="0" y="0"/>
                </a:moveTo>
                <a:lnTo>
                  <a:pt x="0" y="143255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06" name="object 1006"/>
          <p:cNvSpPr/>
          <p:nvPr/>
        </p:nvSpPr>
        <p:spPr>
          <a:xfrm>
            <a:off x="7885310" y="4158442"/>
            <a:ext cx="0" cy="94817"/>
          </a:xfrm>
          <a:custGeom>
            <a:avLst/>
            <a:gdLst/>
            <a:ahLst/>
            <a:cxnLst/>
            <a:rect l="l" t="t" r="r" b="b"/>
            <a:pathLst>
              <a:path h="139064">
                <a:moveTo>
                  <a:pt x="0" y="0"/>
                </a:moveTo>
                <a:lnTo>
                  <a:pt x="0" y="138684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07" name="object 1007"/>
          <p:cNvSpPr/>
          <p:nvPr/>
        </p:nvSpPr>
        <p:spPr>
          <a:xfrm>
            <a:off x="7881160" y="4148053"/>
            <a:ext cx="13855" cy="105208"/>
          </a:xfrm>
          <a:custGeom>
            <a:avLst/>
            <a:gdLst/>
            <a:ahLst/>
            <a:cxnLst/>
            <a:rect l="l" t="t" r="r" b="b"/>
            <a:pathLst>
              <a:path w="20320" h="154304">
                <a:moveTo>
                  <a:pt x="1524" y="0"/>
                </a:moveTo>
                <a:lnTo>
                  <a:pt x="0" y="0"/>
                </a:lnTo>
                <a:lnTo>
                  <a:pt x="0" y="7607"/>
                </a:lnTo>
                <a:lnTo>
                  <a:pt x="7607" y="6096"/>
                </a:lnTo>
                <a:lnTo>
                  <a:pt x="1524" y="0"/>
                </a:lnTo>
                <a:close/>
              </a:path>
              <a:path w="20320" h="154304">
                <a:moveTo>
                  <a:pt x="18288" y="15240"/>
                </a:moveTo>
                <a:lnTo>
                  <a:pt x="15240" y="15240"/>
                </a:lnTo>
                <a:lnTo>
                  <a:pt x="15240" y="18288"/>
                </a:lnTo>
                <a:lnTo>
                  <a:pt x="7607" y="18288"/>
                </a:lnTo>
                <a:lnTo>
                  <a:pt x="7607" y="153911"/>
                </a:lnTo>
                <a:lnTo>
                  <a:pt x="19799" y="153911"/>
                </a:lnTo>
                <a:lnTo>
                  <a:pt x="19799" y="16738"/>
                </a:lnTo>
                <a:lnTo>
                  <a:pt x="18288" y="15240"/>
                </a:lnTo>
                <a:close/>
              </a:path>
              <a:path w="20320" h="154304">
                <a:moveTo>
                  <a:pt x="4572" y="15227"/>
                </a:moveTo>
                <a:lnTo>
                  <a:pt x="0" y="15227"/>
                </a:lnTo>
                <a:lnTo>
                  <a:pt x="0" y="153911"/>
                </a:lnTo>
                <a:lnTo>
                  <a:pt x="4572" y="153911"/>
                </a:lnTo>
                <a:lnTo>
                  <a:pt x="4572" y="15227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08" name="object 1008"/>
          <p:cNvSpPr/>
          <p:nvPr/>
        </p:nvSpPr>
        <p:spPr>
          <a:xfrm>
            <a:off x="7881157" y="4155839"/>
            <a:ext cx="13855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799" y="0"/>
                </a:lnTo>
              </a:path>
            </a:pathLst>
          </a:custGeom>
          <a:ln w="7607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09" name="object 1009"/>
          <p:cNvSpPr/>
          <p:nvPr/>
        </p:nvSpPr>
        <p:spPr>
          <a:xfrm>
            <a:off x="7881157" y="5175188"/>
            <a:ext cx="13855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799" y="0"/>
                </a:lnTo>
              </a:path>
            </a:pathLst>
          </a:custGeom>
          <a:ln w="7607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10" name="object 1010"/>
          <p:cNvSpPr/>
          <p:nvPr/>
        </p:nvSpPr>
        <p:spPr>
          <a:xfrm>
            <a:off x="7881157" y="5075435"/>
            <a:ext cx="13855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799" y="0"/>
                </a:lnTo>
              </a:path>
            </a:pathLst>
          </a:custGeom>
          <a:ln w="7607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11" name="object 1011"/>
          <p:cNvSpPr/>
          <p:nvPr/>
        </p:nvSpPr>
        <p:spPr>
          <a:xfrm>
            <a:off x="7881157" y="4972565"/>
            <a:ext cx="13855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799" y="0"/>
                </a:lnTo>
              </a:path>
            </a:pathLst>
          </a:custGeom>
          <a:ln w="7607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12" name="object 1012"/>
          <p:cNvSpPr/>
          <p:nvPr/>
        </p:nvSpPr>
        <p:spPr>
          <a:xfrm>
            <a:off x="7881157" y="4870743"/>
            <a:ext cx="13855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799" y="0"/>
                </a:lnTo>
              </a:path>
            </a:pathLst>
          </a:custGeom>
          <a:ln w="7607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13" name="object 1013"/>
          <p:cNvSpPr/>
          <p:nvPr/>
        </p:nvSpPr>
        <p:spPr>
          <a:xfrm>
            <a:off x="7881157" y="4665003"/>
            <a:ext cx="13855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799" y="0"/>
                </a:lnTo>
              </a:path>
            </a:pathLst>
          </a:custGeom>
          <a:ln w="7607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14" name="object 1014"/>
          <p:cNvSpPr/>
          <p:nvPr/>
        </p:nvSpPr>
        <p:spPr>
          <a:xfrm>
            <a:off x="7881157" y="4460293"/>
            <a:ext cx="13855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799" y="0"/>
                </a:lnTo>
              </a:path>
            </a:pathLst>
          </a:custGeom>
          <a:ln w="7607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15" name="object 1015"/>
          <p:cNvSpPr/>
          <p:nvPr/>
        </p:nvSpPr>
        <p:spPr>
          <a:xfrm>
            <a:off x="7881157" y="4255592"/>
            <a:ext cx="13855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799" y="0"/>
                </a:lnTo>
              </a:path>
            </a:pathLst>
          </a:custGeom>
          <a:ln w="7607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16" name="object 1016"/>
          <p:cNvSpPr/>
          <p:nvPr/>
        </p:nvSpPr>
        <p:spPr>
          <a:xfrm>
            <a:off x="7891549" y="4151687"/>
            <a:ext cx="69706" cy="0"/>
          </a:xfrm>
          <a:custGeom>
            <a:avLst/>
            <a:gdLst/>
            <a:ahLst/>
            <a:cxnLst/>
            <a:rect l="l" t="t" r="r" b="b"/>
            <a:pathLst>
              <a:path w="102234">
                <a:moveTo>
                  <a:pt x="0" y="0"/>
                </a:moveTo>
                <a:lnTo>
                  <a:pt x="102107" y="0"/>
                </a:lnTo>
              </a:path>
            </a:pathLst>
          </a:custGeom>
          <a:ln w="4572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17" name="object 1017"/>
          <p:cNvSpPr/>
          <p:nvPr/>
        </p:nvSpPr>
        <p:spPr>
          <a:xfrm>
            <a:off x="7966364" y="4151687"/>
            <a:ext cx="71870" cy="0"/>
          </a:xfrm>
          <a:custGeom>
            <a:avLst/>
            <a:gdLst/>
            <a:ahLst/>
            <a:cxnLst/>
            <a:rect l="l" t="t" r="r" b="b"/>
            <a:pathLst>
              <a:path w="105409">
                <a:moveTo>
                  <a:pt x="0" y="0"/>
                </a:moveTo>
                <a:lnTo>
                  <a:pt x="105143" y="0"/>
                </a:lnTo>
              </a:path>
            </a:pathLst>
          </a:custGeom>
          <a:ln w="4572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18" name="object 1018"/>
          <p:cNvSpPr/>
          <p:nvPr/>
        </p:nvSpPr>
        <p:spPr>
          <a:xfrm>
            <a:off x="8043257" y="4151687"/>
            <a:ext cx="69706" cy="0"/>
          </a:xfrm>
          <a:custGeom>
            <a:avLst/>
            <a:gdLst/>
            <a:ahLst/>
            <a:cxnLst/>
            <a:rect l="l" t="t" r="r" b="b"/>
            <a:pathLst>
              <a:path w="102234">
                <a:moveTo>
                  <a:pt x="0" y="0"/>
                </a:moveTo>
                <a:lnTo>
                  <a:pt x="102095" y="0"/>
                </a:lnTo>
              </a:path>
            </a:pathLst>
          </a:custGeom>
          <a:ln w="4572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19" name="object 1019"/>
          <p:cNvSpPr/>
          <p:nvPr/>
        </p:nvSpPr>
        <p:spPr>
          <a:xfrm>
            <a:off x="7886354" y="4148059"/>
            <a:ext cx="5195" cy="12556"/>
          </a:xfrm>
          <a:custGeom>
            <a:avLst/>
            <a:gdLst/>
            <a:ahLst/>
            <a:cxnLst/>
            <a:rect l="l" t="t" r="r" b="b"/>
            <a:pathLst>
              <a:path w="7620" h="18414">
                <a:moveTo>
                  <a:pt x="7607" y="0"/>
                </a:moveTo>
                <a:lnTo>
                  <a:pt x="0" y="0"/>
                </a:lnTo>
                <a:lnTo>
                  <a:pt x="0" y="7607"/>
                </a:lnTo>
                <a:lnTo>
                  <a:pt x="7607" y="7607"/>
                </a:lnTo>
                <a:lnTo>
                  <a:pt x="7607" y="0"/>
                </a:lnTo>
                <a:close/>
              </a:path>
              <a:path w="7620" h="18414">
                <a:moveTo>
                  <a:pt x="7607" y="15227"/>
                </a:moveTo>
                <a:lnTo>
                  <a:pt x="0" y="15227"/>
                </a:lnTo>
                <a:lnTo>
                  <a:pt x="0" y="18262"/>
                </a:lnTo>
                <a:lnTo>
                  <a:pt x="7607" y="18262"/>
                </a:lnTo>
                <a:lnTo>
                  <a:pt x="7607" y="15227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20" name="object 1020"/>
          <p:cNvSpPr/>
          <p:nvPr/>
        </p:nvSpPr>
        <p:spPr>
          <a:xfrm>
            <a:off x="7961168" y="4154281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07" y="0"/>
                </a:lnTo>
              </a:path>
            </a:pathLst>
          </a:custGeom>
          <a:ln w="182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21" name="object 1021"/>
          <p:cNvSpPr/>
          <p:nvPr/>
        </p:nvSpPr>
        <p:spPr>
          <a:xfrm>
            <a:off x="9118711" y="1788284"/>
            <a:ext cx="0" cy="206952"/>
          </a:xfrm>
          <a:custGeom>
            <a:avLst/>
            <a:gdLst/>
            <a:ahLst/>
            <a:cxnLst/>
            <a:rect l="l" t="t" r="r" b="b"/>
            <a:pathLst>
              <a:path h="303530">
                <a:moveTo>
                  <a:pt x="0" y="0"/>
                </a:moveTo>
                <a:lnTo>
                  <a:pt x="0" y="303263"/>
                </a:lnTo>
              </a:path>
            </a:pathLst>
          </a:custGeom>
          <a:ln w="182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22" name="object 1022"/>
          <p:cNvSpPr/>
          <p:nvPr/>
        </p:nvSpPr>
        <p:spPr>
          <a:xfrm>
            <a:off x="9118711" y="2093777"/>
            <a:ext cx="0" cy="229899"/>
          </a:xfrm>
          <a:custGeom>
            <a:avLst/>
            <a:gdLst/>
            <a:ahLst/>
            <a:cxnLst/>
            <a:rect l="l" t="t" r="r" b="b"/>
            <a:pathLst>
              <a:path h="337185">
                <a:moveTo>
                  <a:pt x="0" y="0"/>
                </a:moveTo>
                <a:lnTo>
                  <a:pt x="0" y="336791"/>
                </a:lnTo>
              </a:path>
            </a:pathLst>
          </a:custGeom>
          <a:ln w="182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23" name="object 1023"/>
          <p:cNvSpPr/>
          <p:nvPr/>
        </p:nvSpPr>
        <p:spPr>
          <a:xfrm>
            <a:off x="9233015" y="2329642"/>
            <a:ext cx="523875" cy="0"/>
          </a:xfrm>
          <a:custGeom>
            <a:avLst/>
            <a:gdLst/>
            <a:ahLst/>
            <a:cxnLst/>
            <a:rect l="l" t="t" r="r" b="b"/>
            <a:pathLst>
              <a:path w="768350">
                <a:moveTo>
                  <a:pt x="0" y="0"/>
                </a:moveTo>
                <a:lnTo>
                  <a:pt x="768096" y="0"/>
                </a:lnTo>
              </a:path>
            </a:pathLst>
          </a:custGeom>
          <a:ln w="18288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24" name="object 1024"/>
          <p:cNvSpPr/>
          <p:nvPr/>
        </p:nvSpPr>
        <p:spPr>
          <a:xfrm>
            <a:off x="9102090" y="2329642"/>
            <a:ext cx="27276" cy="0"/>
          </a:xfrm>
          <a:custGeom>
            <a:avLst/>
            <a:gdLst/>
            <a:ahLst/>
            <a:cxnLst/>
            <a:rect l="l" t="t" r="r" b="b"/>
            <a:pathLst>
              <a:path w="40004">
                <a:moveTo>
                  <a:pt x="0" y="0"/>
                </a:moveTo>
                <a:lnTo>
                  <a:pt x="39624" y="0"/>
                </a:lnTo>
              </a:path>
            </a:pathLst>
          </a:custGeom>
          <a:ln w="18288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25" name="object 1025"/>
          <p:cNvSpPr/>
          <p:nvPr/>
        </p:nvSpPr>
        <p:spPr>
          <a:xfrm>
            <a:off x="8778933" y="2329642"/>
            <a:ext cx="202623" cy="0"/>
          </a:xfrm>
          <a:custGeom>
            <a:avLst/>
            <a:gdLst/>
            <a:ahLst/>
            <a:cxnLst/>
            <a:rect l="l" t="t" r="r" b="b"/>
            <a:pathLst>
              <a:path w="297179">
                <a:moveTo>
                  <a:pt x="0" y="0"/>
                </a:moveTo>
                <a:lnTo>
                  <a:pt x="297179" y="0"/>
                </a:lnTo>
              </a:path>
            </a:pathLst>
          </a:custGeom>
          <a:ln w="18288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26" name="object 1026"/>
          <p:cNvSpPr/>
          <p:nvPr/>
        </p:nvSpPr>
        <p:spPr>
          <a:xfrm>
            <a:off x="3368386" y="2061556"/>
            <a:ext cx="0" cy="103043"/>
          </a:xfrm>
          <a:custGeom>
            <a:avLst/>
            <a:gdLst/>
            <a:ahLst/>
            <a:cxnLst/>
            <a:rect l="l" t="t" r="r" b="b"/>
            <a:pathLst>
              <a:path h="151130">
                <a:moveTo>
                  <a:pt x="0" y="0"/>
                </a:moveTo>
                <a:lnTo>
                  <a:pt x="0" y="150875"/>
                </a:lnTo>
              </a:path>
            </a:pathLst>
          </a:custGeom>
          <a:ln w="6096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27" name="object 1027"/>
          <p:cNvSpPr/>
          <p:nvPr/>
        </p:nvSpPr>
        <p:spPr>
          <a:xfrm>
            <a:off x="3487881" y="2367049"/>
            <a:ext cx="100013" cy="80097"/>
          </a:xfrm>
          <a:custGeom>
            <a:avLst/>
            <a:gdLst/>
            <a:ahLst/>
            <a:cxnLst/>
            <a:rect l="l" t="t" r="r" b="b"/>
            <a:pathLst>
              <a:path w="146685" h="117475">
                <a:moveTo>
                  <a:pt x="0" y="117348"/>
                </a:moveTo>
                <a:lnTo>
                  <a:pt x="146303" y="117348"/>
                </a:lnTo>
                <a:lnTo>
                  <a:pt x="146303" y="0"/>
                </a:lnTo>
                <a:lnTo>
                  <a:pt x="0" y="0"/>
                </a:lnTo>
                <a:lnTo>
                  <a:pt x="0" y="11734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28" name="object 1028"/>
          <p:cNvSpPr txBox="1"/>
          <p:nvPr/>
        </p:nvSpPr>
        <p:spPr>
          <a:xfrm>
            <a:off x="3479222" y="2351198"/>
            <a:ext cx="117331" cy="94799"/>
          </a:xfrm>
          <a:prstGeom prst="rect">
            <a:avLst/>
          </a:prstGeom>
        </p:spPr>
        <p:txBody>
          <a:bodyPr vert="horz" wrap="square" lIns="0" tIns="10824" rIns="0" bIns="0" rtlCol="0">
            <a:spAutoFit/>
          </a:bodyPr>
          <a:lstStyle/>
          <a:p>
            <a:pPr marL="8659" defTabSz="623438">
              <a:spcBef>
                <a:spcPts val="85"/>
              </a:spcBef>
            </a:pPr>
            <a:r>
              <a:rPr sz="545" spc="7" dirty="0">
                <a:solidFill>
                  <a:prstClr val="black"/>
                </a:solidFill>
                <a:latin typeface="Arial"/>
                <a:cs typeface="Arial"/>
              </a:rPr>
              <a:t>UP</a:t>
            </a:r>
            <a:endParaRPr sz="545">
              <a:solidFill>
                <a:prstClr val="black"/>
              </a:solidFill>
              <a:latin typeface="Arial"/>
              <a:cs typeface="Arial"/>
            </a:endParaRPr>
          </a:p>
        </p:txBody>
      </p:sp>
      <p:sp>
        <p:nvSpPr>
          <p:cNvPr id="1029" name="object 1029"/>
          <p:cNvSpPr/>
          <p:nvPr/>
        </p:nvSpPr>
        <p:spPr>
          <a:xfrm>
            <a:off x="8495261" y="1661507"/>
            <a:ext cx="100013" cy="80097"/>
          </a:xfrm>
          <a:custGeom>
            <a:avLst/>
            <a:gdLst/>
            <a:ahLst/>
            <a:cxnLst/>
            <a:rect l="l" t="t" r="r" b="b"/>
            <a:pathLst>
              <a:path w="146684" h="117475">
                <a:moveTo>
                  <a:pt x="0" y="117348"/>
                </a:moveTo>
                <a:lnTo>
                  <a:pt x="146303" y="117348"/>
                </a:lnTo>
                <a:lnTo>
                  <a:pt x="146303" y="0"/>
                </a:lnTo>
                <a:lnTo>
                  <a:pt x="0" y="0"/>
                </a:lnTo>
                <a:lnTo>
                  <a:pt x="0" y="11734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30" name="object 1030"/>
          <p:cNvSpPr txBox="1"/>
          <p:nvPr/>
        </p:nvSpPr>
        <p:spPr>
          <a:xfrm>
            <a:off x="8486602" y="1645655"/>
            <a:ext cx="117331" cy="94799"/>
          </a:xfrm>
          <a:prstGeom prst="rect">
            <a:avLst/>
          </a:prstGeom>
        </p:spPr>
        <p:txBody>
          <a:bodyPr vert="horz" wrap="square" lIns="0" tIns="10824" rIns="0" bIns="0" rtlCol="0">
            <a:spAutoFit/>
          </a:bodyPr>
          <a:lstStyle/>
          <a:p>
            <a:pPr marL="8659" defTabSz="623438">
              <a:spcBef>
                <a:spcPts val="85"/>
              </a:spcBef>
            </a:pPr>
            <a:r>
              <a:rPr sz="545" spc="7" dirty="0">
                <a:solidFill>
                  <a:prstClr val="black"/>
                </a:solidFill>
                <a:latin typeface="Arial"/>
                <a:cs typeface="Arial"/>
              </a:rPr>
              <a:t>UP</a:t>
            </a:r>
            <a:endParaRPr sz="545">
              <a:solidFill>
                <a:prstClr val="black"/>
              </a:solidFill>
              <a:latin typeface="Arial"/>
              <a:cs typeface="Arial"/>
            </a:endParaRPr>
          </a:p>
        </p:txBody>
      </p:sp>
      <p:sp>
        <p:nvSpPr>
          <p:cNvPr id="1031" name="object 1031"/>
          <p:cNvSpPr/>
          <p:nvPr/>
        </p:nvSpPr>
        <p:spPr>
          <a:xfrm>
            <a:off x="7889470" y="1441219"/>
            <a:ext cx="20782" cy="20782"/>
          </a:xfrm>
          <a:custGeom>
            <a:avLst/>
            <a:gdLst/>
            <a:ahLst/>
            <a:cxnLst/>
            <a:rect l="l" t="t" r="r" b="b"/>
            <a:pathLst>
              <a:path w="30479" h="30480">
                <a:moveTo>
                  <a:pt x="30479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32" name="object 1032"/>
          <p:cNvSpPr txBox="1"/>
          <p:nvPr/>
        </p:nvSpPr>
        <p:spPr>
          <a:xfrm>
            <a:off x="8890807" y="1645655"/>
            <a:ext cx="182707" cy="168175"/>
          </a:xfrm>
          <a:prstGeom prst="rect">
            <a:avLst/>
          </a:prstGeom>
        </p:spPr>
        <p:txBody>
          <a:bodyPr vert="horz" wrap="square" lIns="0" tIns="433" rIns="0" bIns="0" rtlCol="0">
            <a:spAutoFit/>
          </a:bodyPr>
          <a:lstStyle/>
          <a:p>
            <a:pPr defTabSz="623438">
              <a:spcBef>
                <a:spcPts val="3"/>
              </a:spcBef>
            </a:pPr>
            <a:endParaRPr sz="545">
              <a:solidFill>
                <a:prstClr val="black"/>
              </a:solidFill>
              <a:latin typeface="Times New Roman"/>
              <a:cs typeface="Times New Roman"/>
            </a:endParaRPr>
          </a:p>
          <a:p>
            <a:pPr marL="8659" defTabSz="623438"/>
            <a:r>
              <a:rPr sz="545" u="sng" dirty="0">
                <a:solidFill>
                  <a:prstClr val="black"/>
                </a:solidFill>
                <a:latin typeface="Arial"/>
                <a:cs typeface="Arial"/>
              </a:rPr>
              <a:t> </a:t>
            </a:r>
            <a:r>
              <a:rPr sz="545" u="sng" spc="-7" dirty="0">
                <a:solidFill>
                  <a:prstClr val="black"/>
                </a:solidFill>
                <a:latin typeface="Arial"/>
                <a:cs typeface="Arial"/>
              </a:rPr>
              <a:t> </a:t>
            </a:r>
            <a:r>
              <a:rPr sz="545" spc="41" dirty="0">
                <a:solidFill>
                  <a:prstClr val="black"/>
                </a:solidFill>
                <a:latin typeface="Arial"/>
                <a:cs typeface="Arial"/>
              </a:rPr>
              <a:t> </a:t>
            </a:r>
            <a:r>
              <a:rPr sz="545" u="sng" dirty="0">
                <a:solidFill>
                  <a:prstClr val="black"/>
                </a:solidFill>
                <a:latin typeface="Arial"/>
                <a:cs typeface="Arial"/>
              </a:rPr>
              <a:t> </a:t>
            </a:r>
            <a:r>
              <a:rPr sz="545" u="sng" spc="-7" dirty="0">
                <a:solidFill>
                  <a:prstClr val="black"/>
                </a:solidFill>
                <a:latin typeface="Arial"/>
                <a:cs typeface="Arial"/>
              </a:rPr>
              <a:t> </a:t>
            </a:r>
            <a:r>
              <a:rPr sz="545" spc="41" dirty="0">
                <a:solidFill>
                  <a:prstClr val="black"/>
                </a:solidFill>
                <a:latin typeface="Arial"/>
                <a:cs typeface="Arial"/>
              </a:rPr>
              <a:t> </a:t>
            </a:r>
            <a:r>
              <a:rPr sz="545" u="sng" dirty="0">
                <a:solidFill>
                  <a:prstClr val="black"/>
                </a:solidFill>
                <a:latin typeface="Arial"/>
                <a:cs typeface="Arial"/>
              </a:rPr>
              <a:t> </a:t>
            </a:r>
            <a:r>
              <a:rPr sz="545" u="sng" spc="-7" dirty="0">
                <a:solidFill>
                  <a:prstClr val="black"/>
                </a:solidFill>
                <a:latin typeface="Arial"/>
                <a:cs typeface="Arial"/>
              </a:rPr>
              <a:t> </a:t>
            </a:r>
            <a:endParaRPr sz="545">
              <a:solidFill>
                <a:prstClr val="black"/>
              </a:solidFill>
              <a:latin typeface="Arial"/>
              <a:cs typeface="Arial"/>
            </a:endParaRPr>
          </a:p>
        </p:txBody>
      </p:sp>
      <p:sp>
        <p:nvSpPr>
          <p:cNvPr id="1033" name="object 1033"/>
          <p:cNvSpPr/>
          <p:nvPr/>
        </p:nvSpPr>
        <p:spPr>
          <a:xfrm>
            <a:off x="7944541" y="1441219"/>
            <a:ext cx="20782" cy="20782"/>
          </a:xfrm>
          <a:custGeom>
            <a:avLst/>
            <a:gdLst/>
            <a:ahLst/>
            <a:cxnLst/>
            <a:rect l="l" t="t" r="r" b="b"/>
            <a:pathLst>
              <a:path w="30479" h="30480">
                <a:moveTo>
                  <a:pt x="30479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34" name="object 1034"/>
          <p:cNvSpPr/>
          <p:nvPr/>
        </p:nvSpPr>
        <p:spPr>
          <a:xfrm>
            <a:off x="7999613" y="1441219"/>
            <a:ext cx="20782" cy="20782"/>
          </a:xfrm>
          <a:custGeom>
            <a:avLst/>
            <a:gdLst/>
            <a:ahLst/>
            <a:cxnLst/>
            <a:rect l="l" t="t" r="r" b="b"/>
            <a:pathLst>
              <a:path w="30479" h="30480">
                <a:moveTo>
                  <a:pt x="30479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35" name="object 1035"/>
          <p:cNvSpPr/>
          <p:nvPr/>
        </p:nvSpPr>
        <p:spPr>
          <a:xfrm>
            <a:off x="8054686" y="1441219"/>
            <a:ext cx="20782" cy="20782"/>
          </a:xfrm>
          <a:custGeom>
            <a:avLst/>
            <a:gdLst/>
            <a:ahLst/>
            <a:cxnLst/>
            <a:rect l="l" t="t" r="r" b="b"/>
            <a:pathLst>
              <a:path w="30479" h="30480">
                <a:moveTo>
                  <a:pt x="30479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36" name="object 1036"/>
          <p:cNvSpPr/>
          <p:nvPr/>
        </p:nvSpPr>
        <p:spPr>
          <a:xfrm>
            <a:off x="8109757" y="1441219"/>
            <a:ext cx="20782" cy="20782"/>
          </a:xfrm>
          <a:custGeom>
            <a:avLst/>
            <a:gdLst/>
            <a:ahLst/>
            <a:cxnLst/>
            <a:rect l="l" t="t" r="r" b="b"/>
            <a:pathLst>
              <a:path w="30479" h="30480">
                <a:moveTo>
                  <a:pt x="30479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37" name="object 1037"/>
          <p:cNvSpPr/>
          <p:nvPr/>
        </p:nvSpPr>
        <p:spPr>
          <a:xfrm>
            <a:off x="8164829" y="1441219"/>
            <a:ext cx="20782" cy="20782"/>
          </a:xfrm>
          <a:custGeom>
            <a:avLst/>
            <a:gdLst/>
            <a:ahLst/>
            <a:cxnLst/>
            <a:rect l="l" t="t" r="r" b="b"/>
            <a:pathLst>
              <a:path w="30479" h="30480">
                <a:moveTo>
                  <a:pt x="30479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38" name="object 1038"/>
          <p:cNvSpPr/>
          <p:nvPr/>
        </p:nvSpPr>
        <p:spPr>
          <a:xfrm>
            <a:off x="8219900" y="1441219"/>
            <a:ext cx="22080" cy="20782"/>
          </a:xfrm>
          <a:custGeom>
            <a:avLst/>
            <a:gdLst/>
            <a:ahLst/>
            <a:cxnLst/>
            <a:rect l="l" t="t" r="r" b="b"/>
            <a:pathLst>
              <a:path w="32384" h="30480">
                <a:moveTo>
                  <a:pt x="32003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39" name="object 1039"/>
          <p:cNvSpPr/>
          <p:nvPr/>
        </p:nvSpPr>
        <p:spPr>
          <a:xfrm>
            <a:off x="8276013" y="1441219"/>
            <a:ext cx="20782" cy="20782"/>
          </a:xfrm>
          <a:custGeom>
            <a:avLst/>
            <a:gdLst/>
            <a:ahLst/>
            <a:cxnLst/>
            <a:rect l="l" t="t" r="r" b="b"/>
            <a:pathLst>
              <a:path w="30479" h="30480">
                <a:moveTo>
                  <a:pt x="30479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40" name="object 1040"/>
          <p:cNvSpPr/>
          <p:nvPr/>
        </p:nvSpPr>
        <p:spPr>
          <a:xfrm>
            <a:off x="8331084" y="1441219"/>
            <a:ext cx="20782" cy="20782"/>
          </a:xfrm>
          <a:custGeom>
            <a:avLst/>
            <a:gdLst/>
            <a:ahLst/>
            <a:cxnLst/>
            <a:rect l="l" t="t" r="r" b="b"/>
            <a:pathLst>
              <a:path w="30479" h="30480">
                <a:moveTo>
                  <a:pt x="30479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41" name="object 1041"/>
          <p:cNvSpPr/>
          <p:nvPr/>
        </p:nvSpPr>
        <p:spPr>
          <a:xfrm>
            <a:off x="5843501" y="3920490"/>
            <a:ext cx="15586" cy="15586"/>
          </a:xfrm>
          <a:custGeom>
            <a:avLst/>
            <a:gdLst/>
            <a:ahLst/>
            <a:cxnLst/>
            <a:rect l="l" t="t" r="r" b="b"/>
            <a:pathLst>
              <a:path w="22859" h="22860">
                <a:moveTo>
                  <a:pt x="22859" y="22860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42" name="object 1042"/>
          <p:cNvSpPr/>
          <p:nvPr/>
        </p:nvSpPr>
        <p:spPr>
          <a:xfrm>
            <a:off x="5898572" y="3920490"/>
            <a:ext cx="15586" cy="15586"/>
          </a:xfrm>
          <a:custGeom>
            <a:avLst/>
            <a:gdLst/>
            <a:ahLst/>
            <a:cxnLst/>
            <a:rect l="l" t="t" r="r" b="b"/>
            <a:pathLst>
              <a:path w="22859" h="22860">
                <a:moveTo>
                  <a:pt x="22859" y="22860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43" name="object 1043"/>
          <p:cNvSpPr/>
          <p:nvPr/>
        </p:nvSpPr>
        <p:spPr>
          <a:xfrm>
            <a:off x="5953644" y="3920490"/>
            <a:ext cx="15586" cy="15586"/>
          </a:xfrm>
          <a:custGeom>
            <a:avLst/>
            <a:gdLst/>
            <a:ahLst/>
            <a:cxnLst/>
            <a:rect l="l" t="t" r="r" b="b"/>
            <a:pathLst>
              <a:path w="22859" h="22860">
                <a:moveTo>
                  <a:pt x="22859" y="22860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44" name="object 1044"/>
          <p:cNvSpPr/>
          <p:nvPr/>
        </p:nvSpPr>
        <p:spPr>
          <a:xfrm>
            <a:off x="6008716" y="3920490"/>
            <a:ext cx="15586" cy="15586"/>
          </a:xfrm>
          <a:custGeom>
            <a:avLst/>
            <a:gdLst/>
            <a:ahLst/>
            <a:cxnLst/>
            <a:rect l="l" t="t" r="r" b="b"/>
            <a:pathLst>
              <a:path w="22859" h="22860">
                <a:moveTo>
                  <a:pt x="22859" y="22860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45" name="object 1045"/>
          <p:cNvSpPr/>
          <p:nvPr/>
        </p:nvSpPr>
        <p:spPr>
          <a:xfrm>
            <a:off x="6063788" y="3920490"/>
            <a:ext cx="15586" cy="15586"/>
          </a:xfrm>
          <a:custGeom>
            <a:avLst/>
            <a:gdLst/>
            <a:ahLst/>
            <a:cxnLst/>
            <a:rect l="l" t="t" r="r" b="b"/>
            <a:pathLst>
              <a:path w="22859" h="22860">
                <a:moveTo>
                  <a:pt x="22859" y="22860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46" name="object 1046"/>
          <p:cNvSpPr/>
          <p:nvPr/>
        </p:nvSpPr>
        <p:spPr>
          <a:xfrm>
            <a:off x="6118859" y="3920490"/>
            <a:ext cx="15586" cy="15586"/>
          </a:xfrm>
          <a:custGeom>
            <a:avLst/>
            <a:gdLst/>
            <a:ahLst/>
            <a:cxnLst/>
            <a:rect l="l" t="t" r="r" b="b"/>
            <a:pathLst>
              <a:path w="22859" h="22860">
                <a:moveTo>
                  <a:pt x="22859" y="22860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47" name="object 1047"/>
          <p:cNvSpPr/>
          <p:nvPr/>
        </p:nvSpPr>
        <p:spPr>
          <a:xfrm>
            <a:off x="6173932" y="3920490"/>
            <a:ext cx="7360" cy="7360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10668" y="10667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48" name="object 1048"/>
          <p:cNvSpPr/>
          <p:nvPr/>
        </p:nvSpPr>
        <p:spPr>
          <a:xfrm>
            <a:off x="5859086" y="3936076"/>
            <a:ext cx="5195" cy="5195"/>
          </a:xfrm>
          <a:custGeom>
            <a:avLst/>
            <a:gdLst/>
            <a:ahLst/>
            <a:cxnLst/>
            <a:rect l="l" t="t" r="r" b="b"/>
            <a:pathLst>
              <a:path w="7620" h="7620">
                <a:moveTo>
                  <a:pt x="7620" y="7620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49" name="object 1049"/>
          <p:cNvSpPr/>
          <p:nvPr/>
        </p:nvSpPr>
        <p:spPr>
          <a:xfrm>
            <a:off x="5914159" y="3936076"/>
            <a:ext cx="5195" cy="5195"/>
          </a:xfrm>
          <a:custGeom>
            <a:avLst/>
            <a:gdLst/>
            <a:ahLst/>
            <a:cxnLst/>
            <a:rect l="l" t="t" r="r" b="b"/>
            <a:pathLst>
              <a:path w="7620" h="7620">
                <a:moveTo>
                  <a:pt x="7620" y="7620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50" name="object 1050"/>
          <p:cNvSpPr/>
          <p:nvPr/>
        </p:nvSpPr>
        <p:spPr>
          <a:xfrm>
            <a:off x="5969230" y="3936076"/>
            <a:ext cx="5195" cy="5195"/>
          </a:xfrm>
          <a:custGeom>
            <a:avLst/>
            <a:gdLst/>
            <a:ahLst/>
            <a:cxnLst/>
            <a:rect l="l" t="t" r="r" b="b"/>
            <a:pathLst>
              <a:path w="7620" h="7620">
                <a:moveTo>
                  <a:pt x="7620" y="7620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51" name="object 1051"/>
          <p:cNvSpPr/>
          <p:nvPr/>
        </p:nvSpPr>
        <p:spPr>
          <a:xfrm>
            <a:off x="6024302" y="3936076"/>
            <a:ext cx="5195" cy="5195"/>
          </a:xfrm>
          <a:custGeom>
            <a:avLst/>
            <a:gdLst/>
            <a:ahLst/>
            <a:cxnLst/>
            <a:rect l="l" t="t" r="r" b="b"/>
            <a:pathLst>
              <a:path w="7620" h="7620">
                <a:moveTo>
                  <a:pt x="7620" y="7620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52" name="object 1052"/>
          <p:cNvSpPr/>
          <p:nvPr/>
        </p:nvSpPr>
        <p:spPr>
          <a:xfrm>
            <a:off x="6079373" y="3936076"/>
            <a:ext cx="5195" cy="5195"/>
          </a:xfrm>
          <a:custGeom>
            <a:avLst/>
            <a:gdLst/>
            <a:ahLst/>
            <a:cxnLst/>
            <a:rect l="l" t="t" r="r" b="b"/>
            <a:pathLst>
              <a:path w="7620" h="7620">
                <a:moveTo>
                  <a:pt x="7620" y="7620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53" name="object 1053"/>
          <p:cNvSpPr/>
          <p:nvPr/>
        </p:nvSpPr>
        <p:spPr>
          <a:xfrm>
            <a:off x="6134447" y="3936076"/>
            <a:ext cx="5195" cy="5195"/>
          </a:xfrm>
          <a:custGeom>
            <a:avLst/>
            <a:gdLst/>
            <a:ahLst/>
            <a:cxnLst/>
            <a:rect l="l" t="t" r="r" b="b"/>
            <a:pathLst>
              <a:path w="7620" h="7620">
                <a:moveTo>
                  <a:pt x="7620" y="7620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54" name="object 1054"/>
          <p:cNvSpPr/>
          <p:nvPr/>
        </p:nvSpPr>
        <p:spPr>
          <a:xfrm>
            <a:off x="3767396" y="1458883"/>
            <a:ext cx="4330" cy="3464"/>
          </a:xfrm>
          <a:custGeom>
            <a:avLst/>
            <a:gdLst/>
            <a:ahLst/>
            <a:cxnLst/>
            <a:rect l="l" t="t" r="r" b="b"/>
            <a:pathLst>
              <a:path w="6350" h="5080">
                <a:moveTo>
                  <a:pt x="6096" y="4572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55" name="object 1055"/>
          <p:cNvSpPr/>
          <p:nvPr/>
        </p:nvSpPr>
        <p:spPr>
          <a:xfrm>
            <a:off x="3811039" y="1446414"/>
            <a:ext cx="15586" cy="15586"/>
          </a:xfrm>
          <a:custGeom>
            <a:avLst/>
            <a:gdLst/>
            <a:ahLst/>
            <a:cxnLst/>
            <a:rect l="l" t="t" r="r" b="b"/>
            <a:pathLst>
              <a:path w="22860" h="22860">
                <a:moveTo>
                  <a:pt x="22860" y="2285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56" name="object 1056"/>
          <p:cNvSpPr/>
          <p:nvPr/>
        </p:nvSpPr>
        <p:spPr>
          <a:xfrm>
            <a:off x="3866111" y="1446414"/>
            <a:ext cx="15586" cy="15586"/>
          </a:xfrm>
          <a:custGeom>
            <a:avLst/>
            <a:gdLst/>
            <a:ahLst/>
            <a:cxnLst/>
            <a:rect l="l" t="t" r="r" b="b"/>
            <a:pathLst>
              <a:path w="22860" h="22860">
                <a:moveTo>
                  <a:pt x="22860" y="2285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57" name="object 1057"/>
          <p:cNvSpPr/>
          <p:nvPr/>
        </p:nvSpPr>
        <p:spPr>
          <a:xfrm>
            <a:off x="3921182" y="1446414"/>
            <a:ext cx="15586" cy="15586"/>
          </a:xfrm>
          <a:custGeom>
            <a:avLst/>
            <a:gdLst/>
            <a:ahLst/>
            <a:cxnLst/>
            <a:rect l="l" t="t" r="r" b="b"/>
            <a:pathLst>
              <a:path w="22860" h="22860">
                <a:moveTo>
                  <a:pt x="22860" y="2285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58" name="object 1058"/>
          <p:cNvSpPr/>
          <p:nvPr/>
        </p:nvSpPr>
        <p:spPr>
          <a:xfrm>
            <a:off x="3976255" y="1446414"/>
            <a:ext cx="15586" cy="15586"/>
          </a:xfrm>
          <a:custGeom>
            <a:avLst/>
            <a:gdLst/>
            <a:ahLst/>
            <a:cxnLst/>
            <a:rect l="l" t="t" r="r" b="b"/>
            <a:pathLst>
              <a:path w="22860" h="22860">
                <a:moveTo>
                  <a:pt x="22860" y="2285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59" name="object 1059"/>
          <p:cNvSpPr/>
          <p:nvPr/>
        </p:nvSpPr>
        <p:spPr>
          <a:xfrm>
            <a:off x="4031326" y="1446414"/>
            <a:ext cx="15586" cy="15586"/>
          </a:xfrm>
          <a:custGeom>
            <a:avLst/>
            <a:gdLst/>
            <a:ahLst/>
            <a:cxnLst/>
            <a:rect l="l" t="t" r="r" b="b"/>
            <a:pathLst>
              <a:path w="22860" h="22860">
                <a:moveTo>
                  <a:pt x="22860" y="2285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60" name="object 1060"/>
          <p:cNvSpPr/>
          <p:nvPr/>
        </p:nvSpPr>
        <p:spPr>
          <a:xfrm>
            <a:off x="4086398" y="1446414"/>
            <a:ext cx="15586" cy="15586"/>
          </a:xfrm>
          <a:custGeom>
            <a:avLst/>
            <a:gdLst/>
            <a:ahLst/>
            <a:cxnLst/>
            <a:rect l="l" t="t" r="r" b="b"/>
            <a:pathLst>
              <a:path w="22860" h="22860">
                <a:moveTo>
                  <a:pt x="22860" y="2285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61" name="object 1061"/>
          <p:cNvSpPr/>
          <p:nvPr/>
        </p:nvSpPr>
        <p:spPr>
          <a:xfrm>
            <a:off x="3805843" y="1441219"/>
            <a:ext cx="5195" cy="5195"/>
          </a:xfrm>
          <a:custGeom>
            <a:avLst/>
            <a:gdLst/>
            <a:ahLst/>
            <a:cxnLst/>
            <a:rect l="l" t="t" r="r" b="b"/>
            <a:pathLst>
              <a:path w="7620" h="7619">
                <a:moveTo>
                  <a:pt x="7620" y="7620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62" name="object 1062"/>
          <p:cNvSpPr/>
          <p:nvPr/>
        </p:nvSpPr>
        <p:spPr>
          <a:xfrm>
            <a:off x="3860916" y="1441219"/>
            <a:ext cx="5195" cy="5195"/>
          </a:xfrm>
          <a:custGeom>
            <a:avLst/>
            <a:gdLst/>
            <a:ahLst/>
            <a:cxnLst/>
            <a:rect l="l" t="t" r="r" b="b"/>
            <a:pathLst>
              <a:path w="7620" h="7619">
                <a:moveTo>
                  <a:pt x="7620" y="7620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63" name="object 1063"/>
          <p:cNvSpPr/>
          <p:nvPr/>
        </p:nvSpPr>
        <p:spPr>
          <a:xfrm>
            <a:off x="3915987" y="1441219"/>
            <a:ext cx="5195" cy="5195"/>
          </a:xfrm>
          <a:custGeom>
            <a:avLst/>
            <a:gdLst/>
            <a:ahLst/>
            <a:cxnLst/>
            <a:rect l="l" t="t" r="r" b="b"/>
            <a:pathLst>
              <a:path w="7620" h="7619">
                <a:moveTo>
                  <a:pt x="7620" y="7620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64" name="object 1064"/>
          <p:cNvSpPr/>
          <p:nvPr/>
        </p:nvSpPr>
        <p:spPr>
          <a:xfrm>
            <a:off x="3971059" y="1441219"/>
            <a:ext cx="5195" cy="5195"/>
          </a:xfrm>
          <a:custGeom>
            <a:avLst/>
            <a:gdLst/>
            <a:ahLst/>
            <a:cxnLst/>
            <a:rect l="l" t="t" r="r" b="b"/>
            <a:pathLst>
              <a:path w="7620" h="7619">
                <a:moveTo>
                  <a:pt x="7620" y="7620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65" name="object 1065"/>
          <p:cNvSpPr/>
          <p:nvPr/>
        </p:nvSpPr>
        <p:spPr>
          <a:xfrm>
            <a:off x="4026130" y="1441219"/>
            <a:ext cx="5195" cy="5195"/>
          </a:xfrm>
          <a:custGeom>
            <a:avLst/>
            <a:gdLst/>
            <a:ahLst/>
            <a:cxnLst/>
            <a:rect l="l" t="t" r="r" b="b"/>
            <a:pathLst>
              <a:path w="7620" h="7619">
                <a:moveTo>
                  <a:pt x="7620" y="7620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66" name="object 1066"/>
          <p:cNvSpPr/>
          <p:nvPr/>
        </p:nvSpPr>
        <p:spPr>
          <a:xfrm>
            <a:off x="4081203" y="1441219"/>
            <a:ext cx="5195" cy="5195"/>
          </a:xfrm>
          <a:custGeom>
            <a:avLst/>
            <a:gdLst/>
            <a:ahLst/>
            <a:cxnLst/>
            <a:rect l="l" t="t" r="r" b="b"/>
            <a:pathLst>
              <a:path w="7620" h="7619">
                <a:moveTo>
                  <a:pt x="7620" y="7620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67" name="object 1067"/>
          <p:cNvSpPr/>
          <p:nvPr/>
        </p:nvSpPr>
        <p:spPr>
          <a:xfrm>
            <a:off x="8123265" y="4583428"/>
            <a:ext cx="3464" cy="3464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0" y="4572"/>
                </a:moveTo>
                <a:lnTo>
                  <a:pt x="4572" y="0"/>
                </a:lnTo>
              </a:path>
            </a:pathLst>
          </a:custGeom>
          <a:ln w="3175">
            <a:solidFill>
              <a:srgbClr val="7F7F7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68" name="object 1068"/>
          <p:cNvSpPr/>
          <p:nvPr/>
        </p:nvSpPr>
        <p:spPr>
          <a:xfrm>
            <a:off x="7727373" y="3174423"/>
            <a:ext cx="3464" cy="3464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0" y="4572"/>
                </a:moveTo>
                <a:lnTo>
                  <a:pt x="4572" y="0"/>
                </a:lnTo>
              </a:path>
            </a:pathLst>
          </a:custGeom>
          <a:ln w="3175">
            <a:solidFill>
              <a:srgbClr val="7F7F7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69" name="object 1069"/>
          <p:cNvSpPr/>
          <p:nvPr/>
        </p:nvSpPr>
        <p:spPr>
          <a:xfrm>
            <a:off x="7727373" y="3211830"/>
            <a:ext cx="5195" cy="5195"/>
          </a:xfrm>
          <a:custGeom>
            <a:avLst/>
            <a:gdLst/>
            <a:ahLst/>
            <a:cxnLst/>
            <a:rect l="l" t="t" r="r" b="b"/>
            <a:pathLst>
              <a:path w="7620" h="7620">
                <a:moveTo>
                  <a:pt x="0" y="762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7F7F7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70" name="object 1070"/>
          <p:cNvSpPr/>
          <p:nvPr/>
        </p:nvSpPr>
        <p:spPr>
          <a:xfrm>
            <a:off x="7509164" y="3174423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4">
                <a:moveTo>
                  <a:pt x="0" y="1524"/>
                </a:moveTo>
                <a:lnTo>
                  <a:pt x="1524" y="0"/>
                </a:lnTo>
              </a:path>
            </a:pathLst>
          </a:custGeom>
          <a:ln w="3175">
            <a:solidFill>
              <a:srgbClr val="7F7F7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71" name="object 1071"/>
          <p:cNvSpPr/>
          <p:nvPr/>
        </p:nvSpPr>
        <p:spPr>
          <a:xfrm>
            <a:off x="7509164" y="3208712"/>
            <a:ext cx="5195" cy="5195"/>
          </a:xfrm>
          <a:custGeom>
            <a:avLst/>
            <a:gdLst/>
            <a:ahLst/>
            <a:cxnLst/>
            <a:rect l="l" t="t" r="r" b="b"/>
            <a:pathLst>
              <a:path w="7620" h="7620">
                <a:moveTo>
                  <a:pt x="0" y="762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7F7F7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72" name="object 1072"/>
          <p:cNvSpPr/>
          <p:nvPr/>
        </p:nvSpPr>
        <p:spPr>
          <a:xfrm>
            <a:off x="7289914" y="3206635"/>
            <a:ext cx="5195" cy="5195"/>
          </a:xfrm>
          <a:custGeom>
            <a:avLst/>
            <a:gdLst/>
            <a:ahLst/>
            <a:cxnLst/>
            <a:rect l="l" t="t" r="r" b="b"/>
            <a:pathLst>
              <a:path w="7620" h="7620">
                <a:moveTo>
                  <a:pt x="0" y="762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7F7F7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73" name="object 1073"/>
          <p:cNvSpPr/>
          <p:nvPr/>
        </p:nvSpPr>
        <p:spPr>
          <a:xfrm>
            <a:off x="7069627" y="3206635"/>
            <a:ext cx="5195" cy="5195"/>
          </a:xfrm>
          <a:custGeom>
            <a:avLst/>
            <a:gdLst/>
            <a:ahLst/>
            <a:cxnLst/>
            <a:rect l="l" t="t" r="r" b="b"/>
            <a:pathLst>
              <a:path w="7620" h="7620">
                <a:moveTo>
                  <a:pt x="0" y="762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7F7F7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74" name="object 1074"/>
          <p:cNvSpPr/>
          <p:nvPr/>
        </p:nvSpPr>
        <p:spPr>
          <a:xfrm>
            <a:off x="6851419" y="3204556"/>
            <a:ext cx="5195" cy="5195"/>
          </a:xfrm>
          <a:custGeom>
            <a:avLst/>
            <a:gdLst/>
            <a:ahLst/>
            <a:cxnLst/>
            <a:rect l="l" t="t" r="r" b="b"/>
            <a:pathLst>
              <a:path w="7620" h="7620">
                <a:moveTo>
                  <a:pt x="0" y="762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7F7F7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75" name="object 1075"/>
          <p:cNvSpPr/>
          <p:nvPr/>
        </p:nvSpPr>
        <p:spPr>
          <a:xfrm>
            <a:off x="3794414" y="2147800"/>
            <a:ext cx="20782" cy="20782"/>
          </a:xfrm>
          <a:custGeom>
            <a:avLst/>
            <a:gdLst/>
            <a:ahLst/>
            <a:cxnLst/>
            <a:rect l="l" t="t" r="r" b="b"/>
            <a:pathLst>
              <a:path w="30479" h="30480">
                <a:moveTo>
                  <a:pt x="30479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76" name="object 1076"/>
          <p:cNvSpPr/>
          <p:nvPr/>
        </p:nvSpPr>
        <p:spPr>
          <a:xfrm>
            <a:off x="3849485" y="2147800"/>
            <a:ext cx="20782" cy="20782"/>
          </a:xfrm>
          <a:custGeom>
            <a:avLst/>
            <a:gdLst/>
            <a:ahLst/>
            <a:cxnLst/>
            <a:rect l="l" t="t" r="r" b="b"/>
            <a:pathLst>
              <a:path w="30479" h="30480">
                <a:moveTo>
                  <a:pt x="30479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77" name="object 1077"/>
          <p:cNvSpPr/>
          <p:nvPr/>
        </p:nvSpPr>
        <p:spPr>
          <a:xfrm>
            <a:off x="3904557" y="2147800"/>
            <a:ext cx="20782" cy="20782"/>
          </a:xfrm>
          <a:custGeom>
            <a:avLst/>
            <a:gdLst/>
            <a:ahLst/>
            <a:cxnLst/>
            <a:rect l="l" t="t" r="r" b="b"/>
            <a:pathLst>
              <a:path w="30479" h="30480">
                <a:moveTo>
                  <a:pt x="30479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78" name="object 1078"/>
          <p:cNvSpPr/>
          <p:nvPr/>
        </p:nvSpPr>
        <p:spPr>
          <a:xfrm>
            <a:off x="3959628" y="2147800"/>
            <a:ext cx="20782" cy="20782"/>
          </a:xfrm>
          <a:custGeom>
            <a:avLst/>
            <a:gdLst/>
            <a:ahLst/>
            <a:cxnLst/>
            <a:rect l="l" t="t" r="r" b="b"/>
            <a:pathLst>
              <a:path w="30479" h="30480">
                <a:moveTo>
                  <a:pt x="30479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79" name="object 1079"/>
          <p:cNvSpPr/>
          <p:nvPr/>
        </p:nvSpPr>
        <p:spPr>
          <a:xfrm>
            <a:off x="4014701" y="2147800"/>
            <a:ext cx="22080" cy="20782"/>
          </a:xfrm>
          <a:custGeom>
            <a:avLst/>
            <a:gdLst/>
            <a:ahLst/>
            <a:cxnLst/>
            <a:rect l="l" t="t" r="r" b="b"/>
            <a:pathLst>
              <a:path w="32385" h="30480">
                <a:moveTo>
                  <a:pt x="32003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80" name="object 1080"/>
          <p:cNvSpPr/>
          <p:nvPr/>
        </p:nvSpPr>
        <p:spPr>
          <a:xfrm>
            <a:off x="4070811" y="2147800"/>
            <a:ext cx="20782" cy="20782"/>
          </a:xfrm>
          <a:custGeom>
            <a:avLst/>
            <a:gdLst/>
            <a:ahLst/>
            <a:cxnLst/>
            <a:rect l="l" t="t" r="r" b="b"/>
            <a:pathLst>
              <a:path w="30479" h="30480">
                <a:moveTo>
                  <a:pt x="30479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81" name="object 1081"/>
          <p:cNvSpPr/>
          <p:nvPr/>
        </p:nvSpPr>
        <p:spPr>
          <a:xfrm>
            <a:off x="4112376" y="2024149"/>
            <a:ext cx="7360" cy="7360"/>
          </a:xfrm>
          <a:custGeom>
            <a:avLst/>
            <a:gdLst/>
            <a:ahLst/>
            <a:cxnLst/>
            <a:rect l="l" t="t" r="r" b="b"/>
            <a:pathLst>
              <a:path w="10795" h="10794">
                <a:moveTo>
                  <a:pt x="10667" y="10668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82" name="object 1082"/>
          <p:cNvSpPr/>
          <p:nvPr/>
        </p:nvSpPr>
        <p:spPr>
          <a:xfrm>
            <a:off x="4112376" y="1969077"/>
            <a:ext cx="7360" cy="7360"/>
          </a:xfrm>
          <a:custGeom>
            <a:avLst/>
            <a:gdLst/>
            <a:ahLst/>
            <a:cxnLst/>
            <a:rect l="l" t="t" r="r" b="b"/>
            <a:pathLst>
              <a:path w="10795" h="10794">
                <a:moveTo>
                  <a:pt x="10667" y="10668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83" name="object 1083"/>
          <p:cNvSpPr/>
          <p:nvPr/>
        </p:nvSpPr>
        <p:spPr>
          <a:xfrm>
            <a:off x="4112376" y="1912966"/>
            <a:ext cx="7360" cy="8659"/>
          </a:xfrm>
          <a:custGeom>
            <a:avLst/>
            <a:gdLst/>
            <a:ahLst/>
            <a:cxnLst/>
            <a:rect l="l" t="t" r="r" b="b"/>
            <a:pathLst>
              <a:path w="10795" h="12700">
                <a:moveTo>
                  <a:pt x="10667" y="12192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84" name="object 1084"/>
          <p:cNvSpPr/>
          <p:nvPr/>
        </p:nvSpPr>
        <p:spPr>
          <a:xfrm>
            <a:off x="4112376" y="1857894"/>
            <a:ext cx="7360" cy="8659"/>
          </a:xfrm>
          <a:custGeom>
            <a:avLst/>
            <a:gdLst/>
            <a:ahLst/>
            <a:cxnLst/>
            <a:rect l="l" t="t" r="r" b="b"/>
            <a:pathLst>
              <a:path w="10795" h="12700">
                <a:moveTo>
                  <a:pt x="10667" y="12192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85" name="object 1085"/>
          <p:cNvSpPr/>
          <p:nvPr/>
        </p:nvSpPr>
        <p:spPr>
          <a:xfrm>
            <a:off x="4112376" y="1802822"/>
            <a:ext cx="7360" cy="8659"/>
          </a:xfrm>
          <a:custGeom>
            <a:avLst/>
            <a:gdLst/>
            <a:ahLst/>
            <a:cxnLst/>
            <a:rect l="l" t="t" r="r" b="b"/>
            <a:pathLst>
              <a:path w="10795" h="12700">
                <a:moveTo>
                  <a:pt x="10667" y="12192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86" name="object 1086"/>
          <p:cNvSpPr/>
          <p:nvPr/>
        </p:nvSpPr>
        <p:spPr>
          <a:xfrm>
            <a:off x="4112376" y="1747750"/>
            <a:ext cx="7360" cy="8659"/>
          </a:xfrm>
          <a:custGeom>
            <a:avLst/>
            <a:gdLst/>
            <a:ahLst/>
            <a:cxnLst/>
            <a:rect l="l" t="t" r="r" b="b"/>
            <a:pathLst>
              <a:path w="10795" h="12700">
                <a:moveTo>
                  <a:pt x="10667" y="12192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87" name="object 1087"/>
          <p:cNvSpPr/>
          <p:nvPr/>
        </p:nvSpPr>
        <p:spPr>
          <a:xfrm>
            <a:off x="4112376" y="1692678"/>
            <a:ext cx="7360" cy="8659"/>
          </a:xfrm>
          <a:custGeom>
            <a:avLst/>
            <a:gdLst/>
            <a:ahLst/>
            <a:cxnLst/>
            <a:rect l="l" t="t" r="r" b="b"/>
            <a:pathLst>
              <a:path w="10795" h="12700">
                <a:moveTo>
                  <a:pt x="10667" y="12192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88" name="object 1088"/>
          <p:cNvSpPr/>
          <p:nvPr/>
        </p:nvSpPr>
        <p:spPr>
          <a:xfrm>
            <a:off x="4112376" y="1637607"/>
            <a:ext cx="7360" cy="7360"/>
          </a:xfrm>
          <a:custGeom>
            <a:avLst/>
            <a:gdLst/>
            <a:ahLst/>
            <a:cxnLst/>
            <a:rect l="l" t="t" r="r" b="b"/>
            <a:pathLst>
              <a:path w="10795" h="10794">
                <a:moveTo>
                  <a:pt x="10667" y="10668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89" name="object 1089"/>
          <p:cNvSpPr/>
          <p:nvPr/>
        </p:nvSpPr>
        <p:spPr>
          <a:xfrm>
            <a:off x="4112376" y="1472392"/>
            <a:ext cx="7360" cy="7360"/>
          </a:xfrm>
          <a:custGeom>
            <a:avLst/>
            <a:gdLst/>
            <a:ahLst/>
            <a:cxnLst/>
            <a:rect l="l" t="t" r="r" b="b"/>
            <a:pathLst>
              <a:path w="10795" h="10794">
                <a:moveTo>
                  <a:pt x="10667" y="10668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90" name="object 1090"/>
          <p:cNvSpPr/>
          <p:nvPr/>
        </p:nvSpPr>
        <p:spPr>
          <a:xfrm>
            <a:off x="4121727" y="2143644"/>
            <a:ext cx="3464" cy="3464"/>
          </a:xfrm>
          <a:custGeom>
            <a:avLst/>
            <a:gdLst/>
            <a:ahLst/>
            <a:cxnLst/>
            <a:rect l="l" t="t" r="r" b="b"/>
            <a:pathLst>
              <a:path w="5079" h="5080">
                <a:moveTo>
                  <a:pt x="4572" y="4572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91" name="object 1091"/>
          <p:cNvSpPr/>
          <p:nvPr/>
        </p:nvSpPr>
        <p:spPr>
          <a:xfrm>
            <a:off x="4119649" y="2031423"/>
            <a:ext cx="5195" cy="5195"/>
          </a:xfrm>
          <a:custGeom>
            <a:avLst/>
            <a:gdLst/>
            <a:ahLst/>
            <a:cxnLst/>
            <a:rect l="l" t="t" r="r" b="b"/>
            <a:pathLst>
              <a:path w="7620" h="7619">
                <a:moveTo>
                  <a:pt x="7620" y="7620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92" name="object 1092"/>
          <p:cNvSpPr/>
          <p:nvPr/>
        </p:nvSpPr>
        <p:spPr>
          <a:xfrm>
            <a:off x="4119649" y="1976351"/>
            <a:ext cx="5195" cy="5195"/>
          </a:xfrm>
          <a:custGeom>
            <a:avLst/>
            <a:gdLst/>
            <a:ahLst/>
            <a:cxnLst/>
            <a:rect l="l" t="t" r="r" b="b"/>
            <a:pathLst>
              <a:path w="7620" h="7619">
                <a:moveTo>
                  <a:pt x="7620" y="7620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93" name="object 1093"/>
          <p:cNvSpPr/>
          <p:nvPr/>
        </p:nvSpPr>
        <p:spPr>
          <a:xfrm>
            <a:off x="4119649" y="1921279"/>
            <a:ext cx="5195" cy="5195"/>
          </a:xfrm>
          <a:custGeom>
            <a:avLst/>
            <a:gdLst/>
            <a:ahLst/>
            <a:cxnLst/>
            <a:rect l="l" t="t" r="r" b="b"/>
            <a:pathLst>
              <a:path w="7620" h="7619">
                <a:moveTo>
                  <a:pt x="7620" y="7620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94" name="object 1094"/>
          <p:cNvSpPr/>
          <p:nvPr/>
        </p:nvSpPr>
        <p:spPr>
          <a:xfrm>
            <a:off x="4119649" y="1866208"/>
            <a:ext cx="5195" cy="5195"/>
          </a:xfrm>
          <a:custGeom>
            <a:avLst/>
            <a:gdLst/>
            <a:ahLst/>
            <a:cxnLst/>
            <a:rect l="l" t="t" r="r" b="b"/>
            <a:pathLst>
              <a:path w="7620" h="7619">
                <a:moveTo>
                  <a:pt x="7620" y="7620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95" name="object 1095"/>
          <p:cNvSpPr/>
          <p:nvPr/>
        </p:nvSpPr>
        <p:spPr>
          <a:xfrm>
            <a:off x="4119649" y="1811136"/>
            <a:ext cx="5195" cy="5195"/>
          </a:xfrm>
          <a:custGeom>
            <a:avLst/>
            <a:gdLst/>
            <a:ahLst/>
            <a:cxnLst/>
            <a:rect l="l" t="t" r="r" b="b"/>
            <a:pathLst>
              <a:path w="7620" h="7619">
                <a:moveTo>
                  <a:pt x="7620" y="7620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96" name="object 1096"/>
          <p:cNvSpPr/>
          <p:nvPr/>
        </p:nvSpPr>
        <p:spPr>
          <a:xfrm>
            <a:off x="4119649" y="1756064"/>
            <a:ext cx="5195" cy="5195"/>
          </a:xfrm>
          <a:custGeom>
            <a:avLst/>
            <a:gdLst/>
            <a:ahLst/>
            <a:cxnLst/>
            <a:rect l="l" t="t" r="r" b="b"/>
            <a:pathLst>
              <a:path w="7620" h="7619">
                <a:moveTo>
                  <a:pt x="7620" y="7620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97" name="object 1097"/>
          <p:cNvSpPr/>
          <p:nvPr/>
        </p:nvSpPr>
        <p:spPr>
          <a:xfrm>
            <a:off x="4119649" y="1700992"/>
            <a:ext cx="5195" cy="5195"/>
          </a:xfrm>
          <a:custGeom>
            <a:avLst/>
            <a:gdLst/>
            <a:ahLst/>
            <a:cxnLst/>
            <a:rect l="l" t="t" r="r" b="b"/>
            <a:pathLst>
              <a:path w="7620" h="7619">
                <a:moveTo>
                  <a:pt x="7620" y="7620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98" name="object 1098"/>
          <p:cNvSpPr/>
          <p:nvPr/>
        </p:nvSpPr>
        <p:spPr>
          <a:xfrm>
            <a:off x="4119649" y="1644881"/>
            <a:ext cx="5195" cy="5195"/>
          </a:xfrm>
          <a:custGeom>
            <a:avLst/>
            <a:gdLst/>
            <a:ahLst/>
            <a:cxnLst/>
            <a:rect l="l" t="t" r="r" b="b"/>
            <a:pathLst>
              <a:path w="7620" h="7619">
                <a:moveTo>
                  <a:pt x="7620" y="7620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99" name="object 1099"/>
          <p:cNvSpPr/>
          <p:nvPr/>
        </p:nvSpPr>
        <p:spPr>
          <a:xfrm>
            <a:off x="4119649" y="1479666"/>
            <a:ext cx="5195" cy="5195"/>
          </a:xfrm>
          <a:custGeom>
            <a:avLst/>
            <a:gdLst/>
            <a:ahLst/>
            <a:cxnLst/>
            <a:rect l="l" t="t" r="r" b="b"/>
            <a:pathLst>
              <a:path w="7620" h="7619">
                <a:moveTo>
                  <a:pt x="7620" y="7620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00" name="object 1100"/>
          <p:cNvSpPr/>
          <p:nvPr/>
        </p:nvSpPr>
        <p:spPr>
          <a:xfrm>
            <a:off x="5823758" y="3900747"/>
            <a:ext cx="8659" cy="8659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12192" y="12191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01" name="object 1101"/>
          <p:cNvSpPr/>
          <p:nvPr/>
        </p:nvSpPr>
        <p:spPr>
          <a:xfrm>
            <a:off x="5823758" y="3735531"/>
            <a:ext cx="8659" cy="8659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12192" y="12191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02" name="object 1102"/>
          <p:cNvSpPr/>
          <p:nvPr/>
        </p:nvSpPr>
        <p:spPr>
          <a:xfrm>
            <a:off x="5823758" y="3680460"/>
            <a:ext cx="8659" cy="7360"/>
          </a:xfrm>
          <a:custGeom>
            <a:avLst/>
            <a:gdLst/>
            <a:ahLst/>
            <a:cxnLst/>
            <a:rect l="l" t="t" r="r" b="b"/>
            <a:pathLst>
              <a:path w="12700" h="10795">
                <a:moveTo>
                  <a:pt x="12192" y="10667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03" name="object 1103"/>
          <p:cNvSpPr/>
          <p:nvPr/>
        </p:nvSpPr>
        <p:spPr>
          <a:xfrm>
            <a:off x="5823758" y="3625388"/>
            <a:ext cx="8659" cy="7360"/>
          </a:xfrm>
          <a:custGeom>
            <a:avLst/>
            <a:gdLst/>
            <a:ahLst/>
            <a:cxnLst/>
            <a:rect l="l" t="t" r="r" b="b"/>
            <a:pathLst>
              <a:path w="12700" h="10795">
                <a:moveTo>
                  <a:pt x="12192" y="10667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04" name="object 1104"/>
          <p:cNvSpPr/>
          <p:nvPr/>
        </p:nvSpPr>
        <p:spPr>
          <a:xfrm>
            <a:off x="5823758" y="3570317"/>
            <a:ext cx="8659" cy="7360"/>
          </a:xfrm>
          <a:custGeom>
            <a:avLst/>
            <a:gdLst/>
            <a:ahLst/>
            <a:cxnLst/>
            <a:rect l="l" t="t" r="r" b="b"/>
            <a:pathLst>
              <a:path w="12700" h="10795">
                <a:moveTo>
                  <a:pt x="12192" y="10667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05" name="object 1105"/>
          <p:cNvSpPr/>
          <p:nvPr/>
        </p:nvSpPr>
        <p:spPr>
          <a:xfrm>
            <a:off x="5823758" y="3515244"/>
            <a:ext cx="8659" cy="7360"/>
          </a:xfrm>
          <a:custGeom>
            <a:avLst/>
            <a:gdLst/>
            <a:ahLst/>
            <a:cxnLst/>
            <a:rect l="l" t="t" r="r" b="b"/>
            <a:pathLst>
              <a:path w="12700" h="10795">
                <a:moveTo>
                  <a:pt x="12192" y="10667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06" name="object 1106"/>
          <p:cNvSpPr/>
          <p:nvPr/>
        </p:nvSpPr>
        <p:spPr>
          <a:xfrm>
            <a:off x="5823758" y="3460173"/>
            <a:ext cx="8659" cy="7360"/>
          </a:xfrm>
          <a:custGeom>
            <a:avLst/>
            <a:gdLst/>
            <a:ahLst/>
            <a:cxnLst/>
            <a:rect l="l" t="t" r="r" b="b"/>
            <a:pathLst>
              <a:path w="12700" h="10795">
                <a:moveTo>
                  <a:pt x="12192" y="10667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07" name="object 1107"/>
          <p:cNvSpPr/>
          <p:nvPr/>
        </p:nvSpPr>
        <p:spPr>
          <a:xfrm>
            <a:off x="5823758" y="3404061"/>
            <a:ext cx="8659" cy="8659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12192" y="12191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08" name="object 1108"/>
          <p:cNvSpPr/>
          <p:nvPr/>
        </p:nvSpPr>
        <p:spPr>
          <a:xfrm>
            <a:off x="5823758" y="3348990"/>
            <a:ext cx="8659" cy="8659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12192" y="12191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09" name="object 1109"/>
          <p:cNvSpPr/>
          <p:nvPr/>
        </p:nvSpPr>
        <p:spPr>
          <a:xfrm>
            <a:off x="5831032" y="3301191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4">
                <a:moveTo>
                  <a:pt x="1524" y="1524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10" name="object 1110"/>
          <p:cNvSpPr/>
          <p:nvPr/>
        </p:nvSpPr>
        <p:spPr>
          <a:xfrm>
            <a:off x="5823758" y="3183774"/>
            <a:ext cx="8659" cy="7360"/>
          </a:xfrm>
          <a:custGeom>
            <a:avLst/>
            <a:gdLst/>
            <a:ahLst/>
            <a:cxnLst/>
            <a:rect l="l" t="t" r="r" b="b"/>
            <a:pathLst>
              <a:path w="12700" h="10795">
                <a:moveTo>
                  <a:pt x="12192" y="10667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11" name="object 1111"/>
          <p:cNvSpPr/>
          <p:nvPr/>
        </p:nvSpPr>
        <p:spPr>
          <a:xfrm>
            <a:off x="5832070" y="3909060"/>
            <a:ext cx="5195" cy="5195"/>
          </a:xfrm>
          <a:custGeom>
            <a:avLst/>
            <a:gdLst/>
            <a:ahLst/>
            <a:cxnLst/>
            <a:rect l="l" t="t" r="r" b="b"/>
            <a:pathLst>
              <a:path w="7620" h="7620">
                <a:moveTo>
                  <a:pt x="7620" y="7620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12" name="object 1112"/>
          <p:cNvSpPr/>
          <p:nvPr/>
        </p:nvSpPr>
        <p:spPr>
          <a:xfrm>
            <a:off x="5832070" y="3743844"/>
            <a:ext cx="5195" cy="5195"/>
          </a:xfrm>
          <a:custGeom>
            <a:avLst/>
            <a:gdLst/>
            <a:ahLst/>
            <a:cxnLst/>
            <a:rect l="l" t="t" r="r" b="b"/>
            <a:pathLst>
              <a:path w="7620" h="7620">
                <a:moveTo>
                  <a:pt x="7620" y="7620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13" name="object 1113"/>
          <p:cNvSpPr/>
          <p:nvPr/>
        </p:nvSpPr>
        <p:spPr>
          <a:xfrm>
            <a:off x="5832070" y="3687734"/>
            <a:ext cx="5195" cy="5195"/>
          </a:xfrm>
          <a:custGeom>
            <a:avLst/>
            <a:gdLst/>
            <a:ahLst/>
            <a:cxnLst/>
            <a:rect l="l" t="t" r="r" b="b"/>
            <a:pathLst>
              <a:path w="7620" h="7620">
                <a:moveTo>
                  <a:pt x="7620" y="7620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14" name="object 1114"/>
          <p:cNvSpPr/>
          <p:nvPr/>
        </p:nvSpPr>
        <p:spPr>
          <a:xfrm>
            <a:off x="5832070" y="3632661"/>
            <a:ext cx="5195" cy="5195"/>
          </a:xfrm>
          <a:custGeom>
            <a:avLst/>
            <a:gdLst/>
            <a:ahLst/>
            <a:cxnLst/>
            <a:rect l="l" t="t" r="r" b="b"/>
            <a:pathLst>
              <a:path w="7620" h="7620">
                <a:moveTo>
                  <a:pt x="7620" y="7620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15" name="object 1115"/>
          <p:cNvSpPr/>
          <p:nvPr/>
        </p:nvSpPr>
        <p:spPr>
          <a:xfrm>
            <a:off x="5832070" y="3577590"/>
            <a:ext cx="5195" cy="5195"/>
          </a:xfrm>
          <a:custGeom>
            <a:avLst/>
            <a:gdLst/>
            <a:ahLst/>
            <a:cxnLst/>
            <a:rect l="l" t="t" r="r" b="b"/>
            <a:pathLst>
              <a:path w="7620" h="7620">
                <a:moveTo>
                  <a:pt x="7620" y="7620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16" name="object 1116"/>
          <p:cNvSpPr/>
          <p:nvPr/>
        </p:nvSpPr>
        <p:spPr>
          <a:xfrm>
            <a:off x="5832070" y="3522518"/>
            <a:ext cx="5195" cy="5195"/>
          </a:xfrm>
          <a:custGeom>
            <a:avLst/>
            <a:gdLst/>
            <a:ahLst/>
            <a:cxnLst/>
            <a:rect l="l" t="t" r="r" b="b"/>
            <a:pathLst>
              <a:path w="7620" h="7620">
                <a:moveTo>
                  <a:pt x="7620" y="7620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17" name="object 1117"/>
          <p:cNvSpPr/>
          <p:nvPr/>
        </p:nvSpPr>
        <p:spPr>
          <a:xfrm>
            <a:off x="5832070" y="3467447"/>
            <a:ext cx="5195" cy="5195"/>
          </a:xfrm>
          <a:custGeom>
            <a:avLst/>
            <a:gdLst/>
            <a:ahLst/>
            <a:cxnLst/>
            <a:rect l="l" t="t" r="r" b="b"/>
            <a:pathLst>
              <a:path w="7620" h="7620">
                <a:moveTo>
                  <a:pt x="7620" y="7620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18" name="object 1118"/>
          <p:cNvSpPr/>
          <p:nvPr/>
        </p:nvSpPr>
        <p:spPr>
          <a:xfrm>
            <a:off x="5832070" y="3412374"/>
            <a:ext cx="5195" cy="5195"/>
          </a:xfrm>
          <a:custGeom>
            <a:avLst/>
            <a:gdLst/>
            <a:ahLst/>
            <a:cxnLst/>
            <a:rect l="l" t="t" r="r" b="b"/>
            <a:pathLst>
              <a:path w="7620" h="7620">
                <a:moveTo>
                  <a:pt x="7620" y="7620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19" name="object 1119"/>
          <p:cNvSpPr/>
          <p:nvPr/>
        </p:nvSpPr>
        <p:spPr>
          <a:xfrm>
            <a:off x="5832070" y="3357303"/>
            <a:ext cx="5195" cy="5195"/>
          </a:xfrm>
          <a:custGeom>
            <a:avLst/>
            <a:gdLst/>
            <a:ahLst/>
            <a:cxnLst/>
            <a:rect l="l" t="t" r="r" b="b"/>
            <a:pathLst>
              <a:path w="7620" h="7620">
                <a:moveTo>
                  <a:pt x="7620" y="7620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20" name="object 1120"/>
          <p:cNvSpPr/>
          <p:nvPr/>
        </p:nvSpPr>
        <p:spPr>
          <a:xfrm>
            <a:off x="5832070" y="3302230"/>
            <a:ext cx="5195" cy="5195"/>
          </a:xfrm>
          <a:custGeom>
            <a:avLst/>
            <a:gdLst/>
            <a:ahLst/>
            <a:cxnLst/>
            <a:rect l="l" t="t" r="r" b="b"/>
            <a:pathLst>
              <a:path w="7620" h="7620">
                <a:moveTo>
                  <a:pt x="7620" y="7620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21" name="object 1121"/>
          <p:cNvSpPr/>
          <p:nvPr/>
        </p:nvSpPr>
        <p:spPr>
          <a:xfrm>
            <a:off x="5832070" y="3192087"/>
            <a:ext cx="5195" cy="4330"/>
          </a:xfrm>
          <a:custGeom>
            <a:avLst/>
            <a:gdLst/>
            <a:ahLst/>
            <a:cxnLst/>
            <a:rect l="l" t="t" r="r" b="b"/>
            <a:pathLst>
              <a:path w="7620" h="6350">
                <a:moveTo>
                  <a:pt x="7620" y="6096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22" name="object 1122"/>
          <p:cNvSpPr/>
          <p:nvPr/>
        </p:nvSpPr>
        <p:spPr>
          <a:xfrm>
            <a:off x="8344592" y="2282883"/>
            <a:ext cx="20782" cy="20782"/>
          </a:xfrm>
          <a:custGeom>
            <a:avLst/>
            <a:gdLst/>
            <a:ahLst/>
            <a:cxnLst/>
            <a:rect l="l" t="t" r="r" b="b"/>
            <a:pathLst>
              <a:path w="30479" h="30479">
                <a:moveTo>
                  <a:pt x="30479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23" name="object 1123"/>
          <p:cNvSpPr/>
          <p:nvPr/>
        </p:nvSpPr>
        <p:spPr>
          <a:xfrm>
            <a:off x="8344592" y="2227810"/>
            <a:ext cx="20782" cy="20782"/>
          </a:xfrm>
          <a:custGeom>
            <a:avLst/>
            <a:gdLst/>
            <a:ahLst/>
            <a:cxnLst/>
            <a:rect l="l" t="t" r="r" b="b"/>
            <a:pathLst>
              <a:path w="30479" h="30479">
                <a:moveTo>
                  <a:pt x="30479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24" name="object 1124"/>
          <p:cNvSpPr/>
          <p:nvPr/>
        </p:nvSpPr>
        <p:spPr>
          <a:xfrm>
            <a:off x="8344592" y="2172738"/>
            <a:ext cx="20782" cy="20782"/>
          </a:xfrm>
          <a:custGeom>
            <a:avLst/>
            <a:gdLst/>
            <a:ahLst/>
            <a:cxnLst/>
            <a:rect l="l" t="t" r="r" b="b"/>
            <a:pathLst>
              <a:path w="30479" h="30480">
                <a:moveTo>
                  <a:pt x="30479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25" name="object 1125"/>
          <p:cNvSpPr/>
          <p:nvPr/>
        </p:nvSpPr>
        <p:spPr>
          <a:xfrm>
            <a:off x="8344592" y="2117667"/>
            <a:ext cx="20782" cy="20782"/>
          </a:xfrm>
          <a:custGeom>
            <a:avLst/>
            <a:gdLst/>
            <a:ahLst/>
            <a:cxnLst/>
            <a:rect l="l" t="t" r="r" b="b"/>
            <a:pathLst>
              <a:path w="30479" h="30480">
                <a:moveTo>
                  <a:pt x="30479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26" name="object 1126"/>
          <p:cNvSpPr/>
          <p:nvPr/>
        </p:nvSpPr>
        <p:spPr>
          <a:xfrm>
            <a:off x="8344592" y="2062595"/>
            <a:ext cx="20782" cy="20782"/>
          </a:xfrm>
          <a:custGeom>
            <a:avLst/>
            <a:gdLst/>
            <a:ahLst/>
            <a:cxnLst/>
            <a:rect l="l" t="t" r="r" b="b"/>
            <a:pathLst>
              <a:path w="30479" h="30480">
                <a:moveTo>
                  <a:pt x="30479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27" name="object 1127"/>
          <p:cNvSpPr/>
          <p:nvPr/>
        </p:nvSpPr>
        <p:spPr>
          <a:xfrm>
            <a:off x="8344592" y="2007523"/>
            <a:ext cx="20782" cy="20782"/>
          </a:xfrm>
          <a:custGeom>
            <a:avLst/>
            <a:gdLst/>
            <a:ahLst/>
            <a:cxnLst/>
            <a:rect l="l" t="t" r="r" b="b"/>
            <a:pathLst>
              <a:path w="30479" h="30480">
                <a:moveTo>
                  <a:pt x="30479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28" name="object 1128"/>
          <p:cNvSpPr/>
          <p:nvPr/>
        </p:nvSpPr>
        <p:spPr>
          <a:xfrm>
            <a:off x="8344592" y="1952451"/>
            <a:ext cx="20782" cy="20782"/>
          </a:xfrm>
          <a:custGeom>
            <a:avLst/>
            <a:gdLst/>
            <a:ahLst/>
            <a:cxnLst/>
            <a:rect l="l" t="t" r="r" b="b"/>
            <a:pathLst>
              <a:path w="30479" h="30480">
                <a:moveTo>
                  <a:pt x="30479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29" name="object 1129"/>
          <p:cNvSpPr/>
          <p:nvPr/>
        </p:nvSpPr>
        <p:spPr>
          <a:xfrm>
            <a:off x="8344592" y="1896341"/>
            <a:ext cx="20782" cy="20782"/>
          </a:xfrm>
          <a:custGeom>
            <a:avLst/>
            <a:gdLst/>
            <a:ahLst/>
            <a:cxnLst/>
            <a:rect l="l" t="t" r="r" b="b"/>
            <a:pathLst>
              <a:path w="30479" h="30480">
                <a:moveTo>
                  <a:pt x="30479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30" name="object 1130"/>
          <p:cNvSpPr/>
          <p:nvPr/>
        </p:nvSpPr>
        <p:spPr>
          <a:xfrm>
            <a:off x="8344592" y="1841268"/>
            <a:ext cx="20782" cy="20782"/>
          </a:xfrm>
          <a:custGeom>
            <a:avLst/>
            <a:gdLst/>
            <a:ahLst/>
            <a:cxnLst/>
            <a:rect l="l" t="t" r="r" b="b"/>
            <a:pathLst>
              <a:path w="30479" h="30480">
                <a:moveTo>
                  <a:pt x="30479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31" name="object 1131"/>
          <p:cNvSpPr/>
          <p:nvPr/>
        </p:nvSpPr>
        <p:spPr>
          <a:xfrm>
            <a:off x="8344592" y="1786197"/>
            <a:ext cx="20782" cy="20782"/>
          </a:xfrm>
          <a:custGeom>
            <a:avLst/>
            <a:gdLst/>
            <a:ahLst/>
            <a:cxnLst/>
            <a:rect l="l" t="t" r="r" b="b"/>
            <a:pathLst>
              <a:path w="30479" h="30480">
                <a:moveTo>
                  <a:pt x="30479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32" name="object 1132"/>
          <p:cNvSpPr/>
          <p:nvPr/>
        </p:nvSpPr>
        <p:spPr>
          <a:xfrm>
            <a:off x="8344592" y="1620981"/>
            <a:ext cx="20782" cy="20782"/>
          </a:xfrm>
          <a:custGeom>
            <a:avLst/>
            <a:gdLst/>
            <a:ahLst/>
            <a:cxnLst/>
            <a:rect l="l" t="t" r="r" b="b"/>
            <a:pathLst>
              <a:path w="30479" h="30480">
                <a:moveTo>
                  <a:pt x="30479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33" name="object 1133"/>
          <p:cNvSpPr/>
          <p:nvPr/>
        </p:nvSpPr>
        <p:spPr>
          <a:xfrm>
            <a:off x="8344592" y="1565909"/>
            <a:ext cx="20782" cy="20782"/>
          </a:xfrm>
          <a:custGeom>
            <a:avLst/>
            <a:gdLst/>
            <a:ahLst/>
            <a:cxnLst/>
            <a:rect l="l" t="t" r="r" b="b"/>
            <a:pathLst>
              <a:path w="30479" h="30480">
                <a:moveTo>
                  <a:pt x="30479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34" name="object 1134"/>
          <p:cNvSpPr/>
          <p:nvPr/>
        </p:nvSpPr>
        <p:spPr>
          <a:xfrm>
            <a:off x="8344592" y="1510837"/>
            <a:ext cx="20782" cy="20782"/>
          </a:xfrm>
          <a:custGeom>
            <a:avLst/>
            <a:gdLst/>
            <a:ahLst/>
            <a:cxnLst/>
            <a:rect l="l" t="t" r="r" b="b"/>
            <a:pathLst>
              <a:path w="30479" h="30480">
                <a:moveTo>
                  <a:pt x="30479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35" name="object 1135"/>
          <p:cNvSpPr/>
          <p:nvPr/>
        </p:nvSpPr>
        <p:spPr>
          <a:xfrm>
            <a:off x="8351866" y="1462000"/>
            <a:ext cx="13855" cy="14720"/>
          </a:xfrm>
          <a:custGeom>
            <a:avLst/>
            <a:gdLst/>
            <a:ahLst/>
            <a:cxnLst/>
            <a:rect l="l" t="t" r="r" b="b"/>
            <a:pathLst>
              <a:path w="20320" h="21589">
                <a:moveTo>
                  <a:pt x="19811" y="21335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36" name="object 1136"/>
          <p:cNvSpPr/>
          <p:nvPr/>
        </p:nvSpPr>
        <p:spPr>
          <a:xfrm>
            <a:off x="8376803" y="2315094"/>
            <a:ext cx="20782" cy="20782"/>
          </a:xfrm>
          <a:custGeom>
            <a:avLst/>
            <a:gdLst/>
            <a:ahLst/>
            <a:cxnLst/>
            <a:rect l="l" t="t" r="r" b="b"/>
            <a:pathLst>
              <a:path w="30479" h="30479">
                <a:moveTo>
                  <a:pt x="30479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37" name="object 1137"/>
          <p:cNvSpPr/>
          <p:nvPr/>
        </p:nvSpPr>
        <p:spPr>
          <a:xfrm>
            <a:off x="8431876" y="2315094"/>
            <a:ext cx="20782" cy="20782"/>
          </a:xfrm>
          <a:custGeom>
            <a:avLst/>
            <a:gdLst/>
            <a:ahLst/>
            <a:cxnLst/>
            <a:rect l="l" t="t" r="r" b="b"/>
            <a:pathLst>
              <a:path w="30479" h="30479">
                <a:moveTo>
                  <a:pt x="30479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38" name="object 1138"/>
          <p:cNvSpPr/>
          <p:nvPr/>
        </p:nvSpPr>
        <p:spPr>
          <a:xfrm>
            <a:off x="8486948" y="2315094"/>
            <a:ext cx="22080" cy="20782"/>
          </a:xfrm>
          <a:custGeom>
            <a:avLst/>
            <a:gdLst/>
            <a:ahLst/>
            <a:cxnLst/>
            <a:rect l="l" t="t" r="r" b="b"/>
            <a:pathLst>
              <a:path w="32384" h="30479">
                <a:moveTo>
                  <a:pt x="32003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39" name="object 1139"/>
          <p:cNvSpPr/>
          <p:nvPr/>
        </p:nvSpPr>
        <p:spPr>
          <a:xfrm>
            <a:off x="8543058" y="2315094"/>
            <a:ext cx="20782" cy="20782"/>
          </a:xfrm>
          <a:custGeom>
            <a:avLst/>
            <a:gdLst/>
            <a:ahLst/>
            <a:cxnLst/>
            <a:rect l="l" t="t" r="r" b="b"/>
            <a:pathLst>
              <a:path w="30479" h="30479">
                <a:moveTo>
                  <a:pt x="30479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40" name="object 1140"/>
          <p:cNvSpPr/>
          <p:nvPr/>
        </p:nvSpPr>
        <p:spPr>
          <a:xfrm>
            <a:off x="8598129" y="2315094"/>
            <a:ext cx="20782" cy="20782"/>
          </a:xfrm>
          <a:custGeom>
            <a:avLst/>
            <a:gdLst/>
            <a:ahLst/>
            <a:cxnLst/>
            <a:rect l="l" t="t" r="r" b="b"/>
            <a:pathLst>
              <a:path w="30479" h="30479">
                <a:moveTo>
                  <a:pt x="30479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41" name="object 1141"/>
          <p:cNvSpPr/>
          <p:nvPr/>
        </p:nvSpPr>
        <p:spPr>
          <a:xfrm>
            <a:off x="8653203" y="2315094"/>
            <a:ext cx="20782" cy="20782"/>
          </a:xfrm>
          <a:custGeom>
            <a:avLst/>
            <a:gdLst/>
            <a:ahLst/>
            <a:cxnLst/>
            <a:rect l="l" t="t" r="r" b="b"/>
            <a:pathLst>
              <a:path w="30479" h="30479">
                <a:moveTo>
                  <a:pt x="30479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42" name="object 1142"/>
          <p:cNvSpPr/>
          <p:nvPr/>
        </p:nvSpPr>
        <p:spPr>
          <a:xfrm>
            <a:off x="8708274" y="2315094"/>
            <a:ext cx="20782" cy="20782"/>
          </a:xfrm>
          <a:custGeom>
            <a:avLst/>
            <a:gdLst/>
            <a:ahLst/>
            <a:cxnLst/>
            <a:rect l="l" t="t" r="r" b="b"/>
            <a:pathLst>
              <a:path w="30479" h="30479">
                <a:moveTo>
                  <a:pt x="30479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43" name="object 1143"/>
          <p:cNvSpPr/>
          <p:nvPr/>
        </p:nvSpPr>
        <p:spPr>
          <a:xfrm>
            <a:off x="8763346" y="2315094"/>
            <a:ext cx="15586" cy="16885"/>
          </a:xfrm>
          <a:custGeom>
            <a:avLst/>
            <a:gdLst/>
            <a:ahLst/>
            <a:cxnLst/>
            <a:rect l="l" t="t" r="r" b="b"/>
            <a:pathLst>
              <a:path w="22859" h="24764">
                <a:moveTo>
                  <a:pt x="22859" y="24383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44" name="object 1144"/>
          <p:cNvSpPr/>
          <p:nvPr/>
        </p:nvSpPr>
        <p:spPr>
          <a:xfrm>
            <a:off x="8380961" y="1767493"/>
            <a:ext cx="20782" cy="20782"/>
          </a:xfrm>
          <a:custGeom>
            <a:avLst/>
            <a:gdLst/>
            <a:ahLst/>
            <a:cxnLst/>
            <a:rect l="l" t="t" r="r" b="b"/>
            <a:pathLst>
              <a:path w="30479" h="30480">
                <a:moveTo>
                  <a:pt x="30479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45" name="object 1145"/>
          <p:cNvSpPr/>
          <p:nvPr/>
        </p:nvSpPr>
        <p:spPr>
          <a:xfrm>
            <a:off x="8436032" y="1767493"/>
            <a:ext cx="20782" cy="20782"/>
          </a:xfrm>
          <a:custGeom>
            <a:avLst/>
            <a:gdLst/>
            <a:ahLst/>
            <a:cxnLst/>
            <a:rect l="l" t="t" r="r" b="b"/>
            <a:pathLst>
              <a:path w="30479" h="30480">
                <a:moveTo>
                  <a:pt x="30479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46" name="object 1146"/>
          <p:cNvSpPr/>
          <p:nvPr/>
        </p:nvSpPr>
        <p:spPr>
          <a:xfrm>
            <a:off x="8492142" y="1767493"/>
            <a:ext cx="20782" cy="20782"/>
          </a:xfrm>
          <a:custGeom>
            <a:avLst/>
            <a:gdLst/>
            <a:ahLst/>
            <a:cxnLst/>
            <a:rect l="l" t="t" r="r" b="b"/>
            <a:pathLst>
              <a:path w="30479" h="30480">
                <a:moveTo>
                  <a:pt x="30479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47" name="object 1147"/>
          <p:cNvSpPr/>
          <p:nvPr/>
        </p:nvSpPr>
        <p:spPr>
          <a:xfrm>
            <a:off x="8547214" y="1767493"/>
            <a:ext cx="20782" cy="20782"/>
          </a:xfrm>
          <a:custGeom>
            <a:avLst/>
            <a:gdLst/>
            <a:ahLst/>
            <a:cxnLst/>
            <a:rect l="l" t="t" r="r" b="b"/>
            <a:pathLst>
              <a:path w="30479" h="30480">
                <a:moveTo>
                  <a:pt x="30479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48" name="object 1148"/>
          <p:cNvSpPr/>
          <p:nvPr/>
        </p:nvSpPr>
        <p:spPr>
          <a:xfrm>
            <a:off x="8602286" y="1767493"/>
            <a:ext cx="2165" cy="3464"/>
          </a:xfrm>
          <a:custGeom>
            <a:avLst/>
            <a:gdLst/>
            <a:ahLst/>
            <a:cxnLst/>
            <a:rect l="l" t="t" r="r" b="b"/>
            <a:pathLst>
              <a:path w="3175" h="5080">
                <a:moveTo>
                  <a:pt x="3048" y="4572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49" name="object 1149"/>
          <p:cNvSpPr/>
          <p:nvPr/>
        </p:nvSpPr>
        <p:spPr>
          <a:xfrm>
            <a:off x="8583584" y="2301585"/>
            <a:ext cx="14720" cy="13855"/>
          </a:xfrm>
          <a:custGeom>
            <a:avLst/>
            <a:gdLst/>
            <a:ahLst/>
            <a:cxnLst/>
            <a:rect l="l" t="t" r="r" b="b"/>
            <a:pathLst>
              <a:path w="21590" h="20320">
                <a:moveTo>
                  <a:pt x="21335" y="19811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50" name="object 1150"/>
          <p:cNvSpPr/>
          <p:nvPr/>
        </p:nvSpPr>
        <p:spPr>
          <a:xfrm>
            <a:off x="8583582" y="2246514"/>
            <a:ext cx="20782" cy="20782"/>
          </a:xfrm>
          <a:custGeom>
            <a:avLst/>
            <a:gdLst/>
            <a:ahLst/>
            <a:cxnLst/>
            <a:rect l="l" t="t" r="r" b="b"/>
            <a:pathLst>
              <a:path w="30479" h="30479">
                <a:moveTo>
                  <a:pt x="30479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51" name="object 1151"/>
          <p:cNvSpPr/>
          <p:nvPr/>
        </p:nvSpPr>
        <p:spPr>
          <a:xfrm>
            <a:off x="8583582" y="2191443"/>
            <a:ext cx="20782" cy="20782"/>
          </a:xfrm>
          <a:custGeom>
            <a:avLst/>
            <a:gdLst/>
            <a:ahLst/>
            <a:cxnLst/>
            <a:rect l="l" t="t" r="r" b="b"/>
            <a:pathLst>
              <a:path w="30479" h="30480">
                <a:moveTo>
                  <a:pt x="30479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52" name="object 1152"/>
          <p:cNvSpPr/>
          <p:nvPr/>
        </p:nvSpPr>
        <p:spPr>
          <a:xfrm>
            <a:off x="8583582" y="2136371"/>
            <a:ext cx="20782" cy="20782"/>
          </a:xfrm>
          <a:custGeom>
            <a:avLst/>
            <a:gdLst/>
            <a:ahLst/>
            <a:cxnLst/>
            <a:rect l="l" t="t" r="r" b="b"/>
            <a:pathLst>
              <a:path w="30479" h="30480">
                <a:moveTo>
                  <a:pt x="30479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53" name="object 1153"/>
          <p:cNvSpPr/>
          <p:nvPr/>
        </p:nvSpPr>
        <p:spPr>
          <a:xfrm>
            <a:off x="8583582" y="2081299"/>
            <a:ext cx="20782" cy="20782"/>
          </a:xfrm>
          <a:custGeom>
            <a:avLst/>
            <a:gdLst/>
            <a:ahLst/>
            <a:cxnLst/>
            <a:rect l="l" t="t" r="r" b="b"/>
            <a:pathLst>
              <a:path w="30479" h="30480">
                <a:moveTo>
                  <a:pt x="30479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54" name="object 1154"/>
          <p:cNvSpPr/>
          <p:nvPr/>
        </p:nvSpPr>
        <p:spPr>
          <a:xfrm>
            <a:off x="8583582" y="2026227"/>
            <a:ext cx="20782" cy="20782"/>
          </a:xfrm>
          <a:custGeom>
            <a:avLst/>
            <a:gdLst/>
            <a:ahLst/>
            <a:cxnLst/>
            <a:rect l="l" t="t" r="r" b="b"/>
            <a:pathLst>
              <a:path w="30479" h="30480">
                <a:moveTo>
                  <a:pt x="30479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55" name="object 1155"/>
          <p:cNvSpPr/>
          <p:nvPr/>
        </p:nvSpPr>
        <p:spPr>
          <a:xfrm>
            <a:off x="8583582" y="1970116"/>
            <a:ext cx="20782" cy="20782"/>
          </a:xfrm>
          <a:custGeom>
            <a:avLst/>
            <a:gdLst/>
            <a:ahLst/>
            <a:cxnLst/>
            <a:rect l="l" t="t" r="r" b="b"/>
            <a:pathLst>
              <a:path w="30479" h="30480">
                <a:moveTo>
                  <a:pt x="30479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56" name="object 1156"/>
          <p:cNvSpPr/>
          <p:nvPr/>
        </p:nvSpPr>
        <p:spPr>
          <a:xfrm>
            <a:off x="8583582" y="1915044"/>
            <a:ext cx="20782" cy="20782"/>
          </a:xfrm>
          <a:custGeom>
            <a:avLst/>
            <a:gdLst/>
            <a:ahLst/>
            <a:cxnLst/>
            <a:rect l="l" t="t" r="r" b="b"/>
            <a:pathLst>
              <a:path w="30479" h="30480">
                <a:moveTo>
                  <a:pt x="30479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57" name="object 1157"/>
          <p:cNvSpPr/>
          <p:nvPr/>
        </p:nvSpPr>
        <p:spPr>
          <a:xfrm>
            <a:off x="8583582" y="1859973"/>
            <a:ext cx="20782" cy="20782"/>
          </a:xfrm>
          <a:custGeom>
            <a:avLst/>
            <a:gdLst/>
            <a:ahLst/>
            <a:cxnLst/>
            <a:rect l="l" t="t" r="r" b="b"/>
            <a:pathLst>
              <a:path w="30479" h="30480">
                <a:moveTo>
                  <a:pt x="30479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58" name="object 1158"/>
          <p:cNvSpPr/>
          <p:nvPr/>
        </p:nvSpPr>
        <p:spPr>
          <a:xfrm>
            <a:off x="8583582" y="1804901"/>
            <a:ext cx="20782" cy="20782"/>
          </a:xfrm>
          <a:custGeom>
            <a:avLst/>
            <a:gdLst/>
            <a:ahLst/>
            <a:cxnLst/>
            <a:rect l="l" t="t" r="r" b="b"/>
            <a:pathLst>
              <a:path w="30479" h="30480">
                <a:moveTo>
                  <a:pt x="30479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59" name="object 1159"/>
          <p:cNvSpPr/>
          <p:nvPr/>
        </p:nvSpPr>
        <p:spPr>
          <a:xfrm>
            <a:off x="2557895" y="2160270"/>
            <a:ext cx="5195" cy="5195"/>
          </a:xfrm>
          <a:custGeom>
            <a:avLst/>
            <a:gdLst/>
            <a:ahLst/>
            <a:cxnLst/>
            <a:rect l="l" t="t" r="r" b="b"/>
            <a:pathLst>
              <a:path w="7619" h="7619">
                <a:moveTo>
                  <a:pt x="0" y="762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7F7F7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60" name="object 1160"/>
          <p:cNvSpPr/>
          <p:nvPr/>
        </p:nvSpPr>
        <p:spPr>
          <a:xfrm>
            <a:off x="2961063" y="2160270"/>
            <a:ext cx="5195" cy="5195"/>
          </a:xfrm>
          <a:custGeom>
            <a:avLst/>
            <a:gdLst/>
            <a:ahLst/>
            <a:cxnLst/>
            <a:rect l="l" t="t" r="r" b="b"/>
            <a:pathLst>
              <a:path w="7619" h="7619">
                <a:moveTo>
                  <a:pt x="0" y="762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7F7F7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61" name="object 1161"/>
          <p:cNvSpPr/>
          <p:nvPr/>
        </p:nvSpPr>
        <p:spPr>
          <a:xfrm>
            <a:off x="3263438" y="2157152"/>
            <a:ext cx="5195" cy="5195"/>
          </a:xfrm>
          <a:custGeom>
            <a:avLst/>
            <a:gdLst/>
            <a:ahLst/>
            <a:cxnLst/>
            <a:rect l="l" t="t" r="r" b="b"/>
            <a:pathLst>
              <a:path w="7620" h="7619">
                <a:moveTo>
                  <a:pt x="0" y="762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7F7F7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62" name="object 1162"/>
          <p:cNvSpPr/>
          <p:nvPr/>
        </p:nvSpPr>
        <p:spPr>
          <a:xfrm>
            <a:off x="2464377" y="2736965"/>
            <a:ext cx="3464" cy="3464"/>
          </a:xfrm>
          <a:custGeom>
            <a:avLst/>
            <a:gdLst/>
            <a:ahLst/>
            <a:cxnLst/>
            <a:rect l="l" t="t" r="r" b="b"/>
            <a:pathLst>
              <a:path w="5080" h="5079">
                <a:moveTo>
                  <a:pt x="0" y="4572"/>
                </a:moveTo>
                <a:lnTo>
                  <a:pt x="4572" y="0"/>
                </a:lnTo>
              </a:path>
            </a:pathLst>
          </a:custGeom>
          <a:ln w="3175">
            <a:solidFill>
              <a:srgbClr val="7F7F7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63" name="object 1163"/>
          <p:cNvSpPr/>
          <p:nvPr/>
        </p:nvSpPr>
        <p:spPr>
          <a:xfrm>
            <a:off x="2455025" y="2450176"/>
            <a:ext cx="0" cy="1299"/>
          </a:xfrm>
          <a:custGeom>
            <a:avLst/>
            <a:gdLst/>
            <a:ahLst/>
            <a:cxnLst/>
            <a:rect l="l" t="t" r="r" b="b"/>
            <a:pathLst>
              <a:path h="1904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7F7F7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64" name="object 1164"/>
          <p:cNvSpPr/>
          <p:nvPr/>
        </p:nvSpPr>
        <p:spPr>
          <a:xfrm>
            <a:off x="6632170" y="3202478"/>
            <a:ext cx="5195" cy="5195"/>
          </a:xfrm>
          <a:custGeom>
            <a:avLst/>
            <a:gdLst/>
            <a:ahLst/>
            <a:cxnLst/>
            <a:rect l="l" t="t" r="r" b="b"/>
            <a:pathLst>
              <a:path w="7620" h="7620">
                <a:moveTo>
                  <a:pt x="0" y="762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7F7F7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65" name="object 1165"/>
          <p:cNvSpPr/>
          <p:nvPr/>
        </p:nvSpPr>
        <p:spPr>
          <a:xfrm>
            <a:off x="6412922" y="3201439"/>
            <a:ext cx="5195" cy="5195"/>
          </a:xfrm>
          <a:custGeom>
            <a:avLst/>
            <a:gdLst/>
            <a:ahLst/>
            <a:cxnLst/>
            <a:rect l="l" t="t" r="r" b="b"/>
            <a:pathLst>
              <a:path w="7620" h="7620">
                <a:moveTo>
                  <a:pt x="0" y="762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7F7F7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66" name="object 1166"/>
          <p:cNvSpPr/>
          <p:nvPr/>
        </p:nvSpPr>
        <p:spPr>
          <a:xfrm>
            <a:off x="8118071" y="4365220"/>
            <a:ext cx="5195" cy="5195"/>
          </a:xfrm>
          <a:custGeom>
            <a:avLst/>
            <a:gdLst/>
            <a:ahLst/>
            <a:cxnLst/>
            <a:rect l="l" t="t" r="r" b="b"/>
            <a:pathLst>
              <a:path w="7620" h="7620">
                <a:moveTo>
                  <a:pt x="0" y="762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7F7F7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67" name="object 1167"/>
          <p:cNvSpPr/>
          <p:nvPr/>
        </p:nvSpPr>
        <p:spPr>
          <a:xfrm>
            <a:off x="3791296" y="1536815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68" name="object 1168"/>
          <p:cNvSpPr/>
          <p:nvPr/>
        </p:nvSpPr>
        <p:spPr>
          <a:xfrm>
            <a:off x="3791296" y="1481743"/>
            <a:ext cx="55418" cy="56284"/>
          </a:xfrm>
          <a:custGeom>
            <a:avLst/>
            <a:gdLst/>
            <a:ahLst/>
            <a:cxnLst/>
            <a:rect l="l" t="t" r="r" b="b"/>
            <a:pathLst>
              <a:path w="81279" h="82550">
                <a:moveTo>
                  <a:pt x="80772" y="82296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69" name="object 1169"/>
          <p:cNvSpPr/>
          <p:nvPr/>
        </p:nvSpPr>
        <p:spPr>
          <a:xfrm>
            <a:off x="3839094" y="1475508"/>
            <a:ext cx="14720" cy="13855"/>
          </a:xfrm>
          <a:custGeom>
            <a:avLst/>
            <a:gdLst/>
            <a:ahLst/>
            <a:cxnLst/>
            <a:rect l="l" t="t" r="r" b="b"/>
            <a:pathLst>
              <a:path w="21589" h="20319">
                <a:moveTo>
                  <a:pt x="21336" y="19811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70" name="object 1170"/>
          <p:cNvSpPr/>
          <p:nvPr/>
        </p:nvSpPr>
        <p:spPr>
          <a:xfrm>
            <a:off x="4615295" y="1533697"/>
            <a:ext cx="4330" cy="433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6096" y="6096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71" name="object 1171"/>
          <p:cNvSpPr/>
          <p:nvPr/>
        </p:nvSpPr>
        <p:spPr>
          <a:xfrm>
            <a:off x="4615296" y="1478626"/>
            <a:ext cx="59315" cy="59315"/>
          </a:xfrm>
          <a:custGeom>
            <a:avLst/>
            <a:gdLst/>
            <a:ahLst/>
            <a:cxnLst/>
            <a:rect l="l" t="t" r="r" b="b"/>
            <a:pathLst>
              <a:path w="86995" h="86994">
                <a:moveTo>
                  <a:pt x="86867" y="86868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72" name="object 1172"/>
          <p:cNvSpPr/>
          <p:nvPr/>
        </p:nvSpPr>
        <p:spPr>
          <a:xfrm>
            <a:off x="4667250" y="1475508"/>
            <a:ext cx="10391" cy="10391"/>
          </a:xfrm>
          <a:custGeom>
            <a:avLst/>
            <a:gdLst/>
            <a:ahLst/>
            <a:cxnLst/>
            <a:rect l="l" t="t" r="r" b="b"/>
            <a:pathLst>
              <a:path w="15239" h="15239">
                <a:moveTo>
                  <a:pt x="15239" y="15240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73" name="object 1173"/>
          <p:cNvSpPr/>
          <p:nvPr/>
        </p:nvSpPr>
        <p:spPr>
          <a:xfrm>
            <a:off x="9681902" y="1523307"/>
            <a:ext cx="14720" cy="14720"/>
          </a:xfrm>
          <a:custGeom>
            <a:avLst/>
            <a:gdLst/>
            <a:ahLst/>
            <a:cxnLst/>
            <a:rect l="l" t="t" r="r" b="b"/>
            <a:pathLst>
              <a:path w="21590" h="21589">
                <a:moveTo>
                  <a:pt x="21336" y="21335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74" name="object 1174"/>
          <p:cNvSpPr/>
          <p:nvPr/>
        </p:nvSpPr>
        <p:spPr>
          <a:xfrm>
            <a:off x="9689176" y="1475509"/>
            <a:ext cx="55418" cy="55418"/>
          </a:xfrm>
          <a:custGeom>
            <a:avLst/>
            <a:gdLst/>
            <a:ahLst/>
            <a:cxnLst/>
            <a:rect l="l" t="t" r="r" b="b"/>
            <a:pathLst>
              <a:path w="81280" h="81280">
                <a:moveTo>
                  <a:pt x="80771" y="80772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75" name="object 1175"/>
          <p:cNvSpPr/>
          <p:nvPr/>
        </p:nvSpPr>
        <p:spPr>
          <a:xfrm>
            <a:off x="3959629" y="2478232"/>
            <a:ext cx="37666" cy="37666"/>
          </a:xfrm>
          <a:custGeom>
            <a:avLst/>
            <a:gdLst/>
            <a:ahLst/>
            <a:cxnLst/>
            <a:rect l="l" t="t" r="r" b="b"/>
            <a:pathLst>
              <a:path w="55245" h="55245">
                <a:moveTo>
                  <a:pt x="54863" y="54863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76" name="object 1176"/>
          <p:cNvSpPr/>
          <p:nvPr/>
        </p:nvSpPr>
        <p:spPr>
          <a:xfrm>
            <a:off x="4010545" y="2474076"/>
            <a:ext cx="11690" cy="11690"/>
          </a:xfrm>
          <a:custGeom>
            <a:avLst/>
            <a:gdLst/>
            <a:ahLst/>
            <a:cxnLst/>
            <a:rect l="l" t="t" r="r" b="b"/>
            <a:pathLst>
              <a:path w="17145" h="17145">
                <a:moveTo>
                  <a:pt x="16763" y="16763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77" name="object 1177"/>
          <p:cNvSpPr/>
          <p:nvPr/>
        </p:nvSpPr>
        <p:spPr>
          <a:xfrm>
            <a:off x="3303962" y="2485505"/>
            <a:ext cx="41564" cy="41564"/>
          </a:xfrm>
          <a:custGeom>
            <a:avLst/>
            <a:gdLst/>
            <a:ahLst/>
            <a:cxnLst/>
            <a:rect l="l" t="t" r="r" b="b"/>
            <a:pathLst>
              <a:path w="60960" h="60960">
                <a:moveTo>
                  <a:pt x="60960" y="60960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78" name="object 1178"/>
          <p:cNvSpPr/>
          <p:nvPr/>
        </p:nvSpPr>
        <p:spPr>
          <a:xfrm>
            <a:off x="4615295" y="3906982"/>
            <a:ext cx="3464" cy="3464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4572" y="4572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79" name="object 1179"/>
          <p:cNvSpPr/>
          <p:nvPr/>
        </p:nvSpPr>
        <p:spPr>
          <a:xfrm>
            <a:off x="4615296" y="3851910"/>
            <a:ext cx="58449" cy="58449"/>
          </a:xfrm>
          <a:custGeom>
            <a:avLst/>
            <a:gdLst/>
            <a:ahLst/>
            <a:cxnLst/>
            <a:rect l="l" t="t" r="r" b="b"/>
            <a:pathLst>
              <a:path w="85725" h="85725">
                <a:moveTo>
                  <a:pt x="85344" y="85344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80" name="object 1180"/>
          <p:cNvSpPr/>
          <p:nvPr/>
        </p:nvSpPr>
        <p:spPr>
          <a:xfrm>
            <a:off x="4667250" y="3847753"/>
            <a:ext cx="10391" cy="11690"/>
          </a:xfrm>
          <a:custGeom>
            <a:avLst/>
            <a:gdLst/>
            <a:ahLst/>
            <a:cxnLst/>
            <a:rect l="l" t="t" r="r" b="b"/>
            <a:pathLst>
              <a:path w="15239" h="17145">
                <a:moveTo>
                  <a:pt x="15239" y="16763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81" name="object 1181"/>
          <p:cNvSpPr/>
          <p:nvPr/>
        </p:nvSpPr>
        <p:spPr>
          <a:xfrm>
            <a:off x="6095999" y="3896591"/>
            <a:ext cx="12556" cy="13855"/>
          </a:xfrm>
          <a:custGeom>
            <a:avLst/>
            <a:gdLst/>
            <a:ahLst/>
            <a:cxnLst/>
            <a:rect l="l" t="t" r="r" b="b"/>
            <a:pathLst>
              <a:path w="18415" h="20320">
                <a:moveTo>
                  <a:pt x="18288" y="19812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82" name="object 1182"/>
          <p:cNvSpPr/>
          <p:nvPr/>
        </p:nvSpPr>
        <p:spPr>
          <a:xfrm>
            <a:off x="6101195" y="3847753"/>
            <a:ext cx="57150" cy="56284"/>
          </a:xfrm>
          <a:custGeom>
            <a:avLst/>
            <a:gdLst/>
            <a:ahLst/>
            <a:cxnLst/>
            <a:rect l="l" t="t" r="r" b="b"/>
            <a:pathLst>
              <a:path w="83820" h="82550">
                <a:moveTo>
                  <a:pt x="83820" y="82296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83" name="object 1183"/>
          <p:cNvSpPr/>
          <p:nvPr/>
        </p:nvSpPr>
        <p:spPr>
          <a:xfrm>
            <a:off x="6156268" y="3847753"/>
            <a:ext cx="2165" cy="1299"/>
          </a:xfrm>
          <a:custGeom>
            <a:avLst/>
            <a:gdLst/>
            <a:ahLst/>
            <a:cxnLst/>
            <a:rect l="l" t="t" r="r" b="b"/>
            <a:pathLst>
              <a:path w="3175" h="1904">
                <a:moveTo>
                  <a:pt x="3048" y="1524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84" name="object 1184"/>
          <p:cNvSpPr/>
          <p:nvPr/>
        </p:nvSpPr>
        <p:spPr>
          <a:xfrm>
            <a:off x="8704117" y="2310938"/>
            <a:ext cx="4330" cy="433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6096" y="6096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85" name="object 1185"/>
          <p:cNvSpPr/>
          <p:nvPr/>
        </p:nvSpPr>
        <p:spPr>
          <a:xfrm>
            <a:off x="8708274" y="2261062"/>
            <a:ext cx="55418" cy="54119"/>
          </a:xfrm>
          <a:custGeom>
            <a:avLst/>
            <a:gdLst/>
            <a:ahLst/>
            <a:cxnLst/>
            <a:rect l="l" t="t" r="r" b="b"/>
            <a:pathLst>
              <a:path w="81279" h="79375">
                <a:moveTo>
                  <a:pt x="80772" y="79248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86" name="object 1186"/>
          <p:cNvSpPr/>
          <p:nvPr/>
        </p:nvSpPr>
        <p:spPr>
          <a:xfrm>
            <a:off x="8764385" y="2261061"/>
            <a:ext cx="2165" cy="216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3048" y="3048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87" name="object 1187"/>
          <p:cNvSpPr/>
          <p:nvPr/>
        </p:nvSpPr>
        <p:spPr>
          <a:xfrm>
            <a:off x="9681902" y="2295351"/>
            <a:ext cx="27276" cy="28142"/>
          </a:xfrm>
          <a:custGeom>
            <a:avLst/>
            <a:gdLst/>
            <a:ahLst/>
            <a:cxnLst/>
            <a:rect l="l" t="t" r="r" b="b"/>
            <a:pathLst>
              <a:path w="40005" h="41275">
                <a:moveTo>
                  <a:pt x="39623" y="41148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88" name="object 1188"/>
          <p:cNvSpPr/>
          <p:nvPr/>
        </p:nvSpPr>
        <p:spPr>
          <a:xfrm>
            <a:off x="9701644" y="2261061"/>
            <a:ext cx="42863" cy="41564"/>
          </a:xfrm>
          <a:custGeom>
            <a:avLst/>
            <a:gdLst/>
            <a:ahLst/>
            <a:cxnLst/>
            <a:rect l="l" t="t" r="r" b="b"/>
            <a:pathLst>
              <a:path w="62865" h="60960">
                <a:moveTo>
                  <a:pt x="62484" y="6095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89" name="object 1189"/>
          <p:cNvSpPr/>
          <p:nvPr/>
        </p:nvSpPr>
        <p:spPr>
          <a:xfrm>
            <a:off x="8682296" y="2896985"/>
            <a:ext cx="14720" cy="14720"/>
          </a:xfrm>
          <a:custGeom>
            <a:avLst/>
            <a:gdLst/>
            <a:ahLst/>
            <a:cxnLst/>
            <a:rect l="l" t="t" r="r" b="b"/>
            <a:pathLst>
              <a:path w="21590" h="21589">
                <a:moveTo>
                  <a:pt x="21335" y="21336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90" name="object 1190"/>
          <p:cNvSpPr/>
          <p:nvPr/>
        </p:nvSpPr>
        <p:spPr>
          <a:xfrm>
            <a:off x="8689570" y="2849187"/>
            <a:ext cx="56284" cy="55418"/>
          </a:xfrm>
          <a:custGeom>
            <a:avLst/>
            <a:gdLst/>
            <a:ahLst/>
            <a:cxnLst/>
            <a:rect l="l" t="t" r="r" b="b"/>
            <a:pathLst>
              <a:path w="82550" h="81279">
                <a:moveTo>
                  <a:pt x="82296" y="80772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91" name="object 1191"/>
          <p:cNvSpPr/>
          <p:nvPr/>
        </p:nvSpPr>
        <p:spPr>
          <a:xfrm>
            <a:off x="8744642" y="2849187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92" name="object 1192"/>
          <p:cNvSpPr/>
          <p:nvPr/>
        </p:nvSpPr>
        <p:spPr>
          <a:xfrm>
            <a:off x="8211588" y="5339888"/>
            <a:ext cx="2165" cy="216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0" y="3048"/>
                </a:moveTo>
                <a:lnTo>
                  <a:pt x="3048" y="0"/>
                </a:lnTo>
              </a:path>
            </a:pathLst>
          </a:custGeom>
          <a:ln w="3175">
            <a:solidFill>
              <a:srgbClr val="7F7F7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93" name="object 1193"/>
          <p:cNvSpPr/>
          <p:nvPr/>
        </p:nvSpPr>
        <p:spPr>
          <a:xfrm>
            <a:off x="2568287" y="3955819"/>
            <a:ext cx="5195" cy="5195"/>
          </a:xfrm>
          <a:custGeom>
            <a:avLst/>
            <a:gdLst/>
            <a:ahLst/>
            <a:cxnLst/>
            <a:rect l="l" t="t" r="r" b="b"/>
            <a:pathLst>
              <a:path w="7619" h="7620">
                <a:moveTo>
                  <a:pt x="0" y="762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7F7F7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94" name="object 1194"/>
          <p:cNvSpPr/>
          <p:nvPr/>
        </p:nvSpPr>
        <p:spPr>
          <a:xfrm>
            <a:off x="5409160" y="3945428"/>
            <a:ext cx="5195" cy="5195"/>
          </a:xfrm>
          <a:custGeom>
            <a:avLst/>
            <a:gdLst/>
            <a:ahLst/>
            <a:cxnLst/>
            <a:rect l="l" t="t" r="r" b="b"/>
            <a:pathLst>
              <a:path w="7620" h="7620">
                <a:moveTo>
                  <a:pt x="0" y="762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7F7F7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95" name="object 1195"/>
          <p:cNvSpPr/>
          <p:nvPr/>
        </p:nvSpPr>
        <p:spPr>
          <a:xfrm>
            <a:off x="4547755" y="1456806"/>
            <a:ext cx="5195" cy="5195"/>
          </a:xfrm>
          <a:custGeom>
            <a:avLst/>
            <a:gdLst/>
            <a:ahLst/>
            <a:cxnLst/>
            <a:rect l="l" t="t" r="r" b="b"/>
            <a:pathLst>
              <a:path w="7620" h="7619">
                <a:moveTo>
                  <a:pt x="0" y="762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7F7F7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96" name="object 1196"/>
          <p:cNvSpPr/>
          <p:nvPr/>
        </p:nvSpPr>
        <p:spPr>
          <a:xfrm>
            <a:off x="4438650" y="1423554"/>
            <a:ext cx="5195" cy="5195"/>
          </a:xfrm>
          <a:custGeom>
            <a:avLst/>
            <a:gdLst/>
            <a:ahLst/>
            <a:cxnLst/>
            <a:rect l="l" t="t" r="r" b="b"/>
            <a:pathLst>
              <a:path w="7620" h="7619">
                <a:moveTo>
                  <a:pt x="0" y="762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7F7F7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97" name="object 1197"/>
          <p:cNvSpPr/>
          <p:nvPr/>
        </p:nvSpPr>
        <p:spPr>
          <a:xfrm>
            <a:off x="5530734" y="1433946"/>
            <a:ext cx="5195" cy="5195"/>
          </a:xfrm>
          <a:custGeom>
            <a:avLst/>
            <a:gdLst/>
            <a:ahLst/>
            <a:cxnLst/>
            <a:rect l="l" t="t" r="r" b="b"/>
            <a:pathLst>
              <a:path w="7620" h="7619">
                <a:moveTo>
                  <a:pt x="0" y="762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7F7F7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98" name="object 1198"/>
          <p:cNvSpPr/>
          <p:nvPr/>
        </p:nvSpPr>
        <p:spPr>
          <a:xfrm>
            <a:off x="7279523" y="1415242"/>
            <a:ext cx="2165" cy="3464"/>
          </a:xfrm>
          <a:custGeom>
            <a:avLst/>
            <a:gdLst/>
            <a:ahLst/>
            <a:cxnLst/>
            <a:rect l="l" t="t" r="r" b="b"/>
            <a:pathLst>
              <a:path w="3175" h="5080">
                <a:moveTo>
                  <a:pt x="0" y="4572"/>
                </a:moveTo>
                <a:lnTo>
                  <a:pt x="3048" y="0"/>
                </a:lnTo>
              </a:path>
            </a:pathLst>
          </a:custGeom>
          <a:ln w="3175">
            <a:solidFill>
              <a:srgbClr val="7F7F7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99" name="object 1199"/>
          <p:cNvSpPr/>
          <p:nvPr/>
        </p:nvSpPr>
        <p:spPr>
          <a:xfrm>
            <a:off x="7279523" y="1451610"/>
            <a:ext cx="5195" cy="5195"/>
          </a:xfrm>
          <a:custGeom>
            <a:avLst/>
            <a:gdLst/>
            <a:ahLst/>
            <a:cxnLst/>
            <a:rect l="l" t="t" r="r" b="b"/>
            <a:pathLst>
              <a:path w="7620" h="7619">
                <a:moveTo>
                  <a:pt x="0" y="762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7F7F7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00" name="object 1200"/>
          <p:cNvSpPr/>
          <p:nvPr/>
        </p:nvSpPr>
        <p:spPr>
          <a:xfrm>
            <a:off x="5968191" y="1439140"/>
            <a:ext cx="5195" cy="5195"/>
          </a:xfrm>
          <a:custGeom>
            <a:avLst/>
            <a:gdLst/>
            <a:ahLst/>
            <a:cxnLst/>
            <a:rect l="l" t="t" r="r" b="b"/>
            <a:pathLst>
              <a:path w="7620" h="7619">
                <a:moveTo>
                  <a:pt x="0" y="762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7F7F7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01" name="object 1201"/>
          <p:cNvSpPr/>
          <p:nvPr/>
        </p:nvSpPr>
        <p:spPr>
          <a:xfrm>
            <a:off x="8688530" y="5165321"/>
            <a:ext cx="20782" cy="20782"/>
          </a:xfrm>
          <a:custGeom>
            <a:avLst/>
            <a:gdLst/>
            <a:ahLst/>
            <a:cxnLst/>
            <a:rect l="l" t="t" r="r" b="b"/>
            <a:pathLst>
              <a:path w="30479" h="30479">
                <a:moveTo>
                  <a:pt x="30479" y="30480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02" name="object 1202"/>
          <p:cNvSpPr/>
          <p:nvPr/>
        </p:nvSpPr>
        <p:spPr>
          <a:xfrm>
            <a:off x="8743604" y="5165321"/>
            <a:ext cx="20782" cy="20782"/>
          </a:xfrm>
          <a:custGeom>
            <a:avLst/>
            <a:gdLst/>
            <a:ahLst/>
            <a:cxnLst/>
            <a:rect l="l" t="t" r="r" b="b"/>
            <a:pathLst>
              <a:path w="30479" h="30479">
                <a:moveTo>
                  <a:pt x="30479" y="30480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03" name="object 1203"/>
          <p:cNvSpPr/>
          <p:nvPr/>
        </p:nvSpPr>
        <p:spPr>
          <a:xfrm>
            <a:off x="8798675" y="5165321"/>
            <a:ext cx="20782" cy="20782"/>
          </a:xfrm>
          <a:custGeom>
            <a:avLst/>
            <a:gdLst/>
            <a:ahLst/>
            <a:cxnLst/>
            <a:rect l="l" t="t" r="r" b="b"/>
            <a:pathLst>
              <a:path w="30479" h="30479">
                <a:moveTo>
                  <a:pt x="30479" y="30480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04" name="object 1204"/>
          <p:cNvSpPr/>
          <p:nvPr/>
        </p:nvSpPr>
        <p:spPr>
          <a:xfrm>
            <a:off x="8853746" y="5165321"/>
            <a:ext cx="20782" cy="20782"/>
          </a:xfrm>
          <a:custGeom>
            <a:avLst/>
            <a:gdLst/>
            <a:ahLst/>
            <a:cxnLst/>
            <a:rect l="l" t="t" r="r" b="b"/>
            <a:pathLst>
              <a:path w="30479" h="30479">
                <a:moveTo>
                  <a:pt x="30479" y="30480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05" name="object 1205"/>
          <p:cNvSpPr/>
          <p:nvPr/>
        </p:nvSpPr>
        <p:spPr>
          <a:xfrm>
            <a:off x="8908818" y="5165321"/>
            <a:ext cx="20782" cy="20782"/>
          </a:xfrm>
          <a:custGeom>
            <a:avLst/>
            <a:gdLst/>
            <a:ahLst/>
            <a:cxnLst/>
            <a:rect l="l" t="t" r="r" b="b"/>
            <a:pathLst>
              <a:path w="30479" h="30479">
                <a:moveTo>
                  <a:pt x="30479" y="30480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06" name="object 1206"/>
          <p:cNvSpPr/>
          <p:nvPr/>
        </p:nvSpPr>
        <p:spPr>
          <a:xfrm>
            <a:off x="8963891" y="5165321"/>
            <a:ext cx="20782" cy="20782"/>
          </a:xfrm>
          <a:custGeom>
            <a:avLst/>
            <a:gdLst/>
            <a:ahLst/>
            <a:cxnLst/>
            <a:rect l="l" t="t" r="r" b="b"/>
            <a:pathLst>
              <a:path w="30479" h="30479">
                <a:moveTo>
                  <a:pt x="30479" y="30480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07" name="object 1207"/>
          <p:cNvSpPr/>
          <p:nvPr/>
        </p:nvSpPr>
        <p:spPr>
          <a:xfrm>
            <a:off x="9681901" y="5165321"/>
            <a:ext cx="20782" cy="20782"/>
          </a:xfrm>
          <a:custGeom>
            <a:avLst/>
            <a:gdLst/>
            <a:ahLst/>
            <a:cxnLst/>
            <a:rect l="l" t="t" r="r" b="b"/>
            <a:pathLst>
              <a:path w="30480" h="30479">
                <a:moveTo>
                  <a:pt x="30480" y="30480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08" name="object 1208"/>
          <p:cNvSpPr/>
          <p:nvPr/>
        </p:nvSpPr>
        <p:spPr>
          <a:xfrm>
            <a:off x="9736973" y="5165321"/>
            <a:ext cx="20782" cy="20782"/>
          </a:xfrm>
          <a:custGeom>
            <a:avLst/>
            <a:gdLst/>
            <a:ahLst/>
            <a:cxnLst/>
            <a:rect l="l" t="t" r="r" b="b"/>
            <a:pathLst>
              <a:path w="30480" h="30479">
                <a:moveTo>
                  <a:pt x="30480" y="30480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09" name="object 1209"/>
          <p:cNvSpPr/>
          <p:nvPr/>
        </p:nvSpPr>
        <p:spPr>
          <a:xfrm>
            <a:off x="9460576" y="5165321"/>
            <a:ext cx="20782" cy="20782"/>
          </a:xfrm>
          <a:custGeom>
            <a:avLst/>
            <a:gdLst/>
            <a:ahLst/>
            <a:cxnLst/>
            <a:rect l="l" t="t" r="r" b="b"/>
            <a:pathLst>
              <a:path w="30479" h="30479">
                <a:moveTo>
                  <a:pt x="30479" y="30480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10" name="object 1210"/>
          <p:cNvSpPr/>
          <p:nvPr/>
        </p:nvSpPr>
        <p:spPr>
          <a:xfrm>
            <a:off x="9516686" y="5165321"/>
            <a:ext cx="20782" cy="20782"/>
          </a:xfrm>
          <a:custGeom>
            <a:avLst/>
            <a:gdLst/>
            <a:ahLst/>
            <a:cxnLst/>
            <a:rect l="l" t="t" r="r" b="b"/>
            <a:pathLst>
              <a:path w="30479" h="30479">
                <a:moveTo>
                  <a:pt x="30479" y="30480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11" name="object 1211"/>
          <p:cNvSpPr/>
          <p:nvPr/>
        </p:nvSpPr>
        <p:spPr>
          <a:xfrm>
            <a:off x="9350431" y="5165321"/>
            <a:ext cx="20782" cy="20782"/>
          </a:xfrm>
          <a:custGeom>
            <a:avLst/>
            <a:gdLst/>
            <a:ahLst/>
            <a:cxnLst/>
            <a:rect l="l" t="t" r="r" b="b"/>
            <a:pathLst>
              <a:path w="30479" h="30479">
                <a:moveTo>
                  <a:pt x="30479" y="30480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12" name="object 1212"/>
          <p:cNvSpPr/>
          <p:nvPr/>
        </p:nvSpPr>
        <p:spPr>
          <a:xfrm>
            <a:off x="9405504" y="5165321"/>
            <a:ext cx="20782" cy="20782"/>
          </a:xfrm>
          <a:custGeom>
            <a:avLst/>
            <a:gdLst/>
            <a:ahLst/>
            <a:cxnLst/>
            <a:rect l="l" t="t" r="r" b="b"/>
            <a:pathLst>
              <a:path w="30479" h="30479">
                <a:moveTo>
                  <a:pt x="30479" y="30480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13" name="object 1213"/>
          <p:cNvSpPr/>
          <p:nvPr/>
        </p:nvSpPr>
        <p:spPr>
          <a:xfrm>
            <a:off x="9020001" y="5165321"/>
            <a:ext cx="20782" cy="20782"/>
          </a:xfrm>
          <a:custGeom>
            <a:avLst/>
            <a:gdLst/>
            <a:ahLst/>
            <a:cxnLst/>
            <a:rect l="l" t="t" r="r" b="b"/>
            <a:pathLst>
              <a:path w="30479" h="30479">
                <a:moveTo>
                  <a:pt x="30479" y="30480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14" name="object 1214"/>
          <p:cNvSpPr/>
          <p:nvPr/>
        </p:nvSpPr>
        <p:spPr>
          <a:xfrm>
            <a:off x="9075072" y="5165321"/>
            <a:ext cx="20782" cy="20782"/>
          </a:xfrm>
          <a:custGeom>
            <a:avLst/>
            <a:gdLst/>
            <a:ahLst/>
            <a:cxnLst/>
            <a:rect l="l" t="t" r="r" b="b"/>
            <a:pathLst>
              <a:path w="30479" h="30479">
                <a:moveTo>
                  <a:pt x="30479" y="30480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15" name="object 1215"/>
          <p:cNvSpPr/>
          <p:nvPr/>
        </p:nvSpPr>
        <p:spPr>
          <a:xfrm>
            <a:off x="9130144" y="5165321"/>
            <a:ext cx="20782" cy="20782"/>
          </a:xfrm>
          <a:custGeom>
            <a:avLst/>
            <a:gdLst/>
            <a:ahLst/>
            <a:cxnLst/>
            <a:rect l="l" t="t" r="r" b="b"/>
            <a:pathLst>
              <a:path w="30479" h="30479">
                <a:moveTo>
                  <a:pt x="30479" y="30480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16" name="object 1216"/>
          <p:cNvSpPr/>
          <p:nvPr/>
        </p:nvSpPr>
        <p:spPr>
          <a:xfrm>
            <a:off x="9185217" y="5165321"/>
            <a:ext cx="20782" cy="20782"/>
          </a:xfrm>
          <a:custGeom>
            <a:avLst/>
            <a:gdLst/>
            <a:ahLst/>
            <a:cxnLst/>
            <a:rect l="l" t="t" r="r" b="b"/>
            <a:pathLst>
              <a:path w="30479" h="30479">
                <a:moveTo>
                  <a:pt x="30479" y="30480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17" name="object 1217"/>
          <p:cNvSpPr/>
          <p:nvPr/>
        </p:nvSpPr>
        <p:spPr>
          <a:xfrm>
            <a:off x="9240288" y="5165321"/>
            <a:ext cx="20782" cy="20782"/>
          </a:xfrm>
          <a:custGeom>
            <a:avLst/>
            <a:gdLst/>
            <a:ahLst/>
            <a:cxnLst/>
            <a:rect l="l" t="t" r="r" b="b"/>
            <a:pathLst>
              <a:path w="30479" h="30479">
                <a:moveTo>
                  <a:pt x="30479" y="30480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18" name="object 1218"/>
          <p:cNvSpPr/>
          <p:nvPr/>
        </p:nvSpPr>
        <p:spPr>
          <a:xfrm>
            <a:off x="9295359" y="5165321"/>
            <a:ext cx="20782" cy="20782"/>
          </a:xfrm>
          <a:custGeom>
            <a:avLst/>
            <a:gdLst/>
            <a:ahLst/>
            <a:cxnLst/>
            <a:rect l="l" t="t" r="r" b="b"/>
            <a:pathLst>
              <a:path w="30479" h="30479">
                <a:moveTo>
                  <a:pt x="30479" y="30480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19" name="object 1219"/>
          <p:cNvSpPr/>
          <p:nvPr/>
        </p:nvSpPr>
        <p:spPr>
          <a:xfrm>
            <a:off x="9756716" y="5019847"/>
            <a:ext cx="22080" cy="20782"/>
          </a:xfrm>
          <a:custGeom>
            <a:avLst/>
            <a:gdLst/>
            <a:ahLst/>
            <a:cxnLst/>
            <a:rect l="l" t="t" r="r" b="b"/>
            <a:pathLst>
              <a:path w="32384" h="30479">
                <a:moveTo>
                  <a:pt x="32003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20" name="object 1220"/>
          <p:cNvSpPr/>
          <p:nvPr/>
        </p:nvSpPr>
        <p:spPr>
          <a:xfrm>
            <a:off x="9756716" y="4964776"/>
            <a:ext cx="22080" cy="20782"/>
          </a:xfrm>
          <a:custGeom>
            <a:avLst/>
            <a:gdLst/>
            <a:ahLst/>
            <a:cxnLst/>
            <a:rect l="l" t="t" r="r" b="b"/>
            <a:pathLst>
              <a:path w="32384" h="30479">
                <a:moveTo>
                  <a:pt x="32003" y="30480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21" name="object 1221"/>
          <p:cNvSpPr/>
          <p:nvPr/>
        </p:nvSpPr>
        <p:spPr>
          <a:xfrm>
            <a:off x="9756716" y="5186102"/>
            <a:ext cx="1299" cy="0"/>
          </a:xfrm>
          <a:custGeom>
            <a:avLst/>
            <a:gdLst/>
            <a:ahLst/>
            <a:cxnLst/>
            <a:rect l="l" t="t" r="r" b="b"/>
            <a:pathLst>
              <a:path w="1905">
                <a:moveTo>
                  <a:pt x="761" y="-1523"/>
                </a:moveTo>
                <a:lnTo>
                  <a:pt x="761" y="1524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22" name="object 1222"/>
          <p:cNvSpPr/>
          <p:nvPr/>
        </p:nvSpPr>
        <p:spPr>
          <a:xfrm>
            <a:off x="9756716" y="5129992"/>
            <a:ext cx="22080" cy="20782"/>
          </a:xfrm>
          <a:custGeom>
            <a:avLst/>
            <a:gdLst/>
            <a:ahLst/>
            <a:cxnLst/>
            <a:rect l="l" t="t" r="r" b="b"/>
            <a:pathLst>
              <a:path w="32384" h="30479">
                <a:moveTo>
                  <a:pt x="32003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23" name="object 1223"/>
          <p:cNvSpPr/>
          <p:nvPr/>
        </p:nvSpPr>
        <p:spPr>
          <a:xfrm>
            <a:off x="9756716" y="5074920"/>
            <a:ext cx="22080" cy="20782"/>
          </a:xfrm>
          <a:custGeom>
            <a:avLst/>
            <a:gdLst/>
            <a:ahLst/>
            <a:cxnLst/>
            <a:rect l="l" t="t" r="r" b="b"/>
            <a:pathLst>
              <a:path w="32384" h="30479">
                <a:moveTo>
                  <a:pt x="32003" y="30480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24" name="object 1224"/>
          <p:cNvSpPr/>
          <p:nvPr/>
        </p:nvSpPr>
        <p:spPr>
          <a:xfrm>
            <a:off x="9756716" y="4799559"/>
            <a:ext cx="22080" cy="20782"/>
          </a:xfrm>
          <a:custGeom>
            <a:avLst/>
            <a:gdLst/>
            <a:ahLst/>
            <a:cxnLst/>
            <a:rect l="l" t="t" r="r" b="b"/>
            <a:pathLst>
              <a:path w="32384" h="30479">
                <a:moveTo>
                  <a:pt x="32003" y="30480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25" name="object 1225"/>
          <p:cNvSpPr/>
          <p:nvPr/>
        </p:nvSpPr>
        <p:spPr>
          <a:xfrm>
            <a:off x="9757755" y="4744488"/>
            <a:ext cx="20782" cy="20782"/>
          </a:xfrm>
          <a:custGeom>
            <a:avLst/>
            <a:gdLst/>
            <a:ahLst/>
            <a:cxnLst/>
            <a:rect l="l" t="t" r="r" b="b"/>
            <a:pathLst>
              <a:path w="30480" h="30479">
                <a:moveTo>
                  <a:pt x="30480" y="30480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26" name="object 1226"/>
          <p:cNvSpPr/>
          <p:nvPr/>
        </p:nvSpPr>
        <p:spPr>
          <a:xfrm>
            <a:off x="9756716" y="4909704"/>
            <a:ext cx="22080" cy="20782"/>
          </a:xfrm>
          <a:custGeom>
            <a:avLst/>
            <a:gdLst/>
            <a:ahLst/>
            <a:cxnLst/>
            <a:rect l="l" t="t" r="r" b="b"/>
            <a:pathLst>
              <a:path w="32384" h="30479">
                <a:moveTo>
                  <a:pt x="32003" y="30480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27" name="object 1227"/>
          <p:cNvSpPr/>
          <p:nvPr/>
        </p:nvSpPr>
        <p:spPr>
          <a:xfrm>
            <a:off x="9756716" y="4854633"/>
            <a:ext cx="22080" cy="20782"/>
          </a:xfrm>
          <a:custGeom>
            <a:avLst/>
            <a:gdLst/>
            <a:ahLst/>
            <a:cxnLst/>
            <a:rect l="l" t="t" r="r" b="b"/>
            <a:pathLst>
              <a:path w="32384" h="30479">
                <a:moveTo>
                  <a:pt x="32003" y="30480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28" name="object 1228"/>
          <p:cNvSpPr/>
          <p:nvPr/>
        </p:nvSpPr>
        <p:spPr>
          <a:xfrm>
            <a:off x="9756716" y="2812818"/>
            <a:ext cx="22080" cy="20782"/>
          </a:xfrm>
          <a:custGeom>
            <a:avLst/>
            <a:gdLst/>
            <a:ahLst/>
            <a:cxnLst/>
            <a:rect l="l" t="t" r="r" b="b"/>
            <a:pathLst>
              <a:path w="32384" h="30479">
                <a:moveTo>
                  <a:pt x="32003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29" name="object 1229"/>
          <p:cNvSpPr/>
          <p:nvPr/>
        </p:nvSpPr>
        <p:spPr>
          <a:xfrm>
            <a:off x="9756716" y="2757747"/>
            <a:ext cx="22080" cy="20782"/>
          </a:xfrm>
          <a:custGeom>
            <a:avLst/>
            <a:gdLst/>
            <a:ahLst/>
            <a:cxnLst/>
            <a:rect l="l" t="t" r="r" b="b"/>
            <a:pathLst>
              <a:path w="32384" h="30479">
                <a:moveTo>
                  <a:pt x="32003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30" name="object 1230"/>
          <p:cNvSpPr/>
          <p:nvPr/>
        </p:nvSpPr>
        <p:spPr>
          <a:xfrm>
            <a:off x="9756716" y="2702675"/>
            <a:ext cx="22080" cy="20782"/>
          </a:xfrm>
          <a:custGeom>
            <a:avLst/>
            <a:gdLst/>
            <a:ahLst/>
            <a:cxnLst/>
            <a:rect l="l" t="t" r="r" b="b"/>
            <a:pathLst>
              <a:path w="32384" h="30479">
                <a:moveTo>
                  <a:pt x="32003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31" name="object 1231"/>
          <p:cNvSpPr/>
          <p:nvPr/>
        </p:nvSpPr>
        <p:spPr>
          <a:xfrm>
            <a:off x="9756716" y="2647604"/>
            <a:ext cx="22080" cy="20782"/>
          </a:xfrm>
          <a:custGeom>
            <a:avLst/>
            <a:gdLst/>
            <a:ahLst/>
            <a:cxnLst/>
            <a:rect l="l" t="t" r="r" b="b"/>
            <a:pathLst>
              <a:path w="32384" h="30479">
                <a:moveTo>
                  <a:pt x="32003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32" name="object 1232"/>
          <p:cNvSpPr/>
          <p:nvPr/>
        </p:nvSpPr>
        <p:spPr>
          <a:xfrm>
            <a:off x="9756716" y="2591492"/>
            <a:ext cx="22080" cy="20782"/>
          </a:xfrm>
          <a:custGeom>
            <a:avLst/>
            <a:gdLst/>
            <a:ahLst/>
            <a:cxnLst/>
            <a:rect l="l" t="t" r="r" b="b"/>
            <a:pathLst>
              <a:path w="32384" h="30479">
                <a:moveTo>
                  <a:pt x="32003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33" name="object 1233"/>
          <p:cNvSpPr/>
          <p:nvPr/>
        </p:nvSpPr>
        <p:spPr>
          <a:xfrm>
            <a:off x="9756716" y="2536421"/>
            <a:ext cx="22080" cy="20782"/>
          </a:xfrm>
          <a:custGeom>
            <a:avLst/>
            <a:gdLst/>
            <a:ahLst/>
            <a:cxnLst/>
            <a:rect l="l" t="t" r="r" b="b"/>
            <a:pathLst>
              <a:path w="32384" h="30479">
                <a:moveTo>
                  <a:pt x="32003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34" name="object 1234"/>
          <p:cNvSpPr/>
          <p:nvPr/>
        </p:nvSpPr>
        <p:spPr>
          <a:xfrm>
            <a:off x="9756716" y="2922962"/>
            <a:ext cx="22080" cy="20782"/>
          </a:xfrm>
          <a:custGeom>
            <a:avLst/>
            <a:gdLst/>
            <a:ahLst/>
            <a:cxnLst/>
            <a:rect l="l" t="t" r="r" b="b"/>
            <a:pathLst>
              <a:path w="32384" h="30479">
                <a:moveTo>
                  <a:pt x="32003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35" name="object 1235"/>
          <p:cNvSpPr/>
          <p:nvPr/>
        </p:nvSpPr>
        <p:spPr>
          <a:xfrm>
            <a:off x="9756716" y="2867891"/>
            <a:ext cx="22080" cy="20782"/>
          </a:xfrm>
          <a:custGeom>
            <a:avLst/>
            <a:gdLst/>
            <a:ahLst/>
            <a:cxnLst/>
            <a:rect l="l" t="t" r="r" b="b"/>
            <a:pathLst>
              <a:path w="32384" h="30479">
                <a:moveTo>
                  <a:pt x="32003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36" name="object 1236"/>
          <p:cNvSpPr/>
          <p:nvPr/>
        </p:nvSpPr>
        <p:spPr>
          <a:xfrm>
            <a:off x="9756716" y="3033106"/>
            <a:ext cx="22080" cy="20782"/>
          </a:xfrm>
          <a:custGeom>
            <a:avLst/>
            <a:gdLst/>
            <a:ahLst/>
            <a:cxnLst/>
            <a:rect l="l" t="t" r="r" b="b"/>
            <a:pathLst>
              <a:path w="32384" h="30479">
                <a:moveTo>
                  <a:pt x="32003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37" name="object 1237"/>
          <p:cNvSpPr/>
          <p:nvPr/>
        </p:nvSpPr>
        <p:spPr>
          <a:xfrm>
            <a:off x="9756716" y="2978034"/>
            <a:ext cx="22080" cy="20782"/>
          </a:xfrm>
          <a:custGeom>
            <a:avLst/>
            <a:gdLst/>
            <a:ahLst/>
            <a:cxnLst/>
            <a:rect l="l" t="t" r="r" b="b"/>
            <a:pathLst>
              <a:path w="32384" h="30479">
                <a:moveTo>
                  <a:pt x="32003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38" name="object 1238"/>
          <p:cNvSpPr/>
          <p:nvPr/>
        </p:nvSpPr>
        <p:spPr>
          <a:xfrm>
            <a:off x="9756716" y="3751118"/>
            <a:ext cx="22080" cy="20782"/>
          </a:xfrm>
          <a:custGeom>
            <a:avLst/>
            <a:gdLst/>
            <a:ahLst/>
            <a:cxnLst/>
            <a:rect l="l" t="t" r="r" b="b"/>
            <a:pathLst>
              <a:path w="32384" h="30479">
                <a:moveTo>
                  <a:pt x="32003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39" name="object 1239"/>
          <p:cNvSpPr/>
          <p:nvPr/>
        </p:nvSpPr>
        <p:spPr>
          <a:xfrm>
            <a:off x="9756716" y="3696046"/>
            <a:ext cx="22080" cy="20782"/>
          </a:xfrm>
          <a:custGeom>
            <a:avLst/>
            <a:gdLst/>
            <a:ahLst/>
            <a:cxnLst/>
            <a:rect l="l" t="t" r="r" b="b"/>
            <a:pathLst>
              <a:path w="32384" h="30479">
                <a:moveTo>
                  <a:pt x="32003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40" name="object 1240"/>
          <p:cNvSpPr/>
          <p:nvPr/>
        </p:nvSpPr>
        <p:spPr>
          <a:xfrm>
            <a:off x="9756716" y="3144288"/>
            <a:ext cx="22080" cy="20782"/>
          </a:xfrm>
          <a:custGeom>
            <a:avLst/>
            <a:gdLst/>
            <a:ahLst/>
            <a:cxnLst/>
            <a:rect l="l" t="t" r="r" b="b"/>
            <a:pathLst>
              <a:path w="32384" h="30479">
                <a:moveTo>
                  <a:pt x="32003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41" name="object 1241"/>
          <p:cNvSpPr/>
          <p:nvPr/>
        </p:nvSpPr>
        <p:spPr>
          <a:xfrm>
            <a:off x="9756716" y="3088178"/>
            <a:ext cx="22080" cy="20782"/>
          </a:xfrm>
          <a:custGeom>
            <a:avLst/>
            <a:gdLst/>
            <a:ahLst/>
            <a:cxnLst/>
            <a:rect l="l" t="t" r="r" b="b"/>
            <a:pathLst>
              <a:path w="32384" h="30479">
                <a:moveTo>
                  <a:pt x="32003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42" name="object 1242"/>
          <p:cNvSpPr/>
          <p:nvPr/>
        </p:nvSpPr>
        <p:spPr>
          <a:xfrm>
            <a:off x="9756716" y="3254432"/>
            <a:ext cx="19050" cy="19050"/>
          </a:xfrm>
          <a:custGeom>
            <a:avLst/>
            <a:gdLst/>
            <a:ahLst/>
            <a:cxnLst/>
            <a:rect l="l" t="t" r="r" b="b"/>
            <a:pathLst>
              <a:path w="27940" h="27939">
                <a:moveTo>
                  <a:pt x="27432" y="27432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43" name="object 1243"/>
          <p:cNvSpPr/>
          <p:nvPr/>
        </p:nvSpPr>
        <p:spPr>
          <a:xfrm>
            <a:off x="9756716" y="3199361"/>
            <a:ext cx="22080" cy="20782"/>
          </a:xfrm>
          <a:custGeom>
            <a:avLst/>
            <a:gdLst/>
            <a:ahLst/>
            <a:cxnLst/>
            <a:rect l="l" t="t" r="r" b="b"/>
            <a:pathLst>
              <a:path w="32384" h="30479">
                <a:moveTo>
                  <a:pt x="32003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44" name="object 1244"/>
          <p:cNvSpPr/>
          <p:nvPr/>
        </p:nvSpPr>
        <p:spPr>
          <a:xfrm>
            <a:off x="9756716" y="3364575"/>
            <a:ext cx="13855" cy="13855"/>
          </a:xfrm>
          <a:custGeom>
            <a:avLst/>
            <a:gdLst/>
            <a:ahLst/>
            <a:cxnLst/>
            <a:rect l="l" t="t" r="r" b="b"/>
            <a:pathLst>
              <a:path w="20319" h="20320">
                <a:moveTo>
                  <a:pt x="19811" y="19812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45" name="object 1245"/>
          <p:cNvSpPr/>
          <p:nvPr/>
        </p:nvSpPr>
        <p:spPr>
          <a:xfrm>
            <a:off x="9756716" y="3309504"/>
            <a:ext cx="22080" cy="20782"/>
          </a:xfrm>
          <a:custGeom>
            <a:avLst/>
            <a:gdLst/>
            <a:ahLst/>
            <a:cxnLst/>
            <a:rect l="l" t="t" r="r" b="b"/>
            <a:pathLst>
              <a:path w="32384" h="30479">
                <a:moveTo>
                  <a:pt x="32003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46" name="object 1246"/>
          <p:cNvSpPr/>
          <p:nvPr/>
        </p:nvSpPr>
        <p:spPr>
          <a:xfrm>
            <a:off x="9775420" y="3273137"/>
            <a:ext cx="3464" cy="2165"/>
          </a:xfrm>
          <a:custGeom>
            <a:avLst/>
            <a:gdLst/>
            <a:ahLst/>
            <a:cxnLst/>
            <a:rect l="l" t="t" r="r" b="b"/>
            <a:pathLst>
              <a:path w="5080" h="3175">
                <a:moveTo>
                  <a:pt x="4571" y="3048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47" name="object 1247"/>
          <p:cNvSpPr/>
          <p:nvPr/>
        </p:nvSpPr>
        <p:spPr>
          <a:xfrm>
            <a:off x="9756716" y="3584863"/>
            <a:ext cx="3464" cy="3464"/>
          </a:xfrm>
          <a:custGeom>
            <a:avLst/>
            <a:gdLst/>
            <a:ahLst/>
            <a:cxnLst/>
            <a:rect l="l" t="t" r="r" b="b"/>
            <a:pathLst>
              <a:path w="5080" h="5079">
                <a:moveTo>
                  <a:pt x="4571" y="4572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48" name="object 1248"/>
          <p:cNvSpPr/>
          <p:nvPr/>
        </p:nvSpPr>
        <p:spPr>
          <a:xfrm>
            <a:off x="9756716" y="3529792"/>
            <a:ext cx="22080" cy="20782"/>
          </a:xfrm>
          <a:custGeom>
            <a:avLst/>
            <a:gdLst/>
            <a:ahLst/>
            <a:cxnLst/>
            <a:rect l="l" t="t" r="r" b="b"/>
            <a:pathLst>
              <a:path w="32384" h="30479">
                <a:moveTo>
                  <a:pt x="32003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49" name="object 1249"/>
          <p:cNvSpPr/>
          <p:nvPr/>
        </p:nvSpPr>
        <p:spPr>
          <a:xfrm>
            <a:off x="9765028" y="3483032"/>
            <a:ext cx="13855" cy="12556"/>
          </a:xfrm>
          <a:custGeom>
            <a:avLst/>
            <a:gdLst/>
            <a:ahLst/>
            <a:cxnLst/>
            <a:rect l="l" t="t" r="r" b="b"/>
            <a:pathLst>
              <a:path w="20319" h="18414">
                <a:moveTo>
                  <a:pt x="19811" y="18287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50" name="object 1250"/>
          <p:cNvSpPr/>
          <p:nvPr/>
        </p:nvSpPr>
        <p:spPr>
          <a:xfrm>
            <a:off x="9756717" y="3474719"/>
            <a:ext cx="8659" cy="8659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12192" y="12191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51" name="object 1251"/>
          <p:cNvSpPr/>
          <p:nvPr/>
        </p:nvSpPr>
        <p:spPr>
          <a:xfrm>
            <a:off x="9756716" y="3419648"/>
            <a:ext cx="22080" cy="20782"/>
          </a:xfrm>
          <a:custGeom>
            <a:avLst/>
            <a:gdLst/>
            <a:ahLst/>
            <a:cxnLst/>
            <a:rect l="l" t="t" r="r" b="b"/>
            <a:pathLst>
              <a:path w="32384" h="30479">
                <a:moveTo>
                  <a:pt x="32003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52" name="object 1252"/>
          <p:cNvSpPr/>
          <p:nvPr/>
        </p:nvSpPr>
        <p:spPr>
          <a:xfrm>
            <a:off x="9770225" y="3378084"/>
            <a:ext cx="8659" cy="7360"/>
          </a:xfrm>
          <a:custGeom>
            <a:avLst/>
            <a:gdLst/>
            <a:ahLst/>
            <a:cxnLst/>
            <a:rect l="l" t="t" r="r" b="b"/>
            <a:pathLst>
              <a:path w="12700" h="10795">
                <a:moveTo>
                  <a:pt x="12192" y="10667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53" name="object 1253"/>
          <p:cNvSpPr/>
          <p:nvPr/>
        </p:nvSpPr>
        <p:spPr>
          <a:xfrm>
            <a:off x="9756716" y="3640974"/>
            <a:ext cx="22080" cy="20782"/>
          </a:xfrm>
          <a:custGeom>
            <a:avLst/>
            <a:gdLst/>
            <a:ahLst/>
            <a:cxnLst/>
            <a:rect l="l" t="t" r="r" b="b"/>
            <a:pathLst>
              <a:path w="32384" h="30479">
                <a:moveTo>
                  <a:pt x="32003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54" name="object 1254"/>
          <p:cNvSpPr/>
          <p:nvPr/>
        </p:nvSpPr>
        <p:spPr>
          <a:xfrm>
            <a:off x="9759833" y="3587980"/>
            <a:ext cx="19050" cy="17750"/>
          </a:xfrm>
          <a:custGeom>
            <a:avLst/>
            <a:gdLst/>
            <a:ahLst/>
            <a:cxnLst/>
            <a:rect l="l" t="t" r="r" b="b"/>
            <a:pathLst>
              <a:path w="27940" h="26035">
                <a:moveTo>
                  <a:pt x="27432" y="25908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55" name="object 1255"/>
          <p:cNvSpPr/>
          <p:nvPr/>
        </p:nvSpPr>
        <p:spPr>
          <a:xfrm>
            <a:off x="9756716" y="4744488"/>
            <a:ext cx="1299" cy="0"/>
          </a:xfrm>
          <a:custGeom>
            <a:avLst/>
            <a:gdLst/>
            <a:ahLst/>
            <a:cxnLst/>
            <a:rect l="l" t="t" r="r" b="b"/>
            <a:pathLst>
              <a:path w="1905">
                <a:moveTo>
                  <a:pt x="761" y="-1523"/>
                </a:moveTo>
                <a:lnTo>
                  <a:pt x="761" y="1524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56" name="object 1256"/>
          <p:cNvSpPr/>
          <p:nvPr/>
        </p:nvSpPr>
        <p:spPr>
          <a:xfrm>
            <a:off x="9756716" y="4689417"/>
            <a:ext cx="22080" cy="20782"/>
          </a:xfrm>
          <a:custGeom>
            <a:avLst/>
            <a:gdLst/>
            <a:ahLst/>
            <a:cxnLst/>
            <a:rect l="l" t="t" r="r" b="b"/>
            <a:pathLst>
              <a:path w="32384" h="30479">
                <a:moveTo>
                  <a:pt x="32003" y="30480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57" name="object 1257"/>
          <p:cNvSpPr/>
          <p:nvPr/>
        </p:nvSpPr>
        <p:spPr>
          <a:xfrm>
            <a:off x="9762951" y="4639540"/>
            <a:ext cx="15586" cy="15586"/>
          </a:xfrm>
          <a:custGeom>
            <a:avLst/>
            <a:gdLst/>
            <a:ahLst/>
            <a:cxnLst/>
            <a:rect l="l" t="t" r="r" b="b"/>
            <a:pathLst>
              <a:path w="22859" h="22859">
                <a:moveTo>
                  <a:pt x="22859" y="22860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58" name="object 1258"/>
          <p:cNvSpPr/>
          <p:nvPr/>
        </p:nvSpPr>
        <p:spPr>
          <a:xfrm>
            <a:off x="9756716" y="4633307"/>
            <a:ext cx="6494" cy="6494"/>
          </a:xfrm>
          <a:custGeom>
            <a:avLst/>
            <a:gdLst/>
            <a:ahLst/>
            <a:cxnLst/>
            <a:rect l="l" t="t" r="r" b="b"/>
            <a:pathLst>
              <a:path w="9525" h="9525">
                <a:moveTo>
                  <a:pt x="9144" y="9144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59" name="object 1259"/>
          <p:cNvSpPr/>
          <p:nvPr/>
        </p:nvSpPr>
        <p:spPr>
          <a:xfrm>
            <a:off x="9756716" y="4578233"/>
            <a:ext cx="22080" cy="20782"/>
          </a:xfrm>
          <a:custGeom>
            <a:avLst/>
            <a:gdLst/>
            <a:ahLst/>
            <a:cxnLst/>
            <a:rect l="l" t="t" r="r" b="b"/>
            <a:pathLst>
              <a:path w="32384" h="30479">
                <a:moveTo>
                  <a:pt x="32003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60" name="object 1260"/>
          <p:cNvSpPr/>
          <p:nvPr/>
        </p:nvSpPr>
        <p:spPr>
          <a:xfrm>
            <a:off x="9768147" y="4534591"/>
            <a:ext cx="10391" cy="9525"/>
          </a:xfrm>
          <a:custGeom>
            <a:avLst/>
            <a:gdLst/>
            <a:ahLst/>
            <a:cxnLst/>
            <a:rect l="l" t="t" r="r" b="b"/>
            <a:pathLst>
              <a:path w="15240" h="13970">
                <a:moveTo>
                  <a:pt x="15240" y="13715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61" name="object 1261"/>
          <p:cNvSpPr/>
          <p:nvPr/>
        </p:nvSpPr>
        <p:spPr>
          <a:xfrm>
            <a:off x="9756718" y="4523162"/>
            <a:ext cx="11690" cy="11690"/>
          </a:xfrm>
          <a:custGeom>
            <a:avLst/>
            <a:gdLst/>
            <a:ahLst/>
            <a:cxnLst/>
            <a:rect l="l" t="t" r="r" b="b"/>
            <a:pathLst>
              <a:path w="17144" h="17145">
                <a:moveTo>
                  <a:pt x="16763" y="16764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62" name="object 1262"/>
          <p:cNvSpPr/>
          <p:nvPr/>
        </p:nvSpPr>
        <p:spPr>
          <a:xfrm>
            <a:off x="9756716" y="4468091"/>
            <a:ext cx="22080" cy="20782"/>
          </a:xfrm>
          <a:custGeom>
            <a:avLst/>
            <a:gdLst/>
            <a:ahLst/>
            <a:cxnLst/>
            <a:rect l="l" t="t" r="r" b="b"/>
            <a:pathLst>
              <a:path w="32384" h="30479">
                <a:moveTo>
                  <a:pt x="32003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63" name="object 1263"/>
          <p:cNvSpPr/>
          <p:nvPr/>
        </p:nvSpPr>
        <p:spPr>
          <a:xfrm>
            <a:off x="9773342" y="4429644"/>
            <a:ext cx="5195" cy="4330"/>
          </a:xfrm>
          <a:custGeom>
            <a:avLst/>
            <a:gdLst/>
            <a:ahLst/>
            <a:cxnLst/>
            <a:rect l="l" t="t" r="r" b="b"/>
            <a:pathLst>
              <a:path w="7619" h="6350">
                <a:moveTo>
                  <a:pt x="7619" y="6096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64" name="object 1264"/>
          <p:cNvSpPr/>
          <p:nvPr/>
        </p:nvSpPr>
        <p:spPr>
          <a:xfrm>
            <a:off x="9756716" y="4413020"/>
            <a:ext cx="16885" cy="16885"/>
          </a:xfrm>
          <a:custGeom>
            <a:avLst/>
            <a:gdLst/>
            <a:ahLst/>
            <a:cxnLst/>
            <a:rect l="l" t="t" r="r" b="b"/>
            <a:pathLst>
              <a:path w="24765" h="24764">
                <a:moveTo>
                  <a:pt x="24384" y="24384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65" name="object 1265"/>
          <p:cNvSpPr/>
          <p:nvPr/>
        </p:nvSpPr>
        <p:spPr>
          <a:xfrm>
            <a:off x="9756716" y="4357947"/>
            <a:ext cx="22080" cy="20782"/>
          </a:xfrm>
          <a:custGeom>
            <a:avLst/>
            <a:gdLst/>
            <a:ahLst/>
            <a:cxnLst/>
            <a:rect l="l" t="t" r="r" b="b"/>
            <a:pathLst>
              <a:path w="32384" h="30479">
                <a:moveTo>
                  <a:pt x="32003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66" name="object 1266"/>
          <p:cNvSpPr/>
          <p:nvPr/>
        </p:nvSpPr>
        <p:spPr>
          <a:xfrm>
            <a:off x="9756716" y="4192732"/>
            <a:ext cx="22080" cy="20782"/>
          </a:xfrm>
          <a:custGeom>
            <a:avLst/>
            <a:gdLst/>
            <a:ahLst/>
            <a:cxnLst/>
            <a:rect l="l" t="t" r="r" b="b"/>
            <a:pathLst>
              <a:path w="32384" h="30479">
                <a:moveTo>
                  <a:pt x="32003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67" name="object 1267"/>
          <p:cNvSpPr/>
          <p:nvPr/>
        </p:nvSpPr>
        <p:spPr>
          <a:xfrm>
            <a:off x="9756716" y="4137659"/>
            <a:ext cx="22080" cy="20782"/>
          </a:xfrm>
          <a:custGeom>
            <a:avLst/>
            <a:gdLst/>
            <a:ahLst/>
            <a:cxnLst/>
            <a:rect l="l" t="t" r="r" b="b"/>
            <a:pathLst>
              <a:path w="32384" h="30479">
                <a:moveTo>
                  <a:pt x="32003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68" name="object 1268"/>
          <p:cNvSpPr/>
          <p:nvPr/>
        </p:nvSpPr>
        <p:spPr>
          <a:xfrm>
            <a:off x="9756716" y="4302875"/>
            <a:ext cx="22080" cy="20782"/>
          </a:xfrm>
          <a:custGeom>
            <a:avLst/>
            <a:gdLst/>
            <a:ahLst/>
            <a:cxnLst/>
            <a:rect l="l" t="t" r="r" b="b"/>
            <a:pathLst>
              <a:path w="32384" h="30479">
                <a:moveTo>
                  <a:pt x="32003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69" name="object 1269"/>
          <p:cNvSpPr/>
          <p:nvPr/>
        </p:nvSpPr>
        <p:spPr>
          <a:xfrm>
            <a:off x="9756716" y="4247803"/>
            <a:ext cx="22080" cy="20782"/>
          </a:xfrm>
          <a:custGeom>
            <a:avLst/>
            <a:gdLst/>
            <a:ahLst/>
            <a:cxnLst/>
            <a:rect l="l" t="t" r="r" b="b"/>
            <a:pathLst>
              <a:path w="32384" h="30479">
                <a:moveTo>
                  <a:pt x="32003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70" name="object 1270"/>
          <p:cNvSpPr/>
          <p:nvPr/>
        </p:nvSpPr>
        <p:spPr>
          <a:xfrm>
            <a:off x="9756716" y="4081548"/>
            <a:ext cx="22080" cy="20782"/>
          </a:xfrm>
          <a:custGeom>
            <a:avLst/>
            <a:gdLst/>
            <a:ahLst/>
            <a:cxnLst/>
            <a:rect l="l" t="t" r="r" b="b"/>
            <a:pathLst>
              <a:path w="32384" h="30479">
                <a:moveTo>
                  <a:pt x="32003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71" name="object 1271"/>
          <p:cNvSpPr/>
          <p:nvPr/>
        </p:nvSpPr>
        <p:spPr>
          <a:xfrm>
            <a:off x="9756716" y="4026477"/>
            <a:ext cx="22080" cy="20782"/>
          </a:xfrm>
          <a:custGeom>
            <a:avLst/>
            <a:gdLst/>
            <a:ahLst/>
            <a:cxnLst/>
            <a:rect l="l" t="t" r="r" b="b"/>
            <a:pathLst>
              <a:path w="32384" h="30479">
                <a:moveTo>
                  <a:pt x="32003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72" name="object 1272"/>
          <p:cNvSpPr/>
          <p:nvPr/>
        </p:nvSpPr>
        <p:spPr>
          <a:xfrm>
            <a:off x="9756716" y="3971405"/>
            <a:ext cx="22080" cy="20782"/>
          </a:xfrm>
          <a:custGeom>
            <a:avLst/>
            <a:gdLst/>
            <a:ahLst/>
            <a:cxnLst/>
            <a:rect l="l" t="t" r="r" b="b"/>
            <a:pathLst>
              <a:path w="32384" h="30479">
                <a:moveTo>
                  <a:pt x="32003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73" name="object 1273"/>
          <p:cNvSpPr/>
          <p:nvPr/>
        </p:nvSpPr>
        <p:spPr>
          <a:xfrm>
            <a:off x="9756716" y="3916333"/>
            <a:ext cx="22080" cy="20782"/>
          </a:xfrm>
          <a:custGeom>
            <a:avLst/>
            <a:gdLst/>
            <a:ahLst/>
            <a:cxnLst/>
            <a:rect l="l" t="t" r="r" b="b"/>
            <a:pathLst>
              <a:path w="32384" h="30479">
                <a:moveTo>
                  <a:pt x="32003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74" name="object 1274"/>
          <p:cNvSpPr/>
          <p:nvPr/>
        </p:nvSpPr>
        <p:spPr>
          <a:xfrm>
            <a:off x="9756716" y="3861262"/>
            <a:ext cx="22080" cy="20782"/>
          </a:xfrm>
          <a:custGeom>
            <a:avLst/>
            <a:gdLst/>
            <a:ahLst/>
            <a:cxnLst/>
            <a:rect l="l" t="t" r="r" b="b"/>
            <a:pathLst>
              <a:path w="32384" h="30479">
                <a:moveTo>
                  <a:pt x="32003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75" name="object 1275"/>
          <p:cNvSpPr/>
          <p:nvPr/>
        </p:nvSpPr>
        <p:spPr>
          <a:xfrm>
            <a:off x="9756716" y="3806189"/>
            <a:ext cx="22080" cy="20782"/>
          </a:xfrm>
          <a:custGeom>
            <a:avLst/>
            <a:gdLst/>
            <a:ahLst/>
            <a:cxnLst/>
            <a:rect l="l" t="t" r="r" b="b"/>
            <a:pathLst>
              <a:path w="32384" h="30479">
                <a:moveTo>
                  <a:pt x="32003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76" name="object 1276"/>
          <p:cNvSpPr/>
          <p:nvPr/>
        </p:nvSpPr>
        <p:spPr>
          <a:xfrm>
            <a:off x="3824547" y="3945428"/>
            <a:ext cx="5195" cy="5195"/>
          </a:xfrm>
          <a:custGeom>
            <a:avLst/>
            <a:gdLst/>
            <a:ahLst/>
            <a:cxnLst/>
            <a:rect l="l" t="t" r="r" b="b"/>
            <a:pathLst>
              <a:path w="7620" h="7620">
                <a:moveTo>
                  <a:pt x="0" y="762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7F7F7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77" name="object 1277"/>
          <p:cNvSpPr/>
          <p:nvPr/>
        </p:nvSpPr>
        <p:spPr>
          <a:xfrm>
            <a:off x="7831281" y="1493174"/>
            <a:ext cx="43728" cy="45027"/>
          </a:xfrm>
          <a:custGeom>
            <a:avLst/>
            <a:gdLst/>
            <a:ahLst/>
            <a:cxnLst/>
            <a:rect l="l" t="t" r="r" b="b"/>
            <a:pathLst>
              <a:path w="64134" h="66039">
                <a:moveTo>
                  <a:pt x="64007" y="65531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78" name="object 1278"/>
          <p:cNvSpPr/>
          <p:nvPr/>
        </p:nvSpPr>
        <p:spPr>
          <a:xfrm>
            <a:off x="7867649" y="1475509"/>
            <a:ext cx="25977" cy="25111"/>
          </a:xfrm>
          <a:custGeom>
            <a:avLst/>
            <a:gdLst/>
            <a:ahLst/>
            <a:cxnLst/>
            <a:rect l="l" t="t" r="r" b="b"/>
            <a:pathLst>
              <a:path w="38100" h="36830">
                <a:moveTo>
                  <a:pt x="38100" y="36575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79" name="object 1279"/>
          <p:cNvSpPr/>
          <p:nvPr/>
        </p:nvSpPr>
        <p:spPr>
          <a:xfrm>
            <a:off x="7831282" y="2486545"/>
            <a:ext cx="36368" cy="37666"/>
          </a:xfrm>
          <a:custGeom>
            <a:avLst/>
            <a:gdLst/>
            <a:ahLst/>
            <a:cxnLst/>
            <a:rect l="l" t="t" r="r" b="b"/>
            <a:pathLst>
              <a:path w="53340" h="55245">
                <a:moveTo>
                  <a:pt x="53340" y="54863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80" name="object 1280"/>
          <p:cNvSpPr/>
          <p:nvPr/>
        </p:nvSpPr>
        <p:spPr>
          <a:xfrm>
            <a:off x="7873885" y="2474076"/>
            <a:ext cx="19915" cy="19915"/>
          </a:xfrm>
          <a:custGeom>
            <a:avLst/>
            <a:gdLst/>
            <a:ahLst/>
            <a:cxnLst/>
            <a:rect l="l" t="t" r="r" b="b"/>
            <a:pathLst>
              <a:path w="29209" h="29210">
                <a:moveTo>
                  <a:pt x="28955" y="28955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81" name="object 1281"/>
          <p:cNvSpPr/>
          <p:nvPr/>
        </p:nvSpPr>
        <p:spPr>
          <a:xfrm>
            <a:off x="9112481" y="1781002"/>
            <a:ext cx="7360" cy="7360"/>
          </a:xfrm>
          <a:custGeom>
            <a:avLst/>
            <a:gdLst/>
            <a:ahLst/>
            <a:cxnLst/>
            <a:rect l="l" t="t" r="r" b="b"/>
            <a:pathLst>
              <a:path w="10795" h="10794">
                <a:moveTo>
                  <a:pt x="10668" y="10668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82" name="object 1282"/>
          <p:cNvSpPr/>
          <p:nvPr/>
        </p:nvSpPr>
        <p:spPr>
          <a:xfrm>
            <a:off x="9112480" y="1725930"/>
            <a:ext cx="20782" cy="20782"/>
          </a:xfrm>
          <a:custGeom>
            <a:avLst/>
            <a:gdLst/>
            <a:ahLst/>
            <a:cxnLst/>
            <a:rect l="l" t="t" r="r" b="b"/>
            <a:pathLst>
              <a:path w="30479" h="30480">
                <a:moveTo>
                  <a:pt x="30479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83" name="object 1283"/>
          <p:cNvSpPr/>
          <p:nvPr/>
        </p:nvSpPr>
        <p:spPr>
          <a:xfrm>
            <a:off x="9112480" y="1670858"/>
            <a:ext cx="20782" cy="20782"/>
          </a:xfrm>
          <a:custGeom>
            <a:avLst/>
            <a:gdLst/>
            <a:ahLst/>
            <a:cxnLst/>
            <a:rect l="l" t="t" r="r" b="b"/>
            <a:pathLst>
              <a:path w="30479" h="30480">
                <a:moveTo>
                  <a:pt x="30479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84" name="object 1284"/>
          <p:cNvSpPr/>
          <p:nvPr/>
        </p:nvSpPr>
        <p:spPr>
          <a:xfrm>
            <a:off x="9112480" y="1615786"/>
            <a:ext cx="20782" cy="20782"/>
          </a:xfrm>
          <a:custGeom>
            <a:avLst/>
            <a:gdLst/>
            <a:ahLst/>
            <a:cxnLst/>
            <a:rect l="l" t="t" r="r" b="b"/>
            <a:pathLst>
              <a:path w="30479" h="30480">
                <a:moveTo>
                  <a:pt x="30479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85" name="object 1285"/>
          <p:cNvSpPr/>
          <p:nvPr/>
        </p:nvSpPr>
        <p:spPr>
          <a:xfrm>
            <a:off x="9112480" y="1560714"/>
            <a:ext cx="20782" cy="20782"/>
          </a:xfrm>
          <a:custGeom>
            <a:avLst/>
            <a:gdLst/>
            <a:ahLst/>
            <a:cxnLst/>
            <a:rect l="l" t="t" r="r" b="b"/>
            <a:pathLst>
              <a:path w="30479" h="30480">
                <a:moveTo>
                  <a:pt x="30479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86" name="object 1286"/>
          <p:cNvSpPr/>
          <p:nvPr/>
        </p:nvSpPr>
        <p:spPr>
          <a:xfrm>
            <a:off x="9112480" y="1505643"/>
            <a:ext cx="20782" cy="20782"/>
          </a:xfrm>
          <a:custGeom>
            <a:avLst/>
            <a:gdLst/>
            <a:ahLst/>
            <a:cxnLst/>
            <a:rect l="l" t="t" r="r" b="b"/>
            <a:pathLst>
              <a:path w="30479" h="30480">
                <a:moveTo>
                  <a:pt x="30479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87" name="object 1287"/>
          <p:cNvSpPr/>
          <p:nvPr/>
        </p:nvSpPr>
        <p:spPr>
          <a:xfrm>
            <a:off x="9123910" y="1462000"/>
            <a:ext cx="9525" cy="9525"/>
          </a:xfrm>
          <a:custGeom>
            <a:avLst/>
            <a:gdLst/>
            <a:ahLst/>
            <a:cxnLst/>
            <a:rect l="l" t="t" r="r" b="b"/>
            <a:pathLst>
              <a:path w="13970" h="13969">
                <a:moveTo>
                  <a:pt x="13716" y="13716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88" name="object 1288"/>
          <p:cNvSpPr/>
          <p:nvPr/>
        </p:nvSpPr>
        <p:spPr>
          <a:xfrm>
            <a:off x="8604365" y="1770610"/>
            <a:ext cx="19050" cy="17750"/>
          </a:xfrm>
          <a:custGeom>
            <a:avLst/>
            <a:gdLst/>
            <a:ahLst/>
            <a:cxnLst/>
            <a:rect l="l" t="t" r="r" b="b"/>
            <a:pathLst>
              <a:path w="27940" h="26035">
                <a:moveTo>
                  <a:pt x="27431" y="25907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89" name="object 1289"/>
          <p:cNvSpPr/>
          <p:nvPr/>
        </p:nvSpPr>
        <p:spPr>
          <a:xfrm>
            <a:off x="8657358" y="1767493"/>
            <a:ext cx="20782" cy="20782"/>
          </a:xfrm>
          <a:custGeom>
            <a:avLst/>
            <a:gdLst/>
            <a:ahLst/>
            <a:cxnLst/>
            <a:rect l="l" t="t" r="r" b="b"/>
            <a:pathLst>
              <a:path w="30479" h="30480">
                <a:moveTo>
                  <a:pt x="30479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90" name="object 1290"/>
          <p:cNvSpPr/>
          <p:nvPr/>
        </p:nvSpPr>
        <p:spPr>
          <a:xfrm>
            <a:off x="8712429" y="1767493"/>
            <a:ext cx="20782" cy="20782"/>
          </a:xfrm>
          <a:custGeom>
            <a:avLst/>
            <a:gdLst/>
            <a:ahLst/>
            <a:cxnLst/>
            <a:rect l="l" t="t" r="r" b="b"/>
            <a:pathLst>
              <a:path w="30479" h="30480">
                <a:moveTo>
                  <a:pt x="30479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91" name="object 1291"/>
          <p:cNvSpPr/>
          <p:nvPr/>
        </p:nvSpPr>
        <p:spPr>
          <a:xfrm>
            <a:off x="8767501" y="1767493"/>
            <a:ext cx="20782" cy="20782"/>
          </a:xfrm>
          <a:custGeom>
            <a:avLst/>
            <a:gdLst/>
            <a:ahLst/>
            <a:cxnLst/>
            <a:rect l="l" t="t" r="r" b="b"/>
            <a:pathLst>
              <a:path w="30479" h="30480">
                <a:moveTo>
                  <a:pt x="30479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92" name="object 1292"/>
          <p:cNvSpPr/>
          <p:nvPr/>
        </p:nvSpPr>
        <p:spPr>
          <a:xfrm>
            <a:off x="8822574" y="1767493"/>
            <a:ext cx="20782" cy="20782"/>
          </a:xfrm>
          <a:custGeom>
            <a:avLst/>
            <a:gdLst/>
            <a:ahLst/>
            <a:cxnLst/>
            <a:rect l="l" t="t" r="r" b="b"/>
            <a:pathLst>
              <a:path w="30479" h="30480">
                <a:moveTo>
                  <a:pt x="30479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93" name="object 1293"/>
          <p:cNvSpPr/>
          <p:nvPr/>
        </p:nvSpPr>
        <p:spPr>
          <a:xfrm>
            <a:off x="8877646" y="1767493"/>
            <a:ext cx="20782" cy="20782"/>
          </a:xfrm>
          <a:custGeom>
            <a:avLst/>
            <a:gdLst/>
            <a:ahLst/>
            <a:cxnLst/>
            <a:rect l="l" t="t" r="r" b="b"/>
            <a:pathLst>
              <a:path w="30479" h="30480">
                <a:moveTo>
                  <a:pt x="30479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94" name="object 1294"/>
          <p:cNvSpPr/>
          <p:nvPr/>
        </p:nvSpPr>
        <p:spPr>
          <a:xfrm>
            <a:off x="8932717" y="1767493"/>
            <a:ext cx="20782" cy="20782"/>
          </a:xfrm>
          <a:custGeom>
            <a:avLst/>
            <a:gdLst/>
            <a:ahLst/>
            <a:cxnLst/>
            <a:rect l="l" t="t" r="r" b="b"/>
            <a:pathLst>
              <a:path w="30479" h="30480">
                <a:moveTo>
                  <a:pt x="30479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95" name="object 1295"/>
          <p:cNvSpPr/>
          <p:nvPr/>
        </p:nvSpPr>
        <p:spPr>
          <a:xfrm>
            <a:off x="8988828" y="1767493"/>
            <a:ext cx="20782" cy="20782"/>
          </a:xfrm>
          <a:custGeom>
            <a:avLst/>
            <a:gdLst/>
            <a:ahLst/>
            <a:cxnLst/>
            <a:rect l="l" t="t" r="r" b="b"/>
            <a:pathLst>
              <a:path w="30479" h="30480">
                <a:moveTo>
                  <a:pt x="30479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96" name="object 1296"/>
          <p:cNvSpPr/>
          <p:nvPr/>
        </p:nvSpPr>
        <p:spPr>
          <a:xfrm>
            <a:off x="9043901" y="1767493"/>
            <a:ext cx="20782" cy="20782"/>
          </a:xfrm>
          <a:custGeom>
            <a:avLst/>
            <a:gdLst/>
            <a:ahLst/>
            <a:cxnLst/>
            <a:rect l="l" t="t" r="r" b="b"/>
            <a:pathLst>
              <a:path w="30479" h="30480">
                <a:moveTo>
                  <a:pt x="30479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97" name="object 1297"/>
          <p:cNvSpPr/>
          <p:nvPr/>
        </p:nvSpPr>
        <p:spPr>
          <a:xfrm>
            <a:off x="9098972" y="1767493"/>
            <a:ext cx="13855" cy="13855"/>
          </a:xfrm>
          <a:custGeom>
            <a:avLst/>
            <a:gdLst/>
            <a:ahLst/>
            <a:cxnLst/>
            <a:rect l="l" t="t" r="r" b="b"/>
            <a:pathLst>
              <a:path w="20320" h="20319">
                <a:moveTo>
                  <a:pt x="19811" y="19811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98" name="object 1298"/>
          <p:cNvSpPr/>
          <p:nvPr/>
        </p:nvSpPr>
        <p:spPr>
          <a:xfrm>
            <a:off x="9756716" y="2316134"/>
            <a:ext cx="20782" cy="19915"/>
          </a:xfrm>
          <a:custGeom>
            <a:avLst/>
            <a:gdLst/>
            <a:ahLst/>
            <a:cxnLst/>
            <a:rect l="l" t="t" r="r" b="b"/>
            <a:pathLst>
              <a:path w="30480" h="29210">
                <a:moveTo>
                  <a:pt x="30480" y="28955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99" name="object 1299"/>
          <p:cNvSpPr/>
          <p:nvPr/>
        </p:nvSpPr>
        <p:spPr>
          <a:xfrm>
            <a:off x="9756716" y="2261061"/>
            <a:ext cx="22080" cy="20782"/>
          </a:xfrm>
          <a:custGeom>
            <a:avLst/>
            <a:gdLst/>
            <a:ahLst/>
            <a:cxnLst/>
            <a:rect l="l" t="t" r="r" b="b"/>
            <a:pathLst>
              <a:path w="32384" h="30479">
                <a:moveTo>
                  <a:pt x="32003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00" name="object 1300"/>
          <p:cNvSpPr/>
          <p:nvPr/>
        </p:nvSpPr>
        <p:spPr>
          <a:xfrm>
            <a:off x="9756716" y="2205989"/>
            <a:ext cx="22080" cy="20782"/>
          </a:xfrm>
          <a:custGeom>
            <a:avLst/>
            <a:gdLst/>
            <a:ahLst/>
            <a:cxnLst/>
            <a:rect l="l" t="t" r="r" b="b"/>
            <a:pathLst>
              <a:path w="32384" h="30479">
                <a:moveTo>
                  <a:pt x="32003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01" name="object 1301"/>
          <p:cNvSpPr/>
          <p:nvPr/>
        </p:nvSpPr>
        <p:spPr>
          <a:xfrm>
            <a:off x="9756716" y="2150917"/>
            <a:ext cx="22080" cy="20782"/>
          </a:xfrm>
          <a:custGeom>
            <a:avLst/>
            <a:gdLst/>
            <a:ahLst/>
            <a:cxnLst/>
            <a:rect l="l" t="t" r="r" b="b"/>
            <a:pathLst>
              <a:path w="32384" h="30480">
                <a:moveTo>
                  <a:pt x="32003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02" name="object 1302"/>
          <p:cNvSpPr/>
          <p:nvPr/>
        </p:nvSpPr>
        <p:spPr>
          <a:xfrm>
            <a:off x="9756716" y="2094807"/>
            <a:ext cx="22080" cy="20782"/>
          </a:xfrm>
          <a:custGeom>
            <a:avLst/>
            <a:gdLst/>
            <a:ahLst/>
            <a:cxnLst/>
            <a:rect l="l" t="t" r="r" b="b"/>
            <a:pathLst>
              <a:path w="32384" h="30480">
                <a:moveTo>
                  <a:pt x="32003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03" name="object 1303"/>
          <p:cNvSpPr/>
          <p:nvPr/>
        </p:nvSpPr>
        <p:spPr>
          <a:xfrm>
            <a:off x="9756716" y="2039735"/>
            <a:ext cx="22080" cy="20782"/>
          </a:xfrm>
          <a:custGeom>
            <a:avLst/>
            <a:gdLst/>
            <a:ahLst/>
            <a:cxnLst/>
            <a:rect l="l" t="t" r="r" b="b"/>
            <a:pathLst>
              <a:path w="32384" h="30480">
                <a:moveTo>
                  <a:pt x="32003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04" name="object 1304"/>
          <p:cNvSpPr/>
          <p:nvPr/>
        </p:nvSpPr>
        <p:spPr>
          <a:xfrm>
            <a:off x="9756716" y="1984663"/>
            <a:ext cx="22080" cy="20782"/>
          </a:xfrm>
          <a:custGeom>
            <a:avLst/>
            <a:gdLst/>
            <a:ahLst/>
            <a:cxnLst/>
            <a:rect l="l" t="t" r="r" b="b"/>
            <a:pathLst>
              <a:path w="32384" h="30480">
                <a:moveTo>
                  <a:pt x="32003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05" name="object 1305"/>
          <p:cNvSpPr/>
          <p:nvPr/>
        </p:nvSpPr>
        <p:spPr>
          <a:xfrm>
            <a:off x="9756716" y="1929591"/>
            <a:ext cx="22080" cy="20782"/>
          </a:xfrm>
          <a:custGeom>
            <a:avLst/>
            <a:gdLst/>
            <a:ahLst/>
            <a:cxnLst/>
            <a:rect l="l" t="t" r="r" b="b"/>
            <a:pathLst>
              <a:path w="32384" h="30480">
                <a:moveTo>
                  <a:pt x="32003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06" name="object 1306"/>
          <p:cNvSpPr/>
          <p:nvPr/>
        </p:nvSpPr>
        <p:spPr>
          <a:xfrm>
            <a:off x="9756716" y="1874519"/>
            <a:ext cx="22080" cy="20782"/>
          </a:xfrm>
          <a:custGeom>
            <a:avLst/>
            <a:gdLst/>
            <a:ahLst/>
            <a:cxnLst/>
            <a:rect l="l" t="t" r="r" b="b"/>
            <a:pathLst>
              <a:path w="32384" h="30480">
                <a:moveTo>
                  <a:pt x="32003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07" name="object 1307"/>
          <p:cNvSpPr/>
          <p:nvPr/>
        </p:nvSpPr>
        <p:spPr>
          <a:xfrm>
            <a:off x="9756716" y="1819447"/>
            <a:ext cx="22080" cy="20782"/>
          </a:xfrm>
          <a:custGeom>
            <a:avLst/>
            <a:gdLst/>
            <a:ahLst/>
            <a:cxnLst/>
            <a:rect l="l" t="t" r="r" b="b"/>
            <a:pathLst>
              <a:path w="32384" h="30480">
                <a:moveTo>
                  <a:pt x="32003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08" name="object 1308"/>
          <p:cNvSpPr/>
          <p:nvPr/>
        </p:nvSpPr>
        <p:spPr>
          <a:xfrm>
            <a:off x="9756716" y="1764376"/>
            <a:ext cx="22080" cy="20782"/>
          </a:xfrm>
          <a:custGeom>
            <a:avLst/>
            <a:gdLst/>
            <a:ahLst/>
            <a:cxnLst/>
            <a:rect l="l" t="t" r="r" b="b"/>
            <a:pathLst>
              <a:path w="32384" h="30480">
                <a:moveTo>
                  <a:pt x="32003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09" name="object 1309"/>
          <p:cNvSpPr/>
          <p:nvPr/>
        </p:nvSpPr>
        <p:spPr>
          <a:xfrm>
            <a:off x="9756716" y="1709304"/>
            <a:ext cx="22080" cy="20782"/>
          </a:xfrm>
          <a:custGeom>
            <a:avLst/>
            <a:gdLst/>
            <a:ahLst/>
            <a:cxnLst/>
            <a:rect l="l" t="t" r="r" b="b"/>
            <a:pathLst>
              <a:path w="32384" h="30480">
                <a:moveTo>
                  <a:pt x="32003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10" name="object 1310"/>
          <p:cNvSpPr/>
          <p:nvPr/>
        </p:nvSpPr>
        <p:spPr>
          <a:xfrm>
            <a:off x="9756716" y="1654232"/>
            <a:ext cx="22080" cy="20782"/>
          </a:xfrm>
          <a:custGeom>
            <a:avLst/>
            <a:gdLst/>
            <a:ahLst/>
            <a:cxnLst/>
            <a:rect l="l" t="t" r="r" b="b"/>
            <a:pathLst>
              <a:path w="32384" h="30480">
                <a:moveTo>
                  <a:pt x="32003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11" name="object 1311"/>
          <p:cNvSpPr/>
          <p:nvPr/>
        </p:nvSpPr>
        <p:spPr>
          <a:xfrm>
            <a:off x="9756716" y="1598121"/>
            <a:ext cx="22080" cy="22080"/>
          </a:xfrm>
          <a:custGeom>
            <a:avLst/>
            <a:gdLst/>
            <a:ahLst/>
            <a:cxnLst/>
            <a:rect l="l" t="t" r="r" b="b"/>
            <a:pathLst>
              <a:path w="32384" h="32385">
                <a:moveTo>
                  <a:pt x="32003" y="32003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12" name="object 1312"/>
          <p:cNvSpPr/>
          <p:nvPr/>
        </p:nvSpPr>
        <p:spPr>
          <a:xfrm>
            <a:off x="9756716" y="1543049"/>
            <a:ext cx="22080" cy="20782"/>
          </a:xfrm>
          <a:custGeom>
            <a:avLst/>
            <a:gdLst/>
            <a:ahLst/>
            <a:cxnLst/>
            <a:rect l="l" t="t" r="r" b="b"/>
            <a:pathLst>
              <a:path w="32384" h="30480">
                <a:moveTo>
                  <a:pt x="32003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13" name="object 1313"/>
          <p:cNvSpPr/>
          <p:nvPr/>
        </p:nvSpPr>
        <p:spPr>
          <a:xfrm>
            <a:off x="9756716" y="1487977"/>
            <a:ext cx="22080" cy="20782"/>
          </a:xfrm>
          <a:custGeom>
            <a:avLst/>
            <a:gdLst/>
            <a:ahLst/>
            <a:cxnLst/>
            <a:rect l="l" t="t" r="r" b="b"/>
            <a:pathLst>
              <a:path w="32384" h="30480">
                <a:moveTo>
                  <a:pt x="32003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14" name="object 1314"/>
          <p:cNvSpPr/>
          <p:nvPr/>
        </p:nvSpPr>
        <p:spPr>
          <a:xfrm>
            <a:off x="9766068" y="1441219"/>
            <a:ext cx="12556" cy="12556"/>
          </a:xfrm>
          <a:custGeom>
            <a:avLst/>
            <a:gdLst/>
            <a:ahLst/>
            <a:cxnLst/>
            <a:rect l="l" t="t" r="r" b="b"/>
            <a:pathLst>
              <a:path w="18415" h="18414">
                <a:moveTo>
                  <a:pt x="18288" y="18288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15" name="object 1315"/>
          <p:cNvSpPr/>
          <p:nvPr/>
        </p:nvSpPr>
        <p:spPr>
          <a:xfrm>
            <a:off x="5618018" y="3956858"/>
            <a:ext cx="5195" cy="5195"/>
          </a:xfrm>
          <a:custGeom>
            <a:avLst/>
            <a:gdLst/>
            <a:ahLst/>
            <a:cxnLst/>
            <a:rect l="l" t="t" r="r" b="b"/>
            <a:pathLst>
              <a:path w="7620" h="7620">
                <a:moveTo>
                  <a:pt x="0" y="762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7F7F7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16" name="object 1316"/>
          <p:cNvSpPr/>
          <p:nvPr/>
        </p:nvSpPr>
        <p:spPr>
          <a:xfrm>
            <a:off x="2352155" y="3950623"/>
            <a:ext cx="5195" cy="5195"/>
          </a:xfrm>
          <a:custGeom>
            <a:avLst/>
            <a:gdLst/>
            <a:ahLst/>
            <a:cxnLst/>
            <a:rect l="l" t="t" r="r" b="b"/>
            <a:pathLst>
              <a:path w="7619" h="7620">
                <a:moveTo>
                  <a:pt x="0" y="762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7F7F7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17" name="object 1317"/>
          <p:cNvSpPr/>
          <p:nvPr/>
        </p:nvSpPr>
        <p:spPr>
          <a:xfrm>
            <a:off x="7875962" y="1439140"/>
            <a:ext cx="5195" cy="5195"/>
          </a:xfrm>
          <a:custGeom>
            <a:avLst/>
            <a:gdLst/>
            <a:ahLst/>
            <a:cxnLst/>
            <a:rect l="l" t="t" r="r" b="b"/>
            <a:pathLst>
              <a:path w="7620" h="7619">
                <a:moveTo>
                  <a:pt x="0" y="762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7F7F7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18" name="object 1318"/>
          <p:cNvSpPr/>
          <p:nvPr/>
        </p:nvSpPr>
        <p:spPr>
          <a:xfrm>
            <a:off x="4104062" y="2512522"/>
            <a:ext cx="20782" cy="20782"/>
          </a:xfrm>
          <a:custGeom>
            <a:avLst/>
            <a:gdLst/>
            <a:ahLst/>
            <a:cxnLst/>
            <a:rect l="l" t="t" r="r" b="b"/>
            <a:pathLst>
              <a:path w="30479" h="30479">
                <a:moveTo>
                  <a:pt x="30479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19" name="object 1319"/>
          <p:cNvSpPr/>
          <p:nvPr/>
        </p:nvSpPr>
        <p:spPr>
          <a:xfrm>
            <a:off x="4104062" y="2457449"/>
            <a:ext cx="20782" cy="20782"/>
          </a:xfrm>
          <a:custGeom>
            <a:avLst/>
            <a:gdLst/>
            <a:ahLst/>
            <a:cxnLst/>
            <a:rect l="l" t="t" r="r" b="b"/>
            <a:pathLst>
              <a:path w="30479" h="30479">
                <a:moveTo>
                  <a:pt x="30479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20" name="object 1320"/>
          <p:cNvSpPr/>
          <p:nvPr/>
        </p:nvSpPr>
        <p:spPr>
          <a:xfrm>
            <a:off x="4104062" y="2402378"/>
            <a:ext cx="20782" cy="20782"/>
          </a:xfrm>
          <a:custGeom>
            <a:avLst/>
            <a:gdLst/>
            <a:ahLst/>
            <a:cxnLst/>
            <a:rect l="l" t="t" r="r" b="b"/>
            <a:pathLst>
              <a:path w="30479" h="30479">
                <a:moveTo>
                  <a:pt x="30479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21" name="object 1321"/>
          <p:cNvSpPr/>
          <p:nvPr/>
        </p:nvSpPr>
        <p:spPr>
          <a:xfrm>
            <a:off x="4104062" y="2347306"/>
            <a:ext cx="20782" cy="20782"/>
          </a:xfrm>
          <a:custGeom>
            <a:avLst/>
            <a:gdLst/>
            <a:ahLst/>
            <a:cxnLst/>
            <a:rect l="l" t="t" r="r" b="b"/>
            <a:pathLst>
              <a:path w="30479" h="30479">
                <a:moveTo>
                  <a:pt x="30479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22" name="object 1322"/>
          <p:cNvSpPr/>
          <p:nvPr/>
        </p:nvSpPr>
        <p:spPr>
          <a:xfrm>
            <a:off x="4104062" y="2292234"/>
            <a:ext cx="20782" cy="20782"/>
          </a:xfrm>
          <a:custGeom>
            <a:avLst/>
            <a:gdLst/>
            <a:ahLst/>
            <a:cxnLst/>
            <a:rect l="l" t="t" r="r" b="b"/>
            <a:pathLst>
              <a:path w="30479" h="30479">
                <a:moveTo>
                  <a:pt x="30479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23" name="object 1323"/>
          <p:cNvSpPr/>
          <p:nvPr/>
        </p:nvSpPr>
        <p:spPr>
          <a:xfrm>
            <a:off x="4104062" y="2237162"/>
            <a:ext cx="20782" cy="20782"/>
          </a:xfrm>
          <a:custGeom>
            <a:avLst/>
            <a:gdLst/>
            <a:ahLst/>
            <a:cxnLst/>
            <a:rect l="l" t="t" r="r" b="b"/>
            <a:pathLst>
              <a:path w="30479" h="30479">
                <a:moveTo>
                  <a:pt x="30479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24" name="object 1324"/>
          <p:cNvSpPr/>
          <p:nvPr/>
        </p:nvSpPr>
        <p:spPr>
          <a:xfrm>
            <a:off x="4104062" y="2182091"/>
            <a:ext cx="20782" cy="20782"/>
          </a:xfrm>
          <a:custGeom>
            <a:avLst/>
            <a:gdLst/>
            <a:ahLst/>
            <a:cxnLst/>
            <a:rect l="l" t="t" r="r" b="b"/>
            <a:pathLst>
              <a:path w="30479" h="30480">
                <a:moveTo>
                  <a:pt x="30479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25" name="object 1325"/>
          <p:cNvSpPr/>
          <p:nvPr/>
        </p:nvSpPr>
        <p:spPr>
          <a:xfrm>
            <a:off x="3345526" y="2527068"/>
            <a:ext cx="10391" cy="9525"/>
          </a:xfrm>
          <a:custGeom>
            <a:avLst/>
            <a:gdLst/>
            <a:ahLst/>
            <a:cxnLst/>
            <a:rect l="l" t="t" r="r" b="b"/>
            <a:pathLst>
              <a:path w="15239" h="13970">
                <a:moveTo>
                  <a:pt x="15239" y="13715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26" name="object 1326"/>
          <p:cNvSpPr/>
          <p:nvPr/>
        </p:nvSpPr>
        <p:spPr>
          <a:xfrm>
            <a:off x="3500350" y="2515638"/>
            <a:ext cx="20782" cy="20782"/>
          </a:xfrm>
          <a:custGeom>
            <a:avLst/>
            <a:gdLst/>
            <a:ahLst/>
            <a:cxnLst/>
            <a:rect l="l" t="t" r="r" b="b"/>
            <a:pathLst>
              <a:path w="30479" h="30479">
                <a:moveTo>
                  <a:pt x="30479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27" name="object 1327"/>
          <p:cNvSpPr/>
          <p:nvPr/>
        </p:nvSpPr>
        <p:spPr>
          <a:xfrm>
            <a:off x="3555423" y="2515638"/>
            <a:ext cx="20782" cy="20782"/>
          </a:xfrm>
          <a:custGeom>
            <a:avLst/>
            <a:gdLst/>
            <a:ahLst/>
            <a:cxnLst/>
            <a:rect l="l" t="t" r="r" b="b"/>
            <a:pathLst>
              <a:path w="30479" h="30479">
                <a:moveTo>
                  <a:pt x="30479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28" name="object 1328"/>
          <p:cNvSpPr/>
          <p:nvPr/>
        </p:nvSpPr>
        <p:spPr>
          <a:xfrm>
            <a:off x="3610494" y="2515638"/>
            <a:ext cx="20782" cy="20782"/>
          </a:xfrm>
          <a:custGeom>
            <a:avLst/>
            <a:gdLst/>
            <a:ahLst/>
            <a:cxnLst/>
            <a:rect l="l" t="t" r="r" b="b"/>
            <a:pathLst>
              <a:path w="30479" h="30479">
                <a:moveTo>
                  <a:pt x="30479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29" name="object 1329"/>
          <p:cNvSpPr/>
          <p:nvPr/>
        </p:nvSpPr>
        <p:spPr>
          <a:xfrm>
            <a:off x="3665566" y="2515638"/>
            <a:ext cx="20782" cy="20782"/>
          </a:xfrm>
          <a:custGeom>
            <a:avLst/>
            <a:gdLst/>
            <a:ahLst/>
            <a:cxnLst/>
            <a:rect l="l" t="t" r="r" b="b"/>
            <a:pathLst>
              <a:path w="30479" h="30479">
                <a:moveTo>
                  <a:pt x="30479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30" name="object 1330"/>
          <p:cNvSpPr/>
          <p:nvPr/>
        </p:nvSpPr>
        <p:spPr>
          <a:xfrm>
            <a:off x="3720637" y="2515638"/>
            <a:ext cx="20782" cy="20782"/>
          </a:xfrm>
          <a:custGeom>
            <a:avLst/>
            <a:gdLst/>
            <a:ahLst/>
            <a:cxnLst/>
            <a:rect l="l" t="t" r="r" b="b"/>
            <a:pathLst>
              <a:path w="30479" h="30479">
                <a:moveTo>
                  <a:pt x="30479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31" name="object 1331"/>
          <p:cNvSpPr/>
          <p:nvPr/>
        </p:nvSpPr>
        <p:spPr>
          <a:xfrm>
            <a:off x="3776749" y="2515638"/>
            <a:ext cx="20782" cy="20782"/>
          </a:xfrm>
          <a:custGeom>
            <a:avLst/>
            <a:gdLst/>
            <a:ahLst/>
            <a:cxnLst/>
            <a:rect l="l" t="t" r="r" b="b"/>
            <a:pathLst>
              <a:path w="30479" h="30479">
                <a:moveTo>
                  <a:pt x="30479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32" name="object 1332"/>
          <p:cNvSpPr/>
          <p:nvPr/>
        </p:nvSpPr>
        <p:spPr>
          <a:xfrm>
            <a:off x="3831820" y="2515638"/>
            <a:ext cx="20782" cy="20782"/>
          </a:xfrm>
          <a:custGeom>
            <a:avLst/>
            <a:gdLst/>
            <a:ahLst/>
            <a:cxnLst/>
            <a:rect l="l" t="t" r="r" b="b"/>
            <a:pathLst>
              <a:path w="30479" h="30479">
                <a:moveTo>
                  <a:pt x="30479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33" name="object 1333"/>
          <p:cNvSpPr/>
          <p:nvPr/>
        </p:nvSpPr>
        <p:spPr>
          <a:xfrm>
            <a:off x="3886893" y="2515638"/>
            <a:ext cx="20782" cy="20782"/>
          </a:xfrm>
          <a:custGeom>
            <a:avLst/>
            <a:gdLst/>
            <a:ahLst/>
            <a:cxnLst/>
            <a:rect l="l" t="t" r="r" b="b"/>
            <a:pathLst>
              <a:path w="30479" h="30479">
                <a:moveTo>
                  <a:pt x="30479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34" name="object 1334"/>
          <p:cNvSpPr/>
          <p:nvPr/>
        </p:nvSpPr>
        <p:spPr>
          <a:xfrm>
            <a:off x="3941964" y="2515638"/>
            <a:ext cx="20782" cy="20782"/>
          </a:xfrm>
          <a:custGeom>
            <a:avLst/>
            <a:gdLst/>
            <a:ahLst/>
            <a:cxnLst/>
            <a:rect l="l" t="t" r="r" b="b"/>
            <a:pathLst>
              <a:path w="30479" h="30479">
                <a:moveTo>
                  <a:pt x="30479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35" name="object 1335"/>
          <p:cNvSpPr/>
          <p:nvPr/>
        </p:nvSpPr>
        <p:spPr>
          <a:xfrm>
            <a:off x="3997036" y="2515638"/>
            <a:ext cx="20782" cy="20782"/>
          </a:xfrm>
          <a:custGeom>
            <a:avLst/>
            <a:gdLst/>
            <a:ahLst/>
            <a:cxnLst/>
            <a:rect l="l" t="t" r="r" b="b"/>
            <a:pathLst>
              <a:path w="30479" h="30479">
                <a:moveTo>
                  <a:pt x="30479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36" name="object 1336"/>
          <p:cNvSpPr/>
          <p:nvPr/>
        </p:nvSpPr>
        <p:spPr>
          <a:xfrm>
            <a:off x="4052107" y="2515638"/>
            <a:ext cx="20782" cy="20782"/>
          </a:xfrm>
          <a:custGeom>
            <a:avLst/>
            <a:gdLst/>
            <a:ahLst/>
            <a:cxnLst/>
            <a:rect l="l" t="t" r="r" b="b"/>
            <a:pathLst>
              <a:path w="30479" h="30479">
                <a:moveTo>
                  <a:pt x="30479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37" name="object 1337"/>
          <p:cNvSpPr/>
          <p:nvPr/>
        </p:nvSpPr>
        <p:spPr>
          <a:xfrm>
            <a:off x="3345526" y="2471997"/>
            <a:ext cx="20782" cy="20782"/>
          </a:xfrm>
          <a:custGeom>
            <a:avLst/>
            <a:gdLst/>
            <a:ahLst/>
            <a:cxnLst/>
            <a:rect l="l" t="t" r="r" b="b"/>
            <a:pathLst>
              <a:path w="30479" h="30479">
                <a:moveTo>
                  <a:pt x="30479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38" name="object 1338"/>
          <p:cNvSpPr/>
          <p:nvPr/>
        </p:nvSpPr>
        <p:spPr>
          <a:xfrm>
            <a:off x="3345526" y="2416925"/>
            <a:ext cx="20782" cy="20782"/>
          </a:xfrm>
          <a:custGeom>
            <a:avLst/>
            <a:gdLst/>
            <a:ahLst/>
            <a:cxnLst/>
            <a:rect l="l" t="t" r="r" b="b"/>
            <a:pathLst>
              <a:path w="30479" h="30479">
                <a:moveTo>
                  <a:pt x="30479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39" name="object 1339"/>
          <p:cNvSpPr/>
          <p:nvPr/>
        </p:nvSpPr>
        <p:spPr>
          <a:xfrm>
            <a:off x="3345526" y="2361854"/>
            <a:ext cx="20782" cy="20782"/>
          </a:xfrm>
          <a:custGeom>
            <a:avLst/>
            <a:gdLst/>
            <a:ahLst/>
            <a:cxnLst/>
            <a:rect l="l" t="t" r="r" b="b"/>
            <a:pathLst>
              <a:path w="30479" h="30479">
                <a:moveTo>
                  <a:pt x="30479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40" name="object 1340"/>
          <p:cNvSpPr/>
          <p:nvPr/>
        </p:nvSpPr>
        <p:spPr>
          <a:xfrm>
            <a:off x="3345526" y="2305742"/>
            <a:ext cx="20782" cy="20782"/>
          </a:xfrm>
          <a:custGeom>
            <a:avLst/>
            <a:gdLst/>
            <a:ahLst/>
            <a:cxnLst/>
            <a:rect l="l" t="t" r="r" b="b"/>
            <a:pathLst>
              <a:path w="30479" h="30479">
                <a:moveTo>
                  <a:pt x="30479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41" name="object 1341"/>
          <p:cNvSpPr/>
          <p:nvPr/>
        </p:nvSpPr>
        <p:spPr>
          <a:xfrm>
            <a:off x="3345526" y="2250669"/>
            <a:ext cx="20782" cy="20782"/>
          </a:xfrm>
          <a:custGeom>
            <a:avLst/>
            <a:gdLst/>
            <a:ahLst/>
            <a:cxnLst/>
            <a:rect l="l" t="t" r="r" b="b"/>
            <a:pathLst>
              <a:path w="30479" h="30479">
                <a:moveTo>
                  <a:pt x="30479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42" name="object 1342"/>
          <p:cNvSpPr/>
          <p:nvPr/>
        </p:nvSpPr>
        <p:spPr>
          <a:xfrm>
            <a:off x="3345526" y="2195598"/>
            <a:ext cx="20782" cy="20782"/>
          </a:xfrm>
          <a:custGeom>
            <a:avLst/>
            <a:gdLst/>
            <a:ahLst/>
            <a:cxnLst/>
            <a:rect l="l" t="t" r="r" b="b"/>
            <a:pathLst>
              <a:path w="30479" h="30480">
                <a:moveTo>
                  <a:pt x="30479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43" name="object 1343"/>
          <p:cNvSpPr/>
          <p:nvPr/>
        </p:nvSpPr>
        <p:spPr>
          <a:xfrm>
            <a:off x="2463337" y="2255866"/>
            <a:ext cx="4330" cy="5195"/>
          </a:xfrm>
          <a:custGeom>
            <a:avLst/>
            <a:gdLst/>
            <a:ahLst/>
            <a:cxnLst/>
            <a:rect l="l" t="t" r="r" b="b"/>
            <a:pathLst>
              <a:path w="6350" h="7620">
                <a:moveTo>
                  <a:pt x="0" y="7620"/>
                </a:moveTo>
                <a:lnTo>
                  <a:pt x="6096" y="0"/>
                </a:lnTo>
              </a:path>
            </a:pathLst>
          </a:custGeom>
          <a:ln w="3175">
            <a:solidFill>
              <a:srgbClr val="7F7F7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44" name="object 1344"/>
          <p:cNvSpPr/>
          <p:nvPr/>
        </p:nvSpPr>
        <p:spPr>
          <a:xfrm>
            <a:off x="8118071" y="3184813"/>
            <a:ext cx="5195" cy="5195"/>
          </a:xfrm>
          <a:custGeom>
            <a:avLst/>
            <a:gdLst/>
            <a:ahLst/>
            <a:cxnLst/>
            <a:rect l="l" t="t" r="r" b="b"/>
            <a:pathLst>
              <a:path w="7620" h="7620">
                <a:moveTo>
                  <a:pt x="0" y="762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7F7F7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45" name="object 1345"/>
          <p:cNvSpPr/>
          <p:nvPr/>
        </p:nvSpPr>
        <p:spPr>
          <a:xfrm>
            <a:off x="8125344" y="3622271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4">
                <a:moveTo>
                  <a:pt x="0" y="1524"/>
                </a:moveTo>
                <a:lnTo>
                  <a:pt x="1524" y="0"/>
                </a:lnTo>
              </a:path>
            </a:pathLst>
          </a:custGeom>
          <a:ln w="3175">
            <a:solidFill>
              <a:srgbClr val="7F7F7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46" name="object 1346"/>
          <p:cNvSpPr/>
          <p:nvPr/>
        </p:nvSpPr>
        <p:spPr>
          <a:xfrm>
            <a:off x="8123265" y="3401983"/>
            <a:ext cx="3464" cy="3464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0" y="4572"/>
                </a:moveTo>
                <a:lnTo>
                  <a:pt x="4572" y="0"/>
                </a:lnTo>
              </a:path>
            </a:pathLst>
          </a:custGeom>
          <a:ln w="3175">
            <a:solidFill>
              <a:srgbClr val="7F7F7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47" name="object 1347"/>
          <p:cNvSpPr/>
          <p:nvPr/>
        </p:nvSpPr>
        <p:spPr>
          <a:xfrm>
            <a:off x="7894666" y="319208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7F7F7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48" name="object 1348"/>
          <p:cNvSpPr/>
          <p:nvPr/>
        </p:nvSpPr>
        <p:spPr>
          <a:xfrm>
            <a:off x="3442161" y="3925685"/>
            <a:ext cx="5195" cy="5195"/>
          </a:xfrm>
          <a:custGeom>
            <a:avLst/>
            <a:gdLst/>
            <a:ahLst/>
            <a:cxnLst/>
            <a:rect l="l" t="t" r="r" b="b"/>
            <a:pathLst>
              <a:path w="7620" h="7620">
                <a:moveTo>
                  <a:pt x="0" y="762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7F7F7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49" name="object 1349"/>
          <p:cNvSpPr/>
          <p:nvPr/>
        </p:nvSpPr>
        <p:spPr>
          <a:xfrm>
            <a:off x="3442161" y="3964132"/>
            <a:ext cx="5195" cy="6494"/>
          </a:xfrm>
          <a:custGeom>
            <a:avLst/>
            <a:gdLst/>
            <a:ahLst/>
            <a:cxnLst/>
            <a:rect l="l" t="t" r="r" b="b"/>
            <a:pathLst>
              <a:path w="7620" h="9525">
                <a:moveTo>
                  <a:pt x="0" y="9144"/>
                </a:moveTo>
                <a:lnTo>
                  <a:pt x="7620" y="0"/>
                </a:lnTo>
              </a:path>
            </a:pathLst>
          </a:custGeom>
          <a:ln w="3175">
            <a:solidFill>
              <a:srgbClr val="7F7F7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50" name="object 1350"/>
          <p:cNvSpPr/>
          <p:nvPr/>
        </p:nvSpPr>
        <p:spPr>
          <a:xfrm>
            <a:off x="9112480" y="1450571"/>
            <a:ext cx="11690" cy="11690"/>
          </a:xfrm>
          <a:custGeom>
            <a:avLst/>
            <a:gdLst/>
            <a:ahLst/>
            <a:cxnLst/>
            <a:rect l="l" t="t" r="r" b="b"/>
            <a:pathLst>
              <a:path w="17145" h="17144">
                <a:moveTo>
                  <a:pt x="16764" y="16764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51" name="object 1351"/>
          <p:cNvSpPr/>
          <p:nvPr/>
        </p:nvSpPr>
        <p:spPr>
          <a:xfrm>
            <a:off x="9158201" y="1441219"/>
            <a:ext cx="20782" cy="20782"/>
          </a:xfrm>
          <a:custGeom>
            <a:avLst/>
            <a:gdLst/>
            <a:ahLst/>
            <a:cxnLst/>
            <a:rect l="l" t="t" r="r" b="b"/>
            <a:pathLst>
              <a:path w="30479" h="30480">
                <a:moveTo>
                  <a:pt x="30479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52" name="object 1352"/>
          <p:cNvSpPr/>
          <p:nvPr/>
        </p:nvSpPr>
        <p:spPr>
          <a:xfrm>
            <a:off x="9213271" y="1441219"/>
            <a:ext cx="4330" cy="433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6096" y="6096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53" name="object 1353"/>
          <p:cNvSpPr/>
          <p:nvPr/>
        </p:nvSpPr>
        <p:spPr>
          <a:xfrm>
            <a:off x="9217429" y="1445375"/>
            <a:ext cx="16885" cy="16885"/>
          </a:xfrm>
          <a:custGeom>
            <a:avLst/>
            <a:gdLst/>
            <a:ahLst/>
            <a:cxnLst/>
            <a:rect l="l" t="t" r="r" b="b"/>
            <a:pathLst>
              <a:path w="24765" h="24764">
                <a:moveTo>
                  <a:pt x="24383" y="24383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54" name="object 1354"/>
          <p:cNvSpPr/>
          <p:nvPr/>
        </p:nvSpPr>
        <p:spPr>
          <a:xfrm>
            <a:off x="9269382" y="1441219"/>
            <a:ext cx="20782" cy="20782"/>
          </a:xfrm>
          <a:custGeom>
            <a:avLst/>
            <a:gdLst/>
            <a:ahLst/>
            <a:cxnLst/>
            <a:rect l="l" t="t" r="r" b="b"/>
            <a:pathLst>
              <a:path w="30479" h="30480">
                <a:moveTo>
                  <a:pt x="30479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55" name="object 1355"/>
          <p:cNvSpPr/>
          <p:nvPr/>
        </p:nvSpPr>
        <p:spPr>
          <a:xfrm>
            <a:off x="9324454" y="1441219"/>
            <a:ext cx="20782" cy="20782"/>
          </a:xfrm>
          <a:custGeom>
            <a:avLst/>
            <a:gdLst/>
            <a:ahLst/>
            <a:cxnLst/>
            <a:rect l="l" t="t" r="r" b="b"/>
            <a:pathLst>
              <a:path w="30479" h="30480">
                <a:moveTo>
                  <a:pt x="30479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56" name="object 1356"/>
          <p:cNvSpPr/>
          <p:nvPr/>
        </p:nvSpPr>
        <p:spPr>
          <a:xfrm>
            <a:off x="9379527" y="1441219"/>
            <a:ext cx="20782" cy="20782"/>
          </a:xfrm>
          <a:custGeom>
            <a:avLst/>
            <a:gdLst/>
            <a:ahLst/>
            <a:cxnLst/>
            <a:rect l="l" t="t" r="r" b="b"/>
            <a:pathLst>
              <a:path w="30479" h="30480">
                <a:moveTo>
                  <a:pt x="30479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57" name="object 1357"/>
          <p:cNvSpPr/>
          <p:nvPr/>
        </p:nvSpPr>
        <p:spPr>
          <a:xfrm>
            <a:off x="9434598" y="1441219"/>
            <a:ext cx="20782" cy="20782"/>
          </a:xfrm>
          <a:custGeom>
            <a:avLst/>
            <a:gdLst/>
            <a:ahLst/>
            <a:cxnLst/>
            <a:rect l="l" t="t" r="r" b="b"/>
            <a:pathLst>
              <a:path w="30479" h="30480">
                <a:moveTo>
                  <a:pt x="30479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58" name="object 1358"/>
          <p:cNvSpPr/>
          <p:nvPr/>
        </p:nvSpPr>
        <p:spPr>
          <a:xfrm>
            <a:off x="9489670" y="1441219"/>
            <a:ext cx="20782" cy="20782"/>
          </a:xfrm>
          <a:custGeom>
            <a:avLst/>
            <a:gdLst/>
            <a:ahLst/>
            <a:cxnLst/>
            <a:rect l="l" t="t" r="r" b="b"/>
            <a:pathLst>
              <a:path w="30479" h="30480">
                <a:moveTo>
                  <a:pt x="30479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59" name="object 1359"/>
          <p:cNvSpPr/>
          <p:nvPr/>
        </p:nvSpPr>
        <p:spPr>
          <a:xfrm>
            <a:off x="9544741" y="1441219"/>
            <a:ext cx="20782" cy="20782"/>
          </a:xfrm>
          <a:custGeom>
            <a:avLst/>
            <a:gdLst/>
            <a:ahLst/>
            <a:cxnLst/>
            <a:rect l="l" t="t" r="r" b="b"/>
            <a:pathLst>
              <a:path w="30479" h="30480">
                <a:moveTo>
                  <a:pt x="30479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60" name="object 1360"/>
          <p:cNvSpPr/>
          <p:nvPr/>
        </p:nvSpPr>
        <p:spPr>
          <a:xfrm>
            <a:off x="9599813" y="1441219"/>
            <a:ext cx="20782" cy="20782"/>
          </a:xfrm>
          <a:custGeom>
            <a:avLst/>
            <a:gdLst/>
            <a:ahLst/>
            <a:cxnLst/>
            <a:rect l="l" t="t" r="r" b="b"/>
            <a:pathLst>
              <a:path w="30479" h="30480">
                <a:moveTo>
                  <a:pt x="30479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61" name="object 1361"/>
          <p:cNvSpPr/>
          <p:nvPr/>
        </p:nvSpPr>
        <p:spPr>
          <a:xfrm>
            <a:off x="9654885" y="1441219"/>
            <a:ext cx="20782" cy="20782"/>
          </a:xfrm>
          <a:custGeom>
            <a:avLst/>
            <a:gdLst/>
            <a:ahLst/>
            <a:cxnLst/>
            <a:rect l="l" t="t" r="r" b="b"/>
            <a:pathLst>
              <a:path w="30480" h="30480">
                <a:moveTo>
                  <a:pt x="30479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62" name="object 1362"/>
          <p:cNvSpPr/>
          <p:nvPr/>
        </p:nvSpPr>
        <p:spPr>
          <a:xfrm>
            <a:off x="9709957" y="1441219"/>
            <a:ext cx="20782" cy="20782"/>
          </a:xfrm>
          <a:custGeom>
            <a:avLst/>
            <a:gdLst/>
            <a:ahLst/>
            <a:cxnLst/>
            <a:rect l="l" t="t" r="r" b="b"/>
            <a:pathLst>
              <a:path w="30480" h="30480">
                <a:moveTo>
                  <a:pt x="30480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63" name="object 1363"/>
          <p:cNvSpPr/>
          <p:nvPr/>
        </p:nvSpPr>
        <p:spPr>
          <a:xfrm>
            <a:off x="2331374" y="3001933"/>
            <a:ext cx="20782" cy="20782"/>
          </a:xfrm>
          <a:custGeom>
            <a:avLst/>
            <a:gdLst/>
            <a:ahLst/>
            <a:cxnLst/>
            <a:rect l="l" t="t" r="r" b="b"/>
            <a:pathLst>
              <a:path w="30480" h="30479">
                <a:moveTo>
                  <a:pt x="30480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64" name="object 1364"/>
          <p:cNvSpPr/>
          <p:nvPr/>
        </p:nvSpPr>
        <p:spPr>
          <a:xfrm>
            <a:off x="2344882" y="2960370"/>
            <a:ext cx="7360" cy="7360"/>
          </a:xfrm>
          <a:custGeom>
            <a:avLst/>
            <a:gdLst/>
            <a:ahLst/>
            <a:cxnLst/>
            <a:rect l="l" t="t" r="r" b="b"/>
            <a:pathLst>
              <a:path w="10794" h="10795">
                <a:moveTo>
                  <a:pt x="10668" y="10667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65" name="object 1365"/>
          <p:cNvSpPr/>
          <p:nvPr/>
        </p:nvSpPr>
        <p:spPr>
          <a:xfrm>
            <a:off x="2331374" y="3113116"/>
            <a:ext cx="20782" cy="20782"/>
          </a:xfrm>
          <a:custGeom>
            <a:avLst/>
            <a:gdLst/>
            <a:ahLst/>
            <a:cxnLst/>
            <a:rect l="l" t="t" r="r" b="b"/>
            <a:pathLst>
              <a:path w="30480" h="30479">
                <a:moveTo>
                  <a:pt x="30480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66" name="object 1366"/>
          <p:cNvSpPr/>
          <p:nvPr/>
        </p:nvSpPr>
        <p:spPr>
          <a:xfrm>
            <a:off x="2331374" y="3058044"/>
            <a:ext cx="20782" cy="20782"/>
          </a:xfrm>
          <a:custGeom>
            <a:avLst/>
            <a:gdLst/>
            <a:ahLst/>
            <a:cxnLst/>
            <a:rect l="l" t="t" r="r" b="b"/>
            <a:pathLst>
              <a:path w="30480" h="30479">
                <a:moveTo>
                  <a:pt x="30480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67" name="object 1367"/>
          <p:cNvSpPr/>
          <p:nvPr/>
        </p:nvSpPr>
        <p:spPr>
          <a:xfrm>
            <a:off x="2331374" y="3223259"/>
            <a:ext cx="20782" cy="20782"/>
          </a:xfrm>
          <a:custGeom>
            <a:avLst/>
            <a:gdLst/>
            <a:ahLst/>
            <a:cxnLst/>
            <a:rect l="l" t="t" r="r" b="b"/>
            <a:pathLst>
              <a:path w="30480" h="30479">
                <a:moveTo>
                  <a:pt x="30480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68" name="object 1368"/>
          <p:cNvSpPr/>
          <p:nvPr/>
        </p:nvSpPr>
        <p:spPr>
          <a:xfrm>
            <a:off x="2331374" y="3168188"/>
            <a:ext cx="20782" cy="20782"/>
          </a:xfrm>
          <a:custGeom>
            <a:avLst/>
            <a:gdLst/>
            <a:ahLst/>
            <a:cxnLst/>
            <a:rect l="l" t="t" r="r" b="b"/>
            <a:pathLst>
              <a:path w="30480" h="30479">
                <a:moveTo>
                  <a:pt x="30480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69" name="object 1369"/>
          <p:cNvSpPr/>
          <p:nvPr/>
        </p:nvSpPr>
        <p:spPr>
          <a:xfrm>
            <a:off x="2331374" y="3333403"/>
            <a:ext cx="20782" cy="20782"/>
          </a:xfrm>
          <a:custGeom>
            <a:avLst/>
            <a:gdLst/>
            <a:ahLst/>
            <a:cxnLst/>
            <a:rect l="l" t="t" r="r" b="b"/>
            <a:pathLst>
              <a:path w="30480" h="30479">
                <a:moveTo>
                  <a:pt x="30480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70" name="object 1370"/>
          <p:cNvSpPr/>
          <p:nvPr/>
        </p:nvSpPr>
        <p:spPr>
          <a:xfrm>
            <a:off x="2331374" y="3278332"/>
            <a:ext cx="20782" cy="20782"/>
          </a:xfrm>
          <a:custGeom>
            <a:avLst/>
            <a:gdLst/>
            <a:ahLst/>
            <a:cxnLst/>
            <a:rect l="l" t="t" r="r" b="b"/>
            <a:pathLst>
              <a:path w="30480" h="30479">
                <a:moveTo>
                  <a:pt x="30480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71" name="object 1371"/>
          <p:cNvSpPr/>
          <p:nvPr/>
        </p:nvSpPr>
        <p:spPr>
          <a:xfrm>
            <a:off x="2331374" y="3443547"/>
            <a:ext cx="16885" cy="16885"/>
          </a:xfrm>
          <a:custGeom>
            <a:avLst/>
            <a:gdLst/>
            <a:ahLst/>
            <a:cxnLst/>
            <a:rect l="l" t="t" r="r" b="b"/>
            <a:pathLst>
              <a:path w="24764" h="24764">
                <a:moveTo>
                  <a:pt x="24383" y="24384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72" name="object 1372"/>
          <p:cNvSpPr/>
          <p:nvPr/>
        </p:nvSpPr>
        <p:spPr>
          <a:xfrm>
            <a:off x="2331374" y="3388475"/>
            <a:ext cx="20782" cy="20782"/>
          </a:xfrm>
          <a:custGeom>
            <a:avLst/>
            <a:gdLst/>
            <a:ahLst/>
            <a:cxnLst/>
            <a:rect l="l" t="t" r="r" b="b"/>
            <a:pathLst>
              <a:path w="30480" h="30479">
                <a:moveTo>
                  <a:pt x="30480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73" name="object 1373"/>
          <p:cNvSpPr/>
          <p:nvPr/>
        </p:nvSpPr>
        <p:spPr>
          <a:xfrm>
            <a:off x="2331374" y="3554730"/>
            <a:ext cx="8659" cy="7360"/>
          </a:xfrm>
          <a:custGeom>
            <a:avLst/>
            <a:gdLst/>
            <a:ahLst/>
            <a:cxnLst/>
            <a:rect l="l" t="t" r="r" b="b"/>
            <a:pathLst>
              <a:path w="12700" h="10795">
                <a:moveTo>
                  <a:pt x="12192" y="10667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74" name="object 1374"/>
          <p:cNvSpPr/>
          <p:nvPr/>
        </p:nvSpPr>
        <p:spPr>
          <a:xfrm>
            <a:off x="2331374" y="3498619"/>
            <a:ext cx="20782" cy="20782"/>
          </a:xfrm>
          <a:custGeom>
            <a:avLst/>
            <a:gdLst/>
            <a:ahLst/>
            <a:cxnLst/>
            <a:rect l="l" t="t" r="r" b="b"/>
            <a:pathLst>
              <a:path w="30480" h="30479">
                <a:moveTo>
                  <a:pt x="30480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75" name="object 1375"/>
          <p:cNvSpPr/>
          <p:nvPr/>
        </p:nvSpPr>
        <p:spPr>
          <a:xfrm>
            <a:off x="2347999" y="3460173"/>
            <a:ext cx="4330" cy="433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6095" y="6096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76" name="object 1376"/>
          <p:cNvSpPr/>
          <p:nvPr/>
        </p:nvSpPr>
        <p:spPr>
          <a:xfrm>
            <a:off x="2331374" y="3609802"/>
            <a:ext cx="20782" cy="20782"/>
          </a:xfrm>
          <a:custGeom>
            <a:avLst/>
            <a:gdLst/>
            <a:ahLst/>
            <a:cxnLst/>
            <a:rect l="l" t="t" r="r" b="b"/>
            <a:pathLst>
              <a:path w="30480" h="30479">
                <a:moveTo>
                  <a:pt x="30480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77" name="object 1377"/>
          <p:cNvSpPr/>
          <p:nvPr/>
        </p:nvSpPr>
        <p:spPr>
          <a:xfrm>
            <a:off x="2339686" y="3562003"/>
            <a:ext cx="12556" cy="13855"/>
          </a:xfrm>
          <a:custGeom>
            <a:avLst/>
            <a:gdLst/>
            <a:ahLst/>
            <a:cxnLst/>
            <a:rect l="l" t="t" r="r" b="b"/>
            <a:pathLst>
              <a:path w="18414" h="20320">
                <a:moveTo>
                  <a:pt x="18287" y="19812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78" name="object 1378"/>
          <p:cNvSpPr/>
          <p:nvPr/>
        </p:nvSpPr>
        <p:spPr>
          <a:xfrm>
            <a:off x="2331374" y="3719945"/>
            <a:ext cx="20782" cy="20782"/>
          </a:xfrm>
          <a:custGeom>
            <a:avLst/>
            <a:gdLst/>
            <a:ahLst/>
            <a:cxnLst/>
            <a:rect l="l" t="t" r="r" b="b"/>
            <a:pathLst>
              <a:path w="30480" h="30479">
                <a:moveTo>
                  <a:pt x="30480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79" name="object 1379"/>
          <p:cNvSpPr/>
          <p:nvPr/>
        </p:nvSpPr>
        <p:spPr>
          <a:xfrm>
            <a:off x="2331374" y="3664873"/>
            <a:ext cx="20782" cy="20782"/>
          </a:xfrm>
          <a:custGeom>
            <a:avLst/>
            <a:gdLst/>
            <a:ahLst/>
            <a:cxnLst/>
            <a:rect l="l" t="t" r="r" b="b"/>
            <a:pathLst>
              <a:path w="30480" h="30479">
                <a:moveTo>
                  <a:pt x="30480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80" name="object 1380"/>
          <p:cNvSpPr/>
          <p:nvPr/>
        </p:nvSpPr>
        <p:spPr>
          <a:xfrm>
            <a:off x="2331374" y="3830089"/>
            <a:ext cx="20782" cy="20782"/>
          </a:xfrm>
          <a:custGeom>
            <a:avLst/>
            <a:gdLst/>
            <a:ahLst/>
            <a:cxnLst/>
            <a:rect l="l" t="t" r="r" b="b"/>
            <a:pathLst>
              <a:path w="30480" h="30479">
                <a:moveTo>
                  <a:pt x="30480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81" name="object 1381"/>
          <p:cNvSpPr/>
          <p:nvPr/>
        </p:nvSpPr>
        <p:spPr>
          <a:xfrm>
            <a:off x="2331374" y="3775017"/>
            <a:ext cx="20782" cy="20782"/>
          </a:xfrm>
          <a:custGeom>
            <a:avLst/>
            <a:gdLst/>
            <a:ahLst/>
            <a:cxnLst/>
            <a:rect l="l" t="t" r="r" b="b"/>
            <a:pathLst>
              <a:path w="30480" h="30479">
                <a:moveTo>
                  <a:pt x="30480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82" name="object 1382"/>
          <p:cNvSpPr/>
          <p:nvPr/>
        </p:nvSpPr>
        <p:spPr>
          <a:xfrm>
            <a:off x="2331374" y="3940233"/>
            <a:ext cx="20782" cy="20782"/>
          </a:xfrm>
          <a:custGeom>
            <a:avLst/>
            <a:gdLst/>
            <a:ahLst/>
            <a:cxnLst/>
            <a:rect l="l" t="t" r="r" b="b"/>
            <a:pathLst>
              <a:path w="30480" h="30479">
                <a:moveTo>
                  <a:pt x="30480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83" name="object 1383"/>
          <p:cNvSpPr/>
          <p:nvPr/>
        </p:nvSpPr>
        <p:spPr>
          <a:xfrm>
            <a:off x="2331374" y="3885160"/>
            <a:ext cx="20782" cy="20782"/>
          </a:xfrm>
          <a:custGeom>
            <a:avLst/>
            <a:gdLst/>
            <a:ahLst/>
            <a:cxnLst/>
            <a:rect l="l" t="t" r="r" b="b"/>
            <a:pathLst>
              <a:path w="30480" h="30479">
                <a:moveTo>
                  <a:pt x="30480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84" name="object 1384"/>
          <p:cNvSpPr/>
          <p:nvPr/>
        </p:nvSpPr>
        <p:spPr>
          <a:xfrm>
            <a:off x="2331373" y="2946862"/>
            <a:ext cx="13855" cy="13855"/>
          </a:xfrm>
          <a:custGeom>
            <a:avLst/>
            <a:gdLst/>
            <a:ahLst/>
            <a:cxnLst/>
            <a:rect l="l" t="t" r="r" b="b"/>
            <a:pathLst>
              <a:path w="20319" h="20320">
                <a:moveTo>
                  <a:pt x="19812" y="19812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85" name="object 1385"/>
          <p:cNvSpPr/>
          <p:nvPr/>
        </p:nvSpPr>
        <p:spPr>
          <a:xfrm>
            <a:off x="2379171" y="2939588"/>
            <a:ext cx="20782" cy="20782"/>
          </a:xfrm>
          <a:custGeom>
            <a:avLst/>
            <a:gdLst/>
            <a:ahLst/>
            <a:cxnLst/>
            <a:rect l="l" t="t" r="r" b="b"/>
            <a:pathLst>
              <a:path w="30480" h="30479">
                <a:moveTo>
                  <a:pt x="30480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86" name="object 1386"/>
          <p:cNvSpPr/>
          <p:nvPr/>
        </p:nvSpPr>
        <p:spPr>
          <a:xfrm>
            <a:off x="2434243" y="2939588"/>
            <a:ext cx="20782" cy="20782"/>
          </a:xfrm>
          <a:custGeom>
            <a:avLst/>
            <a:gdLst/>
            <a:ahLst/>
            <a:cxnLst/>
            <a:rect l="l" t="t" r="r" b="b"/>
            <a:pathLst>
              <a:path w="30480" h="30479">
                <a:moveTo>
                  <a:pt x="30480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87" name="object 1387"/>
          <p:cNvSpPr/>
          <p:nvPr/>
        </p:nvSpPr>
        <p:spPr>
          <a:xfrm>
            <a:off x="9756716" y="2481348"/>
            <a:ext cx="22080" cy="20782"/>
          </a:xfrm>
          <a:custGeom>
            <a:avLst/>
            <a:gdLst/>
            <a:ahLst/>
            <a:cxnLst/>
            <a:rect l="l" t="t" r="r" b="b"/>
            <a:pathLst>
              <a:path w="32384" h="30479">
                <a:moveTo>
                  <a:pt x="32003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88" name="object 1388"/>
          <p:cNvSpPr/>
          <p:nvPr/>
        </p:nvSpPr>
        <p:spPr>
          <a:xfrm>
            <a:off x="9756716" y="2426277"/>
            <a:ext cx="22080" cy="20782"/>
          </a:xfrm>
          <a:custGeom>
            <a:avLst/>
            <a:gdLst/>
            <a:ahLst/>
            <a:cxnLst/>
            <a:rect l="l" t="t" r="r" b="b"/>
            <a:pathLst>
              <a:path w="32384" h="30479">
                <a:moveTo>
                  <a:pt x="32003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89" name="object 1389"/>
          <p:cNvSpPr/>
          <p:nvPr/>
        </p:nvSpPr>
        <p:spPr>
          <a:xfrm>
            <a:off x="9756716" y="2371205"/>
            <a:ext cx="22080" cy="20782"/>
          </a:xfrm>
          <a:custGeom>
            <a:avLst/>
            <a:gdLst/>
            <a:ahLst/>
            <a:cxnLst/>
            <a:rect l="l" t="t" r="r" b="b"/>
            <a:pathLst>
              <a:path w="32384" h="30479">
                <a:moveTo>
                  <a:pt x="32003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90" name="object 1390"/>
          <p:cNvSpPr/>
          <p:nvPr/>
        </p:nvSpPr>
        <p:spPr>
          <a:xfrm>
            <a:off x="9777498" y="2335877"/>
            <a:ext cx="1299" cy="1299"/>
          </a:xfrm>
          <a:custGeom>
            <a:avLst/>
            <a:gdLst/>
            <a:ahLst/>
            <a:cxnLst/>
            <a:rect l="l" t="t" r="r" b="b"/>
            <a:pathLst>
              <a:path w="1905" h="1904">
                <a:moveTo>
                  <a:pt x="1523" y="1524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91" name="object 1391"/>
          <p:cNvSpPr/>
          <p:nvPr/>
        </p:nvSpPr>
        <p:spPr>
          <a:xfrm>
            <a:off x="4535286" y="3937115"/>
            <a:ext cx="5195" cy="5195"/>
          </a:xfrm>
          <a:custGeom>
            <a:avLst/>
            <a:gdLst/>
            <a:ahLst/>
            <a:cxnLst/>
            <a:rect l="l" t="t" r="r" b="b"/>
            <a:pathLst>
              <a:path w="7620" h="7620">
                <a:moveTo>
                  <a:pt x="0" y="762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7F7F7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92" name="object 1392"/>
          <p:cNvSpPr/>
          <p:nvPr/>
        </p:nvSpPr>
        <p:spPr>
          <a:xfrm>
            <a:off x="2350077" y="3953741"/>
            <a:ext cx="5195" cy="5195"/>
          </a:xfrm>
          <a:custGeom>
            <a:avLst/>
            <a:gdLst/>
            <a:ahLst/>
            <a:cxnLst/>
            <a:rect l="l" t="t" r="r" b="b"/>
            <a:pathLst>
              <a:path w="7619" h="7620">
                <a:moveTo>
                  <a:pt x="0" y="762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7F7F7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93" name="object 1393"/>
          <p:cNvSpPr/>
          <p:nvPr/>
        </p:nvSpPr>
        <p:spPr>
          <a:xfrm>
            <a:off x="7889470" y="4153247"/>
            <a:ext cx="5195" cy="5195"/>
          </a:xfrm>
          <a:custGeom>
            <a:avLst/>
            <a:gdLst/>
            <a:ahLst/>
            <a:cxnLst/>
            <a:rect l="l" t="t" r="r" b="b"/>
            <a:pathLst>
              <a:path w="7620" h="7620">
                <a:moveTo>
                  <a:pt x="0" y="762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7F7F7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94" name="object 1394"/>
          <p:cNvSpPr/>
          <p:nvPr/>
        </p:nvSpPr>
        <p:spPr>
          <a:xfrm>
            <a:off x="7881158" y="4969972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4">
                <a:moveTo>
                  <a:pt x="0" y="1523"/>
                </a:moveTo>
                <a:lnTo>
                  <a:pt x="1524" y="0"/>
                </a:lnTo>
              </a:path>
            </a:pathLst>
          </a:custGeom>
          <a:ln w="3175">
            <a:solidFill>
              <a:srgbClr val="7F7F7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95" name="object 1395"/>
          <p:cNvSpPr/>
          <p:nvPr/>
        </p:nvSpPr>
        <p:spPr>
          <a:xfrm>
            <a:off x="7886353" y="4155325"/>
            <a:ext cx="5195" cy="5195"/>
          </a:xfrm>
          <a:custGeom>
            <a:avLst/>
            <a:gdLst/>
            <a:ahLst/>
            <a:cxnLst/>
            <a:rect l="l" t="t" r="r" b="b"/>
            <a:pathLst>
              <a:path w="7620" h="7620">
                <a:moveTo>
                  <a:pt x="0" y="762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7F7F7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96" name="object 1396"/>
          <p:cNvSpPr/>
          <p:nvPr/>
        </p:nvSpPr>
        <p:spPr>
          <a:xfrm>
            <a:off x="5630487" y="1553440"/>
            <a:ext cx="0" cy="93518"/>
          </a:xfrm>
          <a:custGeom>
            <a:avLst/>
            <a:gdLst/>
            <a:ahLst/>
            <a:cxnLst/>
            <a:rect l="l" t="t" r="r" b="b"/>
            <a:pathLst>
              <a:path h="137160">
                <a:moveTo>
                  <a:pt x="0" y="0"/>
                </a:moveTo>
                <a:lnTo>
                  <a:pt x="0" y="137160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97" name="object 1397"/>
          <p:cNvSpPr/>
          <p:nvPr/>
        </p:nvSpPr>
        <p:spPr>
          <a:xfrm>
            <a:off x="5630487" y="2435628"/>
            <a:ext cx="0" cy="107373"/>
          </a:xfrm>
          <a:custGeom>
            <a:avLst/>
            <a:gdLst/>
            <a:ahLst/>
            <a:cxnLst/>
            <a:rect l="l" t="t" r="r" b="b"/>
            <a:pathLst>
              <a:path h="157479">
                <a:moveTo>
                  <a:pt x="0" y="0"/>
                </a:moveTo>
                <a:lnTo>
                  <a:pt x="0" y="156972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98" name="object 1398"/>
          <p:cNvSpPr/>
          <p:nvPr/>
        </p:nvSpPr>
        <p:spPr>
          <a:xfrm>
            <a:off x="5302133" y="1544090"/>
            <a:ext cx="0" cy="84426"/>
          </a:xfrm>
          <a:custGeom>
            <a:avLst/>
            <a:gdLst/>
            <a:ahLst/>
            <a:cxnLst/>
            <a:rect l="l" t="t" r="r" b="b"/>
            <a:pathLst>
              <a:path h="123825">
                <a:moveTo>
                  <a:pt x="0" y="0"/>
                </a:moveTo>
                <a:lnTo>
                  <a:pt x="0" y="123444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99" name="object 1399"/>
          <p:cNvSpPr/>
          <p:nvPr/>
        </p:nvSpPr>
        <p:spPr>
          <a:xfrm>
            <a:off x="5302133" y="1687484"/>
            <a:ext cx="0" cy="116465"/>
          </a:xfrm>
          <a:custGeom>
            <a:avLst/>
            <a:gdLst/>
            <a:ahLst/>
            <a:cxnLst/>
            <a:rect l="l" t="t" r="r" b="b"/>
            <a:pathLst>
              <a:path h="170814">
                <a:moveTo>
                  <a:pt x="0" y="0"/>
                </a:moveTo>
                <a:lnTo>
                  <a:pt x="0" y="170688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00" name="object 1400"/>
          <p:cNvSpPr/>
          <p:nvPr/>
        </p:nvSpPr>
        <p:spPr>
          <a:xfrm>
            <a:off x="5302133" y="1863090"/>
            <a:ext cx="0" cy="116465"/>
          </a:xfrm>
          <a:custGeom>
            <a:avLst/>
            <a:gdLst/>
            <a:ahLst/>
            <a:cxnLst/>
            <a:rect l="l" t="t" r="r" b="b"/>
            <a:pathLst>
              <a:path h="170814">
                <a:moveTo>
                  <a:pt x="0" y="0"/>
                </a:moveTo>
                <a:lnTo>
                  <a:pt x="0" y="170688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01" name="object 1401"/>
          <p:cNvSpPr/>
          <p:nvPr/>
        </p:nvSpPr>
        <p:spPr>
          <a:xfrm>
            <a:off x="5302133" y="2038697"/>
            <a:ext cx="0" cy="116465"/>
          </a:xfrm>
          <a:custGeom>
            <a:avLst/>
            <a:gdLst/>
            <a:ahLst/>
            <a:cxnLst/>
            <a:rect l="l" t="t" r="r" b="b"/>
            <a:pathLst>
              <a:path h="170814">
                <a:moveTo>
                  <a:pt x="0" y="0"/>
                </a:moveTo>
                <a:lnTo>
                  <a:pt x="0" y="170688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02" name="object 1402"/>
          <p:cNvSpPr/>
          <p:nvPr/>
        </p:nvSpPr>
        <p:spPr>
          <a:xfrm>
            <a:off x="5302133" y="2214303"/>
            <a:ext cx="0" cy="116465"/>
          </a:xfrm>
          <a:custGeom>
            <a:avLst/>
            <a:gdLst/>
            <a:ahLst/>
            <a:cxnLst/>
            <a:rect l="l" t="t" r="r" b="b"/>
            <a:pathLst>
              <a:path h="170814">
                <a:moveTo>
                  <a:pt x="0" y="0"/>
                </a:moveTo>
                <a:lnTo>
                  <a:pt x="0" y="170688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03" name="object 1403"/>
          <p:cNvSpPr/>
          <p:nvPr/>
        </p:nvSpPr>
        <p:spPr>
          <a:xfrm>
            <a:off x="5302133" y="2389910"/>
            <a:ext cx="0" cy="84426"/>
          </a:xfrm>
          <a:custGeom>
            <a:avLst/>
            <a:gdLst/>
            <a:ahLst/>
            <a:cxnLst/>
            <a:rect l="l" t="t" r="r" b="b"/>
            <a:pathLst>
              <a:path h="123825">
                <a:moveTo>
                  <a:pt x="0" y="0"/>
                </a:moveTo>
                <a:lnTo>
                  <a:pt x="0" y="123444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04" name="object 1404"/>
          <p:cNvSpPr/>
          <p:nvPr/>
        </p:nvSpPr>
        <p:spPr>
          <a:xfrm>
            <a:off x="5302133" y="2536421"/>
            <a:ext cx="0" cy="6494"/>
          </a:xfrm>
          <a:custGeom>
            <a:avLst/>
            <a:gdLst/>
            <a:ahLst/>
            <a:cxnLst/>
            <a:rect l="l" t="t" r="r" b="b"/>
            <a:pathLst>
              <a:path h="9525">
                <a:moveTo>
                  <a:pt x="-3048" y="4572"/>
                </a:moveTo>
                <a:lnTo>
                  <a:pt x="3048" y="4572"/>
                </a:lnTo>
              </a:path>
            </a:pathLst>
          </a:custGeom>
          <a:ln w="914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05" name="object 1405"/>
          <p:cNvSpPr/>
          <p:nvPr/>
        </p:nvSpPr>
        <p:spPr>
          <a:xfrm>
            <a:off x="6613466" y="1462000"/>
            <a:ext cx="0" cy="13855"/>
          </a:xfrm>
          <a:custGeom>
            <a:avLst/>
            <a:gdLst/>
            <a:ahLst/>
            <a:cxnLst/>
            <a:rect l="l" t="t" r="r" b="b"/>
            <a:pathLst>
              <a:path h="20319">
                <a:moveTo>
                  <a:pt x="0" y="0"/>
                </a:moveTo>
                <a:lnTo>
                  <a:pt x="0" y="19812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06" name="object 1406"/>
          <p:cNvSpPr/>
          <p:nvPr/>
        </p:nvSpPr>
        <p:spPr>
          <a:xfrm>
            <a:off x="6613466" y="1537854"/>
            <a:ext cx="0" cy="87457"/>
          </a:xfrm>
          <a:custGeom>
            <a:avLst/>
            <a:gdLst/>
            <a:ahLst/>
            <a:cxnLst/>
            <a:rect l="l" t="t" r="r" b="b"/>
            <a:pathLst>
              <a:path h="128269">
                <a:moveTo>
                  <a:pt x="0" y="0"/>
                </a:moveTo>
                <a:lnTo>
                  <a:pt x="0" y="128016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07" name="object 1407"/>
          <p:cNvSpPr/>
          <p:nvPr/>
        </p:nvSpPr>
        <p:spPr>
          <a:xfrm>
            <a:off x="6613466" y="1684367"/>
            <a:ext cx="0" cy="116465"/>
          </a:xfrm>
          <a:custGeom>
            <a:avLst/>
            <a:gdLst/>
            <a:ahLst/>
            <a:cxnLst/>
            <a:rect l="l" t="t" r="r" b="b"/>
            <a:pathLst>
              <a:path h="170814">
                <a:moveTo>
                  <a:pt x="0" y="0"/>
                </a:moveTo>
                <a:lnTo>
                  <a:pt x="0" y="170688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08" name="object 1408"/>
          <p:cNvSpPr/>
          <p:nvPr/>
        </p:nvSpPr>
        <p:spPr>
          <a:xfrm>
            <a:off x="6613466" y="1859973"/>
            <a:ext cx="0" cy="116465"/>
          </a:xfrm>
          <a:custGeom>
            <a:avLst/>
            <a:gdLst/>
            <a:ahLst/>
            <a:cxnLst/>
            <a:rect l="l" t="t" r="r" b="b"/>
            <a:pathLst>
              <a:path h="170814">
                <a:moveTo>
                  <a:pt x="0" y="0"/>
                </a:moveTo>
                <a:lnTo>
                  <a:pt x="0" y="170688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09" name="object 1409"/>
          <p:cNvSpPr/>
          <p:nvPr/>
        </p:nvSpPr>
        <p:spPr>
          <a:xfrm>
            <a:off x="6613466" y="2035579"/>
            <a:ext cx="0" cy="116465"/>
          </a:xfrm>
          <a:custGeom>
            <a:avLst/>
            <a:gdLst/>
            <a:ahLst/>
            <a:cxnLst/>
            <a:rect l="l" t="t" r="r" b="b"/>
            <a:pathLst>
              <a:path h="170814">
                <a:moveTo>
                  <a:pt x="0" y="0"/>
                </a:moveTo>
                <a:lnTo>
                  <a:pt x="0" y="170688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10" name="object 1410"/>
          <p:cNvSpPr/>
          <p:nvPr/>
        </p:nvSpPr>
        <p:spPr>
          <a:xfrm>
            <a:off x="6613466" y="2211186"/>
            <a:ext cx="0" cy="116465"/>
          </a:xfrm>
          <a:custGeom>
            <a:avLst/>
            <a:gdLst/>
            <a:ahLst/>
            <a:cxnLst/>
            <a:rect l="l" t="t" r="r" b="b"/>
            <a:pathLst>
              <a:path h="170814">
                <a:moveTo>
                  <a:pt x="0" y="0"/>
                </a:moveTo>
                <a:lnTo>
                  <a:pt x="0" y="170688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11" name="object 1411"/>
          <p:cNvSpPr/>
          <p:nvPr/>
        </p:nvSpPr>
        <p:spPr>
          <a:xfrm>
            <a:off x="6613466" y="2386792"/>
            <a:ext cx="0" cy="87457"/>
          </a:xfrm>
          <a:custGeom>
            <a:avLst/>
            <a:gdLst/>
            <a:ahLst/>
            <a:cxnLst/>
            <a:rect l="l" t="t" r="r" b="b"/>
            <a:pathLst>
              <a:path h="128270">
                <a:moveTo>
                  <a:pt x="0" y="0"/>
                </a:moveTo>
                <a:lnTo>
                  <a:pt x="0" y="128016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12" name="object 1412"/>
          <p:cNvSpPr/>
          <p:nvPr/>
        </p:nvSpPr>
        <p:spPr>
          <a:xfrm>
            <a:off x="3335135" y="2911532"/>
            <a:ext cx="0" cy="87457"/>
          </a:xfrm>
          <a:custGeom>
            <a:avLst/>
            <a:gdLst/>
            <a:ahLst/>
            <a:cxnLst/>
            <a:rect l="l" t="t" r="r" b="b"/>
            <a:pathLst>
              <a:path h="128270">
                <a:moveTo>
                  <a:pt x="0" y="0"/>
                </a:moveTo>
                <a:lnTo>
                  <a:pt x="0" y="128016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13" name="object 1413"/>
          <p:cNvSpPr/>
          <p:nvPr/>
        </p:nvSpPr>
        <p:spPr>
          <a:xfrm>
            <a:off x="3335135" y="3058045"/>
            <a:ext cx="0" cy="116465"/>
          </a:xfrm>
          <a:custGeom>
            <a:avLst/>
            <a:gdLst/>
            <a:ahLst/>
            <a:cxnLst/>
            <a:rect l="l" t="t" r="r" b="b"/>
            <a:pathLst>
              <a:path h="170814">
                <a:moveTo>
                  <a:pt x="0" y="0"/>
                </a:moveTo>
                <a:lnTo>
                  <a:pt x="0" y="170688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14" name="object 1414"/>
          <p:cNvSpPr/>
          <p:nvPr/>
        </p:nvSpPr>
        <p:spPr>
          <a:xfrm>
            <a:off x="3335135" y="3233651"/>
            <a:ext cx="0" cy="116465"/>
          </a:xfrm>
          <a:custGeom>
            <a:avLst/>
            <a:gdLst/>
            <a:ahLst/>
            <a:cxnLst/>
            <a:rect l="l" t="t" r="r" b="b"/>
            <a:pathLst>
              <a:path h="170814">
                <a:moveTo>
                  <a:pt x="0" y="0"/>
                </a:moveTo>
                <a:lnTo>
                  <a:pt x="0" y="170688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15" name="object 1415"/>
          <p:cNvSpPr/>
          <p:nvPr/>
        </p:nvSpPr>
        <p:spPr>
          <a:xfrm>
            <a:off x="3335135" y="3409258"/>
            <a:ext cx="0" cy="116465"/>
          </a:xfrm>
          <a:custGeom>
            <a:avLst/>
            <a:gdLst/>
            <a:ahLst/>
            <a:cxnLst/>
            <a:rect l="l" t="t" r="r" b="b"/>
            <a:pathLst>
              <a:path h="170814">
                <a:moveTo>
                  <a:pt x="0" y="0"/>
                </a:moveTo>
                <a:lnTo>
                  <a:pt x="0" y="170688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16" name="object 1416"/>
          <p:cNvSpPr/>
          <p:nvPr/>
        </p:nvSpPr>
        <p:spPr>
          <a:xfrm>
            <a:off x="3335135" y="3584864"/>
            <a:ext cx="0" cy="116465"/>
          </a:xfrm>
          <a:custGeom>
            <a:avLst/>
            <a:gdLst/>
            <a:ahLst/>
            <a:cxnLst/>
            <a:rect l="l" t="t" r="r" b="b"/>
            <a:pathLst>
              <a:path h="170814">
                <a:moveTo>
                  <a:pt x="0" y="0"/>
                </a:moveTo>
                <a:lnTo>
                  <a:pt x="0" y="170688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17" name="object 1417"/>
          <p:cNvSpPr/>
          <p:nvPr/>
        </p:nvSpPr>
        <p:spPr>
          <a:xfrm>
            <a:off x="3335135" y="3760469"/>
            <a:ext cx="0" cy="87457"/>
          </a:xfrm>
          <a:custGeom>
            <a:avLst/>
            <a:gdLst/>
            <a:ahLst/>
            <a:cxnLst/>
            <a:rect l="l" t="t" r="r" b="b"/>
            <a:pathLst>
              <a:path h="128270">
                <a:moveTo>
                  <a:pt x="0" y="0"/>
                </a:moveTo>
                <a:lnTo>
                  <a:pt x="0" y="128016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18" name="object 1418"/>
          <p:cNvSpPr/>
          <p:nvPr/>
        </p:nvSpPr>
        <p:spPr>
          <a:xfrm>
            <a:off x="2679469" y="2911532"/>
            <a:ext cx="0" cy="87457"/>
          </a:xfrm>
          <a:custGeom>
            <a:avLst/>
            <a:gdLst/>
            <a:ahLst/>
            <a:cxnLst/>
            <a:rect l="l" t="t" r="r" b="b"/>
            <a:pathLst>
              <a:path h="128270">
                <a:moveTo>
                  <a:pt x="0" y="0"/>
                </a:moveTo>
                <a:lnTo>
                  <a:pt x="0" y="128016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19" name="object 1419"/>
          <p:cNvSpPr/>
          <p:nvPr/>
        </p:nvSpPr>
        <p:spPr>
          <a:xfrm>
            <a:off x="2679469" y="3058045"/>
            <a:ext cx="0" cy="116465"/>
          </a:xfrm>
          <a:custGeom>
            <a:avLst/>
            <a:gdLst/>
            <a:ahLst/>
            <a:cxnLst/>
            <a:rect l="l" t="t" r="r" b="b"/>
            <a:pathLst>
              <a:path h="170814">
                <a:moveTo>
                  <a:pt x="0" y="0"/>
                </a:moveTo>
                <a:lnTo>
                  <a:pt x="0" y="170688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20" name="object 1420"/>
          <p:cNvSpPr/>
          <p:nvPr/>
        </p:nvSpPr>
        <p:spPr>
          <a:xfrm>
            <a:off x="2679469" y="3233651"/>
            <a:ext cx="0" cy="116465"/>
          </a:xfrm>
          <a:custGeom>
            <a:avLst/>
            <a:gdLst/>
            <a:ahLst/>
            <a:cxnLst/>
            <a:rect l="l" t="t" r="r" b="b"/>
            <a:pathLst>
              <a:path h="170814">
                <a:moveTo>
                  <a:pt x="0" y="0"/>
                </a:moveTo>
                <a:lnTo>
                  <a:pt x="0" y="170688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21" name="object 1421"/>
          <p:cNvSpPr/>
          <p:nvPr/>
        </p:nvSpPr>
        <p:spPr>
          <a:xfrm>
            <a:off x="2679469" y="3409258"/>
            <a:ext cx="0" cy="116465"/>
          </a:xfrm>
          <a:custGeom>
            <a:avLst/>
            <a:gdLst/>
            <a:ahLst/>
            <a:cxnLst/>
            <a:rect l="l" t="t" r="r" b="b"/>
            <a:pathLst>
              <a:path h="170814">
                <a:moveTo>
                  <a:pt x="0" y="0"/>
                </a:moveTo>
                <a:lnTo>
                  <a:pt x="0" y="170688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22" name="object 1422"/>
          <p:cNvSpPr/>
          <p:nvPr/>
        </p:nvSpPr>
        <p:spPr>
          <a:xfrm>
            <a:off x="2679469" y="3584864"/>
            <a:ext cx="0" cy="116465"/>
          </a:xfrm>
          <a:custGeom>
            <a:avLst/>
            <a:gdLst/>
            <a:ahLst/>
            <a:cxnLst/>
            <a:rect l="l" t="t" r="r" b="b"/>
            <a:pathLst>
              <a:path h="170814">
                <a:moveTo>
                  <a:pt x="0" y="0"/>
                </a:moveTo>
                <a:lnTo>
                  <a:pt x="0" y="170688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23" name="object 1423"/>
          <p:cNvSpPr/>
          <p:nvPr/>
        </p:nvSpPr>
        <p:spPr>
          <a:xfrm>
            <a:off x="2679469" y="3760469"/>
            <a:ext cx="0" cy="87457"/>
          </a:xfrm>
          <a:custGeom>
            <a:avLst/>
            <a:gdLst/>
            <a:ahLst/>
            <a:cxnLst/>
            <a:rect l="l" t="t" r="r" b="b"/>
            <a:pathLst>
              <a:path h="128270">
                <a:moveTo>
                  <a:pt x="0" y="0"/>
                </a:moveTo>
                <a:lnTo>
                  <a:pt x="0" y="128016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24" name="object 1424"/>
          <p:cNvSpPr/>
          <p:nvPr/>
        </p:nvSpPr>
        <p:spPr>
          <a:xfrm>
            <a:off x="5302133" y="2911532"/>
            <a:ext cx="0" cy="87457"/>
          </a:xfrm>
          <a:custGeom>
            <a:avLst/>
            <a:gdLst/>
            <a:ahLst/>
            <a:cxnLst/>
            <a:rect l="l" t="t" r="r" b="b"/>
            <a:pathLst>
              <a:path h="128270">
                <a:moveTo>
                  <a:pt x="0" y="0"/>
                </a:moveTo>
                <a:lnTo>
                  <a:pt x="0" y="128016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25" name="object 1425"/>
          <p:cNvSpPr/>
          <p:nvPr/>
        </p:nvSpPr>
        <p:spPr>
          <a:xfrm>
            <a:off x="5302133" y="3058045"/>
            <a:ext cx="0" cy="116465"/>
          </a:xfrm>
          <a:custGeom>
            <a:avLst/>
            <a:gdLst/>
            <a:ahLst/>
            <a:cxnLst/>
            <a:rect l="l" t="t" r="r" b="b"/>
            <a:pathLst>
              <a:path h="170814">
                <a:moveTo>
                  <a:pt x="0" y="0"/>
                </a:moveTo>
                <a:lnTo>
                  <a:pt x="0" y="170688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26" name="object 1426"/>
          <p:cNvSpPr/>
          <p:nvPr/>
        </p:nvSpPr>
        <p:spPr>
          <a:xfrm>
            <a:off x="5302133" y="3233651"/>
            <a:ext cx="0" cy="116465"/>
          </a:xfrm>
          <a:custGeom>
            <a:avLst/>
            <a:gdLst/>
            <a:ahLst/>
            <a:cxnLst/>
            <a:rect l="l" t="t" r="r" b="b"/>
            <a:pathLst>
              <a:path h="170814">
                <a:moveTo>
                  <a:pt x="0" y="0"/>
                </a:moveTo>
                <a:lnTo>
                  <a:pt x="0" y="170688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27" name="object 1427"/>
          <p:cNvSpPr/>
          <p:nvPr/>
        </p:nvSpPr>
        <p:spPr>
          <a:xfrm>
            <a:off x="5302133" y="3409258"/>
            <a:ext cx="0" cy="116465"/>
          </a:xfrm>
          <a:custGeom>
            <a:avLst/>
            <a:gdLst/>
            <a:ahLst/>
            <a:cxnLst/>
            <a:rect l="l" t="t" r="r" b="b"/>
            <a:pathLst>
              <a:path h="170814">
                <a:moveTo>
                  <a:pt x="0" y="0"/>
                </a:moveTo>
                <a:lnTo>
                  <a:pt x="0" y="170688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28" name="object 1428"/>
          <p:cNvSpPr/>
          <p:nvPr/>
        </p:nvSpPr>
        <p:spPr>
          <a:xfrm>
            <a:off x="5302133" y="3584864"/>
            <a:ext cx="0" cy="116465"/>
          </a:xfrm>
          <a:custGeom>
            <a:avLst/>
            <a:gdLst/>
            <a:ahLst/>
            <a:cxnLst/>
            <a:rect l="l" t="t" r="r" b="b"/>
            <a:pathLst>
              <a:path h="170814">
                <a:moveTo>
                  <a:pt x="0" y="0"/>
                </a:moveTo>
                <a:lnTo>
                  <a:pt x="0" y="170688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29" name="object 1429"/>
          <p:cNvSpPr/>
          <p:nvPr/>
        </p:nvSpPr>
        <p:spPr>
          <a:xfrm>
            <a:off x="5302133" y="3760469"/>
            <a:ext cx="0" cy="87457"/>
          </a:xfrm>
          <a:custGeom>
            <a:avLst/>
            <a:gdLst/>
            <a:ahLst/>
            <a:cxnLst/>
            <a:rect l="l" t="t" r="r" b="b"/>
            <a:pathLst>
              <a:path h="128270">
                <a:moveTo>
                  <a:pt x="0" y="0"/>
                </a:moveTo>
                <a:lnTo>
                  <a:pt x="0" y="128016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30" name="object 1430"/>
          <p:cNvSpPr/>
          <p:nvPr/>
        </p:nvSpPr>
        <p:spPr>
          <a:xfrm>
            <a:off x="4646468" y="2911532"/>
            <a:ext cx="0" cy="87457"/>
          </a:xfrm>
          <a:custGeom>
            <a:avLst/>
            <a:gdLst/>
            <a:ahLst/>
            <a:cxnLst/>
            <a:rect l="l" t="t" r="r" b="b"/>
            <a:pathLst>
              <a:path h="128270">
                <a:moveTo>
                  <a:pt x="0" y="0"/>
                </a:moveTo>
                <a:lnTo>
                  <a:pt x="0" y="128016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31" name="object 1431"/>
          <p:cNvSpPr/>
          <p:nvPr/>
        </p:nvSpPr>
        <p:spPr>
          <a:xfrm>
            <a:off x="4646468" y="3058045"/>
            <a:ext cx="0" cy="116465"/>
          </a:xfrm>
          <a:custGeom>
            <a:avLst/>
            <a:gdLst/>
            <a:ahLst/>
            <a:cxnLst/>
            <a:rect l="l" t="t" r="r" b="b"/>
            <a:pathLst>
              <a:path h="170814">
                <a:moveTo>
                  <a:pt x="0" y="0"/>
                </a:moveTo>
                <a:lnTo>
                  <a:pt x="0" y="170688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32" name="object 1432"/>
          <p:cNvSpPr/>
          <p:nvPr/>
        </p:nvSpPr>
        <p:spPr>
          <a:xfrm>
            <a:off x="4646468" y="3233651"/>
            <a:ext cx="0" cy="116465"/>
          </a:xfrm>
          <a:custGeom>
            <a:avLst/>
            <a:gdLst/>
            <a:ahLst/>
            <a:cxnLst/>
            <a:rect l="l" t="t" r="r" b="b"/>
            <a:pathLst>
              <a:path h="170814">
                <a:moveTo>
                  <a:pt x="0" y="0"/>
                </a:moveTo>
                <a:lnTo>
                  <a:pt x="0" y="170688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33" name="object 1433"/>
          <p:cNvSpPr/>
          <p:nvPr/>
        </p:nvSpPr>
        <p:spPr>
          <a:xfrm>
            <a:off x="4646468" y="3409258"/>
            <a:ext cx="0" cy="116465"/>
          </a:xfrm>
          <a:custGeom>
            <a:avLst/>
            <a:gdLst/>
            <a:ahLst/>
            <a:cxnLst/>
            <a:rect l="l" t="t" r="r" b="b"/>
            <a:pathLst>
              <a:path h="170814">
                <a:moveTo>
                  <a:pt x="0" y="0"/>
                </a:moveTo>
                <a:lnTo>
                  <a:pt x="0" y="170688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34" name="object 1434"/>
          <p:cNvSpPr/>
          <p:nvPr/>
        </p:nvSpPr>
        <p:spPr>
          <a:xfrm>
            <a:off x="4646468" y="3584864"/>
            <a:ext cx="0" cy="116465"/>
          </a:xfrm>
          <a:custGeom>
            <a:avLst/>
            <a:gdLst/>
            <a:ahLst/>
            <a:cxnLst/>
            <a:rect l="l" t="t" r="r" b="b"/>
            <a:pathLst>
              <a:path h="170814">
                <a:moveTo>
                  <a:pt x="0" y="0"/>
                </a:moveTo>
                <a:lnTo>
                  <a:pt x="0" y="170688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35" name="object 1435"/>
          <p:cNvSpPr/>
          <p:nvPr/>
        </p:nvSpPr>
        <p:spPr>
          <a:xfrm>
            <a:off x="4646468" y="3760469"/>
            <a:ext cx="0" cy="87457"/>
          </a:xfrm>
          <a:custGeom>
            <a:avLst/>
            <a:gdLst/>
            <a:ahLst/>
            <a:cxnLst/>
            <a:rect l="l" t="t" r="r" b="b"/>
            <a:pathLst>
              <a:path h="128270">
                <a:moveTo>
                  <a:pt x="0" y="0"/>
                </a:moveTo>
                <a:lnTo>
                  <a:pt x="0" y="128016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36" name="object 1436"/>
          <p:cNvSpPr/>
          <p:nvPr/>
        </p:nvSpPr>
        <p:spPr>
          <a:xfrm>
            <a:off x="8745680" y="3513166"/>
            <a:ext cx="87457" cy="0"/>
          </a:xfrm>
          <a:custGeom>
            <a:avLst/>
            <a:gdLst/>
            <a:ahLst/>
            <a:cxnLst/>
            <a:rect l="l" t="t" r="r" b="b"/>
            <a:pathLst>
              <a:path w="128270">
                <a:moveTo>
                  <a:pt x="0" y="0"/>
                </a:moveTo>
                <a:lnTo>
                  <a:pt x="128016" y="0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37" name="object 1437"/>
          <p:cNvSpPr/>
          <p:nvPr/>
        </p:nvSpPr>
        <p:spPr>
          <a:xfrm>
            <a:off x="8891154" y="3513166"/>
            <a:ext cx="117764" cy="0"/>
          </a:xfrm>
          <a:custGeom>
            <a:avLst/>
            <a:gdLst/>
            <a:ahLst/>
            <a:cxnLst/>
            <a:rect l="l" t="t" r="r" b="b"/>
            <a:pathLst>
              <a:path w="172720">
                <a:moveTo>
                  <a:pt x="0" y="0"/>
                </a:moveTo>
                <a:lnTo>
                  <a:pt x="172212" y="0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38" name="object 1438"/>
          <p:cNvSpPr/>
          <p:nvPr/>
        </p:nvSpPr>
        <p:spPr>
          <a:xfrm>
            <a:off x="9066761" y="3513166"/>
            <a:ext cx="117764" cy="0"/>
          </a:xfrm>
          <a:custGeom>
            <a:avLst/>
            <a:gdLst/>
            <a:ahLst/>
            <a:cxnLst/>
            <a:rect l="l" t="t" r="r" b="b"/>
            <a:pathLst>
              <a:path w="172720">
                <a:moveTo>
                  <a:pt x="0" y="0"/>
                </a:moveTo>
                <a:lnTo>
                  <a:pt x="172212" y="0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39" name="object 1439"/>
          <p:cNvSpPr/>
          <p:nvPr/>
        </p:nvSpPr>
        <p:spPr>
          <a:xfrm>
            <a:off x="9242366" y="3513166"/>
            <a:ext cx="117764" cy="0"/>
          </a:xfrm>
          <a:custGeom>
            <a:avLst/>
            <a:gdLst/>
            <a:ahLst/>
            <a:cxnLst/>
            <a:rect l="l" t="t" r="r" b="b"/>
            <a:pathLst>
              <a:path w="172720">
                <a:moveTo>
                  <a:pt x="0" y="0"/>
                </a:moveTo>
                <a:lnTo>
                  <a:pt x="172212" y="0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40" name="object 1440"/>
          <p:cNvSpPr/>
          <p:nvPr/>
        </p:nvSpPr>
        <p:spPr>
          <a:xfrm>
            <a:off x="9417973" y="3513166"/>
            <a:ext cx="117764" cy="0"/>
          </a:xfrm>
          <a:custGeom>
            <a:avLst/>
            <a:gdLst/>
            <a:ahLst/>
            <a:cxnLst/>
            <a:rect l="l" t="t" r="r" b="b"/>
            <a:pathLst>
              <a:path w="172720">
                <a:moveTo>
                  <a:pt x="0" y="0"/>
                </a:moveTo>
                <a:lnTo>
                  <a:pt x="172212" y="0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41" name="object 1441"/>
          <p:cNvSpPr/>
          <p:nvPr/>
        </p:nvSpPr>
        <p:spPr>
          <a:xfrm>
            <a:off x="9593580" y="3513166"/>
            <a:ext cx="88322" cy="0"/>
          </a:xfrm>
          <a:custGeom>
            <a:avLst/>
            <a:gdLst/>
            <a:ahLst/>
            <a:cxnLst/>
            <a:rect l="l" t="t" r="r" b="b"/>
            <a:pathLst>
              <a:path w="129540">
                <a:moveTo>
                  <a:pt x="0" y="0"/>
                </a:moveTo>
                <a:lnTo>
                  <a:pt x="129539" y="0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42" name="object 1442"/>
          <p:cNvSpPr/>
          <p:nvPr/>
        </p:nvSpPr>
        <p:spPr>
          <a:xfrm>
            <a:off x="8745680" y="4168833"/>
            <a:ext cx="87457" cy="0"/>
          </a:xfrm>
          <a:custGeom>
            <a:avLst/>
            <a:gdLst/>
            <a:ahLst/>
            <a:cxnLst/>
            <a:rect l="l" t="t" r="r" b="b"/>
            <a:pathLst>
              <a:path w="128270">
                <a:moveTo>
                  <a:pt x="0" y="0"/>
                </a:moveTo>
                <a:lnTo>
                  <a:pt x="128016" y="0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43" name="object 1443"/>
          <p:cNvSpPr/>
          <p:nvPr/>
        </p:nvSpPr>
        <p:spPr>
          <a:xfrm>
            <a:off x="8891154" y="4168833"/>
            <a:ext cx="117764" cy="0"/>
          </a:xfrm>
          <a:custGeom>
            <a:avLst/>
            <a:gdLst/>
            <a:ahLst/>
            <a:cxnLst/>
            <a:rect l="l" t="t" r="r" b="b"/>
            <a:pathLst>
              <a:path w="172720">
                <a:moveTo>
                  <a:pt x="0" y="0"/>
                </a:moveTo>
                <a:lnTo>
                  <a:pt x="172212" y="0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44" name="object 1444"/>
          <p:cNvSpPr/>
          <p:nvPr/>
        </p:nvSpPr>
        <p:spPr>
          <a:xfrm>
            <a:off x="9066761" y="4168833"/>
            <a:ext cx="117764" cy="0"/>
          </a:xfrm>
          <a:custGeom>
            <a:avLst/>
            <a:gdLst/>
            <a:ahLst/>
            <a:cxnLst/>
            <a:rect l="l" t="t" r="r" b="b"/>
            <a:pathLst>
              <a:path w="172720">
                <a:moveTo>
                  <a:pt x="0" y="0"/>
                </a:moveTo>
                <a:lnTo>
                  <a:pt x="172212" y="0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45" name="object 1445"/>
          <p:cNvSpPr/>
          <p:nvPr/>
        </p:nvSpPr>
        <p:spPr>
          <a:xfrm>
            <a:off x="9242366" y="4168833"/>
            <a:ext cx="117764" cy="0"/>
          </a:xfrm>
          <a:custGeom>
            <a:avLst/>
            <a:gdLst/>
            <a:ahLst/>
            <a:cxnLst/>
            <a:rect l="l" t="t" r="r" b="b"/>
            <a:pathLst>
              <a:path w="172720">
                <a:moveTo>
                  <a:pt x="0" y="0"/>
                </a:moveTo>
                <a:lnTo>
                  <a:pt x="172212" y="0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46" name="object 1446"/>
          <p:cNvSpPr/>
          <p:nvPr/>
        </p:nvSpPr>
        <p:spPr>
          <a:xfrm>
            <a:off x="9417973" y="4168833"/>
            <a:ext cx="117764" cy="0"/>
          </a:xfrm>
          <a:custGeom>
            <a:avLst/>
            <a:gdLst/>
            <a:ahLst/>
            <a:cxnLst/>
            <a:rect l="l" t="t" r="r" b="b"/>
            <a:pathLst>
              <a:path w="172720">
                <a:moveTo>
                  <a:pt x="0" y="0"/>
                </a:moveTo>
                <a:lnTo>
                  <a:pt x="172212" y="0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47" name="object 1447"/>
          <p:cNvSpPr/>
          <p:nvPr/>
        </p:nvSpPr>
        <p:spPr>
          <a:xfrm>
            <a:off x="9593580" y="4168833"/>
            <a:ext cx="88322" cy="0"/>
          </a:xfrm>
          <a:custGeom>
            <a:avLst/>
            <a:gdLst/>
            <a:ahLst/>
            <a:cxnLst/>
            <a:rect l="l" t="t" r="r" b="b"/>
            <a:pathLst>
              <a:path w="129540">
                <a:moveTo>
                  <a:pt x="0" y="0"/>
                </a:moveTo>
                <a:lnTo>
                  <a:pt x="129539" y="0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48" name="object 1448"/>
          <p:cNvSpPr/>
          <p:nvPr/>
        </p:nvSpPr>
        <p:spPr>
          <a:xfrm>
            <a:off x="8745680" y="4824498"/>
            <a:ext cx="87457" cy="0"/>
          </a:xfrm>
          <a:custGeom>
            <a:avLst/>
            <a:gdLst/>
            <a:ahLst/>
            <a:cxnLst/>
            <a:rect l="l" t="t" r="r" b="b"/>
            <a:pathLst>
              <a:path w="128270">
                <a:moveTo>
                  <a:pt x="0" y="0"/>
                </a:moveTo>
                <a:lnTo>
                  <a:pt x="128016" y="0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49" name="object 1449"/>
          <p:cNvSpPr/>
          <p:nvPr/>
        </p:nvSpPr>
        <p:spPr>
          <a:xfrm>
            <a:off x="8891154" y="4824498"/>
            <a:ext cx="117764" cy="0"/>
          </a:xfrm>
          <a:custGeom>
            <a:avLst/>
            <a:gdLst/>
            <a:ahLst/>
            <a:cxnLst/>
            <a:rect l="l" t="t" r="r" b="b"/>
            <a:pathLst>
              <a:path w="172720">
                <a:moveTo>
                  <a:pt x="0" y="0"/>
                </a:moveTo>
                <a:lnTo>
                  <a:pt x="172212" y="0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50" name="object 1450"/>
          <p:cNvSpPr/>
          <p:nvPr/>
        </p:nvSpPr>
        <p:spPr>
          <a:xfrm>
            <a:off x="9066761" y="4824498"/>
            <a:ext cx="117764" cy="0"/>
          </a:xfrm>
          <a:custGeom>
            <a:avLst/>
            <a:gdLst/>
            <a:ahLst/>
            <a:cxnLst/>
            <a:rect l="l" t="t" r="r" b="b"/>
            <a:pathLst>
              <a:path w="172720">
                <a:moveTo>
                  <a:pt x="0" y="0"/>
                </a:moveTo>
                <a:lnTo>
                  <a:pt x="172212" y="0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51" name="object 1451"/>
          <p:cNvSpPr/>
          <p:nvPr/>
        </p:nvSpPr>
        <p:spPr>
          <a:xfrm>
            <a:off x="9242366" y="4824498"/>
            <a:ext cx="117764" cy="0"/>
          </a:xfrm>
          <a:custGeom>
            <a:avLst/>
            <a:gdLst/>
            <a:ahLst/>
            <a:cxnLst/>
            <a:rect l="l" t="t" r="r" b="b"/>
            <a:pathLst>
              <a:path w="172720">
                <a:moveTo>
                  <a:pt x="0" y="0"/>
                </a:moveTo>
                <a:lnTo>
                  <a:pt x="172212" y="0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52" name="object 1452"/>
          <p:cNvSpPr/>
          <p:nvPr/>
        </p:nvSpPr>
        <p:spPr>
          <a:xfrm>
            <a:off x="9417973" y="4824498"/>
            <a:ext cx="117764" cy="0"/>
          </a:xfrm>
          <a:custGeom>
            <a:avLst/>
            <a:gdLst/>
            <a:ahLst/>
            <a:cxnLst/>
            <a:rect l="l" t="t" r="r" b="b"/>
            <a:pathLst>
              <a:path w="172720">
                <a:moveTo>
                  <a:pt x="0" y="0"/>
                </a:moveTo>
                <a:lnTo>
                  <a:pt x="172212" y="0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53" name="object 1453"/>
          <p:cNvSpPr/>
          <p:nvPr/>
        </p:nvSpPr>
        <p:spPr>
          <a:xfrm>
            <a:off x="9593580" y="4824498"/>
            <a:ext cx="88322" cy="0"/>
          </a:xfrm>
          <a:custGeom>
            <a:avLst/>
            <a:gdLst/>
            <a:ahLst/>
            <a:cxnLst/>
            <a:rect l="l" t="t" r="r" b="b"/>
            <a:pathLst>
              <a:path w="129540">
                <a:moveTo>
                  <a:pt x="0" y="0"/>
                </a:moveTo>
                <a:lnTo>
                  <a:pt x="129539" y="0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54" name="object 1454"/>
          <p:cNvSpPr/>
          <p:nvPr/>
        </p:nvSpPr>
        <p:spPr>
          <a:xfrm>
            <a:off x="2352155" y="3923607"/>
            <a:ext cx="1372899" cy="0"/>
          </a:xfrm>
          <a:custGeom>
            <a:avLst/>
            <a:gdLst/>
            <a:ahLst/>
            <a:cxnLst/>
            <a:rect l="l" t="t" r="r" b="b"/>
            <a:pathLst>
              <a:path w="2013585">
                <a:moveTo>
                  <a:pt x="0" y="0"/>
                </a:moveTo>
                <a:lnTo>
                  <a:pt x="201320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55" name="object 1455"/>
          <p:cNvSpPr/>
          <p:nvPr/>
        </p:nvSpPr>
        <p:spPr>
          <a:xfrm>
            <a:off x="4260965" y="3923607"/>
            <a:ext cx="1073727" cy="0"/>
          </a:xfrm>
          <a:custGeom>
            <a:avLst/>
            <a:gdLst/>
            <a:ahLst/>
            <a:cxnLst/>
            <a:rect l="l" t="t" r="r" b="b"/>
            <a:pathLst>
              <a:path w="1574800">
                <a:moveTo>
                  <a:pt x="0" y="0"/>
                </a:moveTo>
                <a:lnTo>
                  <a:pt x="157429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56" name="object 1456"/>
          <p:cNvSpPr/>
          <p:nvPr/>
        </p:nvSpPr>
        <p:spPr>
          <a:xfrm>
            <a:off x="6170814" y="3179618"/>
            <a:ext cx="242455" cy="0"/>
          </a:xfrm>
          <a:custGeom>
            <a:avLst/>
            <a:gdLst/>
            <a:ahLst/>
            <a:cxnLst/>
            <a:rect l="l" t="t" r="r" b="b"/>
            <a:pathLst>
              <a:path w="355600">
                <a:moveTo>
                  <a:pt x="0" y="0"/>
                </a:moveTo>
                <a:lnTo>
                  <a:pt x="35509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57" name="object 1457"/>
          <p:cNvSpPr/>
          <p:nvPr/>
        </p:nvSpPr>
        <p:spPr>
          <a:xfrm>
            <a:off x="6418118" y="3179618"/>
            <a:ext cx="214313" cy="0"/>
          </a:xfrm>
          <a:custGeom>
            <a:avLst/>
            <a:gdLst/>
            <a:ahLst/>
            <a:cxnLst/>
            <a:rect l="l" t="t" r="r" b="b"/>
            <a:pathLst>
              <a:path w="314325">
                <a:moveTo>
                  <a:pt x="0" y="0"/>
                </a:moveTo>
                <a:lnTo>
                  <a:pt x="31394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58" name="object 1458"/>
          <p:cNvSpPr/>
          <p:nvPr/>
        </p:nvSpPr>
        <p:spPr>
          <a:xfrm>
            <a:off x="6637366" y="3179618"/>
            <a:ext cx="214313" cy="0"/>
          </a:xfrm>
          <a:custGeom>
            <a:avLst/>
            <a:gdLst/>
            <a:ahLst/>
            <a:cxnLst/>
            <a:rect l="l" t="t" r="r" b="b"/>
            <a:pathLst>
              <a:path w="314325">
                <a:moveTo>
                  <a:pt x="0" y="0"/>
                </a:moveTo>
                <a:lnTo>
                  <a:pt x="31394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59" name="object 1459"/>
          <p:cNvSpPr/>
          <p:nvPr/>
        </p:nvSpPr>
        <p:spPr>
          <a:xfrm>
            <a:off x="6856614" y="3179618"/>
            <a:ext cx="213014" cy="0"/>
          </a:xfrm>
          <a:custGeom>
            <a:avLst/>
            <a:gdLst/>
            <a:ahLst/>
            <a:cxnLst/>
            <a:rect l="l" t="t" r="r" b="b"/>
            <a:pathLst>
              <a:path w="312420">
                <a:moveTo>
                  <a:pt x="0" y="0"/>
                </a:moveTo>
                <a:lnTo>
                  <a:pt x="3124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60" name="object 1460"/>
          <p:cNvSpPr/>
          <p:nvPr/>
        </p:nvSpPr>
        <p:spPr>
          <a:xfrm>
            <a:off x="7074824" y="3179618"/>
            <a:ext cx="215178" cy="0"/>
          </a:xfrm>
          <a:custGeom>
            <a:avLst/>
            <a:gdLst/>
            <a:ahLst/>
            <a:cxnLst/>
            <a:rect l="l" t="t" r="r" b="b"/>
            <a:pathLst>
              <a:path w="315595">
                <a:moveTo>
                  <a:pt x="0" y="0"/>
                </a:moveTo>
                <a:lnTo>
                  <a:pt x="31546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61" name="object 1461"/>
          <p:cNvSpPr/>
          <p:nvPr/>
        </p:nvSpPr>
        <p:spPr>
          <a:xfrm>
            <a:off x="7295110" y="3179618"/>
            <a:ext cx="214313" cy="0"/>
          </a:xfrm>
          <a:custGeom>
            <a:avLst/>
            <a:gdLst/>
            <a:ahLst/>
            <a:cxnLst/>
            <a:rect l="l" t="t" r="r" b="b"/>
            <a:pathLst>
              <a:path w="314325">
                <a:moveTo>
                  <a:pt x="0" y="0"/>
                </a:moveTo>
                <a:lnTo>
                  <a:pt x="31394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62" name="object 1462"/>
          <p:cNvSpPr/>
          <p:nvPr/>
        </p:nvSpPr>
        <p:spPr>
          <a:xfrm>
            <a:off x="7514358" y="3179618"/>
            <a:ext cx="213014" cy="0"/>
          </a:xfrm>
          <a:custGeom>
            <a:avLst/>
            <a:gdLst/>
            <a:ahLst/>
            <a:cxnLst/>
            <a:rect l="l" t="t" r="r" b="b"/>
            <a:pathLst>
              <a:path w="312420">
                <a:moveTo>
                  <a:pt x="0" y="0"/>
                </a:moveTo>
                <a:lnTo>
                  <a:pt x="3124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63" name="object 1463"/>
          <p:cNvSpPr/>
          <p:nvPr/>
        </p:nvSpPr>
        <p:spPr>
          <a:xfrm>
            <a:off x="7732567" y="3179618"/>
            <a:ext cx="390958" cy="0"/>
          </a:xfrm>
          <a:custGeom>
            <a:avLst/>
            <a:gdLst/>
            <a:ahLst/>
            <a:cxnLst/>
            <a:rect l="l" t="t" r="r" b="b"/>
            <a:pathLst>
              <a:path w="573404">
                <a:moveTo>
                  <a:pt x="0" y="0"/>
                </a:moveTo>
                <a:lnTo>
                  <a:pt x="5730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64" name="object 1464"/>
          <p:cNvSpPr/>
          <p:nvPr/>
        </p:nvSpPr>
        <p:spPr>
          <a:xfrm>
            <a:off x="8126383" y="3179618"/>
            <a:ext cx="0" cy="983240"/>
          </a:xfrm>
          <a:custGeom>
            <a:avLst/>
            <a:gdLst/>
            <a:ahLst/>
            <a:cxnLst/>
            <a:rect l="l" t="t" r="r" b="b"/>
            <a:pathLst>
              <a:path h="1442085">
                <a:moveTo>
                  <a:pt x="0" y="0"/>
                </a:moveTo>
                <a:lnTo>
                  <a:pt x="0" y="144170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65" name="object 1465"/>
          <p:cNvSpPr/>
          <p:nvPr/>
        </p:nvSpPr>
        <p:spPr>
          <a:xfrm>
            <a:off x="7894665" y="4162598"/>
            <a:ext cx="218209" cy="0"/>
          </a:xfrm>
          <a:custGeom>
            <a:avLst/>
            <a:gdLst/>
            <a:ahLst/>
            <a:cxnLst/>
            <a:rect l="l" t="t" r="r" b="b"/>
            <a:pathLst>
              <a:path w="320040">
                <a:moveTo>
                  <a:pt x="32004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66" name="object 1466"/>
          <p:cNvSpPr/>
          <p:nvPr/>
        </p:nvSpPr>
        <p:spPr>
          <a:xfrm>
            <a:off x="8126383" y="5173633"/>
            <a:ext cx="0" cy="155864"/>
          </a:xfrm>
          <a:custGeom>
            <a:avLst/>
            <a:gdLst/>
            <a:ahLst/>
            <a:cxnLst/>
            <a:rect l="l" t="t" r="r" b="b"/>
            <a:pathLst>
              <a:path h="228600">
                <a:moveTo>
                  <a:pt x="0" y="0"/>
                </a:moveTo>
                <a:lnTo>
                  <a:pt x="0" y="22859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67" name="object 1467"/>
          <p:cNvSpPr/>
          <p:nvPr/>
        </p:nvSpPr>
        <p:spPr>
          <a:xfrm>
            <a:off x="8126383" y="5329497"/>
            <a:ext cx="543791" cy="0"/>
          </a:xfrm>
          <a:custGeom>
            <a:avLst/>
            <a:gdLst/>
            <a:ahLst/>
            <a:cxnLst/>
            <a:rect l="l" t="t" r="r" b="b"/>
            <a:pathLst>
              <a:path w="797559">
                <a:moveTo>
                  <a:pt x="0" y="0"/>
                </a:moveTo>
                <a:lnTo>
                  <a:pt x="79705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68" name="object 1468"/>
          <p:cNvSpPr/>
          <p:nvPr/>
        </p:nvSpPr>
        <p:spPr>
          <a:xfrm>
            <a:off x="8669828" y="5165321"/>
            <a:ext cx="0" cy="164523"/>
          </a:xfrm>
          <a:custGeom>
            <a:avLst/>
            <a:gdLst/>
            <a:ahLst/>
            <a:cxnLst/>
            <a:rect l="l" t="t" r="r" b="b"/>
            <a:pathLst>
              <a:path h="241300">
                <a:moveTo>
                  <a:pt x="0" y="24079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69" name="object 1469"/>
          <p:cNvSpPr/>
          <p:nvPr/>
        </p:nvSpPr>
        <p:spPr>
          <a:xfrm>
            <a:off x="8669828" y="5165321"/>
            <a:ext cx="102177" cy="0"/>
          </a:xfrm>
          <a:custGeom>
            <a:avLst/>
            <a:gdLst/>
            <a:ahLst/>
            <a:cxnLst/>
            <a:rect l="l" t="t" r="r" b="b"/>
            <a:pathLst>
              <a:path w="149859">
                <a:moveTo>
                  <a:pt x="0" y="0"/>
                </a:moveTo>
                <a:lnTo>
                  <a:pt x="14935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70" name="object 1470"/>
          <p:cNvSpPr/>
          <p:nvPr/>
        </p:nvSpPr>
        <p:spPr>
          <a:xfrm>
            <a:off x="8784127" y="5165321"/>
            <a:ext cx="972849" cy="0"/>
          </a:xfrm>
          <a:custGeom>
            <a:avLst/>
            <a:gdLst/>
            <a:ahLst/>
            <a:cxnLst/>
            <a:rect l="l" t="t" r="r" b="b"/>
            <a:pathLst>
              <a:path w="1426844">
                <a:moveTo>
                  <a:pt x="0" y="0"/>
                </a:moveTo>
                <a:lnTo>
                  <a:pt x="142646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71" name="object 1471"/>
          <p:cNvSpPr/>
          <p:nvPr/>
        </p:nvSpPr>
        <p:spPr>
          <a:xfrm>
            <a:off x="9756716" y="4843203"/>
            <a:ext cx="0" cy="322118"/>
          </a:xfrm>
          <a:custGeom>
            <a:avLst/>
            <a:gdLst/>
            <a:ahLst/>
            <a:cxnLst/>
            <a:rect l="l" t="t" r="r" b="b"/>
            <a:pathLst>
              <a:path h="472440">
                <a:moveTo>
                  <a:pt x="0" y="47244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72" name="object 1472"/>
          <p:cNvSpPr/>
          <p:nvPr/>
        </p:nvSpPr>
        <p:spPr>
          <a:xfrm>
            <a:off x="9756716" y="2632017"/>
            <a:ext cx="0" cy="947738"/>
          </a:xfrm>
          <a:custGeom>
            <a:avLst/>
            <a:gdLst/>
            <a:ahLst/>
            <a:cxnLst/>
            <a:rect l="l" t="t" r="r" b="b"/>
            <a:pathLst>
              <a:path h="1390014">
                <a:moveTo>
                  <a:pt x="0" y="138988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73" name="object 1473"/>
          <p:cNvSpPr/>
          <p:nvPr/>
        </p:nvSpPr>
        <p:spPr>
          <a:xfrm>
            <a:off x="9756716" y="2409652"/>
            <a:ext cx="0" cy="64510"/>
          </a:xfrm>
          <a:custGeom>
            <a:avLst/>
            <a:gdLst/>
            <a:ahLst/>
            <a:cxnLst/>
            <a:rect l="l" t="t" r="r" b="b"/>
            <a:pathLst>
              <a:path h="94614">
                <a:moveTo>
                  <a:pt x="0" y="9448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74" name="object 1474"/>
          <p:cNvSpPr/>
          <p:nvPr/>
        </p:nvSpPr>
        <p:spPr>
          <a:xfrm>
            <a:off x="9756716" y="1829839"/>
            <a:ext cx="0" cy="12556"/>
          </a:xfrm>
          <a:custGeom>
            <a:avLst/>
            <a:gdLst/>
            <a:ahLst/>
            <a:cxnLst/>
            <a:rect l="l" t="t" r="r" b="b"/>
            <a:pathLst>
              <a:path h="18414">
                <a:moveTo>
                  <a:pt x="0" y="0"/>
                </a:moveTo>
                <a:lnTo>
                  <a:pt x="0" y="1828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75" name="object 1475"/>
          <p:cNvSpPr/>
          <p:nvPr/>
        </p:nvSpPr>
        <p:spPr>
          <a:xfrm>
            <a:off x="9756716" y="1776845"/>
            <a:ext cx="0" cy="12556"/>
          </a:xfrm>
          <a:custGeom>
            <a:avLst/>
            <a:gdLst/>
            <a:ahLst/>
            <a:cxnLst/>
            <a:rect l="l" t="t" r="r" b="b"/>
            <a:pathLst>
              <a:path h="18414">
                <a:moveTo>
                  <a:pt x="0" y="0"/>
                </a:moveTo>
                <a:lnTo>
                  <a:pt x="0" y="1828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76" name="object 1476"/>
          <p:cNvSpPr/>
          <p:nvPr/>
        </p:nvSpPr>
        <p:spPr>
          <a:xfrm>
            <a:off x="9756716" y="1720734"/>
            <a:ext cx="0" cy="40698"/>
          </a:xfrm>
          <a:custGeom>
            <a:avLst/>
            <a:gdLst/>
            <a:ahLst/>
            <a:cxnLst/>
            <a:rect l="l" t="t" r="r" b="b"/>
            <a:pathLst>
              <a:path h="59689">
                <a:moveTo>
                  <a:pt x="0" y="0"/>
                </a:moveTo>
                <a:lnTo>
                  <a:pt x="0" y="5943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77" name="object 1477"/>
          <p:cNvSpPr/>
          <p:nvPr/>
        </p:nvSpPr>
        <p:spPr>
          <a:xfrm>
            <a:off x="9624752" y="1462000"/>
            <a:ext cx="132051" cy="0"/>
          </a:xfrm>
          <a:custGeom>
            <a:avLst/>
            <a:gdLst/>
            <a:ahLst/>
            <a:cxnLst/>
            <a:rect l="l" t="t" r="r" b="b"/>
            <a:pathLst>
              <a:path w="193675">
                <a:moveTo>
                  <a:pt x="1935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78" name="object 1478"/>
          <p:cNvSpPr/>
          <p:nvPr/>
        </p:nvSpPr>
        <p:spPr>
          <a:xfrm>
            <a:off x="8597091" y="1462000"/>
            <a:ext cx="515649" cy="0"/>
          </a:xfrm>
          <a:custGeom>
            <a:avLst/>
            <a:gdLst/>
            <a:ahLst/>
            <a:cxnLst/>
            <a:rect l="l" t="t" r="r" b="b"/>
            <a:pathLst>
              <a:path w="756284">
                <a:moveTo>
                  <a:pt x="755903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79" name="object 1479"/>
          <p:cNvSpPr/>
          <p:nvPr/>
        </p:nvSpPr>
        <p:spPr>
          <a:xfrm>
            <a:off x="8365374" y="1462000"/>
            <a:ext cx="232064" cy="0"/>
          </a:xfrm>
          <a:custGeom>
            <a:avLst/>
            <a:gdLst/>
            <a:ahLst/>
            <a:cxnLst/>
            <a:rect l="l" t="t" r="r" b="b"/>
            <a:pathLst>
              <a:path w="340359">
                <a:moveTo>
                  <a:pt x="33985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80" name="object 1480"/>
          <p:cNvSpPr/>
          <p:nvPr/>
        </p:nvSpPr>
        <p:spPr>
          <a:xfrm>
            <a:off x="7881157" y="1462000"/>
            <a:ext cx="463694" cy="0"/>
          </a:xfrm>
          <a:custGeom>
            <a:avLst/>
            <a:gdLst/>
            <a:ahLst/>
            <a:cxnLst/>
            <a:rect l="l" t="t" r="r" b="b"/>
            <a:pathLst>
              <a:path w="680084">
                <a:moveTo>
                  <a:pt x="679703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81" name="object 1481"/>
          <p:cNvSpPr/>
          <p:nvPr/>
        </p:nvSpPr>
        <p:spPr>
          <a:xfrm>
            <a:off x="7776209" y="1462000"/>
            <a:ext cx="51955" cy="0"/>
          </a:xfrm>
          <a:custGeom>
            <a:avLst/>
            <a:gdLst/>
            <a:ahLst/>
            <a:cxnLst/>
            <a:rect l="l" t="t" r="r" b="b"/>
            <a:pathLst>
              <a:path w="76200">
                <a:moveTo>
                  <a:pt x="7620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82" name="object 1482"/>
          <p:cNvSpPr/>
          <p:nvPr/>
        </p:nvSpPr>
        <p:spPr>
          <a:xfrm>
            <a:off x="7766857" y="1462000"/>
            <a:ext cx="433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609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83" name="object 1483"/>
          <p:cNvSpPr/>
          <p:nvPr/>
        </p:nvSpPr>
        <p:spPr>
          <a:xfrm>
            <a:off x="7275368" y="1462000"/>
            <a:ext cx="479281" cy="0"/>
          </a:xfrm>
          <a:custGeom>
            <a:avLst/>
            <a:gdLst/>
            <a:ahLst/>
            <a:cxnLst/>
            <a:rect l="l" t="t" r="r" b="b"/>
            <a:pathLst>
              <a:path w="702945">
                <a:moveTo>
                  <a:pt x="70256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84" name="object 1484"/>
          <p:cNvSpPr/>
          <p:nvPr/>
        </p:nvSpPr>
        <p:spPr>
          <a:xfrm>
            <a:off x="6300700" y="1462000"/>
            <a:ext cx="962458" cy="0"/>
          </a:xfrm>
          <a:custGeom>
            <a:avLst/>
            <a:gdLst/>
            <a:ahLst/>
            <a:cxnLst/>
            <a:rect l="l" t="t" r="r" b="b"/>
            <a:pathLst>
              <a:path w="1411604">
                <a:moveTo>
                  <a:pt x="14112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85" name="object 1485"/>
          <p:cNvSpPr/>
          <p:nvPr/>
        </p:nvSpPr>
        <p:spPr>
          <a:xfrm>
            <a:off x="5973386" y="1462000"/>
            <a:ext cx="305665" cy="0"/>
          </a:xfrm>
          <a:custGeom>
            <a:avLst/>
            <a:gdLst/>
            <a:ahLst/>
            <a:cxnLst/>
            <a:rect l="l" t="t" r="r" b="b"/>
            <a:pathLst>
              <a:path w="448309">
                <a:moveTo>
                  <a:pt x="44805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86" name="object 1486"/>
          <p:cNvSpPr/>
          <p:nvPr/>
        </p:nvSpPr>
        <p:spPr>
          <a:xfrm>
            <a:off x="5964034" y="1462000"/>
            <a:ext cx="433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609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87" name="object 1487"/>
          <p:cNvSpPr/>
          <p:nvPr/>
        </p:nvSpPr>
        <p:spPr>
          <a:xfrm>
            <a:off x="5646073" y="1462000"/>
            <a:ext cx="305665" cy="0"/>
          </a:xfrm>
          <a:custGeom>
            <a:avLst/>
            <a:gdLst/>
            <a:ahLst/>
            <a:cxnLst/>
            <a:rect l="l" t="t" r="r" b="b"/>
            <a:pathLst>
              <a:path w="448309">
                <a:moveTo>
                  <a:pt x="44805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88" name="object 1488"/>
          <p:cNvSpPr/>
          <p:nvPr/>
        </p:nvSpPr>
        <p:spPr>
          <a:xfrm>
            <a:off x="5636720" y="1462000"/>
            <a:ext cx="433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609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89" name="object 1489"/>
          <p:cNvSpPr/>
          <p:nvPr/>
        </p:nvSpPr>
        <p:spPr>
          <a:xfrm>
            <a:off x="5535930" y="1462000"/>
            <a:ext cx="87457" cy="0"/>
          </a:xfrm>
          <a:custGeom>
            <a:avLst/>
            <a:gdLst/>
            <a:ahLst/>
            <a:cxnLst/>
            <a:rect l="l" t="t" r="r" b="b"/>
            <a:pathLst>
              <a:path w="128270">
                <a:moveTo>
                  <a:pt x="12801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90" name="object 1490"/>
          <p:cNvSpPr/>
          <p:nvPr/>
        </p:nvSpPr>
        <p:spPr>
          <a:xfrm>
            <a:off x="5426825" y="1462000"/>
            <a:ext cx="103909" cy="0"/>
          </a:xfrm>
          <a:custGeom>
            <a:avLst/>
            <a:gdLst/>
            <a:ahLst/>
            <a:cxnLst/>
            <a:rect l="l" t="t" r="r" b="b"/>
            <a:pathLst>
              <a:path w="152400">
                <a:moveTo>
                  <a:pt x="15240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91" name="object 1491"/>
          <p:cNvSpPr/>
          <p:nvPr/>
        </p:nvSpPr>
        <p:spPr>
          <a:xfrm>
            <a:off x="4325388" y="1462000"/>
            <a:ext cx="1096241" cy="0"/>
          </a:xfrm>
          <a:custGeom>
            <a:avLst/>
            <a:gdLst/>
            <a:ahLst/>
            <a:cxnLst/>
            <a:rect l="l" t="t" r="r" b="b"/>
            <a:pathLst>
              <a:path w="1607820">
                <a:moveTo>
                  <a:pt x="16078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92" name="object 1492"/>
          <p:cNvSpPr/>
          <p:nvPr/>
        </p:nvSpPr>
        <p:spPr>
          <a:xfrm>
            <a:off x="4227714" y="1462000"/>
            <a:ext cx="84426" cy="0"/>
          </a:xfrm>
          <a:custGeom>
            <a:avLst/>
            <a:gdLst/>
            <a:ahLst/>
            <a:cxnLst/>
            <a:rect l="l" t="t" r="r" b="b"/>
            <a:pathLst>
              <a:path w="123825">
                <a:moveTo>
                  <a:pt x="12344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93" name="object 1493"/>
          <p:cNvSpPr/>
          <p:nvPr/>
        </p:nvSpPr>
        <p:spPr>
          <a:xfrm>
            <a:off x="4130039" y="1462000"/>
            <a:ext cx="92652" cy="0"/>
          </a:xfrm>
          <a:custGeom>
            <a:avLst/>
            <a:gdLst/>
            <a:ahLst/>
            <a:cxnLst/>
            <a:rect l="l" t="t" r="r" b="b"/>
            <a:pathLst>
              <a:path w="135889">
                <a:moveTo>
                  <a:pt x="13563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94" name="object 1494"/>
          <p:cNvSpPr/>
          <p:nvPr/>
        </p:nvSpPr>
        <p:spPr>
          <a:xfrm>
            <a:off x="3777788" y="1462000"/>
            <a:ext cx="334674" cy="0"/>
          </a:xfrm>
          <a:custGeom>
            <a:avLst/>
            <a:gdLst/>
            <a:ahLst/>
            <a:cxnLst/>
            <a:rect l="l" t="t" r="r" b="b"/>
            <a:pathLst>
              <a:path w="490854">
                <a:moveTo>
                  <a:pt x="49072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95" name="object 1495"/>
          <p:cNvSpPr/>
          <p:nvPr/>
        </p:nvSpPr>
        <p:spPr>
          <a:xfrm>
            <a:off x="3777788" y="1462000"/>
            <a:ext cx="0" cy="222539"/>
          </a:xfrm>
          <a:custGeom>
            <a:avLst/>
            <a:gdLst/>
            <a:ahLst/>
            <a:cxnLst/>
            <a:rect l="l" t="t" r="r" b="b"/>
            <a:pathLst>
              <a:path h="326389">
                <a:moveTo>
                  <a:pt x="0" y="0"/>
                </a:moveTo>
                <a:lnTo>
                  <a:pt x="0" y="32613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96" name="object 1496"/>
          <p:cNvSpPr/>
          <p:nvPr/>
        </p:nvSpPr>
        <p:spPr>
          <a:xfrm>
            <a:off x="3366308" y="2168583"/>
            <a:ext cx="411740" cy="0"/>
          </a:xfrm>
          <a:custGeom>
            <a:avLst/>
            <a:gdLst/>
            <a:ahLst/>
            <a:cxnLst/>
            <a:rect l="l" t="t" r="r" b="b"/>
            <a:pathLst>
              <a:path w="603885">
                <a:moveTo>
                  <a:pt x="603503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97" name="object 1497"/>
          <p:cNvSpPr/>
          <p:nvPr/>
        </p:nvSpPr>
        <p:spPr>
          <a:xfrm>
            <a:off x="2467494" y="2168583"/>
            <a:ext cx="878032" cy="0"/>
          </a:xfrm>
          <a:custGeom>
            <a:avLst/>
            <a:gdLst/>
            <a:ahLst/>
            <a:cxnLst/>
            <a:rect l="l" t="t" r="r" b="b"/>
            <a:pathLst>
              <a:path w="1287779">
                <a:moveTo>
                  <a:pt x="128778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98" name="object 1498"/>
          <p:cNvSpPr/>
          <p:nvPr/>
        </p:nvSpPr>
        <p:spPr>
          <a:xfrm>
            <a:off x="2467495" y="2168583"/>
            <a:ext cx="0" cy="771092"/>
          </a:xfrm>
          <a:custGeom>
            <a:avLst/>
            <a:gdLst/>
            <a:ahLst/>
            <a:cxnLst/>
            <a:rect l="l" t="t" r="r" b="b"/>
            <a:pathLst>
              <a:path h="1130935">
                <a:moveTo>
                  <a:pt x="0" y="0"/>
                </a:moveTo>
                <a:lnTo>
                  <a:pt x="0" y="113080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99" name="object 1499"/>
          <p:cNvSpPr/>
          <p:nvPr/>
        </p:nvSpPr>
        <p:spPr>
          <a:xfrm>
            <a:off x="2352155" y="2960370"/>
            <a:ext cx="0" cy="963324"/>
          </a:xfrm>
          <a:custGeom>
            <a:avLst/>
            <a:gdLst/>
            <a:ahLst/>
            <a:cxnLst/>
            <a:rect l="l" t="t" r="r" b="b"/>
            <a:pathLst>
              <a:path h="1412875">
                <a:moveTo>
                  <a:pt x="0" y="0"/>
                </a:moveTo>
                <a:lnTo>
                  <a:pt x="0" y="14127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00" name="object 1500"/>
          <p:cNvSpPr/>
          <p:nvPr/>
        </p:nvSpPr>
        <p:spPr>
          <a:xfrm>
            <a:off x="7881158" y="1462000"/>
            <a:ext cx="484476" cy="0"/>
          </a:xfrm>
          <a:custGeom>
            <a:avLst/>
            <a:gdLst/>
            <a:ahLst/>
            <a:cxnLst/>
            <a:rect l="l" t="t" r="r" b="b"/>
            <a:pathLst>
              <a:path w="710565">
                <a:moveTo>
                  <a:pt x="0" y="0"/>
                </a:moveTo>
                <a:lnTo>
                  <a:pt x="710184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01" name="object 1501"/>
          <p:cNvSpPr/>
          <p:nvPr/>
        </p:nvSpPr>
        <p:spPr>
          <a:xfrm>
            <a:off x="8365375" y="1441219"/>
            <a:ext cx="0" cy="20782"/>
          </a:xfrm>
          <a:custGeom>
            <a:avLst/>
            <a:gdLst/>
            <a:ahLst/>
            <a:cxnLst/>
            <a:rect l="l" t="t" r="r" b="b"/>
            <a:pathLst>
              <a:path h="30480">
                <a:moveTo>
                  <a:pt x="0" y="30479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02" name="object 1502"/>
          <p:cNvSpPr/>
          <p:nvPr/>
        </p:nvSpPr>
        <p:spPr>
          <a:xfrm>
            <a:off x="7881158" y="1441219"/>
            <a:ext cx="484476" cy="0"/>
          </a:xfrm>
          <a:custGeom>
            <a:avLst/>
            <a:gdLst/>
            <a:ahLst/>
            <a:cxnLst/>
            <a:rect l="l" t="t" r="r" b="b"/>
            <a:pathLst>
              <a:path w="710565">
                <a:moveTo>
                  <a:pt x="710183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03" name="object 1503"/>
          <p:cNvSpPr/>
          <p:nvPr/>
        </p:nvSpPr>
        <p:spPr>
          <a:xfrm>
            <a:off x="7881158" y="1441219"/>
            <a:ext cx="0" cy="20782"/>
          </a:xfrm>
          <a:custGeom>
            <a:avLst/>
            <a:gdLst/>
            <a:ahLst/>
            <a:cxnLst/>
            <a:rect l="l" t="t" r="r" b="b"/>
            <a:pathLst>
              <a:path h="30480">
                <a:moveTo>
                  <a:pt x="0" y="0"/>
                </a:moveTo>
                <a:lnTo>
                  <a:pt x="0" y="3048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04" name="object 1504"/>
          <p:cNvSpPr/>
          <p:nvPr/>
        </p:nvSpPr>
        <p:spPr>
          <a:xfrm>
            <a:off x="5837266" y="3920490"/>
            <a:ext cx="344199" cy="0"/>
          </a:xfrm>
          <a:custGeom>
            <a:avLst/>
            <a:gdLst/>
            <a:ahLst/>
            <a:cxnLst/>
            <a:rect l="l" t="t" r="r" b="b"/>
            <a:pathLst>
              <a:path w="504825">
                <a:moveTo>
                  <a:pt x="504444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05" name="object 1505"/>
          <p:cNvSpPr/>
          <p:nvPr/>
        </p:nvSpPr>
        <p:spPr>
          <a:xfrm>
            <a:off x="5823757" y="3920490"/>
            <a:ext cx="0" cy="20782"/>
          </a:xfrm>
          <a:custGeom>
            <a:avLst/>
            <a:gdLst/>
            <a:ahLst/>
            <a:cxnLst/>
            <a:rect l="l" t="t" r="r" b="b"/>
            <a:pathLst>
              <a:path h="30479">
                <a:moveTo>
                  <a:pt x="0" y="0"/>
                </a:moveTo>
                <a:lnTo>
                  <a:pt x="0" y="3048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06" name="object 1506"/>
          <p:cNvSpPr/>
          <p:nvPr/>
        </p:nvSpPr>
        <p:spPr>
          <a:xfrm>
            <a:off x="5823757" y="3941272"/>
            <a:ext cx="357620" cy="0"/>
          </a:xfrm>
          <a:custGeom>
            <a:avLst/>
            <a:gdLst/>
            <a:ahLst/>
            <a:cxnLst/>
            <a:rect l="l" t="t" r="r" b="b"/>
            <a:pathLst>
              <a:path w="524509">
                <a:moveTo>
                  <a:pt x="0" y="0"/>
                </a:moveTo>
                <a:lnTo>
                  <a:pt x="524256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07" name="object 1507"/>
          <p:cNvSpPr/>
          <p:nvPr/>
        </p:nvSpPr>
        <p:spPr>
          <a:xfrm>
            <a:off x="6181205" y="3920490"/>
            <a:ext cx="0" cy="20782"/>
          </a:xfrm>
          <a:custGeom>
            <a:avLst/>
            <a:gdLst/>
            <a:ahLst/>
            <a:cxnLst/>
            <a:rect l="l" t="t" r="r" b="b"/>
            <a:pathLst>
              <a:path h="30479">
                <a:moveTo>
                  <a:pt x="0" y="30479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08" name="object 1508"/>
          <p:cNvSpPr/>
          <p:nvPr/>
        </p:nvSpPr>
        <p:spPr>
          <a:xfrm>
            <a:off x="5823757" y="3936076"/>
            <a:ext cx="357620" cy="0"/>
          </a:xfrm>
          <a:custGeom>
            <a:avLst/>
            <a:gdLst/>
            <a:ahLst/>
            <a:cxnLst/>
            <a:rect l="l" t="t" r="r" b="b"/>
            <a:pathLst>
              <a:path w="524509">
                <a:moveTo>
                  <a:pt x="0" y="0"/>
                </a:moveTo>
                <a:lnTo>
                  <a:pt x="52425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09" name="object 1509"/>
          <p:cNvSpPr/>
          <p:nvPr/>
        </p:nvSpPr>
        <p:spPr>
          <a:xfrm>
            <a:off x="3767397" y="1462000"/>
            <a:ext cx="345065" cy="0"/>
          </a:xfrm>
          <a:custGeom>
            <a:avLst/>
            <a:gdLst/>
            <a:ahLst/>
            <a:cxnLst/>
            <a:rect l="l" t="t" r="r" b="b"/>
            <a:pathLst>
              <a:path w="506095">
                <a:moveTo>
                  <a:pt x="0" y="0"/>
                </a:moveTo>
                <a:lnTo>
                  <a:pt x="505968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10" name="object 1510"/>
          <p:cNvSpPr/>
          <p:nvPr/>
        </p:nvSpPr>
        <p:spPr>
          <a:xfrm>
            <a:off x="4124844" y="1441219"/>
            <a:ext cx="0" cy="20782"/>
          </a:xfrm>
          <a:custGeom>
            <a:avLst/>
            <a:gdLst/>
            <a:ahLst/>
            <a:cxnLst/>
            <a:rect l="l" t="t" r="r" b="b"/>
            <a:pathLst>
              <a:path h="30480">
                <a:moveTo>
                  <a:pt x="0" y="30479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11" name="object 1511"/>
          <p:cNvSpPr/>
          <p:nvPr/>
        </p:nvSpPr>
        <p:spPr>
          <a:xfrm>
            <a:off x="3767397" y="1441219"/>
            <a:ext cx="357620" cy="0"/>
          </a:xfrm>
          <a:custGeom>
            <a:avLst/>
            <a:gdLst/>
            <a:ahLst/>
            <a:cxnLst/>
            <a:rect l="l" t="t" r="r" b="b"/>
            <a:pathLst>
              <a:path w="524510">
                <a:moveTo>
                  <a:pt x="524255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12" name="object 1512"/>
          <p:cNvSpPr/>
          <p:nvPr/>
        </p:nvSpPr>
        <p:spPr>
          <a:xfrm>
            <a:off x="3767397" y="1441219"/>
            <a:ext cx="0" cy="20782"/>
          </a:xfrm>
          <a:custGeom>
            <a:avLst/>
            <a:gdLst/>
            <a:ahLst/>
            <a:cxnLst/>
            <a:rect l="l" t="t" r="r" b="b"/>
            <a:pathLst>
              <a:path h="30480">
                <a:moveTo>
                  <a:pt x="0" y="0"/>
                </a:moveTo>
                <a:lnTo>
                  <a:pt x="0" y="3048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13" name="object 1513"/>
          <p:cNvSpPr/>
          <p:nvPr/>
        </p:nvSpPr>
        <p:spPr>
          <a:xfrm>
            <a:off x="3767397" y="1446414"/>
            <a:ext cx="357620" cy="0"/>
          </a:xfrm>
          <a:custGeom>
            <a:avLst/>
            <a:gdLst/>
            <a:ahLst/>
            <a:cxnLst/>
            <a:rect l="l" t="t" r="r" b="b"/>
            <a:pathLst>
              <a:path w="524510">
                <a:moveTo>
                  <a:pt x="52425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14" name="object 1514"/>
          <p:cNvSpPr/>
          <p:nvPr/>
        </p:nvSpPr>
        <p:spPr>
          <a:xfrm>
            <a:off x="8113914" y="416259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15" name="object 1515"/>
          <p:cNvSpPr/>
          <p:nvPr/>
        </p:nvSpPr>
        <p:spPr>
          <a:xfrm>
            <a:off x="8113914" y="4505498"/>
            <a:ext cx="0" cy="34636"/>
          </a:xfrm>
          <a:custGeom>
            <a:avLst/>
            <a:gdLst/>
            <a:ahLst/>
            <a:cxnLst/>
            <a:rect l="l" t="t" r="r" b="b"/>
            <a:pathLst>
              <a:path h="50800">
                <a:moveTo>
                  <a:pt x="0" y="5029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16" name="object 1516"/>
          <p:cNvSpPr/>
          <p:nvPr/>
        </p:nvSpPr>
        <p:spPr>
          <a:xfrm>
            <a:off x="8113914" y="4448348"/>
            <a:ext cx="0" cy="35502"/>
          </a:xfrm>
          <a:custGeom>
            <a:avLst/>
            <a:gdLst/>
            <a:ahLst/>
            <a:cxnLst/>
            <a:rect l="l" t="t" r="r" b="b"/>
            <a:pathLst>
              <a:path h="52070">
                <a:moveTo>
                  <a:pt x="0" y="5181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17" name="object 1517"/>
          <p:cNvSpPr/>
          <p:nvPr/>
        </p:nvSpPr>
        <p:spPr>
          <a:xfrm>
            <a:off x="8113914" y="4392237"/>
            <a:ext cx="0" cy="34636"/>
          </a:xfrm>
          <a:custGeom>
            <a:avLst/>
            <a:gdLst/>
            <a:ahLst/>
            <a:cxnLst/>
            <a:rect l="l" t="t" r="r" b="b"/>
            <a:pathLst>
              <a:path h="50800">
                <a:moveTo>
                  <a:pt x="0" y="502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18" name="object 1518"/>
          <p:cNvSpPr/>
          <p:nvPr/>
        </p:nvSpPr>
        <p:spPr>
          <a:xfrm>
            <a:off x="8113914" y="4335087"/>
            <a:ext cx="0" cy="35502"/>
          </a:xfrm>
          <a:custGeom>
            <a:avLst/>
            <a:gdLst/>
            <a:ahLst/>
            <a:cxnLst/>
            <a:rect l="l" t="t" r="r" b="b"/>
            <a:pathLst>
              <a:path h="52070">
                <a:moveTo>
                  <a:pt x="0" y="5181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19" name="object 1519"/>
          <p:cNvSpPr/>
          <p:nvPr/>
        </p:nvSpPr>
        <p:spPr>
          <a:xfrm>
            <a:off x="8113914" y="4277937"/>
            <a:ext cx="0" cy="35502"/>
          </a:xfrm>
          <a:custGeom>
            <a:avLst/>
            <a:gdLst/>
            <a:ahLst/>
            <a:cxnLst/>
            <a:rect l="l" t="t" r="r" b="b"/>
            <a:pathLst>
              <a:path h="52070">
                <a:moveTo>
                  <a:pt x="0" y="5181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20" name="object 1520"/>
          <p:cNvSpPr/>
          <p:nvPr/>
        </p:nvSpPr>
        <p:spPr>
          <a:xfrm>
            <a:off x="8113914" y="4221826"/>
            <a:ext cx="0" cy="34636"/>
          </a:xfrm>
          <a:custGeom>
            <a:avLst/>
            <a:gdLst/>
            <a:ahLst/>
            <a:cxnLst/>
            <a:rect l="l" t="t" r="r" b="b"/>
            <a:pathLst>
              <a:path h="50800">
                <a:moveTo>
                  <a:pt x="0" y="502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21" name="object 1521"/>
          <p:cNvSpPr/>
          <p:nvPr/>
        </p:nvSpPr>
        <p:spPr>
          <a:xfrm>
            <a:off x="8113914" y="4162598"/>
            <a:ext cx="0" cy="37666"/>
          </a:xfrm>
          <a:custGeom>
            <a:avLst/>
            <a:gdLst/>
            <a:ahLst/>
            <a:cxnLst/>
            <a:rect l="l" t="t" r="r" b="b"/>
            <a:pathLst>
              <a:path h="55245">
                <a:moveTo>
                  <a:pt x="0" y="5486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22" name="object 1522"/>
          <p:cNvSpPr/>
          <p:nvPr/>
        </p:nvSpPr>
        <p:spPr>
          <a:xfrm>
            <a:off x="8113914" y="4505498"/>
            <a:ext cx="0" cy="34636"/>
          </a:xfrm>
          <a:custGeom>
            <a:avLst/>
            <a:gdLst/>
            <a:ahLst/>
            <a:cxnLst/>
            <a:rect l="l" t="t" r="r" b="b"/>
            <a:pathLst>
              <a:path h="50800">
                <a:moveTo>
                  <a:pt x="0" y="5029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23" name="object 1523"/>
          <p:cNvSpPr/>
          <p:nvPr/>
        </p:nvSpPr>
        <p:spPr>
          <a:xfrm>
            <a:off x="8113914" y="4448348"/>
            <a:ext cx="0" cy="35502"/>
          </a:xfrm>
          <a:custGeom>
            <a:avLst/>
            <a:gdLst/>
            <a:ahLst/>
            <a:cxnLst/>
            <a:rect l="l" t="t" r="r" b="b"/>
            <a:pathLst>
              <a:path h="52070">
                <a:moveTo>
                  <a:pt x="0" y="5181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24" name="object 1524"/>
          <p:cNvSpPr/>
          <p:nvPr/>
        </p:nvSpPr>
        <p:spPr>
          <a:xfrm>
            <a:off x="8113914" y="4392237"/>
            <a:ext cx="0" cy="34636"/>
          </a:xfrm>
          <a:custGeom>
            <a:avLst/>
            <a:gdLst/>
            <a:ahLst/>
            <a:cxnLst/>
            <a:rect l="l" t="t" r="r" b="b"/>
            <a:pathLst>
              <a:path h="50800">
                <a:moveTo>
                  <a:pt x="0" y="502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25" name="object 1525"/>
          <p:cNvSpPr/>
          <p:nvPr/>
        </p:nvSpPr>
        <p:spPr>
          <a:xfrm>
            <a:off x="8113914" y="4335087"/>
            <a:ext cx="0" cy="35502"/>
          </a:xfrm>
          <a:custGeom>
            <a:avLst/>
            <a:gdLst/>
            <a:ahLst/>
            <a:cxnLst/>
            <a:rect l="l" t="t" r="r" b="b"/>
            <a:pathLst>
              <a:path h="52070">
                <a:moveTo>
                  <a:pt x="0" y="5181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26" name="object 1526"/>
          <p:cNvSpPr/>
          <p:nvPr/>
        </p:nvSpPr>
        <p:spPr>
          <a:xfrm>
            <a:off x="8113914" y="4277937"/>
            <a:ext cx="0" cy="35502"/>
          </a:xfrm>
          <a:custGeom>
            <a:avLst/>
            <a:gdLst/>
            <a:ahLst/>
            <a:cxnLst/>
            <a:rect l="l" t="t" r="r" b="b"/>
            <a:pathLst>
              <a:path h="52070">
                <a:moveTo>
                  <a:pt x="0" y="5181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27" name="object 1527"/>
          <p:cNvSpPr/>
          <p:nvPr/>
        </p:nvSpPr>
        <p:spPr>
          <a:xfrm>
            <a:off x="8113914" y="4221826"/>
            <a:ext cx="0" cy="34636"/>
          </a:xfrm>
          <a:custGeom>
            <a:avLst/>
            <a:gdLst/>
            <a:ahLst/>
            <a:cxnLst/>
            <a:rect l="l" t="t" r="r" b="b"/>
            <a:pathLst>
              <a:path h="50800">
                <a:moveTo>
                  <a:pt x="0" y="502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28" name="object 1528"/>
          <p:cNvSpPr/>
          <p:nvPr/>
        </p:nvSpPr>
        <p:spPr>
          <a:xfrm>
            <a:off x="8113914" y="4162598"/>
            <a:ext cx="0" cy="37666"/>
          </a:xfrm>
          <a:custGeom>
            <a:avLst/>
            <a:gdLst/>
            <a:ahLst/>
            <a:cxnLst/>
            <a:rect l="l" t="t" r="r" b="b"/>
            <a:pathLst>
              <a:path h="55245">
                <a:moveTo>
                  <a:pt x="0" y="5486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29" name="object 1529"/>
          <p:cNvSpPr/>
          <p:nvPr/>
        </p:nvSpPr>
        <p:spPr>
          <a:xfrm>
            <a:off x="7895705" y="4605251"/>
            <a:ext cx="0" cy="24245"/>
          </a:xfrm>
          <a:custGeom>
            <a:avLst/>
            <a:gdLst/>
            <a:ahLst/>
            <a:cxnLst/>
            <a:rect l="l" t="t" r="r" b="b"/>
            <a:pathLst>
              <a:path h="35559">
                <a:moveTo>
                  <a:pt x="0" y="3505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30" name="object 1530"/>
          <p:cNvSpPr/>
          <p:nvPr/>
        </p:nvSpPr>
        <p:spPr>
          <a:xfrm>
            <a:off x="7895705" y="4548100"/>
            <a:ext cx="0" cy="35502"/>
          </a:xfrm>
          <a:custGeom>
            <a:avLst/>
            <a:gdLst/>
            <a:ahLst/>
            <a:cxnLst/>
            <a:rect l="l" t="t" r="r" b="b"/>
            <a:pathLst>
              <a:path h="52070">
                <a:moveTo>
                  <a:pt x="0" y="5181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31" name="object 1531"/>
          <p:cNvSpPr/>
          <p:nvPr/>
        </p:nvSpPr>
        <p:spPr>
          <a:xfrm>
            <a:off x="7895705" y="4491990"/>
            <a:ext cx="0" cy="34636"/>
          </a:xfrm>
          <a:custGeom>
            <a:avLst/>
            <a:gdLst/>
            <a:ahLst/>
            <a:cxnLst/>
            <a:rect l="l" t="t" r="r" b="b"/>
            <a:pathLst>
              <a:path h="50800">
                <a:moveTo>
                  <a:pt x="0" y="5029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32" name="object 1532"/>
          <p:cNvSpPr/>
          <p:nvPr/>
        </p:nvSpPr>
        <p:spPr>
          <a:xfrm>
            <a:off x="7895705" y="4434839"/>
            <a:ext cx="0" cy="35502"/>
          </a:xfrm>
          <a:custGeom>
            <a:avLst/>
            <a:gdLst/>
            <a:ahLst/>
            <a:cxnLst/>
            <a:rect l="l" t="t" r="r" b="b"/>
            <a:pathLst>
              <a:path h="52070">
                <a:moveTo>
                  <a:pt x="0" y="5181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33" name="object 1533"/>
          <p:cNvSpPr/>
          <p:nvPr/>
        </p:nvSpPr>
        <p:spPr>
          <a:xfrm>
            <a:off x="7895705" y="4378729"/>
            <a:ext cx="0" cy="34636"/>
          </a:xfrm>
          <a:custGeom>
            <a:avLst/>
            <a:gdLst/>
            <a:ahLst/>
            <a:cxnLst/>
            <a:rect l="l" t="t" r="r" b="b"/>
            <a:pathLst>
              <a:path h="50800">
                <a:moveTo>
                  <a:pt x="0" y="502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34" name="object 1534"/>
          <p:cNvSpPr/>
          <p:nvPr/>
        </p:nvSpPr>
        <p:spPr>
          <a:xfrm>
            <a:off x="7895705" y="4321579"/>
            <a:ext cx="0" cy="35502"/>
          </a:xfrm>
          <a:custGeom>
            <a:avLst/>
            <a:gdLst/>
            <a:ahLst/>
            <a:cxnLst/>
            <a:rect l="l" t="t" r="r" b="b"/>
            <a:pathLst>
              <a:path h="52070">
                <a:moveTo>
                  <a:pt x="0" y="5181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35" name="object 1535"/>
          <p:cNvSpPr/>
          <p:nvPr/>
        </p:nvSpPr>
        <p:spPr>
          <a:xfrm>
            <a:off x="7895705" y="4264429"/>
            <a:ext cx="0" cy="35502"/>
          </a:xfrm>
          <a:custGeom>
            <a:avLst/>
            <a:gdLst/>
            <a:ahLst/>
            <a:cxnLst/>
            <a:rect l="l" t="t" r="r" b="b"/>
            <a:pathLst>
              <a:path h="52070">
                <a:moveTo>
                  <a:pt x="0" y="5181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36" name="object 1536"/>
          <p:cNvSpPr/>
          <p:nvPr/>
        </p:nvSpPr>
        <p:spPr>
          <a:xfrm>
            <a:off x="7895705" y="4208318"/>
            <a:ext cx="0" cy="34636"/>
          </a:xfrm>
          <a:custGeom>
            <a:avLst/>
            <a:gdLst/>
            <a:ahLst/>
            <a:cxnLst/>
            <a:rect l="l" t="t" r="r" b="b"/>
            <a:pathLst>
              <a:path h="50800">
                <a:moveTo>
                  <a:pt x="0" y="502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37" name="object 1537"/>
          <p:cNvSpPr/>
          <p:nvPr/>
        </p:nvSpPr>
        <p:spPr>
          <a:xfrm>
            <a:off x="7895705" y="4162598"/>
            <a:ext cx="0" cy="24245"/>
          </a:xfrm>
          <a:custGeom>
            <a:avLst/>
            <a:gdLst/>
            <a:ahLst/>
            <a:cxnLst/>
            <a:rect l="l" t="t" r="r" b="b"/>
            <a:pathLst>
              <a:path h="35560">
                <a:moveTo>
                  <a:pt x="0" y="3505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38" name="object 1538"/>
          <p:cNvSpPr/>
          <p:nvPr/>
        </p:nvSpPr>
        <p:spPr>
          <a:xfrm>
            <a:off x="8113914" y="459901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39" name="object 1539"/>
          <p:cNvSpPr/>
          <p:nvPr/>
        </p:nvSpPr>
        <p:spPr>
          <a:xfrm>
            <a:off x="8114953" y="4775662"/>
            <a:ext cx="0" cy="25977"/>
          </a:xfrm>
          <a:custGeom>
            <a:avLst/>
            <a:gdLst/>
            <a:ahLst/>
            <a:cxnLst/>
            <a:rect l="l" t="t" r="r" b="b"/>
            <a:pathLst>
              <a:path h="38100">
                <a:moveTo>
                  <a:pt x="0" y="3810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40" name="object 1540"/>
          <p:cNvSpPr/>
          <p:nvPr/>
        </p:nvSpPr>
        <p:spPr>
          <a:xfrm>
            <a:off x="8114953" y="4712276"/>
            <a:ext cx="0" cy="39831"/>
          </a:xfrm>
          <a:custGeom>
            <a:avLst/>
            <a:gdLst/>
            <a:ahLst/>
            <a:cxnLst/>
            <a:rect l="l" t="t" r="r" b="b"/>
            <a:pathLst>
              <a:path h="58420">
                <a:moveTo>
                  <a:pt x="0" y="5791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41" name="object 1541"/>
          <p:cNvSpPr/>
          <p:nvPr/>
        </p:nvSpPr>
        <p:spPr>
          <a:xfrm>
            <a:off x="8114953" y="4648892"/>
            <a:ext cx="0" cy="39831"/>
          </a:xfrm>
          <a:custGeom>
            <a:avLst/>
            <a:gdLst/>
            <a:ahLst/>
            <a:cxnLst/>
            <a:rect l="l" t="t" r="r" b="b"/>
            <a:pathLst>
              <a:path h="58420">
                <a:moveTo>
                  <a:pt x="0" y="5791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42" name="object 1542"/>
          <p:cNvSpPr/>
          <p:nvPr/>
        </p:nvSpPr>
        <p:spPr>
          <a:xfrm>
            <a:off x="8114953" y="4599015"/>
            <a:ext cx="0" cy="25977"/>
          </a:xfrm>
          <a:custGeom>
            <a:avLst/>
            <a:gdLst/>
            <a:ahLst/>
            <a:cxnLst/>
            <a:rect l="l" t="t" r="r" b="b"/>
            <a:pathLst>
              <a:path h="38100">
                <a:moveTo>
                  <a:pt x="0" y="3810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43" name="object 1543"/>
          <p:cNvSpPr/>
          <p:nvPr/>
        </p:nvSpPr>
        <p:spPr>
          <a:xfrm>
            <a:off x="8113914" y="4775662"/>
            <a:ext cx="0" cy="25977"/>
          </a:xfrm>
          <a:custGeom>
            <a:avLst/>
            <a:gdLst/>
            <a:ahLst/>
            <a:cxnLst/>
            <a:rect l="l" t="t" r="r" b="b"/>
            <a:pathLst>
              <a:path h="38100">
                <a:moveTo>
                  <a:pt x="0" y="3810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44" name="object 1544"/>
          <p:cNvSpPr/>
          <p:nvPr/>
        </p:nvSpPr>
        <p:spPr>
          <a:xfrm>
            <a:off x="8113914" y="4712276"/>
            <a:ext cx="0" cy="39831"/>
          </a:xfrm>
          <a:custGeom>
            <a:avLst/>
            <a:gdLst/>
            <a:ahLst/>
            <a:cxnLst/>
            <a:rect l="l" t="t" r="r" b="b"/>
            <a:pathLst>
              <a:path h="58420">
                <a:moveTo>
                  <a:pt x="0" y="5791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45" name="object 1545"/>
          <p:cNvSpPr/>
          <p:nvPr/>
        </p:nvSpPr>
        <p:spPr>
          <a:xfrm>
            <a:off x="8113914" y="4648892"/>
            <a:ext cx="0" cy="39831"/>
          </a:xfrm>
          <a:custGeom>
            <a:avLst/>
            <a:gdLst/>
            <a:ahLst/>
            <a:cxnLst/>
            <a:rect l="l" t="t" r="r" b="b"/>
            <a:pathLst>
              <a:path h="58420">
                <a:moveTo>
                  <a:pt x="0" y="5791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46" name="object 1546"/>
          <p:cNvSpPr/>
          <p:nvPr/>
        </p:nvSpPr>
        <p:spPr>
          <a:xfrm>
            <a:off x="8113915" y="4561608"/>
            <a:ext cx="0" cy="63644"/>
          </a:xfrm>
          <a:custGeom>
            <a:avLst/>
            <a:gdLst/>
            <a:ahLst/>
            <a:cxnLst/>
            <a:rect l="l" t="t" r="r" b="b"/>
            <a:pathLst>
              <a:path h="93345">
                <a:moveTo>
                  <a:pt x="0" y="0"/>
                </a:moveTo>
                <a:lnTo>
                  <a:pt x="0" y="9296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47" name="object 1547"/>
          <p:cNvSpPr/>
          <p:nvPr/>
        </p:nvSpPr>
        <p:spPr>
          <a:xfrm>
            <a:off x="7895705" y="480371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48" name="object 1548"/>
          <p:cNvSpPr/>
          <p:nvPr/>
        </p:nvSpPr>
        <p:spPr>
          <a:xfrm>
            <a:off x="7895705" y="480371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49" name="object 1549"/>
          <p:cNvSpPr/>
          <p:nvPr/>
        </p:nvSpPr>
        <p:spPr>
          <a:xfrm>
            <a:off x="7895705" y="4629149"/>
            <a:ext cx="0" cy="42863"/>
          </a:xfrm>
          <a:custGeom>
            <a:avLst/>
            <a:gdLst/>
            <a:ahLst/>
            <a:cxnLst/>
            <a:rect l="l" t="t" r="r" b="b"/>
            <a:pathLst>
              <a:path h="62865">
                <a:moveTo>
                  <a:pt x="0" y="0"/>
                </a:moveTo>
                <a:lnTo>
                  <a:pt x="0" y="6248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50" name="object 1550"/>
          <p:cNvSpPr/>
          <p:nvPr/>
        </p:nvSpPr>
        <p:spPr>
          <a:xfrm>
            <a:off x="7895705" y="4696691"/>
            <a:ext cx="0" cy="39831"/>
          </a:xfrm>
          <a:custGeom>
            <a:avLst/>
            <a:gdLst/>
            <a:ahLst/>
            <a:cxnLst/>
            <a:rect l="l" t="t" r="r" b="b"/>
            <a:pathLst>
              <a:path h="58420">
                <a:moveTo>
                  <a:pt x="0" y="0"/>
                </a:moveTo>
                <a:lnTo>
                  <a:pt x="0" y="5791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51" name="object 1551"/>
          <p:cNvSpPr/>
          <p:nvPr/>
        </p:nvSpPr>
        <p:spPr>
          <a:xfrm>
            <a:off x="8114953" y="4866061"/>
            <a:ext cx="0" cy="42863"/>
          </a:xfrm>
          <a:custGeom>
            <a:avLst/>
            <a:gdLst/>
            <a:ahLst/>
            <a:cxnLst/>
            <a:rect l="l" t="t" r="r" b="b"/>
            <a:pathLst>
              <a:path h="62865">
                <a:moveTo>
                  <a:pt x="0" y="6248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52" name="object 1552"/>
          <p:cNvSpPr/>
          <p:nvPr/>
        </p:nvSpPr>
        <p:spPr>
          <a:xfrm>
            <a:off x="8114953" y="4801638"/>
            <a:ext cx="0" cy="42863"/>
          </a:xfrm>
          <a:custGeom>
            <a:avLst/>
            <a:gdLst/>
            <a:ahLst/>
            <a:cxnLst/>
            <a:rect l="l" t="t" r="r" b="b"/>
            <a:pathLst>
              <a:path h="62865">
                <a:moveTo>
                  <a:pt x="0" y="6248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53" name="object 1553"/>
          <p:cNvSpPr/>
          <p:nvPr/>
        </p:nvSpPr>
        <p:spPr>
          <a:xfrm>
            <a:off x="8114954" y="5124796"/>
            <a:ext cx="0" cy="54119"/>
          </a:xfrm>
          <a:custGeom>
            <a:avLst/>
            <a:gdLst/>
            <a:ahLst/>
            <a:cxnLst/>
            <a:rect l="l" t="t" r="r" b="b"/>
            <a:pathLst>
              <a:path h="79375">
                <a:moveTo>
                  <a:pt x="0" y="0"/>
                </a:moveTo>
                <a:lnTo>
                  <a:pt x="0" y="792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54" name="object 1554"/>
          <p:cNvSpPr/>
          <p:nvPr/>
        </p:nvSpPr>
        <p:spPr>
          <a:xfrm>
            <a:off x="8114953" y="5016730"/>
            <a:ext cx="0" cy="103043"/>
          </a:xfrm>
          <a:custGeom>
            <a:avLst/>
            <a:gdLst/>
            <a:ahLst/>
            <a:cxnLst/>
            <a:rect l="l" t="t" r="r" b="b"/>
            <a:pathLst>
              <a:path h="151129">
                <a:moveTo>
                  <a:pt x="0" y="15087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55" name="object 1555"/>
          <p:cNvSpPr/>
          <p:nvPr/>
        </p:nvSpPr>
        <p:spPr>
          <a:xfrm>
            <a:off x="8114953" y="4908664"/>
            <a:ext cx="0" cy="103043"/>
          </a:xfrm>
          <a:custGeom>
            <a:avLst/>
            <a:gdLst/>
            <a:ahLst/>
            <a:cxnLst/>
            <a:rect l="l" t="t" r="r" b="b"/>
            <a:pathLst>
              <a:path h="151129">
                <a:moveTo>
                  <a:pt x="0" y="15087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56" name="object 1556"/>
          <p:cNvSpPr/>
          <p:nvPr/>
        </p:nvSpPr>
        <p:spPr>
          <a:xfrm>
            <a:off x="8113914" y="4801638"/>
            <a:ext cx="0" cy="42863"/>
          </a:xfrm>
          <a:custGeom>
            <a:avLst/>
            <a:gdLst/>
            <a:ahLst/>
            <a:cxnLst/>
            <a:rect l="l" t="t" r="r" b="b"/>
            <a:pathLst>
              <a:path h="62865">
                <a:moveTo>
                  <a:pt x="0" y="6248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57" name="object 1557"/>
          <p:cNvSpPr/>
          <p:nvPr/>
        </p:nvSpPr>
        <p:spPr>
          <a:xfrm>
            <a:off x="8113915" y="4866061"/>
            <a:ext cx="0" cy="93518"/>
          </a:xfrm>
          <a:custGeom>
            <a:avLst/>
            <a:gdLst/>
            <a:ahLst/>
            <a:cxnLst/>
            <a:rect l="l" t="t" r="r" b="b"/>
            <a:pathLst>
              <a:path h="137159">
                <a:moveTo>
                  <a:pt x="0" y="0"/>
                </a:moveTo>
                <a:lnTo>
                  <a:pt x="0" y="13716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58" name="object 1558"/>
          <p:cNvSpPr/>
          <p:nvPr/>
        </p:nvSpPr>
        <p:spPr>
          <a:xfrm>
            <a:off x="8113914" y="4959581"/>
            <a:ext cx="0" cy="31173"/>
          </a:xfrm>
          <a:custGeom>
            <a:avLst/>
            <a:gdLst/>
            <a:ahLst/>
            <a:cxnLst/>
            <a:rect l="l" t="t" r="r" b="b"/>
            <a:pathLst>
              <a:path h="45720">
                <a:moveTo>
                  <a:pt x="0" y="457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59" name="object 1559"/>
          <p:cNvSpPr/>
          <p:nvPr/>
        </p:nvSpPr>
        <p:spPr>
          <a:xfrm>
            <a:off x="8113914" y="5016730"/>
            <a:ext cx="0" cy="5195"/>
          </a:xfrm>
          <a:custGeom>
            <a:avLst/>
            <a:gdLst/>
            <a:ahLst/>
            <a:cxnLst/>
            <a:rect l="l" t="t" r="r" b="b"/>
            <a:pathLst>
              <a:path h="7620">
                <a:moveTo>
                  <a:pt x="0" y="761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60" name="object 1560"/>
          <p:cNvSpPr/>
          <p:nvPr/>
        </p:nvSpPr>
        <p:spPr>
          <a:xfrm>
            <a:off x="8113914" y="4990753"/>
            <a:ext cx="0" cy="20782"/>
          </a:xfrm>
          <a:custGeom>
            <a:avLst/>
            <a:gdLst/>
            <a:ahLst/>
            <a:cxnLst/>
            <a:rect l="l" t="t" r="r" b="b"/>
            <a:pathLst>
              <a:path h="30479">
                <a:moveTo>
                  <a:pt x="0" y="3048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61" name="object 1561"/>
          <p:cNvSpPr/>
          <p:nvPr/>
        </p:nvSpPr>
        <p:spPr>
          <a:xfrm>
            <a:off x="8113914" y="5021925"/>
            <a:ext cx="0" cy="31173"/>
          </a:xfrm>
          <a:custGeom>
            <a:avLst/>
            <a:gdLst/>
            <a:ahLst/>
            <a:cxnLst/>
            <a:rect l="l" t="t" r="r" b="b"/>
            <a:pathLst>
              <a:path h="45720">
                <a:moveTo>
                  <a:pt x="0" y="4571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62" name="object 1562"/>
          <p:cNvSpPr/>
          <p:nvPr/>
        </p:nvSpPr>
        <p:spPr>
          <a:xfrm>
            <a:off x="8113914" y="5053098"/>
            <a:ext cx="0" cy="31173"/>
          </a:xfrm>
          <a:custGeom>
            <a:avLst/>
            <a:gdLst/>
            <a:ahLst/>
            <a:cxnLst/>
            <a:rect l="l" t="t" r="r" b="b"/>
            <a:pathLst>
              <a:path h="45720">
                <a:moveTo>
                  <a:pt x="0" y="457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63" name="object 1563"/>
          <p:cNvSpPr/>
          <p:nvPr/>
        </p:nvSpPr>
        <p:spPr>
          <a:xfrm>
            <a:off x="8113914" y="5084270"/>
            <a:ext cx="0" cy="31173"/>
          </a:xfrm>
          <a:custGeom>
            <a:avLst/>
            <a:gdLst/>
            <a:ahLst/>
            <a:cxnLst/>
            <a:rect l="l" t="t" r="r" b="b"/>
            <a:pathLst>
              <a:path h="45720">
                <a:moveTo>
                  <a:pt x="0" y="4571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64" name="object 1564"/>
          <p:cNvSpPr/>
          <p:nvPr/>
        </p:nvSpPr>
        <p:spPr>
          <a:xfrm>
            <a:off x="8113914" y="5124796"/>
            <a:ext cx="0" cy="22080"/>
          </a:xfrm>
          <a:custGeom>
            <a:avLst/>
            <a:gdLst/>
            <a:ahLst/>
            <a:cxnLst/>
            <a:rect l="l" t="t" r="r" b="b"/>
            <a:pathLst>
              <a:path h="32384">
                <a:moveTo>
                  <a:pt x="0" y="3200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65" name="object 1565"/>
          <p:cNvSpPr/>
          <p:nvPr/>
        </p:nvSpPr>
        <p:spPr>
          <a:xfrm>
            <a:off x="8113914" y="5115443"/>
            <a:ext cx="0" cy="4330"/>
          </a:xfrm>
          <a:custGeom>
            <a:avLst/>
            <a:gdLst/>
            <a:ahLst/>
            <a:cxnLst/>
            <a:rect l="l" t="t" r="r" b="b"/>
            <a:pathLst>
              <a:path h="6350">
                <a:moveTo>
                  <a:pt x="-1524" y="3048"/>
                </a:moveTo>
                <a:lnTo>
                  <a:pt x="1524" y="3048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66" name="object 1566"/>
          <p:cNvSpPr/>
          <p:nvPr/>
        </p:nvSpPr>
        <p:spPr>
          <a:xfrm>
            <a:off x="8113914" y="5146616"/>
            <a:ext cx="0" cy="31173"/>
          </a:xfrm>
          <a:custGeom>
            <a:avLst/>
            <a:gdLst/>
            <a:ahLst/>
            <a:cxnLst/>
            <a:rect l="l" t="t" r="r" b="b"/>
            <a:pathLst>
              <a:path h="45720">
                <a:moveTo>
                  <a:pt x="0" y="4571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67" name="object 1567"/>
          <p:cNvSpPr/>
          <p:nvPr/>
        </p:nvSpPr>
        <p:spPr>
          <a:xfrm>
            <a:off x="7895705" y="517779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68" name="object 1568"/>
          <p:cNvSpPr/>
          <p:nvPr/>
        </p:nvSpPr>
        <p:spPr>
          <a:xfrm>
            <a:off x="7895705" y="4975167"/>
            <a:ext cx="0" cy="35502"/>
          </a:xfrm>
          <a:custGeom>
            <a:avLst/>
            <a:gdLst/>
            <a:ahLst/>
            <a:cxnLst/>
            <a:rect l="l" t="t" r="r" b="b"/>
            <a:pathLst>
              <a:path h="52070">
                <a:moveTo>
                  <a:pt x="0" y="5181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69" name="object 1569"/>
          <p:cNvSpPr/>
          <p:nvPr/>
        </p:nvSpPr>
        <p:spPr>
          <a:xfrm>
            <a:off x="7895705" y="4918017"/>
            <a:ext cx="0" cy="35502"/>
          </a:xfrm>
          <a:custGeom>
            <a:avLst/>
            <a:gdLst/>
            <a:ahLst/>
            <a:cxnLst/>
            <a:rect l="l" t="t" r="r" b="b"/>
            <a:pathLst>
              <a:path h="52070">
                <a:moveTo>
                  <a:pt x="0" y="5181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70" name="object 1570"/>
          <p:cNvSpPr/>
          <p:nvPr/>
        </p:nvSpPr>
        <p:spPr>
          <a:xfrm>
            <a:off x="7895705" y="4860867"/>
            <a:ext cx="0" cy="35502"/>
          </a:xfrm>
          <a:custGeom>
            <a:avLst/>
            <a:gdLst/>
            <a:ahLst/>
            <a:cxnLst/>
            <a:rect l="l" t="t" r="r" b="b"/>
            <a:pathLst>
              <a:path h="52070">
                <a:moveTo>
                  <a:pt x="0" y="5181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71" name="object 1571"/>
          <p:cNvSpPr/>
          <p:nvPr/>
        </p:nvSpPr>
        <p:spPr>
          <a:xfrm>
            <a:off x="7895705" y="5010497"/>
            <a:ext cx="0" cy="11690"/>
          </a:xfrm>
          <a:custGeom>
            <a:avLst/>
            <a:gdLst/>
            <a:ahLst/>
            <a:cxnLst/>
            <a:rect l="l" t="t" r="r" b="b"/>
            <a:pathLst>
              <a:path h="17145">
                <a:moveTo>
                  <a:pt x="0" y="1676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72" name="object 1572"/>
          <p:cNvSpPr/>
          <p:nvPr/>
        </p:nvSpPr>
        <p:spPr>
          <a:xfrm>
            <a:off x="7895705" y="5010496"/>
            <a:ext cx="0" cy="167553"/>
          </a:xfrm>
          <a:custGeom>
            <a:avLst/>
            <a:gdLst/>
            <a:ahLst/>
            <a:cxnLst/>
            <a:rect l="l" t="t" r="r" b="b"/>
            <a:pathLst>
              <a:path h="245745">
                <a:moveTo>
                  <a:pt x="0" y="0"/>
                </a:moveTo>
                <a:lnTo>
                  <a:pt x="0" y="24536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73" name="object 1573"/>
          <p:cNvSpPr/>
          <p:nvPr/>
        </p:nvSpPr>
        <p:spPr>
          <a:xfrm>
            <a:off x="7895705" y="4975167"/>
            <a:ext cx="0" cy="35502"/>
          </a:xfrm>
          <a:custGeom>
            <a:avLst/>
            <a:gdLst/>
            <a:ahLst/>
            <a:cxnLst/>
            <a:rect l="l" t="t" r="r" b="b"/>
            <a:pathLst>
              <a:path h="52070">
                <a:moveTo>
                  <a:pt x="0" y="5181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74" name="object 1574"/>
          <p:cNvSpPr/>
          <p:nvPr/>
        </p:nvSpPr>
        <p:spPr>
          <a:xfrm>
            <a:off x="7895705" y="4918017"/>
            <a:ext cx="0" cy="35502"/>
          </a:xfrm>
          <a:custGeom>
            <a:avLst/>
            <a:gdLst/>
            <a:ahLst/>
            <a:cxnLst/>
            <a:rect l="l" t="t" r="r" b="b"/>
            <a:pathLst>
              <a:path h="52070">
                <a:moveTo>
                  <a:pt x="0" y="5181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75" name="object 1575"/>
          <p:cNvSpPr/>
          <p:nvPr/>
        </p:nvSpPr>
        <p:spPr>
          <a:xfrm>
            <a:off x="7895705" y="4861905"/>
            <a:ext cx="0" cy="34636"/>
          </a:xfrm>
          <a:custGeom>
            <a:avLst/>
            <a:gdLst/>
            <a:ahLst/>
            <a:cxnLst/>
            <a:rect l="l" t="t" r="r" b="b"/>
            <a:pathLst>
              <a:path h="50800">
                <a:moveTo>
                  <a:pt x="0" y="502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76" name="object 1576"/>
          <p:cNvSpPr/>
          <p:nvPr/>
        </p:nvSpPr>
        <p:spPr>
          <a:xfrm>
            <a:off x="7895705" y="4760075"/>
            <a:ext cx="0" cy="80097"/>
          </a:xfrm>
          <a:custGeom>
            <a:avLst/>
            <a:gdLst/>
            <a:ahLst/>
            <a:cxnLst/>
            <a:rect l="l" t="t" r="r" b="b"/>
            <a:pathLst>
              <a:path h="117475">
                <a:moveTo>
                  <a:pt x="0" y="0"/>
                </a:moveTo>
                <a:lnTo>
                  <a:pt x="0" y="11734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77" name="object 1577"/>
          <p:cNvSpPr/>
          <p:nvPr/>
        </p:nvSpPr>
        <p:spPr>
          <a:xfrm>
            <a:off x="7895706" y="4162598"/>
            <a:ext cx="33338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78" name="object 1578"/>
          <p:cNvSpPr/>
          <p:nvPr/>
        </p:nvSpPr>
        <p:spPr>
          <a:xfrm>
            <a:off x="7952855" y="4162598"/>
            <a:ext cx="39831" cy="0"/>
          </a:xfrm>
          <a:custGeom>
            <a:avLst/>
            <a:gdLst/>
            <a:ahLst/>
            <a:cxnLst/>
            <a:rect l="l" t="t" r="r" b="b"/>
            <a:pathLst>
              <a:path w="58420">
                <a:moveTo>
                  <a:pt x="0" y="0"/>
                </a:moveTo>
                <a:lnTo>
                  <a:pt x="5791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79" name="object 1579"/>
          <p:cNvSpPr/>
          <p:nvPr/>
        </p:nvSpPr>
        <p:spPr>
          <a:xfrm>
            <a:off x="8016239" y="4162598"/>
            <a:ext cx="39831" cy="0"/>
          </a:xfrm>
          <a:custGeom>
            <a:avLst/>
            <a:gdLst/>
            <a:ahLst/>
            <a:cxnLst/>
            <a:rect l="l" t="t" r="r" b="b"/>
            <a:pathLst>
              <a:path w="58420">
                <a:moveTo>
                  <a:pt x="0" y="0"/>
                </a:moveTo>
                <a:lnTo>
                  <a:pt x="5791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80" name="object 1580"/>
          <p:cNvSpPr/>
          <p:nvPr/>
        </p:nvSpPr>
        <p:spPr>
          <a:xfrm>
            <a:off x="8079625" y="4162598"/>
            <a:ext cx="34636" cy="0"/>
          </a:xfrm>
          <a:custGeom>
            <a:avLst/>
            <a:gdLst/>
            <a:ahLst/>
            <a:cxnLst/>
            <a:rect l="l" t="t" r="r" b="b"/>
            <a:pathLst>
              <a:path w="50800">
                <a:moveTo>
                  <a:pt x="0" y="0"/>
                </a:moveTo>
                <a:lnTo>
                  <a:pt x="5029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81" name="object 1581"/>
          <p:cNvSpPr/>
          <p:nvPr/>
        </p:nvSpPr>
        <p:spPr>
          <a:xfrm>
            <a:off x="7895706" y="4599015"/>
            <a:ext cx="33338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82" name="object 1582"/>
          <p:cNvSpPr/>
          <p:nvPr/>
        </p:nvSpPr>
        <p:spPr>
          <a:xfrm>
            <a:off x="7952855" y="4599015"/>
            <a:ext cx="39831" cy="0"/>
          </a:xfrm>
          <a:custGeom>
            <a:avLst/>
            <a:gdLst/>
            <a:ahLst/>
            <a:cxnLst/>
            <a:rect l="l" t="t" r="r" b="b"/>
            <a:pathLst>
              <a:path w="58420">
                <a:moveTo>
                  <a:pt x="0" y="0"/>
                </a:moveTo>
                <a:lnTo>
                  <a:pt x="5791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83" name="object 1583"/>
          <p:cNvSpPr/>
          <p:nvPr/>
        </p:nvSpPr>
        <p:spPr>
          <a:xfrm>
            <a:off x="8016239" y="4599015"/>
            <a:ext cx="39831" cy="0"/>
          </a:xfrm>
          <a:custGeom>
            <a:avLst/>
            <a:gdLst/>
            <a:ahLst/>
            <a:cxnLst/>
            <a:rect l="l" t="t" r="r" b="b"/>
            <a:pathLst>
              <a:path w="58420">
                <a:moveTo>
                  <a:pt x="0" y="0"/>
                </a:moveTo>
                <a:lnTo>
                  <a:pt x="5791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84" name="object 1584"/>
          <p:cNvSpPr/>
          <p:nvPr/>
        </p:nvSpPr>
        <p:spPr>
          <a:xfrm>
            <a:off x="8079625" y="4599015"/>
            <a:ext cx="34636" cy="0"/>
          </a:xfrm>
          <a:custGeom>
            <a:avLst/>
            <a:gdLst/>
            <a:ahLst/>
            <a:cxnLst/>
            <a:rect l="l" t="t" r="r" b="b"/>
            <a:pathLst>
              <a:path w="50800">
                <a:moveTo>
                  <a:pt x="0" y="0"/>
                </a:moveTo>
                <a:lnTo>
                  <a:pt x="5029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85" name="object 1585"/>
          <p:cNvSpPr/>
          <p:nvPr/>
        </p:nvSpPr>
        <p:spPr>
          <a:xfrm>
            <a:off x="7895706" y="4803716"/>
            <a:ext cx="34636" cy="0"/>
          </a:xfrm>
          <a:custGeom>
            <a:avLst/>
            <a:gdLst/>
            <a:ahLst/>
            <a:cxnLst/>
            <a:rect l="l" t="t" r="r" b="b"/>
            <a:pathLst>
              <a:path w="50800">
                <a:moveTo>
                  <a:pt x="0" y="0"/>
                </a:moveTo>
                <a:lnTo>
                  <a:pt x="5029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86" name="object 1586"/>
          <p:cNvSpPr/>
          <p:nvPr/>
        </p:nvSpPr>
        <p:spPr>
          <a:xfrm>
            <a:off x="7953894" y="4803716"/>
            <a:ext cx="39831" cy="0"/>
          </a:xfrm>
          <a:custGeom>
            <a:avLst/>
            <a:gdLst/>
            <a:ahLst/>
            <a:cxnLst/>
            <a:rect l="l" t="t" r="r" b="b"/>
            <a:pathLst>
              <a:path w="58420">
                <a:moveTo>
                  <a:pt x="0" y="0"/>
                </a:moveTo>
                <a:lnTo>
                  <a:pt x="5791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87" name="object 1587"/>
          <p:cNvSpPr/>
          <p:nvPr/>
        </p:nvSpPr>
        <p:spPr>
          <a:xfrm>
            <a:off x="8017278" y="4803716"/>
            <a:ext cx="39831" cy="0"/>
          </a:xfrm>
          <a:custGeom>
            <a:avLst/>
            <a:gdLst/>
            <a:ahLst/>
            <a:cxnLst/>
            <a:rect l="l" t="t" r="r" b="b"/>
            <a:pathLst>
              <a:path w="58420">
                <a:moveTo>
                  <a:pt x="0" y="0"/>
                </a:moveTo>
                <a:lnTo>
                  <a:pt x="5791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88" name="object 1588"/>
          <p:cNvSpPr/>
          <p:nvPr/>
        </p:nvSpPr>
        <p:spPr>
          <a:xfrm>
            <a:off x="8080664" y="4803716"/>
            <a:ext cx="33338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89" name="object 1589"/>
          <p:cNvSpPr/>
          <p:nvPr/>
        </p:nvSpPr>
        <p:spPr>
          <a:xfrm>
            <a:off x="7895706" y="5177790"/>
            <a:ext cx="218209" cy="0"/>
          </a:xfrm>
          <a:custGeom>
            <a:avLst/>
            <a:gdLst/>
            <a:ahLst/>
            <a:cxnLst/>
            <a:rect l="l" t="t" r="r" b="b"/>
            <a:pathLst>
              <a:path w="320040">
                <a:moveTo>
                  <a:pt x="0" y="0"/>
                </a:moveTo>
                <a:lnTo>
                  <a:pt x="32004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90" name="object 1590"/>
          <p:cNvSpPr/>
          <p:nvPr/>
        </p:nvSpPr>
        <p:spPr>
          <a:xfrm>
            <a:off x="7895705" y="480371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91" name="object 1591"/>
          <p:cNvSpPr/>
          <p:nvPr/>
        </p:nvSpPr>
        <p:spPr>
          <a:xfrm>
            <a:off x="7895704" y="4972050"/>
            <a:ext cx="83127" cy="38533"/>
          </a:xfrm>
          <a:custGeom>
            <a:avLst/>
            <a:gdLst/>
            <a:ahLst/>
            <a:cxnLst/>
            <a:rect l="l" t="t" r="r" b="b"/>
            <a:pathLst>
              <a:path w="121920" h="56515">
                <a:moveTo>
                  <a:pt x="121920" y="0"/>
                </a:moveTo>
                <a:lnTo>
                  <a:pt x="0" y="5638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92" name="object 1592"/>
          <p:cNvSpPr/>
          <p:nvPr/>
        </p:nvSpPr>
        <p:spPr>
          <a:xfrm>
            <a:off x="7978833" y="4926329"/>
            <a:ext cx="10391" cy="45893"/>
          </a:xfrm>
          <a:custGeom>
            <a:avLst/>
            <a:gdLst/>
            <a:ahLst/>
            <a:cxnLst/>
            <a:rect l="l" t="t" r="r" b="b"/>
            <a:pathLst>
              <a:path w="15240" h="67309">
                <a:moveTo>
                  <a:pt x="15240" y="0"/>
                </a:moveTo>
                <a:lnTo>
                  <a:pt x="0" y="6705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93" name="object 1593"/>
          <p:cNvSpPr/>
          <p:nvPr/>
        </p:nvSpPr>
        <p:spPr>
          <a:xfrm>
            <a:off x="7989222" y="4926329"/>
            <a:ext cx="31173" cy="66675"/>
          </a:xfrm>
          <a:custGeom>
            <a:avLst/>
            <a:gdLst/>
            <a:ahLst/>
            <a:cxnLst/>
            <a:rect l="l" t="t" r="r" b="b"/>
            <a:pathLst>
              <a:path w="45720" h="97790">
                <a:moveTo>
                  <a:pt x="45720" y="9753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94" name="object 1594"/>
          <p:cNvSpPr/>
          <p:nvPr/>
        </p:nvSpPr>
        <p:spPr>
          <a:xfrm>
            <a:off x="8020396" y="4947111"/>
            <a:ext cx="11690" cy="45893"/>
          </a:xfrm>
          <a:custGeom>
            <a:avLst/>
            <a:gdLst/>
            <a:ahLst/>
            <a:cxnLst/>
            <a:rect l="l" t="t" r="r" b="b"/>
            <a:pathLst>
              <a:path w="17145" h="67309">
                <a:moveTo>
                  <a:pt x="16764" y="0"/>
                </a:moveTo>
                <a:lnTo>
                  <a:pt x="0" y="6705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95" name="object 1595"/>
          <p:cNvSpPr/>
          <p:nvPr/>
        </p:nvSpPr>
        <p:spPr>
          <a:xfrm>
            <a:off x="8031826" y="4908664"/>
            <a:ext cx="83127" cy="38533"/>
          </a:xfrm>
          <a:custGeom>
            <a:avLst/>
            <a:gdLst/>
            <a:ahLst/>
            <a:cxnLst/>
            <a:rect l="l" t="t" r="r" b="b"/>
            <a:pathLst>
              <a:path w="121920" h="56515">
                <a:moveTo>
                  <a:pt x="121920" y="0"/>
                </a:moveTo>
                <a:lnTo>
                  <a:pt x="0" y="5638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96" name="object 1596"/>
          <p:cNvSpPr/>
          <p:nvPr/>
        </p:nvSpPr>
        <p:spPr>
          <a:xfrm>
            <a:off x="8077546" y="4925290"/>
            <a:ext cx="36368" cy="0"/>
          </a:xfrm>
          <a:custGeom>
            <a:avLst/>
            <a:gdLst/>
            <a:ahLst/>
            <a:cxnLst/>
            <a:rect l="l" t="t" r="r" b="b"/>
            <a:pathLst>
              <a:path w="53340">
                <a:moveTo>
                  <a:pt x="0" y="0"/>
                </a:moveTo>
                <a:lnTo>
                  <a:pt x="5334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97" name="object 1597"/>
          <p:cNvSpPr/>
          <p:nvPr/>
        </p:nvSpPr>
        <p:spPr>
          <a:xfrm>
            <a:off x="8029747" y="4956464"/>
            <a:ext cx="30307" cy="0"/>
          </a:xfrm>
          <a:custGeom>
            <a:avLst/>
            <a:gdLst/>
            <a:ahLst/>
            <a:cxnLst/>
            <a:rect l="l" t="t" r="r" b="b"/>
            <a:pathLst>
              <a:path w="44450">
                <a:moveTo>
                  <a:pt x="0" y="0"/>
                </a:moveTo>
                <a:lnTo>
                  <a:pt x="4419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98" name="object 1598"/>
          <p:cNvSpPr/>
          <p:nvPr/>
        </p:nvSpPr>
        <p:spPr>
          <a:xfrm>
            <a:off x="8083779" y="4956464"/>
            <a:ext cx="30307" cy="0"/>
          </a:xfrm>
          <a:custGeom>
            <a:avLst/>
            <a:gdLst/>
            <a:ahLst/>
            <a:cxnLst/>
            <a:rect l="l" t="t" r="r" b="b"/>
            <a:pathLst>
              <a:path w="44450">
                <a:moveTo>
                  <a:pt x="0" y="0"/>
                </a:moveTo>
                <a:lnTo>
                  <a:pt x="4419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99" name="object 1599"/>
          <p:cNvSpPr/>
          <p:nvPr/>
        </p:nvSpPr>
        <p:spPr>
          <a:xfrm>
            <a:off x="7981949" y="4956464"/>
            <a:ext cx="22080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00" name="object 1600"/>
          <p:cNvSpPr/>
          <p:nvPr/>
        </p:nvSpPr>
        <p:spPr>
          <a:xfrm>
            <a:off x="8021435" y="4987635"/>
            <a:ext cx="34636" cy="0"/>
          </a:xfrm>
          <a:custGeom>
            <a:avLst/>
            <a:gdLst/>
            <a:ahLst/>
            <a:cxnLst/>
            <a:rect l="l" t="t" r="r" b="b"/>
            <a:pathLst>
              <a:path w="50800">
                <a:moveTo>
                  <a:pt x="0" y="0"/>
                </a:moveTo>
                <a:lnTo>
                  <a:pt x="5029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01" name="object 1601"/>
          <p:cNvSpPr/>
          <p:nvPr/>
        </p:nvSpPr>
        <p:spPr>
          <a:xfrm>
            <a:off x="8080664" y="4987635"/>
            <a:ext cx="33338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02" name="object 1602"/>
          <p:cNvSpPr/>
          <p:nvPr/>
        </p:nvSpPr>
        <p:spPr>
          <a:xfrm>
            <a:off x="7943503" y="4987635"/>
            <a:ext cx="25111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03" name="object 1603"/>
          <p:cNvSpPr/>
          <p:nvPr/>
        </p:nvSpPr>
        <p:spPr>
          <a:xfrm>
            <a:off x="7993379" y="4987635"/>
            <a:ext cx="25111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04" name="object 1604"/>
          <p:cNvSpPr/>
          <p:nvPr/>
        </p:nvSpPr>
        <p:spPr>
          <a:xfrm>
            <a:off x="7895706" y="5018808"/>
            <a:ext cx="34636" cy="0"/>
          </a:xfrm>
          <a:custGeom>
            <a:avLst/>
            <a:gdLst/>
            <a:ahLst/>
            <a:cxnLst/>
            <a:rect l="l" t="t" r="r" b="b"/>
            <a:pathLst>
              <a:path w="50800">
                <a:moveTo>
                  <a:pt x="0" y="0"/>
                </a:moveTo>
                <a:lnTo>
                  <a:pt x="5029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05" name="object 1605"/>
          <p:cNvSpPr/>
          <p:nvPr/>
        </p:nvSpPr>
        <p:spPr>
          <a:xfrm>
            <a:off x="7953894" y="5018808"/>
            <a:ext cx="39831" cy="0"/>
          </a:xfrm>
          <a:custGeom>
            <a:avLst/>
            <a:gdLst/>
            <a:ahLst/>
            <a:cxnLst/>
            <a:rect l="l" t="t" r="r" b="b"/>
            <a:pathLst>
              <a:path w="58420">
                <a:moveTo>
                  <a:pt x="0" y="0"/>
                </a:moveTo>
                <a:lnTo>
                  <a:pt x="5791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06" name="object 1606"/>
          <p:cNvSpPr/>
          <p:nvPr/>
        </p:nvSpPr>
        <p:spPr>
          <a:xfrm>
            <a:off x="8017278" y="5018808"/>
            <a:ext cx="39831" cy="0"/>
          </a:xfrm>
          <a:custGeom>
            <a:avLst/>
            <a:gdLst/>
            <a:ahLst/>
            <a:cxnLst/>
            <a:rect l="l" t="t" r="r" b="b"/>
            <a:pathLst>
              <a:path w="58420">
                <a:moveTo>
                  <a:pt x="0" y="0"/>
                </a:moveTo>
                <a:lnTo>
                  <a:pt x="5791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07" name="object 1607"/>
          <p:cNvSpPr/>
          <p:nvPr/>
        </p:nvSpPr>
        <p:spPr>
          <a:xfrm>
            <a:off x="8080664" y="5018808"/>
            <a:ext cx="33338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08" name="object 1608"/>
          <p:cNvSpPr/>
          <p:nvPr/>
        </p:nvSpPr>
        <p:spPr>
          <a:xfrm>
            <a:off x="7895706" y="5049982"/>
            <a:ext cx="34636" cy="0"/>
          </a:xfrm>
          <a:custGeom>
            <a:avLst/>
            <a:gdLst/>
            <a:ahLst/>
            <a:cxnLst/>
            <a:rect l="l" t="t" r="r" b="b"/>
            <a:pathLst>
              <a:path w="50800">
                <a:moveTo>
                  <a:pt x="0" y="0"/>
                </a:moveTo>
                <a:lnTo>
                  <a:pt x="5029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09" name="object 1609"/>
          <p:cNvSpPr/>
          <p:nvPr/>
        </p:nvSpPr>
        <p:spPr>
          <a:xfrm>
            <a:off x="7953894" y="5049982"/>
            <a:ext cx="39831" cy="0"/>
          </a:xfrm>
          <a:custGeom>
            <a:avLst/>
            <a:gdLst/>
            <a:ahLst/>
            <a:cxnLst/>
            <a:rect l="l" t="t" r="r" b="b"/>
            <a:pathLst>
              <a:path w="58420">
                <a:moveTo>
                  <a:pt x="0" y="0"/>
                </a:moveTo>
                <a:lnTo>
                  <a:pt x="5791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10" name="object 1610"/>
          <p:cNvSpPr/>
          <p:nvPr/>
        </p:nvSpPr>
        <p:spPr>
          <a:xfrm>
            <a:off x="8017278" y="5049982"/>
            <a:ext cx="39831" cy="0"/>
          </a:xfrm>
          <a:custGeom>
            <a:avLst/>
            <a:gdLst/>
            <a:ahLst/>
            <a:cxnLst/>
            <a:rect l="l" t="t" r="r" b="b"/>
            <a:pathLst>
              <a:path w="58420">
                <a:moveTo>
                  <a:pt x="0" y="0"/>
                </a:moveTo>
                <a:lnTo>
                  <a:pt x="5791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11" name="object 1611"/>
          <p:cNvSpPr/>
          <p:nvPr/>
        </p:nvSpPr>
        <p:spPr>
          <a:xfrm>
            <a:off x="8080664" y="5049982"/>
            <a:ext cx="33338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12" name="object 1612"/>
          <p:cNvSpPr/>
          <p:nvPr/>
        </p:nvSpPr>
        <p:spPr>
          <a:xfrm>
            <a:off x="7895706" y="5082193"/>
            <a:ext cx="34636" cy="0"/>
          </a:xfrm>
          <a:custGeom>
            <a:avLst/>
            <a:gdLst/>
            <a:ahLst/>
            <a:cxnLst/>
            <a:rect l="l" t="t" r="r" b="b"/>
            <a:pathLst>
              <a:path w="50800">
                <a:moveTo>
                  <a:pt x="0" y="0"/>
                </a:moveTo>
                <a:lnTo>
                  <a:pt x="5029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13" name="object 1613"/>
          <p:cNvSpPr/>
          <p:nvPr/>
        </p:nvSpPr>
        <p:spPr>
          <a:xfrm>
            <a:off x="7953894" y="5082193"/>
            <a:ext cx="39831" cy="0"/>
          </a:xfrm>
          <a:custGeom>
            <a:avLst/>
            <a:gdLst/>
            <a:ahLst/>
            <a:cxnLst/>
            <a:rect l="l" t="t" r="r" b="b"/>
            <a:pathLst>
              <a:path w="58420">
                <a:moveTo>
                  <a:pt x="0" y="0"/>
                </a:moveTo>
                <a:lnTo>
                  <a:pt x="5791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14" name="object 1614"/>
          <p:cNvSpPr/>
          <p:nvPr/>
        </p:nvSpPr>
        <p:spPr>
          <a:xfrm>
            <a:off x="8017278" y="5082193"/>
            <a:ext cx="39831" cy="0"/>
          </a:xfrm>
          <a:custGeom>
            <a:avLst/>
            <a:gdLst/>
            <a:ahLst/>
            <a:cxnLst/>
            <a:rect l="l" t="t" r="r" b="b"/>
            <a:pathLst>
              <a:path w="58420">
                <a:moveTo>
                  <a:pt x="0" y="0"/>
                </a:moveTo>
                <a:lnTo>
                  <a:pt x="5791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15" name="object 1615"/>
          <p:cNvSpPr/>
          <p:nvPr/>
        </p:nvSpPr>
        <p:spPr>
          <a:xfrm>
            <a:off x="8080664" y="5082193"/>
            <a:ext cx="33338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16" name="object 1616"/>
          <p:cNvSpPr/>
          <p:nvPr/>
        </p:nvSpPr>
        <p:spPr>
          <a:xfrm>
            <a:off x="7895706" y="5113366"/>
            <a:ext cx="34636" cy="0"/>
          </a:xfrm>
          <a:custGeom>
            <a:avLst/>
            <a:gdLst/>
            <a:ahLst/>
            <a:cxnLst/>
            <a:rect l="l" t="t" r="r" b="b"/>
            <a:pathLst>
              <a:path w="50800">
                <a:moveTo>
                  <a:pt x="0" y="0"/>
                </a:moveTo>
                <a:lnTo>
                  <a:pt x="5029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17" name="object 1617"/>
          <p:cNvSpPr/>
          <p:nvPr/>
        </p:nvSpPr>
        <p:spPr>
          <a:xfrm>
            <a:off x="7953894" y="5113366"/>
            <a:ext cx="39831" cy="0"/>
          </a:xfrm>
          <a:custGeom>
            <a:avLst/>
            <a:gdLst/>
            <a:ahLst/>
            <a:cxnLst/>
            <a:rect l="l" t="t" r="r" b="b"/>
            <a:pathLst>
              <a:path w="58420">
                <a:moveTo>
                  <a:pt x="0" y="0"/>
                </a:moveTo>
                <a:lnTo>
                  <a:pt x="5791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18" name="object 1618"/>
          <p:cNvSpPr/>
          <p:nvPr/>
        </p:nvSpPr>
        <p:spPr>
          <a:xfrm>
            <a:off x="8017278" y="5113366"/>
            <a:ext cx="39831" cy="0"/>
          </a:xfrm>
          <a:custGeom>
            <a:avLst/>
            <a:gdLst/>
            <a:ahLst/>
            <a:cxnLst/>
            <a:rect l="l" t="t" r="r" b="b"/>
            <a:pathLst>
              <a:path w="58420">
                <a:moveTo>
                  <a:pt x="0" y="0"/>
                </a:moveTo>
                <a:lnTo>
                  <a:pt x="5791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19" name="object 1619"/>
          <p:cNvSpPr/>
          <p:nvPr/>
        </p:nvSpPr>
        <p:spPr>
          <a:xfrm>
            <a:off x="8080664" y="5113366"/>
            <a:ext cx="33338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20" name="object 1620"/>
          <p:cNvSpPr/>
          <p:nvPr/>
        </p:nvSpPr>
        <p:spPr>
          <a:xfrm>
            <a:off x="7895706" y="5144538"/>
            <a:ext cx="34636" cy="0"/>
          </a:xfrm>
          <a:custGeom>
            <a:avLst/>
            <a:gdLst/>
            <a:ahLst/>
            <a:cxnLst/>
            <a:rect l="l" t="t" r="r" b="b"/>
            <a:pathLst>
              <a:path w="50800">
                <a:moveTo>
                  <a:pt x="0" y="0"/>
                </a:moveTo>
                <a:lnTo>
                  <a:pt x="5029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21" name="object 1621"/>
          <p:cNvSpPr/>
          <p:nvPr/>
        </p:nvSpPr>
        <p:spPr>
          <a:xfrm>
            <a:off x="7953894" y="5144538"/>
            <a:ext cx="39831" cy="0"/>
          </a:xfrm>
          <a:custGeom>
            <a:avLst/>
            <a:gdLst/>
            <a:ahLst/>
            <a:cxnLst/>
            <a:rect l="l" t="t" r="r" b="b"/>
            <a:pathLst>
              <a:path w="58420">
                <a:moveTo>
                  <a:pt x="0" y="0"/>
                </a:moveTo>
                <a:lnTo>
                  <a:pt x="5791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22" name="object 1622"/>
          <p:cNvSpPr/>
          <p:nvPr/>
        </p:nvSpPr>
        <p:spPr>
          <a:xfrm>
            <a:off x="8017278" y="5144538"/>
            <a:ext cx="39831" cy="0"/>
          </a:xfrm>
          <a:custGeom>
            <a:avLst/>
            <a:gdLst/>
            <a:ahLst/>
            <a:cxnLst/>
            <a:rect l="l" t="t" r="r" b="b"/>
            <a:pathLst>
              <a:path w="58420">
                <a:moveTo>
                  <a:pt x="0" y="0"/>
                </a:moveTo>
                <a:lnTo>
                  <a:pt x="5791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23" name="object 1623"/>
          <p:cNvSpPr/>
          <p:nvPr/>
        </p:nvSpPr>
        <p:spPr>
          <a:xfrm>
            <a:off x="8080664" y="5144538"/>
            <a:ext cx="33338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24" name="object 1624"/>
          <p:cNvSpPr/>
          <p:nvPr/>
        </p:nvSpPr>
        <p:spPr>
          <a:xfrm>
            <a:off x="7895706" y="5175711"/>
            <a:ext cx="34636" cy="0"/>
          </a:xfrm>
          <a:custGeom>
            <a:avLst/>
            <a:gdLst/>
            <a:ahLst/>
            <a:cxnLst/>
            <a:rect l="l" t="t" r="r" b="b"/>
            <a:pathLst>
              <a:path w="50800">
                <a:moveTo>
                  <a:pt x="0" y="0"/>
                </a:moveTo>
                <a:lnTo>
                  <a:pt x="5029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25" name="object 1625"/>
          <p:cNvSpPr/>
          <p:nvPr/>
        </p:nvSpPr>
        <p:spPr>
          <a:xfrm>
            <a:off x="7953894" y="5175711"/>
            <a:ext cx="39831" cy="0"/>
          </a:xfrm>
          <a:custGeom>
            <a:avLst/>
            <a:gdLst/>
            <a:ahLst/>
            <a:cxnLst/>
            <a:rect l="l" t="t" r="r" b="b"/>
            <a:pathLst>
              <a:path w="58420">
                <a:moveTo>
                  <a:pt x="0" y="0"/>
                </a:moveTo>
                <a:lnTo>
                  <a:pt x="5791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26" name="object 1626"/>
          <p:cNvSpPr/>
          <p:nvPr/>
        </p:nvSpPr>
        <p:spPr>
          <a:xfrm>
            <a:off x="8017278" y="5175711"/>
            <a:ext cx="39831" cy="0"/>
          </a:xfrm>
          <a:custGeom>
            <a:avLst/>
            <a:gdLst/>
            <a:ahLst/>
            <a:cxnLst/>
            <a:rect l="l" t="t" r="r" b="b"/>
            <a:pathLst>
              <a:path w="58420">
                <a:moveTo>
                  <a:pt x="0" y="0"/>
                </a:moveTo>
                <a:lnTo>
                  <a:pt x="5791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27" name="object 1627"/>
          <p:cNvSpPr/>
          <p:nvPr/>
        </p:nvSpPr>
        <p:spPr>
          <a:xfrm>
            <a:off x="8080664" y="5175711"/>
            <a:ext cx="33338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28" name="object 1628"/>
          <p:cNvSpPr/>
          <p:nvPr/>
        </p:nvSpPr>
        <p:spPr>
          <a:xfrm>
            <a:off x="7895706" y="4193771"/>
            <a:ext cx="33338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29" name="object 1629"/>
          <p:cNvSpPr/>
          <p:nvPr/>
        </p:nvSpPr>
        <p:spPr>
          <a:xfrm>
            <a:off x="7952855" y="4193771"/>
            <a:ext cx="39831" cy="0"/>
          </a:xfrm>
          <a:custGeom>
            <a:avLst/>
            <a:gdLst/>
            <a:ahLst/>
            <a:cxnLst/>
            <a:rect l="l" t="t" r="r" b="b"/>
            <a:pathLst>
              <a:path w="58420">
                <a:moveTo>
                  <a:pt x="0" y="0"/>
                </a:moveTo>
                <a:lnTo>
                  <a:pt x="5791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30" name="object 1630"/>
          <p:cNvSpPr/>
          <p:nvPr/>
        </p:nvSpPr>
        <p:spPr>
          <a:xfrm>
            <a:off x="8016239" y="4193771"/>
            <a:ext cx="39831" cy="0"/>
          </a:xfrm>
          <a:custGeom>
            <a:avLst/>
            <a:gdLst/>
            <a:ahLst/>
            <a:cxnLst/>
            <a:rect l="l" t="t" r="r" b="b"/>
            <a:pathLst>
              <a:path w="58420">
                <a:moveTo>
                  <a:pt x="0" y="0"/>
                </a:moveTo>
                <a:lnTo>
                  <a:pt x="5791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31" name="object 1631"/>
          <p:cNvSpPr/>
          <p:nvPr/>
        </p:nvSpPr>
        <p:spPr>
          <a:xfrm>
            <a:off x="8079625" y="4193771"/>
            <a:ext cx="34636" cy="0"/>
          </a:xfrm>
          <a:custGeom>
            <a:avLst/>
            <a:gdLst/>
            <a:ahLst/>
            <a:cxnLst/>
            <a:rect l="l" t="t" r="r" b="b"/>
            <a:pathLst>
              <a:path w="50800">
                <a:moveTo>
                  <a:pt x="0" y="0"/>
                </a:moveTo>
                <a:lnTo>
                  <a:pt x="5029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32" name="object 1632"/>
          <p:cNvSpPr/>
          <p:nvPr/>
        </p:nvSpPr>
        <p:spPr>
          <a:xfrm>
            <a:off x="7895706" y="4224944"/>
            <a:ext cx="33338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33" name="object 1633"/>
          <p:cNvSpPr/>
          <p:nvPr/>
        </p:nvSpPr>
        <p:spPr>
          <a:xfrm>
            <a:off x="7952855" y="4224944"/>
            <a:ext cx="39831" cy="0"/>
          </a:xfrm>
          <a:custGeom>
            <a:avLst/>
            <a:gdLst/>
            <a:ahLst/>
            <a:cxnLst/>
            <a:rect l="l" t="t" r="r" b="b"/>
            <a:pathLst>
              <a:path w="58420">
                <a:moveTo>
                  <a:pt x="0" y="0"/>
                </a:moveTo>
                <a:lnTo>
                  <a:pt x="5791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34" name="object 1634"/>
          <p:cNvSpPr/>
          <p:nvPr/>
        </p:nvSpPr>
        <p:spPr>
          <a:xfrm>
            <a:off x="8016239" y="4224944"/>
            <a:ext cx="39831" cy="0"/>
          </a:xfrm>
          <a:custGeom>
            <a:avLst/>
            <a:gdLst/>
            <a:ahLst/>
            <a:cxnLst/>
            <a:rect l="l" t="t" r="r" b="b"/>
            <a:pathLst>
              <a:path w="58420">
                <a:moveTo>
                  <a:pt x="0" y="0"/>
                </a:moveTo>
                <a:lnTo>
                  <a:pt x="5791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35" name="object 1635"/>
          <p:cNvSpPr/>
          <p:nvPr/>
        </p:nvSpPr>
        <p:spPr>
          <a:xfrm>
            <a:off x="8079625" y="4224944"/>
            <a:ext cx="34636" cy="0"/>
          </a:xfrm>
          <a:custGeom>
            <a:avLst/>
            <a:gdLst/>
            <a:ahLst/>
            <a:cxnLst/>
            <a:rect l="l" t="t" r="r" b="b"/>
            <a:pathLst>
              <a:path w="50800">
                <a:moveTo>
                  <a:pt x="0" y="0"/>
                </a:moveTo>
                <a:lnTo>
                  <a:pt x="5029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36" name="object 1636"/>
          <p:cNvSpPr/>
          <p:nvPr/>
        </p:nvSpPr>
        <p:spPr>
          <a:xfrm>
            <a:off x="7895706" y="4256116"/>
            <a:ext cx="33338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37" name="object 1637"/>
          <p:cNvSpPr/>
          <p:nvPr/>
        </p:nvSpPr>
        <p:spPr>
          <a:xfrm>
            <a:off x="7952855" y="4256116"/>
            <a:ext cx="39831" cy="0"/>
          </a:xfrm>
          <a:custGeom>
            <a:avLst/>
            <a:gdLst/>
            <a:ahLst/>
            <a:cxnLst/>
            <a:rect l="l" t="t" r="r" b="b"/>
            <a:pathLst>
              <a:path w="58420">
                <a:moveTo>
                  <a:pt x="0" y="0"/>
                </a:moveTo>
                <a:lnTo>
                  <a:pt x="5791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38" name="object 1638"/>
          <p:cNvSpPr/>
          <p:nvPr/>
        </p:nvSpPr>
        <p:spPr>
          <a:xfrm>
            <a:off x="8016239" y="4256116"/>
            <a:ext cx="39831" cy="0"/>
          </a:xfrm>
          <a:custGeom>
            <a:avLst/>
            <a:gdLst/>
            <a:ahLst/>
            <a:cxnLst/>
            <a:rect l="l" t="t" r="r" b="b"/>
            <a:pathLst>
              <a:path w="58420">
                <a:moveTo>
                  <a:pt x="0" y="0"/>
                </a:moveTo>
                <a:lnTo>
                  <a:pt x="5791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39" name="object 1639"/>
          <p:cNvSpPr/>
          <p:nvPr/>
        </p:nvSpPr>
        <p:spPr>
          <a:xfrm>
            <a:off x="8079625" y="4256116"/>
            <a:ext cx="34636" cy="0"/>
          </a:xfrm>
          <a:custGeom>
            <a:avLst/>
            <a:gdLst/>
            <a:ahLst/>
            <a:cxnLst/>
            <a:rect l="l" t="t" r="r" b="b"/>
            <a:pathLst>
              <a:path w="50800">
                <a:moveTo>
                  <a:pt x="0" y="0"/>
                </a:moveTo>
                <a:lnTo>
                  <a:pt x="5029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40" name="object 1640"/>
          <p:cNvSpPr/>
          <p:nvPr/>
        </p:nvSpPr>
        <p:spPr>
          <a:xfrm>
            <a:off x="7895706" y="4287288"/>
            <a:ext cx="33338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41" name="object 1641"/>
          <p:cNvSpPr/>
          <p:nvPr/>
        </p:nvSpPr>
        <p:spPr>
          <a:xfrm>
            <a:off x="7952855" y="4287288"/>
            <a:ext cx="39831" cy="0"/>
          </a:xfrm>
          <a:custGeom>
            <a:avLst/>
            <a:gdLst/>
            <a:ahLst/>
            <a:cxnLst/>
            <a:rect l="l" t="t" r="r" b="b"/>
            <a:pathLst>
              <a:path w="58420">
                <a:moveTo>
                  <a:pt x="0" y="0"/>
                </a:moveTo>
                <a:lnTo>
                  <a:pt x="5791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42" name="object 1642"/>
          <p:cNvSpPr/>
          <p:nvPr/>
        </p:nvSpPr>
        <p:spPr>
          <a:xfrm>
            <a:off x="8016239" y="4287288"/>
            <a:ext cx="39831" cy="0"/>
          </a:xfrm>
          <a:custGeom>
            <a:avLst/>
            <a:gdLst/>
            <a:ahLst/>
            <a:cxnLst/>
            <a:rect l="l" t="t" r="r" b="b"/>
            <a:pathLst>
              <a:path w="58420">
                <a:moveTo>
                  <a:pt x="0" y="0"/>
                </a:moveTo>
                <a:lnTo>
                  <a:pt x="5791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43" name="object 1643"/>
          <p:cNvSpPr/>
          <p:nvPr/>
        </p:nvSpPr>
        <p:spPr>
          <a:xfrm>
            <a:off x="8079625" y="4287288"/>
            <a:ext cx="34636" cy="0"/>
          </a:xfrm>
          <a:custGeom>
            <a:avLst/>
            <a:gdLst/>
            <a:ahLst/>
            <a:cxnLst/>
            <a:rect l="l" t="t" r="r" b="b"/>
            <a:pathLst>
              <a:path w="50800">
                <a:moveTo>
                  <a:pt x="0" y="0"/>
                </a:moveTo>
                <a:lnTo>
                  <a:pt x="5029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44" name="object 1644"/>
          <p:cNvSpPr/>
          <p:nvPr/>
        </p:nvSpPr>
        <p:spPr>
          <a:xfrm>
            <a:off x="7895706" y="4318462"/>
            <a:ext cx="33338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45" name="object 1645"/>
          <p:cNvSpPr/>
          <p:nvPr/>
        </p:nvSpPr>
        <p:spPr>
          <a:xfrm>
            <a:off x="7952855" y="4318462"/>
            <a:ext cx="39831" cy="0"/>
          </a:xfrm>
          <a:custGeom>
            <a:avLst/>
            <a:gdLst/>
            <a:ahLst/>
            <a:cxnLst/>
            <a:rect l="l" t="t" r="r" b="b"/>
            <a:pathLst>
              <a:path w="58420">
                <a:moveTo>
                  <a:pt x="0" y="0"/>
                </a:moveTo>
                <a:lnTo>
                  <a:pt x="5791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46" name="object 1646"/>
          <p:cNvSpPr/>
          <p:nvPr/>
        </p:nvSpPr>
        <p:spPr>
          <a:xfrm>
            <a:off x="8016239" y="4318462"/>
            <a:ext cx="39831" cy="0"/>
          </a:xfrm>
          <a:custGeom>
            <a:avLst/>
            <a:gdLst/>
            <a:ahLst/>
            <a:cxnLst/>
            <a:rect l="l" t="t" r="r" b="b"/>
            <a:pathLst>
              <a:path w="58420">
                <a:moveTo>
                  <a:pt x="0" y="0"/>
                </a:moveTo>
                <a:lnTo>
                  <a:pt x="5791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47" name="object 1647"/>
          <p:cNvSpPr/>
          <p:nvPr/>
        </p:nvSpPr>
        <p:spPr>
          <a:xfrm>
            <a:off x="8079625" y="4318462"/>
            <a:ext cx="34636" cy="0"/>
          </a:xfrm>
          <a:custGeom>
            <a:avLst/>
            <a:gdLst/>
            <a:ahLst/>
            <a:cxnLst/>
            <a:rect l="l" t="t" r="r" b="b"/>
            <a:pathLst>
              <a:path w="50800">
                <a:moveTo>
                  <a:pt x="0" y="0"/>
                </a:moveTo>
                <a:lnTo>
                  <a:pt x="5029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48" name="object 1648"/>
          <p:cNvSpPr/>
          <p:nvPr/>
        </p:nvSpPr>
        <p:spPr>
          <a:xfrm>
            <a:off x="7895706" y="4349635"/>
            <a:ext cx="33338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49" name="object 1649"/>
          <p:cNvSpPr/>
          <p:nvPr/>
        </p:nvSpPr>
        <p:spPr>
          <a:xfrm>
            <a:off x="7952855" y="4349635"/>
            <a:ext cx="39831" cy="0"/>
          </a:xfrm>
          <a:custGeom>
            <a:avLst/>
            <a:gdLst/>
            <a:ahLst/>
            <a:cxnLst/>
            <a:rect l="l" t="t" r="r" b="b"/>
            <a:pathLst>
              <a:path w="58420">
                <a:moveTo>
                  <a:pt x="0" y="0"/>
                </a:moveTo>
                <a:lnTo>
                  <a:pt x="5791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50" name="object 1650"/>
          <p:cNvSpPr/>
          <p:nvPr/>
        </p:nvSpPr>
        <p:spPr>
          <a:xfrm>
            <a:off x="8016239" y="4349635"/>
            <a:ext cx="39831" cy="0"/>
          </a:xfrm>
          <a:custGeom>
            <a:avLst/>
            <a:gdLst/>
            <a:ahLst/>
            <a:cxnLst/>
            <a:rect l="l" t="t" r="r" b="b"/>
            <a:pathLst>
              <a:path w="58420">
                <a:moveTo>
                  <a:pt x="0" y="0"/>
                </a:moveTo>
                <a:lnTo>
                  <a:pt x="5791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51" name="object 1651"/>
          <p:cNvSpPr/>
          <p:nvPr/>
        </p:nvSpPr>
        <p:spPr>
          <a:xfrm>
            <a:off x="8079625" y="4349635"/>
            <a:ext cx="34636" cy="0"/>
          </a:xfrm>
          <a:custGeom>
            <a:avLst/>
            <a:gdLst/>
            <a:ahLst/>
            <a:cxnLst/>
            <a:rect l="l" t="t" r="r" b="b"/>
            <a:pathLst>
              <a:path w="50800">
                <a:moveTo>
                  <a:pt x="0" y="0"/>
                </a:moveTo>
                <a:lnTo>
                  <a:pt x="5029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52" name="object 1652"/>
          <p:cNvSpPr/>
          <p:nvPr/>
        </p:nvSpPr>
        <p:spPr>
          <a:xfrm>
            <a:off x="7895706" y="4380807"/>
            <a:ext cx="33338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53" name="object 1653"/>
          <p:cNvSpPr/>
          <p:nvPr/>
        </p:nvSpPr>
        <p:spPr>
          <a:xfrm>
            <a:off x="7952855" y="4380807"/>
            <a:ext cx="39831" cy="0"/>
          </a:xfrm>
          <a:custGeom>
            <a:avLst/>
            <a:gdLst/>
            <a:ahLst/>
            <a:cxnLst/>
            <a:rect l="l" t="t" r="r" b="b"/>
            <a:pathLst>
              <a:path w="58420">
                <a:moveTo>
                  <a:pt x="0" y="0"/>
                </a:moveTo>
                <a:lnTo>
                  <a:pt x="5791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54" name="object 1654"/>
          <p:cNvSpPr/>
          <p:nvPr/>
        </p:nvSpPr>
        <p:spPr>
          <a:xfrm>
            <a:off x="8016239" y="4380807"/>
            <a:ext cx="39831" cy="0"/>
          </a:xfrm>
          <a:custGeom>
            <a:avLst/>
            <a:gdLst/>
            <a:ahLst/>
            <a:cxnLst/>
            <a:rect l="l" t="t" r="r" b="b"/>
            <a:pathLst>
              <a:path w="58420">
                <a:moveTo>
                  <a:pt x="0" y="0"/>
                </a:moveTo>
                <a:lnTo>
                  <a:pt x="5791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55" name="object 1655"/>
          <p:cNvSpPr/>
          <p:nvPr/>
        </p:nvSpPr>
        <p:spPr>
          <a:xfrm>
            <a:off x="8079625" y="4380807"/>
            <a:ext cx="34636" cy="0"/>
          </a:xfrm>
          <a:custGeom>
            <a:avLst/>
            <a:gdLst/>
            <a:ahLst/>
            <a:cxnLst/>
            <a:rect l="l" t="t" r="r" b="b"/>
            <a:pathLst>
              <a:path w="50800">
                <a:moveTo>
                  <a:pt x="0" y="0"/>
                </a:moveTo>
                <a:lnTo>
                  <a:pt x="5029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56" name="object 1656"/>
          <p:cNvSpPr/>
          <p:nvPr/>
        </p:nvSpPr>
        <p:spPr>
          <a:xfrm>
            <a:off x="7895706" y="4411979"/>
            <a:ext cx="33338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57" name="object 1657"/>
          <p:cNvSpPr/>
          <p:nvPr/>
        </p:nvSpPr>
        <p:spPr>
          <a:xfrm>
            <a:off x="7952855" y="4411979"/>
            <a:ext cx="39831" cy="0"/>
          </a:xfrm>
          <a:custGeom>
            <a:avLst/>
            <a:gdLst/>
            <a:ahLst/>
            <a:cxnLst/>
            <a:rect l="l" t="t" r="r" b="b"/>
            <a:pathLst>
              <a:path w="58420">
                <a:moveTo>
                  <a:pt x="0" y="0"/>
                </a:moveTo>
                <a:lnTo>
                  <a:pt x="5791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58" name="object 1658"/>
          <p:cNvSpPr/>
          <p:nvPr/>
        </p:nvSpPr>
        <p:spPr>
          <a:xfrm>
            <a:off x="8016239" y="4411979"/>
            <a:ext cx="39831" cy="0"/>
          </a:xfrm>
          <a:custGeom>
            <a:avLst/>
            <a:gdLst/>
            <a:ahLst/>
            <a:cxnLst/>
            <a:rect l="l" t="t" r="r" b="b"/>
            <a:pathLst>
              <a:path w="58420">
                <a:moveTo>
                  <a:pt x="0" y="0"/>
                </a:moveTo>
                <a:lnTo>
                  <a:pt x="5791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59" name="object 1659"/>
          <p:cNvSpPr/>
          <p:nvPr/>
        </p:nvSpPr>
        <p:spPr>
          <a:xfrm>
            <a:off x="8079625" y="4411979"/>
            <a:ext cx="34636" cy="0"/>
          </a:xfrm>
          <a:custGeom>
            <a:avLst/>
            <a:gdLst/>
            <a:ahLst/>
            <a:cxnLst/>
            <a:rect l="l" t="t" r="r" b="b"/>
            <a:pathLst>
              <a:path w="50800">
                <a:moveTo>
                  <a:pt x="0" y="0"/>
                </a:moveTo>
                <a:lnTo>
                  <a:pt x="5029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60" name="object 1660"/>
          <p:cNvSpPr/>
          <p:nvPr/>
        </p:nvSpPr>
        <p:spPr>
          <a:xfrm>
            <a:off x="7895706" y="4443151"/>
            <a:ext cx="33338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61" name="object 1661"/>
          <p:cNvSpPr/>
          <p:nvPr/>
        </p:nvSpPr>
        <p:spPr>
          <a:xfrm>
            <a:off x="7952855" y="4443151"/>
            <a:ext cx="39831" cy="0"/>
          </a:xfrm>
          <a:custGeom>
            <a:avLst/>
            <a:gdLst/>
            <a:ahLst/>
            <a:cxnLst/>
            <a:rect l="l" t="t" r="r" b="b"/>
            <a:pathLst>
              <a:path w="58420">
                <a:moveTo>
                  <a:pt x="0" y="0"/>
                </a:moveTo>
                <a:lnTo>
                  <a:pt x="5791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62" name="object 1662"/>
          <p:cNvSpPr/>
          <p:nvPr/>
        </p:nvSpPr>
        <p:spPr>
          <a:xfrm>
            <a:off x="8016239" y="4443151"/>
            <a:ext cx="39831" cy="0"/>
          </a:xfrm>
          <a:custGeom>
            <a:avLst/>
            <a:gdLst/>
            <a:ahLst/>
            <a:cxnLst/>
            <a:rect l="l" t="t" r="r" b="b"/>
            <a:pathLst>
              <a:path w="58420">
                <a:moveTo>
                  <a:pt x="0" y="0"/>
                </a:moveTo>
                <a:lnTo>
                  <a:pt x="5791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63" name="object 1663"/>
          <p:cNvSpPr/>
          <p:nvPr/>
        </p:nvSpPr>
        <p:spPr>
          <a:xfrm>
            <a:off x="8079625" y="4443151"/>
            <a:ext cx="34636" cy="0"/>
          </a:xfrm>
          <a:custGeom>
            <a:avLst/>
            <a:gdLst/>
            <a:ahLst/>
            <a:cxnLst/>
            <a:rect l="l" t="t" r="r" b="b"/>
            <a:pathLst>
              <a:path w="50800">
                <a:moveTo>
                  <a:pt x="0" y="0"/>
                </a:moveTo>
                <a:lnTo>
                  <a:pt x="5029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64" name="object 1664"/>
          <p:cNvSpPr/>
          <p:nvPr/>
        </p:nvSpPr>
        <p:spPr>
          <a:xfrm>
            <a:off x="7895706" y="4474325"/>
            <a:ext cx="33338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65" name="object 1665"/>
          <p:cNvSpPr/>
          <p:nvPr/>
        </p:nvSpPr>
        <p:spPr>
          <a:xfrm>
            <a:off x="7952855" y="4474325"/>
            <a:ext cx="39831" cy="0"/>
          </a:xfrm>
          <a:custGeom>
            <a:avLst/>
            <a:gdLst/>
            <a:ahLst/>
            <a:cxnLst/>
            <a:rect l="l" t="t" r="r" b="b"/>
            <a:pathLst>
              <a:path w="58420">
                <a:moveTo>
                  <a:pt x="0" y="0"/>
                </a:moveTo>
                <a:lnTo>
                  <a:pt x="5791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66" name="object 1666"/>
          <p:cNvSpPr/>
          <p:nvPr/>
        </p:nvSpPr>
        <p:spPr>
          <a:xfrm>
            <a:off x="8016239" y="4474325"/>
            <a:ext cx="39831" cy="0"/>
          </a:xfrm>
          <a:custGeom>
            <a:avLst/>
            <a:gdLst/>
            <a:ahLst/>
            <a:cxnLst/>
            <a:rect l="l" t="t" r="r" b="b"/>
            <a:pathLst>
              <a:path w="58420">
                <a:moveTo>
                  <a:pt x="0" y="0"/>
                </a:moveTo>
                <a:lnTo>
                  <a:pt x="5791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67" name="object 1667"/>
          <p:cNvSpPr/>
          <p:nvPr/>
        </p:nvSpPr>
        <p:spPr>
          <a:xfrm>
            <a:off x="8079625" y="4474325"/>
            <a:ext cx="34636" cy="0"/>
          </a:xfrm>
          <a:custGeom>
            <a:avLst/>
            <a:gdLst/>
            <a:ahLst/>
            <a:cxnLst/>
            <a:rect l="l" t="t" r="r" b="b"/>
            <a:pathLst>
              <a:path w="50800">
                <a:moveTo>
                  <a:pt x="0" y="0"/>
                </a:moveTo>
                <a:lnTo>
                  <a:pt x="5029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68" name="object 1668"/>
          <p:cNvSpPr/>
          <p:nvPr/>
        </p:nvSpPr>
        <p:spPr>
          <a:xfrm>
            <a:off x="7895706" y="4505497"/>
            <a:ext cx="33338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69" name="object 1669"/>
          <p:cNvSpPr/>
          <p:nvPr/>
        </p:nvSpPr>
        <p:spPr>
          <a:xfrm>
            <a:off x="7952855" y="4505497"/>
            <a:ext cx="39831" cy="0"/>
          </a:xfrm>
          <a:custGeom>
            <a:avLst/>
            <a:gdLst/>
            <a:ahLst/>
            <a:cxnLst/>
            <a:rect l="l" t="t" r="r" b="b"/>
            <a:pathLst>
              <a:path w="58420">
                <a:moveTo>
                  <a:pt x="0" y="0"/>
                </a:moveTo>
                <a:lnTo>
                  <a:pt x="5791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70" name="object 1670"/>
          <p:cNvSpPr/>
          <p:nvPr/>
        </p:nvSpPr>
        <p:spPr>
          <a:xfrm>
            <a:off x="8016239" y="4505497"/>
            <a:ext cx="39831" cy="0"/>
          </a:xfrm>
          <a:custGeom>
            <a:avLst/>
            <a:gdLst/>
            <a:ahLst/>
            <a:cxnLst/>
            <a:rect l="l" t="t" r="r" b="b"/>
            <a:pathLst>
              <a:path w="58420">
                <a:moveTo>
                  <a:pt x="0" y="0"/>
                </a:moveTo>
                <a:lnTo>
                  <a:pt x="5791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71" name="object 1671"/>
          <p:cNvSpPr/>
          <p:nvPr/>
        </p:nvSpPr>
        <p:spPr>
          <a:xfrm>
            <a:off x="8079625" y="4505497"/>
            <a:ext cx="34636" cy="0"/>
          </a:xfrm>
          <a:custGeom>
            <a:avLst/>
            <a:gdLst/>
            <a:ahLst/>
            <a:cxnLst/>
            <a:rect l="l" t="t" r="r" b="b"/>
            <a:pathLst>
              <a:path w="50800">
                <a:moveTo>
                  <a:pt x="0" y="0"/>
                </a:moveTo>
                <a:lnTo>
                  <a:pt x="5029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72" name="object 1672"/>
          <p:cNvSpPr/>
          <p:nvPr/>
        </p:nvSpPr>
        <p:spPr>
          <a:xfrm>
            <a:off x="7895706" y="4536670"/>
            <a:ext cx="33338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73" name="object 1673"/>
          <p:cNvSpPr/>
          <p:nvPr/>
        </p:nvSpPr>
        <p:spPr>
          <a:xfrm>
            <a:off x="7952855" y="4536670"/>
            <a:ext cx="39831" cy="0"/>
          </a:xfrm>
          <a:custGeom>
            <a:avLst/>
            <a:gdLst/>
            <a:ahLst/>
            <a:cxnLst/>
            <a:rect l="l" t="t" r="r" b="b"/>
            <a:pathLst>
              <a:path w="58420">
                <a:moveTo>
                  <a:pt x="0" y="0"/>
                </a:moveTo>
                <a:lnTo>
                  <a:pt x="5791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74" name="object 1674"/>
          <p:cNvSpPr/>
          <p:nvPr/>
        </p:nvSpPr>
        <p:spPr>
          <a:xfrm>
            <a:off x="8016239" y="4536670"/>
            <a:ext cx="39831" cy="0"/>
          </a:xfrm>
          <a:custGeom>
            <a:avLst/>
            <a:gdLst/>
            <a:ahLst/>
            <a:cxnLst/>
            <a:rect l="l" t="t" r="r" b="b"/>
            <a:pathLst>
              <a:path w="58420">
                <a:moveTo>
                  <a:pt x="0" y="0"/>
                </a:moveTo>
                <a:lnTo>
                  <a:pt x="5791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75" name="object 1675"/>
          <p:cNvSpPr/>
          <p:nvPr/>
        </p:nvSpPr>
        <p:spPr>
          <a:xfrm>
            <a:off x="8079625" y="4536670"/>
            <a:ext cx="34636" cy="0"/>
          </a:xfrm>
          <a:custGeom>
            <a:avLst/>
            <a:gdLst/>
            <a:ahLst/>
            <a:cxnLst/>
            <a:rect l="l" t="t" r="r" b="b"/>
            <a:pathLst>
              <a:path w="50800">
                <a:moveTo>
                  <a:pt x="0" y="0"/>
                </a:moveTo>
                <a:lnTo>
                  <a:pt x="5029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76" name="object 1676"/>
          <p:cNvSpPr/>
          <p:nvPr/>
        </p:nvSpPr>
        <p:spPr>
          <a:xfrm>
            <a:off x="7895706" y="4567844"/>
            <a:ext cx="33338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77" name="object 1677"/>
          <p:cNvSpPr/>
          <p:nvPr/>
        </p:nvSpPr>
        <p:spPr>
          <a:xfrm>
            <a:off x="7952855" y="4567844"/>
            <a:ext cx="39831" cy="0"/>
          </a:xfrm>
          <a:custGeom>
            <a:avLst/>
            <a:gdLst/>
            <a:ahLst/>
            <a:cxnLst/>
            <a:rect l="l" t="t" r="r" b="b"/>
            <a:pathLst>
              <a:path w="58420">
                <a:moveTo>
                  <a:pt x="0" y="0"/>
                </a:moveTo>
                <a:lnTo>
                  <a:pt x="5791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78" name="object 1678"/>
          <p:cNvSpPr/>
          <p:nvPr/>
        </p:nvSpPr>
        <p:spPr>
          <a:xfrm>
            <a:off x="8016239" y="4567844"/>
            <a:ext cx="39831" cy="0"/>
          </a:xfrm>
          <a:custGeom>
            <a:avLst/>
            <a:gdLst/>
            <a:ahLst/>
            <a:cxnLst/>
            <a:rect l="l" t="t" r="r" b="b"/>
            <a:pathLst>
              <a:path w="58420">
                <a:moveTo>
                  <a:pt x="0" y="0"/>
                </a:moveTo>
                <a:lnTo>
                  <a:pt x="5791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79" name="object 1679"/>
          <p:cNvSpPr/>
          <p:nvPr/>
        </p:nvSpPr>
        <p:spPr>
          <a:xfrm>
            <a:off x="8079625" y="4567844"/>
            <a:ext cx="34636" cy="0"/>
          </a:xfrm>
          <a:custGeom>
            <a:avLst/>
            <a:gdLst/>
            <a:ahLst/>
            <a:cxnLst/>
            <a:rect l="l" t="t" r="r" b="b"/>
            <a:pathLst>
              <a:path w="50800">
                <a:moveTo>
                  <a:pt x="0" y="0"/>
                </a:moveTo>
                <a:lnTo>
                  <a:pt x="5029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80" name="object 1680"/>
          <p:cNvSpPr/>
          <p:nvPr/>
        </p:nvSpPr>
        <p:spPr>
          <a:xfrm>
            <a:off x="7895706" y="4834889"/>
            <a:ext cx="34636" cy="0"/>
          </a:xfrm>
          <a:custGeom>
            <a:avLst/>
            <a:gdLst/>
            <a:ahLst/>
            <a:cxnLst/>
            <a:rect l="l" t="t" r="r" b="b"/>
            <a:pathLst>
              <a:path w="50800">
                <a:moveTo>
                  <a:pt x="0" y="0"/>
                </a:moveTo>
                <a:lnTo>
                  <a:pt x="5029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81" name="object 1681"/>
          <p:cNvSpPr/>
          <p:nvPr/>
        </p:nvSpPr>
        <p:spPr>
          <a:xfrm>
            <a:off x="7953894" y="4834889"/>
            <a:ext cx="39831" cy="0"/>
          </a:xfrm>
          <a:custGeom>
            <a:avLst/>
            <a:gdLst/>
            <a:ahLst/>
            <a:cxnLst/>
            <a:rect l="l" t="t" r="r" b="b"/>
            <a:pathLst>
              <a:path w="58420">
                <a:moveTo>
                  <a:pt x="0" y="0"/>
                </a:moveTo>
                <a:lnTo>
                  <a:pt x="5791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82" name="object 1682"/>
          <p:cNvSpPr/>
          <p:nvPr/>
        </p:nvSpPr>
        <p:spPr>
          <a:xfrm>
            <a:off x="8017278" y="4834889"/>
            <a:ext cx="39831" cy="0"/>
          </a:xfrm>
          <a:custGeom>
            <a:avLst/>
            <a:gdLst/>
            <a:ahLst/>
            <a:cxnLst/>
            <a:rect l="l" t="t" r="r" b="b"/>
            <a:pathLst>
              <a:path w="58420">
                <a:moveTo>
                  <a:pt x="0" y="0"/>
                </a:moveTo>
                <a:lnTo>
                  <a:pt x="5791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83" name="object 1683"/>
          <p:cNvSpPr/>
          <p:nvPr/>
        </p:nvSpPr>
        <p:spPr>
          <a:xfrm>
            <a:off x="8080664" y="4834889"/>
            <a:ext cx="33338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84" name="object 1684"/>
          <p:cNvSpPr/>
          <p:nvPr/>
        </p:nvSpPr>
        <p:spPr>
          <a:xfrm>
            <a:off x="7895706" y="4866063"/>
            <a:ext cx="34636" cy="0"/>
          </a:xfrm>
          <a:custGeom>
            <a:avLst/>
            <a:gdLst/>
            <a:ahLst/>
            <a:cxnLst/>
            <a:rect l="l" t="t" r="r" b="b"/>
            <a:pathLst>
              <a:path w="50800">
                <a:moveTo>
                  <a:pt x="0" y="0"/>
                </a:moveTo>
                <a:lnTo>
                  <a:pt x="5029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85" name="object 1685"/>
          <p:cNvSpPr/>
          <p:nvPr/>
        </p:nvSpPr>
        <p:spPr>
          <a:xfrm>
            <a:off x="7953894" y="4866063"/>
            <a:ext cx="39831" cy="0"/>
          </a:xfrm>
          <a:custGeom>
            <a:avLst/>
            <a:gdLst/>
            <a:ahLst/>
            <a:cxnLst/>
            <a:rect l="l" t="t" r="r" b="b"/>
            <a:pathLst>
              <a:path w="58420">
                <a:moveTo>
                  <a:pt x="0" y="0"/>
                </a:moveTo>
                <a:lnTo>
                  <a:pt x="5791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86" name="object 1686"/>
          <p:cNvSpPr/>
          <p:nvPr/>
        </p:nvSpPr>
        <p:spPr>
          <a:xfrm>
            <a:off x="8017278" y="4866063"/>
            <a:ext cx="39831" cy="0"/>
          </a:xfrm>
          <a:custGeom>
            <a:avLst/>
            <a:gdLst/>
            <a:ahLst/>
            <a:cxnLst/>
            <a:rect l="l" t="t" r="r" b="b"/>
            <a:pathLst>
              <a:path w="58420">
                <a:moveTo>
                  <a:pt x="0" y="0"/>
                </a:moveTo>
                <a:lnTo>
                  <a:pt x="5791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87" name="object 1687"/>
          <p:cNvSpPr/>
          <p:nvPr/>
        </p:nvSpPr>
        <p:spPr>
          <a:xfrm>
            <a:off x="8080664" y="4866063"/>
            <a:ext cx="33338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88" name="object 1688"/>
          <p:cNvSpPr/>
          <p:nvPr/>
        </p:nvSpPr>
        <p:spPr>
          <a:xfrm>
            <a:off x="7895706" y="4897234"/>
            <a:ext cx="34636" cy="0"/>
          </a:xfrm>
          <a:custGeom>
            <a:avLst/>
            <a:gdLst/>
            <a:ahLst/>
            <a:cxnLst/>
            <a:rect l="l" t="t" r="r" b="b"/>
            <a:pathLst>
              <a:path w="50800">
                <a:moveTo>
                  <a:pt x="0" y="0"/>
                </a:moveTo>
                <a:lnTo>
                  <a:pt x="5029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89" name="object 1689"/>
          <p:cNvSpPr/>
          <p:nvPr/>
        </p:nvSpPr>
        <p:spPr>
          <a:xfrm>
            <a:off x="7953894" y="4897234"/>
            <a:ext cx="39831" cy="0"/>
          </a:xfrm>
          <a:custGeom>
            <a:avLst/>
            <a:gdLst/>
            <a:ahLst/>
            <a:cxnLst/>
            <a:rect l="l" t="t" r="r" b="b"/>
            <a:pathLst>
              <a:path w="58420">
                <a:moveTo>
                  <a:pt x="0" y="0"/>
                </a:moveTo>
                <a:lnTo>
                  <a:pt x="5791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90" name="object 1690"/>
          <p:cNvSpPr/>
          <p:nvPr/>
        </p:nvSpPr>
        <p:spPr>
          <a:xfrm>
            <a:off x="8017278" y="4897234"/>
            <a:ext cx="39831" cy="0"/>
          </a:xfrm>
          <a:custGeom>
            <a:avLst/>
            <a:gdLst/>
            <a:ahLst/>
            <a:cxnLst/>
            <a:rect l="l" t="t" r="r" b="b"/>
            <a:pathLst>
              <a:path w="58420">
                <a:moveTo>
                  <a:pt x="0" y="0"/>
                </a:moveTo>
                <a:lnTo>
                  <a:pt x="5791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91" name="object 1691"/>
          <p:cNvSpPr/>
          <p:nvPr/>
        </p:nvSpPr>
        <p:spPr>
          <a:xfrm>
            <a:off x="8080664" y="4897234"/>
            <a:ext cx="33338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92" name="object 1692"/>
          <p:cNvSpPr/>
          <p:nvPr/>
        </p:nvSpPr>
        <p:spPr>
          <a:xfrm>
            <a:off x="7990261" y="4928408"/>
            <a:ext cx="29441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93" name="object 1693"/>
          <p:cNvSpPr/>
          <p:nvPr/>
        </p:nvSpPr>
        <p:spPr>
          <a:xfrm>
            <a:off x="8043255" y="4928408"/>
            <a:ext cx="29441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94" name="object 1694"/>
          <p:cNvSpPr/>
          <p:nvPr/>
        </p:nvSpPr>
        <p:spPr>
          <a:xfrm>
            <a:off x="7895706" y="4928408"/>
            <a:ext cx="34636" cy="0"/>
          </a:xfrm>
          <a:custGeom>
            <a:avLst/>
            <a:gdLst/>
            <a:ahLst/>
            <a:cxnLst/>
            <a:rect l="l" t="t" r="r" b="b"/>
            <a:pathLst>
              <a:path w="50800">
                <a:moveTo>
                  <a:pt x="0" y="0"/>
                </a:moveTo>
                <a:lnTo>
                  <a:pt x="5029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95" name="object 1695"/>
          <p:cNvSpPr/>
          <p:nvPr/>
        </p:nvSpPr>
        <p:spPr>
          <a:xfrm>
            <a:off x="7954932" y="4928408"/>
            <a:ext cx="34636" cy="0"/>
          </a:xfrm>
          <a:custGeom>
            <a:avLst/>
            <a:gdLst/>
            <a:ahLst/>
            <a:cxnLst/>
            <a:rect l="l" t="t" r="r" b="b"/>
            <a:pathLst>
              <a:path w="50800">
                <a:moveTo>
                  <a:pt x="0" y="0"/>
                </a:moveTo>
                <a:lnTo>
                  <a:pt x="5029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96" name="object 1696"/>
          <p:cNvSpPr/>
          <p:nvPr/>
        </p:nvSpPr>
        <p:spPr>
          <a:xfrm>
            <a:off x="8072350" y="4928408"/>
            <a:ext cx="41564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97" name="object 1697"/>
          <p:cNvSpPr/>
          <p:nvPr/>
        </p:nvSpPr>
        <p:spPr>
          <a:xfrm>
            <a:off x="7989224" y="4928408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98" name="object 1698"/>
          <p:cNvSpPr/>
          <p:nvPr/>
        </p:nvSpPr>
        <p:spPr>
          <a:xfrm>
            <a:off x="8004809" y="4959580"/>
            <a:ext cx="24245" cy="0"/>
          </a:xfrm>
          <a:custGeom>
            <a:avLst/>
            <a:gdLst/>
            <a:ahLst/>
            <a:cxnLst/>
            <a:rect l="l" t="t" r="r" b="b"/>
            <a:pathLst>
              <a:path w="35559">
                <a:moveTo>
                  <a:pt x="0" y="0"/>
                </a:moveTo>
                <a:lnTo>
                  <a:pt x="3505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99" name="object 1699"/>
          <p:cNvSpPr/>
          <p:nvPr/>
        </p:nvSpPr>
        <p:spPr>
          <a:xfrm>
            <a:off x="7895705" y="4959580"/>
            <a:ext cx="31173" cy="0"/>
          </a:xfrm>
          <a:custGeom>
            <a:avLst/>
            <a:gdLst/>
            <a:ahLst/>
            <a:cxnLst/>
            <a:rect l="l" t="t" r="r" b="b"/>
            <a:pathLst>
              <a:path w="45720">
                <a:moveTo>
                  <a:pt x="0" y="0"/>
                </a:moveTo>
                <a:lnTo>
                  <a:pt x="457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00" name="object 1700"/>
          <p:cNvSpPr/>
          <p:nvPr/>
        </p:nvSpPr>
        <p:spPr>
          <a:xfrm>
            <a:off x="7950777" y="4959580"/>
            <a:ext cx="31173" cy="0"/>
          </a:xfrm>
          <a:custGeom>
            <a:avLst/>
            <a:gdLst/>
            <a:ahLst/>
            <a:cxnLst/>
            <a:rect l="l" t="t" r="r" b="b"/>
            <a:pathLst>
              <a:path w="45720">
                <a:moveTo>
                  <a:pt x="0" y="0"/>
                </a:moveTo>
                <a:lnTo>
                  <a:pt x="457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01" name="object 1701"/>
          <p:cNvSpPr/>
          <p:nvPr/>
        </p:nvSpPr>
        <p:spPr>
          <a:xfrm>
            <a:off x="8028709" y="4959580"/>
            <a:ext cx="85292" cy="0"/>
          </a:xfrm>
          <a:custGeom>
            <a:avLst/>
            <a:gdLst/>
            <a:ahLst/>
            <a:cxnLst/>
            <a:rect l="l" t="t" r="r" b="b"/>
            <a:pathLst>
              <a:path w="125095">
                <a:moveTo>
                  <a:pt x="0" y="0"/>
                </a:moveTo>
                <a:lnTo>
                  <a:pt x="12496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02" name="object 1702"/>
          <p:cNvSpPr/>
          <p:nvPr/>
        </p:nvSpPr>
        <p:spPr>
          <a:xfrm>
            <a:off x="7981949" y="4959580"/>
            <a:ext cx="22947" cy="0"/>
          </a:xfrm>
          <a:custGeom>
            <a:avLst/>
            <a:gdLst/>
            <a:ahLst/>
            <a:cxnLst/>
            <a:rect l="l" t="t" r="r" b="b"/>
            <a:pathLst>
              <a:path w="33654">
                <a:moveTo>
                  <a:pt x="0" y="0"/>
                </a:moveTo>
                <a:lnTo>
                  <a:pt x="3352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03" name="object 1703"/>
          <p:cNvSpPr/>
          <p:nvPr/>
        </p:nvSpPr>
        <p:spPr>
          <a:xfrm>
            <a:off x="8019356" y="4990753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04" name="object 1704"/>
          <p:cNvSpPr/>
          <p:nvPr/>
        </p:nvSpPr>
        <p:spPr>
          <a:xfrm>
            <a:off x="7895706" y="4990753"/>
            <a:ext cx="42863" cy="0"/>
          </a:xfrm>
          <a:custGeom>
            <a:avLst/>
            <a:gdLst/>
            <a:ahLst/>
            <a:cxnLst/>
            <a:rect l="l" t="t" r="r" b="b"/>
            <a:pathLst>
              <a:path w="62865">
                <a:moveTo>
                  <a:pt x="0" y="0"/>
                </a:moveTo>
                <a:lnTo>
                  <a:pt x="6248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05" name="object 1705"/>
          <p:cNvSpPr/>
          <p:nvPr/>
        </p:nvSpPr>
        <p:spPr>
          <a:xfrm>
            <a:off x="8021435" y="4990753"/>
            <a:ext cx="92652" cy="0"/>
          </a:xfrm>
          <a:custGeom>
            <a:avLst/>
            <a:gdLst/>
            <a:ahLst/>
            <a:cxnLst/>
            <a:rect l="l" t="t" r="r" b="b"/>
            <a:pathLst>
              <a:path w="135890">
                <a:moveTo>
                  <a:pt x="0" y="0"/>
                </a:moveTo>
                <a:lnTo>
                  <a:pt x="13563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06" name="object 1706"/>
          <p:cNvSpPr/>
          <p:nvPr/>
        </p:nvSpPr>
        <p:spPr>
          <a:xfrm>
            <a:off x="7938307" y="4990753"/>
            <a:ext cx="81395" cy="0"/>
          </a:xfrm>
          <a:custGeom>
            <a:avLst/>
            <a:gdLst/>
            <a:ahLst/>
            <a:cxnLst/>
            <a:rect l="l" t="t" r="r" b="b"/>
            <a:pathLst>
              <a:path w="119379">
                <a:moveTo>
                  <a:pt x="0" y="0"/>
                </a:moveTo>
                <a:lnTo>
                  <a:pt x="1188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07" name="object 1707"/>
          <p:cNvSpPr/>
          <p:nvPr/>
        </p:nvSpPr>
        <p:spPr>
          <a:xfrm>
            <a:off x="7895706" y="5021926"/>
            <a:ext cx="218209" cy="0"/>
          </a:xfrm>
          <a:custGeom>
            <a:avLst/>
            <a:gdLst/>
            <a:ahLst/>
            <a:cxnLst/>
            <a:rect l="l" t="t" r="r" b="b"/>
            <a:pathLst>
              <a:path w="320040">
                <a:moveTo>
                  <a:pt x="0" y="0"/>
                </a:moveTo>
                <a:lnTo>
                  <a:pt x="32004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08" name="object 1708"/>
          <p:cNvSpPr/>
          <p:nvPr/>
        </p:nvSpPr>
        <p:spPr>
          <a:xfrm>
            <a:off x="7895706" y="5053098"/>
            <a:ext cx="218209" cy="0"/>
          </a:xfrm>
          <a:custGeom>
            <a:avLst/>
            <a:gdLst/>
            <a:ahLst/>
            <a:cxnLst/>
            <a:rect l="l" t="t" r="r" b="b"/>
            <a:pathLst>
              <a:path w="320040">
                <a:moveTo>
                  <a:pt x="0" y="0"/>
                </a:moveTo>
                <a:lnTo>
                  <a:pt x="32004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09" name="object 1709"/>
          <p:cNvSpPr/>
          <p:nvPr/>
        </p:nvSpPr>
        <p:spPr>
          <a:xfrm>
            <a:off x="7895706" y="5084271"/>
            <a:ext cx="218209" cy="0"/>
          </a:xfrm>
          <a:custGeom>
            <a:avLst/>
            <a:gdLst/>
            <a:ahLst/>
            <a:cxnLst/>
            <a:rect l="l" t="t" r="r" b="b"/>
            <a:pathLst>
              <a:path w="320040">
                <a:moveTo>
                  <a:pt x="0" y="0"/>
                </a:moveTo>
                <a:lnTo>
                  <a:pt x="32004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10" name="object 1710"/>
          <p:cNvSpPr/>
          <p:nvPr/>
        </p:nvSpPr>
        <p:spPr>
          <a:xfrm>
            <a:off x="7895706" y="5115443"/>
            <a:ext cx="218209" cy="0"/>
          </a:xfrm>
          <a:custGeom>
            <a:avLst/>
            <a:gdLst/>
            <a:ahLst/>
            <a:cxnLst/>
            <a:rect l="l" t="t" r="r" b="b"/>
            <a:pathLst>
              <a:path w="320040">
                <a:moveTo>
                  <a:pt x="0" y="0"/>
                </a:moveTo>
                <a:lnTo>
                  <a:pt x="32004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11" name="object 1711"/>
          <p:cNvSpPr/>
          <p:nvPr/>
        </p:nvSpPr>
        <p:spPr>
          <a:xfrm>
            <a:off x="7895706" y="5146617"/>
            <a:ext cx="218209" cy="0"/>
          </a:xfrm>
          <a:custGeom>
            <a:avLst/>
            <a:gdLst/>
            <a:ahLst/>
            <a:cxnLst/>
            <a:rect l="l" t="t" r="r" b="b"/>
            <a:pathLst>
              <a:path w="320040">
                <a:moveTo>
                  <a:pt x="0" y="0"/>
                </a:moveTo>
                <a:lnTo>
                  <a:pt x="32004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12" name="object 1712"/>
          <p:cNvSpPr/>
          <p:nvPr/>
        </p:nvSpPr>
        <p:spPr>
          <a:xfrm>
            <a:off x="8684375" y="596645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13" name="object 1713"/>
          <p:cNvSpPr/>
          <p:nvPr/>
        </p:nvSpPr>
        <p:spPr>
          <a:xfrm>
            <a:off x="8433953" y="596645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14" name="object 1714"/>
          <p:cNvSpPr/>
          <p:nvPr/>
        </p:nvSpPr>
        <p:spPr>
          <a:xfrm>
            <a:off x="8437071" y="5654732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15" name="object 1715"/>
          <p:cNvSpPr/>
          <p:nvPr/>
        </p:nvSpPr>
        <p:spPr>
          <a:xfrm>
            <a:off x="8446423" y="5654732"/>
            <a:ext cx="225569" cy="0"/>
          </a:xfrm>
          <a:custGeom>
            <a:avLst/>
            <a:gdLst/>
            <a:ahLst/>
            <a:cxnLst/>
            <a:rect l="l" t="t" r="r" b="b"/>
            <a:pathLst>
              <a:path w="330834">
                <a:moveTo>
                  <a:pt x="0" y="0"/>
                </a:moveTo>
                <a:lnTo>
                  <a:pt x="33070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16" name="object 1716"/>
          <p:cNvSpPr/>
          <p:nvPr/>
        </p:nvSpPr>
        <p:spPr>
          <a:xfrm>
            <a:off x="8676063" y="5654732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17" name="object 1717"/>
          <p:cNvSpPr/>
          <p:nvPr/>
        </p:nvSpPr>
        <p:spPr>
          <a:xfrm>
            <a:off x="8433953" y="5966459"/>
            <a:ext cx="8659" cy="0"/>
          </a:xfrm>
          <a:custGeom>
            <a:avLst/>
            <a:gdLst/>
            <a:ahLst/>
            <a:cxnLst/>
            <a:rect l="l" t="t" r="r" b="b"/>
            <a:pathLst>
              <a:path w="12700">
                <a:moveTo>
                  <a:pt x="0" y="0"/>
                </a:moveTo>
                <a:lnTo>
                  <a:pt x="1219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18" name="object 1718"/>
          <p:cNvSpPr/>
          <p:nvPr/>
        </p:nvSpPr>
        <p:spPr>
          <a:xfrm>
            <a:off x="8446423" y="5966459"/>
            <a:ext cx="225569" cy="0"/>
          </a:xfrm>
          <a:custGeom>
            <a:avLst/>
            <a:gdLst/>
            <a:ahLst/>
            <a:cxnLst/>
            <a:rect l="l" t="t" r="r" b="b"/>
            <a:pathLst>
              <a:path w="330834">
                <a:moveTo>
                  <a:pt x="0" y="0"/>
                </a:moveTo>
                <a:lnTo>
                  <a:pt x="33070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19" name="object 1719"/>
          <p:cNvSpPr/>
          <p:nvPr/>
        </p:nvSpPr>
        <p:spPr>
          <a:xfrm>
            <a:off x="8678141" y="5966459"/>
            <a:ext cx="6494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20" name="object 1720"/>
          <p:cNvSpPr/>
          <p:nvPr/>
        </p:nvSpPr>
        <p:spPr>
          <a:xfrm>
            <a:off x="8437071" y="5682788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21" name="object 1721"/>
          <p:cNvSpPr/>
          <p:nvPr/>
        </p:nvSpPr>
        <p:spPr>
          <a:xfrm>
            <a:off x="8446422" y="5682788"/>
            <a:ext cx="37666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22" name="object 1722"/>
          <p:cNvSpPr/>
          <p:nvPr/>
        </p:nvSpPr>
        <p:spPr>
          <a:xfrm>
            <a:off x="8507730" y="5682788"/>
            <a:ext cx="39831" cy="0"/>
          </a:xfrm>
          <a:custGeom>
            <a:avLst/>
            <a:gdLst/>
            <a:ahLst/>
            <a:cxnLst/>
            <a:rect l="l" t="t" r="r" b="b"/>
            <a:pathLst>
              <a:path w="58420">
                <a:moveTo>
                  <a:pt x="0" y="0"/>
                </a:moveTo>
                <a:lnTo>
                  <a:pt x="5791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23" name="object 1723"/>
          <p:cNvSpPr/>
          <p:nvPr/>
        </p:nvSpPr>
        <p:spPr>
          <a:xfrm>
            <a:off x="8571115" y="5682788"/>
            <a:ext cx="39831" cy="0"/>
          </a:xfrm>
          <a:custGeom>
            <a:avLst/>
            <a:gdLst/>
            <a:ahLst/>
            <a:cxnLst/>
            <a:rect l="l" t="t" r="r" b="b"/>
            <a:pathLst>
              <a:path w="58420">
                <a:moveTo>
                  <a:pt x="0" y="0"/>
                </a:moveTo>
                <a:lnTo>
                  <a:pt x="5791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24" name="object 1724"/>
          <p:cNvSpPr/>
          <p:nvPr/>
        </p:nvSpPr>
        <p:spPr>
          <a:xfrm>
            <a:off x="8634499" y="5682788"/>
            <a:ext cx="37666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25" name="object 1725"/>
          <p:cNvSpPr/>
          <p:nvPr/>
        </p:nvSpPr>
        <p:spPr>
          <a:xfrm>
            <a:off x="8676063" y="5682788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26" name="object 1726"/>
          <p:cNvSpPr/>
          <p:nvPr/>
        </p:nvSpPr>
        <p:spPr>
          <a:xfrm>
            <a:off x="8437071" y="5713960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27" name="object 1727"/>
          <p:cNvSpPr/>
          <p:nvPr/>
        </p:nvSpPr>
        <p:spPr>
          <a:xfrm>
            <a:off x="8446422" y="5713960"/>
            <a:ext cx="37666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28" name="object 1728"/>
          <p:cNvSpPr/>
          <p:nvPr/>
        </p:nvSpPr>
        <p:spPr>
          <a:xfrm>
            <a:off x="8507730" y="5713960"/>
            <a:ext cx="39831" cy="0"/>
          </a:xfrm>
          <a:custGeom>
            <a:avLst/>
            <a:gdLst/>
            <a:ahLst/>
            <a:cxnLst/>
            <a:rect l="l" t="t" r="r" b="b"/>
            <a:pathLst>
              <a:path w="58420">
                <a:moveTo>
                  <a:pt x="0" y="0"/>
                </a:moveTo>
                <a:lnTo>
                  <a:pt x="5791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29" name="object 1729"/>
          <p:cNvSpPr/>
          <p:nvPr/>
        </p:nvSpPr>
        <p:spPr>
          <a:xfrm>
            <a:off x="8571115" y="5713960"/>
            <a:ext cx="39831" cy="0"/>
          </a:xfrm>
          <a:custGeom>
            <a:avLst/>
            <a:gdLst/>
            <a:ahLst/>
            <a:cxnLst/>
            <a:rect l="l" t="t" r="r" b="b"/>
            <a:pathLst>
              <a:path w="58420">
                <a:moveTo>
                  <a:pt x="0" y="0"/>
                </a:moveTo>
                <a:lnTo>
                  <a:pt x="5791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30" name="object 1730"/>
          <p:cNvSpPr/>
          <p:nvPr/>
        </p:nvSpPr>
        <p:spPr>
          <a:xfrm>
            <a:off x="8634499" y="5713960"/>
            <a:ext cx="37666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31" name="object 1731"/>
          <p:cNvSpPr/>
          <p:nvPr/>
        </p:nvSpPr>
        <p:spPr>
          <a:xfrm>
            <a:off x="8676063" y="5713960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32" name="object 1732"/>
          <p:cNvSpPr/>
          <p:nvPr/>
        </p:nvSpPr>
        <p:spPr>
          <a:xfrm>
            <a:off x="8437071" y="5745133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33" name="object 1733"/>
          <p:cNvSpPr/>
          <p:nvPr/>
        </p:nvSpPr>
        <p:spPr>
          <a:xfrm>
            <a:off x="8446422" y="5745133"/>
            <a:ext cx="37666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34" name="object 1734"/>
          <p:cNvSpPr/>
          <p:nvPr/>
        </p:nvSpPr>
        <p:spPr>
          <a:xfrm>
            <a:off x="8507730" y="5745133"/>
            <a:ext cx="39831" cy="0"/>
          </a:xfrm>
          <a:custGeom>
            <a:avLst/>
            <a:gdLst/>
            <a:ahLst/>
            <a:cxnLst/>
            <a:rect l="l" t="t" r="r" b="b"/>
            <a:pathLst>
              <a:path w="58420">
                <a:moveTo>
                  <a:pt x="0" y="0"/>
                </a:moveTo>
                <a:lnTo>
                  <a:pt x="5791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35" name="object 1735"/>
          <p:cNvSpPr/>
          <p:nvPr/>
        </p:nvSpPr>
        <p:spPr>
          <a:xfrm>
            <a:off x="8571115" y="5745133"/>
            <a:ext cx="39831" cy="0"/>
          </a:xfrm>
          <a:custGeom>
            <a:avLst/>
            <a:gdLst/>
            <a:ahLst/>
            <a:cxnLst/>
            <a:rect l="l" t="t" r="r" b="b"/>
            <a:pathLst>
              <a:path w="58420">
                <a:moveTo>
                  <a:pt x="0" y="0"/>
                </a:moveTo>
                <a:lnTo>
                  <a:pt x="5791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36" name="object 1736"/>
          <p:cNvSpPr/>
          <p:nvPr/>
        </p:nvSpPr>
        <p:spPr>
          <a:xfrm>
            <a:off x="8634499" y="5745133"/>
            <a:ext cx="37666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37" name="object 1737"/>
          <p:cNvSpPr/>
          <p:nvPr/>
        </p:nvSpPr>
        <p:spPr>
          <a:xfrm>
            <a:off x="8676063" y="5745133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38" name="object 1738"/>
          <p:cNvSpPr/>
          <p:nvPr/>
        </p:nvSpPr>
        <p:spPr>
          <a:xfrm>
            <a:off x="8437071" y="5776306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39" name="object 1739"/>
          <p:cNvSpPr/>
          <p:nvPr/>
        </p:nvSpPr>
        <p:spPr>
          <a:xfrm>
            <a:off x="8446422" y="5776306"/>
            <a:ext cx="37666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40" name="object 1740"/>
          <p:cNvSpPr/>
          <p:nvPr/>
        </p:nvSpPr>
        <p:spPr>
          <a:xfrm>
            <a:off x="8507730" y="5776306"/>
            <a:ext cx="39831" cy="0"/>
          </a:xfrm>
          <a:custGeom>
            <a:avLst/>
            <a:gdLst/>
            <a:ahLst/>
            <a:cxnLst/>
            <a:rect l="l" t="t" r="r" b="b"/>
            <a:pathLst>
              <a:path w="58420">
                <a:moveTo>
                  <a:pt x="0" y="0"/>
                </a:moveTo>
                <a:lnTo>
                  <a:pt x="5791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41" name="object 1741"/>
          <p:cNvSpPr/>
          <p:nvPr/>
        </p:nvSpPr>
        <p:spPr>
          <a:xfrm>
            <a:off x="8571115" y="5776306"/>
            <a:ext cx="39831" cy="0"/>
          </a:xfrm>
          <a:custGeom>
            <a:avLst/>
            <a:gdLst/>
            <a:ahLst/>
            <a:cxnLst/>
            <a:rect l="l" t="t" r="r" b="b"/>
            <a:pathLst>
              <a:path w="58420">
                <a:moveTo>
                  <a:pt x="0" y="0"/>
                </a:moveTo>
                <a:lnTo>
                  <a:pt x="5791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42" name="object 1742"/>
          <p:cNvSpPr/>
          <p:nvPr/>
        </p:nvSpPr>
        <p:spPr>
          <a:xfrm>
            <a:off x="8634499" y="5776306"/>
            <a:ext cx="37666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43" name="object 1743"/>
          <p:cNvSpPr/>
          <p:nvPr/>
        </p:nvSpPr>
        <p:spPr>
          <a:xfrm>
            <a:off x="8678141" y="5776306"/>
            <a:ext cx="3464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4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44" name="object 1744"/>
          <p:cNvSpPr/>
          <p:nvPr/>
        </p:nvSpPr>
        <p:spPr>
          <a:xfrm>
            <a:off x="8437071" y="5807478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45" name="object 1745"/>
          <p:cNvSpPr/>
          <p:nvPr/>
        </p:nvSpPr>
        <p:spPr>
          <a:xfrm>
            <a:off x="8446422" y="5807478"/>
            <a:ext cx="37666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46" name="object 1746"/>
          <p:cNvSpPr/>
          <p:nvPr/>
        </p:nvSpPr>
        <p:spPr>
          <a:xfrm>
            <a:off x="8507730" y="5807478"/>
            <a:ext cx="39831" cy="0"/>
          </a:xfrm>
          <a:custGeom>
            <a:avLst/>
            <a:gdLst/>
            <a:ahLst/>
            <a:cxnLst/>
            <a:rect l="l" t="t" r="r" b="b"/>
            <a:pathLst>
              <a:path w="58420">
                <a:moveTo>
                  <a:pt x="0" y="0"/>
                </a:moveTo>
                <a:lnTo>
                  <a:pt x="5791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47" name="object 1747"/>
          <p:cNvSpPr/>
          <p:nvPr/>
        </p:nvSpPr>
        <p:spPr>
          <a:xfrm>
            <a:off x="8571115" y="5807478"/>
            <a:ext cx="39831" cy="0"/>
          </a:xfrm>
          <a:custGeom>
            <a:avLst/>
            <a:gdLst/>
            <a:ahLst/>
            <a:cxnLst/>
            <a:rect l="l" t="t" r="r" b="b"/>
            <a:pathLst>
              <a:path w="58420">
                <a:moveTo>
                  <a:pt x="0" y="0"/>
                </a:moveTo>
                <a:lnTo>
                  <a:pt x="5791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48" name="object 1748"/>
          <p:cNvSpPr/>
          <p:nvPr/>
        </p:nvSpPr>
        <p:spPr>
          <a:xfrm>
            <a:off x="8634499" y="5807478"/>
            <a:ext cx="37666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49" name="object 1749"/>
          <p:cNvSpPr/>
          <p:nvPr/>
        </p:nvSpPr>
        <p:spPr>
          <a:xfrm>
            <a:off x="8678141" y="5807478"/>
            <a:ext cx="3464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4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50" name="object 1750"/>
          <p:cNvSpPr/>
          <p:nvPr/>
        </p:nvSpPr>
        <p:spPr>
          <a:xfrm>
            <a:off x="8437071" y="5839691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51" name="object 1751"/>
          <p:cNvSpPr/>
          <p:nvPr/>
        </p:nvSpPr>
        <p:spPr>
          <a:xfrm>
            <a:off x="8446422" y="5839691"/>
            <a:ext cx="37666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52" name="object 1752"/>
          <p:cNvSpPr/>
          <p:nvPr/>
        </p:nvSpPr>
        <p:spPr>
          <a:xfrm>
            <a:off x="8507730" y="5839691"/>
            <a:ext cx="39831" cy="0"/>
          </a:xfrm>
          <a:custGeom>
            <a:avLst/>
            <a:gdLst/>
            <a:ahLst/>
            <a:cxnLst/>
            <a:rect l="l" t="t" r="r" b="b"/>
            <a:pathLst>
              <a:path w="58420">
                <a:moveTo>
                  <a:pt x="0" y="0"/>
                </a:moveTo>
                <a:lnTo>
                  <a:pt x="5791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53" name="object 1753"/>
          <p:cNvSpPr/>
          <p:nvPr/>
        </p:nvSpPr>
        <p:spPr>
          <a:xfrm>
            <a:off x="8571115" y="5839691"/>
            <a:ext cx="39831" cy="0"/>
          </a:xfrm>
          <a:custGeom>
            <a:avLst/>
            <a:gdLst/>
            <a:ahLst/>
            <a:cxnLst/>
            <a:rect l="l" t="t" r="r" b="b"/>
            <a:pathLst>
              <a:path w="58420">
                <a:moveTo>
                  <a:pt x="0" y="0"/>
                </a:moveTo>
                <a:lnTo>
                  <a:pt x="5791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54" name="object 1754"/>
          <p:cNvSpPr/>
          <p:nvPr/>
        </p:nvSpPr>
        <p:spPr>
          <a:xfrm>
            <a:off x="8634499" y="5839691"/>
            <a:ext cx="37666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55" name="object 1755"/>
          <p:cNvSpPr/>
          <p:nvPr/>
        </p:nvSpPr>
        <p:spPr>
          <a:xfrm>
            <a:off x="8678141" y="5839691"/>
            <a:ext cx="3464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4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56" name="object 1756"/>
          <p:cNvSpPr/>
          <p:nvPr/>
        </p:nvSpPr>
        <p:spPr>
          <a:xfrm>
            <a:off x="8437071" y="5870862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57" name="object 1757"/>
          <p:cNvSpPr/>
          <p:nvPr/>
        </p:nvSpPr>
        <p:spPr>
          <a:xfrm>
            <a:off x="8446422" y="5870862"/>
            <a:ext cx="37666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58" name="object 1758"/>
          <p:cNvSpPr/>
          <p:nvPr/>
        </p:nvSpPr>
        <p:spPr>
          <a:xfrm>
            <a:off x="8507730" y="5870862"/>
            <a:ext cx="39831" cy="0"/>
          </a:xfrm>
          <a:custGeom>
            <a:avLst/>
            <a:gdLst/>
            <a:ahLst/>
            <a:cxnLst/>
            <a:rect l="l" t="t" r="r" b="b"/>
            <a:pathLst>
              <a:path w="58420">
                <a:moveTo>
                  <a:pt x="0" y="0"/>
                </a:moveTo>
                <a:lnTo>
                  <a:pt x="5791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59" name="object 1759"/>
          <p:cNvSpPr/>
          <p:nvPr/>
        </p:nvSpPr>
        <p:spPr>
          <a:xfrm>
            <a:off x="8571115" y="5870862"/>
            <a:ext cx="39831" cy="0"/>
          </a:xfrm>
          <a:custGeom>
            <a:avLst/>
            <a:gdLst/>
            <a:ahLst/>
            <a:cxnLst/>
            <a:rect l="l" t="t" r="r" b="b"/>
            <a:pathLst>
              <a:path w="58420">
                <a:moveTo>
                  <a:pt x="0" y="0"/>
                </a:moveTo>
                <a:lnTo>
                  <a:pt x="5791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60" name="object 1760"/>
          <p:cNvSpPr/>
          <p:nvPr/>
        </p:nvSpPr>
        <p:spPr>
          <a:xfrm>
            <a:off x="8634499" y="5870862"/>
            <a:ext cx="37666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61" name="object 1761"/>
          <p:cNvSpPr/>
          <p:nvPr/>
        </p:nvSpPr>
        <p:spPr>
          <a:xfrm>
            <a:off x="8678141" y="5870862"/>
            <a:ext cx="3464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4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62" name="object 1762"/>
          <p:cNvSpPr/>
          <p:nvPr/>
        </p:nvSpPr>
        <p:spPr>
          <a:xfrm>
            <a:off x="8437071" y="5902036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63" name="object 1763"/>
          <p:cNvSpPr/>
          <p:nvPr/>
        </p:nvSpPr>
        <p:spPr>
          <a:xfrm>
            <a:off x="8446422" y="5902036"/>
            <a:ext cx="37666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64" name="object 1764"/>
          <p:cNvSpPr/>
          <p:nvPr/>
        </p:nvSpPr>
        <p:spPr>
          <a:xfrm>
            <a:off x="8507730" y="5902036"/>
            <a:ext cx="39831" cy="0"/>
          </a:xfrm>
          <a:custGeom>
            <a:avLst/>
            <a:gdLst/>
            <a:ahLst/>
            <a:cxnLst/>
            <a:rect l="l" t="t" r="r" b="b"/>
            <a:pathLst>
              <a:path w="58420">
                <a:moveTo>
                  <a:pt x="0" y="0"/>
                </a:moveTo>
                <a:lnTo>
                  <a:pt x="5791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65" name="object 1765"/>
          <p:cNvSpPr/>
          <p:nvPr/>
        </p:nvSpPr>
        <p:spPr>
          <a:xfrm>
            <a:off x="8571115" y="5902036"/>
            <a:ext cx="39831" cy="0"/>
          </a:xfrm>
          <a:custGeom>
            <a:avLst/>
            <a:gdLst/>
            <a:ahLst/>
            <a:cxnLst/>
            <a:rect l="l" t="t" r="r" b="b"/>
            <a:pathLst>
              <a:path w="58420">
                <a:moveTo>
                  <a:pt x="0" y="0"/>
                </a:moveTo>
                <a:lnTo>
                  <a:pt x="5791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66" name="object 1766"/>
          <p:cNvSpPr/>
          <p:nvPr/>
        </p:nvSpPr>
        <p:spPr>
          <a:xfrm>
            <a:off x="8634499" y="5902036"/>
            <a:ext cx="37666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67" name="object 1767"/>
          <p:cNvSpPr/>
          <p:nvPr/>
        </p:nvSpPr>
        <p:spPr>
          <a:xfrm>
            <a:off x="8678141" y="5902036"/>
            <a:ext cx="3464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4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68" name="object 1768"/>
          <p:cNvSpPr/>
          <p:nvPr/>
        </p:nvSpPr>
        <p:spPr>
          <a:xfrm>
            <a:off x="8437071" y="5933209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69" name="object 1769"/>
          <p:cNvSpPr/>
          <p:nvPr/>
        </p:nvSpPr>
        <p:spPr>
          <a:xfrm>
            <a:off x="8446422" y="5933209"/>
            <a:ext cx="37666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70" name="object 1770"/>
          <p:cNvSpPr/>
          <p:nvPr/>
        </p:nvSpPr>
        <p:spPr>
          <a:xfrm>
            <a:off x="8507730" y="5933209"/>
            <a:ext cx="39831" cy="0"/>
          </a:xfrm>
          <a:custGeom>
            <a:avLst/>
            <a:gdLst/>
            <a:ahLst/>
            <a:cxnLst/>
            <a:rect l="l" t="t" r="r" b="b"/>
            <a:pathLst>
              <a:path w="58420">
                <a:moveTo>
                  <a:pt x="0" y="0"/>
                </a:moveTo>
                <a:lnTo>
                  <a:pt x="5791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71" name="object 1771"/>
          <p:cNvSpPr/>
          <p:nvPr/>
        </p:nvSpPr>
        <p:spPr>
          <a:xfrm>
            <a:off x="8571115" y="5933209"/>
            <a:ext cx="39831" cy="0"/>
          </a:xfrm>
          <a:custGeom>
            <a:avLst/>
            <a:gdLst/>
            <a:ahLst/>
            <a:cxnLst/>
            <a:rect l="l" t="t" r="r" b="b"/>
            <a:pathLst>
              <a:path w="58420">
                <a:moveTo>
                  <a:pt x="0" y="0"/>
                </a:moveTo>
                <a:lnTo>
                  <a:pt x="5791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72" name="object 1772"/>
          <p:cNvSpPr/>
          <p:nvPr/>
        </p:nvSpPr>
        <p:spPr>
          <a:xfrm>
            <a:off x="8634499" y="5933209"/>
            <a:ext cx="37666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73" name="object 1773"/>
          <p:cNvSpPr/>
          <p:nvPr/>
        </p:nvSpPr>
        <p:spPr>
          <a:xfrm>
            <a:off x="8678141" y="5933209"/>
            <a:ext cx="3464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4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74" name="object 1774"/>
          <p:cNvSpPr/>
          <p:nvPr/>
        </p:nvSpPr>
        <p:spPr>
          <a:xfrm>
            <a:off x="8437071" y="5964381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75" name="object 1775"/>
          <p:cNvSpPr/>
          <p:nvPr/>
        </p:nvSpPr>
        <p:spPr>
          <a:xfrm>
            <a:off x="8446422" y="5964381"/>
            <a:ext cx="37666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76" name="object 1776"/>
          <p:cNvSpPr/>
          <p:nvPr/>
        </p:nvSpPr>
        <p:spPr>
          <a:xfrm>
            <a:off x="8507730" y="5964381"/>
            <a:ext cx="39831" cy="0"/>
          </a:xfrm>
          <a:custGeom>
            <a:avLst/>
            <a:gdLst/>
            <a:ahLst/>
            <a:cxnLst/>
            <a:rect l="l" t="t" r="r" b="b"/>
            <a:pathLst>
              <a:path w="58420">
                <a:moveTo>
                  <a:pt x="0" y="0"/>
                </a:moveTo>
                <a:lnTo>
                  <a:pt x="5791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77" name="object 1777"/>
          <p:cNvSpPr/>
          <p:nvPr/>
        </p:nvSpPr>
        <p:spPr>
          <a:xfrm>
            <a:off x="8571115" y="5964381"/>
            <a:ext cx="39831" cy="0"/>
          </a:xfrm>
          <a:custGeom>
            <a:avLst/>
            <a:gdLst/>
            <a:ahLst/>
            <a:cxnLst/>
            <a:rect l="l" t="t" r="r" b="b"/>
            <a:pathLst>
              <a:path w="58420">
                <a:moveTo>
                  <a:pt x="0" y="0"/>
                </a:moveTo>
                <a:lnTo>
                  <a:pt x="5791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78" name="object 1778"/>
          <p:cNvSpPr/>
          <p:nvPr/>
        </p:nvSpPr>
        <p:spPr>
          <a:xfrm>
            <a:off x="8634499" y="5964381"/>
            <a:ext cx="37666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79" name="object 1779"/>
          <p:cNvSpPr/>
          <p:nvPr/>
        </p:nvSpPr>
        <p:spPr>
          <a:xfrm>
            <a:off x="8678141" y="5964381"/>
            <a:ext cx="3464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4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80" name="object 1780"/>
          <p:cNvSpPr/>
          <p:nvPr/>
        </p:nvSpPr>
        <p:spPr>
          <a:xfrm>
            <a:off x="8437071" y="5685905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81" name="object 1781"/>
          <p:cNvSpPr/>
          <p:nvPr/>
        </p:nvSpPr>
        <p:spPr>
          <a:xfrm>
            <a:off x="8446423" y="5685905"/>
            <a:ext cx="225569" cy="0"/>
          </a:xfrm>
          <a:custGeom>
            <a:avLst/>
            <a:gdLst/>
            <a:ahLst/>
            <a:cxnLst/>
            <a:rect l="l" t="t" r="r" b="b"/>
            <a:pathLst>
              <a:path w="330834">
                <a:moveTo>
                  <a:pt x="0" y="0"/>
                </a:moveTo>
                <a:lnTo>
                  <a:pt x="33070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82" name="object 1782"/>
          <p:cNvSpPr/>
          <p:nvPr/>
        </p:nvSpPr>
        <p:spPr>
          <a:xfrm>
            <a:off x="8676063" y="5685905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83" name="object 1783"/>
          <p:cNvSpPr/>
          <p:nvPr/>
        </p:nvSpPr>
        <p:spPr>
          <a:xfrm>
            <a:off x="8437071" y="5717078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84" name="object 1784"/>
          <p:cNvSpPr/>
          <p:nvPr/>
        </p:nvSpPr>
        <p:spPr>
          <a:xfrm>
            <a:off x="8446423" y="5717078"/>
            <a:ext cx="225569" cy="0"/>
          </a:xfrm>
          <a:custGeom>
            <a:avLst/>
            <a:gdLst/>
            <a:ahLst/>
            <a:cxnLst/>
            <a:rect l="l" t="t" r="r" b="b"/>
            <a:pathLst>
              <a:path w="330834">
                <a:moveTo>
                  <a:pt x="0" y="0"/>
                </a:moveTo>
                <a:lnTo>
                  <a:pt x="33070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85" name="object 1785"/>
          <p:cNvSpPr/>
          <p:nvPr/>
        </p:nvSpPr>
        <p:spPr>
          <a:xfrm>
            <a:off x="8676063" y="5717078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86" name="object 1786"/>
          <p:cNvSpPr/>
          <p:nvPr/>
        </p:nvSpPr>
        <p:spPr>
          <a:xfrm>
            <a:off x="8437071" y="5748251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87" name="object 1787"/>
          <p:cNvSpPr/>
          <p:nvPr/>
        </p:nvSpPr>
        <p:spPr>
          <a:xfrm>
            <a:off x="8446423" y="5748251"/>
            <a:ext cx="225569" cy="0"/>
          </a:xfrm>
          <a:custGeom>
            <a:avLst/>
            <a:gdLst/>
            <a:ahLst/>
            <a:cxnLst/>
            <a:rect l="l" t="t" r="r" b="b"/>
            <a:pathLst>
              <a:path w="330834">
                <a:moveTo>
                  <a:pt x="0" y="0"/>
                </a:moveTo>
                <a:lnTo>
                  <a:pt x="33070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88" name="object 1788"/>
          <p:cNvSpPr/>
          <p:nvPr/>
        </p:nvSpPr>
        <p:spPr>
          <a:xfrm>
            <a:off x="8676063" y="5748251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89" name="object 1789"/>
          <p:cNvSpPr/>
          <p:nvPr/>
        </p:nvSpPr>
        <p:spPr>
          <a:xfrm>
            <a:off x="8437071" y="5779422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90" name="object 1790"/>
          <p:cNvSpPr/>
          <p:nvPr/>
        </p:nvSpPr>
        <p:spPr>
          <a:xfrm>
            <a:off x="8446423" y="5779422"/>
            <a:ext cx="225569" cy="0"/>
          </a:xfrm>
          <a:custGeom>
            <a:avLst/>
            <a:gdLst/>
            <a:ahLst/>
            <a:cxnLst/>
            <a:rect l="l" t="t" r="r" b="b"/>
            <a:pathLst>
              <a:path w="330834">
                <a:moveTo>
                  <a:pt x="0" y="0"/>
                </a:moveTo>
                <a:lnTo>
                  <a:pt x="33070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91" name="object 1791"/>
          <p:cNvSpPr/>
          <p:nvPr/>
        </p:nvSpPr>
        <p:spPr>
          <a:xfrm>
            <a:off x="8676063" y="5779422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92" name="object 1792"/>
          <p:cNvSpPr/>
          <p:nvPr/>
        </p:nvSpPr>
        <p:spPr>
          <a:xfrm>
            <a:off x="8437071" y="5810596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93" name="object 1793"/>
          <p:cNvSpPr/>
          <p:nvPr/>
        </p:nvSpPr>
        <p:spPr>
          <a:xfrm>
            <a:off x="8446423" y="5810596"/>
            <a:ext cx="225569" cy="0"/>
          </a:xfrm>
          <a:custGeom>
            <a:avLst/>
            <a:gdLst/>
            <a:ahLst/>
            <a:cxnLst/>
            <a:rect l="l" t="t" r="r" b="b"/>
            <a:pathLst>
              <a:path w="330834">
                <a:moveTo>
                  <a:pt x="0" y="0"/>
                </a:moveTo>
                <a:lnTo>
                  <a:pt x="33070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94" name="object 1794"/>
          <p:cNvSpPr/>
          <p:nvPr/>
        </p:nvSpPr>
        <p:spPr>
          <a:xfrm>
            <a:off x="8678141" y="5810596"/>
            <a:ext cx="3464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4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95" name="object 1795"/>
          <p:cNvSpPr/>
          <p:nvPr/>
        </p:nvSpPr>
        <p:spPr>
          <a:xfrm>
            <a:off x="8437071" y="5841769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96" name="object 1796"/>
          <p:cNvSpPr/>
          <p:nvPr/>
        </p:nvSpPr>
        <p:spPr>
          <a:xfrm>
            <a:off x="8446423" y="5841769"/>
            <a:ext cx="225569" cy="0"/>
          </a:xfrm>
          <a:custGeom>
            <a:avLst/>
            <a:gdLst/>
            <a:ahLst/>
            <a:cxnLst/>
            <a:rect l="l" t="t" r="r" b="b"/>
            <a:pathLst>
              <a:path w="330834">
                <a:moveTo>
                  <a:pt x="0" y="0"/>
                </a:moveTo>
                <a:lnTo>
                  <a:pt x="33070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97" name="object 1797"/>
          <p:cNvSpPr/>
          <p:nvPr/>
        </p:nvSpPr>
        <p:spPr>
          <a:xfrm>
            <a:off x="8678141" y="5841769"/>
            <a:ext cx="3464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4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98" name="object 1798"/>
          <p:cNvSpPr/>
          <p:nvPr/>
        </p:nvSpPr>
        <p:spPr>
          <a:xfrm>
            <a:off x="8437071" y="5872941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99" name="object 1799"/>
          <p:cNvSpPr/>
          <p:nvPr/>
        </p:nvSpPr>
        <p:spPr>
          <a:xfrm>
            <a:off x="8446423" y="5872941"/>
            <a:ext cx="225569" cy="0"/>
          </a:xfrm>
          <a:custGeom>
            <a:avLst/>
            <a:gdLst/>
            <a:ahLst/>
            <a:cxnLst/>
            <a:rect l="l" t="t" r="r" b="b"/>
            <a:pathLst>
              <a:path w="330834">
                <a:moveTo>
                  <a:pt x="0" y="0"/>
                </a:moveTo>
                <a:lnTo>
                  <a:pt x="33070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00" name="object 1800"/>
          <p:cNvSpPr/>
          <p:nvPr/>
        </p:nvSpPr>
        <p:spPr>
          <a:xfrm>
            <a:off x="8678141" y="5872941"/>
            <a:ext cx="3464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4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01" name="object 1801"/>
          <p:cNvSpPr/>
          <p:nvPr/>
        </p:nvSpPr>
        <p:spPr>
          <a:xfrm>
            <a:off x="8437071" y="5904115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02" name="object 1802"/>
          <p:cNvSpPr/>
          <p:nvPr/>
        </p:nvSpPr>
        <p:spPr>
          <a:xfrm>
            <a:off x="8446423" y="5904115"/>
            <a:ext cx="225569" cy="0"/>
          </a:xfrm>
          <a:custGeom>
            <a:avLst/>
            <a:gdLst/>
            <a:ahLst/>
            <a:cxnLst/>
            <a:rect l="l" t="t" r="r" b="b"/>
            <a:pathLst>
              <a:path w="330834">
                <a:moveTo>
                  <a:pt x="0" y="0"/>
                </a:moveTo>
                <a:lnTo>
                  <a:pt x="33070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03" name="object 1803"/>
          <p:cNvSpPr/>
          <p:nvPr/>
        </p:nvSpPr>
        <p:spPr>
          <a:xfrm>
            <a:off x="8678141" y="5904115"/>
            <a:ext cx="3464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4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04" name="object 1804"/>
          <p:cNvSpPr/>
          <p:nvPr/>
        </p:nvSpPr>
        <p:spPr>
          <a:xfrm>
            <a:off x="8437071" y="5935286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05" name="object 1805"/>
          <p:cNvSpPr/>
          <p:nvPr/>
        </p:nvSpPr>
        <p:spPr>
          <a:xfrm>
            <a:off x="8446423" y="5935286"/>
            <a:ext cx="225569" cy="0"/>
          </a:xfrm>
          <a:custGeom>
            <a:avLst/>
            <a:gdLst/>
            <a:ahLst/>
            <a:cxnLst/>
            <a:rect l="l" t="t" r="r" b="b"/>
            <a:pathLst>
              <a:path w="330834">
                <a:moveTo>
                  <a:pt x="0" y="0"/>
                </a:moveTo>
                <a:lnTo>
                  <a:pt x="33070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06" name="object 1806"/>
          <p:cNvSpPr/>
          <p:nvPr/>
        </p:nvSpPr>
        <p:spPr>
          <a:xfrm>
            <a:off x="8678141" y="5935286"/>
            <a:ext cx="3464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4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07" name="object 1807"/>
          <p:cNvSpPr/>
          <p:nvPr/>
        </p:nvSpPr>
        <p:spPr>
          <a:xfrm>
            <a:off x="8681257" y="5966459"/>
            <a:ext cx="433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609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08" name="object 1808"/>
          <p:cNvSpPr/>
          <p:nvPr/>
        </p:nvSpPr>
        <p:spPr>
          <a:xfrm>
            <a:off x="8681257" y="5654732"/>
            <a:ext cx="433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09" name="object 1809"/>
          <p:cNvSpPr/>
          <p:nvPr/>
        </p:nvSpPr>
        <p:spPr>
          <a:xfrm>
            <a:off x="8681257" y="5654732"/>
            <a:ext cx="0" cy="311727"/>
          </a:xfrm>
          <a:custGeom>
            <a:avLst/>
            <a:gdLst/>
            <a:ahLst/>
            <a:cxnLst/>
            <a:rect l="l" t="t" r="r" b="b"/>
            <a:pathLst>
              <a:path h="457200">
                <a:moveTo>
                  <a:pt x="0" y="45720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10" name="object 1810"/>
          <p:cNvSpPr/>
          <p:nvPr/>
        </p:nvSpPr>
        <p:spPr>
          <a:xfrm>
            <a:off x="8685414" y="5654732"/>
            <a:ext cx="0" cy="311727"/>
          </a:xfrm>
          <a:custGeom>
            <a:avLst/>
            <a:gdLst/>
            <a:ahLst/>
            <a:cxnLst/>
            <a:rect l="l" t="t" r="r" b="b"/>
            <a:pathLst>
              <a:path h="457200">
                <a:moveTo>
                  <a:pt x="0" y="0"/>
                </a:moveTo>
                <a:lnTo>
                  <a:pt x="0" y="45720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11" name="object 1811"/>
          <p:cNvSpPr/>
          <p:nvPr/>
        </p:nvSpPr>
        <p:spPr>
          <a:xfrm>
            <a:off x="8681257" y="5654732"/>
            <a:ext cx="433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12" name="object 1812"/>
          <p:cNvSpPr/>
          <p:nvPr/>
        </p:nvSpPr>
        <p:spPr>
          <a:xfrm>
            <a:off x="8681257" y="5966459"/>
            <a:ext cx="433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13" name="object 1813"/>
          <p:cNvSpPr/>
          <p:nvPr/>
        </p:nvSpPr>
        <p:spPr>
          <a:xfrm>
            <a:off x="8685414" y="5654732"/>
            <a:ext cx="0" cy="311727"/>
          </a:xfrm>
          <a:custGeom>
            <a:avLst/>
            <a:gdLst/>
            <a:ahLst/>
            <a:cxnLst/>
            <a:rect l="l" t="t" r="r" b="b"/>
            <a:pathLst>
              <a:path h="457200">
                <a:moveTo>
                  <a:pt x="0" y="45720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14" name="object 1814"/>
          <p:cNvSpPr/>
          <p:nvPr/>
        </p:nvSpPr>
        <p:spPr>
          <a:xfrm>
            <a:off x="8681257" y="5654732"/>
            <a:ext cx="0" cy="311727"/>
          </a:xfrm>
          <a:custGeom>
            <a:avLst/>
            <a:gdLst/>
            <a:ahLst/>
            <a:cxnLst/>
            <a:rect l="l" t="t" r="r" b="b"/>
            <a:pathLst>
              <a:path h="457200">
                <a:moveTo>
                  <a:pt x="0" y="45720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15" name="object 1815"/>
          <p:cNvSpPr/>
          <p:nvPr/>
        </p:nvSpPr>
        <p:spPr>
          <a:xfrm>
            <a:off x="8671905" y="5966459"/>
            <a:ext cx="0" cy="29441"/>
          </a:xfrm>
          <a:custGeom>
            <a:avLst/>
            <a:gdLst/>
            <a:ahLst/>
            <a:cxnLst/>
            <a:rect l="l" t="t" r="r" b="b"/>
            <a:pathLst>
              <a:path h="43179">
                <a:moveTo>
                  <a:pt x="0" y="0"/>
                </a:moveTo>
                <a:lnTo>
                  <a:pt x="0" y="426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16" name="object 1816"/>
          <p:cNvSpPr/>
          <p:nvPr/>
        </p:nvSpPr>
        <p:spPr>
          <a:xfrm>
            <a:off x="8671905" y="5965420"/>
            <a:ext cx="0" cy="30307"/>
          </a:xfrm>
          <a:custGeom>
            <a:avLst/>
            <a:gdLst/>
            <a:ahLst/>
            <a:cxnLst/>
            <a:rect l="l" t="t" r="r" b="b"/>
            <a:pathLst>
              <a:path h="44450">
                <a:moveTo>
                  <a:pt x="0" y="0"/>
                </a:moveTo>
                <a:lnTo>
                  <a:pt x="0" y="4419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17" name="object 1817"/>
          <p:cNvSpPr/>
          <p:nvPr/>
        </p:nvSpPr>
        <p:spPr>
          <a:xfrm>
            <a:off x="8671905" y="5654732"/>
            <a:ext cx="0" cy="310861"/>
          </a:xfrm>
          <a:custGeom>
            <a:avLst/>
            <a:gdLst/>
            <a:ahLst/>
            <a:cxnLst/>
            <a:rect l="l" t="t" r="r" b="b"/>
            <a:pathLst>
              <a:path h="455929">
                <a:moveTo>
                  <a:pt x="0" y="0"/>
                </a:moveTo>
                <a:lnTo>
                  <a:pt x="0" y="4556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18" name="object 1818"/>
          <p:cNvSpPr/>
          <p:nvPr/>
        </p:nvSpPr>
        <p:spPr>
          <a:xfrm>
            <a:off x="8671905" y="5997633"/>
            <a:ext cx="433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609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19" name="object 1819"/>
          <p:cNvSpPr/>
          <p:nvPr/>
        </p:nvSpPr>
        <p:spPr>
          <a:xfrm>
            <a:off x="8671905" y="5966459"/>
            <a:ext cx="0" cy="31173"/>
          </a:xfrm>
          <a:custGeom>
            <a:avLst/>
            <a:gdLst/>
            <a:ahLst/>
            <a:cxnLst/>
            <a:rect l="l" t="t" r="r" b="b"/>
            <a:pathLst>
              <a:path h="45720">
                <a:moveTo>
                  <a:pt x="0" y="0"/>
                </a:moveTo>
                <a:lnTo>
                  <a:pt x="0" y="457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20" name="object 1820"/>
          <p:cNvSpPr/>
          <p:nvPr/>
        </p:nvSpPr>
        <p:spPr>
          <a:xfrm>
            <a:off x="8671905" y="5654732"/>
            <a:ext cx="433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21" name="object 1821"/>
          <p:cNvSpPr/>
          <p:nvPr/>
        </p:nvSpPr>
        <p:spPr>
          <a:xfrm>
            <a:off x="8671905" y="5997633"/>
            <a:ext cx="433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22" name="object 1822"/>
          <p:cNvSpPr/>
          <p:nvPr/>
        </p:nvSpPr>
        <p:spPr>
          <a:xfrm>
            <a:off x="8676062" y="5654732"/>
            <a:ext cx="0" cy="342900"/>
          </a:xfrm>
          <a:custGeom>
            <a:avLst/>
            <a:gdLst/>
            <a:ahLst/>
            <a:cxnLst/>
            <a:rect l="l" t="t" r="r" b="b"/>
            <a:pathLst>
              <a:path h="502920">
                <a:moveTo>
                  <a:pt x="0" y="0"/>
                </a:moveTo>
                <a:lnTo>
                  <a:pt x="0" y="5029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23" name="object 1823"/>
          <p:cNvSpPr/>
          <p:nvPr/>
        </p:nvSpPr>
        <p:spPr>
          <a:xfrm>
            <a:off x="8671905" y="5654732"/>
            <a:ext cx="0" cy="311727"/>
          </a:xfrm>
          <a:custGeom>
            <a:avLst/>
            <a:gdLst/>
            <a:ahLst/>
            <a:cxnLst/>
            <a:rect l="l" t="t" r="r" b="b"/>
            <a:pathLst>
              <a:path h="457200">
                <a:moveTo>
                  <a:pt x="0" y="45720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24" name="object 1824"/>
          <p:cNvSpPr/>
          <p:nvPr/>
        </p:nvSpPr>
        <p:spPr>
          <a:xfrm>
            <a:off x="8671905" y="5966459"/>
            <a:ext cx="0" cy="31173"/>
          </a:xfrm>
          <a:custGeom>
            <a:avLst/>
            <a:gdLst/>
            <a:ahLst/>
            <a:cxnLst/>
            <a:rect l="l" t="t" r="r" b="b"/>
            <a:pathLst>
              <a:path h="45720">
                <a:moveTo>
                  <a:pt x="0" y="457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25" name="object 1825"/>
          <p:cNvSpPr/>
          <p:nvPr/>
        </p:nvSpPr>
        <p:spPr>
          <a:xfrm>
            <a:off x="8432914" y="5966459"/>
            <a:ext cx="433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609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26" name="object 1826"/>
          <p:cNvSpPr/>
          <p:nvPr/>
        </p:nvSpPr>
        <p:spPr>
          <a:xfrm>
            <a:off x="8432914" y="5654732"/>
            <a:ext cx="433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27" name="object 1827"/>
          <p:cNvSpPr/>
          <p:nvPr/>
        </p:nvSpPr>
        <p:spPr>
          <a:xfrm>
            <a:off x="8437071" y="5654732"/>
            <a:ext cx="0" cy="311727"/>
          </a:xfrm>
          <a:custGeom>
            <a:avLst/>
            <a:gdLst/>
            <a:ahLst/>
            <a:cxnLst/>
            <a:rect l="l" t="t" r="r" b="b"/>
            <a:pathLst>
              <a:path h="457200">
                <a:moveTo>
                  <a:pt x="0" y="0"/>
                </a:moveTo>
                <a:lnTo>
                  <a:pt x="0" y="45720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28" name="object 1828"/>
          <p:cNvSpPr/>
          <p:nvPr/>
        </p:nvSpPr>
        <p:spPr>
          <a:xfrm>
            <a:off x="8432914" y="5654732"/>
            <a:ext cx="433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29" name="object 1829"/>
          <p:cNvSpPr/>
          <p:nvPr/>
        </p:nvSpPr>
        <p:spPr>
          <a:xfrm>
            <a:off x="8432914" y="5966459"/>
            <a:ext cx="433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30" name="object 1830"/>
          <p:cNvSpPr/>
          <p:nvPr/>
        </p:nvSpPr>
        <p:spPr>
          <a:xfrm>
            <a:off x="8437071" y="5654732"/>
            <a:ext cx="0" cy="311727"/>
          </a:xfrm>
          <a:custGeom>
            <a:avLst/>
            <a:gdLst/>
            <a:ahLst/>
            <a:cxnLst/>
            <a:rect l="l" t="t" r="r" b="b"/>
            <a:pathLst>
              <a:path h="457200">
                <a:moveTo>
                  <a:pt x="0" y="45720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31" name="object 1831"/>
          <p:cNvSpPr/>
          <p:nvPr/>
        </p:nvSpPr>
        <p:spPr>
          <a:xfrm>
            <a:off x="8446422" y="5966459"/>
            <a:ext cx="0" cy="29441"/>
          </a:xfrm>
          <a:custGeom>
            <a:avLst/>
            <a:gdLst/>
            <a:ahLst/>
            <a:cxnLst/>
            <a:rect l="l" t="t" r="r" b="b"/>
            <a:pathLst>
              <a:path h="43179">
                <a:moveTo>
                  <a:pt x="0" y="4267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32" name="object 1832"/>
          <p:cNvSpPr/>
          <p:nvPr/>
        </p:nvSpPr>
        <p:spPr>
          <a:xfrm>
            <a:off x="8442267" y="5966459"/>
            <a:ext cx="0" cy="29441"/>
          </a:xfrm>
          <a:custGeom>
            <a:avLst/>
            <a:gdLst/>
            <a:ahLst/>
            <a:cxnLst/>
            <a:rect l="l" t="t" r="r" b="b"/>
            <a:pathLst>
              <a:path h="43179">
                <a:moveTo>
                  <a:pt x="0" y="0"/>
                </a:moveTo>
                <a:lnTo>
                  <a:pt x="0" y="426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33" name="object 1833"/>
          <p:cNvSpPr/>
          <p:nvPr/>
        </p:nvSpPr>
        <p:spPr>
          <a:xfrm>
            <a:off x="8442267" y="5965420"/>
            <a:ext cx="0" cy="30307"/>
          </a:xfrm>
          <a:custGeom>
            <a:avLst/>
            <a:gdLst/>
            <a:ahLst/>
            <a:cxnLst/>
            <a:rect l="l" t="t" r="r" b="b"/>
            <a:pathLst>
              <a:path h="44450">
                <a:moveTo>
                  <a:pt x="0" y="0"/>
                </a:moveTo>
                <a:lnTo>
                  <a:pt x="0" y="4419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34" name="object 1834"/>
          <p:cNvSpPr/>
          <p:nvPr/>
        </p:nvSpPr>
        <p:spPr>
          <a:xfrm>
            <a:off x="8446422" y="5965420"/>
            <a:ext cx="0" cy="30307"/>
          </a:xfrm>
          <a:custGeom>
            <a:avLst/>
            <a:gdLst/>
            <a:ahLst/>
            <a:cxnLst/>
            <a:rect l="l" t="t" r="r" b="b"/>
            <a:pathLst>
              <a:path h="44450">
                <a:moveTo>
                  <a:pt x="0" y="4419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35" name="object 1835"/>
          <p:cNvSpPr/>
          <p:nvPr/>
        </p:nvSpPr>
        <p:spPr>
          <a:xfrm>
            <a:off x="8442267" y="5654732"/>
            <a:ext cx="0" cy="310861"/>
          </a:xfrm>
          <a:custGeom>
            <a:avLst/>
            <a:gdLst/>
            <a:ahLst/>
            <a:cxnLst/>
            <a:rect l="l" t="t" r="r" b="b"/>
            <a:pathLst>
              <a:path h="455929">
                <a:moveTo>
                  <a:pt x="0" y="0"/>
                </a:moveTo>
                <a:lnTo>
                  <a:pt x="0" y="4556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36" name="object 1836"/>
          <p:cNvSpPr/>
          <p:nvPr/>
        </p:nvSpPr>
        <p:spPr>
          <a:xfrm>
            <a:off x="8446422" y="5654732"/>
            <a:ext cx="0" cy="310861"/>
          </a:xfrm>
          <a:custGeom>
            <a:avLst/>
            <a:gdLst/>
            <a:ahLst/>
            <a:cxnLst/>
            <a:rect l="l" t="t" r="r" b="b"/>
            <a:pathLst>
              <a:path h="455929">
                <a:moveTo>
                  <a:pt x="0" y="45567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37" name="object 1837"/>
          <p:cNvSpPr/>
          <p:nvPr/>
        </p:nvSpPr>
        <p:spPr>
          <a:xfrm>
            <a:off x="8442266" y="5997633"/>
            <a:ext cx="433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609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38" name="object 1838"/>
          <p:cNvSpPr/>
          <p:nvPr/>
        </p:nvSpPr>
        <p:spPr>
          <a:xfrm>
            <a:off x="8442267" y="5966459"/>
            <a:ext cx="0" cy="31173"/>
          </a:xfrm>
          <a:custGeom>
            <a:avLst/>
            <a:gdLst/>
            <a:ahLst/>
            <a:cxnLst/>
            <a:rect l="l" t="t" r="r" b="b"/>
            <a:pathLst>
              <a:path h="45720">
                <a:moveTo>
                  <a:pt x="0" y="0"/>
                </a:moveTo>
                <a:lnTo>
                  <a:pt x="0" y="457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39" name="object 1839"/>
          <p:cNvSpPr/>
          <p:nvPr/>
        </p:nvSpPr>
        <p:spPr>
          <a:xfrm>
            <a:off x="8446422" y="5966459"/>
            <a:ext cx="0" cy="31173"/>
          </a:xfrm>
          <a:custGeom>
            <a:avLst/>
            <a:gdLst/>
            <a:ahLst/>
            <a:cxnLst/>
            <a:rect l="l" t="t" r="r" b="b"/>
            <a:pathLst>
              <a:path h="45720">
                <a:moveTo>
                  <a:pt x="0" y="0"/>
                </a:moveTo>
                <a:lnTo>
                  <a:pt x="0" y="457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40" name="object 1840"/>
          <p:cNvSpPr/>
          <p:nvPr/>
        </p:nvSpPr>
        <p:spPr>
          <a:xfrm>
            <a:off x="8442267" y="5654732"/>
            <a:ext cx="433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41" name="object 1841"/>
          <p:cNvSpPr/>
          <p:nvPr/>
        </p:nvSpPr>
        <p:spPr>
          <a:xfrm>
            <a:off x="8442267" y="5997633"/>
            <a:ext cx="433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42" name="object 1842"/>
          <p:cNvSpPr/>
          <p:nvPr/>
        </p:nvSpPr>
        <p:spPr>
          <a:xfrm>
            <a:off x="8446422" y="5654732"/>
            <a:ext cx="0" cy="311727"/>
          </a:xfrm>
          <a:custGeom>
            <a:avLst/>
            <a:gdLst/>
            <a:ahLst/>
            <a:cxnLst/>
            <a:rect l="l" t="t" r="r" b="b"/>
            <a:pathLst>
              <a:path h="457200">
                <a:moveTo>
                  <a:pt x="0" y="45720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43" name="object 1843"/>
          <p:cNvSpPr/>
          <p:nvPr/>
        </p:nvSpPr>
        <p:spPr>
          <a:xfrm>
            <a:off x="8446422" y="5966459"/>
            <a:ext cx="0" cy="31173"/>
          </a:xfrm>
          <a:custGeom>
            <a:avLst/>
            <a:gdLst/>
            <a:ahLst/>
            <a:cxnLst/>
            <a:rect l="l" t="t" r="r" b="b"/>
            <a:pathLst>
              <a:path h="45720">
                <a:moveTo>
                  <a:pt x="0" y="457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44" name="object 1844"/>
          <p:cNvSpPr/>
          <p:nvPr/>
        </p:nvSpPr>
        <p:spPr>
          <a:xfrm>
            <a:off x="8442267" y="5654732"/>
            <a:ext cx="0" cy="311727"/>
          </a:xfrm>
          <a:custGeom>
            <a:avLst/>
            <a:gdLst/>
            <a:ahLst/>
            <a:cxnLst/>
            <a:rect l="l" t="t" r="r" b="b"/>
            <a:pathLst>
              <a:path h="457200">
                <a:moveTo>
                  <a:pt x="0" y="45720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45" name="object 1845"/>
          <p:cNvSpPr/>
          <p:nvPr/>
        </p:nvSpPr>
        <p:spPr>
          <a:xfrm>
            <a:off x="8442267" y="5966459"/>
            <a:ext cx="0" cy="31173"/>
          </a:xfrm>
          <a:custGeom>
            <a:avLst/>
            <a:gdLst/>
            <a:ahLst/>
            <a:cxnLst/>
            <a:rect l="l" t="t" r="r" b="b"/>
            <a:pathLst>
              <a:path h="45720">
                <a:moveTo>
                  <a:pt x="0" y="457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46" name="object 1846"/>
          <p:cNvSpPr/>
          <p:nvPr/>
        </p:nvSpPr>
        <p:spPr>
          <a:xfrm>
            <a:off x="6050279" y="3941272"/>
            <a:ext cx="0" cy="58449"/>
          </a:xfrm>
          <a:custGeom>
            <a:avLst/>
            <a:gdLst/>
            <a:ahLst/>
            <a:cxnLst/>
            <a:rect l="l" t="t" r="r" b="b"/>
            <a:pathLst>
              <a:path h="85725">
                <a:moveTo>
                  <a:pt x="0" y="8534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47" name="object 1847"/>
          <p:cNvSpPr/>
          <p:nvPr/>
        </p:nvSpPr>
        <p:spPr>
          <a:xfrm>
            <a:off x="6050279" y="3874770"/>
            <a:ext cx="0" cy="45893"/>
          </a:xfrm>
          <a:custGeom>
            <a:avLst/>
            <a:gdLst/>
            <a:ahLst/>
            <a:cxnLst/>
            <a:rect l="l" t="t" r="r" b="b"/>
            <a:pathLst>
              <a:path h="67310">
                <a:moveTo>
                  <a:pt x="0" y="6705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48" name="object 1848"/>
          <p:cNvSpPr/>
          <p:nvPr/>
        </p:nvSpPr>
        <p:spPr>
          <a:xfrm>
            <a:off x="8118071" y="5231823"/>
            <a:ext cx="0" cy="100013"/>
          </a:xfrm>
          <a:custGeom>
            <a:avLst/>
            <a:gdLst/>
            <a:ahLst/>
            <a:cxnLst/>
            <a:rect l="l" t="t" r="r" b="b"/>
            <a:pathLst>
              <a:path h="146684">
                <a:moveTo>
                  <a:pt x="0" y="14630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49" name="object 1849"/>
          <p:cNvSpPr/>
          <p:nvPr/>
        </p:nvSpPr>
        <p:spPr>
          <a:xfrm>
            <a:off x="8115993" y="5231823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30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50" name="object 1850"/>
          <p:cNvSpPr/>
          <p:nvPr/>
        </p:nvSpPr>
        <p:spPr>
          <a:xfrm>
            <a:off x="8115993" y="5231823"/>
            <a:ext cx="0" cy="100013"/>
          </a:xfrm>
          <a:custGeom>
            <a:avLst/>
            <a:gdLst/>
            <a:ahLst/>
            <a:cxnLst/>
            <a:rect l="l" t="t" r="r" b="b"/>
            <a:pathLst>
              <a:path h="146684">
                <a:moveTo>
                  <a:pt x="0" y="0"/>
                </a:moveTo>
                <a:lnTo>
                  <a:pt x="0" y="14630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51" name="object 1851"/>
          <p:cNvSpPr/>
          <p:nvPr/>
        </p:nvSpPr>
        <p:spPr>
          <a:xfrm>
            <a:off x="8115993" y="5331575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52" name="object 1852"/>
          <p:cNvSpPr/>
          <p:nvPr/>
        </p:nvSpPr>
        <p:spPr>
          <a:xfrm>
            <a:off x="8126383" y="5229745"/>
            <a:ext cx="0" cy="100013"/>
          </a:xfrm>
          <a:custGeom>
            <a:avLst/>
            <a:gdLst/>
            <a:ahLst/>
            <a:cxnLst/>
            <a:rect l="l" t="t" r="r" b="b"/>
            <a:pathLst>
              <a:path h="146684">
                <a:moveTo>
                  <a:pt x="0" y="0"/>
                </a:moveTo>
                <a:lnTo>
                  <a:pt x="0" y="14630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53" name="object 1853"/>
          <p:cNvSpPr/>
          <p:nvPr/>
        </p:nvSpPr>
        <p:spPr>
          <a:xfrm>
            <a:off x="8112875" y="5229745"/>
            <a:ext cx="0" cy="112568"/>
          </a:xfrm>
          <a:custGeom>
            <a:avLst/>
            <a:gdLst/>
            <a:ahLst/>
            <a:cxnLst/>
            <a:rect l="l" t="t" r="r" b="b"/>
            <a:pathLst>
              <a:path h="165100">
                <a:moveTo>
                  <a:pt x="0" y="0"/>
                </a:moveTo>
                <a:lnTo>
                  <a:pt x="0" y="16459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54" name="object 1854"/>
          <p:cNvSpPr/>
          <p:nvPr/>
        </p:nvSpPr>
        <p:spPr>
          <a:xfrm>
            <a:off x="8126383" y="4161559"/>
            <a:ext cx="0" cy="5195"/>
          </a:xfrm>
          <a:custGeom>
            <a:avLst/>
            <a:gdLst/>
            <a:ahLst/>
            <a:cxnLst/>
            <a:rect l="l" t="t" r="r" b="b"/>
            <a:pathLst>
              <a:path h="7620">
                <a:moveTo>
                  <a:pt x="0" y="76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55" name="object 1855"/>
          <p:cNvSpPr/>
          <p:nvPr/>
        </p:nvSpPr>
        <p:spPr>
          <a:xfrm>
            <a:off x="8112875" y="4161559"/>
            <a:ext cx="13855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1981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56" name="object 1856"/>
          <p:cNvSpPr/>
          <p:nvPr/>
        </p:nvSpPr>
        <p:spPr>
          <a:xfrm>
            <a:off x="8112875" y="4166755"/>
            <a:ext cx="13855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57" name="object 1857"/>
          <p:cNvSpPr/>
          <p:nvPr/>
        </p:nvSpPr>
        <p:spPr>
          <a:xfrm>
            <a:off x="8118071" y="5124797"/>
            <a:ext cx="0" cy="102177"/>
          </a:xfrm>
          <a:custGeom>
            <a:avLst/>
            <a:gdLst/>
            <a:ahLst/>
            <a:cxnLst/>
            <a:rect l="l" t="t" r="r" b="b"/>
            <a:pathLst>
              <a:path h="149859">
                <a:moveTo>
                  <a:pt x="0" y="14935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58" name="object 1858"/>
          <p:cNvSpPr/>
          <p:nvPr/>
        </p:nvSpPr>
        <p:spPr>
          <a:xfrm>
            <a:off x="8115993" y="5124796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30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59" name="object 1859"/>
          <p:cNvSpPr/>
          <p:nvPr/>
        </p:nvSpPr>
        <p:spPr>
          <a:xfrm>
            <a:off x="8115993" y="5124797"/>
            <a:ext cx="0" cy="102177"/>
          </a:xfrm>
          <a:custGeom>
            <a:avLst/>
            <a:gdLst/>
            <a:ahLst/>
            <a:cxnLst/>
            <a:rect l="l" t="t" r="r" b="b"/>
            <a:pathLst>
              <a:path h="149859">
                <a:moveTo>
                  <a:pt x="0" y="0"/>
                </a:moveTo>
                <a:lnTo>
                  <a:pt x="0" y="14935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60" name="object 1860"/>
          <p:cNvSpPr/>
          <p:nvPr/>
        </p:nvSpPr>
        <p:spPr>
          <a:xfrm>
            <a:off x="8115993" y="5226627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61" name="object 1861"/>
          <p:cNvSpPr/>
          <p:nvPr/>
        </p:nvSpPr>
        <p:spPr>
          <a:xfrm>
            <a:off x="8118071" y="5016730"/>
            <a:ext cx="0" cy="103043"/>
          </a:xfrm>
          <a:custGeom>
            <a:avLst/>
            <a:gdLst/>
            <a:ahLst/>
            <a:cxnLst/>
            <a:rect l="l" t="t" r="r" b="b"/>
            <a:pathLst>
              <a:path h="151129">
                <a:moveTo>
                  <a:pt x="0" y="15087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62" name="object 1862"/>
          <p:cNvSpPr/>
          <p:nvPr/>
        </p:nvSpPr>
        <p:spPr>
          <a:xfrm>
            <a:off x="8115993" y="5016730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30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63" name="object 1863"/>
          <p:cNvSpPr/>
          <p:nvPr/>
        </p:nvSpPr>
        <p:spPr>
          <a:xfrm>
            <a:off x="8115993" y="5016730"/>
            <a:ext cx="0" cy="103043"/>
          </a:xfrm>
          <a:custGeom>
            <a:avLst/>
            <a:gdLst/>
            <a:ahLst/>
            <a:cxnLst/>
            <a:rect l="l" t="t" r="r" b="b"/>
            <a:pathLst>
              <a:path h="151129">
                <a:moveTo>
                  <a:pt x="0" y="0"/>
                </a:moveTo>
                <a:lnTo>
                  <a:pt x="0" y="1508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64" name="object 1864"/>
          <p:cNvSpPr/>
          <p:nvPr/>
        </p:nvSpPr>
        <p:spPr>
          <a:xfrm>
            <a:off x="8115993" y="5119600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65" name="object 1865"/>
          <p:cNvSpPr/>
          <p:nvPr/>
        </p:nvSpPr>
        <p:spPr>
          <a:xfrm>
            <a:off x="8118071" y="4908664"/>
            <a:ext cx="0" cy="103043"/>
          </a:xfrm>
          <a:custGeom>
            <a:avLst/>
            <a:gdLst/>
            <a:ahLst/>
            <a:cxnLst/>
            <a:rect l="l" t="t" r="r" b="b"/>
            <a:pathLst>
              <a:path h="151129">
                <a:moveTo>
                  <a:pt x="0" y="15087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66" name="object 1866"/>
          <p:cNvSpPr/>
          <p:nvPr/>
        </p:nvSpPr>
        <p:spPr>
          <a:xfrm>
            <a:off x="8115993" y="4908664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30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67" name="object 1867"/>
          <p:cNvSpPr/>
          <p:nvPr/>
        </p:nvSpPr>
        <p:spPr>
          <a:xfrm>
            <a:off x="8115993" y="4908664"/>
            <a:ext cx="0" cy="103043"/>
          </a:xfrm>
          <a:custGeom>
            <a:avLst/>
            <a:gdLst/>
            <a:ahLst/>
            <a:cxnLst/>
            <a:rect l="l" t="t" r="r" b="b"/>
            <a:pathLst>
              <a:path h="151129">
                <a:moveTo>
                  <a:pt x="0" y="0"/>
                </a:moveTo>
                <a:lnTo>
                  <a:pt x="0" y="15087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68" name="object 1868"/>
          <p:cNvSpPr/>
          <p:nvPr/>
        </p:nvSpPr>
        <p:spPr>
          <a:xfrm>
            <a:off x="8115993" y="5011534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69" name="object 1869"/>
          <p:cNvSpPr/>
          <p:nvPr/>
        </p:nvSpPr>
        <p:spPr>
          <a:xfrm>
            <a:off x="8118071" y="4801639"/>
            <a:ext cx="0" cy="102177"/>
          </a:xfrm>
          <a:custGeom>
            <a:avLst/>
            <a:gdLst/>
            <a:ahLst/>
            <a:cxnLst/>
            <a:rect l="l" t="t" r="r" b="b"/>
            <a:pathLst>
              <a:path h="149859">
                <a:moveTo>
                  <a:pt x="0" y="14935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70" name="object 1870"/>
          <p:cNvSpPr/>
          <p:nvPr/>
        </p:nvSpPr>
        <p:spPr>
          <a:xfrm>
            <a:off x="8115993" y="4801639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30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71" name="object 1871"/>
          <p:cNvSpPr/>
          <p:nvPr/>
        </p:nvSpPr>
        <p:spPr>
          <a:xfrm>
            <a:off x="8115993" y="4801639"/>
            <a:ext cx="0" cy="102177"/>
          </a:xfrm>
          <a:custGeom>
            <a:avLst/>
            <a:gdLst/>
            <a:ahLst/>
            <a:cxnLst/>
            <a:rect l="l" t="t" r="r" b="b"/>
            <a:pathLst>
              <a:path h="149859">
                <a:moveTo>
                  <a:pt x="0" y="0"/>
                </a:moveTo>
                <a:lnTo>
                  <a:pt x="0" y="14935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72" name="object 1872"/>
          <p:cNvSpPr/>
          <p:nvPr/>
        </p:nvSpPr>
        <p:spPr>
          <a:xfrm>
            <a:off x="8115993" y="4903470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73" name="object 1873"/>
          <p:cNvSpPr/>
          <p:nvPr/>
        </p:nvSpPr>
        <p:spPr>
          <a:xfrm>
            <a:off x="8118071" y="4693573"/>
            <a:ext cx="0" cy="103043"/>
          </a:xfrm>
          <a:custGeom>
            <a:avLst/>
            <a:gdLst/>
            <a:ahLst/>
            <a:cxnLst/>
            <a:rect l="l" t="t" r="r" b="b"/>
            <a:pathLst>
              <a:path h="151129">
                <a:moveTo>
                  <a:pt x="0" y="15087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74" name="object 1874"/>
          <p:cNvSpPr/>
          <p:nvPr/>
        </p:nvSpPr>
        <p:spPr>
          <a:xfrm>
            <a:off x="8115993" y="4693573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30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75" name="object 1875"/>
          <p:cNvSpPr/>
          <p:nvPr/>
        </p:nvSpPr>
        <p:spPr>
          <a:xfrm>
            <a:off x="8115993" y="4693573"/>
            <a:ext cx="0" cy="103043"/>
          </a:xfrm>
          <a:custGeom>
            <a:avLst/>
            <a:gdLst/>
            <a:ahLst/>
            <a:cxnLst/>
            <a:rect l="l" t="t" r="r" b="b"/>
            <a:pathLst>
              <a:path h="151129">
                <a:moveTo>
                  <a:pt x="0" y="0"/>
                </a:moveTo>
                <a:lnTo>
                  <a:pt x="0" y="1508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76" name="object 1876"/>
          <p:cNvSpPr/>
          <p:nvPr/>
        </p:nvSpPr>
        <p:spPr>
          <a:xfrm>
            <a:off x="8115993" y="4796443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77" name="object 1877"/>
          <p:cNvSpPr/>
          <p:nvPr/>
        </p:nvSpPr>
        <p:spPr>
          <a:xfrm>
            <a:off x="8118071" y="4586546"/>
            <a:ext cx="0" cy="102177"/>
          </a:xfrm>
          <a:custGeom>
            <a:avLst/>
            <a:gdLst/>
            <a:ahLst/>
            <a:cxnLst/>
            <a:rect l="l" t="t" r="r" b="b"/>
            <a:pathLst>
              <a:path h="149859">
                <a:moveTo>
                  <a:pt x="0" y="14935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78" name="object 1878"/>
          <p:cNvSpPr/>
          <p:nvPr/>
        </p:nvSpPr>
        <p:spPr>
          <a:xfrm>
            <a:off x="8115993" y="4586546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30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79" name="object 1879"/>
          <p:cNvSpPr/>
          <p:nvPr/>
        </p:nvSpPr>
        <p:spPr>
          <a:xfrm>
            <a:off x="8115993" y="4586546"/>
            <a:ext cx="0" cy="102177"/>
          </a:xfrm>
          <a:custGeom>
            <a:avLst/>
            <a:gdLst/>
            <a:ahLst/>
            <a:cxnLst/>
            <a:rect l="l" t="t" r="r" b="b"/>
            <a:pathLst>
              <a:path h="149859">
                <a:moveTo>
                  <a:pt x="0" y="0"/>
                </a:moveTo>
                <a:lnTo>
                  <a:pt x="0" y="14935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80" name="object 1880"/>
          <p:cNvSpPr/>
          <p:nvPr/>
        </p:nvSpPr>
        <p:spPr>
          <a:xfrm>
            <a:off x="8115993" y="4688377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81" name="object 1881"/>
          <p:cNvSpPr/>
          <p:nvPr/>
        </p:nvSpPr>
        <p:spPr>
          <a:xfrm>
            <a:off x="8118071" y="4478482"/>
            <a:ext cx="0" cy="103043"/>
          </a:xfrm>
          <a:custGeom>
            <a:avLst/>
            <a:gdLst/>
            <a:ahLst/>
            <a:cxnLst/>
            <a:rect l="l" t="t" r="r" b="b"/>
            <a:pathLst>
              <a:path h="151129">
                <a:moveTo>
                  <a:pt x="0" y="15087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82" name="object 1882"/>
          <p:cNvSpPr/>
          <p:nvPr/>
        </p:nvSpPr>
        <p:spPr>
          <a:xfrm>
            <a:off x="8115993" y="4478482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30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83" name="object 1883"/>
          <p:cNvSpPr/>
          <p:nvPr/>
        </p:nvSpPr>
        <p:spPr>
          <a:xfrm>
            <a:off x="8115993" y="4478482"/>
            <a:ext cx="0" cy="103043"/>
          </a:xfrm>
          <a:custGeom>
            <a:avLst/>
            <a:gdLst/>
            <a:ahLst/>
            <a:cxnLst/>
            <a:rect l="l" t="t" r="r" b="b"/>
            <a:pathLst>
              <a:path h="151129">
                <a:moveTo>
                  <a:pt x="0" y="0"/>
                </a:moveTo>
                <a:lnTo>
                  <a:pt x="0" y="15087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84" name="object 1884"/>
          <p:cNvSpPr/>
          <p:nvPr/>
        </p:nvSpPr>
        <p:spPr>
          <a:xfrm>
            <a:off x="8115993" y="4581352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85" name="object 1885"/>
          <p:cNvSpPr/>
          <p:nvPr/>
        </p:nvSpPr>
        <p:spPr>
          <a:xfrm>
            <a:off x="8126383" y="5121678"/>
            <a:ext cx="0" cy="108239"/>
          </a:xfrm>
          <a:custGeom>
            <a:avLst/>
            <a:gdLst/>
            <a:ahLst/>
            <a:cxnLst/>
            <a:rect l="l" t="t" r="r" b="b"/>
            <a:pathLst>
              <a:path h="158750">
                <a:moveTo>
                  <a:pt x="0" y="0"/>
                </a:moveTo>
                <a:lnTo>
                  <a:pt x="0" y="15849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86" name="object 1886"/>
          <p:cNvSpPr/>
          <p:nvPr/>
        </p:nvSpPr>
        <p:spPr>
          <a:xfrm>
            <a:off x="8112875" y="5177790"/>
            <a:ext cx="0" cy="51955"/>
          </a:xfrm>
          <a:custGeom>
            <a:avLst/>
            <a:gdLst/>
            <a:ahLst/>
            <a:cxnLst/>
            <a:rect l="l" t="t" r="r" b="b"/>
            <a:pathLst>
              <a:path h="76200">
                <a:moveTo>
                  <a:pt x="0" y="0"/>
                </a:moveTo>
                <a:lnTo>
                  <a:pt x="0" y="7619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87" name="object 1887"/>
          <p:cNvSpPr/>
          <p:nvPr/>
        </p:nvSpPr>
        <p:spPr>
          <a:xfrm>
            <a:off x="8126383" y="5014651"/>
            <a:ext cx="0" cy="107373"/>
          </a:xfrm>
          <a:custGeom>
            <a:avLst/>
            <a:gdLst/>
            <a:ahLst/>
            <a:cxnLst/>
            <a:rect l="l" t="t" r="r" b="b"/>
            <a:pathLst>
              <a:path h="157479">
                <a:moveTo>
                  <a:pt x="0" y="0"/>
                </a:moveTo>
                <a:lnTo>
                  <a:pt x="0" y="15697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88" name="object 1888"/>
          <p:cNvSpPr/>
          <p:nvPr/>
        </p:nvSpPr>
        <p:spPr>
          <a:xfrm>
            <a:off x="8126383" y="4906587"/>
            <a:ext cx="0" cy="108239"/>
          </a:xfrm>
          <a:custGeom>
            <a:avLst/>
            <a:gdLst/>
            <a:ahLst/>
            <a:cxnLst/>
            <a:rect l="l" t="t" r="r" b="b"/>
            <a:pathLst>
              <a:path h="158750">
                <a:moveTo>
                  <a:pt x="0" y="0"/>
                </a:moveTo>
                <a:lnTo>
                  <a:pt x="0" y="15849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89" name="object 1889"/>
          <p:cNvSpPr/>
          <p:nvPr/>
        </p:nvSpPr>
        <p:spPr>
          <a:xfrm>
            <a:off x="8126383" y="4798521"/>
            <a:ext cx="0" cy="108239"/>
          </a:xfrm>
          <a:custGeom>
            <a:avLst/>
            <a:gdLst/>
            <a:ahLst/>
            <a:cxnLst/>
            <a:rect l="l" t="t" r="r" b="b"/>
            <a:pathLst>
              <a:path h="158750">
                <a:moveTo>
                  <a:pt x="0" y="0"/>
                </a:moveTo>
                <a:lnTo>
                  <a:pt x="0" y="15849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90" name="object 1890"/>
          <p:cNvSpPr/>
          <p:nvPr/>
        </p:nvSpPr>
        <p:spPr>
          <a:xfrm>
            <a:off x="8126383" y="4691495"/>
            <a:ext cx="0" cy="107373"/>
          </a:xfrm>
          <a:custGeom>
            <a:avLst/>
            <a:gdLst/>
            <a:ahLst/>
            <a:cxnLst/>
            <a:rect l="l" t="t" r="r" b="b"/>
            <a:pathLst>
              <a:path h="157479">
                <a:moveTo>
                  <a:pt x="0" y="0"/>
                </a:moveTo>
                <a:lnTo>
                  <a:pt x="0" y="1569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91" name="object 1891"/>
          <p:cNvSpPr/>
          <p:nvPr/>
        </p:nvSpPr>
        <p:spPr>
          <a:xfrm>
            <a:off x="8126383" y="4583428"/>
            <a:ext cx="0" cy="108239"/>
          </a:xfrm>
          <a:custGeom>
            <a:avLst/>
            <a:gdLst/>
            <a:ahLst/>
            <a:cxnLst/>
            <a:rect l="l" t="t" r="r" b="b"/>
            <a:pathLst>
              <a:path h="158750">
                <a:moveTo>
                  <a:pt x="0" y="0"/>
                </a:moveTo>
                <a:lnTo>
                  <a:pt x="0" y="15849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92" name="object 1892"/>
          <p:cNvSpPr/>
          <p:nvPr/>
        </p:nvSpPr>
        <p:spPr>
          <a:xfrm>
            <a:off x="8126383" y="4476404"/>
            <a:ext cx="0" cy="107373"/>
          </a:xfrm>
          <a:custGeom>
            <a:avLst/>
            <a:gdLst/>
            <a:ahLst/>
            <a:cxnLst/>
            <a:rect l="l" t="t" r="r" b="b"/>
            <a:pathLst>
              <a:path h="157479">
                <a:moveTo>
                  <a:pt x="0" y="0"/>
                </a:moveTo>
                <a:lnTo>
                  <a:pt x="0" y="15697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93" name="object 1893"/>
          <p:cNvSpPr/>
          <p:nvPr/>
        </p:nvSpPr>
        <p:spPr>
          <a:xfrm>
            <a:off x="8126383" y="5331574"/>
            <a:ext cx="0" cy="5195"/>
          </a:xfrm>
          <a:custGeom>
            <a:avLst/>
            <a:gdLst/>
            <a:ahLst/>
            <a:cxnLst/>
            <a:rect l="l" t="t" r="r" b="b"/>
            <a:pathLst>
              <a:path h="7620">
                <a:moveTo>
                  <a:pt x="0" y="761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94" name="object 1894"/>
          <p:cNvSpPr/>
          <p:nvPr/>
        </p:nvSpPr>
        <p:spPr>
          <a:xfrm>
            <a:off x="8112875" y="5331575"/>
            <a:ext cx="13855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1981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95" name="object 1895"/>
          <p:cNvSpPr/>
          <p:nvPr/>
        </p:nvSpPr>
        <p:spPr>
          <a:xfrm>
            <a:off x="8112875" y="5331575"/>
            <a:ext cx="0" cy="5195"/>
          </a:xfrm>
          <a:custGeom>
            <a:avLst/>
            <a:gdLst/>
            <a:ahLst/>
            <a:cxnLst/>
            <a:rect l="l" t="t" r="r" b="b"/>
            <a:pathLst>
              <a:path h="7620">
                <a:moveTo>
                  <a:pt x="0" y="0"/>
                </a:moveTo>
                <a:lnTo>
                  <a:pt x="0" y="761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96" name="object 1896"/>
          <p:cNvSpPr/>
          <p:nvPr/>
        </p:nvSpPr>
        <p:spPr>
          <a:xfrm>
            <a:off x="8112875" y="5336770"/>
            <a:ext cx="13855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97" name="object 1897"/>
          <p:cNvSpPr/>
          <p:nvPr/>
        </p:nvSpPr>
        <p:spPr>
          <a:xfrm>
            <a:off x="8126383" y="5226627"/>
            <a:ext cx="0" cy="5195"/>
          </a:xfrm>
          <a:custGeom>
            <a:avLst/>
            <a:gdLst/>
            <a:ahLst/>
            <a:cxnLst/>
            <a:rect l="l" t="t" r="r" b="b"/>
            <a:pathLst>
              <a:path h="7620">
                <a:moveTo>
                  <a:pt x="0" y="761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98" name="object 1898"/>
          <p:cNvSpPr/>
          <p:nvPr/>
        </p:nvSpPr>
        <p:spPr>
          <a:xfrm>
            <a:off x="8112875" y="5226627"/>
            <a:ext cx="13855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1981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99" name="object 1899"/>
          <p:cNvSpPr/>
          <p:nvPr/>
        </p:nvSpPr>
        <p:spPr>
          <a:xfrm>
            <a:off x="8112875" y="5226627"/>
            <a:ext cx="0" cy="5195"/>
          </a:xfrm>
          <a:custGeom>
            <a:avLst/>
            <a:gdLst/>
            <a:ahLst/>
            <a:cxnLst/>
            <a:rect l="l" t="t" r="r" b="b"/>
            <a:pathLst>
              <a:path h="7620">
                <a:moveTo>
                  <a:pt x="0" y="0"/>
                </a:moveTo>
                <a:lnTo>
                  <a:pt x="0" y="761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00" name="object 1900"/>
          <p:cNvSpPr/>
          <p:nvPr/>
        </p:nvSpPr>
        <p:spPr>
          <a:xfrm>
            <a:off x="8112875" y="5231823"/>
            <a:ext cx="13855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01" name="object 1901"/>
          <p:cNvSpPr/>
          <p:nvPr/>
        </p:nvSpPr>
        <p:spPr>
          <a:xfrm>
            <a:off x="8126383" y="5119600"/>
            <a:ext cx="0" cy="5195"/>
          </a:xfrm>
          <a:custGeom>
            <a:avLst/>
            <a:gdLst/>
            <a:ahLst/>
            <a:cxnLst/>
            <a:rect l="l" t="t" r="r" b="b"/>
            <a:pathLst>
              <a:path h="7620">
                <a:moveTo>
                  <a:pt x="0" y="761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02" name="object 1902"/>
          <p:cNvSpPr/>
          <p:nvPr/>
        </p:nvSpPr>
        <p:spPr>
          <a:xfrm>
            <a:off x="8112875" y="5119600"/>
            <a:ext cx="13855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1981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03" name="object 1903"/>
          <p:cNvSpPr/>
          <p:nvPr/>
        </p:nvSpPr>
        <p:spPr>
          <a:xfrm>
            <a:off x="8112875" y="5119600"/>
            <a:ext cx="0" cy="5195"/>
          </a:xfrm>
          <a:custGeom>
            <a:avLst/>
            <a:gdLst/>
            <a:ahLst/>
            <a:cxnLst/>
            <a:rect l="l" t="t" r="r" b="b"/>
            <a:pathLst>
              <a:path h="7620">
                <a:moveTo>
                  <a:pt x="0" y="0"/>
                </a:moveTo>
                <a:lnTo>
                  <a:pt x="0" y="761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04" name="object 1904"/>
          <p:cNvSpPr/>
          <p:nvPr/>
        </p:nvSpPr>
        <p:spPr>
          <a:xfrm>
            <a:off x="8112875" y="5124796"/>
            <a:ext cx="13855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05" name="object 1905"/>
          <p:cNvSpPr/>
          <p:nvPr/>
        </p:nvSpPr>
        <p:spPr>
          <a:xfrm>
            <a:off x="8126383" y="5011536"/>
            <a:ext cx="0" cy="5195"/>
          </a:xfrm>
          <a:custGeom>
            <a:avLst/>
            <a:gdLst/>
            <a:ahLst/>
            <a:cxnLst/>
            <a:rect l="l" t="t" r="r" b="b"/>
            <a:pathLst>
              <a:path h="7620">
                <a:moveTo>
                  <a:pt x="0" y="76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06" name="object 1906"/>
          <p:cNvSpPr/>
          <p:nvPr/>
        </p:nvSpPr>
        <p:spPr>
          <a:xfrm>
            <a:off x="8112875" y="5011534"/>
            <a:ext cx="13855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1981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07" name="object 1907"/>
          <p:cNvSpPr/>
          <p:nvPr/>
        </p:nvSpPr>
        <p:spPr>
          <a:xfrm>
            <a:off x="8112875" y="5011534"/>
            <a:ext cx="0" cy="5195"/>
          </a:xfrm>
          <a:custGeom>
            <a:avLst/>
            <a:gdLst/>
            <a:ahLst/>
            <a:cxnLst/>
            <a:rect l="l" t="t" r="r" b="b"/>
            <a:pathLst>
              <a:path h="7620">
                <a:moveTo>
                  <a:pt x="0" y="0"/>
                </a:moveTo>
                <a:lnTo>
                  <a:pt x="0" y="761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08" name="object 1908"/>
          <p:cNvSpPr/>
          <p:nvPr/>
        </p:nvSpPr>
        <p:spPr>
          <a:xfrm>
            <a:off x="8112875" y="5016730"/>
            <a:ext cx="13855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09" name="object 1909"/>
          <p:cNvSpPr/>
          <p:nvPr/>
        </p:nvSpPr>
        <p:spPr>
          <a:xfrm>
            <a:off x="8126383" y="4903469"/>
            <a:ext cx="0" cy="5195"/>
          </a:xfrm>
          <a:custGeom>
            <a:avLst/>
            <a:gdLst/>
            <a:ahLst/>
            <a:cxnLst/>
            <a:rect l="l" t="t" r="r" b="b"/>
            <a:pathLst>
              <a:path h="7620">
                <a:moveTo>
                  <a:pt x="0" y="761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10" name="object 1910"/>
          <p:cNvSpPr/>
          <p:nvPr/>
        </p:nvSpPr>
        <p:spPr>
          <a:xfrm>
            <a:off x="8112875" y="4903470"/>
            <a:ext cx="13855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1981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11" name="object 1911"/>
          <p:cNvSpPr/>
          <p:nvPr/>
        </p:nvSpPr>
        <p:spPr>
          <a:xfrm>
            <a:off x="8112874" y="3945428"/>
            <a:ext cx="0" cy="963324"/>
          </a:xfrm>
          <a:custGeom>
            <a:avLst/>
            <a:gdLst/>
            <a:ahLst/>
            <a:cxnLst/>
            <a:rect l="l" t="t" r="r" b="b"/>
            <a:pathLst>
              <a:path h="1412875">
                <a:moveTo>
                  <a:pt x="0" y="0"/>
                </a:moveTo>
                <a:lnTo>
                  <a:pt x="0" y="141274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12" name="object 1912"/>
          <p:cNvSpPr/>
          <p:nvPr/>
        </p:nvSpPr>
        <p:spPr>
          <a:xfrm>
            <a:off x="8114953" y="4908664"/>
            <a:ext cx="11690" cy="0"/>
          </a:xfrm>
          <a:custGeom>
            <a:avLst/>
            <a:gdLst/>
            <a:ahLst/>
            <a:cxnLst/>
            <a:rect l="l" t="t" r="r" b="b"/>
            <a:pathLst>
              <a:path w="17145">
                <a:moveTo>
                  <a:pt x="0" y="0"/>
                </a:moveTo>
                <a:lnTo>
                  <a:pt x="1676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13" name="object 1913"/>
          <p:cNvSpPr/>
          <p:nvPr/>
        </p:nvSpPr>
        <p:spPr>
          <a:xfrm>
            <a:off x="8126383" y="4796443"/>
            <a:ext cx="0" cy="5195"/>
          </a:xfrm>
          <a:custGeom>
            <a:avLst/>
            <a:gdLst/>
            <a:ahLst/>
            <a:cxnLst/>
            <a:rect l="l" t="t" r="r" b="b"/>
            <a:pathLst>
              <a:path h="7620">
                <a:moveTo>
                  <a:pt x="0" y="761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14" name="object 1914"/>
          <p:cNvSpPr/>
          <p:nvPr/>
        </p:nvSpPr>
        <p:spPr>
          <a:xfrm>
            <a:off x="8112875" y="4796443"/>
            <a:ext cx="13855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1981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15" name="object 1915"/>
          <p:cNvSpPr/>
          <p:nvPr/>
        </p:nvSpPr>
        <p:spPr>
          <a:xfrm>
            <a:off x="8112875" y="4801639"/>
            <a:ext cx="13855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16" name="object 1916"/>
          <p:cNvSpPr/>
          <p:nvPr/>
        </p:nvSpPr>
        <p:spPr>
          <a:xfrm>
            <a:off x="8126383" y="4688378"/>
            <a:ext cx="0" cy="5195"/>
          </a:xfrm>
          <a:custGeom>
            <a:avLst/>
            <a:gdLst/>
            <a:ahLst/>
            <a:cxnLst/>
            <a:rect l="l" t="t" r="r" b="b"/>
            <a:pathLst>
              <a:path h="7620">
                <a:moveTo>
                  <a:pt x="0" y="761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17" name="object 1917"/>
          <p:cNvSpPr/>
          <p:nvPr/>
        </p:nvSpPr>
        <p:spPr>
          <a:xfrm>
            <a:off x="8112875" y="4688377"/>
            <a:ext cx="13855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1981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18" name="object 1918"/>
          <p:cNvSpPr/>
          <p:nvPr/>
        </p:nvSpPr>
        <p:spPr>
          <a:xfrm>
            <a:off x="8112875" y="4693573"/>
            <a:ext cx="13855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19" name="object 1919"/>
          <p:cNvSpPr/>
          <p:nvPr/>
        </p:nvSpPr>
        <p:spPr>
          <a:xfrm>
            <a:off x="8126383" y="4581351"/>
            <a:ext cx="0" cy="5195"/>
          </a:xfrm>
          <a:custGeom>
            <a:avLst/>
            <a:gdLst/>
            <a:ahLst/>
            <a:cxnLst/>
            <a:rect l="l" t="t" r="r" b="b"/>
            <a:pathLst>
              <a:path h="7620">
                <a:moveTo>
                  <a:pt x="0" y="76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20" name="object 1920"/>
          <p:cNvSpPr/>
          <p:nvPr/>
        </p:nvSpPr>
        <p:spPr>
          <a:xfrm>
            <a:off x="8112875" y="4581352"/>
            <a:ext cx="13855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1981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21" name="object 1921"/>
          <p:cNvSpPr/>
          <p:nvPr/>
        </p:nvSpPr>
        <p:spPr>
          <a:xfrm>
            <a:off x="8112875" y="4586546"/>
            <a:ext cx="13855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22" name="object 1922"/>
          <p:cNvSpPr/>
          <p:nvPr/>
        </p:nvSpPr>
        <p:spPr>
          <a:xfrm>
            <a:off x="8586700" y="5336770"/>
            <a:ext cx="85292" cy="0"/>
          </a:xfrm>
          <a:custGeom>
            <a:avLst/>
            <a:gdLst/>
            <a:ahLst/>
            <a:cxnLst/>
            <a:rect l="l" t="t" r="r" b="b"/>
            <a:pathLst>
              <a:path w="125095">
                <a:moveTo>
                  <a:pt x="12496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23" name="object 1923"/>
          <p:cNvSpPr/>
          <p:nvPr/>
        </p:nvSpPr>
        <p:spPr>
          <a:xfrm>
            <a:off x="8586701" y="5339887"/>
            <a:ext cx="85292" cy="0"/>
          </a:xfrm>
          <a:custGeom>
            <a:avLst/>
            <a:gdLst/>
            <a:ahLst/>
            <a:cxnLst/>
            <a:rect l="l" t="t" r="r" b="b"/>
            <a:pathLst>
              <a:path w="125095">
                <a:moveTo>
                  <a:pt x="0" y="0"/>
                </a:moveTo>
                <a:lnTo>
                  <a:pt x="12496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24" name="object 1924"/>
          <p:cNvSpPr/>
          <p:nvPr/>
        </p:nvSpPr>
        <p:spPr>
          <a:xfrm>
            <a:off x="8584623" y="5329497"/>
            <a:ext cx="85292" cy="0"/>
          </a:xfrm>
          <a:custGeom>
            <a:avLst/>
            <a:gdLst/>
            <a:ahLst/>
            <a:cxnLst/>
            <a:rect l="l" t="t" r="r" b="b"/>
            <a:pathLst>
              <a:path w="125095">
                <a:moveTo>
                  <a:pt x="0" y="0"/>
                </a:moveTo>
                <a:lnTo>
                  <a:pt x="12496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25" name="object 1925"/>
          <p:cNvSpPr/>
          <p:nvPr/>
        </p:nvSpPr>
        <p:spPr>
          <a:xfrm>
            <a:off x="8584623" y="5341966"/>
            <a:ext cx="97848" cy="0"/>
          </a:xfrm>
          <a:custGeom>
            <a:avLst/>
            <a:gdLst/>
            <a:ahLst/>
            <a:cxnLst/>
            <a:rect l="l" t="t" r="r" b="b"/>
            <a:pathLst>
              <a:path w="143509">
                <a:moveTo>
                  <a:pt x="0" y="0"/>
                </a:moveTo>
                <a:lnTo>
                  <a:pt x="14325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26" name="object 1926"/>
          <p:cNvSpPr/>
          <p:nvPr/>
        </p:nvSpPr>
        <p:spPr>
          <a:xfrm>
            <a:off x="8523317" y="5336770"/>
            <a:ext cx="58449" cy="0"/>
          </a:xfrm>
          <a:custGeom>
            <a:avLst/>
            <a:gdLst/>
            <a:ahLst/>
            <a:cxnLst/>
            <a:rect l="l" t="t" r="r" b="b"/>
            <a:pathLst>
              <a:path w="85725">
                <a:moveTo>
                  <a:pt x="8534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27" name="object 1927"/>
          <p:cNvSpPr/>
          <p:nvPr/>
        </p:nvSpPr>
        <p:spPr>
          <a:xfrm>
            <a:off x="8523315" y="5336769"/>
            <a:ext cx="0" cy="3464"/>
          </a:xfrm>
          <a:custGeom>
            <a:avLst/>
            <a:gdLst/>
            <a:ahLst/>
            <a:cxnLst/>
            <a:rect l="l" t="t" r="r" b="b"/>
            <a:pathLst>
              <a:path h="5079">
                <a:moveTo>
                  <a:pt x="-1524" y="2286"/>
                </a:moveTo>
                <a:lnTo>
                  <a:pt x="1524" y="2286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28" name="object 1928"/>
          <p:cNvSpPr/>
          <p:nvPr/>
        </p:nvSpPr>
        <p:spPr>
          <a:xfrm>
            <a:off x="8523315" y="5339887"/>
            <a:ext cx="58449" cy="0"/>
          </a:xfrm>
          <a:custGeom>
            <a:avLst/>
            <a:gdLst/>
            <a:ahLst/>
            <a:cxnLst/>
            <a:rect l="l" t="t" r="r" b="b"/>
            <a:pathLst>
              <a:path w="85725">
                <a:moveTo>
                  <a:pt x="0" y="0"/>
                </a:moveTo>
                <a:lnTo>
                  <a:pt x="8534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29" name="object 1929"/>
          <p:cNvSpPr/>
          <p:nvPr/>
        </p:nvSpPr>
        <p:spPr>
          <a:xfrm>
            <a:off x="8523315" y="5329497"/>
            <a:ext cx="61480" cy="0"/>
          </a:xfrm>
          <a:custGeom>
            <a:avLst/>
            <a:gdLst/>
            <a:ahLst/>
            <a:cxnLst/>
            <a:rect l="l" t="t" r="r" b="b"/>
            <a:pathLst>
              <a:path w="90170">
                <a:moveTo>
                  <a:pt x="0" y="0"/>
                </a:moveTo>
                <a:lnTo>
                  <a:pt x="8991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30" name="object 1930"/>
          <p:cNvSpPr/>
          <p:nvPr/>
        </p:nvSpPr>
        <p:spPr>
          <a:xfrm>
            <a:off x="8523315" y="5341966"/>
            <a:ext cx="61480" cy="0"/>
          </a:xfrm>
          <a:custGeom>
            <a:avLst/>
            <a:gdLst/>
            <a:ahLst/>
            <a:cxnLst/>
            <a:rect l="l" t="t" r="r" b="b"/>
            <a:pathLst>
              <a:path w="90170">
                <a:moveTo>
                  <a:pt x="0" y="0"/>
                </a:moveTo>
                <a:lnTo>
                  <a:pt x="8991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31" name="object 1931"/>
          <p:cNvSpPr/>
          <p:nvPr/>
        </p:nvSpPr>
        <p:spPr>
          <a:xfrm>
            <a:off x="8491104" y="5329497"/>
            <a:ext cx="32472" cy="0"/>
          </a:xfrm>
          <a:custGeom>
            <a:avLst/>
            <a:gdLst/>
            <a:ahLst/>
            <a:cxnLst/>
            <a:rect l="l" t="t" r="r" b="b"/>
            <a:pathLst>
              <a:path w="47625">
                <a:moveTo>
                  <a:pt x="0" y="0"/>
                </a:moveTo>
                <a:lnTo>
                  <a:pt x="4724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32" name="object 1932"/>
          <p:cNvSpPr/>
          <p:nvPr/>
        </p:nvSpPr>
        <p:spPr>
          <a:xfrm>
            <a:off x="8491104" y="5341966"/>
            <a:ext cx="32472" cy="0"/>
          </a:xfrm>
          <a:custGeom>
            <a:avLst/>
            <a:gdLst/>
            <a:ahLst/>
            <a:cxnLst/>
            <a:rect l="l" t="t" r="r" b="b"/>
            <a:pathLst>
              <a:path w="47625">
                <a:moveTo>
                  <a:pt x="0" y="0"/>
                </a:moveTo>
                <a:lnTo>
                  <a:pt x="4724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33" name="object 1933"/>
          <p:cNvSpPr/>
          <p:nvPr/>
        </p:nvSpPr>
        <p:spPr>
          <a:xfrm>
            <a:off x="8305106" y="5329497"/>
            <a:ext cx="186170" cy="0"/>
          </a:xfrm>
          <a:custGeom>
            <a:avLst/>
            <a:gdLst/>
            <a:ahLst/>
            <a:cxnLst/>
            <a:rect l="l" t="t" r="r" b="b"/>
            <a:pathLst>
              <a:path w="273050">
                <a:moveTo>
                  <a:pt x="0" y="0"/>
                </a:moveTo>
                <a:lnTo>
                  <a:pt x="27279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34" name="object 1934"/>
          <p:cNvSpPr/>
          <p:nvPr/>
        </p:nvSpPr>
        <p:spPr>
          <a:xfrm>
            <a:off x="8308224" y="5341966"/>
            <a:ext cx="178810" cy="0"/>
          </a:xfrm>
          <a:custGeom>
            <a:avLst/>
            <a:gdLst/>
            <a:ahLst/>
            <a:cxnLst/>
            <a:rect l="l" t="t" r="r" b="b"/>
            <a:pathLst>
              <a:path w="262254">
                <a:moveTo>
                  <a:pt x="0" y="0"/>
                </a:moveTo>
                <a:lnTo>
                  <a:pt x="26212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35" name="object 1935"/>
          <p:cNvSpPr/>
          <p:nvPr/>
        </p:nvSpPr>
        <p:spPr>
          <a:xfrm>
            <a:off x="8671906" y="5329497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76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36" name="object 1936"/>
          <p:cNvSpPr/>
          <p:nvPr/>
        </p:nvSpPr>
        <p:spPr>
          <a:xfrm>
            <a:off x="8671905" y="5329497"/>
            <a:ext cx="0" cy="12556"/>
          </a:xfrm>
          <a:custGeom>
            <a:avLst/>
            <a:gdLst/>
            <a:ahLst/>
            <a:cxnLst/>
            <a:rect l="l" t="t" r="r" b="b"/>
            <a:pathLst>
              <a:path h="18415">
                <a:moveTo>
                  <a:pt x="0" y="0"/>
                </a:moveTo>
                <a:lnTo>
                  <a:pt x="0" y="1828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37" name="object 1937"/>
          <p:cNvSpPr/>
          <p:nvPr/>
        </p:nvSpPr>
        <p:spPr>
          <a:xfrm>
            <a:off x="8671905" y="5341966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38" name="object 1938"/>
          <p:cNvSpPr/>
          <p:nvPr/>
        </p:nvSpPr>
        <p:spPr>
          <a:xfrm>
            <a:off x="8677102" y="5329497"/>
            <a:ext cx="0" cy="12556"/>
          </a:xfrm>
          <a:custGeom>
            <a:avLst/>
            <a:gdLst/>
            <a:ahLst/>
            <a:cxnLst/>
            <a:rect l="l" t="t" r="r" b="b"/>
            <a:pathLst>
              <a:path h="18415">
                <a:moveTo>
                  <a:pt x="0" y="1828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39" name="object 1939"/>
          <p:cNvSpPr/>
          <p:nvPr/>
        </p:nvSpPr>
        <p:spPr>
          <a:xfrm>
            <a:off x="8581505" y="5329497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76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40" name="object 1940"/>
          <p:cNvSpPr/>
          <p:nvPr/>
        </p:nvSpPr>
        <p:spPr>
          <a:xfrm>
            <a:off x="8581505" y="5329497"/>
            <a:ext cx="0" cy="12556"/>
          </a:xfrm>
          <a:custGeom>
            <a:avLst/>
            <a:gdLst/>
            <a:ahLst/>
            <a:cxnLst/>
            <a:rect l="l" t="t" r="r" b="b"/>
            <a:pathLst>
              <a:path h="18415">
                <a:moveTo>
                  <a:pt x="0" y="0"/>
                </a:moveTo>
                <a:lnTo>
                  <a:pt x="0" y="1828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41" name="object 1941"/>
          <p:cNvSpPr/>
          <p:nvPr/>
        </p:nvSpPr>
        <p:spPr>
          <a:xfrm>
            <a:off x="8581505" y="5341966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42" name="object 1942"/>
          <p:cNvSpPr/>
          <p:nvPr/>
        </p:nvSpPr>
        <p:spPr>
          <a:xfrm>
            <a:off x="8586701" y="5329497"/>
            <a:ext cx="0" cy="12556"/>
          </a:xfrm>
          <a:custGeom>
            <a:avLst/>
            <a:gdLst/>
            <a:ahLst/>
            <a:cxnLst/>
            <a:rect l="l" t="t" r="r" b="b"/>
            <a:pathLst>
              <a:path h="18415">
                <a:moveTo>
                  <a:pt x="0" y="0"/>
                </a:moveTo>
                <a:lnTo>
                  <a:pt x="0" y="1828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43" name="object 1943"/>
          <p:cNvSpPr/>
          <p:nvPr/>
        </p:nvSpPr>
        <p:spPr>
          <a:xfrm>
            <a:off x="8489026" y="5329497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76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44" name="object 1944"/>
          <p:cNvSpPr/>
          <p:nvPr/>
        </p:nvSpPr>
        <p:spPr>
          <a:xfrm>
            <a:off x="8489026" y="5341966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45" name="object 1945"/>
          <p:cNvSpPr/>
          <p:nvPr/>
        </p:nvSpPr>
        <p:spPr>
          <a:xfrm>
            <a:off x="8494221" y="5329497"/>
            <a:ext cx="0" cy="12556"/>
          </a:xfrm>
          <a:custGeom>
            <a:avLst/>
            <a:gdLst/>
            <a:ahLst/>
            <a:cxnLst/>
            <a:rect l="l" t="t" r="r" b="b"/>
            <a:pathLst>
              <a:path h="18415">
                <a:moveTo>
                  <a:pt x="0" y="0"/>
                </a:moveTo>
                <a:lnTo>
                  <a:pt x="0" y="1828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46" name="object 1946"/>
          <p:cNvSpPr/>
          <p:nvPr/>
        </p:nvSpPr>
        <p:spPr>
          <a:xfrm>
            <a:off x="8677102" y="5180906"/>
            <a:ext cx="0" cy="50223"/>
          </a:xfrm>
          <a:custGeom>
            <a:avLst/>
            <a:gdLst/>
            <a:ahLst/>
            <a:cxnLst/>
            <a:rect l="l" t="t" r="r" b="b"/>
            <a:pathLst>
              <a:path h="73659">
                <a:moveTo>
                  <a:pt x="0" y="0"/>
                </a:moveTo>
                <a:lnTo>
                  <a:pt x="0" y="7315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47" name="object 1947"/>
          <p:cNvSpPr/>
          <p:nvPr/>
        </p:nvSpPr>
        <p:spPr>
          <a:xfrm>
            <a:off x="8677102" y="5230784"/>
            <a:ext cx="3464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4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48" name="object 1948"/>
          <p:cNvSpPr/>
          <p:nvPr/>
        </p:nvSpPr>
        <p:spPr>
          <a:xfrm>
            <a:off x="8680218" y="5180907"/>
            <a:ext cx="0" cy="50223"/>
          </a:xfrm>
          <a:custGeom>
            <a:avLst/>
            <a:gdLst/>
            <a:ahLst/>
            <a:cxnLst/>
            <a:rect l="l" t="t" r="r" b="b"/>
            <a:pathLst>
              <a:path h="73659">
                <a:moveTo>
                  <a:pt x="0" y="7315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49" name="object 1949"/>
          <p:cNvSpPr/>
          <p:nvPr/>
        </p:nvSpPr>
        <p:spPr>
          <a:xfrm>
            <a:off x="8677100" y="5180906"/>
            <a:ext cx="3464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457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50" name="object 1950"/>
          <p:cNvSpPr/>
          <p:nvPr/>
        </p:nvSpPr>
        <p:spPr>
          <a:xfrm>
            <a:off x="8669828" y="5175711"/>
            <a:ext cx="0" cy="58449"/>
          </a:xfrm>
          <a:custGeom>
            <a:avLst/>
            <a:gdLst/>
            <a:ahLst/>
            <a:cxnLst/>
            <a:rect l="l" t="t" r="r" b="b"/>
            <a:pathLst>
              <a:path h="85725">
                <a:moveTo>
                  <a:pt x="0" y="8534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51" name="object 1951"/>
          <p:cNvSpPr/>
          <p:nvPr/>
        </p:nvSpPr>
        <p:spPr>
          <a:xfrm>
            <a:off x="8682296" y="5186102"/>
            <a:ext cx="0" cy="48058"/>
          </a:xfrm>
          <a:custGeom>
            <a:avLst/>
            <a:gdLst/>
            <a:ahLst/>
            <a:cxnLst/>
            <a:rect l="l" t="t" r="r" b="b"/>
            <a:pathLst>
              <a:path h="70484">
                <a:moveTo>
                  <a:pt x="0" y="7010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52" name="object 1952"/>
          <p:cNvSpPr/>
          <p:nvPr/>
        </p:nvSpPr>
        <p:spPr>
          <a:xfrm>
            <a:off x="8669828" y="5331575"/>
            <a:ext cx="0" cy="5195"/>
          </a:xfrm>
          <a:custGeom>
            <a:avLst/>
            <a:gdLst/>
            <a:ahLst/>
            <a:cxnLst/>
            <a:rect l="l" t="t" r="r" b="b"/>
            <a:pathLst>
              <a:path h="7620">
                <a:moveTo>
                  <a:pt x="0" y="0"/>
                </a:moveTo>
                <a:lnTo>
                  <a:pt x="0" y="761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53" name="object 1953"/>
          <p:cNvSpPr/>
          <p:nvPr/>
        </p:nvSpPr>
        <p:spPr>
          <a:xfrm>
            <a:off x="8669828" y="5336770"/>
            <a:ext cx="12556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54" name="object 1954"/>
          <p:cNvSpPr/>
          <p:nvPr/>
        </p:nvSpPr>
        <p:spPr>
          <a:xfrm>
            <a:off x="8682296" y="5331574"/>
            <a:ext cx="0" cy="5195"/>
          </a:xfrm>
          <a:custGeom>
            <a:avLst/>
            <a:gdLst/>
            <a:ahLst/>
            <a:cxnLst/>
            <a:rect l="l" t="t" r="r" b="b"/>
            <a:pathLst>
              <a:path h="7620">
                <a:moveTo>
                  <a:pt x="0" y="761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55" name="object 1955"/>
          <p:cNvSpPr/>
          <p:nvPr/>
        </p:nvSpPr>
        <p:spPr>
          <a:xfrm>
            <a:off x="8669828" y="5331575"/>
            <a:ext cx="12556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1828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56" name="object 1956"/>
          <p:cNvSpPr/>
          <p:nvPr/>
        </p:nvSpPr>
        <p:spPr>
          <a:xfrm>
            <a:off x="8669828" y="5175711"/>
            <a:ext cx="0" cy="5195"/>
          </a:xfrm>
          <a:custGeom>
            <a:avLst/>
            <a:gdLst/>
            <a:ahLst/>
            <a:cxnLst/>
            <a:rect l="l" t="t" r="r" b="b"/>
            <a:pathLst>
              <a:path h="7620">
                <a:moveTo>
                  <a:pt x="0" y="0"/>
                </a:moveTo>
                <a:lnTo>
                  <a:pt x="0" y="761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57" name="object 1957"/>
          <p:cNvSpPr/>
          <p:nvPr/>
        </p:nvSpPr>
        <p:spPr>
          <a:xfrm>
            <a:off x="8669828" y="5180906"/>
            <a:ext cx="12556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58" name="object 1958"/>
          <p:cNvSpPr/>
          <p:nvPr/>
        </p:nvSpPr>
        <p:spPr>
          <a:xfrm>
            <a:off x="8682296" y="5175711"/>
            <a:ext cx="0" cy="5195"/>
          </a:xfrm>
          <a:custGeom>
            <a:avLst/>
            <a:gdLst/>
            <a:ahLst/>
            <a:cxnLst/>
            <a:rect l="l" t="t" r="r" b="b"/>
            <a:pathLst>
              <a:path h="7620">
                <a:moveTo>
                  <a:pt x="0" y="761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59" name="object 1959"/>
          <p:cNvSpPr/>
          <p:nvPr/>
        </p:nvSpPr>
        <p:spPr>
          <a:xfrm>
            <a:off x="8669828" y="5175711"/>
            <a:ext cx="12556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1828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60" name="object 1960"/>
          <p:cNvSpPr/>
          <p:nvPr/>
        </p:nvSpPr>
        <p:spPr>
          <a:xfrm>
            <a:off x="7732567" y="3181696"/>
            <a:ext cx="155864" cy="0"/>
          </a:xfrm>
          <a:custGeom>
            <a:avLst/>
            <a:gdLst/>
            <a:ahLst/>
            <a:cxnLst/>
            <a:rect l="l" t="t" r="r" b="b"/>
            <a:pathLst>
              <a:path w="228600">
                <a:moveTo>
                  <a:pt x="22860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61" name="object 1961"/>
          <p:cNvSpPr/>
          <p:nvPr/>
        </p:nvSpPr>
        <p:spPr>
          <a:xfrm>
            <a:off x="7732567" y="3184813"/>
            <a:ext cx="155864" cy="0"/>
          </a:xfrm>
          <a:custGeom>
            <a:avLst/>
            <a:gdLst/>
            <a:ahLst/>
            <a:cxnLst/>
            <a:rect l="l" t="t" r="r" b="b"/>
            <a:pathLst>
              <a:path w="228600">
                <a:moveTo>
                  <a:pt x="0" y="0"/>
                </a:moveTo>
                <a:lnTo>
                  <a:pt x="22860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62" name="object 1962"/>
          <p:cNvSpPr/>
          <p:nvPr/>
        </p:nvSpPr>
        <p:spPr>
          <a:xfrm>
            <a:off x="7732567" y="3179618"/>
            <a:ext cx="161059" cy="0"/>
          </a:xfrm>
          <a:custGeom>
            <a:avLst/>
            <a:gdLst/>
            <a:ahLst/>
            <a:cxnLst/>
            <a:rect l="l" t="t" r="r" b="b"/>
            <a:pathLst>
              <a:path w="236220">
                <a:moveTo>
                  <a:pt x="0" y="0"/>
                </a:moveTo>
                <a:lnTo>
                  <a:pt x="2362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63" name="object 1963"/>
          <p:cNvSpPr/>
          <p:nvPr/>
        </p:nvSpPr>
        <p:spPr>
          <a:xfrm>
            <a:off x="7732567" y="3192087"/>
            <a:ext cx="161059" cy="0"/>
          </a:xfrm>
          <a:custGeom>
            <a:avLst/>
            <a:gdLst/>
            <a:ahLst/>
            <a:cxnLst/>
            <a:rect l="l" t="t" r="r" b="b"/>
            <a:pathLst>
              <a:path w="236220">
                <a:moveTo>
                  <a:pt x="0" y="0"/>
                </a:moveTo>
                <a:lnTo>
                  <a:pt x="2362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64" name="object 1964"/>
          <p:cNvSpPr/>
          <p:nvPr/>
        </p:nvSpPr>
        <p:spPr>
          <a:xfrm>
            <a:off x="6181204" y="3179618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76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65" name="object 1965"/>
          <p:cNvSpPr/>
          <p:nvPr/>
        </p:nvSpPr>
        <p:spPr>
          <a:xfrm>
            <a:off x="6181205" y="3179618"/>
            <a:ext cx="0" cy="12556"/>
          </a:xfrm>
          <a:custGeom>
            <a:avLst/>
            <a:gdLst/>
            <a:ahLst/>
            <a:cxnLst/>
            <a:rect l="l" t="t" r="r" b="b"/>
            <a:pathLst>
              <a:path h="18414">
                <a:moveTo>
                  <a:pt x="0" y="0"/>
                </a:moveTo>
                <a:lnTo>
                  <a:pt x="0" y="1828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66" name="object 1966"/>
          <p:cNvSpPr/>
          <p:nvPr/>
        </p:nvSpPr>
        <p:spPr>
          <a:xfrm>
            <a:off x="6181206" y="3192087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67" name="object 1967"/>
          <p:cNvSpPr/>
          <p:nvPr/>
        </p:nvSpPr>
        <p:spPr>
          <a:xfrm>
            <a:off x="6186400" y="3179618"/>
            <a:ext cx="0" cy="12556"/>
          </a:xfrm>
          <a:custGeom>
            <a:avLst/>
            <a:gdLst/>
            <a:ahLst/>
            <a:cxnLst/>
            <a:rect l="l" t="t" r="r" b="b"/>
            <a:pathLst>
              <a:path h="18414">
                <a:moveTo>
                  <a:pt x="0" y="0"/>
                </a:moveTo>
                <a:lnTo>
                  <a:pt x="0" y="1828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68" name="object 1968"/>
          <p:cNvSpPr/>
          <p:nvPr/>
        </p:nvSpPr>
        <p:spPr>
          <a:xfrm>
            <a:off x="7295110" y="3181696"/>
            <a:ext cx="214313" cy="0"/>
          </a:xfrm>
          <a:custGeom>
            <a:avLst/>
            <a:gdLst/>
            <a:ahLst/>
            <a:cxnLst/>
            <a:rect l="l" t="t" r="r" b="b"/>
            <a:pathLst>
              <a:path w="314325">
                <a:moveTo>
                  <a:pt x="31394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69" name="object 1969"/>
          <p:cNvSpPr/>
          <p:nvPr/>
        </p:nvSpPr>
        <p:spPr>
          <a:xfrm>
            <a:off x="7295110" y="3184813"/>
            <a:ext cx="214313" cy="0"/>
          </a:xfrm>
          <a:custGeom>
            <a:avLst/>
            <a:gdLst/>
            <a:ahLst/>
            <a:cxnLst/>
            <a:rect l="l" t="t" r="r" b="b"/>
            <a:pathLst>
              <a:path w="314325">
                <a:moveTo>
                  <a:pt x="0" y="0"/>
                </a:moveTo>
                <a:lnTo>
                  <a:pt x="31394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70" name="object 1970"/>
          <p:cNvSpPr/>
          <p:nvPr/>
        </p:nvSpPr>
        <p:spPr>
          <a:xfrm>
            <a:off x="7074823" y="3181696"/>
            <a:ext cx="215178" cy="0"/>
          </a:xfrm>
          <a:custGeom>
            <a:avLst/>
            <a:gdLst/>
            <a:ahLst/>
            <a:cxnLst/>
            <a:rect l="l" t="t" r="r" b="b"/>
            <a:pathLst>
              <a:path w="315595">
                <a:moveTo>
                  <a:pt x="31546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71" name="object 1971"/>
          <p:cNvSpPr/>
          <p:nvPr/>
        </p:nvSpPr>
        <p:spPr>
          <a:xfrm>
            <a:off x="7074824" y="3184813"/>
            <a:ext cx="215178" cy="0"/>
          </a:xfrm>
          <a:custGeom>
            <a:avLst/>
            <a:gdLst/>
            <a:ahLst/>
            <a:cxnLst/>
            <a:rect l="l" t="t" r="r" b="b"/>
            <a:pathLst>
              <a:path w="315595">
                <a:moveTo>
                  <a:pt x="0" y="0"/>
                </a:moveTo>
                <a:lnTo>
                  <a:pt x="31546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72" name="object 1972"/>
          <p:cNvSpPr/>
          <p:nvPr/>
        </p:nvSpPr>
        <p:spPr>
          <a:xfrm>
            <a:off x="6856613" y="3181696"/>
            <a:ext cx="213014" cy="0"/>
          </a:xfrm>
          <a:custGeom>
            <a:avLst/>
            <a:gdLst/>
            <a:ahLst/>
            <a:cxnLst/>
            <a:rect l="l" t="t" r="r" b="b"/>
            <a:pathLst>
              <a:path w="312420">
                <a:moveTo>
                  <a:pt x="3124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73" name="object 1973"/>
          <p:cNvSpPr/>
          <p:nvPr/>
        </p:nvSpPr>
        <p:spPr>
          <a:xfrm>
            <a:off x="6856614" y="3184813"/>
            <a:ext cx="213014" cy="0"/>
          </a:xfrm>
          <a:custGeom>
            <a:avLst/>
            <a:gdLst/>
            <a:ahLst/>
            <a:cxnLst/>
            <a:rect l="l" t="t" r="r" b="b"/>
            <a:pathLst>
              <a:path w="312420">
                <a:moveTo>
                  <a:pt x="0" y="0"/>
                </a:moveTo>
                <a:lnTo>
                  <a:pt x="3124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74" name="object 1974"/>
          <p:cNvSpPr/>
          <p:nvPr/>
        </p:nvSpPr>
        <p:spPr>
          <a:xfrm>
            <a:off x="6637365" y="3181696"/>
            <a:ext cx="214313" cy="0"/>
          </a:xfrm>
          <a:custGeom>
            <a:avLst/>
            <a:gdLst/>
            <a:ahLst/>
            <a:cxnLst/>
            <a:rect l="l" t="t" r="r" b="b"/>
            <a:pathLst>
              <a:path w="314325">
                <a:moveTo>
                  <a:pt x="31394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75" name="object 1975"/>
          <p:cNvSpPr/>
          <p:nvPr/>
        </p:nvSpPr>
        <p:spPr>
          <a:xfrm>
            <a:off x="6637366" y="3184813"/>
            <a:ext cx="214313" cy="0"/>
          </a:xfrm>
          <a:custGeom>
            <a:avLst/>
            <a:gdLst/>
            <a:ahLst/>
            <a:cxnLst/>
            <a:rect l="l" t="t" r="r" b="b"/>
            <a:pathLst>
              <a:path w="314325">
                <a:moveTo>
                  <a:pt x="0" y="0"/>
                </a:moveTo>
                <a:lnTo>
                  <a:pt x="31394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76" name="object 1976"/>
          <p:cNvSpPr/>
          <p:nvPr/>
        </p:nvSpPr>
        <p:spPr>
          <a:xfrm>
            <a:off x="7514358" y="3181696"/>
            <a:ext cx="213014" cy="0"/>
          </a:xfrm>
          <a:custGeom>
            <a:avLst/>
            <a:gdLst/>
            <a:ahLst/>
            <a:cxnLst/>
            <a:rect l="l" t="t" r="r" b="b"/>
            <a:pathLst>
              <a:path w="312420">
                <a:moveTo>
                  <a:pt x="3124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77" name="object 1977"/>
          <p:cNvSpPr/>
          <p:nvPr/>
        </p:nvSpPr>
        <p:spPr>
          <a:xfrm>
            <a:off x="7514358" y="3184813"/>
            <a:ext cx="213014" cy="0"/>
          </a:xfrm>
          <a:custGeom>
            <a:avLst/>
            <a:gdLst/>
            <a:ahLst/>
            <a:cxnLst/>
            <a:rect l="l" t="t" r="r" b="b"/>
            <a:pathLst>
              <a:path w="312420">
                <a:moveTo>
                  <a:pt x="0" y="0"/>
                </a:moveTo>
                <a:lnTo>
                  <a:pt x="3124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78" name="object 1978"/>
          <p:cNvSpPr/>
          <p:nvPr/>
        </p:nvSpPr>
        <p:spPr>
          <a:xfrm>
            <a:off x="7677496" y="3179618"/>
            <a:ext cx="50223" cy="0"/>
          </a:xfrm>
          <a:custGeom>
            <a:avLst/>
            <a:gdLst/>
            <a:ahLst/>
            <a:cxnLst/>
            <a:rect l="l" t="t" r="r" b="b"/>
            <a:pathLst>
              <a:path w="73659">
                <a:moveTo>
                  <a:pt x="0" y="0"/>
                </a:moveTo>
                <a:lnTo>
                  <a:pt x="7315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79" name="object 1979"/>
          <p:cNvSpPr/>
          <p:nvPr/>
        </p:nvSpPr>
        <p:spPr>
          <a:xfrm>
            <a:off x="7677496" y="3192087"/>
            <a:ext cx="50223" cy="0"/>
          </a:xfrm>
          <a:custGeom>
            <a:avLst/>
            <a:gdLst/>
            <a:ahLst/>
            <a:cxnLst/>
            <a:rect l="l" t="t" r="r" b="b"/>
            <a:pathLst>
              <a:path w="73659">
                <a:moveTo>
                  <a:pt x="0" y="0"/>
                </a:moveTo>
                <a:lnTo>
                  <a:pt x="7315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80" name="object 1980"/>
          <p:cNvSpPr/>
          <p:nvPr/>
        </p:nvSpPr>
        <p:spPr>
          <a:xfrm>
            <a:off x="7571509" y="3179618"/>
            <a:ext cx="106074" cy="0"/>
          </a:xfrm>
          <a:custGeom>
            <a:avLst/>
            <a:gdLst/>
            <a:ahLst/>
            <a:cxnLst/>
            <a:rect l="l" t="t" r="r" b="b"/>
            <a:pathLst>
              <a:path w="155575">
                <a:moveTo>
                  <a:pt x="0" y="0"/>
                </a:moveTo>
                <a:lnTo>
                  <a:pt x="1554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81" name="object 1981"/>
          <p:cNvSpPr/>
          <p:nvPr/>
        </p:nvSpPr>
        <p:spPr>
          <a:xfrm>
            <a:off x="7571509" y="3192087"/>
            <a:ext cx="106074" cy="0"/>
          </a:xfrm>
          <a:custGeom>
            <a:avLst/>
            <a:gdLst/>
            <a:ahLst/>
            <a:cxnLst/>
            <a:rect l="l" t="t" r="r" b="b"/>
            <a:pathLst>
              <a:path w="155575">
                <a:moveTo>
                  <a:pt x="0" y="0"/>
                </a:moveTo>
                <a:lnTo>
                  <a:pt x="1554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82" name="object 1982"/>
          <p:cNvSpPr/>
          <p:nvPr/>
        </p:nvSpPr>
        <p:spPr>
          <a:xfrm>
            <a:off x="7514358" y="3179618"/>
            <a:ext cx="57150" cy="0"/>
          </a:xfrm>
          <a:custGeom>
            <a:avLst/>
            <a:gdLst/>
            <a:ahLst/>
            <a:cxnLst/>
            <a:rect l="l" t="t" r="r" b="b"/>
            <a:pathLst>
              <a:path w="83820">
                <a:moveTo>
                  <a:pt x="0" y="0"/>
                </a:moveTo>
                <a:lnTo>
                  <a:pt x="838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83" name="object 1983"/>
          <p:cNvSpPr/>
          <p:nvPr/>
        </p:nvSpPr>
        <p:spPr>
          <a:xfrm>
            <a:off x="7514358" y="3192087"/>
            <a:ext cx="57150" cy="0"/>
          </a:xfrm>
          <a:custGeom>
            <a:avLst/>
            <a:gdLst/>
            <a:ahLst/>
            <a:cxnLst/>
            <a:rect l="l" t="t" r="r" b="b"/>
            <a:pathLst>
              <a:path w="83820">
                <a:moveTo>
                  <a:pt x="0" y="0"/>
                </a:moveTo>
                <a:lnTo>
                  <a:pt x="838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84" name="object 1984"/>
          <p:cNvSpPr/>
          <p:nvPr/>
        </p:nvSpPr>
        <p:spPr>
          <a:xfrm>
            <a:off x="7359534" y="3179618"/>
            <a:ext cx="149802" cy="0"/>
          </a:xfrm>
          <a:custGeom>
            <a:avLst/>
            <a:gdLst/>
            <a:ahLst/>
            <a:cxnLst/>
            <a:rect l="l" t="t" r="r" b="b"/>
            <a:pathLst>
              <a:path w="219709">
                <a:moveTo>
                  <a:pt x="0" y="0"/>
                </a:moveTo>
                <a:lnTo>
                  <a:pt x="21945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85" name="object 1985"/>
          <p:cNvSpPr/>
          <p:nvPr/>
        </p:nvSpPr>
        <p:spPr>
          <a:xfrm>
            <a:off x="7359534" y="3192087"/>
            <a:ext cx="149802" cy="0"/>
          </a:xfrm>
          <a:custGeom>
            <a:avLst/>
            <a:gdLst/>
            <a:ahLst/>
            <a:cxnLst/>
            <a:rect l="l" t="t" r="r" b="b"/>
            <a:pathLst>
              <a:path w="219709">
                <a:moveTo>
                  <a:pt x="0" y="0"/>
                </a:moveTo>
                <a:lnTo>
                  <a:pt x="21945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86" name="object 1986"/>
          <p:cNvSpPr/>
          <p:nvPr/>
        </p:nvSpPr>
        <p:spPr>
          <a:xfrm>
            <a:off x="7295111" y="3179618"/>
            <a:ext cx="64510" cy="0"/>
          </a:xfrm>
          <a:custGeom>
            <a:avLst/>
            <a:gdLst/>
            <a:ahLst/>
            <a:cxnLst/>
            <a:rect l="l" t="t" r="r" b="b"/>
            <a:pathLst>
              <a:path w="94615">
                <a:moveTo>
                  <a:pt x="0" y="0"/>
                </a:moveTo>
                <a:lnTo>
                  <a:pt x="944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87" name="object 1987"/>
          <p:cNvSpPr/>
          <p:nvPr/>
        </p:nvSpPr>
        <p:spPr>
          <a:xfrm>
            <a:off x="7295111" y="3192087"/>
            <a:ext cx="64510" cy="0"/>
          </a:xfrm>
          <a:custGeom>
            <a:avLst/>
            <a:gdLst/>
            <a:ahLst/>
            <a:cxnLst/>
            <a:rect l="l" t="t" r="r" b="b"/>
            <a:pathLst>
              <a:path w="94615">
                <a:moveTo>
                  <a:pt x="0" y="0"/>
                </a:moveTo>
                <a:lnTo>
                  <a:pt x="944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88" name="object 1988"/>
          <p:cNvSpPr/>
          <p:nvPr/>
        </p:nvSpPr>
        <p:spPr>
          <a:xfrm>
            <a:off x="7147559" y="3179618"/>
            <a:ext cx="142442" cy="0"/>
          </a:xfrm>
          <a:custGeom>
            <a:avLst/>
            <a:gdLst/>
            <a:ahLst/>
            <a:cxnLst/>
            <a:rect l="l" t="t" r="r" b="b"/>
            <a:pathLst>
              <a:path w="208915">
                <a:moveTo>
                  <a:pt x="0" y="0"/>
                </a:moveTo>
                <a:lnTo>
                  <a:pt x="2087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89" name="object 1989"/>
          <p:cNvSpPr/>
          <p:nvPr/>
        </p:nvSpPr>
        <p:spPr>
          <a:xfrm>
            <a:off x="7147559" y="3192087"/>
            <a:ext cx="142442" cy="0"/>
          </a:xfrm>
          <a:custGeom>
            <a:avLst/>
            <a:gdLst/>
            <a:ahLst/>
            <a:cxnLst/>
            <a:rect l="l" t="t" r="r" b="b"/>
            <a:pathLst>
              <a:path w="208915">
                <a:moveTo>
                  <a:pt x="0" y="0"/>
                </a:moveTo>
                <a:lnTo>
                  <a:pt x="2087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90" name="object 1990"/>
          <p:cNvSpPr/>
          <p:nvPr/>
        </p:nvSpPr>
        <p:spPr>
          <a:xfrm>
            <a:off x="7074823" y="3179618"/>
            <a:ext cx="72736" cy="0"/>
          </a:xfrm>
          <a:custGeom>
            <a:avLst/>
            <a:gdLst/>
            <a:ahLst/>
            <a:cxnLst/>
            <a:rect l="l" t="t" r="r" b="b"/>
            <a:pathLst>
              <a:path w="106679">
                <a:moveTo>
                  <a:pt x="0" y="0"/>
                </a:moveTo>
                <a:lnTo>
                  <a:pt x="10668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91" name="object 1991"/>
          <p:cNvSpPr/>
          <p:nvPr/>
        </p:nvSpPr>
        <p:spPr>
          <a:xfrm>
            <a:off x="7074823" y="3192087"/>
            <a:ext cx="72736" cy="0"/>
          </a:xfrm>
          <a:custGeom>
            <a:avLst/>
            <a:gdLst/>
            <a:ahLst/>
            <a:cxnLst/>
            <a:rect l="l" t="t" r="r" b="b"/>
            <a:pathLst>
              <a:path w="106679">
                <a:moveTo>
                  <a:pt x="0" y="0"/>
                </a:moveTo>
                <a:lnTo>
                  <a:pt x="10668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92" name="object 1992"/>
          <p:cNvSpPr/>
          <p:nvPr/>
        </p:nvSpPr>
        <p:spPr>
          <a:xfrm>
            <a:off x="6978187" y="3179618"/>
            <a:ext cx="91786" cy="0"/>
          </a:xfrm>
          <a:custGeom>
            <a:avLst/>
            <a:gdLst/>
            <a:ahLst/>
            <a:cxnLst/>
            <a:rect l="l" t="t" r="r" b="b"/>
            <a:pathLst>
              <a:path w="134620">
                <a:moveTo>
                  <a:pt x="0" y="0"/>
                </a:moveTo>
                <a:lnTo>
                  <a:pt x="13411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93" name="object 1993"/>
          <p:cNvSpPr/>
          <p:nvPr/>
        </p:nvSpPr>
        <p:spPr>
          <a:xfrm>
            <a:off x="6978187" y="3192087"/>
            <a:ext cx="91786" cy="0"/>
          </a:xfrm>
          <a:custGeom>
            <a:avLst/>
            <a:gdLst/>
            <a:ahLst/>
            <a:cxnLst/>
            <a:rect l="l" t="t" r="r" b="b"/>
            <a:pathLst>
              <a:path w="134620">
                <a:moveTo>
                  <a:pt x="0" y="0"/>
                </a:moveTo>
                <a:lnTo>
                  <a:pt x="13411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94" name="object 1994"/>
          <p:cNvSpPr/>
          <p:nvPr/>
        </p:nvSpPr>
        <p:spPr>
          <a:xfrm>
            <a:off x="6856615" y="3179618"/>
            <a:ext cx="121660" cy="0"/>
          </a:xfrm>
          <a:custGeom>
            <a:avLst/>
            <a:gdLst/>
            <a:ahLst/>
            <a:cxnLst/>
            <a:rect l="l" t="t" r="r" b="b"/>
            <a:pathLst>
              <a:path w="178434">
                <a:moveTo>
                  <a:pt x="0" y="0"/>
                </a:moveTo>
                <a:lnTo>
                  <a:pt x="17830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95" name="object 1995"/>
          <p:cNvSpPr/>
          <p:nvPr/>
        </p:nvSpPr>
        <p:spPr>
          <a:xfrm>
            <a:off x="6856615" y="3192087"/>
            <a:ext cx="121660" cy="0"/>
          </a:xfrm>
          <a:custGeom>
            <a:avLst/>
            <a:gdLst/>
            <a:ahLst/>
            <a:cxnLst/>
            <a:rect l="l" t="t" r="r" b="b"/>
            <a:pathLst>
              <a:path w="178434">
                <a:moveTo>
                  <a:pt x="0" y="0"/>
                </a:moveTo>
                <a:lnTo>
                  <a:pt x="17830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96" name="object 1996"/>
          <p:cNvSpPr/>
          <p:nvPr/>
        </p:nvSpPr>
        <p:spPr>
          <a:xfrm>
            <a:off x="6724650" y="3179618"/>
            <a:ext cx="126856" cy="0"/>
          </a:xfrm>
          <a:custGeom>
            <a:avLst/>
            <a:gdLst/>
            <a:ahLst/>
            <a:cxnLst/>
            <a:rect l="l" t="t" r="r" b="b"/>
            <a:pathLst>
              <a:path w="186054">
                <a:moveTo>
                  <a:pt x="0" y="0"/>
                </a:moveTo>
                <a:lnTo>
                  <a:pt x="18592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97" name="object 1997"/>
          <p:cNvSpPr/>
          <p:nvPr/>
        </p:nvSpPr>
        <p:spPr>
          <a:xfrm>
            <a:off x="6724650" y="3192087"/>
            <a:ext cx="126856" cy="0"/>
          </a:xfrm>
          <a:custGeom>
            <a:avLst/>
            <a:gdLst/>
            <a:ahLst/>
            <a:cxnLst/>
            <a:rect l="l" t="t" r="r" b="b"/>
            <a:pathLst>
              <a:path w="186054">
                <a:moveTo>
                  <a:pt x="0" y="0"/>
                </a:moveTo>
                <a:lnTo>
                  <a:pt x="18592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98" name="object 1998"/>
          <p:cNvSpPr/>
          <p:nvPr/>
        </p:nvSpPr>
        <p:spPr>
          <a:xfrm>
            <a:off x="7727372" y="3174423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76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99" name="object 1999"/>
          <p:cNvSpPr/>
          <p:nvPr/>
        </p:nvSpPr>
        <p:spPr>
          <a:xfrm>
            <a:off x="7727372" y="3174423"/>
            <a:ext cx="0" cy="46759"/>
          </a:xfrm>
          <a:custGeom>
            <a:avLst/>
            <a:gdLst/>
            <a:ahLst/>
            <a:cxnLst/>
            <a:rect l="l" t="t" r="r" b="b"/>
            <a:pathLst>
              <a:path h="68579">
                <a:moveTo>
                  <a:pt x="0" y="0"/>
                </a:moveTo>
                <a:lnTo>
                  <a:pt x="0" y="6857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00" name="object 2000"/>
          <p:cNvSpPr/>
          <p:nvPr/>
        </p:nvSpPr>
        <p:spPr>
          <a:xfrm>
            <a:off x="7727373" y="3221182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01" name="object 2001"/>
          <p:cNvSpPr/>
          <p:nvPr/>
        </p:nvSpPr>
        <p:spPr>
          <a:xfrm>
            <a:off x="7732568" y="3174423"/>
            <a:ext cx="0" cy="46759"/>
          </a:xfrm>
          <a:custGeom>
            <a:avLst/>
            <a:gdLst/>
            <a:ahLst/>
            <a:cxnLst/>
            <a:rect l="l" t="t" r="r" b="b"/>
            <a:pathLst>
              <a:path h="68579">
                <a:moveTo>
                  <a:pt x="0" y="0"/>
                </a:moveTo>
                <a:lnTo>
                  <a:pt x="0" y="6857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02" name="object 2002"/>
          <p:cNvSpPr/>
          <p:nvPr/>
        </p:nvSpPr>
        <p:spPr>
          <a:xfrm>
            <a:off x="7509163" y="3174423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76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03" name="object 2003"/>
          <p:cNvSpPr/>
          <p:nvPr/>
        </p:nvSpPr>
        <p:spPr>
          <a:xfrm>
            <a:off x="7509164" y="3174423"/>
            <a:ext cx="0" cy="46759"/>
          </a:xfrm>
          <a:custGeom>
            <a:avLst/>
            <a:gdLst/>
            <a:ahLst/>
            <a:cxnLst/>
            <a:rect l="l" t="t" r="r" b="b"/>
            <a:pathLst>
              <a:path h="68579">
                <a:moveTo>
                  <a:pt x="0" y="0"/>
                </a:moveTo>
                <a:lnTo>
                  <a:pt x="0" y="6857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04" name="object 2004"/>
          <p:cNvSpPr/>
          <p:nvPr/>
        </p:nvSpPr>
        <p:spPr>
          <a:xfrm>
            <a:off x="7509164" y="3221182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05" name="object 2005"/>
          <p:cNvSpPr/>
          <p:nvPr/>
        </p:nvSpPr>
        <p:spPr>
          <a:xfrm>
            <a:off x="7514358" y="3174423"/>
            <a:ext cx="0" cy="46759"/>
          </a:xfrm>
          <a:custGeom>
            <a:avLst/>
            <a:gdLst/>
            <a:ahLst/>
            <a:cxnLst/>
            <a:rect l="l" t="t" r="r" b="b"/>
            <a:pathLst>
              <a:path h="68579">
                <a:moveTo>
                  <a:pt x="0" y="0"/>
                </a:moveTo>
                <a:lnTo>
                  <a:pt x="0" y="6857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06" name="object 2006"/>
          <p:cNvSpPr/>
          <p:nvPr/>
        </p:nvSpPr>
        <p:spPr>
          <a:xfrm>
            <a:off x="7289916" y="3174423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76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07" name="object 2007"/>
          <p:cNvSpPr/>
          <p:nvPr/>
        </p:nvSpPr>
        <p:spPr>
          <a:xfrm>
            <a:off x="7289915" y="3174423"/>
            <a:ext cx="0" cy="46759"/>
          </a:xfrm>
          <a:custGeom>
            <a:avLst/>
            <a:gdLst/>
            <a:ahLst/>
            <a:cxnLst/>
            <a:rect l="l" t="t" r="r" b="b"/>
            <a:pathLst>
              <a:path h="68579">
                <a:moveTo>
                  <a:pt x="0" y="0"/>
                </a:moveTo>
                <a:lnTo>
                  <a:pt x="0" y="6857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08" name="object 2008"/>
          <p:cNvSpPr/>
          <p:nvPr/>
        </p:nvSpPr>
        <p:spPr>
          <a:xfrm>
            <a:off x="7289914" y="3221182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09" name="object 2009"/>
          <p:cNvSpPr/>
          <p:nvPr/>
        </p:nvSpPr>
        <p:spPr>
          <a:xfrm>
            <a:off x="7295111" y="3174423"/>
            <a:ext cx="0" cy="46759"/>
          </a:xfrm>
          <a:custGeom>
            <a:avLst/>
            <a:gdLst/>
            <a:ahLst/>
            <a:cxnLst/>
            <a:rect l="l" t="t" r="r" b="b"/>
            <a:pathLst>
              <a:path h="68579">
                <a:moveTo>
                  <a:pt x="0" y="0"/>
                </a:moveTo>
                <a:lnTo>
                  <a:pt x="0" y="6857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10" name="object 2010"/>
          <p:cNvSpPr/>
          <p:nvPr/>
        </p:nvSpPr>
        <p:spPr>
          <a:xfrm>
            <a:off x="7069628" y="3174423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76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11" name="object 2011"/>
          <p:cNvSpPr/>
          <p:nvPr/>
        </p:nvSpPr>
        <p:spPr>
          <a:xfrm>
            <a:off x="7069628" y="3174423"/>
            <a:ext cx="0" cy="46759"/>
          </a:xfrm>
          <a:custGeom>
            <a:avLst/>
            <a:gdLst/>
            <a:ahLst/>
            <a:cxnLst/>
            <a:rect l="l" t="t" r="r" b="b"/>
            <a:pathLst>
              <a:path h="68579">
                <a:moveTo>
                  <a:pt x="0" y="0"/>
                </a:moveTo>
                <a:lnTo>
                  <a:pt x="0" y="6857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12" name="object 2012"/>
          <p:cNvSpPr/>
          <p:nvPr/>
        </p:nvSpPr>
        <p:spPr>
          <a:xfrm>
            <a:off x="7069627" y="3221182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13" name="object 2013"/>
          <p:cNvSpPr/>
          <p:nvPr/>
        </p:nvSpPr>
        <p:spPr>
          <a:xfrm>
            <a:off x="7074824" y="3174423"/>
            <a:ext cx="0" cy="46759"/>
          </a:xfrm>
          <a:custGeom>
            <a:avLst/>
            <a:gdLst/>
            <a:ahLst/>
            <a:cxnLst/>
            <a:rect l="l" t="t" r="r" b="b"/>
            <a:pathLst>
              <a:path h="68579">
                <a:moveTo>
                  <a:pt x="0" y="0"/>
                </a:moveTo>
                <a:lnTo>
                  <a:pt x="0" y="6857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14" name="object 2014"/>
          <p:cNvSpPr/>
          <p:nvPr/>
        </p:nvSpPr>
        <p:spPr>
          <a:xfrm>
            <a:off x="6851419" y="3174423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76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15" name="object 2015"/>
          <p:cNvSpPr/>
          <p:nvPr/>
        </p:nvSpPr>
        <p:spPr>
          <a:xfrm>
            <a:off x="6851418" y="3174423"/>
            <a:ext cx="0" cy="46759"/>
          </a:xfrm>
          <a:custGeom>
            <a:avLst/>
            <a:gdLst/>
            <a:ahLst/>
            <a:cxnLst/>
            <a:rect l="l" t="t" r="r" b="b"/>
            <a:pathLst>
              <a:path h="68579">
                <a:moveTo>
                  <a:pt x="0" y="0"/>
                </a:moveTo>
                <a:lnTo>
                  <a:pt x="0" y="6857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16" name="object 2016"/>
          <p:cNvSpPr/>
          <p:nvPr/>
        </p:nvSpPr>
        <p:spPr>
          <a:xfrm>
            <a:off x="6851419" y="3221182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17" name="object 2017"/>
          <p:cNvSpPr/>
          <p:nvPr/>
        </p:nvSpPr>
        <p:spPr>
          <a:xfrm>
            <a:off x="6856614" y="3174423"/>
            <a:ext cx="0" cy="46759"/>
          </a:xfrm>
          <a:custGeom>
            <a:avLst/>
            <a:gdLst/>
            <a:ahLst/>
            <a:cxnLst/>
            <a:rect l="l" t="t" r="r" b="b"/>
            <a:pathLst>
              <a:path h="68579">
                <a:moveTo>
                  <a:pt x="0" y="0"/>
                </a:moveTo>
                <a:lnTo>
                  <a:pt x="0" y="6857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18" name="object 2018"/>
          <p:cNvSpPr/>
          <p:nvPr/>
        </p:nvSpPr>
        <p:spPr>
          <a:xfrm>
            <a:off x="5628408" y="3933998"/>
            <a:ext cx="92652" cy="0"/>
          </a:xfrm>
          <a:custGeom>
            <a:avLst/>
            <a:gdLst/>
            <a:ahLst/>
            <a:cxnLst/>
            <a:rect l="l" t="t" r="r" b="b"/>
            <a:pathLst>
              <a:path w="135890">
                <a:moveTo>
                  <a:pt x="0" y="0"/>
                </a:moveTo>
                <a:lnTo>
                  <a:pt x="13563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19" name="object 2019"/>
          <p:cNvSpPr/>
          <p:nvPr/>
        </p:nvSpPr>
        <p:spPr>
          <a:xfrm>
            <a:off x="5628408" y="3930880"/>
            <a:ext cx="92652" cy="0"/>
          </a:xfrm>
          <a:custGeom>
            <a:avLst/>
            <a:gdLst/>
            <a:ahLst/>
            <a:cxnLst/>
            <a:rect l="l" t="t" r="r" b="b"/>
            <a:pathLst>
              <a:path w="135890">
                <a:moveTo>
                  <a:pt x="13563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20" name="object 2020"/>
          <p:cNvSpPr/>
          <p:nvPr/>
        </p:nvSpPr>
        <p:spPr>
          <a:xfrm>
            <a:off x="5726084" y="3933998"/>
            <a:ext cx="92652" cy="0"/>
          </a:xfrm>
          <a:custGeom>
            <a:avLst/>
            <a:gdLst/>
            <a:ahLst/>
            <a:cxnLst/>
            <a:rect l="l" t="t" r="r" b="b"/>
            <a:pathLst>
              <a:path w="135890">
                <a:moveTo>
                  <a:pt x="0" y="0"/>
                </a:moveTo>
                <a:lnTo>
                  <a:pt x="13563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21" name="object 2021"/>
          <p:cNvSpPr/>
          <p:nvPr/>
        </p:nvSpPr>
        <p:spPr>
          <a:xfrm>
            <a:off x="5726084" y="3930880"/>
            <a:ext cx="92652" cy="0"/>
          </a:xfrm>
          <a:custGeom>
            <a:avLst/>
            <a:gdLst/>
            <a:ahLst/>
            <a:cxnLst/>
            <a:rect l="l" t="t" r="r" b="b"/>
            <a:pathLst>
              <a:path w="135890">
                <a:moveTo>
                  <a:pt x="13563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22" name="object 2022"/>
          <p:cNvSpPr/>
          <p:nvPr/>
        </p:nvSpPr>
        <p:spPr>
          <a:xfrm>
            <a:off x="5623214" y="3936076"/>
            <a:ext cx="100878" cy="0"/>
          </a:xfrm>
          <a:custGeom>
            <a:avLst/>
            <a:gdLst/>
            <a:ahLst/>
            <a:cxnLst/>
            <a:rect l="l" t="t" r="r" b="b"/>
            <a:pathLst>
              <a:path w="147954">
                <a:moveTo>
                  <a:pt x="14782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23" name="object 2023"/>
          <p:cNvSpPr/>
          <p:nvPr/>
        </p:nvSpPr>
        <p:spPr>
          <a:xfrm>
            <a:off x="5636722" y="3923607"/>
            <a:ext cx="87457" cy="0"/>
          </a:xfrm>
          <a:custGeom>
            <a:avLst/>
            <a:gdLst/>
            <a:ahLst/>
            <a:cxnLst/>
            <a:rect l="l" t="t" r="r" b="b"/>
            <a:pathLst>
              <a:path w="128270">
                <a:moveTo>
                  <a:pt x="12801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24" name="object 2024"/>
          <p:cNvSpPr/>
          <p:nvPr/>
        </p:nvSpPr>
        <p:spPr>
          <a:xfrm>
            <a:off x="5724004" y="3936076"/>
            <a:ext cx="100013" cy="0"/>
          </a:xfrm>
          <a:custGeom>
            <a:avLst/>
            <a:gdLst/>
            <a:ahLst/>
            <a:cxnLst/>
            <a:rect l="l" t="t" r="r" b="b"/>
            <a:pathLst>
              <a:path w="146684">
                <a:moveTo>
                  <a:pt x="146303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25" name="object 2025"/>
          <p:cNvSpPr/>
          <p:nvPr/>
        </p:nvSpPr>
        <p:spPr>
          <a:xfrm>
            <a:off x="5724004" y="3923607"/>
            <a:ext cx="100013" cy="0"/>
          </a:xfrm>
          <a:custGeom>
            <a:avLst/>
            <a:gdLst/>
            <a:ahLst/>
            <a:cxnLst/>
            <a:rect l="l" t="t" r="r" b="b"/>
            <a:pathLst>
              <a:path w="146684">
                <a:moveTo>
                  <a:pt x="146303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26" name="object 2026"/>
          <p:cNvSpPr/>
          <p:nvPr/>
        </p:nvSpPr>
        <p:spPr>
          <a:xfrm>
            <a:off x="5818563" y="3936076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27" name="object 2027"/>
          <p:cNvSpPr/>
          <p:nvPr/>
        </p:nvSpPr>
        <p:spPr>
          <a:xfrm>
            <a:off x="5823757" y="3923607"/>
            <a:ext cx="0" cy="12556"/>
          </a:xfrm>
          <a:custGeom>
            <a:avLst/>
            <a:gdLst/>
            <a:ahLst/>
            <a:cxnLst/>
            <a:rect l="l" t="t" r="r" b="b"/>
            <a:pathLst>
              <a:path h="18414">
                <a:moveTo>
                  <a:pt x="0" y="1828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28" name="object 2028"/>
          <p:cNvSpPr/>
          <p:nvPr/>
        </p:nvSpPr>
        <p:spPr>
          <a:xfrm>
            <a:off x="5818562" y="3923607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76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29" name="object 2029"/>
          <p:cNvSpPr/>
          <p:nvPr/>
        </p:nvSpPr>
        <p:spPr>
          <a:xfrm>
            <a:off x="5818562" y="3923607"/>
            <a:ext cx="0" cy="12556"/>
          </a:xfrm>
          <a:custGeom>
            <a:avLst/>
            <a:gdLst/>
            <a:ahLst/>
            <a:cxnLst/>
            <a:rect l="l" t="t" r="r" b="b"/>
            <a:pathLst>
              <a:path h="18414">
                <a:moveTo>
                  <a:pt x="0" y="0"/>
                </a:moveTo>
                <a:lnTo>
                  <a:pt x="0" y="1828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30" name="object 2030"/>
          <p:cNvSpPr/>
          <p:nvPr/>
        </p:nvSpPr>
        <p:spPr>
          <a:xfrm>
            <a:off x="5720887" y="3936076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31" name="object 2031"/>
          <p:cNvSpPr/>
          <p:nvPr/>
        </p:nvSpPr>
        <p:spPr>
          <a:xfrm>
            <a:off x="5726083" y="3923607"/>
            <a:ext cx="0" cy="12556"/>
          </a:xfrm>
          <a:custGeom>
            <a:avLst/>
            <a:gdLst/>
            <a:ahLst/>
            <a:cxnLst/>
            <a:rect l="l" t="t" r="r" b="b"/>
            <a:pathLst>
              <a:path h="18414">
                <a:moveTo>
                  <a:pt x="0" y="0"/>
                </a:moveTo>
                <a:lnTo>
                  <a:pt x="0" y="1828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32" name="object 2032"/>
          <p:cNvSpPr/>
          <p:nvPr/>
        </p:nvSpPr>
        <p:spPr>
          <a:xfrm>
            <a:off x="5720888" y="3923607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76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33" name="object 2033"/>
          <p:cNvSpPr/>
          <p:nvPr/>
        </p:nvSpPr>
        <p:spPr>
          <a:xfrm>
            <a:off x="5720888" y="3923607"/>
            <a:ext cx="0" cy="12556"/>
          </a:xfrm>
          <a:custGeom>
            <a:avLst/>
            <a:gdLst/>
            <a:ahLst/>
            <a:cxnLst/>
            <a:rect l="l" t="t" r="r" b="b"/>
            <a:pathLst>
              <a:path h="18414">
                <a:moveTo>
                  <a:pt x="0" y="0"/>
                </a:moveTo>
                <a:lnTo>
                  <a:pt x="0" y="1828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34" name="object 2034"/>
          <p:cNvSpPr/>
          <p:nvPr/>
        </p:nvSpPr>
        <p:spPr>
          <a:xfrm>
            <a:off x="4130039" y="1454727"/>
            <a:ext cx="92652" cy="0"/>
          </a:xfrm>
          <a:custGeom>
            <a:avLst/>
            <a:gdLst/>
            <a:ahLst/>
            <a:cxnLst/>
            <a:rect l="l" t="t" r="r" b="b"/>
            <a:pathLst>
              <a:path w="135889">
                <a:moveTo>
                  <a:pt x="0" y="0"/>
                </a:moveTo>
                <a:lnTo>
                  <a:pt x="13563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35" name="object 2035"/>
          <p:cNvSpPr/>
          <p:nvPr/>
        </p:nvSpPr>
        <p:spPr>
          <a:xfrm>
            <a:off x="4130039" y="1451609"/>
            <a:ext cx="92652" cy="0"/>
          </a:xfrm>
          <a:custGeom>
            <a:avLst/>
            <a:gdLst/>
            <a:ahLst/>
            <a:cxnLst/>
            <a:rect l="l" t="t" r="r" b="b"/>
            <a:pathLst>
              <a:path w="135889">
                <a:moveTo>
                  <a:pt x="13563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36" name="object 2036"/>
          <p:cNvSpPr/>
          <p:nvPr/>
        </p:nvSpPr>
        <p:spPr>
          <a:xfrm>
            <a:off x="4130039" y="1462000"/>
            <a:ext cx="92652" cy="0"/>
          </a:xfrm>
          <a:custGeom>
            <a:avLst/>
            <a:gdLst/>
            <a:ahLst/>
            <a:cxnLst/>
            <a:rect l="l" t="t" r="r" b="b"/>
            <a:pathLst>
              <a:path w="135889">
                <a:moveTo>
                  <a:pt x="13563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37" name="object 2037"/>
          <p:cNvSpPr/>
          <p:nvPr/>
        </p:nvSpPr>
        <p:spPr>
          <a:xfrm>
            <a:off x="4124844" y="1449531"/>
            <a:ext cx="100878" cy="0"/>
          </a:xfrm>
          <a:custGeom>
            <a:avLst/>
            <a:gdLst/>
            <a:ahLst/>
            <a:cxnLst/>
            <a:rect l="l" t="t" r="r" b="b"/>
            <a:pathLst>
              <a:path w="147954">
                <a:moveTo>
                  <a:pt x="14782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38" name="object 2038"/>
          <p:cNvSpPr/>
          <p:nvPr/>
        </p:nvSpPr>
        <p:spPr>
          <a:xfrm>
            <a:off x="4320194" y="1462000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39" name="object 2039"/>
          <p:cNvSpPr/>
          <p:nvPr/>
        </p:nvSpPr>
        <p:spPr>
          <a:xfrm>
            <a:off x="4325388" y="1449531"/>
            <a:ext cx="0" cy="12556"/>
          </a:xfrm>
          <a:custGeom>
            <a:avLst/>
            <a:gdLst/>
            <a:ahLst/>
            <a:cxnLst/>
            <a:rect l="l" t="t" r="r" b="b"/>
            <a:pathLst>
              <a:path h="18414">
                <a:moveTo>
                  <a:pt x="0" y="1828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40" name="object 2040"/>
          <p:cNvSpPr/>
          <p:nvPr/>
        </p:nvSpPr>
        <p:spPr>
          <a:xfrm>
            <a:off x="4320194" y="1449531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76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41" name="object 2041"/>
          <p:cNvSpPr/>
          <p:nvPr/>
        </p:nvSpPr>
        <p:spPr>
          <a:xfrm>
            <a:off x="4320193" y="1449531"/>
            <a:ext cx="0" cy="12556"/>
          </a:xfrm>
          <a:custGeom>
            <a:avLst/>
            <a:gdLst/>
            <a:ahLst/>
            <a:cxnLst/>
            <a:rect l="l" t="t" r="r" b="b"/>
            <a:pathLst>
              <a:path h="18414">
                <a:moveTo>
                  <a:pt x="0" y="0"/>
                </a:moveTo>
                <a:lnTo>
                  <a:pt x="0" y="1828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42" name="object 2042"/>
          <p:cNvSpPr/>
          <p:nvPr/>
        </p:nvSpPr>
        <p:spPr>
          <a:xfrm>
            <a:off x="4124844" y="1462000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43" name="object 2043"/>
          <p:cNvSpPr/>
          <p:nvPr/>
        </p:nvSpPr>
        <p:spPr>
          <a:xfrm>
            <a:off x="4130040" y="1449531"/>
            <a:ext cx="0" cy="12556"/>
          </a:xfrm>
          <a:custGeom>
            <a:avLst/>
            <a:gdLst/>
            <a:ahLst/>
            <a:cxnLst/>
            <a:rect l="l" t="t" r="r" b="b"/>
            <a:pathLst>
              <a:path h="18414">
                <a:moveTo>
                  <a:pt x="0" y="0"/>
                </a:moveTo>
                <a:lnTo>
                  <a:pt x="0" y="1828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44" name="object 2044"/>
          <p:cNvSpPr/>
          <p:nvPr/>
        </p:nvSpPr>
        <p:spPr>
          <a:xfrm>
            <a:off x="4124844" y="1449531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76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45" name="object 2045"/>
          <p:cNvSpPr/>
          <p:nvPr/>
        </p:nvSpPr>
        <p:spPr>
          <a:xfrm>
            <a:off x="4124844" y="1449531"/>
            <a:ext cx="0" cy="12556"/>
          </a:xfrm>
          <a:custGeom>
            <a:avLst/>
            <a:gdLst/>
            <a:ahLst/>
            <a:cxnLst/>
            <a:rect l="l" t="t" r="r" b="b"/>
            <a:pathLst>
              <a:path h="18414">
                <a:moveTo>
                  <a:pt x="0" y="0"/>
                </a:moveTo>
                <a:lnTo>
                  <a:pt x="0" y="1828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46" name="object 2046"/>
          <p:cNvSpPr/>
          <p:nvPr/>
        </p:nvSpPr>
        <p:spPr>
          <a:xfrm>
            <a:off x="3777787" y="2168583"/>
            <a:ext cx="326448" cy="0"/>
          </a:xfrm>
          <a:custGeom>
            <a:avLst/>
            <a:gdLst/>
            <a:ahLst/>
            <a:cxnLst/>
            <a:rect l="l" t="t" r="r" b="b"/>
            <a:pathLst>
              <a:path w="478789">
                <a:moveTo>
                  <a:pt x="0" y="0"/>
                </a:moveTo>
                <a:lnTo>
                  <a:pt x="478536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47" name="object 2047"/>
          <p:cNvSpPr/>
          <p:nvPr/>
        </p:nvSpPr>
        <p:spPr>
          <a:xfrm>
            <a:off x="4124845" y="2143644"/>
            <a:ext cx="0" cy="25111"/>
          </a:xfrm>
          <a:custGeom>
            <a:avLst/>
            <a:gdLst/>
            <a:ahLst/>
            <a:cxnLst/>
            <a:rect l="l" t="t" r="r" b="b"/>
            <a:pathLst>
              <a:path h="36830">
                <a:moveTo>
                  <a:pt x="0" y="0"/>
                </a:moveTo>
                <a:lnTo>
                  <a:pt x="0" y="36576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48" name="object 2048"/>
          <p:cNvSpPr/>
          <p:nvPr/>
        </p:nvSpPr>
        <p:spPr>
          <a:xfrm>
            <a:off x="3777788" y="2147800"/>
            <a:ext cx="334674" cy="0"/>
          </a:xfrm>
          <a:custGeom>
            <a:avLst/>
            <a:gdLst/>
            <a:ahLst/>
            <a:cxnLst/>
            <a:rect l="l" t="t" r="r" b="b"/>
            <a:pathLst>
              <a:path w="490854">
                <a:moveTo>
                  <a:pt x="490727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49" name="object 2049"/>
          <p:cNvSpPr/>
          <p:nvPr/>
        </p:nvSpPr>
        <p:spPr>
          <a:xfrm>
            <a:off x="3777788" y="2147800"/>
            <a:ext cx="0" cy="20782"/>
          </a:xfrm>
          <a:custGeom>
            <a:avLst/>
            <a:gdLst/>
            <a:ahLst/>
            <a:cxnLst/>
            <a:rect l="l" t="t" r="r" b="b"/>
            <a:pathLst>
              <a:path h="30480">
                <a:moveTo>
                  <a:pt x="0" y="0"/>
                </a:moveTo>
                <a:lnTo>
                  <a:pt x="0" y="3048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50" name="object 2050"/>
          <p:cNvSpPr/>
          <p:nvPr/>
        </p:nvSpPr>
        <p:spPr>
          <a:xfrm>
            <a:off x="3777788" y="1815291"/>
            <a:ext cx="334674" cy="0"/>
          </a:xfrm>
          <a:custGeom>
            <a:avLst/>
            <a:gdLst/>
            <a:ahLst/>
            <a:cxnLst/>
            <a:rect l="l" t="t" r="r" b="b"/>
            <a:pathLst>
              <a:path w="490854">
                <a:moveTo>
                  <a:pt x="0" y="0"/>
                </a:moveTo>
                <a:lnTo>
                  <a:pt x="490728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51" name="object 2051"/>
          <p:cNvSpPr/>
          <p:nvPr/>
        </p:nvSpPr>
        <p:spPr>
          <a:xfrm>
            <a:off x="3777788" y="1802822"/>
            <a:ext cx="334674" cy="0"/>
          </a:xfrm>
          <a:custGeom>
            <a:avLst/>
            <a:gdLst/>
            <a:ahLst/>
            <a:cxnLst/>
            <a:rect l="l" t="t" r="r" b="b"/>
            <a:pathLst>
              <a:path w="490854">
                <a:moveTo>
                  <a:pt x="490727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52" name="object 2052"/>
          <p:cNvSpPr/>
          <p:nvPr/>
        </p:nvSpPr>
        <p:spPr>
          <a:xfrm>
            <a:off x="3777788" y="1802822"/>
            <a:ext cx="0" cy="12556"/>
          </a:xfrm>
          <a:custGeom>
            <a:avLst/>
            <a:gdLst/>
            <a:ahLst/>
            <a:cxnLst/>
            <a:rect l="l" t="t" r="r" b="b"/>
            <a:pathLst>
              <a:path h="18414">
                <a:moveTo>
                  <a:pt x="0" y="0"/>
                </a:moveTo>
                <a:lnTo>
                  <a:pt x="0" y="18288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53" name="object 2053"/>
          <p:cNvSpPr/>
          <p:nvPr/>
        </p:nvSpPr>
        <p:spPr>
          <a:xfrm>
            <a:off x="4112375" y="1802822"/>
            <a:ext cx="0" cy="12556"/>
          </a:xfrm>
          <a:custGeom>
            <a:avLst/>
            <a:gdLst/>
            <a:ahLst/>
            <a:cxnLst/>
            <a:rect l="l" t="t" r="r" b="b"/>
            <a:pathLst>
              <a:path h="18414">
                <a:moveTo>
                  <a:pt x="0" y="1828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54" name="object 2054"/>
          <p:cNvSpPr/>
          <p:nvPr/>
        </p:nvSpPr>
        <p:spPr>
          <a:xfrm>
            <a:off x="4112375" y="1462000"/>
            <a:ext cx="0" cy="60614"/>
          </a:xfrm>
          <a:custGeom>
            <a:avLst/>
            <a:gdLst/>
            <a:ahLst/>
            <a:cxnLst/>
            <a:rect l="l" t="t" r="r" b="b"/>
            <a:pathLst>
              <a:path h="88900">
                <a:moveTo>
                  <a:pt x="0" y="0"/>
                </a:moveTo>
                <a:lnTo>
                  <a:pt x="0" y="88392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55" name="object 2055"/>
          <p:cNvSpPr/>
          <p:nvPr/>
        </p:nvSpPr>
        <p:spPr>
          <a:xfrm>
            <a:off x="4112376" y="1522268"/>
            <a:ext cx="12556" cy="0"/>
          </a:xfrm>
          <a:custGeom>
            <a:avLst/>
            <a:gdLst/>
            <a:ahLst/>
            <a:cxnLst/>
            <a:rect l="l" t="t" r="r" b="b"/>
            <a:pathLst>
              <a:path w="18414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56" name="object 2056"/>
          <p:cNvSpPr/>
          <p:nvPr/>
        </p:nvSpPr>
        <p:spPr>
          <a:xfrm>
            <a:off x="4124844" y="1462000"/>
            <a:ext cx="0" cy="60614"/>
          </a:xfrm>
          <a:custGeom>
            <a:avLst/>
            <a:gdLst/>
            <a:ahLst/>
            <a:cxnLst/>
            <a:rect l="l" t="t" r="r" b="b"/>
            <a:pathLst>
              <a:path h="88900">
                <a:moveTo>
                  <a:pt x="0" y="88392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57" name="object 2057"/>
          <p:cNvSpPr/>
          <p:nvPr/>
        </p:nvSpPr>
        <p:spPr>
          <a:xfrm>
            <a:off x="4112375" y="1626178"/>
            <a:ext cx="0" cy="176645"/>
          </a:xfrm>
          <a:custGeom>
            <a:avLst/>
            <a:gdLst/>
            <a:ahLst/>
            <a:cxnLst/>
            <a:rect l="l" t="t" r="r" b="b"/>
            <a:pathLst>
              <a:path h="259080">
                <a:moveTo>
                  <a:pt x="0" y="0"/>
                </a:moveTo>
                <a:lnTo>
                  <a:pt x="0" y="259079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58" name="object 2058"/>
          <p:cNvSpPr/>
          <p:nvPr/>
        </p:nvSpPr>
        <p:spPr>
          <a:xfrm>
            <a:off x="4112375" y="1815292"/>
            <a:ext cx="0" cy="224703"/>
          </a:xfrm>
          <a:custGeom>
            <a:avLst/>
            <a:gdLst/>
            <a:ahLst/>
            <a:cxnLst/>
            <a:rect l="l" t="t" r="r" b="b"/>
            <a:pathLst>
              <a:path h="329564">
                <a:moveTo>
                  <a:pt x="0" y="0"/>
                </a:moveTo>
                <a:lnTo>
                  <a:pt x="0" y="329184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59" name="object 2059"/>
          <p:cNvSpPr/>
          <p:nvPr/>
        </p:nvSpPr>
        <p:spPr>
          <a:xfrm>
            <a:off x="4112376" y="2039735"/>
            <a:ext cx="12556" cy="0"/>
          </a:xfrm>
          <a:custGeom>
            <a:avLst/>
            <a:gdLst/>
            <a:ahLst/>
            <a:cxnLst/>
            <a:rect l="l" t="t" r="r" b="b"/>
            <a:pathLst>
              <a:path w="18414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60" name="object 2060"/>
          <p:cNvSpPr/>
          <p:nvPr/>
        </p:nvSpPr>
        <p:spPr>
          <a:xfrm>
            <a:off x="4124844" y="1626177"/>
            <a:ext cx="0" cy="413905"/>
          </a:xfrm>
          <a:custGeom>
            <a:avLst/>
            <a:gdLst/>
            <a:ahLst/>
            <a:cxnLst/>
            <a:rect l="l" t="t" r="r" b="b"/>
            <a:pathLst>
              <a:path h="607060">
                <a:moveTo>
                  <a:pt x="0" y="606551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61" name="object 2061"/>
          <p:cNvSpPr/>
          <p:nvPr/>
        </p:nvSpPr>
        <p:spPr>
          <a:xfrm>
            <a:off x="4112376" y="1626177"/>
            <a:ext cx="12556" cy="0"/>
          </a:xfrm>
          <a:custGeom>
            <a:avLst/>
            <a:gdLst/>
            <a:ahLst/>
            <a:cxnLst/>
            <a:rect l="l" t="t" r="r" b="b"/>
            <a:pathLst>
              <a:path w="18414">
                <a:moveTo>
                  <a:pt x="18287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62" name="object 2062"/>
          <p:cNvSpPr/>
          <p:nvPr/>
        </p:nvSpPr>
        <p:spPr>
          <a:xfrm>
            <a:off x="4112375" y="2143644"/>
            <a:ext cx="0" cy="4330"/>
          </a:xfrm>
          <a:custGeom>
            <a:avLst/>
            <a:gdLst/>
            <a:ahLst/>
            <a:cxnLst/>
            <a:rect l="l" t="t" r="r" b="b"/>
            <a:pathLst>
              <a:path h="6350">
                <a:moveTo>
                  <a:pt x="-3810" y="3048"/>
                </a:moveTo>
                <a:lnTo>
                  <a:pt x="3810" y="3048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63" name="object 2063"/>
          <p:cNvSpPr/>
          <p:nvPr/>
        </p:nvSpPr>
        <p:spPr>
          <a:xfrm>
            <a:off x="4112376" y="2143644"/>
            <a:ext cx="12556" cy="0"/>
          </a:xfrm>
          <a:custGeom>
            <a:avLst/>
            <a:gdLst/>
            <a:ahLst/>
            <a:cxnLst/>
            <a:rect l="l" t="t" r="r" b="b"/>
            <a:pathLst>
              <a:path w="18414">
                <a:moveTo>
                  <a:pt x="18287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64" name="object 2064"/>
          <p:cNvSpPr/>
          <p:nvPr/>
        </p:nvSpPr>
        <p:spPr>
          <a:xfrm>
            <a:off x="4119649" y="1462000"/>
            <a:ext cx="0" cy="60614"/>
          </a:xfrm>
          <a:custGeom>
            <a:avLst/>
            <a:gdLst/>
            <a:ahLst/>
            <a:cxnLst/>
            <a:rect l="l" t="t" r="r" b="b"/>
            <a:pathLst>
              <a:path h="88900">
                <a:moveTo>
                  <a:pt x="0" y="8839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65" name="object 2065"/>
          <p:cNvSpPr/>
          <p:nvPr/>
        </p:nvSpPr>
        <p:spPr>
          <a:xfrm>
            <a:off x="4119649" y="1626177"/>
            <a:ext cx="0" cy="413905"/>
          </a:xfrm>
          <a:custGeom>
            <a:avLst/>
            <a:gdLst/>
            <a:ahLst/>
            <a:cxnLst/>
            <a:rect l="l" t="t" r="r" b="b"/>
            <a:pathLst>
              <a:path h="607060">
                <a:moveTo>
                  <a:pt x="0" y="60655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66" name="object 2066"/>
          <p:cNvSpPr/>
          <p:nvPr/>
        </p:nvSpPr>
        <p:spPr>
          <a:xfrm>
            <a:off x="4112376" y="2147800"/>
            <a:ext cx="7360" cy="0"/>
          </a:xfrm>
          <a:custGeom>
            <a:avLst/>
            <a:gdLst/>
            <a:ahLst/>
            <a:cxnLst/>
            <a:rect l="l" t="t" r="r" b="b"/>
            <a:pathLst>
              <a:path w="10795">
                <a:moveTo>
                  <a:pt x="0" y="0"/>
                </a:moveTo>
                <a:lnTo>
                  <a:pt x="1066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67" name="object 2067"/>
          <p:cNvSpPr/>
          <p:nvPr/>
        </p:nvSpPr>
        <p:spPr>
          <a:xfrm>
            <a:off x="4119648" y="2143645"/>
            <a:ext cx="0" cy="25111"/>
          </a:xfrm>
          <a:custGeom>
            <a:avLst/>
            <a:gdLst/>
            <a:ahLst/>
            <a:cxnLst/>
            <a:rect l="l" t="t" r="r" b="b"/>
            <a:pathLst>
              <a:path h="36830">
                <a:moveTo>
                  <a:pt x="0" y="0"/>
                </a:moveTo>
                <a:lnTo>
                  <a:pt x="0" y="3657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68" name="object 2068"/>
          <p:cNvSpPr/>
          <p:nvPr/>
        </p:nvSpPr>
        <p:spPr>
          <a:xfrm>
            <a:off x="4119649" y="2168583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69" name="object 2069"/>
          <p:cNvSpPr/>
          <p:nvPr/>
        </p:nvSpPr>
        <p:spPr>
          <a:xfrm>
            <a:off x="4124844" y="2147800"/>
            <a:ext cx="0" cy="20782"/>
          </a:xfrm>
          <a:custGeom>
            <a:avLst/>
            <a:gdLst/>
            <a:ahLst/>
            <a:cxnLst/>
            <a:rect l="l" t="t" r="r" b="b"/>
            <a:pathLst>
              <a:path h="30480">
                <a:moveTo>
                  <a:pt x="0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70" name="object 2070"/>
          <p:cNvSpPr/>
          <p:nvPr/>
        </p:nvSpPr>
        <p:spPr>
          <a:xfrm>
            <a:off x="4311880" y="1454727"/>
            <a:ext cx="0" cy="981075"/>
          </a:xfrm>
          <a:custGeom>
            <a:avLst/>
            <a:gdLst/>
            <a:ahLst/>
            <a:cxnLst/>
            <a:rect l="l" t="t" r="r" b="b"/>
            <a:pathLst>
              <a:path h="1438910">
                <a:moveTo>
                  <a:pt x="0" y="0"/>
                </a:moveTo>
                <a:lnTo>
                  <a:pt x="0" y="1438656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71" name="object 2071"/>
          <p:cNvSpPr/>
          <p:nvPr/>
        </p:nvSpPr>
        <p:spPr>
          <a:xfrm>
            <a:off x="4311880" y="2435628"/>
            <a:ext cx="13855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72" name="object 2072"/>
          <p:cNvSpPr/>
          <p:nvPr/>
        </p:nvSpPr>
        <p:spPr>
          <a:xfrm>
            <a:off x="4325388" y="1454728"/>
            <a:ext cx="0" cy="967653"/>
          </a:xfrm>
          <a:custGeom>
            <a:avLst/>
            <a:gdLst/>
            <a:ahLst/>
            <a:cxnLst/>
            <a:rect l="l" t="t" r="r" b="b"/>
            <a:pathLst>
              <a:path h="1419225">
                <a:moveTo>
                  <a:pt x="0" y="1418844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73" name="object 2073"/>
          <p:cNvSpPr/>
          <p:nvPr/>
        </p:nvSpPr>
        <p:spPr>
          <a:xfrm>
            <a:off x="4311880" y="1454727"/>
            <a:ext cx="13855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19812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74" name="object 2074"/>
          <p:cNvSpPr/>
          <p:nvPr/>
        </p:nvSpPr>
        <p:spPr>
          <a:xfrm>
            <a:off x="4559184" y="2536421"/>
            <a:ext cx="829541" cy="0"/>
          </a:xfrm>
          <a:custGeom>
            <a:avLst/>
            <a:gdLst/>
            <a:ahLst/>
            <a:cxnLst/>
            <a:rect l="l" t="t" r="r" b="b"/>
            <a:pathLst>
              <a:path w="1216659">
                <a:moveTo>
                  <a:pt x="0" y="0"/>
                </a:moveTo>
                <a:lnTo>
                  <a:pt x="1216152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75" name="object 2075"/>
          <p:cNvSpPr/>
          <p:nvPr/>
        </p:nvSpPr>
        <p:spPr>
          <a:xfrm>
            <a:off x="5388379" y="2523952"/>
            <a:ext cx="0" cy="12556"/>
          </a:xfrm>
          <a:custGeom>
            <a:avLst/>
            <a:gdLst/>
            <a:ahLst/>
            <a:cxnLst/>
            <a:rect l="l" t="t" r="r" b="b"/>
            <a:pathLst>
              <a:path h="18414">
                <a:moveTo>
                  <a:pt x="0" y="18287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76" name="object 2076"/>
          <p:cNvSpPr/>
          <p:nvPr/>
        </p:nvSpPr>
        <p:spPr>
          <a:xfrm>
            <a:off x="5333306" y="2523952"/>
            <a:ext cx="41564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60959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77" name="object 2077"/>
          <p:cNvSpPr/>
          <p:nvPr/>
        </p:nvSpPr>
        <p:spPr>
          <a:xfrm>
            <a:off x="4677641" y="2523952"/>
            <a:ext cx="593581" cy="0"/>
          </a:xfrm>
          <a:custGeom>
            <a:avLst/>
            <a:gdLst/>
            <a:ahLst/>
            <a:cxnLst/>
            <a:rect l="l" t="t" r="r" b="b"/>
            <a:pathLst>
              <a:path w="870584">
                <a:moveTo>
                  <a:pt x="870203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78" name="object 2078"/>
          <p:cNvSpPr/>
          <p:nvPr/>
        </p:nvSpPr>
        <p:spPr>
          <a:xfrm>
            <a:off x="4572692" y="2523952"/>
            <a:ext cx="42863" cy="0"/>
          </a:xfrm>
          <a:custGeom>
            <a:avLst/>
            <a:gdLst/>
            <a:ahLst/>
            <a:cxnLst/>
            <a:rect l="l" t="t" r="r" b="b"/>
            <a:pathLst>
              <a:path w="62864">
                <a:moveTo>
                  <a:pt x="62484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79" name="object 2079"/>
          <p:cNvSpPr/>
          <p:nvPr/>
        </p:nvSpPr>
        <p:spPr>
          <a:xfrm>
            <a:off x="4559184" y="2523952"/>
            <a:ext cx="0" cy="12556"/>
          </a:xfrm>
          <a:custGeom>
            <a:avLst/>
            <a:gdLst/>
            <a:ahLst/>
            <a:cxnLst/>
            <a:rect l="l" t="t" r="r" b="b"/>
            <a:pathLst>
              <a:path h="18414">
                <a:moveTo>
                  <a:pt x="0" y="0"/>
                </a:moveTo>
                <a:lnTo>
                  <a:pt x="0" y="18288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80" name="object 2080"/>
          <p:cNvSpPr/>
          <p:nvPr/>
        </p:nvSpPr>
        <p:spPr>
          <a:xfrm>
            <a:off x="8027670" y="1619943"/>
            <a:ext cx="0" cy="245485"/>
          </a:xfrm>
          <a:custGeom>
            <a:avLst/>
            <a:gdLst/>
            <a:ahLst/>
            <a:cxnLst/>
            <a:rect l="l" t="t" r="r" b="b"/>
            <a:pathLst>
              <a:path h="360044">
                <a:moveTo>
                  <a:pt x="0" y="0"/>
                </a:moveTo>
                <a:lnTo>
                  <a:pt x="0" y="359664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81" name="object 2081"/>
          <p:cNvSpPr/>
          <p:nvPr/>
        </p:nvSpPr>
        <p:spPr>
          <a:xfrm>
            <a:off x="8027670" y="1865168"/>
            <a:ext cx="12556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82" name="object 2082"/>
          <p:cNvSpPr/>
          <p:nvPr/>
        </p:nvSpPr>
        <p:spPr>
          <a:xfrm>
            <a:off x="8040139" y="1619943"/>
            <a:ext cx="0" cy="245485"/>
          </a:xfrm>
          <a:custGeom>
            <a:avLst/>
            <a:gdLst/>
            <a:ahLst/>
            <a:cxnLst/>
            <a:rect l="l" t="t" r="r" b="b"/>
            <a:pathLst>
              <a:path h="360044">
                <a:moveTo>
                  <a:pt x="0" y="359664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83" name="object 2083"/>
          <p:cNvSpPr/>
          <p:nvPr/>
        </p:nvSpPr>
        <p:spPr>
          <a:xfrm>
            <a:off x="8027670" y="1969077"/>
            <a:ext cx="0" cy="10391"/>
          </a:xfrm>
          <a:custGeom>
            <a:avLst/>
            <a:gdLst/>
            <a:ahLst/>
            <a:cxnLst/>
            <a:rect l="l" t="t" r="r" b="b"/>
            <a:pathLst>
              <a:path h="15239">
                <a:moveTo>
                  <a:pt x="0" y="0"/>
                </a:moveTo>
                <a:lnTo>
                  <a:pt x="0" y="1524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84" name="object 2084"/>
          <p:cNvSpPr/>
          <p:nvPr/>
        </p:nvSpPr>
        <p:spPr>
          <a:xfrm>
            <a:off x="8027670" y="1991937"/>
            <a:ext cx="0" cy="10391"/>
          </a:xfrm>
          <a:custGeom>
            <a:avLst/>
            <a:gdLst/>
            <a:ahLst/>
            <a:cxnLst/>
            <a:rect l="l" t="t" r="r" b="b"/>
            <a:pathLst>
              <a:path h="15239">
                <a:moveTo>
                  <a:pt x="0" y="0"/>
                </a:moveTo>
                <a:lnTo>
                  <a:pt x="0" y="1524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85" name="object 2085"/>
          <p:cNvSpPr/>
          <p:nvPr/>
        </p:nvSpPr>
        <p:spPr>
          <a:xfrm>
            <a:off x="8027670" y="2002328"/>
            <a:ext cx="12556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86" name="object 2086"/>
          <p:cNvSpPr/>
          <p:nvPr/>
        </p:nvSpPr>
        <p:spPr>
          <a:xfrm>
            <a:off x="8040139" y="1969077"/>
            <a:ext cx="0" cy="33338"/>
          </a:xfrm>
          <a:custGeom>
            <a:avLst/>
            <a:gdLst/>
            <a:ahLst/>
            <a:cxnLst/>
            <a:rect l="l" t="t" r="r" b="b"/>
            <a:pathLst>
              <a:path h="48894">
                <a:moveTo>
                  <a:pt x="0" y="48768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87" name="object 2087"/>
          <p:cNvSpPr/>
          <p:nvPr/>
        </p:nvSpPr>
        <p:spPr>
          <a:xfrm>
            <a:off x="8027670" y="1969077"/>
            <a:ext cx="12556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18288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88" name="object 2088"/>
          <p:cNvSpPr/>
          <p:nvPr/>
        </p:nvSpPr>
        <p:spPr>
          <a:xfrm>
            <a:off x="8027670" y="2107277"/>
            <a:ext cx="0" cy="416935"/>
          </a:xfrm>
          <a:custGeom>
            <a:avLst/>
            <a:gdLst/>
            <a:ahLst/>
            <a:cxnLst/>
            <a:rect l="l" t="t" r="r" b="b"/>
            <a:pathLst>
              <a:path h="611504">
                <a:moveTo>
                  <a:pt x="0" y="0"/>
                </a:moveTo>
                <a:lnTo>
                  <a:pt x="0" y="611124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89" name="object 2089"/>
          <p:cNvSpPr/>
          <p:nvPr/>
        </p:nvSpPr>
        <p:spPr>
          <a:xfrm>
            <a:off x="8040139" y="2107277"/>
            <a:ext cx="0" cy="416935"/>
          </a:xfrm>
          <a:custGeom>
            <a:avLst/>
            <a:gdLst/>
            <a:ahLst/>
            <a:cxnLst/>
            <a:rect l="l" t="t" r="r" b="b"/>
            <a:pathLst>
              <a:path h="611504">
                <a:moveTo>
                  <a:pt x="0" y="611124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90" name="object 2090"/>
          <p:cNvSpPr/>
          <p:nvPr/>
        </p:nvSpPr>
        <p:spPr>
          <a:xfrm>
            <a:off x="8027670" y="2107276"/>
            <a:ext cx="12556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18288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91" name="object 2091"/>
          <p:cNvSpPr/>
          <p:nvPr/>
        </p:nvSpPr>
        <p:spPr>
          <a:xfrm>
            <a:off x="5951565" y="1462000"/>
            <a:ext cx="0" cy="13855"/>
          </a:xfrm>
          <a:custGeom>
            <a:avLst/>
            <a:gdLst/>
            <a:ahLst/>
            <a:cxnLst/>
            <a:rect l="l" t="t" r="r" b="b"/>
            <a:pathLst>
              <a:path h="20319">
                <a:moveTo>
                  <a:pt x="0" y="0"/>
                </a:moveTo>
                <a:lnTo>
                  <a:pt x="0" y="19812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92" name="object 2092"/>
          <p:cNvSpPr/>
          <p:nvPr/>
        </p:nvSpPr>
        <p:spPr>
          <a:xfrm>
            <a:off x="5951565" y="1537855"/>
            <a:ext cx="0" cy="884526"/>
          </a:xfrm>
          <a:custGeom>
            <a:avLst/>
            <a:gdLst/>
            <a:ahLst/>
            <a:cxnLst/>
            <a:rect l="l" t="t" r="r" b="b"/>
            <a:pathLst>
              <a:path h="1297304">
                <a:moveTo>
                  <a:pt x="0" y="0"/>
                </a:moveTo>
                <a:lnTo>
                  <a:pt x="0" y="1296924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93" name="object 2093"/>
          <p:cNvSpPr/>
          <p:nvPr/>
        </p:nvSpPr>
        <p:spPr>
          <a:xfrm>
            <a:off x="5964034" y="1880754"/>
            <a:ext cx="0" cy="541626"/>
          </a:xfrm>
          <a:custGeom>
            <a:avLst/>
            <a:gdLst/>
            <a:ahLst/>
            <a:cxnLst/>
            <a:rect l="l" t="t" r="r" b="b"/>
            <a:pathLst>
              <a:path h="794385">
                <a:moveTo>
                  <a:pt x="0" y="794003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94" name="object 2094"/>
          <p:cNvSpPr/>
          <p:nvPr/>
        </p:nvSpPr>
        <p:spPr>
          <a:xfrm>
            <a:off x="5964034" y="1537855"/>
            <a:ext cx="0" cy="330777"/>
          </a:xfrm>
          <a:custGeom>
            <a:avLst/>
            <a:gdLst/>
            <a:ahLst/>
            <a:cxnLst/>
            <a:rect l="l" t="t" r="r" b="b"/>
            <a:pathLst>
              <a:path h="485139">
                <a:moveTo>
                  <a:pt x="0" y="484631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95" name="object 2095"/>
          <p:cNvSpPr/>
          <p:nvPr/>
        </p:nvSpPr>
        <p:spPr>
          <a:xfrm>
            <a:off x="5964034" y="1462000"/>
            <a:ext cx="0" cy="13855"/>
          </a:xfrm>
          <a:custGeom>
            <a:avLst/>
            <a:gdLst/>
            <a:ahLst/>
            <a:cxnLst/>
            <a:rect l="l" t="t" r="r" b="b"/>
            <a:pathLst>
              <a:path h="20319">
                <a:moveTo>
                  <a:pt x="0" y="19811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96" name="object 2096"/>
          <p:cNvSpPr/>
          <p:nvPr/>
        </p:nvSpPr>
        <p:spPr>
          <a:xfrm>
            <a:off x="5951565" y="1462000"/>
            <a:ext cx="12556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18288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97" name="object 2097"/>
          <p:cNvSpPr/>
          <p:nvPr/>
        </p:nvSpPr>
        <p:spPr>
          <a:xfrm>
            <a:off x="3820391" y="2949979"/>
            <a:ext cx="0" cy="973715"/>
          </a:xfrm>
          <a:custGeom>
            <a:avLst/>
            <a:gdLst/>
            <a:ahLst/>
            <a:cxnLst/>
            <a:rect l="l" t="t" r="r" b="b"/>
            <a:pathLst>
              <a:path h="1428114">
                <a:moveTo>
                  <a:pt x="0" y="0"/>
                </a:moveTo>
                <a:lnTo>
                  <a:pt x="0" y="1427988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98" name="object 2098"/>
          <p:cNvSpPr/>
          <p:nvPr/>
        </p:nvSpPr>
        <p:spPr>
          <a:xfrm>
            <a:off x="3820391" y="3923607"/>
            <a:ext cx="13855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99" name="object 2099"/>
          <p:cNvSpPr/>
          <p:nvPr/>
        </p:nvSpPr>
        <p:spPr>
          <a:xfrm>
            <a:off x="3833899" y="2949979"/>
            <a:ext cx="0" cy="973715"/>
          </a:xfrm>
          <a:custGeom>
            <a:avLst/>
            <a:gdLst/>
            <a:ahLst/>
            <a:cxnLst/>
            <a:rect l="l" t="t" r="r" b="b"/>
            <a:pathLst>
              <a:path h="1428114">
                <a:moveTo>
                  <a:pt x="0" y="1427988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00" name="object 2100"/>
          <p:cNvSpPr/>
          <p:nvPr/>
        </p:nvSpPr>
        <p:spPr>
          <a:xfrm>
            <a:off x="4148743" y="2949979"/>
            <a:ext cx="0" cy="973715"/>
          </a:xfrm>
          <a:custGeom>
            <a:avLst/>
            <a:gdLst/>
            <a:ahLst/>
            <a:cxnLst/>
            <a:rect l="l" t="t" r="r" b="b"/>
            <a:pathLst>
              <a:path h="1428114">
                <a:moveTo>
                  <a:pt x="0" y="0"/>
                </a:moveTo>
                <a:lnTo>
                  <a:pt x="0" y="1427988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01" name="object 2101"/>
          <p:cNvSpPr/>
          <p:nvPr/>
        </p:nvSpPr>
        <p:spPr>
          <a:xfrm>
            <a:off x="4148743" y="3923607"/>
            <a:ext cx="12556" cy="0"/>
          </a:xfrm>
          <a:custGeom>
            <a:avLst/>
            <a:gdLst/>
            <a:ahLst/>
            <a:cxnLst/>
            <a:rect l="l" t="t" r="r" b="b"/>
            <a:pathLst>
              <a:path w="18414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02" name="object 2102"/>
          <p:cNvSpPr/>
          <p:nvPr/>
        </p:nvSpPr>
        <p:spPr>
          <a:xfrm>
            <a:off x="4161212" y="2949979"/>
            <a:ext cx="0" cy="973715"/>
          </a:xfrm>
          <a:custGeom>
            <a:avLst/>
            <a:gdLst/>
            <a:ahLst/>
            <a:cxnLst/>
            <a:rect l="l" t="t" r="r" b="b"/>
            <a:pathLst>
              <a:path h="1428114">
                <a:moveTo>
                  <a:pt x="0" y="1427988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03" name="object 2103"/>
          <p:cNvSpPr/>
          <p:nvPr/>
        </p:nvSpPr>
        <p:spPr>
          <a:xfrm>
            <a:off x="4148743" y="2937509"/>
            <a:ext cx="12556" cy="0"/>
          </a:xfrm>
          <a:custGeom>
            <a:avLst/>
            <a:gdLst/>
            <a:ahLst/>
            <a:cxnLst/>
            <a:rect l="l" t="t" r="r" b="b"/>
            <a:pathLst>
              <a:path w="18414">
                <a:moveTo>
                  <a:pt x="18287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04" name="object 2104"/>
          <p:cNvSpPr/>
          <p:nvPr/>
        </p:nvSpPr>
        <p:spPr>
          <a:xfrm>
            <a:off x="5623214" y="2949979"/>
            <a:ext cx="0" cy="973715"/>
          </a:xfrm>
          <a:custGeom>
            <a:avLst/>
            <a:gdLst/>
            <a:ahLst/>
            <a:cxnLst/>
            <a:rect l="l" t="t" r="r" b="b"/>
            <a:pathLst>
              <a:path h="1428114">
                <a:moveTo>
                  <a:pt x="0" y="0"/>
                </a:moveTo>
                <a:lnTo>
                  <a:pt x="0" y="1427988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05" name="object 2105"/>
          <p:cNvSpPr/>
          <p:nvPr/>
        </p:nvSpPr>
        <p:spPr>
          <a:xfrm>
            <a:off x="5623213" y="3923607"/>
            <a:ext cx="13855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06" name="object 2106"/>
          <p:cNvSpPr/>
          <p:nvPr/>
        </p:nvSpPr>
        <p:spPr>
          <a:xfrm>
            <a:off x="5636722" y="2937510"/>
            <a:ext cx="0" cy="986270"/>
          </a:xfrm>
          <a:custGeom>
            <a:avLst/>
            <a:gdLst/>
            <a:ahLst/>
            <a:cxnLst/>
            <a:rect l="l" t="t" r="r" b="b"/>
            <a:pathLst>
              <a:path h="1446529">
                <a:moveTo>
                  <a:pt x="0" y="1446276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07" name="object 2107"/>
          <p:cNvSpPr/>
          <p:nvPr/>
        </p:nvSpPr>
        <p:spPr>
          <a:xfrm>
            <a:off x="5623213" y="2937509"/>
            <a:ext cx="13855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19811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08" name="object 2108"/>
          <p:cNvSpPr/>
          <p:nvPr/>
        </p:nvSpPr>
        <p:spPr>
          <a:xfrm>
            <a:off x="5837265" y="3179618"/>
            <a:ext cx="337705" cy="0"/>
          </a:xfrm>
          <a:custGeom>
            <a:avLst/>
            <a:gdLst/>
            <a:ahLst/>
            <a:cxnLst/>
            <a:rect l="l" t="t" r="r" b="b"/>
            <a:pathLst>
              <a:path w="495300">
                <a:moveTo>
                  <a:pt x="495300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09" name="object 2109"/>
          <p:cNvSpPr/>
          <p:nvPr/>
        </p:nvSpPr>
        <p:spPr>
          <a:xfrm>
            <a:off x="5837265" y="3192087"/>
            <a:ext cx="337705" cy="0"/>
          </a:xfrm>
          <a:custGeom>
            <a:avLst/>
            <a:gdLst/>
            <a:ahLst/>
            <a:cxnLst/>
            <a:rect l="l" t="t" r="r" b="b"/>
            <a:pathLst>
              <a:path w="495300">
                <a:moveTo>
                  <a:pt x="0" y="0"/>
                </a:moveTo>
                <a:lnTo>
                  <a:pt x="49530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10" name="object 2110"/>
          <p:cNvSpPr/>
          <p:nvPr/>
        </p:nvSpPr>
        <p:spPr>
          <a:xfrm>
            <a:off x="6174970" y="3179618"/>
            <a:ext cx="0" cy="12556"/>
          </a:xfrm>
          <a:custGeom>
            <a:avLst/>
            <a:gdLst/>
            <a:ahLst/>
            <a:cxnLst/>
            <a:rect l="l" t="t" r="r" b="b"/>
            <a:pathLst>
              <a:path h="18414">
                <a:moveTo>
                  <a:pt x="0" y="18287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11" name="object 2111"/>
          <p:cNvSpPr/>
          <p:nvPr/>
        </p:nvSpPr>
        <p:spPr>
          <a:xfrm>
            <a:off x="5832071" y="3179618"/>
            <a:ext cx="0" cy="12556"/>
          </a:xfrm>
          <a:custGeom>
            <a:avLst/>
            <a:gdLst/>
            <a:ahLst/>
            <a:cxnLst/>
            <a:rect l="l" t="t" r="r" b="b"/>
            <a:pathLst>
              <a:path h="18414">
                <a:moveTo>
                  <a:pt x="0" y="1828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12" name="object 2112"/>
          <p:cNvSpPr/>
          <p:nvPr/>
        </p:nvSpPr>
        <p:spPr>
          <a:xfrm>
            <a:off x="5832071" y="3192087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13" name="object 2113"/>
          <p:cNvSpPr/>
          <p:nvPr/>
        </p:nvSpPr>
        <p:spPr>
          <a:xfrm>
            <a:off x="5823757" y="3179618"/>
            <a:ext cx="0" cy="17750"/>
          </a:xfrm>
          <a:custGeom>
            <a:avLst/>
            <a:gdLst/>
            <a:ahLst/>
            <a:cxnLst/>
            <a:rect l="l" t="t" r="r" b="b"/>
            <a:pathLst>
              <a:path h="26035">
                <a:moveTo>
                  <a:pt x="0" y="0"/>
                </a:moveTo>
                <a:lnTo>
                  <a:pt x="0" y="25908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14" name="object 2114"/>
          <p:cNvSpPr/>
          <p:nvPr/>
        </p:nvSpPr>
        <p:spPr>
          <a:xfrm>
            <a:off x="5823757" y="3197282"/>
            <a:ext cx="13855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15" name="object 2115"/>
          <p:cNvSpPr/>
          <p:nvPr/>
        </p:nvSpPr>
        <p:spPr>
          <a:xfrm>
            <a:off x="5837265" y="3192088"/>
            <a:ext cx="0" cy="5195"/>
          </a:xfrm>
          <a:custGeom>
            <a:avLst/>
            <a:gdLst/>
            <a:ahLst/>
            <a:cxnLst/>
            <a:rect l="l" t="t" r="r" b="b"/>
            <a:pathLst>
              <a:path h="7620">
                <a:moveTo>
                  <a:pt x="-3809" y="3810"/>
                </a:moveTo>
                <a:lnTo>
                  <a:pt x="3809" y="381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16" name="object 2116"/>
          <p:cNvSpPr/>
          <p:nvPr/>
        </p:nvSpPr>
        <p:spPr>
          <a:xfrm>
            <a:off x="5832070" y="3179618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7620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17" name="object 2117"/>
          <p:cNvSpPr/>
          <p:nvPr/>
        </p:nvSpPr>
        <p:spPr>
          <a:xfrm>
            <a:off x="5823758" y="3179618"/>
            <a:ext cx="8659" cy="0"/>
          </a:xfrm>
          <a:custGeom>
            <a:avLst/>
            <a:gdLst/>
            <a:ahLst/>
            <a:cxnLst/>
            <a:rect l="l" t="t" r="r" b="b"/>
            <a:pathLst>
              <a:path w="12700">
                <a:moveTo>
                  <a:pt x="12192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18" name="object 2118"/>
          <p:cNvSpPr/>
          <p:nvPr/>
        </p:nvSpPr>
        <p:spPr>
          <a:xfrm>
            <a:off x="5823757" y="3301191"/>
            <a:ext cx="0" cy="460664"/>
          </a:xfrm>
          <a:custGeom>
            <a:avLst/>
            <a:gdLst/>
            <a:ahLst/>
            <a:cxnLst/>
            <a:rect l="l" t="t" r="r" b="b"/>
            <a:pathLst>
              <a:path h="675639">
                <a:moveTo>
                  <a:pt x="0" y="0"/>
                </a:moveTo>
                <a:lnTo>
                  <a:pt x="0" y="675132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19" name="object 2119"/>
          <p:cNvSpPr/>
          <p:nvPr/>
        </p:nvSpPr>
        <p:spPr>
          <a:xfrm>
            <a:off x="5823757" y="3761508"/>
            <a:ext cx="13855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20" name="object 2120"/>
          <p:cNvSpPr/>
          <p:nvPr/>
        </p:nvSpPr>
        <p:spPr>
          <a:xfrm>
            <a:off x="5837265" y="3562003"/>
            <a:ext cx="0" cy="199592"/>
          </a:xfrm>
          <a:custGeom>
            <a:avLst/>
            <a:gdLst/>
            <a:ahLst/>
            <a:cxnLst/>
            <a:rect l="l" t="t" r="r" b="b"/>
            <a:pathLst>
              <a:path h="292735">
                <a:moveTo>
                  <a:pt x="0" y="292608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21" name="object 2121"/>
          <p:cNvSpPr/>
          <p:nvPr/>
        </p:nvSpPr>
        <p:spPr>
          <a:xfrm>
            <a:off x="5837265" y="3301191"/>
            <a:ext cx="0" cy="247650"/>
          </a:xfrm>
          <a:custGeom>
            <a:avLst/>
            <a:gdLst/>
            <a:ahLst/>
            <a:cxnLst/>
            <a:rect l="l" t="t" r="r" b="b"/>
            <a:pathLst>
              <a:path h="363220">
                <a:moveTo>
                  <a:pt x="0" y="362712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22" name="object 2122"/>
          <p:cNvSpPr/>
          <p:nvPr/>
        </p:nvSpPr>
        <p:spPr>
          <a:xfrm>
            <a:off x="5823757" y="3301191"/>
            <a:ext cx="13855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19811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23" name="object 2123"/>
          <p:cNvSpPr/>
          <p:nvPr/>
        </p:nvSpPr>
        <p:spPr>
          <a:xfrm>
            <a:off x="5823757" y="3866457"/>
            <a:ext cx="0" cy="54119"/>
          </a:xfrm>
          <a:custGeom>
            <a:avLst/>
            <a:gdLst/>
            <a:ahLst/>
            <a:cxnLst/>
            <a:rect l="l" t="t" r="r" b="b"/>
            <a:pathLst>
              <a:path h="79375">
                <a:moveTo>
                  <a:pt x="0" y="0"/>
                </a:moveTo>
                <a:lnTo>
                  <a:pt x="0" y="79248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24" name="object 2124"/>
          <p:cNvSpPr/>
          <p:nvPr/>
        </p:nvSpPr>
        <p:spPr>
          <a:xfrm>
            <a:off x="5837265" y="3866457"/>
            <a:ext cx="0" cy="54119"/>
          </a:xfrm>
          <a:custGeom>
            <a:avLst/>
            <a:gdLst/>
            <a:ahLst/>
            <a:cxnLst/>
            <a:rect l="l" t="t" r="r" b="b"/>
            <a:pathLst>
              <a:path h="79375">
                <a:moveTo>
                  <a:pt x="0" y="79248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25" name="object 2125"/>
          <p:cNvSpPr/>
          <p:nvPr/>
        </p:nvSpPr>
        <p:spPr>
          <a:xfrm>
            <a:off x="5823757" y="3866457"/>
            <a:ext cx="13855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19811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26" name="object 2126"/>
          <p:cNvSpPr/>
          <p:nvPr/>
        </p:nvSpPr>
        <p:spPr>
          <a:xfrm>
            <a:off x="5832071" y="3192088"/>
            <a:ext cx="0" cy="5195"/>
          </a:xfrm>
          <a:custGeom>
            <a:avLst/>
            <a:gdLst/>
            <a:ahLst/>
            <a:cxnLst/>
            <a:rect l="l" t="t" r="r" b="b"/>
            <a:pathLst>
              <a:path h="7620">
                <a:moveTo>
                  <a:pt x="0" y="76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27" name="object 2127"/>
          <p:cNvSpPr/>
          <p:nvPr/>
        </p:nvSpPr>
        <p:spPr>
          <a:xfrm>
            <a:off x="5832071" y="3179618"/>
            <a:ext cx="0" cy="12556"/>
          </a:xfrm>
          <a:custGeom>
            <a:avLst/>
            <a:gdLst/>
            <a:ahLst/>
            <a:cxnLst/>
            <a:rect l="l" t="t" r="r" b="b"/>
            <a:pathLst>
              <a:path h="18414">
                <a:moveTo>
                  <a:pt x="0" y="1828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28" name="object 2128"/>
          <p:cNvSpPr/>
          <p:nvPr/>
        </p:nvSpPr>
        <p:spPr>
          <a:xfrm>
            <a:off x="5832071" y="3562003"/>
            <a:ext cx="0" cy="199592"/>
          </a:xfrm>
          <a:custGeom>
            <a:avLst/>
            <a:gdLst/>
            <a:ahLst/>
            <a:cxnLst/>
            <a:rect l="l" t="t" r="r" b="b"/>
            <a:pathLst>
              <a:path h="292735">
                <a:moveTo>
                  <a:pt x="0" y="29260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29" name="object 2129"/>
          <p:cNvSpPr/>
          <p:nvPr/>
        </p:nvSpPr>
        <p:spPr>
          <a:xfrm>
            <a:off x="5832071" y="3548495"/>
            <a:ext cx="0" cy="13855"/>
          </a:xfrm>
          <a:custGeom>
            <a:avLst/>
            <a:gdLst/>
            <a:ahLst/>
            <a:cxnLst/>
            <a:rect l="l" t="t" r="r" b="b"/>
            <a:pathLst>
              <a:path h="20320">
                <a:moveTo>
                  <a:pt x="0" y="1981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30" name="object 2130"/>
          <p:cNvSpPr/>
          <p:nvPr/>
        </p:nvSpPr>
        <p:spPr>
          <a:xfrm>
            <a:off x="5832071" y="3301191"/>
            <a:ext cx="0" cy="247650"/>
          </a:xfrm>
          <a:custGeom>
            <a:avLst/>
            <a:gdLst/>
            <a:ahLst/>
            <a:cxnLst/>
            <a:rect l="l" t="t" r="r" b="b"/>
            <a:pathLst>
              <a:path h="363220">
                <a:moveTo>
                  <a:pt x="0" y="36271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31" name="object 2131"/>
          <p:cNvSpPr/>
          <p:nvPr/>
        </p:nvSpPr>
        <p:spPr>
          <a:xfrm>
            <a:off x="5832071" y="3866457"/>
            <a:ext cx="0" cy="54119"/>
          </a:xfrm>
          <a:custGeom>
            <a:avLst/>
            <a:gdLst/>
            <a:ahLst/>
            <a:cxnLst/>
            <a:rect l="l" t="t" r="r" b="b"/>
            <a:pathLst>
              <a:path h="79375">
                <a:moveTo>
                  <a:pt x="0" y="7924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32" name="object 2132"/>
          <p:cNvSpPr/>
          <p:nvPr/>
        </p:nvSpPr>
        <p:spPr>
          <a:xfrm>
            <a:off x="5837265" y="3562003"/>
            <a:ext cx="333807" cy="0"/>
          </a:xfrm>
          <a:custGeom>
            <a:avLst/>
            <a:gdLst/>
            <a:ahLst/>
            <a:cxnLst/>
            <a:rect l="l" t="t" r="r" b="b"/>
            <a:pathLst>
              <a:path w="489584">
                <a:moveTo>
                  <a:pt x="0" y="0"/>
                </a:moveTo>
                <a:lnTo>
                  <a:pt x="489204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33" name="object 2133"/>
          <p:cNvSpPr/>
          <p:nvPr/>
        </p:nvSpPr>
        <p:spPr>
          <a:xfrm>
            <a:off x="6170815" y="3548495"/>
            <a:ext cx="0" cy="13855"/>
          </a:xfrm>
          <a:custGeom>
            <a:avLst/>
            <a:gdLst/>
            <a:ahLst/>
            <a:cxnLst/>
            <a:rect l="l" t="t" r="r" b="b"/>
            <a:pathLst>
              <a:path h="20320">
                <a:moveTo>
                  <a:pt x="0" y="19812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34" name="object 2134"/>
          <p:cNvSpPr/>
          <p:nvPr/>
        </p:nvSpPr>
        <p:spPr>
          <a:xfrm>
            <a:off x="5837266" y="3548495"/>
            <a:ext cx="333807" cy="0"/>
          </a:xfrm>
          <a:custGeom>
            <a:avLst/>
            <a:gdLst/>
            <a:ahLst/>
            <a:cxnLst/>
            <a:rect l="l" t="t" r="r" b="b"/>
            <a:pathLst>
              <a:path w="489584">
                <a:moveTo>
                  <a:pt x="489203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35" name="object 2135"/>
          <p:cNvSpPr/>
          <p:nvPr/>
        </p:nvSpPr>
        <p:spPr>
          <a:xfrm>
            <a:off x="5832070" y="3548495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76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36" name="object 2136"/>
          <p:cNvSpPr/>
          <p:nvPr/>
        </p:nvSpPr>
        <p:spPr>
          <a:xfrm>
            <a:off x="5832071" y="3548495"/>
            <a:ext cx="0" cy="13855"/>
          </a:xfrm>
          <a:custGeom>
            <a:avLst/>
            <a:gdLst/>
            <a:ahLst/>
            <a:cxnLst/>
            <a:rect l="l" t="t" r="r" b="b"/>
            <a:pathLst>
              <a:path h="20320">
                <a:moveTo>
                  <a:pt x="0" y="1981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37" name="object 2137"/>
          <p:cNvSpPr/>
          <p:nvPr/>
        </p:nvSpPr>
        <p:spPr>
          <a:xfrm>
            <a:off x="5832070" y="3562003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76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38" name="object 2138"/>
          <p:cNvSpPr/>
          <p:nvPr/>
        </p:nvSpPr>
        <p:spPr>
          <a:xfrm>
            <a:off x="8344591" y="1462000"/>
            <a:ext cx="0" cy="145473"/>
          </a:xfrm>
          <a:custGeom>
            <a:avLst/>
            <a:gdLst/>
            <a:ahLst/>
            <a:cxnLst/>
            <a:rect l="l" t="t" r="r" b="b"/>
            <a:pathLst>
              <a:path h="213360">
                <a:moveTo>
                  <a:pt x="0" y="0"/>
                </a:moveTo>
                <a:lnTo>
                  <a:pt x="0" y="21336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39" name="object 2139"/>
          <p:cNvSpPr/>
          <p:nvPr/>
        </p:nvSpPr>
        <p:spPr>
          <a:xfrm>
            <a:off x="8344591" y="1619943"/>
            <a:ext cx="0" cy="32472"/>
          </a:xfrm>
          <a:custGeom>
            <a:avLst/>
            <a:gdLst/>
            <a:ahLst/>
            <a:cxnLst/>
            <a:rect l="l" t="t" r="r" b="b"/>
            <a:pathLst>
              <a:path h="47625">
                <a:moveTo>
                  <a:pt x="0" y="0"/>
                </a:moveTo>
                <a:lnTo>
                  <a:pt x="0" y="47244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40" name="object 2140"/>
          <p:cNvSpPr/>
          <p:nvPr/>
        </p:nvSpPr>
        <p:spPr>
          <a:xfrm>
            <a:off x="8344591" y="1652155"/>
            <a:ext cx="20782" cy="0"/>
          </a:xfrm>
          <a:custGeom>
            <a:avLst/>
            <a:gdLst/>
            <a:ahLst/>
            <a:cxnLst/>
            <a:rect l="l" t="t" r="r" b="b"/>
            <a:pathLst>
              <a:path w="30479">
                <a:moveTo>
                  <a:pt x="0" y="0"/>
                </a:moveTo>
                <a:lnTo>
                  <a:pt x="3048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41" name="object 2141"/>
          <p:cNvSpPr/>
          <p:nvPr/>
        </p:nvSpPr>
        <p:spPr>
          <a:xfrm>
            <a:off x="8365375" y="1462000"/>
            <a:ext cx="0" cy="190500"/>
          </a:xfrm>
          <a:custGeom>
            <a:avLst/>
            <a:gdLst/>
            <a:ahLst/>
            <a:cxnLst/>
            <a:rect l="l" t="t" r="r" b="b"/>
            <a:pathLst>
              <a:path h="279400">
                <a:moveTo>
                  <a:pt x="0" y="278892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42" name="object 2142"/>
          <p:cNvSpPr/>
          <p:nvPr/>
        </p:nvSpPr>
        <p:spPr>
          <a:xfrm>
            <a:off x="8344592" y="1462000"/>
            <a:ext cx="20782" cy="0"/>
          </a:xfrm>
          <a:custGeom>
            <a:avLst/>
            <a:gdLst/>
            <a:ahLst/>
            <a:cxnLst/>
            <a:rect l="l" t="t" r="r" b="b"/>
            <a:pathLst>
              <a:path w="30479">
                <a:moveTo>
                  <a:pt x="30479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43" name="object 2143"/>
          <p:cNvSpPr/>
          <p:nvPr/>
        </p:nvSpPr>
        <p:spPr>
          <a:xfrm>
            <a:off x="8344591" y="1756064"/>
            <a:ext cx="0" cy="580159"/>
          </a:xfrm>
          <a:custGeom>
            <a:avLst/>
            <a:gdLst/>
            <a:ahLst/>
            <a:cxnLst/>
            <a:rect l="l" t="t" r="r" b="b"/>
            <a:pathLst>
              <a:path h="850900">
                <a:moveTo>
                  <a:pt x="0" y="0"/>
                </a:moveTo>
                <a:lnTo>
                  <a:pt x="0" y="850391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44" name="object 2144"/>
          <p:cNvSpPr/>
          <p:nvPr/>
        </p:nvSpPr>
        <p:spPr>
          <a:xfrm>
            <a:off x="8344591" y="2335876"/>
            <a:ext cx="20782" cy="0"/>
          </a:xfrm>
          <a:custGeom>
            <a:avLst/>
            <a:gdLst/>
            <a:ahLst/>
            <a:cxnLst/>
            <a:rect l="l" t="t" r="r" b="b"/>
            <a:pathLst>
              <a:path w="30479">
                <a:moveTo>
                  <a:pt x="0" y="0"/>
                </a:moveTo>
                <a:lnTo>
                  <a:pt x="3048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45" name="object 2145"/>
          <p:cNvSpPr/>
          <p:nvPr/>
        </p:nvSpPr>
        <p:spPr>
          <a:xfrm>
            <a:off x="8365375" y="2058439"/>
            <a:ext cx="0" cy="256742"/>
          </a:xfrm>
          <a:custGeom>
            <a:avLst/>
            <a:gdLst/>
            <a:ahLst/>
            <a:cxnLst/>
            <a:rect l="l" t="t" r="r" b="b"/>
            <a:pathLst>
              <a:path h="376554">
                <a:moveTo>
                  <a:pt x="0" y="376427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46" name="object 2146"/>
          <p:cNvSpPr/>
          <p:nvPr/>
        </p:nvSpPr>
        <p:spPr>
          <a:xfrm>
            <a:off x="8365375" y="1788276"/>
            <a:ext cx="0" cy="256742"/>
          </a:xfrm>
          <a:custGeom>
            <a:avLst/>
            <a:gdLst/>
            <a:ahLst/>
            <a:cxnLst/>
            <a:rect l="l" t="t" r="r" b="b"/>
            <a:pathLst>
              <a:path h="376555">
                <a:moveTo>
                  <a:pt x="0" y="376427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47" name="object 2147"/>
          <p:cNvSpPr/>
          <p:nvPr/>
        </p:nvSpPr>
        <p:spPr>
          <a:xfrm>
            <a:off x="8365375" y="1756064"/>
            <a:ext cx="0" cy="11690"/>
          </a:xfrm>
          <a:custGeom>
            <a:avLst/>
            <a:gdLst/>
            <a:ahLst/>
            <a:cxnLst/>
            <a:rect l="l" t="t" r="r" b="b"/>
            <a:pathLst>
              <a:path h="17144">
                <a:moveTo>
                  <a:pt x="0" y="16764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48" name="object 2148"/>
          <p:cNvSpPr/>
          <p:nvPr/>
        </p:nvSpPr>
        <p:spPr>
          <a:xfrm>
            <a:off x="8344592" y="1756064"/>
            <a:ext cx="20782" cy="0"/>
          </a:xfrm>
          <a:custGeom>
            <a:avLst/>
            <a:gdLst/>
            <a:ahLst/>
            <a:cxnLst/>
            <a:rect l="l" t="t" r="r" b="b"/>
            <a:pathLst>
              <a:path w="30479">
                <a:moveTo>
                  <a:pt x="30479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49" name="object 2149"/>
          <p:cNvSpPr/>
          <p:nvPr/>
        </p:nvSpPr>
        <p:spPr>
          <a:xfrm>
            <a:off x="8365374" y="2335876"/>
            <a:ext cx="413905" cy="0"/>
          </a:xfrm>
          <a:custGeom>
            <a:avLst/>
            <a:gdLst/>
            <a:ahLst/>
            <a:cxnLst/>
            <a:rect l="l" t="t" r="r" b="b"/>
            <a:pathLst>
              <a:path w="607059">
                <a:moveTo>
                  <a:pt x="0" y="0"/>
                </a:moveTo>
                <a:lnTo>
                  <a:pt x="606552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50" name="object 2150"/>
          <p:cNvSpPr/>
          <p:nvPr/>
        </p:nvSpPr>
        <p:spPr>
          <a:xfrm>
            <a:off x="8604365" y="2315094"/>
            <a:ext cx="100013" cy="0"/>
          </a:xfrm>
          <a:custGeom>
            <a:avLst/>
            <a:gdLst/>
            <a:ahLst/>
            <a:cxnLst/>
            <a:rect l="l" t="t" r="r" b="b"/>
            <a:pathLst>
              <a:path w="146684">
                <a:moveTo>
                  <a:pt x="146303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51" name="object 2151"/>
          <p:cNvSpPr/>
          <p:nvPr/>
        </p:nvSpPr>
        <p:spPr>
          <a:xfrm>
            <a:off x="8365375" y="2315094"/>
            <a:ext cx="218209" cy="0"/>
          </a:xfrm>
          <a:custGeom>
            <a:avLst/>
            <a:gdLst/>
            <a:ahLst/>
            <a:cxnLst/>
            <a:rect l="l" t="t" r="r" b="b"/>
            <a:pathLst>
              <a:path w="320040">
                <a:moveTo>
                  <a:pt x="320040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52" name="object 2152"/>
          <p:cNvSpPr/>
          <p:nvPr/>
        </p:nvSpPr>
        <p:spPr>
          <a:xfrm>
            <a:off x="8778933" y="2323407"/>
            <a:ext cx="0" cy="12556"/>
          </a:xfrm>
          <a:custGeom>
            <a:avLst/>
            <a:gdLst/>
            <a:ahLst/>
            <a:cxnLst/>
            <a:rect l="l" t="t" r="r" b="b"/>
            <a:pathLst>
              <a:path h="18414">
                <a:moveTo>
                  <a:pt x="0" y="1828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53" name="object 2153"/>
          <p:cNvSpPr/>
          <p:nvPr/>
        </p:nvSpPr>
        <p:spPr>
          <a:xfrm>
            <a:off x="8766464" y="2315094"/>
            <a:ext cx="12556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1828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54" name="object 2154"/>
          <p:cNvSpPr/>
          <p:nvPr/>
        </p:nvSpPr>
        <p:spPr>
          <a:xfrm>
            <a:off x="8365375" y="1788275"/>
            <a:ext cx="218209" cy="0"/>
          </a:xfrm>
          <a:custGeom>
            <a:avLst/>
            <a:gdLst/>
            <a:ahLst/>
            <a:cxnLst/>
            <a:rect l="l" t="t" r="r" b="b"/>
            <a:pathLst>
              <a:path w="320040">
                <a:moveTo>
                  <a:pt x="0" y="0"/>
                </a:moveTo>
                <a:lnTo>
                  <a:pt x="32004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55" name="object 2155"/>
          <p:cNvSpPr/>
          <p:nvPr/>
        </p:nvSpPr>
        <p:spPr>
          <a:xfrm>
            <a:off x="8365373" y="1767493"/>
            <a:ext cx="238991" cy="0"/>
          </a:xfrm>
          <a:custGeom>
            <a:avLst/>
            <a:gdLst/>
            <a:ahLst/>
            <a:cxnLst/>
            <a:rect l="l" t="t" r="r" b="b"/>
            <a:pathLst>
              <a:path w="350520">
                <a:moveTo>
                  <a:pt x="350520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56" name="object 2156"/>
          <p:cNvSpPr/>
          <p:nvPr/>
        </p:nvSpPr>
        <p:spPr>
          <a:xfrm>
            <a:off x="8583584" y="1788276"/>
            <a:ext cx="0" cy="256742"/>
          </a:xfrm>
          <a:custGeom>
            <a:avLst/>
            <a:gdLst/>
            <a:ahLst/>
            <a:cxnLst/>
            <a:rect l="l" t="t" r="r" b="b"/>
            <a:pathLst>
              <a:path h="376555">
                <a:moveTo>
                  <a:pt x="0" y="0"/>
                </a:moveTo>
                <a:lnTo>
                  <a:pt x="0" y="376428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57" name="object 2157"/>
          <p:cNvSpPr/>
          <p:nvPr/>
        </p:nvSpPr>
        <p:spPr>
          <a:xfrm>
            <a:off x="8583584" y="2058439"/>
            <a:ext cx="0" cy="256742"/>
          </a:xfrm>
          <a:custGeom>
            <a:avLst/>
            <a:gdLst/>
            <a:ahLst/>
            <a:cxnLst/>
            <a:rect l="l" t="t" r="r" b="b"/>
            <a:pathLst>
              <a:path h="376554">
                <a:moveTo>
                  <a:pt x="0" y="0"/>
                </a:moveTo>
                <a:lnTo>
                  <a:pt x="0" y="376428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58" name="object 2158"/>
          <p:cNvSpPr/>
          <p:nvPr/>
        </p:nvSpPr>
        <p:spPr>
          <a:xfrm>
            <a:off x="8604364" y="1788276"/>
            <a:ext cx="0" cy="526906"/>
          </a:xfrm>
          <a:custGeom>
            <a:avLst/>
            <a:gdLst/>
            <a:ahLst/>
            <a:cxnLst/>
            <a:rect l="l" t="t" r="r" b="b"/>
            <a:pathLst>
              <a:path h="772795">
                <a:moveTo>
                  <a:pt x="0" y="772668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59" name="object 2159"/>
          <p:cNvSpPr/>
          <p:nvPr/>
        </p:nvSpPr>
        <p:spPr>
          <a:xfrm>
            <a:off x="8365375" y="2058439"/>
            <a:ext cx="218209" cy="0"/>
          </a:xfrm>
          <a:custGeom>
            <a:avLst/>
            <a:gdLst/>
            <a:ahLst/>
            <a:cxnLst/>
            <a:rect l="l" t="t" r="r" b="b"/>
            <a:pathLst>
              <a:path w="320040">
                <a:moveTo>
                  <a:pt x="0" y="0"/>
                </a:moveTo>
                <a:lnTo>
                  <a:pt x="32004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60" name="object 2160"/>
          <p:cNvSpPr/>
          <p:nvPr/>
        </p:nvSpPr>
        <p:spPr>
          <a:xfrm>
            <a:off x="8365375" y="2044931"/>
            <a:ext cx="218209" cy="0"/>
          </a:xfrm>
          <a:custGeom>
            <a:avLst/>
            <a:gdLst/>
            <a:ahLst/>
            <a:cxnLst/>
            <a:rect l="l" t="t" r="r" b="b"/>
            <a:pathLst>
              <a:path w="320040">
                <a:moveTo>
                  <a:pt x="320040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61" name="object 2161"/>
          <p:cNvSpPr/>
          <p:nvPr/>
        </p:nvSpPr>
        <p:spPr>
          <a:xfrm>
            <a:off x="8583584" y="2044931"/>
            <a:ext cx="0" cy="13855"/>
          </a:xfrm>
          <a:custGeom>
            <a:avLst/>
            <a:gdLst/>
            <a:ahLst/>
            <a:cxnLst/>
            <a:rect l="l" t="t" r="r" b="b"/>
            <a:pathLst>
              <a:path h="20319">
                <a:moveTo>
                  <a:pt x="0" y="1981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62" name="object 2162"/>
          <p:cNvSpPr/>
          <p:nvPr/>
        </p:nvSpPr>
        <p:spPr>
          <a:xfrm>
            <a:off x="8365375" y="2044931"/>
            <a:ext cx="0" cy="13855"/>
          </a:xfrm>
          <a:custGeom>
            <a:avLst/>
            <a:gdLst/>
            <a:ahLst/>
            <a:cxnLst/>
            <a:rect l="l" t="t" r="r" b="b"/>
            <a:pathLst>
              <a:path h="20319">
                <a:moveTo>
                  <a:pt x="0" y="0"/>
                </a:moveTo>
                <a:lnTo>
                  <a:pt x="0" y="1981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63" name="object 2163"/>
          <p:cNvSpPr/>
          <p:nvPr/>
        </p:nvSpPr>
        <p:spPr>
          <a:xfrm>
            <a:off x="9315102" y="2523952"/>
            <a:ext cx="441614" cy="0"/>
          </a:xfrm>
          <a:custGeom>
            <a:avLst/>
            <a:gdLst/>
            <a:ahLst/>
            <a:cxnLst/>
            <a:rect l="l" t="t" r="r" b="b"/>
            <a:pathLst>
              <a:path w="647700">
                <a:moveTo>
                  <a:pt x="647700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64" name="object 2164"/>
          <p:cNvSpPr/>
          <p:nvPr/>
        </p:nvSpPr>
        <p:spPr>
          <a:xfrm>
            <a:off x="8771659" y="2523952"/>
            <a:ext cx="529936" cy="0"/>
          </a:xfrm>
          <a:custGeom>
            <a:avLst/>
            <a:gdLst/>
            <a:ahLst/>
            <a:cxnLst/>
            <a:rect l="l" t="t" r="r" b="b"/>
            <a:pathLst>
              <a:path w="777240">
                <a:moveTo>
                  <a:pt x="777240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65" name="object 2165"/>
          <p:cNvSpPr/>
          <p:nvPr/>
        </p:nvSpPr>
        <p:spPr>
          <a:xfrm>
            <a:off x="8771658" y="2523952"/>
            <a:ext cx="0" cy="12556"/>
          </a:xfrm>
          <a:custGeom>
            <a:avLst/>
            <a:gdLst/>
            <a:ahLst/>
            <a:cxnLst/>
            <a:rect l="l" t="t" r="r" b="b"/>
            <a:pathLst>
              <a:path h="18414">
                <a:moveTo>
                  <a:pt x="0" y="0"/>
                </a:moveTo>
                <a:lnTo>
                  <a:pt x="0" y="18288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66" name="object 2166"/>
          <p:cNvSpPr/>
          <p:nvPr/>
        </p:nvSpPr>
        <p:spPr>
          <a:xfrm>
            <a:off x="8784127" y="2536421"/>
            <a:ext cx="972849" cy="0"/>
          </a:xfrm>
          <a:custGeom>
            <a:avLst/>
            <a:gdLst/>
            <a:ahLst/>
            <a:cxnLst/>
            <a:rect l="l" t="t" r="r" b="b"/>
            <a:pathLst>
              <a:path w="1426844">
                <a:moveTo>
                  <a:pt x="0" y="0"/>
                </a:moveTo>
                <a:lnTo>
                  <a:pt x="1426464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67" name="object 2167"/>
          <p:cNvSpPr/>
          <p:nvPr/>
        </p:nvSpPr>
        <p:spPr>
          <a:xfrm>
            <a:off x="9756716" y="2523952"/>
            <a:ext cx="0" cy="12556"/>
          </a:xfrm>
          <a:custGeom>
            <a:avLst/>
            <a:gdLst/>
            <a:ahLst/>
            <a:cxnLst/>
            <a:rect l="l" t="t" r="r" b="b"/>
            <a:pathLst>
              <a:path h="18414">
                <a:moveTo>
                  <a:pt x="0" y="1828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68" name="object 2168"/>
          <p:cNvSpPr/>
          <p:nvPr/>
        </p:nvSpPr>
        <p:spPr>
          <a:xfrm>
            <a:off x="8669828" y="2835679"/>
            <a:ext cx="0" cy="722168"/>
          </a:xfrm>
          <a:custGeom>
            <a:avLst/>
            <a:gdLst/>
            <a:ahLst/>
            <a:cxnLst/>
            <a:rect l="l" t="t" r="r" b="b"/>
            <a:pathLst>
              <a:path h="1059179">
                <a:moveTo>
                  <a:pt x="0" y="0"/>
                </a:moveTo>
                <a:lnTo>
                  <a:pt x="0" y="105918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69" name="object 2169"/>
          <p:cNvSpPr/>
          <p:nvPr/>
        </p:nvSpPr>
        <p:spPr>
          <a:xfrm>
            <a:off x="8669828" y="3557847"/>
            <a:ext cx="12556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70" name="object 2170"/>
          <p:cNvSpPr/>
          <p:nvPr/>
        </p:nvSpPr>
        <p:spPr>
          <a:xfrm>
            <a:off x="8682296" y="2911532"/>
            <a:ext cx="0" cy="570634"/>
          </a:xfrm>
          <a:custGeom>
            <a:avLst/>
            <a:gdLst/>
            <a:ahLst/>
            <a:cxnLst/>
            <a:rect l="l" t="t" r="r" b="b"/>
            <a:pathLst>
              <a:path h="836929">
                <a:moveTo>
                  <a:pt x="0" y="836676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71" name="object 2171"/>
          <p:cNvSpPr/>
          <p:nvPr/>
        </p:nvSpPr>
        <p:spPr>
          <a:xfrm>
            <a:off x="8669828" y="2835679"/>
            <a:ext cx="12556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18288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72" name="object 2172"/>
          <p:cNvSpPr/>
          <p:nvPr/>
        </p:nvSpPr>
        <p:spPr>
          <a:xfrm>
            <a:off x="8682296" y="2849188"/>
            <a:ext cx="0" cy="62345"/>
          </a:xfrm>
          <a:custGeom>
            <a:avLst/>
            <a:gdLst/>
            <a:ahLst/>
            <a:cxnLst/>
            <a:rect l="l" t="t" r="r" b="b"/>
            <a:pathLst>
              <a:path h="91439">
                <a:moveTo>
                  <a:pt x="0" y="9143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73" name="object 2173"/>
          <p:cNvSpPr/>
          <p:nvPr/>
        </p:nvSpPr>
        <p:spPr>
          <a:xfrm>
            <a:off x="8784127" y="3847753"/>
            <a:ext cx="972849" cy="0"/>
          </a:xfrm>
          <a:custGeom>
            <a:avLst/>
            <a:gdLst/>
            <a:ahLst/>
            <a:cxnLst/>
            <a:rect l="l" t="t" r="r" b="b"/>
            <a:pathLst>
              <a:path w="1426844">
                <a:moveTo>
                  <a:pt x="0" y="0"/>
                </a:moveTo>
                <a:lnTo>
                  <a:pt x="1426464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74" name="object 2174"/>
          <p:cNvSpPr/>
          <p:nvPr/>
        </p:nvSpPr>
        <p:spPr>
          <a:xfrm>
            <a:off x="8784127" y="3835285"/>
            <a:ext cx="972849" cy="0"/>
          </a:xfrm>
          <a:custGeom>
            <a:avLst/>
            <a:gdLst/>
            <a:ahLst/>
            <a:cxnLst/>
            <a:rect l="l" t="t" r="r" b="b"/>
            <a:pathLst>
              <a:path w="1426844">
                <a:moveTo>
                  <a:pt x="1426463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75" name="object 2175"/>
          <p:cNvSpPr/>
          <p:nvPr/>
        </p:nvSpPr>
        <p:spPr>
          <a:xfrm>
            <a:off x="8771658" y="3835285"/>
            <a:ext cx="0" cy="12556"/>
          </a:xfrm>
          <a:custGeom>
            <a:avLst/>
            <a:gdLst/>
            <a:ahLst/>
            <a:cxnLst/>
            <a:rect l="l" t="t" r="r" b="b"/>
            <a:pathLst>
              <a:path h="18414">
                <a:moveTo>
                  <a:pt x="0" y="0"/>
                </a:moveTo>
                <a:lnTo>
                  <a:pt x="0" y="18288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76" name="object 2176"/>
          <p:cNvSpPr/>
          <p:nvPr/>
        </p:nvSpPr>
        <p:spPr>
          <a:xfrm>
            <a:off x="9756716" y="3835285"/>
            <a:ext cx="0" cy="12556"/>
          </a:xfrm>
          <a:custGeom>
            <a:avLst/>
            <a:gdLst/>
            <a:ahLst/>
            <a:cxnLst/>
            <a:rect l="l" t="t" r="r" b="b"/>
            <a:pathLst>
              <a:path h="18414">
                <a:moveTo>
                  <a:pt x="0" y="1828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77" name="object 2177"/>
          <p:cNvSpPr/>
          <p:nvPr/>
        </p:nvSpPr>
        <p:spPr>
          <a:xfrm>
            <a:off x="8682296" y="5186102"/>
            <a:ext cx="0" cy="144607"/>
          </a:xfrm>
          <a:custGeom>
            <a:avLst/>
            <a:gdLst/>
            <a:ahLst/>
            <a:cxnLst/>
            <a:rect l="l" t="t" r="r" b="b"/>
            <a:pathLst>
              <a:path h="212090">
                <a:moveTo>
                  <a:pt x="0" y="0"/>
                </a:moveTo>
                <a:lnTo>
                  <a:pt x="0" y="21183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78" name="object 2178"/>
          <p:cNvSpPr/>
          <p:nvPr/>
        </p:nvSpPr>
        <p:spPr>
          <a:xfrm>
            <a:off x="8682296" y="5334693"/>
            <a:ext cx="0" cy="5195"/>
          </a:xfrm>
          <a:custGeom>
            <a:avLst/>
            <a:gdLst/>
            <a:ahLst/>
            <a:cxnLst/>
            <a:rect l="l" t="t" r="r" b="b"/>
            <a:pathLst>
              <a:path h="7620">
                <a:moveTo>
                  <a:pt x="0" y="0"/>
                </a:moveTo>
                <a:lnTo>
                  <a:pt x="0" y="761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79" name="object 2179"/>
          <p:cNvSpPr/>
          <p:nvPr/>
        </p:nvSpPr>
        <p:spPr>
          <a:xfrm>
            <a:off x="8682296" y="5339887"/>
            <a:ext cx="202623" cy="0"/>
          </a:xfrm>
          <a:custGeom>
            <a:avLst/>
            <a:gdLst/>
            <a:ahLst/>
            <a:cxnLst/>
            <a:rect l="l" t="t" r="r" b="b"/>
            <a:pathLst>
              <a:path w="297179">
                <a:moveTo>
                  <a:pt x="0" y="0"/>
                </a:moveTo>
                <a:lnTo>
                  <a:pt x="29718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80" name="object 2180"/>
          <p:cNvSpPr/>
          <p:nvPr/>
        </p:nvSpPr>
        <p:spPr>
          <a:xfrm>
            <a:off x="8884920" y="5339887"/>
            <a:ext cx="893618" cy="0"/>
          </a:xfrm>
          <a:custGeom>
            <a:avLst/>
            <a:gdLst/>
            <a:ahLst/>
            <a:cxnLst/>
            <a:rect l="l" t="t" r="r" b="b"/>
            <a:pathLst>
              <a:path w="1310640">
                <a:moveTo>
                  <a:pt x="0" y="0"/>
                </a:moveTo>
                <a:lnTo>
                  <a:pt x="131064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81" name="object 2181"/>
          <p:cNvSpPr/>
          <p:nvPr/>
        </p:nvSpPr>
        <p:spPr>
          <a:xfrm>
            <a:off x="9778537" y="5334692"/>
            <a:ext cx="0" cy="5195"/>
          </a:xfrm>
          <a:custGeom>
            <a:avLst/>
            <a:gdLst/>
            <a:ahLst/>
            <a:cxnLst/>
            <a:rect l="l" t="t" r="r" b="b"/>
            <a:pathLst>
              <a:path h="7620">
                <a:moveTo>
                  <a:pt x="0" y="76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82" name="object 2182"/>
          <p:cNvSpPr/>
          <p:nvPr/>
        </p:nvSpPr>
        <p:spPr>
          <a:xfrm>
            <a:off x="9778537" y="5186102"/>
            <a:ext cx="0" cy="144607"/>
          </a:xfrm>
          <a:custGeom>
            <a:avLst/>
            <a:gdLst/>
            <a:ahLst/>
            <a:cxnLst/>
            <a:rect l="l" t="t" r="r" b="b"/>
            <a:pathLst>
              <a:path h="212090">
                <a:moveTo>
                  <a:pt x="0" y="21183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83" name="object 2183"/>
          <p:cNvSpPr/>
          <p:nvPr/>
        </p:nvSpPr>
        <p:spPr>
          <a:xfrm>
            <a:off x="8682296" y="5186102"/>
            <a:ext cx="1096241" cy="0"/>
          </a:xfrm>
          <a:custGeom>
            <a:avLst/>
            <a:gdLst/>
            <a:ahLst/>
            <a:cxnLst/>
            <a:rect l="l" t="t" r="r" b="b"/>
            <a:pathLst>
              <a:path w="1607819">
                <a:moveTo>
                  <a:pt x="16078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84" name="object 2184"/>
          <p:cNvSpPr/>
          <p:nvPr/>
        </p:nvSpPr>
        <p:spPr>
          <a:xfrm>
            <a:off x="6193675" y="3999461"/>
            <a:ext cx="0" cy="390958"/>
          </a:xfrm>
          <a:custGeom>
            <a:avLst/>
            <a:gdLst/>
            <a:ahLst/>
            <a:cxnLst/>
            <a:rect l="l" t="t" r="r" b="b"/>
            <a:pathLst>
              <a:path h="573404">
                <a:moveTo>
                  <a:pt x="0" y="57302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85" name="object 2185"/>
          <p:cNvSpPr/>
          <p:nvPr/>
        </p:nvSpPr>
        <p:spPr>
          <a:xfrm>
            <a:off x="2345920" y="3999461"/>
            <a:ext cx="0" cy="390958"/>
          </a:xfrm>
          <a:custGeom>
            <a:avLst/>
            <a:gdLst/>
            <a:ahLst/>
            <a:cxnLst/>
            <a:rect l="l" t="t" r="r" b="b"/>
            <a:pathLst>
              <a:path h="573404">
                <a:moveTo>
                  <a:pt x="0" y="57302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86" name="object 2186"/>
          <p:cNvSpPr/>
          <p:nvPr/>
        </p:nvSpPr>
        <p:spPr>
          <a:xfrm>
            <a:off x="2345920" y="4390159"/>
            <a:ext cx="3848100" cy="0"/>
          </a:xfrm>
          <a:custGeom>
            <a:avLst/>
            <a:gdLst/>
            <a:ahLst/>
            <a:cxnLst/>
            <a:rect l="l" t="t" r="r" b="b"/>
            <a:pathLst>
              <a:path w="5643880">
                <a:moveTo>
                  <a:pt x="0" y="0"/>
                </a:moveTo>
                <a:lnTo>
                  <a:pt x="56433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87" name="object 2187"/>
          <p:cNvSpPr/>
          <p:nvPr/>
        </p:nvSpPr>
        <p:spPr>
          <a:xfrm>
            <a:off x="2345920" y="3999461"/>
            <a:ext cx="3848100" cy="0"/>
          </a:xfrm>
          <a:custGeom>
            <a:avLst/>
            <a:gdLst/>
            <a:ahLst/>
            <a:cxnLst/>
            <a:rect l="l" t="t" r="r" b="b"/>
            <a:pathLst>
              <a:path w="5643880">
                <a:moveTo>
                  <a:pt x="0" y="0"/>
                </a:moveTo>
                <a:lnTo>
                  <a:pt x="56433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88" name="object 2188"/>
          <p:cNvSpPr/>
          <p:nvPr/>
        </p:nvSpPr>
        <p:spPr>
          <a:xfrm>
            <a:off x="2465417" y="2160269"/>
            <a:ext cx="92652" cy="0"/>
          </a:xfrm>
          <a:custGeom>
            <a:avLst/>
            <a:gdLst/>
            <a:ahLst/>
            <a:cxnLst/>
            <a:rect l="l" t="t" r="r" b="b"/>
            <a:pathLst>
              <a:path w="135889">
                <a:moveTo>
                  <a:pt x="0" y="0"/>
                </a:moveTo>
                <a:lnTo>
                  <a:pt x="13563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89" name="object 2189"/>
          <p:cNvSpPr/>
          <p:nvPr/>
        </p:nvSpPr>
        <p:spPr>
          <a:xfrm>
            <a:off x="2465417" y="2158192"/>
            <a:ext cx="92652" cy="0"/>
          </a:xfrm>
          <a:custGeom>
            <a:avLst/>
            <a:gdLst/>
            <a:ahLst/>
            <a:cxnLst/>
            <a:rect l="l" t="t" r="r" b="b"/>
            <a:pathLst>
              <a:path w="135889">
                <a:moveTo>
                  <a:pt x="13563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90" name="object 2190"/>
          <p:cNvSpPr/>
          <p:nvPr/>
        </p:nvSpPr>
        <p:spPr>
          <a:xfrm>
            <a:off x="2467495" y="2168583"/>
            <a:ext cx="93518" cy="0"/>
          </a:xfrm>
          <a:custGeom>
            <a:avLst/>
            <a:gdLst/>
            <a:ahLst/>
            <a:cxnLst/>
            <a:rect l="l" t="t" r="r" b="b"/>
            <a:pathLst>
              <a:path w="137160">
                <a:moveTo>
                  <a:pt x="13716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91" name="object 2191"/>
          <p:cNvSpPr/>
          <p:nvPr/>
        </p:nvSpPr>
        <p:spPr>
          <a:xfrm>
            <a:off x="2455026" y="2155075"/>
            <a:ext cx="106074" cy="0"/>
          </a:xfrm>
          <a:custGeom>
            <a:avLst/>
            <a:gdLst/>
            <a:ahLst/>
            <a:cxnLst/>
            <a:rect l="l" t="t" r="r" b="b"/>
            <a:pathLst>
              <a:path w="155575">
                <a:moveTo>
                  <a:pt x="1554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92" name="object 2192"/>
          <p:cNvSpPr/>
          <p:nvPr/>
        </p:nvSpPr>
        <p:spPr>
          <a:xfrm>
            <a:off x="3361113" y="2168583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93" name="object 2193"/>
          <p:cNvSpPr/>
          <p:nvPr/>
        </p:nvSpPr>
        <p:spPr>
          <a:xfrm>
            <a:off x="3366308" y="2155074"/>
            <a:ext cx="0" cy="13855"/>
          </a:xfrm>
          <a:custGeom>
            <a:avLst/>
            <a:gdLst/>
            <a:ahLst/>
            <a:cxnLst/>
            <a:rect l="l" t="t" r="r" b="b"/>
            <a:pathLst>
              <a:path h="20319">
                <a:moveTo>
                  <a:pt x="0" y="1981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94" name="object 2194"/>
          <p:cNvSpPr/>
          <p:nvPr/>
        </p:nvSpPr>
        <p:spPr>
          <a:xfrm>
            <a:off x="3361113" y="2155075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76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95" name="object 2195"/>
          <p:cNvSpPr/>
          <p:nvPr/>
        </p:nvSpPr>
        <p:spPr>
          <a:xfrm>
            <a:off x="3361113" y="2155074"/>
            <a:ext cx="0" cy="13855"/>
          </a:xfrm>
          <a:custGeom>
            <a:avLst/>
            <a:gdLst/>
            <a:ahLst/>
            <a:cxnLst/>
            <a:rect l="l" t="t" r="r" b="b"/>
            <a:pathLst>
              <a:path h="20319">
                <a:moveTo>
                  <a:pt x="0" y="0"/>
                </a:moveTo>
                <a:lnTo>
                  <a:pt x="0" y="1981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96" name="object 2196"/>
          <p:cNvSpPr/>
          <p:nvPr/>
        </p:nvSpPr>
        <p:spPr>
          <a:xfrm>
            <a:off x="2563091" y="2160269"/>
            <a:ext cx="95683" cy="0"/>
          </a:xfrm>
          <a:custGeom>
            <a:avLst/>
            <a:gdLst/>
            <a:ahLst/>
            <a:cxnLst/>
            <a:rect l="l" t="t" r="r" b="b"/>
            <a:pathLst>
              <a:path w="140335">
                <a:moveTo>
                  <a:pt x="0" y="0"/>
                </a:moveTo>
                <a:lnTo>
                  <a:pt x="14020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97" name="object 2197"/>
          <p:cNvSpPr/>
          <p:nvPr/>
        </p:nvSpPr>
        <p:spPr>
          <a:xfrm>
            <a:off x="2563091" y="2158192"/>
            <a:ext cx="95683" cy="0"/>
          </a:xfrm>
          <a:custGeom>
            <a:avLst/>
            <a:gdLst/>
            <a:ahLst/>
            <a:cxnLst/>
            <a:rect l="l" t="t" r="r" b="b"/>
            <a:pathLst>
              <a:path w="140335">
                <a:moveTo>
                  <a:pt x="14020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98" name="object 2198"/>
          <p:cNvSpPr/>
          <p:nvPr/>
        </p:nvSpPr>
        <p:spPr>
          <a:xfrm>
            <a:off x="2663882" y="2160269"/>
            <a:ext cx="95683" cy="0"/>
          </a:xfrm>
          <a:custGeom>
            <a:avLst/>
            <a:gdLst/>
            <a:ahLst/>
            <a:cxnLst/>
            <a:rect l="l" t="t" r="r" b="b"/>
            <a:pathLst>
              <a:path w="140335">
                <a:moveTo>
                  <a:pt x="0" y="0"/>
                </a:moveTo>
                <a:lnTo>
                  <a:pt x="14020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99" name="object 2199"/>
          <p:cNvSpPr/>
          <p:nvPr/>
        </p:nvSpPr>
        <p:spPr>
          <a:xfrm>
            <a:off x="2663882" y="2158192"/>
            <a:ext cx="95683" cy="0"/>
          </a:xfrm>
          <a:custGeom>
            <a:avLst/>
            <a:gdLst/>
            <a:ahLst/>
            <a:cxnLst/>
            <a:rect l="l" t="t" r="r" b="b"/>
            <a:pathLst>
              <a:path w="140335">
                <a:moveTo>
                  <a:pt x="14020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00" name="object 2200"/>
          <p:cNvSpPr/>
          <p:nvPr/>
        </p:nvSpPr>
        <p:spPr>
          <a:xfrm>
            <a:off x="2764674" y="2160269"/>
            <a:ext cx="95683" cy="0"/>
          </a:xfrm>
          <a:custGeom>
            <a:avLst/>
            <a:gdLst/>
            <a:ahLst/>
            <a:cxnLst/>
            <a:rect l="l" t="t" r="r" b="b"/>
            <a:pathLst>
              <a:path w="140335">
                <a:moveTo>
                  <a:pt x="0" y="0"/>
                </a:moveTo>
                <a:lnTo>
                  <a:pt x="14020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01" name="object 2201"/>
          <p:cNvSpPr/>
          <p:nvPr/>
        </p:nvSpPr>
        <p:spPr>
          <a:xfrm>
            <a:off x="2764674" y="2158192"/>
            <a:ext cx="95683" cy="0"/>
          </a:xfrm>
          <a:custGeom>
            <a:avLst/>
            <a:gdLst/>
            <a:ahLst/>
            <a:cxnLst/>
            <a:rect l="l" t="t" r="r" b="b"/>
            <a:pathLst>
              <a:path w="140335">
                <a:moveTo>
                  <a:pt x="14020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02" name="object 2202"/>
          <p:cNvSpPr/>
          <p:nvPr/>
        </p:nvSpPr>
        <p:spPr>
          <a:xfrm>
            <a:off x="2865466" y="2160269"/>
            <a:ext cx="95683" cy="0"/>
          </a:xfrm>
          <a:custGeom>
            <a:avLst/>
            <a:gdLst/>
            <a:ahLst/>
            <a:cxnLst/>
            <a:rect l="l" t="t" r="r" b="b"/>
            <a:pathLst>
              <a:path w="140335">
                <a:moveTo>
                  <a:pt x="0" y="0"/>
                </a:moveTo>
                <a:lnTo>
                  <a:pt x="14020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03" name="object 2203"/>
          <p:cNvSpPr/>
          <p:nvPr/>
        </p:nvSpPr>
        <p:spPr>
          <a:xfrm>
            <a:off x="2865466" y="2158192"/>
            <a:ext cx="95683" cy="0"/>
          </a:xfrm>
          <a:custGeom>
            <a:avLst/>
            <a:gdLst/>
            <a:ahLst/>
            <a:cxnLst/>
            <a:rect l="l" t="t" r="r" b="b"/>
            <a:pathLst>
              <a:path w="140335">
                <a:moveTo>
                  <a:pt x="14020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04" name="object 2204"/>
          <p:cNvSpPr/>
          <p:nvPr/>
        </p:nvSpPr>
        <p:spPr>
          <a:xfrm>
            <a:off x="2966258" y="2160269"/>
            <a:ext cx="95683" cy="0"/>
          </a:xfrm>
          <a:custGeom>
            <a:avLst/>
            <a:gdLst/>
            <a:ahLst/>
            <a:cxnLst/>
            <a:rect l="l" t="t" r="r" b="b"/>
            <a:pathLst>
              <a:path w="140335">
                <a:moveTo>
                  <a:pt x="0" y="0"/>
                </a:moveTo>
                <a:lnTo>
                  <a:pt x="14020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05" name="object 2205"/>
          <p:cNvSpPr/>
          <p:nvPr/>
        </p:nvSpPr>
        <p:spPr>
          <a:xfrm>
            <a:off x="2966258" y="2158192"/>
            <a:ext cx="95683" cy="0"/>
          </a:xfrm>
          <a:custGeom>
            <a:avLst/>
            <a:gdLst/>
            <a:ahLst/>
            <a:cxnLst/>
            <a:rect l="l" t="t" r="r" b="b"/>
            <a:pathLst>
              <a:path w="140335">
                <a:moveTo>
                  <a:pt x="14020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06" name="object 2206"/>
          <p:cNvSpPr/>
          <p:nvPr/>
        </p:nvSpPr>
        <p:spPr>
          <a:xfrm>
            <a:off x="3067050" y="2160269"/>
            <a:ext cx="95683" cy="0"/>
          </a:xfrm>
          <a:custGeom>
            <a:avLst/>
            <a:gdLst/>
            <a:ahLst/>
            <a:cxnLst/>
            <a:rect l="l" t="t" r="r" b="b"/>
            <a:pathLst>
              <a:path w="140335">
                <a:moveTo>
                  <a:pt x="0" y="0"/>
                </a:moveTo>
                <a:lnTo>
                  <a:pt x="14020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07" name="object 2207"/>
          <p:cNvSpPr/>
          <p:nvPr/>
        </p:nvSpPr>
        <p:spPr>
          <a:xfrm>
            <a:off x="3067050" y="2158192"/>
            <a:ext cx="95683" cy="0"/>
          </a:xfrm>
          <a:custGeom>
            <a:avLst/>
            <a:gdLst/>
            <a:ahLst/>
            <a:cxnLst/>
            <a:rect l="l" t="t" r="r" b="b"/>
            <a:pathLst>
              <a:path w="140335">
                <a:moveTo>
                  <a:pt x="14020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08" name="object 2208"/>
          <p:cNvSpPr/>
          <p:nvPr/>
        </p:nvSpPr>
        <p:spPr>
          <a:xfrm>
            <a:off x="3167841" y="2160269"/>
            <a:ext cx="95683" cy="0"/>
          </a:xfrm>
          <a:custGeom>
            <a:avLst/>
            <a:gdLst/>
            <a:ahLst/>
            <a:cxnLst/>
            <a:rect l="l" t="t" r="r" b="b"/>
            <a:pathLst>
              <a:path w="140335">
                <a:moveTo>
                  <a:pt x="0" y="0"/>
                </a:moveTo>
                <a:lnTo>
                  <a:pt x="14020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09" name="object 2209"/>
          <p:cNvSpPr/>
          <p:nvPr/>
        </p:nvSpPr>
        <p:spPr>
          <a:xfrm>
            <a:off x="3167841" y="2158192"/>
            <a:ext cx="95683" cy="0"/>
          </a:xfrm>
          <a:custGeom>
            <a:avLst/>
            <a:gdLst/>
            <a:ahLst/>
            <a:cxnLst/>
            <a:rect l="l" t="t" r="r" b="b"/>
            <a:pathLst>
              <a:path w="140335">
                <a:moveTo>
                  <a:pt x="14020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10" name="object 2210"/>
          <p:cNvSpPr/>
          <p:nvPr/>
        </p:nvSpPr>
        <p:spPr>
          <a:xfrm>
            <a:off x="3268634" y="2160269"/>
            <a:ext cx="92652" cy="0"/>
          </a:xfrm>
          <a:custGeom>
            <a:avLst/>
            <a:gdLst/>
            <a:ahLst/>
            <a:cxnLst/>
            <a:rect l="l" t="t" r="r" b="b"/>
            <a:pathLst>
              <a:path w="135889">
                <a:moveTo>
                  <a:pt x="0" y="0"/>
                </a:moveTo>
                <a:lnTo>
                  <a:pt x="13563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11" name="object 2211"/>
          <p:cNvSpPr/>
          <p:nvPr/>
        </p:nvSpPr>
        <p:spPr>
          <a:xfrm>
            <a:off x="3268634" y="2158192"/>
            <a:ext cx="92652" cy="0"/>
          </a:xfrm>
          <a:custGeom>
            <a:avLst/>
            <a:gdLst/>
            <a:ahLst/>
            <a:cxnLst/>
            <a:rect l="l" t="t" r="r" b="b"/>
            <a:pathLst>
              <a:path w="135889">
                <a:moveTo>
                  <a:pt x="13563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12" name="object 2212"/>
          <p:cNvSpPr/>
          <p:nvPr/>
        </p:nvSpPr>
        <p:spPr>
          <a:xfrm>
            <a:off x="2561013" y="2168583"/>
            <a:ext cx="100878" cy="0"/>
          </a:xfrm>
          <a:custGeom>
            <a:avLst/>
            <a:gdLst/>
            <a:ahLst/>
            <a:cxnLst/>
            <a:rect l="l" t="t" r="r" b="b"/>
            <a:pathLst>
              <a:path w="147955">
                <a:moveTo>
                  <a:pt x="14782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13" name="object 2213"/>
          <p:cNvSpPr/>
          <p:nvPr/>
        </p:nvSpPr>
        <p:spPr>
          <a:xfrm>
            <a:off x="2561013" y="2155075"/>
            <a:ext cx="100878" cy="0"/>
          </a:xfrm>
          <a:custGeom>
            <a:avLst/>
            <a:gdLst/>
            <a:ahLst/>
            <a:cxnLst/>
            <a:rect l="l" t="t" r="r" b="b"/>
            <a:pathLst>
              <a:path w="147955">
                <a:moveTo>
                  <a:pt x="14782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14" name="object 2214"/>
          <p:cNvSpPr/>
          <p:nvPr/>
        </p:nvSpPr>
        <p:spPr>
          <a:xfrm>
            <a:off x="2661804" y="2168583"/>
            <a:ext cx="100878" cy="0"/>
          </a:xfrm>
          <a:custGeom>
            <a:avLst/>
            <a:gdLst/>
            <a:ahLst/>
            <a:cxnLst/>
            <a:rect l="l" t="t" r="r" b="b"/>
            <a:pathLst>
              <a:path w="147955">
                <a:moveTo>
                  <a:pt x="14782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15" name="object 2215"/>
          <p:cNvSpPr/>
          <p:nvPr/>
        </p:nvSpPr>
        <p:spPr>
          <a:xfrm>
            <a:off x="2661804" y="2155075"/>
            <a:ext cx="100878" cy="0"/>
          </a:xfrm>
          <a:custGeom>
            <a:avLst/>
            <a:gdLst/>
            <a:ahLst/>
            <a:cxnLst/>
            <a:rect l="l" t="t" r="r" b="b"/>
            <a:pathLst>
              <a:path w="147955">
                <a:moveTo>
                  <a:pt x="14782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16" name="object 2216"/>
          <p:cNvSpPr/>
          <p:nvPr/>
        </p:nvSpPr>
        <p:spPr>
          <a:xfrm>
            <a:off x="2762596" y="2168583"/>
            <a:ext cx="100878" cy="0"/>
          </a:xfrm>
          <a:custGeom>
            <a:avLst/>
            <a:gdLst/>
            <a:ahLst/>
            <a:cxnLst/>
            <a:rect l="l" t="t" r="r" b="b"/>
            <a:pathLst>
              <a:path w="147955">
                <a:moveTo>
                  <a:pt x="14782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17" name="object 2217"/>
          <p:cNvSpPr/>
          <p:nvPr/>
        </p:nvSpPr>
        <p:spPr>
          <a:xfrm>
            <a:off x="2762596" y="2155075"/>
            <a:ext cx="100878" cy="0"/>
          </a:xfrm>
          <a:custGeom>
            <a:avLst/>
            <a:gdLst/>
            <a:ahLst/>
            <a:cxnLst/>
            <a:rect l="l" t="t" r="r" b="b"/>
            <a:pathLst>
              <a:path w="147955">
                <a:moveTo>
                  <a:pt x="14782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18" name="object 2218"/>
          <p:cNvSpPr/>
          <p:nvPr/>
        </p:nvSpPr>
        <p:spPr>
          <a:xfrm>
            <a:off x="2863388" y="2168583"/>
            <a:ext cx="100878" cy="0"/>
          </a:xfrm>
          <a:custGeom>
            <a:avLst/>
            <a:gdLst/>
            <a:ahLst/>
            <a:cxnLst/>
            <a:rect l="l" t="t" r="r" b="b"/>
            <a:pathLst>
              <a:path w="147955">
                <a:moveTo>
                  <a:pt x="14782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19" name="object 2219"/>
          <p:cNvSpPr/>
          <p:nvPr/>
        </p:nvSpPr>
        <p:spPr>
          <a:xfrm>
            <a:off x="2863388" y="2155075"/>
            <a:ext cx="100878" cy="0"/>
          </a:xfrm>
          <a:custGeom>
            <a:avLst/>
            <a:gdLst/>
            <a:ahLst/>
            <a:cxnLst/>
            <a:rect l="l" t="t" r="r" b="b"/>
            <a:pathLst>
              <a:path w="147955">
                <a:moveTo>
                  <a:pt x="14782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20" name="object 2220"/>
          <p:cNvSpPr/>
          <p:nvPr/>
        </p:nvSpPr>
        <p:spPr>
          <a:xfrm>
            <a:off x="2964181" y="2168583"/>
            <a:ext cx="100878" cy="0"/>
          </a:xfrm>
          <a:custGeom>
            <a:avLst/>
            <a:gdLst/>
            <a:ahLst/>
            <a:cxnLst/>
            <a:rect l="l" t="t" r="r" b="b"/>
            <a:pathLst>
              <a:path w="147954">
                <a:moveTo>
                  <a:pt x="14782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21" name="object 2221"/>
          <p:cNvSpPr/>
          <p:nvPr/>
        </p:nvSpPr>
        <p:spPr>
          <a:xfrm>
            <a:off x="2964181" y="2155075"/>
            <a:ext cx="100878" cy="0"/>
          </a:xfrm>
          <a:custGeom>
            <a:avLst/>
            <a:gdLst/>
            <a:ahLst/>
            <a:cxnLst/>
            <a:rect l="l" t="t" r="r" b="b"/>
            <a:pathLst>
              <a:path w="147954">
                <a:moveTo>
                  <a:pt x="14782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22" name="object 2222"/>
          <p:cNvSpPr/>
          <p:nvPr/>
        </p:nvSpPr>
        <p:spPr>
          <a:xfrm>
            <a:off x="3064972" y="2168583"/>
            <a:ext cx="100878" cy="0"/>
          </a:xfrm>
          <a:custGeom>
            <a:avLst/>
            <a:gdLst/>
            <a:ahLst/>
            <a:cxnLst/>
            <a:rect l="l" t="t" r="r" b="b"/>
            <a:pathLst>
              <a:path w="147954">
                <a:moveTo>
                  <a:pt x="14782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23" name="object 2223"/>
          <p:cNvSpPr/>
          <p:nvPr/>
        </p:nvSpPr>
        <p:spPr>
          <a:xfrm>
            <a:off x="3064972" y="2155075"/>
            <a:ext cx="100878" cy="0"/>
          </a:xfrm>
          <a:custGeom>
            <a:avLst/>
            <a:gdLst/>
            <a:ahLst/>
            <a:cxnLst/>
            <a:rect l="l" t="t" r="r" b="b"/>
            <a:pathLst>
              <a:path w="147954">
                <a:moveTo>
                  <a:pt x="14782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24" name="object 2224"/>
          <p:cNvSpPr/>
          <p:nvPr/>
        </p:nvSpPr>
        <p:spPr>
          <a:xfrm>
            <a:off x="3165764" y="2168583"/>
            <a:ext cx="100013" cy="0"/>
          </a:xfrm>
          <a:custGeom>
            <a:avLst/>
            <a:gdLst/>
            <a:ahLst/>
            <a:cxnLst/>
            <a:rect l="l" t="t" r="r" b="b"/>
            <a:pathLst>
              <a:path w="146685">
                <a:moveTo>
                  <a:pt x="146303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25" name="object 2225"/>
          <p:cNvSpPr/>
          <p:nvPr/>
        </p:nvSpPr>
        <p:spPr>
          <a:xfrm>
            <a:off x="3165764" y="2155075"/>
            <a:ext cx="100013" cy="0"/>
          </a:xfrm>
          <a:custGeom>
            <a:avLst/>
            <a:gdLst/>
            <a:ahLst/>
            <a:cxnLst/>
            <a:rect l="l" t="t" r="r" b="b"/>
            <a:pathLst>
              <a:path w="146685">
                <a:moveTo>
                  <a:pt x="146303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26" name="object 2226"/>
          <p:cNvSpPr/>
          <p:nvPr/>
        </p:nvSpPr>
        <p:spPr>
          <a:xfrm>
            <a:off x="3366308" y="2155074"/>
            <a:ext cx="0" cy="13855"/>
          </a:xfrm>
          <a:custGeom>
            <a:avLst/>
            <a:gdLst/>
            <a:ahLst/>
            <a:cxnLst/>
            <a:rect l="l" t="t" r="r" b="b"/>
            <a:pathLst>
              <a:path h="20319">
                <a:moveTo>
                  <a:pt x="0" y="0"/>
                </a:moveTo>
                <a:lnTo>
                  <a:pt x="0" y="1981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27" name="object 2227"/>
          <p:cNvSpPr/>
          <p:nvPr/>
        </p:nvSpPr>
        <p:spPr>
          <a:xfrm>
            <a:off x="3265516" y="2168583"/>
            <a:ext cx="80097" cy="0"/>
          </a:xfrm>
          <a:custGeom>
            <a:avLst/>
            <a:gdLst/>
            <a:ahLst/>
            <a:cxnLst/>
            <a:rect l="l" t="t" r="r" b="b"/>
            <a:pathLst>
              <a:path w="117475">
                <a:moveTo>
                  <a:pt x="1173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28" name="object 2228"/>
          <p:cNvSpPr/>
          <p:nvPr/>
        </p:nvSpPr>
        <p:spPr>
          <a:xfrm>
            <a:off x="3265516" y="2155075"/>
            <a:ext cx="100878" cy="0"/>
          </a:xfrm>
          <a:custGeom>
            <a:avLst/>
            <a:gdLst/>
            <a:ahLst/>
            <a:cxnLst/>
            <a:rect l="l" t="t" r="r" b="b"/>
            <a:pathLst>
              <a:path w="147954">
                <a:moveTo>
                  <a:pt x="14782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29" name="object 2229"/>
          <p:cNvSpPr/>
          <p:nvPr/>
        </p:nvSpPr>
        <p:spPr>
          <a:xfrm>
            <a:off x="2460220" y="2168583"/>
            <a:ext cx="5195" cy="0"/>
          </a:xfrm>
          <a:custGeom>
            <a:avLst/>
            <a:gdLst/>
            <a:ahLst/>
            <a:cxnLst/>
            <a:rect l="l" t="t" r="r" b="b"/>
            <a:pathLst>
              <a:path w="7619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30" name="object 2230"/>
          <p:cNvSpPr/>
          <p:nvPr/>
        </p:nvSpPr>
        <p:spPr>
          <a:xfrm>
            <a:off x="2465416" y="2155074"/>
            <a:ext cx="0" cy="13855"/>
          </a:xfrm>
          <a:custGeom>
            <a:avLst/>
            <a:gdLst/>
            <a:ahLst/>
            <a:cxnLst/>
            <a:rect l="l" t="t" r="r" b="b"/>
            <a:pathLst>
              <a:path h="20319">
                <a:moveTo>
                  <a:pt x="0" y="0"/>
                </a:moveTo>
                <a:lnTo>
                  <a:pt x="0" y="1981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31" name="object 2231"/>
          <p:cNvSpPr/>
          <p:nvPr/>
        </p:nvSpPr>
        <p:spPr>
          <a:xfrm>
            <a:off x="2460220" y="2155075"/>
            <a:ext cx="5195" cy="0"/>
          </a:xfrm>
          <a:custGeom>
            <a:avLst/>
            <a:gdLst/>
            <a:ahLst/>
            <a:cxnLst/>
            <a:rect l="l" t="t" r="r" b="b"/>
            <a:pathLst>
              <a:path w="7619">
                <a:moveTo>
                  <a:pt x="761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32" name="object 2232"/>
          <p:cNvSpPr/>
          <p:nvPr/>
        </p:nvSpPr>
        <p:spPr>
          <a:xfrm>
            <a:off x="2460220" y="2155074"/>
            <a:ext cx="0" cy="13855"/>
          </a:xfrm>
          <a:custGeom>
            <a:avLst/>
            <a:gdLst/>
            <a:ahLst/>
            <a:cxnLst/>
            <a:rect l="l" t="t" r="r" b="b"/>
            <a:pathLst>
              <a:path h="20319">
                <a:moveTo>
                  <a:pt x="0" y="0"/>
                </a:moveTo>
                <a:lnTo>
                  <a:pt x="0" y="1981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33" name="object 2233"/>
          <p:cNvSpPr/>
          <p:nvPr/>
        </p:nvSpPr>
        <p:spPr>
          <a:xfrm>
            <a:off x="2557895" y="2168583"/>
            <a:ext cx="5195" cy="0"/>
          </a:xfrm>
          <a:custGeom>
            <a:avLst/>
            <a:gdLst/>
            <a:ahLst/>
            <a:cxnLst/>
            <a:rect l="l" t="t" r="r" b="b"/>
            <a:pathLst>
              <a:path w="7619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34" name="object 2234"/>
          <p:cNvSpPr/>
          <p:nvPr/>
        </p:nvSpPr>
        <p:spPr>
          <a:xfrm>
            <a:off x="2563091" y="2155074"/>
            <a:ext cx="0" cy="13855"/>
          </a:xfrm>
          <a:custGeom>
            <a:avLst/>
            <a:gdLst/>
            <a:ahLst/>
            <a:cxnLst/>
            <a:rect l="l" t="t" r="r" b="b"/>
            <a:pathLst>
              <a:path h="20319">
                <a:moveTo>
                  <a:pt x="0" y="0"/>
                </a:moveTo>
                <a:lnTo>
                  <a:pt x="0" y="1981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35" name="object 2235"/>
          <p:cNvSpPr/>
          <p:nvPr/>
        </p:nvSpPr>
        <p:spPr>
          <a:xfrm>
            <a:off x="2557895" y="2155075"/>
            <a:ext cx="5195" cy="0"/>
          </a:xfrm>
          <a:custGeom>
            <a:avLst/>
            <a:gdLst/>
            <a:ahLst/>
            <a:cxnLst/>
            <a:rect l="l" t="t" r="r" b="b"/>
            <a:pathLst>
              <a:path w="7619">
                <a:moveTo>
                  <a:pt x="761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36" name="object 2236"/>
          <p:cNvSpPr/>
          <p:nvPr/>
        </p:nvSpPr>
        <p:spPr>
          <a:xfrm>
            <a:off x="2557895" y="2155074"/>
            <a:ext cx="0" cy="13855"/>
          </a:xfrm>
          <a:custGeom>
            <a:avLst/>
            <a:gdLst/>
            <a:ahLst/>
            <a:cxnLst/>
            <a:rect l="l" t="t" r="r" b="b"/>
            <a:pathLst>
              <a:path h="20319">
                <a:moveTo>
                  <a:pt x="0" y="0"/>
                </a:moveTo>
                <a:lnTo>
                  <a:pt x="0" y="1981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37" name="object 2237"/>
          <p:cNvSpPr/>
          <p:nvPr/>
        </p:nvSpPr>
        <p:spPr>
          <a:xfrm>
            <a:off x="2658687" y="2168583"/>
            <a:ext cx="5195" cy="0"/>
          </a:xfrm>
          <a:custGeom>
            <a:avLst/>
            <a:gdLst/>
            <a:ahLst/>
            <a:cxnLst/>
            <a:rect l="l" t="t" r="r" b="b"/>
            <a:pathLst>
              <a:path w="7619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38" name="object 2238"/>
          <p:cNvSpPr/>
          <p:nvPr/>
        </p:nvSpPr>
        <p:spPr>
          <a:xfrm>
            <a:off x="2663882" y="2155074"/>
            <a:ext cx="0" cy="13855"/>
          </a:xfrm>
          <a:custGeom>
            <a:avLst/>
            <a:gdLst/>
            <a:ahLst/>
            <a:cxnLst/>
            <a:rect l="l" t="t" r="r" b="b"/>
            <a:pathLst>
              <a:path h="20319">
                <a:moveTo>
                  <a:pt x="0" y="0"/>
                </a:moveTo>
                <a:lnTo>
                  <a:pt x="0" y="1981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39" name="object 2239"/>
          <p:cNvSpPr/>
          <p:nvPr/>
        </p:nvSpPr>
        <p:spPr>
          <a:xfrm>
            <a:off x="2658687" y="2155075"/>
            <a:ext cx="5195" cy="0"/>
          </a:xfrm>
          <a:custGeom>
            <a:avLst/>
            <a:gdLst/>
            <a:ahLst/>
            <a:cxnLst/>
            <a:rect l="l" t="t" r="r" b="b"/>
            <a:pathLst>
              <a:path w="7619">
                <a:moveTo>
                  <a:pt x="761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40" name="object 2240"/>
          <p:cNvSpPr/>
          <p:nvPr/>
        </p:nvSpPr>
        <p:spPr>
          <a:xfrm>
            <a:off x="2658687" y="2155074"/>
            <a:ext cx="0" cy="13855"/>
          </a:xfrm>
          <a:custGeom>
            <a:avLst/>
            <a:gdLst/>
            <a:ahLst/>
            <a:cxnLst/>
            <a:rect l="l" t="t" r="r" b="b"/>
            <a:pathLst>
              <a:path h="20319">
                <a:moveTo>
                  <a:pt x="0" y="0"/>
                </a:moveTo>
                <a:lnTo>
                  <a:pt x="0" y="1981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41" name="object 2241"/>
          <p:cNvSpPr/>
          <p:nvPr/>
        </p:nvSpPr>
        <p:spPr>
          <a:xfrm>
            <a:off x="2759479" y="2168583"/>
            <a:ext cx="5195" cy="0"/>
          </a:xfrm>
          <a:custGeom>
            <a:avLst/>
            <a:gdLst/>
            <a:ahLst/>
            <a:cxnLst/>
            <a:rect l="l" t="t" r="r" b="b"/>
            <a:pathLst>
              <a:path w="7619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42" name="object 2242"/>
          <p:cNvSpPr/>
          <p:nvPr/>
        </p:nvSpPr>
        <p:spPr>
          <a:xfrm>
            <a:off x="2764674" y="2155074"/>
            <a:ext cx="0" cy="13855"/>
          </a:xfrm>
          <a:custGeom>
            <a:avLst/>
            <a:gdLst/>
            <a:ahLst/>
            <a:cxnLst/>
            <a:rect l="l" t="t" r="r" b="b"/>
            <a:pathLst>
              <a:path h="20319">
                <a:moveTo>
                  <a:pt x="0" y="0"/>
                </a:moveTo>
                <a:lnTo>
                  <a:pt x="0" y="1981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43" name="object 2243"/>
          <p:cNvSpPr/>
          <p:nvPr/>
        </p:nvSpPr>
        <p:spPr>
          <a:xfrm>
            <a:off x="2759479" y="2155075"/>
            <a:ext cx="5195" cy="0"/>
          </a:xfrm>
          <a:custGeom>
            <a:avLst/>
            <a:gdLst/>
            <a:ahLst/>
            <a:cxnLst/>
            <a:rect l="l" t="t" r="r" b="b"/>
            <a:pathLst>
              <a:path w="7619">
                <a:moveTo>
                  <a:pt x="761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44" name="object 2244"/>
          <p:cNvSpPr/>
          <p:nvPr/>
        </p:nvSpPr>
        <p:spPr>
          <a:xfrm>
            <a:off x="2759479" y="2155074"/>
            <a:ext cx="0" cy="13855"/>
          </a:xfrm>
          <a:custGeom>
            <a:avLst/>
            <a:gdLst/>
            <a:ahLst/>
            <a:cxnLst/>
            <a:rect l="l" t="t" r="r" b="b"/>
            <a:pathLst>
              <a:path h="20319">
                <a:moveTo>
                  <a:pt x="0" y="0"/>
                </a:moveTo>
                <a:lnTo>
                  <a:pt x="0" y="1981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45" name="object 2245"/>
          <p:cNvSpPr/>
          <p:nvPr/>
        </p:nvSpPr>
        <p:spPr>
          <a:xfrm>
            <a:off x="2860271" y="2168583"/>
            <a:ext cx="5195" cy="0"/>
          </a:xfrm>
          <a:custGeom>
            <a:avLst/>
            <a:gdLst/>
            <a:ahLst/>
            <a:cxnLst/>
            <a:rect l="l" t="t" r="r" b="b"/>
            <a:pathLst>
              <a:path w="7619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46" name="object 2246"/>
          <p:cNvSpPr/>
          <p:nvPr/>
        </p:nvSpPr>
        <p:spPr>
          <a:xfrm>
            <a:off x="2865466" y="2155074"/>
            <a:ext cx="0" cy="13855"/>
          </a:xfrm>
          <a:custGeom>
            <a:avLst/>
            <a:gdLst/>
            <a:ahLst/>
            <a:cxnLst/>
            <a:rect l="l" t="t" r="r" b="b"/>
            <a:pathLst>
              <a:path h="20319">
                <a:moveTo>
                  <a:pt x="0" y="0"/>
                </a:moveTo>
                <a:lnTo>
                  <a:pt x="0" y="1981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47" name="object 2247"/>
          <p:cNvSpPr/>
          <p:nvPr/>
        </p:nvSpPr>
        <p:spPr>
          <a:xfrm>
            <a:off x="2860271" y="2155075"/>
            <a:ext cx="5195" cy="0"/>
          </a:xfrm>
          <a:custGeom>
            <a:avLst/>
            <a:gdLst/>
            <a:ahLst/>
            <a:cxnLst/>
            <a:rect l="l" t="t" r="r" b="b"/>
            <a:pathLst>
              <a:path w="7619">
                <a:moveTo>
                  <a:pt x="761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48" name="object 2248"/>
          <p:cNvSpPr/>
          <p:nvPr/>
        </p:nvSpPr>
        <p:spPr>
          <a:xfrm>
            <a:off x="2860270" y="2155074"/>
            <a:ext cx="0" cy="13855"/>
          </a:xfrm>
          <a:custGeom>
            <a:avLst/>
            <a:gdLst/>
            <a:ahLst/>
            <a:cxnLst/>
            <a:rect l="l" t="t" r="r" b="b"/>
            <a:pathLst>
              <a:path h="20319">
                <a:moveTo>
                  <a:pt x="0" y="0"/>
                </a:moveTo>
                <a:lnTo>
                  <a:pt x="0" y="1981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49" name="object 2249"/>
          <p:cNvSpPr/>
          <p:nvPr/>
        </p:nvSpPr>
        <p:spPr>
          <a:xfrm>
            <a:off x="2961063" y="2168583"/>
            <a:ext cx="5195" cy="0"/>
          </a:xfrm>
          <a:custGeom>
            <a:avLst/>
            <a:gdLst/>
            <a:ahLst/>
            <a:cxnLst/>
            <a:rect l="l" t="t" r="r" b="b"/>
            <a:pathLst>
              <a:path w="7619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50" name="object 2250"/>
          <p:cNvSpPr/>
          <p:nvPr/>
        </p:nvSpPr>
        <p:spPr>
          <a:xfrm>
            <a:off x="2966258" y="2155074"/>
            <a:ext cx="0" cy="13855"/>
          </a:xfrm>
          <a:custGeom>
            <a:avLst/>
            <a:gdLst/>
            <a:ahLst/>
            <a:cxnLst/>
            <a:rect l="l" t="t" r="r" b="b"/>
            <a:pathLst>
              <a:path h="20319">
                <a:moveTo>
                  <a:pt x="0" y="0"/>
                </a:moveTo>
                <a:lnTo>
                  <a:pt x="0" y="1981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51" name="object 2251"/>
          <p:cNvSpPr/>
          <p:nvPr/>
        </p:nvSpPr>
        <p:spPr>
          <a:xfrm>
            <a:off x="2961063" y="2155075"/>
            <a:ext cx="5195" cy="0"/>
          </a:xfrm>
          <a:custGeom>
            <a:avLst/>
            <a:gdLst/>
            <a:ahLst/>
            <a:cxnLst/>
            <a:rect l="l" t="t" r="r" b="b"/>
            <a:pathLst>
              <a:path w="7619">
                <a:moveTo>
                  <a:pt x="761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52" name="object 2252"/>
          <p:cNvSpPr/>
          <p:nvPr/>
        </p:nvSpPr>
        <p:spPr>
          <a:xfrm>
            <a:off x="2961062" y="2155074"/>
            <a:ext cx="0" cy="13855"/>
          </a:xfrm>
          <a:custGeom>
            <a:avLst/>
            <a:gdLst/>
            <a:ahLst/>
            <a:cxnLst/>
            <a:rect l="l" t="t" r="r" b="b"/>
            <a:pathLst>
              <a:path h="20319">
                <a:moveTo>
                  <a:pt x="0" y="0"/>
                </a:moveTo>
                <a:lnTo>
                  <a:pt x="0" y="1981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53" name="object 2253"/>
          <p:cNvSpPr/>
          <p:nvPr/>
        </p:nvSpPr>
        <p:spPr>
          <a:xfrm>
            <a:off x="3061855" y="2168583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54" name="object 2254"/>
          <p:cNvSpPr/>
          <p:nvPr/>
        </p:nvSpPr>
        <p:spPr>
          <a:xfrm>
            <a:off x="3067049" y="2155074"/>
            <a:ext cx="0" cy="13855"/>
          </a:xfrm>
          <a:custGeom>
            <a:avLst/>
            <a:gdLst/>
            <a:ahLst/>
            <a:cxnLst/>
            <a:rect l="l" t="t" r="r" b="b"/>
            <a:pathLst>
              <a:path h="20319">
                <a:moveTo>
                  <a:pt x="0" y="0"/>
                </a:moveTo>
                <a:lnTo>
                  <a:pt x="0" y="1981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55" name="object 2255"/>
          <p:cNvSpPr/>
          <p:nvPr/>
        </p:nvSpPr>
        <p:spPr>
          <a:xfrm>
            <a:off x="3061855" y="2155075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76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56" name="object 2256"/>
          <p:cNvSpPr/>
          <p:nvPr/>
        </p:nvSpPr>
        <p:spPr>
          <a:xfrm>
            <a:off x="3061855" y="2155074"/>
            <a:ext cx="0" cy="13855"/>
          </a:xfrm>
          <a:custGeom>
            <a:avLst/>
            <a:gdLst/>
            <a:ahLst/>
            <a:cxnLst/>
            <a:rect l="l" t="t" r="r" b="b"/>
            <a:pathLst>
              <a:path h="20319">
                <a:moveTo>
                  <a:pt x="0" y="0"/>
                </a:moveTo>
                <a:lnTo>
                  <a:pt x="0" y="1981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57" name="object 2257"/>
          <p:cNvSpPr/>
          <p:nvPr/>
        </p:nvSpPr>
        <p:spPr>
          <a:xfrm>
            <a:off x="3162646" y="2168583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58" name="object 2258"/>
          <p:cNvSpPr/>
          <p:nvPr/>
        </p:nvSpPr>
        <p:spPr>
          <a:xfrm>
            <a:off x="3167841" y="2155074"/>
            <a:ext cx="0" cy="13855"/>
          </a:xfrm>
          <a:custGeom>
            <a:avLst/>
            <a:gdLst/>
            <a:ahLst/>
            <a:cxnLst/>
            <a:rect l="l" t="t" r="r" b="b"/>
            <a:pathLst>
              <a:path h="20319">
                <a:moveTo>
                  <a:pt x="0" y="0"/>
                </a:moveTo>
                <a:lnTo>
                  <a:pt x="0" y="1981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59" name="object 2259"/>
          <p:cNvSpPr/>
          <p:nvPr/>
        </p:nvSpPr>
        <p:spPr>
          <a:xfrm>
            <a:off x="3162646" y="2155075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76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60" name="object 2260"/>
          <p:cNvSpPr/>
          <p:nvPr/>
        </p:nvSpPr>
        <p:spPr>
          <a:xfrm>
            <a:off x="3162646" y="2155074"/>
            <a:ext cx="0" cy="13855"/>
          </a:xfrm>
          <a:custGeom>
            <a:avLst/>
            <a:gdLst/>
            <a:ahLst/>
            <a:cxnLst/>
            <a:rect l="l" t="t" r="r" b="b"/>
            <a:pathLst>
              <a:path h="20319">
                <a:moveTo>
                  <a:pt x="0" y="0"/>
                </a:moveTo>
                <a:lnTo>
                  <a:pt x="0" y="1981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61" name="object 2261"/>
          <p:cNvSpPr/>
          <p:nvPr/>
        </p:nvSpPr>
        <p:spPr>
          <a:xfrm>
            <a:off x="3263438" y="2168583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62" name="object 2262"/>
          <p:cNvSpPr/>
          <p:nvPr/>
        </p:nvSpPr>
        <p:spPr>
          <a:xfrm>
            <a:off x="3268633" y="2155074"/>
            <a:ext cx="0" cy="13855"/>
          </a:xfrm>
          <a:custGeom>
            <a:avLst/>
            <a:gdLst/>
            <a:ahLst/>
            <a:cxnLst/>
            <a:rect l="l" t="t" r="r" b="b"/>
            <a:pathLst>
              <a:path h="20319">
                <a:moveTo>
                  <a:pt x="0" y="0"/>
                </a:moveTo>
                <a:lnTo>
                  <a:pt x="0" y="1981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63" name="object 2263"/>
          <p:cNvSpPr/>
          <p:nvPr/>
        </p:nvSpPr>
        <p:spPr>
          <a:xfrm>
            <a:off x="3263438" y="2155075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76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64" name="object 2264"/>
          <p:cNvSpPr/>
          <p:nvPr/>
        </p:nvSpPr>
        <p:spPr>
          <a:xfrm>
            <a:off x="3263438" y="2155074"/>
            <a:ext cx="0" cy="13855"/>
          </a:xfrm>
          <a:custGeom>
            <a:avLst/>
            <a:gdLst/>
            <a:ahLst/>
            <a:cxnLst/>
            <a:rect l="l" t="t" r="r" b="b"/>
            <a:pathLst>
              <a:path h="20319">
                <a:moveTo>
                  <a:pt x="0" y="0"/>
                </a:moveTo>
                <a:lnTo>
                  <a:pt x="0" y="1981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65" name="object 2265"/>
          <p:cNvSpPr/>
          <p:nvPr/>
        </p:nvSpPr>
        <p:spPr>
          <a:xfrm>
            <a:off x="2460220" y="2835679"/>
            <a:ext cx="0" cy="98714"/>
          </a:xfrm>
          <a:custGeom>
            <a:avLst/>
            <a:gdLst/>
            <a:ahLst/>
            <a:cxnLst/>
            <a:rect l="l" t="t" r="r" b="b"/>
            <a:pathLst>
              <a:path h="144779">
                <a:moveTo>
                  <a:pt x="0" y="14477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66" name="object 2266"/>
          <p:cNvSpPr/>
          <p:nvPr/>
        </p:nvSpPr>
        <p:spPr>
          <a:xfrm>
            <a:off x="2457103" y="2835679"/>
            <a:ext cx="3464" cy="0"/>
          </a:xfrm>
          <a:custGeom>
            <a:avLst/>
            <a:gdLst/>
            <a:ahLst/>
            <a:cxnLst/>
            <a:rect l="l" t="t" r="r" b="b"/>
            <a:pathLst>
              <a:path w="5080">
                <a:moveTo>
                  <a:pt x="457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67" name="object 2267"/>
          <p:cNvSpPr/>
          <p:nvPr/>
        </p:nvSpPr>
        <p:spPr>
          <a:xfrm>
            <a:off x="2457103" y="2835679"/>
            <a:ext cx="0" cy="98714"/>
          </a:xfrm>
          <a:custGeom>
            <a:avLst/>
            <a:gdLst/>
            <a:ahLst/>
            <a:cxnLst/>
            <a:rect l="l" t="t" r="r" b="b"/>
            <a:pathLst>
              <a:path h="144779">
                <a:moveTo>
                  <a:pt x="0" y="0"/>
                </a:moveTo>
                <a:lnTo>
                  <a:pt x="0" y="1447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68" name="object 2268"/>
          <p:cNvSpPr/>
          <p:nvPr/>
        </p:nvSpPr>
        <p:spPr>
          <a:xfrm>
            <a:off x="2457103" y="2934393"/>
            <a:ext cx="3464" cy="0"/>
          </a:xfrm>
          <a:custGeom>
            <a:avLst/>
            <a:gdLst/>
            <a:ahLst/>
            <a:cxnLst/>
            <a:rect l="l" t="t" r="r" b="b"/>
            <a:pathLst>
              <a:path w="5080">
                <a:moveTo>
                  <a:pt x="0" y="0"/>
                </a:moveTo>
                <a:lnTo>
                  <a:pt x="4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69" name="object 2269"/>
          <p:cNvSpPr/>
          <p:nvPr/>
        </p:nvSpPr>
        <p:spPr>
          <a:xfrm>
            <a:off x="2467495" y="2833601"/>
            <a:ext cx="0" cy="106074"/>
          </a:xfrm>
          <a:custGeom>
            <a:avLst/>
            <a:gdLst/>
            <a:ahLst/>
            <a:cxnLst/>
            <a:rect l="l" t="t" r="r" b="b"/>
            <a:pathLst>
              <a:path h="155575">
                <a:moveTo>
                  <a:pt x="0" y="0"/>
                </a:moveTo>
                <a:lnTo>
                  <a:pt x="0" y="1554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70" name="object 2270"/>
          <p:cNvSpPr/>
          <p:nvPr/>
        </p:nvSpPr>
        <p:spPr>
          <a:xfrm>
            <a:off x="2455025" y="2833601"/>
            <a:ext cx="0" cy="106074"/>
          </a:xfrm>
          <a:custGeom>
            <a:avLst/>
            <a:gdLst/>
            <a:ahLst/>
            <a:cxnLst/>
            <a:rect l="l" t="t" r="r" b="b"/>
            <a:pathLst>
              <a:path h="155575">
                <a:moveTo>
                  <a:pt x="0" y="0"/>
                </a:moveTo>
                <a:lnTo>
                  <a:pt x="0" y="1554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71" name="object 2271"/>
          <p:cNvSpPr/>
          <p:nvPr/>
        </p:nvSpPr>
        <p:spPr>
          <a:xfrm>
            <a:off x="2467495" y="2160270"/>
            <a:ext cx="0" cy="5195"/>
          </a:xfrm>
          <a:custGeom>
            <a:avLst/>
            <a:gdLst/>
            <a:ahLst/>
            <a:cxnLst/>
            <a:rect l="l" t="t" r="r" b="b"/>
            <a:pathLst>
              <a:path h="7619">
                <a:moveTo>
                  <a:pt x="0" y="76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72" name="object 2272"/>
          <p:cNvSpPr/>
          <p:nvPr/>
        </p:nvSpPr>
        <p:spPr>
          <a:xfrm>
            <a:off x="2455026" y="2160269"/>
            <a:ext cx="12556" cy="0"/>
          </a:xfrm>
          <a:custGeom>
            <a:avLst/>
            <a:gdLst/>
            <a:ahLst/>
            <a:cxnLst/>
            <a:rect l="l" t="t" r="r" b="b"/>
            <a:pathLst>
              <a:path w="18414">
                <a:moveTo>
                  <a:pt x="1828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73" name="object 2273"/>
          <p:cNvSpPr/>
          <p:nvPr/>
        </p:nvSpPr>
        <p:spPr>
          <a:xfrm>
            <a:off x="2455025" y="2160270"/>
            <a:ext cx="0" cy="5195"/>
          </a:xfrm>
          <a:custGeom>
            <a:avLst/>
            <a:gdLst/>
            <a:ahLst/>
            <a:cxnLst/>
            <a:rect l="l" t="t" r="r" b="b"/>
            <a:pathLst>
              <a:path h="7619">
                <a:moveTo>
                  <a:pt x="0" y="0"/>
                </a:moveTo>
                <a:lnTo>
                  <a:pt x="0" y="76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74" name="object 2274"/>
          <p:cNvSpPr/>
          <p:nvPr/>
        </p:nvSpPr>
        <p:spPr>
          <a:xfrm>
            <a:off x="2455026" y="2165465"/>
            <a:ext cx="12556" cy="0"/>
          </a:xfrm>
          <a:custGeom>
            <a:avLst/>
            <a:gdLst/>
            <a:ahLst/>
            <a:cxnLst/>
            <a:rect l="l" t="t" r="r" b="b"/>
            <a:pathLst>
              <a:path w="18414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75" name="object 2275"/>
          <p:cNvSpPr/>
          <p:nvPr/>
        </p:nvSpPr>
        <p:spPr>
          <a:xfrm>
            <a:off x="2460220" y="2740083"/>
            <a:ext cx="0" cy="90488"/>
          </a:xfrm>
          <a:custGeom>
            <a:avLst/>
            <a:gdLst/>
            <a:ahLst/>
            <a:cxnLst/>
            <a:rect l="l" t="t" r="r" b="b"/>
            <a:pathLst>
              <a:path h="132714">
                <a:moveTo>
                  <a:pt x="0" y="13258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76" name="object 2276"/>
          <p:cNvSpPr/>
          <p:nvPr/>
        </p:nvSpPr>
        <p:spPr>
          <a:xfrm>
            <a:off x="2457103" y="2740083"/>
            <a:ext cx="3464" cy="0"/>
          </a:xfrm>
          <a:custGeom>
            <a:avLst/>
            <a:gdLst/>
            <a:ahLst/>
            <a:cxnLst/>
            <a:rect l="l" t="t" r="r" b="b"/>
            <a:pathLst>
              <a:path w="5080">
                <a:moveTo>
                  <a:pt x="457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77" name="object 2277"/>
          <p:cNvSpPr/>
          <p:nvPr/>
        </p:nvSpPr>
        <p:spPr>
          <a:xfrm>
            <a:off x="2457103" y="2740083"/>
            <a:ext cx="0" cy="90488"/>
          </a:xfrm>
          <a:custGeom>
            <a:avLst/>
            <a:gdLst/>
            <a:ahLst/>
            <a:cxnLst/>
            <a:rect l="l" t="t" r="r" b="b"/>
            <a:pathLst>
              <a:path h="132714">
                <a:moveTo>
                  <a:pt x="0" y="0"/>
                </a:moveTo>
                <a:lnTo>
                  <a:pt x="0" y="13258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78" name="object 2278"/>
          <p:cNvSpPr/>
          <p:nvPr/>
        </p:nvSpPr>
        <p:spPr>
          <a:xfrm>
            <a:off x="2457103" y="2830484"/>
            <a:ext cx="3464" cy="0"/>
          </a:xfrm>
          <a:custGeom>
            <a:avLst/>
            <a:gdLst/>
            <a:ahLst/>
            <a:cxnLst/>
            <a:rect l="l" t="t" r="r" b="b"/>
            <a:pathLst>
              <a:path w="5080">
                <a:moveTo>
                  <a:pt x="0" y="0"/>
                </a:moveTo>
                <a:lnTo>
                  <a:pt x="4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79" name="object 2279"/>
          <p:cNvSpPr/>
          <p:nvPr/>
        </p:nvSpPr>
        <p:spPr>
          <a:xfrm>
            <a:off x="2460220" y="2643447"/>
            <a:ext cx="0" cy="91786"/>
          </a:xfrm>
          <a:custGeom>
            <a:avLst/>
            <a:gdLst/>
            <a:ahLst/>
            <a:cxnLst/>
            <a:rect l="l" t="t" r="r" b="b"/>
            <a:pathLst>
              <a:path h="134620">
                <a:moveTo>
                  <a:pt x="0" y="13411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80" name="object 2280"/>
          <p:cNvSpPr/>
          <p:nvPr/>
        </p:nvSpPr>
        <p:spPr>
          <a:xfrm>
            <a:off x="2457103" y="2643447"/>
            <a:ext cx="3464" cy="0"/>
          </a:xfrm>
          <a:custGeom>
            <a:avLst/>
            <a:gdLst/>
            <a:ahLst/>
            <a:cxnLst/>
            <a:rect l="l" t="t" r="r" b="b"/>
            <a:pathLst>
              <a:path w="5080">
                <a:moveTo>
                  <a:pt x="457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81" name="object 2281"/>
          <p:cNvSpPr/>
          <p:nvPr/>
        </p:nvSpPr>
        <p:spPr>
          <a:xfrm>
            <a:off x="2457103" y="2643447"/>
            <a:ext cx="0" cy="91786"/>
          </a:xfrm>
          <a:custGeom>
            <a:avLst/>
            <a:gdLst/>
            <a:ahLst/>
            <a:cxnLst/>
            <a:rect l="l" t="t" r="r" b="b"/>
            <a:pathLst>
              <a:path h="134620">
                <a:moveTo>
                  <a:pt x="0" y="0"/>
                </a:moveTo>
                <a:lnTo>
                  <a:pt x="0" y="13411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82" name="object 2282"/>
          <p:cNvSpPr/>
          <p:nvPr/>
        </p:nvSpPr>
        <p:spPr>
          <a:xfrm>
            <a:off x="2457103" y="2734887"/>
            <a:ext cx="3464" cy="0"/>
          </a:xfrm>
          <a:custGeom>
            <a:avLst/>
            <a:gdLst/>
            <a:ahLst/>
            <a:cxnLst/>
            <a:rect l="l" t="t" r="r" b="b"/>
            <a:pathLst>
              <a:path w="5080">
                <a:moveTo>
                  <a:pt x="0" y="0"/>
                </a:moveTo>
                <a:lnTo>
                  <a:pt x="4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83" name="object 2283"/>
          <p:cNvSpPr/>
          <p:nvPr/>
        </p:nvSpPr>
        <p:spPr>
          <a:xfrm>
            <a:off x="2460220" y="2553046"/>
            <a:ext cx="0" cy="85292"/>
          </a:xfrm>
          <a:custGeom>
            <a:avLst/>
            <a:gdLst/>
            <a:ahLst/>
            <a:cxnLst/>
            <a:rect l="l" t="t" r="r" b="b"/>
            <a:pathLst>
              <a:path h="125095">
                <a:moveTo>
                  <a:pt x="0" y="12496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84" name="object 2284"/>
          <p:cNvSpPr/>
          <p:nvPr/>
        </p:nvSpPr>
        <p:spPr>
          <a:xfrm>
            <a:off x="2457103" y="2553046"/>
            <a:ext cx="3464" cy="0"/>
          </a:xfrm>
          <a:custGeom>
            <a:avLst/>
            <a:gdLst/>
            <a:ahLst/>
            <a:cxnLst/>
            <a:rect l="l" t="t" r="r" b="b"/>
            <a:pathLst>
              <a:path w="5080">
                <a:moveTo>
                  <a:pt x="457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85" name="object 2285"/>
          <p:cNvSpPr/>
          <p:nvPr/>
        </p:nvSpPr>
        <p:spPr>
          <a:xfrm>
            <a:off x="2457103" y="2553046"/>
            <a:ext cx="0" cy="85292"/>
          </a:xfrm>
          <a:custGeom>
            <a:avLst/>
            <a:gdLst/>
            <a:ahLst/>
            <a:cxnLst/>
            <a:rect l="l" t="t" r="r" b="b"/>
            <a:pathLst>
              <a:path h="125095">
                <a:moveTo>
                  <a:pt x="0" y="0"/>
                </a:moveTo>
                <a:lnTo>
                  <a:pt x="0" y="1249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86" name="object 2286"/>
          <p:cNvSpPr/>
          <p:nvPr/>
        </p:nvSpPr>
        <p:spPr>
          <a:xfrm>
            <a:off x="2457103" y="2638251"/>
            <a:ext cx="3464" cy="0"/>
          </a:xfrm>
          <a:custGeom>
            <a:avLst/>
            <a:gdLst/>
            <a:ahLst/>
            <a:cxnLst/>
            <a:rect l="l" t="t" r="r" b="b"/>
            <a:pathLst>
              <a:path w="5080">
                <a:moveTo>
                  <a:pt x="0" y="0"/>
                </a:moveTo>
                <a:lnTo>
                  <a:pt x="4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87" name="object 2287"/>
          <p:cNvSpPr/>
          <p:nvPr/>
        </p:nvSpPr>
        <p:spPr>
          <a:xfrm>
            <a:off x="2460220" y="2455371"/>
            <a:ext cx="0" cy="92652"/>
          </a:xfrm>
          <a:custGeom>
            <a:avLst/>
            <a:gdLst/>
            <a:ahLst/>
            <a:cxnLst/>
            <a:rect l="l" t="t" r="r" b="b"/>
            <a:pathLst>
              <a:path h="135889">
                <a:moveTo>
                  <a:pt x="0" y="13563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88" name="object 2288"/>
          <p:cNvSpPr/>
          <p:nvPr/>
        </p:nvSpPr>
        <p:spPr>
          <a:xfrm>
            <a:off x="2457103" y="2455371"/>
            <a:ext cx="3464" cy="0"/>
          </a:xfrm>
          <a:custGeom>
            <a:avLst/>
            <a:gdLst/>
            <a:ahLst/>
            <a:cxnLst/>
            <a:rect l="l" t="t" r="r" b="b"/>
            <a:pathLst>
              <a:path w="5080">
                <a:moveTo>
                  <a:pt x="457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89" name="object 2289"/>
          <p:cNvSpPr/>
          <p:nvPr/>
        </p:nvSpPr>
        <p:spPr>
          <a:xfrm>
            <a:off x="2457103" y="2455371"/>
            <a:ext cx="0" cy="92652"/>
          </a:xfrm>
          <a:custGeom>
            <a:avLst/>
            <a:gdLst/>
            <a:ahLst/>
            <a:cxnLst/>
            <a:rect l="l" t="t" r="r" b="b"/>
            <a:pathLst>
              <a:path h="135889">
                <a:moveTo>
                  <a:pt x="0" y="0"/>
                </a:moveTo>
                <a:lnTo>
                  <a:pt x="0" y="13563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90" name="object 2290"/>
          <p:cNvSpPr/>
          <p:nvPr/>
        </p:nvSpPr>
        <p:spPr>
          <a:xfrm>
            <a:off x="2457103" y="2547850"/>
            <a:ext cx="3464" cy="0"/>
          </a:xfrm>
          <a:custGeom>
            <a:avLst/>
            <a:gdLst/>
            <a:ahLst/>
            <a:cxnLst/>
            <a:rect l="l" t="t" r="r" b="b"/>
            <a:pathLst>
              <a:path w="5080">
                <a:moveTo>
                  <a:pt x="0" y="0"/>
                </a:moveTo>
                <a:lnTo>
                  <a:pt x="4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91" name="object 2291"/>
          <p:cNvSpPr/>
          <p:nvPr/>
        </p:nvSpPr>
        <p:spPr>
          <a:xfrm>
            <a:off x="2467495" y="2736965"/>
            <a:ext cx="0" cy="96982"/>
          </a:xfrm>
          <a:custGeom>
            <a:avLst/>
            <a:gdLst/>
            <a:ahLst/>
            <a:cxnLst/>
            <a:rect l="l" t="t" r="r" b="b"/>
            <a:pathLst>
              <a:path h="142239">
                <a:moveTo>
                  <a:pt x="0" y="0"/>
                </a:moveTo>
                <a:lnTo>
                  <a:pt x="0" y="14173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92" name="object 2292"/>
          <p:cNvSpPr/>
          <p:nvPr/>
        </p:nvSpPr>
        <p:spPr>
          <a:xfrm>
            <a:off x="2455025" y="2736965"/>
            <a:ext cx="0" cy="96982"/>
          </a:xfrm>
          <a:custGeom>
            <a:avLst/>
            <a:gdLst/>
            <a:ahLst/>
            <a:cxnLst/>
            <a:rect l="l" t="t" r="r" b="b"/>
            <a:pathLst>
              <a:path h="142239">
                <a:moveTo>
                  <a:pt x="0" y="0"/>
                </a:moveTo>
                <a:lnTo>
                  <a:pt x="0" y="14173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93" name="object 2293"/>
          <p:cNvSpPr/>
          <p:nvPr/>
        </p:nvSpPr>
        <p:spPr>
          <a:xfrm>
            <a:off x="2467495" y="2641369"/>
            <a:ext cx="0" cy="95683"/>
          </a:xfrm>
          <a:custGeom>
            <a:avLst/>
            <a:gdLst/>
            <a:ahLst/>
            <a:cxnLst/>
            <a:rect l="l" t="t" r="r" b="b"/>
            <a:pathLst>
              <a:path h="140335">
                <a:moveTo>
                  <a:pt x="0" y="0"/>
                </a:moveTo>
                <a:lnTo>
                  <a:pt x="0" y="14020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94" name="object 2294"/>
          <p:cNvSpPr/>
          <p:nvPr/>
        </p:nvSpPr>
        <p:spPr>
          <a:xfrm>
            <a:off x="2455025" y="2641369"/>
            <a:ext cx="0" cy="95683"/>
          </a:xfrm>
          <a:custGeom>
            <a:avLst/>
            <a:gdLst/>
            <a:ahLst/>
            <a:cxnLst/>
            <a:rect l="l" t="t" r="r" b="b"/>
            <a:pathLst>
              <a:path h="140335">
                <a:moveTo>
                  <a:pt x="0" y="0"/>
                </a:moveTo>
                <a:lnTo>
                  <a:pt x="0" y="14020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95" name="object 2295"/>
          <p:cNvSpPr/>
          <p:nvPr/>
        </p:nvSpPr>
        <p:spPr>
          <a:xfrm>
            <a:off x="2467495" y="2549929"/>
            <a:ext cx="0" cy="91786"/>
          </a:xfrm>
          <a:custGeom>
            <a:avLst/>
            <a:gdLst/>
            <a:ahLst/>
            <a:cxnLst/>
            <a:rect l="l" t="t" r="r" b="b"/>
            <a:pathLst>
              <a:path h="134620">
                <a:moveTo>
                  <a:pt x="0" y="0"/>
                </a:moveTo>
                <a:lnTo>
                  <a:pt x="0" y="13411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96" name="object 2296"/>
          <p:cNvSpPr/>
          <p:nvPr/>
        </p:nvSpPr>
        <p:spPr>
          <a:xfrm>
            <a:off x="2455025" y="2549929"/>
            <a:ext cx="0" cy="91786"/>
          </a:xfrm>
          <a:custGeom>
            <a:avLst/>
            <a:gdLst/>
            <a:ahLst/>
            <a:cxnLst/>
            <a:rect l="l" t="t" r="r" b="b"/>
            <a:pathLst>
              <a:path h="134620">
                <a:moveTo>
                  <a:pt x="0" y="0"/>
                </a:moveTo>
                <a:lnTo>
                  <a:pt x="0" y="13411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97" name="object 2297"/>
          <p:cNvSpPr/>
          <p:nvPr/>
        </p:nvSpPr>
        <p:spPr>
          <a:xfrm>
            <a:off x="2467495" y="2453294"/>
            <a:ext cx="0" cy="96982"/>
          </a:xfrm>
          <a:custGeom>
            <a:avLst/>
            <a:gdLst/>
            <a:ahLst/>
            <a:cxnLst/>
            <a:rect l="l" t="t" r="r" b="b"/>
            <a:pathLst>
              <a:path h="142239">
                <a:moveTo>
                  <a:pt x="0" y="0"/>
                </a:moveTo>
                <a:lnTo>
                  <a:pt x="0" y="14173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98" name="object 2298"/>
          <p:cNvSpPr/>
          <p:nvPr/>
        </p:nvSpPr>
        <p:spPr>
          <a:xfrm>
            <a:off x="2455025" y="2453294"/>
            <a:ext cx="0" cy="96982"/>
          </a:xfrm>
          <a:custGeom>
            <a:avLst/>
            <a:gdLst/>
            <a:ahLst/>
            <a:cxnLst/>
            <a:rect l="l" t="t" r="r" b="b"/>
            <a:pathLst>
              <a:path h="142239">
                <a:moveTo>
                  <a:pt x="0" y="0"/>
                </a:moveTo>
                <a:lnTo>
                  <a:pt x="0" y="14173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99" name="object 2299"/>
          <p:cNvSpPr/>
          <p:nvPr/>
        </p:nvSpPr>
        <p:spPr>
          <a:xfrm>
            <a:off x="2467495" y="2934393"/>
            <a:ext cx="0" cy="5195"/>
          </a:xfrm>
          <a:custGeom>
            <a:avLst/>
            <a:gdLst/>
            <a:ahLst/>
            <a:cxnLst/>
            <a:rect l="l" t="t" r="r" b="b"/>
            <a:pathLst>
              <a:path h="7620">
                <a:moveTo>
                  <a:pt x="0" y="76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00" name="object 2300"/>
          <p:cNvSpPr/>
          <p:nvPr/>
        </p:nvSpPr>
        <p:spPr>
          <a:xfrm>
            <a:off x="2455026" y="2934393"/>
            <a:ext cx="12556" cy="0"/>
          </a:xfrm>
          <a:custGeom>
            <a:avLst/>
            <a:gdLst/>
            <a:ahLst/>
            <a:cxnLst/>
            <a:rect l="l" t="t" r="r" b="b"/>
            <a:pathLst>
              <a:path w="18414">
                <a:moveTo>
                  <a:pt x="1828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01" name="object 2301"/>
          <p:cNvSpPr/>
          <p:nvPr/>
        </p:nvSpPr>
        <p:spPr>
          <a:xfrm>
            <a:off x="2455025" y="2934393"/>
            <a:ext cx="0" cy="5195"/>
          </a:xfrm>
          <a:custGeom>
            <a:avLst/>
            <a:gdLst/>
            <a:ahLst/>
            <a:cxnLst/>
            <a:rect l="l" t="t" r="r" b="b"/>
            <a:pathLst>
              <a:path h="7620">
                <a:moveTo>
                  <a:pt x="0" y="0"/>
                </a:moveTo>
                <a:lnTo>
                  <a:pt x="0" y="76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02" name="object 2302"/>
          <p:cNvSpPr/>
          <p:nvPr/>
        </p:nvSpPr>
        <p:spPr>
          <a:xfrm>
            <a:off x="2455026" y="2939588"/>
            <a:ext cx="12556" cy="0"/>
          </a:xfrm>
          <a:custGeom>
            <a:avLst/>
            <a:gdLst/>
            <a:ahLst/>
            <a:cxnLst/>
            <a:rect l="l" t="t" r="r" b="b"/>
            <a:pathLst>
              <a:path w="18414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03" name="object 2303"/>
          <p:cNvSpPr/>
          <p:nvPr/>
        </p:nvSpPr>
        <p:spPr>
          <a:xfrm>
            <a:off x="2467495" y="2830484"/>
            <a:ext cx="0" cy="5195"/>
          </a:xfrm>
          <a:custGeom>
            <a:avLst/>
            <a:gdLst/>
            <a:ahLst/>
            <a:cxnLst/>
            <a:rect l="l" t="t" r="r" b="b"/>
            <a:pathLst>
              <a:path h="7620">
                <a:moveTo>
                  <a:pt x="0" y="76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04" name="object 2304"/>
          <p:cNvSpPr/>
          <p:nvPr/>
        </p:nvSpPr>
        <p:spPr>
          <a:xfrm>
            <a:off x="2455026" y="2830484"/>
            <a:ext cx="12556" cy="0"/>
          </a:xfrm>
          <a:custGeom>
            <a:avLst/>
            <a:gdLst/>
            <a:ahLst/>
            <a:cxnLst/>
            <a:rect l="l" t="t" r="r" b="b"/>
            <a:pathLst>
              <a:path w="18414">
                <a:moveTo>
                  <a:pt x="1828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05" name="object 2305"/>
          <p:cNvSpPr/>
          <p:nvPr/>
        </p:nvSpPr>
        <p:spPr>
          <a:xfrm>
            <a:off x="2455025" y="2830484"/>
            <a:ext cx="0" cy="5195"/>
          </a:xfrm>
          <a:custGeom>
            <a:avLst/>
            <a:gdLst/>
            <a:ahLst/>
            <a:cxnLst/>
            <a:rect l="l" t="t" r="r" b="b"/>
            <a:pathLst>
              <a:path h="7620">
                <a:moveTo>
                  <a:pt x="0" y="0"/>
                </a:moveTo>
                <a:lnTo>
                  <a:pt x="0" y="76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06" name="object 2306"/>
          <p:cNvSpPr/>
          <p:nvPr/>
        </p:nvSpPr>
        <p:spPr>
          <a:xfrm>
            <a:off x="2455026" y="2835679"/>
            <a:ext cx="12556" cy="0"/>
          </a:xfrm>
          <a:custGeom>
            <a:avLst/>
            <a:gdLst/>
            <a:ahLst/>
            <a:cxnLst/>
            <a:rect l="l" t="t" r="r" b="b"/>
            <a:pathLst>
              <a:path w="18414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07" name="object 2307"/>
          <p:cNvSpPr/>
          <p:nvPr/>
        </p:nvSpPr>
        <p:spPr>
          <a:xfrm>
            <a:off x="2467495" y="2734887"/>
            <a:ext cx="0" cy="5195"/>
          </a:xfrm>
          <a:custGeom>
            <a:avLst/>
            <a:gdLst/>
            <a:ahLst/>
            <a:cxnLst/>
            <a:rect l="l" t="t" r="r" b="b"/>
            <a:pathLst>
              <a:path h="7620">
                <a:moveTo>
                  <a:pt x="0" y="76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08" name="object 2308"/>
          <p:cNvSpPr/>
          <p:nvPr/>
        </p:nvSpPr>
        <p:spPr>
          <a:xfrm>
            <a:off x="2455026" y="2734887"/>
            <a:ext cx="12556" cy="0"/>
          </a:xfrm>
          <a:custGeom>
            <a:avLst/>
            <a:gdLst/>
            <a:ahLst/>
            <a:cxnLst/>
            <a:rect l="l" t="t" r="r" b="b"/>
            <a:pathLst>
              <a:path w="18414">
                <a:moveTo>
                  <a:pt x="1828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09" name="object 2309"/>
          <p:cNvSpPr/>
          <p:nvPr/>
        </p:nvSpPr>
        <p:spPr>
          <a:xfrm>
            <a:off x="2455025" y="2734887"/>
            <a:ext cx="0" cy="5195"/>
          </a:xfrm>
          <a:custGeom>
            <a:avLst/>
            <a:gdLst/>
            <a:ahLst/>
            <a:cxnLst/>
            <a:rect l="l" t="t" r="r" b="b"/>
            <a:pathLst>
              <a:path h="7620">
                <a:moveTo>
                  <a:pt x="0" y="0"/>
                </a:moveTo>
                <a:lnTo>
                  <a:pt x="0" y="76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10" name="object 2310"/>
          <p:cNvSpPr/>
          <p:nvPr/>
        </p:nvSpPr>
        <p:spPr>
          <a:xfrm>
            <a:off x="2455026" y="2740083"/>
            <a:ext cx="12556" cy="0"/>
          </a:xfrm>
          <a:custGeom>
            <a:avLst/>
            <a:gdLst/>
            <a:ahLst/>
            <a:cxnLst/>
            <a:rect l="l" t="t" r="r" b="b"/>
            <a:pathLst>
              <a:path w="18414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11" name="object 2311"/>
          <p:cNvSpPr/>
          <p:nvPr/>
        </p:nvSpPr>
        <p:spPr>
          <a:xfrm>
            <a:off x="2467495" y="2638251"/>
            <a:ext cx="0" cy="5195"/>
          </a:xfrm>
          <a:custGeom>
            <a:avLst/>
            <a:gdLst/>
            <a:ahLst/>
            <a:cxnLst/>
            <a:rect l="l" t="t" r="r" b="b"/>
            <a:pathLst>
              <a:path h="7620">
                <a:moveTo>
                  <a:pt x="0" y="76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12" name="object 2312"/>
          <p:cNvSpPr/>
          <p:nvPr/>
        </p:nvSpPr>
        <p:spPr>
          <a:xfrm>
            <a:off x="2455026" y="2638251"/>
            <a:ext cx="12556" cy="0"/>
          </a:xfrm>
          <a:custGeom>
            <a:avLst/>
            <a:gdLst/>
            <a:ahLst/>
            <a:cxnLst/>
            <a:rect l="l" t="t" r="r" b="b"/>
            <a:pathLst>
              <a:path w="18414">
                <a:moveTo>
                  <a:pt x="1828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13" name="object 2313"/>
          <p:cNvSpPr/>
          <p:nvPr/>
        </p:nvSpPr>
        <p:spPr>
          <a:xfrm>
            <a:off x="2455025" y="2638251"/>
            <a:ext cx="0" cy="5195"/>
          </a:xfrm>
          <a:custGeom>
            <a:avLst/>
            <a:gdLst/>
            <a:ahLst/>
            <a:cxnLst/>
            <a:rect l="l" t="t" r="r" b="b"/>
            <a:pathLst>
              <a:path h="7620">
                <a:moveTo>
                  <a:pt x="0" y="0"/>
                </a:moveTo>
                <a:lnTo>
                  <a:pt x="0" y="76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14" name="object 2314"/>
          <p:cNvSpPr/>
          <p:nvPr/>
        </p:nvSpPr>
        <p:spPr>
          <a:xfrm>
            <a:off x="2455026" y="2643447"/>
            <a:ext cx="12556" cy="0"/>
          </a:xfrm>
          <a:custGeom>
            <a:avLst/>
            <a:gdLst/>
            <a:ahLst/>
            <a:cxnLst/>
            <a:rect l="l" t="t" r="r" b="b"/>
            <a:pathLst>
              <a:path w="18414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15" name="object 2315"/>
          <p:cNvSpPr/>
          <p:nvPr/>
        </p:nvSpPr>
        <p:spPr>
          <a:xfrm>
            <a:off x="2467495" y="2547850"/>
            <a:ext cx="0" cy="5195"/>
          </a:xfrm>
          <a:custGeom>
            <a:avLst/>
            <a:gdLst/>
            <a:ahLst/>
            <a:cxnLst/>
            <a:rect l="l" t="t" r="r" b="b"/>
            <a:pathLst>
              <a:path h="7620">
                <a:moveTo>
                  <a:pt x="0" y="76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16" name="object 2316"/>
          <p:cNvSpPr/>
          <p:nvPr/>
        </p:nvSpPr>
        <p:spPr>
          <a:xfrm>
            <a:off x="2455026" y="2547850"/>
            <a:ext cx="12556" cy="0"/>
          </a:xfrm>
          <a:custGeom>
            <a:avLst/>
            <a:gdLst/>
            <a:ahLst/>
            <a:cxnLst/>
            <a:rect l="l" t="t" r="r" b="b"/>
            <a:pathLst>
              <a:path w="18414">
                <a:moveTo>
                  <a:pt x="1828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17" name="object 2317"/>
          <p:cNvSpPr/>
          <p:nvPr/>
        </p:nvSpPr>
        <p:spPr>
          <a:xfrm>
            <a:off x="2455025" y="2547850"/>
            <a:ext cx="0" cy="5195"/>
          </a:xfrm>
          <a:custGeom>
            <a:avLst/>
            <a:gdLst/>
            <a:ahLst/>
            <a:cxnLst/>
            <a:rect l="l" t="t" r="r" b="b"/>
            <a:pathLst>
              <a:path h="7620">
                <a:moveTo>
                  <a:pt x="0" y="0"/>
                </a:moveTo>
                <a:lnTo>
                  <a:pt x="0" y="76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18" name="object 2318"/>
          <p:cNvSpPr/>
          <p:nvPr/>
        </p:nvSpPr>
        <p:spPr>
          <a:xfrm>
            <a:off x="2455026" y="2553046"/>
            <a:ext cx="12556" cy="0"/>
          </a:xfrm>
          <a:custGeom>
            <a:avLst/>
            <a:gdLst/>
            <a:ahLst/>
            <a:cxnLst/>
            <a:rect l="l" t="t" r="r" b="b"/>
            <a:pathLst>
              <a:path w="18414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19" name="object 2319"/>
          <p:cNvSpPr/>
          <p:nvPr/>
        </p:nvSpPr>
        <p:spPr>
          <a:xfrm>
            <a:off x="5623214" y="3936076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20" name="object 2320"/>
          <p:cNvSpPr/>
          <p:nvPr/>
        </p:nvSpPr>
        <p:spPr>
          <a:xfrm>
            <a:off x="5628408" y="3923607"/>
            <a:ext cx="0" cy="12556"/>
          </a:xfrm>
          <a:custGeom>
            <a:avLst/>
            <a:gdLst/>
            <a:ahLst/>
            <a:cxnLst/>
            <a:rect l="l" t="t" r="r" b="b"/>
            <a:pathLst>
              <a:path h="18414">
                <a:moveTo>
                  <a:pt x="0" y="0"/>
                </a:moveTo>
                <a:lnTo>
                  <a:pt x="0" y="1828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21" name="object 2321"/>
          <p:cNvSpPr/>
          <p:nvPr/>
        </p:nvSpPr>
        <p:spPr>
          <a:xfrm>
            <a:off x="5623213" y="3923607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76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22" name="object 2322"/>
          <p:cNvSpPr/>
          <p:nvPr/>
        </p:nvSpPr>
        <p:spPr>
          <a:xfrm>
            <a:off x="5623214" y="3923607"/>
            <a:ext cx="0" cy="12556"/>
          </a:xfrm>
          <a:custGeom>
            <a:avLst/>
            <a:gdLst/>
            <a:ahLst/>
            <a:cxnLst/>
            <a:rect l="l" t="t" r="r" b="b"/>
            <a:pathLst>
              <a:path h="18414">
                <a:moveTo>
                  <a:pt x="0" y="0"/>
                </a:moveTo>
                <a:lnTo>
                  <a:pt x="0" y="1828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23" name="object 2323"/>
          <p:cNvSpPr/>
          <p:nvPr/>
        </p:nvSpPr>
        <p:spPr>
          <a:xfrm>
            <a:off x="2460220" y="2357697"/>
            <a:ext cx="0" cy="92652"/>
          </a:xfrm>
          <a:custGeom>
            <a:avLst/>
            <a:gdLst/>
            <a:ahLst/>
            <a:cxnLst/>
            <a:rect l="l" t="t" r="r" b="b"/>
            <a:pathLst>
              <a:path h="135889">
                <a:moveTo>
                  <a:pt x="0" y="13563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24" name="object 2324"/>
          <p:cNvSpPr/>
          <p:nvPr/>
        </p:nvSpPr>
        <p:spPr>
          <a:xfrm>
            <a:off x="2457103" y="2357697"/>
            <a:ext cx="3464" cy="0"/>
          </a:xfrm>
          <a:custGeom>
            <a:avLst/>
            <a:gdLst/>
            <a:ahLst/>
            <a:cxnLst/>
            <a:rect l="l" t="t" r="r" b="b"/>
            <a:pathLst>
              <a:path w="5080">
                <a:moveTo>
                  <a:pt x="457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25" name="object 2325"/>
          <p:cNvSpPr/>
          <p:nvPr/>
        </p:nvSpPr>
        <p:spPr>
          <a:xfrm>
            <a:off x="2457103" y="2357697"/>
            <a:ext cx="0" cy="92652"/>
          </a:xfrm>
          <a:custGeom>
            <a:avLst/>
            <a:gdLst/>
            <a:ahLst/>
            <a:cxnLst/>
            <a:rect l="l" t="t" r="r" b="b"/>
            <a:pathLst>
              <a:path h="135889">
                <a:moveTo>
                  <a:pt x="0" y="0"/>
                </a:moveTo>
                <a:lnTo>
                  <a:pt x="0" y="13563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26" name="object 2326"/>
          <p:cNvSpPr/>
          <p:nvPr/>
        </p:nvSpPr>
        <p:spPr>
          <a:xfrm>
            <a:off x="2457103" y="2450176"/>
            <a:ext cx="3464" cy="0"/>
          </a:xfrm>
          <a:custGeom>
            <a:avLst/>
            <a:gdLst/>
            <a:ahLst/>
            <a:cxnLst/>
            <a:rect l="l" t="t" r="r" b="b"/>
            <a:pathLst>
              <a:path w="5080">
                <a:moveTo>
                  <a:pt x="0" y="0"/>
                </a:moveTo>
                <a:lnTo>
                  <a:pt x="4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27" name="object 2327"/>
          <p:cNvSpPr/>
          <p:nvPr/>
        </p:nvSpPr>
        <p:spPr>
          <a:xfrm>
            <a:off x="6418118" y="3181696"/>
            <a:ext cx="214313" cy="0"/>
          </a:xfrm>
          <a:custGeom>
            <a:avLst/>
            <a:gdLst/>
            <a:ahLst/>
            <a:cxnLst/>
            <a:rect l="l" t="t" r="r" b="b"/>
            <a:pathLst>
              <a:path w="314325">
                <a:moveTo>
                  <a:pt x="31394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28" name="object 2328"/>
          <p:cNvSpPr/>
          <p:nvPr/>
        </p:nvSpPr>
        <p:spPr>
          <a:xfrm>
            <a:off x="6418118" y="3184813"/>
            <a:ext cx="214313" cy="0"/>
          </a:xfrm>
          <a:custGeom>
            <a:avLst/>
            <a:gdLst/>
            <a:ahLst/>
            <a:cxnLst/>
            <a:rect l="l" t="t" r="r" b="b"/>
            <a:pathLst>
              <a:path w="314325">
                <a:moveTo>
                  <a:pt x="0" y="0"/>
                </a:moveTo>
                <a:lnTo>
                  <a:pt x="31394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29" name="object 2329"/>
          <p:cNvSpPr/>
          <p:nvPr/>
        </p:nvSpPr>
        <p:spPr>
          <a:xfrm>
            <a:off x="6186401" y="3181696"/>
            <a:ext cx="226868" cy="0"/>
          </a:xfrm>
          <a:custGeom>
            <a:avLst/>
            <a:gdLst/>
            <a:ahLst/>
            <a:cxnLst/>
            <a:rect l="l" t="t" r="r" b="b"/>
            <a:pathLst>
              <a:path w="332740">
                <a:moveTo>
                  <a:pt x="33223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30" name="object 2330"/>
          <p:cNvSpPr/>
          <p:nvPr/>
        </p:nvSpPr>
        <p:spPr>
          <a:xfrm>
            <a:off x="6186400" y="3184813"/>
            <a:ext cx="226868" cy="0"/>
          </a:xfrm>
          <a:custGeom>
            <a:avLst/>
            <a:gdLst/>
            <a:ahLst/>
            <a:cxnLst/>
            <a:rect l="l" t="t" r="r" b="b"/>
            <a:pathLst>
              <a:path w="332740">
                <a:moveTo>
                  <a:pt x="0" y="0"/>
                </a:moveTo>
                <a:lnTo>
                  <a:pt x="33223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31" name="object 2331"/>
          <p:cNvSpPr/>
          <p:nvPr/>
        </p:nvSpPr>
        <p:spPr>
          <a:xfrm>
            <a:off x="2467495" y="2355619"/>
            <a:ext cx="0" cy="97848"/>
          </a:xfrm>
          <a:custGeom>
            <a:avLst/>
            <a:gdLst/>
            <a:ahLst/>
            <a:cxnLst/>
            <a:rect l="l" t="t" r="r" b="b"/>
            <a:pathLst>
              <a:path h="143510">
                <a:moveTo>
                  <a:pt x="0" y="0"/>
                </a:moveTo>
                <a:lnTo>
                  <a:pt x="0" y="14325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32" name="object 2332"/>
          <p:cNvSpPr/>
          <p:nvPr/>
        </p:nvSpPr>
        <p:spPr>
          <a:xfrm>
            <a:off x="2455025" y="2355619"/>
            <a:ext cx="0" cy="97848"/>
          </a:xfrm>
          <a:custGeom>
            <a:avLst/>
            <a:gdLst/>
            <a:ahLst/>
            <a:cxnLst/>
            <a:rect l="l" t="t" r="r" b="b"/>
            <a:pathLst>
              <a:path h="143510">
                <a:moveTo>
                  <a:pt x="0" y="0"/>
                </a:moveTo>
                <a:lnTo>
                  <a:pt x="0" y="14325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33" name="object 2333"/>
          <p:cNvSpPr/>
          <p:nvPr/>
        </p:nvSpPr>
        <p:spPr>
          <a:xfrm>
            <a:off x="2467495" y="2450176"/>
            <a:ext cx="0" cy="5195"/>
          </a:xfrm>
          <a:custGeom>
            <a:avLst/>
            <a:gdLst/>
            <a:ahLst/>
            <a:cxnLst/>
            <a:rect l="l" t="t" r="r" b="b"/>
            <a:pathLst>
              <a:path h="7620">
                <a:moveTo>
                  <a:pt x="0" y="76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34" name="object 2334"/>
          <p:cNvSpPr/>
          <p:nvPr/>
        </p:nvSpPr>
        <p:spPr>
          <a:xfrm>
            <a:off x="2455026" y="2450176"/>
            <a:ext cx="12556" cy="0"/>
          </a:xfrm>
          <a:custGeom>
            <a:avLst/>
            <a:gdLst/>
            <a:ahLst/>
            <a:cxnLst/>
            <a:rect l="l" t="t" r="r" b="b"/>
            <a:pathLst>
              <a:path w="18414">
                <a:moveTo>
                  <a:pt x="1828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35" name="object 2335"/>
          <p:cNvSpPr/>
          <p:nvPr/>
        </p:nvSpPr>
        <p:spPr>
          <a:xfrm>
            <a:off x="2455025" y="2450176"/>
            <a:ext cx="0" cy="5195"/>
          </a:xfrm>
          <a:custGeom>
            <a:avLst/>
            <a:gdLst/>
            <a:ahLst/>
            <a:cxnLst/>
            <a:rect l="l" t="t" r="r" b="b"/>
            <a:pathLst>
              <a:path h="7620">
                <a:moveTo>
                  <a:pt x="0" y="0"/>
                </a:moveTo>
                <a:lnTo>
                  <a:pt x="0" y="76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36" name="object 2336"/>
          <p:cNvSpPr/>
          <p:nvPr/>
        </p:nvSpPr>
        <p:spPr>
          <a:xfrm>
            <a:off x="2455026" y="2455371"/>
            <a:ext cx="12556" cy="0"/>
          </a:xfrm>
          <a:custGeom>
            <a:avLst/>
            <a:gdLst/>
            <a:ahLst/>
            <a:cxnLst/>
            <a:rect l="l" t="t" r="r" b="b"/>
            <a:pathLst>
              <a:path w="18414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37" name="object 2337"/>
          <p:cNvSpPr/>
          <p:nvPr/>
        </p:nvSpPr>
        <p:spPr>
          <a:xfrm>
            <a:off x="6637366" y="3179618"/>
            <a:ext cx="87457" cy="0"/>
          </a:xfrm>
          <a:custGeom>
            <a:avLst/>
            <a:gdLst/>
            <a:ahLst/>
            <a:cxnLst/>
            <a:rect l="l" t="t" r="r" b="b"/>
            <a:pathLst>
              <a:path w="128270">
                <a:moveTo>
                  <a:pt x="0" y="0"/>
                </a:moveTo>
                <a:lnTo>
                  <a:pt x="12801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38" name="object 2338"/>
          <p:cNvSpPr/>
          <p:nvPr/>
        </p:nvSpPr>
        <p:spPr>
          <a:xfrm>
            <a:off x="6637366" y="3192087"/>
            <a:ext cx="87457" cy="0"/>
          </a:xfrm>
          <a:custGeom>
            <a:avLst/>
            <a:gdLst/>
            <a:ahLst/>
            <a:cxnLst/>
            <a:rect l="l" t="t" r="r" b="b"/>
            <a:pathLst>
              <a:path w="128270">
                <a:moveTo>
                  <a:pt x="0" y="0"/>
                </a:moveTo>
                <a:lnTo>
                  <a:pt x="12801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39" name="object 2339"/>
          <p:cNvSpPr/>
          <p:nvPr/>
        </p:nvSpPr>
        <p:spPr>
          <a:xfrm>
            <a:off x="6525143" y="3179618"/>
            <a:ext cx="107373" cy="0"/>
          </a:xfrm>
          <a:custGeom>
            <a:avLst/>
            <a:gdLst/>
            <a:ahLst/>
            <a:cxnLst/>
            <a:rect l="l" t="t" r="r" b="b"/>
            <a:pathLst>
              <a:path w="157479">
                <a:moveTo>
                  <a:pt x="0" y="0"/>
                </a:moveTo>
                <a:lnTo>
                  <a:pt x="1569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40" name="object 2340"/>
          <p:cNvSpPr/>
          <p:nvPr/>
        </p:nvSpPr>
        <p:spPr>
          <a:xfrm>
            <a:off x="6525143" y="3192087"/>
            <a:ext cx="107373" cy="0"/>
          </a:xfrm>
          <a:custGeom>
            <a:avLst/>
            <a:gdLst/>
            <a:ahLst/>
            <a:cxnLst/>
            <a:rect l="l" t="t" r="r" b="b"/>
            <a:pathLst>
              <a:path w="157479">
                <a:moveTo>
                  <a:pt x="0" y="0"/>
                </a:moveTo>
                <a:lnTo>
                  <a:pt x="1569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41" name="object 2341"/>
          <p:cNvSpPr/>
          <p:nvPr/>
        </p:nvSpPr>
        <p:spPr>
          <a:xfrm>
            <a:off x="6418118" y="3179618"/>
            <a:ext cx="107373" cy="0"/>
          </a:xfrm>
          <a:custGeom>
            <a:avLst/>
            <a:gdLst/>
            <a:ahLst/>
            <a:cxnLst/>
            <a:rect l="l" t="t" r="r" b="b"/>
            <a:pathLst>
              <a:path w="157479">
                <a:moveTo>
                  <a:pt x="0" y="0"/>
                </a:moveTo>
                <a:lnTo>
                  <a:pt x="1569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42" name="object 2342"/>
          <p:cNvSpPr/>
          <p:nvPr/>
        </p:nvSpPr>
        <p:spPr>
          <a:xfrm>
            <a:off x="6418118" y="3192087"/>
            <a:ext cx="107373" cy="0"/>
          </a:xfrm>
          <a:custGeom>
            <a:avLst/>
            <a:gdLst/>
            <a:ahLst/>
            <a:cxnLst/>
            <a:rect l="l" t="t" r="r" b="b"/>
            <a:pathLst>
              <a:path w="157479">
                <a:moveTo>
                  <a:pt x="0" y="0"/>
                </a:moveTo>
                <a:lnTo>
                  <a:pt x="1569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43" name="object 2343"/>
          <p:cNvSpPr/>
          <p:nvPr/>
        </p:nvSpPr>
        <p:spPr>
          <a:xfrm>
            <a:off x="6302778" y="3179618"/>
            <a:ext cx="110403" cy="0"/>
          </a:xfrm>
          <a:custGeom>
            <a:avLst/>
            <a:gdLst/>
            <a:ahLst/>
            <a:cxnLst/>
            <a:rect l="l" t="t" r="r" b="b"/>
            <a:pathLst>
              <a:path w="161925">
                <a:moveTo>
                  <a:pt x="0" y="0"/>
                </a:moveTo>
                <a:lnTo>
                  <a:pt x="16154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44" name="object 2344"/>
          <p:cNvSpPr/>
          <p:nvPr/>
        </p:nvSpPr>
        <p:spPr>
          <a:xfrm>
            <a:off x="6302778" y="3192087"/>
            <a:ext cx="110403" cy="0"/>
          </a:xfrm>
          <a:custGeom>
            <a:avLst/>
            <a:gdLst/>
            <a:ahLst/>
            <a:cxnLst/>
            <a:rect l="l" t="t" r="r" b="b"/>
            <a:pathLst>
              <a:path w="161925">
                <a:moveTo>
                  <a:pt x="0" y="0"/>
                </a:moveTo>
                <a:lnTo>
                  <a:pt x="16154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45" name="object 2345"/>
          <p:cNvSpPr/>
          <p:nvPr/>
        </p:nvSpPr>
        <p:spPr>
          <a:xfrm>
            <a:off x="6181205" y="3179618"/>
            <a:ext cx="0" cy="12556"/>
          </a:xfrm>
          <a:custGeom>
            <a:avLst/>
            <a:gdLst/>
            <a:ahLst/>
            <a:cxnLst/>
            <a:rect l="l" t="t" r="r" b="b"/>
            <a:pathLst>
              <a:path h="18414">
                <a:moveTo>
                  <a:pt x="0" y="1828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46" name="object 2346"/>
          <p:cNvSpPr/>
          <p:nvPr/>
        </p:nvSpPr>
        <p:spPr>
          <a:xfrm>
            <a:off x="6181206" y="3179618"/>
            <a:ext cx="121660" cy="0"/>
          </a:xfrm>
          <a:custGeom>
            <a:avLst/>
            <a:gdLst/>
            <a:ahLst/>
            <a:cxnLst/>
            <a:rect l="l" t="t" r="r" b="b"/>
            <a:pathLst>
              <a:path w="178434">
                <a:moveTo>
                  <a:pt x="0" y="0"/>
                </a:moveTo>
                <a:lnTo>
                  <a:pt x="17830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47" name="object 2347"/>
          <p:cNvSpPr/>
          <p:nvPr/>
        </p:nvSpPr>
        <p:spPr>
          <a:xfrm>
            <a:off x="6181206" y="3192087"/>
            <a:ext cx="121660" cy="0"/>
          </a:xfrm>
          <a:custGeom>
            <a:avLst/>
            <a:gdLst/>
            <a:ahLst/>
            <a:cxnLst/>
            <a:rect l="l" t="t" r="r" b="b"/>
            <a:pathLst>
              <a:path w="178434">
                <a:moveTo>
                  <a:pt x="0" y="0"/>
                </a:moveTo>
                <a:lnTo>
                  <a:pt x="17830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48" name="object 2348"/>
          <p:cNvSpPr/>
          <p:nvPr/>
        </p:nvSpPr>
        <p:spPr>
          <a:xfrm>
            <a:off x="6632170" y="3174423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76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49" name="object 2349"/>
          <p:cNvSpPr/>
          <p:nvPr/>
        </p:nvSpPr>
        <p:spPr>
          <a:xfrm>
            <a:off x="6632171" y="3174423"/>
            <a:ext cx="0" cy="46759"/>
          </a:xfrm>
          <a:custGeom>
            <a:avLst/>
            <a:gdLst/>
            <a:ahLst/>
            <a:cxnLst/>
            <a:rect l="l" t="t" r="r" b="b"/>
            <a:pathLst>
              <a:path h="68579">
                <a:moveTo>
                  <a:pt x="0" y="0"/>
                </a:moveTo>
                <a:lnTo>
                  <a:pt x="0" y="6857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50" name="object 2350"/>
          <p:cNvSpPr/>
          <p:nvPr/>
        </p:nvSpPr>
        <p:spPr>
          <a:xfrm>
            <a:off x="6632170" y="3221182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51" name="object 2351"/>
          <p:cNvSpPr/>
          <p:nvPr/>
        </p:nvSpPr>
        <p:spPr>
          <a:xfrm>
            <a:off x="6637366" y="3174423"/>
            <a:ext cx="0" cy="46759"/>
          </a:xfrm>
          <a:custGeom>
            <a:avLst/>
            <a:gdLst/>
            <a:ahLst/>
            <a:cxnLst/>
            <a:rect l="l" t="t" r="r" b="b"/>
            <a:pathLst>
              <a:path h="68579">
                <a:moveTo>
                  <a:pt x="0" y="0"/>
                </a:moveTo>
                <a:lnTo>
                  <a:pt x="0" y="6857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52" name="object 2352"/>
          <p:cNvSpPr/>
          <p:nvPr/>
        </p:nvSpPr>
        <p:spPr>
          <a:xfrm>
            <a:off x="6412922" y="3174423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76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53" name="object 2353"/>
          <p:cNvSpPr/>
          <p:nvPr/>
        </p:nvSpPr>
        <p:spPr>
          <a:xfrm>
            <a:off x="6412923" y="3174423"/>
            <a:ext cx="0" cy="46759"/>
          </a:xfrm>
          <a:custGeom>
            <a:avLst/>
            <a:gdLst/>
            <a:ahLst/>
            <a:cxnLst/>
            <a:rect l="l" t="t" r="r" b="b"/>
            <a:pathLst>
              <a:path h="68579">
                <a:moveTo>
                  <a:pt x="0" y="0"/>
                </a:moveTo>
                <a:lnTo>
                  <a:pt x="0" y="6857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54" name="object 2354"/>
          <p:cNvSpPr/>
          <p:nvPr/>
        </p:nvSpPr>
        <p:spPr>
          <a:xfrm>
            <a:off x="6412922" y="3221182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55" name="object 2355"/>
          <p:cNvSpPr/>
          <p:nvPr/>
        </p:nvSpPr>
        <p:spPr>
          <a:xfrm>
            <a:off x="6418118" y="3174423"/>
            <a:ext cx="0" cy="46759"/>
          </a:xfrm>
          <a:custGeom>
            <a:avLst/>
            <a:gdLst/>
            <a:ahLst/>
            <a:cxnLst/>
            <a:rect l="l" t="t" r="r" b="b"/>
            <a:pathLst>
              <a:path h="68579">
                <a:moveTo>
                  <a:pt x="0" y="0"/>
                </a:moveTo>
                <a:lnTo>
                  <a:pt x="0" y="6857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56" name="object 2356"/>
          <p:cNvSpPr/>
          <p:nvPr/>
        </p:nvSpPr>
        <p:spPr>
          <a:xfrm>
            <a:off x="8677102" y="5235978"/>
            <a:ext cx="0" cy="95683"/>
          </a:xfrm>
          <a:custGeom>
            <a:avLst/>
            <a:gdLst/>
            <a:ahLst/>
            <a:cxnLst/>
            <a:rect l="l" t="t" r="r" b="b"/>
            <a:pathLst>
              <a:path h="140334">
                <a:moveTo>
                  <a:pt x="0" y="0"/>
                </a:moveTo>
                <a:lnTo>
                  <a:pt x="0" y="14020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57" name="object 2357"/>
          <p:cNvSpPr/>
          <p:nvPr/>
        </p:nvSpPr>
        <p:spPr>
          <a:xfrm>
            <a:off x="8677102" y="5331575"/>
            <a:ext cx="3464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4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58" name="object 2358"/>
          <p:cNvSpPr/>
          <p:nvPr/>
        </p:nvSpPr>
        <p:spPr>
          <a:xfrm>
            <a:off x="8680218" y="5235979"/>
            <a:ext cx="0" cy="95683"/>
          </a:xfrm>
          <a:custGeom>
            <a:avLst/>
            <a:gdLst/>
            <a:ahLst/>
            <a:cxnLst/>
            <a:rect l="l" t="t" r="r" b="b"/>
            <a:pathLst>
              <a:path h="140334">
                <a:moveTo>
                  <a:pt x="0" y="14020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59" name="object 2359"/>
          <p:cNvSpPr/>
          <p:nvPr/>
        </p:nvSpPr>
        <p:spPr>
          <a:xfrm>
            <a:off x="8677100" y="5235978"/>
            <a:ext cx="3464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457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60" name="object 2360"/>
          <p:cNvSpPr/>
          <p:nvPr/>
        </p:nvSpPr>
        <p:spPr>
          <a:xfrm>
            <a:off x="8213666" y="5336770"/>
            <a:ext cx="88322" cy="0"/>
          </a:xfrm>
          <a:custGeom>
            <a:avLst/>
            <a:gdLst/>
            <a:ahLst/>
            <a:cxnLst/>
            <a:rect l="l" t="t" r="r" b="b"/>
            <a:pathLst>
              <a:path w="129540">
                <a:moveTo>
                  <a:pt x="12954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61" name="object 2361"/>
          <p:cNvSpPr/>
          <p:nvPr/>
        </p:nvSpPr>
        <p:spPr>
          <a:xfrm>
            <a:off x="8213666" y="5339887"/>
            <a:ext cx="88322" cy="0"/>
          </a:xfrm>
          <a:custGeom>
            <a:avLst/>
            <a:gdLst/>
            <a:ahLst/>
            <a:cxnLst/>
            <a:rect l="l" t="t" r="r" b="b"/>
            <a:pathLst>
              <a:path w="129540">
                <a:moveTo>
                  <a:pt x="0" y="0"/>
                </a:moveTo>
                <a:lnTo>
                  <a:pt x="12953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62" name="object 2362"/>
          <p:cNvSpPr/>
          <p:nvPr/>
        </p:nvSpPr>
        <p:spPr>
          <a:xfrm>
            <a:off x="8669828" y="5233901"/>
            <a:ext cx="0" cy="95683"/>
          </a:xfrm>
          <a:custGeom>
            <a:avLst/>
            <a:gdLst/>
            <a:ahLst/>
            <a:cxnLst/>
            <a:rect l="l" t="t" r="r" b="b"/>
            <a:pathLst>
              <a:path h="140334">
                <a:moveTo>
                  <a:pt x="0" y="14020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63" name="object 2363"/>
          <p:cNvSpPr/>
          <p:nvPr/>
        </p:nvSpPr>
        <p:spPr>
          <a:xfrm>
            <a:off x="8682296" y="5334693"/>
            <a:ext cx="0" cy="7360"/>
          </a:xfrm>
          <a:custGeom>
            <a:avLst/>
            <a:gdLst/>
            <a:ahLst/>
            <a:cxnLst/>
            <a:rect l="l" t="t" r="r" b="b"/>
            <a:pathLst>
              <a:path h="10795">
                <a:moveTo>
                  <a:pt x="0" y="1066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64" name="object 2364"/>
          <p:cNvSpPr/>
          <p:nvPr/>
        </p:nvSpPr>
        <p:spPr>
          <a:xfrm>
            <a:off x="8682296" y="5233901"/>
            <a:ext cx="0" cy="96982"/>
          </a:xfrm>
          <a:custGeom>
            <a:avLst/>
            <a:gdLst/>
            <a:ahLst/>
            <a:cxnLst/>
            <a:rect l="l" t="t" r="r" b="b"/>
            <a:pathLst>
              <a:path h="142240">
                <a:moveTo>
                  <a:pt x="0" y="14173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65" name="object 2365"/>
          <p:cNvSpPr/>
          <p:nvPr/>
        </p:nvSpPr>
        <p:spPr>
          <a:xfrm>
            <a:off x="8669828" y="5230784"/>
            <a:ext cx="0" cy="5195"/>
          </a:xfrm>
          <a:custGeom>
            <a:avLst/>
            <a:gdLst/>
            <a:ahLst/>
            <a:cxnLst/>
            <a:rect l="l" t="t" r="r" b="b"/>
            <a:pathLst>
              <a:path h="7620">
                <a:moveTo>
                  <a:pt x="0" y="0"/>
                </a:moveTo>
                <a:lnTo>
                  <a:pt x="0" y="761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66" name="object 2366"/>
          <p:cNvSpPr/>
          <p:nvPr/>
        </p:nvSpPr>
        <p:spPr>
          <a:xfrm>
            <a:off x="8669828" y="5235978"/>
            <a:ext cx="12556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67" name="object 2367"/>
          <p:cNvSpPr/>
          <p:nvPr/>
        </p:nvSpPr>
        <p:spPr>
          <a:xfrm>
            <a:off x="8682296" y="5230783"/>
            <a:ext cx="0" cy="5195"/>
          </a:xfrm>
          <a:custGeom>
            <a:avLst/>
            <a:gdLst/>
            <a:ahLst/>
            <a:cxnLst/>
            <a:rect l="l" t="t" r="r" b="b"/>
            <a:pathLst>
              <a:path h="7620">
                <a:moveTo>
                  <a:pt x="0" y="76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68" name="object 2368"/>
          <p:cNvSpPr/>
          <p:nvPr/>
        </p:nvSpPr>
        <p:spPr>
          <a:xfrm>
            <a:off x="8669828" y="5230784"/>
            <a:ext cx="12556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1828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69" name="object 2369"/>
          <p:cNvSpPr/>
          <p:nvPr/>
        </p:nvSpPr>
        <p:spPr>
          <a:xfrm>
            <a:off x="8211588" y="5329497"/>
            <a:ext cx="93518" cy="0"/>
          </a:xfrm>
          <a:custGeom>
            <a:avLst/>
            <a:gdLst/>
            <a:ahLst/>
            <a:cxnLst/>
            <a:rect l="l" t="t" r="r" b="b"/>
            <a:pathLst>
              <a:path w="137159">
                <a:moveTo>
                  <a:pt x="0" y="0"/>
                </a:moveTo>
                <a:lnTo>
                  <a:pt x="13716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70" name="object 2370"/>
          <p:cNvSpPr/>
          <p:nvPr/>
        </p:nvSpPr>
        <p:spPr>
          <a:xfrm>
            <a:off x="8211588" y="5341966"/>
            <a:ext cx="93518" cy="0"/>
          </a:xfrm>
          <a:custGeom>
            <a:avLst/>
            <a:gdLst/>
            <a:ahLst/>
            <a:cxnLst/>
            <a:rect l="l" t="t" r="r" b="b"/>
            <a:pathLst>
              <a:path w="137159">
                <a:moveTo>
                  <a:pt x="0" y="0"/>
                </a:moveTo>
                <a:lnTo>
                  <a:pt x="13716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71" name="object 2371"/>
          <p:cNvSpPr/>
          <p:nvPr/>
        </p:nvSpPr>
        <p:spPr>
          <a:xfrm>
            <a:off x="8301989" y="5329497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76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72" name="object 2372"/>
          <p:cNvSpPr/>
          <p:nvPr/>
        </p:nvSpPr>
        <p:spPr>
          <a:xfrm>
            <a:off x="8301989" y="5329497"/>
            <a:ext cx="0" cy="12556"/>
          </a:xfrm>
          <a:custGeom>
            <a:avLst/>
            <a:gdLst/>
            <a:ahLst/>
            <a:cxnLst/>
            <a:rect l="l" t="t" r="r" b="b"/>
            <a:pathLst>
              <a:path h="18415">
                <a:moveTo>
                  <a:pt x="0" y="0"/>
                </a:moveTo>
                <a:lnTo>
                  <a:pt x="0" y="1828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73" name="object 2373"/>
          <p:cNvSpPr/>
          <p:nvPr/>
        </p:nvSpPr>
        <p:spPr>
          <a:xfrm>
            <a:off x="8301989" y="5341966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74" name="object 2374"/>
          <p:cNvSpPr/>
          <p:nvPr/>
        </p:nvSpPr>
        <p:spPr>
          <a:xfrm>
            <a:off x="8118071" y="4370416"/>
            <a:ext cx="0" cy="103043"/>
          </a:xfrm>
          <a:custGeom>
            <a:avLst/>
            <a:gdLst/>
            <a:ahLst/>
            <a:cxnLst/>
            <a:rect l="l" t="t" r="r" b="b"/>
            <a:pathLst>
              <a:path h="151129">
                <a:moveTo>
                  <a:pt x="0" y="15087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75" name="object 2375"/>
          <p:cNvSpPr/>
          <p:nvPr/>
        </p:nvSpPr>
        <p:spPr>
          <a:xfrm>
            <a:off x="8115993" y="4370416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30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76" name="object 2376"/>
          <p:cNvSpPr/>
          <p:nvPr/>
        </p:nvSpPr>
        <p:spPr>
          <a:xfrm>
            <a:off x="8115993" y="4370416"/>
            <a:ext cx="0" cy="103043"/>
          </a:xfrm>
          <a:custGeom>
            <a:avLst/>
            <a:gdLst/>
            <a:ahLst/>
            <a:cxnLst/>
            <a:rect l="l" t="t" r="r" b="b"/>
            <a:pathLst>
              <a:path h="151129">
                <a:moveTo>
                  <a:pt x="0" y="0"/>
                </a:moveTo>
                <a:lnTo>
                  <a:pt x="0" y="1508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77" name="object 2377"/>
          <p:cNvSpPr/>
          <p:nvPr/>
        </p:nvSpPr>
        <p:spPr>
          <a:xfrm>
            <a:off x="8115993" y="4473286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78" name="object 2378"/>
          <p:cNvSpPr/>
          <p:nvPr/>
        </p:nvSpPr>
        <p:spPr>
          <a:xfrm>
            <a:off x="8118071" y="4263389"/>
            <a:ext cx="0" cy="102177"/>
          </a:xfrm>
          <a:custGeom>
            <a:avLst/>
            <a:gdLst/>
            <a:ahLst/>
            <a:cxnLst/>
            <a:rect l="l" t="t" r="r" b="b"/>
            <a:pathLst>
              <a:path h="149860">
                <a:moveTo>
                  <a:pt x="0" y="14935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79" name="object 2379"/>
          <p:cNvSpPr/>
          <p:nvPr/>
        </p:nvSpPr>
        <p:spPr>
          <a:xfrm>
            <a:off x="8115993" y="4263389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30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80" name="object 2380"/>
          <p:cNvSpPr/>
          <p:nvPr/>
        </p:nvSpPr>
        <p:spPr>
          <a:xfrm>
            <a:off x="8115993" y="4263389"/>
            <a:ext cx="0" cy="102177"/>
          </a:xfrm>
          <a:custGeom>
            <a:avLst/>
            <a:gdLst/>
            <a:ahLst/>
            <a:cxnLst/>
            <a:rect l="l" t="t" r="r" b="b"/>
            <a:pathLst>
              <a:path h="149860">
                <a:moveTo>
                  <a:pt x="0" y="0"/>
                </a:moveTo>
                <a:lnTo>
                  <a:pt x="0" y="14935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81" name="object 2381"/>
          <p:cNvSpPr/>
          <p:nvPr/>
        </p:nvSpPr>
        <p:spPr>
          <a:xfrm>
            <a:off x="8115993" y="4365220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82" name="object 2382"/>
          <p:cNvSpPr/>
          <p:nvPr/>
        </p:nvSpPr>
        <p:spPr>
          <a:xfrm>
            <a:off x="8118071" y="4166755"/>
            <a:ext cx="0" cy="91786"/>
          </a:xfrm>
          <a:custGeom>
            <a:avLst/>
            <a:gdLst/>
            <a:ahLst/>
            <a:cxnLst/>
            <a:rect l="l" t="t" r="r" b="b"/>
            <a:pathLst>
              <a:path h="134620">
                <a:moveTo>
                  <a:pt x="0" y="13411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83" name="object 2383"/>
          <p:cNvSpPr/>
          <p:nvPr/>
        </p:nvSpPr>
        <p:spPr>
          <a:xfrm>
            <a:off x="8115993" y="4166755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30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84" name="object 2384"/>
          <p:cNvSpPr/>
          <p:nvPr/>
        </p:nvSpPr>
        <p:spPr>
          <a:xfrm>
            <a:off x="8115993" y="4166755"/>
            <a:ext cx="0" cy="91786"/>
          </a:xfrm>
          <a:custGeom>
            <a:avLst/>
            <a:gdLst/>
            <a:ahLst/>
            <a:cxnLst/>
            <a:rect l="l" t="t" r="r" b="b"/>
            <a:pathLst>
              <a:path h="134620">
                <a:moveTo>
                  <a:pt x="0" y="0"/>
                </a:moveTo>
                <a:lnTo>
                  <a:pt x="0" y="13411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85" name="object 2385"/>
          <p:cNvSpPr/>
          <p:nvPr/>
        </p:nvSpPr>
        <p:spPr>
          <a:xfrm>
            <a:off x="8115993" y="4258195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86" name="object 2386"/>
          <p:cNvSpPr/>
          <p:nvPr/>
        </p:nvSpPr>
        <p:spPr>
          <a:xfrm>
            <a:off x="8126383" y="4368338"/>
            <a:ext cx="0" cy="108239"/>
          </a:xfrm>
          <a:custGeom>
            <a:avLst/>
            <a:gdLst/>
            <a:ahLst/>
            <a:cxnLst/>
            <a:rect l="l" t="t" r="r" b="b"/>
            <a:pathLst>
              <a:path h="158750">
                <a:moveTo>
                  <a:pt x="0" y="0"/>
                </a:moveTo>
                <a:lnTo>
                  <a:pt x="0" y="15849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87" name="object 2387"/>
          <p:cNvSpPr/>
          <p:nvPr/>
        </p:nvSpPr>
        <p:spPr>
          <a:xfrm>
            <a:off x="8126383" y="4260273"/>
            <a:ext cx="0" cy="108239"/>
          </a:xfrm>
          <a:custGeom>
            <a:avLst/>
            <a:gdLst/>
            <a:ahLst/>
            <a:cxnLst/>
            <a:rect l="l" t="t" r="r" b="b"/>
            <a:pathLst>
              <a:path h="158750">
                <a:moveTo>
                  <a:pt x="0" y="0"/>
                </a:moveTo>
                <a:lnTo>
                  <a:pt x="0" y="15849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88" name="object 2388"/>
          <p:cNvSpPr/>
          <p:nvPr/>
        </p:nvSpPr>
        <p:spPr>
          <a:xfrm>
            <a:off x="8126383" y="4161559"/>
            <a:ext cx="0" cy="98714"/>
          </a:xfrm>
          <a:custGeom>
            <a:avLst/>
            <a:gdLst/>
            <a:ahLst/>
            <a:cxnLst/>
            <a:rect l="l" t="t" r="r" b="b"/>
            <a:pathLst>
              <a:path h="144779">
                <a:moveTo>
                  <a:pt x="0" y="0"/>
                </a:moveTo>
                <a:lnTo>
                  <a:pt x="0" y="1447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89" name="object 2389"/>
          <p:cNvSpPr/>
          <p:nvPr/>
        </p:nvSpPr>
        <p:spPr>
          <a:xfrm>
            <a:off x="8126383" y="4473286"/>
            <a:ext cx="0" cy="5195"/>
          </a:xfrm>
          <a:custGeom>
            <a:avLst/>
            <a:gdLst/>
            <a:ahLst/>
            <a:cxnLst/>
            <a:rect l="l" t="t" r="r" b="b"/>
            <a:pathLst>
              <a:path h="7620">
                <a:moveTo>
                  <a:pt x="0" y="76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90" name="object 2390"/>
          <p:cNvSpPr/>
          <p:nvPr/>
        </p:nvSpPr>
        <p:spPr>
          <a:xfrm>
            <a:off x="8112875" y="4473286"/>
            <a:ext cx="13855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1981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91" name="object 2391"/>
          <p:cNvSpPr/>
          <p:nvPr/>
        </p:nvSpPr>
        <p:spPr>
          <a:xfrm>
            <a:off x="8112875" y="4478482"/>
            <a:ext cx="13855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92" name="object 2392"/>
          <p:cNvSpPr/>
          <p:nvPr/>
        </p:nvSpPr>
        <p:spPr>
          <a:xfrm>
            <a:off x="8126383" y="4365220"/>
            <a:ext cx="0" cy="5195"/>
          </a:xfrm>
          <a:custGeom>
            <a:avLst/>
            <a:gdLst/>
            <a:ahLst/>
            <a:cxnLst/>
            <a:rect l="l" t="t" r="r" b="b"/>
            <a:pathLst>
              <a:path h="7620">
                <a:moveTo>
                  <a:pt x="0" y="76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93" name="object 2393"/>
          <p:cNvSpPr/>
          <p:nvPr/>
        </p:nvSpPr>
        <p:spPr>
          <a:xfrm>
            <a:off x="8112875" y="4365220"/>
            <a:ext cx="13855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1981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94" name="object 2394"/>
          <p:cNvSpPr/>
          <p:nvPr/>
        </p:nvSpPr>
        <p:spPr>
          <a:xfrm>
            <a:off x="8112875" y="4370416"/>
            <a:ext cx="13855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95" name="object 2395"/>
          <p:cNvSpPr/>
          <p:nvPr/>
        </p:nvSpPr>
        <p:spPr>
          <a:xfrm>
            <a:off x="8126383" y="4258195"/>
            <a:ext cx="0" cy="5195"/>
          </a:xfrm>
          <a:custGeom>
            <a:avLst/>
            <a:gdLst/>
            <a:ahLst/>
            <a:cxnLst/>
            <a:rect l="l" t="t" r="r" b="b"/>
            <a:pathLst>
              <a:path h="7620">
                <a:moveTo>
                  <a:pt x="0" y="76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96" name="object 2396"/>
          <p:cNvSpPr/>
          <p:nvPr/>
        </p:nvSpPr>
        <p:spPr>
          <a:xfrm>
            <a:off x="8112875" y="4258195"/>
            <a:ext cx="13855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1981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97" name="object 2397"/>
          <p:cNvSpPr/>
          <p:nvPr/>
        </p:nvSpPr>
        <p:spPr>
          <a:xfrm>
            <a:off x="8112875" y="4263389"/>
            <a:ext cx="13855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98" name="object 2398"/>
          <p:cNvSpPr/>
          <p:nvPr/>
        </p:nvSpPr>
        <p:spPr>
          <a:xfrm>
            <a:off x="6582294" y="2536421"/>
            <a:ext cx="661988" cy="0"/>
          </a:xfrm>
          <a:custGeom>
            <a:avLst/>
            <a:gdLst/>
            <a:ahLst/>
            <a:cxnLst/>
            <a:rect l="l" t="t" r="r" b="b"/>
            <a:pathLst>
              <a:path w="970915">
                <a:moveTo>
                  <a:pt x="0" y="0"/>
                </a:moveTo>
                <a:lnTo>
                  <a:pt x="970788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99" name="object 2399"/>
          <p:cNvSpPr/>
          <p:nvPr/>
        </p:nvSpPr>
        <p:spPr>
          <a:xfrm>
            <a:off x="6644640" y="2523952"/>
            <a:ext cx="593581" cy="0"/>
          </a:xfrm>
          <a:custGeom>
            <a:avLst/>
            <a:gdLst/>
            <a:ahLst/>
            <a:cxnLst/>
            <a:rect l="l" t="t" r="r" b="b"/>
            <a:pathLst>
              <a:path w="870584">
                <a:moveTo>
                  <a:pt x="870203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00" name="object 2400"/>
          <p:cNvSpPr/>
          <p:nvPr/>
        </p:nvSpPr>
        <p:spPr>
          <a:xfrm>
            <a:off x="5636722" y="1652155"/>
            <a:ext cx="0" cy="770226"/>
          </a:xfrm>
          <a:custGeom>
            <a:avLst/>
            <a:gdLst/>
            <a:ahLst/>
            <a:cxnLst/>
            <a:rect l="l" t="t" r="r" b="b"/>
            <a:pathLst>
              <a:path h="1129664">
                <a:moveTo>
                  <a:pt x="0" y="1129283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01" name="object 2401"/>
          <p:cNvSpPr/>
          <p:nvPr/>
        </p:nvSpPr>
        <p:spPr>
          <a:xfrm>
            <a:off x="5623213" y="1652155"/>
            <a:ext cx="13855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19811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02" name="object 2402"/>
          <p:cNvSpPr/>
          <p:nvPr/>
        </p:nvSpPr>
        <p:spPr>
          <a:xfrm>
            <a:off x="5623214" y="1652155"/>
            <a:ext cx="0" cy="770226"/>
          </a:xfrm>
          <a:custGeom>
            <a:avLst/>
            <a:gdLst/>
            <a:ahLst/>
            <a:cxnLst/>
            <a:rect l="l" t="t" r="r" b="b"/>
            <a:pathLst>
              <a:path h="1129664">
                <a:moveTo>
                  <a:pt x="0" y="0"/>
                </a:moveTo>
                <a:lnTo>
                  <a:pt x="0" y="1129284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03" name="object 2403"/>
          <p:cNvSpPr/>
          <p:nvPr/>
        </p:nvSpPr>
        <p:spPr>
          <a:xfrm>
            <a:off x="5636722" y="1462000"/>
            <a:ext cx="0" cy="86591"/>
          </a:xfrm>
          <a:custGeom>
            <a:avLst/>
            <a:gdLst/>
            <a:ahLst/>
            <a:cxnLst/>
            <a:rect l="l" t="t" r="r" b="b"/>
            <a:pathLst>
              <a:path h="127000">
                <a:moveTo>
                  <a:pt x="0" y="126492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04" name="object 2404"/>
          <p:cNvSpPr/>
          <p:nvPr/>
        </p:nvSpPr>
        <p:spPr>
          <a:xfrm>
            <a:off x="5623213" y="1462000"/>
            <a:ext cx="13855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19811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05" name="object 2405"/>
          <p:cNvSpPr/>
          <p:nvPr/>
        </p:nvSpPr>
        <p:spPr>
          <a:xfrm>
            <a:off x="5623214" y="1462000"/>
            <a:ext cx="0" cy="86591"/>
          </a:xfrm>
          <a:custGeom>
            <a:avLst/>
            <a:gdLst/>
            <a:ahLst/>
            <a:cxnLst/>
            <a:rect l="l" t="t" r="r" b="b"/>
            <a:pathLst>
              <a:path h="127000">
                <a:moveTo>
                  <a:pt x="0" y="0"/>
                </a:moveTo>
                <a:lnTo>
                  <a:pt x="0" y="126492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06" name="object 2406"/>
          <p:cNvSpPr/>
          <p:nvPr/>
        </p:nvSpPr>
        <p:spPr>
          <a:xfrm>
            <a:off x="5623213" y="1548245"/>
            <a:ext cx="13855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07" name="object 2407"/>
          <p:cNvSpPr/>
          <p:nvPr/>
        </p:nvSpPr>
        <p:spPr>
          <a:xfrm>
            <a:off x="7754389" y="1462000"/>
            <a:ext cx="0" cy="389659"/>
          </a:xfrm>
          <a:custGeom>
            <a:avLst/>
            <a:gdLst/>
            <a:ahLst/>
            <a:cxnLst/>
            <a:rect l="l" t="t" r="r" b="b"/>
            <a:pathLst>
              <a:path h="571500">
                <a:moveTo>
                  <a:pt x="0" y="0"/>
                </a:moveTo>
                <a:lnTo>
                  <a:pt x="0" y="57150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08" name="object 2408"/>
          <p:cNvSpPr/>
          <p:nvPr/>
        </p:nvSpPr>
        <p:spPr>
          <a:xfrm>
            <a:off x="7754389" y="1864129"/>
            <a:ext cx="0" cy="320386"/>
          </a:xfrm>
          <a:custGeom>
            <a:avLst/>
            <a:gdLst/>
            <a:ahLst/>
            <a:cxnLst/>
            <a:rect l="l" t="t" r="r" b="b"/>
            <a:pathLst>
              <a:path h="469900">
                <a:moveTo>
                  <a:pt x="0" y="0"/>
                </a:moveTo>
                <a:lnTo>
                  <a:pt x="0" y="469392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09" name="object 2409"/>
          <p:cNvSpPr/>
          <p:nvPr/>
        </p:nvSpPr>
        <p:spPr>
          <a:xfrm>
            <a:off x="7754389" y="2197677"/>
            <a:ext cx="0" cy="326448"/>
          </a:xfrm>
          <a:custGeom>
            <a:avLst/>
            <a:gdLst/>
            <a:ahLst/>
            <a:cxnLst/>
            <a:rect l="l" t="t" r="r" b="b"/>
            <a:pathLst>
              <a:path h="478789">
                <a:moveTo>
                  <a:pt x="0" y="0"/>
                </a:moveTo>
                <a:lnTo>
                  <a:pt x="0" y="478536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10" name="object 2410"/>
          <p:cNvSpPr/>
          <p:nvPr/>
        </p:nvSpPr>
        <p:spPr>
          <a:xfrm>
            <a:off x="7766858" y="1991937"/>
            <a:ext cx="0" cy="532101"/>
          </a:xfrm>
          <a:custGeom>
            <a:avLst/>
            <a:gdLst/>
            <a:ahLst/>
            <a:cxnLst/>
            <a:rect l="l" t="t" r="r" b="b"/>
            <a:pathLst>
              <a:path h="780414">
                <a:moveTo>
                  <a:pt x="0" y="780288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11" name="object 2411"/>
          <p:cNvSpPr/>
          <p:nvPr/>
        </p:nvSpPr>
        <p:spPr>
          <a:xfrm>
            <a:off x="7766858" y="1619943"/>
            <a:ext cx="0" cy="359785"/>
          </a:xfrm>
          <a:custGeom>
            <a:avLst/>
            <a:gdLst/>
            <a:ahLst/>
            <a:cxnLst/>
            <a:rect l="l" t="t" r="r" b="b"/>
            <a:pathLst>
              <a:path h="527685">
                <a:moveTo>
                  <a:pt x="0" y="527303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12" name="object 2412"/>
          <p:cNvSpPr/>
          <p:nvPr/>
        </p:nvSpPr>
        <p:spPr>
          <a:xfrm>
            <a:off x="7766858" y="1462000"/>
            <a:ext cx="0" cy="145473"/>
          </a:xfrm>
          <a:custGeom>
            <a:avLst/>
            <a:gdLst/>
            <a:ahLst/>
            <a:cxnLst/>
            <a:rect l="l" t="t" r="r" b="b"/>
            <a:pathLst>
              <a:path h="213360">
                <a:moveTo>
                  <a:pt x="0" y="213359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13" name="object 2413"/>
          <p:cNvSpPr/>
          <p:nvPr/>
        </p:nvSpPr>
        <p:spPr>
          <a:xfrm>
            <a:off x="7754389" y="1462000"/>
            <a:ext cx="12556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18288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14" name="object 2414"/>
          <p:cNvSpPr/>
          <p:nvPr/>
        </p:nvSpPr>
        <p:spPr>
          <a:xfrm>
            <a:off x="6278879" y="1462000"/>
            <a:ext cx="0" cy="86591"/>
          </a:xfrm>
          <a:custGeom>
            <a:avLst/>
            <a:gdLst/>
            <a:ahLst/>
            <a:cxnLst/>
            <a:rect l="l" t="t" r="r" b="b"/>
            <a:pathLst>
              <a:path h="127000">
                <a:moveTo>
                  <a:pt x="0" y="0"/>
                </a:moveTo>
                <a:lnTo>
                  <a:pt x="0" y="126492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15" name="object 2415"/>
          <p:cNvSpPr/>
          <p:nvPr/>
        </p:nvSpPr>
        <p:spPr>
          <a:xfrm>
            <a:off x="6278878" y="1548245"/>
            <a:ext cx="13855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16" name="object 2416"/>
          <p:cNvSpPr/>
          <p:nvPr/>
        </p:nvSpPr>
        <p:spPr>
          <a:xfrm>
            <a:off x="6292387" y="1462000"/>
            <a:ext cx="0" cy="86591"/>
          </a:xfrm>
          <a:custGeom>
            <a:avLst/>
            <a:gdLst/>
            <a:ahLst/>
            <a:cxnLst/>
            <a:rect l="l" t="t" r="r" b="b"/>
            <a:pathLst>
              <a:path h="127000">
                <a:moveTo>
                  <a:pt x="0" y="126492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17" name="object 2417"/>
          <p:cNvSpPr/>
          <p:nvPr/>
        </p:nvSpPr>
        <p:spPr>
          <a:xfrm>
            <a:off x="6278878" y="1462000"/>
            <a:ext cx="13855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19811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18" name="object 2418"/>
          <p:cNvSpPr/>
          <p:nvPr/>
        </p:nvSpPr>
        <p:spPr>
          <a:xfrm>
            <a:off x="6278879" y="1652155"/>
            <a:ext cx="0" cy="216477"/>
          </a:xfrm>
          <a:custGeom>
            <a:avLst/>
            <a:gdLst/>
            <a:ahLst/>
            <a:cxnLst/>
            <a:rect l="l" t="t" r="r" b="b"/>
            <a:pathLst>
              <a:path h="317500">
                <a:moveTo>
                  <a:pt x="0" y="0"/>
                </a:moveTo>
                <a:lnTo>
                  <a:pt x="0" y="316992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19" name="object 2419"/>
          <p:cNvSpPr/>
          <p:nvPr/>
        </p:nvSpPr>
        <p:spPr>
          <a:xfrm>
            <a:off x="6278879" y="1880754"/>
            <a:ext cx="0" cy="419966"/>
          </a:xfrm>
          <a:custGeom>
            <a:avLst/>
            <a:gdLst/>
            <a:ahLst/>
            <a:cxnLst/>
            <a:rect l="l" t="t" r="r" b="b"/>
            <a:pathLst>
              <a:path h="615950">
                <a:moveTo>
                  <a:pt x="0" y="0"/>
                </a:moveTo>
                <a:lnTo>
                  <a:pt x="0" y="615696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20" name="object 2420"/>
          <p:cNvSpPr/>
          <p:nvPr/>
        </p:nvSpPr>
        <p:spPr>
          <a:xfrm>
            <a:off x="6278878" y="2300547"/>
            <a:ext cx="13855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21" name="object 2421"/>
          <p:cNvSpPr/>
          <p:nvPr/>
        </p:nvSpPr>
        <p:spPr>
          <a:xfrm>
            <a:off x="6292387" y="1652155"/>
            <a:ext cx="0" cy="648566"/>
          </a:xfrm>
          <a:custGeom>
            <a:avLst/>
            <a:gdLst/>
            <a:ahLst/>
            <a:cxnLst/>
            <a:rect l="l" t="t" r="r" b="b"/>
            <a:pathLst>
              <a:path h="951229">
                <a:moveTo>
                  <a:pt x="0" y="950976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22" name="object 2422"/>
          <p:cNvSpPr/>
          <p:nvPr/>
        </p:nvSpPr>
        <p:spPr>
          <a:xfrm>
            <a:off x="6278878" y="1652155"/>
            <a:ext cx="13855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19811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23" name="object 2423"/>
          <p:cNvSpPr/>
          <p:nvPr/>
        </p:nvSpPr>
        <p:spPr>
          <a:xfrm>
            <a:off x="6278879" y="2404456"/>
            <a:ext cx="0" cy="17750"/>
          </a:xfrm>
          <a:custGeom>
            <a:avLst/>
            <a:gdLst/>
            <a:ahLst/>
            <a:cxnLst/>
            <a:rect l="l" t="t" r="r" b="b"/>
            <a:pathLst>
              <a:path h="26035">
                <a:moveTo>
                  <a:pt x="0" y="0"/>
                </a:moveTo>
                <a:lnTo>
                  <a:pt x="0" y="25908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24" name="object 2424"/>
          <p:cNvSpPr/>
          <p:nvPr/>
        </p:nvSpPr>
        <p:spPr>
          <a:xfrm>
            <a:off x="6292387" y="2404456"/>
            <a:ext cx="0" cy="17750"/>
          </a:xfrm>
          <a:custGeom>
            <a:avLst/>
            <a:gdLst/>
            <a:ahLst/>
            <a:cxnLst/>
            <a:rect l="l" t="t" r="r" b="b"/>
            <a:pathLst>
              <a:path h="26035">
                <a:moveTo>
                  <a:pt x="0" y="25907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25" name="object 2425"/>
          <p:cNvSpPr/>
          <p:nvPr/>
        </p:nvSpPr>
        <p:spPr>
          <a:xfrm>
            <a:off x="6278878" y="2404456"/>
            <a:ext cx="13855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19811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26" name="object 2426"/>
          <p:cNvSpPr/>
          <p:nvPr/>
        </p:nvSpPr>
        <p:spPr>
          <a:xfrm>
            <a:off x="7275368" y="2311978"/>
            <a:ext cx="0" cy="162358"/>
          </a:xfrm>
          <a:custGeom>
            <a:avLst/>
            <a:gdLst/>
            <a:ahLst/>
            <a:cxnLst/>
            <a:rect l="l" t="t" r="r" b="b"/>
            <a:pathLst>
              <a:path h="238125">
                <a:moveTo>
                  <a:pt x="0" y="237744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27" name="object 2427"/>
          <p:cNvSpPr/>
          <p:nvPr/>
        </p:nvSpPr>
        <p:spPr>
          <a:xfrm>
            <a:off x="7262899" y="2311977"/>
            <a:ext cx="12556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18288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28" name="object 2428"/>
          <p:cNvSpPr/>
          <p:nvPr/>
        </p:nvSpPr>
        <p:spPr>
          <a:xfrm>
            <a:off x="7262898" y="2311978"/>
            <a:ext cx="0" cy="162358"/>
          </a:xfrm>
          <a:custGeom>
            <a:avLst/>
            <a:gdLst/>
            <a:ahLst/>
            <a:cxnLst/>
            <a:rect l="l" t="t" r="r" b="b"/>
            <a:pathLst>
              <a:path h="238125">
                <a:moveTo>
                  <a:pt x="0" y="0"/>
                </a:moveTo>
                <a:lnTo>
                  <a:pt x="0" y="237744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29" name="object 2429"/>
          <p:cNvSpPr/>
          <p:nvPr/>
        </p:nvSpPr>
        <p:spPr>
          <a:xfrm>
            <a:off x="7262898" y="2536421"/>
            <a:ext cx="12556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30" name="object 2430"/>
          <p:cNvSpPr/>
          <p:nvPr/>
        </p:nvSpPr>
        <p:spPr>
          <a:xfrm>
            <a:off x="7275368" y="2197677"/>
            <a:ext cx="0" cy="10391"/>
          </a:xfrm>
          <a:custGeom>
            <a:avLst/>
            <a:gdLst/>
            <a:ahLst/>
            <a:cxnLst/>
            <a:rect l="l" t="t" r="r" b="b"/>
            <a:pathLst>
              <a:path h="15239">
                <a:moveTo>
                  <a:pt x="0" y="1524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31" name="object 2431"/>
          <p:cNvSpPr/>
          <p:nvPr/>
        </p:nvSpPr>
        <p:spPr>
          <a:xfrm>
            <a:off x="7275368" y="1978429"/>
            <a:ext cx="0" cy="206086"/>
          </a:xfrm>
          <a:custGeom>
            <a:avLst/>
            <a:gdLst/>
            <a:ahLst/>
            <a:cxnLst/>
            <a:rect l="l" t="t" r="r" b="b"/>
            <a:pathLst>
              <a:path h="302260">
                <a:moveTo>
                  <a:pt x="0" y="301751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32" name="object 2432"/>
          <p:cNvSpPr/>
          <p:nvPr/>
        </p:nvSpPr>
        <p:spPr>
          <a:xfrm>
            <a:off x="7262899" y="1978428"/>
            <a:ext cx="12556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18288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33" name="object 2433"/>
          <p:cNvSpPr/>
          <p:nvPr/>
        </p:nvSpPr>
        <p:spPr>
          <a:xfrm>
            <a:off x="7262898" y="1978429"/>
            <a:ext cx="0" cy="229899"/>
          </a:xfrm>
          <a:custGeom>
            <a:avLst/>
            <a:gdLst/>
            <a:ahLst/>
            <a:cxnLst/>
            <a:rect l="l" t="t" r="r" b="b"/>
            <a:pathLst>
              <a:path h="337185">
                <a:moveTo>
                  <a:pt x="0" y="0"/>
                </a:moveTo>
                <a:lnTo>
                  <a:pt x="0" y="336804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34" name="object 2434"/>
          <p:cNvSpPr/>
          <p:nvPr/>
        </p:nvSpPr>
        <p:spPr>
          <a:xfrm>
            <a:off x="7262898" y="2208068"/>
            <a:ext cx="12556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35" name="object 2435"/>
          <p:cNvSpPr/>
          <p:nvPr/>
        </p:nvSpPr>
        <p:spPr>
          <a:xfrm>
            <a:off x="7275368" y="1864128"/>
            <a:ext cx="0" cy="10391"/>
          </a:xfrm>
          <a:custGeom>
            <a:avLst/>
            <a:gdLst/>
            <a:ahLst/>
            <a:cxnLst/>
            <a:rect l="l" t="t" r="r" b="b"/>
            <a:pathLst>
              <a:path h="15239">
                <a:moveTo>
                  <a:pt x="0" y="1524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36" name="object 2436"/>
          <p:cNvSpPr/>
          <p:nvPr/>
        </p:nvSpPr>
        <p:spPr>
          <a:xfrm>
            <a:off x="7275368" y="1652155"/>
            <a:ext cx="0" cy="199592"/>
          </a:xfrm>
          <a:custGeom>
            <a:avLst/>
            <a:gdLst/>
            <a:ahLst/>
            <a:cxnLst/>
            <a:rect l="l" t="t" r="r" b="b"/>
            <a:pathLst>
              <a:path h="292735">
                <a:moveTo>
                  <a:pt x="0" y="292607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37" name="object 2437"/>
          <p:cNvSpPr/>
          <p:nvPr/>
        </p:nvSpPr>
        <p:spPr>
          <a:xfrm>
            <a:off x="7262899" y="1652155"/>
            <a:ext cx="12556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18288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38" name="object 2438"/>
          <p:cNvSpPr/>
          <p:nvPr/>
        </p:nvSpPr>
        <p:spPr>
          <a:xfrm>
            <a:off x="7262898" y="1652154"/>
            <a:ext cx="0" cy="222539"/>
          </a:xfrm>
          <a:custGeom>
            <a:avLst/>
            <a:gdLst/>
            <a:ahLst/>
            <a:cxnLst/>
            <a:rect l="l" t="t" r="r" b="b"/>
            <a:pathLst>
              <a:path h="326389">
                <a:moveTo>
                  <a:pt x="0" y="0"/>
                </a:moveTo>
                <a:lnTo>
                  <a:pt x="0" y="326136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39" name="object 2439"/>
          <p:cNvSpPr/>
          <p:nvPr/>
        </p:nvSpPr>
        <p:spPr>
          <a:xfrm>
            <a:off x="7262898" y="1874519"/>
            <a:ext cx="12556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40" name="object 2440"/>
          <p:cNvSpPr/>
          <p:nvPr/>
        </p:nvSpPr>
        <p:spPr>
          <a:xfrm>
            <a:off x="7275368" y="1537855"/>
            <a:ext cx="0" cy="10391"/>
          </a:xfrm>
          <a:custGeom>
            <a:avLst/>
            <a:gdLst/>
            <a:ahLst/>
            <a:cxnLst/>
            <a:rect l="l" t="t" r="r" b="b"/>
            <a:pathLst>
              <a:path h="15239">
                <a:moveTo>
                  <a:pt x="0" y="1524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41" name="object 2441"/>
          <p:cNvSpPr/>
          <p:nvPr/>
        </p:nvSpPr>
        <p:spPr>
          <a:xfrm>
            <a:off x="7275368" y="1462000"/>
            <a:ext cx="0" cy="13855"/>
          </a:xfrm>
          <a:custGeom>
            <a:avLst/>
            <a:gdLst/>
            <a:ahLst/>
            <a:cxnLst/>
            <a:rect l="l" t="t" r="r" b="b"/>
            <a:pathLst>
              <a:path h="20319">
                <a:moveTo>
                  <a:pt x="0" y="19811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42" name="object 2442"/>
          <p:cNvSpPr/>
          <p:nvPr/>
        </p:nvSpPr>
        <p:spPr>
          <a:xfrm>
            <a:off x="7262899" y="1462000"/>
            <a:ext cx="12556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18288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43" name="object 2443"/>
          <p:cNvSpPr/>
          <p:nvPr/>
        </p:nvSpPr>
        <p:spPr>
          <a:xfrm>
            <a:off x="7262898" y="1462000"/>
            <a:ext cx="0" cy="13855"/>
          </a:xfrm>
          <a:custGeom>
            <a:avLst/>
            <a:gdLst/>
            <a:ahLst/>
            <a:cxnLst/>
            <a:rect l="l" t="t" r="r" b="b"/>
            <a:pathLst>
              <a:path h="20319">
                <a:moveTo>
                  <a:pt x="0" y="0"/>
                </a:moveTo>
                <a:lnTo>
                  <a:pt x="0" y="19812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44" name="object 2444"/>
          <p:cNvSpPr/>
          <p:nvPr/>
        </p:nvSpPr>
        <p:spPr>
          <a:xfrm>
            <a:off x="7262898" y="1537855"/>
            <a:ext cx="0" cy="10391"/>
          </a:xfrm>
          <a:custGeom>
            <a:avLst/>
            <a:gdLst/>
            <a:ahLst/>
            <a:cxnLst/>
            <a:rect l="l" t="t" r="r" b="b"/>
            <a:pathLst>
              <a:path h="15239">
                <a:moveTo>
                  <a:pt x="0" y="0"/>
                </a:moveTo>
                <a:lnTo>
                  <a:pt x="0" y="1524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45" name="object 2445"/>
          <p:cNvSpPr/>
          <p:nvPr/>
        </p:nvSpPr>
        <p:spPr>
          <a:xfrm>
            <a:off x="7262898" y="1548245"/>
            <a:ext cx="12556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46" name="object 2446"/>
          <p:cNvSpPr/>
          <p:nvPr/>
        </p:nvSpPr>
        <p:spPr>
          <a:xfrm>
            <a:off x="7275368" y="2536421"/>
            <a:ext cx="765031" cy="0"/>
          </a:xfrm>
          <a:custGeom>
            <a:avLst/>
            <a:gdLst/>
            <a:ahLst/>
            <a:cxnLst/>
            <a:rect l="l" t="t" r="r" b="b"/>
            <a:pathLst>
              <a:path w="1122045">
                <a:moveTo>
                  <a:pt x="0" y="0"/>
                </a:moveTo>
                <a:lnTo>
                  <a:pt x="1121664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47" name="object 2447"/>
          <p:cNvSpPr/>
          <p:nvPr/>
        </p:nvSpPr>
        <p:spPr>
          <a:xfrm>
            <a:off x="8040139" y="2523952"/>
            <a:ext cx="0" cy="12556"/>
          </a:xfrm>
          <a:custGeom>
            <a:avLst/>
            <a:gdLst/>
            <a:ahLst/>
            <a:cxnLst/>
            <a:rect l="l" t="t" r="r" b="b"/>
            <a:pathLst>
              <a:path h="18414">
                <a:moveTo>
                  <a:pt x="0" y="18287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48" name="object 2448"/>
          <p:cNvSpPr/>
          <p:nvPr/>
        </p:nvSpPr>
        <p:spPr>
          <a:xfrm>
            <a:off x="7893627" y="2523952"/>
            <a:ext cx="134216" cy="0"/>
          </a:xfrm>
          <a:custGeom>
            <a:avLst/>
            <a:gdLst/>
            <a:ahLst/>
            <a:cxnLst/>
            <a:rect l="l" t="t" r="r" b="b"/>
            <a:pathLst>
              <a:path w="196850">
                <a:moveTo>
                  <a:pt x="196596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49" name="object 2449"/>
          <p:cNvSpPr/>
          <p:nvPr/>
        </p:nvSpPr>
        <p:spPr>
          <a:xfrm>
            <a:off x="7766859" y="2523952"/>
            <a:ext cx="64510" cy="0"/>
          </a:xfrm>
          <a:custGeom>
            <a:avLst/>
            <a:gdLst/>
            <a:ahLst/>
            <a:cxnLst/>
            <a:rect l="l" t="t" r="r" b="b"/>
            <a:pathLst>
              <a:path w="94615">
                <a:moveTo>
                  <a:pt x="94488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50" name="object 2450"/>
          <p:cNvSpPr/>
          <p:nvPr/>
        </p:nvSpPr>
        <p:spPr>
          <a:xfrm>
            <a:off x="7300307" y="2523952"/>
            <a:ext cx="454169" cy="0"/>
          </a:xfrm>
          <a:custGeom>
            <a:avLst/>
            <a:gdLst/>
            <a:ahLst/>
            <a:cxnLst/>
            <a:rect l="l" t="t" r="r" b="b"/>
            <a:pathLst>
              <a:path w="666115">
                <a:moveTo>
                  <a:pt x="665988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51" name="object 2451"/>
          <p:cNvSpPr/>
          <p:nvPr/>
        </p:nvSpPr>
        <p:spPr>
          <a:xfrm>
            <a:off x="5964034" y="1880754"/>
            <a:ext cx="315191" cy="0"/>
          </a:xfrm>
          <a:custGeom>
            <a:avLst/>
            <a:gdLst/>
            <a:ahLst/>
            <a:cxnLst/>
            <a:rect l="l" t="t" r="r" b="b"/>
            <a:pathLst>
              <a:path w="462279">
                <a:moveTo>
                  <a:pt x="0" y="0"/>
                </a:moveTo>
                <a:lnTo>
                  <a:pt x="461772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52" name="object 2452"/>
          <p:cNvSpPr/>
          <p:nvPr/>
        </p:nvSpPr>
        <p:spPr>
          <a:xfrm>
            <a:off x="5964034" y="1868285"/>
            <a:ext cx="315191" cy="0"/>
          </a:xfrm>
          <a:custGeom>
            <a:avLst/>
            <a:gdLst/>
            <a:ahLst/>
            <a:cxnLst/>
            <a:rect l="l" t="t" r="r" b="b"/>
            <a:pathLst>
              <a:path w="462279">
                <a:moveTo>
                  <a:pt x="461772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53" name="object 2453"/>
          <p:cNvSpPr/>
          <p:nvPr/>
        </p:nvSpPr>
        <p:spPr>
          <a:xfrm>
            <a:off x="7275368" y="1864128"/>
            <a:ext cx="479281" cy="0"/>
          </a:xfrm>
          <a:custGeom>
            <a:avLst/>
            <a:gdLst/>
            <a:ahLst/>
            <a:cxnLst/>
            <a:rect l="l" t="t" r="r" b="b"/>
            <a:pathLst>
              <a:path w="702945">
                <a:moveTo>
                  <a:pt x="0" y="0"/>
                </a:moveTo>
                <a:lnTo>
                  <a:pt x="702564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54" name="object 2454"/>
          <p:cNvSpPr/>
          <p:nvPr/>
        </p:nvSpPr>
        <p:spPr>
          <a:xfrm>
            <a:off x="7275368" y="1851659"/>
            <a:ext cx="479281" cy="0"/>
          </a:xfrm>
          <a:custGeom>
            <a:avLst/>
            <a:gdLst/>
            <a:ahLst/>
            <a:cxnLst/>
            <a:rect l="l" t="t" r="r" b="b"/>
            <a:pathLst>
              <a:path w="702945">
                <a:moveTo>
                  <a:pt x="702564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55" name="object 2455"/>
          <p:cNvSpPr/>
          <p:nvPr/>
        </p:nvSpPr>
        <p:spPr>
          <a:xfrm>
            <a:off x="7275368" y="2197677"/>
            <a:ext cx="479281" cy="0"/>
          </a:xfrm>
          <a:custGeom>
            <a:avLst/>
            <a:gdLst/>
            <a:ahLst/>
            <a:cxnLst/>
            <a:rect l="l" t="t" r="r" b="b"/>
            <a:pathLst>
              <a:path w="702945">
                <a:moveTo>
                  <a:pt x="0" y="0"/>
                </a:moveTo>
                <a:lnTo>
                  <a:pt x="702564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56" name="object 2456"/>
          <p:cNvSpPr/>
          <p:nvPr/>
        </p:nvSpPr>
        <p:spPr>
          <a:xfrm>
            <a:off x="7275368" y="2184169"/>
            <a:ext cx="479281" cy="0"/>
          </a:xfrm>
          <a:custGeom>
            <a:avLst/>
            <a:gdLst/>
            <a:ahLst/>
            <a:cxnLst/>
            <a:rect l="l" t="t" r="r" b="b"/>
            <a:pathLst>
              <a:path w="702945">
                <a:moveTo>
                  <a:pt x="702564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57" name="object 2457"/>
          <p:cNvSpPr/>
          <p:nvPr/>
        </p:nvSpPr>
        <p:spPr>
          <a:xfrm>
            <a:off x="6412922" y="2482388"/>
            <a:ext cx="433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58" name="object 2458"/>
          <p:cNvSpPr/>
          <p:nvPr/>
        </p:nvSpPr>
        <p:spPr>
          <a:xfrm>
            <a:off x="6417079" y="2435628"/>
            <a:ext cx="0" cy="46759"/>
          </a:xfrm>
          <a:custGeom>
            <a:avLst/>
            <a:gdLst/>
            <a:ahLst/>
            <a:cxnLst/>
            <a:rect l="l" t="t" r="r" b="b"/>
            <a:pathLst>
              <a:path h="68579">
                <a:moveTo>
                  <a:pt x="0" y="6857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59" name="object 2459"/>
          <p:cNvSpPr/>
          <p:nvPr/>
        </p:nvSpPr>
        <p:spPr>
          <a:xfrm>
            <a:off x="6412922" y="2435628"/>
            <a:ext cx="433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609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60" name="object 2460"/>
          <p:cNvSpPr/>
          <p:nvPr/>
        </p:nvSpPr>
        <p:spPr>
          <a:xfrm>
            <a:off x="6412922" y="2435628"/>
            <a:ext cx="0" cy="46759"/>
          </a:xfrm>
          <a:custGeom>
            <a:avLst/>
            <a:gdLst/>
            <a:ahLst/>
            <a:cxnLst/>
            <a:rect l="l" t="t" r="r" b="b"/>
            <a:pathLst>
              <a:path h="68579">
                <a:moveTo>
                  <a:pt x="0" y="0"/>
                </a:moveTo>
                <a:lnTo>
                  <a:pt x="0" y="685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61" name="object 2461"/>
          <p:cNvSpPr/>
          <p:nvPr/>
        </p:nvSpPr>
        <p:spPr>
          <a:xfrm>
            <a:off x="6412922" y="2435628"/>
            <a:ext cx="433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609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62" name="object 2462"/>
          <p:cNvSpPr/>
          <p:nvPr/>
        </p:nvSpPr>
        <p:spPr>
          <a:xfrm>
            <a:off x="6417079" y="2435628"/>
            <a:ext cx="0" cy="46759"/>
          </a:xfrm>
          <a:custGeom>
            <a:avLst/>
            <a:gdLst/>
            <a:ahLst/>
            <a:cxnLst/>
            <a:rect l="l" t="t" r="r" b="b"/>
            <a:pathLst>
              <a:path h="68579">
                <a:moveTo>
                  <a:pt x="0" y="6857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63" name="object 2463"/>
          <p:cNvSpPr/>
          <p:nvPr/>
        </p:nvSpPr>
        <p:spPr>
          <a:xfrm>
            <a:off x="6412922" y="2482388"/>
            <a:ext cx="433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64" name="object 2464"/>
          <p:cNvSpPr/>
          <p:nvPr/>
        </p:nvSpPr>
        <p:spPr>
          <a:xfrm>
            <a:off x="6412922" y="2435628"/>
            <a:ext cx="0" cy="46759"/>
          </a:xfrm>
          <a:custGeom>
            <a:avLst/>
            <a:gdLst/>
            <a:ahLst/>
            <a:cxnLst/>
            <a:rect l="l" t="t" r="r" b="b"/>
            <a:pathLst>
              <a:path h="68579">
                <a:moveTo>
                  <a:pt x="0" y="0"/>
                </a:moveTo>
                <a:lnTo>
                  <a:pt x="0" y="685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65" name="object 2465"/>
          <p:cNvSpPr/>
          <p:nvPr/>
        </p:nvSpPr>
        <p:spPr>
          <a:xfrm>
            <a:off x="6412922" y="2478232"/>
            <a:ext cx="19050" cy="433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0" y="6096"/>
                </a:moveTo>
                <a:lnTo>
                  <a:pt x="2743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66" name="object 2466"/>
          <p:cNvSpPr/>
          <p:nvPr/>
        </p:nvSpPr>
        <p:spPr>
          <a:xfrm>
            <a:off x="6431625" y="2467841"/>
            <a:ext cx="15586" cy="10391"/>
          </a:xfrm>
          <a:custGeom>
            <a:avLst/>
            <a:gdLst/>
            <a:ahLst/>
            <a:cxnLst/>
            <a:rect l="l" t="t" r="r" b="b"/>
            <a:pathLst>
              <a:path w="22859" h="15239">
                <a:moveTo>
                  <a:pt x="0" y="15239"/>
                </a:moveTo>
                <a:lnTo>
                  <a:pt x="2286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67" name="object 2467"/>
          <p:cNvSpPr/>
          <p:nvPr/>
        </p:nvSpPr>
        <p:spPr>
          <a:xfrm>
            <a:off x="6447211" y="2451215"/>
            <a:ext cx="9525" cy="16885"/>
          </a:xfrm>
          <a:custGeom>
            <a:avLst/>
            <a:gdLst/>
            <a:ahLst/>
            <a:cxnLst/>
            <a:rect l="l" t="t" r="r" b="b"/>
            <a:pathLst>
              <a:path w="13970" h="24764">
                <a:moveTo>
                  <a:pt x="0" y="24384"/>
                </a:moveTo>
                <a:lnTo>
                  <a:pt x="1371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68" name="object 2468"/>
          <p:cNvSpPr/>
          <p:nvPr/>
        </p:nvSpPr>
        <p:spPr>
          <a:xfrm>
            <a:off x="6456564" y="2432512"/>
            <a:ext cx="3464" cy="19050"/>
          </a:xfrm>
          <a:custGeom>
            <a:avLst/>
            <a:gdLst/>
            <a:ahLst/>
            <a:cxnLst/>
            <a:rect l="l" t="t" r="r" b="b"/>
            <a:pathLst>
              <a:path w="5079" h="27939">
                <a:moveTo>
                  <a:pt x="0" y="27432"/>
                </a:moveTo>
                <a:lnTo>
                  <a:pt x="4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69" name="object 2469"/>
          <p:cNvSpPr/>
          <p:nvPr/>
        </p:nvSpPr>
        <p:spPr>
          <a:xfrm>
            <a:off x="6553199" y="2435629"/>
            <a:ext cx="0" cy="93518"/>
          </a:xfrm>
          <a:custGeom>
            <a:avLst/>
            <a:gdLst/>
            <a:ahLst/>
            <a:cxnLst/>
            <a:rect l="l" t="t" r="r" b="b"/>
            <a:pathLst>
              <a:path h="137160">
                <a:moveTo>
                  <a:pt x="0" y="0"/>
                </a:moveTo>
                <a:lnTo>
                  <a:pt x="0" y="13716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70" name="object 2470"/>
          <p:cNvSpPr/>
          <p:nvPr/>
        </p:nvSpPr>
        <p:spPr>
          <a:xfrm>
            <a:off x="6549042" y="2435628"/>
            <a:ext cx="433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71" name="object 2471"/>
          <p:cNvSpPr/>
          <p:nvPr/>
        </p:nvSpPr>
        <p:spPr>
          <a:xfrm>
            <a:off x="6549042" y="2435629"/>
            <a:ext cx="0" cy="93518"/>
          </a:xfrm>
          <a:custGeom>
            <a:avLst/>
            <a:gdLst/>
            <a:ahLst/>
            <a:cxnLst/>
            <a:rect l="l" t="t" r="r" b="b"/>
            <a:pathLst>
              <a:path h="137160">
                <a:moveTo>
                  <a:pt x="0" y="13716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72" name="object 2472"/>
          <p:cNvSpPr/>
          <p:nvPr/>
        </p:nvSpPr>
        <p:spPr>
          <a:xfrm>
            <a:off x="6549042" y="2529147"/>
            <a:ext cx="433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609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73" name="object 2473"/>
          <p:cNvSpPr/>
          <p:nvPr/>
        </p:nvSpPr>
        <p:spPr>
          <a:xfrm>
            <a:off x="6549042" y="2435628"/>
            <a:ext cx="433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74" name="object 2474"/>
          <p:cNvSpPr/>
          <p:nvPr/>
        </p:nvSpPr>
        <p:spPr>
          <a:xfrm>
            <a:off x="6549042" y="2435629"/>
            <a:ext cx="0" cy="93518"/>
          </a:xfrm>
          <a:custGeom>
            <a:avLst/>
            <a:gdLst/>
            <a:ahLst/>
            <a:cxnLst/>
            <a:rect l="l" t="t" r="r" b="b"/>
            <a:pathLst>
              <a:path h="137160">
                <a:moveTo>
                  <a:pt x="0" y="13716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75" name="object 2475"/>
          <p:cNvSpPr/>
          <p:nvPr/>
        </p:nvSpPr>
        <p:spPr>
          <a:xfrm>
            <a:off x="6549042" y="2529147"/>
            <a:ext cx="433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609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76" name="object 2476"/>
          <p:cNvSpPr/>
          <p:nvPr/>
        </p:nvSpPr>
        <p:spPr>
          <a:xfrm>
            <a:off x="6553199" y="2435629"/>
            <a:ext cx="0" cy="93518"/>
          </a:xfrm>
          <a:custGeom>
            <a:avLst/>
            <a:gdLst/>
            <a:ahLst/>
            <a:cxnLst/>
            <a:rect l="l" t="t" r="r" b="b"/>
            <a:pathLst>
              <a:path h="137160">
                <a:moveTo>
                  <a:pt x="0" y="0"/>
                </a:moveTo>
                <a:lnTo>
                  <a:pt x="0" y="13716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77" name="object 2477"/>
          <p:cNvSpPr/>
          <p:nvPr/>
        </p:nvSpPr>
        <p:spPr>
          <a:xfrm>
            <a:off x="6529300" y="2526030"/>
            <a:ext cx="24245" cy="3464"/>
          </a:xfrm>
          <a:custGeom>
            <a:avLst/>
            <a:gdLst/>
            <a:ahLst/>
            <a:cxnLst/>
            <a:rect l="l" t="t" r="r" b="b"/>
            <a:pathLst>
              <a:path w="35559" h="5079">
                <a:moveTo>
                  <a:pt x="35051" y="457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78" name="object 2478"/>
          <p:cNvSpPr/>
          <p:nvPr/>
        </p:nvSpPr>
        <p:spPr>
          <a:xfrm>
            <a:off x="6506441" y="2515638"/>
            <a:ext cx="22947" cy="10391"/>
          </a:xfrm>
          <a:custGeom>
            <a:avLst/>
            <a:gdLst/>
            <a:ahLst/>
            <a:cxnLst/>
            <a:rect l="l" t="t" r="r" b="b"/>
            <a:pathLst>
              <a:path w="33654" h="15239">
                <a:moveTo>
                  <a:pt x="33527" y="1523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79" name="object 2479"/>
          <p:cNvSpPr/>
          <p:nvPr/>
        </p:nvSpPr>
        <p:spPr>
          <a:xfrm>
            <a:off x="6486698" y="2501091"/>
            <a:ext cx="19915" cy="14720"/>
          </a:xfrm>
          <a:custGeom>
            <a:avLst/>
            <a:gdLst/>
            <a:ahLst/>
            <a:cxnLst/>
            <a:rect l="l" t="t" r="r" b="b"/>
            <a:pathLst>
              <a:path w="29209" h="21589">
                <a:moveTo>
                  <a:pt x="28955" y="2133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80" name="object 2480"/>
          <p:cNvSpPr/>
          <p:nvPr/>
        </p:nvSpPr>
        <p:spPr>
          <a:xfrm>
            <a:off x="6472150" y="2480310"/>
            <a:ext cx="14720" cy="20782"/>
          </a:xfrm>
          <a:custGeom>
            <a:avLst/>
            <a:gdLst/>
            <a:ahLst/>
            <a:cxnLst/>
            <a:rect l="l" t="t" r="r" b="b"/>
            <a:pathLst>
              <a:path w="21590" h="30479">
                <a:moveTo>
                  <a:pt x="21335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81" name="object 2481"/>
          <p:cNvSpPr/>
          <p:nvPr/>
        </p:nvSpPr>
        <p:spPr>
          <a:xfrm>
            <a:off x="6462798" y="2457449"/>
            <a:ext cx="9525" cy="22947"/>
          </a:xfrm>
          <a:custGeom>
            <a:avLst/>
            <a:gdLst/>
            <a:ahLst/>
            <a:cxnLst/>
            <a:rect l="l" t="t" r="r" b="b"/>
            <a:pathLst>
              <a:path w="13970" h="33654">
                <a:moveTo>
                  <a:pt x="13716" y="3352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82" name="object 2482"/>
          <p:cNvSpPr/>
          <p:nvPr/>
        </p:nvSpPr>
        <p:spPr>
          <a:xfrm>
            <a:off x="6459682" y="2432512"/>
            <a:ext cx="3464" cy="25111"/>
          </a:xfrm>
          <a:custGeom>
            <a:avLst/>
            <a:gdLst/>
            <a:ahLst/>
            <a:cxnLst/>
            <a:rect l="l" t="t" r="r" b="b"/>
            <a:pathLst>
              <a:path w="5079" h="36829">
                <a:moveTo>
                  <a:pt x="4572" y="3657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83" name="object 2483"/>
          <p:cNvSpPr/>
          <p:nvPr/>
        </p:nvSpPr>
        <p:spPr>
          <a:xfrm>
            <a:off x="6553199" y="2422121"/>
            <a:ext cx="0" cy="13855"/>
          </a:xfrm>
          <a:custGeom>
            <a:avLst/>
            <a:gdLst/>
            <a:ahLst/>
            <a:cxnLst/>
            <a:rect l="l" t="t" r="r" b="b"/>
            <a:pathLst>
              <a:path h="20320">
                <a:moveTo>
                  <a:pt x="0" y="1981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84" name="object 2484"/>
          <p:cNvSpPr/>
          <p:nvPr/>
        </p:nvSpPr>
        <p:spPr>
          <a:xfrm>
            <a:off x="6553200" y="2435628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76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85" name="object 2485"/>
          <p:cNvSpPr/>
          <p:nvPr/>
        </p:nvSpPr>
        <p:spPr>
          <a:xfrm>
            <a:off x="6558395" y="2422121"/>
            <a:ext cx="0" cy="13855"/>
          </a:xfrm>
          <a:custGeom>
            <a:avLst/>
            <a:gdLst/>
            <a:ahLst/>
            <a:cxnLst/>
            <a:rect l="l" t="t" r="r" b="b"/>
            <a:pathLst>
              <a:path h="20320">
                <a:moveTo>
                  <a:pt x="0" y="0"/>
                </a:moveTo>
                <a:lnTo>
                  <a:pt x="0" y="1981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86" name="object 2486"/>
          <p:cNvSpPr/>
          <p:nvPr/>
        </p:nvSpPr>
        <p:spPr>
          <a:xfrm>
            <a:off x="6553200" y="2422121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87" name="object 2487"/>
          <p:cNvSpPr/>
          <p:nvPr/>
        </p:nvSpPr>
        <p:spPr>
          <a:xfrm>
            <a:off x="6407726" y="2422121"/>
            <a:ext cx="0" cy="13855"/>
          </a:xfrm>
          <a:custGeom>
            <a:avLst/>
            <a:gdLst/>
            <a:ahLst/>
            <a:cxnLst/>
            <a:rect l="l" t="t" r="r" b="b"/>
            <a:pathLst>
              <a:path h="20320">
                <a:moveTo>
                  <a:pt x="0" y="1981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88" name="object 2488"/>
          <p:cNvSpPr/>
          <p:nvPr/>
        </p:nvSpPr>
        <p:spPr>
          <a:xfrm>
            <a:off x="6407728" y="2435628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76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89" name="object 2489"/>
          <p:cNvSpPr/>
          <p:nvPr/>
        </p:nvSpPr>
        <p:spPr>
          <a:xfrm>
            <a:off x="6412922" y="2422121"/>
            <a:ext cx="0" cy="13855"/>
          </a:xfrm>
          <a:custGeom>
            <a:avLst/>
            <a:gdLst/>
            <a:ahLst/>
            <a:cxnLst/>
            <a:rect l="l" t="t" r="r" b="b"/>
            <a:pathLst>
              <a:path h="20320">
                <a:moveTo>
                  <a:pt x="0" y="0"/>
                </a:moveTo>
                <a:lnTo>
                  <a:pt x="0" y="1981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90" name="object 2490"/>
          <p:cNvSpPr/>
          <p:nvPr/>
        </p:nvSpPr>
        <p:spPr>
          <a:xfrm>
            <a:off x="6407726" y="2422121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91" name="object 2491"/>
          <p:cNvSpPr/>
          <p:nvPr/>
        </p:nvSpPr>
        <p:spPr>
          <a:xfrm>
            <a:off x="3791296" y="1537855"/>
            <a:ext cx="62345" cy="0"/>
          </a:xfrm>
          <a:custGeom>
            <a:avLst/>
            <a:gdLst/>
            <a:ahLst/>
            <a:cxnLst/>
            <a:rect l="l" t="t" r="r" b="b"/>
            <a:pathLst>
              <a:path w="91439">
                <a:moveTo>
                  <a:pt x="0" y="0"/>
                </a:moveTo>
                <a:lnTo>
                  <a:pt x="91440" y="0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92" name="object 2492"/>
          <p:cNvSpPr/>
          <p:nvPr/>
        </p:nvSpPr>
        <p:spPr>
          <a:xfrm>
            <a:off x="3853642" y="1475509"/>
            <a:ext cx="0" cy="62345"/>
          </a:xfrm>
          <a:custGeom>
            <a:avLst/>
            <a:gdLst/>
            <a:ahLst/>
            <a:cxnLst/>
            <a:rect l="l" t="t" r="r" b="b"/>
            <a:pathLst>
              <a:path h="91439">
                <a:moveTo>
                  <a:pt x="0" y="91440"/>
                </a:moveTo>
                <a:lnTo>
                  <a:pt x="0" y="0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93" name="object 2493"/>
          <p:cNvSpPr/>
          <p:nvPr/>
        </p:nvSpPr>
        <p:spPr>
          <a:xfrm>
            <a:off x="3791296" y="1475508"/>
            <a:ext cx="62345" cy="0"/>
          </a:xfrm>
          <a:custGeom>
            <a:avLst/>
            <a:gdLst/>
            <a:ahLst/>
            <a:cxnLst/>
            <a:rect l="l" t="t" r="r" b="b"/>
            <a:pathLst>
              <a:path w="91439">
                <a:moveTo>
                  <a:pt x="91439" y="0"/>
                </a:moveTo>
                <a:lnTo>
                  <a:pt x="0" y="0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94" name="object 2494"/>
          <p:cNvSpPr/>
          <p:nvPr/>
        </p:nvSpPr>
        <p:spPr>
          <a:xfrm>
            <a:off x="3791296" y="1475509"/>
            <a:ext cx="0" cy="62345"/>
          </a:xfrm>
          <a:custGeom>
            <a:avLst/>
            <a:gdLst/>
            <a:ahLst/>
            <a:cxnLst/>
            <a:rect l="l" t="t" r="r" b="b"/>
            <a:pathLst>
              <a:path h="91439">
                <a:moveTo>
                  <a:pt x="0" y="0"/>
                </a:moveTo>
                <a:lnTo>
                  <a:pt x="0" y="91440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95" name="object 2495"/>
          <p:cNvSpPr/>
          <p:nvPr/>
        </p:nvSpPr>
        <p:spPr>
          <a:xfrm>
            <a:off x="4615296" y="1537855"/>
            <a:ext cx="62345" cy="0"/>
          </a:xfrm>
          <a:custGeom>
            <a:avLst/>
            <a:gdLst/>
            <a:ahLst/>
            <a:cxnLst/>
            <a:rect l="l" t="t" r="r" b="b"/>
            <a:pathLst>
              <a:path w="91439">
                <a:moveTo>
                  <a:pt x="0" y="0"/>
                </a:moveTo>
                <a:lnTo>
                  <a:pt x="91440" y="0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96" name="object 2496"/>
          <p:cNvSpPr/>
          <p:nvPr/>
        </p:nvSpPr>
        <p:spPr>
          <a:xfrm>
            <a:off x="4677641" y="1475509"/>
            <a:ext cx="0" cy="62345"/>
          </a:xfrm>
          <a:custGeom>
            <a:avLst/>
            <a:gdLst/>
            <a:ahLst/>
            <a:cxnLst/>
            <a:rect l="l" t="t" r="r" b="b"/>
            <a:pathLst>
              <a:path h="91439">
                <a:moveTo>
                  <a:pt x="0" y="91440"/>
                </a:moveTo>
                <a:lnTo>
                  <a:pt x="0" y="0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97" name="object 2497"/>
          <p:cNvSpPr/>
          <p:nvPr/>
        </p:nvSpPr>
        <p:spPr>
          <a:xfrm>
            <a:off x="4615296" y="1475508"/>
            <a:ext cx="62345" cy="0"/>
          </a:xfrm>
          <a:custGeom>
            <a:avLst/>
            <a:gdLst/>
            <a:ahLst/>
            <a:cxnLst/>
            <a:rect l="l" t="t" r="r" b="b"/>
            <a:pathLst>
              <a:path w="91439">
                <a:moveTo>
                  <a:pt x="91439" y="0"/>
                </a:moveTo>
                <a:lnTo>
                  <a:pt x="0" y="0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98" name="object 2498"/>
          <p:cNvSpPr/>
          <p:nvPr/>
        </p:nvSpPr>
        <p:spPr>
          <a:xfrm>
            <a:off x="4615295" y="1475509"/>
            <a:ext cx="0" cy="62345"/>
          </a:xfrm>
          <a:custGeom>
            <a:avLst/>
            <a:gdLst/>
            <a:ahLst/>
            <a:cxnLst/>
            <a:rect l="l" t="t" r="r" b="b"/>
            <a:pathLst>
              <a:path h="91439">
                <a:moveTo>
                  <a:pt x="0" y="0"/>
                </a:moveTo>
                <a:lnTo>
                  <a:pt x="0" y="91440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99" name="object 2499"/>
          <p:cNvSpPr/>
          <p:nvPr/>
        </p:nvSpPr>
        <p:spPr>
          <a:xfrm>
            <a:off x="5270961" y="1537855"/>
            <a:ext cx="62345" cy="0"/>
          </a:xfrm>
          <a:custGeom>
            <a:avLst/>
            <a:gdLst/>
            <a:ahLst/>
            <a:cxnLst/>
            <a:rect l="l" t="t" r="r" b="b"/>
            <a:pathLst>
              <a:path w="91440">
                <a:moveTo>
                  <a:pt x="0" y="0"/>
                </a:moveTo>
                <a:lnTo>
                  <a:pt x="91440" y="0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00" name="object 2500"/>
          <p:cNvSpPr/>
          <p:nvPr/>
        </p:nvSpPr>
        <p:spPr>
          <a:xfrm>
            <a:off x="5333307" y="1475509"/>
            <a:ext cx="0" cy="62345"/>
          </a:xfrm>
          <a:custGeom>
            <a:avLst/>
            <a:gdLst/>
            <a:ahLst/>
            <a:cxnLst/>
            <a:rect l="l" t="t" r="r" b="b"/>
            <a:pathLst>
              <a:path h="91439">
                <a:moveTo>
                  <a:pt x="0" y="91440"/>
                </a:moveTo>
                <a:lnTo>
                  <a:pt x="0" y="0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01" name="object 2501"/>
          <p:cNvSpPr/>
          <p:nvPr/>
        </p:nvSpPr>
        <p:spPr>
          <a:xfrm>
            <a:off x="5270961" y="1475508"/>
            <a:ext cx="62345" cy="0"/>
          </a:xfrm>
          <a:custGeom>
            <a:avLst/>
            <a:gdLst/>
            <a:ahLst/>
            <a:cxnLst/>
            <a:rect l="l" t="t" r="r" b="b"/>
            <a:pathLst>
              <a:path w="91440">
                <a:moveTo>
                  <a:pt x="91440" y="0"/>
                </a:moveTo>
                <a:lnTo>
                  <a:pt x="0" y="0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02" name="object 2502"/>
          <p:cNvSpPr/>
          <p:nvPr/>
        </p:nvSpPr>
        <p:spPr>
          <a:xfrm>
            <a:off x="5270961" y="1475509"/>
            <a:ext cx="0" cy="62345"/>
          </a:xfrm>
          <a:custGeom>
            <a:avLst/>
            <a:gdLst/>
            <a:ahLst/>
            <a:cxnLst/>
            <a:rect l="l" t="t" r="r" b="b"/>
            <a:pathLst>
              <a:path h="91439">
                <a:moveTo>
                  <a:pt x="0" y="0"/>
                </a:moveTo>
                <a:lnTo>
                  <a:pt x="0" y="91440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03" name="object 2503"/>
          <p:cNvSpPr/>
          <p:nvPr/>
        </p:nvSpPr>
        <p:spPr>
          <a:xfrm>
            <a:off x="5926627" y="1537855"/>
            <a:ext cx="25111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04" name="object 2504"/>
          <p:cNvSpPr/>
          <p:nvPr/>
        </p:nvSpPr>
        <p:spPr>
          <a:xfrm>
            <a:off x="5926627" y="1475508"/>
            <a:ext cx="25111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36575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05" name="object 2505"/>
          <p:cNvSpPr/>
          <p:nvPr/>
        </p:nvSpPr>
        <p:spPr>
          <a:xfrm>
            <a:off x="5926627" y="1475509"/>
            <a:ext cx="0" cy="62345"/>
          </a:xfrm>
          <a:custGeom>
            <a:avLst/>
            <a:gdLst/>
            <a:ahLst/>
            <a:cxnLst/>
            <a:rect l="l" t="t" r="r" b="b"/>
            <a:pathLst>
              <a:path h="91439">
                <a:moveTo>
                  <a:pt x="0" y="0"/>
                </a:moveTo>
                <a:lnTo>
                  <a:pt x="0" y="9144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06" name="object 2506"/>
          <p:cNvSpPr/>
          <p:nvPr/>
        </p:nvSpPr>
        <p:spPr>
          <a:xfrm>
            <a:off x="5964034" y="1537855"/>
            <a:ext cx="25111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07" name="object 2507"/>
          <p:cNvSpPr/>
          <p:nvPr/>
        </p:nvSpPr>
        <p:spPr>
          <a:xfrm>
            <a:off x="5988974" y="1475509"/>
            <a:ext cx="0" cy="62345"/>
          </a:xfrm>
          <a:custGeom>
            <a:avLst/>
            <a:gdLst/>
            <a:ahLst/>
            <a:cxnLst/>
            <a:rect l="l" t="t" r="r" b="b"/>
            <a:pathLst>
              <a:path h="91439">
                <a:moveTo>
                  <a:pt x="0" y="9144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08" name="object 2508"/>
          <p:cNvSpPr/>
          <p:nvPr/>
        </p:nvSpPr>
        <p:spPr>
          <a:xfrm>
            <a:off x="5964036" y="1475508"/>
            <a:ext cx="25111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36575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09" name="object 2509"/>
          <p:cNvSpPr/>
          <p:nvPr/>
        </p:nvSpPr>
        <p:spPr>
          <a:xfrm>
            <a:off x="6582294" y="1537855"/>
            <a:ext cx="62345" cy="0"/>
          </a:xfrm>
          <a:custGeom>
            <a:avLst/>
            <a:gdLst/>
            <a:ahLst/>
            <a:cxnLst/>
            <a:rect l="l" t="t" r="r" b="b"/>
            <a:pathLst>
              <a:path w="91440">
                <a:moveTo>
                  <a:pt x="0" y="0"/>
                </a:moveTo>
                <a:lnTo>
                  <a:pt x="9144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10" name="object 2510"/>
          <p:cNvSpPr/>
          <p:nvPr/>
        </p:nvSpPr>
        <p:spPr>
          <a:xfrm>
            <a:off x="6644639" y="1475509"/>
            <a:ext cx="0" cy="62345"/>
          </a:xfrm>
          <a:custGeom>
            <a:avLst/>
            <a:gdLst/>
            <a:ahLst/>
            <a:cxnLst/>
            <a:rect l="l" t="t" r="r" b="b"/>
            <a:pathLst>
              <a:path h="91439">
                <a:moveTo>
                  <a:pt x="0" y="9144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11" name="object 2511"/>
          <p:cNvSpPr/>
          <p:nvPr/>
        </p:nvSpPr>
        <p:spPr>
          <a:xfrm>
            <a:off x="6582293" y="1475508"/>
            <a:ext cx="62345" cy="0"/>
          </a:xfrm>
          <a:custGeom>
            <a:avLst/>
            <a:gdLst/>
            <a:ahLst/>
            <a:cxnLst/>
            <a:rect l="l" t="t" r="r" b="b"/>
            <a:pathLst>
              <a:path w="91440">
                <a:moveTo>
                  <a:pt x="91440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12" name="object 2512"/>
          <p:cNvSpPr/>
          <p:nvPr/>
        </p:nvSpPr>
        <p:spPr>
          <a:xfrm>
            <a:off x="6582294" y="1475509"/>
            <a:ext cx="0" cy="62345"/>
          </a:xfrm>
          <a:custGeom>
            <a:avLst/>
            <a:gdLst/>
            <a:ahLst/>
            <a:cxnLst/>
            <a:rect l="l" t="t" r="r" b="b"/>
            <a:pathLst>
              <a:path h="91439">
                <a:moveTo>
                  <a:pt x="0" y="0"/>
                </a:moveTo>
                <a:lnTo>
                  <a:pt x="0" y="9144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13" name="object 2513"/>
          <p:cNvSpPr/>
          <p:nvPr/>
        </p:nvSpPr>
        <p:spPr>
          <a:xfrm>
            <a:off x="7237960" y="1537855"/>
            <a:ext cx="25111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14" name="object 2514"/>
          <p:cNvSpPr/>
          <p:nvPr/>
        </p:nvSpPr>
        <p:spPr>
          <a:xfrm>
            <a:off x="7237960" y="1475508"/>
            <a:ext cx="25111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36575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15" name="object 2515"/>
          <p:cNvSpPr/>
          <p:nvPr/>
        </p:nvSpPr>
        <p:spPr>
          <a:xfrm>
            <a:off x="7237960" y="1475509"/>
            <a:ext cx="0" cy="62345"/>
          </a:xfrm>
          <a:custGeom>
            <a:avLst/>
            <a:gdLst/>
            <a:ahLst/>
            <a:cxnLst/>
            <a:rect l="l" t="t" r="r" b="b"/>
            <a:pathLst>
              <a:path h="91439">
                <a:moveTo>
                  <a:pt x="0" y="0"/>
                </a:moveTo>
                <a:lnTo>
                  <a:pt x="0" y="9144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16" name="object 2516"/>
          <p:cNvSpPr/>
          <p:nvPr/>
        </p:nvSpPr>
        <p:spPr>
          <a:xfrm>
            <a:off x="7275368" y="1537855"/>
            <a:ext cx="25111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17" name="object 2517"/>
          <p:cNvSpPr/>
          <p:nvPr/>
        </p:nvSpPr>
        <p:spPr>
          <a:xfrm>
            <a:off x="7300306" y="1475509"/>
            <a:ext cx="0" cy="62345"/>
          </a:xfrm>
          <a:custGeom>
            <a:avLst/>
            <a:gdLst/>
            <a:ahLst/>
            <a:cxnLst/>
            <a:rect l="l" t="t" r="r" b="b"/>
            <a:pathLst>
              <a:path h="91439">
                <a:moveTo>
                  <a:pt x="0" y="9144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18" name="object 2518"/>
          <p:cNvSpPr/>
          <p:nvPr/>
        </p:nvSpPr>
        <p:spPr>
          <a:xfrm>
            <a:off x="7275368" y="1475508"/>
            <a:ext cx="25111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36575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19" name="object 2519"/>
          <p:cNvSpPr/>
          <p:nvPr/>
        </p:nvSpPr>
        <p:spPr>
          <a:xfrm>
            <a:off x="9681902" y="1537855"/>
            <a:ext cx="62345" cy="0"/>
          </a:xfrm>
          <a:custGeom>
            <a:avLst/>
            <a:gdLst/>
            <a:ahLst/>
            <a:cxnLst/>
            <a:rect l="l" t="t" r="r" b="b"/>
            <a:pathLst>
              <a:path w="91440">
                <a:moveTo>
                  <a:pt x="0" y="0"/>
                </a:moveTo>
                <a:lnTo>
                  <a:pt x="91440" y="0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20" name="object 2520"/>
          <p:cNvSpPr/>
          <p:nvPr/>
        </p:nvSpPr>
        <p:spPr>
          <a:xfrm>
            <a:off x="9744248" y="1475509"/>
            <a:ext cx="0" cy="62345"/>
          </a:xfrm>
          <a:custGeom>
            <a:avLst/>
            <a:gdLst/>
            <a:ahLst/>
            <a:cxnLst/>
            <a:rect l="l" t="t" r="r" b="b"/>
            <a:pathLst>
              <a:path h="91439">
                <a:moveTo>
                  <a:pt x="0" y="91440"/>
                </a:moveTo>
                <a:lnTo>
                  <a:pt x="0" y="0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21" name="object 2521"/>
          <p:cNvSpPr/>
          <p:nvPr/>
        </p:nvSpPr>
        <p:spPr>
          <a:xfrm>
            <a:off x="9681902" y="1475508"/>
            <a:ext cx="62345" cy="0"/>
          </a:xfrm>
          <a:custGeom>
            <a:avLst/>
            <a:gdLst/>
            <a:ahLst/>
            <a:cxnLst/>
            <a:rect l="l" t="t" r="r" b="b"/>
            <a:pathLst>
              <a:path w="91440">
                <a:moveTo>
                  <a:pt x="91440" y="0"/>
                </a:moveTo>
                <a:lnTo>
                  <a:pt x="0" y="0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22" name="object 2522"/>
          <p:cNvSpPr/>
          <p:nvPr/>
        </p:nvSpPr>
        <p:spPr>
          <a:xfrm>
            <a:off x="9681901" y="1475509"/>
            <a:ext cx="0" cy="62345"/>
          </a:xfrm>
          <a:custGeom>
            <a:avLst/>
            <a:gdLst/>
            <a:ahLst/>
            <a:cxnLst/>
            <a:rect l="l" t="t" r="r" b="b"/>
            <a:pathLst>
              <a:path h="91439">
                <a:moveTo>
                  <a:pt x="0" y="0"/>
                </a:moveTo>
                <a:lnTo>
                  <a:pt x="0" y="91440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23" name="object 2523"/>
          <p:cNvSpPr/>
          <p:nvPr/>
        </p:nvSpPr>
        <p:spPr>
          <a:xfrm>
            <a:off x="4615295" y="2474075"/>
            <a:ext cx="0" cy="50223"/>
          </a:xfrm>
          <a:custGeom>
            <a:avLst/>
            <a:gdLst/>
            <a:ahLst/>
            <a:cxnLst/>
            <a:rect l="l" t="t" r="r" b="b"/>
            <a:pathLst>
              <a:path h="73660">
                <a:moveTo>
                  <a:pt x="0" y="0"/>
                </a:moveTo>
                <a:lnTo>
                  <a:pt x="0" y="73152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24" name="object 2524"/>
          <p:cNvSpPr/>
          <p:nvPr/>
        </p:nvSpPr>
        <p:spPr>
          <a:xfrm>
            <a:off x="4677641" y="2474075"/>
            <a:ext cx="0" cy="50223"/>
          </a:xfrm>
          <a:custGeom>
            <a:avLst/>
            <a:gdLst/>
            <a:ahLst/>
            <a:cxnLst/>
            <a:rect l="l" t="t" r="r" b="b"/>
            <a:pathLst>
              <a:path h="73660">
                <a:moveTo>
                  <a:pt x="0" y="73151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25" name="object 2525"/>
          <p:cNvSpPr/>
          <p:nvPr/>
        </p:nvSpPr>
        <p:spPr>
          <a:xfrm>
            <a:off x="4615296" y="2474075"/>
            <a:ext cx="62345" cy="0"/>
          </a:xfrm>
          <a:custGeom>
            <a:avLst/>
            <a:gdLst/>
            <a:ahLst/>
            <a:cxnLst/>
            <a:rect l="l" t="t" r="r" b="b"/>
            <a:pathLst>
              <a:path w="91439">
                <a:moveTo>
                  <a:pt x="91439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26" name="object 2526"/>
          <p:cNvSpPr/>
          <p:nvPr/>
        </p:nvSpPr>
        <p:spPr>
          <a:xfrm>
            <a:off x="5270961" y="2474075"/>
            <a:ext cx="0" cy="50223"/>
          </a:xfrm>
          <a:custGeom>
            <a:avLst/>
            <a:gdLst/>
            <a:ahLst/>
            <a:cxnLst/>
            <a:rect l="l" t="t" r="r" b="b"/>
            <a:pathLst>
              <a:path h="73660">
                <a:moveTo>
                  <a:pt x="0" y="0"/>
                </a:moveTo>
                <a:lnTo>
                  <a:pt x="0" y="73152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27" name="object 2527"/>
          <p:cNvSpPr/>
          <p:nvPr/>
        </p:nvSpPr>
        <p:spPr>
          <a:xfrm>
            <a:off x="5333307" y="2474075"/>
            <a:ext cx="0" cy="50223"/>
          </a:xfrm>
          <a:custGeom>
            <a:avLst/>
            <a:gdLst/>
            <a:ahLst/>
            <a:cxnLst/>
            <a:rect l="l" t="t" r="r" b="b"/>
            <a:pathLst>
              <a:path h="73660">
                <a:moveTo>
                  <a:pt x="0" y="73151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28" name="object 2528"/>
          <p:cNvSpPr/>
          <p:nvPr/>
        </p:nvSpPr>
        <p:spPr>
          <a:xfrm>
            <a:off x="5270961" y="2474075"/>
            <a:ext cx="62345" cy="0"/>
          </a:xfrm>
          <a:custGeom>
            <a:avLst/>
            <a:gdLst/>
            <a:ahLst/>
            <a:cxnLst/>
            <a:rect l="l" t="t" r="r" b="b"/>
            <a:pathLst>
              <a:path w="91440">
                <a:moveTo>
                  <a:pt x="91440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29" name="object 2529"/>
          <p:cNvSpPr/>
          <p:nvPr/>
        </p:nvSpPr>
        <p:spPr>
          <a:xfrm>
            <a:off x="4615295" y="2861656"/>
            <a:ext cx="0" cy="36368"/>
          </a:xfrm>
          <a:custGeom>
            <a:avLst/>
            <a:gdLst/>
            <a:ahLst/>
            <a:cxnLst/>
            <a:rect l="l" t="t" r="r" b="b"/>
            <a:pathLst>
              <a:path h="53339">
                <a:moveTo>
                  <a:pt x="0" y="0"/>
                </a:moveTo>
                <a:lnTo>
                  <a:pt x="0" y="5334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30" name="object 2530"/>
          <p:cNvSpPr/>
          <p:nvPr/>
        </p:nvSpPr>
        <p:spPr>
          <a:xfrm>
            <a:off x="4677641" y="2861656"/>
            <a:ext cx="0" cy="36368"/>
          </a:xfrm>
          <a:custGeom>
            <a:avLst/>
            <a:gdLst/>
            <a:ahLst/>
            <a:cxnLst/>
            <a:rect l="l" t="t" r="r" b="b"/>
            <a:pathLst>
              <a:path h="53339">
                <a:moveTo>
                  <a:pt x="0" y="53339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31" name="object 2531"/>
          <p:cNvSpPr/>
          <p:nvPr/>
        </p:nvSpPr>
        <p:spPr>
          <a:xfrm>
            <a:off x="5270961" y="2911532"/>
            <a:ext cx="62345" cy="0"/>
          </a:xfrm>
          <a:custGeom>
            <a:avLst/>
            <a:gdLst/>
            <a:ahLst/>
            <a:cxnLst/>
            <a:rect l="l" t="t" r="r" b="b"/>
            <a:pathLst>
              <a:path w="91440">
                <a:moveTo>
                  <a:pt x="0" y="0"/>
                </a:moveTo>
                <a:lnTo>
                  <a:pt x="9144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32" name="object 2532"/>
          <p:cNvSpPr/>
          <p:nvPr/>
        </p:nvSpPr>
        <p:spPr>
          <a:xfrm>
            <a:off x="5333307" y="2861656"/>
            <a:ext cx="0" cy="50223"/>
          </a:xfrm>
          <a:custGeom>
            <a:avLst/>
            <a:gdLst/>
            <a:ahLst/>
            <a:cxnLst/>
            <a:rect l="l" t="t" r="r" b="b"/>
            <a:pathLst>
              <a:path h="73660">
                <a:moveTo>
                  <a:pt x="0" y="73151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33" name="object 2533"/>
          <p:cNvSpPr/>
          <p:nvPr/>
        </p:nvSpPr>
        <p:spPr>
          <a:xfrm>
            <a:off x="5270961" y="2861656"/>
            <a:ext cx="0" cy="36368"/>
          </a:xfrm>
          <a:custGeom>
            <a:avLst/>
            <a:gdLst/>
            <a:ahLst/>
            <a:cxnLst/>
            <a:rect l="l" t="t" r="r" b="b"/>
            <a:pathLst>
              <a:path h="53339">
                <a:moveTo>
                  <a:pt x="0" y="0"/>
                </a:moveTo>
                <a:lnTo>
                  <a:pt x="0" y="5334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34" name="object 2534"/>
          <p:cNvSpPr/>
          <p:nvPr/>
        </p:nvSpPr>
        <p:spPr>
          <a:xfrm>
            <a:off x="8141970" y="3544339"/>
            <a:ext cx="62345" cy="0"/>
          </a:xfrm>
          <a:custGeom>
            <a:avLst/>
            <a:gdLst/>
            <a:ahLst/>
            <a:cxnLst/>
            <a:rect l="l" t="t" r="r" b="b"/>
            <a:pathLst>
              <a:path w="91440">
                <a:moveTo>
                  <a:pt x="0" y="0"/>
                </a:moveTo>
                <a:lnTo>
                  <a:pt x="91440" y="0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35" name="object 2535"/>
          <p:cNvSpPr/>
          <p:nvPr/>
        </p:nvSpPr>
        <p:spPr>
          <a:xfrm>
            <a:off x="8204315" y="3481993"/>
            <a:ext cx="0" cy="62345"/>
          </a:xfrm>
          <a:custGeom>
            <a:avLst/>
            <a:gdLst/>
            <a:ahLst/>
            <a:cxnLst/>
            <a:rect l="l" t="t" r="r" b="b"/>
            <a:pathLst>
              <a:path h="91439">
                <a:moveTo>
                  <a:pt x="0" y="91439"/>
                </a:moveTo>
                <a:lnTo>
                  <a:pt x="0" y="0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36" name="object 2536"/>
          <p:cNvSpPr/>
          <p:nvPr/>
        </p:nvSpPr>
        <p:spPr>
          <a:xfrm>
            <a:off x="8141970" y="3481993"/>
            <a:ext cx="62345" cy="0"/>
          </a:xfrm>
          <a:custGeom>
            <a:avLst/>
            <a:gdLst/>
            <a:ahLst/>
            <a:cxnLst/>
            <a:rect l="l" t="t" r="r" b="b"/>
            <a:pathLst>
              <a:path w="91440">
                <a:moveTo>
                  <a:pt x="91440" y="0"/>
                </a:moveTo>
                <a:lnTo>
                  <a:pt x="0" y="0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37" name="object 2537"/>
          <p:cNvSpPr/>
          <p:nvPr/>
        </p:nvSpPr>
        <p:spPr>
          <a:xfrm>
            <a:off x="8141970" y="3481993"/>
            <a:ext cx="0" cy="62345"/>
          </a:xfrm>
          <a:custGeom>
            <a:avLst/>
            <a:gdLst/>
            <a:ahLst/>
            <a:cxnLst/>
            <a:rect l="l" t="t" r="r" b="b"/>
            <a:pathLst>
              <a:path h="91439">
                <a:moveTo>
                  <a:pt x="0" y="0"/>
                </a:moveTo>
                <a:lnTo>
                  <a:pt x="0" y="91440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38" name="object 2538"/>
          <p:cNvSpPr/>
          <p:nvPr/>
        </p:nvSpPr>
        <p:spPr>
          <a:xfrm>
            <a:off x="2648296" y="2911532"/>
            <a:ext cx="62345" cy="0"/>
          </a:xfrm>
          <a:custGeom>
            <a:avLst/>
            <a:gdLst/>
            <a:ahLst/>
            <a:cxnLst/>
            <a:rect l="l" t="t" r="r" b="b"/>
            <a:pathLst>
              <a:path w="91439">
                <a:moveTo>
                  <a:pt x="0" y="0"/>
                </a:moveTo>
                <a:lnTo>
                  <a:pt x="9144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39" name="object 2539"/>
          <p:cNvSpPr/>
          <p:nvPr/>
        </p:nvSpPr>
        <p:spPr>
          <a:xfrm>
            <a:off x="2710641" y="2861656"/>
            <a:ext cx="0" cy="36368"/>
          </a:xfrm>
          <a:custGeom>
            <a:avLst/>
            <a:gdLst/>
            <a:ahLst/>
            <a:cxnLst/>
            <a:rect l="l" t="t" r="r" b="b"/>
            <a:pathLst>
              <a:path h="53339">
                <a:moveTo>
                  <a:pt x="0" y="53339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40" name="object 2540"/>
          <p:cNvSpPr/>
          <p:nvPr/>
        </p:nvSpPr>
        <p:spPr>
          <a:xfrm>
            <a:off x="2648296" y="2861656"/>
            <a:ext cx="0" cy="50223"/>
          </a:xfrm>
          <a:custGeom>
            <a:avLst/>
            <a:gdLst/>
            <a:ahLst/>
            <a:cxnLst/>
            <a:rect l="l" t="t" r="r" b="b"/>
            <a:pathLst>
              <a:path h="73660">
                <a:moveTo>
                  <a:pt x="0" y="0"/>
                </a:moveTo>
                <a:lnTo>
                  <a:pt x="0" y="73152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41" name="object 2541"/>
          <p:cNvSpPr/>
          <p:nvPr/>
        </p:nvSpPr>
        <p:spPr>
          <a:xfrm>
            <a:off x="3303962" y="2861656"/>
            <a:ext cx="0" cy="36368"/>
          </a:xfrm>
          <a:custGeom>
            <a:avLst/>
            <a:gdLst/>
            <a:ahLst/>
            <a:cxnLst/>
            <a:rect l="l" t="t" r="r" b="b"/>
            <a:pathLst>
              <a:path h="53339">
                <a:moveTo>
                  <a:pt x="0" y="0"/>
                </a:moveTo>
                <a:lnTo>
                  <a:pt x="0" y="5334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42" name="object 2542"/>
          <p:cNvSpPr/>
          <p:nvPr/>
        </p:nvSpPr>
        <p:spPr>
          <a:xfrm>
            <a:off x="3366308" y="2861656"/>
            <a:ext cx="0" cy="36368"/>
          </a:xfrm>
          <a:custGeom>
            <a:avLst/>
            <a:gdLst/>
            <a:ahLst/>
            <a:cxnLst/>
            <a:rect l="l" t="t" r="r" b="b"/>
            <a:pathLst>
              <a:path h="53339">
                <a:moveTo>
                  <a:pt x="0" y="53339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43" name="object 2543"/>
          <p:cNvSpPr/>
          <p:nvPr/>
        </p:nvSpPr>
        <p:spPr>
          <a:xfrm>
            <a:off x="3973137" y="2911532"/>
            <a:ext cx="36368" cy="0"/>
          </a:xfrm>
          <a:custGeom>
            <a:avLst/>
            <a:gdLst/>
            <a:ahLst/>
            <a:cxnLst/>
            <a:rect l="l" t="t" r="r" b="b"/>
            <a:pathLst>
              <a:path w="53339">
                <a:moveTo>
                  <a:pt x="0" y="0"/>
                </a:moveTo>
                <a:lnTo>
                  <a:pt x="5334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44" name="object 2544"/>
          <p:cNvSpPr/>
          <p:nvPr/>
        </p:nvSpPr>
        <p:spPr>
          <a:xfrm>
            <a:off x="4021975" y="2849188"/>
            <a:ext cx="0" cy="62345"/>
          </a:xfrm>
          <a:custGeom>
            <a:avLst/>
            <a:gdLst/>
            <a:ahLst/>
            <a:cxnLst/>
            <a:rect l="l" t="t" r="r" b="b"/>
            <a:pathLst>
              <a:path h="91439">
                <a:moveTo>
                  <a:pt x="0" y="91439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45" name="object 2545"/>
          <p:cNvSpPr/>
          <p:nvPr/>
        </p:nvSpPr>
        <p:spPr>
          <a:xfrm>
            <a:off x="3959629" y="2849187"/>
            <a:ext cx="62345" cy="0"/>
          </a:xfrm>
          <a:custGeom>
            <a:avLst/>
            <a:gdLst/>
            <a:ahLst/>
            <a:cxnLst/>
            <a:rect l="l" t="t" r="r" b="b"/>
            <a:pathLst>
              <a:path w="91439">
                <a:moveTo>
                  <a:pt x="91439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46" name="object 2546"/>
          <p:cNvSpPr/>
          <p:nvPr/>
        </p:nvSpPr>
        <p:spPr>
          <a:xfrm>
            <a:off x="3959628" y="2849188"/>
            <a:ext cx="0" cy="62345"/>
          </a:xfrm>
          <a:custGeom>
            <a:avLst/>
            <a:gdLst/>
            <a:ahLst/>
            <a:cxnLst/>
            <a:rect l="l" t="t" r="r" b="b"/>
            <a:pathLst>
              <a:path h="91439">
                <a:moveTo>
                  <a:pt x="0" y="0"/>
                </a:moveTo>
                <a:lnTo>
                  <a:pt x="0" y="9144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47" name="object 2547"/>
          <p:cNvSpPr/>
          <p:nvPr/>
        </p:nvSpPr>
        <p:spPr>
          <a:xfrm>
            <a:off x="3959628" y="2474075"/>
            <a:ext cx="0" cy="41564"/>
          </a:xfrm>
          <a:custGeom>
            <a:avLst/>
            <a:gdLst/>
            <a:ahLst/>
            <a:cxnLst/>
            <a:rect l="l" t="t" r="r" b="b"/>
            <a:pathLst>
              <a:path h="60960">
                <a:moveTo>
                  <a:pt x="0" y="0"/>
                </a:moveTo>
                <a:lnTo>
                  <a:pt x="0" y="6096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48" name="object 2548"/>
          <p:cNvSpPr/>
          <p:nvPr/>
        </p:nvSpPr>
        <p:spPr>
          <a:xfrm>
            <a:off x="4021975" y="2474075"/>
            <a:ext cx="0" cy="41564"/>
          </a:xfrm>
          <a:custGeom>
            <a:avLst/>
            <a:gdLst/>
            <a:ahLst/>
            <a:cxnLst/>
            <a:rect l="l" t="t" r="r" b="b"/>
            <a:pathLst>
              <a:path h="60960">
                <a:moveTo>
                  <a:pt x="0" y="6096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49" name="object 2549"/>
          <p:cNvSpPr/>
          <p:nvPr/>
        </p:nvSpPr>
        <p:spPr>
          <a:xfrm>
            <a:off x="3959629" y="2474075"/>
            <a:ext cx="62345" cy="0"/>
          </a:xfrm>
          <a:custGeom>
            <a:avLst/>
            <a:gdLst/>
            <a:ahLst/>
            <a:cxnLst/>
            <a:rect l="l" t="t" r="r" b="b"/>
            <a:pathLst>
              <a:path w="91439">
                <a:moveTo>
                  <a:pt x="91439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50" name="object 2550"/>
          <p:cNvSpPr/>
          <p:nvPr/>
        </p:nvSpPr>
        <p:spPr>
          <a:xfrm>
            <a:off x="3303962" y="2536421"/>
            <a:ext cx="41564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51" name="object 2551"/>
          <p:cNvSpPr/>
          <p:nvPr/>
        </p:nvSpPr>
        <p:spPr>
          <a:xfrm>
            <a:off x="3303962" y="2474075"/>
            <a:ext cx="41564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60960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52" name="object 2552"/>
          <p:cNvSpPr/>
          <p:nvPr/>
        </p:nvSpPr>
        <p:spPr>
          <a:xfrm>
            <a:off x="3303962" y="2474076"/>
            <a:ext cx="0" cy="62345"/>
          </a:xfrm>
          <a:custGeom>
            <a:avLst/>
            <a:gdLst/>
            <a:ahLst/>
            <a:cxnLst/>
            <a:rect l="l" t="t" r="r" b="b"/>
            <a:pathLst>
              <a:path h="91439">
                <a:moveTo>
                  <a:pt x="0" y="0"/>
                </a:moveTo>
                <a:lnTo>
                  <a:pt x="0" y="9144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53" name="object 2553"/>
          <p:cNvSpPr/>
          <p:nvPr/>
        </p:nvSpPr>
        <p:spPr>
          <a:xfrm>
            <a:off x="2648296" y="2536421"/>
            <a:ext cx="63644" cy="0"/>
          </a:xfrm>
          <a:custGeom>
            <a:avLst/>
            <a:gdLst/>
            <a:ahLst/>
            <a:cxnLst/>
            <a:rect l="l" t="t" r="r" b="b"/>
            <a:pathLst>
              <a:path w="93344">
                <a:moveTo>
                  <a:pt x="0" y="0"/>
                </a:moveTo>
                <a:lnTo>
                  <a:pt x="92964" y="0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54" name="object 2554"/>
          <p:cNvSpPr/>
          <p:nvPr/>
        </p:nvSpPr>
        <p:spPr>
          <a:xfrm>
            <a:off x="2711681" y="2474076"/>
            <a:ext cx="0" cy="62345"/>
          </a:xfrm>
          <a:custGeom>
            <a:avLst/>
            <a:gdLst/>
            <a:ahLst/>
            <a:cxnLst/>
            <a:rect l="l" t="t" r="r" b="b"/>
            <a:pathLst>
              <a:path h="91439">
                <a:moveTo>
                  <a:pt x="0" y="91439"/>
                </a:moveTo>
                <a:lnTo>
                  <a:pt x="0" y="0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55" name="object 2555"/>
          <p:cNvSpPr/>
          <p:nvPr/>
        </p:nvSpPr>
        <p:spPr>
          <a:xfrm>
            <a:off x="2648296" y="2474075"/>
            <a:ext cx="63644" cy="0"/>
          </a:xfrm>
          <a:custGeom>
            <a:avLst/>
            <a:gdLst/>
            <a:ahLst/>
            <a:cxnLst/>
            <a:rect l="l" t="t" r="r" b="b"/>
            <a:pathLst>
              <a:path w="93344">
                <a:moveTo>
                  <a:pt x="92963" y="0"/>
                </a:moveTo>
                <a:lnTo>
                  <a:pt x="0" y="0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56" name="object 2556"/>
          <p:cNvSpPr/>
          <p:nvPr/>
        </p:nvSpPr>
        <p:spPr>
          <a:xfrm>
            <a:off x="2648296" y="2474076"/>
            <a:ext cx="0" cy="62345"/>
          </a:xfrm>
          <a:custGeom>
            <a:avLst/>
            <a:gdLst/>
            <a:ahLst/>
            <a:cxnLst/>
            <a:rect l="l" t="t" r="r" b="b"/>
            <a:pathLst>
              <a:path h="91439">
                <a:moveTo>
                  <a:pt x="0" y="0"/>
                </a:moveTo>
                <a:lnTo>
                  <a:pt x="0" y="91440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57" name="object 2557"/>
          <p:cNvSpPr/>
          <p:nvPr/>
        </p:nvSpPr>
        <p:spPr>
          <a:xfrm>
            <a:off x="2648296" y="3910098"/>
            <a:ext cx="63644" cy="0"/>
          </a:xfrm>
          <a:custGeom>
            <a:avLst/>
            <a:gdLst/>
            <a:ahLst/>
            <a:cxnLst/>
            <a:rect l="l" t="t" r="r" b="b"/>
            <a:pathLst>
              <a:path w="93344">
                <a:moveTo>
                  <a:pt x="0" y="0"/>
                </a:moveTo>
                <a:lnTo>
                  <a:pt x="92964" y="0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58" name="object 2558"/>
          <p:cNvSpPr/>
          <p:nvPr/>
        </p:nvSpPr>
        <p:spPr>
          <a:xfrm>
            <a:off x="2711681" y="3847753"/>
            <a:ext cx="0" cy="62345"/>
          </a:xfrm>
          <a:custGeom>
            <a:avLst/>
            <a:gdLst/>
            <a:ahLst/>
            <a:cxnLst/>
            <a:rect l="l" t="t" r="r" b="b"/>
            <a:pathLst>
              <a:path h="91439">
                <a:moveTo>
                  <a:pt x="0" y="91439"/>
                </a:moveTo>
                <a:lnTo>
                  <a:pt x="0" y="0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59" name="object 2559"/>
          <p:cNvSpPr/>
          <p:nvPr/>
        </p:nvSpPr>
        <p:spPr>
          <a:xfrm>
            <a:off x="2648296" y="3847753"/>
            <a:ext cx="63644" cy="0"/>
          </a:xfrm>
          <a:custGeom>
            <a:avLst/>
            <a:gdLst/>
            <a:ahLst/>
            <a:cxnLst/>
            <a:rect l="l" t="t" r="r" b="b"/>
            <a:pathLst>
              <a:path w="93344">
                <a:moveTo>
                  <a:pt x="92963" y="0"/>
                </a:moveTo>
                <a:lnTo>
                  <a:pt x="0" y="0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60" name="object 2560"/>
          <p:cNvSpPr/>
          <p:nvPr/>
        </p:nvSpPr>
        <p:spPr>
          <a:xfrm>
            <a:off x="2648296" y="3847753"/>
            <a:ext cx="0" cy="62345"/>
          </a:xfrm>
          <a:custGeom>
            <a:avLst/>
            <a:gdLst/>
            <a:ahLst/>
            <a:cxnLst/>
            <a:rect l="l" t="t" r="r" b="b"/>
            <a:pathLst>
              <a:path h="91439">
                <a:moveTo>
                  <a:pt x="0" y="0"/>
                </a:moveTo>
                <a:lnTo>
                  <a:pt x="0" y="91440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61" name="object 2561"/>
          <p:cNvSpPr/>
          <p:nvPr/>
        </p:nvSpPr>
        <p:spPr>
          <a:xfrm>
            <a:off x="3303962" y="3910098"/>
            <a:ext cx="62345" cy="0"/>
          </a:xfrm>
          <a:custGeom>
            <a:avLst/>
            <a:gdLst/>
            <a:ahLst/>
            <a:cxnLst/>
            <a:rect l="l" t="t" r="r" b="b"/>
            <a:pathLst>
              <a:path w="91439">
                <a:moveTo>
                  <a:pt x="0" y="0"/>
                </a:moveTo>
                <a:lnTo>
                  <a:pt x="91440" y="0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62" name="object 2562"/>
          <p:cNvSpPr/>
          <p:nvPr/>
        </p:nvSpPr>
        <p:spPr>
          <a:xfrm>
            <a:off x="3366308" y="3847753"/>
            <a:ext cx="0" cy="62345"/>
          </a:xfrm>
          <a:custGeom>
            <a:avLst/>
            <a:gdLst/>
            <a:ahLst/>
            <a:cxnLst/>
            <a:rect l="l" t="t" r="r" b="b"/>
            <a:pathLst>
              <a:path h="91439">
                <a:moveTo>
                  <a:pt x="0" y="91439"/>
                </a:moveTo>
                <a:lnTo>
                  <a:pt x="0" y="0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63" name="object 2563"/>
          <p:cNvSpPr/>
          <p:nvPr/>
        </p:nvSpPr>
        <p:spPr>
          <a:xfrm>
            <a:off x="3303962" y="3847753"/>
            <a:ext cx="62345" cy="0"/>
          </a:xfrm>
          <a:custGeom>
            <a:avLst/>
            <a:gdLst/>
            <a:ahLst/>
            <a:cxnLst/>
            <a:rect l="l" t="t" r="r" b="b"/>
            <a:pathLst>
              <a:path w="91439">
                <a:moveTo>
                  <a:pt x="91439" y="0"/>
                </a:moveTo>
                <a:lnTo>
                  <a:pt x="0" y="0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64" name="object 2564"/>
          <p:cNvSpPr/>
          <p:nvPr/>
        </p:nvSpPr>
        <p:spPr>
          <a:xfrm>
            <a:off x="3303962" y="3847753"/>
            <a:ext cx="0" cy="62345"/>
          </a:xfrm>
          <a:custGeom>
            <a:avLst/>
            <a:gdLst/>
            <a:ahLst/>
            <a:cxnLst/>
            <a:rect l="l" t="t" r="r" b="b"/>
            <a:pathLst>
              <a:path h="91439">
                <a:moveTo>
                  <a:pt x="0" y="0"/>
                </a:moveTo>
                <a:lnTo>
                  <a:pt x="0" y="91440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65" name="object 2565"/>
          <p:cNvSpPr/>
          <p:nvPr/>
        </p:nvSpPr>
        <p:spPr>
          <a:xfrm>
            <a:off x="3959629" y="3910098"/>
            <a:ext cx="62345" cy="0"/>
          </a:xfrm>
          <a:custGeom>
            <a:avLst/>
            <a:gdLst/>
            <a:ahLst/>
            <a:cxnLst/>
            <a:rect l="l" t="t" r="r" b="b"/>
            <a:pathLst>
              <a:path w="91439">
                <a:moveTo>
                  <a:pt x="0" y="0"/>
                </a:moveTo>
                <a:lnTo>
                  <a:pt x="9144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66" name="object 2566"/>
          <p:cNvSpPr/>
          <p:nvPr/>
        </p:nvSpPr>
        <p:spPr>
          <a:xfrm>
            <a:off x="4021975" y="3847753"/>
            <a:ext cx="0" cy="62345"/>
          </a:xfrm>
          <a:custGeom>
            <a:avLst/>
            <a:gdLst/>
            <a:ahLst/>
            <a:cxnLst/>
            <a:rect l="l" t="t" r="r" b="b"/>
            <a:pathLst>
              <a:path h="91439">
                <a:moveTo>
                  <a:pt x="0" y="91439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67" name="object 2567"/>
          <p:cNvSpPr/>
          <p:nvPr/>
        </p:nvSpPr>
        <p:spPr>
          <a:xfrm>
            <a:off x="3959629" y="3847753"/>
            <a:ext cx="62345" cy="0"/>
          </a:xfrm>
          <a:custGeom>
            <a:avLst/>
            <a:gdLst/>
            <a:ahLst/>
            <a:cxnLst/>
            <a:rect l="l" t="t" r="r" b="b"/>
            <a:pathLst>
              <a:path w="91439">
                <a:moveTo>
                  <a:pt x="91439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68" name="object 2568"/>
          <p:cNvSpPr/>
          <p:nvPr/>
        </p:nvSpPr>
        <p:spPr>
          <a:xfrm>
            <a:off x="3959628" y="3847753"/>
            <a:ext cx="0" cy="62345"/>
          </a:xfrm>
          <a:custGeom>
            <a:avLst/>
            <a:gdLst/>
            <a:ahLst/>
            <a:cxnLst/>
            <a:rect l="l" t="t" r="r" b="b"/>
            <a:pathLst>
              <a:path h="91439">
                <a:moveTo>
                  <a:pt x="0" y="0"/>
                </a:moveTo>
                <a:lnTo>
                  <a:pt x="0" y="9144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69" name="object 2569"/>
          <p:cNvSpPr/>
          <p:nvPr/>
        </p:nvSpPr>
        <p:spPr>
          <a:xfrm>
            <a:off x="4615296" y="3910098"/>
            <a:ext cx="62345" cy="0"/>
          </a:xfrm>
          <a:custGeom>
            <a:avLst/>
            <a:gdLst/>
            <a:ahLst/>
            <a:cxnLst/>
            <a:rect l="l" t="t" r="r" b="b"/>
            <a:pathLst>
              <a:path w="91439">
                <a:moveTo>
                  <a:pt x="0" y="0"/>
                </a:moveTo>
                <a:lnTo>
                  <a:pt x="91440" y="0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70" name="object 2570"/>
          <p:cNvSpPr/>
          <p:nvPr/>
        </p:nvSpPr>
        <p:spPr>
          <a:xfrm>
            <a:off x="4677641" y="3847753"/>
            <a:ext cx="0" cy="62345"/>
          </a:xfrm>
          <a:custGeom>
            <a:avLst/>
            <a:gdLst/>
            <a:ahLst/>
            <a:cxnLst/>
            <a:rect l="l" t="t" r="r" b="b"/>
            <a:pathLst>
              <a:path h="91439">
                <a:moveTo>
                  <a:pt x="0" y="91439"/>
                </a:moveTo>
                <a:lnTo>
                  <a:pt x="0" y="0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71" name="object 2571"/>
          <p:cNvSpPr/>
          <p:nvPr/>
        </p:nvSpPr>
        <p:spPr>
          <a:xfrm>
            <a:off x="4615296" y="3847753"/>
            <a:ext cx="62345" cy="0"/>
          </a:xfrm>
          <a:custGeom>
            <a:avLst/>
            <a:gdLst/>
            <a:ahLst/>
            <a:cxnLst/>
            <a:rect l="l" t="t" r="r" b="b"/>
            <a:pathLst>
              <a:path w="91439">
                <a:moveTo>
                  <a:pt x="91439" y="0"/>
                </a:moveTo>
                <a:lnTo>
                  <a:pt x="0" y="0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72" name="object 2572"/>
          <p:cNvSpPr/>
          <p:nvPr/>
        </p:nvSpPr>
        <p:spPr>
          <a:xfrm>
            <a:off x="4615295" y="3847753"/>
            <a:ext cx="0" cy="62345"/>
          </a:xfrm>
          <a:custGeom>
            <a:avLst/>
            <a:gdLst/>
            <a:ahLst/>
            <a:cxnLst/>
            <a:rect l="l" t="t" r="r" b="b"/>
            <a:pathLst>
              <a:path h="91439">
                <a:moveTo>
                  <a:pt x="0" y="0"/>
                </a:moveTo>
                <a:lnTo>
                  <a:pt x="0" y="91440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73" name="object 2573"/>
          <p:cNvSpPr/>
          <p:nvPr/>
        </p:nvSpPr>
        <p:spPr>
          <a:xfrm>
            <a:off x="5270961" y="3910098"/>
            <a:ext cx="62345" cy="0"/>
          </a:xfrm>
          <a:custGeom>
            <a:avLst/>
            <a:gdLst/>
            <a:ahLst/>
            <a:cxnLst/>
            <a:rect l="l" t="t" r="r" b="b"/>
            <a:pathLst>
              <a:path w="91440">
                <a:moveTo>
                  <a:pt x="0" y="0"/>
                </a:moveTo>
                <a:lnTo>
                  <a:pt x="91440" y="0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74" name="object 2574"/>
          <p:cNvSpPr/>
          <p:nvPr/>
        </p:nvSpPr>
        <p:spPr>
          <a:xfrm>
            <a:off x="5333307" y="3847753"/>
            <a:ext cx="0" cy="62345"/>
          </a:xfrm>
          <a:custGeom>
            <a:avLst/>
            <a:gdLst/>
            <a:ahLst/>
            <a:cxnLst/>
            <a:rect l="l" t="t" r="r" b="b"/>
            <a:pathLst>
              <a:path h="91439">
                <a:moveTo>
                  <a:pt x="0" y="91439"/>
                </a:moveTo>
                <a:lnTo>
                  <a:pt x="0" y="0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75" name="object 2575"/>
          <p:cNvSpPr/>
          <p:nvPr/>
        </p:nvSpPr>
        <p:spPr>
          <a:xfrm>
            <a:off x="5270961" y="3847753"/>
            <a:ext cx="62345" cy="0"/>
          </a:xfrm>
          <a:custGeom>
            <a:avLst/>
            <a:gdLst/>
            <a:ahLst/>
            <a:cxnLst/>
            <a:rect l="l" t="t" r="r" b="b"/>
            <a:pathLst>
              <a:path w="91440">
                <a:moveTo>
                  <a:pt x="91440" y="0"/>
                </a:moveTo>
                <a:lnTo>
                  <a:pt x="0" y="0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76" name="object 2576"/>
          <p:cNvSpPr/>
          <p:nvPr/>
        </p:nvSpPr>
        <p:spPr>
          <a:xfrm>
            <a:off x="5270961" y="3847753"/>
            <a:ext cx="0" cy="62345"/>
          </a:xfrm>
          <a:custGeom>
            <a:avLst/>
            <a:gdLst/>
            <a:ahLst/>
            <a:cxnLst/>
            <a:rect l="l" t="t" r="r" b="b"/>
            <a:pathLst>
              <a:path h="91439">
                <a:moveTo>
                  <a:pt x="0" y="0"/>
                </a:moveTo>
                <a:lnTo>
                  <a:pt x="0" y="91440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77" name="object 2577"/>
          <p:cNvSpPr/>
          <p:nvPr/>
        </p:nvSpPr>
        <p:spPr>
          <a:xfrm>
            <a:off x="6095999" y="3910098"/>
            <a:ext cx="62345" cy="0"/>
          </a:xfrm>
          <a:custGeom>
            <a:avLst/>
            <a:gdLst/>
            <a:ahLst/>
            <a:cxnLst/>
            <a:rect l="l" t="t" r="r" b="b"/>
            <a:pathLst>
              <a:path w="91440">
                <a:moveTo>
                  <a:pt x="0" y="0"/>
                </a:moveTo>
                <a:lnTo>
                  <a:pt x="91440" y="0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78" name="object 2578"/>
          <p:cNvSpPr/>
          <p:nvPr/>
        </p:nvSpPr>
        <p:spPr>
          <a:xfrm>
            <a:off x="6158345" y="3847753"/>
            <a:ext cx="0" cy="62345"/>
          </a:xfrm>
          <a:custGeom>
            <a:avLst/>
            <a:gdLst/>
            <a:ahLst/>
            <a:cxnLst/>
            <a:rect l="l" t="t" r="r" b="b"/>
            <a:pathLst>
              <a:path h="91439">
                <a:moveTo>
                  <a:pt x="0" y="91439"/>
                </a:moveTo>
                <a:lnTo>
                  <a:pt x="0" y="0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79" name="object 2579"/>
          <p:cNvSpPr/>
          <p:nvPr/>
        </p:nvSpPr>
        <p:spPr>
          <a:xfrm>
            <a:off x="6096000" y="3847753"/>
            <a:ext cx="62345" cy="0"/>
          </a:xfrm>
          <a:custGeom>
            <a:avLst/>
            <a:gdLst/>
            <a:ahLst/>
            <a:cxnLst/>
            <a:rect l="l" t="t" r="r" b="b"/>
            <a:pathLst>
              <a:path w="91440">
                <a:moveTo>
                  <a:pt x="91440" y="0"/>
                </a:moveTo>
                <a:lnTo>
                  <a:pt x="0" y="0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80" name="object 2580"/>
          <p:cNvSpPr/>
          <p:nvPr/>
        </p:nvSpPr>
        <p:spPr>
          <a:xfrm>
            <a:off x="6095999" y="3847753"/>
            <a:ext cx="0" cy="62345"/>
          </a:xfrm>
          <a:custGeom>
            <a:avLst/>
            <a:gdLst/>
            <a:ahLst/>
            <a:cxnLst/>
            <a:rect l="l" t="t" r="r" b="b"/>
            <a:pathLst>
              <a:path h="91439">
                <a:moveTo>
                  <a:pt x="0" y="0"/>
                </a:moveTo>
                <a:lnTo>
                  <a:pt x="0" y="91440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81" name="object 2581"/>
          <p:cNvSpPr/>
          <p:nvPr/>
        </p:nvSpPr>
        <p:spPr>
          <a:xfrm>
            <a:off x="5926627" y="2911532"/>
            <a:ext cx="62345" cy="0"/>
          </a:xfrm>
          <a:custGeom>
            <a:avLst/>
            <a:gdLst/>
            <a:ahLst/>
            <a:cxnLst/>
            <a:rect l="l" t="t" r="r" b="b"/>
            <a:pathLst>
              <a:path w="91440">
                <a:moveTo>
                  <a:pt x="0" y="0"/>
                </a:moveTo>
                <a:lnTo>
                  <a:pt x="91440" y="0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82" name="object 2582"/>
          <p:cNvSpPr/>
          <p:nvPr/>
        </p:nvSpPr>
        <p:spPr>
          <a:xfrm>
            <a:off x="5988974" y="2849188"/>
            <a:ext cx="0" cy="62345"/>
          </a:xfrm>
          <a:custGeom>
            <a:avLst/>
            <a:gdLst/>
            <a:ahLst/>
            <a:cxnLst/>
            <a:rect l="l" t="t" r="r" b="b"/>
            <a:pathLst>
              <a:path h="91439">
                <a:moveTo>
                  <a:pt x="0" y="91439"/>
                </a:moveTo>
                <a:lnTo>
                  <a:pt x="0" y="0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83" name="object 2583"/>
          <p:cNvSpPr/>
          <p:nvPr/>
        </p:nvSpPr>
        <p:spPr>
          <a:xfrm>
            <a:off x="5926628" y="2849187"/>
            <a:ext cx="62345" cy="0"/>
          </a:xfrm>
          <a:custGeom>
            <a:avLst/>
            <a:gdLst/>
            <a:ahLst/>
            <a:cxnLst/>
            <a:rect l="l" t="t" r="r" b="b"/>
            <a:pathLst>
              <a:path w="91440">
                <a:moveTo>
                  <a:pt x="91440" y="0"/>
                </a:moveTo>
                <a:lnTo>
                  <a:pt x="0" y="0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84" name="object 2584"/>
          <p:cNvSpPr/>
          <p:nvPr/>
        </p:nvSpPr>
        <p:spPr>
          <a:xfrm>
            <a:off x="5926627" y="2849188"/>
            <a:ext cx="0" cy="62345"/>
          </a:xfrm>
          <a:custGeom>
            <a:avLst/>
            <a:gdLst/>
            <a:ahLst/>
            <a:cxnLst/>
            <a:rect l="l" t="t" r="r" b="b"/>
            <a:pathLst>
              <a:path h="91439">
                <a:moveTo>
                  <a:pt x="0" y="0"/>
                </a:moveTo>
                <a:lnTo>
                  <a:pt x="0" y="91440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85" name="object 2585"/>
          <p:cNvSpPr/>
          <p:nvPr/>
        </p:nvSpPr>
        <p:spPr>
          <a:xfrm>
            <a:off x="5926627" y="2536421"/>
            <a:ext cx="62345" cy="0"/>
          </a:xfrm>
          <a:custGeom>
            <a:avLst/>
            <a:gdLst/>
            <a:ahLst/>
            <a:cxnLst/>
            <a:rect l="l" t="t" r="r" b="b"/>
            <a:pathLst>
              <a:path w="91440">
                <a:moveTo>
                  <a:pt x="0" y="0"/>
                </a:moveTo>
                <a:lnTo>
                  <a:pt x="9144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86" name="object 2586"/>
          <p:cNvSpPr/>
          <p:nvPr/>
        </p:nvSpPr>
        <p:spPr>
          <a:xfrm>
            <a:off x="5988974" y="2474076"/>
            <a:ext cx="0" cy="62345"/>
          </a:xfrm>
          <a:custGeom>
            <a:avLst/>
            <a:gdLst/>
            <a:ahLst/>
            <a:cxnLst/>
            <a:rect l="l" t="t" r="r" b="b"/>
            <a:pathLst>
              <a:path h="91439">
                <a:moveTo>
                  <a:pt x="0" y="91439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87" name="object 2587"/>
          <p:cNvSpPr/>
          <p:nvPr/>
        </p:nvSpPr>
        <p:spPr>
          <a:xfrm>
            <a:off x="5939097" y="2474075"/>
            <a:ext cx="37666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54864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88" name="object 2588"/>
          <p:cNvSpPr/>
          <p:nvPr/>
        </p:nvSpPr>
        <p:spPr>
          <a:xfrm>
            <a:off x="5926627" y="2474076"/>
            <a:ext cx="0" cy="62345"/>
          </a:xfrm>
          <a:custGeom>
            <a:avLst/>
            <a:gdLst/>
            <a:ahLst/>
            <a:cxnLst/>
            <a:rect l="l" t="t" r="r" b="b"/>
            <a:pathLst>
              <a:path h="91439">
                <a:moveTo>
                  <a:pt x="0" y="0"/>
                </a:moveTo>
                <a:lnTo>
                  <a:pt x="0" y="9144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89" name="object 2589"/>
          <p:cNvSpPr/>
          <p:nvPr/>
        </p:nvSpPr>
        <p:spPr>
          <a:xfrm>
            <a:off x="5976505" y="2474075"/>
            <a:ext cx="12556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1828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90" name="object 2590"/>
          <p:cNvSpPr/>
          <p:nvPr/>
        </p:nvSpPr>
        <p:spPr>
          <a:xfrm>
            <a:off x="5926627" y="2474075"/>
            <a:ext cx="12556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1828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91" name="object 2591"/>
          <p:cNvSpPr/>
          <p:nvPr/>
        </p:nvSpPr>
        <p:spPr>
          <a:xfrm>
            <a:off x="6582293" y="2474075"/>
            <a:ext cx="62345" cy="0"/>
          </a:xfrm>
          <a:custGeom>
            <a:avLst/>
            <a:gdLst/>
            <a:ahLst/>
            <a:cxnLst/>
            <a:rect l="l" t="t" r="r" b="b"/>
            <a:pathLst>
              <a:path w="91440">
                <a:moveTo>
                  <a:pt x="91440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92" name="object 2592"/>
          <p:cNvSpPr/>
          <p:nvPr/>
        </p:nvSpPr>
        <p:spPr>
          <a:xfrm>
            <a:off x="6644639" y="2474075"/>
            <a:ext cx="0" cy="50223"/>
          </a:xfrm>
          <a:custGeom>
            <a:avLst/>
            <a:gdLst/>
            <a:ahLst/>
            <a:cxnLst/>
            <a:rect l="l" t="t" r="r" b="b"/>
            <a:pathLst>
              <a:path h="73660">
                <a:moveTo>
                  <a:pt x="0" y="73151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93" name="object 2593"/>
          <p:cNvSpPr/>
          <p:nvPr/>
        </p:nvSpPr>
        <p:spPr>
          <a:xfrm>
            <a:off x="7237960" y="2474075"/>
            <a:ext cx="0" cy="50223"/>
          </a:xfrm>
          <a:custGeom>
            <a:avLst/>
            <a:gdLst/>
            <a:ahLst/>
            <a:cxnLst/>
            <a:rect l="l" t="t" r="r" b="b"/>
            <a:pathLst>
              <a:path h="73660">
                <a:moveTo>
                  <a:pt x="0" y="0"/>
                </a:moveTo>
                <a:lnTo>
                  <a:pt x="0" y="73152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94" name="object 2594"/>
          <p:cNvSpPr/>
          <p:nvPr/>
        </p:nvSpPr>
        <p:spPr>
          <a:xfrm>
            <a:off x="7244195" y="2536421"/>
            <a:ext cx="19050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95" name="object 2595"/>
          <p:cNvSpPr/>
          <p:nvPr/>
        </p:nvSpPr>
        <p:spPr>
          <a:xfrm>
            <a:off x="7237960" y="2474075"/>
            <a:ext cx="25111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36575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96" name="object 2596"/>
          <p:cNvSpPr/>
          <p:nvPr/>
        </p:nvSpPr>
        <p:spPr>
          <a:xfrm>
            <a:off x="7275368" y="2474075"/>
            <a:ext cx="25111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36575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97" name="object 2597"/>
          <p:cNvSpPr/>
          <p:nvPr/>
        </p:nvSpPr>
        <p:spPr>
          <a:xfrm>
            <a:off x="7300306" y="2474075"/>
            <a:ext cx="0" cy="50223"/>
          </a:xfrm>
          <a:custGeom>
            <a:avLst/>
            <a:gdLst/>
            <a:ahLst/>
            <a:cxnLst/>
            <a:rect l="l" t="t" r="r" b="b"/>
            <a:pathLst>
              <a:path h="73660">
                <a:moveTo>
                  <a:pt x="0" y="73151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98" name="object 2598"/>
          <p:cNvSpPr/>
          <p:nvPr/>
        </p:nvSpPr>
        <p:spPr>
          <a:xfrm>
            <a:off x="8704118" y="2261062"/>
            <a:ext cx="0" cy="54119"/>
          </a:xfrm>
          <a:custGeom>
            <a:avLst/>
            <a:gdLst/>
            <a:ahLst/>
            <a:cxnLst/>
            <a:rect l="l" t="t" r="r" b="b"/>
            <a:pathLst>
              <a:path h="79375">
                <a:moveTo>
                  <a:pt x="0" y="0"/>
                </a:moveTo>
                <a:lnTo>
                  <a:pt x="0" y="79248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99" name="object 2599"/>
          <p:cNvSpPr/>
          <p:nvPr/>
        </p:nvSpPr>
        <p:spPr>
          <a:xfrm>
            <a:off x="8704118" y="2261061"/>
            <a:ext cx="62345" cy="0"/>
          </a:xfrm>
          <a:custGeom>
            <a:avLst/>
            <a:gdLst/>
            <a:ahLst/>
            <a:cxnLst/>
            <a:rect l="l" t="t" r="r" b="b"/>
            <a:pathLst>
              <a:path w="91440">
                <a:moveTo>
                  <a:pt x="91440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00" name="object 2600"/>
          <p:cNvSpPr/>
          <p:nvPr/>
        </p:nvSpPr>
        <p:spPr>
          <a:xfrm>
            <a:off x="8766464" y="2261062"/>
            <a:ext cx="0" cy="54119"/>
          </a:xfrm>
          <a:custGeom>
            <a:avLst/>
            <a:gdLst/>
            <a:ahLst/>
            <a:cxnLst/>
            <a:rect l="l" t="t" r="r" b="b"/>
            <a:pathLst>
              <a:path h="79375">
                <a:moveTo>
                  <a:pt x="0" y="7924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01" name="object 2601"/>
          <p:cNvSpPr/>
          <p:nvPr/>
        </p:nvSpPr>
        <p:spPr>
          <a:xfrm>
            <a:off x="9744248" y="2261061"/>
            <a:ext cx="0" cy="62345"/>
          </a:xfrm>
          <a:custGeom>
            <a:avLst/>
            <a:gdLst/>
            <a:ahLst/>
            <a:cxnLst/>
            <a:rect l="l" t="t" r="r" b="b"/>
            <a:pathLst>
              <a:path h="91439">
                <a:moveTo>
                  <a:pt x="0" y="9144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02" name="object 2602"/>
          <p:cNvSpPr/>
          <p:nvPr/>
        </p:nvSpPr>
        <p:spPr>
          <a:xfrm>
            <a:off x="9681902" y="2261061"/>
            <a:ext cx="62345" cy="0"/>
          </a:xfrm>
          <a:custGeom>
            <a:avLst/>
            <a:gdLst/>
            <a:ahLst/>
            <a:cxnLst/>
            <a:rect l="l" t="t" r="r" b="b"/>
            <a:pathLst>
              <a:path w="91440">
                <a:moveTo>
                  <a:pt x="91440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03" name="object 2603"/>
          <p:cNvSpPr/>
          <p:nvPr/>
        </p:nvSpPr>
        <p:spPr>
          <a:xfrm>
            <a:off x="9681901" y="2261061"/>
            <a:ext cx="0" cy="62345"/>
          </a:xfrm>
          <a:custGeom>
            <a:avLst/>
            <a:gdLst/>
            <a:ahLst/>
            <a:cxnLst/>
            <a:rect l="l" t="t" r="r" b="b"/>
            <a:pathLst>
              <a:path h="91439">
                <a:moveTo>
                  <a:pt x="0" y="0"/>
                </a:moveTo>
                <a:lnTo>
                  <a:pt x="0" y="9144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04" name="object 2604"/>
          <p:cNvSpPr/>
          <p:nvPr/>
        </p:nvSpPr>
        <p:spPr>
          <a:xfrm>
            <a:off x="9681902" y="2323406"/>
            <a:ext cx="62345" cy="0"/>
          </a:xfrm>
          <a:custGeom>
            <a:avLst/>
            <a:gdLst/>
            <a:ahLst/>
            <a:cxnLst/>
            <a:rect l="l" t="t" r="r" b="b"/>
            <a:pathLst>
              <a:path w="91440">
                <a:moveTo>
                  <a:pt x="0" y="0"/>
                </a:moveTo>
                <a:lnTo>
                  <a:pt x="9144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05" name="object 2605"/>
          <p:cNvSpPr/>
          <p:nvPr/>
        </p:nvSpPr>
        <p:spPr>
          <a:xfrm>
            <a:off x="9681902" y="3544339"/>
            <a:ext cx="62345" cy="0"/>
          </a:xfrm>
          <a:custGeom>
            <a:avLst/>
            <a:gdLst/>
            <a:ahLst/>
            <a:cxnLst/>
            <a:rect l="l" t="t" r="r" b="b"/>
            <a:pathLst>
              <a:path w="91440">
                <a:moveTo>
                  <a:pt x="0" y="0"/>
                </a:moveTo>
                <a:lnTo>
                  <a:pt x="91440" y="0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06" name="object 2606"/>
          <p:cNvSpPr/>
          <p:nvPr/>
        </p:nvSpPr>
        <p:spPr>
          <a:xfrm>
            <a:off x="9744248" y="3481993"/>
            <a:ext cx="0" cy="62345"/>
          </a:xfrm>
          <a:custGeom>
            <a:avLst/>
            <a:gdLst/>
            <a:ahLst/>
            <a:cxnLst/>
            <a:rect l="l" t="t" r="r" b="b"/>
            <a:pathLst>
              <a:path h="91439">
                <a:moveTo>
                  <a:pt x="0" y="91439"/>
                </a:moveTo>
                <a:lnTo>
                  <a:pt x="0" y="0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07" name="object 2607"/>
          <p:cNvSpPr/>
          <p:nvPr/>
        </p:nvSpPr>
        <p:spPr>
          <a:xfrm>
            <a:off x="9681902" y="3481993"/>
            <a:ext cx="62345" cy="0"/>
          </a:xfrm>
          <a:custGeom>
            <a:avLst/>
            <a:gdLst/>
            <a:ahLst/>
            <a:cxnLst/>
            <a:rect l="l" t="t" r="r" b="b"/>
            <a:pathLst>
              <a:path w="91440">
                <a:moveTo>
                  <a:pt x="91440" y="0"/>
                </a:moveTo>
                <a:lnTo>
                  <a:pt x="0" y="0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08" name="object 2608"/>
          <p:cNvSpPr/>
          <p:nvPr/>
        </p:nvSpPr>
        <p:spPr>
          <a:xfrm>
            <a:off x="9681901" y="3481993"/>
            <a:ext cx="0" cy="62345"/>
          </a:xfrm>
          <a:custGeom>
            <a:avLst/>
            <a:gdLst/>
            <a:ahLst/>
            <a:cxnLst/>
            <a:rect l="l" t="t" r="r" b="b"/>
            <a:pathLst>
              <a:path h="91439">
                <a:moveTo>
                  <a:pt x="0" y="0"/>
                </a:moveTo>
                <a:lnTo>
                  <a:pt x="0" y="91440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09" name="object 2609"/>
          <p:cNvSpPr/>
          <p:nvPr/>
        </p:nvSpPr>
        <p:spPr>
          <a:xfrm>
            <a:off x="9681902" y="2911532"/>
            <a:ext cx="62345" cy="0"/>
          </a:xfrm>
          <a:custGeom>
            <a:avLst/>
            <a:gdLst/>
            <a:ahLst/>
            <a:cxnLst/>
            <a:rect l="l" t="t" r="r" b="b"/>
            <a:pathLst>
              <a:path w="91440">
                <a:moveTo>
                  <a:pt x="0" y="0"/>
                </a:moveTo>
                <a:lnTo>
                  <a:pt x="91440" y="0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10" name="object 2610"/>
          <p:cNvSpPr/>
          <p:nvPr/>
        </p:nvSpPr>
        <p:spPr>
          <a:xfrm>
            <a:off x="9744248" y="2849188"/>
            <a:ext cx="0" cy="62345"/>
          </a:xfrm>
          <a:custGeom>
            <a:avLst/>
            <a:gdLst/>
            <a:ahLst/>
            <a:cxnLst/>
            <a:rect l="l" t="t" r="r" b="b"/>
            <a:pathLst>
              <a:path h="91439">
                <a:moveTo>
                  <a:pt x="0" y="91439"/>
                </a:moveTo>
                <a:lnTo>
                  <a:pt x="0" y="0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11" name="object 2611"/>
          <p:cNvSpPr/>
          <p:nvPr/>
        </p:nvSpPr>
        <p:spPr>
          <a:xfrm>
            <a:off x="9681902" y="2849187"/>
            <a:ext cx="62345" cy="0"/>
          </a:xfrm>
          <a:custGeom>
            <a:avLst/>
            <a:gdLst/>
            <a:ahLst/>
            <a:cxnLst/>
            <a:rect l="l" t="t" r="r" b="b"/>
            <a:pathLst>
              <a:path w="91440">
                <a:moveTo>
                  <a:pt x="91440" y="0"/>
                </a:moveTo>
                <a:lnTo>
                  <a:pt x="0" y="0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12" name="object 2612"/>
          <p:cNvSpPr/>
          <p:nvPr/>
        </p:nvSpPr>
        <p:spPr>
          <a:xfrm>
            <a:off x="9681901" y="2849188"/>
            <a:ext cx="0" cy="62345"/>
          </a:xfrm>
          <a:custGeom>
            <a:avLst/>
            <a:gdLst/>
            <a:ahLst/>
            <a:cxnLst/>
            <a:rect l="l" t="t" r="r" b="b"/>
            <a:pathLst>
              <a:path h="91439">
                <a:moveTo>
                  <a:pt x="0" y="0"/>
                </a:moveTo>
                <a:lnTo>
                  <a:pt x="0" y="91440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13" name="object 2613"/>
          <p:cNvSpPr/>
          <p:nvPr/>
        </p:nvSpPr>
        <p:spPr>
          <a:xfrm>
            <a:off x="8682296" y="2911532"/>
            <a:ext cx="63644" cy="0"/>
          </a:xfrm>
          <a:custGeom>
            <a:avLst/>
            <a:gdLst/>
            <a:ahLst/>
            <a:cxnLst/>
            <a:rect l="l" t="t" r="r" b="b"/>
            <a:pathLst>
              <a:path w="93345">
                <a:moveTo>
                  <a:pt x="0" y="0"/>
                </a:moveTo>
                <a:lnTo>
                  <a:pt x="92964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14" name="object 2614"/>
          <p:cNvSpPr/>
          <p:nvPr/>
        </p:nvSpPr>
        <p:spPr>
          <a:xfrm>
            <a:off x="8745680" y="2849188"/>
            <a:ext cx="0" cy="62345"/>
          </a:xfrm>
          <a:custGeom>
            <a:avLst/>
            <a:gdLst/>
            <a:ahLst/>
            <a:cxnLst/>
            <a:rect l="l" t="t" r="r" b="b"/>
            <a:pathLst>
              <a:path h="91439">
                <a:moveTo>
                  <a:pt x="0" y="91439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15" name="object 2615"/>
          <p:cNvSpPr/>
          <p:nvPr/>
        </p:nvSpPr>
        <p:spPr>
          <a:xfrm>
            <a:off x="8682296" y="2849187"/>
            <a:ext cx="63644" cy="0"/>
          </a:xfrm>
          <a:custGeom>
            <a:avLst/>
            <a:gdLst/>
            <a:ahLst/>
            <a:cxnLst/>
            <a:rect l="l" t="t" r="r" b="b"/>
            <a:pathLst>
              <a:path w="93345">
                <a:moveTo>
                  <a:pt x="9296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16" name="object 2616"/>
          <p:cNvSpPr/>
          <p:nvPr/>
        </p:nvSpPr>
        <p:spPr>
          <a:xfrm>
            <a:off x="8682296" y="2849188"/>
            <a:ext cx="0" cy="62345"/>
          </a:xfrm>
          <a:custGeom>
            <a:avLst/>
            <a:gdLst/>
            <a:ahLst/>
            <a:cxnLst/>
            <a:rect l="l" t="t" r="r" b="b"/>
            <a:pathLst>
              <a:path h="91439">
                <a:moveTo>
                  <a:pt x="0" y="0"/>
                </a:moveTo>
                <a:lnTo>
                  <a:pt x="0" y="9144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17" name="object 2617"/>
          <p:cNvSpPr/>
          <p:nvPr/>
        </p:nvSpPr>
        <p:spPr>
          <a:xfrm>
            <a:off x="8745680" y="3481993"/>
            <a:ext cx="0" cy="62345"/>
          </a:xfrm>
          <a:custGeom>
            <a:avLst/>
            <a:gdLst/>
            <a:ahLst/>
            <a:cxnLst/>
            <a:rect l="l" t="t" r="r" b="b"/>
            <a:pathLst>
              <a:path h="91439">
                <a:moveTo>
                  <a:pt x="0" y="91439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18" name="object 2618"/>
          <p:cNvSpPr/>
          <p:nvPr/>
        </p:nvSpPr>
        <p:spPr>
          <a:xfrm>
            <a:off x="8682296" y="3481993"/>
            <a:ext cx="63644" cy="0"/>
          </a:xfrm>
          <a:custGeom>
            <a:avLst/>
            <a:gdLst/>
            <a:ahLst/>
            <a:cxnLst/>
            <a:rect l="l" t="t" r="r" b="b"/>
            <a:pathLst>
              <a:path w="93345">
                <a:moveTo>
                  <a:pt x="92964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19" name="object 2619"/>
          <p:cNvSpPr/>
          <p:nvPr/>
        </p:nvSpPr>
        <p:spPr>
          <a:xfrm>
            <a:off x="8682296" y="4200005"/>
            <a:ext cx="63644" cy="0"/>
          </a:xfrm>
          <a:custGeom>
            <a:avLst/>
            <a:gdLst/>
            <a:ahLst/>
            <a:cxnLst/>
            <a:rect l="l" t="t" r="r" b="b"/>
            <a:pathLst>
              <a:path w="93345">
                <a:moveTo>
                  <a:pt x="0" y="0"/>
                </a:moveTo>
                <a:lnTo>
                  <a:pt x="92964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20" name="object 2620"/>
          <p:cNvSpPr/>
          <p:nvPr/>
        </p:nvSpPr>
        <p:spPr>
          <a:xfrm>
            <a:off x="8745680" y="4137660"/>
            <a:ext cx="0" cy="62345"/>
          </a:xfrm>
          <a:custGeom>
            <a:avLst/>
            <a:gdLst/>
            <a:ahLst/>
            <a:cxnLst/>
            <a:rect l="l" t="t" r="r" b="b"/>
            <a:pathLst>
              <a:path h="91439">
                <a:moveTo>
                  <a:pt x="0" y="91439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21" name="object 2621"/>
          <p:cNvSpPr/>
          <p:nvPr/>
        </p:nvSpPr>
        <p:spPr>
          <a:xfrm>
            <a:off x="8682296" y="4137659"/>
            <a:ext cx="63644" cy="0"/>
          </a:xfrm>
          <a:custGeom>
            <a:avLst/>
            <a:gdLst/>
            <a:ahLst/>
            <a:cxnLst/>
            <a:rect l="l" t="t" r="r" b="b"/>
            <a:pathLst>
              <a:path w="93345">
                <a:moveTo>
                  <a:pt x="92964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22" name="object 2622"/>
          <p:cNvSpPr/>
          <p:nvPr/>
        </p:nvSpPr>
        <p:spPr>
          <a:xfrm>
            <a:off x="9681902" y="4200005"/>
            <a:ext cx="62345" cy="0"/>
          </a:xfrm>
          <a:custGeom>
            <a:avLst/>
            <a:gdLst/>
            <a:ahLst/>
            <a:cxnLst/>
            <a:rect l="l" t="t" r="r" b="b"/>
            <a:pathLst>
              <a:path w="91440">
                <a:moveTo>
                  <a:pt x="0" y="0"/>
                </a:moveTo>
                <a:lnTo>
                  <a:pt x="91440" y="0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23" name="object 2623"/>
          <p:cNvSpPr/>
          <p:nvPr/>
        </p:nvSpPr>
        <p:spPr>
          <a:xfrm>
            <a:off x="9744248" y="4137660"/>
            <a:ext cx="0" cy="62345"/>
          </a:xfrm>
          <a:custGeom>
            <a:avLst/>
            <a:gdLst/>
            <a:ahLst/>
            <a:cxnLst/>
            <a:rect l="l" t="t" r="r" b="b"/>
            <a:pathLst>
              <a:path h="91439">
                <a:moveTo>
                  <a:pt x="0" y="91439"/>
                </a:moveTo>
                <a:lnTo>
                  <a:pt x="0" y="0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24" name="object 2624"/>
          <p:cNvSpPr/>
          <p:nvPr/>
        </p:nvSpPr>
        <p:spPr>
          <a:xfrm>
            <a:off x="9681902" y="4137659"/>
            <a:ext cx="62345" cy="0"/>
          </a:xfrm>
          <a:custGeom>
            <a:avLst/>
            <a:gdLst/>
            <a:ahLst/>
            <a:cxnLst/>
            <a:rect l="l" t="t" r="r" b="b"/>
            <a:pathLst>
              <a:path w="91440">
                <a:moveTo>
                  <a:pt x="91440" y="0"/>
                </a:moveTo>
                <a:lnTo>
                  <a:pt x="0" y="0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25" name="object 2625"/>
          <p:cNvSpPr/>
          <p:nvPr/>
        </p:nvSpPr>
        <p:spPr>
          <a:xfrm>
            <a:off x="9681901" y="4137660"/>
            <a:ext cx="0" cy="62345"/>
          </a:xfrm>
          <a:custGeom>
            <a:avLst/>
            <a:gdLst/>
            <a:ahLst/>
            <a:cxnLst/>
            <a:rect l="l" t="t" r="r" b="b"/>
            <a:pathLst>
              <a:path h="91439">
                <a:moveTo>
                  <a:pt x="0" y="0"/>
                </a:moveTo>
                <a:lnTo>
                  <a:pt x="0" y="91440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26" name="object 2626"/>
          <p:cNvSpPr/>
          <p:nvPr/>
        </p:nvSpPr>
        <p:spPr>
          <a:xfrm>
            <a:off x="9681902" y="4855670"/>
            <a:ext cx="62345" cy="0"/>
          </a:xfrm>
          <a:custGeom>
            <a:avLst/>
            <a:gdLst/>
            <a:ahLst/>
            <a:cxnLst/>
            <a:rect l="l" t="t" r="r" b="b"/>
            <a:pathLst>
              <a:path w="91440">
                <a:moveTo>
                  <a:pt x="0" y="0"/>
                </a:moveTo>
                <a:lnTo>
                  <a:pt x="91440" y="0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27" name="object 2627"/>
          <p:cNvSpPr/>
          <p:nvPr/>
        </p:nvSpPr>
        <p:spPr>
          <a:xfrm>
            <a:off x="9744248" y="4793325"/>
            <a:ext cx="0" cy="62345"/>
          </a:xfrm>
          <a:custGeom>
            <a:avLst/>
            <a:gdLst/>
            <a:ahLst/>
            <a:cxnLst/>
            <a:rect l="l" t="t" r="r" b="b"/>
            <a:pathLst>
              <a:path h="91440">
                <a:moveTo>
                  <a:pt x="0" y="91440"/>
                </a:moveTo>
                <a:lnTo>
                  <a:pt x="0" y="0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28" name="object 2628"/>
          <p:cNvSpPr/>
          <p:nvPr/>
        </p:nvSpPr>
        <p:spPr>
          <a:xfrm>
            <a:off x="9681902" y="4793325"/>
            <a:ext cx="62345" cy="0"/>
          </a:xfrm>
          <a:custGeom>
            <a:avLst/>
            <a:gdLst/>
            <a:ahLst/>
            <a:cxnLst/>
            <a:rect l="l" t="t" r="r" b="b"/>
            <a:pathLst>
              <a:path w="91440">
                <a:moveTo>
                  <a:pt x="91440" y="0"/>
                </a:moveTo>
                <a:lnTo>
                  <a:pt x="0" y="0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29" name="object 2629"/>
          <p:cNvSpPr/>
          <p:nvPr/>
        </p:nvSpPr>
        <p:spPr>
          <a:xfrm>
            <a:off x="9681901" y="4793325"/>
            <a:ext cx="0" cy="62345"/>
          </a:xfrm>
          <a:custGeom>
            <a:avLst/>
            <a:gdLst/>
            <a:ahLst/>
            <a:cxnLst/>
            <a:rect l="l" t="t" r="r" b="b"/>
            <a:pathLst>
              <a:path h="91440">
                <a:moveTo>
                  <a:pt x="0" y="0"/>
                </a:moveTo>
                <a:lnTo>
                  <a:pt x="0" y="91440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30" name="object 2630"/>
          <p:cNvSpPr/>
          <p:nvPr/>
        </p:nvSpPr>
        <p:spPr>
          <a:xfrm>
            <a:off x="8682296" y="4855670"/>
            <a:ext cx="63644" cy="0"/>
          </a:xfrm>
          <a:custGeom>
            <a:avLst/>
            <a:gdLst/>
            <a:ahLst/>
            <a:cxnLst/>
            <a:rect l="l" t="t" r="r" b="b"/>
            <a:pathLst>
              <a:path w="93345">
                <a:moveTo>
                  <a:pt x="0" y="0"/>
                </a:moveTo>
                <a:lnTo>
                  <a:pt x="92964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31" name="object 2631"/>
          <p:cNvSpPr/>
          <p:nvPr/>
        </p:nvSpPr>
        <p:spPr>
          <a:xfrm>
            <a:off x="8745680" y="4793325"/>
            <a:ext cx="0" cy="62345"/>
          </a:xfrm>
          <a:custGeom>
            <a:avLst/>
            <a:gdLst/>
            <a:ahLst/>
            <a:cxnLst/>
            <a:rect l="l" t="t" r="r" b="b"/>
            <a:pathLst>
              <a:path h="91440">
                <a:moveTo>
                  <a:pt x="0" y="9144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32" name="object 2632"/>
          <p:cNvSpPr/>
          <p:nvPr/>
        </p:nvSpPr>
        <p:spPr>
          <a:xfrm>
            <a:off x="8682296" y="4793325"/>
            <a:ext cx="63644" cy="0"/>
          </a:xfrm>
          <a:custGeom>
            <a:avLst/>
            <a:gdLst/>
            <a:ahLst/>
            <a:cxnLst/>
            <a:rect l="l" t="t" r="r" b="b"/>
            <a:pathLst>
              <a:path w="93345">
                <a:moveTo>
                  <a:pt x="92964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33" name="object 2633"/>
          <p:cNvSpPr/>
          <p:nvPr/>
        </p:nvSpPr>
        <p:spPr>
          <a:xfrm>
            <a:off x="8682296" y="5152852"/>
            <a:ext cx="63644" cy="0"/>
          </a:xfrm>
          <a:custGeom>
            <a:avLst/>
            <a:gdLst/>
            <a:ahLst/>
            <a:cxnLst/>
            <a:rect l="l" t="t" r="r" b="b"/>
            <a:pathLst>
              <a:path w="93345">
                <a:moveTo>
                  <a:pt x="0" y="0"/>
                </a:moveTo>
                <a:lnTo>
                  <a:pt x="92964" y="0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34" name="object 2634"/>
          <p:cNvSpPr/>
          <p:nvPr/>
        </p:nvSpPr>
        <p:spPr>
          <a:xfrm>
            <a:off x="8745680" y="5089468"/>
            <a:ext cx="0" cy="63644"/>
          </a:xfrm>
          <a:custGeom>
            <a:avLst/>
            <a:gdLst/>
            <a:ahLst/>
            <a:cxnLst/>
            <a:rect l="l" t="t" r="r" b="b"/>
            <a:pathLst>
              <a:path h="93345">
                <a:moveTo>
                  <a:pt x="0" y="92964"/>
                </a:moveTo>
                <a:lnTo>
                  <a:pt x="0" y="0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35" name="object 2635"/>
          <p:cNvSpPr/>
          <p:nvPr/>
        </p:nvSpPr>
        <p:spPr>
          <a:xfrm>
            <a:off x="8682296" y="5089466"/>
            <a:ext cx="63644" cy="0"/>
          </a:xfrm>
          <a:custGeom>
            <a:avLst/>
            <a:gdLst/>
            <a:ahLst/>
            <a:cxnLst/>
            <a:rect l="l" t="t" r="r" b="b"/>
            <a:pathLst>
              <a:path w="93345">
                <a:moveTo>
                  <a:pt x="92964" y="0"/>
                </a:moveTo>
                <a:lnTo>
                  <a:pt x="0" y="0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36" name="object 2636"/>
          <p:cNvSpPr/>
          <p:nvPr/>
        </p:nvSpPr>
        <p:spPr>
          <a:xfrm>
            <a:off x="8682296" y="5089466"/>
            <a:ext cx="0" cy="63644"/>
          </a:xfrm>
          <a:custGeom>
            <a:avLst/>
            <a:gdLst/>
            <a:ahLst/>
            <a:cxnLst/>
            <a:rect l="l" t="t" r="r" b="b"/>
            <a:pathLst>
              <a:path h="93345">
                <a:moveTo>
                  <a:pt x="0" y="0"/>
                </a:moveTo>
                <a:lnTo>
                  <a:pt x="0" y="92963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37" name="object 2637"/>
          <p:cNvSpPr/>
          <p:nvPr/>
        </p:nvSpPr>
        <p:spPr>
          <a:xfrm>
            <a:off x="9681902" y="5152852"/>
            <a:ext cx="62345" cy="0"/>
          </a:xfrm>
          <a:custGeom>
            <a:avLst/>
            <a:gdLst/>
            <a:ahLst/>
            <a:cxnLst/>
            <a:rect l="l" t="t" r="r" b="b"/>
            <a:pathLst>
              <a:path w="91440">
                <a:moveTo>
                  <a:pt x="0" y="0"/>
                </a:moveTo>
                <a:lnTo>
                  <a:pt x="91440" y="0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38" name="object 2638"/>
          <p:cNvSpPr/>
          <p:nvPr/>
        </p:nvSpPr>
        <p:spPr>
          <a:xfrm>
            <a:off x="9744248" y="5089468"/>
            <a:ext cx="0" cy="63644"/>
          </a:xfrm>
          <a:custGeom>
            <a:avLst/>
            <a:gdLst/>
            <a:ahLst/>
            <a:cxnLst/>
            <a:rect l="l" t="t" r="r" b="b"/>
            <a:pathLst>
              <a:path h="93345">
                <a:moveTo>
                  <a:pt x="0" y="92964"/>
                </a:moveTo>
                <a:lnTo>
                  <a:pt x="0" y="0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39" name="object 2639"/>
          <p:cNvSpPr/>
          <p:nvPr/>
        </p:nvSpPr>
        <p:spPr>
          <a:xfrm>
            <a:off x="9681902" y="5089466"/>
            <a:ext cx="62345" cy="0"/>
          </a:xfrm>
          <a:custGeom>
            <a:avLst/>
            <a:gdLst/>
            <a:ahLst/>
            <a:cxnLst/>
            <a:rect l="l" t="t" r="r" b="b"/>
            <a:pathLst>
              <a:path w="91440">
                <a:moveTo>
                  <a:pt x="91440" y="0"/>
                </a:moveTo>
                <a:lnTo>
                  <a:pt x="0" y="0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40" name="object 2640"/>
          <p:cNvSpPr/>
          <p:nvPr/>
        </p:nvSpPr>
        <p:spPr>
          <a:xfrm>
            <a:off x="9681901" y="5089466"/>
            <a:ext cx="0" cy="63644"/>
          </a:xfrm>
          <a:custGeom>
            <a:avLst/>
            <a:gdLst/>
            <a:ahLst/>
            <a:cxnLst/>
            <a:rect l="l" t="t" r="r" b="b"/>
            <a:pathLst>
              <a:path h="93345">
                <a:moveTo>
                  <a:pt x="0" y="0"/>
                </a:moveTo>
                <a:lnTo>
                  <a:pt x="0" y="92963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41" name="object 2641"/>
          <p:cNvSpPr/>
          <p:nvPr/>
        </p:nvSpPr>
        <p:spPr>
          <a:xfrm>
            <a:off x="8141970" y="4200005"/>
            <a:ext cx="62345" cy="0"/>
          </a:xfrm>
          <a:custGeom>
            <a:avLst/>
            <a:gdLst/>
            <a:ahLst/>
            <a:cxnLst/>
            <a:rect l="l" t="t" r="r" b="b"/>
            <a:pathLst>
              <a:path w="91440">
                <a:moveTo>
                  <a:pt x="0" y="0"/>
                </a:moveTo>
                <a:lnTo>
                  <a:pt x="91440" y="0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42" name="object 2642"/>
          <p:cNvSpPr/>
          <p:nvPr/>
        </p:nvSpPr>
        <p:spPr>
          <a:xfrm>
            <a:off x="8204315" y="4137660"/>
            <a:ext cx="0" cy="62345"/>
          </a:xfrm>
          <a:custGeom>
            <a:avLst/>
            <a:gdLst/>
            <a:ahLst/>
            <a:cxnLst/>
            <a:rect l="l" t="t" r="r" b="b"/>
            <a:pathLst>
              <a:path h="91439">
                <a:moveTo>
                  <a:pt x="0" y="91439"/>
                </a:moveTo>
                <a:lnTo>
                  <a:pt x="0" y="0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43" name="object 2643"/>
          <p:cNvSpPr/>
          <p:nvPr/>
        </p:nvSpPr>
        <p:spPr>
          <a:xfrm>
            <a:off x="8141970" y="4137659"/>
            <a:ext cx="62345" cy="0"/>
          </a:xfrm>
          <a:custGeom>
            <a:avLst/>
            <a:gdLst/>
            <a:ahLst/>
            <a:cxnLst/>
            <a:rect l="l" t="t" r="r" b="b"/>
            <a:pathLst>
              <a:path w="91440">
                <a:moveTo>
                  <a:pt x="91440" y="0"/>
                </a:moveTo>
                <a:lnTo>
                  <a:pt x="0" y="0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44" name="object 2644"/>
          <p:cNvSpPr/>
          <p:nvPr/>
        </p:nvSpPr>
        <p:spPr>
          <a:xfrm>
            <a:off x="8141970" y="4137660"/>
            <a:ext cx="0" cy="62345"/>
          </a:xfrm>
          <a:custGeom>
            <a:avLst/>
            <a:gdLst/>
            <a:ahLst/>
            <a:cxnLst/>
            <a:rect l="l" t="t" r="r" b="b"/>
            <a:pathLst>
              <a:path h="91439">
                <a:moveTo>
                  <a:pt x="0" y="0"/>
                </a:moveTo>
                <a:lnTo>
                  <a:pt x="0" y="91440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45" name="object 2645"/>
          <p:cNvSpPr/>
          <p:nvPr/>
        </p:nvSpPr>
        <p:spPr>
          <a:xfrm>
            <a:off x="6582294" y="2911532"/>
            <a:ext cx="62345" cy="0"/>
          </a:xfrm>
          <a:custGeom>
            <a:avLst/>
            <a:gdLst/>
            <a:ahLst/>
            <a:cxnLst/>
            <a:rect l="l" t="t" r="r" b="b"/>
            <a:pathLst>
              <a:path w="91440">
                <a:moveTo>
                  <a:pt x="0" y="0"/>
                </a:moveTo>
                <a:lnTo>
                  <a:pt x="91440" y="0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46" name="object 2646"/>
          <p:cNvSpPr/>
          <p:nvPr/>
        </p:nvSpPr>
        <p:spPr>
          <a:xfrm>
            <a:off x="6644639" y="2849188"/>
            <a:ext cx="0" cy="62345"/>
          </a:xfrm>
          <a:custGeom>
            <a:avLst/>
            <a:gdLst/>
            <a:ahLst/>
            <a:cxnLst/>
            <a:rect l="l" t="t" r="r" b="b"/>
            <a:pathLst>
              <a:path h="91439">
                <a:moveTo>
                  <a:pt x="0" y="91439"/>
                </a:moveTo>
                <a:lnTo>
                  <a:pt x="0" y="0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47" name="object 2647"/>
          <p:cNvSpPr/>
          <p:nvPr/>
        </p:nvSpPr>
        <p:spPr>
          <a:xfrm>
            <a:off x="6582293" y="2849187"/>
            <a:ext cx="62345" cy="0"/>
          </a:xfrm>
          <a:custGeom>
            <a:avLst/>
            <a:gdLst/>
            <a:ahLst/>
            <a:cxnLst/>
            <a:rect l="l" t="t" r="r" b="b"/>
            <a:pathLst>
              <a:path w="91440">
                <a:moveTo>
                  <a:pt x="91440" y="0"/>
                </a:moveTo>
                <a:lnTo>
                  <a:pt x="0" y="0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48" name="object 2648"/>
          <p:cNvSpPr/>
          <p:nvPr/>
        </p:nvSpPr>
        <p:spPr>
          <a:xfrm>
            <a:off x="6582294" y="2849188"/>
            <a:ext cx="0" cy="62345"/>
          </a:xfrm>
          <a:custGeom>
            <a:avLst/>
            <a:gdLst/>
            <a:ahLst/>
            <a:cxnLst/>
            <a:rect l="l" t="t" r="r" b="b"/>
            <a:pathLst>
              <a:path h="91439">
                <a:moveTo>
                  <a:pt x="0" y="0"/>
                </a:moveTo>
                <a:lnTo>
                  <a:pt x="0" y="91440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49" name="object 2649"/>
          <p:cNvSpPr/>
          <p:nvPr/>
        </p:nvSpPr>
        <p:spPr>
          <a:xfrm>
            <a:off x="7237960" y="2911532"/>
            <a:ext cx="62345" cy="0"/>
          </a:xfrm>
          <a:custGeom>
            <a:avLst/>
            <a:gdLst/>
            <a:ahLst/>
            <a:cxnLst/>
            <a:rect l="l" t="t" r="r" b="b"/>
            <a:pathLst>
              <a:path w="91440">
                <a:moveTo>
                  <a:pt x="0" y="0"/>
                </a:moveTo>
                <a:lnTo>
                  <a:pt x="91440" y="0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50" name="object 2650"/>
          <p:cNvSpPr/>
          <p:nvPr/>
        </p:nvSpPr>
        <p:spPr>
          <a:xfrm>
            <a:off x="7300306" y="2849188"/>
            <a:ext cx="0" cy="62345"/>
          </a:xfrm>
          <a:custGeom>
            <a:avLst/>
            <a:gdLst/>
            <a:ahLst/>
            <a:cxnLst/>
            <a:rect l="l" t="t" r="r" b="b"/>
            <a:pathLst>
              <a:path h="91439">
                <a:moveTo>
                  <a:pt x="0" y="91439"/>
                </a:moveTo>
                <a:lnTo>
                  <a:pt x="0" y="0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51" name="object 2651"/>
          <p:cNvSpPr/>
          <p:nvPr/>
        </p:nvSpPr>
        <p:spPr>
          <a:xfrm>
            <a:off x="7237961" y="2849187"/>
            <a:ext cx="62345" cy="0"/>
          </a:xfrm>
          <a:custGeom>
            <a:avLst/>
            <a:gdLst/>
            <a:ahLst/>
            <a:cxnLst/>
            <a:rect l="l" t="t" r="r" b="b"/>
            <a:pathLst>
              <a:path w="91440">
                <a:moveTo>
                  <a:pt x="91440" y="0"/>
                </a:moveTo>
                <a:lnTo>
                  <a:pt x="0" y="0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52" name="object 2652"/>
          <p:cNvSpPr/>
          <p:nvPr/>
        </p:nvSpPr>
        <p:spPr>
          <a:xfrm>
            <a:off x="7237960" y="2849188"/>
            <a:ext cx="0" cy="62345"/>
          </a:xfrm>
          <a:custGeom>
            <a:avLst/>
            <a:gdLst/>
            <a:ahLst/>
            <a:cxnLst/>
            <a:rect l="l" t="t" r="r" b="b"/>
            <a:pathLst>
              <a:path h="91439">
                <a:moveTo>
                  <a:pt x="0" y="0"/>
                </a:moveTo>
                <a:lnTo>
                  <a:pt x="0" y="91440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53" name="object 2653"/>
          <p:cNvSpPr/>
          <p:nvPr/>
        </p:nvSpPr>
        <p:spPr>
          <a:xfrm>
            <a:off x="4227714" y="1454727"/>
            <a:ext cx="92652" cy="0"/>
          </a:xfrm>
          <a:custGeom>
            <a:avLst/>
            <a:gdLst/>
            <a:ahLst/>
            <a:cxnLst/>
            <a:rect l="l" t="t" r="r" b="b"/>
            <a:pathLst>
              <a:path w="135889">
                <a:moveTo>
                  <a:pt x="0" y="0"/>
                </a:moveTo>
                <a:lnTo>
                  <a:pt x="13563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54" name="object 2654"/>
          <p:cNvSpPr/>
          <p:nvPr/>
        </p:nvSpPr>
        <p:spPr>
          <a:xfrm>
            <a:off x="4227714" y="1451609"/>
            <a:ext cx="92652" cy="0"/>
          </a:xfrm>
          <a:custGeom>
            <a:avLst/>
            <a:gdLst/>
            <a:ahLst/>
            <a:cxnLst/>
            <a:rect l="l" t="t" r="r" b="b"/>
            <a:pathLst>
              <a:path w="135889">
                <a:moveTo>
                  <a:pt x="13563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55" name="object 2655"/>
          <p:cNvSpPr/>
          <p:nvPr/>
        </p:nvSpPr>
        <p:spPr>
          <a:xfrm>
            <a:off x="4225636" y="1462000"/>
            <a:ext cx="86591" cy="0"/>
          </a:xfrm>
          <a:custGeom>
            <a:avLst/>
            <a:gdLst/>
            <a:ahLst/>
            <a:cxnLst/>
            <a:rect l="l" t="t" r="r" b="b"/>
            <a:pathLst>
              <a:path w="127000">
                <a:moveTo>
                  <a:pt x="12649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56" name="object 2656"/>
          <p:cNvSpPr/>
          <p:nvPr/>
        </p:nvSpPr>
        <p:spPr>
          <a:xfrm>
            <a:off x="4225637" y="1449531"/>
            <a:ext cx="91786" cy="0"/>
          </a:xfrm>
          <a:custGeom>
            <a:avLst/>
            <a:gdLst/>
            <a:ahLst/>
            <a:cxnLst/>
            <a:rect l="l" t="t" r="r" b="b"/>
            <a:pathLst>
              <a:path w="134620">
                <a:moveTo>
                  <a:pt x="13411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57" name="object 2657"/>
          <p:cNvSpPr/>
          <p:nvPr/>
        </p:nvSpPr>
        <p:spPr>
          <a:xfrm>
            <a:off x="4222519" y="1462000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58" name="object 2658"/>
          <p:cNvSpPr/>
          <p:nvPr/>
        </p:nvSpPr>
        <p:spPr>
          <a:xfrm>
            <a:off x="4227715" y="1449531"/>
            <a:ext cx="0" cy="12556"/>
          </a:xfrm>
          <a:custGeom>
            <a:avLst/>
            <a:gdLst/>
            <a:ahLst/>
            <a:cxnLst/>
            <a:rect l="l" t="t" r="r" b="b"/>
            <a:pathLst>
              <a:path h="18414">
                <a:moveTo>
                  <a:pt x="0" y="0"/>
                </a:moveTo>
                <a:lnTo>
                  <a:pt x="0" y="1828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59" name="object 2659"/>
          <p:cNvSpPr/>
          <p:nvPr/>
        </p:nvSpPr>
        <p:spPr>
          <a:xfrm>
            <a:off x="4222519" y="1449531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76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60" name="object 2660"/>
          <p:cNvSpPr/>
          <p:nvPr/>
        </p:nvSpPr>
        <p:spPr>
          <a:xfrm>
            <a:off x="4222518" y="1449531"/>
            <a:ext cx="0" cy="12556"/>
          </a:xfrm>
          <a:custGeom>
            <a:avLst/>
            <a:gdLst/>
            <a:ahLst/>
            <a:cxnLst/>
            <a:rect l="l" t="t" r="r" b="b"/>
            <a:pathLst>
              <a:path h="18414">
                <a:moveTo>
                  <a:pt x="0" y="0"/>
                </a:moveTo>
                <a:lnTo>
                  <a:pt x="0" y="1828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61" name="object 2661"/>
          <p:cNvSpPr/>
          <p:nvPr/>
        </p:nvSpPr>
        <p:spPr>
          <a:xfrm>
            <a:off x="4572692" y="2422121"/>
            <a:ext cx="0" cy="102177"/>
          </a:xfrm>
          <a:custGeom>
            <a:avLst/>
            <a:gdLst/>
            <a:ahLst/>
            <a:cxnLst/>
            <a:rect l="l" t="t" r="r" b="b"/>
            <a:pathLst>
              <a:path h="149860">
                <a:moveTo>
                  <a:pt x="0" y="149351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62" name="object 2662"/>
          <p:cNvSpPr/>
          <p:nvPr/>
        </p:nvSpPr>
        <p:spPr>
          <a:xfrm>
            <a:off x="4559184" y="2422121"/>
            <a:ext cx="13855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19812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63" name="object 2663"/>
          <p:cNvSpPr/>
          <p:nvPr/>
        </p:nvSpPr>
        <p:spPr>
          <a:xfrm>
            <a:off x="4559184" y="2435629"/>
            <a:ext cx="0" cy="88322"/>
          </a:xfrm>
          <a:custGeom>
            <a:avLst/>
            <a:gdLst/>
            <a:ahLst/>
            <a:cxnLst/>
            <a:rect l="l" t="t" r="r" b="b"/>
            <a:pathLst>
              <a:path h="129539">
                <a:moveTo>
                  <a:pt x="0" y="0"/>
                </a:moveTo>
                <a:lnTo>
                  <a:pt x="0" y="129539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64" name="object 2664"/>
          <p:cNvSpPr/>
          <p:nvPr/>
        </p:nvSpPr>
        <p:spPr>
          <a:xfrm>
            <a:off x="4548794" y="2422121"/>
            <a:ext cx="10391" cy="0"/>
          </a:xfrm>
          <a:custGeom>
            <a:avLst/>
            <a:gdLst/>
            <a:ahLst/>
            <a:cxnLst/>
            <a:rect l="l" t="t" r="r" b="b"/>
            <a:pathLst>
              <a:path w="15239">
                <a:moveTo>
                  <a:pt x="15239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65" name="object 2665"/>
          <p:cNvSpPr/>
          <p:nvPr/>
        </p:nvSpPr>
        <p:spPr>
          <a:xfrm>
            <a:off x="4548794" y="2422121"/>
            <a:ext cx="0" cy="13855"/>
          </a:xfrm>
          <a:custGeom>
            <a:avLst/>
            <a:gdLst/>
            <a:ahLst/>
            <a:cxnLst/>
            <a:rect l="l" t="t" r="r" b="b"/>
            <a:pathLst>
              <a:path h="20320">
                <a:moveTo>
                  <a:pt x="0" y="0"/>
                </a:moveTo>
                <a:lnTo>
                  <a:pt x="0" y="19812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66" name="object 2666"/>
          <p:cNvSpPr/>
          <p:nvPr/>
        </p:nvSpPr>
        <p:spPr>
          <a:xfrm>
            <a:off x="4548794" y="2435628"/>
            <a:ext cx="10391" cy="0"/>
          </a:xfrm>
          <a:custGeom>
            <a:avLst/>
            <a:gdLst/>
            <a:ahLst/>
            <a:cxnLst/>
            <a:rect l="l" t="t" r="r" b="b"/>
            <a:pathLst>
              <a:path w="15239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67" name="object 2667"/>
          <p:cNvSpPr/>
          <p:nvPr/>
        </p:nvSpPr>
        <p:spPr>
          <a:xfrm>
            <a:off x="4325389" y="2422121"/>
            <a:ext cx="72736" cy="0"/>
          </a:xfrm>
          <a:custGeom>
            <a:avLst/>
            <a:gdLst/>
            <a:ahLst/>
            <a:cxnLst/>
            <a:rect l="l" t="t" r="r" b="b"/>
            <a:pathLst>
              <a:path w="106679">
                <a:moveTo>
                  <a:pt x="106679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68" name="object 2668"/>
          <p:cNvSpPr/>
          <p:nvPr/>
        </p:nvSpPr>
        <p:spPr>
          <a:xfrm>
            <a:off x="4325389" y="2435628"/>
            <a:ext cx="72736" cy="0"/>
          </a:xfrm>
          <a:custGeom>
            <a:avLst/>
            <a:gdLst/>
            <a:ahLst/>
            <a:cxnLst/>
            <a:rect l="l" t="t" r="r" b="b"/>
            <a:pathLst>
              <a:path w="106679">
                <a:moveTo>
                  <a:pt x="0" y="0"/>
                </a:moveTo>
                <a:lnTo>
                  <a:pt x="10668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69" name="object 2669"/>
          <p:cNvSpPr/>
          <p:nvPr/>
        </p:nvSpPr>
        <p:spPr>
          <a:xfrm>
            <a:off x="4398125" y="2422121"/>
            <a:ext cx="0" cy="13855"/>
          </a:xfrm>
          <a:custGeom>
            <a:avLst/>
            <a:gdLst/>
            <a:ahLst/>
            <a:cxnLst/>
            <a:rect l="l" t="t" r="r" b="b"/>
            <a:pathLst>
              <a:path h="20320">
                <a:moveTo>
                  <a:pt x="0" y="19811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70" name="object 2670"/>
          <p:cNvSpPr/>
          <p:nvPr/>
        </p:nvSpPr>
        <p:spPr>
          <a:xfrm>
            <a:off x="5388379" y="2435629"/>
            <a:ext cx="0" cy="88322"/>
          </a:xfrm>
          <a:custGeom>
            <a:avLst/>
            <a:gdLst/>
            <a:ahLst/>
            <a:cxnLst/>
            <a:rect l="l" t="t" r="r" b="b"/>
            <a:pathLst>
              <a:path h="129539">
                <a:moveTo>
                  <a:pt x="0" y="129539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71" name="object 2671"/>
          <p:cNvSpPr/>
          <p:nvPr/>
        </p:nvSpPr>
        <p:spPr>
          <a:xfrm>
            <a:off x="5374870" y="2422121"/>
            <a:ext cx="13855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19811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72" name="object 2672"/>
          <p:cNvSpPr/>
          <p:nvPr/>
        </p:nvSpPr>
        <p:spPr>
          <a:xfrm>
            <a:off x="5374870" y="2422121"/>
            <a:ext cx="0" cy="102177"/>
          </a:xfrm>
          <a:custGeom>
            <a:avLst/>
            <a:gdLst/>
            <a:ahLst/>
            <a:cxnLst/>
            <a:rect l="l" t="t" r="r" b="b"/>
            <a:pathLst>
              <a:path h="149860">
                <a:moveTo>
                  <a:pt x="0" y="0"/>
                </a:moveTo>
                <a:lnTo>
                  <a:pt x="0" y="149352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73" name="object 2673"/>
          <p:cNvSpPr/>
          <p:nvPr/>
        </p:nvSpPr>
        <p:spPr>
          <a:xfrm>
            <a:off x="5388379" y="2435628"/>
            <a:ext cx="10391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74" name="object 2674"/>
          <p:cNvSpPr/>
          <p:nvPr/>
        </p:nvSpPr>
        <p:spPr>
          <a:xfrm>
            <a:off x="5398769" y="2422121"/>
            <a:ext cx="0" cy="13855"/>
          </a:xfrm>
          <a:custGeom>
            <a:avLst/>
            <a:gdLst/>
            <a:ahLst/>
            <a:cxnLst/>
            <a:rect l="l" t="t" r="r" b="b"/>
            <a:pathLst>
              <a:path h="20320">
                <a:moveTo>
                  <a:pt x="0" y="19811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75" name="object 2675"/>
          <p:cNvSpPr/>
          <p:nvPr/>
        </p:nvSpPr>
        <p:spPr>
          <a:xfrm>
            <a:off x="5388379" y="2422121"/>
            <a:ext cx="10391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15240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76" name="object 2676"/>
          <p:cNvSpPr/>
          <p:nvPr/>
        </p:nvSpPr>
        <p:spPr>
          <a:xfrm>
            <a:off x="5549437" y="2435628"/>
            <a:ext cx="377536" cy="0"/>
          </a:xfrm>
          <a:custGeom>
            <a:avLst/>
            <a:gdLst/>
            <a:ahLst/>
            <a:cxnLst/>
            <a:rect l="l" t="t" r="r" b="b"/>
            <a:pathLst>
              <a:path w="553720">
                <a:moveTo>
                  <a:pt x="0" y="0"/>
                </a:moveTo>
                <a:lnTo>
                  <a:pt x="553212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77" name="object 2677"/>
          <p:cNvSpPr/>
          <p:nvPr/>
        </p:nvSpPr>
        <p:spPr>
          <a:xfrm>
            <a:off x="5939096" y="2435628"/>
            <a:ext cx="25111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78" name="object 2678"/>
          <p:cNvSpPr/>
          <p:nvPr/>
        </p:nvSpPr>
        <p:spPr>
          <a:xfrm>
            <a:off x="5636720" y="2422121"/>
            <a:ext cx="315191" cy="0"/>
          </a:xfrm>
          <a:custGeom>
            <a:avLst/>
            <a:gdLst/>
            <a:ahLst/>
            <a:cxnLst/>
            <a:rect l="l" t="t" r="r" b="b"/>
            <a:pathLst>
              <a:path w="462279">
                <a:moveTo>
                  <a:pt x="461772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79" name="object 2679"/>
          <p:cNvSpPr/>
          <p:nvPr/>
        </p:nvSpPr>
        <p:spPr>
          <a:xfrm>
            <a:off x="5549439" y="2422121"/>
            <a:ext cx="74035" cy="0"/>
          </a:xfrm>
          <a:custGeom>
            <a:avLst/>
            <a:gdLst/>
            <a:ahLst/>
            <a:cxnLst/>
            <a:rect l="l" t="t" r="r" b="b"/>
            <a:pathLst>
              <a:path w="108584">
                <a:moveTo>
                  <a:pt x="108203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80" name="object 2680"/>
          <p:cNvSpPr/>
          <p:nvPr/>
        </p:nvSpPr>
        <p:spPr>
          <a:xfrm>
            <a:off x="5549437" y="2422121"/>
            <a:ext cx="0" cy="13855"/>
          </a:xfrm>
          <a:custGeom>
            <a:avLst/>
            <a:gdLst/>
            <a:ahLst/>
            <a:cxnLst/>
            <a:rect l="l" t="t" r="r" b="b"/>
            <a:pathLst>
              <a:path h="20320">
                <a:moveTo>
                  <a:pt x="0" y="0"/>
                </a:moveTo>
                <a:lnTo>
                  <a:pt x="0" y="19812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81" name="object 2681"/>
          <p:cNvSpPr/>
          <p:nvPr/>
        </p:nvSpPr>
        <p:spPr>
          <a:xfrm>
            <a:off x="5544243" y="2435628"/>
            <a:ext cx="0" cy="46759"/>
          </a:xfrm>
          <a:custGeom>
            <a:avLst/>
            <a:gdLst/>
            <a:ahLst/>
            <a:cxnLst/>
            <a:rect l="l" t="t" r="r" b="b"/>
            <a:pathLst>
              <a:path h="68579">
                <a:moveTo>
                  <a:pt x="0" y="0"/>
                </a:moveTo>
                <a:lnTo>
                  <a:pt x="0" y="685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82" name="object 2682"/>
          <p:cNvSpPr/>
          <p:nvPr/>
        </p:nvSpPr>
        <p:spPr>
          <a:xfrm>
            <a:off x="5540085" y="2435628"/>
            <a:ext cx="433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83" name="object 2683"/>
          <p:cNvSpPr/>
          <p:nvPr/>
        </p:nvSpPr>
        <p:spPr>
          <a:xfrm>
            <a:off x="5540086" y="2435628"/>
            <a:ext cx="0" cy="46759"/>
          </a:xfrm>
          <a:custGeom>
            <a:avLst/>
            <a:gdLst/>
            <a:ahLst/>
            <a:cxnLst/>
            <a:rect l="l" t="t" r="r" b="b"/>
            <a:pathLst>
              <a:path h="68579">
                <a:moveTo>
                  <a:pt x="0" y="6857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84" name="object 2684"/>
          <p:cNvSpPr/>
          <p:nvPr/>
        </p:nvSpPr>
        <p:spPr>
          <a:xfrm>
            <a:off x="5540085" y="2482388"/>
            <a:ext cx="433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609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85" name="object 2685"/>
          <p:cNvSpPr/>
          <p:nvPr/>
        </p:nvSpPr>
        <p:spPr>
          <a:xfrm>
            <a:off x="5540085" y="2435628"/>
            <a:ext cx="433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86" name="object 2686"/>
          <p:cNvSpPr/>
          <p:nvPr/>
        </p:nvSpPr>
        <p:spPr>
          <a:xfrm>
            <a:off x="5540086" y="2435628"/>
            <a:ext cx="0" cy="46759"/>
          </a:xfrm>
          <a:custGeom>
            <a:avLst/>
            <a:gdLst/>
            <a:ahLst/>
            <a:cxnLst/>
            <a:rect l="l" t="t" r="r" b="b"/>
            <a:pathLst>
              <a:path h="68579">
                <a:moveTo>
                  <a:pt x="0" y="6857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87" name="object 2687"/>
          <p:cNvSpPr/>
          <p:nvPr/>
        </p:nvSpPr>
        <p:spPr>
          <a:xfrm>
            <a:off x="5540085" y="2482388"/>
            <a:ext cx="433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609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88" name="object 2688"/>
          <p:cNvSpPr/>
          <p:nvPr/>
        </p:nvSpPr>
        <p:spPr>
          <a:xfrm>
            <a:off x="5544243" y="2435628"/>
            <a:ext cx="0" cy="46759"/>
          </a:xfrm>
          <a:custGeom>
            <a:avLst/>
            <a:gdLst/>
            <a:ahLst/>
            <a:cxnLst/>
            <a:rect l="l" t="t" r="r" b="b"/>
            <a:pathLst>
              <a:path h="68579">
                <a:moveTo>
                  <a:pt x="0" y="0"/>
                </a:moveTo>
                <a:lnTo>
                  <a:pt x="0" y="685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89" name="object 2689"/>
          <p:cNvSpPr/>
          <p:nvPr/>
        </p:nvSpPr>
        <p:spPr>
          <a:xfrm>
            <a:off x="5525538" y="2478232"/>
            <a:ext cx="19050" cy="433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431" y="609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90" name="object 2690"/>
          <p:cNvSpPr/>
          <p:nvPr/>
        </p:nvSpPr>
        <p:spPr>
          <a:xfrm>
            <a:off x="5509952" y="2467841"/>
            <a:ext cx="15586" cy="10391"/>
          </a:xfrm>
          <a:custGeom>
            <a:avLst/>
            <a:gdLst/>
            <a:ahLst/>
            <a:cxnLst/>
            <a:rect l="l" t="t" r="r" b="b"/>
            <a:pathLst>
              <a:path w="22859" h="15239">
                <a:moveTo>
                  <a:pt x="22859" y="1523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91" name="object 2691"/>
          <p:cNvSpPr/>
          <p:nvPr/>
        </p:nvSpPr>
        <p:spPr>
          <a:xfrm>
            <a:off x="5500600" y="2451215"/>
            <a:ext cx="9525" cy="16885"/>
          </a:xfrm>
          <a:custGeom>
            <a:avLst/>
            <a:gdLst/>
            <a:ahLst/>
            <a:cxnLst/>
            <a:rect l="l" t="t" r="r" b="b"/>
            <a:pathLst>
              <a:path w="13970" h="24764">
                <a:moveTo>
                  <a:pt x="13716" y="2438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92" name="object 2692"/>
          <p:cNvSpPr/>
          <p:nvPr/>
        </p:nvSpPr>
        <p:spPr>
          <a:xfrm>
            <a:off x="5497482" y="2432512"/>
            <a:ext cx="3464" cy="19050"/>
          </a:xfrm>
          <a:custGeom>
            <a:avLst/>
            <a:gdLst/>
            <a:ahLst/>
            <a:cxnLst/>
            <a:rect l="l" t="t" r="r" b="b"/>
            <a:pathLst>
              <a:path w="5079" h="27939">
                <a:moveTo>
                  <a:pt x="4572" y="2743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93" name="object 2693"/>
          <p:cNvSpPr/>
          <p:nvPr/>
        </p:nvSpPr>
        <p:spPr>
          <a:xfrm>
            <a:off x="5403965" y="2529147"/>
            <a:ext cx="433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94" name="object 2694"/>
          <p:cNvSpPr/>
          <p:nvPr/>
        </p:nvSpPr>
        <p:spPr>
          <a:xfrm>
            <a:off x="5408120" y="2435629"/>
            <a:ext cx="0" cy="93518"/>
          </a:xfrm>
          <a:custGeom>
            <a:avLst/>
            <a:gdLst/>
            <a:ahLst/>
            <a:cxnLst/>
            <a:rect l="l" t="t" r="r" b="b"/>
            <a:pathLst>
              <a:path h="137160">
                <a:moveTo>
                  <a:pt x="0" y="13716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95" name="object 2695"/>
          <p:cNvSpPr/>
          <p:nvPr/>
        </p:nvSpPr>
        <p:spPr>
          <a:xfrm>
            <a:off x="5403964" y="2435628"/>
            <a:ext cx="433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609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96" name="object 2696"/>
          <p:cNvSpPr/>
          <p:nvPr/>
        </p:nvSpPr>
        <p:spPr>
          <a:xfrm>
            <a:off x="5403965" y="2435629"/>
            <a:ext cx="0" cy="93518"/>
          </a:xfrm>
          <a:custGeom>
            <a:avLst/>
            <a:gdLst/>
            <a:ahLst/>
            <a:cxnLst/>
            <a:rect l="l" t="t" r="r" b="b"/>
            <a:pathLst>
              <a:path h="137160">
                <a:moveTo>
                  <a:pt x="0" y="0"/>
                </a:moveTo>
                <a:lnTo>
                  <a:pt x="0" y="13716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97" name="object 2697"/>
          <p:cNvSpPr/>
          <p:nvPr/>
        </p:nvSpPr>
        <p:spPr>
          <a:xfrm>
            <a:off x="5403964" y="2435628"/>
            <a:ext cx="433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609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98" name="object 2698"/>
          <p:cNvSpPr/>
          <p:nvPr/>
        </p:nvSpPr>
        <p:spPr>
          <a:xfrm>
            <a:off x="5408120" y="2435629"/>
            <a:ext cx="0" cy="93518"/>
          </a:xfrm>
          <a:custGeom>
            <a:avLst/>
            <a:gdLst/>
            <a:ahLst/>
            <a:cxnLst/>
            <a:rect l="l" t="t" r="r" b="b"/>
            <a:pathLst>
              <a:path h="137160">
                <a:moveTo>
                  <a:pt x="0" y="13716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99" name="object 2699"/>
          <p:cNvSpPr/>
          <p:nvPr/>
        </p:nvSpPr>
        <p:spPr>
          <a:xfrm>
            <a:off x="5403965" y="2529147"/>
            <a:ext cx="433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00" name="object 2700"/>
          <p:cNvSpPr/>
          <p:nvPr/>
        </p:nvSpPr>
        <p:spPr>
          <a:xfrm>
            <a:off x="5403965" y="2435629"/>
            <a:ext cx="0" cy="93518"/>
          </a:xfrm>
          <a:custGeom>
            <a:avLst/>
            <a:gdLst/>
            <a:ahLst/>
            <a:cxnLst/>
            <a:rect l="l" t="t" r="r" b="b"/>
            <a:pathLst>
              <a:path h="137160">
                <a:moveTo>
                  <a:pt x="0" y="0"/>
                </a:moveTo>
                <a:lnTo>
                  <a:pt x="0" y="13716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01" name="object 2701"/>
          <p:cNvSpPr/>
          <p:nvPr/>
        </p:nvSpPr>
        <p:spPr>
          <a:xfrm>
            <a:off x="5403966" y="2526030"/>
            <a:ext cx="24245" cy="3464"/>
          </a:xfrm>
          <a:custGeom>
            <a:avLst/>
            <a:gdLst/>
            <a:ahLst/>
            <a:cxnLst/>
            <a:rect l="l" t="t" r="r" b="b"/>
            <a:pathLst>
              <a:path w="35559" h="5079">
                <a:moveTo>
                  <a:pt x="0" y="4572"/>
                </a:moveTo>
                <a:lnTo>
                  <a:pt x="3505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02" name="object 2702"/>
          <p:cNvSpPr/>
          <p:nvPr/>
        </p:nvSpPr>
        <p:spPr>
          <a:xfrm>
            <a:off x="5427865" y="2515638"/>
            <a:ext cx="22947" cy="10391"/>
          </a:xfrm>
          <a:custGeom>
            <a:avLst/>
            <a:gdLst/>
            <a:ahLst/>
            <a:cxnLst/>
            <a:rect l="l" t="t" r="r" b="b"/>
            <a:pathLst>
              <a:path w="33654" h="15239">
                <a:moveTo>
                  <a:pt x="0" y="15239"/>
                </a:moveTo>
                <a:lnTo>
                  <a:pt x="3352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03" name="object 2703"/>
          <p:cNvSpPr/>
          <p:nvPr/>
        </p:nvSpPr>
        <p:spPr>
          <a:xfrm>
            <a:off x="5450724" y="2501091"/>
            <a:ext cx="19915" cy="14720"/>
          </a:xfrm>
          <a:custGeom>
            <a:avLst/>
            <a:gdLst/>
            <a:ahLst/>
            <a:cxnLst/>
            <a:rect l="l" t="t" r="r" b="b"/>
            <a:pathLst>
              <a:path w="29209" h="21589">
                <a:moveTo>
                  <a:pt x="0" y="21336"/>
                </a:moveTo>
                <a:lnTo>
                  <a:pt x="2895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04" name="object 2704"/>
          <p:cNvSpPr/>
          <p:nvPr/>
        </p:nvSpPr>
        <p:spPr>
          <a:xfrm>
            <a:off x="5470466" y="2480310"/>
            <a:ext cx="14720" cy="20782"/>
          </a:xfrm>
          <a:custGeom>
            <a:avLst/>
            <a:gdLst/>
            <a:ahLst/>
            <a:cxnLst/>
            <a:rect l="l" t="t" r="r" b="b"/>
            <a:pathLst>
              <a:path w="21590" h="30479">
                <a:moveTo>
                  <a:pt x="0" y="30479"/>
                </a:moveTo>
                <a:lnTo>
                  <a:pt x="2133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05" name="object 2705"/>
          <p:cNvSpPr/>
          <p:nvPr/>
        </p:nvSpPr>
        <p:spPr>
          <a:xfrm>
            <a:off x="5485013" y="2457449"/>
            <a:ext cx="9525" cy="22947"/>
          </a:xfrm>
          <a:custGeom>
            <a:avLst/>
            <a:gdLst/>
            <a:ahLst/>
            <a:cxnLst/>
            <a:rect l="l" t="t" r="r" b="b"/>
            <a:pathLst>
              <a:path w="13970" h="33654">
                <a:moveTo>
                  <a:pt x="0" y="33527"/>
                </a:moveTo>
                <a:lnTo>
                  <a:pt x="1371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06" name="object 2706"/>
          <p:cNvSpPr/>
          <p:nvPr/>
        </p:nvSpPr>
        <p:spPr>
          <a:xfrm>
            <a:off x="5494366" y="2432512"/>
            <a:ext cx="3464" cy="25111"/>
          </a:xfrm>
          <a:custGeom>
            <a:avLst/>
            <a:gdLst/>
            <a:ahLst/>
            <a:cxnLst/>
            <a:rect l="l" t="t" r="r" b="b"/>
            <a:pathLst>
              <a:path w="5079" h="36829">
                <a:moveTo>
                  <a:pt x="0" y="36575"/>
                </a:moveTo>
                <a:lnTo>
                  <a:pt x="4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07" name="object 2707"/>
          <p:cNvSpPr/>
          <p:nvPr/>
        </p:nvSpPr>
        <p:spPr>
          <a:xfrm>
            <a:off x="5544242" y="2422121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76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08" name="object 2708"/>
          <p:cNvSpPr/>
          <p:nvPr/>
        </p:nvSpPr>
        <p:spPr>
          <a:xfrm>
            <a:off x="5544243" y="2422121"/>
            <a:ext cx="0" cy="13855"/>
          </a:xfrm>
          <a:custGeom>
            <a:avLst/>
            <a:gdLst/>
            <a:ahLst/>
            <a:cxnLst/>
            <a:rect l="l" t="t" r="r" b="b"/>
            <a:pathLst>
              <a:path h="20320">
                <a:moveTo>
                  <a:pt x="0" y="0"/>
                </a:moveTo>
                <a:lnTo>
                  <a:pt x="0" y="1981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09" name="object 2709"/>
          <p:cNvSpPr/>
          <p:nvPr/>
        </p:nvSpPr>
        <p:spPr>
          <a:xfrm>
            <a:off x="5544243" y="2435628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10" name="object 2710"/>
          <p:cNvSpPr/>
          <p:nvPr/>
        </p:nvSpPr>
        <p:spPr>
          <a:xfrm>
            <a:off x="5549437" y="2422121"/>
            <a:ext cx="0" cy="13855"/>
          </a:xfrm>
          <a:custGeom>
            <a:avLst/>
            <a:gdLst/>
            <a:ahLst/>
            <a:cxnLst/>
            <a:rect l="l" t="t" r="r" b="b"/>
            <a:pathLst>
              <a:path h="20320">
                <a:moveTo>
                  <a:pt x="0" y="1981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11" name="object 2711"/>
          <p:cNvSpPr/>
          <p:nvPr/>
        </p:nvSpPr>
        <p:spPr>
          <a:xfrm>
            <a:off x="5398770" y="2422121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76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12" name="object 2712"/>
          <p:cNvSpPr/>
          <p:nvPr/>
        </p:nvSpPr>
        <p:spPr>
          <a:xfrm>
            <a:off x="5398769" y="2422121"/>
            <a:ext cx="0" cy="13855"/>
          </a:xfrm>
          <a:custGeom>
            <a:avLst/>
            <a:gdLst/>
            <a:ahLst/>
            <a:cxnLst/>
            <a:rect l="l" t="t" r="r" b="b"/>
            <a:pathLst>
              <a:path h="20320">
                <a:moveTo>
                  <a:pt x="0" y="0"/>
                </a:moveTo>
                <a:lnTo>
                  <a:pt x="0" y="1981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13" name="object 2713"/>
          <p:cNvSpPr/>
          <p:nvPr/>
        </p:nvSpPr>
        <p:spPr>
          <a:xfrm>
            <a:off x="5398770" y="2435628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14" name="object 2714"/>
          <p:cNvSpPr/>
          <p:nvPr/>
        </p:nvSpPr>
        <p:spPr>
          <a:xfrm>
            <a:off x="5403965" y="2422121"/>
            <a:ext cx="0" cy="13855"/>
          </a:xfrm>
          <a:custGeom>
            <a:avLst/>
            <a:gdLst/>
            <a:ahLst/>
            <a:cxnLst/>
            <a:rect l="l" t="t" r="r" b="b"/>
            <a:pathLst>
              <a:path h="20320">
                <a:moveTo>
                  <a:pt x="0" y="1981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15" name="object 2715"/>
          <p:cNvSpPr/>
          <p:nvPr/>
        </p:nvSpPr>
        <p:spPr>
          <a:xfrm>
            <a:off x="4403320" y="2482388"/>
            <a:ext cx="433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16" name="object 2716"/>
          <p:cNvSpPr/>
          <p:nvPr/>
        </p:nvSpPr>
        <p:spPr>
          <a:xfrm>
            <a:off x="4407477" y="2435628"/>
            <a:ext cx="0" cy="46759"/>
          </a:xfrm>
          <a:custGeom>
            <a:avLst/>
            <a:gdLst/>
            <a:ahLst/>
            <a:cxnLst/>
            <a:rect l="l" t="t" r="r" b="b"/>
            <a:pathLst>
              <a:path h="68579">
                <a:moveTo>
                  <a:pt x="0" y="6857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17" name="object 2717"/>
          <p:cNvSpPr/>
          <p:nvPr/>
        </p:nvSpPr>
        <p:spPr>
          <a:xfrm>
            <a:off x="4403320" y="2435628"/>
            <a:ext cx="433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609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18" name="object 2718"/>
          <p:cNvSpPr/>
          <p:nvPr/>
        </p:nvSpPr>
        <p:spPr>
          <a:xfrm>
            <a:off x="4403320" y="2435628"/>
            <a:ext cx="0" cy="46759"/>
          </a:xfrm>
          <a:custGeom>
            <a:avLst/>
            <a:gdLst/>
            <a:ahLst/>
            <a:cxnLst/>
            <a:rect l="l" t="t" r="r" b="b"/>
            <a:pathLst>
              <a:path h="68579">
                <a:moveTo>
                  <a:pt x="0" y="0"/>
                </a:moveTo>
                <a:lnTo>
                  <a:pt x="0" y="685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19" name="object 2719"/>
          <p:cNvSpPr/>
          <p:nvPr/>
        </p:nvSpPr>
        <p:spPr>
          <a:xfrm>
            <a:off x="4403320" y="2435628"/>
            <a:ext cx="433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609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20" name="object 2720"/>
          <p:cNvSpPr/>
          <p:nvPr/>
        </p:nvSpPr>
        <p:spPr>
          <a:xfrm>
            <a:off x="4407477" y="2435628"/>
            <a:ext cx="0" cy="46759"/>
          </a:xfrm>
          <a:custGeom>
            <a:avLst/>
            <a:gdLst/>
            <a:ahLst/>
            <a:cxnLst/>
            <a:rect l="l" t="t" r="r" b="b"/>
            <a:pathLst>
              <a:path h="68579">
                <a:moveTo>
                  <a:pt x="0" y="6857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21" name="object 2721"/>
          <p:cNvSpPr/>
          <p:nvPr/>
        </p:nvSpPr>
        <p:spPr>
          <a:xfrm>
            <a:off x="4403320" y="2482388"/>
            <a:ext cx="433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22" name="object 2722"/>
          <p:cNvSpPr/>
          <p:nvPr/>
        </p:nvSpPr>
        <p:spPr>
          <a:xfrm>
            <a:off x="4403320" y="2435628"/>
            <a:ext cx="0" cy="46759"/>
          </a:xfrm>
          <a:custGeom>
            <a:avLst/>
            <a:gdLst/>
            <a:ahLst/>
            <a:cxnLst/>
            <a:rect l="l" t="t" r="r" b="b"/>
            <a:pathLst>
              <a:path h="68579">
                <a:moveTo>
                  <a:pt x="0" y="0"/>
                </a:moveTo>
                <a:lnTo>
                  <a:pt x="0" y="685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23" name="object 2723"/>
          <p:cNvSpPr/>
          <p:nvPr/>
        </p:nvSpPr>
        <p:spPr>
          <a:xfrm>
            <a:off x="4403320" y="2478232"/>
            <a:ext cx="19050" cy="4330"/>
          </a:xfrm>
          <a:custGeom>
            <a:avLst/>
            <a:gdLst/>
            <a:ahLst/>
            <a:cxnLst/>
            <a:rect l="l" t="t" r="r" b="b"/>
            <a:pathLst>
              <a:path w="27939" h="6350">
                <a:moveTo>
                  <a:pt x="0" y="6096"/>
                </a:moveTo>
                <a:lnTo>
                  <a:pt x="2743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24" name="object 2724"/>
          <p:cNvSpPr/>
          <p:nvPr/>
        </p:nvSpPr>
        <p:spPr>
          <a:xfrm>
            <a:off x="4422024" y="2467841"/>
            <a:ext cx="15586" cy="10391"/>
          </a:xfrm>
          <a:custGeom>
            <a:avLst/>
            <a:gdLst/>
            <a:ahLst/>
            <a:cxnLst/>
            <a:rect l="l" t="t" r="r" b="b"/>
            <a:pathLst>
              <a:path w="22860" h="15239">
                <a:moveTo>
                  <a:pt x="0" y="15239"/>
                </a:moveTo>
                <a:lnTo>
                  <a:pt x="2286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25" name="object 2725"/>
          <p:cNvSpPr/>
          <p:nvPr/>
        </p:nvSpPr>
        <p:spPr>
          <a:xfrm>
            <a:off x="4437611" y="2451215"/>
            <a:ext cx="9525" cy="16885"/>
          </a:xfrm>
          <a:custGeom>
            <a:avLst/>
            <a:gdLst/>
            <a:ahLst/>
            <a:cxnLst/>
            <a:rect l="l" t="t" r="r" b="b"/>
            <a:pathLst>
              <a:path w="13970" h="24764">
                <a:moveTo>
                  <a:pt x="0" y="24384"/>
                </a:moveTo>
                <a:lnTo>
                  <a:pt x="1371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26" name="object 2726"/>
          <p:cNvSpPr/>
          <p:nvPr/>
        </p:nvSpPr>
        <p:spPr>
          <a:xfrm>
            <a:off x="4446962" y="2432512"/>
            <a:ext cx="3464" cy="19050"/>
          </a:xfrm>
          <a:custGeom>
            <a:avLst/>
            <a:gdLst/>
            <a:ahLst/>
            <a:cxnLst/>
            <a:rect l="l" t="t" r="r" b="b"/>
            <a:pathLst>
              <a:path w="5079" h="27939">
                <a:moveTo>
                  <a:pt x="0" y="27432"/>
                </a:moveTo>
                <a:lnTo>
                  <a:pt x="4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27" name="object 2727"/>
          <p:cNvSpPr/>
          <p:nvPr/>
        </p:nvSpPr>
        <p:spPr>
          <a:xfrm>
            <a:off x="4543598" y="2435629"/>
            <a:ext cx="0" cy="93518"/>
          </a:xfrm>
          <a:custGeom>
            <a:avLst/>
            <a:gdLst/>
            <a:ahLst/>
            <a:cxnLst/>
            <a:rect l="l" t="t" r="r" b="b"/>
            <a:pathLst>
              <a:path h="137160">
                <a:moveTo>
                  <a:pt x="0" y="0"/>
                </a:moveTo>
                <a:lnTo>
                  <a:pt x="0" y="13716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28" name="object 2728"/>
          <p:cNvSpPr/>
          <p:nvPr/>
        </p:nvSpPr>
        <p:spPr>
          <a:xfrm>
            <a:off x="4539441" y="2435628"/>
            <a:ext cx="433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29" name="object 2729"/>
          <p:cNvSpPr/>
          <p:nvPr/>
        </p:nvSpPr>
        <p:spPr>
          <a:xfrm>
            <a:off x="4539441" y="2435629"/>
            <a:ext cx="0" cy="93518"/>
          </a:xfrm>
          <a:custGeom>
            <a:avLst/>
            <a:gdLst/>
            <a:ahLst/>
            <a:cxnLst/>
            <a:rect l="l" t="t" r="r" b="b"/>
            <a:pathLst>
              <a:path h="137160">
                <a:moveTo>
                  <a:pt x="0" y="13716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30" name="object 2730"/>
          <p:cNvSpPr/>
          <p:nvPr/>
        </p:nvSpPr>
        <p:spPr>
          <a:xfrm>
            <a:off x="4539441" y="2529147"/>
            <a:ext cx="433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609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31" name="object 2731"/>
          <p:cNvSpPr/>
          <p:nvPr/>
        </p:nvSpPr>
        <p:spPr>
          <a:xfrm>
            <a:off x="4539441" y="2435628"/>
            <a:ext cx="433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32" name="object 2732"/>
          <p:cNvSpPr/>
          <p:nvPr/>
        </p:nvSpPr>
        <p:spPr>
          <a:xfrm>
            <a:off x="4539441" y="2435629"/>
            <a:ext cx="0" cy="93518"/>
          </a:xfrm>
          <a:custGeom>
            <a:avLst/>
            <a:gdLst/>
            <a:ahLst/>
            <a:cxnLst/>
            <a:rect l="l" t="t" r="r" b="b"/>
            <a:pathLst>
              <a:path h="137160">
                <a:moveTo>
                  <a:pt x="0" y="13716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33" name="object 2733"/>
          <p:cNvSpPr/>
          <p:nvPr/>
        </p:nvSpPr>
        <p:spPr>
          <a:xfrm>
            <a:off x="4539441" y="2529147"/>
            <a:ext cx="433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609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34" name="object 2734"/>
          <p:cNvSpPr/>
          <p:nvPr/>
        </p:nvSpPr>
        <p:spPr>
          <a:xfrm>
            <a:off x="4543598" y="2435629"/>
            <a:ext cx="0" cy="93518"/>
          </a:xfrm>
          <a:custGeom>
            <a:avLst/>
            <a:gdLst/>
            <a:ahLst/>
            <a:cxnLst/>
            <a:rect l="l" t="t" r="r" b="b"/>
            <a:pathLst>
              <a:path h="137160">
                <a:moveTo>
                  <a:pt x="0" y="0"/>
                </a:moveTo>
                <a:lnTo>
                  <a:pt x="0" y="13716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35" name="object 2735"/>
          <p:cNvSpPr/>
          <p:nvPr/>
        </p:nvSpPr>
        <p:spPr>
          <a:xfrm>
            <a:off x="4519699" y="2526030"/>
            <a:ext cx="24245" cy="3464"/>
          </a:xfrm>
          <a:custGeom>
            <a:avLst/>
            <a:gdLst/>
            <a:ahLst/>
            <a:cxnLst/>
            <a:rect l="l" t="t" r="r" b="b"/>
            <a:pathLst>
              <a:path w="35560" h="5079">
                <a:moveTo>
                  <a:pt x="35051" y="457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36" name="object 2736"/>
          <p:cNvSpPr/>
          <p:nvPr/>
        </p:nvSpPr>
        <p:spPr>
          <a:xfrm>
            <a:off x="4496839" y="2515638"/>
            <a:ext cx="22947" cy="10391"/>
          </a:xfrm>
          <a:custGeom>
            <a:avLst/>
            <a:gdLst/>
            <a:ahLst/>
            <a:cxnLst/>
            <a:rect l="l" t="t" r="r" b="b"/>
            <a:pathLst>
              <a:path w="33654" h="15239">
                <a:moveTo>
                  <a:pt x="33527" y="1523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37" name="object 2737"/>
          <p:cNvSpPr/>
          <p:nvPr/>
        </p:nvSpPr>
        <p:spPr>
          <a:xfrm>
            <a:off x="4477097" y="2501091"/>
            <a:ext cx="19915" cy="14720"/>
          </a:xfrm>
          <a:custGeom>
            <a:avLst/>
            <a:gdLst/>
            <a:ahLst/>
            <a:cxnLst/>
            <a:rect l="l" t="t" r="r" b="b"/>
            <a:pathLst>
              <a:path w="29210" h="21589">
                <a:moveTo>
                  <a:pt x="28955" y="2133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38" name="object 2738"/>
          <p:cNvSpPr/>
          <p:nvPr/>
        </p:nvSpPr>
        <p:spPr>
          <a:xfrm>
            <a:off x="4462549" y="2480310"/>
            <a:ext cx="14720" cy="20782"/>
          </a:xfrm>
          <a:custGeom>
            <a:avLst/>
            <a:gdLst/>
            <a:ahLst/>
            <a:cxnLst/>
            <a:rect l="l" t="t" r="r" b="b"/>
            <a:pathLst>
              <a:path w="21589" h="30479">
                <a:moveTo>
                  <a:pt x="21336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39" name="object 2739"/>
          <p:cNvSpPr/>
          <p:nvPr/>
        </p:nvSpPr>
        <p:spPr>
          <a:xfrm>
            <a:off x="4453197" y="2457449"/>
            <a:ext cx="9525" cy="22947"/>
          </a:xfrm>
          <a:custGeom>
            <a:avLst/>
            <a:gdLst/>
            <a:ahLst/>
            <a:cxnLst/>
            <a:rect l="l" t="t" r="r" b="b"/>
            <a:pathLst>
              <a:path w="13970" h="33654">
                <a:moveTo>
                  <a:pt x="13715" y="3352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40" name="object 2740"/>
          <p:cNvSpPr/>
          <p:nvPr/>
        </p:nvSpPr>
        <p:spPr>
          <a:xfrm>
            <a:off x="4450080" y="2432512"/>
            <a:ext cx="3464" cy="25111"/>
          </a:xfrm>
          <a:custGeom>
            <a:avLst/>
            <a:gdLst/>
            <a:ahLst/>
            <a:cxnLst/>
            <a:rect l="l" t="t" r="r" b="b"/>
            <a:pathLst>
              <a:path w="5079" h="36829">
                <a:moveTo>
                  <a:pt x="4572" y="3657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41" name="object 2741"/>
          <p:cNvSpPr/>
          <p:nvPr/>
        </p:nvSpPr>
        <p:spPr>
          <a:xfrm>
            <a:off x="4543598" y="2422121"/>
            <a:ext cx="0" cy="13855"/>
          </a:xfrm>
          <a:custGeom>
            <a:avLst/>
            <a:gdLst/>
            <a:ahLst/>
            <a:cxnLst/>
            <a:rect l="l" t="t" r="r" b="b"/>
            <a:pathLst>
              <a:path h="20320">
                <a:moveTo>
                  <a:pt x="0" y="1981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42" name="object 2742"/>
          <p:cNvSpPr/>
          <p:nvPr/>
        </p:nvSpPr>
        <p:spPr>
          <a:xfrm>
            <a:off x="4543598" y="2435628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76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43" name="object 2743"/>
          <p:cNvSpPr/>
          <p:nvPr/>
        </p:nvSpPr>
        <p:spPr>
          <a:xfrm>
            <a:off x="4548794" y="2422121"/>
            <a:ext cx="0" cy="13855"/>
          </a:xfrm>
          <a:custGeom>
            <a:avLst/>
            <a:gdLst/>
            <a:ahLst/>
            <a:cxnLst/>
            <a:rect l="l" t="t" r="r" b="b"/>
            <a:pathLst>
              <a:path h="20320">
                <a:moveTo>
                  <a:pt x="0" y="0"/>
                </a:moveTo>
                <a:lnTo>
                  <a:pt x="0" y="1981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44" name="object 2744"/>
          <p:cNvSpPr/>
          <p:nvPr/>
        </p:nvSpPr>
        <p:spPr>
          <a:xfrm>
            <a:off x="4543598" y="2422121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45" name="object 2745"/>
          <p:cNvSpPr/>
          <p:nvPr/>
        </p:nvSpPr>
        <p:spPr>
          <a:xfrm>
            <a:off x="4398125" y="2422121"/>
            <a:ext cx="0" cy="13855"/>
          </a:xfrm>
          <a:custGeom>
            <a:avLst/>
            <a:gdLst/>
            <a:ahLst/>
            <a:cxnLst/>
            <a:rect l="l" t="t" r="r" b="b"/>
            <a:pathLst>
              <a:path h="20320">
                <a:moveTo>
                  <a:pt x="0" y="1981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46" name="object 2746"/>
          <p:cNvSpPr/>
          <p:nvPr/>
        </p:nvSpPr>
        <p:spPr>
          <a:xfrm>
            <a:off x="4398126" y="2435628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76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47" name="object 2747"/>
          <p:cNvSpPr/>
          <p:nvPr/>
        </p:nvSpPr>
        <p:spPr>
          <a:xfrm>
            <a:off x="4403320" y="2422121"/>
            <a:ext cx="0" cy="13855"/>
          </a:xfrm>
          <a:custGeom>
            <a:avLst/>
            <a:gdLst/>
            <a:ahLst/>
            <a:cxnLst/>
            <a:rect l="l" t="t" r="r" b="b"/>
            <a:pathLst>
              <a:path h="20320">
                <a:moveTo>
                  <a:pt x="0" y="0"/>
                </a:moveTo>
                <a:lnTo>
                  <a:pt x="0" y="1981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48" name="object 2748"/>
          <p:cNvSpPr/>
          <p:nvPr/>
        </p:nvSpPr>
        <p:spPr>
          <a:xfrm>
            <a:off x="4398126" y="2422121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49" name="object 2749"/>
          <p:cNvSpPr/>
          <p:nvPr/>
        </p:nvSpPr>
        <p:spPr>
          <a:xfrm>
            <a:off x="5823757" y="3761509"/>
            <a:ext cx="0" cy="5195"/>
          </a:xfrm>
          <a:custGeom>
            <a:avLst/>
            <a:gdLst/>
            <a:ahLst/>
            <a:cxnLst/>
            <a:rect l="l" t="t" r="r" b="b"/>
            <a:pathLst>
              <a:path h="7620">
                <a:moveTo>
                  <a:pt x="0" y="0"/>
                </a:moveTo>
                <a:lnTo>
                  <a:pt x="0" y="76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50" name="object 2750"/>
          <p:cNvSpPr/>
          <p:nvPr/>
        </p:nvSpPr>
        <p:spPr>
          <a:xfrm>
            <a:off x="5823757" y="3766705"/>
            <a:ext cx="13855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51" name="object 2751"/>
          <p:cNvSpPr/>
          <p:nvPr/>
        </p:nvSpPr>
        <p:spPr>
          <a:xfrm>
            <a:off x="5837265" y="3761509"/>
            <a:ext cx="0" cy="5195"/>
          </a:xfrm>
          <a:custGeom>
            <a:avLst/>
            <a:gdLst/>
            <a:ahLst/>
            <a:cxnLst/>
            <a:rect l="l" t="t" r="r" b="b"/>
            <a:pathLst>
              <a:path h="7620">
                <a:moveTo>
                  <a:pt x="0" y="76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52" name="object 2752"/>
          <p:cNvSpPr/>
          <p:nvPr/>
        </p:nvSpPr>
        <p:spPr>
          <a:xfrm>
            <a:off x="5823757" y="3761508"/>
            <a:ext cx="13855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1981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53" name="object 2753"/>
          <p:cNvSpPr/>
          <p:nvPr/>
        </p:nvSpPr>
        <p:spPr>
          <a:xfrm>
            <a:off x="5823757" y="3861262"/>
            <a:ext cx="0" cy="5195"/>
          </a:xfrm>
          <a:custGeom>
            <a:avLst/>
            <a:gdLst/>
            <a:ahLst/>
            <a:cxnLst/>
            <a:rect l="l" t="t" r="r" b="b"/>
            <a:pathLst>
              <a:path h="7620">
                <a:moveTo>
                  <a:pt x="0" y="0"/>
                </a:moveTo>
                <a:lnTo>
                  <a:pt x="0" y="76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54" name="object 2754"/>
          <p:cNvSpPr/>
          <p:nvPr/>
        </p:nvSpPr>
        <p:spPr>
          <a:xfrm>
            <a:off x="5823757" y="3866457"/>
            <a:ext cx="13855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55" name="object 2755"/>
          <p:cNvSpPr/>
          <p:nvPr/>
        </p:nvSpPr>
        <p:spPr>
          <a:xfrm>
            <a:off x="5837265" y="3861262"/>
            <a:ext cx="0" cy="5195"/>
          </a:xfrm>
          <a:custGeom>
            <a:avLst/>
            <a:gdLst/>
            <a:ahLst/>
            <a:cxnLst/>
            <a:rect l="l" t="t" r="r" b="b"/>
            <a:pathLst>
              <a:path h="7620">
                <a:moveTo>
                  <a:pt x="0" y="76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56" name="object 2756"/>
          <p:cNvSpPr/>
          <p:nvPr/>
        </p:nvSpPr>
        <p:spPr>
          <a:xfrm>
            <a:off x="5823757" y="3861262"/>
            <a:ext cx="13855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1981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57" name="object 2757"/>
          <p:cNvSpPr/>
          <p:nvPr/>
        </p:nvSpPr>
        <p:spPr>
          <a:xfrm>
            <a:off x="5930784" y="3856067"/>
            <a:ext cx="0" cy="5195"/>
          </a:xfrm>
          <a:custGeom>
            <a:avLst/>
            <a:gdLst/>
            <a:ahLst/>
            <a:cxnLst/>
            <a:rect l="l" t="t" r="r" b="b"/>
            <a:pathLst>
              <a:path h="7620">
                <a:moveTo>
                  <a:pt x="0" y="76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58" name="object 2758"/>
          <p:cNvSpPr/>
          <p:nvPr/>
        </p:nvSpPr>
        <p:spPr>
          <a:xfrm>
            <a:off x="5837266" y="3856066"/>
            <a:ext cx="93518" cy="0"/>
          </a:xfrm>
          <a:custGeom>
            <a:avLst/>
            <a:gdLst/>
            <a:ahLst/>
            <a:cxnLst/>
            <a:rect l="l" t="t" r="r" b="b"/>
            <a:pathLst>
              <a:path w="137159">
                <a:moveTo>
                  <a:pt x="13715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59" name="object 2759"/>
          <p:cNvSpPr/>
          <p:nvPr/>
        </p:nvSpPr>
        <p:spPr>
          <a:xfrm>
            <a:off x="5837265" y="3856067"/>
            <a:ext cx="0" cy="5195"/>
          </a:xfrm>
          <a:custGeom>
            <a:avLst/>
            <a:gdLst/>
            <a:ahLst/>
            <a:cxnLst/>
            <a:rect l="l" t="t" r="r" b="b"/>
            <a:pathLst>
              <a:path h="7620">
                <a:moveTo>
                  <a:pt x="0" y="0"/>
                </a:moveTo>
                <a:lnTo>
                  <a:pt x="0" y="76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60" name="object 2760"/>
          <p:cNvSpPr/>
          <p:nvPr/>
        </p:nvSpPr>
        <p:spPr>
          <a:xfrm>
            <a:off x="5837265" y="3861262"/>
            <a:ext cx="93518" cy="0"/>
          </a:xfrm>
          <a:custGeom>
            <a:avLst/>
            <a:gdLst/>
            <a:ahLst/>
            <a:cxnLst/>
            <a:rect l="l" t="t" r="r" b="b"/>
            <a:pathLst>
              <a:path w="137159">
                <a:moveTo>
                  <a:pt x="0" y="0"/>
                </a:moveTo>
                <a:lnTo>
                  <a:pt x="13716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61" name="object 2761"/>
          <p:cNvSpPr/>
          <p:nvPr/>
        </p:nvSpPr>
        <p:spPr>
          <a:xfrm>
            <a:off x="5837265" y="3856067"/>
            <a:ext cx="0" cy="5195"/>
          </a:xfrm>
          <a:custGeom>
            <a:avLst/>
            <a:gdLst/>
            <a:ahLst/>
            <a:cxnLst/>
            <a:rect l="l" t="t" r="r" b="b"/>
            <a:pathLst>
              <a:path h="7620">
                <a:moveTo>
                  <a:pt x="0" y="0"/>
                </a:moveTo>
                <a:lnTo>
                  <a:pt x="0" y="76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62" name="object 2762"/>
          <p:cNvSpPr/>
          <p:nvPr/>
        </p:nvSpPr>
        <p:spPr>
          <a:xfrm>
            <a:off x="5837266" y="3856066"/>
            <a:ext cx="93518" cy="0"/>
          </a:xfrm>
          <a:custGeom>
            <a:avLst/>
            <a:gdLst/>
            <a:ahLst/>
            <a:cxnLst/>
            <a:rect l="l" t="t" r="r" b="b"/>
            <a:pathLst>
              <a:path w="137159">
                <a:moveTo>
                  <a:pt x="13715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63" name="object 2763"/>
          <p:cNvSpPr/>
          <p:nvPr/>
        </p:nvSpPr>
        <p:spPr>
          <a:xfrm>
            <a:off x="5930784" y="3856067"/>
            <a:ext cx="0" cy="5195"/>
          </a:xfrm>
          <a:custGeom>
            <a:avLst/>
            <a:gdLst/>
            <a:ahLst/>
            <a:cxnLst/>
            <a:rect l="l" t="t" r="r" b="b"/>
            <a:pathLst>
              <a:path h="7620">
                <a:moveTo>
                  <a:pt x="0" y="76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64" name="object 2764"/>
          <p:cNvSpPr/>
          <p:nvPr/>
        </p:nvSpPr>
        <p:spPr>
          <a:xfrm>
            <a:off x="5837265" y="3861262"/>
            <a:ext cx="93518" cy="0"/>
          </a:xfrm>
          <a:custGeom>
            <a:avLst/>
            <a:gdLst/>
            <a:ahLst/>
            <a:cxnLst/>
            <a:rect l="l" t="t" r="r" b="b"/>
            <a:pathLst>
              <a:path w="137159">
                <a:moveTo>
                  <a:pt x="0" y="0"/>
                </a:moveTo>
                <a:lnTo>
                  <a:pt x="13716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65" name="object 2765"/>
          <p:cNvSpPr/>
          <p:nvPr/>
        </p:nvSpPr>
        <p:spPr>
          <a:xfrm>
            <a:off x="5927666" y="3836324"/>
            <a:ext cx="3464" cy="25111"/>
          </a:xfrm>
          <a:custGeom>
            <a:avLst/>
            <a:gdLst/>
            <a:ahLst/>
            <a:cxnLst/>
            <a:rect l="l" t="t" r="r" b="b"/>
            <a:pathLst>
              <a:path w="5079" h="36829">
                <a:moveTo>
                  <a:pt x="4572" y="3657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66" name="object 2766"/>
          <p:cNvSpPr/>
          <p:nvPr/>
        </p:nvSpPr>
        <p:spPr>
          <a:xfrm>
            <a:off x="5917276" y="3813463"/>
            <a:ext cx="10391" cy="22947"/>
          </a:xfrm>
          <a:custGeom>
            <a:avLst/>
            <a:gdLst/>
            <a:ahLst/>
            <a:cxnLst/>
            <a:rect l="l" t="t" r="r" b="b"/>
            <a:pathLst>
              <a:path w="15240" h="33654">
                <a:moveTo>
                  <a:pt x="15240" y="3352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67" name="object 2767"/>
          <p:cNvSpPr/>
          <p:nvPr/>
        </p:nvSpPr>
        <p:spPr>
          <a:xfrm>
            <a:off x="5902729" y="3793721"/>
            <a:ext cx="14720" cy="19915"/>
          </a:xfrm>
          <a:custGeom>
            <a:avLst/>
            <a:gdLst/>
            <a:ahLst/>
            <a:cxnLst/>
            <a:rect l="l" t="t" r="r" b="b"/>
            <a:pathLst>
              <a:path w="21590" h="29210">
                <a:moveTo>
                  <a:pt x="21335" y="2895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68" name="object 2768"/>
          <p:cNvSpPr/>
          <p:nvPr/>
        </p:nvSpPr>
        <p:spPr>
          <a:xfrm>
            <a:off x="5881946" y="3779174"/>
            <a:ext cx="20782" cy="14720"/>
          </a:xfrm>
          <a:custGeom>
            <a:avLst/>
            <a:gdLst/>
            <a:ahLst/>
            <a:cxnLst/>
            <a:rect l="l" t="t" r="r" b="b"/>
            <a:pathLst>
              <a:path w="30479" h="21589">
                <a:moveTo>
                  <a:pt x="30479" y="2133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69" name="object 2769"/>
          <p:cNvSpPr/>
          <p:nvPr/>
        </p:nvSpPr>
        <p:spPr>
          <a:xfrm>
            <a:off x="5859087" y="3769821"/>
            <a:ext cx="22947" cy="9525"/>
          </a:xfrm>
          <a:custGeom>
            <a:avLst/>
            <a:gdLst/>
            <a:ahLst/>
            <a:cxnLst/>
            <a:rect l="l" t="t" r="r" b="b"/>
            <a:pathLst>
              <a:path w="33654" h="13970">
                <a:moveTo>
                  <a:pt x="33527" y="1371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70" name="object 2770"/>
          <p:cNvSpPr/>
          <p:nvPr/>
        </p:nvSpPr>
        <p:spPr>
          <a:xfrm>
            <a:off x="5834149" y="3766704"/>
            <a:ext cx="25111" cy="3464"/>
          </a:xfrm>
          <a:custGeom>
            <a:avLst/>
            <a:gdLst/>
            <a:ahLst/>
            <a:cxnLst/>
            <a:rect l="l" t="t" r="r" b="b"/>
            <a:pathLst>
              <a:path w="36829" h="5079">
                <a:moveTo>
                  <a:pt x="36575" y="457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71" name="object 2771"/>
          <p:cNvSpPr/>
          <p:nvPr/>
        </p:nvSpPr>
        <p:spPr>
          <a:xfrm>
            <a:off x="5832070" y="3766705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76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72" name="object 2772"/>
          <p:cNvSpPr/>
          <p:nvPr/>
        </p:nvSpPr>
        <p:spPr>
          <a:xfrm>
            <a:off x="5823757" y="3202478"/>
            <a:ext cx="13855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1981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73" name="object 2773"/>
          <p:cNvSpPr/>
          <p:nvPr/>
        </p:nvSpPr>
        <p:spPr>
          <a:xfrm>
            <a:off x="5837265" y="3197282"/>
            <a:ext cx="0" cy="5195"/>
          </a:xfrm>
          <a:custGeom>
            <a:avLst/>
            <a:gdLst/>
            <a:ahLst/>
            <a:cxnLst/>
            <a:rect l="l" t="t" r="r" b="b"/>
            <a:pathLst>
              <a:path h="7620">
                <a:moveTo>
                  <a:pt x="0" y="0"/>
                </a:moveTo>
                <a:lnTo>
                  <a:pt x="0" y="76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74" name="object 2774"/>
          <p:cNvSpPr/>
          <p:nvPr/>
        </p:nvSpPr>
        <p:spPr>
          <a:xfrm>
            <a:off x="5823757" y="3197282"/>
            <a:ext cx="13855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75" name="object 2775"/>
          <p:cNvSpPr/>
          <p:nvPr/>
        </p:nvSpPr>
        <p:spPr>
          <a:xfrm>
            <a:off x="5823757" y="3197282"/>
            <a:ext cx="0" cy="5195"/>
          </a:xfrm>
          <a:custGeom>
            <a:avLst/>
            <a:gdLst/>
            <a:ahLst/>
            <a:cxnLst/>
            <a:rect l="l" t="t" r="r" b="b"/>
            <a:pathLst>
              <a:path h="7620">
                <a:moveTo>
                  <a:pt x="0" y="76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76" name="object 2776"/>
          <p:cNvSpPr/>
          <p:nvPr/>
        </p:nvSpPr>
        <p:spPr>
          <a:xfrm>
            <a:off x="5823757" y="3301191"/>
            <a:ext cx="13855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1981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77" name="object 2777"/>
          <p:cNvSpPr/>
          <p:nvPr/>
        </p:nvSpPr>
        <p:spPr>
          <a:xfrm>
            <a:off x="5837265" y="3295997"/>
            <a:ext cx="0" cy="5195"/>
          </a:xfrm>
          <a:custGeom>
            <a:avLst/>
            <a:gdLst/>
            <a:ahLst/>
            <a:cxnLst/>
            <a:rect l="l" t="t" r="r" b="b"/>
            <a:pathLst>
              <a:path h="7620">
                <a:moveTo>
                  <a:pt x="0" y="0"/>
                </a:moveTo>
                <a:lnTo>
                  <a:pt x="0" y="76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78" name="object 2778"/>
          <p:cNvSpPr/>
          <p:nvPr/>
        </p:nvSpPr>
        <p:spPr>
          <a:xfrm>
            <a:off x="5823757" y="3295996"/>
            <a:ext cx="13855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79" name="object 2779"/>
          <p:cNvSpPr/>
          <p:nvPr/>
        </p:nvSpPr>
        <p:spPr>
          <a:xfrm>
            <a:off x="5823757" y="3295997"/>
            <a:ext cx="0" cy="5195"/>
          </a:xfrm>
          <a:custGeom>
            <a:avLst/>
            <a:gdLst/>
            <a:ahLst/>
            <a:cxnLst/>
            <a:rect l="l" t="t" r="r" b="b"/>
            <a:pathLst>
              <a:path h="7620">
                <a:moveTo>
                  <a:pt x="0" y="76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80" name="object 2780"/>
          <p:cNvSpPr/>
          <p:nvPr/>
        </p:nvSpPr>
        <p:spPr>
          <a:xfrm>
            <a:off x="5837265" y="3202478"/>
            <a:ext cx="93518" cy="0"/>
          </a:xfrm>
          <a:custGeom>
            <a:avLst/>
            <a:gdLst/>
            <a:ahLst/>
            <a:cxnLst/>
            <a:rect l="l" t="t" r="r" b="b"/>
            <a:pathLst>
              <a:path w="137159">
                <a:moveTo>
                  <a:pt x="0" y="0"/>
                </a:moveTo>
                <a:lnTo>
                  <a:pt x="13716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81" name="object 2781"/>
          <p:cNvSpPr/>
          <p:nvPr/>
        </p:nvSpPr>
        <p:spPr>
          <a:xfrm>
            <a:off x="5837265" y="3202478"/>
            <a:ext cx="0" cy="5195"/>
          </a:xfrm>
          <a:custGeom>
            <a:avLst/>
            <a:gdLst/>
            <a:ahLst/>
            <a:cxnLst/>
            <a:rect l="l" t="t" r="r" b="b"/>
            <a:pathLst>
              <a:path h="7620">
                <a:moveTo>
                  <a:pt x="0" y="76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82" name="object 2782"/>
          <p:cNvSpPr/>
          <p:nvPr/>
        </p:nvSpPr>
        <p:spPr>
          <a:xfrm>
            <a:off x="5837266" y="3207674"/>
            <a:ext cx="93518" cy="0"/>
          </a:xfrm>
          <a:custGeom>
            <a:avLst/>
            <a:gdLst/>
            <a:ahLst/>
            <a:cxnLst/>
            <a:rect l="l" t="t" r="r" b="b"/>
            <a:pathLst>
              <a:path w="137159">
                <a:moveTo>
                  <a:pt x="13715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83" name="object 2783"/>
          <p:cNvSpPr/>
          <p:nvPr/>
        </p:nvSpPr>
        <p:spPr>
          <a:xfrm>
            <a:off x="5930784" y="3202478"/>
            <a:ext cx="0" cy="5195"/>
          </a:xfrm>
          <a:custGeom>
            <a:avLst/>
            <a:gdLst/>
            <a:ahLst/>
            <a:cxnLst/>
            <a:rect l="l" t="t" r="r" b="b"/>
            <a:pathLst>
              <a:path h="7620">
                <a:moveTo>
                  <a:pt x="0" y="0"/>
                </a:moveTo>
                <a:lnTo>
                  <a:pt x="0" y="76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84" name="object 2784"/>
          <p:cNvSpPr/>
          <p:nvPr/>
        </p:nvSpPr>
        <p:spPr>
          <a:xfrm>
            <a:off x="5837265" y="3202478"/>
            <a:ext cx="0" cy="5195"/>
          </a:xfrm>
          <a:custGeom>
            <a:avLst/>
            <a:gdLst/>
            <a:ahLst/>
            <a:cxnLst/>
            <a:rect l="l" t="t" r="r" b="b"/>
            <a:pathLst>
              <a:path h="7620">
                <a:moveTo>
                  <a:pt x="0" y="76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85" name="object 2785"/>
          <p:cNvSpPr/>
          <p:nvPr/>
        </p:nvSpPr>
        <p:spPr>
          <a:xfrm>
            <a:off x="5837266" y="3207674"/>
            <a:ext cx="93518" cy="0"/>
          </a:xfrm>
          <a:custGeom>
            <a:avLst/>
            <a:gdLst/>
            <a:ahLst/>
            <a:cxnLst/>
            <a:rect l="l" t="t" r="r" b="b"/>
            <a:pathLst>
              <a:path w="137159">
                <a:moveTo>
                  <a:pt x="13715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86" name="object 2786"/>
          <p:cNvSpPr/>
          <p:nvPr/>
        </p:nvSpPr>
        <p:spPr>
          <a:xfrm>
            <a:off x="5930784" y="3202478"/>
            <a:ext cx="0" cy="5195"/>
          </a:xfrm>
          <a:custGeom>
            <a:avLst/>
            <a:gdLst/>
            <a:ahLst/>
            <a:cxnLst/>
            <a:rect l="l" t="t" r="r" b="b"/>
            <a:pathLst>
              <a:path h="7620">
                <a:moveTo>
                  <a:pt x="0" y="0"/>
                </a:moveTo>
                <a:lnTo>
                  <a:pt x="0" y="76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87" name="object 2787"/>
          <p:cNvSpPr/>
          <p:nvPr/>
        </p:nvSpPr>
        <p:spPr>
          <a:xfrm>
            <a:off x="5837265" y="3202478"/>
            <a:ext cx="93518" cy="0"/>
          </a:xfrm>
          <a:custGeom>
            <a:avLst/>
            <a:gdLst/>
            <a:ahLst/>
            <a:cxnLst/>
            <a:rect l="l" t="t" r="r" b="b"/>
            <a:pathLst>
              <a:path w="137159">
                <a:moveTo>
                  <a:pt x="0" y="0"/>
                </a:moveTo>
                <a:lnTo>
                  <a:pt x="13716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88" name="object 2788"/>
          <p:cNvSpPr/>
          <p:nvPr/>
        </p:nvSpPr>
        <p:spPr>
          <a:xfrm>
            <a:off x="5927666" y="3202478"/>
            <a:ext cx="3464" cy="25111"/>
          </a:xfrm>
          <a:custGeom>
            <a:avLst/>
            <a:gdLst/>
            <a:ahLst/>
            <a:cxnLst/>
            <a:rect l="l" t="t" r="r" b="b"/>
            <a:pathLst>
              <a:path w="5079" h="36829">
                <a:moveTo>
                  <a:pt x="4572" y="0"/>
                </a:moveTo>
                <a:lnTo>
                  <a:pt x="0" y="365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89" name="object 2789"/>
          <p:cNvSpPr/>
          <p:nvPr/>
        </p:nvSpPr>
        <p:spPr>
          <a:xfrm>
            <a:off x="5917276" y="3227417"/>
            <a:ext cx="10391" cy="22947"/>
          </a:xfrm>
          <a:custGeom>
            <a:avLst/>
            <a:gdLst/>
            <a:ahLst/>
            <a:cxnLst/>
            <a:rect l="l" t="t" r="r" b="b"/>
            <a:pathLst>
              <a:path w="15240" h="33654">
                <a:moveTo>
                  <a:pt x="15240" y="0"/>
                </a:moveTo>
                <a:lnTo>
                  <a:pt x="0" y="335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90" name="object 2790"/>
          <p:cNvSpPr/>
          <p:nvPr/>
        </p:nvSpPr>
        <p:spPr>
          <a:xfrm>
            <a:off x="5902729" y="3250276"/>
            <a:ext cx="14720" cy="19915"/>
          </a:xfrm>
          <a:custGeom>
            <a:avLst/>
            <a:gdLst/>
            <a:ahLst/>
            <a:cxnLst/>
            <a:rect l="l" t="t" r="r" b="b"/>
            <a:pathLst>
              <a:path w="21590" h="29210">
                <a:moveTo>
                  <a:pt x="21335" y="0"/>
                </a:moveTo>
                <a:lnTo>
                  <a:pt x="0" y="2895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91" name="object 2791"/>
          <p:cNvSpPr/>
          <p:nvPr/>
        </p:nvSpPr>
        <p:spPr>
          <a:xfrm>
            <a:off x="5881946" y="3270019"/>
            <a:ext cx="20782" cy="14720"/>
          </a:xfrm>
          <a:custGeom>
            <a:avLst/>
            <a:gdLst/>
            <a:ahLst/>
            <a:cxnLst/>
            <a:rect l="l" t="t" r="r" b="b"/>
            <a:pathLst>
              <a:path w="30479" h="21589">
                <a:moveTo>
                  <a:pt x="30479" y="0"/>
                </a:moveTo>
                <a:lnTo>
                  <a:pt x="0" y="2133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92" name="object 2792"/>
          <p:cNvSpPr/>
          <p:nvPr/>
        </p:nvSpPr>
        <p:spPr>
          <a:xfrm>
            <a:off x="5859087" y="3284566"/>
            <a:ext cx="22947" cy="9525"/>
          </a:xfrm>
          <a:custGeom>
            <a:avLst/>
            <a:gdLst/>
            <a:ahLst/>
            <a:cxnLst/>
            <a:rect l="l" t="t" r="r" b="b"/>
            <a:pathLst>
              <a:path w="33654" h="13970">
                <a:moveTo>
                  <a:pt x="33527" y="0"/>
                </a:moveTo>
                <a:lnTo>
                  <a:pt x="0" y="1371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93" name="object 2793"/>
          <p:cNvSpPr/>
          <p:nvPr/>
        </p:nvSpPr>
        <p:spPr>
          <a:xfrm>
            <a:off x="5834149" y="3293918"/>
            <a:ext cx="25111" cy="2165"/>
          </a:xfrm>
          <a:custGeom>
            <a:avLst/>
            <a:gdLst/>
            <a:ahLst/>
            <a:cxnLst/>
            <a:rect l="l" t="t" r="r" b="b"/>
            <a:pathLst>
              <a:path w="36829" h="3175">
                <a:moveTo>
                  <a:pt x="36575" y="0"/>
                </a:moveTo>
                <a:lnTo>
                  <a:pt x="0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94" name="object 2794"/>
          <p:cNvSpPr/>
          <p:nvPr/>
        </p:nvSpPr>
        <p:spPr>
          <a:xfrm>
            <a:off x="5832070" y="3295996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76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95" name="object 2795"/>
          <p:cNvSpPr/>
          <p:nvPr/>
        </p:nvSpPr>
        <p:spPr>
          <a:xfrm>
            <a:off x="4112376" y="2138449"/>
            <a:ext cx="12556" cy="0"/>
          </a:xfrm>
          <a:custGeom>
            <a:avLst/>
            <a:gdLst/>
            <a:ahLst/>
            <a:cxnLst/>
            <a:rect l="l" t="t" r="r" b="b"/>
            <a:pathLst>
              <a:path w="18414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96" name="object 2796"/>
          <p:cNvSpPr/>
          <p:nvPr/>
        </p:nvSpPr>
        <p:spPr>
          <a:xfrm>
            <a:off x="4112375" y="2134292"/>
            <a:ext cx="0" cy="9525"/>
          </a:xfrm>
          <a:custGeom>
            <a:avLst/>
            <a:gdLst/>
            <a:ahLst/>
            <a:cxnLst/>
            <a:rect l="l" t="t" r="r" b="b"/>
            <a:pathLst>
              <a:path h="13969">
                <a:moveTo>
                  <a:pt x="0" y="0"/>
                </a:moveTo>
                <a:lnTo>
                  <a:pt x="0" y="1371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97" name="object 2797"/>
          <p:cNvSpPr/>
          <p:nvPr/>
        </p:nvSpPr>
        <p:spPr>
          <a:xfrm>
            <a:off x="4112376" y="2143644"/>
            <a:ext cx="12556" cy="0"/>
          </a:xfrm>
          <a:custGeom>
            <a:avLst/>
            <a:gdLst/>
            <a:ahLst/>
            <a:cxnLst/>
            <a:rect l="l" t="t" r="r" b="b"/>
            <a:pathLst>
              <a:path w="18414">
                <a:moveTo>
                  <a:pt x="1828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98" name="object 2798"/>
          <p:cNvSpPr/>
          <p:nvPr/>
        </p:nvSpPr>
        <p:spPr>
          <a:xfrm>
            <a:off x="4124844" y="2138449"/>
            <a:ext cx="0" cy="5195"/>
          </a:xfrm>
          <a:custGeom>
            <a:avLst/>
            <a:gdLst/>
            <a:ahLst/>
            <a:cxnLst/>
            <a:rect l="l" t="t" r="r" b="b"/>
            <a:pathLst>
              <a:path h="7619">
                <a:moveTo>
                  <a:pt x="0" y="0"/>
                </a:moveTo>
                <a:lnTo>
                  <a:pt x="0" y="76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99" name="object 2799"/>
          <p:cNvSpPr/>
          <p:nvPr/>
        </p:nvSpPr>
        <p:spPr>
          <a:xfrm>
            <a:off x="4112376" y="2039735"/>
            <a:ext cx="12556" cy="0"/>
          </a:xfrm>
          <a:custGeom>
            <a:avLst/>
            <a:gdLst/>
            <a:ahLst/>
            <a:cxnLst/>
            <a:rect l="l" t="t" r="r" b="b"/>
            <a:pathLst>
              <a:path w="18414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00" name="object 2800"/>
          <p:cNvSpPr/>
          <p:nvPr/>
        </p:nvSpPr>
        <p:spPr>
          <a:xfrm>
            <a:off x="4112375" y="2039735"/>
            <a:ext cx="0" cy="5195"/>
          </a:xfrm>
          <a:custGeom>
            <a:avLst/>
            <a:gdLst/>
            <a:ahLst/>
            <a:cxnLst/>
            <a:rect l="l" t="t" r="r" b="b"/>
            <a:pathLst>
              <a:path h="7619">
                <a:moveTo>
                  <a:pt x="0" y="76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01" name="object 2801"/>
          <p:cNvSpPr/>
          <p:nvPr/>
        </p:nvSpPr>
        <p:spPr>
          <a:xfrm>
            <a:off x="4112376" y="2044931"/>
            <a:ext cx="12556" cy="0"/>
          </a:xfrm>
          <a:custGeom>
            <a:avLst/>
            <a:gdLst/>
            <a:ahLst/>
            <a:cxnLst/>
            <a:rect l="l" t="t" r="r" b="b"/>
            <a:pathLst>
              <a:path w="18414">
                <a:moveTo>
                  <a:pt x="1828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02" name="object 2802"/>
          <p:cNvSpPr/>
          <p:nvPr/>
        </p:nvSpPr>
        <p:spPr>
          <a:xfrm>
            <a:off x="4124844" y="2039735"/>
            <a:ext cx="0" cy="5195"/>
          </a:xfrm>
          <a:custGeom>
            <a:avLst/>
            <a:gdLst/>
            <a:ahLst/>
            <a:cxnLst/>
            <a:rect l="l" t="t" r="r" b="b"/>
            <a:pathLst>
              <a:path h="7619">
                <a:moveTo>
                  <a:pt x="0" y="0"/>
                </a:moveTo>
                <a:lnTo>
                  <a:pt x="0" y="76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03" name="object 2803"/>
          <p:cNvSpPr/>
          <p:nvPr/>
        </p:nvSpPr>
        <p:spPr>
          <a:xfrm>
            <a:off x="4018857" y="2138449"/>
            <a:ext cx="93518" cy="0"/>
          </a:xfrm>
          <a:custGeom>
            <a:avLst/>
            <a:gdLst/>
            <a:ahLst/>
            <a:cxnLst/>
            <a:rect l="l" t="t" r="r" b="b"/>
            <a:pathLst>
              <a:path w="137160">
                <a:moveTo>
                  <a:pt x="13716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04" name="object 2804"/>
          <p:cNvSpPr/>
          <p:nvPr/>
        </p:nvSpPr>
        <p:spPr>
          <a:xfrm>
            <a:off x="4018857" y="2134292"/>
            <a:ext cx="93518" cy="0"/>
          </a:xfrm>
          <a:custGeom>
            <a:avLst/>
            <a:gdLst/>
            <a:ahLst/>
            <a:cxnLst/>
            <a:rect l="l" t="t" r="r" b="b"/>
            <a:pathLst>
              <a:path w="137160">
                <a:moveTo>
                  <a:pt x="0" y="0"/>
                </a:moveTo>
                <a:lnTo>
                  <a:pt x="13716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05" name="object 2805"/>
          <p:cNvSpPr/>
          <p:nvPr/>
        </p:nvSpPr>
        <p:spPr>
          <a:xfrm>
            <a:off x="4018857" y="2134292"/>
            <a:ext cx="0" cy="4330"/>
          </a:xfrm>
          <a:custGeom>
            <a:avLst/>
            <a:gdLst/>
            <a:ahLst/>
            <a:cxnLst/>
            <a:rect l="l" t="t" r="r" b="b"/>
            <a:pathLst>
              <a:path h="6350">
                <a:moveTo>
                  <a:pt x="-1524" y="3048"/>
                </a:moveTo>
                <a:lnTo>
                  <a:pt x="1524" y="3048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06" name="object 2806"/>
          <p:cNvSpPr/>
          <p:nvPr/>
        </p:nvSpPr>
        <p:spPr>
          <a:xfrm>
            <a:off x="4018857" y="2134292"/>
            <a:ext cx="93518" cy="0"/>
          </a:xfrm>
          <a:custGeom>
            <a:avLst/>
            <a:gdLst/>
            <a:ahLst/>
            <a:cxnLst/>
            <a:rect l="l" t="t" r="r" b="b"/>
            <a:pathLst>
              <a:path w="137160">
                <a:moveTo>
                  <a:pt x="0" y="0"/>
                </a:moveTo>
                <a:lnTo>
                  <a:pt x="13716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07" name="object 2807"/>
          <p:cNvSpPr/>
          <p:nvPr/>
        </p:nvSpPr>
        <p:spPr>
          <a:xfrm>
            <a:off x="4018857" y="2134292"/>
            <a:ext cx="0" cy="4330"/>
          </a:xfrm>
          <a:custGeom>
            <a:avLst/>
            <a:gdLst/>
            <a:ahLst/>
            <a:cxnLst/>
            <a:rect l="l" t="t" r="r" b="b"/>
            <a:pathLst>
              <a:path h="6350">
                <a:moveTo>
                  <a:pt x="-1524" y="3048"/>
                </a:moveTo>
                <a:lnTo>
                  <a:pt x="1524" y="3048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08" name="object 2808"/>
          <p:cNvSpPr/>
          <p:nvPr/>
        </p:nvSpPr>
        <p:spPr>
          <a:xfrm>
            <a:off x="4018857" y="2138449"/>
            <a:ext cx="93518" cy="0"/>
          </a:xfrm>
          <a:custGeom>
            <a:avLst/>
            <a:gdLst/>
            <a:ahLst/>
            <a:cxnLst/>
            <a:rect l="l" t="t" r="r" b="b"/>
            <a:pathLst>
              <a:path w="137160">
                <a:moveTo>
                  <a:pt x="13716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09" name="object 2809"/>
          <p:cNvSpPr/>
          <p:nvPr/>
        </p:nvSpPr>
        <p:spPr>
          <a:xfrm>
            <a:off x="4018856" y="2113511"/>
            <a:ext cx="3464" cy="25111"/>
          </a:xfrm>
          <a:custGeom>
            <a:avLst/>
            <a:gdLst/>
            <a:ahLst/>
            <a:cxnLst/>
            <a:rect l="l" t="t" r="r" b="b"/>
            <a:pathLst>
              <a:path w="5079" h="36830">
                <a:moveTo>
                  <a:pt x="0" y="36575"/>
                </a:moveTo>
                <a:lnTo>
                  <a:pt x="4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10" name="object 2810"/>
          <p:cNvSpPr/>
          <p:nvPr/>
        </p:nvSpPr>
        <p:spPr>
          <a:xfrm>
            <a:off x="4021975" y="2090651"/>
            <a:ext cx="9525" cy="22947"/>
          </a:xfrm>
          <a:custGeom>
            <a:avLst/>
            <a:gdLst/>
            <a:ahLst/>
            <a:cxnLst/>
            <a:rect l="l" t="t" r="r" b="b"/>
            <a:pathLst>
              <a:path w="13970" h="33655">
                <a:moveTo>
                  <a:pt x="0" y="33527"/>
                </a:moveTo>
                <a:lnTo>
                  <a:pt x="1371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11" name="object 2811"/>
          <p:cNvSpPr/>
          <p:nvPr/>
        </p:nvSpPr>
        <p:spPr>
          <a:xfrm>
            <a:off x="4031326" y="2071947"/>
            <a:ext cx="15586" cy="19050"/>
          </a:xfrm>
          <a:custGeom>
            <a:avLst/>
            <a:gdLst/>
            <a:ahLst/>
            <a:cxnLst/>
            <a:rect l="l" t="t" r="r" b="b"/>
            <a:pathLst>
              <a:path w="22860" h="27939">
                <a:moveTo>
                  <a:pt x="0" y="27431"/>
                </a:moveTo>
                <a:lnTo>
                  <a:pt x="2286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12" name="object 2812"/>
          <p:cNvSpPr/>
          <p:nvPr/>
        </p:nvSpPr>
        <p:spPr>
          <a:xfrm>
            <a:off x="4046913" y="2056360"/>
            <a:ext cx="19915" cy="15586"/>
          </a:xfrm>
          <a:custGeom>
            <a:avLst/>
            <a:gdLst/>
            <a:ahLst/>
            <a:cxnLst/>
            <a:rect l="l" t="t" r="r" b="b"/>
            <a:pathLst>
              <a:path w="29210" h="22860">
                <a:moveTo>
                  <a:pt x="0" y="22859"/>
                </a:moveTo>
                <a:lnTo>
                  <a:pt x="2895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13" name="object 2813"/>
          <p:cNvSpPr/>
          <p:nvPr/>
        </p:nvSpPr>
        <p:spPr>
          <a:xfrm>
            <a:off x="4066656" y="2048048"/>
            <a:ext cx="22947" cy="8659"/>
          </a:xfrm>
          <a:custGeom>
            <a:avLst/>
            <a:gdLst/>
            <a:ahLst/>
            <a:cxnLst/>
            <a:rect l="l" t="t" r="r" b="b"/>
            <a:pathLst>
              <a:path w="33654" h="12700">
                <a:moveTo>
                  <a:pt x="0" y="12192"/>
                </a:moveTo>
                <a:lnTo>
                  <a:pt x="3352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14" name="object 2814"/>
          <p:cNvSpPr/>
          <p:nvPr/>
        </p:nvSpPr>
        <p:spPr>
          <a:xfrm>
            <a:off x="4089515" y="2044931"/>
            <a:ext cx="25111" cy="3464"/>
          </a:xfrm>
          <a:custGeom>
            <a:avLst/>
            <a:gdLst/>
            <a:ahLst/>
            <a:cxnLst/>
            <a:rect l="l" t="t" r="r" b="b"/>
            <a:pathLst>
              <a:path w="36829" h="5080">
                <a:moveTo>
                  <a:pt x="0" y="4572"/>
                </a:moveTo>
                <a:lnTo>
                  <a:pt x="3657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15" name="object 2815"/>
          <p:cNvSpPr/>
          <p:nvPr/>
        </p:nvSpPr>
        <p:spPr>
          <a:xfrm>
            <a:off x="4112375" y="2044931"/>
            <a:ext cx="433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16" name="object 2816"/>
          <p:cNvSpPr/>
          <p:nvPr/>
        </p:nvSpPr>
        <p:spPr>
          <a:xfrm>
            <a:off x="4124844" y="1620981"/>
            <a:ext cx="0" cy="5195"/>
          </a:xfrm>
          <a:custGeom>
            <a:avLst/>
            <a:gdLst/>
            <a:ahLst/>
            <a:cxnLst/>
            <a:rect l="l" t="t" r="r" b="b"/>
            <a:pathLst>
              <a:path h="7619">
                <a:moveTo>
                  <a:pt x="0" y="76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17" name="object 2817"/>
          <p:cNvSpPr/>
          <p:nvPr/>
        </p:nvSpPr>
        <p:spPr>
          <a:xfrm>
            <a:off x="4112376" y="1620981"/>
            <a:ext cx="12556" cy="0"/>
          </a:xfrm>
          <a:custGeom>
            <a:avLst/>
            <a:gdLst/>
            <a:ahLst/>
            <a:cxnLst/>
            <a:rect l="l" t="t" r="r" b="b"/>
            <a:pathLst>
              <a:path w="18414">
                <a:moveTo>
                  <a:pt x="1828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18" name="object 2818"/>
          <p:cNvSpPr/>
          <p:nvPr/>
        </p:nvSpPr>
        <p:spPr>
          <a:xfrm>
            <a:off x="4112375" y="1620981"/>
            <a:ext cx="0" cy="5195"/>
          </a:xfrm>
          <a:custGeom>
            <a:avLst/>
            <a:gdLst/>
            <a:ahLst/>
            <a:cxnLst/>
            <a:rect l="l" t="t" r="r" b="b"/>
            <a:pathLst>
              <a:path h="7619">
                <a:moveTo>
                  <a:pt x="0" y="0"/>
                </a:moveTo>
                <a:lnTo>
                  <a:pt x="0" y="76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19" name="object 2819"/>
          <p:cNvSpPr/>
          <p:nvPr/>
        </p:nvSpPr>
        <p:spPr>
          <a:xfrm>
            <a:off x="4112376" y="1626177"/>
            <a:ext cx="12556" cy="0"/>
          </a:xfrm>
          <a:custGeom>
            <a:avLst/>
            <a:gdLst/>
            <a:ahLst/>
            <a:cxnLst/>
            <a:rect l="l" t="t" r="r" b="b"/>
            <a:pathLst>
              <a:path w="18414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20" name="object 2820"/>
          <p:cNvSpPr/>
          <p:nvPr/>
        </p:nvSpPr>
        <p:spPr>
          <a:xfrm>
            <a:off x="4124844" y="1522268"/>
            <a:ext cx="0" cy="5195"/>
          </a:xfrm>
          <a:custGeom>
            <a:avLst/>
            <a:gdLst/>
            <a:ahLst/>
            <a:cxnLst/>
            <a:rect l="l" t="t" r="r" b="b"/>
            <a:pathLst>
              <a:path h="7619">
                <a:moveTo>
                  <a:pt x="0" y="76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21" name="object 2821"/>
          <p:cNvSpPr/>
          <p:nvPr/>
        </p:nvSpPr>
        <p:spPr>
          <a:xfrm>
            <a:off x="4112376" y="1522268"/>
            <a:ext cx="12556" cy="0"/>
          </a:xfrm>
          <a:custGeom>
            <a:avLst/>
            <a:gdLst/>
            <a:ahLst/>
            <a:cxnLst/>
            <a:rect l="l" t="t" r="r" b="b"/>
            <a:pathLst>
              <a:path w="18414">
                <a:moveTo>
                  <a:pt x="1828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22" name="object 2822"/>
          <p:cNvSpPr/>
          <p:nvPr/>
        </p:nvSpPr>
        <p:spPr>
          <a:xfrm>
            <a:off x="4112375" y="1522268"/>
            <a:ext cx="0" cy="9525"/>
          </a:xfrm>
          <a:custGeom>
            <a:avLst/>
            <a:gdLst/>
            <a:ahLst/>
            <a:cxnLst/>
            <a:rect l="l" t="t" r="r" b="b"/>
            <a:pathLst>
              <a:path h="13969">
                <a:moveTo>
                  <a:pt x="0" y="0"/>
                </a:moveTo>
                <a:lnTo>
                  <a:pt x="0" y="1371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23" name="object 2823"/>
          <p:cNvSpPr/>
          <p:nvPr/>
        </p:nvSpPr>
        <p:spPr>
          <a:xfrm>
            <a:off x="4112376" y="1527463"/>
            <a:ext cx="12556" cy="0"/>
          </a:xfrm>
          <a:custGeom>
            <a:avLst/>
            <a:gdLst/>
            <a:ahLst/>
            <a:cxnLst/>
            <a:rect l="l" t="t" r="r" b="b"/>
            <a:pathLst>
              <a:path w="18414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24" name="object 2824"/>
          <p:cNvSpPr/>
          <p:nvPr/>
        </p:nvSpPr>
        <p:spPr>
          <a:xfrm>
            <a:off x="4018857" y="1527463"/>
            <a:ext cx="0" cy="4330"/>
          </a:xfrm>
          <a:custGeom>
            <a:avLst/>
            <a:gdLst/>
            <a:ahLst/>
            <a:cxnLst/>
            <a:rect l="l" t="t" r="r" b="b"/>
            <a:pathLst>
              <a:path h="6350">
                <a:moveTo>
                  <a:pt x="-1524" y="3048"/>
                </a:moveTo>
                <a:lnTo>
                  <a:pt x="1524" y="3048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25" name="object 2825"/>
          <p:cNvSpPr/>
          <p:nvPr/>
        </p:nvSpPr>
        <p:spPr>
          <a:xfrm>
            <a:off x="4018857" y="1531620"/>
            <a:ext cx="93518" cy="0"/>
          </a:xfrm>
          <a:custGeom>
            <a:avLst/>
            <a:gdLst/>
            <a:ahLst/>
            <a:cxnLst/>
            <a:rect l="l" t="t" r="r" b="b"/>
            <a:pathLst>
              <a:path w="137160">
                <a:moveTo>
                  <a:pt x="0" y="0"/>
                </a:moveTo>
                <a:lnTo>
                  <a:pt x="13716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26" name="object 2826"/>
          <p:cNvSpPr/>
          <p:nvPr/>
        </p:nvSpPr>
        <p:spPr>
          <a:xfrm>
            <a:off x="4018857" y="1527463"/>
            <a:ext cx="93518" cy="0"/>
          </a:xfrm>
          <a:custGeom>
            <a:avLst/>
            <a:gdLst/>
            <a:ahLst/>
            <a:cxnLst/>
            <a:rect l="l" t="t" r="r" b="b"/>
            <a:pathLst>
              <a:path w="137160">
                <a:moveTo>
                  <a:pt x="13716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27" name="object 2827"/>
          <p:cNvSpPr/>
          <p:nvPr/>
        </p:nvSpPr>
        <p:spPr>
          <a:xfrm>
            <a:off x="4018857" y="1531620"/>
            <a:ext cx="93518" cy="0"/>
          </a:xfrm>
          <a:custGeom>
            <a:avLst/>
            <a:gdLst/>
            <a:ahLst/>
            <a:cxnLst/>
            <a:rect l="l" t="t" r="r" b="b"/>
            <a:pathLst>
              <a:path w="137160">
                <a:moveTo>
                  <a:pt x="0" y="0"/>
                </a:moveTo>
                <a:lnTo>
                  <a:pt x="13716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28" name="object 2828"/>
          <p:cNvSpPr/>
          <p:nvPr/>
        </p:nvSpPr>
        <p:spPr>
          <a:xfrm>
            <a:off x="4018857" y="1527463"/>
            <a:ext cx="0" cy="4330"/>
          </a:xfrm>
          <a:custGeom>
            <a:avLst/>
            <a:gdLst/>
            <a:ahLst/>
            <a:cxnLst/>
            <a:rect l="l" t="t" r="r" b="b"/>
            <a:pathLst>
              <a:path h="6350">
                <a:moveTo>
                  <a:pt x="-1524" y="3048"/>
                </a:moveTo>
                <a:lnTo>
                  <a:pt x="1524" y="3048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29" name="object 2829"/>
          <p:cNvSpPr/>
          <p:nvPr/>
        </p:nvSpPr>
        <p:spPr>
          <a:xfrm>
            <a:off x="4018857" y="1527463"/>
            <a:ext cx="93518" cy="0"/>
          </a:xfrm>
          <a:custGeom>
            <a:avLst/>
            <a:gdLst/>
            <a:ahLst/>
            <a:cxnLst/>
            <a:rect l="l" t="t" r="r" b="b"/>
            <a:pathLst>
              <a:path w="137160">
                <a:moveTo>
                  <a:pt x="13716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30" name="object 2830"/>
          <p:cNvSpPr/>
          <p:nvPr/>
        </p:nvSpPr>
        <p:spPr>
          <a:xfrm>
            <a:off x="4018856" y="1527463"/>
            <a:ext cx="3464" cy="25111"/>
          </a:xfrm>
          <a:custGeom>
            <a:avLst/>
            <a:gdLst/>
            <a:ahLst/>
            <a:cxnLst/>
            <a:rect l="l" t="t" r="r" b="b"/>
            <a:pathLst>
              <a:path w="5079" h="36830">
                <a:moveTo>
                  <a:pt x="0" y="0"/>
                </a:moveTo>
                <a:lnTo>
                  <a:pt x="4572" y="365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31" name="object 2831"/>
          <p:cNvSpPr/>
          <p:nvPr/>
        </p:nvSpPr>
        <p:spPr>
          <a:xfrm>
            <a:off x="4021975" y="1552401"/>
            <a:ext cx="9525" cy="22947"/>
          </a:xfrm>
          <a:custGeom>
            <a:avLst/>
            <a:gdLst/>
            <a:ahLst/>
            <a:cxnLst/>
            <a:rect l="l" t="t" r="r" b="b"/>
            <a:pathLst>
              <a:path w="13970" h="33655">
                <a:moveTo>
                  <a:pt x="0" y="0"/>
                </a:moveTo>
                <a:lnTo>
                  <a:pt x="13716" y="335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32" name="object 2832"/>
          <p:cNvSpPr/>
          <p:nvPr/>
        </p:nvSpPr>
        <p:spPr>
          <a:xfrm>
            <a:off x="4031326" y="1575261"/>
            <a:ext cx="15586" cy="19050"/>
          </a:xfrm>
          <a:custGeom>
            <a:avLst/>
            <a:gdLst/>
            <a:ahLst/>
            <a:cxnLst/>
            <a:rect l="l" t="t" r="r" b="b"/>
            <a:pathLst>
              <a:path w="22860" h="27939">
                <a:moveTo>
                  <a:pt x="0" y="0"/>
                </a:moveTo>
                <a:lnTo>
                  <a:pt x="22860" y="2743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33" name="object 2833"/>
          <p:cNvSpPr/>
          <p:nvPr/>
        </p:nvSpPr>
        <p:spPr>
          <a:xfrm>
            <a:off x="4046913" y="1593966"/>
            <a:ext cx="19915" cy="15586"/>
          </a:xfrm>
          <a:custGeom>
            <a:avLst/>
            <a:gdLst/>
            <a:ahLst/>
            <a:cxnLst/>
            <a:rect l="l" t="t" r="r" b="b"/>
            <a:pathLst>
              <a:path w="29210" h="22860">
                <a:moveTo>
                  <a:pt x="0" y="0"/>
                </a:moveTo>
                <a:lnTo>
                  <a:pt x="28956" y="2286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34" name="object 2834"/>
          <p:cNvSpPr/>
          <p:nvPr/>
        </p:nvSpPr>
        <p:spPr>
          <a:xfrm>
            <a:off x="4066656" y="1609552"/>
            <a:ext cx="22947" cy="8659"/>
          </a:xfrm>
          <a:custGeom>
            <a:avLst/>
            <a:gdLst/>
            <a:ahLst/>
            <a:cxnLst/>
            <a:rect l="l" t="t" r="r" b="b"/>
            <a:pathLst>
              <a:path w="33654" h="12700">
                <a:moveTo>
                  <a:pt x="0" y="0"/>
                </a:moveTo>
                <a:lnTo>
                  <a:pt x="33528" y="1219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35" name="object 2835"/>
          <p:cNvSpPr/>
          <p:nvPr/>
        </p:nvSpPr>
        <p:spPr>
          <a:xfrm>
            <a:off x="4089515" y="1617864"/>
            <a:ext cx="25111" cy="3464"/>
          </a:xfrm>
          <a:custGeom>
            <a:avLst/>
            <a:gdLst/>
            <a:ahLst/>
            <a:cxnLst/>
            <a:rect l="l" t="t" r="r" b="b"/>
            <a:pathLst>
              <a:path w="36829" h="5080">
                <a:moveTo>
                  <a:pt x="0" y="0"/>
                </a:moveTo>
                <a:lnTo>
                  <a:pt x="36576" y="4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36" name="object 2836"/>
          <p:cNvSpPr/>
          <p:nvPr/>
        </p:nvSpPr>
        <p:spPr>
          <a:xfrm>
            <a:off x="4112375" y="1620981"/>
            <a:ext cx="433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37" name="object 2837"/>
          <p:cNvSpPr/>
          <p:nvPr/>
        </p:nvSpPr>
        <p:spPr>
          <a:xfrm>
            <a:off x="6278878" y="2399260"/>
            <a:ext cx="13855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38" name="object 2838"/>
          <p:cNvSpPr/>
          <p:nvPr/>
        </p:nvSpPr>
        <p:spPr>
          <a:xfrm>
            <a:off x="6278879" y="2395105"/>
            <a:ext cx="0" cy="9525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0" y="0"/>
                </a:moveTo>
                <a:lnTo>
                  <a:pt x="0" y="1371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39" name="object 2839"/>
          <p:cNvSpPr/>
          <p:nvPr/>
        </p:nvSpPr>
        <p:spPr>
          <a:xfrm>
            <a:off x="6278878" y="2404456"/>
            <a:ext cx="13855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1981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40" name="object 2840"/>
          <p:cNvSpPr/>
          <p:nvPr/>
        </p:nvSpPr>
        <p:spPr>
          <a:xfrm>
            <a:off x="6292387" y="2399260"/>
            <a:ext cx="0" cy="5195"/>
          </a:xfrm>
          <a:custGeom>
            <a:avLst/>
            <a:gdLst/>
            <a:ahLst/>
            <a:cxnLst/>
            <a:rect l="l" t="t" r="r" b="b"/>
            <a:pathLst>
              <a:path h="7620">
                <a:moveTo>
                  <a:pt x="0" y="0"/>
                </a:moveTo>
                <a:lnTo>
                  <a:pt x="0" y="76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41" name="object 2841"/>
          <p:cNvSpPr/>
          <p:nvPr/>
        </p:nvSpPr>
        <p:spPr>
          <a:xfrm>
            <a:off x="6278878" y="2300547"/>
            <a:ext cx="13855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42" name="object 2842"/>
          <p:cNvSpPr/>
          <p:nvPr/>
        </p:nvSpPr>
        <p:spPr>
          <a:xfrm>
            <a:off x="6278879" y="2300547"/>
            <a:ext cx="0" cy="5195"/>
          </a:xfrm>
          <a:custGeom>
            <a:avLst/>
            <a:gdLst/>
            <a:ahLst/>
            <a:cxnLst/>
            <a:rect l="l" t="t" r="r" b="b"/>
            <a:pathLst>
              <a:path h="7620">
                <a:moveTo>
                  <a:pt x="0" y="76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43" name="object 2843"/>
          <p:cNvSpPr/>
          <p:nvPr/>
        </p:nvSpPr>
        <p:spPr>
          <a:xfrm>
            <a:off x="6278878" y="2305742"/>
            <a:ext cx="13855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1981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44" name="object 2844"/>
          <p:cNvSpPr/>
          <p:nvPr/>
        </p:nvSpPr>
        <p:spPr>
          <a:xfrm>
            <a:off x="6292387" y="2300547"/>
            <a:ext cx="0" cy="5195"/>
          </a:xfrm>
          <a:custGeom>
            <a:avLst/>
            <a:gdLst/>
            <a:ahLst/>
            <a:cxnLst/>
            <a:rect l="l" t="t" r="r" b="b"/>
            <a:pathLst>
              <a:path h="7620">
                <a:moveTo>
                  <a:pt x="0" y="0"/>
                </a:moveTo>
                <a:lnTo>
                  <a:pt x="0" y="76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45" name="object 2845"/>
          <p:cNvSpPr/>
          <p:nvPr/>
        </p:nvSpPr>
        <p:spPr>
          <a:xfrm>
            <a:off x="6185361" y="2399260"/>
            <a:ext cx="93518" cy="0"/>
          </a:xfrm>
          <a:custGeom>
            <a:avLst/>
            <a:gdLst/>
            <a:ahLst/>
            <a:cxnLst/>
            <a:rect l="l" t="t" r="r" b="b"/>
            <a:pathLst>
              <a:path w="137159">
                <a:moveTo>
                  <a:pt x="13715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46" name="object 2846"/>
          <p:cNvSpPr/>
          <p:nvPr/>
        </p:nvSpPr>
        <p:spPr>
          <a:xfrm>
            <a:off x="6185361" y="2395105"/>
            <a:ext cx="93518" cy="0"/>
          </a:xfrm>
          <a:custGeom>
            <a:avLst/>
            <a:gdLst/>
            <a:ahLst/>
            <a:cxnLst/>
            <a:rect l="l" t="t" r="r" b="b"/>
            <a:pathLst>
              <a:path w="137159">
                <a:moveTo>
                  <a:pt x="0" y="0"/>
                </a:moveTo>
                <a:lnTo>
                  <a:pt x="13716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47" name="object 2847"/>
          <p:cNvSpPr/>
          <p:nvPr/>
        </p:nvSpPr>
        <p:spPr>
          <a:xfrm>
            <a:off x="6185360" y="2395104"/>
            <a:ext cx="0" cy="4330"/>
          </a:xfrm>
          <a:custGeom>
            <a:avLst/>
            <a:gdLst/>
            <a:ahLst/>
            <a:cxnLst/>
            <a:rect l="l" t="t" r="r" b="b"/>
            <a:pathLst>
              <a:path h="6350">
                <a:moveTo>
                  <a:pt x="-1524" y="3048"/>
                </a:moveTo>
                <a:lnTo>
                  <a:pt x="1524" y="3048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48" name="object 2848"/>
          <p:cNvSpPr/>
          <p:nvPr/>
        </p:nvSpPr>
        <p:spPr>
          <a:xfrm>
            <a:off x="6185361" y="2395105"/>
            <a:ext cx="93518" cy="0"/>
          </a:xfrm>
          <a:custGeom>
            <a:avLst/>
            <a:gdLst/>
            <a:ahLst/>
            <a:cxnLst/>
            <a:rect l="l" t="t" r="r" b="b"/>
            <a:pathLst>
              <a:path w="137159">
                <a:moveTo>
                  <a:pt x="0" y="0"/>
                </a:moveTo>
                <a:lnTo>
                  <a:pt x="13716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49" name="object 2849"/>
          <p:cNvSpPr/>
          <p:nvPr/>
        </p:nvSpPr>
        <p:spPr>
          <a:xfrm>
            <a:off x="6185360" y="2395104"/>
            <a:ext cx="0" cy="4330"/>
          </a:xfrm>
          <a:custGeom>
            <a:avLst/>
            <a:gdLst/>
            <a:ahLst/>
            <a:cxnLst/>
            <a:rect l="l" t="t" r="r" b="b"/>
            <a:pathLst>
              <a:path h="6350">
                <a:moveTo>
                  <a:pt x="-1524" y="3048"/>
                </a:moveTo>
                <a:lnTo>
                  <a:pt x="1524" y="3048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50" name="object 2850"/>
          <p:cNvSpPr/>
          <p:nvPr/>
        </p:nvSpPr>
        <p:spPr>
          <a:xfrm>
            <a:off x="6185361" y="2399260"/>
            <a:ext cx="93518" cy="0"/>
          </a:xfrm>
          <a:custGeom>
            <a:avLst/>
            <a:gdLst/>
            <a:ahLst/>
            <a:cxnLst/>
            <a:rect l="l" t="t" r="r" b="b"/>
            <a:pathLst>
              <a:path w="137159">
                <a:moveTo>
                  <a:pt x="13715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51" name="object 2851"/>
          <p:cNvSpPr/>
          <p:nvPr/>
        </p:nvSpPr>
        <p:spPr>
          <a:xfrm>
            <a:off x="6185360" y="2375362"/>
            <a:ext cx="3464" cy="24245"/>
          </a:xfrm>
          <a:custGeom>
            <a:avLst/>
            <a:gdLst/>
            <a:ahLst/>
            <a:cxnLst/>
            <a:rect l="l" t="t" r="r" b="b"/>
            <a:pathLst>
              <a:path w="5079" h="35560">
                <a:moveTo>
                  <a:pt x="0" y="35051"/>
                </a:moveTo>
                <a:lnTo>
                  <a:pt x="4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52" name="object 2852"/>
          <p:cNvSpPr/>
          <p:nvPr/>
        </p:nvSpPr>
        <p:spPr>
          <a:xfrm>
            <a:off x="6188478" y="2352501"/>
            <a:ext cx="9525" cy="22947"/>
          </a:xfrm>
          <a:custGeom>
            <a:avLst/>
            <a:gdLst/>
            <a:ahLst/>
            <a:cxnLst/>
            <a:rect l="l" t="t" r="r" b="b"/>
            <a:pathLst>
              <a:path w="13970" h="33654">
                <a:moveTo>
                  <a:pt x="0" y="33527"/>
                </a:moveTo>
                <a:lnTo>
                  <a:pt x="1371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53" name="object 2853"/>
          <p:cNvSpPr/>
          <p:nvPr/>
        </p:nvSpPr>
        <p:spPr>
          <a:xfrm>
            <a:off x="6197830" y="2332759"/>
            <a:ext cx="15586" cy="19915"/>
          </a:xfrm>
          <a:custGeom>
            <a:avLst/>
            <a:gdLst/>
            <a:ahLst/>
            <a:cxnLst/>
            <a:rect l="l" t="t" r="r" b="b"/>
            <a:pathLst>
              <a:path w="22859" h="29210">
                <a:moveTo>
                  <a:pt x="0" y="28955"/>
                </a:moveTo>
                <a:lnTo>
                  <a:pt x="2286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54" name="object 2854"/>
          <p:cNvSpPr/>
          <p:nvPr/>
        </p:nvSpPr>
        <p:spPr>
          <a:xfrm>
            <a:off x="6213416" y="2317173"/>
            <a:ext cx="19915" cy="15586"/>
          </a:xfrm>
          <a:custGeom>
            <a:avLst/>
            <a:gdLst/>
            <a:ahLst/>
            <a:cxnLst/>
            <a:rect l="l" t="t" r="r" b="b"/>
            <a:pathLst>
              <a:path w="29209" h="22860">
                <a:moveTo>
                  <a:pt x="0" y="22859"/>
                </a:moveTo>
                <a:lnTo>
                  <a:pt x="2895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55" name="object 2855"/>
          <p:cNvSpPr/>
          <p:nvPr/>
        </p:nvSpPr>
        <p:spPr>
          <a:xfrm>
            <a:off x="6233160" y="2308860"/>
            <a:ext cx="24245" cy="8659"/>
          </a:xfrm>
          <a:custGeom>
            <a:avLst/>
            <a:gdLst/>
            <a:ahLst/>
            <a:cxnLst/>
            <a:rect l="l" t="t" r="r" b="b"/>
            <a:pathLst>
              <a:path w="35559" h="12700">
                <a:moveTo>
                  <a:pt x="0" y="12192"/>
                </a:moveTo>
                <a:lnTo>
                  <a:pt x="3505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56" name="object 2856"/>
          <p:cNvSpPr/>
          <p:nvPr/>
        </p:nvSpPr>
        <p:spPr>
          <a:xfrm>
            <a:off x="6257059" y="2305742"/>
            <a:ext cx="24245" cy="3464"/>
          </a:xfrm>
          <a:custGeom>
            <a:avLst/>
            <a:gdLst/>
            <a:ahLst/>
            <a:cxnLst/>
            <a:rect l="l" t="t" r="r" b="b"/>
            <a:pathLst>
              <a:path w="35559" h="5079">
                <a:moveTo>
                  <a:pt x="0" y="4572"/>
                </a:moveTo>
                <a:lnTo>
                  <a:pt x="3505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57" name="object 2857"/>
          <p:cNvSpPr/>
          <p:nvPr/>
        </p:nvSpPr>
        <p:spPr>
          <a:xfrm>
            <a:off x="6278879" y="2305742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58" name="object 2858"/>
          <p:cNvSpPr/>
          <p:nvPr/>
        </p:nvSpPr>
        <p:spPr>
          <a:xfrm>
            <a:off x="6292387" y="1646959"/>
            <a:ext cx="0" cy="5195"/>
          </a:xfrm>
          <a:custGeom>
            <a:avLst/>
            <a:gdLst/>
            <a:ahLst/>
            <a:cxnLst/>
            <a:rect l="l" t="t" r="r" b="b"/>
            <a:pathLst>
              <a:path h="7619">
                <a:moveTo>
                  <a:pt x="0" y="76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59" name="object 2859"/>
          <p:cNvSpPr/>
          <p:nvPr/>
        </p:nvSpPr>
        <p:spPr>
          <a:xfrm>
            <a:off x="6278878" y="1646958"/>
            <a:ext cx="13855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1981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60" name="object 2860"/>
          <p:cNvSpPr/>
          <p:nvPr/>
        </p:nvSpPr>
        <p:spPr>
          <a:xfrm>
            <a:off x="6278879" y="1646959"/>
            <a:ext cx="0" cy="5195"/>
          </a:xfrm>
          <a:custGeom>
            <a:avLst/>
            <a:gdLst/>
            <a:ahLst/>
            <a:cxnLst/>
            <a:rect l="l" t="t" r="r" b="b"/>
            <a:pathLst>
              <a:path h="7619">
                <a:moveTo>
                  <a:pt x="0" y="0"/>
                </a:moveTo>
                <a:lnTo>
                  <a:pt x="0" y="76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61" name="object 2861"/>
          <p:cNvSpPr/>
          <p:nvPr/>
        </p:nvSpPr>
        <p:spPr>
          <a:xfrm>
            <a:off x="6278878" y="1652155"/>
            <a:ext cx="13855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62" name="object 2862"/>
          <p:cNvSpPr/>
          <p:nvPr/>
        </p:nvSpPr>
        <p:spPr>
          <a:xfrm>
            <a:off x="6292387" y="1548246"/>
            <a:ext cx="0" cy="5195"/>
          </a:xfrm>
          <a:custGeom>
            <a:avLst/>
            <a:gdLst/>
            <a:ahLst/>
            <a:cxnLst/>
            <a:rect l="l" t="t" r="r" b="b"/>
            <a:pathLst>
              <a:path h="7619">
                <a:moveTo>
                  <a:pt x="0" y="76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63" name="object 2863"/>
          <p:cNvSpPr/>
          <p:nvPr/>
        </p:nvSpPr>
        <p:spPr>
          <a:xfrm>
            <a:off x="6278878" y="1548245"/>
            <a:ext cx="13855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1981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64" name="object 2864"/>
          <p:cNvSpPr/>
          <p:nvPr/>
        </p:nvSpPr>
        <p:spPr>
          <a:xfrm>
            <a:off x="6278879" y="1548245"/>
            <a:ext cx="0" cy="9525"/>
          </a:xfrm>
          <a:custGeom>
            <a:avLst/>
            <a:gdLst/>
            <a:ahLst/>
            <a:cxnLst/>
            <a:rect l="l" t="t" r="r" b="b"/>
            <a:pathLst>
              <a:path h="13969">
                <a:moveTo>
                  <a:pt x="0" y="0"/>
                </a:moveTo>
                <a:lnTo>
                  <a:pt x="0" y="1371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65" name="object 2865"/>
          <p:cNvSpPr/>
          <p:nvPr/>
        </p:nvSpPr>
        <p:spPr>
          <a:xfrm>
            <a:off x="6278878" y="1553440"/>
            <a:ext cx="13855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66" name="object 2866"/>
          <p:cNvSpPr/>
          <p:nvPr/>
        </p:nvSpPr>
        <p:spPr>
          <a:xfrm>
            <a:off x="6185360" y="1553440"/>
            <a:ext cx="0" cy="4330"/>
          </a:xfrm>
          <a:custGeom>
            <a:avLst/>
            <a:gdLst/>
            <a:ahLst/>
            <a:cxnLst/>
            <a:rect l="l" t="t" r="r" b="b"/>
            <a:pathLst>
              <a:path h="6350">
                <a:moveTo>
                  <a:pt x="-1524" y="3048"/>
                </a:moveTo>
                <a:lnTo>
                  <a:pt x="1524" y="3048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67" name="object 2867"/>
          <p:cNvSpPr/>
          <p:nvPr/>
        </p:nvSpPr>
        <p:spPr>
          <a:xfrm>
            <a:off x="6185361" y="1557597"/>
            <a:ext cx="93518" cy="0"/>
          </a:xfrm>
          <a:custGeom>
            <a:avLst/>
            <a:gdLst/>
            <a:ahLst/>
            <a:cxnLst/>
            <a:rect l="l" t="t" r="r" b="b"/>
            <a:pathLst>
              <a:path w="137159">
                <a:moveTo>
                  <a:pt x="0" y="0"/>
                </a:moveTo>
                <a:lnTo>
                  <a:pt x="13716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68" name="object 2868"/>
          <p:cNvSpPr/>
          <p:nvPr/>
        </p:nvSpPr>
        <p:spPr>
          <a:xfrm>
            <a:off x="6185361" y="1553440"/>
            <a:ext cx="93518" cy="0"/>
          </a:xfrm>
          <a:custGeom>
            <a:avLst/>
            <a:gdLst/>
            <a:ahLst/>
            <a:cxnLst/>
            <a:rect l="l" t="t" r="r" b="b"/>
            <a:pathLst>
              <a:path w="137159">
                <a:moveTo>
                  <a:pt x="13715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69" name="object 2869"/>
          <p:cNvSpPr/>
          <p:nvPr/>
        </p:nvSpPr>
        <p:spPr>
          <a:xfrm>
            <a:off x="6185361" y="1557597"/>
            <a:ext cx="93518" cy="0"/>
          </a:xfrm>
          <a:custGeom>
            <a:avLst/>
            <a:gdLst/>
            <a:ahLst/>
            <a:cxnLst/>
            <a:rect l="l" t="t" r="r" b="b"/>
            <a:pathLst>
              <a:path w="137159">
                <a:moveTo>
                  <a:pt x="0" y="0"/>
                </a:moveTo>
                <a:lnTo>
                  <a:pt x="13716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70" name="object 2870"/>
          <p:cNvSpPr/>
          <p:nvPr/>
        </p:nvSpPr>
        <p:spPr>
          <a:xfrm>
            <a:off x="6185360" y="1553440"/>
            <a:ext cx="0" cy="4330"/>
          </a:xfrm>
          <a:custGeom>
            <a:avLst/>
            <a:gdLst/>
            <a:ahLst/>
            <a:cxnLst/>
            <a:rect l="l" t="t" r="r" b="b"/>
            <a:pathLst>
              <a:path h="6350">
                <a:moveTo>
                  <a:pt x="-1524" y="3048"/>
                </a:moveTo>
                <a:lnTo>
                  <a:pt x="1524" y="3048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71" name="object 2871"/>
          <p:cNvSpPr/>
          <p:nvPr/>
        </p:nvSpPr>
        <p:spPr>
          <a:xfrm>
            <a:off x="6185361" y="1553440"/>
            <a:ext cx="93518" cy="0"/>
          </a:xfrm>
          <a:custGeom>
            <a:avLst/>
            <a:gdLst/>
            <a:ahLst/>
            <a:cxnLst/>
            <a:rect l="l" t="t" r="r" b="b"/>
            <a:pathLst>
              <a:path w="137159">
                <a:moveTo>
                  <a:pt x="13715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72" name="object 2872"/>
          <p:cNvSpPr/>
          <p:nvPr/>
        </p:nvSpPr>
        <p:spPr>
          <a:xfrm>
            <a:off x="6185360" y="1553440"/>
            <a:ext cx="3464" cy="25111"/>
          </a:xfrm>
          <a:custGeom>
            <a:avLst/>
            <a:gdLst/>
            <a:ahLst/>
            <a:cxnLst/>
            <a:rect l="l" t="t" r="r" b="b"/>
            <a:pathLst>
              <a:path w="5079" h="36830">
                <a:moveTo>
                  <a:pt x="0" y="0"/>
                </a:moveTo>
                <a:lnTo>
                  <a:pt x="4572" y="365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73" name="object 2873"/>
          <p:cNvSpPr/>
          <p:nvPr/>
        </p:nvSpPr>
        <p:spPr>
          <a:xfrm>
            <a:off x="6188478" y="1578379"/>
            <a:ext cx="9525" cy="22947"/>
          </a:xfrm>
          <a:custGeom>
            <a:avLst/>
            <a:gdLst/>
            <a:ahLst/>
            <a:cxnLst/>
            <a:rect l="l" t="t" r="r" b="b"/>
            <a:pathLst>
              <a:path w="13970" h="33655">
                <a:moveTo>
                  <a:pt x="0" y="0"/>
                </a:moveTo>
                <a:lnTo>
                  <a:pt x="13716" y="335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74" name="object 2874"/>
          <p:cNvSpPr/>
          <p:nvPr/>
        </p:nvSpPr>
        <p:spPr>
          <a:xfrm>
            <a:off x="6197830" y="1601238"/>
            <a:ext cx="15586" cy="19050"/>
          </a:xfrm>
          <a:custGeom>
            <a:avLst/>
            <a:gdLst/>
            <a:ahLst/>
            <a:cxnLst/>
            <a:rect l="l" t="t" r="r" b="b"/>
            <a:pathLst>
              <a:path w="22859" h="27939">
                <a:moveTo>
                  <a:pt x="0" y="0"/>
                </a:moveTo>
                <a:lnTo>
                  <a:pt x="22860" y="2743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75" name="object 2875"/>
          <p:cNvSpPr/>
          <p:nvPr/>
        </p:nvSpPr>
        <p:spPr>
          <a:xfrm>
            <a:off x="6213416" y="1619943"/>
            <a:ext cx="19915" cy="15586"/>
          </a:xfrm>
          <a:custGeom>
            <a:avLst/>
            <a:gdLst/>
            <a:ahLst/>
            <a:cxnLst/>
            <a:rect l="l" t="t" r="r" b="b"/>
            <a:pathLst>
              <a:path w="29209" h="22860">
                <a:moveTo>
                  <a:pt x="0" y="0"/>
                </a:moveTo>
                <a:lnTo>
                  <a:pt x="28956" y="2286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76" name="object 2876"/>
          <p:cNvSpPr/>
          <p:nvPr/>
        </p:nvSpPr>
        <p:spPr>
          <a:xfrm>
            <a:off x="6233160" y="1635529"/>
            <a:ext cx="24245" cy="8659"/>
          </a:xfrm>
          <a:custGeom>
            <a:avLst/>
            <a:gdLst/>
            <a:ahLst/>
            <a:cxnLst/>
            <a:rect l="l" t="t" r="r" b="b"/>
            <a:pathLst>
              <a:path w="35559" h="12700">
                <a:moveTo>
                  <a:pt x="0" y="0"/>
                </a:moveTo>
                <a:lnTo>
                  <a:pt x="35052" y="1219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77" name="object 2877"/>
          <p:cNvSpPr/>
          <p:nvPr/>
        </p:nvSpPr>
        <p:spPr>
          <a:xfrm>
            <a:off x="6257059" y="1643841"/>
            <a:ext cx="24245" cy="3464"/>
          </a:xfrm>
          <a:custGeom>
            <a:avLst/>
            <a:gdLst/>
            <a:ahLst/>
            <a:cxnLst/>
            <a:rect l="l" t="t" r="r" b="b"/>
            <a:pathLst>
              <a:path w="35559" h="5080">
                <a:moveTo>
                  <a:pt x="0" y="0"/>
                </a:moveTo>
                <a:lnTo>
                  <a:pt x="35052" y="4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78" name="object 2878"/>
          <p:cNvSpPr/>
          <p:nvPr/>
        </p:nvSpPr>
        <p:spPr>
          <a:xfrm>
            <a:off x="6278879" y="1646958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79" name="object 2879"/>
          <p:cNvSpPr/>
          <p:nvPr/>
        </p:nvSpPr>
        <p:spPr>
          <a:xfrm>
            <a:off x="7262899" y="1553440"/>
            <a:ext cx="12556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1828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80" name="object 2880"/>
          <p:cNvSpPr/>
          <p:nvPr/>
        </p:nvSpPr>
        <p:spPr>
          <a:xfrm>
            <a:off x="7275368" y="1548245"/>
            <a:ext cx="0" cy="9525"/>
          </a:xfrm>
          <a:custGeom>
            <a:avLst/>
            <a:gdLst/>
            <a:ahLst/>
            <a:cxnLst/>
            <a:rect l="l" t="t" r="r" b="b"/>
            <a:pathLst>
              <a:path h="13969">
                <a:moveTo>
                  <a:pt x="0" y="0"/>
                </a:moveTo>
                <a:lnTo>
                  <a:pt x="0" y="1371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81" name="object 2881"/>
          <p:cNvSpPr/>
          <p:nvPr/>
        </p:nvSpPr>
        <p:spPr>
          <a:xfrm>
            <a:off x="7262898" y="1548245"/>
            <a:ext cx="12556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82" name="object 2882"/>
          <p:cNvSpPr/>
          <p:nvPr/>
        </p:nvSpPr>
        <p:spPr>
          <a:xfrm>
            <a:off x="7262898" y="1548246"/>
            <a:ext cx="0" cy="5195"/>
          </a:xfrm>
          <a:custGeom>
            <a:avLst/>
            <a:gdLst/>
            <a:ahLst/>
            <a:cxnLst/>
            <a:rect l="l" t="t" r="r" b="b"/>
            <a:pathLst>
              <a:path h="7619">
                <a:moveTo>
                  <a:pt x="0" y="76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83" name="object 2883"/>
          <p:cNvSpPr/>
          <p:nvPr/>
        </p:nvSpPr>
        <p:spPr>
          <a:xfrm>
            <a:off x="7262899" y="1652155"/>
            <a:ext cx="12556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1828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84" name="object 2884"/>
          <p:cNvSpPr/>
          <p:nvPr/>
        </p:nvSpPr>
        <p:spPr>
          <a:xfrm>
            <a:off x="7275368" y="1646959"/>
            <a:ext cx="0" cy="5195"/>
          </a:xfrm>
          <a:custGeom>
            <a:avLst/>
            <a:gdLst/>
            <a:ahLst/>
            <a:cxnLst/>
            <a:rect l="l" t="t" r="r" b="b"/>
            <a:pathLst>
              <a:path h="7619">
                <a:moveTo>
                  <a:pt x="0" y="0"/>
                </a:moveTo>
                <a:lnTo>
                  <a:pt x="0" y="76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85" name="object 2885"/>
          <p:cNvSpPr/>
          <p:nvPr/>
        </p:nvSpPr>
        <p:spPr>
          <a:xfrm>
            <a:off x="7262898" y="1646958"/>
            <a:ext cx="12556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86" name="object 2886"/>
          <p:cNvSpPr/>
          <p:nvPr/>
        </p:nvSpPr>
        <p:spPr>
          <a:xfrm>
            <a:off x="7262898" y="1646959"/>
            <a:ext cx="0" cy="5195"/>
          </a:xfrm>
          <a:custGeom>
            <a:avLst/>
            <a:gdLst/>
            <a:ahLst/>
            <a:cxnLst/>
            <a:rect l="l" t="t" r="r" b="b"/>
            <a:pathLst>
              <a:path h="7619">
                <a:moveTo>
                  <a:pt x="0" y="76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87" name="object 2887"/>
          <p:cNvSpPr/>
          <p:nvPr/>
        </p:nvSpPr>
        <p:spPr>
          <a:xfrm>
            <a:off x="7275368" y="1553440"/>
            <a:ext cx="93518" cy="0"/>
          </a:xfrm>
          <a:custGeom>
            <a:avLst/>
            <a:gdLst/>
            <a:ahLst/>
            <a:cxnLst/>
            <a:rect l="l" t="t" r="r" b="b"/>
            <a:pathLst>
              <a:path w="137159">
                <a:moveTo>
                  <a:pt x="0" y="0"/>
                </a:moveTo>
                <a:lnTo>
                  <a:pt x="13716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88" name="object 2888"/>
          <p:cNvSpPr/>
          <p:nvPr/>
        </p:nvSpPr>
        <p:spPr>
          <a:xfrm>
            <a:off x="7275367" y="1557597"/>
            <a:ext cx="93518" cy="0"/>
          </a:xfrm>
          <a:custGeom>
            <a:avLst/>
            <a:gdLst/>
            <a:ahLst/>
            <a:cxnLst/>
            <a:rect l="l" t="t" r="r" b="b"/>
            <a:pathLst>
              <a:path w="137159">
                <a:moveTo>
                  <a:pt x="13715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89" name="object 2889"/>
          <p:cNvSpPr/>
          <p:nvPr/>
        </p:nvSpPr>
        <p:spPr>
          <a:xfrm>
            <a:off x="7368885" y="1553440"/>
            <a:ext cx="0" cy="4330"/>
          </a:xfrm>
          <a:custGeom>
            <a:avLst/>
            <a:gdLst/>
            <a:ahLst/>
            <a:cxnLst/>
            <a:rect l="l" t="t" r="r" b="b"/>
            <a:pathLst>
              <a:path h="6350">
                <a:moveTo>
                  <a:pt x="-1524" y="3048"/>
                </a:moveTo>
                <a:lnTo>
                  <a:pt x="1524" y="3048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90" name="object 2890"/>
          <p:cNvSpPr/>
          <p:nvPr/>
        </p:nvSpPr>
        <p:spPr>
          <a:xfrm>
            <a:off x="7275367" y="1557597"/>
            <a:ext cx="93518" cy="0"/>
          </a:xfrm>
          <a:custGeom>
            <a:avLst/>
            <a:gdLst/>
            <a:ahLst/>
            <a:cxnLst/>
            <a:rect l="l" t="t" r="r" b="b"/>
            <a:pathLst>
              <a:path w="137159">
                <a:moveTo>
                  <a:pt x="13715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91" name="object 2891"/>
          <p:cNvSpPr/>
          <p:nvPr/>
        </p:nvSpPr>
        <p:spPr>
          <a:xfrm>
            <a:off x="7368885" y="1553440"/>
            <a:ext cx="0" cy="4330"/>
          </a:xfrm>
          <a:custGeom>
            <a:avLst/>
            <a:gdLst/>
            <a:ahLst/>
            <a:cxnLst/>
            <a:rect l="l" t="t" r="r" b="b"/>
            <a:pathLst>
              <a:path h="6350">
                <a:moveTo>
                  <a:pt x="-1524" y="3048"/>
                </a:moveTo>
                <a:lnTo>
                  <a:pt x="1524" y="3048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92" name="object 2892"/>
          <p:cNvSpPr/>
          <p:nvPr/>
        </p:nvSpPr>
        <p:spPr>
          <a:xfrm>
            <a:off x="7275368" y="1553440"/>
            <a:ext cx="93518" cy="0"/>
          </a:xfrm>
          <a:custGeom>
            <a:avLst/>
            <a:gdLst/>
            <a:ahLst/>
            <a:cxnLst/>
            <a:rect l="l" t="t" r="r" b="b"/>
            <a:pathLst>
              <a:path w="137159">
                <a:moveTo>
                  <a:pt x="0" y="0"/>
                </a:moveTo>
                <a:lnTo>
                  <a:pt x="13716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93" name="object 2893"/>
          <p:cNvSpPr/>
          <p:nvPr/>
        </p:nvSpPr>
        <p:spPr>
          <a:xfrm>
            <a:off x="7365768" y="1553440"/>
            <a:ext cx="3464" cy="25111"/>
          </a:xfrm>
          <a:custGeom>
            <a:avLst/>
            <a:gdLst/>
            <a:ahLst/>
            <a:cxnLst/>
            <a:rect l="l" t="t" r="r" b="b"/>
            <a:pathLst>
              <a:path w="5079" h="36830">
                <a:moveTo>
                  <a:pt x="4572" y="0"/>
                </a:moveTo>
                <a:lnTo>
                  <a:pt x="0" y="365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94" name="object 2894"/>
          <p:cNvSpPr/>
          <p:nvPr/>
        </p:nvSpPr>
        <p:spPr>
          <a:xfrm>
            <a:off x="7356417" y="1578379"/>
            <a:ext cx="9525" cy="22947"/>
          </a:xfrm>
          <a:custGeom>
            <a:avLst/>
            <a:gdLst/>
            <a:ahLst/>
            <a:cxnLst/>
            <a:rect l="l" t="t" r="r" b="b"/>
            <a:pathLst>
              <a:path w="13970" h="33655">
                <a:moveTo>
                  <a:pt x="13716" y="0"/>
                </a:moveTo>
                <a:lnTo>
                  <a:pt x="0" y="335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95" name="object 2895"/>
          <p:cNvSpPr/>
          <p:nvPr/>
        </p:nvSpPr>
        <p:spPr>
          <a:xfrm>
            <a:off x="7340830" y="1601238"/>
            <a:ext cx="15586" cy="19050"/>
          </a:xfrm>
          <a:custGeom>
            <a:avLst/>
            <a:gdLst/>
            <a:ahLst/>
            <a:cxnLst/>
            <a:rect l="l" t="t" r="r" b="b"/>
            <a:pathLst>
              <a:path w="22859" h="27939">
                <a:moveTo>
                  <a:pt x="22859" y="0"/>
                </a:moveTo>
                <a:lnTo>
                  <a:pt x="0" y="2743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96" name="object 2896"/>
          <p:cNvSpPr/>
          <p:nvPr/>
        </p:nvSpPr>
        <p:spPr>
          <a:xfrm>
            <a:off x="7321087" y="1619943"/>
            <a:ext cx="19915" cy="15586"/>
          </a:xfrm>
          <a:custGeom>
            <a:avLst/>
            <a:gdLst/>
            <a:ahLst/>
            <a:cxnLst/>
            <a:rect l="l" t="t" r="r" b="b"/>
            <a:pathLst>
              <a:path w="29209" h="22860">
                <a:moveTo>
                  <a:pt x="28955" y="0"/>
                </a:moveTo>
                <a:lnTo>
                  <a:pt x="0" y="2286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97" name="object 2897"/>
          <p:cNvSpPr/>
          <p:nvPr/>
        </p:nvSpPr>
        <p:spPr>
          <a:xfrm>
            <a:off x="7298228" y="1635529"/>
            <a:ext cx="22947" cy="8659"/>
          </a:xfrm>
          <a:custGeom>
            <a:avLst/>
            <a:gdLst/>
            <a:ahLst/>
            <a:cxnLst/>
            <a:rect l="l" t="t" r="r" b="b"/>
            <a:pathLst>
              <a:path w="33654" h="12700">
                <a:moveTo>
                  <a:pt x="33527" y="0"/>
                </a:moveTo>
                <a:lnTo>
                  <a:pt x="0" y="1219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98" name="object 2898"/>
          <p:cNvSpPr/>
          <p:nvPr/>
        </p:nvSpPr>
        <p:spPr>
          <a:xfrm>
            <a:off x="7273290" y="1643841"/>
            <a:ext cx="25111" cy="3464"/>
          </a:xfrm>
          <a:custGeom>
            <a:avLst/>
            <a:gdLst/>
            <a:ahLst/>
            <a:cxnLst/>
            <a:rect l="l" t="t" r="r" b="b"/>
            <a:pathLst>
              <a:path w="36829" h="5080">
                <a:moveTo>
                  <a:pt x="36575" y="0"/>
                </a:moveTo>
                <a:lnTo>
                  <a:pt x="0" y="4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99" name="object 2899"/>
          <p:cNvSpPr/>
          <p:nvPr/>
        </p:nvSpPr>
        <p:spPr>
          <a:xfrm>
            <a:off x="7271211" y="1646958"/>
            <a:ext cx="433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609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00" name="object 2900"/>
          <p:cNvSpPr/>
          <p:nvPr/>
        </p:nvSpPr>
        <p:spPr>
          <a:xfrm>
            <a:off x="7262899" y="1879715"/>
            <a:ext cx="12556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1828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01" name="object 2901"/>
          <p:cNvSpPr/>
          <p:nvPr/>
        </p:nvSpPr>
        <p:spPr>
          <a:xfrm>
            <a:off x="7275368" y="1874520"/>
            <a:ext cx="0" cy="9525"/>
          </a:xfrm>
          <a:custGeom>
            <a:avLst/>
            <a:gdLst/>
            <a:ahLst/>
            <a:cxnLst/>
            <a:rect l="l" t="t" r="r" b="b"/>
            <a:pathLst>
              <a:path h="13969">
                <a:moveTo>
                  <a:pt x="0" y="0"/>
                </a:moveTo>
                <a:lnTo>
                  <a:pt x="0" y="1371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02" name="object 2902"/>
          <p:cNvSpPr/>
          <p:nvPr/>
        </p:nvSpPr>
        <p:spPr>
          <a:xfrm>
            <a:off x="7262898" y="1874519"/>
            <a:ext cx="12556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03" name="object 2903"/>
          <p:cNvSpPr/>
          <p:nvPr/>
        </p:nvSpPr>
        <p:spPr>
          <a:xfrm>
            <a:off x="7262898" y="1874520"/>
            <a:ext cx="0" cy="5195"/>
          </a:xfrm>
          <a:custGeom>
            <a:avLst/>
            <a:gdLst/>
            <a:ahLst/>
            <a:cxnLst/>
            <a:rect l="l" t="t" r="r" b="b"/>
            <a:pathLst>
              <a:path h="7619">
                <a:moveTo>
                  <a:pt x="0" y="76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04" name="object 2904"/>
          <p:cNvSpPr/>
          <p:nvPr/>
        </p:nvSpPr>
        <p:spPr>
          <a:xfrm>
            <a:off x="7262899" y="1978428"/>
            <a:ext cx="12556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1828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05" name="object 2905"/>
          <p:cNvSpPr/>
          <p:nvPr/>
        </p:nvSpPr>
        <p:spPr>
          <a:xfrm>
            <a:off x="7275368" y="1973234"/>
            <a:ext cx="0" cy="5195"/>
          </a:xfrm>
          <a:custGeom>
            <a:avLst/>
            <a:gdLst/>
            <a:ahLst/>
            <a:cxnLst/>
            <a:rect l="l" t="t" r="r" b="b"/>
            <a:pathLst>
              <a:path h="7619">
                <a:moveTo>
                  <a:pt x="0" y="0"/>
                </a:moveTo>
                <a:lnTo>
                  <a:pt x="0" y="76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06" name="object 2906"/>
          <p:cNvSpPr/>
          <p:nvPr/>
        </p:nvSpPr>
        <p:spPr>
          <a:xfrm>
            <a:off x="7262898" y="1973234"/>
            <a:ext cx="12556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07" name="object 2907"/>
          <p:cNvSpPr/>
          <p:nvPr/>
        </p:nvSpPr>
        <p:spPr>
          <a:xfrm>
            <a:off x="7262898" y="1973234"/>
            <a:ext cx="0" cy="5195"/>
          </a:xfrm>
          <a:custGeom>
            <a:avLst/>
            <a:gdLst/>
            <a:ahLst/>
            <a:cxnLst/>
            <a:rect l="l" t="t" r="r" b="b"/>
            <a:pathLst>
              <a:path h="7619">
                <a:moveTo>
                  <a:pt x="0" y="76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08" name="object 2908"/>
          <p:cNvSpPr/>
          <p:nvPr/>
        </p:nvSpPr>
        <p:spPr>
          <a:xfrm>
            <a:off x="7275368" y="1879715"/>
            <a:ext cx="93518" cy="0"/>
          </a:xfrm>
          <a:custGeom>
            <a:avLst/>
            <a:gdLst/>
            <a:ahLst/>
            <a:cxnLst/>
            <a:rect l="l" t="t" r="r" b="b"/>
            <a:pathLst>
              <a:path w="137159">
                <a:moveTo>
                  <a:pt x="0" y="0"/>
                </a:moveTo>
                <a:lnTo>
                  <a:pt x="13716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09" name="object 2909"/>
          <p:cNvSpPr/>
          <p:nvPr/>
        </p:nvSpPr>
        <p:spPr>
          <a:xfrm>
            <a:off x="7275367" y="1883871"/>
            <a:ext cx="93518" cy="0"/>
          </a:xfrm>
          <a:custGeom>
            <a:avLst/>
            <a:gdLst/>
            <a:ahLst/>
            <a:cxnLst/>
            <a:rect l="l" t="t" r="r" b="b"/>
            <a:pathLst>
              <a:path w="137159">
                <a:moveTo>
                  <a:pt x="13715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10" name="object 2910"/>
          <p:cNvSpPr/>
          <p:nvPr/>
        </p:nvSpPr>
        <p:spPr>
          <a:xfrm>
            <a:off x="7368885" y="1879715"/>
            <a:ext cx="0" cy="4330"/>
          </a:xfrm>
          <a:custGeom>
            <a:avLst/>
            <a:gdLst/>
            <a:ahLst/>
            <a:cxnLst/>
            <a:rect l="l" t="t" r="r" b="b"/>
            <a:pathLst>
              <a:path h="6350">
                <a:moveTo>
                  <a:pt x="-1524" y="3048"/>
                </a:moveTo>
                <a:lnTo>
                  <a:pt x="1524" y="3048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11" name="object 2911"/>
          <p:cNvSpPr/>
          <p:nvPr/>
        </p:nvSpPr>
        <p:spPr>
          <a:xfrm>
            <a:off x="7275367" y="1883871"/>
            <a:ext cx="93518" cy="0"/>
          </a:xfrm>
          <a:custGeom>
            <a:avLst/>
            <a:gdLst/>
            <a:ahLst/>
            <a:cxnLst/>
            <a:rect l="l" t="t" r="r" b="b"/>
            <a:pathLst>
              <a:path w="137159">
                <a:moveTo>
                  <a:pt x="13715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12" name="object 2912"/>
          <p:cNvSpPr/>
          <p:nvPr/>
        </p:nvSpPr>
        <p:spPr>
          <a:xfrm>
            <a:off x="7368885" y="1879715"/>
            <a:ext cx="0" cy="4330"/>
          </a:xfrm>
          <a:custGeom>
            <a:avLst/>
            <a:gdLst/>
            <a:ahLst/>
            <a:cxnLst/>
            <a:rect l="l" t="t" r="r" b="b"/>
            <a:pathLst>
              <a:path h="6350">
                <a:moveTo>
                  <a:pt x="-1524" y="3048"/>
                </a:moveTo>
                <a:lnTo>
                  <a:pt x="1524" y="3048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13" name="object 2913"/>
          <p:cNvSpPr/>
          <p:nvPr/>
        </p:nvSpPr>
        <p:spPr>
          <a:xfrm>
            <a:off x="7275368" y="1879715"/>
            <a:ext cx="93518" cy="0"/>
          </a:xfrm>
          <a:custGeom>
            <a:avLst/>
            <a:gdLst/>
            <a:ahLst/>
            <a:cxnLst/>
            <a:rect l="l" t="t" r="r" b="b"/>
            <a:pathLst>
              <a:path w="137159">
                <a:moveTo>
                  <a:pt x="0" y="0"/>
                </a:moveTo>
                <a:lnTo>
                  <a:pt x="13716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14" name="object 2914"/>
          <p:cNvSpPr/>
          <p:nvPr/>
        </p:nvSpPr>
        <p:spPr>
          <a:xfrm>
            <a:off x="7365768" y="1879716"/>
            <a:ext cx="3464" cy="25111"/>
          </a:xfrm>
          <a:custGeom>
            <a:avLst/>
            <a:gdLst/>
            <a:ahLst/>
            <a:cxnLst/>
            <a:rect l="l" t="t" r="r" b="b"/>
            <a:pathLst>
              <a:path w="5079" h="36830">
                <a:moveTo>
                  <a:pt x="4572" y="0"/>
                </a:moveTo>
                <a:lnTo>
                  <a:pt x="0" y="365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15" name="object 2915"/>
          <p:cNvSpPr/>
          <p:nvPr/>
        </p:nvSpPr>
        <p:spPr>
          <a:xfrm>
            <a:off x="7356417" y="1904654"/>
            <a:ext cx="9525" cy="22947"/>
          </a:xfrm>
          <a:custGeom>
            <a:avLst/>
            <a:gdLst/>
            <a:ahLst/>
            <a:cxnLst/>
            <a:rect l="l" t="t" r="r" b="b"/>
            <a:pathLst>
              <a:path w="13970" h="33655">
                <a:moveTo>
                  <a:pt x="13716" y="0"/>
                </a:moveTo>
                <a:lnTo>
                  <a:pt x="0" y="335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16" name="object 2916"/>
          <p:cNvSpPr/>
          <p:nvPr/>
        </p:nvSpPr>
        <p:spPr>
          <a:xfrm>
            <a:off x="7340830" y="1927514"/>
            <a:ext cx="15586" cy="19915"/>
          </a:xfrm>
          <a:custGeom>
            <a:avLst/>
            <a:gdLst/>
            <a:ahLst/>
            <a:cxnLst/>
            <a:rect l="l" t="t" r="r" b="b"/>
            <a:pathLst>
              <a:path w="22859" h="29210">
                <a:moveTo>
                  <a:pt x="22859" y="0"/>
                </a:moveTo>
                <a:lnTo>
                  <a:pt x="0" y="2895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17" name="object 2917"/>
          <p:cNvSpPr/>
          <p:nvPr/>
        </p:nvSpPr>
        <p:spPr>
          <a:xfrm>
            <a:off x="7321087" y="1947257"/>
            <a:ext cx="19915" cy="14720"/>
          </a:xfrm>
          <a:custGeom>
            <a:avLst/>
            <a:gdLst/>
            <a:ahLst/>
            <a:cxnLst/>
            <a:rect l="l" t="t" r="r" b="b"/>
            <a:pathLst>
              <a:path w="29209" h="21589">
                <a:moveTo>
                  <a:pt x="28955" y="0"/>
                </a:moveTo>
                <a:lnTo>
                  <a:pt x="0" y="2133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18" name="object 2918"/>
          <p:cNvSpPr/>
          <p:nvPr/>
        </p:nvSpPr>
        <p:spPr>
          <a:xfrm>
            <a:off x="7298228" y="1961803"/>
            <a:ext cx="22947" cy="9525"/>
          </a:xfrm>
          <a:custGeom>
            <a:avLst/>
            <a:gdLst/>
            <a:ahLst/>
            <a:cxnLst/>
            <a:rect l="l" t="t" r="r" b="b"/>
            <a:pathLst>
              <a:path w="33654" h="13969">
                <a:moveTo>
                  <a:pt x="33527" y="0"/>
                </a:moveTo>
                <a:lnTo>
                  <a:pt x="0" y="1371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19" name="object 2919"/>
          <p:cNvSpPr/>
          <p:nvPr/>
        </p:nvSpPr>
        <p:spPr>
          <a:xfrm>
            <a:off x="7273290" y="1971155"/>
            <a:ext cx="25111" cy="2165"/>
          </a:xfrm>
          <a:custGeom>
            <a:avLst/>
            <a:gdLst/>
            <a:ahLst/>
            <a:cxnLst/>
            <a:rect l="l" t="t" r="r" b="b"/>
            <a:pathLst>
              <a:path w="36829" h="3175">
                <a:moveTo>
                  <a:pt x="36575" y="0"/>
                </a:moveTo>
                <a:lnTo>
                  <a:pt x="0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20" name="object 2920"/>
          <p:cNvSpPr/>
          <p:nvPr/>
        </p:nvSpPr>
        <p:spPr>
          <a:xfrm>
            <a:off x="7271211" y="1973234"/>
            <a:ext cx="433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609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21" name="object 2921"/>
          <p:cNvSpPr/>
          <p:nvPr/>
        </p:nvSpPr>
        <p:spPr>
          <a:xfrm>
            <a:off x="7262899" y="2213264"/>
            <a:ext cx="12556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1828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22" name="object 2922"/>
          <p:cNvSpPr/>
          <p:nvPr/>
        </p:nvSpPr>
        <p:spPr>
          <a:xfrm>
            <a:off x="7275368" y="2208068"/>
            <a:ext cx="0" cy="9525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0" y="0"/>
                </a:moveTo>
                <a:lnTo>
                  <a:pt x="0" y="1371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23" name="object 2923"/>
          <p:cNvSpPr/>
          <p:nvPr/>
        </p:nvSpPr>
        <p:spPr>
          <a:xfrm>
            <a:off x="7262898" y="2208068"/>
            <a:ext cx="12556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24" name="object 2924"/>
          <p:cNvSpPr/>
          <p:nvPr/>
        </p:nvSpPr>
        <p:spPr>
          <a:xfrm>
            <a:off x="7262898" y="2208068"/>
            <a:ext cx="0" cy="5195"/>
          </a:xfrm>
          <a:custGeom>
            <a:avLst/>
            <a:gdLst/>
            <a:ahLst/>
            <a:cxnLst/>
            <a:rect l="l" t="t" r="r" b="b"/>
            <a:pathLst>
              <a:path h="7619">
                <a:moveTo>
                  <a:pt x="0" y="76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25" name="object 2925"/>
          <p:cNvSpPr/>
          <p:nvPr/>
        </p:nvSpPr>
        <p:spPr>
          <a:xfrm>
            <a:off x="7262899" y="2311977"/>
            <a:ext cx="12556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1828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26" name="object 2926"/>
          <p:cNvSpPr/>
          <p:nvPr/>
        </p:nvSpPr>
        <p:spPr>
          <a:xfrm>
            <a:off x="7275368" y="2306781"/>
            <a:ext cx="0" cy="5195"/>
          </a:xfrm>
          <a:custGeom>
            <a:avLst/>
            <a:gdLst/>
            <a:ahLst/>
            <a:cxnLst/>
            <a:rect l="l" t="t" r="r" b="b"/>
            <a:pathLst>
              <a:path h="7620">
                <a:moveTo>
                  <a:pt x="0" y="0"/>
                </a:moveTo>
                <a:lnTo>
                  <a:pt x="0" y="76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27" name="object 2927"/>
          <p:cNvSpPr/>
          <p:nvPr/>
        </p:nvSpPr>
        <p:spPr>
          <a:xfrm>
            <a:off x="7262898" y="2306781"/>
            <a:ext cx="12556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28" name="object 2928"/>
          <p:cNvSpPr/>
          <p:nvPr/>
        </p:nvSpPr>
        <p:spPr>
          <a:xfrm>
            <a:off x="7262898" y="2306781"/>
            <a:ext cx="0" cy="5195"/>
          </a:xfrm>
          <a:custGeom>
            <a:avLst/>
            <a:gdLst/>
            <a:ahLst/>
            <a:cxnLst/>
            <a:rect l="l" t="t" r="r" b="b"/>
            <a:pathLst>
              <a:path h="7620">
                <a:moveTo>
                  <a:pt x="0" y="76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29" name="object 2929"/>
          <p:cNvSpPr/>
          <p:nvPr/>
        </p:nvSpPr>
        <p:spPr>
          <a:xfrm>
            <a:off x="7275368" y="2213264"/>
            <a:ext cx="93518" cy="0"/>
          </a:xfrm>
          <a:custGeom>
            <a:avLst/>
            <a:gdLst/>
            <a:ahLst/>
            <a:cxnLst/>
            <a:rect l="l" t="t" r="r" b="b"/>
            <a:pathLst>
              <a:path w="137159">
                <a:moveTo>
                  <a:pt x="0" y="0"/>
                </a:moveTo>
                <a:lnTo>
                  <a:pt x="13716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30" name="object 2930"/>
          <p:cNvSpPr/>
          <p:nvPr/>
        </p:nvSpPr>
        <p:spPr>
          <a:xfrm>
            <a:off x="7275367" y="2217419"/>
            <a:ext cx="93518" cy="0"/>
          </a:xfrm>
          <a:custGeom>
            <a:avLst/>
            <a:gdLst/>
            <a:ahLst/>
            <a:cxnLst/>
            <a:rect l="l" t="t" r="r" b="b"/>
            <a:pathLst>
              <a:path w="137159">
                <a:moveTo>
                  <a:pt x="13715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31" name="object 2931"/>
          <p:cNvSpPr/>
          <p:nvPr/>
        </p:nvSpPr>
        <p:spPr>
          <a:xfrm>
            <a:off x="7368885" y="2213263"/>
            <a:ext cx="0" cy="4330"/>
          </a:xfrm>
          <a:custGeom>
            <a:avLst/>
            <a:gdLst/>
            <a:ahLst/>
            <a:cxnLst/>
            <a:rect l="l" t="t" r="r" b="b"/>
            <a:pathLst>
              <a:path h="6350">
                <a:moveTo>
                  <a:pt x="-1524" y="3048"/>
                </a:moveTo>
                <a:lnTo>
                  <a:pt x="1524" y="3048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32" name="object 2932"/>
          <p:cNvSpPr/>
          <p:nvPr/>
        </p:nvSpPr>
        <p:spPr>
          <a:xfrm>
            <a:off x="7275367" y="2217419"/>
            <a:ext cx="93518" cy="0"/>
          </a:xfrm>
          <a:custGeom>
            <a:avLst/>
            <a:gdLst/>
            <a:ahLst/>
            <a:cxnLst/>
            <a:rect l="l" t="t" r="r" b="b"/>
            <a:pathLst>
              <a:path w="137159">
                <a:moveTo>
                  <a:pt x="13715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33" name="object 2933"/>
          <p:cNvSpPr/>
          <p:nvPr/>
        </p:nvSpPr>
        <p:spPr>
          <a:xfrm>
            <a:off x="7368885" y="2213263"/>
            <a:ext cx="0" cy="4330"/>
          </a:xfrm>
          <a:custGeom>
            <a:avLst/>
            <a:gdLst/>
            <a:ahLst/>
            <a:cxnLst/>
            <a:rect l="l" t="t" r="r" b="b"/>
            <a:pathLst>
              <a:path h="6350">
                <a:moveTo>
                  <a:pt x="-1524" y="3048"/>
                </a:moveTo>
                <a:lnTo>
                  <a:pt x="1524" y="3048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34" name="object 2934"/>
          <p:cNvSpPr/>
          <p:nvPr/>
        </p:nvSpPr>
        <p:spPr>
          <a:xfrm>
            <a:off x="7275368" y="2213264"/>
            <a:ext cx="93518" cy="0"/>
          </a:xfrm>
          <a:custGeom>
            <a:avLst/>
            <a:gdLst/>
            <a:ahLst/>
            <a:cxnLst/>
            <a:rect l="l" t="t" r="r" b="b"/>
            <a:pathLst>
              <a:path w="137159">
                <a:moveTo>
                  <a:pt x="0" y="0"/>
                </a:moveTo>
                <a:lnTo>
                  <a:pt x="13716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35" name="object 2935"/>
          <p:cNvSpPr/>
          <p:nvPr/>
        </p:nvSpPr>
        <p:spPr>
          <a:xfrm>
            <a:off x="7365768" y="2213264"/>
            <a:ext cx="3464" cy="24245"/>
          </a:xfrm>
          <a:custGeom>
            <a:avLst/>
            <a:gdLst/>
            <a:ahLst/>
            <a:cxnLst/>
            <a:rect l="l" t="t" r="r" b="b"/>
            <a:pathLst>
              <a:path w="5079" h="35560">
                <a:moveTo>
                  <a:pt x="4572" y="0"/>
                </a:moveTo>
                <a:lnTo>
                  <a:pt x="0" y="3505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36" name="object 2936"/>
          <p:cNvSpPr/>
          <p:nvPr/>
        </p:nvSpPr>
        <p:spPr>
          <a:xfrm>
            <a:off x="7356417" y="2237162"/>
            <a:ext cx="9525" cy="22947"/>
          </a:xfrm>
          <a:custGeom>
            <a:avLst/>
            <a:gdLst/>
            <a:ahLst/>
            <a:cxnLst/>
            <a:rect l="l" t="t" r="r" b="b"/>
            <a:pathLst>
              <a:path w="13970" h="33654">
                <a:moveTo>
                  <a:pt x="13716" y="0"/>
                </a:moveTo>
                <a:lnTo>
                  <a:pt x="0" y="335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37" name="object 2937"/>
          <p:cNvSpPr/>
          <p:nvPr/>
        </p:nvSpPr>
        <p:spPr>
          <a:xfrm>
            <a:off x="7340830" y="2260023"/>
            <a:ext cx="15586" cy="19915"/>
          </a:xfrm>
          <a:custGeom>
            <a:avLst/>
            <a:gdLst/>
            <a:ahLst/>
            <a:cxnLst/>
            <a:rect l="l" t="t" r="r" b="b"/>
            <a:pathLst>
              <a:path w="22859" h="29210">
                <a:moveTo>
                  <a:pt x="22859" y="0"/>
                </a:moveTo>
                <a:lnTo>
                  <a:pt x="0" y="2895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38" name="object 2938"/>
          <p:cNvSpPr/>
          <p:nvPr/>
        </p:nvSpPr>
        <p:spPr>
          <a:xfrm>
            <a:off x="7321087" y="2279765"/>
            <a:ext cx="19915" cy="14720"/>
          </a:xfrm>
          <a:custGeom>
            <a:avLst/>
            <a:gdLst/>
            <a:ahLst/>
            <a:cxnLst/>
            <a:rect l="l" t="t" r="r" b="b"/>
            <a:pathLst>
              <a:path w="29209" h="21589">
                <a:moveTo>
                  <a:pt x="28955" y="0"/>
                </a:moveTo>
                <a:lnTo>
                  <a:pt x="0" y="2133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39" name="object 2939"/>
          <p:cNvSpPr/>
          <p:nvPr/>
        </p:nvSpPr>
        <p:spPr>
          <a:xfrm>
            <a:off x="7298228" y="2294312"/>
            <a:ext cx="22947" cy="9525"/>
          </a:xfrm>
          <a:custGeom>
            <a:avLst/>
            <a:gdLst/>
            <a:ahLst/>
            <a:cxnLst/>
            <a:rect l="l" t="t" r="r" b="b"/>
            <a:pathLst>
              <a:path w="33654" h="13970">
                <a:moveTo>
                  <a:pt x="33527" y="0"/>
                </a:moveTo>
                <a:lnTo>
                  <a:pt x="0" y="1371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40" name="object 2940"/>
          <p:cNvSpPr/>
          <p:nvPr/>
        </p:nvSpPr>
        <p:spPr>
          <a:xfrm>
            <a:off x="7273290" y="2303664"/>
            <a:ext cx="25111" cy="3464"/>
          </a:xfrm>
          <a:custGeom>
            <a:avLst/>
            <a:gdLst/>
            <a:ahLst/>
            <a:cxnLst/>
            <a:rect l="l" t="t" r="r" b="b"/>
            <a:pathLst>
              <a:path w="36829" h="5079">
                <a:moveTo>
                  <a:pt x="36575" y="0"/>
                </a:moveTo>
                <a:lnTo>
                  <a:pt x="0" y="4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41" name="object 2941"/>
          <p:cNvSpPr/>
          <p:nvPr/>
        </p:nvSpPr>
        <p:spPr>
          <a:xfrm>
            <a:off x="7271211" y="2306781"/>
            <a:ext cx="433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609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42" name="object 2942"/>
          <p:cNvSpPr/>
          <p:nvPr/>
        </p:nvSpPr>
        <p:spPr>
          <a:xfrm>
            <a:off x="8771658" y="2536421"/>
            <a:ext cx="0" cy="185305"/>
          </a:xfrm>
          <a:custGeom>
            <a:avLst/>
            <a:gdLst/>
            <a:ahLst/>
            <a:cxnLst/>
            <a:rect l="l" t="t" r="r" b="b"/>
            <a:pathLst>
              <a:path h="271779">
                <a:moveTo>
                  <a:pt x="0" y="0"/>
                </a:moveTo>
                <a:lnTo>
                  <a:pt x="0" y="271272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43" name="object 2943"/>
          <p:cNvSpPr/>
          <p:nvPr/>
        </p:nvSpPr>
        <p:spPr>
          <a:xfrm>
            <a:off x="8771658" y="2721378"/>
            <a:ext cx="12556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44" name="object 2944"/>
          <p:cNvSpPr/>
          <p:nvPr/>
        </p:nvSpPr>
        <p:spPr>
          <a:xfrm>
            <a:off x="8784127" y="2536421"/>
            <a:ext cx="0" cy="185305"/>
          </a:xfrm>
          <a:custGeom>
            <a:avLst/>
            <a:gdLst/>
            <a:ahLst/>
            <a:cxnLst/>
            <a:rect l="l" t="t" r="r" b="b"/>
            <a:pathLst>
              <a:path h="271779">
                <a:moveTo>
                  <a:pt x="0" y="271272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45" name="object 2945"/>
          <p:cNvSpPr/>
          <p:nvPr/>
        </p:nvSpPr>
        <p:spPr>
          <a:xfrm>
            <a:off x="8771658" y="2825287"/>
            <a:ext cx="0" cy="10391"/>
          </a:xfrm>
          <a:custGeom>
            <a:avLst/>
            <a:gdLst/>
            <a:ahLst/>
            <a:cxnLst/>
            <a:rect l="l" t="t" r="r" b="b"/>
            <a:pathLst>
              <a:path h="15239">
                <a:moveTo>
                  <a:pt x="0" y="0"/>
                </a:moveTo>
                <a:lnTo>
                  <a:pt x="0" y="1524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46" name="object 2946"/>
          <p:cNvSpPr/>
          <p:nvPr/>
        </p:nvSpPr>
        <p:spPr>
          <a:xfrm>
            <a:off x="8771658" y="2849187"/>
            <a:ext cx="12556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47" name="object 2947"/>
          <p:cNvSpPr/>
          <p:nvPr/>
        </p:nvSpPr>
        <p:spPr>
          <a:xfrm>
            <a:off x="8784127" y="2825288"/>
            <a:ext cx="0" cy="24245"/>
          </a:xfrm>
          <a:custGeom>
            <a:avLst/>
            <a:gdLst/>
            <a:ahLst/>
            <a:cxnLst/>
            <a:rect l="l" t="t" r="r" b="b"/>
            <a:pathLst>
              <a:path h="35560">
                <a:moveTo>
                  <a:pt x="0" y="35051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48" name="object 2948"/>
          <p:cNvSpPr/>
          <p:nvPr/>
        </p:nvSpPr>
        <p:spPr>
          <a:xfrm>
            <a:off x="8771658" y="2825288"/>
            <a:ext cx="12556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18288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49" name="object 2949"/>
          <p:cNvSpPr/>
          <p:nvPr/>
        </p:nvSpPr>
        <p:spPr>
          <a:xfrm>
            <a:off x="8682296" y="2835679"/>
            <a:ext cx="89622" cy="0"/>
          </a:xfrm>
          <a:custGeom>
            <a:avLst/>
            <a:gdLst/>
            <a:ahLst/>
            <a:cxnLst/>
            <a:rect l="l" t="t" r="r" b="b"/>
            <a:pathLst>
              <a:path w="131445">
                <a:moveTo>
                  <a:pt x="131064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50" name="object 2950"/>
          <p:cNvSpPr/>
          <p:nvPr/>
        </p:nvSpPr>
        <p:spPr>
          <a:xfrm>
            <a:off x="8745681" y="2849187"/>
            <a:ext cx="25977" cy="0"/>
          </a:xfrm>
          <a:custGeom>
            <a:avLst/>
            <a:gdLst/>
            <a:ahLst/>
            <a:cxnLst/>
            <a:rect l="l" t="t" r="r" b="b"/>
            <a:pathLst>
              <a:path w="38100">
                <a:moveTo>
                  <a:pt x="0" y="0"/>
                </a:moveTo>
                <a:lnTo>
                  <a:pt x="3810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51" name="object 2951"/>
          <p:cNvSpPr/>
          <p:nvPr/>
        </p:nvSpPr>
        <p:spPr>
          <a:xfrm>
            <a:off x="8682296" y="2849187"/>
            <a:ext cx="63644" cy="0"/>
          </a:xfrm>
          <a:custGeom>
            <a:avLst/>
            <a:gdLst/>
            <a:ahLst/>
            <a:cxnLst/>
            <a:rect l="l" t="t" r="r" b="b"/>
            <a:pathLst>
              <a:path w="93345">
                <a:moveTo>
                  <a:pt x="0" y="0"/>
                </a:moveTo>
                <a:lnTo>
                  <a:pt x="9296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52" name="object 2952"/>
          <p:cNvSpPr/>
          <p:nvPr/>
        </p:nvSpPr>
        <p:spPr>
          <a:xfrm>
            <a:off x="8771658" y="2820092"/>
            <a:ext cx="12556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53" name="object 2953"/>
          <p:cNvSpPr/>
          <p:nvPr/>
        </p:nvSpPr>
        <p:spPr>
          <a:xfrm>
            <a:off x="8771658" y="2815936"/>
            <a:ext cx="0" cy="9525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0" y="0"/>
                </a:moveTo>
                <a:lnTo>
                  <a:pt x="0" y="1371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54" name="object 2954"/>
          <p:cNvSpPr/>
          <p:nvPr/>
        </p:nvSpPr>
        <p:spPr>
          <a:xfrm>
            <a:off x="8771658" y="2825288"/>
            <a:ext cx="12556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1828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55" name="object 2955"/>
          <p:cNvSpPr/>
          <p:nvPr/>
        </p:nvSpPr>
        <p:spPr>
          <a:xfrm>
            <a:off x="8784127" y="2820092"/>
            <a:ext cx="0" cy="5195"/>
          </a:xfrm>
          <a:custGeom>
            <a:avLst/>
            <a:gdLst/>
            <a:ahLst/>
            <a:cxnLst/>
            <a:rect l="l" t="t" r="r" b="b"/>
            <a:pathLst>
              <a:path h="7620">
                <a:moveTo>
                  <a:pt x="0" y="0"/>
                </a:moveTo>
                <a:lnTo>
                  <a:pt x="0" y="76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56" name="object 2956"/>
          <p:cNvSpPr/>
          <p:nvPr/>
        </p:nvSpPr>
        <p:spPr>
          <a:xfrm>
            <a:off x="8771658" y="2721378"/>
            <a:ext cx="12556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57" name="object 2957"/>
          <p:cNvSpPr/>
          <p:nvPr/>
        </p:nvSpPr>
        <p:spPr>
          <a:xfrm>
            <a:off x="8771658" y="2721379"/>
            <a:ext cx="0" cy="5195"/>
          </a:xfrm>
          <a:custGeom>
            <a:avLst/>
            <a:gdLst/>
            <a:ahLst/>
            <a:cxnLst/>
            <a:rect l="l" t="t" r="r" b="b"/>
            <a:pathLst>
              <a:path h="7620">
                <a:moveTo>
                  <a:pt x="0" y="76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58" name="object 2958"/>
          <p:cNvSpPr/>
          <p:nvPr/>
        </p:nvSpPr>
        <p:spPr>
          <a:xfrm>
            <a:off x="8771658" y="2726575"/>
            <a:ext cx="12556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1828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59" name="object 2959"/>
          <p:cNvSpPr/>
          <p:nvPr/>
        </p:nvSpPr>
        <p:spPr>
          <a:xfrm>
            <a:off x="8784127" y="2721379"/>
            <a:ext cx="0" cy="5195"/>
          </a:xfrm>
          <a:custGeom>
            <a:avLst/>
            <a:gdLst/>
            <a:ahLst/>
            <a:cxnLst/>
            <a:rect l="l" t="t" r="r" b="b"/>
            <a:pathLst>
              <a:path h="7620">
                <a:moveTo>
                  <a:pt x="0" y="0"/>
                </a:moveTo>
                <a:lnTo>
                  <a:pt x="0" y="76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60" name="object 2960"/>
          <p:cNvSpPr/>
          <p:nvPr/>
        </p:nvSpPr>
        <p:spPr>
          <a:xfrm>
            <a:off x="8677101" y="2820092"/>
            <a:ext cx="94817" cy="0"/>
          </a:xfrm>
          <a:custGeom>
            <a:avLst/>
            <a:gdLst/>
            <a:ahLst/>
            <a:cxnLst/>
            <a:rect l="l" t="t" r="r" b="b"/>
            <a:pathLst>
              <a:path w="139065">
                <a:moveTo>
                  <a:pt x="138683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61" name="object 2961"/>
          <p:cNvSpPr/>
          <p:nvPr/>
        </p:nvSpPr>
        <p:spPr>
          <a:xfrm>
            <a:off x="8677102" y="2815936"/>
            <a:ext cx="94817" cy="0"/>
          </a:xfrm>
          <a:custGeom>
            <a:avLst/>
            <a:gdLst/>
            <a:ahLst/>
            <a:cxnLst/>
            <a:rect l="l" t="t" r="r" b="b"/>
            <a:pathLst>
              <a:path w="139065">
                <a:moveTo>
                  <a:pt x="0" y="0"/>
                </a:moveTo>
                <a:lnTo>
                  <a:pt x="13868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62" name="object 2962"/>
          <p:cNvSpPr/>
          <p:nvPr/>
        </p:nvSpPr>
        <p:spPr>
          <a:xfrm>
            <a:off x="8677102" y="2815936"/>
            <a:ext cx="0" cy="4330"/>
          </a:xfrm>
          <a:custGeom>
            <a:avLst/>
            <a:gdLst/>
            <a:ahLst/>
            <a:cxnLst/>
            <a:rect l="l" t="t" r="r" b="b"/>
            <a:pathLst>
              <a:path h="6350">
                <a:moveTo>
                  <a:pt x="-1524" y="3048"/>
                </a:moveTo>
                <a:lnTo>
                  <a:pt x="1524" y="3048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63" name="object 2963"/>
          <p:cNvSpPr/>
          <p:nvPr/>
        </p:nvSpPr>
        <p:spPr>
          <a:xfrm>
            <a:off x="8677102" y="2815936"/>
            <a:ext cx="94817" cy="0"/>
          </a:xfrm>
          <a:custGeom>
            <a:avLst/>
            <a:gdLst/>
            <a:ahLst/>
            <a:cxnLst/>
            <a:rect l="l" t="t" r="r" b="b"/>
            <a:pathLst>
              <a:path w="139065">
                <a:moveTo>
                  <a:pt x="0" y="0"/>
                </a:moveTo>
                <a:lnTo>
                  <a:pt x="13868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64" name="object 2964"/>
          <p:cNvSpPr/>
          <p:nvPr/>
        </p:nvSpPr>
        <p:spPr>
          <a:xfrm>
            <a:off x="8677102" y="2815936"/>
            <a:ext cx="0" cy="4330"/>
          </a:xfrm>
          <a:custGeom>
            <a:avLst/>
            <a:gdLst/>
            <a:ahLst/>
            <a:cxnLst/>
            <a:rect l="l" t="t" r="r" b="b"/>
            <a:pathLst>
              <a:path h="6350">
                <a:moveTo>
                  <a:pt x="-1524" y="3048"/>
                </a:moveTo>
                <a:lnTo>
                  <a:pt x="1524" y="3048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65" name="object 2965"/>
          <p:cNvSpPr/>
          <p:nvPr/>
        </p:nvSpPr>
        <p:spPr>
          <a:xfrm>
            <a:off x="8677101" y="2820092"/>
            <a:ext cx="94817" cy="0"/>
          </a:xfrm>
          <a:custGeom>
            <a:avLst/>
            <a:gdLst/>
            <a:ahLst/>
            <a:cxnLst/>
            <a:rect l="l" t="t" r="r" b="b"/>
            <a:pathLst>
              <a:path w="139065">
                <a:moveTo>
                  <a:pt x="138683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66" name="object 2966"/>
          <p:cNvSpPr/>
          <p:nvPr/>
        </p:nvSpPr>
        <p:spPr>
          <a:xfrm>
            <a:off x="8677102" y="2795154"/>
            <a:ext cx="4330" cy="25111"/>
          </a:xfrm>
          <a:custGeom>
            <a:avLst/>
            <a:gdLst/>
            <a:ahLst/>
            <a:cxnLst/>
            <a:rect l="l" t="t" r="r" b="b"/>
            <a:pathLst>
              <a:path w="6350" h="36829">
                <a:moveTo>
                  <a:pt x="0" y="36575"/>
                </a:moveTo>
                <a:lnTo>
                  <a:pt x="609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67" name="object 2967"/>
          <p:cNvSpPr/>
          <p:nvPr/>
        </p:nvSpPr>
        <p:spPr>
          <a:xfrm>
            <a:off x="8681257" y="2772295"/>
            <a:ext cx="9525" cy="22947"/>
          </a:xfrm>
          <a:custGeom>
            <a:avLst/>
            <a:gdLst/>
            <a:ahLst/>
            <a:cxnLst/>
            <a:rect l="l" t="t" r="r" b="b"/>
            <a:pathLst>
              <a:path w="13970" h="33654">
                <a:moveTo>
                  <a:pt x="0" y="33527"/>
                </a:moveTo>
                <a:lnTo>
                  <a:pt x="1371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68" name="object 2968"/>
          <p:cNvSpPr/>
          <p:nvPr/>
        </p:nvSpPr>
        <p:spPr>
          <a:xfrm>
            <a:off x="8690610" y="2753591"/>
            <a:ext cx="15586" cy="19050"/>
          </a:xfrm>
          <a:custGeom>
            <a:avLst/>
            <a:gdLst/>
            <a:ahLst/>
            <a:cxnLst/>
            <a:rect l="l" t="t" r="r" b="b"/>
            <a:pathLst>
              <a:path w="22859" h="27939">
                <a:moveTo>
                  <a:pt x="0" y="27432"/>
                </a:moveTo>
                <a:lnTo>
                  <a:pt x="2286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69" name="object 2969"/>
          <p:cNvSpPr/>
          <p:nvPr/>
        </p:nvSpPr>
        <p:spPr>
          <a:xfrm>
            <a:off x="8706195" y="2738005"/>
            <a:ext cx="19915" cy="15586"/>
          </a:xfrm>
          <a:custGeom>
            <a:avLst/>
            <a:gdLst/>
            <a:ahLst/>
            <a:cxnLst/>
            <a:rect l="l" t="t" r="r" b="b"/>
            <a:pathLst>
              <a:path w="29209" h="22860">
                <a:moveTo>
                  <a:pt x="0" y="22860"/>
                </a:moveTo>
                <a:lnTo>
                  <a:pt x="2895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70" name="object 2970"/>
          <p:cNvSpPr/>
          <p:nvPr/>
        </p:nvSpPr>
        <p:spPr>
          <a:xfrm>
            <a:off x="8725939" y="2729691"/>
            <a:ext cx="22947" cy="8659"/>
          </a:xfrm>
          <a:custGeom>
            <a:avLst/>
            <a:gdLst/>
            <a:ahLst/>
            <a:cxnLst/>
            <a:rect l="l" t="t" r="r" b="b"/>
            <a:pathLst>
              <a:path w="33654" h="12700">
                <a:moveTo>
                  <a:pt x="0" y="12191"/>
                </a:moveTo>
                <a:lnTo>
                  <a:pt x="3352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71" name="object 2971"/>
          <p:cNvSpPr/>
          <p:nvPr/>
        </p:nvSpPr>
        <p:spPr>
          <a:xfrm>
            <a:off x="8748799" y="2726574"/>
            <a:ext cx="25111" cy="3464"/>
          </a:xfrm>
          <a:custGeom>
            <a:avLst/>
            <a:gdLst/>
            <a:ahLst/>
            <a:cxnLst/>
            <a:rect l="l" t="t" r="r" b="b"/>
            <a:pathLst>
              <a:path w="36829" h="5079">
                <a:moveTo>
                  <a:pt x="0" y="4572"/>
                </a:moveTo>
                <a:lnTo>
                  <a:pt x="3657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72" name="object 2972"/>
          <p:cNvSpPr/>
          <p:nvPr/>
        </p:nvSpPr>
        <p:spPr>
          <a:xfrm>
            <a:off x="8771658" y="2726575"/>
            <a:ext cx="433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73" name="object 2973"/>
          <p:cNvSpPr/>
          <p:nvPr/>
        </p:nvSpPr>
        <p:spPr>
          <a:xfrm>
            <a:off x="8682296" y="3557847"/>
            <a:ext cx="89622" cy="0"/>
          </a:xfrm>
          <a:custGeom>
            <a:avLst/>
            <a:gdLst/>
            <a:ahLst/>
            <a:cxnLst/>
            <a:rect l="l" t="t" r="r" b="b"/>
            <a:pathLst>
              <a:path w="131445">
                <a:moveTo>
                  <a:pt x="0" y="0"/>
                </a:moveTo>
                <a:lnTo>
                  <a:pt x="131064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74" name="object 2974"/>
          <p:cNvSpPr/>
          <p:nvPr/>
        </p:nvSpPr>
        <p:spPr>
          <a:xfrm>
            <a:off x="8784127" y="3544339"/>
            <a:ext cx="0" cy="13855"/>
          </a:xfrm>
          <a:custGeom>
            <a:avLst/>
            <a:gdLst/>
            <a:ahLst/>
            <a:cxnLst/>
            <a:rect l="l" t="t" r="r" b="b"/>
            <a:pathLst>
              <a:path h="20320">
                <a:moveTo>
                  <a:pt x="0" y="19812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75" name="object 2975"/>
          <p:cNvSpPr/>
          <p:nvPr/>
        </p:nvSpPr>
        <p:spPr>
          <a:xfrm>
            <a:off x="8745681" y="3544339"/>
            <a:ext cx="38533" cy="0"/>
          </a:xfrm>
          <a:custGeom>
            <a:avLst/>
            <a:gdLst/>
            <a:ahLst/>
            <a:cxnLst/>
            <a:rect l="l" t="t" r="r" b="b"/>
            <a:pathLst>
              <a:path w="56515">
                <a:moveTo>
                  <a:pt x="56388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76" name="object 2976"/>
          <p:cNvSpPr/>
          <p:nvPr/>
        </p:nvSpPr>
        <p:spPr>
          <a:xfrm>
            <a:off x="8771658" y="3557847"/>
            <a:ext cx="0" cy="51955"/>
          </a:xfrm>
          <a:custGeom>
            <a:avLst/>
            <a:gdLst/>
            <a:ahLst/>
            <a:cxnLst/>
            <a:rect l="l" t="t" r="r" b="b"/>
            <a:pathLst>
              <a:path h="76200">
                <a:moveTo>
                  <a:pt x="0" y="0"/>
                </a:moveTo>
                <a:lnTo>
                  <a:pt x="0" y="7620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77" name="object 2977"/>
          <p:cNvSpPr/>
          <p:nvPr/>
        </p:nvSpPr>
        <p:spPr>
          <a:xfrm>
            <a:off x="8771658" y="3609802"/>
            <a:ext cx="12556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78" name="object 2978"/>
          <p:cNvSpPr/>
          <p:nvPr/>
        </p:nvSpPr>
        <p:spPr>
          <a:xfrm>
            <a:off x="8784127" y="3557847"/>
            <a:ext cx="0" cy="51955"/>
          </a:xfrm>
          <a:custGeom>
            <a:avLst/>
            <a:gdLst/>
            <a:ahLst/>
            <a:cxnLst/>
            <a:rect l="l" t="t" r="r" b="b"/>
            <a:pathLst>
              <a:path h="76200">
                <a:moveTo>
                  <a:pt x="0" y="7620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79" name="object 2979"/>
          <p:cNvSpPr/>
          <p:nvPr/>
        </p:nvSpPr>
        <p:spPr>
          <a:xfrm>
            <a:off x="8771658" y="3713711"/>
            <a:ext cx="0" cy="121660"/>
          </a:xfrm>
          <a:custGeom>
            <a:avLst/>
            <a:gdLst/>
            <a:ahLst/>
            <a:cxnLst/>
            <a:rect l="l" t="t" r="r" b="b"/>
            <a:pathLst>
              <a:path h="178435">
                <a:moveTo>
                  <a:pt x="0" y="0"/>
                </a:moveTo>
                <a:lnTo>
                  <a:pt x="0" y="178308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80" name="object 2980"/>
          <p:cNvSpPr/>
          <p:nvPr/>
        </p:nvSpPr>
        <p:spPr>
          <a:xfrm>
            <a:off x="8784127" y="3713711"/>
            <a:ext cx="0" cy="121660"/>
          </a:xfrm>
          <a:custGeom>
            <a:avLst/>
            <a:gdLst/>
            <a:ahLst/>
            <a:cxnLst/>
            <a:rect l="l" t="t" r="r" b="b"/>
            <a:pathLst>
              <a:path h="178435">
                <a:moveTo>
                  <a:pt x="0" y="178308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81" name="object 2981"/>
          <p:cNvSpPr/>
          <p:nvPr/>
        </p:nvSpPr>
        <p:spPr>
          <a:xfrm>
            <a:off x="8771658" y="3713711"/>
            <a:ext cx="12556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18288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82" name="object 2982"/>
          <p:cNvSpPr/>
          <p:nvPr/>
        </p:nvSpPr>
        <p:spPr>
          <a:xfrm>
            <a:off x="8669828" y="4083627"/>
            <a:ext cx="102177" cy="0"/>
          </a:xfrm>
          <a:custGeom>
            <a:avLst/>
            <a:gdLst/>
            <a:ahLst/>
            <a:cxnLst/>
            <a:rect l="l" t="t" r="r" b="b"/>
            <a:pathLst>
              <a:path w="149859">
                <a:moveTo>
                  <a:pt x="149351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83" name="object 2983"/>
          <p:cNvSpPr/>
          <p:nvPr/>
        </p:nvSpPr>
        <p:spPr>
          <a:xfrm>
            <a:off x="8669828" y="4083627"/>
            <a:ext cx="0" cy="12556"/>
          </a:xfrm>
          <a:custGeom>
            <a:avLst/>
            <a:gdLst/>
            <a:ahLst/>
            <a:cxnLst/>
            <a:rect l="l" t="t" r="r" b="b"/>
            <a:pathLst>
              <a:path h="18414">
                <a:moveTo>
                  <a:pt x="0" y="0"/>
                </a:moveTo>
                <a:lnTo>
                  <a:pt x="0" y="18288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84" name="object 2984"/>
          <p:cNvSpPr/>
          <p:nvPr/>
        </p:nvSpPr>
        <p:spPr>
          <a:xfrm>
            <a:off x="8682296" y="4096096"/>
            <a:ext cx="102177" cy="0"/>
          </a:xfrm>
          <a:custGeom>
            <a:avLst/>
            <a:gdLst/>
            <a:ahLst/>
            <a:cxnLst/>
            <a:rect l="l" t="t" r="r" b="b"/>
            <a:pathLst>
              <a:path w="149859">
                <a:moveTo>
                  <a:pt x="0" y="0"/>
                </a:moveTo>
                <a:lnTo>
                  <a:pt x="149352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85" name="object 2985"/>
          <p:cNvSpPr/>
          <p:nvPr/>
        </p:nvSpPr>
        <p:spPr>
          <a:xfrm>
            <a:off x="8784127" y="4083627"/>
            <a:ext cx="0" cy="12556"/>
          </a:xfrm>
          <a:custGeom>
            <a:avLst/>
            <a:gdLst/>
            <a:ahLst/>
            <a:cxnLst/>
            <a:rect l="l" t="t" r="r" b="b"/>
            <a:pathLst>
              <a:path h="18414">
                <a:moveTo>
                  <a:pt x="0" y="18287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86" name="object 2986"/>
          <p:cNvSpPr/>
          <p:nvPr/>
        </p:nvSpPr>
        <p:spPr>
          <a:xfrm>
            <a:off x="8771658" y="3847753"/>
            <a:ext cx="0" cy="120794"/>
          </a:xfrm>
          <a:custGeom>
            <a:avLst/>
            <a:gdLst/>
            <a:ahLst/>
            <a:cxnLst/>
            <a:rect l="l" t="t" r="r" b="b"/>
            <a:pathLst>
              <a:path h="177164">
                <a:moveTo>
                  <a:pt x="0" y="0"/>
                </a:moveTo>
                <a:lnTo>
                  <a:pt x="0" y="176784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87" name="object 2987"/>
          <p:cNvSpPr/>
          <p:nvPr/>
        </p:nvSpPr>
        <p:spPr>
          <a:xfrm>
            <a:off x="8771658" y="3968288"/>
            <a:ext cx="12556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88" name="object 2988"/>
          <p:cNvSpPr/>
          <p:nvPr/>
        </p:nvSpPr>
        <p:spPr>
          <a:xfrm>
            <a:off x="8784127" y="3847753"/>
            <a:ext cx="0" cy="120794"/>
          </a:xfrm>
          <a:custGeom>
            <a:avLst/>
            <a:gdLst/>
            <a:ahLst/>
            <a:cxnLst/>
            <a:rect l="l" t="t" r="r" b="b"/>
            <a:pathLst>
              <a:path h="177164">
                <a:moveTo>
                  <a:pt x="0" y="176784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89" name="object 2989"/>
          <p:cNvSpPr/>
          <p:nvPr/>
        </p:nvSpPr>
        <p:spPr>
          <a:xfrm>
            <a:off x="8771658" y="4073236"/>
            <a:ext cx="0" cy="10391"/>
          </a:xfrm>
          <a:custGeom>
            <a:avLst/>
            <a:gdLst/>
            <a:ahLst/>
            <a:cxnLst/>
            <a:rect l="l" t="t" r="r" b="b"/>
            <a:pathLst>
              <a:path h="15239">
                <a:moveTo>
                  <a:pt x="0" y="0"/>
                </a:moveTo>
                <a:lnTo>
                  <a:pt x="0" y="1524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90" name="object 2990"/>
          <p:cNvSpPr/>
          <p:nvPr/>
        </p:nvSpPr>
        <p:spPr>
          <a:xfrm>
            <a:off x="8784127" y="4073236"/>
            <a:ext cx="0" cy="10391"/>
          </a:xfrm>
          <a:custGeom>
            <a:avLst/>
            <a:gdLst/>
            <a:ahLst/>
            <a:cxnLst/>
            <a:rect l="l" t="t" r="r" b="b"/>
            <a:pathLst>
              <a:path h="15239">
                <a:moveTo>
                  <a:pt x="0" y="15239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91" name="object 2991"/>
          <p:cNvSpPr/>
          <p:nvPr/>
        </p:nvSpPr>
        <p:spPr>
          <a:xfrm>
            <a:off x="8771658" y="4073236"/>
            <a:ext cx="12556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18288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92" name="object 2992"/>
          <p:cNvSpPr/>
          <p:nvPr/>
        </p:nvSpPr>
        <p:spPr>
          <a:xfrm>
            <a:off x="8682296" y="4930486"/>
            <a:ext cx="89622" cy="0"/>
          </a:xfrm>
          <a:custGeom>
            <a:avLst/>
            <a:gdLst/>
            <a:ahLst/>
            <a:cxnLst/>
            <a:rect l="l" t="t" r="r" b="b"/>
            <a:pathLst>
              <a:path w="131445">
                <a:moveTo>
                  <a:pt x="0" y="0"/>
                </a:moveTo>
                <a:lnTo>
                  <a:pt x="131064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93" name="object 2993"/>
          <p:cNvSpPr/>
          <p:nvPr/>
        </p:nvSpPr>
        <p:spPr>
          <a:xfrm>
            <a:off x="8784127" y="4916978"/>
            <a:ext cx="0" cy="13855"/>
          </a:xfrm>
          <a:custGeom>
            <a:avLst/>
            <a:gdLst/>
            <a:ahLst/>
            <a:cxnLst/>
            <a:rect l="l" t="t" r="r" b="b"/>
            <a:pathLst>
              <a:path h="20320">
                <a:moveTo>
                  <a:pt x="0" y="19811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94" name="object 2994"/>
          <p:cNvSpPr/>
          <p:nvPr/>
        </p:nvSpPr>
        <p:spPr>
          <a:xfrm>
            <a:off x="8682296" y="4916978"/>
            <a:ext cx="102177" cy="0"/>
          </a:xfrm>
          <a:custGeom>
            <a:avLst/>
            <a:gdLst/>
            <a:ahLst/>
            <a:cxnLst/>
            <a:rect l="l" t="t" r="r" b="b"/>
            <a:pathLst>
              <a:path w="149859">
                <a:moveTo>
                  <a:pt x="149351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95" name="object 2995"/>
          <p:cNvSpPr/>
          <p:nvPr/>
        </p:nvSpPr>
        <p:spPr>
          <a:xfrm>
            <a:off x="8771658" y="4930486"/>
            <a:ext cx="0" cy="10391"/>
          </a:xfrm>
          <a:custGeom>
            <a:avLst/>
            <a:gdLst/>
            <a:ahLst/>
            <a:cxnLst/>
            <a:rect l="l" t="t" r="r" b="b"/>
            <a:pathLst>
              <a:path h="15240">
                <a:moveTo>
                  <a:pt x="0" y="0"/>
                </a:moveTo>
                <a:lnTo>
                  <a:pt x="0" y="1524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96" name="object 2996"/>
          <p:cNvSpPr/>
          <p:nvPr/>
        </p:nvSpPr>
        <p:spPr>
          <a:xfrm>
            <a:off x="8771658" y="4940877"/>
            <a:ext cx="12556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97" name="object 2997"/>
          <p:cNvSpPr/>
          <p:nvPr/>
        </p:nvSpPr>
        <p:spPr>
          <a:xfrm>
            <a:off x="8784127" y="4930486"/>
            <a:ext cx="0" cy="10391"/>
          </a:xfrm>
          <a:custGeom>
            <a:avLst/>
            <a:gdLst/>
            <a:ahLst/>
            <a:cxnLst/>
            <a:rect l="l" t="t" r="r" b="b"/>
            <a:pathLst>
              <a:path h="15240">
                <a:moveTo>
                  <a:pt x="0" y="1524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98" name="object 2998"/>
          <p:cNvSpPr/>
          <p:nvPr/>
        </p:nvSpPr>
        <p:spPr>
          <a:xfrm>
            <a:off x="8771658" y="5044786"/>
            <a:ext cx="0" cy="120794"/>
          </a:xfrm>
          <a:custGeom>
            <a:avLst/>
            <a:gdLst/>
            <a:ahLst/>
            <a:cxnLst/>
            <a:rect l="l" t="t" r="r" b="b"/>
            <a:pathLst>
              <a:path h="177165">
                <a:moveTo>
                  <a:pt x="0" y="0"/>
                </a:moveTo>
                <a:lnTo>
                  <a:pt x="0" y="176783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99" name="object 2999"/>
          <p:cNvSpPr/>
          <p:nvPr/>
        </p:nvSpPr>
        <p:spPr>
          <a:xfrm>
            <a:off x="8771658" y="5165321"/>
            <a:ext cx="12556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00" name="object 3000"/>
          <p:cNvSpPr/>
          <p:nvPr/>
        </p:nvSpPr>
        <p:spPr>
          <a:xfrm>
            <a:off x="8784127" y="5044786"/>
            <a:ext cx="0" cy="120794"/>
          </a:xfrm>
          <a:custGeom>
            <a:avLst/>
            <a:gdLst/>
            <a:ahLst/>
            <a:cxnLst/>
            <a:rect l="l" t="t" r="r" b="b"/>
            <a:pathLst>
              <a:path h="177165">
                <a:moveTo>
                  <a:pt x="0" y="176783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01" name="object 3001"/>
          <p:cNvSpPr/>
          <p:nvPr/>
        </p:nvSpPr>
        <p:spPr>
          <a:xfrm>
            <a:off x="8771658" y="5044786"/>
            <a:ext cx="12556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18288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02" name="object 3002"/>
          <p:cNvSpPr/>
          <p:nvPr/>
        </p:nvSpPr>
        <p:spPr>
          <a:xfrm>
            <a:off x="8669828" y="4096097"/>
            <a:ext cx="0" cy="834736"/>
          </a:xfrm>
          <a:custGeom>
            <a:avLst/>
            <a:gdLst/>
            <a:ahLst/>
            <a:cxnLst/>
            <a:rect l="l" t="t" r="r" b="b"/>
            <a:pathLst>
              <a:path h="1224279">
                <a:moveTo>
                  <a:pt x="0" y="0"/>
                </a:moveTo>
                <a:lnTo>
                  <a:pt x="0" y="1223772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03" name="object 3003"/>
          <p:cNvSpPr/>
          <p:nvPr/>
        </p:nvSpPr>
        <p:spPr>
          <a:xfrm>
            <a:off x="8669828" y="4930486"/>
            <a:ext cx="12556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04" name="object 3004"/>
          <p:cNvSpPr/>
          <p:nvPr/>
        </p:nvSpPr>
        <p:spPr>
          <a:xfrm>
            <a:off x="8682296" y="4855672"/>
            <a:ext cx="0" cy="61480"/>
          </a:xfrm>
          <a:custGeom>
            <a:avLst/>
            <a:gdLst/>
            <a:ahLst/>
            <a:cxnLst/>
            <a:rect l="l" t="t" r="r" b="b"/>
            <a:pathLst>
              <a:path h="90170">
                <a:moveTo>
                  <a:pt x="0" y="89916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05" name="object 3005"/>
          <p:cNvSpPr/>
          <p:nvPr/>
        </p:nvSpPr>
        <p:spPr>
          <a:xfrm>
            <a:off x="8682296" y="4200004"/>
            <a:ext cx="0" cy="593581"/>
          </a:xfrm>
          <a:custGeom>
            <a:avLst/>
            <a:gdLst/>
            <a:ahLst/>
            <a:cxnLst/>
            <a:rect l="l" t="t" r="r" b="b"/>
            <a:pathLst>
              <a:path h="870584">
                <a:moveTo>
                  <a:pt x="0" y="870204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06" name="object 3006"/>
          <p:cNvSpPr/>
          <p:nvPr/>
        </p:nvSpPr>
        <p:spPr>
          <a:xfrm>
            <a:off x="8682296" y="4096096"/>
            <a:ext cx="0" cy="41564"/>
          </a:xfrm>
          <a:custGeom>
            <a:avLst/>
            <a:gdLst/>
            <a:ahLst/>
            <a:cxnLst/>
            <a:rect l="l" t="t" r="r" b="b"/>
            <a:pathLst>
              <a:path h="60960">
                <a:moveTo>
                  <a:pt x="0" y="6096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07" name="object 3007"/>
          <p:cNvSpPr/>
          <p:nvPr/>
        </p:nvSpPr>
        <p:spPr>
          <a:xfrm>
            <a:off x="8784127" y="3708515"/>
            <a:ext cx="0" cy="5195"/>
          </a:xfrm>
          <a:custGeom>
            <a:avLst/>
            <a:gdLst/>
            <a:ahLst/>
            <a:cxnLst/>
            <a:rect l="l" t="t" r="r" b="b"/>
            <a:pathLst>
              <a:path h="7620">
                <a:moveTo>
                  <a:pt x="0" y="76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08" name="object 3008"/>
          <p:cNvSpPr/>
          <p:nvPr/>
        </p:nvSpPr>
        <p:spPr>
          <a:xfrm>
            <a:off x="8771658" y="3708515"/>
            <a:ext cx="12556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1828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09" name="object 3009"/>
          <p:cNvSpPr/>
          <p:nvPr/>
        </p:nvSpPr>
        <p:spPr>
          <a:xfrm>
            <a:off x="8771658" y="3708515"/>
            <a:ext cx="0" cy="5195"/>
          </a:xfrm>
          <a:custGeom>
            <a:avLst/>
            <a:gdLst/>
            <a:ahLst/>
            <a:cxnLst/>
            <a:rect l="l" t="t" r="r" b="b"/>
            <a:pathLst>
              <a:path h="7620">
                <a:moveTo>
                  <a:pt x="0" y="0"/>
                </a:moveTo>
                <a:lnTo>
                  <a:pt x="0" y="76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10" name="object 3010"/>
          <p:cNvSpPr/>
          <p:nvPr/>
        </p:nvSpPr>
        <p:spPr>
          <a:xfrm>
            <a:off x="8771658" y="3713711"/>
            <a:ext cx="12556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11" name="object 3011"/>
          <p:cNvSpPr/>
          <p:nvPr/>
        </p:nvSpPr>
        <p:spPr>
          <a:xfrm>
            <a:off x="8784127" y="3609802"/>
            <a:ext cx="0" cy="5195"/>
          </a:xfrm>
          <a:custGeom>
            <a:avLst/>
            <a:gdLst/>
            <a:ahLst/>
            <a:cxnLst/>
            <a:rect l="l" t="t" r="r" b="b"/>
            <a:pathLst>
              <a:path h="7620">
                <a:moveTo>
                  <a:pt x="0" y="76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12" name="object 3012"/>
          <p:cNvSpPr/>
          <p:nvPr/>
        </p:nvSpPr>
        <p:spPr>
          <a:xfrm>
            <a:off x="8771658" y="3609802"/>
            <a:ext cx="12556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1828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13" name="object 3013"/>
          <p:cNvSpPr/>
          <p:nvPr/>
        </p:nvSpPr>
        <p:spPr>
          <a:xfrm>
            <a:off x="8771658" y="3609802"/>
            <a:ext cx="0" cy="9525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0" y="0"/>
                </a:moveTo>
                <a:lnTo>
                  <a:pt x="0" y="1371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14" name="object 3014"/>
          <p:cNvSpPr/>
          <p:nvPr/>
        </p:nvSpPr>
        <p:spPr>
          <a:xfrm>
            <a:off x="8771658" y="3614997"/>
            <a:ext cx="12556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15" name="object 3015"/>
          <p:cNvSpPr/>
          <p:nvPr/>
        </p:nvSpPr>
        <p:spPr>
          <a:xfrm>
            <a:off x="8677102" y="3614997"/>
            <a:ext cx="0" cy="4330"/>
          </a:xfrm>
          <a:custGeom>
            <a:avLst/>
            <a:gdLst/>
            <a:ahLst/>
            <a:cxnLst/>
            <a:rect l="l" t="t" r="r" b="b"/>
            <a:pathLst>
              <a:path h="6350">
                <a:moveTo>
                  <a:pt x="-1524" y="3048"/>
                </a:moveTo>
                <a:lnTo>
                  <a:pt x="1524" y="3048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16" name="object 3016"/>
          <p:cNvSpPr/>
          <p:nvPr/>
        </p:nvSpPr>
        <p:spPr>
          <a:xfrm>
            <a:off x="8677102" y="3619153"/>
            <a:ext cx="94817" cy="0"/>
          </a:xfrm>
          <a:custGeom>
            <a:avLst/>
            <a:gdLst/>
            <a:ahLst/>
            <a:cxnLst/>
            <a:rect l="l" t="t" r="r" b="b"/>
            <a:pathLst>
              <a:path w="139065">
                <a:moveTo>
                  <a:pt x="0" y="0"/>
                </a:moveTo>
                <a:lnTo>
                  <a:pt x="13868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17" name="object 3017"/>
          <p:cNvSpPr/>
          <p:nvPr/>
        </p:nvSpPr>
        <p:spPr>
          <a:xfrm>
            <a:off x="8677101" y="3614997"/>
            <a:ext cx="94817" cy="0"/>
          </a:xfrm>
          <a:custGeom>
            <a:avLst/>
            <a:gdLst/>
            <a:ahLst/>
            <a:cxnLst/>
            <a:rect l="l" t="t" r="r" b="b"/>
            <a:pathLst>
              <a:path w="139065">
                <a:moveTo>
                  <a:pt x="138683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18" name="object 3018"/>
          <p:cNvSpPr/>
          <p:nvPr/>
        </p:nvSpPr>
        <p:spPr>
          <a:xfrm>
            <a:off x="8677102" y="3619153"/>
            <a:ext cx="94817" cy="0"/>
          </a:xfrm>
          <a:custGeom>
            <a:avLst/>
            <a:gdLst/>
            <a:ahLst/>
            <a:cxnLst/>
            <a:rect l="l" t="t" r="r" b="b"/>
            <a:pathLst>
              <a:path w="139065">
                <a:moveTo>
                  <a:pt x="0" y="0"/>
                </a:moveTo>
                <a:lnTo>
                  <a:pt x="13868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19" name="object 3019"/>
          <p:cNvSpPr/>
          <p:nvPr/>
        </p:nvSpPr>
        <p:spPr>
          <a:xfrm>
            <a:off x="8677102" y="3614997"/>
            <a:ext cx="0" cy="4330"/>
          </a:xfrm>
          <a:custGeom>
            <a:avLst/>
            <a:gdLst/>
            <a:ahLst/>
            <a:cxnLst/>
            <a:rect l="l" t="t" r="r" b="b"/>
            <a:pathLst>
              <a:path h="6350">
                <a:moveTo>
                  <a:pt x="-1524" y="3048"/>
                </a:moveTo>
                <a:lnTo>
                  <a:pt x="1524" y="3048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20" name="object 3020"/>
          <p:cNvSpPr/>
          <p:nvPr/>
        </p:nvSpPr>
        <p:spPr>
          <a:xfrm>
            <a:off x="8677101" y="3614997"/>
            <a:ext cx="94817" cy="0"/>
          </a:xfrm>
          <a:custGeom>
            <a:avLst/>
            <a:gdLst/>
            <a:ahLst/>
            <a:cxnLst/>
            <a:rect l="l" t="t" r="r" b="b"/>
            <a:pathLst>
              <a:path w="139065">
                <a:moveTo>
                  <a:pt x="138683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21" name="object 3021"/>
          <p:cNvSpPr/>
          <p:nvPr/>
        </p:nvSpPr>
        <p:spPr>
          <a:xfrm>
            <a:off x="8677102" y="3614997"/>
            <a:ext cx="4330" cy="25111"/>
          </a:xfrm>
          <a:custGeom>
            <a:avLst/>
            <a:gdLst/>
            <a:ahLst/>
            <a:cxnLst/>
            <a:rect l="l" t="t" r="r" b="b"/>
            <a:pathLst>
              <a:path w="6350" h="36829">
                <a:moveTo>
                  <a:pt x="0" y="0"/>
                </a:moveTo>
                <a:lnTo>
                  <a:pt x="6096" y="365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22" name="object 3022"/>
          <p:cNvSpPr/>
          <p:nvPr/>
        </p:nvSpPr>
        <p:spPr>
          <a:xfrm>
            <a:off x="8681257" y="3639935"/>
            <a:ext cx="9525" cy="22947"/>
          </a:xfrm>
          <a:custGeom>
            <a:avLst/>
            <a:gdLst/>
            <a:ahLst/>
            <a:cxnLst/>
            <a:rect l="l" t="t" r="r" b="b"/>
            <a:pathLst>
              <a:path w="13970" h="33654">
                <a:moveTo>
                  <a:pt x="0" y="0"/>
                </a:moveTo>
                <a:lnTo>
                  <a:pt x="13716" y="335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23" name="object 3023"/>
          <p:cNvSpPr/>
          <p:nvPr/>
        </p:nvSpPr>
        <p:spPr>
          <a:xfrm>
            <a:off x="8690610" y="3662795"/>
            <a:ext cx="15586" cy="19050"/>
          </a:xfrm>
          <a:custGeom>
            <a:avLst/>
            <a:gdLst/>
            <a:ahLst/>
            <a:cxnLst/>
            <a:rect l="l" t="t" r="r" b="b"/>
            <a:pathLst>
              <a:path w="22859" h="27939">
                <a:moveTo>
                  <a:pt x="0" y="0"/>
                </a:moveTo>
                <a:lnTo>
                  <a:pt x="22860" y="2743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24" name="object 3024"/>
          <p:cNvSpPr/>
          <p:nvPr/>
        </p:nvSpPr>
        <p:spPr>
          <a:xfrm>
            <a:off x="8706195" y="3681499"/>
            <a:ext cx="19915" cy="15586"/>
          </a:xfrm>
          <a:custGeom>
            <a:avLst/>
            <a:gdLst/>
            <a:ahLst/>
            <a:cxnLst/>
            <a:rect l="l" t="t" r="r" b="b"/>
            <a:pathLst>
              <a:path w="29209" h="22860">
                <a:moveTo>
                  <a:pt x="0" y="0"/>
                </a:moveTo>
                <a:lnTo>
                  <a:pt x="28956" y="2286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25" name="object 3025"/>
          <p:cNvSpPr/>
          <p:nvPr/>
        </p:nvSpPr>
        <p:spPr>
          <a:xfrm>
            <a:off x="8725939" y="3697085"/>
            <a:ext cx="22947" cy="8659"/>
          </a:xfrm>
          <a:custGeom>
            <a:avLst/>
            <a:gdLst/>
            <a:ahLst/>
            <a:cxnLst/>
            <a:rect l="l" t="t" r="r" b="b"/>
            <a:pathLst>
              <a:path w="33654" h="12700">
                <a:moveTo>
                  <a:pt x="0" y="0"/>
                </a:moveTo>
                <a:lnTo>
                  <a:pt x="33528" y="1219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26" name="object 3026"/>
          <p:cNvSpPr/>
          <p:nvPr/>
        </p:nvSpPr>
        <p:spPr>
          <a:xfrm>
            <a:off x="8748799" y="3705398"/>
            <a:ext cx="25111" cy="3464"/>
          </a:xfrm>
          <a:custGeom>
            <a:avLst/>
            <a:gdLst/>
            <a:ahLst/>
            <a:cxnLst/>
            <a:rect l="l" t="t" r="r" b="b"/>
            <a:pathLst>
              <a:path w="36829" h="5079">
                <a:moveTo>
                  <a:pt x="0" y="0"/>
                </a:moveTo>
                <a:lnTo>
                  <a:pt x="36576" y="4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27" name="object 3027"/>
          <p:cNvSpPr/>
          <p:nvPr/>
        </p:nvSpPr>
        <p:spPr>
          <a:xfrm>
            <a:off x="8771658" y="3708515"/>
            <a:ext cx="433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28" name="object 3028"/>
          <p:cNvSpPr/>
          <p:nvPr/>
        </p:nvSpPr>
        <p:spPr>
          <a:xfrm>
            <a:off x="8771658" y="4068040"/>
            <a:ext cx="12556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29" name="object 3029"/>
          <p:cNvSpPr/>
          <p:nvPr/>
        </p:nvSpPr>
        <p:spPr>
          <a:xfrm>
            <a:off x="8771658" y="4068040"/>
            <a:ext cx="0" cy="5195"/>
          </a:xfrm>
          <a:custGeom>
            <a:avLst/>
            <a:gdLst/>
            <a:ahLst/>
            <a:cxnLst/>
            <a:rect l="l" t="t" r="r" b="b"/>
            <a:pathLst>
              <a:path h="7620">
                <a:moveTo>
                  <a:pt x="0" y="76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30" name="object 3030"/>
          <p:cNvSpPr/>
          <p:nvPr/>
        </p:nvSpPr>
        <p:spPr>
          <a:xfrm>
            <a:off x="8771658" y="4073236"/>
            <a:ext cx="12556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1828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31" name="object 3031"/>
          <p:cNvSpPr/>
          <p:nvPr/>
        </p:nvSpPr>
        <p:spPr>
          <a:xfrm>
            <a:off x="8784127" y="4068040"/>
            <a:ext cx="0" cy="5195"/>
          </a:xfrm>
          <a:custGeom>
            <a:avLst/>
            <a:gdLst/>
            <a:ahLst/>
            <a:cxnLst/>
            <a:rect l="l" t="t" r="r" b="b"/>
            <a:pathLst>
              <a:path h="7620">
                <a:moveTo>
                  <a:pt x="0" y="0"/>
                </a:moveTo>
                <a:lnTo>
                  <a:pt x="0" y="76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32" name="object 3032"/>
          <p:cNvSpPr/>
          <p:nvPr/>
        </p:nvSpPr>
        <p:spPr>
          <a:xfrm>
            <a:off x="8771658" y="3968288"/>
            <a:ext cx="12556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33" name="object 3033"/>
          <p:cNvSpPr/>
          <p:nvPr/>
        </p:nvSpPr>
        <p:spPr>
          <a:xfrm>
            <a:off x="8771658" y="3968288"/>
            <a:ext cx="0" cy="5195"/>
          </a:xfrm>
          <a:custGeom>
            <a:avLst/>
            <a:gdLst/>
            <a:ahLst/>
            <a:cxnLst/>
            <a:rect l="l" t="t" r="r" b="b"/>
            <a:pathLst>
              <a:path h="7620">
                <a:moveTo>
                  <a:pt x="0" y="76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34" name="object 3034"/>
          <p:cNvSpPr/>
          <p:nvPr/>
        </p:nvSpPr>
        <p:spPr>
          <a:xfrm>
            <a:off x="8771658" y="3973484"/>
            <a:ext cx="12556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1828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35" name="object 3035"/>
          <p:cNvSpPr/>
          <p:nvPr/>
        </p:nvSpPr>
        <p:spPr>
          <a:xfrm>
            <a:off x="8784127" y="3968288"/>
            <a:ext cx="0" cy="5195"/>
          </a:xfrm>
          <a:custGeom>
            <a:avLst/>
            <a:gdLst/>
            <a:ahLst/>
            <a:cxnLst/>
            <a:rect l="l" t="t" r="r" b="b"/>
            <a:pathLst>
              <a:path h="7620">
                <a:moveTo>
                  <a:pt x="0" y="0"/>
                </a:moveTo>
                <a:lnTo>
                  <a:pt x="0" y="76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36" name="object 3036"/>
          <p:cNvSpPr/>
          <p:nvPr/>
        </p:nvSpPr>
        <p:spPr>
          <a:xfrm>
            <a:off x="8677101" y="4068040"/>
            <a:ext cx="94817" cy="0"/>
          </a:xfrm>
          <a:custGeom>
            <a:avLst/>
            <a:gdLst/>
            <a:ahLst/>
            <a:cxnLst/>
            <a:rect l="l" t="t" r="r" b="b"/>
            <a:pathLst>
              <a:path w="139065">
                <a:moveTo>
                  <a:pt x="138683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37" name="object 3037"/>
          <p:cNvSpPr/>
          <p:nvPr/>
        </p:nvSpPr>
        <p:spPr>
          <a:xfrm>
            <a:off x="8771658" y="4062846"/>
            <a:ext cx="0" cy="5195"/>
          </a:xfrm>
          <a:custGeom>
            <a:avLst/>
            <a:gdLst/>
            <a:ahLst/>
            <a:cxnLst/>
            <a:rect l="l" t="t" r="r" b="b"/>
            <a:pathLst>
              <a:path h="7620">
                <a:moveTo>
                  <a:pt x="0" y="0"/>
                </a:moveTo>
                <a:lnTo>
                  <a:pt x="0" y="76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38" name="object 3038"/>
          <p:cNvSpPr/>
          <p:nvPr/>
        </p:nvSpPr>
        <p:spPr>
          <a:xfrm>
            <a:off x="8677102" y="4062845"/>
            <a:ext cx="94817" cy="0"/>
          </a:xfrm>
          <a:custGeom>
            <a:avLst/>
            <a:gdLst/>
            <a:ahLst/>
            <a:cxnLst/>
            <a:rect l="l" t="t" r="r" b="b"/>
            <a:pathLst>
              <a:path w="139065">
                <a:moveTo>
                  <a:pt x="0" y="0"/>
                </a:moveTo>
                <a:lnTo>
                  <a:pt x="13868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39" name="object 3039"/>
          <p:cNvSpPr/>
          <p:nvPr/>
        </p:nvSpPr>
        <p:spPr>
          <a:xfrm>
            <a:off x="8677102" y="4062846"/>
            <a:ext cx="0" cy="5195"/>
          </a:xfrm>
          <a:custGeom>
            <a:avLst/>
            <a:gdLst/>
            <a:ahLst/>
            <a:cxnLst/>
            <a:rect l="l" t="t" r="r" b="b"/>
            <a:pathLst>
              <a:path h="7620">
                <a:moveTo>
                  <a:pt x="0" y="76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40" name="object 3040"/>
          <p:cNvSpPr/>
          <p:nvPr/>
        </p:nvSpPr>
        <p:spPr>
          <a:xfrm>
            <a:off x="8771658" y="4062846"/>
            <a:ext cx="0" cy="5195"/>
          </a:xfrm>
          <a:custGeom>
            <a:avLst/>
            <a:gdLst/>
            <a:ahLst/>
            <a:cxnLst/>
            <a:rect l="l" t="t" r="r" b="b"/>
            <a:pathLst>
              <a:path h="7620">
                <a:moveTo>
                  <a:pt x="0" y="0"/>
                </a:moveTo>
                <a:lnTo>
                  <a:pt x="0" y="76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41" name="object 3041"/>
          <p:cNvSpPr/>
          <p:nvPr/>
        </p:nvSpPr>
        <p:spPr>
          <a:xfrm>
            <a:off x="8677102" y="4062845"/>
            <a:ext cx="94817" cy="0"/>
          </a:xfrm>
          <a:custGeom>
            <a:avLst/>
            <a:gdLst/>
            <a:ahLst/>
            <a:cxnLst/>
            <a:rect l="l" t="t" r="r" b="b"/>
            <a:pathLst>
              <a:path w="139065">
                <a:moveTo>
                  <a:pt x="0" y="0"/>
                </a:moveTo>
                <a:lnTo>
                  <a:pt x="13868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42" name="object 3042"/>
          <p:cNvSpPr/>
          <p:nvPr/>
        </p:nvSpPr>
        <p:spPr>
          <a:xfrm>
            <a:off x="8677102" y="4062846"/>
            <a:ext cx="0" cy="5195"/>
          </a:xfrm>
          <a:custGeom>
            <a:avLst/>
            <a:gdLst/>
            <a:ahLst/>
            <a:cxnLst/>
            <a:rect l="l" t="t" r="r" b="b"/>
            <a:pathLst>
              <a:path h="7620">
                <a:moveTo>
                  <a:pt x="0" y="76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43" name="object 3043"/>
          <p:cNvSpPr/>
          <p:nvPr/>
        </p:nvSpPr>
        <p:spPr>
          <a:xfrm>
            <a:off x="8677101" y="4068040"/>
            <a:ext cx="94817" cy="0"/>
          </a:xfrm>
          <a:custGeom>
            <a:avLst/>
            <a:gdLst/>
            <a:ahLst/>
            <a:cxnLst/>
            <a:rect l="l" t="t" r="r" b="b"/>
            <a:pathLst>
              <a:path w="139065">
                <a:moveTo>
                  <a:pt x="138683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44" name="object 3044"/>
          <p:cNvSpPr/>
          <p:nvPr/>
        </p:nvSpPr>
        <p:spPr>
          <a:xfrm>
            <a:off x="8677102" y="4043103"/>
            <a:ext cx="4330" cy="25111"/>
          </a:xfrm>
          <a:custGeom>
            <a:avLst/>
            <a:gdLst/>
            <a:ahLst/>
            <a:cxnLst/>
            <a:rect l="l" t="t" r="r" b="b"/>
            <a:pathLst>
              <a:path w="6350" h="36829">
                <a:moveTo>
                  <a:pt x="0" y="36575"/>
                </a:moveTo>
                <a:lnTo>
                  <a:pt x="609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45" name="object 3045"/>
          <p:cNvSpPr/>
          <p:nvPr/>
        </p:nvSpPr>
        <p:spPr>
          <a:xfrm>
            <a:off x="8681257" y="4020242"/>
            <a:ext cx="9525" cy="22947"/>
          </a:xfrm>
          <a:custGeom>
            <a:avLst/>
            <a:gdLst/>
            <a:ahLst/>
            <a:cxnLst/>
            <a:rect l="l" t="t" r="r" b="b"/>
            <a:pathLst>
              <a:path w="13970" h="33654">
                <a:moveTo>
                  <a:pt x="0" y="33527"/>
                </a:moveTo>
                <a:lnTo>
                  <a:pt x="1371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46" name="object 3046"/>
          <p:cNvSpPr/>
          <p:nvPr/>
        </p:nvSpPr>
        <p:spPr>
          <a:xfrm>
            <a:off x="8690610" y="4000500"/>
            <a:ext cx="15586" cy="19915"/>
          </a:xfrm>
          <a:custGeom>
            <a:avLst/>
            <a:gdLst/>
            <a:ahLst/>
            <a:cxnLst/>
            <a:rect l="l" t="t" r="r" b="b"/>
            <a:pathLst>
              <a:path w="22859" h="29210">
                <a:moveTo>
                  <a:pt x="0" y="28955"/>
                </a:moveTo>
                <a:lnTo>
                  <a:pt x="2286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47" name="object 3047"/>
          <p:cNvSpPr/>
          <p:nvPr/>
        </p:nvSpPr>
        <p:spPr>
          <a:xfrm>
            <a:off x="8706195" y="3985953"/>
            <a:ext cx="19915" cy="14720"/>
          </a:xfrm>
          <a:custGeom>
            <a:avLst/>
            <a:gdLst/>
            <a:ahLst/>
            <a:cxnLst/>
            <a:rect l="l" t="t" r="r" b="b"/>
            <a:pathLst>
              <a:path w="29209" h="21589">
                <a:moveTo>
                  <a:pt x="0" y="21336"/>
                </a:moveTo>
                <a:lnTo>
                  <a:pt x="2895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48" name="object 3048"/>
          <p:cNvSpPr/>
          <p:nvPr/>
        </p:nvSpPr>
        <p:spPr>
          <a:xfrm>
            <a:off x="8725939" y="3976600"/>
            <a:ext cx="22947" cy="9525"/>
          </a:xfrm>
          <a:custGeom>
            <a:avLst/>
            <a:gdLst/>
            <a:ahLst/>
            <a:cxnLst/>
            <a:rect l="l" t="t" r="r" b="b"/>
            <a:pathLst>
              <a:path w="33654" h="13970">
                <a:moveTo>
                  <a:pt x="0" y="13715"/>
                </a:moveTo>
                <a:lnTo>
                  <a:pt x="3352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49" name="object 3049"/>
          <p:cNvSpPr/>
          <p:nvPr/>
        </p:nvSpPr>
        <p:spPr>
          <a:xfrm>
            <a:off x="8748799" y="3973483"/>
            <a:ext cx="25111" cy="3464"/>
          </a:xfrm>
          <a:custGeom>
            <a:avLst/>
            <a:gdLst/>
            <a:ahLst/>
            <a:cxnLst/>
            <a:rect l="l" t="t" r="r" b="b"/>
            <a:pathLst>
              <a:path w="36829" h="5079">
                <a:moveTo>
                  <a:pt x="0" y="4572"/>
                </a:moveTo>
                <a:lnTo>
                  <a:pt x="3657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50" name="object 3050"/>
          <p:cNvSpPr/>
          <p:nvPr/>
        </p:nvSpPr>
        <p:spPr>
          <a:xfrm>
            <a:off x="8771658" y="3973484"/>
            <a:ext cx="433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51" name="object 3051"/>
          <p:cNvSpPr/>
          <p:nvPr/>
        </p:nvSpPr>
        <p:spPr>
          <a:xfrm>
            <a:off x="8784127" y="5039591"/>
            <a:ext cx="0" cy="5195"/>
          </a:xfrm>
          <a:custGeom>
            <a:avLst/>
            <a:gdLst/>
            <a:ahLst/>
            <a:cxnLst/>
            <a:rect l="l" t="t" r="r" b="b"/>
            <a:pathLst>
              <a:path h="7620">
                <a:moveTo>
                  <a:pt x="0" y="761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52" name="object 3052"/>
          <p:cNvSpPr/>
          <p:nvPr/>
        </p:nvSpPr>
        <p:spPr>
          <a:xfrm>
            <a:off x="8771658" y="5039590"/>
            <a:ext cx="12556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1828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53" name="object 3053"/>
          <p:cNvSpPr/>
          <p:nvPr/>
        </p:nvSpPr>
        <p:spPr>
          <a:xfrm>
            <a:off x="8771658" y="5039590"/>
            <a:ext cx="0" cy="5195"/>
          </a:xfrm>
          <a:custGeom>
            <a:avLst/>
            <a:gdLst/>
            <a:ahLst/>
            <a:cxnLst/>
            <a:rect l="l" t="t" r="r" b="b"/>
            <a:pathLst>
              <a:path h="7620">
                <a:moveTo>
                  <a:pt x="0" y="0"/>
                </a:moveTo>
                <a:lnTo>
                  <a:pt x="0" y="761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54" name="object 3054"/>
          <p:cNvSpPr/>
          <p:nvPr/>
        </p:nvSpPr>
        <p:spPr>
          <a:xfrm>
            <a:off x="8771658" y="5044786"/>
            <a:ext cx="12556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55" name="object 3055"/>
          <p:cNvSpPr/>
          <p:nvPr/>
        </p:nvSpPr>
        <p:spPr>
          <a:xfrm>
            <a:off x="8784127" y="4940877"/>
            <a:ext cx="0" cy="5195"/>
          </a:xfrm>
          <a:custGeom>
            <a:avLst/>
            <a:gdLst/>
            <a:ahLst/>
            <a:cxnLst/>
            <a:rect l="l" t="t" r="r" b="b"/>
            <a:pathLst>
              <a:path h="7620">
                <a:moveTo>
                  <a:pt x="0" y="761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56" name="object 3056"/>
          <p:cNvSpPr/>
          <p:nvPr/>
        </p:nvSpPr>
        <p:spPr>
          <a:xfrm>
            <a:off x="8771658" y="4940877"/>
            <a:ext cx="12556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1828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57" name="object 3057"/>
          <p:cNvSpPr/>
          <p:nvPr/>
        </p:nvSpPr>
        <p:spPr>
          <a:xfrm>
            <a:off x="8771658" y="4940877"/>
            <a:ext cx="0" cy="9525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0" y="0"/>
                </a:moveTo>
                <a:lnTo>
                  <a:pt x="0" y="1371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58" name="object 3058"/>
          <p:cNvSpPr/>
          <p:nvPr/>
        </p:nvSpPr>
        <p:spPr>
          <a:xfrm>
            <a:off x="8771658" y="4946073"/>
            <a:ext cx="12556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59" name="object 3059"/>
          <p:cNvSpPr/>
          <p:nvPr/>
        </p:nvSpPr>
        <p:spPr>
          <a:xfrm>
            <a:off x="8677102" y="4946073"/>
            <a:ext cx="0" cy="4330"/>
          </a:xfrm>
          <a:custGeom>
            <a:avLst/>
            <a:gdLst/>
            <a:ahLst/>
            <a:cxnLst/>
            <a:rect l="l" t="t" r="r" b="b"/>
            <a:pathLst>
              <a:path h="6350">
                <a:moveTo>
                  <a:pt x="-1524" y="3047"/>
                </a:moveTo>
                <a:lnTo>
                  <a:pt x="1524" y="3047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60" name="object 3060"/>
          <p:cNvSpPr/>
          <p:nvPr/>
        </p:nvSpPr>
        <p:spPr>
          <a:xfrm>
            <a:off x="8677102" y="4950228"/>
            <a:ext cx="94817" cy="0"/>
          </a:xfrm>
          <a:custGeom>
            <a:avLst/>
            <a:gdLst/>
            <a:ahLst/>
            <a:cxnLst/>
            <a:rect l="l" t="t" r="r" b="b"/>
            <a:pathLst>
              <a:path w="139065">
                <a:moveTo>
                  <a:pt x="0" y="0"/>
                </a:moveTo>
                <a:lnTo>
                  <a:pt x="13868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61" name="object 3061"/>
          <p:cNvSpPr/>
          <p:nvPr/>
        </p:nvSpPr>
        <p:spPr>
          <a:xfrm>
            <a:off x="8677101" y="4946073"/>
            <a:ext cx="94817" cy="0"/>
          </a:xfrm>
          <a:custGeom>
            <a:avLst/>
            <a:gdLst/>
            <a:ahLst/>
            <a:cxnLst/>
            <a:rect l="l" t="t" r="r" b="b"/>
            <a:pathLst>
              <a:path w="139065">
                <a:moveTo>
                  <a:pt x="138683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62" name="object 3062"/>
          <p:cNvSpPr/>
          <p:nvPr/>
        </p:nvSpPr>
        <p:spPr>
          <a:xfrm>
            <a:off x="8677102" y="4950228"/>
            <a:ext cx="94817" cy="0"/>
          </a:xfrm>
          <a:custGeom>
            <a:avLst/>
            <a:gdLst/>
            <a:ahLst/>
            <a:cxnLst/>
            <a:rect l="l" t="t" r="r" b="b"/>
            <a:pathLst>
              <a:path w="139065">
                <a:moveTo>
                  <a:pt x="0" y="0"/>
                </a:moveTo>
                <a:lnTo>
                  <a:pt x="13868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63" name="object 3063"/>
          <p:cNvSpPr/>
          <p:nvPr/>
        </p:nvSpPr>
        <p:spPr>
          <a:xfrm>
            <a:off x="8677102" y="4946073"/>
            <a:ext cx="0" cy="4330"/>
          </a:xfrm>
          <a:custGeom>
            <a:avLst/>
            <a:gdLst/>
            <a:ahLst/>
            <a:cxnLst/>
            <a:rect l="l" t="t" r="r" b="b"/>
            <a:pathLst>
              <a:path h="6350">
                <a:moveTo>
                  <a:pt x="-1524" y="3047"/>
                </a:moveTo>
                <a:lnTo>
                  <a:pt x="1524" y="3047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64" name="object 3064"/>
          <p:cNvSpPr/>
          <p:nvPr/>
        </p:nvSpPr>
        <p:spPr>
          <a:xfrm>
            <a:off x="8677101" y="4946073"/>
            <a:ext cx="94817" cy="0"/>
          </a:xfrm>
          <a:custGeom>
            <a:avLst/>
            <a:gdLst/>
            <a:ahLst/>
            <a:cxnLst/>
            <a:rect l="l" t="t" r="r" b="b"/>
            <a:pathLst>
              <a:path w="139065">
                <a:moveTo>
                  <a:pt x="138683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65" name="object 3065"/>
          <p:cNvSpPr/>
          <p:nvPr/>
        </p:nvSpPr>
        <p:spPr>
          <a:xfrm>
            <a:off x="8677102" y="4946073"/>
            <a:ext cx="4330" cy="24245"/>
          </a:xfrm>
          <a:custGeom>
            <a:avLst/>
            <a:gdLst/>
            <a:ahLst/>
            <a:cxnLst/>
            <a:rect l="l" t="t" r="r" b="b"/>
            <a:pathLst>
              <a:path w="6350" h="35559">
                <a:moveTo>
                  <a:pt x="0" y="0"/>
                </a:moveTo>
                <a:lnTo>
                  <a:pt x="6096" y="3505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66" name="object 3066"/>
          <p:cNvSpPr/>
          <p:nvPr/>
        </p:nvSpPr>
        <p:spPr>
          <a:xfrm>
            <a:off x="8681257" y="4969972"/>
            <a:ext cx="9525" cy="22947"/>
          </a:xfrm>
          <a:custGeom>
            <a:avLst/>
            <a:gdLst/>
            <a:ahLst/>
            <a:cxnLst/>
            <a:rect l="l" t="t" r="r" b="b"/>
            <a:pathLst>
              <a:path w="13970" h="33654">
                <a:moveTo>
                  <a:pt x="0" y="0"/>
                </a:moveTo>
                <a:lnTo>
                  <a:pt x="13716" y="3352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67" name="object 3067"/>
          <p:cNvSpPr/>
          <p:nvPr/>
        </p:nvSpPr>
        <p:spPr>
          <a:xfrm>
            <a:off x="8690610" y="4992832"/>
            <a:ext cx="15586" cy="19915"/>
          </a:xfrm>
          <a:custGeom>
            <a:avLst/>
            <a:gdLst/>
            <a:ahLst/>
            <a:cxnLst/>
            <a:rect l="l" t="t" r="r" b="b"/>
            <a:pathLst>
              <a:path w="22859" h="29209">
                <a:moveTo>
                  <a:pt x="0" y="0"/>
                </a:moveTo>
                <a:lnTo>
                  <a:pt x="22860" y="2895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68" name="object 3068"/>
          <p:cNvSpPr/>
          <p:nvPr/>
        </p:nvSpPr>
        <p:spPr>
          <a:xfrm>
            <a:off x="8706195" y="5012573"/>
            <a:ext cx="19915" cy="14720"/>
          </a:xfrm>
          <a:custGeom>
            <a:avLst/>
            <a:gdLst/>
            <a:ahLst/>
            <a:cxnLst/>
            <a:rect l="l" t="t" r="r" b="b"/>
            <a:pathLst>
              <a:path w="29209" h="21590">
                <a:moveTo>
                  <a:pt x="0" y="0"/>
                </a:moveTo>
                <a:lnTo>
                  <a:pt x="28956" y="2133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69" name="object 3069"/>
          <p:cNvSpPr/>
          <p:nvPr/>
        </p:nvSpPr>
        <p:spPr>
          <a:xfrm>
            <a:off x="8725939" y="5027120"/>
            <a:ext cx="22947" cy="9525"/>
          </a:xfrm>
          <a:custGeom>
            <a:avLst/>
            <a:gdLst/>
            <a:ahLst/>
            <a:cxnLst/>
            <a:rect l="l" t="t" r="r" b="b"/>
            <a:pathLst>
              <a:path w="33654" h="13970">
                <a:moveTo>
                  <a:pt x="0" y="0"/>
                </a:moveTo>
                <a:lnTo>
                  <a:pt x="33528" y="1371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70" name="object 3070"/>
          <p:cNvSpPr/>
          <p:nvPr/>
        </p:nvSpPr>
        <p:spPr>
          <a:xfrm>
            <a:off x="8748799" y="5036473"/>
            <a:ext cx="25111" cy="3464"/>
          </a:xfrm>
          <a:custGeom>
            <a:avLst/>
            <a:gdLst/>
            <a:ahLst/>
            <a:cxnLst/>
            <a:rect l="l" t="t" r="r" b="b"/>
            <a:pathLst>
              <a:path w="36829" h="5079">
                <a:moveTo>
                  <a:pt x="0" y="0"/>
                </a:moveTo>
                <a:lnTo>
                  <a:pt x="36576" y="4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71" name="object 3071"/>
          <p:cNvSpPr/>
          <p:nvPr/>
        </p:nvSpPr>
        <p:spPr>
          <a:xfrm>
            <a:off x="8771658" y="5039590"/>
            <a:ext cx="433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72" name="object 3072"/>
          <p:cNvSpPr/>
          <p:nvPr/>
        </p:nvSpPr>
        <p:spPr>
          <a:xfrm>
            <a:off x="5636722" y="1646959"/>
            <a:ext cx="0" cy="5195"/>
          </a:xfrm>
          <a:custGeom>
            <a:avLst/>
            <a:gdLst/>
            <a:ahLst/>
            <a:cxnLst/>
            <a:rect l="l" t="t" r="r" b="b"/>
            <a:pathLst>
              <a:path h="7619">
                <a:moveTo>
                  <a:pt x="0" y="76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73" name="object 3073"/>
          <p:cNvSpPr/>
          <p:nvPr/>
        </p:nvSpPr>
        <p:spPr>
          <a:xfrm>
            <a:off x="5623213" y="1646958"/>
            <a:ext cx="13855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1981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74" name="object 3074"/>
          <p:cNvSpPr/>
          <p:nvPr/>
        </p:nvSpPr>
        <p:spPr>
          <a:xfrm>
            <a:off x="5623214" y="1646959"/>
            <a:ext cx="0" cy="5195"/>
          </a:xfrm>
          <a:custGeom>
            <a:avLst/>
            <a:gdLst/>
            <a:ahLst/>
            <a:cxnLst/>
            <a:rect l="l" t="t" r="r" b="b"/>
            <a:pathLst>
              <a:path h="7619">
                <a:moveTo>
                  <a:pt x="0" y="0"/>
                </a:moveTo>
                <a:lnTo>
                  <a:pt x="0" y="76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75" name="object 3075"/>
          <p:cNvSpPr/>
          <p:nvPr/>
        </p:nvSpPr>
        <p:spPr>
          <a:xfrm>
            <a:off x="5623213" y="1652155"/>
            <a:ext cx="13855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76" name="object 3076"/>
          <p:cNvSpPr/>
          <p:nvPr/>
        </p:nvSpPr>
        <p:spPr>
          <a:xfrm>
            <a:off x="5636722" y="1548246"/>
            <a:ext cx="0" cy="5195"/>
          </a:xfrm>
          <a:custGeom>
            <a:avLst/>
            <a:gdLst/>
            <a:ahLst/>
            <a:cxnLst/>
            <a:rect l="l" t="t" r="r" b="b"/>
            <a:pathLst>
              <a:path h="7619">
                <a:moveTo>
                  <a:pt x="0" y="76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77" name="object 3077"/>
          <p:cNvSpPr/>
          <p:nvPr/>
        </p:nvSpPr>
        <p:spPr>
          <a:xfrm>
            <a:off x="5623213" y="1548245"/>
            <a:ext cx="13855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1981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78" name="object 3078"/>
          <p:cNvSpPr/>
          <p:nvPr/>
        </p:nvSpPr>
        <p:spPr>
          <a:xfrm>
            <a:off x="5623213" y="1548245"/>
            <a:ext cx="0" cy="9525"/>
          </a:xfrm>
          <a:custGeom>
            <a:avLst/>
            <a:gdLst/>
            <a:ahLst/>
            <a:cxnLst/>
            <a:rect l="l" t="t" r="r" b="b"/>
            <a:pathLst>
              <a:path h="13969">
                <a:moveTo>
                  <a:pt x="0" y="0"/>
                </a:moveTo>
                <a:lnTo>
                  <a:pt x="0" y="1371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79" name="object 3079"/>
          <p:cNvSpPr/>
          <p:nvPr/>
        </p:nvSpPr>
        <p:spPr>
          <a:xfrm>
            <a:off x="5623213" y="1553440"/>
            <a:ext cx="13855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80" name="object 3080"/>
          <p:cNvSpPr/>
          <p:nvPr/>
        </p:nvSpPr>
        <p:spPr>
          <a:xfrm>
            <a:off x="5529695" y="1553440"/>
            <a:ext cx="0" cy="4330"/>
          </a:xfrm>
          <a:custGeom>
            <a:avLst/>
            <a:gdLst/>
            <a:ahLst/>
            <a:cxnLst/>
            <a:rect l="l" t="t" r="r" b="b"/>
            <a:pathLst>
              <a:path h="6350">
                <a:moveTo>
                  <a:pt x="-1524" y="3048"/>
                </a:moveTo>
                <a:lnTo>
                  <a:pt x="1524" y="3048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81" name="object 3081"/>
          <p:cNvSpPr/>
          <p:nvPr/>
        </p:nvSpPr>
        <p:spPr>
          <a:xfrm>
            <a:off x="5529695" y="1557597"/>
            <a:ext cx="93518" cy="0"/>
          </a:xfrm>
          <a:custGeom>
            <a:avLst/>
            <a:gdLst/>
            <a:ahLst/>
            <a:cxnLst/>
            <a:rect l="l" t="t" r="r" b="b"/>
            <a:pathLst>
              <a:path w="137159">
                <a:moveTo>
                  <a:pt x="0" y="0"/>
                </a:moveTo>
                <a:lnTo>
                  <a:pt x="13716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82" name="object 3082"/>
          <p:cNvSpPr/>
          <p:nvPr/>
        </p:nvSpPr>
        <p:spPr>
          <a:xfrm>
            <a:off x="5529695" y="1553440"/>
            <a:ext cx="93518" cy="0"/>
          </a:xfrm>
          <a:custGeom>
            <a:avLst/>
            <a:gdLst/>
            <a:ahLst/>
            <a:cxnLst/>
            <a:rect l="l" t="t" r="r" b="b"/>
            <a:pathLst>
              <a:path w="137159">
                <a:moveTo>
                  <a:pt x="13715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83" name="object 3083"/>
          <p:cNvSpPr/>
          <p:nvPr/>
        </p:nvSpPr>
        <p:spPr>
          <a:xfrm>
            <a:off x="5529695" y="1557597"/>
            <a:ext cx="93518" cy="0"/>
          </a:xfrm>
          <a:custGeom>
            <a:avLst/>
            <a:gdLst/>
            <a:ahLst/>
            <a:cxnLst/>
            <a:rect l="l" t="t" r="r" b="b"/>
            <a:pathLst>
              <a:path w="137159">
                <a:moveTo>
                  <a:pt x="0" y="0"/>
                </a:moveTo>
                <a:lnTo>
                  <a:pt x="13716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84" name="object 3084"/>
          <p:cNvSpPr/>
          <p:nvPr/>
        </p:nvSpPr>
        <p:spPr>
          <a:xfrm>
            <a:off x="5529695" y="1553440"/>
            <a:ext cx="0" cy="4330"/>
          </a:xfrm>
          <a:custGeom>
            <a:avLst/>
            <a:gdLst/>
            <a:ahLst/>
            <a:cxnLst/>
            <a:rect l="l" t="t" r="r" b="b"/>
            <a:pathLst>
              <a:path h="6350">
                <a:moveTo>
                  <a:pt x="-1524" y="3048"/>
                </a:moveTo>
                <a:lnTo>
                  <a:pt x="1524" y="3048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85" name="object 3085"/>
          <p:cNvSpPr/>
          <p:nvPr/>
        </p:nvSpPr>
        <p:spPr>
          <a:xfrm>
            <a:off x="5529695" y="1553440"/>
            <a:ext cx="93518" cy="0"/>
          </a:xfrm>
          <a:custGeom>
            <a:avLst/>
            <a:gdLst/>
            <a:ahLst/>
            <a:cxnLst/>
            <a:rect l="l" t="t" r="r" b="b"/>
            <a:pathLst>
              <a:path w="137159">
                <a:moveTo>
                  <a:pt x="13715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86" name="object 3086"/>
          <p:cNvSpPr/>
          <p:nvPr/>
        </p:nvSpPr>
        <p:spPr>
          <a:xfrm>
            <a:off x="5529695" y="1553440"/>
            <a:ext cx="3464" cy="25111"/>
          </a:xfrm>
          <a:custGeom>
            <a:avLst/>
            <a:gdLst/>
            <a:ahLst/>
            <a:cxnLst/>
            <a:rect l="l" t="t" r="r" b="b"/>
            <a:pathLst>
              <a:path w="5079" h="36830">
                <a:moveTo>
                  <a:pt x="0" y="0"/>
                </a:moveTo>
                <a:lnTo>
                  <a:pt x="4572" y="365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87" name="object 3087"/>
          <p:cNvSpPr/>
          <p:nvPr/>
        </p:nvSpPr>
        <p:spPr>
          <a:xfrm>
            <a:off x="5532813" y="1578379"/>
            <a:ext cx="10391" cy="22947"/>
          </a:xfrm>
          <a:custGeom>
            <a:avLst/>
            <a:gdLst/>
            <a:ahLst/>
            <a:cxnLst/>
            <a:rect l="l" t="t" r="r" b="b"/>
            <a:pathLst>
              <a:path w="15240" h="33655">
                <a:moveTo>
                  <a:pt x="0" y="0"/>
                </a:moveTo>
                <a:lnTo>
                  <a:pt x="15240" y="335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88" name="object 3088"/>
          <p:cNvSpPr/>
          <p:nvPr/>
        </p:nvSpPr>
        <p:spPr>
          <a:xfrm>
            <a:off x="5543203" y="1601238"/>
            <a:ext cx="14720" cy="19050"/>
          </a:xfrm>
          <a:custGeom>
            <a:avLst/>
            <a:gdLst/>
            <a:ahLst/>
            <a:cxnLst/>
            <a:rect l="l" t="t" r="r" b="b"/>
            <a:pathLst>
              <a:path w="21590" h="27939">
                <a:moveTo>
                  <a:pt x="0" y="0"/>
                </a:moveTo>
                <a:lnTo>
                  <a:pt x="21336" y="2743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89" name="object 3089"/>
          <p:cNvSpPr/>
          <p:nvPr/>
        </p:nvSpPr>
        <p:spPr>
          <a:xfrm>
            <a:off x="5557751" y="1619943"/>
            <a:ext cx="19915" cy="15586"/>
          </a:xfrm>
          <a:custGeom>
            <a:avLst/>
            <a:gdLst/>
            <a:ahLst/>
            <a:cxnLst/>
            <a:rect l="l" t="t" r="r" b="b"/>
            <a:pathLst>
              <a:path w="29209" h="22860">
                <a:moveTo>
                  <a:pt x="0" y="0"/>
                </a:moveTo>
                <a:lnTo>
                  <a:pt x="28956" y="2286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90" name="object 3090"/>
          <p:cNvSpPr/>
          <p:nvPr/>
        </p:nvSpPr>
        <p:spPr>
          <a:xfrm>
            <a:off x="5577493" y="1635529"/>
            <a:ext cx="24245" cy="8659"/>
          </a:xfrm>
          <a:custGeom>
            <a:avLst/>
            <a:gdLst/>
            <a:ahLst/>
            <a:cxnLst/>
            <a:rect l="l" t="t" r="r" b="b"/>
            <a:pathLst>
              <a:path w="35559" h="12700">
                <a:moveTo>
                  <a:pt x="0" y="0"/>
                </a:moveTo>
                <a:lnTo>
                  <a:pt x="35052" y="1219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91" name="object 3091"/>
          <p:cNvSpPr/>
          <p:nvPr/>
        </p:nvSpPr>
        <p:spPr>
          <a:xfrm>
            <a:off x="5601392" y="1643841"/>
            <a:ext cx="24245" cy="3464"/>
          </a:xfrm>
          <a:custGeom>
            <a:avLst/>
            <a:gdLst/>
            <a:ahLst/>
            <a:cxnLst/>
            <a:rect l="l" t="t" r="r" b="b"/>
            <a:pathLst>
              <a:path w="35559" h="5080">
                <a:moveTo>
                  <a:pt x="0" y="0"/>
                </a:moveTo>
                <a:lnTo>
                  <a:pt x="35052" y="4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92" name="object 3092"/>
          <p:cNvSpPr/>
          <p:nvPr/>
        </p:nvSpPr>
        <p:spPr>
          <a:xfrm>
            <a:off x="5623214" y="1646958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93" name="object 3093"/>
          <p:cNvSpPr/>
          <p:nvPr/>
        </p:nvSpPr>
        <p:spPr>
          <a:xfrm>
            <a:off x="8123266" y="5336770"/>
            <a:ext cx="85292" cy="0"/>
          </a:xfrm>
          <a:custGeom>
            <a:avLst/>
            <a:gdLst/>
            <a:ahLst/>
            <a:cxnLst/>
            <a:rect l="l" t="t" r="r" b="b"/>
            <a:pathLst>
              <a:path w="125095">
                <a:moveTo>
                  <a:pt x="12496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94" name="object 3094"/>
          <p:cNvSpPr/>
          <p:nvPr/>
        </p:nvSpPr>
        <p:spPr>
          <a:xfrm>
            <a:off x="8123265" y="5336769"/>
            <a:ext cx="0" cy="3464"/>
          </a:xfrm>
          <a:custGeom>
            <a:avLst/>
            <a:gdLst/>
            <a:ahLst/>
            <a:cxnLst/>
            <a:rect l="l" t="t" r="r" b="b"/>
            <a:pathLst>
              <a:path h="5079">
                <a:moveTo>
                  <a:pt x="-1524" y="2286"/>
                </a:moveTo>
                <a:lnTo>
                  <a:pt x="1524" y="2286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95" name="object 3095"/>
          <p:cNvSpPr/>
          <p:nvPr/>
        </p:nvSpPr>
        <p:spPr>
          <a:xfrm>
            <a:off x="8123265" y="5339887"/>
            <a:ext cx="85292" cy="0"/>
          </a:xfrm>
          <a:custGeom>
            <a:avLst/>
            <a:gdLst/>
            <a:ahLst/>
            <a:cxnLst/>
            <a:rect l="l" t="t" r="r" b="b"/>
            <a:pathLst>
              <a:path w="125095">
                <a:moveTo>
                  <a:pt x="0" y="0"/>
                </a:moveTo>
                <a:lnTo>
                  <a:pt x="12496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96" name="object 3096"/>
          <p:cNvSpPr/>
          <p:nvPr/>
        </p:nvSpPr>
        <p:spPr>
          <a:xfrm>
            <a:off x="8126383" y="5329497"/>
            <a:ext cx="85292" cy="0"/>
          </a:xfrm>
          <a:custGeom>
            <a:avLst/>
            <a:gdLst/>
            <a:ahLst/>
            <a:cxnLst/>
            <a:rect l="l" t="t" r="r" b="b"/>
            <a:pathLst>
              <a:path w="125095">
                <a:moveTo>
                  <a:pt x="0" y="0"/>
                </a:moveTo>
                <a:lnTo>
                  <a:pt x="12496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97" name="object 3097"/>
          <p:cNvSpPr/>
          <p:nvPr/>
        </p:nvSpPr>
        <p:spPr>
          <a:xfrm>
            <a:off x="8112875" y="5341966"/>
            <a:ext cx="98714" cy="0"/>
          </a:xfrm>
          <a:custGeom>
            <a:avLst/>
            <a:gdLst/>
            <a:ahLst/>
            <a:cxnLst/>
            <a:rect l="l" t="t" r="r" b="b"/>
            <a:pathLst>
              <a:path w="144779">
                <a:moveTo>
                  <a:pt x="0" y="0"/>
                </a:moveTo>
                <a:lnTo>
                  <a:pt x="14478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98" name="object 3098"/>
          <p:cNvSpPr/>
          <p:nvPr/>
        </p:nvSpPr>
        <p:spPr>
          <a:xfrm>
            <a:off x="8208471" y="5329497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76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99" name="object 3099"/>
          <p:cNvSpPr/>
          <p:nvPr/>
        </p:nvSpPr>
        <p:spPr>
          <a:xfrm>
            <a:off x="8208471" y="5329497"/>
            <a:ext cx="0" cy="12556"/>
          </a:xfrm>
          <a:custGeom>
            <a:avLst/>
            <a:gdLst/>
            <a:ahLst/>
            <a:cxnLst/>
            <a:rect l="l" t="t" r="r" b="b"/>
            <a:pathLst>
              <a:path h="18415">
                <a:moveTo>
                  <a:pt x="0" y="0"/>
                </a:moveTo>
                <a:lnTo>
                  <a:pt x="0" y="1828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00" name="object 3100"/>
          <p:cNvSpPr/>
          <p:nvPr/>
        </p:nvSpPr>
        <p:spPr>
          <a:xfrm>
            <a:off x="8208472" y="5341966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01" name="object 3101"/>
          <p:cNvSpPr/>
          <p:nvPr/>
        </p:nvSpPr>
        <p:spPr>
          <a:xfrm>
            <a:off x="8213667" y="5329497"/>
            <a:ext cx="0" cy="12556"/>
          </a:xfrm>
          <a:custGeom>
            <a:avLst/>
            <a:gdLst/>
            <a:ahLst/>
            <a:cxnLst/>
            <a:rect l="l" t="t" r="r" b="b"/>
            <a:pathLst>
              <a:path h="18415">
                <a:moveTo>
                  <a:pt x="0" y="0"/>
                </a:moveTo>
                <a:lnTo>
                  <a:pt x="0" y="1828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02" name="object 3102"/>
          <p:cNvSpPr/>
          <p:nvPr/>
        </p:nvSpPr>
        <p:spPr>
          <a:xfrm>
            <a:off x="5964034" y="2435628"/>
            <a:ext cx="12556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03" name="object 3103"/>
          <p:cNvSpPr/>
          <p:nvPr/>
        </p:nvSpPr>
        <p:spPr>
          <a:xfrm>
            <a:off x="5988974" y="2435628"/>
            <a:ext cx="419100" cy="0"/>
          </a:xfrm>
          <a:custGeom>
            <a:avLst/>
            <a:gdLst/>
            <a:ahLst/>
            <a:cxnLst/>
            <a:rect l="l" t="t" r="r" b="b"/>
            <a:pathLst>
              <a:path w="614679">
                <a:moveTo>
                  <a:pt x="0" y="0"/>
                </a:moveTo>
                <a:lnTo>
                  <a:pt x="614172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04" name="object 3104"/>
          <p:cNvSpPr/>
          <p:nvPr/>
        </p:nvSpPr>
        <p:spPr>
          <a:xfrm>
            <a:off x="6407726" y="2422121"/>
            <a:ext cx="0" cy="13855"/>
          </a:xfrm>
          <a:custGeom>
            <a:avLst/>
            <a:gdLst/>
            <a:ahLst/>
            <a:cxnLst/>
            <a:rect l="l" t="t" r="r" b="b"/>
            <a:pathLst>
              <a:path h="20320">
                <a:moveTo>
                  <a:pt x="0" y="19811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05" name="object 3105"/>
          <p:cNvSpPr/>
          <p:nvPr/>
        </p:nvSpPr>
        <p:spPr>
          <a:xfrm>
            <a:off x="6292387" y="2422121"/>
            <a:ext cx="115599" cy="0"/>
          </a:xfrm>
          <a:custGeom>
            <a:avLst/>
            <a:gdLst/>
            <a:ahLst/>
            <a:cxnLst/>
            <a:rect l="l" t="t" r="r" b="b"/>
            <a:pathLst>
              <a:path w="169545">
                <a:moveTo>
                  <a:pt x="169164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06" name="object 3106"/>
          <p:cNvSpPr/>
          <p:nvPr/>
        </p:nvSpPr>
        <p:spPr>
          <a:xfrm>
            <a:off x="5964034" y="2422121"/>
            <a:ext cx="315191" cy="0"/>
          </a:xfrm>
          <a:custGeom>
            <a:avLst/>
            <a:gdLst/>
            <a:ahLst/>
            <a:cxnLst/>
            <a:rect l="l" t="t" r="r" b="b"/>
            <a:pathLst>
              <a:path w="462279">
                <a:moveTo>
                  <a:pt x="461772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07" name="object 3107"/>
          <p:cNvSpPr/>
          <p:nvPr/>
        </p:nvSpPr>
        <p:spPr>
          <a:xfrm>
            <a:off x="6558395" y="2435628"/>
            <a:ext cx="10391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08" name="object 3108"/>
          <p:cNvSpPr/>
          <p:nvPr/>
        </p:nvSpPr>
        <p:spPr>
          <a:xfrm>
            <a:off x="6582295" y="2422121"/>
            <a:ext cx="0" cy="51955"/>
          </a:xfrm>
          <a:custGeom>
            <a:avLst/>
            <a:gdLst/>
            <a:ahLst/>
            <a:cxnLst/>
            <a:rect l="l" t="t" r="r" b="b"/>
            <a:pathLst>
              <a:path h="76200">
                <a:moveTo>
                  <a:pt x="0" y="0"/>
                </a:moveTo>
                <a:lnTo>
                  <a:pt x="0" y="76200"/>
                </a:lnTo>
              </a:path>
            </a:pathLst>
          </a:custGeom>
          <a:ln w="761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09" name="object 3109"/>
          <p:cNvSpPr/>
          <p:nvPr/>
        </p:nvSpPr>
        <p:spPr>
          <a:xfrm>
            <a:off x="6558396" y="2422121"/>
            <a:ext cx="24245" cy="0"/>
          </a:xfrm>
          <a:custGeom>
            <a:avLst/>
            <a:gdLst/>
            <a:ahLst/>
            <a:cxnLst/>
            <a:rect l="l" t="t" r="r" b="b"/>
            <a:pathLst>
              <a:path w="35559">
                <a:moveTo>
                  <a:pt x="35051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10" name="object 3110"/>
          <p:cNvSpPr/>
          <p:nvPr/>
        </p:nvSpPr>
        <p:spPr>
          <a:xfrm>
            <a:off x="6558395" y="2422121"/>
            <a:ext cx="0" cy="13855"/>
          </a:xfrm>
          <a:custGeom>
            <a:avLst/>
            <a:gdLst/>
            <a:ahLst/>
            <a:cxnLst/>
            <a:rect l="l" t="t" r="r" b="b"/>
            <a:pathLst>
              <a:path h="20320">
                <a:moveTo>
                  <a:pt x="0" y="0"/>
                </a:moveTo>
                <a:lnTo>
                  <a:pt x="0" y="19812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11" name="object 3111"/>
          <p:cNvSpPr/>
          <p:nvPr/>
        </p:nvSpPr>
        <p:spPr>
          <a:xfrm>
            <a:off x="2464377" y="3933998"/>
            <a:ext cx="103909" cy="0"/>
          </a:xfrm>
          <a:custGeom>
            <a:avLst/>
            <a:gdLst/>
            <a:ahLst/>
            <a:cxnLst/>
            <a:rect l="l" t="t" r="r" b="b"/>
            <a:pathLst>
              <a:path w="152400">
                <a:moveTo>
                  <a:pt x="0" y="0"/>
                </a:moveTo>
                <a:lnTo>
                  <a:pt x="15240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12" name="object 3112"/>
          <p:cNvSpPr/>
          <p:nvPr/>
        </p:nvSpPr>
        <p:spPr>
          <a:xfrm>
            <a:off x="2464377" y="3930880"/>
            <a:ext cx="103909" cy="0"/>
          </a:xfrm>
          <a:custGeom>
            <a:avLst/>
            <a:gdLst/>
            <a:ahLst/>
            <a:cxnLst/>
            <a:rect l="l" t="t" r="r" b="b"/>
            <a:pathLst>
              <a:path w="152400">
                <a:moveTo>
                  <a:pt x="15240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13" name="object 3113"/>
          <p:cNvSpPr/>
          <p:nvPr/>
        </p:nvSpPr>
        <p:spPr>
          <a:xfrm>
            <a:off x="3447357" y="3933998"/>
            <a:ext cx="103909" cy="0"/>
          </a:xfrm>
          <a:custGeom>
            <a:avLst/>
            <a:gdLst/>
            <a:ahLst/>
            <a:cxnLst/>
            <a:rect l="l" t="t" r="r" b="b"/>
            <a:pathLst>
              <a:path w="152400">
                <a:moveTo>
                  <a:pt x="0" y="0"/>
                </a:moveTo>
                <a:lnTo>
                  <a:pt x="15240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14" name="object 3114"/>
          <p:cNvSpPr/>
          <p:nvPr/>
        </p:nvSpPr>
        <p:spPr>
          <a:xfrm>
            <a:off x="3447357" y="3930880"/>
            <a:ext cx="103909" cy="0"/>
          </a:xfrm>
          <a:custGeom>
            <a:avLst/>
            <a:gdLst/>
            <a:ahLst/>
            <a:cxnLst/>
            <a:rect l="l" t="t" r="r" b="b"/>
            <a:pathLst>
              <a:path w="152400">
                <a:moveTo>
                  <a:pt x="15240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15" name="object 3115"/>
          <p:cNvSpPr/>
          <p:nvPr/>
        </p:nvSpPr>
        <p:spPr>
          <a:xfrm>
            <a:off x="4430338" y="3933998"/>
            <a:ext cx="105208" cy="0"/>
          </a:xfrm>
          <a:custGeom>
            <a:avLst/>
            <a:gdLst/>
            <a:ahLst/>
            <a:cxnLst/>
            <a:rect l="l" t="t" r="r" b="b"/>
            <a:pathLst>
              <a:path w="154304">
                <a:moveTo>
                  <a:pt x="0" y="0"/>
                </a:moveTo>
                <a:lnTo>
                  <a:pt x="1539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16" name="object 3116"/>
          <p:cNvSpPr/>
          <p:nvPr/>
        </p:nvSpPr>
        <p:spPr>
          <a:xfrm>
            <a:off x="4430338" y="3930880"/>
            <a:ext cx="105208" cy="0"/>
          </a:xfrm>
          <a:custGeom>
            <a:avLst/>
            <a:gdLst/>
            <a:ahLst/>
            <a:cxnLst/>
            <a:rect l="l" t="t" r="r" b="b"/>
            <a:pathLst>
              <a:path w="154304">
                <a:moveTo>
                  <a:pt x="1539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17" name="object 3117"/>
          <p:cNvSpPr/>
          <p:nvPr/>
        </p:nvSpPr>
        <p:spPr>
          <a:xfrm>
            <a:off x="5414356" y="3933998"/>
            <a:ext cx="103909" cy="0"/>
          </a:xfrm>
          <a:custGeom>
            <a:avLst/>
            <a:gdLst/>
            <a:ahLst/>
            <a:cxnLst/>
            <a:rect l="l" t="t" r="r" b="b"/>
            <a:pathLst>
              <a:path w="152400">
                <a:moveTo>
                  <a:pt x="0" y="0"/>
                </a:moveTo>
                <a:lnTo>
                  <a:pt x="15240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18" name="object 3118"/>
          <p:cNvSpPr/>
          <p:nvPr/>
        </p:nvSpPr>
        <p:spPr>
          <a:xfrm>
            <a:off x="5414356" y="3930880"/>
            <a:ext cx="103909" cy="0"/>
          </a:xfrm>
          <a:custGeom>
            <a:avLst/>
            <a:gdLst/>
            <a:ahLst/>
            <a:cxnLst/>
            <a:rect l="l" t="t" r="r" b="b"/>
            <a:pathLst>
              <a:path w="152400">
                <a:moveTo>
                  <a:pt x="15240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19" name="object 3119"/>
          <p:cNvSpPr/>
          <p:nvPr/>
        </p:nvSpPr>
        <p:spPr>
          <a:xfrm>
            <a:off x="2357351" y="3933998"/>
            <a:ext cx="102177" cy="0"/>
          </a:xfrm>
          <a:custGeom>
            <a:avLst/>
            <a:gdLst/>
            <a:ahLst/>
            <a:cxnLst/>
            <a:rect l="l" t="t" r="r" b="b"/>
            <a:pathLst>
              <a:path w="149860">
                <a:moveTo>
                  <a:pt x="0" y="0"/>
                </a:moveTo>
                <a:lnTo>
                  <a:pt x="14935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20" name="object 3120"/>
          <p:cNvSpPr/>
          <p:nvPr/>
        </p:nvSpPr>
        <p:spPr>
          <a:xfrm>
            <a:off x="2357351" y="3930880"/>
            <a:ext cx="102177" cy="0"/>
          </a:xfrm>
          <a:custGeom>
            <a:avLst/>
            <a:gdLst/>
            <a:ahLst/>
            <a:cxnLst/>
            <a:rect l="l" t="t" r="r" b="b"/>
            <a:pathLst>
              <a:path w="149860">
                <a:moveTo>
                  <a:pt x="14935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21" name="object 3121"/>
          <p:cNvSpPr/>
          <p:nvPr/>
        </p:nvSpPr>
        <p:spPr>
          <a:xfrm>
            <a:off x="2573481" y="3933998"/>
            <a:ext cx="106074" cy="0"/>
          </a:xfrm>
          <a:custGeom>
            <a:avLst/>
            <a:gdLst/>
            <a:ahLst/>
            <a:cxnLst/>
            <a:rect l="l" t="t" r="r" b="b"/>
            <a:pathLst>
              <a:path w="155575">
                <a:moveTo>
                  <a:pt x="0" y="0"/>
                </a:moveTo>
                <a:lnTo>
                  <a:pt x="1554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22" name="object 3122"/>
          <p:cNvSpPr/>
          <p:nvPr/>
        </p:nvSpPr>
        <p:spPr>
          <a:xfrm>
            <a:off x="2573481" y="3930880"/>
            <a:ext cx="106074" cy="0"/>
          </a:xfrm>
          <a:custGeom>
            <a:avLst/>
            <a:gdLst/>
            <a:ahLst/>
            <a:cxnLst/>
            <a:rect l="l" t="t" r="r" b="b"/>
            <a:pathLst>
              <a:path w="155575">
                <a:moveTo>
                  <a:pt x="1554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23" name="object 3123"/>
          <p:cNvSpPr/>
          <p:nvPr/>
        </p:nvSpPr>
        <p:spPr>
          <a:xfrm>
            <a:off x="2679470" y="3933998"/>
            <a:ext cx="110403" cy="0"/>
          </a:xfrm>
          <a:custGeom>
            <a:avLst/>
            <a:gdLst/>
            <a:ahLst/>
            <a:cxnLst/>
            <a:rect l="l" t="t" r="r" b="b"/>
            <a:pathLst>
              <a:path w="161925">
                <a:moveTo>
                  <a:pt x="0" y="0"/>
                </a:moveTo>
                <a:lnTo>
                  <a:pt x="16154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24" name="object 3124"/>
          <p:cNvSpPr/>
          <p:nvPr/>
        </p:nvSpPr>
        <p:spPr>
          <a:xfrm>
            <a:off x="2679470" y="3930880"/>
            <a:ext cx="110403" cy="0"/>
          </a:xfrm>
          <a:custGeom>
            <a:avLst/>
            <a:gdLst/>
            <a:ahLst/>
            <a:cxnLst/>
            <a:rect l="l" t="t" r="r" b="b"/>
            <a:pathLst>
              <a:path w="161925">
                <a:moveTo>
                  <a:pt x="16154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25" name="object 3125"/>
          <p:cNvSpPr/>
          <p:nvPr/>
        </p:nvSpPr>
        <p:spPr>
          <a:xfrm>
            <a:off x="2789613" y="3933998"/>
            <a:ext cx="109105" cy="0"/>
          </a:xfrm>
          <a:custGeom>
            <a:avLst/>
            <a:gdLst/>
            <a:ahLst/>
            <a:cxnLst/>
            <a:rect l="l" t="t" r="r" b="b"/>
            <a:pathLst>
              <a:path w="160019">
                <a:moveTo>
                  <a:pt x="0" y="0"/>
                </a:moveTo>
                <a:lnTo>
                  <a:pt x="1600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26" name="object 3126"/>
          <p:cNvSpPr/>
          <p:nvPr/>
        </p:nvSpPr>
        <p:spPr>
          <a:xfrm>
            <a:off x="2789613" y="3930880"/>
            <a:ext cx="109105" cy="0"/>
          </a:xfrm>
          <a:custGeom>
            <a:avLst/>
            <a:gdLst/>
            <a:ahLst/>
            <a:cxnLst/>
            <a:rect l="l" t="t" r="r" b="b"/>
            <a:pathLst>
              <a:path w="160019">
                <a:moveTo>
                  <a:pt x="16001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27" name="object 3127"/>
          <p:cNvSpPr/>
          <p:nvPr/>
        </p:nvSpPr>
        <p:spPr>
          <a:xfrm>
            <a:off x="2898716" y="3933998"/>
            <a:ext cx="109105" cy="0"/>
          </a:xfrm>
          <a:custGeom>
            <a:avLst/>
            <a:gdLst/>
            <a:ahLst/>
            <a:cxnLst/>
            <a:rect l="l" t="t" r="r" b="b"/>
            <a:pathLst>
              <a:path w="160019">
                <a:moveTo>
                  <a:pt x="0" y="0"/>
                </a:moveTo>
                <a:lnTo>
                  <a:pt x="1600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28" name="object 3128"/>
          <p:cNvSpPr/>
          <p:nvPr/>
        </p:nvSpPr>
        <p:spPr>
          <a:xfrm>
            <a:off x="2898716" y="3930880"/>
            <a:ext cx="109105" cy="0"/>
          </a:xfrm>
          <a:custGeom>
            <a:avLst/>
            <a:gdLst/>
            <a:ahLst/>
            <a:cxnLst/>
            <a:rect l="l" t="t" r="r" b="b"/>
            <a:pathLst>
              <a:path w="160019">
                <a:moveTo>
                  <a:pt x="16001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29" name="object 3129"/>
          <p:cNvSpPr/>
          <p:nvPr/>
        </p:nvSpPr>
        <p:spPr>
          <a:xfrm>
            <a:off x="3007822" y="3933998"/>
            <a:ext cx="109105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0" y="0"/>
                </a:moveTo>
                <a:lnTo>
                  <a:pt x="1600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30" name="object 3130"/>
          <p:cNvSpPr/>
          <p:nvPr/>
        </p:nvSpPr>
        <p:spPr>
          <a:xfrm>
            <a:off x="3007822" y="3930880"/>
            <a:ext cx="109105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16001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31" name="object 3131"/>
          <p:cNvSpPr/>
          <p:nvPr/>
        </p:nvSpPr>
        <p:spPr>
          <a:xfrm>
            <a:off x="3116925" y="3933998"/>
            <a:ext cx="109105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0" y="0"/>
                </a:moveTo>
                <a:lnTo>
                  <a:pt x="1600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32" name="object 3132"/>
          <p:cNvSpPr/>
          <p:nvPr/>
        </p:nvSpPr>
        <p:spPr>
          <a:xfrm>
            <a:off x="3116925" y="3930880"/>
            <a:ext cx="109105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1600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33" name="object 3133"/>
          <p:cNvSpPr/>
          <p:nvPr/>
        </p:nvSpPr>
        <p:spPr>
          <a:xfrm>
            <a:off x="3226030" y="3933998"/>
            <a:ext cx="109105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0" y="0"/>
                </a:moveTo>
                <a:lnTo>
                  <a:pt x="1600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34" name="object 3134"/>
          <p:cNvSpPr/>
          <p:nvPr/>
        </p:nvSpPr>
        <p:spPr>
          <a:xfrm>
            <a:off x="3226030" y="3930880"/>
            <a:ext cx="109105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1600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35" name="object 3135"/>
          <p:cNvSpPr/>
          <p:nvPr/>
        </p:nvSpPr>
        <p:spPr>
          <a:xfrm>
            <a:off x="3335135" y="3933998"/>
            <a:ext cx="107373" cy="0"/>
          </a:xfrm>
          <a:custGeom>
            <a:avLst/>
            <a:gdLst/>
            <a:ahLst/>
            <a:cxnLst/>
            <a:rect l="l" t="t" r="r" b="b"/>
            <a:pathLst>
              <a:path w="157479">
                <a:moveTo>
                  <a:pt x="0" y="0"/>
                </a:moveTo>
                <a:lnTo>
                  <a:pt x="1569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36" name="object 3136"/>
          <p:cNvSpPr/>
          <p:nvPr/>
        </p:nvSpPr>
        <p:spPr>
          <a:xfrm>
            <a:off x="3335135" y="3930880"/>
            <a:ext cx="107373" cy="0"/>
          </a:xfrm>
          <a:custGeom>
            <a:avLst/>
            <a:gdLst/>
            <a:ahLst/>
            <a:cxnLst/>
            <a:rect l="l" t="t" r="r" b="b"/>
            <a:pathLst>
              <a:path w="157479">
                <a:moveTo>
                  <a:pt x="15697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37" name="object 3137"/>
          <p:cNvSpPr/>
          <p:nvPr/>
        </p:nvSpPr>
        <p:spPr>
          <a:xfrm>
            <a:off x="3556462" y="3933998"/>
            <a:ext cx="107373" cy="0"/>
          </a:xfrm>
          <a:custGeom>
            <a:avLst/>
            <a:gdLst/>
            <a:ahLst/>
            <a:cxnLst/>
            <a:rect l="l" t="t" r="r" b="b"/>
            <a:pathLst>
              <a:path w="157479">
                <a:moveTo>
                  <a:pt x="0" y="0"/>
                </a:moveTo>
                <a:lnTo>
                  <a:pt x="1569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38" name="object 3138"/>
          <p:cNvSpPr/>
          <p:nvPr/>
        </p:nvSpPr>
        <p:spPr>
          <a:xfrm>
            <a:off x="3556462" y="3930880"/>
            <a:ext cx="107373" cy="0"/>
          </a:xfrm>
          <a:custGeom>
            <a:avLst/>
            <a:gdLst/>
            <a:ahLst/>
            <a:cxnLst/>
            <a:rect l="l" t="t" r="r" b="b"/>
            <a:pathLst>
              <a:path w="157479">
                <a:moveTo>
                  <a:pt x="15697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39" name="object 3139"/>
          <p:cNvSpPr/>
          <p:nvPr/>
        </p:nvSpPr>
        <p:spPr>
          <a:xfrm>
            <a:off x="3663487" y="3933998"/>
            <a:ext cx="109105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0" y="0"/>
                </a:moveTo>
                <a:lnTo>
                  <a:pt x="1600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40" name="object 3140"/>
          <p:cNvSpPr/>
          <p:nvPr/>
        </p:nvSpPr>
        <p:spPr>
          <a:xfrm>
            <a:off x="3663487" y="3930880"/>
            <a:ext cx="109105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1600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41" name="object 3141"/>
          <p:cNvSpPr/>
          <p:nvPr/>
        </p:nvSpPr>
        <p:spPr>
          <a:xfrm>
            <a:off x="3772592" y="3933998"/>
            <a:ext cx="51955" cy="0"/>
          </a:xfrm>
          <a:custGeom>
            <a:avLst/>
            <a:gdLst/>
            <a:ahLst/>
            <a:cxnLst/>
            <a:rect l="l" t="t" r="r" b="b"/>
            <a:pathLst>
              <a:path w="76200">
                <a:moveTo>
                  <a:pt x="0" y="0"/>
                </a:moveTo>
                <a:lnTo>
                  <a:pt x="7620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42" name="object 3142"/>
          <p:cNvSpPr/>
          <p:nvPr/>
        </p:nvSpPr>
        <p:spPr>
          <a:xfrm>
            <a:off x="3772592" y="3930880"/>
            <a:ext cx="51955" cy="0"/>
          </a:xfrm>
          <a:custGeom>
            <a:avLst/>
            <a:gdLst/>
            <a:ahLst/>
            <a:cxnLst/>
            <a:rect l="l" t="t" r="r" b="b"/>
            <a:pathLst>
              <a:path w="76200">
                <a:moveTo>
                  <a:pt x="7620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43" name="object 3143"/>
          <p:cNvSpPr/>
          <p:nvPr/>
        </p:nvSpPr>
        <p:spPr>
          <a:xfrm>
            <a:off x="3881696" y="3933998"/>
            <a:ext cx="109105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0" y="0"/>
                </a:moveTo>
                <a:lnTo>
                  <a:pt x="1600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44" name="object 3144"/>
          <p:cNvSpPr/>
          <p:nvPr/>
        </p:nvSpPr>
        <p:spPr>
          <a:xfrm>
            <a:off x="3881696" y="3930880"/>
            <a:ext cx="109105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1600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45" name="object 3145"/>
          <p:cNvSpPr/>
          <p:nvPr/>
        </p:nvSpPr>
        <p:spPr>
          <a:xfrm>
            <a:off x="3990802" y="3933998"/>
            <a:ext cx="109105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0" y="0"/>
                </a:moveTo>
                <a:lnTo>
                  <a:pt x="1600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46" name="object 3146"/>
          <p:cNvSpPr/>
          <p:nvPr/>
        </p:nvSpPr>
        <p:spPr>
          <a:xfrm>
            <a:off x="3990802" y="3930880"/>
            <a:ext cx="109105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1600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47" name="object 3147"/>
          <p:cNvSpPr/>
          <p:nvPr/>
        </p:nvSpPr>
        <p:spPr>
          <a:xfrm>
            <a:off x="4099907" y="3933998"/>
            <a:ext cx="53253" cy="0"/>
          </a:xfrm>
          <a:custGeom>
            <a:avLst/>
            <a:gdLst/>
            <a:ahLst/>
            <a:cxnLst/>
            <a:rect l="l" t="t" r="r" b="b"/>
            <a:pathLst>
              <a:path w="78104">
                <a:moveTo>
                  <a:pt x="0" y="0"/>
                </a:moveTo>
                <a:lnTo>
                  <a:pt x="777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48" name="object 3148"/>
          <p:cNvSpPr/>
          <p:nvPr/>
        </p:nvSpPr>
        <p:spPr>
          <a:xfrm>
            <a:off x="4099907" y="3930880"/>
            <a:ext cx="53253" cy="0"/>
          </a:xfrm>
          <a:custGeom>
            <a:avLst/>
            <a:gdLst/>
            <a:ahLst/>
            <a:cxnLst/>
            <a:rect l="l" t="t" r="r" b="b"/>
            <a:pathLst>
              <a:path w="78104">
                <a:moveTo>
                  <a:pt x="777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49" name="object 3149"/>
          <p:cNvSpPr/>
          <p:nvPr/>
        </p:nvSpPr>
        <p:spPr>
          <a:xfrm>
            <a:off x="4210050" y="3933998"/>
            <a:ext cx="109105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0" y="0"/>
                </a:moveTo>
                <a:lnTo>
                  <a:pt x="1600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50" name="object 3150"/>
          <p:cNvSpPr/>
          <p:nvPr/>
        </p:nvSpPr>
        <p:spPr>
          <a:xfrm>
            <a:off x="4210050" y="3930880"/>
            <a:ext cx="109105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1600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51" name="object 3151"/>
          <p:cNvSpPr/>
          <p:nvPr/>
        </p:nvSpPr>
        <p:spPr>
          <a:xfrm>
            <a:off x="4319154" y="3933998"/>
            <a:ext cx="106074" cy="0"/>
          </a:xfrm>
          <a:custGeom>
            <a:avLst/>
            <a:gdLst/>
            <a:ahLst/>
            <a:cxnLst/>
            <a:rect l="l" t="t" r="r" b="b"/>
            <a:pathLst>
              <a:path w="155575">
                <a:moveTo>
                  <a:pt x="0" y="0"/>
                </a:moveTo>
                <a:lnTo>
                  <a:pt x="1554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52" name="object 3152"/>
          <p:cNvSpPr/>
          <p:nvPr/>
        </p:nvSpPr>
        <p:spPr>
          <a:xfrm>
            <a:off x="4319154" y="3930880"/>
            <a:ext cx="106074" cy="0"/>
          </a:xfrm>
          <a:custGeom>
            <a:avLst/>
            <a:gdLst/>
            <a:ahLst/>
            <a:cxnLst/>
            <a:rect l="l" t="t" r="r" b="b"/>
            <a:pathLst>
              <a:path w="155575">
                <a:moveTo>
                  <a:pt x="1554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53" name="object 3153"/>
          <p:cNvSpPr/>
          <p:nvPr/>
        </p:nvSpPr>
        <p:spPr>
          <a:xfrm>
            <a:off x="4540481" y="3933998"/>
            <a:ext cx="106074" cy="0"/>
          </a:xfrm>
          <a:custGeom>
            <a:avLst/>
            <a:gdLst/>
            <a:ahLst/>
            <a:cxnLst/>
            <a:rect l="l" t="t" r="r" b="b"/>
            <a:pathLst>
              <a:path w="155575">
                <a:moveTo>
                  <a:pt x="0" y="0"/>
                </a:moveTo>
                <a:lnTo>
                  <a:pt x="1554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54" name="object 3154"/>
          <p:cNvSpPr/>
          <p:nvPr/>
        </p:nvSpPr>
        <p:spPr>
          <a:xfrm>
            <a:off x="4540481" y="3930880"/>
            <a:ext cx="106074" cy="0"/>
          </a:xfrm>
          <a:custGeom>
            <a:avLst/>
            <a:gdLst/>
            <a:ahLst/>
            <a:cxnLst/>
            <a:rect l="l" t="t" r="r" b="b"/>
            <a:pathLst>
              <a:path w="155575">
                <a:moveTo>
                  <a:pt x="1554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55" name="object 3155"/>
          <p:cNvSpPr/>
          <p:nvPr/>
        </p:nvSpPr>
        <p:spPr>
          <a:xfrm>
            <a:off x="4646468" y="3933998"/>
            <a:ext cx="109105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0" y="0"/>
                </a:moveTo>
                <a:lnTo>
                  <a:pt x="1600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56" name="object 3156"/>
          <p:cNvSpPr/>
          <p:nvPr/>
        </p:nvSpPr>
        <p:spPr>
          <a:xfrm>
            <a:off x="4646468" y="3930880"/>
            <a:ext cx="109105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1600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57" name="object 3157"/>
          <p:cNvSpPr/>
          <p:nvPr/>
        </p:nvSpPr>
        <p:spPr>
          <a:xfrm>
            <a:off x="4755573" y="3933998"/>
            <a:ext cx="109105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0" y="0"/>
                </a:moveTo>
                <a:lnTo>
                  <a:pt x="1600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58" name="object 3158"/>
          <p:cNvSpPr/>
          <p:nvPr/>
        </p:nvSpPr>
        <p:spPr>
          <a:xfrm>
            <a:off x="4755573" y="3930880"/>
            <a:ext cx="109105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1600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59" name="object 3159"/>
          <p:cNvSpPr/>
          <p:nvPr/>
        </p:nvSpPr>
        <p:spPr>
          <a:xfrm>
            <a:off x="4864677" y="3933998"/>
            <a:ext cx="110403" cy="0"/>
          </a:xfrm>
          <a:custGeom>
            <a:avLst/>
            <a:gdLst/>
            <a:ahLst/>
            <a:cxnLst/>
            <a:rect l="l" t="t" r="r" b="b"/>
            <a:pathLst>
              <a:path w="161925">
                <a:moveTo>
                  <a:pt x="0" y="0"/>
                </a:moveTo>
                <a:lnTo>
                  <a:pt x="16154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60" name="object 3160"/>
          <p:cNvSpPr/>
          <p:nvPr/>
        </p:nvSpPr>
        <p:spPr>
          <a:xfrm>
            <a:off x="4864677" y="3930880"/>
            <a:ext cx="110403" cy="0"/>
          </a:xfrm>
          <a:custGeom>
            <a:avLst/>
            <a:gdLst/>
            <a:ahLst/>
            <a:cxnLst/>
            <a:rect l="l" t="t" r="r" b="b"/>
            <a:pathLst>
              <a:path w="161925">
                <a:moveTo>
                  <a:pt x="16154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61" name="object 3161"/>
          <p:cNvSpPr/>
          <p:nvPr/>
        </p:nvSpPr>
        <p:spPr>
          <a:xfrm>
            <a:off x="4974820" y="3933998"/>
            <a:ext cx="109105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0" y="0"/>
                </a:moveTo>
                <a:lnTo>
                  <a:pt x="1600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62" name="object 3162"/>
          <p:cNvSpPr/>
          <p:nvPr/>
        </p:nvSpPr>
        <p:spPr>
          <a:xfrm>
            <a:off x="4974820" y="3930880"/>
            <a:ext cx="109105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1600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63" name="object 3163"/>
          <p:cNvSpPr/>
          <p:nvPr/>
        </p:nvSpPr>
        <p:spPr>
          <a:xfrm>
            <a:off x="5083925" y="3933998"/>
            <a:ext cx="109105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0" y="0"/>
                </a:moveTo>
                <a:lnTo>
                  <a:pt x="1600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64" name="object 3164"/>
          <p:cNvSpPr/>
          <p:nvPr/>
        </p:nvSpPr>
        <p:spPr>
          <a:xfrm>
            <a:off x="5083925" y="3930880"/>
            <a:ext cx="109105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1600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65" name="object 3165"/>
          <p:cNvSpPr/>
          <p:nvPr/>
        </p:nvSpPr>
        <p:spPr>
          <a:xfrm>
            <a:off x="5193030" y="3933998"/>
            <a:ext cx="109105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0" y="0"/>
                </a:moveTo>
                <a:lnTo>
                  <a:pt x="1600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66" name="object 3166"/>
          <p:cNvSpPr/>
          <p:nvPr/>
        </p:nvSpPr>
        <p:spPr>
          <a:xfrm>
            <a:off x="5193028" y="3930880"/>
            <a:ext cx="109105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1600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67" name="object 3167"/>
          <p:cNvSpPr/>
          <p:nvPr/>
        </p:nvSpPr>
        <p:spPr>
          <a:xfrm>
            <a:off x="5302133" y="3933998"/>
            <a:ext cx="107373" cy="0"/>
          </a:xfrm>
          <a:custGeom>
            <a:avLst/>
            <a:gdLst/>
            <a:ahLst/>
            <a:cxnLst/>
            <a:rect l="l" t="t" r="r" b="b"/>
            <a:pathLst>
              <a:path w="157479">
                <a:moveTo>
                  <a:pt x="0" y="0"/>
                </a:moveTo>
                <a:lnTo>
                  <a:pt x="1569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68" name="object 3168"/>
          <p:cNvSpPr/>
          <p:nvPr/>
        </p:nvSpPr>
        <p:spPr>
          <a:xfrm>
            <a:off x="5302133" y="3930880"/>
            <a:ext cx="107373" cy="0"/>
          </a:xfrm>
          <a:custGeom>
            <a:avLst/>
            <a:gdLst/>
            <a:ahLst/>
            <a:cxnLst/>
            <a:rect l="l" t="t" r="r" b="b"/>
            <a:pathLst>
              <a:path w="157479">
                <a:moveTo>
                  <a:pt x="15697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69" name="object 3169"/>
          <p:cNvSpPr/>
          <p:nvPr/>
        </p:nvSpPr>
        <p:spPr>
          <a:xfrm>
            <a:off x="5523460" y="3933998"/>
            <a:ext cx="94817" cy="0"/>
          </a:xfrm>
          <a:custGeom>
            <a:avLst/>
            <a:gdLst/>
            <a:ahLst/>
            <a:cxnLst/>
            <a:rect l="l" t="t" r="r" b="b"/>
            <a:pathLst>
              <a:path w="139065">
                <a:moveTo>
                  <a:pt x="0" y="0"/>
                </a:moveTo>
                <a:lnTo>
                  <a:pt x="13868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70" name="object 3170"/>
          <p:cNvSpPr/>
          <p:nvPr/>
        </p:nvSpPr>
        <p:spPr>
          <a:xfrm>
            <a:off x="5523460" y="3930880"/>
            <a:ext cx="94817" cy="0"/>
          </a:xfrm>
          <a:custGeom>
            <a:avLst/>
            <a:gdLst/>
            <a:ahLst/>
            <a:cxnLst/>
            <a:rect l="l" t="t" r="r" b="b"/>
            <a:pathLst>
              <a:path w="139065">
                <a:moveTo>
                  <a:pt x="138683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71" name="object 3171"/>
          <p:cNvSpPr/>
          <p:nvPr/>
        </p:nvSpPr>
        <p:spPr>
          <a:xfrm>
            <a:off x="2357351" y="3944388"/>
            <a:ext cx="102177" cy="0"/>
          </a:xfrm>
          <a:custGeom>
            <a:avLst/>
            <a:gdLst/>
            <a:ahLst/>
            <a:cxnLst/>
            <a:rect l="l" t="t" r="r" b="b"/>
            <a:pathLst>
              <a:path w="149860">
                <a:moveTo>
                  <a:pt x="14935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72" name="object 3172"/>
          <p:cNvSpPr/>
          <p:nvPr/>
        </p:nvSpPr>
        <p:spPr>
          <a:xfrm>
            <a:off x="2357351" y="3923607"/>
            <a:ext cx="102177" cy="0"/>
          </a:xfrm>
          <a:custGeom>
            <a:avLst/>
            <a:gdLst/>
            <a:ahLst/>
            <a:cxnLst/>
            <a:rect l="l" t="t" r="r" b="b"/>
            <a:pathLst>
              <a:path w="149860">
                <a:moveTo>
                  <a:pt x="0" y="0"/>
                </a:moveTo>
                <a:lnTo>
                  <a:pt x="14935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73" name="object 3173"/>
          <p:cNvSpPr/>
          <p:nvPr/>
        </p:nvSpPr>
        <p:spPr>
          <a:xfrm>
            <a:off x="2573481" y="3944388"/>
            <a:ext cx="106074" cy="0"/>
          </a:xfrm>
          <a:custGeom>
            <a:avLst/>
            <a:gdLst/>
            <a:ahLst/>
            <a:cxnLst/>
            <a:rect l="l" t="t" r="r" b="b"/>
            <a:pathLst>
              <a:path w="155575">
                <a:moveTo>
                  <a:pt x="1554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74" name="object 3174"/>
          <p:cNvSpPr/>
          <p:nvPr/>
        </p:nvSpPr>
        <p:spPr>
          <a:xfrm>
            <a:off x="2573481" y="3923607"/>
            <a:ext cx="106074" cy="0"/>
          </a:xfrm>
          <a:custGeom>
            <a:avLst/>
            <a:gdLst/>
            <a:ahLst/>
            <a:cxnLst/>
            <a:rect l="l" t="t" r="r" b="b"/>
            <a:pathLst>
              <a:path w="155575">
                <a:moveTo>
                  <a:pt x="0" y="0"/>
                </a:moveTo>
                <a:lnTo>
                  <a:pt x="1554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75" name="object 3175"/>
          <p:cNvSpPr/>
          <p:nvPr/>
        </p:nvSpPr>
        <p:spPr>
          <a:xfrm>
            <a:off x="2679470" y="3944388"/>
            <a:ext cx="110403" cy="0"/>
          </a:xfrm>
          <a:custGeom>
            <a:avLst/>
            <a:gdLst/>
            <a:ahLst/>
            <a:cxnLst/>
            <a:rect l="l" t="t" r="r" b="b"/>
            <a:pathLst>
              <a:path w="161925">
                <a:moveTo>
                  <a:pt x="16154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76" name="object 3176"/>
          <p:cNvSpPr/>
          <p:nvPr/>
        </p:nvSpPr>
        <p:spPr>
          <a:xfrm>
            <a:off x="2679470" y="3923607"/>
            <a:ext cx="110403" cy="0"/>
          </a:xfrm>
          <a:custGeom>
            <a:avLst/>
            <a:gdLst/>
            <a:ahLst/>
            <a:cxnLst/>
            <a:rect l="l" t="t" r="r" b="b"/>
            <a:pathLst>
              <a:path w="161925">
                <a:moveTo>
                  <a:pt x="0" y="0"/>
                </a:moveTo>
                <a:lnTo>
                  <a:pt x="16154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77" name="object 3177"/>
          <p:cNvSpPr/>
          <p:nvPr/>
        </p:nvSpPr>
        <p:spPr>
          <a:xfrm>
            <a:off x="2679469" y="3923607"/>
            <a:ext cx="0" cy="20782"/>
          </a:xfrm>
          <a:custGeom>
            <a:avLst/>
            <a:gdLst/>
            <a:ahLst/>
            <a:cxnLst/>
            <a:rect l="l" t="t" r="r" b="b"/>
            <a:pathLst>
              <a:path h="30479">
                <a:moveTo>
                  <a:pt x="0" y="0"/>
                </a:moveTo>
                <a:lnTo>
                  <a:pt x="0" y="304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78" name="object 3178"/>
          <p:cNvSpPr/>
          <p:nvPr/>
        </p:nvSpPr>
        <p:spPr>
          <a:xfrm>
            <a:off x="2789613" y="3944388"/>
            <a:ext cx="109105" cy="0"/>
          </a:xfrm>
          <a:custGeom>
            <a:avLst/>
            <a:gdLst/>
            <a:ahLst/>
            <a:cxnLst/>
            <a:rect l="l" t="t" r="r" b="b"/>
            <a:pathLst>
              <a:path w="160019">
                <a:moveTo>
                  <a:pt x="16001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79" name="object 3179"/>
          <p:cNvSpPr/>
          <p:nvPr/>
        </p:nvSpPr>
        <p:spPr>
          <a:xfrm>
            <a:off x="2789613" y="3923607"/>
            <a:ext cx="109105" cy="0"/>
          </a:xfrm>
          <a:custGeom>
            <a:avLst/>
            <a:gdLst/>
            <a:ahLst/>
            <a:cxnLst/>
            <a:rect l="l" t="t" r="r" b="b"/>
            <a:pathLst>
              <a:path w="160019">
                <a:moveTo>
                  <a:pt x="0" y="0"/>
                </a:moveTo>
                <a:lnTo>
                  <a:pt x="1600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80" name="object 3180"/>
          <p:cNvSpPr/>
          <p:nvPr/>
        </p:nvSpPr>
        <p:spPr>
          <a:xfrm>
            <a:off x="2789612" y="3923607"/>
            <a:ext cx="0" cy="20782"/>
          </a:xfrm>
          <a:custGeom>
            <a:avLst/>
            <a:gdLst/>
            <a:ahLst/>
            <a:cxnLst/>
            <a:rect l="l" t="t" r="r" b="b"/>
            <a:pathLst>
              <a:path h="30479">
                <a:moveTo>
                  <a:pt x="0" y="0"/>
                </a:moveTo>
                <a:lnTo>
                  <a:pt x="0" y="304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81" name="object 3181"/>
          <p:cNvSpPr/>
          <p:nvPr/>
        </p:nvSpPr>
        <p:spPr>
          <a:xfrm>
            <a:off x="2898716" y="3944388"/>
            <a:ext cx="109105" cy="0"/>
          </a:xfrm>
          <a:custGeom>
            <a:avLst/>
            <a:gdLst/>
            <a:ahLst/>
            <a:cxnLst/>
            <a:rect l="l" t="t" r="r" b="b"/>
            <a:pathLst>
              <a:path w="160019">
                <a:moveTo>
                  <a:pt x="16001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82" name="object 3182"/>
          <p:cNvSpPr/>
          <p:nvPr/>
        </p:nvSpPr>
        <p:spPr>
          <a:xfrm>
            <a:off x="2898716" y="3923607"/>
            <a:ext cx="109105" cy="0"/>
          </a:xfrm>
          <a:custGeom>
            <a:avLst/>
            <a:gdLst/>
            <a:ahLst/>
            <a:cxnLst/>
            <a:rect l="l" t="t" r="r" b="b"/>
            <a:pathLst>
              <a:path w="160019">
                <a:moveTo>
                  <a:pt x="0" y="0"/>
                </a:moveTo>
                <a:lnTo>
                  <a:pt x="1600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83" name="object 3183"/>
          <p:cNvSpPr/>
          <p:nvPr/>
        </p:nvSpPr>
        <p:spPr>
          <a:xfrm>
            <a:off x="2898717" y="3923607"/>
            <a:ext cx="0" cy="20782"/>
          </a:xfrm>
          <a:custGeom>
            <a:avLst/>
            <a:gdLst/>
            <a:ahLst/>
            <a:cxnLst/>
            <a:rect l="l" t="t" r="r" b="b"/>
            <a:pathLst>
              <a:path h="30479">
                <a:moveTo>
                  <a:pt x="0" y="0"/>
                </a:moveTo>
                <a:lnTo>
                  <a:pt x="0" y="304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84" name="object 3184"/>
          <p:cNvSpPr/>
          <p:nvPr/>
        </p:nvSpPr>
        <p:spPr>
          <a:xfrm>
            <a:off x="3007822" y="3944388"/>
            <a:ext cx="109105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16001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85" name="object 3185"/>
          <p:cNvSpPr/>
          <p:nvPr/>
        </p:nvSpPr>
        <p:spPr>
          <a:xfrm>
            <a:off x="3007822" y="3923607"/>
            <a:ext cx="109105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0" y="0"/>
                </a:moveTo>
                <a:lnTo>
                  <a:pt x="1600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86" name="object 3186"/>
          <p:cNvSpPr/>
          <p:nvPr/>
        </p:nvSpPr>
        <p:spPr>
          <a:xfrm>
            <a:off x="3007822" y="3923607"/>
            <a:ext cx="0" cy="20782"/>
          </a:xfrm>
          <a:custGeom>
            <a:avLst/>
            <a:gdLst/>
            <a:ahLst/>
            <a:cxnLst/>
            <a:rect l="l" t="t" r="r" b="b"/>
            <a:pathLst>
              <a:path h="30479">
                <a:moveTo>
                  <a:pt x="0" y="0"/>
                </a:moveTo>
                <a:lnTo>
                  <a:pt x="0" y="304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87" name="object 3187"/>
          <p:cNvSpPr/>
          <p:nvPr/>
        </p:nvSpPr>
        <p:spPr>
          <a:xfrm>
            <a:off x="3226030" y="3944388"/>
            <a:ext cx="109105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1600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88" name="object 3188"/>
          <p:cNvSpPr/>
          <p:nvPr/>
        </p:nvSpPr>
        <p:spPr>
          <a:xfrm>
            <a:off x="3226030" y="3923607"/>
            <a:ext cx="109105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0" y="0"/>
                </a:moveTo>
                <a:lnTo>
                  <a:pt x="1600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89" name="object 3189"/>
          <p:cNvSpPr/>
          <p:nvPr/>
        </p:nvSpPr>
        <p:spPr>
          <a:xfrm>
            <a:off x="2459182" y="3970366"/>
            <a:ext cx="5195" cy="0"/>
          </a:xfrm>
          <a:custGeom>
            <a:avLst/>
            <a:gdLst/>
            <a:ahLst/>
            <a:cxnLst/>
            <a:rect l="l" t="t" r="r" b="b"/>
            <a:pathLst>
              <a:path w="7619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90" name="object 3190"/>
          <p:cNvSpPr/>
          <p:nvPr/>
        </p:nvSpPr>
        <p:spPr>
          <a:xfrm>
            <a:off x="2464377" y="3923607"/>
            <a:ext cx="0" cy="46759"/>
          </a:xfrm>
          <a:custGeom>
            <a:avLst/>
            <a:gdLst/>
            <a:ahLst/>
            <a:cxnLst/>
            <a:rect l="l" t="t" r="r" b="b"/>
            <a:pathLst>
              <a:path h="68579">
                <a:moveTo>
                  <a:pt x="0" y="0"/>
                </a:moveTo>
                <a:lnTo>
                  <a:pt x="0" y="6857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91" name="object 3191"/>
          <p:cNvSpPr/>
          <p:nvPr/>
        </p:nvSpPr>
        <p:spPr>
          <a:xfrm>
            <a:off x="2459182" y="3923607"/>
            <a:ext cx="5195" cy="0"/>
          </a:xfrm>
          <a:custGeom>
            <a:avLst/>
            <a:gdLst/>
            <a:ahLst/>
            <a:cxnLst/>
            <a:rect l="l" t="t" r="r" b="b"/>
            <a:pathLst>
              <a:path w="7619">
                <a:moveTo>
                  <a:pt x="761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92" name="object 3192"/>
          <p:cNvSpPr/>
          <p:nvPr/>
        </p:nvSpPr>
        <p:spPr>
          <a:xfrm>
            <a:off x="2459182" y="3923607"/>
            <a:ext cx="0" cy="46759"/>
          </a:xfrm>
          <a:custGeom>
            <a:avLst/>
            <a:gdLst/>
            <a:ahLst/>
            <a:cxnLst/>
            <a:rect l="l" t="t" r="r" b="b"/>
            <a:pathLst>
              <a:path h="68579">
                <a:moveTo>
                  <a:pt x="0" y="0"/>
                </a:moveTo>
                <a:lnTo>
                  <a:pt x="0" y="6857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93" name="object 3193"/>
          <p:cNvSpPr/>
          <p:nvPr/>
        </p:nvSpPr>
        <p:spPr>
          <a:xfrm>
            <a:off x="2568287" y="3970366"/>
            <a:ext cx="5195" cy="0"/>
          </a:xfrm>
          <a:custGeom>
            <a:avLst/>
            <a:gdLst/>
            <a:ahLst/>
            <a:cxnLst/>
            <a:rect l="l" t="t" r="r" b="b"/>
            <a:pathLst>
              <a:path w="7619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94" name="object 3194"/>
          <p:cNvSpPr/>
          <p:nvPr/>
        </p:nvSpPr>
        <p:spPr>
          <a:xfrm>
            <a:off x="2573481" y="3923607"/>
            <a:ext cx="0" cy="46759"/>
          </a:xfrm>
          <a:custGeom>
            <a:avLst/>
            <a:gdLst/>
            <a:ahLst/>
            <a:cxnLst/>
            <a:rect l="l" t="t" r="r" b="b"/>
            <a:pathLst>
              <a:path h="68579">
                <a:moveTo>
                  <a:pt x="0" y="0"/>
                </a:moveTo>
                <a:lnTo>
                  <a:pt x="0" y="6857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95" name="object 3195"/>
          <p:cNvSpPr/>
          <p:nvPr/>
        </p:nvSpPr>
        <p:spPr>
          <a:xfrm>
            <a:off x="2568287" y="3923607"/>
            <a:ext cx="5195" cy="0"/>
          </a:xfrm>
          <a:custGeom>
            <a:avLst/>
            <a:gdLst/>
            <a:ahLst/>
            <a:cxnLst/>
            <a:rect l="l" t="t" r="r" b="b"/>
            <a:pathLst>
              <a:path w="7619">
                <a:moveTo>
                  <a:pt x="761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96" name="object 3196"/>
          <p:cNvSpPr/>
          <p:nvPr/>
        </p:nvSpPr>
        <p:spPr>
          <a:xfrm>
            <a:off x="2568286" y="3923607"/>
            <a:ext cx="0" cy="46759"/>
          </a:xfrm>
          <a:custGeom>
            <a:avLst/>
            <a:gdLst/>
            <a:ahLst/>
            <a:cxnLst/>
            <a:rect l="l" t="t" r="r" b="b"/>
            <a:pathLst>
              <a:path h="68579">
                <a:moveTo>
                  <a:pt x="0" y="0"/>
                </a:moveTo>
                <a:lnTo>
                  <a:pt x="0" y="6857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97" name="object 3197"/>
          <p:cNvSpPr/>
          <p:nvPr/>
        </p:nvSpPr>
        <p:spPr>
          <a:xfrm>
            <a:off x="3116925" y="3944388"/>
            <a:ext cx="109105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1600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98" name="object 3198"/>
          <p:cNvSpPr/>
          <p:nvPr/>
        </p:nvSpPr>
        <p:spPr>
          <a:xfrm>
            <a:off x="3116925" y="3923607"/>
            <a:ext cx="109105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0" y="0"/>
                </a:moveTo>
                <a:lnTo>
                  <a:pt x="1600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99" name="object 3199"/>
          <p:cNvSpPr/>
          <p:nvPr/>
        </p:nvSpPr>
        <p:spPr>
          <a:xfrm>
            <a:off x="3226030" y="3923607"/>
            <a:ext cx="0" cy="20782"/>
          </a:xfrm>
          <a:custGeom>
            <a:avLst/>
            <a:gdLst/>
            <a:ahLst/>
            <a:cxnLst/>
            <a:rect l="l" t="t" r="r" b="b"/>
            <a:pathLst>
              <a:path h="30479">
                <a:moveTo>
                  <a:pt x="0" y="0"/>
                </a:moveTo>
                <a:lnTo>
                  <a:pt x="0" y="304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00" name="object 3200"/>
          <p:cNvSpPr/>
          <p:nvPr/>
        </p:nvSpPr>
        <p:spPr>
          <a:xfrm>
            <a:off x="3116926" y="3923607"/>
            <a:ext cx="0" cy="20782"/>
          </a:xfrm>
          <a:custGeom>
            <a:avLst/>
            <a:gdLst/>
            <a:ahLst/>
            <a:cxnLst/>
            <a:rect l="l" t="t" r="r" b="b"/>
            <a:pathLst>
              <a:path h="30479">
                <a:moveTo>
                  <a:pt x="0" y="0"/>
                </a:moveTo>
                <a:lnTo>
                  <a:pt x="0" y="304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01" name="object 3201"/>
          <p:cNvSpPr/>
          <p:nvPr/>
        </p:nvSpPr>
        <p:spPr>
          <a:xfrm>
            <a:off x="3335135" y="3944388"/>
            <a:ext cx="107373" cy="0"/>
          </a:xfrm>
          <a:custGeom>
            <a:avLst/>
            <a:gdLst/>
            <a:ahLst/>
            <a:cxnLst/>
            <a:rect l="l" t="t" r="r" b="b"/>
            <a:pathLst>
              <a:path w="157479">
                <a:moveTo>
                  <a:pt x="15697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02" name="object 3202"/>
          <p:cNvSpPr/>
          <p:nvPr/>
        </p:nvSpPr>
        <p:spPr>
          <a:xfrm>
            <a:off x="3335135" y="3923607"/>
            <a:ext cx="107373" cy="0"/>
          </a:xfrm>
          <a:custGeom>
            <a:avLst/>
            <a:gdLst/>
            <a:ahLst/>
            <a:cxnLst/>
            <a:rect l="l" t="t" r="r" b="b"/>
            <a:pathLst>
              <a:path w="157479">
                <a:moveTo>
                  <a:pt x="0" y="0"/>
                </a:moveTo>
                <a:lnTo>
                  <a:pt x="1569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03" name="object 3203"/>
          <p:cNvSpPr/>
          <p:nvPr/>
        </p:nvSpPr>
        <p:spPr>
          <a:xfrm>
            <a:off x="3335135" y="3923607"/>
            <a:ext cx="0" cy="20782"/>
          </a:xfrm>
          <a:custGeom>
            <a:avLst/>
            <a:gdLst/>
            <a:ahLst/>
            <a:cxnLst/>
            <a:rect l="l" t="t" r="r" b="b"/>
            <a:pathLst>
              <a:path h="30479">
                <a:moveTo>
                  <a:pt x="0" y="0"/>
                </a:moveTo>
                <a:lnTo>
                  <a:pt x="0" y="304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04" name="object 3204"/>
          <p:cNvSpPr/>
          <p:nvPr/>
        </p:nvSpPr>
        <p:spPr>
          <a:xfrm>
            <a:off x="3663487" y="3944388"/>
            <a:ext cx="109105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1600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05" name="object 3205"/>
          <p:cNvSpPr/>
          <p:nvPr/>
        </p:nvSpPr>
        <p:spPr>
          <a:xfrm>
            <a:off x="3663487" y="3923607"/>
            <a:ext cx="109105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0" y="0"/>
                </a:moveTo>
                <a:lnTo>
                  <a:pt x="1600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06" name="object 3206"/>
          <p:cNvSpPr/>
          <p:nvPr/>
        </p:nvSpPr>
        <p:spPr>
          <a:xfrm>
            <a:off x="3829742" y="3944388"/>
            <a:ext cx="51955" cy="0"/>
          </a:xfrm>
          <a:custGeom>
            <a:avLst/>
            <a:gdLst/>
            <a:ahLst/>
            <a:cxnLst/>
            <a:rect l="l" t="t" r="r" b="b"/>
            <a:pathLst>
              <a:path w="76200">
                <a:moveTo>
                  <a:pt x="7620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07" name="object 3207"/>
          <p:cNvSpPr/>
          <p:nvPr/>
        </p:nvSpPr>
        <p:spPr>
          <a:xfrm>
            <a:off x="3772592" y="3944388"/>
            <a:ext cx="51955" cy="0"/>
          </a:xfrm>
          <a:custGeom>
            <a:avLst/>
            <a:gdLst/>
            <a:ahLst/>
            <a:cxnLst/>
            <a:rect l="l" t="t" r="r" b="b"/>
            <a:pathLst>
              <a:path w="76200">
                <a:moveTo>
                  <a:pt x="7620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08" name="object 3208"/>
          <p:cNvSpPr/>
          <p:nvPr/>
        </p:nvSpPr>
        <p:spPr>
          <a:xfrm>
            <a:off x="3772592" y="3923607"/>
            <a:ext cx="51955" cy="0"/>
          </a:xfrm>
          <a:custGeom>
            <a:avLst/>
            <a:gdLst/>
            <a:ahLst/>
            <a:cxnLst/>
            <a:rect l="l" t="t" r="r" b="b"/>
            <a:pathLst>
              <a:path w="76200">
                <a:moveTo>
                  <a:pt x="0" y="0"/>
                </a:moveTo>
                <a:lnTo>
                  <a:pt x="7620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09" name="object 3209"/>
          <p:cNvSpPr/>
          <p:nvPr/>
        </p:nvSpPr>
        <p:spPr>
          <a:xfrm>
            <a:off x="3829742" y="3923607"/>
            <a:ext cx="51955" cy="0"/>
          </a:xfrm>
          <a:custGeom>
            <a:avLst/>
            <a:gdLst/>
            <a:ahLst/>
            <a:cxnLst/>
            <a:rect l="l" t="t" r="r" b="b"/>
            <a:pathLst>
              <a:path w="76200">
                <a:moveTo>
                  <a:pt x="0" y="0"/>
                </a:moveTo>
                <a:lnTo>
                  <a:pt x="7620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10" name="object 3210"/>
          <p:cNvSpPr/>
          <p:nvPr/>
        </p:nvSpPr>
        <p:spPr>
          <a:xfrm>
            <a:off x="3772593" y="3923607"/>
            <a:ext cx="0" cy="20782"/>
          </a:xfrm>
          <a:custGeom>
            <a:avLst/>
            <a:gdLst/>
            <a:ahLst/>
            <a:cxnLst/>
            <a:rect l="l" t="t" r="r" b="b"/>
            <a:pathLst>
              <a:path h="30479">
                <a:moveTo>
                  <a:pt x="0" y="0"/>
                </a:moveTo>
                <a:lnTo>
                  <a:pt x="0" y="304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11" name="object 3211"/>
          <p:cNvSpPr/>
          <p:nvPr/>
        </p:nvSpPr>
        <p:spPr>
          <a:xfrm>
            <a:off x="3881696" y="3944388"/>
            <a:ext cx="109105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1600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12" name="object 3212"/>
          <p:cNvSpPr/>
          <p:nvPr/>
        </p:nvSpPr>
        <p:spPr>
          <a:xfrm>
            <a:off x="3881696" y="3923607"/>
            <a:ext cx="109105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0" y="0"/>
                </a:moveTo>
                <a:lnTo>
                  <a:pt x="1600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13" name="object 3213"/>
          <p:cNvSpPr/>
          <p:nvPr/>
        </p:nvSpPr>
        <p:spPr>
          <a:xfrm>
            <a:off x="3881697" y="3923607"/>
            <a:ext cx="0" cy="20782"/>
          </a:xfrm>
          <a:custGeom>
            <a:avLst/>
            <a:gdLst/>
            <a:ahLst/>
            <a:cxnLst/>
            <a:rect l="l" t="t" r="r" b="b"/>
            <a:pathLst>
              <a:path h="30479">
                <a:moveTo>
                  <a:pt x="0" y="0"/>
                </a:moveTo>
                <a:lnTo>
                  <a:pt x="0" y="304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14" name="object 3214"/>
          <p:cNvSpPr/>
          <p:nvPr/>
        </p:nvSpPr>
        <p:spPr>
          <a:xfrm>
            <a:off x="3990802" y="3944388"/>
            <a:ext cx="109105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1600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15" name="object 3215"/>
          <p:cNvSpPr/>
          <p:nvPr/>
        </p:nvSpPr>
        <p:spPr>
          <a:xfrm>
            <a:off x="3990802" y="3923607"/>
            <a:ext cx="109105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0" y="0"/>
                </a:moveTo>
                <a:lnTo>
                  <a:pt x="1600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16" name="object 3216"/>
          <p:cNvSpPr/>
          <p:nvPr/>
        </p:nvSpPr>
        <p:spPr>
          <a:xfrm>
            <a:off x="3990802" y="3923607"/>
            <a:ext cx="0" cy="20782"/>
          </a:xfrm>
          <a:custGeom>
            <a:avLst/>
            <a:gdLst/>
            <a:ahLst/>
            <a:cxnLst/>
            <a:rect l="l" t="t" r="r" b="b"/>
            <a:pathLst>
              <a:path h="30479">
                <a:moveTo>
                  <a:pt x="0" y="0"/>
                </a:moveTo>
                <a:lnTo>
                  <a:pt x="0" y="304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17" name="object 3217"/>
          <p:cNvSpPr/>
          <p:nvPr/>
        </p:nvSpPr>
        <p:spPr>
          <a:xfrm>
            <a:off x="4158095" y="3944388"/>
            <a:ext cx="51955" cy="0"/>
          </a:xfrm>
          <a:custGeom>
            <a:avLst/>
            <a:gdLst/>
            <a:ahLst/>
            <a:cxnLst/>
            <a:rect l="l" t="t" r="r" b="b"/>
            <a:pathLst>
              <a:path w="76200">
                <a:moveTo>
                  <a:pt x="7620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18" name="object 3218"/>
          <p:cNvSpPr/>
          <p:nvPr/>
        </p:nvSpPr>
        <p:spPr>
          <a:xfrm>
            <a:off x="4099907" y="3944388"/>
            <a:ext cx="53253" cy="0"/>
          </a:xfrm>
          <a:custGeom>
            <a:avLst/>
            <a:gdLst/>
            <a:ahLst/>
            <a:cxnLst/>
            <a:rect l="l" t="t" r="r" b="b"/>
            <a:pathLst>
              <a:path w="78104">
                <a:moveTo>
                  <a:pt x="777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19" name="object 3219"/>
          <p:cNvSpPr/>
          <p:nvPr/>
        </p:nvSpPr>
        <p:spPr>
          <a:xfrm>
            <a:off x="4099907" y="3923607"/>
            <a:ext cx="53253" cy="0"/>
          </a:xfrm>
          <a:custGeom>
            <a:avLst/>
            <a:gdLst/>
            <a:ahLst/>
            <a:cxnLst/>
            <a:rect l="l" t="t" r="r" b="b"/>
            <a:pathLst>
              <a:path w="78104">
                <a:moveTo>
                  <a:pt x="0" y="0"/>
                </a:moveTo>
                <a:lnTo>
                  <a:pt x="777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20" name="object 3220"/>
          <p:cNvSpPr/>
          <p:nvPr/>
        </p:nvSpPr>
        <p:spPr>
          <a:xfrm>
            <a:off x="4158095" y="3923607"/>
            <a:ext cx="51955" cy="0"/>
          </a:xfrm>
          <a:custGeom>
            <a:avLst/>
            <a:gdLst/>
            <a:ahLst/>
            <a:cxnLst/>
            <a:rect l="l" t="t" r="r" b="b"/>
            <a:pathLst>
              <a:path w="76200">
                <a:moveTo>
                  <a:pt x="0" y="0"/>
                </a:moveTo>
                <a:lnTo>
                  <a:pt x="7620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21" name="object 3221"/>
          <p:cNvSpPr/>
          <p:nvPr/>
        </p:nvSpPr>
        <p:spPr>
          <a:xfrm>
            <a:off x="4099906" y="3923607"/>
            <a:ext cx="0" cy="20782"/>
          </a:xfrm>
          <a:custGeom>
            <a:avLst/>
            <a:gdLst/>
            <a:ahLst/>
            <a:cxnLst/>
            <a:rect l="l" t="t" r="r" b="b"/>
            <a:pathLst>
              <a:path h="30479">
                <a:moveTo>
                  <a:pt x="0" y="0"/>
                </a:moveTo>
                <a:lnTo>
                  <a:pt x="0" y="304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22" name="object 3222"/>
          <p:cNvSpPr/>
          <p:nvPr/>
        </p:nvSpPr>
        <p:spPr>
          <a:xfrm>
            <a:off x="4210050" y="3944388"/>
            <a:ext cx="109105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1600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23" name="object 3223"/>
          <p:cNvSpPr/>
          <p:nvPr/>
        </p:nvSpPr>
        <p:spPr>
          <a:xfrm>
            <a:off x="4210050" y="3923607"/>
            <a:ext cx="109105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0" y="0"/>
                </a:moveTo>
                <a:lnTo>
                  <a:pt x="1600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24" name="object 3224"/>
          <p:cNvSpPr/>
          <p:nvPr/>
        </p:nvSpPr>
        <p:spPr>
          <a:xfrm>
            <a:off x="4210049" y="3923607"/>
            <a:ext cx="0" cy="20782"/>
          </a:xfrm>
          <a:custGeom>
            <a:avLst/>
            <a:gdLst/>
            <a:ahLst/>
            <a:cxnLst/>
            <a:rect l="l" t="t" r="r" b="b"/>
            <a:pathLst>
              <a:path h="30479">
                <a:moveTo>
                  <a:pt x="0" y="0"/>
                </a:moveTo>
                <a:lnTo>
                  <a:pt x="0" y="304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25" name="object 3225"/>
          <p:cNvSpPr/>
          <p:nvPr/>
        </p:nvSpPr>
        <p:spPr>
          <a:xfrm>
            <a:off x="4540481" y="3944388"/>
            <a:ext cx="106074" cy="0"/>
          </a:xfrm>
          <a:custGeom>
            <a:avLst/>
            <a:gdLst/>
            <a:ahLst/>
            <a:cxnLst/>
            <a:rect l="l" t="t" r="r" b="b"/>
            <a:pathLst>
              <a:path w="155575">
                <a:moveTo>
                  <a:pt x="1554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26" name="object 3226"/>
          <p:cNvSpPr/>
          <p:nvPr/>
        </p:nvSpPr>
        <p:spPr>
          <a:xfrm>
            <a:off x="4540481" y="3923607"/>
            <a:ext cx="106074" cy="0"/>
          </a:xfrm>
          <a:custGeom>
            <a:avLst/>
            <a:gdLst/>
            <a:ahLst/>
            <a:cxnLst/>
            <a:rect l="l" t="t" r="r" b="b"/>
            <a:pathLst>
              <a:path w="155575">
                <a:moveTo>
                  <a:pt x="0" y="0"/>
                </a:moveTo>
                <a:lnTo>
                  <a:pt x="1554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27" name="object 3227"/>
          <p:cNvSpPr/>
          <p:nvPr/>
        </p:nvSpPr>
        <p:spPr>
          <a:xfrm>
            <a:off x="4646468" y="3944388"/>
            <a:ext cx="109105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1600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28" name="object 3228"/>
          <p:cNvSpPr/>
          <p:nvPr/>
        </p:nvSpPr>
        <p:spPr>
          <a:xfrm>
            <a:off x="4646468" y="3923607"/>
            <a:ext cx="109105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0" y="0"/>
                </a:moveTo>
                <a:lnTo>
                  <a:pt x="1600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29" name="object 3229"/>
          <p:cNvSpPr/>
          <p:nvPr/>
        </p:nvSpPr>
        <p:spPr>
          <a:xfrm>
            <a:off x="4646468" y="3923607"/>
            <a:ext cx="0" cy="20782"/>
          </a:xfrm>
          <a:custGeom>
            <a:avLst/>
            <a:gdLst/>
            <a:ahLst/>
            <a:cxnLst/>
            <a:rect l="l" t="t" r="r" b="b"/>
            <a:pathLst>
              <a:path h="30479">
                <a:moveTo>
                  <a:pt x="0" y="0"/>
                </a:moveTo>
                <a:lnTo>
                  <a:pt x="0" y="304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30" name="object 3230"/>
          <p:cNvSpPr/>
          <p:nvPr/>
        </p:nvSpPr>
        <p:spPr>
          <a:xfrm>
            <a:off x="4755573" y="3944388"/>
            <a:ext cx="109105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1600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31" name="object 3231"/>
          <p:cNvSpPr/>
          <p:nvPr/>
        </p:nvSpPr>
        <p:spPr>
          <a:xfrm>
            <a:off x="4755573" y="3923607"/>
            <a:ext cx="109105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0" y="0"/>
                </a:moveTo>
                <a:lnTo>
                  <a:pt x="1600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32" name="object 3232"/>
          <p:cNvSpPr/>
          <p:nvPr/>
        </p:nvSpPr>
        <p:spPr>
          <a:xfrm>
            <a:off x="4755572" y="3923607"/>
            <a:ext cx="0" cy="20782"/>
          </a:xfrm>
          <a:custGeom>
            <a:avLst/>
            <a:gdLst/>
            <a:ahLst/>
            <a:cxnLst/>
            <a:rect l="l" t="t" r="r" b="b"/>
            <a:pathLst>
              <a:path h="30479">
                <a:moveTo>
                  <a:pt x="0" y="0"/>
                </a:moveTo>
                <a:lnTo>
                  <a:pt x="0" y="304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33" name="object 3233"/>
          <p:cNvSpPr/>
          <p:nvPr/>
        </p:nvSpPr>
        <p:spPr>
          <a:xfrm>
            <a:off x="4864677" y="3944388"/>
            <a:ext cx="110403" cy="0"/>
          </a:xfrm>
          <a:custGeom>
            <a:avLst/>
            <a:gdLst/>
            <a:ahLst/>
            <a:cxnLst/>
            <a:rect l="l" t="t" r="r" b="b"/>
            <a:pathLst>
              <a:path w="161925">
                <a:moveTo>
                  <a:pt x="16154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34" name="object 3234"/>
          <p:cNvSpPr/>
          <p:nvPr/>
        </p:nvSpPr>
        <p:spPr>
          <a:xfrm>
            <a:off x="4864677" y="3923607"/>
            <a:ext cx="110403" cy="0"/>
          </a:xfrm>
          <a:custGeom>
            <a:avLst/>
            <a:gdLst/>
            <a:ahLst/>
            <a:cxnLst/>
            <a:rect l="l" t="t" r="r" b="b"/>
            <a:pathLst>
              <a:path w="161925">
                <a:moveTo>
                  <a:pt x="0" y="0"/>
                </a:moveTo>
                <a:lnTo>
                  <a:pt x="16154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35" name="object 3235"/>
          <p:cNvSpPr/>
          <p:nvPr/>
        </p:nvSpPr>
        <p:spPr>
          <a:xfrm>
            <a:off x="4864677" y="3923607"/>
            <a:ext cx="0" cy="20782"/>
          </a:xfrm>
          <a:custGeom>
            <a:avLst/>
            <a:gdLst/>
            <a:ahLst/>
            <a:cxnLst/>
            <a:rect l="l" t="t" r="r" b="b"/>
            <a:pathLst>
              <a:path h="30479">
                <a:moveTo>
                  <a:pt x="0" y="0"/>
                </a:moveTo>
                <a:lnTo>
                  <a:pt x="0" y="304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36" name="object 3236"/>
          <p:cNvSpPr/>
          <p:nvPr/>
        </p:nvSpPr>
        <p:spPr>
          <a:xfrm>
            <a:off x="4974820" y="3944388"/>
            <a:ext cx="109105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1600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37" name="object 3237"/>
          <p:cNvSpPr/>
          <p:nvPr/>
        </p:nvSpPr>
        <p:spPr>
          <a:xfrm>
            <a:off x="4974820" y="3923607"/>
            <a:ext cx="109105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0" y="0"/>
                </a:moveTo>
                <a:lnTo>
                  <a:pt x="1600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38" name="object 3238"/>
          <p:cNvSpPr/>
          <p:nvPr/>
        </p:nvSpPr>
        <p:spPr>
          <a:xfrm>
            <a:off x="4974821" y="3923607"/>
            <a:ext cx="0" cy="20782"/>
          </a:xfrm>
          <a:custGeom>
            <a:avLst/>
            <a:gdLst/>
            <a:ahLst/>
            <a:cxnLst/>
            <a:rect l="l" t="t" r="r" b="b"/>
            <a:pathLst>
              <a:path h="30479">
                <a:moveTo>
                  <a:pt x="0" y="0"/>
                </a:moveTo>
                <a:lnTo>
                  <a:pt x="0" y="304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39" name="object 3239"/>
          <p:cNvSpPr/>
          <p:nvPr/>
        </p:nvSpPr>
        <p:spPr>
          <a:xfrm>
            <a:off x="5083925" y="3944388"/>
            <a:ext cx="109105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1600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40" name="object 3240"/>
          <p:cNvSpPr/>
          <p:nvPr/>
        </p:nvSpPr>
        <p:spPr>
          <a:xfrm>
            <a:off x="5083925" y="3923607"/>
            <a:ext cx="109105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0" y="0"/>
                </a:moveTo>
                <a:lnTo>
                  <a:pt x="1600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41" name="object 3241"/>
          <p:cNvSpPr/>
          <p:nvPr/>
        </p:nvSpPr>
        <p:spPr>
          <a:xfrm>
            <a:off x="5083925" y="3923607"/>
            <a:ext cx="0" cy="20782"/>
          </a:xfrm>
          <a:custGeom>
            <a:avLst/>
            <a:gdLst/>
            <a:ahLst/>
            <a:cxnLst/>
            <a:rect l="l" t="t" r="r" b="b"/>
            <a:pathLst>
              <a:path h="30479">
                <a:moveTo>
                  <a:pt x="0" y="0"/>
                </a:moveTo>
                <a:lnTo>
                  <a:pt x="0" y="304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42" name="object 3242"/>
          <p:cNvSpPr/>
          <p:nvPr/>
        </p:nvSpPr>
        <p:spPr>
          <a:xfrm>
            <a:off x="5193028" y="3944388"/>
            <a:ext cx="109105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1600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43" name="object 3243"/>
          <p:cNvSpPr/>
          <p:nvPr/>
        </p:nvSpPr>
        <p:spPr>
          <a:xfrm>
            <a:off x="5193030" y="3923607"/>
            <a:ext cx="109105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0" y="0"/>
                </a:moveTo>
                <a:lnTo>
                  <a:pt x="1600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44" name="object 3244"/>
          <p:cNvSpPr/>
          <p:nvPr/>
        </p:nvSpPr>
        <p:spPr>
          <a:xfrm>
            <a:off x="5193030" y="3923607"/>
            <a:ext cx="0" cy="20782"/>
          </a:xfrm>
          <a:custGeom>
            <a:avLst/>
            <a:gdLst/>
            <a:ahLst/>
            <a:cxnLst/>
            <a:rect l="l" t="t" r="r" b="b"/>
            <a:pathLst>
              <a:path h="30479">
                <a:moveTo>
                  <a:pt x="0" y="0"/>
                </a:moveTo>
                <a:lnTo>
                  <a:pt x="0" y="304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45" name="object 3245"/>
          <p:cNvSpPr/>
          <p:nvPr/>
        </p:nvSpPr>
        <p:spPr>
          <a:xfrm>
            <a:off x="5302133" y="3944388"/>
            <a:ext cx="107373" cy="0"/>
          </a:xfrm>
          <a:custGeom>
            <a:avLst/>
            <a:gdLst/>
            <a:ahLst/>
            <a:cxnLst/>
            <a:rect l="l" t="t" r="r" b="b"/>
            <a:pathLst>
              <a:path w="157479">
                <a:moveTo>
                  <a:pt x="15697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46" name="object 3246"/>
          <p:cNvSpPr/>
          <p:nvPr/>
        </p:nvSpPr>
        <p:spPr>
          <a:xfrm>
            <a:off x="5302133" y="3923607"/>
            <a:ext cx="107373" cy="0"/>
          </a:xfrm>
          <a:custGeom>
            <a:avLst/>
            <a:gdLst/>
            <a:ahLst/>
            <a:cxnLst/>
            <a:rect l="l" t="t" r="r" b="b"/>
            <a:pathLst>
              <a:path w="157479">
                <a:moveTo>
                  <a:pt x="0" y="0"/>
                </a:moveTo>
                <a:lnTo>
                  <a:pt x="1569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47" name="object 3247"/>
          <p:cNvSpPr/>
          <p:nvPr/>
        </p:nvSpPr>
        <p:spPr>
          <a:xfrm>
            <a:off x="5302134" y="3923607"/>
            <a:ext cx="0" cy="20782"/>
          </a:xfrm>
          <a:custGeom>
            <a:avLst/>
            <a:gdLst/>
            <a:ahLst/>
            <a:cxnLst/>
            <a:rect l="l" t="t" r="r" b="b"/>
            <a:pathLst>
              <a:path h="30479">
                <a:moveTo>
                  <a:pt x="0" y="0"/>
                </a:moveTo>
                <a:lnTo>
                  <a:pt x="0" y="304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48" name="object 3248"/>
          <p:cNvSpPr/>
          <p:nvPr/>
        </p:nvSpPr>
        <p:spPr>
          <a:xfrm>
            <a:off x="5523460" y="3944388"/>
            <a:ext cx="94817" cy="0"/>
          </a:xfrm>
          <a:custGeom>
            <a:avLst/>
            <a:gdLst/>
            <a:ahLst/>
            <a:cxnLst/>
            <a:rect l="l" t="t" r="r" b="b"/>
            <a:pathLst>
              <a:path w="139065">
                <a:moveTo>
                  <a:pt x="138683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49" name="object 3249"/>
          <p:cNvSpPr/>
          <p:nvPr/>
        </p:nvSpPr>
        <p:spPr>
          <a:xfrm>
            <a:off x="5523460" y="3923607"/>
            <a:ext cx="94817" cy="0"/>
          </a:xfrm>
          <a:custGeom>
            <a:avLst/>
            <a:gdLst/>
            <a:ahLst/>
            <a:cxnLst/>
            <a:rect l="l" t="t" r="r" b="b"/>
            <a:pathLst>
              <a:path w="139065">
                <a:moveTo>
                  <a:pt x="0" y="0"/>
                </a:moveTo>
                <a:lnTo>
                  <a:pt x="13868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50" name="object 3250"/>
          <p:cNvSpPr/>
          <p:nvPr/>
        </p:nvSpPr>
        <p:spPr>
          <a:xfrm>
            <a:off x="5518266" y="3970366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51" name="object 3251"/>
          <p:cNvSpPr/>
          <p:nvPr/>
        </p:nvSpPr>
        <p:spPr>
          <a:xfrm>
            <a:off x="5523460" y="3923607"/>
            <a:ext cx="0" cy="46759"/>
          </a:xfrm>
          <a:custGeom>
            <a:avLst/>
            <a:gdLst/>
            <a:ahLst/>
            <a:cxnLst/>
            <a:rect l="l" t="t" r="r" b="b"/>
            <a:pathLst>
              <a:path h="68579">
                <a:moveTo>
                  <a:pt x="0" y="0"/>
                </a:moveTo>
                <a:lnTo>
                  <a:pt x="0" y="6857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52" name="object 3252"/>
          <p:cNvSpPr/>
          <p:nvPr/>
        </p:nvSpPr>
        <p:spPr>
          <a:xfrm>
            <a:off x="5518264" y="3923607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76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53" name="object 3253"/>
          <p:cNvSpPr/>
          <p:nvPr/>
        </p:nvSpPr>
        <p:spPr>
          <a:xfrm>
            <a:off x="5518265" y="3923607"/>
            <a:ext cx="0" cy="46759"/>
          </a:xfrm>
          <a:custGeom>
            <a:avLst/>
            <a:gdLst/>
            <a:ahLst/>
            <a:cxnLst/>
            <a:rect l="l" t="t" r="r" b="b"/>
            <a:pathLst>
              <a:path h="68579">
                <a:moveTo>
                  <a:pt x="0" y="0"/>
                </a:moveTo>
                <a:lnTo>
                  <a:pt x="0" y="6857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54" name="object 3254"/>
          <p:cNvSpPr/>
          <p:nvPr/>
        </p:nvSpPr>
        <p:spPr>
          <a:xfrm>
            <a:off x="5409160" y="3970366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55" name="object 3255"/>
          <p:cNvSpPr/>
          <p:nvPr/>
        </p:nvSpPr>
        <p:spPr>
          <a:xfrm>
            <a:off x="5414356" y="3923607"/>
            <a:ext cx="0" cy="46759"/>
          </a:xfrm>
          <a:custGeom>
            <a:avLst/>
            <a:gdLst/>
            <a:ahLst/>
            <a:cxnLst/>
            <a:rect l="l" t="t" r="r" b="b"/>
            <a:pathLst>
              <a:path h="68579">
                <a:moveTo>
                  <a:pt x="0" y="0"/>
                </a:moveTo>
                <a:lnTo>
                  <a:pt x="0" y="6857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56" name="object 3256"/>
          <p:cNvSpPr/>
          <p:nvPr/>
        </p:nvSpPr>
        <p:spPr>
          <a:xfrm>
            <a:off x="5409160" y="3923607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76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57" name="object 3257"/>
          <p:cNvSpPr/>
          <p:nvPr/>
        </p:nvSpPr>
        <p:spPr>
          <a:xfrm>
            <a:off x="5409160" y="3923607"/>
            <a:ext cx="0" cy="46759"/>
          </a:xfrm>
          <a:custGeom>
            <a:avLst/>
            <a:gdLst/>
            <a:ahLst/>
            <a:cxnLst/>
            <a:rect l="l" t="t" r="r" b="b"/>
            <a:pathLst>
              <a:path h="68579">
                <a:moveTo>
                  <a:pt x="0" y="0"/>
                </a:moveTo>
                <a:lnTo>
                  <a:pt x="0" y="6857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58" name="object 3258"/>
          <p:cNvSpPr/>
          <p:nvPr/>
        </p:nvSpPr>
        <p:spPr>
          <a:xfrm>
            <a:off x="4322272" y="1454727"/>
            <a:ext cx="116465" cy="0"/>
          </a:xfrm>
          <a:custGeom>
            <a:avLst/>
            <a:gdLst/>
            <a:ahLst/>
            <a:cxnLst/>
            <a:rect l="l" t="t" r="r" b="b"/>
            <a:pathLst>
              <a:path w="170814">
                <a:moveTo>
                  <a:pt x="0" y="0"/>
                </a:moveTo>
                <a:lnTo>
                  <a:pt x="1706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59" name="object 3259"/>
          <p:cNvSpPr/>
          <p:nvPr/>
        </p:nvSpPr>
        <p:spPr>
          <a:xfrm>
            <a:off x="4322272" y="1451609"/>
            <a:ext cx="116465" cy="0"/>
          </a:xfrm>
          <a:custGeom>
            <a:avLst/>
            <a:gdLst/>
            <a:ahLst/>
            <a:cxnLst/>
            <a:rect l="l" t="t" r="r" b="b"/>
            <a:pathLst>
              <a:path w="170814">
                <a:moveTo>
                  <a:pt x="17068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60" name="object 3260"/>
          <p:cNvSpPr/>
          <p:nvPr/>
        </p:nvSpPr>
        <p:spPr>
          <a:xfrm>
            <a:off x="4443846" y="1454727"/>
            <a:ext cx="103909" cy="0"/>
          </a:xfrm>
          <a:custGeom>
            <a:avLst/>
            <a:gdLst/>
            <a:ahLst/>
            <a:cxnLst/>
            <a:rect l="l" t="t" r="r" b="b"/>
            <a:pathLst>
              <a:path w="152400">
                <a:moveTo>
                  <a:pt x="0" y="0"/>
                </a:moveTo>
                <a:lnTo>
                  <a:pt x="15240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61" name="object 3261"/>
          <p:cNvSpPr/>
          <p:nvPr/>
        </p:nvSpPr>
        <p:spPr>
          <a:xfrm>
            <a:off x="4443846" y="1451609"/>
            <a:ext cx="103909" cy="0"/>
          </a:xfrm>
          <a:custGeom>
            <a:avLst/>
            <a:gdLst/>
            <a:ahLst/>
            <a:cxnLst/>
            <a:rect l="l" t="t" r="r" b="b"/>
            <a:pathLst>
              <a:path w="152400">
                <a:moveTo>
                  <a:pt x="15240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62" name="object 3262"/>
          <p:cNvSpPr/>
          <p:nvPr/>
        </p:nvSpPr>
        <p:spPr>
          <a:xfrm>
            <a:off x="4552949" y="1454727"/>
            <a:ext cx="107373" cy="0"/>
          </a:xfrm>
          <a:custGeom>
            <a:avLst/>
            <a:gdLst/>
            <a:ahLst/>
            <a:cxnLst/>
            <a:rect l="l" t="t" r="r" b="b"/>
            <a:pathLst>
              <a:path w="157479">
                <a:moveTo>
                  <a:pt x="0" y="0"/>
                </a:moveTo>
                <a:lnTo>
                  <a:pt x="1569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63" name="object 3263"/>
          <p:cNvSpPr/>
          <p:nvPr/>
        </p:nvSpPr>
        <p:spPr>
          <a:xfrm>
            <a:off x="4552949" y="1451609"/>
            <a:ext cx="107373" cy="0"/>
          </a:xfrm>
          <a:custGeom>
            <a:avLst/>
            <a:gdLst/>
            <a:ahLst/>
            <a:cxnLst/>
            <a:rect l="l" t="t" r="r" b="b"/>
            <a:pathLst>
              <a:path w="157479">
                <a:moveTo>
                  <a:pt x="15697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64" name="object 3264"/>
          <p:cNvSpPr/>
          <p:nvPr/>
        </p:nvSpPr>
        <p:spPr>
          <a:xfrm>
            <a:off x="4659976" y="1454727"/>
            <a:ext cx="109105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0" y="0"/>
                </a:moveTo>
                <a:lnTo>
                  <a:pt x="1600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65" name="object 3265"/>
          <p:cNvSpPr/>
          <p:nvPr/>
        </p:nvSpPr>
        <p:spPr>
          <a:xfrm>
            <a:off x="4659976" y="1451609"/>
            <a:ext cx="109105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1600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66" name="object 3266"/>
          <p:cNvSpPr/>
          <p:nvPr/>
        </p:nvSpPr>
        <p:spPr>
          <a:xfrm>
            <a:off x="4769081" y="1454727"/>
            <a:ext cx="109105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0" y="0"/>
                </a:moveTo>
                <a:lnTo>
                  <a:pt x="1600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67" name="object 3267"/>
          <p:cNvSpPr/>
          <p:nvPr/>
        </p:nvSpPr>
        <p:spPr>
          <a:xfrm>
            <a:off x="4769081" y="1451609"/>
            <a:ext cx="109105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1600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68" name="object 3268"/>
          <p:cNvSpPr/>
          <p:nvPr/>
        </p:nvSpPr>
        <p:spPr>
          <a:xfrm>
            <a:off x="4878185" y="1454727"/>
            <a:ext cx="109105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0" y="0"/>
                </a:moveTo>
                <a:lnTo>
                  <a:pt x="1600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69" name="object 3269"/>
          <p:cNvSpPr/>
          <p:nvPr/>
        </p:nvSpPr>
        <p:spPr>
          <a:xfrm>
            <a:off x="4878185" y="1451609"/>
            <a:ext cx="109105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1600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70" name="object 3270"/>
          <p:cNvSpPr/>
          <p:nvPr/>
        </p:nvSpPr>
        <p:spPr>
          <a:xfrm>
            <a:off x="4987289" y="1454727"/>
            <a:ext cx="109105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0" y="0"/>
                </a:moveTo>
                <a:lnTo>
                  <a:pt x="1600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71" name="object 3271"/>
          <p:cNvSpPr/>
          <p:nvPr/>
        </p:nvSpPr>
        <p:spPr>
          <a:xfrm>
            <a:off x="4987289" y="1451609"/>
            <a:ext cx="109105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1600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72" name="object 3272"/>
          <p:cNvSpPr/>
          <p:nvPr/>
        </p:nvSpPr>
        <p:spPr>
          <a:xfrm>
            <a:off x="5096394" y="1454727"/>
            <a:ext cx="109105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0" y="0"/>
                </a:moveTo>
                <a:lnTo>
                  <a:pt x="1600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73" name="object 3273"/>
          <p:cNvSpPr/>
          <p:nvPr/>
        </p:nvSpPr>
        <p:spPr>
          <a:xfrm>
            <a:off x="5096394" y="1451609"/>
            <a:ext cx="109105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1600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74" name="object 3274"/>
          <p:cNvSpPr/>
          <p:nvPr/>
        </p:nvSpPr>
        <p:spPr>
          <a:xfrm>
            <a:off x="5205500" y="1454727"/>
            <a:ext cx="110403" cy="0"/>
          </a:xfrm>
          <a:custGeom>
            <a:avLst/>
            <a:gdLst/>
            <a:ahLst/>
            <a:cxnLst/>
            <a:rect l="l" t="t" r="r" b="b"/>
            <a:pathLst>
              <a:path w="161925">
                <a:moveTo>
                  <a:pt x="0" y="0"/>
                </a:moveTo>
                <a:lnTo>
                  <a:pt x="16154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75" name="object 3275"/>
          <p:cNvSpPr/>
          <p:nvPr/>
        </p:nvSpPr>
        <p:spPr>
          <a:xfrm>
            <a:off x="5205498" y="1451609"/>
            <a:ext cx="110403" cy="0"/>
          </a:xfrm>
          <a:custGeom>
            <a:avLst/>
            <a:gdLst/>
            <a:ahLst/>
            <a:cxnLst/>
            <a:rect l="l" t="t" r="r" b="b"/>
            <a:pathLst>
              <a:path w="161925">
                <a:moveTo>
                  <a:pt x="16154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76" name="object 3276"/>
          <p:cNvSpPr/>
          <p:nvPr/>
        </p:nvSpPr>
        <p:spPr>
          <a:xfrm>
            <a:off x="5315642" y="1454727"/>
            <a:ext cx="106074" cy="0"/>
          </a:xfrm>
          <a:custGeom>
            <a:avLst/>
            <a:gdLst/>
            <a:ahLst/>
            <a:cxnLst/>
            <a:rect l="l" t="t" r="r" b="b"/>
            <a:pathLst>
              <a:path w="155575">
                <a:moveTo>
                  <a:pt x="0" y="0"/>
                </a:moveTo>
                <a:lnTo>
                  <a:pt x="1554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77" name="object 3277"/>
          <p:cNvSpPr/>
          <p:nvPr/>
        </p:nvSpPr>
        <p:spPr>
          <a:xfrm>
            <a:off x="5315642" y="1451609"/>
            <a:ext cx="106074" cy="0"/>
          </a:xfrm>
          <a:custGeom>
            <a:avLst/>
            <a:gdLst/>
            <a:ahLst/>
            <a:cxnLst/>
            <a:rect l="l" t="t" r="r" b="b"/>
            <a:pathLst>
              <a:path w="155575">
                <a:moveTo>
                  <a:pt x="1554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78" name="object 3278"/>
          <p:cNvSpPr/>
          <p:nvPr/>
        </p:nvSpPr>
        <p:spPr>
          <a:xfrm>
            <a:off x="5426825" y="1454727"/>
            <a:ext cx="103909" cy="0"/>
          </a:xfrm>
          <a:custGeom>
            <a:avLst/>
            <a:gdLst/>
            <a:ahLst/>
            <a:cxnLst/>
            <a:rect l="l" t="t" r="r" b="b"/>
            <a:pathLst>
              <a:path w="152400">
                <a:moveTo>
                  <a:pt x="0" y="0"/>
                </a:moveTo>
                <a:lnTo>
                  <a:pt x="15240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79" name="object 3279"/>
          <p:cNvSpPr/>
          <p:nvPr/>
        </p:nvSpPr>
        <p:spPr>
          <a:xfrm>
            <a:off x="5426825" y="1451609"/>
            <a:ext cx="103909" cy="0"/>
          </a:xfrm>
          <a:custGeom>
            <a:avLst/>
            <a:gdLst/>
            <a:ahLst/>
            <a:cxnLst/>
            <a:rect l="l" t="t" r="r" b="b"/>
            <a:pathLst>
              <a:path w="152400">
                <a:moveTo>
                  <a:pt x="15240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80" name="object 3280"/>
          <p:cNvSpPr/>
          <p:nvPr/>
        </p:nvSpPr>
        <p:spPr>
          <a:xfrm>
            <a:off x="5535929" y="1454727"/>
            <a:ext cx="105208" cy="0"/>
          </a:xfrm>
          <a:custGeom>
            <a:avLst/>
            <a:gdLst/>
            <a:ahLst/>
            <a:cxnLst/>
            <a:rect l="l" t="t" r="r" b="b"/>
            <a:pathLst>
              <a:path w="154304">
                <a:moveTo>
                  <a:pt x="0" y="0"/>
                </a:moveTo>
                <a:lnTo>
                  <a:pt x="1539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81" name="object 3281"/>
          <p:cNvSpPr/>
          <p:nvPr/>
        </p:nvSpPr>
        <p:spPr>
          <a:xfrm>
            <a:off x="5535929" y="1451609"/>
            <a:ext cx="105208" cy="0"/>
          </a:xfrm>
          <a:custGeom>
            <a:avLst/>
            <a:gdLst/>
            <a:ahLst/>
            <a:cxnLst/>
            <a:rect l="l" t="t" r="r" b="b"/>
            <a:pathLst>
              <a:path w="154304">
                <a:moveTo>
                  <a:pt x="1539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82" name="object 3282"/>
          <p:cNvSpPr/>
          <p:nvPr/>
        </p:nvSpPr>
        <p:spPr>
          <a:xfrm>
            <a:off x="5646073" y="1454727"/>
            <a:ext cx="106074" cy="0"/>
          </a:xfrm>
          <a:custGeom>
            <a:avLst/>
            <a:gdLst/>
            <a:ahLst/>
            <a:cxnLst/>
            <a:rect l="l" t="t" r="r" b="b"/>
            <a:pathLst>
              <a:path w="155575">
                <a:moveTo>
                  <a:pt x="0" y="0"/>
                </a:moveTo>
                <a:lnTo>
                  <a:pt x="1554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83" name="object 3283"/>
          <p:cNvSpPr/>
          <p:nvPr/>
        </p:nvSpPr>
        <p:spPr>
          <a:xfrm>
            <a:off x="5646073" y="1451609"/>
            <a:ext cx="106074" cy="0"/>
          </a:xfrm>
          <a:custGeom>
            <a:avLst/>
            <a:gdLst/>
            <a:ahLst/>
            <a:cxnLst/>
            <a:rect l="l" t="t" r="r" b="b"/>
            <a:pathLst>
              <a:path w="155575">
                <a:moveTo>
                  <a:pt x="1554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84" name="object 3284"/>
          <p:cNvSpPr/>
          <p:nvPr/>
        </p:nvSpPr>
        <p:spPr>
          <a:xfrm>
            <a:off x="5752061" y="1454727"/>
            <a:ext cx="109105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0" y="0"/>
                </a:moveTo>
                <a:lnTo>
                  <a:pt x="1600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85" name="object 3285"/>
          <p:cNvSpPr/>
          <p:nvPr/>
        </p:nvSpPr>
        <p:spPr>
          <a:xfrm>
            <a:off x="5752059" y="1451609"/>
            <a:ext cx="109105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1600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86" name="object 3286"/>
          <p:cNvSpPr/>
          <p:nvPr/>
        </p:nvSpPr>
        <p:spPr>
          <a:xfrm>
            <a:off x="5861164" y="1454727"/>
            <a:ext cx="107373" cy="0"/>
          </a:xfrm>
          <a:custGeom>
            <a:avLst/>
            <a:gdLst/>
            <a:ahLst/>
            <a:cxnLst/>
            <a:rect l="l" t="t" r="r" b="b"/>
            <a:pathLst>
              <a:path w="157479">
                <a:moveTo>
                  <a:pt x="0" y="0"/>
                </a:moveTo>
                <a:lnTo>
                  <a:pt x="1569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87" name="object 3287"/>
          <p:cNvSpPr/>
          <p:nvPr/>
        </p:nvSpPr>
        <p:spPr>
          <a:xfrm>
            <a:off x="5861164" y="1451609"/>
            <a:ext cx="107373" cy="0"/>
          </a:xfrm>
          <a:custGeom>
            <a:avLst/>
            <a:gdLst/>
            <a:ahLst/>
            <a:cxnLst/>
            <a:rect l="l" t="t" r="r" b="b"/>
            <a:pathLst>
              <a:path w="157479">
                <a:moveTo>
                  <a:pt x="15697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88" name="object 3288"/>
          <p:cNvSpPr/>
          <p:nvPr/>
        </p:nvSpPr>
        <p:spPr>
          <a:xfrm>
            <a:off x="5973387" y="1454727"/>
            <a:ext cx="107373" cy="0"/>
          </a:xfrm>
          <a:custGeom>
            <a:avLst/>
            <a:gdLst/>
            <a:ahLst/>
            <a:cxnLst/>
            <a:rect l="l" t="t" r="r" b="b"/>
            <a:pathLst>
              <a:path w="157479">
                <a:moveTo>
                  <a:pt x="0" y="0"/>
                </a:moveTo>
                <a:lnTo>
                  <a:pt x="1569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89" name="object 3289"/>
          <p:cNvSpPr/>
          <p:nvPr/>
        </p:nvSpPr>
        <p:spPr>
          <a:xfrm>
            <a:off x="5973387" y="1451609"/>
            <a:ext cx="107373" cy="0"/>
          </a:xfrm>
          <a:custGeom>
            <a:avLst/>
            <a:gdLst/>
            <a:ahLst/>
            <a:cxnLst/>
            <a:rect l="l" t="t" r="r" b="b"/>
            <a:pathLst>
              <a:path w="157479">
                <a:moveTo>
                  <a:pt x="15697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90" name="object 3290"/>
          <p:cNvSpPr/>
          <p:nvPr/>
        </p:nvSpPr>
        <p:spPr>
          <a:xfrm>
            <a:off x="6080413" y="1454727"/>
            <a:ext cx="109105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0" y="0"/>
                </a:moveTo>
                <a:lnTo>
                  <a:pt x="1600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91" name="object 3291"/>
          <p:cNvSpPr/>
          <p:nvPr/>
        </p:nvSpPr>
        <p:spPr>
          <a:xfrm>
            <a:off x="6080412" y="1451609"/>
            <a:ext cx="109105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1600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92" name="object 3292"/>
          <p:cNvSpPr/>
          <p:nvPr/>
        </p:nvSpPr>
        <p:spPr>
          <a:xfrm>
            <a:off x="6189518" y="1454727"/>
            <a:ext cx="106074" cy="0"/>
          </a:xfrm>
          <a:custGeom>
            <a:avLst/>
            <a:gdLst/>
            <a:ahLst/>
            <a:cxnLst/>
            <a:rect l="l" t="t" r="r" b="b"/>
            <a:pathLst>
              <a:path w="155575">
                <a:moveTo>
                  <a:pt x="0" y="0"/>
                </a:moveTo>
                <a:lnTo>
                  <a:pt x="1554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93" name="object 3293"/>
          <p:cNvSpPr/>
          <p:nvPr/>
        </p:nvSpPr>
        <p:spPr>
          <a:xfrm>
            <a:off x="6189518" y="1451609"/>
            <a:ext cx="106074" cy="0"/>
          </a:xfrm>
          <a:custGeom>
            <a:avLst/>
            <a:gdLst/>
            <a:ahLst/>
            <a:cxnLst/>
            <a:rect l="l" t="t" r="r" b="b"/>
            <a:pathLst>
              <a:path w="155575">
                <a:moveTo>
                  <a:pt x="1554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94" name="object 3294"/>
          <p:cNvSpPr/>
          <p:nvPr/>
        </p:nvSpPr>
        <p:spPr>
          <a:xfrm>
            <a:off x="6300701" y="1454727"/>
            <a:ext cx="107373" cy="0"/>
          </a:xfrm>
          <a:custGeom>
            <a:avLst/>
            <a:gdLst/>
            <a:ahLst/>
            <a:cxnLst/>
            <a:rect l="l" t="t" r="r" b="b"/>
            <a:pathLst>
              <a:path w="157479">
                <a:moveTo>
                  <a:pt x="0" y="0"/>
                </a:moveTo>
                <a:lnTo>
                  <a:pt x="1569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95" name="object 3295"/>
          <p:cNvSpPr/>
          <p:nvPr/>
        </p:nvSpPr>
        <p:spPr>
          <a:xfrm>
            <a:off x="6300699" y="1451609"/>
            <a:ext cx="107373" cy="0"/>
          </a:xfrm>
          <a:custGeom>
            <a:avLst/>
            <a:gdLst/>
            <a:ahLst/>
            <a:cxnLst/>
            <a:rect l="l" t="t" r="r" b="b"/>
            <a:pathLst>
              <a:path w="157479">
                <a:moveTo>
                  <a:pt x="15697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96" name="object 3296"/>
          <p:cNvSpPr/>
          <p:nvPr/>
        </p:nvSpPr>
        <p:spPr>
          <a:xfrm>
            <a:off x="6407726" y="1454727"/>
            <a:ext cx="109105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0" y="0"/>
                </a:moveTo>
                <a:lnTo>
                  <a:pt x="1600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97" name="object 3297"/>
          <p:cNvSpPr/>
          <p:nvPr/>
        </p:nvSpPr>
        <p:spPr>
          <a:xfrm>
            <a:off x="6407727" y="1451609"/>
            <a:ext cx="109105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1600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98" name="object 3298"/>
          <p:cNvSpPr/>
          <p:nvPr/>
        </p:nvSpPr>
        <p:spPr>
          <a:xfrm>
            <a:off x="6516831" y="1454727"/>
            <a:ext cx="109105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0" y="0"/>
                </a:moveTo>
                <a:lnTo>
                  <a:pt x="1600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99" name="object 3299"/>
          <p:cNvSpPr/>
          <p:nvPr/>
        </p:nvSpPr>
        <p:spPr>
          <a:xfrm>
            <a:off x="6516831" y="1451609"/>
            <a:ext cx="109105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1600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00" name="object 3300"/>
          <p:cNvSpPr/>
          <p:nvPr/>
        </p:nvSpPr>
        <p:spPr>
          <a:xfrm>
            <a:off x="6625937" y="1454727"/>
            <a:ext cx="110403" cy="0"/>
          </a:xfrm>
          <a:custGeom>
            <a:avLst/>
            <a:gdLst/>
            <a:ahLst/>
            <a:cxnLst/>
            <a:rect l="l" t="t" r="r" b="b"/>
            <a:pathLst>
              <a:path w="161925">
                <a:moveTo>
                  <a:pt x="0" y="0"/>
                </a:moveTo>
                <a:lnTo>
                  <a:pt x="16154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01" name="object 3301"/>
          <p:cNvSpPr/>
          <p:nvPr/>
        </p:nvSpPr>
        <p:spPr>
          <a:xfrm>
            <a:off x="6625937" y="1451609"/>
            <a:ext cx="110403" cy="0"/>
          </a:xfrm>
          <a:custGeom>
            <a:avLst/>
            <a:gdLst/>
            <a:ahLst/>
            <a:cxnLst/>
            <a:rect l="l" t="t" r="r" b="b"/>
            <a:pathLst>
              <a:path w="161925">
                <a:moveTo>
                  <a:pt x="16154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02" name="object 3302"/>
          <p:cNvSpPr/>
          <p:nvPr/>
        </p:nvSpPr>
        <p:spPr>
          <a:xfrm>
            <a:off x="6736079" y="1454727"/>
            <a:ext cx="109105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0" y="0"/>
                </a:moveTo>
                <a:lnTo>
                  <a:pt x="1600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03" name="object 3303"/>
          <p:cNvSpPr/>
          <p:nvPr/>
        </p:nvSpPr>
        <p:spPr>
          <a:xfrm>
            <a:off x="6736079" y="1451609"/>
            <a:ext cx="109105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1600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04" name="object 3304"/>
          <p:cNvSpPr/>
          <p:nvPr/>
        </p:nvSpPr>
        <p:spPr>
          <a:xfrm>
            <a:off x="6845184" y="1454727"/>
            <a:ext cx="109105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0" y="0"/>
                </a:moveTo>
                <a:lnTo>
                  <a:pt x="1600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05" name="object 3305"/>
          <p:cNvSpPr/>
          <p:nvPr/>
        </p:nvSpPr>
        <p:spPr>
          <a:xfrm>
            <a:off x="6845183" y="1451609"/>
            <a:ext cx="109105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1600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06" name="object 3306"/>
          <p:cNvSpPr/>
          <p:nvPr/>
        </p:nvSpPr>
        <p:spPr>
          <a:xfrm>
            <a:off x="6954288" y="1454727"/>
            <a:ext cx="109105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0" y="0"/>
                </a:moveTo>
                <a:lnTo>
                  <a:pt x="1600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07" name="object 3307"/>
          <p:cNvSpPr/>
          <p:nvPr/>
        </p:nvSpPr>
        <p:spPr>
          <a:xfrm>
            <a:off x="6954288" y="1451609"/>
            <a:ext cx="109105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1600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08" name="object 3308"/>
          <p:cNvSpPr/>
          <p:nvPr/>
        </p:nvSpPr>
        <p:spPr>
          <a:xfrm>
            <a:off x="7063393" y="1454727"/>
            <a:ext cx="109105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0" y="0"/>
                </a:moveTo>
                <a:lnTo>
                  <a:pt x="1600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09" name="object 3309"/>
          <p:cNvSpPr/>
          <p:nvPr/>
        </p:nvSpPr>
        <p:spPr>
          <a:xfrm>
            <a:off x="7063392" y="1451609"/>
            <a:ext cx="109105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1600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10" name="object 3310"/>
          <p:cNvSpPr/>
          <p:nvPr/>
        </p:nvSpPr>
        <p:spPr>
          <a:xfrm>
            <a:off x="7172497" y="1454727"/>
            <a:ext cx="107373" cy="0"/>
          </a:xfrm>
          <a:custGeom>
            <a:avLst/>
            <a:gdLst/>
            <a:ahLst/>
            <a:cxnLst/>
            <a:rect l="l" t="t" r="r" b="b"/>
            <a:pathLst>
              <a:path w="157479">
                <a:moveTo>
                  <a:pt x="0" y="0"/>
                </a:moveTo>
                <a:lnTo>
                  <a:pt x="1569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11" name="object 3311"/>
          <p:cNvSpPr/>
          <p:nvPr/>
        </p:nvSpPr>
        <p:spPr>
          <a:xfrm>
            <a:off x="7172497" y="1451609"/>
            <a:ext cx="107373" cy="0"/>
          </a:xfrm>
          <a:custGeom>
            <a:avLst/>
            <a:gdLst/>
            <a:ahLst/>
            <a:cxnLst/>
            <a:rect l="l" t="t" r="r" b="b"/>
            <a:pathLst>
              <a:path w="157479">
                <a:moveTo>
                  <a:pt x="15697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12" name="object 3312"/>
          <p:cNvSpPr/>
          <p:nvPr/>
        </p:nvSpPr>
        <p:spPr>
          <a:xfrm>
            <a:off x="7284720" y="1454727"/>
            <a:ext cx="106074" cy="0"/>
          </a:xfrm>
          <a:custGeom>
            <a:avLst/>
            <a:gdLst/>
            <a:ahLst/>
            <a:cxnLst/>
            <a:rect l="l" t="t" r="r" b="b"/>
            <a:pathLst>
              <a:path w="155575">
                <a:moveTo>
                  <a:pt x="0" y="0"/>
                </a:moveTo>
                <a:lnTo>
                  <a:pt x="1554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13" name="object 3313"/>
          <p:cNvSpPr/>
          <p:nvPr/>
        </p:nvSpPr>
        <p:spPr>
          <a:xfrm>
            <a:off x="7284720" y="1451609"/>
            <a:ext cx="106074" cy="0"/>
          </a:xfrm>
          <a:custGeom>
            <a:avLst/>
            <a:gdLst/>
            <a:ahLst/>
            <a:cxnLst/>
            <a:rect l="l" t="t" r="r" b="b"/>
            <a:pathLst>
              <a:path w="155575">
                <a:moveTo>
                  <a:pt x="1554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14" name="object 3314"/>
          <p:cNvSpPr/>
          <p:nvPr/>
        </p:nvSpPr>
        <p:spPr>
          <a:xfrm>
            <a:off x="7390708" y="1454727"/>
            <a:ext cx="110403" cy="0"/>
          </a:xfrm>
          <a:custGeom>
            <a:avLst/>
            <a:gdLst/>
            <a:ahLst/>
            <a:cxnLst/>
            <a:rect l="l" t="t" r="r" b="b"/>
            <a:pathLst>
              <a:path w="161925">
                <a:moveTo>
                  <a:pt x="0" y="0"/>
                </a:moveTo>
                <a:lnTo>
                  <a:pt x="16154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15" name="object 3315"/>
          <p:cNvSpPr/>
          <p:nvPr/>
        </p:nvSpPr>
        <p:spPr>
          <a:xfrm>
            <a:off x="7390706" y="1451609"/>
            <a:ext cx="110403" cy="0"/>
          </a:xfrm>
          <a:custGeom>
            <a:avLst/>
            <a:gdLst/>
            <a:ahLst/>
            <a:cxnLst/>
            <a:rect l="l" t="t" r="r" b="b"/>
            <a:pathLst>
              <a:path w="161925">
                <a:moveTo>
                  <a:pt x="16154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16" name="object 3316"/>
          <p:cNvSpPr/>
          <p:nvPr/>
        </p:nvSpPr>
        <p:spPr>
          <a:xfrm>
            <a:off x="7500850" y="1454727"/>
            <a:ext cx="109105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0" y="0"/>
                </a:moveTo>
                <a:lnTo>
                  <a:pt x="1600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17" name="object 3317"/>
          <p:cNvSpPr/>
          <p:nvPr/>
        </p:nvSpPr>
        <p:spPr>
          <a:xfrm>
            <a:off x="7500850" y="1451609"/>
            <a:ext cx="109105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1600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18" name="object 3318"/>
          <p:cNvSpPr/>
          <p:nvPr/>
        </p:nvSpPr>
        <p:spPr>
          <a:xfrm>
            <a:off x="7609955" y="1454727"/>
            <a:ext cx="109105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0" y="0"/>
                </a:moveTo>
                <a:lnTo>
                  <a:pt x="1600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19" name="object 3319"/>
          <p:cNvSpPr/>
          <p:nvPr/>
        </p:nvSpPr>
        <p:spPr>
          <a:xfrm>
            <a:off x="7609954" y="1451609"/>
            <a:ext cx="109105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1600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20" name="object 3320"/>
          <p:cNvSpPr/>
          <p:nvPr/>
        </p:nvSpPr>
        <p:spPr>
          <a:xfrm>
            <a:off x="7719058" y="1454727"/>
            <a:ext cx="51955" cy="0"/>
          </a:xfrm>
          <a:custGeom>
            <a:avLst/>
            <a:gdLst/>
            <a:ahLst/>
            <a:cxnLst/>
            <a:rect l="l" t="t" r="r" b="b"/>
            <a:pathLst>
              <a:path w="76200">
                <a:moveTo>
                  <a:pt x="0" y="0"/>
                </a:moveTo>
                <a:lnTo>
                  <a:pt x="7620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21" name="object 3321"/>
          <p:cNvSpPr/>
          <p:nvPr/>
        </p:nvSpPr>
        <p:spPr>
          <a:xfrm>
            <a:off x="7719058" y="1451609"/>
            <a:ext cx="51955" cy="0"/>
          </a:xfrm>
          <a:custGeom>
            <a:avLst/>
            <a:gdLst/>
            <a:ahLst/>
            <a:cxnLst/>
            <a:rect l="l" t="t" r="r" b="b"/>
            <a:pathLst>
              <a:path w="76200">
                <a:moveTo>
                  <a:pt x="7620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22" name="object 3322"/>
          <p:cNvSpPr/>
          <p:nvPr/>
        </p:nvSpPr>
        <p:spPr>
          <a:xfrm>
            <a:off x="7828164" y="1454727"/>
            <a:ext cx="48058" cy="0"/>
          </a:xfrm>
          <a:custGeom>
            <a:avLst/>
            <a:gdLst/>
            <a:ahLst/>
            <a:cxnLst/>
            <a:rect l="l" t="t" r="r" b="b"/>
            <a:pathLst>
              <a:path w="70484">
                <a:moveTo>
                  <a:pt x="0" y="0"/>
                </a:moveTo>
                <a:lnTo>
                  <a:pt x="7010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23" name="object 3323"/>
          <p:cNvSpPr/>
          <p:nvPr/>
        </p:nvSpPr>
        <p:spPr>
          <a:xfrm>
            <a:off x="7828164" y="1451609"/>
            <a:ext cx="48058" cy="0"/>
          </a:xfrm>
          <a:custGeom>
            <a:avLst/>
            <a:gdLst/>
            <a:ahLst/>
            <a:cxnLst/>
            <a:rect l="l" t="t" r="r" b="b"/>
            <a:pathLst>
              <a:path w="70484">
                <a:moveTo>
                  <a:pt x="70103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24" name="object 3324"/>
          <p:cNvSpPr/>
          <p:nvPr/>
        </p:nvSpPr>
        <p:spPr>
          <a:xfrm>
            <a:off x="7828164" y="1462000"/>
            <a:ext cx="48058" cy="0"/>
          </a:xfrm>
          <a:custGeom>
            <a:avLst/>
            <a:gdLst/>
            <a:ahLst/>
            <a:cxnLst/>
            <a:rect l="l" t="t" r="r" b="b"/>
            <a:pathLst>
              <a:path w="70484">
                <a:moveTo>
                  <a:pt x="70103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25" name="object 3325"/>
          <p:cNvSpPr/>
          <p:nvPr/>
        </p:nvSpPr>
        <p:spPr>
          <a:xfrm>
            <a:off x="7828164" y="1441219"/>
            <a:ext cx="48058" cy="0"/>
          </a:xfrm>
          <a:custGeom>
            <a:avLst/>
            <a:gdLst/>
            <a:ahLst/>
            <a:cxnLst/>
            <a:rect l="l" t="t" r="r" b="b"/>
            <a:pathLst>
              <a:path w="70484">
                <a:moveTo>
                  <a:pt x="0" y="0"/>
                </a:moveTo>
                <a:lnTo>
                  <a:pt x="7010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26" name="object 3326"/>
          <p:cNvSpPr/>
          <p:nvPr/>
        </p:nvSpPr>
        <p:spPr>
          <a:xfrm>
            <a:off x="7875962" y="1415242"/>
            <a:ext cx="0" cy="46759"/>
          </a:xfrm>
          <a:custGeom>
            <a:avLst/>
            <a:gdLst/>
            <a:ahLst/>
            <a:cxnLst/>
            <a:rect l="l" t="t" r="r" b="b"/>
            <a:pathLst>
              <a:path h="68580">
                <a:moveTo>
                  <a:pt x="0" y="0"/>
                </a:moveTo>
                <a:lnTo>
                  <a:pt x="0" y="685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27" name="object 3327"/>
          <p:cNvSpPr/>
          <p:nvPr/>
        </p:nvSpPr>
        <p:spPr>
          <a:xfrm>
            <a:off x="7776209" y="1462000"/>
            <a:ext cx="51955" cy="0"/>
          </a:xfrm>
          <a:custGeom>
            <a:avLst/>
            <a:gdLst/>
            <a:ahLst/>
            <a:cxnLst/>
            <a:rect l="l" t="t" r="r" b="b"/>
            <a:pathLst>
              <a:path w="76200">
                <a:moveTo>
                  <a:pt x="7620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28" name="object 3328"/>
          <p:cNvSpPr/>
          <p:nvPr/>
        </p:nvSpPr>
        <p:spPr>
          <a:xfrm>
            <a:off x="7719058" y="1462000"/>
            <a:ext cx="51955" cy="0"/>
          </a:xfrm>
          <a:custGeom>
            <a:avLst/>
            <a:gdLst/>
            <a:ahLst/>
            <a:cxnLst/>
            <a:rect l="l" t="t" r="r" b="b"/>
            <a:pathLst>
              <a:path w="76200">
                <a:moveTo>
                  <a:pt x="7620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29" name="object 3329"/>
          <p:cNvSpPr/>
          <p:nvPr/>
        </p:nvSpPr>
        <p:spPr>
          <a:xfrm>
            <a:off x="7719058" y="1441219"/>
            <a:ext cx="51955" cy="0"/>
          </a:xfrm>
          <a:custGeom>
            <a:avLst/>
            <a:gdLst/>
            <a:ahLst/>
            <a:cxnLst/>
            <a:rect l="l" t="t" r="r" b="b"/>
            <a:pathLst>
              <a:path w="76200">
                <a:moveTo>
                  <a:pt x="0" y="0"/>
                </a:moveTo>
                <a:lnTo>
                  <a:pt x="7620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30" name="object 3330"/>
          <p:cNvSpPr/>
          <p:nvPr/>
        </p:nvSpPr>
        <p:spPr>
          <a:xfrm>
            <a:off x="7776209" y="1441219"/>
            <a:ext cx="51955" cy="0"/>
          </a:xfrm>
          <a:custGeom>
            <a:avLst/>
            <a:gdLst/>
            <a:ahLst/>
            <a:cxnLst/>
            <a:rect l="l" t="t" r="r" b="b"/>
            <a:pathLst>
              <a:path w="76200">
                <a:moveTo>
                  <a:pt x="0" y="0"/>
                </a:moveTo>
                <a:lnTo>
                  <a:pt x="7620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31" name="object 3331"/>
          <p:cNvSpPr/>
          <p:nvPr/>
        </p:nvSpPr>
        <p:spPr>
          <a:xfrm>
            <a:off x="7828165" y="1441219"/>
            <a:ext cx="0" cy="20782"/>
          </a:xfrm>
          <a:custGeom>
            <a:avLst/>
            <a:gdLst/>
            <a:ahLst/>
            <a:cxnLst/>
            <a:rect l="l" t="t" r="r" b="b"/>
            <a:pathLst>
              <a:path h="30480">
                <a:moveTo>
                  <a:pt x="0" y="0"/>
                </a:moveTo>
                <a:lnTo>
                  <a:pt x="0" y="304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32" name="object 3332"/>
          <p:cNvSpPr/>
          <p:nvPr/>
        </p:nvSpPr>
        <p:spPr>
          <a:xfrm>
            <a:off x="7609954" y="1462000"/>
            <a:ext cx="109105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1600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33" name="object 3333"/>
          <p:cNvSpPr/>
          <p:nvPr/>
        </p:nvSpPr>
        <p:spPr>
          <a:xfrm>
            <a:off x="7609955" y="1441219"/>
            <a:ext cx="109105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0" y="0"/>
                </a:moveTo>
                <a:lnTo>
                  <a:pt x="1600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34" name="object 3334"/>
          <p:cNvSpPr/>
          <p:nvPr/>
        </p:nvSpPr>
        <p:spPr>
          <a:xfrm>
            <a:off x="7719059" y="1441219"/>
            <a:ext cx="0" cy="20782"/>
          </a:xfrm>
          <a:custGeom>
            <a:avLst/>
            <a:gdLst/>
            <a:ahLst/>
            <a:cxnLst/>
            <a:rect l="l" t="t" r="r" b="b"/>
            <a:pathLst>
              <a:path h="30480">
                <a:moveTo>
                  <a:pt x="0" y="0"/>
                </a:moveTo>
                <a:lnTo>
                  <a:pt x="0" y="304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35" name="object 3335"/>
          <p:cNvSpPr/>
          <p:nvPr/>
        </p:nvSpPr>
        <p:spPr>
          <a:xfrm>
            <a:off x="7500850" y="1462000"/>
            <a:ext cx="109105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1600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36" name="object 3336"/>
          <p:cNvSpPr/>
          <p:nvPr/>
        </p:nvSpPr>
        <p:spPr>
          <a:xfrm>
            <a:off x="7500850" y="1441219"/>
            <a:ext cx="109105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0" y="0"/>
                </a:moveTo>
                <a:lnTo>
                  <a:pt x="1600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37" name="object 3337"/>
          <p:cNvSpPr/>
          <p:nvPr/>
        </p:nvSpPr>
        <p:spPr>
          <a:xfrm>
            <a:off x="7609955" y="1441219"/>
            <a:ext cx="0" cy="20782"/>
          </a:xfrm>
          <a:custGeom>
            <a:avLst/>
            <a:gdLst/>
            <a:ahLst/>
            <a:cxnLst/>
            <a:rect l="l" t="t" r="r" b="b"/>
            <a:pathLst>
              <a:path h="30480">
                <a:moveTo>
                  <a:pt x="0" y="0"/>
                </a:moveTo>
                <a:lnTo>
                  <a:pt x="0" y="304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38" name="object 3338"/>
          <p:cNvSpPr/>
          <p:nvPr/>
        </p:nvSpPr>
        <p:spPr>
          <a:xfrm>
            <a:off x="7390706" y="1462000"/>
            <a:ext cx="110403" cy="0"/>
          </a:xfrm>
          <a:custGeom>
            <a:avLst/>
            <a:gdLst/>
            <a:ahLst/>
            <a:cxnLst/>
            <a:rect l="l" t="t" r="r" b="b"/>
            <a:pathLst>
              <a:path w="161925">
                <a:moveTo>
                  <a:pt x="16154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39" name="object 3339"/>
          <p:cNvSpPr/>
          <p:nvPr/>
        </p:nvSpPr>
        <p:spPr>
          <a:xfrm>
            <a:off x="7390708" y="1441219"/>
            <a:ext cx="110403" cy="0"/>
          </a:xfrm>
          <a:custGeom>
            <a:avLst/>
            <a:gdLst/>
            <a:ahLst/>
            <a:cxnLst/>
            <a:rect l="l" t="t" r="r" b="b"/>
            <a:pathLst>
              <a:path w="161925">
                <a:moveTo>
                  <a:pt x="0" y="0"/>
                </a:moveTo>
                <a:lnTo>
                  <a:pt x="16154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40" name="object 3340"/>
          <p:cNvSpPr/>
          <p:nvPr/>
        </p:nvSpPr>
        <p:spPr>
          <a:xfrm>
            <a:off x="7500850" y="1441219"/>
            <a:ext cx="0" cy="20782"/>
          </a:xfrm>
          <a:custGeom>
            <a:avLst/>
            <a:gdLst/>
            <a:ahLst/>
            <a:cxnLst/>
            <a:rect l="l" t="t" r="r" b="b"/>
            <a:pathLst>
              <a:path h="30480">
                <a:moveTo>
                  <a:pt x="0" y="0"/>
                </a:moveTo>
                <a:lnTo>
                  <a:pt x="0" y="304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41" name="object 3341"/>
          <p:cNvSpPr/>
          <p:nvPr/>
        </p:nvSpPr>
        <p:spPr>
          <a:xfrm>
            <a:off x="7281602" y="1462000"/>
            <a:ext cx="109105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1600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42" name="object 3342"/>
          <p:cNvSpPr/>
          <p:nvPr/>
        </p:nvSpPr>
        <p:spPr>
          <a:xfrm>
            <a:off x="7284720" y="1441219"/>
            <a:ext cx="106074" cy="0"/>
          </a:xfrm>
          <a:custGeom>
            <a:avLst/>
            <a:gdLst/>
            <a:ahLst/>
            <a:cxnLst/>
            <a:rect l="l" t="t" r="r" b="b"/>
            <a:pathLst>
              <a:path w="155575">
                <a:moveTo>
                  <a:pt x="0" y="0"/>
                </a:moveTo>
                <a:lnTo>
                  <a:pt x="1554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43" name="object 3343"/>
          <p:cNvSpPr/>
          <p:nvPr/>
        </p:nvSpPr>
        <p:spPr>
          <a:xfrm>
            <a:off x="7390707" y="1441219"/>
            <a:ext cx="0" cy="20782"/>
          </a:xfrm>
          <a:custGeom>
            <a:avLst/>
            <a:gdLst/>
            <a:ahLst/>
            <a:cxnLst/>
            <a:rect l="l" t="t" r="r" b="b"/>
            <a:pathLst>
              <a:path h="30480">
                <a:moveTo>
                  <a:pt x="0" y="0"/>
                </a:moveTo>
                <a:lnTo>
                  <a:pt x="0" y="304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44" name="object 3344"/>
          <p:cNvSpPr/>
          <p:nvPr/>
        </p:nvSpPr>
        <p:spPr>
          <a:xfrm>
            <a:off x="7275369" y="1462000"/>
            <a:ext cx="6494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914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45" name="object 3345"/>
          <p:cNvSpPr/>
          <p:nvPr/>
        </p:nvSpPr>
        <p:spPr>
          <a:xfrm>
            <a:off x="7172497" y="1462000"/>
            <a:ext cx="90488" cy="0"/>
          </a:xfrm>
          <a:custGeom>
            <a:avLst/>
            <a:gdLst/>
            <a:ahLst/>
            <a:cxnLst/>
            <a:rect l="l" t="t" r="r" b="b"/>
            <a:pathLst>
              <a:path w="132715">
                <a:moveTo>
                  <a:pt x="13258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46" name="object 3346"/>
          <p:cNvSpPr/>
          <p:nvPr/>
        </p:nvSpPr>
        <p:spPr>
          <a:xfrm>
            <a:off x="7172497" y="1441219"/>
            <a:ext cx="107373" cy="0"/>
          </a:xfrm>
          <a:custGeom>
            <a:avLst/>
            <a:gdLst/>
            <a:ahLst/>
            <a:cxnLst/>
            <a:rect l="l" t="t" r="r" b="b"/>
            <a:pathLst>
              <a:path w="157479">
                <a:moveTo>
                  <a:pt x="0" y="0"/>
                </a:moveTo>
                <a:lnTo>
                  <a:pt x="1569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47" name="object 3347"/>
          <p:cNvSpPr/>
          <p:nvPr/>
        </p:nvSpPr>
        <p:spPr>
          <a:xfrm>
            <a:off x="6954288" y="1462000"/>
            <a:ext cx="109105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1600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48" name="object 3348"/>
          <p:cNvSpPr/>
          <p:nvPr/>
        </p:nvSpPr>
        <p:spPr>
          <a:xfrm>
            <a:off x="6954288" y="1441219"/>
            <a:ext cx="109105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0" y="0"/>
                </a:moveTo>
                <a:lnTo>
                  <a:pt x="1600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49" name="object 3349"/>
          <p:cNvSpPr/>
          <p:nvPr/>
        </p:nvSpPr>
        <p:spPr>
          <a:xfrm>
            <a:off x="6845183" y="1462000"/>
            <a:ext cx="109105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1600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50" name="object 3350"/>
          <p:cNvSpPr/>
          <p:nvPr/>
        </p:nvSpPr>
        <p:spPr>
          <a:xfrm>
            <a:off x="6845184" y="1441219"/>
            <a:ext cx="109105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0" y="0"/>
                </a:moveTo>
                <a:lnTo>
                  <a:pt x="1600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51" name="object 3351"/>
          <p:cNvSpPr/>
          <p:nvPr/>
        </p:nvSpPr>
        <p:spPr>
          <a:xfrm>
            <a:off x="6954288" y="1441219"/>
            <a:ext cx="0" cy="20782"/>
          </a:xfrm>
          <a:custGeom>
            <a:avLst/>
            <a:gdLst/>
            <a:ahLst/>
            <a:cxnLst/>
            <a:rect l="l" t="t" r="r" b="b"/>
            <a:pathLst>
              <a:path h="30480">
                <a:moveTo>
                  <a:pt x="0" y="0"/>
                </a:moveTo>
                <a:lnTo>
                  <a:pt x="0" y="304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52" name="object 3352"/>
          <p:cNvSpPr/>
          <p:nvPr/>
        </p:nvSpPr>
        <p:spPr>
          <a:xfrm>
            <a:off x="6736079" y="1462000"/>
            <a:ext cx="109105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1600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53" name="object 3353"/>
          <p:cNvSpPr/>
          <p:nvPr/>
        </p:nvSpPr>
        <p:spPr>
          <a:xfrm>
            <a:off x="6736079" y="1441219"/>
            <a:ext cx="109105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0" y="0"/>
                </a:moveTo>
                <a:lnTo>
                  <a:pt x="1600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54" name="object 3354"/>
          <p:cNvSpPr/>
          <p:nvPr/>
        </p:nvSpPr>
        <p:spPr>
          <a:xfrm>
            <a:off x="6845184" y="1441219"/>
            <a:ext cx="0" cy="20782"/>
          </a:xfrm>
          <a:custGeom>
            <a:avLst/>
            <a:gdLst/>
            <a:ahLst/>
            <a:cxnLst/>
            <a:rect l="l" t="t" r="r" b="b"/>
            <a:pathLst>
              <a:path h="30480">
                <a:moveTo>
                  <a:pt x="0" y="0"/>
                </a:moveTo>
                <a:lnTo>
                  <a:pt x="0" y="304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55" name="object 3355"/>
          <p:cNvSpPr/>
          <p:nvPr/>
        </p:nvSpPr>
        <p:spPr>
          <a:xfrm>
            <a:off x="6625937" y="1462000"/>
            <a:ext cx="110403" cy="0"/>
          </a:xfrm>
          <a:custGeom>
            <a:avLst/>
            <a:gdLst/>
            <a:ahLst/>
            <a:cxnLst/>
            <a:rect l="l" t="t" r="r" b="b"/>
            <a:pathLst>
              <a:path w="161925">
                <a:moveTo>
                  <a:pt x="16154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56" name="object 3356"/>
          <p:cNvSpPr/>
          <p:nvPr/>
        </p:nvSpPr>
        <p:spPr>
          <a:xfrm>
            <a:off x="6625937" y="1441219"/>
            <a:ext cx="110403" cy="0"/>
          </a:xfrm>
          <a:custGeom>
            <a:avLst/>
            <a:gdLst/>
            <a:ahLst/>
            <a:cxnLst/>
            <a:rect l="l" t="t" r="r" b="b"/>
            <a:pathLst>
              <a:path w="161925">
                <a:moveTo>
                  <a:pt x="0" y="0"/>
                </a:moveTo>
                <a:lnTo>
                  <a:pt x="16154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57" name="object 3357"/>
          <p:cNvSpPr/>
          <p:nvPr/>
        </p:nvSpPr>
        <p:spPr>
          <a:xfrm>
            <a:off x="6736080" y="1441219"/>
            <a:ext cx="0" cy="20782"/>
          </a:xfrm>
          <a:custGeom>
            <a:avLst/>
            <a:gdLst/>
            <a:ahLst/>
            <a:cxnLst/>
            <a:rect l="l" t="t" r="r" b="b"/>
            <a:pathLst>
              <a:path h="30480">
                <a:moveTo>
                  <a:pt x="0" y="0"/>
                </a:moveTo>
                <a:lnTo>
                  <a:pt x="0" y="304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58" name="object 3358"/>
          <p:cNvSpPr/>
          <p:nvPr/>
        </p:nvSpPr>
        <p:spPr>
          <a:xfrm>
            <a:off x="6516831" y="1462000"/>
            <a:ext cx="109105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1600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59" name="object 3359"/>
          <p:cNvSpPr/>
          <p:nvPr/>
        </p:nvSpPr>
        <p:spPr>
          <a:xfrm>
            <a:off x="6516831" y="1441219"/>
            <a:ext cx="109105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0" y="0"/>
                </a:moveTo>
                <a:lnTo>
                  <a:pt x="1600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60" name="object 3360"/>
          <p:cNvSpPr/>
          <p:nvPr/>
        </p:nvSpPr>
        <p:spPr>
          <a:xfrm>
            <a:off x="6625936" y="1441219"/>
            <a:ext cx="0" cy="20782"/>
          </a:xfrm>
          <a:custGeom>
            <a:avLst/>
            <a:gdLst/>
            <a:ahLst/>
            <a:cxnLst/>
            <a:rect l="l" t="t" r="r" b="b"/>
            <a:pathLst>
              <a:path h="30480">
                <a:moveTo>
                  <a:pt x="0" y="0"/>
                </a:moveTo>
                <a:lnTo>
                  <a:pt x="0" y="304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61" name="object 3361"/>
          <p:cNvSpPr/>
          <p:nvPr/>
        </p:nvSpPr>
        <p:spPr>
          <a:xfrm>
            <a:off x="6407727" y="1462000"/>
            <a:ext cx="109105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1600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62" name="object 3362"/>
          <p:cNvSpPr/>
          <p:nvPr/>
        </p:nvSpPr>
        <p:spPr>
          <a:xfrm>
            <a:off x="6407726" y="1441219"/>
            <a:ext cx="109105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0" y="0"/>
                </a:moveTo>
                <a:lnTo>
                  <a:pt x="1600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63" name="object 3363"/>
          <p:cNvSpPr/>
          <p:nvPr/>
        </p:nvSpPr>
        <p:spPr>
          <a:xfrm>
            <a:off x="6516832" y="1441219"/>
            <a:ext cx="0" cy="20782"/>
          </a:xfrm>
          <a:custGeom>
            <a:avLst/>
            <a:gdLst/>
            <a:ahLst/>
            <a:cxnLst/>
            <a:rect l="l" t="t" r="r" b="b"/>
            <a:pathLst>
              <a:path h="30480">
                <a:moveTo>
                  <a:pt x="0" y="0"/>
                </a:moveTo>
                <a:lnTo>
                  <a:pt x="0" y="304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64" name="object 3364"/>
          <p:cNvSpPr/>
          <p:nvPr/>
        </p:nvSpPr>
        <p:spPr>
          <a:xfrm>
            <a:off x="6298621" y="1462000"/>
            <a:ext cx="109105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1600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65" name="object 3365"/>
          <p:cNvSpPr/>
          <p:nvPr/>
        </p:nvSpPr>
        <p:spPr>
          <a:xfrm>
            <a:off x="6300701" y="1441219"/>
            <a:ext cx="107373" cy="0"/>
          </a:xfrm>
          <a:custGeom>
            <a:avLst/>
            <a:gdLst/>
            <a:ahLst/>
            <a:cxnLst/>
            <a:rect l="l" t="t" r="r" b="b"/>
            <a:pathLst>
              <a:path w="157479">
                <a:moveTo>
                  <a:pt x="0" y="0"/>
                </a:moveTo>
                <a:lnTo>
                  <a:pt x="1569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66" name="object 3366"/>
          <p:cNvSpPr/>
          <p:nvPr/>
        </p:nvSpPr>
        <p:spPr>
          <a:xfrm>
            <a:off x="6407727" y="1441219"/>
            <a:ext cx="0" cy="20782"/>
          </a:xfrm>
          <a:custGeom>
            <a:avLst/>
            <a:gdLst/>
            <a:ahLst/>
            <a:cxnLst/>
            <a:rect l="l" t="t" r="r" b="b"/>
            <a:pathLst>
              <a:path h="30480">
                <a:moveTo>
                  <a:pt x="0" y="0"/>
                </a:moveTo>
                <a:lnTo>
                  <a:pt x="0" y="304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67" name="object 3367"/>
          <p:cNvSpPr/>
          <p:nvPr/>
        </p:nvSpPr>
        <p:spPr>
          <a:xfrm>
            <a:off x="6189518" y="1462000"/>
            <a:ext cx="106074" cy="0"/>
          </a:xfrm>
          <a:custGeom>
            <a:avLst/>
            <a:gdLst/>
            <a:ahLst/>
            <a:cxnLst/>
            <a:rect l="l" t="t" r="r" b="b"/>
            <a:pathLst>
              <a:path w="155575">
                <a:moveTo>
                  <a:pt x="1554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68" name="object 3368"/>
          <p:cNvSpPr/>
          <p:nvPr/>
        </p:nvSpPr>
        <p:spPr>
          <a:xfrm>
            <a:off x="6189518" y="1441219"/>
            <a:ext cx="106074" cy="0"/>
          </a:xfrm>
          <a:custGeom>
            <a:avLst/>
            <a:gdLst/>
            <a:ahLst/>
            <a:cxnLst/>
            <a:rect l="l" t="t" r="r" b="b"/>
            <a:pathLst>
              <a:path w="155575">
                <a:moveTo>
                  <a:pt x="0" y="0"/>
                </a:moveTo>
                <a:lnTo>
                  <a:pt x="1554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69" name="object 3369"/>
          <p:cNvSpPr/>
          <p:nvPr/>
        </p:nvSpPr>
        <p:spPr>
          <a:xfrm>
            <a:off x="6189518" y="1454728"/>
            <a:ext cx="0" cy="7360"/>
          </a:xfrm>
          <a:custGeom>
            <a:avLst/>
            <a:gdLst/>
            <a:ahLst/>
            <a:cxnLst/>
            <a:rect l="l" t="t" r="r" b="b"/>
            <a:pathLst>
              <a:path h="10794">
                <a:moveTo>
                  <a:pt x="0" y="0"/>
                </a:moveTo>
                <a:lnTo>
                  <a:pt x="0" y="106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70" name="object 3370"/>
          <p:cNvSpPr/>
          <p:nvPr/>
        </p:nvSpPr>
        <p:spPr>
          <a:xfrm>
            <a:off x="6080412" y="1462000"/>
            <a:ext cx="109105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1600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71" name="object 3371"/>
          <p:cNvSpPr/>
          <p:nvPr/>
        </p:nvSpPr>
        <p:spPr>
          <a:xfrm>
            <a:off x="6080413" y="1441219"/>
            <a:ext cx="109105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0" y="0"/>
                </a:moveTo>
                <a:lnTo>
                  <a:pt x="1600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72" name="object 3372"/>
          <p:cNvSpPr/>
          <p:nvPr/>
        </p:nvSpPr>
        <p:spPr>
          <a:xfrm>
            <a:off x="6189517" y="1441218"/>
            <a:ext cx="0" cy="13855"/>
          </a:xfrm>
          <a:custGeom>
            <a:avLst/>
            <a:gdLst/>
            <a:ahLst/>
            <a:cxnLst/>
            <a:rect l="l" t="t" r="r" b="b"/>
            <a:pathLst>
              <a:path h="20319">
                <a:moveTo>
                  <a:pt x="0" y="0"/>
                </a:moveTo>
                <a:lnTo>
                  <a:pt x="0" y="1981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73" name="object 3373"/>
          <p:cNvSpPr/>
          <p:nvPr/>
        </p:nvSpPr>
        <p:spPr>
          <a:xfrm>
            <a:off x="6189518" y="1454728"/>
            <a:ext cx="0" cy="7360"/>
          </a:xfrm>
          <a:custGeom>
            <a:avLst/>
            <a:gdLst/>
            <a:ahLst/>
            <a:cxnLst/>
            <a:rect l="l" t="t" r="r" b="b"/>
            <a:pathLst>
              <a:path h="10794">
                <a:moveTo>
                  <a:pt x="0" y="0"/>
                </a:moveTo>
                <a:lnTo>
                  <a:pt x="0" y="106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74" name="object 3374"/>
          <p:cNvSpPr/>
          <p:nvPr/>
        </p:nvSpPr>
        <p:spPr>
          <a:xfrm>
            <a:off x="5971308" y="1462000"/>
            <a:ext cx="109105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1600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75" name="object 3375"/>
          <p:cNvSpPr/>
          <p:nvPr/>
        </p:nvSpPr>
        <p:spPr>
          <a:xfrm>
            <a:off x="5973387" y="1441219"/>
            <a:ext cx="107373" cy="0"/>
          </a:xfrm>
          <a:custGeom>
            <a:avLst/>
            <a:gdLst/>
            <a:ahLst/>
            <a:cxnLst/>
            <a:rect l="l" t="t" r="r" b="b"/>
            <a:pathLst>
              <a:path w="157479">
                <a:moveTo>
                  <a:pt x="0" y="0"/>
                </a:moveTo>
                <a:lnTo>
                  <a:pt x="1569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76" name="object 3376"/>
          <p:cNvSpPr/>
          <p:nvPr/>
        </p:nvSpPr>
        <p:spPr>
          <a:xfrm>
            <a:off x="6080414" y="1441219"/>
            <a:ext cx="0" cy="20782"/>
          </a:xfrm>
          <a:custGeom>
            <a:avLst/>
            <a:gdLst/>
            <a:ahLst/>
            <a:cxnLst/>
            <a:rect l="l" t="t" r="r" b="b"/>
            <a:pathLst>
              <a:path h="30480">
                <a:moveTo>
                  <a:pt x="0" y="0"/>
                </a:moveTo>
                <a:lnTo>
                  <a:pt x="0" y="304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77" name="object 3377"/>
          <p:cNvSpPr/>
          <p:nvPr/>
        </p:nvSpPr>
        <p:spPr>
          <a:xfrm>
            <a:off x="5964036" y="1462000"/>
            <a:ext cx="7360" cy="0"/>
          </a:xfrm>
          <a:custGeom>
            <a:avLst/>
            <a:gdLst/>
            <a:ahLst/>
            <a:cxnLst/>
            <a:rect l="l" t="t" r="r" b="b"/>
            <a:pathLst>
              <a:path w="10795">
                <a:moveTo>
                  <a:pt x="1066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78" name="object 3378"/>
          <p:cNvSpPr/>
          <p:nvPr/>
        </p:nvSpPr>
        <p:spPr>
          <a:xfrm>
            <a:off x="5861164" y="1462000"/>
            <a:ext cx="90488" cy="0"/>
          </a:xfrm>
          <a:custGeom>
            <a:avLst/>
            <a:gdLst/>
            <a:ahLst/>
            <a:cxnLst/>
            <a:rect l="l" t="t" r="r" b="b"/>
            <a:pathLst>
              <a:path w="132715">
                <a:moveTo>
                  <a:pt x="13258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79" name="object 3379"/>
          <p:cNvSpPr/>
          <p:nvPr/>
        </p:nvSpPr>
        <p:spPr>
          <a:xfrm>
            <a:off x="5861164" y="1441219"/>
            <a:ext cx="107373" cy="0"/>
          </a:xfrm>
          <a:custGeom>
            <a:avLst/>
            <a:gdLst/>
            <a:ahLst/>
            <a:cxnLst/>
            <a:rect l="l" t="t" r="r" b="b"/>
            <a:pathLst>
              <a:path w="157479">
                <a:moveTo>
                  <a:pt x="0" y="0"/>
                </a:moveTo>
                <a:lnTo>
                  <a:pt x="1569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80" name="object 3380"/>
          <p:cNvSpPr/>
          <p:nvPr/>
        </p:nvSpPr>
        <p:spPr>
          <a:xfrm>
            <a:off x="5642955" y="1462000"/>
            <a:ext cx="109105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1600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81" name="object 3381"/>
          <p:cNvSpPr/>
          <p:nvPr/>
        </p:nvSpPr>
        <p:spPr>
          <a:xfrm>
            <a:off x="5646073" y="1441219"/>
            <a:ext cx="106074" cy="0"/>
          </a:xfrm>
          <a:custGeom>
            <a:avLst/>
            <a:gdLst/>
            <a:ahLst/>
            <a:cxnLst/>
            <a:rect l="l" t="t" r="r" b="b"/>
            <a:pathLst>
              <a:path w="155575">
                <a:moveTo>
                  <a:pt x="0" y="0"/>
                </a:moveTo>
                <a:lnTo>
                  <a:pt x="1554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82" name="object 3382"/>
          <p:cNvSpPr/>
          <p:nvPr/>
        </p:nvSpPr>
        <p:spPr>
          <a:xfrm>
            <a:off x="5636720" y="1462000"/>
            <a:ext cx="433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609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83" name="object 3383"/>
          <p:cNvSpPr/>
          <p:nvPr/>
        </p:nvSpPr>
        <p:spPr>
          <a:xfrm>
            <a:off x="5535930" y="1462000"/>
            <a:ext cx="87457" cy="0"/>
          </a:xfrm>
          <a:custGeom>
            <a:avLst/>
            <a:gdLst/>
            <a:ahLst/>
            <a:cxnLst/>
            <a:rect l="l" t="t" r="r" b="b"/>
            <a:pathLst>
              <a:path w="128270">
                <a:moveTo>
                  <a:pt x="12801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84" name="object 3384"/>
          <p:cNvSpPr/>
          <p:nvPr/>
        </p:nvSpPr>
        <p:spPr>
          <a:xfrm>
            <a:off x="5535929" y="1441219"/>
            <a:ext cx="105208" cy="0"/>
          </a:xfrm>
          <a:custGeom>
            <a:avLst/>
            <a:gdLst/>
            <a:ahLst/>
            <a:cxnLst/>
            <a:rect l="l" t="t" r="r" b="b"/>
            <a:pathLst>
              <a:path w="154304">
                <a:moveTo>
                  <a:pt x="0" y="0"/>
                </a:moveTo>
                <a:lnTo>
                  <a:pt x="1539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85" name="object 3385"/>
          <p:cNvSpPr/>
          <p:nvPr/>
        </p:nvSpPr>
        <p:spPr>
          <a:xfrm>
            <a:off x="5752059" y="1462000"/>
            <a:ext cx="109105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1600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86" name="object 3386"/>
          <p:cNvSpPr/>
          <p:nvPr/>
        </p:nvSpPr>
        <p:spPr>
          <a:xfrm>
            <a:off x="5752061" y="1441219"/>
            <a:ext cx="109105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0" y="0"/>
                </a:moveTo>
                <a:lnTo>
                  <a:pt x="1600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87" name="object 3387"/>
          <p:cNvSpPr/>
          <p:nvPr/>
        </p:nvSpPr>
        <p:spPr>
          <a:xfrm>
            <a:off x="5861165" y="1441219"/>
            <a:ext cx="0" cy="20782"/>
          </a:xfrm>
          <a:custGeom>
            <a:avLst/>
            <a:gdLst/>
            <a:ahLst/>
            <a:cxnLst/>
            <a:rect l="l" t="t" r="r" b="b"/>
            <a:pathLst>
              <a:path h="30480">
                <a:moveTo>
                  <a:pt x="0" y="0"/>
                </a:moveTo>
                <a:lnTo>
                  <a:pt x="0" y="304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88" name="object 3388"/>
          <p:cNvSpPr/>
          <p:nvPr/>
        </p:nvSpPr>
        <p:spPr>
          <a:xfrm>
            <a:off x="5752060" y="1441219"/>
            <a:ext cx="0" cy="20782"/>
          </a:xfrm>
          <a:custGeom>
            <a:avLst/>
            <a:gdLst/>
            <a:ahLst/>
            <a:cxnLst/>
            <a:rect l="l" t="t" r="r" b="b"/>
            <a:pathLst>
              <a:path h="30480">
                <a:moveTo>
                  <a:pt x="0" y="0"/>
                </a:moveTo>
                <a:lnTo>
                  <a:pt x="0" y="304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89" name="object 3389"/>
          <p:cNvSpPr/>
          <p:nvPr/>
        </p:nvSpPr>
        <p:spPr>
          <a:xfrm>
            <a:off x="5315643" y="1462000"/>
            <a:ext cx="109105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1600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90" name="object 3390"/>
          <p:cNvSpPr/>
          <p:nvPr/>
        </p:nvSpPr>
        <p:spPr>
          <a:xfrm>
            <a:off x="5315642" y="1441219"/>
            <a:ext cx="106074" cy="0"/>
          </a:xfrm>
          <a:custGeom>
            <a:avLst/>
            <a:gdLst/>
            <a:ahLst/>
            <a:cxnLst/>
            <a:rect l="l" t="t" r="r" b="b"/>
            <a:pathLst>
              <a:path w="155575">
                <a:moveTo>
                  <a:pt x="0" y="0"/>
                </a:moveTo>
                <a:lnTo>
                  <a:pt x="1554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91" name="object 3391"/>
          <p:cNvSpPr/>
          <p:nvPr/>
        </p:nvSpPr>
        <p:spPr>
          <a:xfrm>
            <a:off x="5315641" y="1454728"/>
            <a:ext cx="0" cy="7360"/>
          </a:xfrm>
          <a:custGeom>
            <a:avLst/>
            <a:gdLst/>
            <a:ahLst/>
            <a:cxnLst/>
            <a:rect l="l" t="t" r="r" b="b"/>
            <a:pathLst>
              <a:path h="10794">
                <a:moveTo>
                  <a:pt x="0" y="0"/>
                </a:moveTo>
                <a:lnTo>
                  <a:pt x="0" y="106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92" name="object 3392"/>
          <p:cNvSpPr/>
          <p:nvPr/>
        </p:nvSpPr>
        <p:spPr>
          <a:xfrm>
            <a:off x="4659976" y="1462000"/>
            <a:ext cx="109105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1600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93" name="object 3393"/>
          <p:cNvSpPr/>
          <p:nvPr/>
        </p:nvSpPr>
        <p:spPr>
          <a:xfrm>
            <a:off x="4659976" y="1441219"/>
            <a:ext cx="109105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0" y="0"/>
                </a:moveTo>
                <a:lnTo>
                  <a:pt x="1600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94" name="object 3394"/>
          <p:cNvSpPr/>
          <p:nvPr/>
        </p:nvSpPr>
        <p:spPr>
          <a:xfrm>
            <a:off x="4550871" y="1462000"/>
            <a:ext cx="109105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1600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95" name="object 3395"/>
          <p:cNvSpPr/>
          <p:nvPr/>
        </p:nvSpPr>
        <p:spPr>
          <a:xfrm>
            <a:off x="4552949" y="1441219"/>
            <a:ext cx="107373" cy="0"/>
          </a:xfrm>
          <a:custGeom>
            <a:avLst/>
            <a:gdLst/>
            <a:ahLst/>
            <a:cxnLst/>
            <a:rect l="l" t="t" r="r" b="b"/>
            <a:pathLst>
              <a:path w="157479">
                <a:moveTo>
                  <a:pt x="0" y="0"/>
                </a:moveTo>
                <a:lnTo>
                  <a:pt x="1569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96" name="object 3396"/>
          <p:cNvSpPr/>
          <p:nvPr/>
        </p:nvSpPr>
        <p:spPr>
          <a:xfrm>
            <a:off x="4659976" y="1441218"/>
            <a:ext cx="0" cy="20782"/>
          </a:xfrm>
          <a:custGeom>
            <a:avLst/>
            <a:gdLst/>
            <a:ahLst/>
            <a:cxnLst/>
            <a:rect l="l" t="t" r="r" b="b"/>
            <a:pathLst>
              <a:path h="30480">
                <a:moveTo>
                  <a:pt x="0" y="0"/>
                </a:moveTo>
                <a:lnTo>
                  <a:pt x="0" y="304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97" name="object 3397"/>
          <p:cNvSpPr/>
          <p:nvPr/>
        </p:nvSpPr>
        <p:spPr>
          <a:xfrm>
            <a:off x="4325389" y="1462000"/>
            <a:ext cx="115599" cy="0"/>
          </a:xfrm>
          <a:custGeom>
            <a:avLst/>
            <a:gdLst/>
            <a:ahLst/>
            <a:cxnLst/>
            <a:rect l="l" t="t" r="r" b="b"/>
            <a:pathLst>
              <a:path w="169545">
                <a:moveTo>
                  <a:pt x="169163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98" name="object 3398"/>
          <p:cNvSpPr/>
          <p:nvPr/>
        </p:nvSpPr>
        <p:spPr>
          <a:xfrm>
            <a:off x="4322272" y="1441219"/>
            <a:ext cx="116465" cy="0"/>
          </a:xfrm>
          <a:custGeom>
            <a:avLst/>
            <a:gdLst/>
            <a:ahLst/>
            <a:cxnLst/>
            <a:rect l="l" t="t" r="r" b="b"/>
            <a:pathLst>
              <a:path w="170814">
                <a:moveTo>
                  <a:pt x="0" y="0"/>
                </a:moveTo>
                <a:lnTo>
                  <a:pt x="1706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99" name="object 3399"/>
          <p:cNvSpPr/>
          <p:nvPr/>
        </p:nvSpPr>
        <p:spPr>
          <a:xfrm>
            <a:off x="4769081" y="1462000"/>
            <a:ext cx="109105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1600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00" name="object 3400"/>
          <p:cNvSpPr/>
          <p:nvPr/>
        </p:nvSpPr>
        <p:spPr>
          <a:xfrm>
            <a:off x="4769081" y="1441219"/>
            <a:ext cx="109105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0" y="0"/>
                </a:moveTo>
                <a:lnTo>
                  <a:pt x="1600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01" name="object 3401"/>
          <p:cNvSpPr/>
          <p:nvPr/>
        </p:nvSpPr>
        <p:spPr>
          <a:xfrm>
            <a:off x="4769080" y="1441219"/>
            <a:ext cx="0" cy="20782"/>
          </a:xfrm>
          <a:custGeom>
            <a:avLst/>
            <a:gdLst/>
            <a:ahLst/>
            <a:cxnLst/>
            <a:rect l="l" t="t" r="r" b="b"/>
            <a:pathLst>
              <a:path h="30480">
                <a:moveTo>
                  <a:pt x="0" y="0"/>
                </a:moveTo>
                <a:lnTo>
                  <a:pt x="0" y="304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02" name="object 3402"/>
          <p:cNvSpPr/>
          <p:nvPr/>
        </p:nvSpPr>
        <p:spPr>
          <a:xfrm>
            <a:off x="4878185" y="1462000"/>
            <a:ext cx="109105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1600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03" name="object 3403"/>
          <p:cNvSpPr/>
          <p:nvPr/>
        </p:nvSpPr>
        <p:spPr>
          <a:xfrm>
            <a:off x="4878185" y="1441219"/>
            <a:ext cx="109105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0" y="0"/>
                </a:moveTo>
                <a:lnTo>
                  <a:pt x="1600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04" name="object 3404"/>
          <p:cNvSpPr/>
          <p:nvPr/>
        </p:nvSpPr>
        <p:spPr>
          <a:xfrm>
            <a:off x="4878185" y="1441219"/>
            <a:ext cx="0" cy="20782"/>
          </a:xfrm>
          <a:custGeom>
            <a:avLst/>
            <a:gdLst/>
            <a:ahLst/>
            <a:cxnLst/>
            <a:rect l="l" t="t" r="r" b="b"/>
            <a:pathLst>
              <a:path h="30480">
                <a:moveTo>
                  <a:pt x="0" y="0"/>
                </a:moveTo>
                <a:lnTo>
                  <a:pt x="0" y="304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05" name="object 3405"/>
          <p:cNvSpPr/>
          <p:nvPr/>
        </p:nvSpPr>
        <p:spPr>
          <a:xfrm>
            <a:off x="4987289" y="1462000"/>
            <a:ext cx="109105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1600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06" name="object 3406"/>
          <p:cNvSpPr/>
          <p:nvPr/>
        </p:nvSpPr>
        <p:spPr>
          <a:xfrm>
            <a:off x="4987289" y="1441219"/>
            <a:ext cx="109105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0" y="0"/>
                </a:moveTo>
                <a:lnTo>
                  <a:pt x="1600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07" name="object 3407"/>
          <p:cNvSpPr/>
          <p:nvPr/>
        </p:nvSpPr>
        <p:spPr>
          <a:xfrm>
            <a:off x="4987290" y="1441219"/>
            <a:ext cx="0" cy="20782"/>
          </a:xfrm>
          <a:custGeom>
            <a:avLst/>
            <a:gdLst/>
            <a:ahLst/>
            <a:cxnLst/>
            <a:rect l="l" t="t" r="r" b="b"/>
            <a:pathLst>
              <a:path h="30480">
                <a:moveTo>
                  <a:pt x="0" y="0"/>
                </a:moveTo>
                <a:lnTo>
                  <a:pt x="0" y="304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08" name="object 3408"/>
          <p:cNvSpPr/>
          <p:nvPr/>
        </p:nvSpPr>
        <p:spPr>
          <a:xfrm>
            <a:off x="5205498" y="1462000"/>
            <a:ext cx="110403" cy="0"/>
          </a:xfrm>
          <a:custGeom>
            <a:avLst/>
            <a:gdLst/>
            <a:ahLst/>
            <a:cxnLst/>
            <a:rect l="l" t="t" r="r" b="b"/>
            <a:pathLst>
              <a:path w="161925">
                <a:moveTo>
                  <a:pt x="16154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09" name="object 3409"/>
          <p:cNvSpPr/>
          <p:nvPr/>
        </p:nvSpPr>
        <p:spPr>
          <a:xfrm>
            <a:off x="5205500" y="1441219"/>
            <a:ext cx="110403" cy="0"/>
          </a:xfrm>
          <a:custGeom>
            <a:avLst/>
            <a:gdLst/>
            <a:ahLst/>
            <a:cxnLst/>
            <a:rect l="l" t="t" r="r" b="b"/>
            <a:pathLst>
              <a:path w="161925">
                <a:moveTo>
                  <a:pt x="0" y="0"/>
                </a:moveTo>
                <a:lnTo>
                  <a:pt x="16154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10" name="object 3410"/>
          <p:cNvSpPr/>
          <p:nvPr/>
        </p:nvSpPr>
        <p:spPr>
          <a:xfrm>
            <a:off x="5315642" y="1441218"/>
            <a:ext cx="0" cy="13855"/>
          </a:xfrm>
          <a:custGeom>
            <a:avLst/>
            <a:gdLst/>
            <a:ahLst/>
            <a:cxnLst/>
            <a:rect l="l" t="t" r="r" b="b"/>
            <a:pathLst>
              <a:path h="20319">
                <a:moveTo>
                  <a:pt x="0" y="0"/>
                </a:moveTo>
                <a:lnTo>
                  <a:pt x="0" y="1981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11" name="object 3411"/>
          <p:cNvSpPr/>
          <p:nvPr/>
        </p:nvSpPr>
        <p:spPr>
          <a:xfrm>
            <a:off x="5315641" y="1454728"/>
            <a:ext cx="0" cy="7360"/>
          </a:xfrm>
          <a:custGeom>
            <a:avLst/>
            <a:gdLst/>
            <a:ahLst/>
            <a:cxnLst/>
            <a:rect l="l" t="t" r="r" b="b"/>
            <a:pathLst>
              <a:path h="10794">
                <a:moveTo>
                  <a:pt x="0" y="0"/>
                </a:moveTo>
                <a:lnTo>
                  <a:pt x="0" y="106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12" name="object 3412"/>
          <p:cNvSpPr/>
          <p:nvPr/>
        </p:nvSpPr>
        <p:spPr>
          <a:xfrm>
            <a:off x="5096394" y="1462000"/>
            <a:ext cx="109105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1600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13" name="object 3413"/>
          <p:cNvSpPr/>
          <p:nvPr/>
        </p:nvSpPr>
        <p:spPr>
          <a:xfrm>
            <a:off x="5096394" y="1441219"/>
            <a:ext cx="109105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0" y="0"/>
                </a:moveTo>
                <a:lnTo>
                  <a:pt x="1600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14" name="object 3414"/>
          <p:cNvSpPr/>
          <p:nvPr/>
        </p:nvSpPr>
        <p:spPr>
          <a:xfrm>
            <a:off x="5205499" y="1441219"/>
            <a:ext cx="0" cy="20782"/>
          </a:xfrm>
          <a:custGeom>
            <a:avLst/>
            <a:gdLst/>
            <a:ahLst/>
            <a:cxnLst/>
            <a:rect l="l" t="t" r="r" b="b"/>
            <a:pathLst>
              <a:path h="30480">
                <a:moveTo>
                  <a:pt x="0" y="0"/>
                </a:moveTo>
                <a:lnTo>
                  <a:pt x="0" y="304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15" name="object 3415"/>
          <p:cNvSpPr/>
          <p:nvPr/>
        </p:nvSpPr>
        <p:spPr>
          <a:xfrm>
            <a:off x="5096394" y="1441219"/>
            <a:ext cx="0" cy="20782"/>
          </a:xfrm>
          <a:custGeom>
            <a:avLst/>
            <a:gdLst/>
            <a:ahLst/>
            <a:cxnLst/>
            <a:rect l="l" t="t" r="r" b="b"/>
            <a:pathLst>
              <a:path h="30480">
                <a:moveTo>
                  <a:pt x="0" y="0"/>
                </a:moveTo>
                <a:lnTo>
                  <a:pt x="0" y="304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16" name="object 3416"/>
          <p:cNvSpPr/>
          <p:nvPr/>
        </p:nvSpPr>
        <p:spPr>
          <a:xfrm>
            <a:off x="4547755" y="1462000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17" name="object 3417"/>
          <p:cNvSpPr/>
          <p:nvPr/>
        </p:nvSpPr>
        <p:spPr>
          <a:xfrm>
            <a:off x="4552950" y="1415241"/>
            <a:ext cx="0" cy="46759"/>
          </a:xfrm>
          <a:custGeom>
            <a:avLst/>
            <a:gdLst/>
            <a:ahLst/>
            <a:cxnLst/>
            <a:rect l="l" t="t" r="r" b="b"/>
            <a:pathLst>
              <a:path h="68580">
                <a:moveTo>
                  <a:pt x="0" y="0"/>
                </a:moveTo>
                <a:lnTo>
                  <a:pt x="0" y="6857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18" name="object 3418"/>
          <p:cNvSpPr/>
          <p:nvPr/>
        </p:nvSpPr>
        <p:spPr>
          <a:xfrm>
            <a:off x="4547755" y="1415242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76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19" name="object 3419"/>
          <p:cNvSpPr/>
          <p:nvPr/>
        </p:nvSpPr>
        <p:spPr>
          <a:xfrm>
            <a:off x="4547754" y="1415242"/>
            <a:ext cx="0" cy="46759"/>
          </a:xfrm>
          <a:custGeom>
            <a:avLst/>
            <a:gdLst/>
            <a:ahLst/>
            <a:cxnLst/>
            <a:rect l="l" t="t" r="r" b="b"/>
            <a:pathLst>
              <a:path h="68580">
                <a:moveTo>
                  <a:pt x="0" y="0"/>
                </a:moveTo>
                <a:lnTo>
                  <a:pt x="0" y="6857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20" name="object 3420"/>
          <p:cNvSpPr/>
          <p:nvPr/>
        </p:nvSpPr>
        <p:spPr>
          <a:xfrm>
            <a:off x="4438650" y="1462000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21" name="object 3421"/>
          <p:cNvSpPr/>
          <p:nvPr/>
        </p:nvSpPr>
        <p:spPr>
          <a:xfrm>
            <a:off x="4443845" y="1415241"/>
            <a:ext cx="0" cy="46759"/>
          </a:xfrm>
          <a:custGeom>
            <a:avLst/>
            <a:gdLst/>
            <a:ahLst/>
            <a:cxnLst/>
            <a:rect l="l" t="t" r="r" b="b"/>
            <a:pathLst>
              <a:path h="68580">
                <a:moveTo>
                  <a:pt x="0" y="0"/>
                </a:moveTo>
                <a:lnTo>
                  <a:pt x="0" y="6857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22" name="object 3422"/>
          <p:cNvSpPr/>
          <p:nvPr/>
        </p:nvSpPr>
        <p:spPr>
          <a:xfrm>
            <a:off x="4438650" y="1415242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76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23" name="object 3423"/>
          <p:cNvSpPr/>
          <p:nvPr/>
        </p:nvSpPr>
        <p:spPr>
          <a:xfrm>
            <a:off x="4438650" y="1415242"/>
            <a:ext cx="0" cy="46759"/>
          </a:xfrm>
          <a:custGeom>
            <a:avLst/>
            <a:gdLst/>
            <a:ahLst/>
            <a:cxnLst/>
            <a:rect l="l" t="t" r="r" b="b"/>
            <a:pathLst>
              <a:path h="68580">
                <a:moveTo>
                  <a:pt x="0" y="0"/>
                </a:moveTo>
                <a:lnTo>
                  <a:pt x="0" y="6857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24" name="object 3424"/>
          <p:cNvSpPr/>
          <p:nvPr/>
        </p:nvSpPr>
        <p:spPr>
          <a:xfrm>
            <a:off x="5421629" y="1462000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25" name="object 3425"/>
          <p:cNvSpPr/>
          <p:nvPr/>
        </p:nvSpPr>
        <p:spPr>
          <a:xfrm>
            <a:off x="5426825" y="1415241"/>
            <a:ext cx="0" cy="46759"/>
          </a:xfrm>
          <a:custGeom>
            <a:avLst/>
            <a:gdLst/>
            <a:ahLst/>
            <a:cxnLst/>
            <a:rect l="l" t="t" r="r" b="b"/>
            <a:pathLst>
              <a:path h="68580">
                <a:moveTo>
                  <a:pt x="0" y="0"/>
                </a:moveTo>
                <a:lnTo>
                  <a:pt x="0" y="6857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26" name="object 3426"/>
          <p:cNvSpPr/>
          <p:nvPr/>
        </p:nvSpPr>
        <p:spPr>
          <a:xfrm>
            <a:off x="5421630" y="1415242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76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27" name="object 3427"/>
          <p:cNvSpPr/>
          <p:nvPr/>
        </p:nvSpPr>
        <p:spPr>
          <a:xfrm>
            <a:off x="5421629" y="1415242"/>
            <a:ext cx="0" cy="46759"/>
          </a:xfrm>
          <a:custGeom>
            <a:avLst/>
            <a:gdLst/>
            <a:ahLst/>
            <a:cxnLst/>
            <a:rect l="l" t="t" r="r" b="b"/>
            <a:pathLst>
              <a:path h="68580">
                <a:moveTo>
                  <a:pt x="0" y="0"/>
                </a:moveTo>
                <a:lnTo>
                  <a:pt x="0" y="6857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28" name="object 3428"/>
          <p:cNvSpPr/>
          <p:nvPr/>
        </p:nvSpPr>
        <p:spPr>
          <a:xfrm>
            <a:off x="5530734" y="1462000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29" name="object 3429"/>
          <p:cNvSpPr/>
          <p:nvPr/>
        </p:nvSpPr>
        <p:spPr>
          <a:xfrm>
            <a:off x="5535929" y="1415241"/>
            <a:ext cx="0" cy="46759"/>
          </a:xfrm>
          <a:custGeom>
            <a:avLst/>
            <a:gdLst/>
            <a:ahLst/>
            <a:cxnLst/>
            <a:rect l="l" t="t" r="r" b="b"/>
            <a:pathLst>
              <a:path h="68580">
                <a:moveTo>
                  <a:pt x="0" y="0"/>
                </a:moveTo>
                <a:lnTo>
                  <a:pt x="0" y="6857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30" name="object 3430"/>
          <p:cNvSpPr/>
          <p:nvPr/>
        </p:nvSpPr>
        <p:spPr>
          <a:xfrm>
            <a:off x="5530733" y="1415242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76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31" name="object 3431"/>
          <p:cNvSpPr/>
          <p:nvPr/>
        </p:nvSpPr>
        <p:spPr>
          <a:xfrm>
            <a:off x="5530735" y="1415242"/>
            <a:ext cx="0" cy="46759"/>
          </a:xfrm>
          <a:custGeom>
            <a:avLst/>
            <a:gdLst/>
            <a:ahLst/>
            <a:cxnLst/>
            <a:rect l="l" t="t" r="r" b="b"/>
            <a:pathLst>
              <a:path h="68580">
                <a:moveTo>
                  <a:pt x="0" y="0"/>
                </a:moveTo>
                <a:lnTo>
                  <a:pt x="0" y="6857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32" name="object 3432"/>
          <p:cNvSpPr/>
          <p:nvPr/>
        </p:nvSpPr>
        <p:spPr>
          <a:xfrm>
            <a:off x="5421629" y="1462000"/>
            <a:ext cx="114300" cy="0"/>
          </a:xfrm>
          <a:custGeom>
            <a:avLst/>
            <a:gdLst/>
            <a:ahLst/>
            <a:cxnLst/>
            <a:rect l="l" t="t" r="r" b="b"/>
            <a:pathLst>
              <a:path w="167640">
                <a:moveTo>
                  <a:pt x="16764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33" name="object 3433"/>
          <p:cNvSpPr/>
          <p:nvPr/>
        </p:nvSpPr>
        <p:spPr>
          <a:xfrm>
            <a:off x="5421629" y="1415242"/>
            <a:ext cx="114300" cy="0"/>
          </a:xfrm>
          <a:custGeom>
            <a:avLst/>
            <a:gdLst/>
            <a:ahLst/>
            <a:cxnLst/>
            <a:rect l="l" t="t" r="r" b="b"/>
            <a:pathLst>
              <a:path w="167640">
                <a:moveTo>
                  <a:pt x="0" y="0"/>
                </a:moveTo>
                <a:lnTo>
                  <a:pt x="16764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34" name="object 3434"/>
          <p:cNvSpPr/>
          <p:nvPr/>
        </p:nvSpPr>
        <p:spPr>
          <a:xfrm>
            <a:off x="4438650" y="1462000"/>
            <a:ext cx="114300" cy="0"/>
          </a:xfrm>
          <a:custGeom>
            <a:avLst/>
            <a:gdLst/>
            <a:ahLst/>
            <a:cxnLst/>
            <a:rect l="l" t="t" r="r" b="b"/>
            <a:pathLst>
              <a:path w="167639">
                <a:moveTo>
                  <a:pt x="16763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35" name="object 3435"/>
          <p:cNvSpPr/>
          <p:nvPr/>
        </p:nvSpPr>
        <p:spPr>
          <a:xfrm>
            <a:off x="4438650" y="1415242"/>
            <a:ext cx="114300" cy="0"/>
          </a:xfrm>
          <a:custGeom>
            <a:avLst/>
            <a:gdLst/>
            <a:ahLst/>
            <a:cxnLst/>
            <a:rect l="l" t="t" r="r" b="b"/>
            <a:pathLst>
              <a:path w="167639">
                <a:moveTo>
                  <a:pt x="0" y="0"/>
                </a:moveTo>
                <a:lnTo>
                  <a:pt x="16764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36" name="object 3436"/>
          <p:cNvSpPr/>
          <p:nvPr/>
        </p:nvSpPr>
        <p:spPr>
          <a:xfrm>
            <a:off x="2459182" y="3970366"/>
            <a:ext cx="114300" cy="0"/>
          </a:xfrm>
          <a:custGeom>
            <a:avLst/>
            <a:gdLst/>
            <a:ahLst/>
            <a:cxnLst/>
            <a:rect l="l" t="t" r="r" b="b"/>
            <a:pathLst>
              <a:path w="167639">
                <a:moveTo>
                  <a:pt x="16763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37" name="object 3437"/>
          <p:cNvSpPr/>
          <p:nvPr/>
        </p:nvSpPr>
        <p:spPr>
          <a:xfrm>
            <a:off x="2459182" y="3923607"/>
            <a:ext cx="114300" cy="0"/>
          </a:xfrm>
          <a:custGeom>
            <a:avLst/>
            <a:gdLst/>
            <a:ahLst/>
            <a:cxnLst/>
            <a:rect l="l" t="t" r="r" b="b"/>
            <a:pathLst>
              <a:path w="167639">
                <a:moveTo>
                  <a:pt x="16763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38" name="object 3438"/>
          <p:cNvSpPr/>
          <p:nvPr/>
        </p:nvSpPr>
        <p:spPr>
          <a:xfrm>
            <a:off x="5409160" y="3970366"/>
            <a:ext cx="114300" cy="0"/>
          </a:xfrm>
          <a:custGeom>
            <a:avLst/>
            <a:gdLst/>
            <a:ahLst/>
            <a:cxnLst/>
            <a:rect l="l" t="t" r="r" b="b"/>
            <a:pathLst>
              <a:path w="167640">
                <a:moveTo>
                  <a:pt x="16764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39" name="object 3439"/>
          <p:cNvSpPr/>
          <p:nvPr/>
        </p:nvSpPr>
        <p:spPr>
          <a:xfrm>
            <a:off x="5409160" y="3923607"/>
            <a:ext cx="114300" cy="0"/>
          </a:xfrm>
          <a:custGeom>
            <a:avLst/>
            <a:gdLst/>
            <a:ahLst/>
            <a:cxnLst/>
            <a:rect l="l" t="t" r="r" b="b"/>
            <a:pathLst>
              <a:path w="167640">
                <a:moveTo>
                  <a:pt x="16764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40" name="object 3440"/>
          <p:cNvSpPr/>
          <p:nvPr/>
        </p:nvSpPr>
        <p:spPr>
          <a:xfrm>
            <a:off x="7279523" y="1462000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41" name="object 3441"/>
          <p:cNvSpPr/>
          <p:nvPr/>
        </p:nvSpPr>
        <p:spPr>
          <a:xfrm>
            <a:off x="7284719" y="1415241"/>
            <a:ext cx="0" cy="46759"/>
          </a:xfrm>
          <a:custGeom>
            <a:avLst/>
            <a:gdLst/>
            <a:ahLst/>
            <a:cxnLst/>
            <a:rect l="l" t="t" r="r" b="b"/>
            <a:pathLst>
              <a:path h="68580">
                <a:moveTo>
                  <a:pt x="0" y="0"/>
                </a:moveTo>
                <a:lnTo>
                  <a:pt x="0" y="6857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42" name="object 3442"/>
          <p:cNvSpPr/>
          <p:nvPr/>
        </p:nvSpPr>
        <p:spPr>
          <a:xfrm>
            <a:off x="7279524" y="1415242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76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43" name="object 3443"/>
          <p:cNvSpPr/>
          <p:nvPr/>
        </p:nvSpPr>
        <p:spPr>
          <a:xfrm>
            <a:off x="7279524" y="1415242"/>
            <a:ext cx="0" cy="46759"/>
          </a:xfrm>
          <a:custGeom>
            <a:avLst/>
            <a:gdLst/>
            <a:ahLst/>
            <a:cxnLst/>
            <a:rect l="l" t="t" r="r" b="b"/>
            <a:pathLst>
              <a:path h="68580">
                <a:moveTo>
                  <a:pt x="0" y="0"/>
                </a:moveTo>
                <a:lnTo>
                  <a:pt x="0" y="6857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44" name="object 3444"/>
          <p:cNvSpPr/>
          <p:nvPr/>
        </p:nvSpPr>
        <p:spPr>
          <a:xfrm>
            <a:off x="6295505" y="1462000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45" name="object 3445"/>
          <p:cNvSpPr/>
          <p:nvPr/>
        </p:nvSpPr>
        <p:spPr>
          <a:xfrm>
            <a:off x="6300701" y="1415241"/>
            <a:ext cx="0" cy="46759"/>
          </a:xfrm>
          <a:custGeom>
            <a:avLst/>
            <a:gdLst/>
            <a:ahLst/>
            <a:cxnLst/>
            <a:rect l="l" t="t" r="r" b="b"/>
            <a:pathLst>
              <a:path h="68580">
                <a:moveTo>
                  <a:pt x="0" y="0"/>
                </a:moveTo>
                <a:lnTo>
                  <a:pt x="0" y="6857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46" name="object 3446"/>
          <p:cNvSpPr/>
          <p:nvPr/>
        </p:nvSpPr>
        <p:spPr>
          <a:xfrm>
            <a:off x="6295505" y="1415242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76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47" name="object 3447"/>
          <p:cNvSpPr/>
          <p:nvPr/>
        </p:nvSpPr>
        <p:spPr>
          <a:xfrm>
            <a:off x="6294466" y="1415242"/>
            <a:ext cx="0" cy="48058"/>
          </a:xfrm>
          <a:custGeom>
            <a:avLst/>
            <a:gdLst/>
            <a:ahLst/>
            <a:cxnLst/>
            <a:rect l="l" t="t" r="r" b="b"/>
            <a:pathLst>
              <a:path h="70485">
                <a:moveTo>
                  <a:pt x="0" y="0"/>
                </a:moveTo>
                <a:lnTo>
                  <a:pt x="0" y="70104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48" name="object 3448"/>
          <p:cNvSpPr/>
          <p:nvPr/>
        </p:nvSpPr>
        <p:spPr>
          <a:xfrm>
            <a:off x="5640877" y="1462000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49" name="object 3449"/>
          <p:cNvSpPr/>
          <p:nvPr/>
        </p:nvSpPr>
        <p:spPr>
          <a:xfrm>
            <a:off x="5646074" y="1415241"/>
            <a:ext cx="0" cy="46759"/>
          </a:xfrm>
          <a:custGeom>
            <a:avLst/>
            <a:gdLst/>
            <a:ahLst/>
            <a:cxnLst/>
            <a:rect l="l" t="t" r="r" b="b"/>
            <a:pathLst>
              <a:path h="68580">
                <a:moveTo>
                  <a:pt x="0" y="0"/>
                </a:moveTo>
                <a:lnTo>
                  <a:pt x="0" y="6857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50" name="object 3450"/>
          <p:cNvSpPr/>
          <p:nvPr/>
        </p:nvSpPr>
        <p:spPr>
          <a:xfrm>
            <a:off x="5640878" y="1415242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76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51" name="object 3451"/>
          <p:cNvSpPr/>
          <p:nvPr/>
        </p:nvSpPr>
        <p:spPr>
          <a:xfrm>
            <a:off x="5640878" y="1415242"/>
            <a:ext cx="0" cy="46759"/>
          </a:xfrm>
          <a:custGeom>
            <a:avLst/>
            <a:gdLst/>
            <a:ahLst/>
            <a:cxnLst/>
            <a:rect l="l" t="t" r="r" b="b"/>
            <a:pathLst>
              <a:path h="68580">
                <a:moveTo>
                  <a:pt x="0" y="0"/>
                </a:moveTo>
                <a:lnTo>
                  <a:pt x="0" y="6857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52" name="object 3452"/>
          <p:cNvSpPr/>
          <p:nvPr/>
        </p:nvSpPr>
        <p:spPr>
          <a:xfrm>
            <a:off x="5968191" y="1462000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53" name="object 3453"/>
          <p:cNvSpPr/>
          <p:nvPr/>
        </p:nvSpPr>
        <p:spPr>
          <a:xfrm>
            <a:off x="5973387" y="1415241"/>
            <a:ext cx="0" cy="46759"/>
          </a:xfrm>
          <a:custGeom>
            <a:avLst/>
            <a:gdLst/>
            <a:ahLst/>
            <a:cxnLst/>
            <a:rect l="l" t="t" r="r" b="b"/>
            <a:pathLst>
              <a:path h="68580">
                <a:moveTo>
                  <a:pt x="0" y="0"/>
                </a:moveTo>
                <a:lnTo>
                  <a:pt x="0" y="6857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54" name="object 3454"/>
          <p:cNvSpPr/>
          <p:nvPr/>
        </p:nvSpPr>
        <p:spPr>
          <a:xfrm>
            <a:off x="5968191" y="1415242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76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55" name="object 3455"/>
          <p:cNvSpPr/>
          <p:nvPr/>
        </p:nvSpPr>
        <p:spPr>
          <a:xfrm>
            <a:off x="5968190" y="1415242"/>
            <a:ext cx="0" cy="46759"/>
          </a:xfrm>
          <a:custGeom>
            <a:avLst/>
            <a:gdLst/>
            <a:ahLst/>
            <a:cxnLst/>
            <a:rect l="l" t="t" r="r" b="b"/>
            <a:pathLst>
              <a:path h="68580">
                <a:moveTo>
                  <a:pt x="0" y="0"/>
                </a:moveTo>
                <a:lnTo>
                  <a:pt x="0" y="6857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56" name="object 3456"/>
          <p:cNvSpPr/>
          <p:nvPr/>
        </p:nvSpPr>
        <p:spPr>
          <a:xfrm>
            <a:off x="7063392" y="1462000"/>
            <a:ext cx="109105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1600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57" name="object 3457"/>
          <p:cNvSpPr/>
          <p:nvPr/>
        </p:nvSpPr>
        <p:spPr>
          <a:xfrm>
            <a:off x="7063393" y="1441219"/>
            <a:ext cx="109105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0" y="0"/>
                </a:moveTo>
                <a:lnTo>
                  <a:pt x="1600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58" name="object 3458"/>
          <p:cNvSpPr/>
          <p:nvPr/>
        </p:nvSpPr>
        <p:spPr>
          <a:xfrm>
            <a:off x="7172498" y="1441219"/>
            <a:ext cx="0" cy="20782"/>
          </a:xfrm>
          <a:custGeom>
            <a:avLst/>
            <a:gdLst/>
            <a:ahLst/>
            <a:cxnLst/>
            <a:rect l="l" t="t" r="r" b="b"/>
            <a:pathLst>
              <a:path h="30480">
                <a:moveTo>
                  <a:pt x="0" y="0"/>
                </a:moveTo>
                <a:lnTo>
                  <a:pt x="0" y="304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59" name="object 3459"/>
          <p:cNvSpPr/>
          <p:nvPr/>
        </p:nvSpPr>
        <p:spPr>
          <a:xfrm>
            <a:off x="7063394" y="1441219"/>
            <a:ext cx="0" cy="20782"/>
          </a:xfrm>
          <a:custGeom>
            <a:avLst/>
            <a:gdLst/>
            <a:ahLst/>
            <a:cxnLst/>
            <a:rect l="l" t="t" r="r" b="b"/>
            <a:pathLst>
              <a:path h="30480">
                <a:moveTo>
                  <a:pt x="0" y="0"/>
                </a:moveTo>
                <a:lnTo>
                  <a:pt x="0" y="304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60" name="object 3460"/>
          <p:cNvSpPr/>
          <p:nvPr/>
        </p:nvSpPr>
        <p:spPr>
          <a:xfrm>
            <a:off x="8766464" y="1788276"/>
            <a:ext cx="0" cy="364981"/>
          </a:xfrm>
          <a:custGeom>
            <a:avLst/>
            <a:gdLst/>
            <a:ahLst/>
            <a:cxnLst/>
            <a:rect l="l" t="t" r="r" b="b"/>
            <a:pathLst>
              <a:path h="535305">
                <a:moveTo>
                  <a:pt x="0" y="0"/>
                </a:moveTo>
                <a:lnTo>
                  <a:pt x="0" y="534924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61" name="object 3461"/>
          <p:cNvSpPr/>
          <p:nvPr/>
        </p:nvSpPr>
        <p:spPr>
          <a:xfrm>
            <a:off x="8766464" y="2152996"/>
            <a:ext cx="12556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62" name="object 3462"/>
          <p:cNvSpPr/>
          <p:nvPr/>
        </p:nvSpPr>
        <p:spPr>
          <a:xfrm>
            <a:off x="8778933" y="2113511"/>
            <a:ext cx="0" cy="39831"/>
          </a:xfrm>
          <a:custGeom>
            <a:avLst/>
            <a:gdLst/>
            <a:ahLst/>
            <a:cxnLst/>
            <a:rect l="l" t="t" r="r" b="b"/>
            <a:pathLst>
              <a:path h="58419">
                <a:moveTo>
                  <a:pt x="0" y="57911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63" name="object 3463"/>
          <p:cNvSpPr/>
          <p:nvPr/>
        </p:nvSpPr>
        <p:spPr>
          <a:xfrm>
            <a:off x="8778933" y="1788276"/>
            <a:ext cx="0" cy="313026"/>
          </a:xfrm>
          <a:custGeom>
            <a:avLst/>
            <a:gdLst/>
            <a:ahLst/>
            <a:cxnLst/>
            <a:rect l="l" t="t" r="r" b="b"/>
            <a:pathLst>
              <a:path h="459105">
                <a:moveTo>
                  <a:pt x="0" y="458724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64" name="object 3464"/>
          <p:cNvSpPr/>
          <p:nvPr/>
        </p:nvSpPr>
        <p:spPr>
          <a:xfrm>
            <a:off x="8766464" y="2256905"/>
            <a:ext cx="0" cy="4330"/>
          </a:xfrm>
          <a:custGeom>
            <a:avLst/>
            <a:gdLst/>
            <a:ahLst/>
            <a:cxnLst/>
            <a:rect l="l" t="t" r="r" b="b"/>
            <a:pathLst>
              <a:path h="6350">
                <a:moveTo>
                  <a:pt x="-3809" y="3048"/>
                </a:moveTo>
                <a:lnTo>
                  <a:pt x="3809" y="3048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65" name="object 3465"/>
          <p:cNvSpPr/>
          <p:nvPr/>
        </p:nvSpPr>
        <p:spPr>
          <a:xfrm>
            <a:off x="8778932" y="2256905"/>
            <a:ext cx="0" cy="66675"/>
          </a:xfrm>
          <a:custGeom>
            <a:avLst/>
            <a:gdLst/>
            <a:ahLst/>
            <a:cxnLst/>
            <a:rect l="l" t="t" r="r" b="b"/>
            <a:pathLst>
              <a:path h="97789">
                <a:moveTo>
                  <a:pt x="0" y="0"/>
                </a:moveTo>
                <a:lnTo>
                  <a:pt x="0" y="97534"/>
                </a:lnTo>
              </a:path>
            </a:pathLst>
          </a:custGeom>
          <a:ln w="761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66" name="object 3466"/>
          <p:cNvSpPr/>
          <p:nvPr/>
        </p:nvSpPr>
        <p:spPr>
          <a:xfrm>
            <a:off x="8766464" y="2256905"/>
            <a:ext cx="12556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18288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67" name="object 3467"/>
          <p:cNvSpPr/>
          <p:nvPr/>
        </p:nvSpPr>
        <p:spPr>
          <a:xfrm>
            <a:off x="8766464" y="1788275"/>
            <a:ext cx="12556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1828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68" name="object 3468"/>
          <p:cNvSpPr/>
          <p:nvPr/>
        </p:nvSpPr>
        <p:spPr>
          <a:xfrm>
            <a:off x="8766464" y="2261062"/>
            <a:ext cx="0" cy="54119"/>
          </a:xfrm>
          <a:custGeom>
            <a:avLst/>
            <a:gdLst/>
            <a:ahLst/>
            <a:cxnLst/>
            <a:rect l="l" t="t" r="r" b="b"/>
            <a:pathLst>
              <a:path h="79375">
                <a:moveTo>
                  <a:pt x="0" y="0"/>
                </a:moveTo>
                <a:lnTo>
                  <a:pt x="0" y="792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69" name="object 3469"/>
          <p:cNvSpPr/>
          <p:nvPr/>
        </p:nvSpPr>
        <p:spPr>
          <a:xfrm>
            <a:off x="8766464" y="2315094"/>
            <a:ext cx="12556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70" name="object 3470"/>
          <p:cNvSpPr/>
          <p:nvPr/>
        </p:nvSpPr>
        <p:spPr>
          <a:xfrm>
            <a:off x="9539546" y="5175711"/>
            <a:ext cx="109105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1600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71" name="object 3471"/>
          <p:cNvSpPr/>
          <p:nvPr/>
        </p:nvSpPr>
        <p:spPr>
          <a:xfrm>
            <a:off x="9539546" y="5175711"/>
            <a:ext cx="0" cy="3464"/>
          </a:xfrm>
          <a:custGeom>
            <a:avLst/>
            <a:gdLst/>
            <a:ahLst/>
            <a:cxnLst/>
            <a:rect l="l" t="t" r="r" b="b"/>
            <a:pathLst>
              <a:path h="5079">
                <a:moveTo>
                  <a:pt x="-1524" y="2285"/>
                </a:moveTo>
                <a:lnTo>
                  <a:pt x="1524" y="2285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72" name="object 3472"/>
          <p:cNvSpPr/>
          <p:nvPr/>
        </p:nvSpPr>
        <p:spPr>
          <a:xfrm>
            <a:off x="9539546" y="5178829"/>
            <a:ext cx="109105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0" y="0"/>
                </a:moveTo>
                <a:lnTo>
                  <a:pt x="1600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73" name="object 3473"/>
          <p:cNvSpPr/>
          <p:nvPr/>
        </p:nvSpPr>
        <p:spPr>
          <a:xfrm>
            <a:off x="9648652" y="5175711"/>
            <a:ext cx="0" cy="3464"/>
          </a:xfrm>
          <a:custGeom>
            <a:avLst/>
            <a:gdLst/>
            <a:ahLst/>
            <a:cxnLst/>
            <a:rect l="l" t="t" r="r" b="b"/>
            <a:pathLst>
              <a:path h="5079">
                <a:moveTo>
                  <a:pt x="-1524" y="2285"/>
                </a:moveTo>
                <a:lnTo>
                  <a:pt x="1524" y="2285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74" name="object 3474"/>
          <p:cNvSpPr/>
          <p:nvPr/>
        </p:nvSpPr>
        <p:spPr>
          <a:xfrm>
            <a:off x="8669827" y="5165321"/>
            <a:ext cx="109105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160020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75" name="object 3475"/>
          <p:cNvSpPr/>
          <p:nvPr/>
        </p:nvSpPr>
        <p:spPr>
          <a:xfrm>
            <a:off x="8669828" y="5165321"/>
            <a:ext cx="0" cy="20782"/>
          </a:xfrm>
          <a:custGeom>
            <a:avLst/>
            <a:gdLst/>
            <a:ahLst/>
            <a:cxnLst/>
            <a:rect l="l" t="t" r="r" b="b"/>
            <a:pathLst>
              <a:path h="30479">
                <a:moveTo>
                  <a:pt x="0" y="0"/>
                </a:moveTo>
                <a:lnTo>
                  <a:pt x="0" y="3048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76" name="object 3476"/>
          <p:cNvSpPr/>
          <p:nvPr/>
        </p:nvSpPr>
        <p:spPr>
          <a:xfrm>
            <a:off x="8669827" y="5186102"/>
            <a:ext cx="109105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0" y="0"/>
                </a:moveTo>
                <a:lnTo>
                  <a:pt x="16002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77" name="object 3477"/>
          <p:cNvSpPr/>
          <p:nvPr/>
        </p:nvSpPr>
        <p:spPr>
          <a:xfrm>
            <a:off x="8778933" y="5165321"/>
            <a:ext cx="0" cy="20782"/>
          </a:xfrm>
          <a:custGeom>
            <a:avLst/>
            <a:gdLst/>
            <a:ahLst/>
            <a:cxnLst/>
            <a:rect l="l" t="t" r="r" b="b"/>
            <a:pathLst>
              <a:path h="30479">
                <a:moveTo>
                  <a:pt x="0" y="3048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78" name="object 3478"/>
          <p:cNvSpPr/>
          <p:nvPr/>
        </p:nvSpPr>
        <p:spPr>
          <a:xfrm>
            <a:off x="8778931" y="5165321"/>
            <a:ext cx="108239" cy="0"/>
          </a:xfrm>
          <a:custGeom>
            <a:avLst/>
            <a:gdLst/>
            <a:ahLst/>
            <a:cxnLst/>
            <a:rect l="l" t="t" r="r" b="b"/>
            <a:pathLst>
              <a:path w="158750">
                <a:moveTo>
                  <a:pt x="158496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79" name="object 3479"/>
          <p:cNvSpPr/>
          <p:nvPr/>
        </p:nvSpPr>
        <p:spPr>
          <a:xfrm>
            <a:off x="8778933" y="5165321"/>
            <a:ext cx="0" cy="20782"/>
          </a:xfrm>
          <a:custGeom>
            <a:avLst/>
            <a:gdLst/>
            <a:ahLst/>
            <a:cxnLst/>
            <a:rect l="l" t="t" r="r" b="b"/>
            <a:pathLst>
              <a:path h="30479">
                <a:moveTo>
                  <a:pt x="0" y="0"/>
                </a:moveTo>
                <a:lnTo>
                  <a:pt x="0" y="3048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80" name="object 3480"/>
          <p:cNvSpPr/>
          <p:nvPr/>
        </p:nvSpPr>
        <p:spPr>
          <a:xfrm>
            <a:off x="8778933" y="5186102"/>
            <a:ext cx="108239" cy="0"/>
          </a:xfrm>
          <a:custGeom>
            <a:avLst/>
            <a:gdLst/>
            <a:ahLst/>
            <a:cxnLst/>
            <a:rect l="l" t="t" r="r" b="b"/>
            <a:pathLst>
              <a:path w="158750">
                <a:moveTo>
                  <a:pt x="0" y="0"/>
                </a:moveTo>
                <a:lnTo>
                  <a:pt x="158496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81" name="object 3481"/>
          <p:cNvSpPr/>
          <p:nvPr/>
        </p:nvSpPr>
        <p:spPr>
          <a:xfrm>
            <a:off x="8886997" y="5165321"/>
            <a:ext cx="0" cy="20782"/>
          </a:xfrm>
          <a:custGeom>
            <a:avLst/>
            <a:gdLst/>
            <a:ahLst/>
            <a:cxnLst/>
            <a:rect l="l" t="t" r="r" b="b"/>
            <a:pathLst>
              <a:path h="30479">
                <a:moveTo>
                  <a:pt x="0" y="3048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82" name="object 3482"/>
          <p:cNvSpPr/>
          <p:nvPr/>
        </p:nvSpPr>
        <p:spPr>
          <a:xfrm>
            <a:off x="8886997" y="5165321"/>
            <a:ext cx="109105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160020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83" name="object 3483"/>
          <p:cNvSpPr/>
          <p:nvPr/>
        </p:nvSpPr>
        <p:spPr>
          <a:xfrm>
            <a:off x="8886997" y="5165321"/>
            <a:ext cx="0" cy="20782"/>
          </a:xfrm>
          <a:custGeom>
            <a:avLst/>
            <a:gdLst/>
            <a:ahLst/>
            <a:cxnLst/>
            <a:rect l="l" t="t" r="r" b="b"/>
            <a:pathLst>
              <a:path h="30479">
                <a:moveTo>
                  <a:pt x="0" y="0"/>
                </a:moveTo>
                <a:lnTo>
                  <a:pt x="0" y="3048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84" name="object 3484"/>
          <p:cNvSpPr/>
          <p:nvPr/>
        </p:nvSpPr>
        <p:spPr>
          <a:xfrm>
            <a:off x="8886997" y="5186102"/>
            <a:ext cx="109105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0" y="0"/>
                </a:moveTo>
                <a:lnTo>
                  <a:pt x="16002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85" name="object 3485"/>
          <p:cNvSpPr/>
          <p:nvPr/>
        </p:nvSpPr>
        <p:spPr>
          <a:xfrm>
            <a:off x="8996102" y="5165321"/>
            <a:ext cx="0" cy="20782"/>
          </a:xfrm>
          <a:custGeom>
            <a:avLst/>
            <a:gdLst/>
            <a:ahLst/>
            <a:cxnLst/>
            <a:rect l="l" t="t" r="r" b="b"/>
            <a:pathLst>
              <a:path h="30479">
                <a:moveTo>
                  <a:pt x="0" y="3048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86" name="object 3486"/>
          <p:cNvSpPr/>
          <p:nvPr/>
        </p:nvSpPr>
        <p:spPr>
          <a:xfrm>
            <a:off x="9648651" y="5165321"/>
            <a:ext cx="126856" cy="0"/>
          </a:xfrm>
          <a:custGeom>
            <a:avLst/>
            <a:gdLst/>
            <a:ahLst/>
            <a:cxnLst/>
            <a:rect l="l" t="t" r="r" b="b"/>
            <a:pathLst>
              <a:path w="186055">
                <a:moveTo>
                  <a:pt x="185927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87" name="object 3487"/>
          <p:cNvSpPr/>
          <p:nvPr/>
        </p:nvSpPr>
        <p:spPr>
          <a:xfrm>
            <a:off x="9648652" y="5165321"/>
            <a:ext cx="0" cy="20782"/>
          </a:xfrm>
          <a:custGeom>
            <a:avLst/>
            <a:gdLst/>
            <a:ahLst/>
            <a:cxnLst/>
            <a:rect l="l" t="t" r="r" b="b"/>
            <a:pathLst>
              <a:path h="30479">
                <a:moveTo>
                  <a:pt x="0" y="0"/>
                </a:moveTo>
                <a:lnTo>
                  <a:pt x="0" y="3048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88" name="object 3488"/>
          <p:cNvSpPr/>
          <p:nvPr/>
        </p:nvSpPr>
        <p:spPr>
          <a:xfrm>
            <a:off x="9648652" y="5186102"/>
            <a:ext cx="126856" cy="0"/>
          </a:xfrm>
          <a:custGeom>
            <a:avLst/>
            <a:gdLst/>
            <a:ahLst/>
            <a:cxnLst/>
            <a:rect l="l" t="t" r="r" b="b"/>
            <a:pathLst>
              <a:path w="186055">
                <a:moveTo>
                  <a:pt x="0" y="0"/>
                </a:moveTo>
                <a:lnTo>
                  <a:pt x="185928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89" name="object 3489"/>
          <p:cNvSpPr/>
          <p:nvPr/>
        </p:nvSpPr>
        <p:spPr>
          <a:xfrm>
            <a:off x="9775420" y="5165321"/>
            <a:ext cx="0" cy="20782"/>
          </a:xfrm>
          <a:custGeom>
            <a:avLst/>
            <a:gdLst/>
            <a:ahLst/>
            <a:cxnLst/>
            <a:rect l="l" t="t" r="r" b="b"/>
            <a:pathLst>
              <a:path h="30479">
                <a:moveTo>
                  <a:pt x="0" y="3048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90" name="object 3490"/>
          <p:cNvSpPr/>
          <p:nvPr/>
        </p:nvSpPr>
        <p:spPr>
          <a:xfrm>
            <a:off x="9431480" y="5165321"/>
            <a:ext cx="108239" cy="0"/>
          </a:xfrm>
          <a:custGeom>
            <a:avLst/>
            <a:gdLst/>
            <a:ahLst/>
            <a:cxnLst/>
            <a:rect l="l" t="t" r="r" b="b"/>
            <a:pathLst>
              <a:path w="158750">
                <a:moveTo>
                  <a:pt x="158496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91" name="object 3491"/>
          <p:cNvSpPr/>
          <p:nvPr/>
        </p:nvSpPr>
        <p:spPr>
          <a:xfrm>
            <a:off x="9431482" y="5165321"/>
            <a:ext cx="0" cy="20782"/>
          </a:xfrm>
          <a:custGeom>
            <a:avLst/>
            <a:gdLst/>
            <a:ahLst/>
            <a:cxnLst/>
            <a:rect l="l" t="t" r="r" b="b"/>
            <a:pathLst>
              <a:path h="30479">
                <a:moveTo>
                  <a:pt x="0" y="0"/>
                </a:moveTo>
                <a:lnTo>
                  <a:pt x="0" y="3048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92" name="object 3492"/>
          <p:cNvSpPr/>
          <p:nvPr/>
        </p:nvSpPr>
        <p:spPr>
          <a:xfrm>
            <a:off x="9431482" y="5186102"/>
            <a:ext cx="108239" cy="0"/>
          </a:xfrm>
          <a:custGeom>
            <a:avLst/>
            <a:gdLst/>
            <a:ahLst/>
            <a:cxnLst/>
            <a:rect l="l" t="t" r="r" b="b"/>
            <a:pathLst>
              <a:path w="158750">
                <a:moveTo>
                  <a:pt x="0" y="0"/>
                </a:moveTo>
                <a:lnTo>
                  <a:pt x="158496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93" name="object 3493"/>
          <p:cNvSpPr/>
          <p:nvPr/>
        </p:nvSpPr>
        <p:spPr>
          <a:xfrm>
            <a:off x="9539546" y="5165321"/>
            <a:ext cx="0" cy="20782"/>
          </a:xfrm>
          <a:custGeom>
            <a:avLst/>
            <a:gdLst/>
            <a:ahLst/>
            <a:cxnLst/>
            <a:rect l="l" t="t" r="r" b="b"/>
            <a:pathLst>
              <a:path h="30479">
                <a:moveTo>
                  <a:pt x="0" y="3048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94" name="object 3494"/>
          <p:cNvSpPr/>
          <p:nvPr/>
        </p:nvSpPr>
        <p:spPr>
          <a:xfrm>
            <a:off x="9322376" y="5165321"/>
            <a:ext cx="109105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160020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95" name="object 3495"/>
          <p:cNvSpPr/>
          <p:nvPr/>
        </p:nvSpPr>
        <p:spPr>
          <a:xfrm>
            <a:off x="9322377" y="5165321"/>
            <a:ext cx="0" cy="20782"/>
          </a:xfrm>
          <a:custGeom>
            <a:avLst/>
            <a:gdLst/>
            <a:ahLst/>
            <a:cxnLst/>
            <a:rect l="l" t="t" r="r" b="b"/>
            <a:pathLst>
              <a:path h="30479">
                <a:moveTo>
                  <a:pt x="0" y="0"/>
                </a:moveTo>
                <a:lnTo>
                  <a:pt x="0" y="3048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96" name="object 3496"/>
          <p:cNvSpPr/>
          <p:nvPr/>
        </p:nvSpPr>
        <p:spPr>
          <a:xfrm>
            <a:off x="9322376" y="5186102"/>
            <a:ext cx="109105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0" y="0"/>
                </a:moveTo>
                <a:lnTo>
                  <a:pt x="16002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97" name="object 3497"/>
          <p:cNvSpPr/>
          <p:nvPr/>
        </p:nvSpPr>
        <p:spPr>
          <a:xfrm>
            <a:off x="9431482" y="5165321"/>
            <a:ext cx="0" cy="20782"/>
          </a:xfrm>
          <a:custGeom>
            <a:avLst/>
            <a:gdLst/>
            <a:ahLst/>
            <a:cxnLst/>
            <a:rect l="l" t="t" r="r" b="b"/>
            <a:pathLst>
              <a:path h="30479">
                <a:moveTo>
                  <a:pt x="0" y="3048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98" name="object 3498"/>
          <p:cNvSpPr/>
          <p:nvPr/>
        </p:nvSpPr>
        <p:spPr>
          <a:xfrm>
            <a:off x="8996102" y="5165321"/>
            <a:ext cx="109105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160020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99" name="object 3499"/>
          <p:cNvSpPr/>
          <p:nvPr/>
        </p:nvSpPr>
        <p:spPr>
          <a:xfrm>
            <a:off x="8996102" y="5165321"/>
            <a:ext cx="0" cy="20782"/>
          </a:xfrm>
          <a:custGeom>
            <a:avLst/>
            <a:gdLst/>
            <a:ahLst/>
            <a:cxnLst/>
            <a:rect l="l" t="t" r="r" b="b"/>
            <a:pathLst>
              <a:path h="30479">
                <a:moveTo>
                  <a:pt x="0" y="0"/>
                </a:moveTo>
                <a:lnTo>
                  <a:pt x="0" y="3048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00" name="object 3500"/>
          <p:cNvSpPr/>
          <p:nvPr/>
        </p:nvSpPr>
        <p:spPr>
          <a:xfrm>
            <a:off x="8996102" y="5186102"/>
            <a:ext cx="109105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0" y="0"/>
                </a:moveTo>
                <a:lnTo>
                  <a:pt x="16002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01" name="object 3501"/>
          <p:cNvSpPr/>
          <p:nvPr/>
        </p:nvSpPr>
        <p:spPr>
          <a:xfrm>
            <a:off x="9105207" y="5165321"/>
            <a:ext cx="0" cy="20782"/>
          </a:xfrm>
          <a:custGeom>
            <a:avLst/>
            <a:gdLst/>
            <a:ahLst/>
            <a:cxnLst/>
            <a:rect l="l" t="t" r="r" b="b"/>
            <a:pathLst>
              <a:path h="30479">
                <a:moveTo>
                  <a:pt x="0" y="3048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02" name="object 3502"/>
          <p:cNvSpPr/>
          <p:nvPr/>
        </p:nvSpPr>
        <p:spPr>
          <a:xfrm>
            <a:off x="9105206" y="5165321"/>
            <a:ext cx="108239" cy="0"/>
          </a:xfrm>
          <a:custGeom>
            <a:avLst/>
            <a:gdLst/>
            <a:ahLst/>
            <a:cxnLst/>
            <a:rect l="l" t="t" r="r" b="b"/>
            <a:pathLst>
              <a:path w="158750">
                <a:moveTo>
                  <a:pt x="158496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03" name="object 3503"/>
          <p:cNvSpPr/>
          <p:nvPr/>
        </p:nvSpPr>
        <p:spPr>
          <a:xfrm>
            <a:off x="9105207" y="5165321"/>
            <a:ext cx="0" cy="20782"/>
          </a:xfrm>
          <a:custGeom>
            <a:avLst/>
            <a:gdLst/>
            <a:ahLst/>
            <a:cxnLst/>
            <a:rect l="l" t="t" r="r" b="b"/>
            <a:pathLst>
              <a:path h="30479">
                <a:moveTo>
                  <a:pt x="0" y="0"/>
                </a:moveTo>
                <a:lnTo>
                  <a:pt x="0" y="3048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04" name="object 3504"/>
          <p:cNvSpPr/>
          <p:nvPr/>
        </p:nvSpPr>
        <p:spPr>
          <a:xfrm>
            <a:off x="9105207" y="5186102"/>
            <a:ext cx="108239" cy="0"/>
          </a:xfrm>
          <a:custGeom>
            <a:avLst/>
            <a:gdLst/>
            <a:ahLst/>
            <a:cxnLst/>
            <a:rect l="l" t="t" r="r" b="b"/>
            <a:pathLst>
              <a:path w="158750">
                <a:moveTo>
                  <a:pt x="0" y="0"/>
                </a:moveTo>
                <a:lnTo>
                  <a:pt x="158496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05" name="object 3505"/>
          <p:cNvSpPr/>
          <p:nvPr/>
        </p:nvSpPr>
        <p:spPr>
          <a:xfrm>
            <a:off x="9213271" y="5165321"/>
            <a:ext cx="0" cy="20782"/>
          </a:xfrm>
          <a:custGeom>
            <a:avLst/>
            <a:gdLst/>
            <a:ahLst/>
            <a:cxnLst/>
            <a:rect l="l" t="t" r="r" b="b"/>
            <a:pathLst>
              <a:path h="30479">
                <a:moveTo>
                  <a:pt x="0" y="3048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06" name="object 3506"/>
          <p:cNvSpPr/>
          <p:nvPr/>
        </p:nvSpPr>
        <p:spPr>
          <a:xfrm>
            <a:off x="9213273" y="5165321"/>
            <a:ext cx="109105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160020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07" name="object 3507"/>
          <p:cNvSpPr/>
          <p:nvPr/>
        </p:nvSpPr>
        <p:spPr>
          <a:xfrm>
            <a:off x="9213271" y="5165321"/>
            <a:ext cx="0" cy="20782"/>
          </a:xfrm>
          <a:custGeom>
            <a:avLst/>
            <a:gdLst/>
            <a:ahLst/>
            <a:cxnLst/>
            <a:rect l="l" t="t" r="r" b="b"/>
            <a:pathLst>
              <a:path h="30479">
                <a:moveTo>
                  <a:pt x="0" y="0"/>
                </a:moveTo>
                <a:lnTo>
                  <a:pt x="0" y="3048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08" name="object 3508"/>
          <p:cNvSpPr/>
          <p:nvPr/>
        </p:nvSpPr>
        <p:spPr>
          <a:xfrm>
            <a:off x="9213271" y="5186102"/>
            <a:ext cx="109105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0" y="0"/>
                </a:moveTo>
                <a:lnTo>
                  <a:pt x="16002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09" name="object 3509"/>
          <p:cNvSpPr/>
          <p:nvPr/>
        </p:nvSpPr>
        <p:spPr>
          <a:xfrm>
            <a:off x="9322377" y="5165321"/>
            <a:ext cx="0" cy="20782"/>
          </a:xfrm>
          <a:custGeom>
            <a:avLst/>
            <a:gdLst/>
            <a:ahLst/>
            <a:cxnLst/>
            <a:rect l="l" t="t" r="r" b="b"/>
            <a:pathLst>
              <a:path h="30479">
                <a:moveTo>
                  <a:pt x="0" y="3048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10" name="object 3510"/>
          <p:cNvSpPr/>
          <p:nvPr/>
        </p:nvSpPr>
        <p:spPr>
          <a:xfrm>
            <a:off x="9756716" y="4955425"/>
            <a:ext cx="0" cy="105208"/>
          </a:xfrm>
          <a:custGeom>
            <a:avLst/>
            <a:gdLst/>
            <a:ahLst/>
            <a:cxnLst/>
            <a:rect l="l" t="t" r="r" b="b"/>
            <a:pathLst>
              <a:path h="154304">
                <a:moveTo>
                  <a:pt x="0" y="0"/>
                </a:moveTo>
                <a:lnTo>
                  <a:pt x="0" y="153924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11" name="object 3511"/>
          <p:cNvSpPr/>
          <p:nvPr/>
        </p:nvSpPr>
        <p:spPr>
          <a:xfrm>
            <a:off x="9756716" y="5060373"/>
            <a:ext cx="22080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4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12" name="object 3512"/>
          <p:cNvSpPr/>
          <p:nvPr/>
        </p:nvSpPr>
        <p:spPr>
          <a:xfrm>
            <a:off x="9778537" y="4955425"/>
            <a:ext cx="0" cy="105208"/>
          </a:xfrm>
          <a:custGeom>
            <a:avLst/>
            <a:gdLst/>
            <a:ahLst/>
            <a:cxnLst/>
            <a:rect l="l" t="t" r="r" b="b"/>
            <a:pathLst>
              <a:path h="154304">
                <a:moveTo>
                  <a:pt x="0" y="153924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13" name="object 3513"/>
          <p:cNvSpPr/>
          <p:nvPr/>
        </p:nvSpPr>
        <p:spPr>
          <a:xfrm>
            <a:off x="9756716" y="4955425"/>
            <a:ext cx="22080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32003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14" name="object 3514"/>
          <p:cNvSpPr/>
          <p:nvPr/>
        </p:nvSpPr>
        <p:spPr>
          <a:xfrm>
            <a:off x="9756716" y="5060373"/>
            <a:ext cx="0" cy="125990"/>
          </a:xfrm>
          <a:custGeom>
            <a:avLst/>
            <a:gdLst/>
            <a:ahLst/>
            <a:cxnLst/>
            <a:rect l="l" t="t" r="r" b="b"/>
            <a:pathLst>
              <a:path h="184784">
                <a:moveTo>
                  <a:pt x="0" y="0"/>
                </a:moveTo>
                <a:lnTo>
                  <a:pt x="0" y="184404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15" name="object 3515"/>
          <p:cNvSpPr/>
          <p:nvPr/>
        </p:nvSpPr>
        <p:spPr>
          <a:xfrm>
            <a:off x="9756716" y="5186102"/>
            <a:ext cx="22080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4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16" name="object 3516"/>
          <p:cNvSpPr/>
          <p:nvPr/>
        </p:nvSpPr>
        <p:spPr>
          <a:xfrm>
            <a:off x="9778537" y="5060373"/>
            <a:ext cx="0" cy="125990"/>
          </a:xfrm>
          <a:custGeom>
            <a:avLst/>
            <a:gdLst/>
            <a:ahLst/>
            <a:cxnLst/>
            <a:rect l="l" t="t" r="r" b="b"/>
            <a:pathLst>
              <a:path h="184784">
                <a:moveTo>
                  <a:pt x="0" y="184404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17" name="object 3517"/>
          <p:cNvSpPr/>
          <p:nvPr/>
        </p:nvSpPr>
        <p:spPr>
          <a:xfrm>
            <a:off x="9756716" y="5060373"/>
            <a:ext cx="22080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32003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18" name="object 3518"/>
          <p:cNvSpPr/>
          <p:nvPr/>
        </p:nvSpPr>
        <p:spPr>
          <a:xfrm>
            <a:off x="9756716" y="4744489"/>
            <a:ext cx="0" cy="106074"/>
          </a:xfrm>
          <a:custGeom>
            <a:avLst/>
            <a:gdLst/>
            <a:ahLst/>
            <a:cxnLst/>
            <a:rect l="l" t="t" r="r" b="b"/>
            <a:pathLst>
              <a:path h="155575">
                <a:moveTo>
                  <a:pt x="0" y="0"/>
                </a:moveTo>
                <a:lnTo>
                  <a:pt x="0" y="155448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19" name="object 3519"/>
          <p:cNvSpPr/>
          <p:nvPr/>
        </p:nvSpPr>
        <p:spPr>
          <a:xfrm>
            <a:off x="9756716" y="4850476"/>
            <a:ext cx="22080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4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20" name="object 3520"/>
          <p:cNvSpPr/>
          <p:nvPr/>
        </p:nvSpPr>
        <p:spPr>
          <a:xfrm>
            <a:off x="9778537" y="4744489"/>
            <a:ext cx="0" cy="106074"/>
          </a:xfrm>
          <a:custGeom>
            <a:avLst/>
            <a:gdLst/>
            <a:ahLst/>
            <a:cxnLst/>
            <a:rect l="l" t="t" r="r" b="b"/>
            <a:pathLst>
              <a:path h="155575">
                <a:moveTo>
                  <a:pt x="0" y="155448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21" name="object 3521"/>
          <p:cNvSpPr/>
          <p:nvPr/>
        </p:nvSpPr>
        <p:spPr>
          <a:xfrm>
            <a:off x="9756716" y="4744488"/>
            <a:ext cx="22080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32003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22" name="object 3522"/>
          <p:cNvSpPr/>
          <p:nvPr/>
        </p:nvSpPr>
        <p:spPr>
          <a:xfrm>
            <a:off x="9756716" y="4850476"/>
            <a:ext cx="0" cy="105208"/>
          </a:xfrm>
          <a:custGeom>
            <a:avLst/>
            <a:gdLst/>
            <a:ahLst/>
            <a:cxnLst/>
            <a:rect l="l" t="t" r="r" b="b"/>
            <a:pathLst>
              <a:path h="154304">
                <a:moveTo>
                  <a:pt x="0" y="0"/>
                </a:moveTo>
                <a:lnTo>
                  <a:pt x="0" y="153924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23" name="object 3523"/>
          <p:cNvSpPr/>
          <p:nvPr/>
        </p:nvSpPr>
        <p:spPr>
          <a:xfrm>
            <a:off x="9756716" y="4955425"/>
            <a:ext cx="22080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4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24" name="object 3524"/>
          <p:cNvSpPr/>
          <p:nvPr/>
        </p:nvSpPr>
        <p:spPr>
          <a:xfrm>
            <a:off x="9778537" y="4850476"/>
            <a:ext cx="0" cy="105208"/>
          </a:xfrm>
          <a:custGeom>
            <a:avLst/>
            <a:gdLst/>
            <a:ahLst/>
            <a:cxnLst/>
            <a:rect l="l" t="t" r="r" b="b"/>
            <a:pathLst>
              <a:path h="154304">
                <a:moveTo>
                  <a:pt x="0" y="153924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25" name="object 3525"/>
          <p:cNvSpPr/>
          <p:nvPr/>
        </p:nvSpPr>
        <p:spPr>
          <a:xfrm>
            <a:off x="9756716" y="4850476"/>
            <a:ext cx="22080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32003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26" name="object 3526"/>
          <p:cNvSpPr/>
          <p:nvPr/>
        </p:nvSpPr>
        <p:spPr>
          <a:xfrm>
            <a:off x="9756716" y="2747356"/>
            <a:ext cx="0" cy="105208"/>
          </a:xfrm>
          <a:custGeom>
            <a:avLst/>
            <a:gdLst/>
            <a:ahLst/>
            <a:cxnLst/>
            <a:rect l="l" t="t" r="r" b="b"/>
            <a:pathLst>
              <a:path h="154304">
                <a:moveTo>
                  <a:pt x="0" y="0"/>
                </a:moveTo>
                <a:lnTo>
                  <a:pt x="0" y="153924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27" name="object 3527"/>
          <p:cNvSpPr/>
          <p:nvPr/>
        </p:nvSpPr>
        <p:spPr>
          <a:xfrm>
            <a:off x="9756716" y="2852304"/>
            <a:ext cx="22080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4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28" name="object 3528"/>
          <p:cNvSpPr/>
          <p:nvPr/>
        </p:nvSpPr>
        <p:spPr>
          <a:xfrm>
            <a:off x="9778537" y="2747356"/>
            <a:ext cx="0" cy="105208"/>
          </a:xfrm>
          <a:custGeom>
            <a:avLst/>
            <a:gdLst/>
            <a:ahLst/>
            <a:cxnLst/>
            <a:rect l="l" t="t" r="r" b="b"/>
            <a:pathLst>
              <a:path h="154304">
                <a:moveTo>
                  <a:pt x="0" y="153924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29" name="object 3529"/>
          <p:cNvSpPr/>
          <p:nvPr/>
        </p:nvSpPr>
        <p:spPr>
          <a:xfrm>
            <a:off x="9756716" y="2747356"/>
            <a:ext cx="22080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32003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30" name="object 3530"/>
          <p:cNvSpPr/>
          <p:nvPr/>
        </p:nvSpPr>
        <p:spPr>
          <a:xfrm>
            <a:off x="9756716" y="2641369"/>
            <a:ext cx="0" cy="106074"/>
          </a:xfrm>
          <a:custGeom>
            <a:avLst/>
            <a:gdLst/>
            <a:ahLst/>
            <a:cxnLst/>
            <a:rect l="l" t="t" r="r" b="b"/>
            <a:pathLst>
              <a:path h="155575">
                <a:moveTo>
                  <a:pt x="0" y="0"/>
                </a:moveTo>
                <a:lnTo>
                  <a:pt x="0" y="155448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31" name="object 3531"/>
          <p:cNvSpPr/>
          <p:nvPr/>
        </p:nvSpPr>
        <p:spPr>
          <a:xfrm>
            <a:off x="9756716" y="2747356"/>
            <a:ext cx="22080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4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32" name="object 3532"/>
          <p:cNvSpPr/>
          <p:nvPr/>
        </p:nvSpPr>
        <p:spPr>
          <a:xfrm>
            <a:off x="9778537" y="2641369"/>
            <a:ext cx="0" cy="106074"/>
          </a:xfrm>
          <a:custGeom>
            <a:avLst/>
            <a:gdLst/>
            <a:ahLst/>
            <a:cxnLst/>
            <a:rect l="l" t="t" r="r" b="b"/>
            <a:pathLst>
              <a:path h="155575">
                <a:moveTo>
                  <a:pt x="0" y="155448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33" name="object 3533"/>
          <p:cNvSpPr/>
          <p:nvPr/>
        </p:nvSpPr>
        <p:spPr>
          <a:xfrm>
            <a:off x="9756716" y="2641369"/>
            <a:ext cx="22080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32003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34" name="object 3534"/>
          <p:cNvSpPr/>
          <p:nvPr/>
        </p:nvSpPr>
        <p:spPr>
          <a:xfrm>
            <a:off x="9756716" y="2513560"/>
            <a:ext cx="0" cy="10391"/>
          </a:xfrm>
          <a:custGeom>
            <a:avLst/>
            <a:gdLst/>
            <a:ahLst/>
            <a:cxnLst/>
            <a:rect l="l" t="t" r="r" b="b"/>
            <a:pathLst>
              <a:path h="15239">
                <a:moveTo>
                  <a:pt x="0" y="0"/>
                </a:moveTo>
                <a:lnTo>
                  <a:pt x="0" y="1524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35" name="object 3535"/>
          <p:cNvSpPr/>
          <p:nvPr/>
        </p:nvSpPr>
        <p:spPr>
          <a:xfrm>
            <a:off x="9756716" y="2536421"/>
            <a:ext cx="0" cy="105208"/>
          </a:xfrm>
          <a:custGeom>
            <a:avLst/>
            <a:gdLst/>
            <a:ahLst/>
            <a:cxnLst/>
            <a:rect l="l" t="t" r="r" b="b"/>
            <a:pathLst>
              <a:path h="154304">
                <a:moveTo>
                  <a:pt x="0" y="0"/>
                </a:moveTo>
                <a:lnTo>
                  <a:pt x="0" y="153924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36" name="object 3536"/>
          <p:cNvSpPr/>
          <p:nvPr/>
        </p:nvSpPr>
        <p:spPr>
          <a:xfrm>
            <a:off x="9756716" y="2641369"/>
            <a:ext cx="22080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4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37" name="object 3537"/>
          <p:cNvSpPr/>
          <p:nvPr/>
        </p:nvSpPr>
        <p:spPr>
          <a:xfrm>
            <a:off x="9778537" y="2513560"/>
            <a:ext cx="0" cy="128155"/>
          </a:xfrm>
          <a:custGeom>
            <a:avLst/>
            <a:gdLst/>
            <a:ahLst/>
            <a:cxnLst/>
            <a:rect l="l" t="t" r="r" b="b"/>
            <a:pathLst>
              <a:path h="187960">
                <a:moveTo>
                  <a:pt x="0" y="187451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38" name="object 3538"/>
          <p:cNvSpPr/>
          <p:nvPr/>
        </p:nvSpPr>
        <p:spPr>
          <a:xfrm>
            <a:off x="9756716" y="2852304"/>
            <a:ext cx="0" cy="105208"/>
          </a:xfrm>
          <a:custGeom>
            <a:avLst/>
            <a:gdLst/>
            <a:ahLst/>
            <a:cxnLst/>
            <a:rect l="l" t="t" r="r" b="b"/>
            <a:pathLst>
              <a:path h="154304">
                <a:moveTo>
                  <a:pt x="0" y="0"/>
                </a:moveTo>
                <a:lnTo>
                  <a:pt x="0" y="153924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39" name="object 3539"/>
          <p:cNvSpPr/>
          <p:nvPr/>
        </p:nvSpPr>
        <p:spPr>
          <a:xfrm>
            <a:off x="9756716" y="2957252"/>
            <a:ext cx="22080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4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40" name="object 3540"/>
          <p:cNvSpPr/>
          <p:nvPr/>
        </p:nvSpPr>
        <p:spPr>
          <a:xfrm>
            <a:off x="9778537" y="2852304"/>
            <a:ext cx="0" cy="105208"/>
          </a:xfrm>
          <a:custGeom>
            <a:avLst/>
            <a:gdLst/>
            <a:ahLst/>
            <a:cxnLst/>
            <a:rect l="l" t="t" r="r" b="b"/>
            <a:pathLst>
              <a:path h="154304">
                <a:moveTo>
                  <a:pt x="0" y="153924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41" name="object 3541"/>
          <p:cNvSpPr/>
          <p:nvPr/>
        </p:nvSpPr>
        <p:spPr>
          <a:xfrm>
            <a:off x="9756716" y="2852304"/>
            <a:ext cx="22080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32003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42" name="object 3542"/>
          <p:cNvSpPr/>
          <p:nvPr/>
        </p:nvSpPr>
        <p:spPr>
          <a:xfrm>
            <a:off x="9756716" y="2957252"/>
            <a:ext cx="0" cy="105208"/>
          </a:xfrm>
          <a:custGeom>
            <a:avLst/>
            <a:gdLst/>
            <a:ahLst/>
            <a:cxnLst/>
            <a:rect l="l" t="t" r="r" b="b"/>
            <a:pathLst>
              <a:path h="154304">
                <a:moveTo>
                  <a:pt x="0" y="0"/>
                </a:moveTo>
                <a:lnTo>
                  <a:pt x="0" y="153924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43" name="object 3543"/>
          <p:cNvSpPr/>
          <p:nvPr/>
        </p:nvSpPr>
        <p:spPr>
          <a:xfrm>
            <a:off x="9756716" y="3062201"/>
            <a:ext cx="22080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4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44" name="object 3544"/>
          <p:cNvSpPr/>
          <p:nvPr/>
        </p:nvSpPr>
        <p:spPr>
          <a:xfrm>
            <a:off x="9778537" y="2957252"/>
            <a:ext cx="0" cy="105208"/>
          </a:xfrm>
          <a:custGeom>
            <a:avLst/>
            <a:gdLst/>
            <a:ahLst/>
            <a:cxnLst/>
            <a:rect l="l" t="t" r="r" b="b"/>
            <a:pathLst>
              <a:path h="154304">
                <a:moveTo>
                  <a:pt x="0" y="153924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45" name="object 3545"/>
          <p:cNvSpPr/>
          <p:nvPr/>
        </p:nvSpPr>
        <p:spPr>
          <a:xfrm>
            <a:off x="9756716" y="2957252"/>
            <a:ext cx="22080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32003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46" name="object 3546"/>
          <p:cNvSpPr/>
          <p:nvPr/>
        </p:nvSpPr>
        <p:spPr>
          <a:xfrm>
            <a:off x="9756716" y="3692929"/>
            <a:ext cx="0" cy="106074"/>
          </a:xfrm>
          <a:custGeom>
            <a:avLst/>
            <a:gdLst/>
            <a:ahLst/>
            <a:cxnLst/>
            <a:rect l="l" t="t" r="r" b="b"/>
            <a:pathLst>
              <a:path h="155575">
                <a:moveTo>
                  <a:pt x="0" y="0"/>
                </a:moveTo>
                <a:lnTo>
                  <a:pt x="0" y="155448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47" name="object 3547"/>
          <p:cNvSpPr/>
          <p:nvPr/>
        </p:nvSpPr>
        <p:spPr>
          <a:xfrm>
            <a:off x="9756716" y="3798916"/>
            <a:ext cx="22080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4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48" name="object 3548"/>
          <p:cNvSpPr/>
          <p:nvPr/>
        </p:nvSpPr>
        <p:spPr>
          <a:xfrm>
            <a:off x="9778537" y="3692929"/>
            <a:ext cx="0" cy="106074"/>
          </a:xfrm>
          <a:custGeom>
            <a:avLst/>
            <a:gdLst/>
            <a:ahLst/>
            <a:cxnLst/>
            <a:rect l="l" t="t" r="r" b="b"/>
            <a:pathLst>
              <a:path h="155575">
                <a:moveTo>
                  <a:pt x="0" y="155448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49" name="object 3549"/>
          <p:cNvSpPr/>
          <p:nvPr/>
        </p:nvSpPr>
        <p:spPr>
          <a:xfrm>
            <a:off x="9756716" y="3692929"/>
            <a:ext cx="22080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32003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50" name="object 3550"/>
          <p:cNvSpPr/>
          <p:nvPr/>
        </p:nvSpPr>
        <p:spPr>
          <a:xfrm>
            <a:off x="9756716" y="3062201"/>
            <a:ext cx="0" cy="105208"/>
          </a:xfrm>
          <a:custGeom>
            <a:avLst/>
            <a:gdLst/>
            <a:ahLst/>
            <a:cxnLst/>
            <a:rect l="l" t="t" r="r" b="b"/>
            <a:pathLst>
              <a:path h="154304">
                <a:moveTo>
                  <a:pt x="0" y="0"/>
                </a:moveTo>
                <a:lnTo>
                  <a:pt x="0" y="153924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51" name="object 3551"/>
          <p:cNvSpPr/>
          <p:nvPr/>
        </p:nvSpPr>
        <p:spPr>
          <a:xfrm>
            <a:off x="9756716" y="3167149"/>
            <a:ext cx="22080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4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52" name="object 3552"/>
          <p:cNvSpPr/>
          <p:nvPr/>
        </p:nvSpPr>
        <p:spPr>
          <a:xfrm>
            <a:off x="9778537" y="3062201"/>
            <a:ext cx="0" cy="105208"/>
          </a:xfrm>
          <a:custGeom>
            <a:avLst/>
            <a:gdLst/>
            <a:ahLst/>
            <a:cxnLst/>
            <a:rect l="l" t="t" r="r" b="b"/>
            <a:pathLst>
              <a:path h="154304">
                <a:moveTo>
                  <a:pt x="0" y="153924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53" name="object 3553"/>
          <p:cNvSpPr/>
          <p:nvPr/>
        </p:nvSpPr>
        <p:spPr>
          <a:xfrm>
            <a:off x="9756716" y="3062201"/>
            <a:ext cx="22080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32003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54" name="object 3554"/>
          <p:cNvSpPr/>
          <p:nvPr/>
        </p:nvSpPr>
        <p:spPr>
          <a:xfrm>
            <a:off x="9756716" y="3167149"/>
            <a:ext cx="0" cy="106074"/>
          </a:xfrm>
          <a:custGeom>
            <a:avLst/>
            <a:gdLst/>
            <a:ahLst/>
            <a:cxnLst/>
            <a:rect l="l" t="t" r="r" b="b"/>
            <a:pathLst>
              <a:path h="155575">
                <a:moveTo>
                  <a:pt x="0" y="0"/>
                </a:moveTo>
                <a:lnTo>
                  <a:pt x="0" y="155448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55" name="object 3555"/>
          <p:cNvSpPr/>
          <p:nvPr/>
        </p:nvSpPr>
        <p:spPr>
          <a:xfrm>
            <a:off x="9756716" y="3273136"/>
            <a:ext cx="22080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4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56" name="object 3556"/>
          <p:cNvSpPr/>
          <p:nvPr/>
        </p:nvSpPr>
        <p:spPr>
          <a:xfrm>
            <a:off x="9778537" y="3167149"/>
            <a:ext cx="0" cy="106074"/>
          </a:xfrm>
          <a:custGeom>
            <a:avLst/>
            <a:gdLst/>
            <a:ahLst/>
            <a:cxnLst/>
            <a:rect l="l" t="t" r="r" b="b"/>
            <a:pathLst>
              <a:path h="155575">
                <a:moveTo>
                  <a:pt x="0" y="155448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57" name="object 3557"/>
          <p:cNvSpPr/>
          <p:nvPr/>
        </p:nvSpPr>
        <p:spPr>
          <a:xfrm>
            <a:off x="9756716" y="3167149"/>
            <a:ext cx="22080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32003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58" name="object 3558"/>
          <p:cNvSpPr/>
          <p:nvPr/>
        </p:nvSpPr>
        <p:spPr>
          <a:xfrm>
            <a:off x="9756716" y="3273137"/>
            <a:ext cx="0" cy="105208"/>
          </a:xfrm>
          <a:custGeom>
            <a:avLst/>
            <a:gdLst/>
            <a:ahLst/>
            <a:cxnLst/>
            <a:rect l="l" t="t" r="r" b="b"/>
            <a:pathLst>
              <a:path h="154304">
                <a:moveTo>
                  <a:pt x="0" y="0"/>
                </a:moveTo>
                <a:lnTo>
                  <a:pt x="0" y="153924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59" name="object 3559"/>
          <p:cNvSpPr/>
          <p:nvPr/>
        </p:nvSpPr>
        <p:spPr>
          <a:xfrm>
            <a:off x="9756716" y="3378084"/>
            <a:ext cx="22080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4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60" name="object 3560"/>
          <p:cNvSpPr/>
          <p:nvPr/>
        </p:nvSpPr>
        <p:spPr>
          <a:xfrm>
            <a:off x="9778537" y="3273137"/>
            <a:ext cx="0" cy="105208"/>
          </a:xfrm>
          <a:custGeom>
            <a:avLst/>
            <a:gdLst/>
            <a:ahLst/>
            <a:cxnLst/>
            <a:rect l="l" t="t" r="r" b="b"/>
            <a:pathLst>
              <a:path h="154304">
                <a:moveTo>
                  <a:pt x="0" y="153924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61" name="object 3561"/>
          <p:cNvSpPr/>
          <p:nvPr/>
        </p:nvSpPr>
        <p:spPr>
          <a:xfrm>
            <a:off x="9756716" y="3273136"/>
            <a:ext cx="22080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32003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62" name="object 3562"/>
          <p:cNvSpPr/>
          <p:nvPr/>
        </p:nvSpPr>
        <p:spPr>
          <a:xfrm>
            <a:off x="9756716" y="3483032"/>
            <a:ext cx="0" cy="105208"/>
          </a:xfrm>
          <a:custGeom>
            <a:avLst/>
            <a:gdLst/>
            <a:ahLst/>
            <a:cxnLst/>
            <a:rect l="l" t="t" r="r" b="b"/>
            <a:pathLst>
              <a:path h="154304">
                <a:moveTo>
                  <a:pt x="0" y="0"/>
                </a:moveTo>
                <a:lnTo>
                  <a:pt x="0" y="153924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63" name="object 3563"/>
          <p:cNvSpPr/>
          <p:nvPr/>
        </p:nvSpPr>
        <p:spPr>
          <a:xfrm>
            <a:off x="9756716" y="3587980"/>
            <a:ext cx="22080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4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64" name="object 3564"/>
          <p:cNvSpPr/>
          <p:nvPr/>
        </p:nvSpPr>
        <p:spPr>
          <a:xfrm>
            <a:off x="9778537" y="3483032"/>
            <a:ext cx="0" cy="105208"/>
          </a:xfrm>
          <a:custGeom>
            <a:avLst/>
            <a:gdLst/>
            <a:ahLst/>
            <a:cxnLst/>
            <a:rect l="l" t="t" r="r" b="b"/>
            <a:pathLst>
              <a:path h="154304">
                <a:moveTo>
                  <a:pt x="0" y="153924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65" name="object 3565"/>
          <p:cNvSpPr/>
          <p:nvPr/>
        </p:nvSpPr>
        <p:spPr>
          <a:xfrm>
            <a:off x="9756716" y="3483032"/>
            <a:ext cx="22080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32003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66" name="object 3566"/>
          <p:cNvSpPr/>
          <p:nvPr/>
        </p:nvSpPr>
        <p:spPr>
          <a:xfrm>
            <a:off x="9756716" y="3378084"/>
            <a:ext cx="0" cy="105208"/>
          </a:xfrm>
          <a:custGeom>
            <a:avLst/>
            <a:gdLst/>
            <a:ahLst/>
            <a:cxnLst/>
            <a:rect l="l" t="t" r="r" b="b"/>
            <a:pathLst>
              <a:path h="154304">
                <a:moveTo>
                  <a:pt x="0" y="0"/>
                </a:moveTo>
                <a:lnTo>
                  <a:pt x="0" y="153924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67" name="object 3567"/>
          <p:cNvSpPr/>
          <p:nvPr/>
        </p:nvSpPr>
        <p:spPr>
          <a:xfrm>
            <a:off x="9756716" y="3483032"/>
            <a:ext cx="22080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4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68" name="object 3568"/>
          <p:cNvSpPr/>
          <p:nvPr/>
        </p:nvSpPr>
        <p:spPr>
          <a:xfrm>
            <a:off x="9778537" y="3378084"/>
            <a:ext cx="0" cy="105208"/>
          </a:xfrm>
          <a:custGeom>
            <a:avLst/>
            <a:gdLst/>
            <a:ahLst/>
            <a:cxnLst/>
            <a:rect l="l" t="t" r="r" b="b"/>
            <a:pathLst>
              <a:path h="154304">
                <a:moveTo>
                  <a:pt x="0" y="153924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69" name="object 3569"/>
          <p:cNvSpPr/>
          <p:nvPr/>
        </p:nvSpPr>
        <p:spPr>
          <a:xfrm>
            <a:off x="9756716" y="3378084"/>
            <a:ext cx="22080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32003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70" name="object 3570"/>
          <p:cNvSpPr/>
          <p:nvPr/>
        </p:nvSpPr>
        <p:spPr>
          <a:xfrm>
            <a:off x="9756716" y="3587981"/>
            <a:ext cx="0" cy="105208"/>
          </a:xfrm>
          <a:custGeom>
            <a:avLst/>
            <a:gdLst/>
            <a:ahLst/>
            <a:cxnLst/>
            <a:rect l="l" t="t" r="r" b="b"/>
            <a:pathLst>
              <a:path h="154304">
                <a:moveTo>
                  <a:pt x="0" y="0"/>
                </a:moveTo>
                <a:lnTo>
                  <a:pt x="0" y="153924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71" name="object 3571"/>
          <p:cNvSpPr/>
          <p:nvPr/>
        </p:nvSpPr>
        <p:spPr>
          <a:xfrm>
            <a:off x="9756716" y="3692929"/>
            <a:ext cx="22080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4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72" name="object 3572"/>
          <p:cNvSpPr/>
          <p:nvPr/>
        </p:nvSpPr>
        <p:spPr>
          <a:xfrm>
            <a:off x="9778537" y="3587981"/>
            <a:ext cx="0" cy="105208"/>
          </a:xfrm>
          <a:custGeom>
            <a:avLst/>
            <a:gdLst/>
            <a:ahLst/>
            <a:cxnLst/>
            <a:rect l="l" t="t" r="r" b="b"/>
            <a:pathLst>
              <a:path h="154304">
                <a:moveTo>
                  <a:pt x="0" y="153924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73" name="object 3573"/>
          <p:cNvSpPr/>
          <p:nvPr/>
        </p:nvSpPr>
        <p:spPr>
          <a:xfrm>
            <a:off x="9756716" y="3587980"/>
            <a:ext cx="22080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32003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74" name="object 3574"/>
          <p:cNvSpPr/>
          <p:nvPr/>
        </p:nvSpPr>
        <p:spPr>
          <a:xfrm>
            <a:off x="9756716" y="4639541"/>
            <a:ext cx="0" cy="105208"/>
          </a:xfrm>
          <a:custGeom>
            <a:avLst/>
            <a:gdLst/>
            <a:ahLst/>
            <a:cxnLst/>
            <a:rect l="l" t="t" r="r" b="b"/>
            <a:pathLst>
              <a:path h="154304">
                <a:moveTo>
                  <a:pt x="0" y="0"/>
                </a:moveTo>
                <a:lnTo>
                  <a:pt x="0" y="153924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75" name="object 3575"/>
          <p:cNvSpPr/>
          <p:nvPr/>
        </p:nvSpPr>
        <p:spPr>
          <a:xfrm>
            <a:off x="9756716" y="4744488"/>
            <a:ext cx="22080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4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76" name="object 3576"/>
          <p:cNvSpPr/>
          <p:nvPr/>
        </p:nvSpPr>
        <p:spPr>
          <a:xfrm>
            <a:off x="9778537" y="4639541"/>
            <a:ext cx="0" cy="105208"/>
          </a:xfrm>
          <a:custGeom>
            <a:avLst/>
            <a:gdLst/>
            <a:ahLst/>
            <a:cxnLst/>
            <a:rect l="l" t="t" r="r" b="b"/>
            <a:pathLst>
              <a:path h="154304">
                <a:moveTo>
                  <a:pt x="0" y="153924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77" name="object 3577"/>
          <p:cNvSpPr/>
          <p:nvPr/>
        </p:nvSpPr>
        <p:spPr>
          <a:xfrm>
            <a:off x="9756716" y="4639540"/>
            <a:ext cx="22080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32003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78" name="object 3578"/>
          <p:cNvSpPr/>
          <p:nvPr/>
        </p:nvSpPr>
        <p:spPr>
          <a:xfrm>
            <a:off x="9756716" y="4534592"/>
            <a:ext cx="0" cy="105208"/>
          </a:xfrm>
          <a:custGeom>
            <a:avLst/>
            <a:gdLst/>
            <a:ahLst/>
            <a:cxnLst/>
            <a:rect l="l" t="t" r="r" b="b"/>
            <a:pathLst>
              <a:path h="154304">
                <a:moveTo>
                  <a:pt x="0" y="0"/>
                </a:moveTo>
                <a:lnTo>
                  <a:pt x="0" y="153924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79" name="object 3579"/>
          <p:cNvSpPr/>
          <p:nvPr/>
        </p:nvSpPr>
        <p:spPr>
          <a:xfrm>
            <a:off x="9756716" y="4639540"/>
            <a:ext cx="22080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4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80" name="object 3580"/>
          <p:cNvSpPr/>
          <p:nvPr/>
        </p:nvSpPr>
        <p:spPr>
          <a:xfrm>
            <a:off x="9778537" y="4534592"/>
            <a:ext cx="0" cy="105208"/>
          </a:xfrm>
          <a:custGeom>
            <a:avLst/>
            <a:gdLst/>
            <a:ahLst/>
            <a:cxnLst/>
            <a:rect l="l" t="t" r="r" b="b"/>
            <a:pathLst>
              <a:path h="154304">
                <a:moveTo>
                  <a:pt x="0" y="153923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81" name="object 3581"/>
          <p:cNvSpPr/>
          <p:nvPr/>
        </p:nvSpPr>
        <p:spPr>
          <a:xfrm>
            <a:off x="9756716" y="4534591"/>
            <a:ext cx="22080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32003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82" name="object 3582"/>
          <p:cNvSpPr/>
          <p:nvPr/>
        </p:nvSpPr>
        <p:spPr>
          <a:xfrm>
            <a:off x="9756716" y="4429644"/>
            <a:ext cx="0" cy="105208"/>
          </a:xfrm>
          <a:custGeom>
            <a:avLst/>
            <a:gdLst/>
            <a:ahLst/>
            <a:cxnLst/>
            <a:rect l="l" t="t" r="r" b="b"/>
            <a:pathLst>
              <a:path h="154304">
                <a:moveTo>
                  <a:pt x="0" y="0"/>
                </a:moveTo>
                <a:lnTo>
                  <a:pt x="0" y="153924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83" name="object 3583"/>
          <p:cNvSpPr/>
          <p:nvPr/>
        </p:nvSpPr>
        <p:spPr>
          <a:xfrm>
            <a:off x="9756716" y="4534591"/>
            <a:ext cx="22080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4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84" name="object 3584"/>
          <p:cNvSpPr/>
          <p:nvPr/>
        </p:nvSpPr>
        <p:spPr>
          <a:xfrm>
            <a:off x="9778537" y="4429644"/>
            <a:ext cx="0" cy="105208"/>
          </a:xfrm>
          <a:custGeom>
            <a:avLst/>
            <a:gdLst/>
            <a:ahLst/>
            <a:cxnLst/>
            <a:rect l="l" t="t" r="r" b="b"/>
            <a:pathLst>
              <a:path h="154304">
                <a:moveTo>
                  <a:pt x="0" y="153924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85" name="object 3585"/>
          <p:cNvSpPr/>
          <p:nvPr/>
        </p:nvSpPr>
        <p:spPr>
          <a:xfrm>
            <a:off x="9756716" y="4429644"/>
            <a:ext cx="22080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32003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86" name="object 3586"/>
          <p:cNvSpPr/>
          <p:nvPr/>
        </p:nvSpPr>
        <p:spPr>
          <a:xfrm>
            <a:off x="9756716" y="4324697"/>
            <a:ext cx="0" cy="105208"/>
          </a:xfrm>
          <a:custGeom>
            <a:avLst/>
            <a:gdLst/>
            <a:ahLst/>
            <a:cxnLst/>
            <a:rect l="l" t="t" r="r" b="b"/>
            <a:pathLst>
              <a:path h="154304">
                <a:moveTo>
                  <a:pt x="0" y="0"/>
                </a:moveTo>
                <a:lnTo>
                  <a:pt x="0" y="153924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87" name="object 3587"/>
          <p:cNvSpPr/>
          <p:nvPr/>
        </p:nvSpPr>
        <p:spPr>
          <a:xfrm>
            <a:off x="9756716" y="4429644"/>
            <a:ext cx="22080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4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88" name="object 3588"/>
          <p:cNvSpPr/>
          <p:nvPr/>
        </p:nvSpPr>
        <p:spPr>
          <a:xfrm>
            <a:off x="9778537" y="4324697"/>
            <a:ext cx="0" cy="105208"/>
          </a:xfrm>
          <a:custGeom>
            <a:avLst/>
            <a:gdLst/>
            <a:ahLst/>
            <a:cxnLst/>
            <a:rect l="l" t="t" r="r" b="b"/>
            <a:pathLst>
              <a:path h="154304">
                <a:moveTo>
                  <a:pt x="0" y="153924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89" name="object 3589"/>
          <p:cNvSpPr/>
          <p:nvPr/>
        </p:nvSpPr>
        <p:spPr>
          <a:xfrm>
            <a:off x="9756716" y="4324696"/>
            <a:ext cx="22080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32003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90" name="object 3590"/>
          <p:cNvSpPr/>
          <p:nvPr/>
        </p:nvSpPr>
        <p:spPr>
          <a:xfrm>
            <a:off x="9756716" y="4113761"/>
            <a:ext cx="0" cy="105208"/>
          </a:xfrm>
          <a:custGeom>
            <a:avLst/>
            <a:gdLst/>
            <a:ahLst/>
            <a:cxnLst/>
            <a:rect l="l" t="t" r="r" b="b"/>
            <a:pathLst>
              <a:path h="154304">
                <a:moveTo>
                  <a:pt x="0" y="0"/>
                </a:moveTo>
                <a:lnTo>
                  <a:pt x="0" y="153924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91" name="object 3591"/>
          <p:cNvSpPr/>
          <p:nvPr/>
        </p:nvSpPr>
        <p:spPr>
          <a:xfrm>
            <a:off x="9756716" y="4218709"/>
            <a:ext cx="22080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4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92" name="object 3592"/>
          <p:cNvSpPr/>
          <p:nvPr/>
        </p:nvSpPr>
        <p:spPr>
          <a:xfrm>
            <a:off x="9778537" y="4113761"/>
            <a:ext cx="0" cy="105208"/>
          </a:xfrm>
          <a:custGeom>
            <a:avLst/>
            <a:gdLst/>
            <a:ahLst/>
            <a:cxnLst/>
            <a:rect l="l" t="t" r="r" b="b"/>
            <a:pathLst>
              <a:path h="154304">
                <a:moveTo>
                  <a:pt x="0" y="153924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93" name="object 3593"/>
          <p:cNvSpPr/>
          <p:nvPr/>
        </p:nvSpPr>
        <p:spPr>
          <a:xfrm>
            <a:off x="9756716" y="4113760"/>
            <a:ext cx="22080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32003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94" name="object 3594"/>
          <p:cNvSpPr/>
          <p:nvPr/>
        </p:nvSpPr>
        <p:spPr>
          <a:xfrm>
            <a:off x="9756716" y="4218709"/>
            <a:ext cx="0" cy="106074"/>
          </a:xfrm>
          <a:custGeom>
            <a:avLst/>
            <a:gdLst/>
            <a:ahLst/>
            <a:cxnLst/>
            <a:rect l="l" t="t" r="r" b="b"/>
            <a:pathLst>
              <a:path h="155575">
                <a:moveTo>
                  <a:pt x="0" y="0"/>
                </a:moveTo>
                <a:lnTo>
                  <a:pt x="0" y="155448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95" name="object 3595"/>
          <p:cNvSpPr/>
          <p:nvPr/>
        </p:nvSpPr>
        <p:spPr>
          <a:xfrm>
            <a:off x="9756716" y="4324696"/>
            <a:ext cx="22080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4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96" name="object 3596"/>
          <p:cNvSpPr/>
          <p:nvPr/>
        </p:nvSpPr>
        <p:spPr>
          <a:xfrm>
            <a:off x="9778537" y="4218709"/>
            <a:ext cx="0" cy="106074"/>
          </a:xfrm>
          <a:custGeom>
            <a:avLst/>
            <a:gdLst/>
            <a:ahLst/>
            <a:cxnLst/>
            <a:rect l="l" t="t" r="r" b="b"/>
            <a:pathLst>
              <a:path h="155575">
                <a:moveTo>
                  <a:pt x="0" y="155448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97" name="object 3597"/>
          <p:cNvSpPr/>
          <p:nvPr/>
        </p:nvSpPr>
        <p:spPr>
          <a:xfrm>
            <a:off x="9756716" y="4218709"/>
            <a:ext cx="22080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32003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98" name="object 3598"/>
          <p:cNvSpPr/>
          <p:nvPr/>
        </p:nvSpPr>
        <p:spPr>
          <a:xfrm>
            <a:off x="9756716" y="4008812"/>
            <a:ext cx="0" cy="105208"/>
          </a:xfrm>
          <a:custGeom>
            <a:avLst/>
            <a:gdLst/>
            <a:ahLst/>
            <a:cxnLst/>
            <a:rect l="l" t="t" r="r" b="b"/>
            <a:pathLst>
              <a:path h="154304">
                <a:moveTo>
                  <a:pt x="0" y="0"/>
                </a:moveTo>
                <a:lnTo>
                  <a:pt x="0" y="153924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99" name="object 3599"/>
          <p:cNvSpPr/>
          <p:nvPr/>
        </p:nvSpPr>
        <p:spPr>
          <a:xfrm>
            <a:off x="9756716" y="4113760"/>
            <a:ext cx="22080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4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00" name="object 3600"/>
          <p:cNvSpPr/>
          <p:nvPr/>
        </p:nvSpPr>
        <p:spPr>
          <a:xfrm>
            <a:off x="9778537" y="4008812"/>
            <a:ext cx="0" cy="105208"/>
          </a:xfrm>
          <a:custGeom>
            <a:avLst/>
            <a:gdLst/>
            <a:ahLst/>
            <a:cxnLst/>
            <a:rect l="l" t="t" r="r" b="b"/>
            <a:pathLst>
              <a:path h="154304">
                <a:moveTo>
                  <a:pt x="0" y="153924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01" name="object 3601"/>
          <p:cNvSpPr/>
          <p:nvPr/>
        </p:nvSpPr>
        <p:spPr>
          <a:xfrm>
            <a:off x="9756716" y="4008812"/>
            <a:ext cx="22080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32003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02" name="object 3602"/>
          <p:cNvSpPr/>
          <p:nvPr/>
        </p:nvSpPr>
        <p:spPr>
          <a:xfrm>
            <a:off x="9756716" y="3903864"/>
            <a:ext cx="0" cy="105208"/>
          </a:xfrm>
          <a:custGeom>
            <a:avLst/>
            <a:gdLst/>
            <a:ahLst/>
            <a:cxnLst/>
            <a:rect l="l" t="t" r="r" b="b"/>
            <a:pathLst>
              <a:path h="154304">
                <a:moveTo>
                  <a:pt x="0" y="0"/>
                </a:moveTo>
                <a:lnTo>
                  <a:pt x="0" y="153924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03" name="object 3603"/>
          <p:cNvSpPr/>
          <p:nvPr/>
        </p:nvSpPr>
        <p:spPr>
          <a:xfrm>
            <a:off x="9756716" y="4008812"/>
            <a:ext cx="22080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4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04" name="object 3604"/>
          <p:cNvSpPr/>
          <p:nvPr/>
        </p:nvSpPr>
        <p:spPr>
          <a:xfrm>
            <a:off x="9778537" y="3903864"/>
            <a:ext cx="0" cy="105208"/>
          </a:xfrm>
          <a:custGeom>
            <a:avLst/>
            <a:gdLst/>
            <a:ahLst/>
            <a:cxnLst/>
            <a:rect l="l" t="t" r="r" b="b"/>
            <a:pathLst>
              <a:path h="154304">
                <a:moveTo>
                  <a:pt x="0" y="153924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05" name="object 3605"/>
          <p:cNvSpPr/>
          <p:nvPr/>
        </p:nvSpPr>
        <p:spPr>
          <a:xfrm>
            <a:off x="9756716" y="3903864"/>
            <a:ext cx="22080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32003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06" name="object 3606"/>
          <p:cNvSpPr/>
          <p:nvPr/>
        </p:nvSpPr>
        <p:spPr>
          <a:xfrm>
            <a:off x="9756716" y="3798916"/>
            <a:ext cx="0" cy="36368"/>
          </a:xfrm>
          <a:custGeom>
            <a:avLst/>
            <a:gdLst/>
            <a:ahLst/>
            <a:cxnLst/>
            <a:rect l="l" t="t" r="r" b="b"/>
            <a:pathLst>
              <a:path h="53339">
                <a:moveTo>
                  <a:pt x="0" y="0"/>
                </a:moveTo>
                <a:lnTo>
                  <a:pt x="0" y="5334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07" name="object 3607"/>
          <p:cNvSpPr/>
          <p:nvPr/>
        </p:nvSpPr>
        <p:spPr>
          <a:xfrm>
            <a:off x="9756716" y="3847753"/>
            <a:ext cx="0" cy="56284"/>
          </a:xfrm>
          <a:custGeom>
            <a:avLst/>
            <a:gdLst/>
            <a:ahLst/>
            <a:cxnLst/>
            <a:rect l="l" t="t" r="r" b="b"/>
            <a:pathLst>
              <a:path h="82550">
                <a:moveTo>
                  <a:pt x="0" y="0"/>
                </a:moveTo>
                <a:lnTo>
                  <a:pt x="0" y="82296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08" name="object 3608"/>
          <p:cNvSpPr/>
          <p:nvPr/>
        </p:nvSpPr>
        <p:spPr>
          <a:xfrm>
            <a:off x="9756716" y="3903864"/>
            <a:ext cx="22080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4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09" name="object 3609"/>
          <p:cNvSpPr/>
          <p:nvPr/>
        </p:nvSpPr>
        <p:spPr>
          <a:xfrm>
            <a:off x="9778537" y="3798917"/>
            <a:ext cx="0" cy="105208"/>
          </a:xfrm>
          <a:custGeom>
            <a:avLst/>
            <a:gdLst/>
            <a:ahLst/>
            <a:cxnLst/>
            <a:rect l="l" t="t" r="r" b="b"/>
            <a:pathLst>
              <a:path h="154304">
                <a:moveTo>
                  <a:pt x="0" y="153924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10" name="object 3610"/>
          <p:cNvSpPr/>
          <p:nvPr/>
        </p:nvSpPr>
        <p:spPr>
          <a:xfrm>
            <a:off x="9756716" y="3798916"/>
            <a:ext cx="22080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32003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11" name="object 3611"/>
          <p:cNvSpPr/>
          <p:nvPr/>
        </p:nvSpPr>
        <p:spPr>
          <a:xfrm>
            <a:off x="3829742" y="3933998"/>
            <a:ext cx="51955" cy="0"/>
          </a:xfrm>
          <a:custGeom>
            <a:avLst/>
            <a:gdLst/>
            <a:ahLst/>
            <a:cxnLst/>
            <a:rect l="l" t="t" r="r" b="b"/>
            <a:pathLst>
              <a:path w="76200">
                <a:moveTo>
                  <a:pt x="0" y="0"/>
                </a:moveTo>
                <a:lnTo>
                  <a:pt x="7620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12" name="object 3612"/>
          <p:cNvSpPr/>
          <p:nvPr/>
        </p:nvSpPr>
        <p:spPr>
          <a:xfrm>
            <a:off x="3829742" y="3930880"/>
            <a:ext cx="51955" cy="0"/>
          </a:xfrm>
          <a:custGeom>
            <a:avLst/>
            <a:gdLst/>
            <a:ahLst/>
            <a:cxnLst/>
            <a:rect l="l" t="t" r="r" b="b"/>
            <a:pathLst>
              <a:path w="76200">
                <a:moveTo>
                  <a:pt x="7620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13" name="object 3613"/>
          <p:cNvSpPr/>
          <p:nvPr/>
        </p:nvSpPr>
        <p:spPr>
          <a:xfrm>
            <a:off x="4158095" y="3933998"/>
            <a:ext cx="51955" cy="0"/>
          </a:xfrm>
          <a:custGeom>
            <a:avLst/>
            <a:gdLst/>
            <a:ahLst/>
            <a:cxnLst/>
            <a:rect l="l" t="t" r="r" b="b"/>
            <a:pathLst>
              <a:path w="76200">
                <a:moveTo>
                  <a:pt x="0" y="0"/>
                </a:moveTo>
                <a:lnTo>
                  <a:pt x="7620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14" name="object 3614"/>
          <p:cNvSpPr/>
          <p:nvPr/>
        </p:nvSpPr>
        <p:spPr>
          <a:xfrm>
            <a:off x="4158095" y="3930880"/>
            <a:ext cx="51955" cy="0"/>
          </a:xfrm>
          <a:custGeom>
            <a:avLst/>
            <a:gdLst/>
            <a:ahLst/>
            <a:cxnLst/>
            <a:rect l="l" t="t" r="r" b="b"/>
            <a:pathLst>
              <a:path w="76200">
                <a:moveTo>
                  <a:pt x="7620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15" name="object 3615"/>
          <p:cNvSpPr/>
          <p:nvPr/>
        </p:nvSpPr>
        <p:spPr>
          <a:xfrm>
            <a:off x="3824547" y="3970366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16" name="object 3616"/>
          <p:cNvSpPr/>
          <p:nvPr/>
        </p:nvSpPr>
        <p:spPr>
          <a:xfrm>
            <a:off x="3829742" y="3923607"/>
            <a:ext cx="0" cy="46759"/>
          </a:xfrm>
          <a:custGeom>
            <a:avLst/>
            <a:gdLst/>
            <a:ahLst/>
            <a:cxnLst/>
            <a:rect l="l" t="t" r="r" b="b"/>
            <a:pathLst>
              <a:path h="68579">
                <a:moveTo>
                  <a:pt x="0" y="0"/>
                </a:moveTo>
                <a:lnTo>
                  <a:pt x="0" y="6857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17" name="object 3617"/>
          <p:cNvSpPr/>
          <p:nvPr/>
        </p:nvSpPr>
        <p:spPr>
          <a:xfrm>
            <a:off x="3824547" y="3923607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76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18" name="object 3618"/>
          <p:cNvSpPr/>
          <p:nvPr/>
        </p:nvSpPr>
        <p:spPr>
          <a:xfrm>
            <a:off x="3824547" y="3923607"/>
            <a:ext cx="0" cy="46759"/>
          </a:xfrm>
          <a:custGeom>
            <a:avLst/>
            <a:gdLst/>
            <a:ahLst/>
            <a:cxnLst/>
            <a:rect l="l" t="t" r="r" b="b"/>
            <a:pathLst>
              <a:path h="68579">
                <a:moveTo>
                  <a:pt x="0" y="0"/>
                </a:moveTo>
                <a:lnTo>
                  <a:pt x="0" y="6857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19" name="object 3619"/>
          <p:cNvSpPr/>
          <p:nvPr/>
        </p:nvSpPr>
        <p:spPr>
          <a:xfrm>
            <a:off x="4152900" y="3970366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20" name="object 3620"/>
          <p:cNvSpPr/>
          <p:nvPr/>
        </p:nvSpPr>
        <p:spPr>
          <a:xfrm>
            <a:off x="4158095" y="3923607"/>
            <a:ext cx="0" cy="46759"/>
          </a:xfrm>
          <a:custGeom>
            <a:avLst/>
            <a:gdLst/>
            <a:ahLst/>
            <a:cxnLst/>
            <a:rect l="l" t="t" r="r" b="b"/>
            <a:pathLst>
              <a:path h="68579">
                <a:moveTo>
                  <a:pt x="0" y="0"/>
                </a:moveTo>
                <a:lnTo>
                  <a:pt x="0" y="6857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21" name="object 3621"/>
          <p:cNvSpPr/>
          <p:nvPr/>
        </p:nvSpPr>
        <p:spPr>
          <a:xfrm>
            <a:off x="4152900" y="3923607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76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22" name="object 3622"/>
          <p:cNvSpPr/>
          <p:nvPr/>
        </p:nvSpPr>
        <p:spPr>
          <a:xfrm>
            <a:off x="4152900" y="3923607"/>
            <a:ext cx="0" cy="46759"/>
          </a:xfrm>
          <a:custGeom>
            <a:avLst/>
            <a:gdLst/>
            <a:ahLst/>
            <a:cxnLst/>
            <a:rect l="l" t="t" r="r" b="b"/>
            <a:pathLst>
              <a:path h="68579">
                <a:moveTo>
                  <a:pt x="0" y="0"/>
                </a:moveTo>
                <a:lnTo>
                  <a:pt x="0" y="6857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23" name="object 3623"/>
          <p:cNvSpPr/>
          <p:nvPr/>
        </p:nvSpPr>
        <p:spPr>
          <a:xfrm>
            <a:off x="6193675" y="3999461"/>
            <a:ext cx="0" cy="390958"/>
          </a:xfrm>
          <a:custGeom>
            <a:avLst/>
            <a:gdLst/>
            <a:ahLst/>
            <a:cxnLst/>
            <a:rect l="l" t="t" r="r" b="b"/>
            <a:pathLst>
              <a:path h="573404">
                <a:moveTo>
                  <a:pt x="0" y="0"/>
                </a:moveTo>
                <a:lnTo>
                  <a:pt x="0" y="5730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24" name="object 3624"/>
          <p:cNvSpPr/>
          <p:nvPr/>
        </p:nvSpPr>
        <p:spPr>
          <a:xfrm>
            <a:off x="6193675" y="4390159"/>
            <a:ext cx="654627" cy="0"/>
          </a:xfrm>
          <a:custGeom>
            <a:avLst/>
            <a:gdLst/>
            <a:ahLst/>
            <a:cxnLst/>
            <a:rect l="l" t="t" r="r" b="b"/>
            <a:pathLst>
              <a:path w="960120">
                <a:moveTo>
                  <a:pt x="0" y="0"/>
                </a:moveTo>
                <a:lnTo>
                  <a:pt x="96011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25" name="object 3625"/>
          <p:cNvSpPr/>
          <p:nvPr/>
        </p:nvSpPr>
        <p:spPr>
          <a:xfrm>
            <a:off x="6848301" y="4390160"/>
            <a:ext cx="586220" cy="1264660"/>
          </a:xfrm>
          <a:custGeom>
            <a:avLst/>
            <a:gdLst/>
            <a:ahLst/>
            <a:cxnLst/>
            <a:rect l="l" t="t" r="r" b="b"/>
            <a:pathLst>
              <a:path w="859790" h="1854834">
                <a:moveTo>
                  <a:pt x="0" y="0"/>
                </a:moveTo>
                <a:lnTo>
                  <a:pt x="859536" y="185470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26" name="object 3626"/>
          <p:cNvSpPr/>
          <p:nvPr/>
        </p:nvSpPr>
        <p:spPr>
          <a:xfrm>
            <a:off x="7434348" y="5654732"/>
            <a:ext cx="1251239" cy="0"/>
          </a:xfrm>
          <a:custGeom>
            <a:avLst/>
            <a:gdLst/>
            <a:ahLst/>
            <a:cxnLst/>
            <a:rect l="l" t="t" r="r" b="b"/>
            <a:pathLst>
              <a:path w="1835150">
                <a:moveTo>
                  <a:pt x="0" y="0"/>
                </a:moveTo>
                <a:lnTo>
                  <a:pt x="183489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27" name="object 3627"/>
          <p:cNvSpPr/>
          <p:nvPr/>
        </p:nvSpPr>
        <p:spPr>
          <a:xfrm>
            <a:off x="8685414" y="5521728"/>
            <a:ext cx="0" cy="133350"/>
          </a:xfrm>
          <a:custGeom>
            <a:avLst/>
            <a:gdLst/>
            <a:ahLst/>
            <a:cxnLst/>
            <a:rect l="l" t="t" r="r" b="b"/>
            <a:pathLst>
              <a:path h="195579">
                <a:moveTo>
                  <a:pt x="0" y="19507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28" name="object 3628"/>
          <p:cNvSpPr/>
          <p:nvPr/>
        </p:nvSpPr>
        <p:spPr>
          <a:xfrm>
            <a:off x="8685414" y="5507181"/>
            <a:ext cx="0" cy="14720"/>
          </a:xfrm>
          <a:custGeom>
            <a:avLst/>
            <a:gdLst/>
            <a:ahLst/>
            <a:cxnLst/>
            <a:rect l="l" t="t" r="r" b="b"/>
            <a:pathLst>
              <a:path h="21590">
                <a:moveTo>
                  <a:pt x="0" y="213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29" name="object 3629"/>
          <p:cNvSpPr/>
          <p:nvPr/>
        </p:nvSpPr>
        <p:spPr>
          <a:xfrm>
            <a:off x="8489026" y="5341966"/>
            <a:ext cx="196561" cy="0"/>
          </a:xfrm>
          <a:custGeom>
            <a:avLst/>
            <a:gdLst/>
            <a:ahLst/>
            <a:cxnLst/>
            <a:rect l="l" t="t" r="r" b="b"/>
            <a:pathLst>
              <a:path w="288290">
                <a:moveTo>
                  <a:pt x="28803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30" name="object 3630"/>
          <p:cNvSpPr/>
          <p:nvPr/>
        </p:nvSpPr>
        <p:spPr>
          <a:xfrm>
            <a:off x="8308224" y="5341966"/>
            <a:ext cx="178810" cy="0"/>
          </a:xfrm>
          <a:custGeom>
            <a:avLst/>
            <a:gdLst/>
            <a:ahLst/>
            <a:cxnLst/>
            <a:rect l="l" t="t" r="r" b="b"/>
            <a:pathLst>
              <a:path w="262254">
                <a:moveTo>
                  <a:pt x="26212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31" name="object 3631"/>
          <p:cNvSpPr/>
          <p:nvPr/>
        </p:nvSpPr>
        <p:spPr>
          <a:xfrm>
            <a:off x="8112875" y="5341966"/>
            <a:ext cx="194397" cy="0"/>
          </a:xfrm>
          <a:custGeom>
            <a:avLst/>
            <a:gdLst/>
            <a:ahLst/>
            <a:cxnLst/>
            <a:rect l="l" t="t" r="r" b="b"/>
            <a:pathLst>
              <a:path w="285115">
                <a:moveTo>
                  <a:pt x="28498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32" name="object 3632"/>
          <p:cNvSpPr/>
          <p:nvPr/>
        </p:nvSpPr>
        <p:spPr>
          <a:xfrm>
            <a:off x="8112875" y="5178829"/>
            <a:ext cx="0" cy="163224"/>
          </a:xfrm>
          <a:custGeom>
            <a:avLst/>
            <a:gdLst/>
            <a:ahLst/>
            <a:cxnLst/>
            <a:rect l="l" t="t" r="r" b="b"/>
            <a:pathLst>
              <a:path h="239395">
                <a:moveTo>
                  <a:pt x="0" y="23926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33" name="object 3633"/>
          <p:cNvSpPr/>
          <p:nvPr/>
        </p:nvSpPr>
        <p:spPr>
          <a:xfrm>
            <a:off x="7894665" y="5178829"/>
            <a:ext cx="218209" cy="0"/>
          </a:xfrm>
          <a:custGeom>
            <a:avLst/>
            <a:gdLst/>
            <a:ahLst/>
            <a:cxnLst/>
            <a:rect l="l" t="t" r="r" b="b"/>
            <a:pathLst>
              <a:path w="320040">
                <a:moveTo>
                  <a:pt x="32004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34" name="object 3634"/>
          <p:cNvSpPr/>
          <p:nvPr/>
        </p:nvSpPr>
        <p:spPr>
          <a:xfrm>
            <a:off x="7894666" y="4162598"/>
            <a:ext cx="218209" cy="0"/>
          </a:xfrm>
          <a:custGeom>
            <a:avLst/>
            <a:gdLst/>
            <a:ahLst/>
            <a:cxnLst/>
            <a:rect l="l" t="t" r="r" b="b"/>
            <a:pathLst>
              <a:path w="320040">
                <a:moveTo>
                  <a:pt x="0" y="0"/>
                </a:moveTo>
                <a:lnTo>
                  <a:pt x="32004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35" name="object 3635"/>
          <p:cNvSpPr/>
          <p:nvPr/>
        </p:nvSpPr>
        <p:spPr>
          <a:xfrm>
            <a:off x="8126383" y="3188970"/>
            <a:ext cx="0" cy="973715"/>
          </a:xfrm>
          <a:custGeom>
            <a:avLst/>
            <a:gdLst/>
            <a:ahLst/>
            <a:cxnLst/>
            <a:rect l="l" t="t" r="r" b="b"/>
            <a:pathLst>
              <a:path h="1428114">
                <a:moveTo>
                  <a:pt x="0" y="142798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36" name="object 3636"/>
          <p:cNvSpPr/>
          <p:nvPr/>
        </p:nvSpPr>
        <p:spPr>
          <a:xfrm>
            <a:off x="6193675" y="3192087"/>
            <a:ext cx="0" cy="746414"/>
          </a:xfrm>
          <a:custGeom>
            <a:avLst/>
            <a:gdLst/>
            <a:ahLst/>
            <a:cxnLst/>
            <a:rect l="l" t="t" r="r" b="b"/>
            <a:pathLst>
              <a:path h="1094739">
                <a:moveTo>
                  <a:pt x="0" y="0"/>
                </a:moveTo>
                <a:lnTo>
                  <a:pt x="0" y="109423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37" name="object 3637"/>
          <p:cNvSpPr/>
          <p:nvPr/>
        </p:nvSpPr>
        <p:spPr>
          <a:xfrm>
            <a:off x="6193675" y="3938154"/>
            <a:ext cx="0" cy="6494"/>
          </a:xfrm>
          <a:custGeom>
            <a:avLst/>
            <a:gdLst/>
            <a:ahLst/>
            <a:cxnLst/>
            <a:rect l="l" t="t" r="r" b="b"/>
            <a:pathLst>
              <a:path h="9525">
                <a:moveTo>
                  <a:pt x="0" y="0"/>
                </a:moveTo>
                <a:lnTo>
                  <a:pt x="0" y="914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38" name="object 3638"/>
          <p:cNvSpPr/>
          <p:nvPr/>
        </p:nvSpPr>
        <p:spPr>
          <a:xfrm>
            <a:off x="6193675" y="3944389"/>
            <a:ext cx="0" cy="55418"/>
          </a:xfrm>
          <a:custGeom>
            <a:avLst/>
            <a:gdLst/>
            <a:ahLst/>
            <a:cxnLst/>
            <a:rect l="l" t="t" r="r" b="b"/>
            <a:pathLst>
              <a:path h="81279">
                <a:moveTo>
                  <a:pt x="0" y="0"/>
                </a:moveTo>
                <a:lnTo>
                  <a:pt x="0" y="807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39" name="object 3639"/>
          <p:cNvSpPr/>
          <p:nvPr/>
        </p:nvSpPr>
        <p:spPr>
          <a:xfrm>
            <a:off x="7776209" y="1454727"/>
            <a:ext cx="51955" cy="0"/>
          </a:xfrm>
          <a:custGeom>
            <a:avLst/>
            <a:gdLst/>
            <a:ahLst/>
            <a:cxnLst/>
            <a:rect l="l" t="t" r="r" b="b"/>
            <a:pathLst>
              <a:path w="76200">
                <a:moveTo>
                  <a:pt x="0" y="0"/>
                </a:moveTo>
                <a:lnTo>
                  <a:pt x="7620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40" name="object 3640"/>
          <p:cNvSpPr/>
          <p:nvPr/>
        </p:nvSpPr>
        <p:spPr>
          <a:xfrm>
            <a:off x="7776209" y="1451609"/>
            <a:ext cx="51955" cy="0"/>
          </a:xfrm>
          <a:custGeom>
            <a:avLst/>
            <a:gdLst/>
            <a:ahLst/>
            <a:cxnLst/>
            <a:rect l="l" t="t" r="r" b="b"/>
            <a:pathLst>
              <a:path w="76200">
                <a:moveTo>
                  <a:pt x="7620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41" name="object 3641"/>
          <p:cNvSpPr/>
          <p:nvPr/>
        </p:nvSpPr>
        <p:spPr>
          <a:xfrm>
            <a:off x="7771013" y="1462000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42" name="object 3642"/>
          <p:cNvSpPr/>
          <p:nvPr/>
        </p:nvSpPr>
        <p:spPr>
          <a:xfrm>
            <a:off x="7776210" y="1415241"/>
            <a:ext cx="0" cy="46759"/>
          </a:xfrm>
          <a:custGeom>
            <a:avLst/>
            <a:gdLst/>
            <a:ahLst/>
            <a:cxnLst/>
            <a:rect l="l" t="t" r="r" b="b"/>
            <a:pathLst>
              <a:path h="68580">
                <a:moveTo>
                  <a:pt x="0" y="0"/>
                </a:moveTo>
                <a:lnTo>
                  <a:pt x="0" y="6857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43" name="object 3643"/>
          <p:cNvSpPr/>
          <p:nvPr/>
        </p:nvSpPr>
        <p:spPr>
          <a:xfrm>
            <a:off x="7771015" y="1415242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76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44" name="object 3644"/>
          <p:cNvSpPr/>
          <p:nvPr/>
        </p:nvSpPr>
        <p:spPr>
          <a:xfrm>
            <a:off x="7771014" y="1415242"/>
            <a:ext cx="0" cy="46759"/>
          </a:xfrm>
          <a:custGeom>
            <a:avLst/>
            <a:gdLst/>
            <a:ahLst/>
            <a:cxnLst/>
            <a:rect l="l" t="t" r="r" b="b"/>
            <a:pathLst>
              <a:path h="68580">
                <a:moveTo>
                  <a:pt x="0" y="0"/>
                </a:moveTo>
                <a:lnTo>
                  <a:pt x="0" y="6857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45" name="object 3645"/>
          <p:cNvSpPr/>
          <p:nvPr/>
        </p:nvSpPr>
        <p:spPr>
          <a:xfrm>
            <a:off x="2469572" y="2953096"/>
            <a:ext cx="48924" cy="0"/>
          </a:xfrm>
          <a:custGeom>
            <a:avLst/>
            <a:gdLst/>
            <a:ahLst/>
            <a:cxnLst/>
            <a:rect l="l" t="t" r="r" b="b"/>
            <a:pathLst>
              <a:path w="71755">
                <a:moveTo>
                  <a:pt x="0" y="0"/>
                </a:moveTo>
                <a:lnTo>
                  <a:pt x="71628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46" name="object 3646"/>
          <p:cNvSpPr/>
          <p:nvPr/>
        </p:nvSpPr>
        <p:spPr>
          <a:xfrm>
            <a:off x="2518409" y="2939588"/>
            <a:ext cx="0" cy="13855"/>
          </a:xfrm>
          <a:custGeom>
            <a:avLst/>
            <a:gdLst/>
            <a:ahLst/>
            <a:cxnLst/>
            <a:rect l="l" t="t" r="r" b="b"/>
            <a:pathLst>
              <a:path h="20320">
                <a:moveTo>
                  <a:pt x="0" y="19812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47" name="object 3647"/>
          <p:cNvSpPr/>
          <p:nvPr/>
        </p:nvSpPr>
        <p:spPr>
          <a:xfrm>
            <a:off x="2469572" y="2939588"/>
            <a:ext cx="48924" cy="0"/>
          </a:xfrm>
          <a:custGeom>
            <a:avLst/>
            <a:gdLst/>
            <a:ahLst/>
            <a:cxnLst/>
            <a:rect l="l" t="t" r="r" b="b"/>
            <a:pathLst>
              <a:path w="71755">
                <a:moveTo>
                  <a:pt x="71627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48" name="object 3648"/>
          <p:cNvSpPr/>
          <p:nvPr/>
        </p:nvSpPr>
        <p:spPr>
          <a:xfrm>
            <a:off x="2469572" y="2939588"/>
            <a:ext cx="0" cy="13855"/>
          </a:xfrm>
          <a:custGeom>
            <a:avLst/>
            <a:gdLst/>
            <a:ahLst/>
            <a:cxnLst/>
            <a:rect l="l" t="t" r="r" b="b"/>
            <a:pathLst>
              <a:path h="20320">
                <a:moveTo>
                  <a:pt x="0" y="0"/>
                </a:moveTo>
                <a:lnTo>
                  <a:pt x="0" y="19812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49" name="object 3649"/>
          <p:cNvSpPr/>
          <p:nvPr/>
        </p:nvSpPr>
        <p:spPr>
          <a:xfrm>
            <a:off x="2622319" y="2953096"/>
            <a:ext cx="22947" cy="0"/>
          </a:xfrm>
          <a:custGeom>
            <a:avLst/>
            <a:gdLst/>
            <a:ahLst/>
            <a:cxnLst/>
            <a:rect l="l" t="t" r="r" b="b"/>
            <a:pathLst>
              <a:path w="33655">
                <a:moveTo>
                  <a:pt x="0" y="0"/>
                </a:moveTo>
                <a:lnTo>
                  <a:pt x="33528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50" name="object 3650"/>
          <p:cNvSpPr/>
          <p:nvPr/>
        </p:nvSpPr>
        <p:spPr>
          <a:xfrm>
            <a:off x="2645178" y="2939588"/>
            <a:ext cx="0" cy="13855"/>
          </a:xfrm>
          <a:custGeom>
            <a:avLst/>
            <a:gdLst/>
            <a:ahLst/>
            <a:cxnLst/>
            <a:rect l="l" t="t" r="r" b="b"/>
            <a:pathLst>
              <a:path h="20320">
                <a:moveTo>
                  <a:pt x="0" y="19812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51" name="object 3651"/>
          <p:cNvSpPr/>
          <p:nvPr/>
        </p:nvSpPr>
        <p:spPr>
          <a:xfrm>
            <a:off x="2622318" y="2939588"/>
            <a:ext cx="9525" cy="0"/>
          </a:xfrm>
          <a:custGeom>
            <a:avLst/>
            <a:gdLst/>
            <a:ahLst/>
            <a:cxnLst/>
            <a:rect l="l" t="t" r="r" b="b"/>
            <a:pathLst>
              <a:path w="13969">
                <a:moveTo>
                  <a:pt x="13716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52" name="object 3652"/>
          <p:cNvSpPr/>
          <p:nvPr/>
        </p:nvSpPr>
        <p:spPr>
          <a:xfrm>
            <a:off x="2622318" y="2939588"/>
            <a:ext cx="0" cy="13855"/>
          </a:xfrm>
          <a:custGeom>
            <a:avLst/>
            <a:gdLst/>
            <a:ahLst/>
            <a:cxnLst/>
            <a:rect l="l" t="t" r="r" b="b"/>
            <a:pathLst>
              <a:path h="20320">
                <a:moveTo>
                  <a:pt x="0" y="0"/>
                </a:moveTo>
                <a:lnTo>
                  <a:pt x="0" y="19812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53" name="object 3653"/>
          <p:cNvSpPr/>
          <p:nvPr/>
        </p:nvSpPr>
        <p:spPr>
          <a:xfrm>
            <a:off x="2645178" y="2861656"/>
            <a:ext cx="0" cy="77932"/>
          </a:xfrm>
          <a:custGeom>
            <a:avLst/>
            <a:gdLst/>
            <a:ahLst/>
            <a:cxnLst/>
            <a:rect l="l" t="t" r="r" b="b"/>
            <a:pathLst>
              <a:path h="114300">
                <a:moveTo>
                  <a:pt x="0" y="11430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54" name="object 3654"/>
          <p:cNvSpPr/>
          <p:nvPr/>
        </p:nvSpPr>
        <p:spPr>
          <a:xfrm>
            <a:off x="2631670" y="2849187"/>
            <a:ext cx="13855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19812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55" name="object 3655"/>
          <p:cNvSpPr/>
          <p:nvPr/>
        </p:nvSpPr>
        <p:spPr>
          <a:xfrm>
            <a:off x="2631670" y="2849187"/>
            <a:ext cx="0" cy="90488"/>
          </a:xfrm>
          <a:custGeom>
            <a:avLst/>
            <a:gdLst/>
            <a:ahLst/>
            <a:cxnLst/>
            <a:rect l="l" t="t" r="r" b="b"/>
            <a:pathLst>
              <a:path h="132714">
                <a:moveTo>
                  <a:pt x="0" y="0"/>
                </a:moveTo>
                <a:lnTo>
                  <a:pt x="0" y="132588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56" name="object 3656"/>
          <p:cNvSpPr/>
          <p:nvPr/>
        </p:nvSpPr>
        <p:spPr>
          <a:xfrm>
            <a:off x="4137313" y="2937509"/>
            <a:ext cx="11690" cy="0"/>
          </a:xfrm>
          <a:custGeom>
            <a:avLst/>
            <a:gdLst/>
            <a:ahLst/>
            <a:cxnLst/>
            <a:rect l="l" t="t" r="r" b="b"/>
            <a:pathLst>
              <a:path w="17145">
                <a:moveTo>
                  <a:pt x="16763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57" name="object 3657"/>
          <p:cNvSpPr/>
          <p:nvPr/>
        </p:nvSpPr>
        <p:spPr>
          <a:xfrm>
            <a:off x="4137313" y="2937510"/>
            <a:ext cx="0" cy="12556"/>
          </a:xfrm>
          <a:custGeom>
            <a:avLst/>
            <a:gdLst/>
            <a:ahLst/>
            <a:cxnLst/>
            <a:rect l="l" t="t" r="r" b="b"/>
            <a:pathLst>
              <a:path h="18414">
                <a:moveTo>
                  <a:pt x="0" y="0"/>
                </a:moveTo>
                <a:lnTo>
                  <a:pt x="0" y="18288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58" name="object 3658"/>
          <p:cNvSpPr/>
          <p:nvPr/>
        </p:nvSpPr>
        <p:spPr>
          <a:xfrm>
            <a:off x="4137313" y="2949978"/>
            <a:ext cx="11690" cy="0"/>
          </a:xfrm>
          <a:custGeom>
            <a:avLst/>
            <a:gdLst/>
            <a:ahLst/>
            <a:cxnLst/>
            <a:rect l="l" t="t" r="r" b="b"/>
            <a:pathLst>
              <a:path w="17145">
                <a:moveTo>
                  <a:pt x="0" y="0"/>
                </a:moveTo>
                <a:lnTo>
                  <a:pt x="16764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59" name="object 3659"/>
          <p:cNvSpPr/>
          <p:nvPr/>
        </p:nvSpPr>
        <p:spPr>
          <a:xfrm>
            <a:off x="4021975" y="2937509"/>
            <a:ext cx="11690" cy="0"/>
          </a:xfrm>
          <a:custGeom>
            <a:avLst/>
            <a:gdLst/>
            <a:ahLst/>
            <a:cxnLst/>
            <a:rect l="l" t="t" r="r" b="b"/>
            <a:pathLst>
              <a:path w="17145">
                <a:moveTo>
                  <a:pt x="16763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60" name="object 3660"/>
          <p:cNvSpPr/>
          <p:nvPr/>
        </p:nvSpPr>
        <p:spPr>
          <a:xfrm>
            <a:off x="3973137" y="2937509"/>
            <a:ext cx="36368" cy="0"/>
          </a:xfrm>
          <a:custGeom>
            <a:avLst/>
            <a:gdLst/>
            <a:ahLst/>
            <a:cxnLst/>
            <a:rect l="l" t="t" r="r" b="b"/>
            <a:pathLst>
              <a:path w="53339">
                <a:moveTo>
                  <a:pt x="53339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61" name="object 3661"/>
          <p:cNvSpPr/>
          <p:nvPr/>
        </p:nvSpPr>
        <p:spPr>
          <a:xfrm>
            <a:off x="3949237" y="2937509"/>
            <a:ext cx="10391" cy="0"/>
          </a:xfrm>
          <a:custGeom>
            <a:avLst/>
            <a:gdLst/>
            <a:ahLst/>
            <a:cxnLst/>
            <a:rect l="l" t="t" r="r" b="b"/>
            <a:pathLst>
              <a:path w="15239">
                <a:moveTo>
                  <a:pt x="15239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62" name="object 3662"/>
          <p:cNvSpPr/>
          <p:nvPr/>
        </p:nvSpPr>
        <p:spPr>
          <a:xfrm>
            <a:off x="3949238" y="2937510"/>
            <a:ext cx="0" cy="12556"/>
          </a:xfrm>
          <a:custGeom>
            <a:avLst/>
            <a:gdLst/>
            <a:ahLst/>
            <a:cxnLst/>
            <a:rect l="l" t="t" r="r" b="b"/>
            <a:pathLst>
              <a:path h="18414">
                <a:moveTo>
                  <a:pt x="0" y="0"/>
                </a:moveTo>
                <a:lnTo>
                  <a:pt x="0" y="18288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63" name="object 3663"/>
          <p:cNvSpPr/>
          <p:nvPr/>
        </p:nvSpPr>
        <p:spPr>
          <a:xfrm>
            <a:off x="3949238" y="2949978"/>
            <a:ext cx="84426" cy="0"/>
          </a:xfrm>
          <a:custGeom>
            <a:avLst/>
            <a:gdLst/>
            <a:ahLst/>
            <a:cxnLst/>
            <a:rect l="l" t="t" r="r" b="b"/>
            <a:pathLst>
              <a:path w="123825">
                <a:moveTo>
                  <a:pt x="0" y="0"/>
                </a:moveTo>
                <a:lnTo>
                  <a:pt x="123444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64" name="object 3664"/>
          <p:cNvSpPr/>
          <p:nvPr/>
        </p:nvSpPr>
        <p:spPr>
          <a:xfrm>
            <a:off x="4033404" y="2937510"/>
            <a:ext cx="0" cy="12556"/>
          </a:xfrm>
          <a:custGeom>
            <a:avLst/>
            <a:gdLst/>
            <a:ahLst/>
            <a:cxnLst/>
            <a:rect l="l" t="t" r="r" b="b"/>
            <a:pathLst>
              <a:path h="18414">
                <a:moveTo>
                  <a:pt x="0" y="18287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65" name="object 3665"/>
          <p:cNvSpPr/>
          <p:nvPr/>
        </p:nvSpPr>
        <p:spPr>
          <a:xfrm>
            <a:off x="3662448" y="2937509"/>
            <a:ext cx="181841" cy="0"/>
          </a:xfrm>
          <a:custGeom>
            <a:avLst/>
            <a:gdLst/>
            <a:ahLst/>
            <a:cxnLst/>
            <a:rect l="l" t="t" r="r" b="b"/>
            <a:pathLst>
              <a:path w="266700">
                <a:moveTo>
                  <a:pt x="266700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66" name="object 3666"/>
          <p:cNvSpPr/>
          <p:nvPr/>
        </p:nvSpPr>
        <p:spPr>
          <a:xfrm>
            <a:off x="3662448" y="2937510"/>
            <a:ext cx="0" cy="12556"/>
          </a:xfrm>
          <a:custGeom>
            <a:avLst/>
            <a:gdLst/>
            <a:ahLst/>
            <a:cxnLst/>
            <a:rect l="l" t="t" r="r" b="b"/>
            <a:pathLst>
              <a:path h="18414">
                <a:moveTo>
                  <a:pt x="0" y="0"/>
                </a:moveTo>
                <a:lnTo>
                  <a:pt x="0" y="18288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67" name="object 3667"/>
          <p:cNvSpPr/>
          <p:nvPr/>
        </p:nvSpPr>
        <p:spPr>
          <a:xfrm>
            <a:off x="3662449" y="2949978"/>
            <a:ext cx="158028" cy="0"/>
          </a:xfrm>
          <a:custGeom>
            <a:avLst/>
            <a:gdLst/>
            <a:ahLst/>
            <a:cxnLst/>
            <a:rect l="l" t="t" r="r" b="b"/>
            <a:pathLst>
              <a:path w="231775">
                <a:moveTo>
                  <a:pt x="0" y="0"/>
                </a:moveTo>
                <a:lnTo>
                  <a:pt x="231647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68" name="object 3668"/>
          <p:cNvSpPr/>
          <p:nvPr/>
        </p:nvSpPr>
        <p:spPr>
          <a:xfrm>
            <a:off x="3833899" y="2949978"/>
            <a:ext cx="10391" cy="0"/>
          </a:xfrm>
          <a:custGeom>
            <a:avLst/>
            <a:gdLst/>
            <a:ahLst/>
            <a:cxnLst/>
            <a:rect l="l" t="t" r="r" b="b"/>
            <a:pathLst>
              <a:path w="15239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69" name="object 3669"/>
          <p:cNvSpPr/>
          <p:nvPr/>
        </p:nvSpPr>
        <p:spPr>
          <a:xfrm>
            <a:off x="3844289" y="2937510"/>
            <a:ext cx="0" cy="12556"/>
          </a:xfrm>
          <a:custGeom>
            <a:avLst/>
            <a:gdLst/>
            <a:ahLst/>
            <a:cxnLst/>
            <a:rect l="l" t="t" r="r" b="b"/>
            <a:pathLst>
              <a:path h="18414">
                <a:moveTo>
                  <a:pt x="0" y="18287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70" name="object 3670"/>
          <p:cNvSpPr/>
          <p:nvPr/>
        </p:nvSpPr>
        <p:spPr>
          <a:xfrm>
            <a:off x="3547110" y="2937509"/>
            <a:ext cx="10391" cy="0"/>
          </a:xfrm>
          <a:custGeom>
            <a:avLst/>
            <a:gdLst/>
            <a:ahLst/>
            <a:cxnLst/>
            <a:rect l="l" t="t" r="r" b="b"/>
            <a:pathLst>
              <a:path w="15239">
                <a:moveTo>
                  <a:pt x="15239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71" name="object 3671"/>
          <p:cNvSpPr/>
          <p:nvPr/>
        </p:nvSpPr>
        <p:spPr>
          <a:xfrm>
            <a:off x="3534641" y="2937510"/>
            <a:ext cx="0" cy="12556"/>
          </a:xfrm>
          <a:custGeom>
            <a:avLst/>
            <a:gdLst/>
            <a:ahLst/>
            <a:cxnLst/>
            <a:rect l="l" t="t" r="r" b="b"/>
            <a:pathLst>
              <a:path h="18414">
                <a:moveTo>
                  <a:pt x="0" y="0"/>
                </a:moveTo>
                <a:lnTo>
                  <a:pt x="0" y="18288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72" name="object 3672"/>
          <p:cNvSpPr/>
          <p:nvPr/>
        </p:nvSpPr>
        <p:spPr>
          <a:xfrm>
            <a:off x="3534641" y="2949978"/>
            <a:ext cx="22947" cy="0"/>
          </a:xfrm>
          <a:custGeom>
            <a:avLst/>
            <a:gdLst/>
            <a:ahLst/>
            <a:cxnLst/>
            <a:rect l="l" t="t" r="r" b="b"/>
            <a:pathLst>
              <a:path w="33654">
                <a:moveTo>
                  <a:pt x="0" y="0"/>
                </a:moveTo>
                <a:lnTo>
                  <a:pt x="33528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73" name="object 3673"/>
          <p:cNvSpPr/>
          <p:nvPr/>
        </p:nvSpPr>
        <p:spPr>
          <a:xfrm>
            <a:off x="3557500" y="2937510"/>
            <a:ext cx="0" cy="12556"/>
          </a:xfrm>
          <a:custGeom>
            <a:avLst/>
            <a:gdLst/>
            <a:ahLst/>
            <a:cxnLst/>
            <a:rect l="l" t="t" r="r" b="b"/>
            <a:pathLst>
              <a:path h="18414">
                <a:moveTo>
                  <a:pt x="0" y="18287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74" name="object 3674"/>
          <p:cNvSpPr/>
          <p:nvPr/>
        </p:nvSpPr>
        <p:spPr>
          <a:xfrm>
            <a:off x="3547110" y="2861656"/>
            <a:ext cx="0" cy="76200"/>
          </a:xfrm>
          <a:custGeom>
            <a:avLst/>
            <a:gdLst/>
            <a:ahLst/>
            <a:cxnLst/>
            <a:rect l="l" t="t" r="r" b="b"/>
            <a:pathLst>
              <a:path h="111760">
                <a:moveTo>
                  <a:pt x="0" y="111251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75" name="object 3675"/>
          <p:cNvSpPr/>
          <p:nvPr/>
        </p:nvSpPr>
        <p:spPr>
          <a:xfrm>
            <a:off x="3534641" y="2861656"/>
            <a:ext cx="0" cy="36368"/>
          </a:xfrm>
          <a:custGeom>
            <a:avLst/>
            <a:gdLst/>
            <a:ahLst/>
            <a:cxnLst/>
            <a:rect l="l" t="t" r="r" b="b"/>
            <a:pathLst>
              <a:path h="53339">
                <a:moveTo>
                  <a:pt x="0" y="0"/>
                </a:moveTo>
                <a:lnTo>
                  <a:pt x="0" y="5334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76" name="object 3676"/>
          <p:cNvSpPr/>
          <p:nvPr/>
        </p:nvSpPr>
        <p:spPr>
          <a:xfrm>
            <a:off x="3534641" y="2911532"/>
            <a:ext cx="0" cy="25977"/>
          </a:xfrm>
          <a:custGeom>
            <a:avLst/>
            <a:gdLst/>
            <a:ahLst/>
            <a:cxnLst/>
            <a:rect l="l" t="t" r="r" b="b"/>
            <a:pathLst>
              <a:path h="38100">
                <a:moveTo>
                  <a:pt x="0" y="0"/>
                </a:moveTo>
                <a:lnTo>
                  <a:pt x="0" y="3810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77" name="object 3677"/>
          <p:cNvSpPr/>
          <p:nvPr/>
        </p:nvSpPr>
        <p:spPr>
          <a:xfrm>
            <a:off x="4161212" y="2949978"/>
            <a:ext cx="159327" cy="0"/>
          </a:xfrm>
          <a:custGeom>
            <a:avLst/>
            <a:gdLst/>
            <a:ahLst/>
            <a:cxnLst/>
            <a:rect l="l" t="t" r="r" b="b"/>
            <a:pathLst>
              <a:path w="233679">
                <a:moveTo>
                  <a:pt x="0" y="0"/>
                </a:moveTo>
                <a:lnTo>
                  <a:pt x="233172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78" name="object 3678"/>
          <p:cNvSpPr/>
          <p:nvPr/>
        </p:nvSpPr>
        <p:spPr>
          <a:xfrm>
            <a:off x="4320194" y="2937510"/>
            <a:ext cx="0" cy="12556"/>
          </a:xfrm>
          <a:custGeom>
            <a:avLst/>
            <a:gdLst/>
            <a:ahLst/>
            <a:cxnLst/>
            <a:rect l="l" t="t" r="r" b="b"/>
            <a:pathLst>
              <a:path h="18414">
                <a:moveTo>
                  <a:pt x="0" y="18287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79" name="object 3679"/>
          <p:cNvSpPr/>
          <p:nvPr/>
        </p:nvSpPr>
        <p:spPr>
          <a:xfrm>
            <a:off x="4161212" y="2937509"/>
            <a:ext cx="159327" cy="0"/>
          </a:xfrm>
          <a:custGeom>
            <a:avLst/>
            <a:gdLst/>
            <a:ahLst/>
            <a:cxnLst/>
            <a:rect l="l" t="t" r="r" b="b"/>
            <a:pathLst>
              <a:path w="233679">
                <a:moveTo>
                  <a:pt x="233172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80" name="object 3680"/>
          <p:cNvSpPr/>
          <p:nvPr/>
        </p:nvSpPr>
        <p:spPr>
          <a:xfrm>
            <a:off x="4424103" y="2949978"/>
            <a:ext cx="24245" cy="0"/>
          </a:xfrm>
          <a:custGeom>
            <a:avLst/>
            <a:gdLst/>
            <a:ahLst/>
            <a:cxnLst/>
            <a:rect l="l" t="t" r="r" b="b"/>
            <a:pathLst>
              <a:path w="35560">
                <a:moveTo>
                  <a:pt x="0" y="0"/>
                </a:moveTo>
                <a:lnTo>
                  <a:pt x="35052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81" name="object 3681"/>
          <p:cNvSpPr/>
          <p:nvPr/>
        </p:nvSpPr>
        <p:spPr>
          <a:xfrm>
            <a:off x="4448001" y="2937510"/>
            <a:ext cx="0" cy="12556"/>
          </a:xfrm>
          <a:custGeom>
            <a:avLst/>
            <a:gdLst/>
            <a:ahLst/>
            <a:cxnLst/>
            <a:rect l="l" t="t" r="r" b="b"/>
            <a:pathLst>
              <a:path h="18414">
                <a:moveTo>
                  <a:pt x="0" y="18287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82" name="object 3682"/>
          <p:cNvSpPr/>
          <p:nvPr/>
        </p:nvSpPr>
        <p:spPr>
          <a:xfrm>
            <a:off x="4424103" y="2937509"/>
            <a:ext cx="10391" cy="0"/>
          </a:xfrm>
          <a:custGeom>
            <a:avLst/>
            <a:gdLst/>
            <a:ahLst/>
            <a:cxnLst/>
            <a:rect l="l" t="t" r="r" b="b"/>
            <a:pathLst>
              <a:path w="15239">
                <a:moveTo>
                  <a:pt x="15239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83" name="object 3683"/>
          <p:cNvSpPr/>
          <p:nvPr/>
        </p:nvSpPr>
        <p:spPr>
          <a:xfrm>
            <a:off x="4424103" y="2937510"/>
            <a:ext cx="0" cy="12556"/>
          </a:xfrm>
          <a:custGeom>
            <a:avLst/>
            <a:gdLst/>
            <a:ahLst/>
            <a:cxnLst/>
            <a:rect l="l" t="t" r="r" b="b"/>
            <a:pathLst>
              <a:path h="18414">
                <a:moveTo>
                  <a:pt x="0" y="0"/>
                </a:moveTo>
                <a:lnTo>
                  <a:pt x="0" y="18288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84" name="object 3684"/>
          <p:cNvSpPr/>
          <p:nvPr/>
        </p:nvSpPr>
        <p:spPr>
          <a:xfrm>
            <a:off x="4448001" y="2911532"/>
            <a:ext cx="0" cy="25977"/>
          </a:xfrm>
          <a:custGeom>
            <a:avLst/>
            <a:gdLst/>
            <a:ahLst/>
            <a:cxnLst/>
            <a:rect l="l" t="t" r="r" b="b"/>
            <a:pathLst>
              <a:path h="38100">
                <a:moveTo>
                  <a:pt x="0" y="3810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85" name="object 3685"/>
          <p:cNvSpPr/>
          <p:nvPr/>
        </p:nvSpPr>
        <p:spPr>
          <a:xfrm>
            <a:off x="4448001" y="2861656"/>
            <a:ext cx="0" cy="36368"/>
          </a:xfrm>
          <a:custGeom>
            <a:avLst/>
            <a:gdLst/>
            <a:ahLst/>
            <a:cxnLst/>
            <a:rect l="l" t="t" r="r" b="b"/>
            <a:pathLst>
              <a:path h="53339">
                <a:moveTo>
                  <a:pt x="0" y="53339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86" name="object 3686"/>
          <p:cNvSpPr/>
          <p:nvPr/>
        </p:nvSpPr>
        <p:spPr>
          <a:xfrm>
            <a:off x="4434493" y="2849187"/>
            <a:ext cx="13855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19812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87" name="object 3687"/>
          <p:cNvSpPr/>
          <p:nvPr/>
        </p:nvSpPr>
        <p:spPr>
          <a:xfrm>
            <a:off x="4434493" y="2849188"/>
            <a:ext cx="0" cy="88322"/>
          </a:xfrm>
          <a:custGeom>
            <a:avLst/>
            <a:gdLst/>
            <a:ahLst/>
            <a:cxnLst/>
            <a:rect l="l" t="t" r="r" b="b"/>
            <a:pathLst>
              <a:path h="129539">
                <a:moveTo>
                  <a:pt x="0" y="0"/>
                </a:moveTo>
                <a:lnTo>
                  <a:pt x="0" y="129539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88" name="object 3688"/>
          <p:cNvSpPr/>
          <p:nvPr/>
        </p:nvSpPr>
        <p:spPr>
          <a:xfrm>
            <a:off x="8981555" y="2335876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89" name="object 3689"/>
          <p:cNvSpPr/>
          <p:nvPr/>
        </p:nvSpPr>
        <p:spPr>
          <a:xfrm>
            <a:off x="8986750" y="2323406"/>
            <a:ext cx="0" cy="12556"/>
          </a:xfrm>
          <a:custGeom>
            <a:avLst/>
            <a:gdLst/>
            <a:ahLst/>
            <a:cxnLst/>
            <a:rect l="l" t="t" r="r" b="b"/>
            <a:pathLst>
              <a:path h="18414">
                <a:moveTo>
                  <a:pt x="0" y="0"/>
                </a:moveTo>
                <a:lnTo>
                  <a:pt x="0" y="1828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90" name="object 3690"/>
          <p:cNvSpPr/>
          <p:nvPr/>
        </p:nvSpPr>
        <p:spPr>
          <a:xfrm>
            <a:off x="8981555" y="2323406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76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91" name="object 3691"/>
          <p:cNvSpPr/>
          <p:nvPr/>
        </p:nvSpPr>
        <p:spPr>
          <a:xfrm>
            <a:off x="8981555" y="2323406"/>
            <a:ext cx="0" cy="12556"/>
          </a:xfrm>
          <a:custGeom>
            <a:avLst/>
            <a:gdLst/>
            <a:ahLst/>
            <a:cxnLst/>
            <a:rect l="l" t="t" r="r" b="b"/>
            <a:pathLst>
              <a:path h="18414">
                <a:moveTo>
                  <a:pt x="0" y="0"/>
                </a:moveTo>
                <a:lnTo>
                  <a:pt x="0" y="1828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92" name="object 3692"/>
          <p:cNvSpPr/>
          <p:nvPr/>
        </p:nvSpPr>
        <p:spPr>
          <a:xfrm>
            <a:off x="9095855" y="2335876"/>
            <a:ext cx="6494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93" name="object 3693"/>
          <p:cNvSpPr/>
          <p:nvPr/>
        </p:nvSpPr>
        <p:spPr>
          <a:xfrm>
            <a:off x="9102089" y="2323407"/>
            <a:ext cx="0" cy="12556"/>
          </a:xfrm>
          <a:custGeom>
            <a:avLst/>
            <a:gdLst/>
            <a:ahLst/>
            <a:cxnLst/>
            <a:rect l="l" t="t" r="r" b="b"/>
            <a:pathLst>
              <a:path h="18414">
                <a:moveTo>
                  <a:pt x="0" y="1828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94" name="object 3694"/>
          <p:cNvSpPr/>
          <p:nvPr/>
        </p:nvSpPr>
        <p:spPr>
          <a:xfrm>
            <a:off x="9095856" y="2323406"/>
            <a:ext cx="6494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914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95" name="object 3695"/>
          <p:cNvSpPr/>
          <p:nvPr/>
        </p:nvSpPr>
        <p:spPr>
          <a:xfrm>
            <a:off x="9095854" y="2323406"/>
            <a:ext cx="0" cy="12556"/>
          </a:xfrm>
          <a:custGeom>
            <a:avLst/>
            <a:gdLst/>
            <a:ahLst/>
            <a:cxnLst/>
            <a:rect l="l" t="t" r="r" b="b"/>
            <a:pathLst>
              <a:path h="18414">
                <a:moveTo>
                  <a:pt x="0" y="0"/>
                </a:moveTo>
                <a:lnTo>
                  <a:pt x="0" y="1828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96" name="object 3696"/>
          <p:cNvSpPr/>
          <p:nvPr/>
        </p:nvSpPr>
        <p:spPr>
          <a:xfrm>
            <a:off x="9091698" y="2214303"/>
            <a:ext cx="433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609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97" name="object 3697"/>
          <p:cNvSpPr/>
          <p:nvPr/>
        </p:nvSpPr>
        <p:spPr>
          <a:xfrm>
            <a:off x="9091699" y="2214303"/>
            <a:ext cx="0" cy="109105"/>
          </a:xfrm>
          <a:custGeom>
            <a:avLst/>
            <a:gdLst/>
            <a:ahLst/>
            <a:cxnLst/>
            <a:rect l="l" t="t" r="r" b="b"/>
            <a:pathLst>
              <a:path h="160020">
                <a:moveTo>
                  <a:pt x="0" y="0"/>
                </a:moveTo>
                <a:lnTo>
                  <a:pt x="0" y="1600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98" name="object 3698"/>
          <p:cNvSpPr/>
          <p:nvPr/>
        </p:nvSpPr>
        <p:spPr>
          <a:xfrm>
            <a:off x="9091699" y="2323406"/>
            <a:ext cx="433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99" name="object 3699"/>
          <p:cNvSpPr/>
          <p:nvPr/>
        </p:nvSpPr>
        <p:spPr>
          <a:xfrm>
            <a:off x="9095854" y="2214301"/>
            <a:ext cx="0" cy="109105"/>
          </a:xfrm>
          <a:custGeom>
            <a:avLst/>
            <a:gdLst/>
            <a:ahLst/>
            <a:cxnLst/>
            <a:rect l="l" t="t" r="r" b="b"/>
            <a:pathLst>
              <a:path h="160020">
                <a:moveTo>
                  <a:pt x="0" y="1600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00" name="object 3700"/>
          <p:cNvSpPr/>
          <p:nvPr/>
        </p:nvSpPr>
        <p:spPr>
          <a:xfrm>
            <a:off x="9091699" y="2323406"/>
            <a:ext cx="433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01" name="object 3701"/>
          <p:cNvSpPr/>
          <p:nvPr/>
        </p:nvSpPr>
        <p:spPr>
          <a:xfrm>
            <a:off x="9091699" y="2214303"/>
            <a:ext cx="0" cy="109105"/>
          </a:xfrm>
          <a:custGeom>
            <a:avLst/>
            <a:gdLst/>
            <a:ahLst/>
            <a:cxnLst/>
            <a:rect l="l" t="t" r="r" b="b"/>
            <a:pathLst>
              <a:path h="160020">
                <a:moveTo>
                  <a:pt x="0" y="0"/>
                </a:moveTo>
                <a:lnTo>
                  <a:pt x="0" y="1600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02" name="object 3702"/>
          <p:cNvSpPr/>
          <p:nvPr/>
        </p:nvSpPr>
        <p:spPr>
          <a:xfrm>
            <a:off x="9091698" y="2214303"/>
            <a:ext cx="433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609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03" name="object 3703"/>
          <p:cNvSpPr/>
          <p:nvPr/>
        </p:nvSpPr>
        <p:spPr>
          <a:xfrm>
            <a:off x="9095854" y="2214301"/>
            <a:ext cx="0" cy="109105"/>
          </a:xfrm>
          <a:custGeom>
            <a:avLst/>
            <a:gdLst/>
            <a:ahLst/>
            <a:cxnLst/>
            <a:rect l="l" t="t" r="r" b="b"/>
            <a:pathLst>
              <a:path h="160020">
                <a:moveTo>
                  <a:pt x="0" y="1600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04" name="object 3704"/>
          <p:cNvSpPr/>
          <p:nvPr/>
        </p:nvSpPr>
        <p:spPr>
          <a:xfrm>
            <a:off x="9067799" y="2214303"/>
            <a:ext cx="28142" cy="3464"/>
          </a:xfrm>
          <a:custGeom>
            <a:avLst/>
            <a:gdLst/>
            <a:ahLst/>
            <a:cxnLst/>
            <a:rect l="l" t="t" r="r" b="b"/>
            <a:pathLst>
              <a:path w="41275" h="5079">
                <a:moveTo>
                  <a:pt x="41148" y="0"/>
                </a:moveTo>
                <a:lnTo>
                  <a:pt x="0" y="4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05" name="object 3705"/>
          <p:cNvSpPr/>
          <p:nvPr/>
        </p:nvSpPr>
        <p:spPr>
          <a:xfrm>
            <a:off x="9040784" y="2217420"/>
            <a:ext cx="27276" cy="11690"/>
          </a:xfrm>
          <a:custGeom>
            <a:avLst/>
            <a:gdLst/>
            <a:ahLst/>
            <a:cxnLst/>
            <a:rect l="l" t="t" r="r" b="b"/>
            <a:pathLst>
              <a:path w="40004" h="17145">
                <a:moveTo>
                  <a:pt x="39624" y="0"/>
                </a:moveTo>
                <a:lnTo>
                  <a:pt x="0" y="1676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06" name="object 3706"/>
          <p:cNvSpPr/>
          <p:nvPr/>
        </p:nvSpPr>
        <p:spPr>
          <a:xfrm>
            <a:off x="9017924" y="2228850"/>
            <a:ext cx="22947" cy="17750"/>
          </a:xfrm>
          <a:custGeom>
            <a:avLst/>
            <a:gdLst/>
            <a:ahLst/>
            <a:cxnLst/>
            <a:rect l="l" t="t" r="r" b="b"/>
            <a:pathLst>
              <a:path w="33654" h="26035">
                <a:moveTo>
                  <a:pt x="33527" y="0"/>
                </a:moveTo>
                <a:lnTo>
                  <a:pt x="0" y="2590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07" name="object 3707"/>
          <p:cNvSpPr/>
          <p:nvPr/>
        </p:nvSpPr>
        <p:spPr>
          <a:xfrm>
            <a:off x="9001297" y="2246513"/>
            <a:ext cx="16885" cy="24245"/>
          </a:xfrm>
          <a:custGeom>
            <a:avLst/>
            <a:gdLst/>
            <a:ahLst/>
            <a:cxnLst/>
            <a:rect l="l" t="t" r="r" b="b"/>
            <a:pathLst>
              <a:path w="24765" h="35560">
                <a:moveTo>
                  <a:pt x="24383" y="0"/>
                </a:moveTo>
                <a:lnTo>
                  <a:pt x="0" y="3505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08" name="object 3708"/>
          <p:cNvSpPr/>
          <p:nvPr/>
        </p:nvSpPr>
        <p:spPr>
          <a:xfrm>
            <a:off x="8989868" y="2270414"/>
            <a:ext cx="11690" cy="25977"/>
          </a:xfrm>
          <a:custGeom>
            <a:avLst/>
            <a:gdLst/>
            <a:ahLst/>
            <a:cxnLst/>
            <a:rect l="l" t="t" r="r" b="b"/>
            <a:pathLst>
              <a:path w="17145" h="38100">
                <a:moveTo>
                  <a:pt x="16764" y="0"/>
                </a:moveTo>
                <a:lnTo>
                  <a:pt x="0" y="3810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09" name="object 3709"/>
          <p:cNvSpPr/>
          <p:nvPr/>
        </p:nvSpPr>
        <p:spPr>
          <a:xfrm>
            <a:off x="8986751" y="2296391"/>
            <a:ext cx="3464" cy="29441"/>
          </a:xfrm>
          <a:custGeom>
            <a:avLst/>
            <a:gdLst/>
            <a:ahLst/>
            <a:cxnLst/>
            <a:rect l="l" t="t" r="r" b="b"/>
            <a:pathLst>
              <a:path w="5079" h="43179">
                <a:moveTo>
                  <a:pt x="4572" y="0"/>
                </a:moveTo>
                <a:lnTo>
                  <a:pt x="0" y="426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10" name="object 3710"/>
          <p:cNvSpPr/>
          <p:nvPr/>
        </p:nvSpPr>
        <p:spPr>
          <a:xfrm>
            <a:off x="5337464" y="2861657"/>
            <a:ext cx="0" cy="88322"/>
          </a:xfrm>
          <a:custGeom>
            <a:avLst/>
            <a:gdLst/>
            <a:ahLst/>
            <a:cxnLst/>
            <a:rect l="l" t="t" r="r" b="b"/>
            <a:pathLst>
              <a:path h="129539">
                <a:moveTo>
                  <a:pt x="0" y="0"/>
                </a:moveTo>
                <a:lnTo>
                  <a:pt x="0" y="129539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11" name="object 3711"/>
          <p:cNvSpPr/>
          <p:nvPr/>
        </p:nvSpPr>
        <p:spPr>
          <a:xfrm>
            <a:off x="5337464" y="2949978"/>
            <a:ext cx="12556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12" name="object 3712"/>
          <p:cNvSpPr/>
          <p:nvPr/>
        </p:nvSpPr>
        <p:spPr>
          <a:xfrm>
            <a:off x="5349933" y="2849188"/>
            <a:ext cx="0" cy="88322"/>
          </a:xfrm>
          <a:custGeom>
            <a:avLst/>
            <a:gdLst/>
            <a:ahLst/>
            <a:cxnLst/>
            <a:rect l="l" t="t" r="r" b="b"/>
            <a:pathLst>
              <a:path h="129539">
                <a:moveTo>
                  <a:pt x="0" y="129539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13" name="object 3713"/>
          <p:cNvSpPr/>
          <p:nvPr/>
        </p:nvSpPr>
        <p:spPr>
          <a:xfrm>
            <a:off x="5337464" y="2849187"/>
            <a:ext cx="12556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18288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14" name="object 3714"/>
          <p:cNvSpPr/>
          <p:nvPr/>
        </p:nvSpPr>
        <p:spPr>
          <a:xfrm>
            <a:off x="5349933" y="2949978"/>
            <a:ext cx="10391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15" name="object 3715"/>
          <p:cNvSpPr/>
          <p:nvPr/>
        </p:nvSpPr>
        <p:spPr>
          <a:xfrm>
            <a:off x="5360323" y="2937510"/>
            <a:ext cx="0" cy="12556"/>
          </a:xfrm>
          <a:custGeom>
            <a:avLst/>
            <a:gdLst/>
            <a:ahLst/>
            <a:cxnLst/>
            <a:rect l="l" t="t" r="r" b="b"/>
            <a:pathLst>
              <a:path h="18414">
                <a:moveTo>
                  <a:pt x="0" y="18287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16" name="object 3716"/>
          <p:cNvSpPr/>
          <p:nvPr/>
        </p:nvSpPr>
        <p:spPr>
          <a:xfrm>
            <a:off x="5349933" y="2937509"/>
            <a:ext cx="10391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15240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17" name="object 3717"/>
          <p:cNvSpPr/>
          <p:nvPr/>
        </p:nvSpPr>
        <p:spPr>
          <a:xfrm>
            <a:off x="5465272" y="2949978"/>
            <a:ext cx="158028" cy="0"/>
          </a:xfrm>
          <a:custGeom>
            <a:avLst/>
            <a:gdLst/>
            <a:ahLst/>
            <a:cxnLst/>
            <a:rect l="l" t="t" r="r" b="b"/>
            <a:pathLst>
              <a:path w="231775">
                <a:moveTo>
                  <a:pt x="0" y="0"/>
                </a:moveTo>
                <a:lnTo>
                  <a:pt x="231647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18" name="object 3718"/>
          <p:cNvSpPr/>
          <p:nvPr/>
        </p:nvSpPr>
        <p:spPr>
          <a:xfrm>
            <a:off x="5465272" y="2937509"/>
            <a:ext cx="158028" cy="0"/>
          </a:xfrm>
          <a:custGeom>
            <a:avLst/>
            <a:gdLst/>
            <a:ahLst/>
            <a:cxnLst/>
            <a:rect l="l" t="t" r="r" b="b"/>
            <a:pathLst>
              <a:path w="231775">
                <a:moveTo>
                  <a:pt x="231648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19" name="object 3719"/>
          <p:cNvSpPr/>
          <p:nvPr/>
        </p:nvSpPr>
        <p:spPr>
          <a:xfrm>
            <a:off x="5465271" y="2937510"/>
            <a:ext cx="0" cy="12556"/>
          </a:xfrm>
          <a:custGeom>
            <a:avLst/>
            <a:gdLst/>
            <a:ahLst/>
            <a:cxnLst/>
            <a:rect l="l" t="t" r="r" b="b"/>
            <a:pathLst>
              <a:path h="18414">
                <a:moveTo>
                  <a:pt x="0" y="0"/>
                </a:moveTo>
                <a:lnTo>
                  <a:pt x="0" y="18288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20" name="object 3720"/>
          <p:cNvSpPr/>
          <p:nvPr/>
        </p:nvSpPr>
        <p:spPr>
          <a:xfrm>
            <a:off x="4448002" y="2861656"/>
            <a:ext cx="167553" cy="0"/>
          </a:xfrm>
          <a:custGeom>
            <a:avLst/>
            <a:gdLst/>
            <a:ahLst/>
            <a:cxnLst/>
            <a:rect l="l" t="t" r="r" b="b"/>
            <a:pathLst>
              <a:path w="245745">
                <a:moveTo>
                  <a:pt x="0" y="0"/>
                </a:moveTo>
                <a:lnTo>
                  <a:pt x="245364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21" name="object 3721"/>
          <p:cNvSpPr/>
          <p:nvPr/>
        </p:nvSpPr>
        <p:spPr>
          <a:xfrm>
            <a:off x="4677641" y="2849187"/>
            <a:ext cx="0" cy="12556"/>
          </a:xfrm>
          <a:custGeom>
            <a:avLst/>
            <a:gdLst/>
            <a:ahLst/>
            <a:cxnLst/>
            <a:rect l="l" t="t" r="r" b="b"/>
            <a:pathLst>
              <a:path h="18414">
                <a:moveTo>
                  <a:pt x="0" y="18287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22" name="object 3722"/>
          <p:cNvSpPr/>
          <p:nvPr/>
        </p:nvSpPr>
        <p:spPr>
          <a:xfrm>
            <a:off x="4448001" y="2849187"/>
            <a:ext cx="229899" cy="0"/>
          </a:xfrm>
          <a:custGeom>
            <a:avLst/>
            <a:gdLst/>
            <a:ahLst/>
            <a:cxnLst/>
            <a:rect l="l" t="t" r="r" b="b"/>
            <a:pathLst>
              <a:path w="337185">
                <a:moveTo>
                  <a:pt x="336803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23" name="object 3723"/>
          <p:cNvSpPr/>
          <p:nvPr/>
        </p:nvSpPr>
        <p:spPr>
          <a:xfrm>
            <a:off x="2645178" y="2861656"/>
            <a:ext cx="3464" cy="0"/>
          </a:xfrm>
          <a:custGeom>
            <a:avLst/>
            <a:gdLst/>
            <a:ahLst/>
            <a:cxnLst/>
            <a:rect l="l" t="t" r="r" b="b"/>
            <a:pathLst>
              <a:path w="5080">
                <a:moveTo>
                  <a:pt x="0" y="0"/>
                </a:moveTo>
                <a:lnTo>
                  <a:pt x="4572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24" name="object 3724"/>
          <p:cNvSpPr/>
          <p:nvPr/>
        </p:nvSpPr>
        <p:spPr>
          <a:xfrm>
            <a:off x="2710641" y="2849187"/>
            <a:ext cx="0" cy="12556"/>
          </a:xfrm>
          <a:custGeom>
            <a:avLst/>
            <a:gdLst/>
            <a:ahLst/>
            <a:cxnLst/>
            <a:rect l="l" t="t" r="r" b="b"/>
            <a:pathLst>
              <a:path h="18414">
                <a:moveTo>
                  <a:pt x="0" y="18287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25" name="object 3725"/>
          <p:cNvSpPr/>
          <p:nvPr/>
        </p:nvSpPr>
        <p:spPr>
          <a:xfrm>
            <a:off x="2645178" y="2849187"/>
            <a:ext cx="65809" cy="0"/>
          </a:xfrm>
          <a:custGeom>
            <a:avLst/>
            <a:gdLst/>
            <a:ahLst/>
            <a:cxnLst/>
            <a:rect l="l" t="t" r="r" b="b"/>
            <a:pathLst>
              <a:path w="96519">
                <a:moveTo>
                  <a:pt x="96012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26" name="object 3726"/>
          <p:cNvSpPr/>
          <p:nvPr/>
        </p:nvSpPr>
        <p:spPr>
          <a:xfrm>
            <a:off x="2710641" y="2911532"/>
            <a:ext cx="824345" cy="0"/>
          </a:xfrm>
          <a:custGeom>
            <a:avLst/>
            <a:gdLst/>
            <a:ahLst/>
            <a:cxnLst/>
            <a:rect l="l" t="t" r="r" b="b"/>
            <a:pathLst>
              <a:path w="1209039">
                <a:moveTo>
                  <a:pt x="0" y="0"/>
                </a:moveTo>
                <a:lnTo>
                  <a:pt x="1208532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27" name="object 3727"/>
          <p:cNvSpPr/>
          <p:nvPr/>
        </p:nvSpPr>
        <p:spPr>
          <a:xfrm>
            <a:off x="3366309" y="2898024"/>
            <a:ext cx="168419" cy="0"/>
          </a:xfrm>
          <a:custGeom>
            <a:avLst/>
            <a:gdLst/>
            <a:ahLst/>
            <a:cxnLst/>
            <a:rect l="l" t="t" r="r" b="b"/>
            <a:pathLst>
              <a:path w="247014">
                <a:moveTo>
                  <a:pt x="246887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28" name="object 3728"/>
          <p:cNvSpPr/>
          <p:nvPr/>
        </p:nvSpPr>
        <p:spPr>
          <a:xfrm>
            <a:off x="2710641" y="2898024"/>
            <a:ext cx="593581" cy="0"/>
          </a:xfrm>
          <a:custGeom>
            <a:avLst/>
            <a:gdLst/>
            <a:ahLst/>
            <a:cxnLst/>
            <a:rect l="l" t="t" r="r" b="b"/>
            <a:pathLst>
              <a:path w="870585">
                <a:moveTo>
                  <a:pt x="870203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29" name="object 3729"/>
          <p:cNvSpPr/>
          <p:nvPr/>
        </p:nvSpPr>
        <p:spPr>
          <a:xfrm>
            <a:off x="2518410" y="2953096"/>
            <a:ext cx="5195" cy="0"/>
          </a:xfrm>
          <a:custGeom>
            <a:avLst/>
            <a:gdLst/>
            <a:ahLst/>
            <a:cxnLst/>
            <a:rect l="l" t="t" r="r" b="b"/>
            <a:pathLst>
              <a:path w="7619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30" name="object 3730"/>
          <p:cNvSpPr/>
          <p:nvPr/>
        </p:nvSpPr>
        <p:spPr>
          <a:xfrm>
            <a:off x="2523605" y="2939588"/>
            <a:ext cx="0" cy="13855"/>
          </a:xfrm>
          <a:custGeom>
            <a:avLst/>
            <a:gdLst/>
            <a:ahLst/>
            <a:cxnLst/>
            <a:rect l="l" t="t" r="r" b="b"/>
            <a:pathLst>
              <a:path h="20320">
                <a:moveTo>
                  <a:pt x="0" y="1981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31" name="object 3731"/>
          <p:cNvSpPr/>
          <p:nvPr/>
        </p:nvSpPr>
        <p:spPr>
          <a:xfrm>
            <a:off x="2518410" y="2939588"/>
            <a:ext cx="5195" cy="0"/>
          </a:xfrm>
          <a:custGeom>
            <a:avLst/>
            <a:gdLst/>
            <a:ahLst/>
            <a:cxnLst/>
            <a:rect l="l" t="t" r="r" b="b"/>
            <a:pathLst>
              <a:path w="7619">
                <a:moveTo>
                  <a:pt x="761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32" name="object 3732"/>
          <p:cNvSpPr/>
          <p:nvPr/>
        </p:nvSpPr>
        <p:spPr>
          <a:xfrm>
            <a:off x="2518409" y="2939588"/>
            <a:ext cx="0" cy="13855"/>
          </a:xfrm>
          <a:custGeom>
            <a:avLst/>
            <a:gdLst/>
            <a:ahLst/>
            <a:cxnLst/>
            <a:rect l="l" t="t" r="r" b="b"/>
            <a:pathLst>
              <a:path h="20320">
                <a:moveTo>
                  <a:pt x="0" y="0"/>
                </a:moveTo>
                <a:lnTo>
                  <a:pt x="0" y="1981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33" name="object 3733"/>
          <p:cNvSpPr/>
          <p:nvPr/>
        </p:nvSpPr>
        <p:spPr>
          <a:xfrm>
            <a:off x="2617124" y="2953096"/>
            <a:ext cx="5195" cy="0"/>
          </a:xfrm>
          <a:custGeom>
            <a:avLst/>
            <a:gdLst/>
            <a:ahLst/>
            <a:cxnLst/>
            <a:rect l="l" t="t" r="r" b="b"/>
            <a:pathLst>
              <a:path w="7619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34" name="object 3734"/>
          <p:cNvSpPr/>
          <p:nvPr/>
        </p:nvSpPr>
        <p:spPr>
          <a:xfrm>
            <a:off x="2622318" y="2939588"/>
            <a:ext cx="0" cy="13855"/>
          </a:xfrm>
          <a:custGeom>
            <a:avLst/>
            <a:gdLst/>
            <a:ahLst/>
            <a:cxnLst/>
            <a:rect l="l" t="t" r="r" b="b"/>
            <a:pathLst>
              <a:path h="20320">
                <a:moveTo>
                  <a:pt x="0" y="1981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35" name="object 3735"/>
          <p:cNvSpPr/>
          <p:nvPr/>
        </p:nvSpPr>
        <p:spPr>
          <a:xfrm>
            <a:off x="2617124" y="2939588"/>
            <a:ext cx="5195" cy="0"/>
          </a:xfrm>
          <a:custGeom>
            <a:avLst/>
            <a:gdLst/>
            <a:ahLst/>
            <a:cxnLst/>
            <a:rect l="l" t="t" r="r" b="b"/>
            <a:pathLst>
              <a:path w="7619">
                <a:moveTo>
                  <a:pt x="761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36" name="object 3736"/>
          <p:cNvSpPr/>
          <p:nvPr/>
        </p:nvSpPr>
        <p:spPr>
          <a:xfrm>
            <a:off x="2617124" y="2939588"/>
            <a:ext cx="0" cy="13855"/>
          </a:xfrm>
          <a:custGeom>
            <a:avLst/>
            <a:gdLst/>
            <a:ahLst/>
            <a:cxnLst/>
            <a:rect l="l" t="t" r="r" b="b"/>
            <a:pathLst>
              <a:path h="20320">
                <a:moveTo>
                  <a:pt x="0" y="0"/>
                </a:moveTo>
                <a:lnTo>
                  <a:pt x="0" y="1981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37" name="object 3737"/>
          <p:cNvSpPr/>
          <p:nvPr/>
        </p:nvSpPr>
        <p:spPr>
          <a:xfrm>
            <a:off x="2612966" y="2846069"/>
            <a:ext cx="433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609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38" name="object 3738"/>
          <p:cNvSpPr/>
          <p:nvPr/>
        </p:nvSpPr>
        <p:spPr>
          <a:xfrm>
            <a:off x="2612967" y="2846069"/>
            <a:ext cx="0" cy="93518"/>
          </a:xfrm>
          <a:custGeom>
            <a:avLst/>
            <a:gdLst/>
            <a:ahLst/>
            <a:cxnLst/>
            <a:rect l="l" t="t" r="r" b="b"/>
            <a:pathLst>
              <a:path h="137160">
                <a:moveTo>
                  <a:pt x="0" y="0"/>
                </a:moveTo>
                <a:lnTo>
                  <a:pt x="0" y="13716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39" name="object 3739"/>
          <p:cNvSpPr/>
          <p:nvPr/>
        </p:nvSpPr>
        <p:spPr>
          <a:xfrm>
            <a:off x="2612966" y="2939588"/>
            <a:ext cx="433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40" name="object 3740"/>
          <p:cNvSpPr/>
          <p:nvPr/>
        </p:nvSpPr>
        <p:spPr>
          <a:xfrm>
            <a:off x="2617124" y="2846069"/>
            <a:ext cx="0" cy="93518"/>
          </a:xfrm>
          <a:custGeom>
            <a:avLst/>
            <a:gdLst/>
            <a:ahLst/>
            <a:cxnLst/>
            <a:rect l="l" t="t" r="r" b="b"/>
            <a:pathLst>
              <a:path h="137160">
                <a:moveTo>
                  <a:pt x="0" y="13716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41" name="object 3741"/>
          <p:cNvSpPr/>
          <p:nvPr/>
        </p:nvSpPr>
        <p:spPr>
          <a:xfrm>
            <a:off x="2612966" y="2939588"/>
            <a:ext cx="433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42" name="object 3742"/>
          <p:cNvSpPr/>
          <p:nvPr/>
        </p:nvSpPr>
        <p:spPr>
          <a:xfrm>
            <a:off x="2612967" y="2846069"/>
            <a:ext cx="0" cy="93518"/>
          </a:xfrm>
          <a:custGeom>
            <a:avLst/>
            <a:gdLst/>
            <a:ahLst/>
            <a:cxnLst/>
            <a:rect l="l" t="t" r="r" b="b"/>
            <a:pathLst>
              <a:path h="137160">
                <a:moveTo>
                  <a:pt x="0" y="0"/>
                </a:moveTo>
                <a:lnTo>
                  <a:pt x="0" y="13716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43" name="object 3743"/>
          <p:cNvSpPr/>
          <p:nvPr/>
        </p:nvSpPr>
        <p:spPr>
          <a:xfrm>
            <a:off x="2612966" y="2846069"/>
            <a:ext cx="433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609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44" name="object 3744"/>
          <p:cNvSpPr/>
          <p:nvPr/>
        </p:nvSpPr>
        <p:spPr>
          <a:xfrm>
            <a:off x="2617124" y="2846069"/>
            <a:ext cx="0" cy="93518"/>
          </a:xfrm>
          <a:custGeom>
            <a:avLst/>
            <a:gdLst/>
            <a:ahLst/>
            <a:cxnLst/>
            <a:rect l="l" t="t" r="r" b="b"/>
            <a:pathLst>
              <a:path h="137160">
                <a:moveTo>
                  <a:pt x="0" y="13716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45" name="object 3745"/>
          <p:cNvSpPr/>
          <p:nvPr/>
        </p:nvSpPr>
        <p:spPr>
          <a:xfrm>
            <a:off x="2593224" y="2846069"/>
            <a:ext cx="24245" cy="3464"/>
          </a:xfrm>
          <a:custGeom>
            <a:avLst/>
            <a:gdLst/>
            <a:ahLst/>
            <a:cxnLst/>
            <a:rect l="l" t="t" r="r" b="b"/>
            <a:pathLst>
              <a:path w="35560" h="5079">
                <a:moveTo>
                  <a:pt x="35051" y="0"/>
                </a:moveTo>
                <a:lnTo>
                  <a:pt x="0" y="4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46" name="object 3746"/>
          <p:cNvSpPr/>
          <p:nvPr/>
        </p:nvSpPr>
        <p:spPr>
          <a:xfrm>
            <a:off x="2570364" y="2849187"/>
            <a:ext cx="22947" cy="10391"/>
          </a:xfrm>
          <a:custGeom>
            <a:avLst/>
            <a:gdLst/>
            <a:ahLst/>
            <a:cxnLst/>
            <a:rect l="l" t="t" r="r" b="b"/>
            <a:pathLst>
              <a:path w="33655" h="15239">
                <a:moveTo>
                  <a:pt x="33527" y="0"/>
                </a:moveTo>
                <a:lnTo>
                  <a:pt x="0" y="1524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47" name="object 3747"/>
          <p:cNvSpPr/>
          <p:nvPr/>
        </p:nvSpPr>
        <p:spPr>
          <a:xfrm>
            <a:off x="2550622" y="2859578"/>
            <a:ext cx="19915" cy="14720"/>
          </a:xfrm>
          <a:custGeom>
            <a:avLst/>
            <a:gdLst/>
            <a:ahLst/>
            <a:cxnLst/>
            <a:rect l="l" t="t" r="r" b="b"/>
            <a:pathLst>
              <a:path w="29210" h="21589">
                <a:moveTo>
                  <a:pt x="28956" y="0"/>
                </a:moveTo>
                <a:lnTo>
                  <a:pt x="0" y="2133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48" name="object 3748"/>
          <p:cNvSpPr/>
          <p:nvPr/>
        </p:nvSpPr>
        <p:spPr>
          <a:xfrm>
            <a:off x="2536075" y="2874126"/>
            <a:ext cx="14720" cy="19915"/>
          </a:xfrm>
          <a:custGeom>
            <a:avLst/>
            <a:gdLst/>
            <a:ahLst/>
            <a:cxnLst/>
            <a:rect l="l" t="t" r="r" b="b"/>
            <a:pathLst>
              <a:path w="21589" h="29210">
                <a:moveTo>
                  <a:pt x="21336" y="0"/>
                </a:moveTo>
                <a:lnTo>
                  <a:pt x="0" y="2895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49" name="object 3749"/>
          <p:cNvSpPr/>
          <p:nvPr/>
        </p:nvSpPr>
        <p:spPr>
          <a:xfrm>
            <a:off x="2526723" y="2893868"/>
            <a:ext cx="9525" cy="24245"/>
          </a:xfrm>
          <a:custGeom>
            <a:avLst/>
            <a:gdLst/>
            <a:ahLst/>
            <a:cxnLst/>
            <a:rect l="l" t="t" r="r" b="b"/>
            <a:pathLst>
              <a:path w="13969" h="35560">
                <a:moveTo>
                  <a:pt x="13716" y="0"/>
                </a:moveTo>
                <a:lnTo>
                  <a:pt x="0" y="3505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50" name="object 3750"/>
          <p:cNvSpPr/>
          <p:nvPr/>
        </p:nvSpPr>
        <p:spPr>
          <a:xfrm>
            <a:off x="2523605" y="2917767"/>
            <a:ext cx="3464" cy="24245"/>
          </a:xfrm>
          <a:custGeom>
            <a:avLst/>
            <a:gdLst/>
            <a:ahLst/>
            <a:cxnLst/>
            <a:rect l="l" t="t" r="r" b="b"/>
            <a:pathLst>
              <a:path w="5080" h="35560">
                <a:moveTo>
                  <a:pt x="4572" y="0"/>
                </a:moveTo>
                <a:lnTo>
                  <a:pt x="0" y="3505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51" name="object 3751"/>
          <p:cNvSpPr/>
          <p:nvPr/>
        </p:nvSpPr>
        <p:spPr>
          <a:xfrm>
            <a:off x="2523605" y="2939588"/>
            <a:ext cx="0" cy="5195"/>
          </a:xfrm>
          <a:custGeom>
            <a:avLst/>
            <a:gdLst/>
            <a:ahLst/>
            <a:cxnLst/>
            <a:rect l="l" t="t" r="r" b="b"/>
            <a:pathLst>
              <a:path h="7620">
                <a:moveTo>
                  <a:pt x="0" y="0"/>
                </a:moveTo>
                <a:lnTo>
                  <a:pt x="0" y="76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52" name="object 3752"/>
          <p:cNvSpPr/>
          <p:nvPr/>
        </p:nvSpPr>
        <p:spPr>
          <a:xfrm>
            <a:off x="3562696" y="2937510"/>
            <a:ext cx="0" cy="12556"/>
          </a:xfrm>
          <a:custGeom>
            <a:avLst/>
            <a:gdLst/>
            <a:ahLst/>
            <a:cxnLst/>
            <a:rect l="l" t="t" r="r" b="b"/>
            <a:pathLst>
              <a:path h="18414">
                <a:moveTo>
                  <a:pt x="0" y="0"/>
                </a:moveTo>
                <a:lnTo>
                  <a:pt x="0" y="1828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53" name="object 3753"/>
          <p:cNvSpPr/>
          <p:nvPr/>
        </p:nvSpPr>
        <p:spPr>
          <a:xfrm>
            <a:off x="3557500" y="2937509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54" name="object 3754"/>
          <p:cNvSpPr/>
          <p:nvPr/>
        </p:nvSpPr>
        <p:spPr>
          <a:xfrm>
            <a:off x="3557500" y="2937510"/>
            <a:ext cx="0" cy="12556"/>
          </a:xfrm>
          <a:custGeom>
            <a:avLst/>
            <a:gdLst/>
            <a:ahLst/>
            <a:cxnLst/>
            <a:rect l="l" t="t" r="r" b="b"/>
            <a:pathLst>
              <a:path h="18414">
                <a:moveTo>
                  <a:pt x="0" y="1828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55" name="object 3755"/>
          <p:cNvSpPr/>
          <p:nvPr/>
        </p:nvSpPr>
        <p:spPr>
          <a:xfrm>
            <a:off x="3557500" y="2949978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76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56" name="object 3756"/>
          <p:cNvSpPr/>
          <p:nvPr/>
        </p:nvSpPr>
        <p:spPr>
          <a:xfrm>
            <a:off x="3662448" y="2937510"/>
            <a:ext cx="0" cy="12556"/>
          </a:xfrm>
          <a:custGeom>
            <a:avLst/>
            <a:gdLst/>
            <a:ahLst/>
            <a:cxnLst/>
            <a:rect l="l" t="t" r="r" b="b"/>
            <a:pathLst>
              <a:path h="18414">
                <a:moveTo>
                  <a:pt x="0" y="0"/>
                </a:moveTo>
                <a:lnTo>
                  <a:pt x="0" y="1828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57" name="object 3757"/>
          <p:cNvSpPr/>
          <p:nvPr/>
        </p:nvSpPr>
        <p:spPr>
          <a:xfrm>
            <a:off x="3657253" y="2937509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58" name="object 3758"/>
          <p:cNvSpPr/>
          <p:nvPr/>
        </p:nvSpPr>
        <p:spPr>
          <a:xfrm>
            <a:off x="3657254" y="2937510"/>
            <a:ext cx="0" cy="12556"/>
          </a:xfrm>
          <a:custGeom>
            <a:avLst/>
            <a:gdLst/>
            <a:ahLst/>
            <a:cxnLst/>
            <a:rect l="l" t="t" r="r" b="b"/>
            <a:pathLst>
              <a:path h="18414">
                <a:moveTo>
                  <a:pt x="0" y="0"/>
                </a:moveTo>
                <a:lnTo>
                  <a:pt x="0" y="1828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59" name="object 3759"/>
          <p:cNvSpPr/>
          <p:nvPr/>
        </p:nvSpPr>
        <p:spPr>
          <a:xfrm>
            <a:off x="3657253" y="2949978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76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60" name="object 3760"/>
          <p:cNvSpPr/>
          <p:nvPr/>
        </p:nvSpPr>
        <p:spPr>
          <a:xfrm>
            <a:off x="3562696" y="2843992"/>
            <a:ext cx="0" cy="93518"/>
          </a:xfrm>
          <a:custGeom>
            <a:avLst/>
            <a:gdLst/>
            <a:ahLst/>
            <a:cxnLst/>
            <a:rect l="l" t="t" r="r" b="b"/>
            <a:pathLst>
              <a:path h="137160">
                <a:moveTo>
                  <a:pt x="0" y="13716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61" name="object 3761"/>
          <p:cNvSpPr/>
          <p:nvPr/>
        </p:nvSpPr>
        <p:spPr>
          <a:xfrm>
            <a:off x="3562697" y="2937509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76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62" name="object 3762"/>
          <p:cNvSpPr/>
          <p:nvPr/>
        </p:nvSpPr>
        <p:spPr>
          <a:xfrm>
            <a:off x="3567892" y="2843992"/>
            <a:ext cx="0" cy="93518"/>
          </a:xfrm>
          <a:custGeom>
            <a:avLst/>
            <a:gdLst/>
            <a:ahLst/>
            <a:cxnLst/>
            <a:rect l="l" t="t" r="r" b="b"/>
            <a:pathLst>
              <a:path h="137160">
                <a:moveTo>
                  <a:pt x="0" y="0"/>
                </a:moveTo>
                <a:lnTo>
                  <a:pt x="0" y="13716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63" name="object 3763"/>
          <p:cNvSpPr/>
          <p:nvPr/>
        </p:nvSpPr>
        <p:spPr>
          <a:xfrm>
            <a:off x="3562697" y="2843992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64" name="object 3764"/>
          <p:cNvSpPr/>
          <p:nvPr/>
        </p:nvSpPr>
        <p:spPr>
          <a:xfrm>
            <a:off x="3562697" y="2937509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76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65" name="object 3765"/>
          <p:cNvSpPr/>
          <p:nvPr/>
        </p:nvSpPr>
        <p:spPr>
          <a:xfrm>
            <a:off x="3567892" y="2843992"/>
            <a:ext cx="0" cy="93518"/>
          </a:xfrm>
          <a:custGeom>
            <a:avLst/>
            <a:gdLst/>
            <a:ahLst/>
            <a:cxnLst/>
            <a:rect l="l" t="t" r="r" b="b"/>
            <a:pathLst>
              <a:path h="137160">
                <a:moveTo>
                  <a:pt x="0" y="0"/>
                </a:moveTo>
                <a:lnTo>
                  <a:pt x="0" y="13716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66" name="object 3766"/>
          <p:cNvSpPr/>
          <p:nvPr/>
        </p:nvSpPr>
        <p:spPr>
          <a:xfrm>
            <a:off x="3562697" y="2843992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67" name="object 3767"/>
          <p:cNvSpPr/>
          <p:nvPr/>
        </p:nvSpPr>
        <p:spPr>
          <a:xfrm>
            <a:off x="3562696" y="2843992"/>
            <a:ext cx="0" cy="93518"/>
          </a:xfrm>
          <a:custGeom>
            <a:avLst/>
            <a:gdLst/>
            <a:ahLst/>
            <a:cxnLst/>
            <a:rect l="l" t="t" r="r" b="b"/>
            <a:pathLst>
              <a:path h="137160">
                <a:moveTo>
                  <a:pt x="0" y="13716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68" name="object 3768"/>
          <p:cNvSpPr/>
          <p:nvPr/>
        </p:nvSpPr>
        <p:spPr>
          <a:xfrm>
            <a:off x="3562697" y="2843992"/>
            <a:ext cx="25111" cy="3464"/>
          </a:xfrm>
          <a:custGeom>
            <a:avLst/>
            <a:gdLst/>
            <a:ahLst/>
            <a:cxnLst/>
            <a:rect l="l" t="t" r="r" b="b"/>
            <a:pathLst>
              <a:path w="36829" h="5079">
                <a:moveTo>
                  <a:pt x="0" y="0"/>
                </a:moveTo>
                <a:lnTo>
                  <a:pt x="36576" y="4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69" name="object 3769"/>
          <p:cNvSpPr/>
          <p:nvPr/>
        </p:nvSpPr>
        <p:spPr>
          <a:xfrm>
            <a:off x="3587635" y="2847108"/>
            <a:ext cx="22947" cy="9525"/>
          </a:xfrm>
          <a:custGeom>
            <a:avLst/>
            <a:gdLst/>
            <a:ahLst/>
            <a:cxnLst/>
            <a:rect l="l" t="t" r="r" b="b"/>
            <a:pathLst>
              <a:path w="33654" h="13970">
                <a:moveTo>
                  <a:pt x="0" y="0"/>
                </a:moveTo>
                <a:lnTo>
                  <a:pt x="33528" y="1371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70" name="object 3770"/>
          <p:cNvSpPr/>
          <p:nvPr/>
        </p:nvSpPr>
        <p:spPr>
          <a:xfrm>
            <a:off x="3610494" y="2856461"/>
            <a:ext cx="19915" cy="15586"/>
          </a:xfrm>
          <a:custGeom>
            <a:avLst/>
            <a:gdLst/>
            <a:ahLst/>
            <a:cxnLst/>
            <a:rect l="l" t="t" r="r" b="b"/>
            <a:pathLst>
              <a:path w="29210" h="22860">
                <a:moveTo>
                  <a:pt x="0" y="0"/>
                </a:moveTo>
                <a:lnTo>
                  <a:pt x="28956" y="2286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71" name="object 3771"/>
          <p:cNvSpPr/>
          <p:nvPr/>
        </p:nvSpPr>
        <p:spPr>
          <a:xfrm>
            <a:off x="3630237" y="2872047"/>
            <a:ext cx="14720" cy="19915"/>
          </a:xfrm>
          <a:custGeom>
            <a:avLst/>
            <a:gdLst/>
            <a:ahLst/>
            <a:cxnLst/>
            <a:rect l="l" t="t" r="r" b="b"/>
            <a:pathLst>
              <a:path w="21589" h="29210">
                <a:moveTo>
                  <a:pt x="0" y="0"/>
                </a:moveTo>
                <a:lnTo>
                  <a:pt x="21336" y="2895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72" name="object 3772"/>
          <p:cNvSpPr/>
          <p:nvPr/>
        </p:nvSpPr>
        <p:spPr>
          <a:xfrm>
            <a:off x="3644785" y="2891789"/>
            <a:ext cx="9525" cy="22947"/>
          </a:xfrm>
          <a:custGeom>
            <a:avLst/>
            <a:gdLst/>
            <a:ahLst/>
            <a:cxnLst/>
            <a:rect l="l" t="t" r="r" b="b"/>
            <a:pathLst>
              <a:path w="13970" h="33654">
                <a:moveTo>
                  <a:pt x="0" y="0"/>
                </a:moveTo>
                <a:lnTo>
                  <a:pt x="13716" y="335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73" name="object 3773"/>
          <p:cNvSpPr/>
          <p:nvPr/>
        </p:nvSpPr>
        <p:spPr>
          <a:xfrm>
            <a:off x="3654136" y="2914650"/>
            <a:ext cx="3464" cy="25111"/>
          </a:xfrm>
          <a:custGeom>
            <a:avLst/>
            <a:gdLst/>
            <a:ahLst/>
            <a:cxnLst/>
            <a:rect l="l" t="t" r="r" b="b"/>
            <a:pathLst>
              <a:path w="5079" h="36829">
                <a:moveTo>
                  <a:pt x="0" y="0"/>
                </a:moveTo>
                <a:lnTo>
                  <a:pt x="4572" y="365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74" name="object 3774"/>
          <p:cNvSpPr/>
          <p:nvPr/>
        </p:nvSpPr>
        <p:spPr>
          <a:xfrm>
            <a:off x="3959628" y="2911532"/>
            <a:ext cx="0" cy="25977"/>
          </a:xfrm>
          <a:custGeom>
            <a:avLst/>
            <a:gdLst/>
            <a:ahLst/>
            <a:cxnLst/>
            <a:rect l="l" t="t" r="r" b="b"/>
            <a:pathLst>
              <a:path h="38100">
                <a:moveTo>
                  <a:pt x="0" y="0"/>
                </a:moveTo>
                <a:lnTo>
                  <a:pt x="0" y="3810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75" name="object 3775"/>
          <p:cNvSpPr/>
          <p:nvPr/>
        </p:nvSpPr>
        <p:spPr>
          <a:xfrm>
            <a:off x="3973137" y="2911532"/>
            <a:ext cx="0" cy="25977"/>
          </a:xfrm>
          <a:custGeom>
            <a:avLst/>
            <a:gdLst/>
            <a:ahLst/>
            <a:cxnLst/>
            <a:rect l="l" t="t" r="r" b="b"/>
            <a:pathLst>
              <a:path h="38100">
                <a:moveTo>
                  <a:pt x="0" y="3810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76" name="object 3776"/>
          <p:cNvSpPr/>
          <p:nvPr/>
        </p:nvSpPr>
        <p:spPr>
          <a:xfrm>
            <a:off x="4009505" y="2911532"/>
            <a:ext cx="0" cy="25977"/>
          </a:xfrm>
          <a:custGeom>
            <a:avLst/>
            <a:gdLst/>
            <a:ahLst/>
            <a:cxnLst/>
            <a:rect l="l" t="t" r="r" b="b"/>
            <a:pathLst>
              <a:path h="38100">
                <a:moveTo>
                  <a:pt x="0" y="0"/>
                </a:moveTo>
                <a:lnTo>
                  <a:pt x="0" y="3810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77" name="object 3777"/>
          <p:cNvSpPr/>
          <p:nvPr/>
        </p:nvSpPr>
        <p:spPr>
          <a:xfrm>
            <a:off x="4021975" y="2911532"/>
            <a:ext cx="0" cy="25977"/>
          </a:xfrm>
          <a:custGeom>
            <a:avLst/>
            <a:gdLst/>
            <a:ahLst/>
            <a:cxnLst/>
            <a:rect l="l" t="t" r="r" b="b"/>
            <a:pathLst>
              <a:path h="38100">
                <a:moveTo>
                  <a:pt x="0" y="3810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78" name="object 3778"/>
          <p:cNvSpPr/>
          <p:nvPr/>
        </p:nvSpPr>
        <p:spPr>
          <a:xfrm>
            <a:off x="3844290" y="2949978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79" name="object 3779"/>
          <p:cNvSpPr/>
          <p:nvPr/>
        </p:nvSpPr>
        <p:spPr>
          <a:xfrm>
            <a:off x="3849485" y="2937510"/>
            <a:ext cx="0" cy="12556"/>
          </a:xfrm>
          <a:custGeom>
            <a:avLst/>
            <a:gdLst/>
            <a:ahLst/>
            <a:cxnLst/>
            <a:rect l="l" t="t" r="r" b="b"/>
            <a:pathLst>
              <a:path h="18414">
                <a:moveTo>
                  <a:pt x="0" y="0"/>
                </a:moveTo>
                <a:lnTo>
                  <a:pt x="0" y="1828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80" name="object 3780"/>
          <p:cNvSpPr/>
          <p:nvPr/>
        </p:nvSpPr>
        <p:spPr>
          <a:xfrm>
            <a:off x="3844290" y="2937509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76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81" name="object 3781"/>
          <p:cNvSpPr/>
          <p:nvPr/>
        </p:nvSpPr>
        <p:spPr>
          <a:xfrm>
            <a:off x="3844289" y="2937510"/>
            <a:ext cx="0" cy="12556"/>
          </a:xfrm>
          <a:custGeom>
            <a:avLst/>
            <a:gdLst/>
            <a:ahLst/>
            <a:cxnLst/>
            <a:rect l="l" t="t" r="r" b="b"/>
            <a:pathLst>
              <a:path h="18414">
                <a:moveTo>
                  <a:pt x="0" y="0"/>
                </a:moveTo>
                <a:lnTo>
                  <a:pt x="0" y="1828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82" name="object 3782"/>
          <p:cNvSpPr/>
          <p:nvPr/>
        </p:nvSpPr>
        <p:spPr>
          <a:xfrm>
            <a:off x="3944043" y="2949978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83" name="object 3783"/>
          <p:cNvSpPr/>
          <p:nvPr/>
        </p:nvSpPr>
        <p:spPr>
          <a:xfrm>
            <a:off x="3949238" y="2937510"/>
            <a:ext cx="0" cy="12556"/>
          </a:xfrm>
          <a:custGeom>
            <a:avLst/>
            <a:gdLst/>
            <a:ahLst/>
            <a:cxnLst/>
            <a:rect l="l" t="t" r="r" b="b"/>
            <a:pathLst>
              <a:path h="18414">
                <a:moveTo>
                  <a:pt x="0" y="1828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84" name="object 3784"/>
          <p:cNvSpPr/>
          <p:nvPr/>
        </p:nvSpPr>
        <p:spPr>
          <a:xfrm>
            <a:off x="3944043" y="2937509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76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85" name="object 3785"/>
          <p:cNvSpPr/>
          <p:nvPr/>
        </p:nvSpPr>
        <p:spPr>
          <a:xfrm>
            <a:off x="3944043" y="2937510"/>
            <a:ext cx="0" cy="12556"/>
          </a:xfrm>
          <a:custGeom>
            <a:avLst/>
            <a:gdLst/>
            <a:ahLst/>
            <a:cxnLst/>
            <a:rect l="l" t="t" r="r" b="b"/>
            <a:pathLst>
              <a:path h="18414">
                <a:moveTo>
                  <a:pt x="0" y="0"/>
                </a:moveTo>
                <a:lnTo>
                  <a:pt x="0" y="1828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86" name="object 3786"/>
          <p:cNvSpPr/>
          <p:nvPr/>
        </p:nvSpPr>
        <p:spPr>
          <a:xfrm>
            <a:off x="3938848" y="2843992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76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87" name="object 3787"/>
          <p:cNvSpPr/>
          <p:nvPr/>
        </p:nvSpPr>
        <p:spPr>
          <a:xfrm>
            <a:off x="3938847" y="2843992"/>
            <a:ext cx="0" cy="93518"/>
          </a:xfrm>
          <a:custGeom>
            <a:avLst/>
            <a:gdLst/>
            <a:ahLst/>
            <a:cxnLst/>
            <a:rect l="l" t="t" r="r" b="b"/>
            <a:pathLst>
              <a:path h="137160">
                <a:moveTo>
                  <a:pt x="0" y="0"/>
                </a:moveTo>
                <a:lnTo>
                  <a:pt x="0" y="13716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88" name="object 3788"/>
          <p:cNvSpPr/>
          <p:nvPr/>
        </p:nvSpPr>
        <p:spPr>
          <a:xfrm>
            <a:off x="3938848" y="2937509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89" name="object 3789"/>
          <p:cNvSpPr/>
          <p:nvPr/>
        </p:nvSpPr>
        <p:spPr>
          <a:xfrm>
            <a:off x="3944043" y="2843992"/>
            <a:ext cx="0" cy="93518"/>
          </a:xfrm>
          <a:custGeom>
            <a:avLst/>
            <a:gdLst/>
            <a:ahLst/>
            <a:cxnLst/>
            <a:rect l="l" t="t" r="r" b="b"/>
            <a:pathLst>
              <a:path h="137160">
                <a:moveTo>
                  <a:pt x="0" y="13716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90" name="object 3790"/>
          <p:cNvSpPr/>
          <p:nvPr/>
        </p:nvSpPr>
        <p:spPr>
          <a:xfrm>
            <a:off x="3938848" y="2937509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91" name="object 3791"/>
          <p:cNvSpPr/>
          <p:nvPr/>
        </p:nvSpPr>
        <p:spPr>
          <a:xfrm>
            <a:off x="3938847" y="2843992"/>
            <a:ext cx="0" cy="93518"/>
          </a:xfrm>
          <a:custGeom>
            <a:avLst/>
            <a:gdLst/>
            <a:ahLst/>
            <a:cxnLst/>
            <a:rect l="l" t="t" r="r" b="b"/>
            <a:pathLst>
              <a:path h="137160">
                <a:moveTo>
                  <a:pt x="0" y="0"/>
                </a:moveTo>
                <a:lnTo>
                  <a:pt x="0" y="13716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92" name="object 3792"/>
          <p:cNvSpPr/>
          <p:nvPr/>
        </p:nvSpPr>
        <p:spPr>
          <a:xfrm>
            <a:off x="3938848" y="2843992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76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93" name="object 3793"/>
          <p:cNvSpPr/>
          <p:nvPr/>
        </p:nvSpPr>
        <p:spPr>
          <a:xfrm>
            <a:off x="3944043" y="2843992"/>
            <a:ext cx="0" cy="93518"/>
          </a:xfrm>
          <a:custGeom>
            <a:avLst/>
            <a:gdLst/>
            <a:ahLst/>
            <a:cxnLst/>
            <a:rect l="l" t="t" r="r" b="b"/>
            <a:pathLst>
              <a:path h="137160">
                <a:moveTo>
                  <a:pt x="0" y="13716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94" name="object 3794"/>
          <p:cNvSpPr/>
          <p:nvPr/>
        </p:nvSpPr>
        <p:spPr>
          <a:xfrm>
            <a:off x="3919105" y="2843992"/>
            <a:ext cx="25111" cy="3464"/>
          </a:xfrm>
          <a:custGeom>
            <a:avLst/>
            <a:gdLst/>
            <a:ahLst/>
            <a:cxnLst/>
            <a:rect l="l" t="t" r="r" b="b"/>
            <a:pathLst>
              <a:path w="36829" h="5079">
                <a:moveTo>
                  <a:pt x="36575" y="0"/>
                </a:moveTo>
                <a:lnTo>
                  <a:pt x="0" y="4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95" name="object 3795"/>
          <p:cNvSpPr/>
          <p:nvPr/>
        </p:nvSpPr>
        <p:spPr>
          <a:xfrm>
            <a:off x="3896244" y="2847108"/>
            <a:ext cx="22947" cy="9525"/>
          </a:xfrm>
          <a:custGeom>
            <a:avLst/>
            <a:gdLst/>
            <a:ahLst/>
            <a:cxnLst/>
            <a:rect l="l" t="t" r="r" b="b"/>
            <a:pathLst>
              <a:path w="33654" h="13970">
                <a:moveTo>
                  <a:pt x="33527" y="0"/>
                </a:moveTo>
                <a:lnTo>
                  <a:pt x="0" y="1371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96" name="object 3796"/>
          <p:cNvSpPr/>
          <p:nvPr/>
        </p:nvSpPr>
        <p:spPr>
          <a:xfrm>
            <a:off x="3876502" y="2856461"/>
            <a:ext cx="19915" cy="15586"/>
          </a:xfrm>
          <a:custGeom>
            <a:avLst/>
            <a:gdLst/>
            <a:ahLst/>
            <a:cxnLst/>
            <a:rect l="l" t="t" r="r" b="b"/>
            <a:pathLst>
              <a:path w="29210" h="22860">
                <a:moveTo>
                  <a:pt x="28955" y="0"/>
                </a:moveTo>
                <a:lnTo>
                  <a:pt x="0" y="2286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97" name="object 3797"/>
          <p:cNvSpPr/>
          <p:nvPr/>
        </p:nvSpPr>
        <p:spPr>
          <a:xfrm>
            <a:off x="3861955" y="2872047"/>
            <a:ext cx="14720" cy="19915"/>
          </a:xfrm>
          <a:custGeom>
            <a:avLst/>
            <a:gdLst/>
            <a:ahLst/>
            <a:cxnLst/>
            <a:rect l="l" t="t" r="r" b="b"/>
            <a:pathLst>
              <a:path w="21589" h="29210">
                <a:moveTo>
                  <a:pt x="21336" y="0"/>
                </a:moveTo>
                <a:lnTo>
                  <a:pt x="0" y="2895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98" name="object 3798"/>
          <p:cNvSpPr/>
          <p:nvPr/>
        </p:nvSpPr>
        <p:spPr>
          <a:xfrm>
            <a:off x="3852603" y="2891789"/>
            <a:ext cx="9525" cy="22947"/>
          </a:xfrm>
          <a:custGeom>
            <a:avLst/>
            <a:gdLst/>
            <a:ahLst/>
            <a:cxnLst/>
            <a:rect l="l" t="t" r="r" b="b"/>
            <a:pathLst>
              <a:path w="13970" h="33654">
                <a:moveTo>
                  <a:pt x="13715" y="0"/>
                </a:moveTo>
                <a:lnTo>
                  <a:pt x="0" y="335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99" name="object 3799"/>
          <p:cNvSpPr/>
          <p:nvPr/>
        </p:nvSpPr>
        <p:spPr>
          <a:xfrm>
            <a:off x="3849485" y="2914650"/>
            <a:ext cx="3464" cy="25111"/>
          </a:xfrm>
          <a:custGeom>
            <a:avLst/>
            <a:gdLst/>
            <a:ahLst/>
            <a:cxnLst/>
            <a:rect l="l" t="t" r="r" b="b"/>
            <a:pathLst>
              <a:path w="5079" h="36829">
                <a:moveTo>
                  <a:pt x="4572" y="0"/>
                </a:moveTo>
                <a:lnTo>
                  <a:pt x="0" y="365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800" name="object 3800"/>
          <p:cNvSpPr/>
          <p:nvPr/>
        </p:nvSpPr>
        <p:spPr>
          <a:xfrm>
            <a:off x="4038599" y="2937510"/>
            <a:ext cx="0" cy="12556"/>
          </a:xfrm>
          <a:custGeom>
            <a:avLst/>
            <a:gdLst/>
            <a:ahLst/>
            <a:cxnLst/>
            <a:rect l="l" t="t" r="r" b="b"/>
            <a:pathLst>
              <a:path h="18414">
                <a:moveTo>
                  <a:pt x="0" y="0"/>
                </a:moveTo>
                <a:lnTo>
                  <a:pt x="0" y="1828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801" name="object 3801"/>
          <p:cNvSpPr/>
          <p:nvPr/>
        </p:nvSpPr>
        <p:spPr>
          <a:xfrm>
            <a:off x="4033404" y="2937509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802" name="object 3802"/>
          <p:cNvSpPr/>
          <p:nvPr/>
        </p:nvSpPr>
        <p:spPr>
          <a:xfrm>
            <a:off x="4033404" y="2937510"/>
            <a:ext cx="0" cy="12556"/>
          </a:xfrm>
          <a:custGeom>
            <a:avLst/>
            <a:gdLst/>
            <a:ahLst/>
            <a:cxnLst/>
            <a:rect l="l" t="t" r="r" b="b"/>
            <a:pathLst>
              <a:path h="18414">
                <a:moveTo>
                  <a:pt x="0" y="1828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803" name="object 3803"/>
          <p:cNvSpPr/>
          <p:nvPr/>
        </p:nvSpPr>
        <p:spPr>
          <a:xfrm>
            <a:off x="4033404" y="2949978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76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804" name="object 3804"/>
          <p:cNvSpPr/>
          <p:nvPr/>
        </p:nvSpPr>
        <p:spPr>
          <a:xfrm>
            <a:off x="4137313" y="2937510"/>
            <a:ext cx="0" cy="12556"/>
          </a:xfrm>
          <a:custGeom>
            <a:avLst/>
            <a:gdLst/>
            <a:ahLst/>
            <a:cxnLst/>
            <a:rect l="l" t="t" r="r" b="b"/>
            <a:pathLst>
              <a:path h="18414">
                <a:moveTo>
                  <a:pt x="0" y="0"/>
                </a:moveTo>
                <a:lnTo>
                  <a:pt x="0" y="1828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805" name="object 3805"/>
          <p:cNvSpPr/>
          <p:nvPr/>
        </p:nvSpPr>
        <p:spPr>
          <a:xfrm>
            <a:off x="4132118" y="2937509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806" name="object 3806"/>
          <p:cNvSpPr/>
          <p:nvPr/>
        </p:nvSpPr>
        <p:spPr>
          <a:xfrm>
            <a:off x="4132118" y="2937510"/>
            <a:ext cx="0" cy="12556"/>
          </a:xfrm>
          <a:custGeom>
            <a:avLst/>
            <a:gdLst/>
            <a:ahLst/>
            <a:cxnLst/>
            <a:rect l="l" t="t" r="r" b="b"/>
            <a:pathLst>
              <a:path h="18414">
                <a:moveTo>
                  <a:pt x="0" y="0"/>
                </a:moveTo>
                <a:lnTo>
                  <a:pt x="0" y="1828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807" name="object 3807"/>
          <p:cNvSpPr/>
          <p:nvPr/>
        </p:nvSpPr>
        <p:spPr>
          <a:xfrm>
            <a:off x="4132118" y="2949978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76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808" name="object 3808"/>
          <p:cNvSpPr/>
          <p:nvPr/>
        </p:nvSpPr>
        <p:spPr>
          <a:xfrm>
            <a:off x="4038599" y="2843992"/>
            <a:ext cx="0" cy="93518"/>
          </a:xfrm>
          <a:custGeom>
            <a:avLst/>
            <a:gdLst/>
            <a:ahLst/>
            <a:cxnLst/>
            <a:rect l="l" t="t" r="r" b="b"/>
            <a:pathLst>
              <a:path h="137160">
                <a:moveTo>
                  <a:pt x="0" y="13716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809" name="object 3809"/>
          <p:cNvSpPr/>
          <p:nvPr/>
        </p:nvSpPr>
        <p:spPr>
          <a:xfrm>
            <a:off x="4038599" y="2937509"/>
            <a:ext cx="433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609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810" name="object 3810"/>
          <p:cNvSpPr/>
          <p:nvPr/>
        </p:nvSpPr>
        <p:spPr>
          <a:xfrm>
            <a:off x="4042756" y="2843992"/>
            <a:ext cx="0" cy="93518"/>
          </a:xfrm>
          <a:custGeom>
            <a:avLst/>
            <a:gdLst/>
            <a:ahLst/>
            <a:cxnLst/>
            <a:rect l="l" t="t" r="r" b="b"/>
            <a:pathLst>
              <a:path h="137160">
                <a:moveTo>
                  <a:pt x="0" y="0"/>
                </a:moveTo>
                <a:lnTo>
                  <a:pt x="0" y="13716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811" name="object 3811"/>
          <p:cNvSpPr/>
          <p:nvPr/>
        </p:nvSpPr>
        <p:spPr>
          <a:xfrm>
            <a:off x="4038599" y="2843992"/>
            <a:ext cx="433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812" name="object 3812"/>
          <p:cNvSpPr/>
          <p:nvPr/>
        </p:nvSpPr>
        <p:spPr>
          <a:xfrm>
            <a:off x="4038599" y="2937509"/>
            <a:ext cx="433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609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813" name="object 3813"/>
          <p:cNvSpPr/>
          <p:nvPr/>
        </p:nvSpPr>
        <p:spPr>
          <a:xfrm>
            <a:off x="4042756" y="2843992"/>
            <a:ext cx="0" cy="93518"/>
          </a:xfrm>
          <a:custGeom>
            <a:avLst/>
            <a:gdLst/>
            <a:ahLst/>
            <a:cxnLst/>
            <a:rect l="l" t="t" r="r" b="b"/>
            <a:pathLst>
              <a:path h="137160">
                <a:moveTo>
                  <a:pt x="0" y="0"/>
                </a:moveTo>
                <a:lnTo>
                  <a:pt x="0" y="13716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814" name="object 3814"/>
          <p:cNvSpPr/>
          <p:nvPr/>
        </p:nvSpPr>
        <p:spPr>
          <a:xfrm>
            <a:off x="4038599" y="2843992"/>
            <a:ext cx="433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815" name="object 3815"/>
          <p:cNvSpPr/>
          <p:nvPr/>
        </p:nvSpPr>
        <p:spPr>
          <a:xfrm>
            <a:off x="4038599" y="2843992"/>
            <a:ext cx="0" cy="93518"/>
          </a:xfrm>
          <a:custGeom>
            <a:avLst/>
            <a:gdLst/>
            <a:ahLst/>
            <a:cxnLst/>
            <a:rect l="l" t="t" r="r" b="b"/>
            <a:pathLst>
              <a:path h="137160">
                <a:moveTo>
                  <a:pt x="0" y="13716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816" name="object 3816"/>
          <p:cNvSpPr/>
          <p:nvPr/>
        </p:nvSpPr>
        <p:spPr>
          <a:xfrm>
            <a:off x="4038600" y="2843992"/>
            <a:ext cx="25111" cy="3464"/>
          </a:xfrm>
          <a:custGeom>
            <a:avLst/>
            <a:gdLst/>
            <a:ahLst/>
            <a:cxnLst/>
            <a:rect l="l" t="t" r="r" b="b"/>
            <a:pathLst>
              <a:path w="36829" h="5079">
                <a:moveTo>
                  <a:pt x="0" y="0"/>
                </a:moveTo>
                <a:lnTo>
                  <a:pt x="36576" y="4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817" name="object 3817"/>
          <p:cNvSpPr/>
          <p:nvPr/>
        </p:nvSpPr>
        <p:spPr>
          <a:xfrm>
            <a:off x="4063538" y="2847108"/>
            <a:ext cx="22947" cy="9525"/>
          </a:xfrm>
          <a:custGeom>
            <a:avLst/>
            <a:gdLst/>
            <a:ahLst/>
            <a:cxnLst/>
            <a:rect l="l" t="t" r="r" b="b"/>
            <a:pathLst>
              <a:path w="33654" h="13970">
                <a:moveTo>
                  <a:pt x="0" y="0"/>
                </a:moveTo>
                <a:lnTo>
                  <a:pt x="33528" y="1371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818" name="object 3818"/>
          <p:cNvSpPr/>
          <p:nvPr/>
        </p:nvSpPr>
        <p:spPr>
          <a:xfrm>
            <a:off x="4086398" y="2856461"/>
            <a:ext cx="19050" cy="15586"/>
          </a:xfrm>
          <a:custGeom>
            <a:avLst/>
            <a:gdLst/>
            <a:ahLst/>
            <a:cxnLst/>
            <a:rect l="l" t="t" r="r" b="b"/>
            <a:pathLst>
              <a:path w="27939" h="22860">
                <a:moveTo>
                  <a:pt x="0" y="0"/>
                </a:moveTo>
                <a:lnTo>
                  <a:pt x="27432" y="2286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819" name="object 3819"/>
          <p:cNvSpPr/>
          <p:nvPr/>
        </p:nvSpPr>
        <p:spPr>
          <a:xfrm>
            <a:off x="4105101" y="2872047"/>
            <a:ext cx="15586" cy="19915"/>
          </a:xfrm>
          <a:custGeom>
            <a:avLst/>
            <a:gdLst/>
            <a:ahLst/>
            <a:cxnLst/>
            <a:rect l="l" t="t" r="r" b="b"/>
            <a:pathLst>
              <a:path w="22860" h="29210">
                <a:moveTo>
                  <a:pt x="0" y="0"/>
                </a:moveTo>
                <a:lnTo>
                  <a:pt x="22860" y="2895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820" name="object 3820"/>
          <p:cNvSpPr/>
          <p:nvPr/>
        </p:nvSpPr>
        <p:spPr>
          <a:xfrm>
            <a:off x="4120688" y="2891789"/>
            <a:ext cx="8659" cy="22947"/>
          </a:xfrm>
          <a:custGeom>
            <a:avLst/>
            <a:gdLst/>
            <a:ahLst/>
            <a:cxnLst/>
            <a:rect l="l" t="t" r="r" b="b"/>
            <a:pathLst>
              <a:path w="12700" h="33654">
                <a:moveTo>
                  <a:pt x="0" y="0"/>
                </a:moveTo>
                <a:lnTo>
                  <a:pt x="12192" y="335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821" name="object 3821"/>
          <p:cNvSpPr/>
          <p:nvPr/>
        </p:nvSpPr>
        <p:spPr>
          <a:xfrm>
            <a:off x="4129000" y="2914650"/>
            <a:ext cx="3464" cy="25111"/>
          </a:xfrm>
          <a:custGeom>
            <a:avLst/>
            <a:gdLst/>
            <a:ahLst/>
            <a:cxnLst/>
            <a:rect l="l" t="t" r="r" b="b"/>
            <a:pathLst>
              <a:path w="5079" h="36829">
                <a:moveTo>
                  <a:pt x="0" y="0"/>
                </a:moveTo>
                <a:lnTo>
                  <a:pt x="4572" y="365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822" name="object 3822"/>
          <p:cNvSpPr/>
          <p:nvPr/>
        </p:nvSpPr>
        <p:spPr>
          <a:xfrm>
            <a:off x="4320194" y="2949978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823" name="object 3823"/>
          <p:cNvSpPr/>
          <p:nvPr/>
        </p:nvSpPr>
        <p:spPr>
          <a:xfrm>
            <a:off x="4325389" y="2937510"/>
            <a:ext cx="0" cy="12556"/>
          </a:xfrm>
          <a:custGeom>
            <a:avLst/>
            <a:gdLst/>
            <a:ahLst/>
            <a:cxnLst/>
            <a:rect l="l" t="t" r="r" b="b"/>
            <a:pathLst>
              <a:path h="18414">
                <a:moveTo>
                  <a:pt x="0" y="0"/>
                </a:moveTo>
                <a:lnTo>
                  <a:pt x="0" y="1828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824" name="object 3824"/>
          <p:cNvSpPr/>
          <p:nvPr/>
        </p:nvSpPr>
        <p:spPr>
          <a:xfrm>
            <a:off x="4320194" y="2937509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76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825" name="object 3825"/>
          <p:cNvSpPr/>
          <p:nvPr/>
        </p:nvSpPr>
        <p:spPr>
          <a:xfrm>
            <a:off x="4320194" y="2937510"/>
            <a:ext cx="0" cy="12556"/>
          </a:xfrm>
          <a:custGeom>
            <a:avLst/>
            <a:gdLst/>
            <a:ahLst/>
            <a:cxnLst/>
            <a:rect l="l" t="t" r="r" b="b"/>
            <a:pathLst>
              <a:path h="18414">
                <a:moveTo>
                  <a:pt x="0" y="0"/>
                </a:moveTo>
                <a:lnTo>
                  <a:pt x="0" y="1828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826" name="object 3826"/>
          <p:cNvSpPr/>
          <p:nvPr/>
        </p:nvSpPr>
        <p:spPr>
          <a:xfrm>
            <a:off x="4418908" y="2949978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827" name="object 3827"/>
          <p:cNvSpPr/>
          <p:nvPr/>
        </p:nvSpPr>
        <p:spPr>
          <a:xfrm>
            <a:off x="4424103" y="2937510"/>
            <a:ext cx="0" cy="12556"/>
          </a:xfrm>
          <a:custGeom>
            <a:avLst/>
            <a:gdLst/>
            <a:ahLst/>
            <a:cxnLst/>
            <a:rect l="l" t="t" r="r" b="b"/>
            <a:pathLst>
              <a:path h="18414">
                <a:moveTo>
                  <a:pt x="0" y="1828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828" name="object 3828"/>
          <p:cNvSpPr/>
          <p:nvPr/>
        </p:nvSpPr>
        <p:spPr>
          <a:xfrm>
            <a:off x="4418908" y="2937509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76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829" name="object 3829"/>
          <p:cNvSpPr/>
          <p:nvPr/>
        </p:nvSpPr>
        <p:spPr>
          <a:xfrm>
            <a:off x="4418907" y="2937510"/>
            <a:ext cx="0" cy="12556"/>
          </a:xfrm>
          <a:custGeom>
            <a:avLst/>
            <a:gdLst/>
            <a:ahLst/>
            <a:cxnLst/>
            <a:rect l="l" t="t" r="r" b="b"/>
            <a:pathLst>
              <a:path h="18414">
                <a:moveTo>
                  <a:pt x="0" y="0"/>
                </a:moveTo>
                <a:lnTo>
                  <a:pt x="0" y="1828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830" name="object 3830"/>
          <p:cNvSpPr/>
          <p:nvPr/>
        </p:nvSpPr>
        <p:spPr>
          <a:xfrm>
            <a:off x="4414750" y="2843992"/>
            <a:ext cx="433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609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831" name="object 3831"/>
          <p:cNvSpPr/>
          <p:nvPr/>
        </p:nvSpPr>
        <p:spPr>
          <a:xfrm>
            <a:off x="4414750" y="2843992"/>
            <a:ext cx="0" cy="93518"/>
          </a:xfrm>
          <a:custGeom>
            <a:avLst/>
            <a:gdLst/>
            <a:ahLst/>
            <a:cxnLst/>
            <a:rect l="l" t="t" r="r" b="b"/>
            <a:pathLst>
              <a:path h="137160">
                <a:moveTo>
                  <a:pt x="0" y="0"/>
                </a:moveTo>
                <a:lnTo>
                  <a:pt x="0" y="13716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832" name="object 3832"/>
          <p:cNvSpPr/>
          <p:nvPr/>
        </p:nvSpPr>
        <p:spPr>
          <a:xfrm>
            <a:off x="4414750" y="2937509"/>
            <a:ext cx="433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833" name="object 3833"/>
          <p:cNvSpPr/>
          <p:nvPr/>
        </p:nvSpPr>
        <p:spPr>
          <a:xfrm>
            <a:off x="4418907" y="2843992"/>
            <a:ext cx="0" cy="93518"/>
          </a:xfrm>
          <a:custGeom>
            <a:avLst/>
            <a:gdLst/>
            <a:ahLst/>
            <a:cxnLst/>
            <a:rect l="l" t="t" r="r" b="b"/>
            <a:pathLst>
              <a:path h="137160">
                <a:moveTo>
                  <a:pt x="0" y="13716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834" name="object 3834"/>
          <p:cNvSpPr/>
          <p:nvPr/>
        </p:nvSpPr>
        <p:spPr>
          <a:xfrm>
            <a:off x="4414750" y="2937509"/>
            <a:ext cx="433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835" name="object 3835"/>
          <p:cNvSpPr/>
          <p:nvPr/>
        </p:nvSpPr>
        <p:spPr>
          <a:xfrm>
            <a:off x="4414750" y="2843992"/>
            <a:ext cx="0" cy="93518"/>
          </a:xfrm>
          <a:custGeom>
            <a:avLst/>
            <a:gdLst/>
            <a:ahLst/>
            <a:cxnLst/>
            <a:rect l="l" t="t" r="r" b="b"/>
            <a:pathLst>
              <a:path h="137160">
                <a:moveTo>
                  <a:pt x="0" y="0"/>
                </a:moveTo>
                <a:lnTo>
                  <a:pt x="0" y="13716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836" name="object 3836"/>
          <p:cNvSpPr/>
          <p:nvPr/>
        </p:nvSpPr>
        <p:spPr>
          <a:xfrm>
            <a:off x="4414750" y="2843992"/>
            <a:ext cx="433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609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837" name="object 3837"/>
          <p:cNvSpPr/>
          <p:nvPr/>
        </p:nvSpPr>
        <p:spPr>
          <a:xfrm>
            <a:off x="4418907" y="2843992"/>
            <a:ext cx="0" cy="93518"/>
          </a:xfrm>
          <a:custGeom>
            <a:avLst/>
            <a:gdLst/>
            <a:ahLst/>
            <a:cxnLst/>
            <a:rect l="l" t="t" r="r" b="b"/>
            <a:pathLst>
              <a:path h="137160">
                <a:moveTo>
                  <a:pt x="0" y="13716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838" name="object 3838"/>
          <p:cNvSpPr/>
          <p:nvPr/>
        </p:nvSpPr>
        <p:spPr>
          <a:xfrm>
            <a:off x="4393969" y="2843992"/>
            <a:ext cx="25111" cy="3464"/>
          </a:xfrm>
          <a:custGeom>
            <a:avLst/>
            <a:gdLst/>
            <a:ahLst/>
            <a:cxnLst/>
            <a:rect l="l" t="t" r="r" b="b"/>
            <a:pathLst>
              <a:path w="36829" h="5079">
                <a:moveTo>
                  <a:pt x="36575" y="0"/>
                </a:moveTo>
                <a:lnTo>
                  <a:pt x="0" y="4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839" name="object 3839"/>
          <p:cNvSpPr/>
          <p:nvPr/>
        </p:nvSpPr>
        <p:spPr>
          <a:xfrm>
            <a:off x="4371109" y="2847108"/>
            <a:ext cx="22947" cy="9525"/>
          </a:xfrm>
          <a:custGeom>
            <a:avLst/>
            <a:gdLst/>
            <a:ahLst/>
            <a:cxnLst/>
            <a:rect l="l" t="t" r="r" b="b"/>
            <a:pathLst>
              <a:path w="33654" h="13970">
                <a:moveTo>
                  <a:pt x="33527" y="0"/>
                </a:moveTo>
                <a:lnTo>
                  <a:pt x="0" y="1371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840" name="object 3840"/>
          <p:cNvSpPr/>
          <p:nvPr/>
        </p:nvSpPr>
        <p:spPr>
          <a:xfrm>
            <a:off x="4352405" y="2856461"/>
            <a:ext cx="19050" cy="15586"/>
          </a:xfrm>
          <a:custGeom>
            <a:avLst/>
            <a:gdLst/>
            <a:ahLst/>
            <a:cxnLst/>
            <a:rect l="l" t="t" r="r" b="b"/>
            <a:pathLst>
              <a:path w="27939" h="22860">
                <a:moveTo>
                  <a:pt x="27432" y="0"/>
                </a:moveTo>
                <a:lnTo>
                  <a:pt x="0" y="2286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841" name="object 3841"/>
          <p:cNvSpPr/>
          <p:nvPr/>
        </p:nvSpPr>
        <p:spPr>
          <a:xfrm>
            <a:off x="4336819" y="2872047"/>
            <a:ext cx="15586" cy="19915"/>
          </a:xfrm>
          <a:custGeom>
            <a:avLst/>
            <a:gdLst/>
            <a:ahLst/>
            <a:cxnLst/>
            <a:rect l="l" t="t" r="r" b="b"/>
            <a:pathLst>
              <a:path w="22860" h="29210">
                <a:moveTo>
                  <a:pt x="22860" y="0"/>
                </a:moveTo>
                <a:lnTo>
                  <a:pt x="0" y="2895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842" name="object 3842"/>
          <p:cNvSpPr/>
          <p:nvPr/>
        </p:nvSpPr>
        <p:spPr>
          <a:xfrm>
            <a:off x="4328506" y="2891789"/>
            <a:ext cx="8659" cy="22947"/>
          </a:xfrm>
          <a:custGeom>
            <a:avLst/>
            <a:gdLst/>
            <a:ahLst/>
            <a:cxnLst/>
            <a:rect l="l" t="t" r="r" b="b"/>
            <a:pathLst>
              <a:path w="12700" h="33654">
                <a:moveTo>
                  <a:pt x="12191" y="0"/>
                </a:moveTo>
                <a:lnTo>
                  <a:pt x="0" y="335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843" name="object 3843"/>
          <p:cNvSpPr/>
          <p:nvPr/>
        </p:nvSpPr>
        <p:spPr>
          <a:xfrm>
            <a:off x="4325388" y="2914650"/>
            <a:ext cx="3464" cy="25111"/>
          </a:xfrm>
          <a:custGeom>
            <a:avLst/>
            <a:gdLst/>
            <a:ahLst/>
            <a:cxnLst/>
            <a:rect l="l" t="t" r="r" b="b"/>
            <a:pathLst>
              <a:path w="5079" h="36829">
                <a:moveTo>
                  <a:pt x="4572" y="0"/>
                </a:moveTo>
                <a:lnTo>
                  <a:pt x="0" y="365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844" name="object 3844"/>
          <p:cNvSpPr/>
          <p:nvPr/>
        </p:nvSpPr>
        <p:spPr>
          <a:xfrm>
            <a:off x="5365519" y="2937510"/>
            <a:ext cx="0" cy="12556"/>
          </a:xfrm>
          <a:custGeom>
            <a:avLst/>
            <a:gdLst/>
            <a:ahLst/>
            <a:cxnLst/>
            <a:rect l="l" t="t" r="r" b="b"/>
            <a:pathLst>
              <a:path h="18414">
                <a:moveTo>
                  <a:pt x="0" y="0"/>
                </a:moveTo>
                <a:lnTo>
                  <a:pt x="0" y="1828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845" name="object 3845"/>
          <p:cNvSpPr/>
          <p:nvPr/>
        </p:nvSpPr>
        <p:spPr>
          <a:xfrm>
            <a:off x="5360323" y="2937509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846" name="object 3846"/>
          <p:cNvSpPr/>
          <p:nvPr/>
        </p:nvSpPr>
        <p:spPr>
          <a:xfrm>
            <a:off x="5360323" y="2937510"/>
            <a:ext cx="0" cy="12556"/>
          </a:xfrm>
          <a:custGeom>
            <a:avLst/>
            <a:gdLst/>
            <a:ahLst/>
            <a:cxnLst/>
            <a:rect l="l" t="t" r="r" b="b"/>
            <a:pathLst>
              <a:path h="18414">
                <a:moveTo>
                  <a:pt x="0" y="1828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847" name="object 3847"/>
          <p:cNvSpPr/>
          <p:nvPr/>
        </p:nvSpPr>
        <p:spPr>
          <a:xfrm>
            <a:off x="5360323" y="2949978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76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848" name="object 3848"/>
          <p:cNvSpPr/>
          <p:nvPr/>
        </p:nvSpPr>
        <p:spPr>
          <a:xfrm>
            <a:off x="5465271" y="2937510"/>
            <a:ext cx="0" cy="12556"/>
          </a:xfrm>
          <a:custGeom>
            <a:avLst/>
            <a:gdLst/>
            <a:ahLst/>
            <a:cxnLst/>
            <a:rect l="l" t="t" r="r" b="b"/>
            <a:pathLst>
              <a:path h="18414">
                <a:moveTo>
                  <a:pt x="0" y="0"/>
                </a:moveTo>
                <a:lnTo>
                  <a:pt x="0" y="1828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849" name="object 3849"/>
          <p:cNvSpPr/>
          <p:nvPr/>
        </p:nvSpPr>
        <p:spPr>
          <a:xfrm>
            <a:off x="5460075" y="2937509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850" name="object 3850"/>
          <p:cNvSpPr/>
          <p:nvPr/>
        </p:nvSpPr>
        <p:spPr>
          <a:xfrm>
            <a:off x="5460076" y="2937510"/>
            <a:ext cx="0" cy="12556"/>
          </a:xfrm>
          <a:custGeom>
            <a:avLst/>
            <a:gdLst/>
            <a:ahLst/>
            <a:cxnLst/>
            <a:rect l="l" t="t" r="r" b="b"/>
            <a:pathLst>
              <a:path h="18414">
                <a:moveTo>
                  <a:pt x="0" y="0"/>
                </a:moveTo>
                <a:lnTo>
                  <a:pt x="0" y="1828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851" name="object 3851"/>
          <p:cNvSpPr/>
          <p:nvPr/>
        </p:nvSpPr>
        <p:spPr>
          <a:xfrm>
            <a:off x="5460076" y="2949978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76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852" name="object 3852"/>
          <p:cNvSpPr/>
          <p:nvPr/>
        </p:nvSpPr>
        <p:spPr>
          <a:xfrm>
            <a:off x="5365519" y="2843992"/>
            <a:ext cx="0" cy="93518"/>
          </a:xfrm>
          <a:custGeom>
            <a:avLst/>
            <a:gdLst/>
            <a:ahLst/>
            <a:cxnLst/>
            <a:rect l="l" t="t" r="r" b="b"/>
            <a:pathLst>
              <a:path h="137160">
                <a:moveTo>
                  <a:pt x="0" y="13716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853" name="object 3853"/>
          <p:cNvSpPr/>
          <p:nvPr/>
        </p:nvSpPr>
        <p:spPr>
          <a:xfrm>
            <a:off x="5365518" y="2937509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76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854" name="object 3854"/>
          <p:cNvSpPr/>
          <p:nvPr/>
        </p:nvSpPr>
        <p:spPr>
          <a:xfrm>
            <a:off x="5370714" y="2843992"/>
            <a:ext cx="0" cy="93518"/>
          </a:xfrm>
          <a:custGeom>
            <a:avLst/>
            <a:gdLst/>
            <a:ahLst/>
            <a:cxnLst/>
            <a:rect l="l" t="t" r="r" b="b"/>
            <a:pathLst>
              <a:path h="137160">
                <a:moveTo>
                  <a:pt x="0" y="0"/>
                </a:moveTo>
                <a:lnTo>
                  <a:pt x="0" y="13716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855" name="object 3855"/>
          <p:cNvSpPr/>
          <p:nvPr/>
        </p:nvSpPr>
        <p:spPr>
          <a:xfrm>
            <a:off x="5365519" y="2843992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856" name="object 3856"/>
          <p:cNvSpPr/>
          <p:nvPr/>
        </p:nvSpPr>
        <p:spPr>
          <a:xfrm>
            <a:off x="5365518" y="2937509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76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857" name="object 3857"/>
          <p:cNvSpPr/>
          <p:nvPr/>
        </p:nvSpPr>
        <p:spPr>
          <a:xfrm>
            <a:off x="5370714" y="2843992"/>
            <a:ext cx="0" cy="93518"/>
          </a:xfrm>
          <a:custGeom>
            <a:avLst/>
            <a:gdLst/>
            <a:ahLst/>
            <a:cxnLst/>
            <a:rect l="l" t="t" r="r" b="b"/>
            <a:pathLst>
              <a:path h="137160">
                <a:moveTo>
                  <a:pt x="0" y="0"/>
                </a:moveTo>
                <a:lnTo>
                  <a:pt x="0" y="13716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858" name="object 3858"/>
          <p:cNvSpPr/>
          <p:nvPr/>
        </p:nvSpPr>
        <p:spPr>
          <a:xfrm>
            <a:off x="5365519" y="2843992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859" name="object 3859"/>
          <p:cNvSpPr/>
          <p:nvPr/>
        </p:nvSpPr>
        <p:spPr>
          <a:xfrm>
            <a:off x="5365519" y="2843992"/>
            <a:ext cx="0" cy="93518"/>
          </a:xfrm>
          <a:custGeom>
            <a:avLst/>
            <a:gdLst/>
            <a:ahLst/>
            <a:cxnLst/>
            <a:rect l="l" t="t" r="r" b="b"/>
            <a:pathLst>
              <a:path h="137160">
                <a:moveTo>
                  <a:pt x="0" y="13716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860" name="object 3860"/>
          <p:cNvSpPr/>
          <p:nvPr/>
        </p:nvSpPr>
        <p:spPr>
          <a:xfrm>
            <a:off x="5365519" y="2843992"/>
            <a:ext cx="25111" cy="3464"/>
          </a:xfrm>
          <a:custGeom>
            <a:avLst/>
            <a:gdLst/>
            <a:ahLst/>
            <a:cxnLst/>
            <a:rect l="l" t="t" r="r" b="b"/>
            <a:pathLst>
              <a:path w="36829" h="5079">
                <a:moveTo>
                  <a:pt x="0" y="0"/>
                </a:moveTo>
                <a:lnTo>
                  <a:pt x="36576" y="4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861" name="object 3861"/>
          <p:cNvSpPr/>
          <p:nvPr/>
        </p:nvSpPr>
        <p:spPr>
          <a:xfrm>
            <a:off x="5390457" y="2847108"/>
            <a:ext cx="22947" cy="9525"/>
          </a:xfrm>
          <a:custGeom>
            <a:avLst/>
            <a:gdLst/>
            <a:ahLst/>
            <a:cxnLst/>
            <a:rect l="l" t="t" r="r" b="b"/>
            <a:pathLst>
              <a:path w="33654" h="13970">
                <a:moveTo>
                  <a:pt x="0" y="0"/>
                </a:moveTo>
                <a:lnTo>
                  <a:pt x="33528" y="1371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862" name="object 3862"/>
          <p:cNvSpPr/>
          <p:nvPr/>
        </p:nvSpPr>
        <p:spPr>
          <a:xfrm>
            <a:off x="5413317" y="2856461"/>
            <a:ext cx="19915" cy="15586"/>
          </a:xfrm>
          <a:custGeom>
            <a:avLst/>
            <a:gdLst/>
            <a:ahLst/>
            <a:cxnLst/>
            <a:rect l="l" t="t" r="r" b="b"/>
            <a:pathLst>
              <a:path w="29209" h="22860">
                <a:moveTo>
                  <a:pt x="0" y="0"/>
                </a:moveTo>
                <a:lnTo>
                  <a:pt x="28956" y="2286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863" name="object 3863"/>
          <p:cNvSpPr/>
          <p:nvPr/>
        </p:nvSpPr>
        <p:spPr>
          <a:xfrm>
            <a:off x="5433059" y="2872047"/>
            <a:ext cx="14720" cy="19915"/>
          </a:xfrm>
          <a:custGeom>
            <a:avLst/>
            <a:gdLst/>
            <a:ahLst/>
            <a:cxnLst/>
            <a:rect l="l" t="t" r="r" b="b"/>
            <a:pathLst>
              <a:path w="21590" h="29210">
                <a:moveTo>
                  <a:pt x="0" y="0"/>
                </a:moveTo>
                <a:lnTo>
                  <a:pt x="21336" y="2895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864" name="object 3864"/>
          <p:cNvSpPr/>
          <p:nvPr/>
        </p:nvSpPr>
        <p:spPr>
          <a:xfrm>
            <a:off x="5447606" y="2891789"/>
            <a:ext cx="9525" cy="22947"/>
          </a:xfrm>
          <a:custGeom>
            <a:avLst/>
            <a:gdLst/>
            <a:ahLst/>
            <a:cxnLst/>
            <a:rect l="l" t="t" r="r" b="b"/>
            <a:pathLst>
              <a:path w="13970" h="33654">
                <a:moveTo>
                  <a:pt x="0" y="0"/>
                </a:moveTo>
                <a:lnTo>
                  <a:pt x="13716" y="335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865" name="object 3865"/>
          <p:cNvSpPr/>
          <p:nvPr/>
        </p:nvSpPr>
        <p:spPr>
          <a:xfrm>
            <a:off x="5456959" y="2914650"/>
            <a:ext cx="3464" cy="25111"/>
          </a:xfrm>
          <a:custGeom>
            <a:avLst/>
            <a:gdLst/>
            <a:ahLst/>
            <a:cxnLst/>
            <a:rect l="l" t="t" r="r" b="b"/>
            <a:pathLst>
              <a:path w="5079" h="36829">
                <a:moveTo>
                  <a:pt x="0" y="0"/>
                </a:moveTo>
                <a:lnTo>
                  <a:pt x="4572" y="365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866" name="object 3866"/>
          <p:cNvSpPr/>
          <p:nvPr/>
        </p:nvSpPr>
        <p:spPr>
          <a:xfrm>
            <a:off x="8766464" y="2251710"/>
            <a:ext cx="12556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867" name="object 3867"/>
          <p:cNvSpPr/>
          <p:nvPr/>
        </p:nvSpPr>
        <p:spPr>
          <a:xfrm>
            <a:off x="8766464" y="2251710"/>
            <a:ext cx="0" cy="5195"/>
          </a:xfrm>
          <a:custGeom>
            <a:avLst/>
            <a:gdLst/>
            <a:ahLst/>
            <a:cxnLst/>
            <a:rect l="l" t="t" r="r" b="b"/>
            <a:pathLst>
              <a:path h="7620">
                <a:moveTo>
                  <a:pt x="0" y="76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868" name="object 3868"/>
          <p:cNvSpPr/>
          <p:nvPr/>
        </p:nvSpPr>
        <p:spPr>
          <a:xfrm>
            <a:off x="8766464" y="2256905"/>
            <a:ext cx="12556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1828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869" name="object 3869"/>
          <p:cNvSpPr/>
          <p:nvPr/>
        </p:nvSpPr>
        <p:spPr>
          <a:xfrm>
            <a:off x="8778933" y="2251710"/>
            <a:ext cx="0" cy="5195"/>
          </a:xfrm>
          <a:custGeom>
            <a:avLst/>
            <a:gdLst/>
            <a:ahLst/>
            <a:cxnLst/>
            <a:rect l="l" t="t" r="r" b="b"/>
            <a:pathLst>
              <a:path h="7620">
                <a:moveTo>
                  <a:pt x="0" y="0"/>
                </a:moveTo>
                <a:lnTo>
                  <a:pt x="0" y="76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870" name="object 3870"/>
          <p:cNvSpPr/>
          <p:nvPr/>
        </p:nvSpPr>
        <p:spPr>
          <a:xfrm>
            <a:off x="8766464" y="2152996"/>
            <a:ext cx="12556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871" name="object 3871"/>
          <p:cNvSpPr/>
          <p:nvPr/>
        </p:nvSpPr>
        <p:spPr>
          <a:xfrm>
            <a:off x="8766464" y="2152996"/>
            <a:ext cx="0" cy="5195"/>
          </a:xfrm>
          <a:custGeom>
            <a:avLst/>
            <a:gdLst/>
            <a:ahLst/>
            <a:cxnLst/>
            <a:rect l="l" t="t" r="r" b="b"/>
            <a:pathLst>
              <a:path h="7619">
                <a:moveTo>
                  <a:pt x="0" y="76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872" name="object 3872"/>
          <p:cNvSpPr/>
          <p:nvPr/>
        </p:nvSpPr>
        <p:spPr>
          <a:xfrm>
            <a:off x="8766464" y="2158192"/>
            <a:ext cx="12556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1828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873" name="object 3873"/>
          <p:cNvSpPr/>
          <p:nvPr/>
        </p:nvSpPr>
        <p:spPr>
          <a:xfrm>
            <a:off x="8778933" y="2152996"/>
            <a:ext cx="0" cy="5195"/>
          </a:xfrm>
          <a:custGeom>
            <a:avLst/>
            <a:gdLst/>
            <a:ahLst/>
            <a:cxnLst/>
            <a:rect l="l" t="t" r="r" b="b"/>
            <a:pathLst>
              <a:path h="7619">
                <a:moveTo>
                  <a:pt x="0" y="0"/>
                </a:moveTo>
                <a:lnTo>
                  <a:pt x="0" y="76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874" name="object 3874"/>
          <p:cNvSpPr/>
          <p:nvPr/>
        </p:nvSpPr>
        <p:spPr>
          <a:xfrm>
            <a:off x="8671906" y="2251710"/>
            <a:ext cx="94817" cy="0"/>
          </a:xfrm>
          <a:custGeom>
            <a:avLst/>
            <a:gdLst/>
            <a:ahLst/>
            <a:cxnLst/>
            <a:rect l="l" t="t" r="r" b="b"/>
            <a:pathLst>
              <a:path w="139065">
                <a:moveTo>
                  <a:pt x="138683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875" name="object 3875"/>
          <p:cNvSpPr/>
          <p:nvPr/>
        </p:nvSpPr>
        <p:spPr>
          <a:xfrm>
            <a:off x="8766464" y="2247552"/>
            <a:ext cx="0" cy="4330"/>
          </a:xfrm>
          <a:custGeom>
            <a:avLst/>
            <a:gdLst/>
            <a:ahLst/>
            <a:cxnLst/>
            <a:rect l="l" t="t" r="r" b="b"/>
            <a:pathLst>
              <a:path h="6350">
                <a:moveTo>
                  <a:pt x="-1524" y="3048"/>
                </a:moveTo>
                <a:lnTo>
                  <a:pt x="1524" y="3048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876" name="object 3876"/>
          <p:cNvSpPr/>
          <p:nvPr/>
        </p:nvSpPr>
        <p:spPr>
          <a:xfrm>
            <a:off x="8671905" y="2247552"/>
            <a:ext cx="94817" cy="0"/>
          </a:xfrm>
          <a:custGeom>
            <a:avLst/>
            <a:gdLst/>
            <a:ahLst/>
            <a:cxnLst/>
            <a:rect l="l" t="t" r="r" b="b"/>
            <a:pathLst>
              <a:path w="139065">
                <a:moveTo>
                  <a:pt x="0" y="0"/>
                </a:moveTo>
                <a:lnTo>
                  <a:pt x="13868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877" name="object 3877"/>
          <p:cNvSpPr/>
          <p:nvPr/>
        </p:nvSpPr>
        <p:spPr>
          <a:xfrm>
            <a:off x="8671905" y="2247553"/>
            <a:ext cx="0" cy="4330"/>
          </a:xfrm>
          <a:custGeom>
            <a:avLst/>
            <a:gdLst/>
            <a:ahLst/>
            <a:cxnLst/>
            <a:rect l="l" t="t" r="r" b="b"/>
            <a:pathLst>
              <a:path h="6350">
                <a:moveTo>
                  <a:pt x="-1524" y="3048"/>
                </a:moveTo>
                <a:lnTo>
                  <a:pt x="1524" y="3048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878" name="object 3878"/>
          <p:cNvSpPr/>
          <p:nvPr/>
        </p:nvSpPr>
        <p:spPr>
          <a:xfrm>
            <a:off x="8766464" y="2247552"/>
            <a:ext cx="0" cy="4330"/>
          </a:xfrm>
          <a:custGeom>
            <a:avLst/>
            <a:gdLst/>
            <a:ahLst/>
            <a:cxnLst/>
            <a:rect l="l" t="t" r="r" b="b"/>
            <a:pathLst>
              <a:path h="6350">
                <a:moveTo>
                  <a:pt x="-1524" y="3048"/>
                </a:moveTo>
                <a:lnTo>
                  <a:pt x="1524" y="3048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879" name="object 3879"/>
          <p:cNvSpPr/>
          <p:nvPr/>
        </p:nvSpPr>
        <p:spPr>
          <a:xfrm>
            <a:off x="8671905" y="2247552"/>
            <a:ext cx="94817" cy="0"/>
          </a:xfrm>
          <a:custGeom>
            <a:avLst/>
            <a:gdLst/>
            <a:ahLst/>
            <a:cxnLst/>
            <a:rect l="l" t="t" r="r" b="b"/>
            <a:pathLst>
              <a:path w="139065">
                <a:moveTo>
                  <a:pt x="0" y="0"/>
                </a:moveTo>
                <a:lnTo>
                  <a:pt x="13868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880" name="object 3880"/>
          <p:cNvSpPr/>
          <p:nvPr/>
        </p:nvSpPr>
        <p:spPr>
          <a:xfrm>
            <a:off x="8671905" y="2247553"/>
            <a:ext cx="0" cy="4330"/>
          </a:xfrm>
          <a:custGeom>
            <a:avLst/>
            <a:gdLst/>
            <a:ahLst/>
            <a:cxnLst/>
            <a:rect l="l" t="t" r="r" b="b"/>
            <a:pathLst>
              <a:path h="6350">
                <a:moveTo>
                  <a:pt x="-1524" y="3048"/>
                </a:moveTo>
                <a:lnTo>
                  <a:pt x="1524" y="3048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881" name="object 3881"/>
          <p:cNvSpPr/>
          <p:nvPr/>
        </p:nvSpPr>
        <p:spPr>
          <a:xfrm>
            <a:off x="8671906" y="2251710"/>
            <a:ext cx="94817" cy="0"/>
          </a:xfrm>
          <a:custGeom>
            <a:avLst/>
            <a:gdLst/>
            <a:ahLst/>
            <a:cxnLst/>
            <a:rect l="l" t="t" r="r" b="b"/>
            <a:pathLst>
              <a:path w="139065">
                <a:moveTo>
                  <a:pt x="138683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882" name="object 3882"/>
          <p:cNvSpPr/>
          <p:nvPr/>
        </p:nvSpPr>
        <p:spPr>
          <a:xfrm>
            <a:off x="8671905" y="2226772"/>
            <a:ext cx="4330" cy="25111"/>
          </a:xfrm>
          <a:custGeom>
            <a:avLst/>
            <a:gdLst/>
            <a:ahLst/>
            <a:cxnLst/>
            <a:rect l="l" t="t" r="r" b="b"/>
            <a:pathLst>
              <a:path w="6350" h="36829">
                <a:moveTo>
                  <a:pt x="0" y="36575"/>
                </a:moveTo>
                <a:lnTo>
                  <a:pt x="609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883" name="object 3883"/>
          <p:cNvSpPr/>
          <p:nvPr/>
        </p:nvSpPr>
        <p:spPr>
          <a:xfrm>
            <a:off x="8676063" y="2203912"/>
            <a:ext cx="9525" cy="22947"/>
          </a:xfrm>
          <a:custGeom>
            <a:avLst/>
            <a:gdLst/>
            <a:ahLst/>
            <a:cxnLst/>
            <a:rect l="l" t="t" r="r" b="b"/>
            <a:pathLst>
              <a:path w="13970" h="33654">
                <a:moveTo>
                  <a:pt x="0" y="33527"/>
                </a:moveTo>
                <a:lnTo>
                  <a:pt x="1371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884" name="object 3884"/>
          <p:cNvSpPr/>
          <p:nvPr/>
        </p:nvSpPr>
        <p:spPr>
          <a:xfrm>
            <a:off x="8685414" y="2185208"/>
            <a:ext cx="15586" cy="19050"/>
          </a:xfrm>
          <a:custGeom>
            <a:avLst/>
            <a:gdLst/>
            <a:ahLst/>
            <a:cxnLst/>
            <a:rect l="l" t="t" r="r" b="b"/>
            <a:pathLst>
              <a:path w="22859" h="27939">
                <a:moveTo>
                  <a:pt x="0" y="27431"/>
                </a:moveTo>
                <a:lnTo>
                  <a:pt x="2286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885" name="object 3885"/>
          <p:cNvSpPr/>
          <p:nvPr/>
        </p:nvSpPr>
        <p:spPr>
          <a:xfrm>
            <a:off x="8701001" y="2169621"/>
            <a:ext cx="19915" cy="15586"/>
          </a:xfrm>
          <a:custGeom>
            <a:avLst/>
            <a:gdLst/>
            <a:ahLst/>
            <a:cxnLst/>
            <a:rect l="l" t="t" r="r" b="b"/>
            <a:pathLst>
              <a:path w="29209" h="22860">
                <a:moveTo>
                  <a:pt x="0" y="22859"/>
                </a:moveTo>
                <a:lnTo>
                  <a:pt x="2895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886" name="object 3886"/>
          <p:cNvSpPr/>
          <p:nvPr/>
        </p:nvSpPr>
        <p:spPr>
          <a:xfrm>
            <a:off x="8720742" y="2161309"/>
            <a:ext cx="22947" cy="8659"/>
          </a:xfrm>
          <a:custGeom>
            <a:avLst/>
            <a:gdLst/>
            <a:ahLst/>
            <a:cxnLst/>
            <a:rect l="l" t="t" r="r" b="b"/>
            <a:pathLst>
              <a:path w="33654" h="12700">
                <a:moveTo>
                  <a:pt x="0" y="12192"/>
                </a:moveTo>
                <a:lnTo>
                  <a:pt x="3352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887" name="object 3887"/>
          <p:cNvSpPr/>
          <p:nvPr/>
        </p:nvSpPr>
        <p:spPr>
          <a:xfrm>
            <a:off x="8743602" y="2158192"/>
            <a:ext cx="25111" cy="3464"/>
          </a:xfrm>
          <a:custGeom>
            <a:avLst/>
            <a:gdLst/>
            <a:ahLst/>
            <a:cxnLst/>
            <a:rect l="l" t="t" r="r" b="b"/>
            <a:pathLst>
              <a:path w="36829" h="5080">
                <a:moveTo>
                  <a:pt x="0" y="4572"/>
                </a:moveTo>
                <a:lnTo>
                  <a:pt x="3657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888" name="object 3888"/>
          <p:cNvSpPr/>
          <p:nvPr/>
        </p:nvSpPr>
        <p:spPr>
          <a:xfrm>
            <a:off x="8766463" y="2158192"/>
            <a:ext cx="433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889" name="object 3889"/>
          <p:cNvSpPr/>
          <p:nvPr/>
        </p:nvSpPr>
        <p:spPr>
          <a:xfrm>
            <a:off x="8344591" y="1750868"/>
            <a:ext cx="0" cy="5195"/>
          </a:xfrm>
          <a:custGeom>
            <a:avLst/>
            <a:gdLst/>
            <a:ahLst/>
            <a:cxnLst/>
            <a:rect l="l" t="t" r="r" b="b"/>
            <a:pathLst>
              <a:path h="7619">
                <a:moveTo>
                  <a:pt x="0" y="0"/>
                </a:moveTo>
                <a:lnTo>
                  <a:pt x="0" y="76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890" name="object 3890"/>
          <p:cNvSpPr/>
          <p:nvPr/>
        </p:nvSpPr>
        <p:spPr>
          <a:xfrm>
            <a:off x="8344591" y="1756064"/>
            <a:ext cx="20782" cy="0"/>
          </a:xfrm>
          <a:custGeom>
            <a:avLst/>
            <a:gdLst/>
            <a:ahLst/>
            <a:cxnLst/>
            <a:rect l="l" t="t" r="r" b="b"/>
            <a:pathLst>
              <a:path w="30479">
                <a:moveTo>
                  <a:pt x="0" y="0"/>
                </a:moveTo>
                <a:lnTo>
                  <a:pt x="3048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891" name="object 3891"/>
          <p:cNvSpPr/>
          <p:nvPr/>
        </p:nvSpPr>
        <p:spPr>
          <a:xfrm>
            <a:off x="8365374" y="1746712"/>
            <a:ext cx="0" cy="9525"/>
          </a:xfrm>
          <a:custGeom>
            <a:avLst/>
            <a:gdLst/>
            <a:ahLst/>
            <a:cxnLst/>
            <a:rect l="l" t="t" r="r" b="b"/>
            <a:pathLst>
              <a:path h="13969">
                <a:moveTo>
                  <a:pt x="0" y="0"/>
                </a:moveTo>
                <a:lnTo>
                  <a:pt x="0" y="1371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892" name="object 3892"/>
          <p:cNvSpPr/>
          <p:nvPr/>
        </p:nvSpPr>
        <p:spPr>
          <a:xfrm>
            <a:off x="8344592" y="1750868"/>
            <a:ext cx="20782" cy="0"/>
          </a:xfrm>
          <a:custGeom>
            <a:avLst/>
            <a:gdLst/>
            <a:ahLst/>
            <a:cxnLst/>
            <a:rect l="l" t="t" r="r" b="b"/>
            <a:pathLst>
              <a:path w="30479">
                <a:moveTo>
                  <a:pt x="3047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893" name="object 3893"/>
          <p:cNvSpPr/>
          <p:nvPr/>
        </p:nvSpPr>
        <p:spPr>
          <a:xfrm>
            <a:off x="8344591" y="1652155"/>
            <a:ext cx="0" cy="5195"/>
          </a:xfrm>
          <a:custGeom>
            <a:avLst/>
            <a:gdLst/>
            <a:ahLst/>
            <a:cxnLst/>
            <a:rect l="l" t="t" r="r" b="b"/>
            <a:pathLst>
              <a:path h="7619">
                <a:moveTo>
                  <a:pt x="0" y="0"/>
                </a:moveTo>
                <a:lnTo>
                  <a:pt x="0" y="76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894" name="object 3894"/>
          <p:cNvSpPr/>
          <p:nvPr/>
        </p:nvSpPr>
        <p:spPr>
          <a:xfrm>
            <a:off x="8344591" y="1657349"/>
            <a:ext cx="20782" cy="0"/>
          </a:xfrm>
          <a:custGeom>
            <a:avLst/>
            <a:gdLst/>
            <a:ahLst/>
            <a:cxnLst/>
            <a:rect l="l" t="t" r="r" b="b"/>
            <a:pathLst>
              <a:path w="30479">
                <a:moveTo>
                  <a:pt x="0" y="0"/>
                </a:moveTo>
                <a:lnTo>
                  <a:pt x="3048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895" name="object 3895"/>
          <p:cNvSpPr/>
          <p:nvPr/>
        </p:nvSpPr>
        <p:spPr>
          <a:xfrm>
            <a:off x="8365375" y="1652155"/>
            <a:ext cx="0" cy="5195"/>
          </a:xfrm>
          <a:custGeom>
            <a:avLst/>
            <a:gdLst/>
            <a:ahLst/>
            <a:cxnLst/>
            <a:rect l="l" t="t" r="r" b="b"/>
            <a:pathLst>
              <a:path h="7619">
                <a:moveTo>
                  <a:pt x="0" y="76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896" name="object 3896"/>
          <p:cNvSpPr/>
          <p:nvPr/>
        </p:nvSpPr>
        <p:spPr>
          <a:xfrm>
            <a:off x="8344592" y="1652155"/>
            <a:ext cx="20782" cy="0"/>
          </a:xfrm>
          <a:custGeom>
            <a:avLst/>
            <a:gdLst/>
            <a:ahLst/>
            <a:cxnLst/>
            <a:rect l="l" t="t" r="r" b="b"/>
            <a:pathLst>
              <a:path w="30479">
                <a:moveTo>
                  <a:pt x="3047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897" name="object 3897"/>
          <p:cNvSpPr/>
          <p:nvPr/>
        </p:nvSpPr>
        <p:spPr>
          <a:xfrm>
            <a:off x="8458891" y="1746712"/>
            <a:ext cx="0" cy="4330"/>
          </a:xfrm>
          <a:custGeom>
            <a:avLst/>
            <a:gdLst/>
            <a:ahLst/>
            <a:cxnLst/>
            <a:rect l="l" t="t" r="r" b="b"/>
            <a:pathLst>
              <a:path h="6350">
                <a:moveTo>
                  <a:pt x="-1524" y="3048"/>
                </a:moveTo>
                <a:lnTo>
                  <a:pt x="1524" y="3048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898" name="object 3898"/>
          <p:cNvSpPr/>
          <p:nvPr/>
        </p:nvSpPr>
        <p:spPr>
          <a:xfrm>
            <a:off x="8365373" y="1746712"/>
            <a:ext cx="93518" cy="0"/>
          </a:xfrm>
          <a:custGeom>
            <a:avLst/>
            <a:gdLst/>
            <a:ahLst/>
            <a:cxnLst/>
            <a:rect l="l" t="t" r="r" b="b"/>
            <a:pathLst>
              <a:path w="137159">
                <a:moveTo>
                  <a:pt x="13715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899" name="object 3899"/>
          <p:cNvSpPr/>
          <p:nvPr/>
        </p:nvSpPr>
        <p:spPr>
          <a:xfrm>
            <a:off x="8365375" y="1750868"/>
            <a:ext cx="93518" cy="0"/>
          </a:xfrm>
          <a:custGeom>
            <a:avLst/>
            <a:gdLst/>
            <a:ahLst/>
            <a:cxnLst/>
            <a:rect l="l" t="t" r="r" b="b"/>
            <a:pathLst>
              <a:path w="137159">
                <a:moveTo>
                  <a:pt x="0" y="0"/>
                </a:moveTo>
                <a:lnTo>
                  <a:pt x="13716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900" name="object 3900"/>
          <p:cNvSpPr/>
          <p:nvPr/>
        </p:nvSpPr>
        <p:spPr>
          <a:xfrm>
            <a:off x="8365373" y="1746712"/>
            <a:ext cx="93518" cy="0"/>
          </a:xfrm>
          <a:custGeom>
            <a:avLst/>
            <a:gdLst/>
            <a:ahLst/>
            <a:cxnLst/>
            <a:rect l="l" t="t" r="r" b="b"/>
            <a:pathLst>
              <a:path w="137159">
                <a:moveTo>
                  <a:pt x="13715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901" name="object 3901"/>
          <p:cNvSpPr/>
          <p:nvPr/>
        </p:nvSpPr>
        <p:spPr>
          <a:xfrm>
            <a:off x="8458891" y="1746712"/>
            <a:ext cx="0" cy="4330"/>
          </a:xfrm>
          <a:custGeom>
            <a:avLst/>
            <a:gdLst/>
            <a:ahLst/>
            <a:cxnLst/>
            <a:rect l="l" t="t" r="r" b="b"/>
            <a:pathLst>
              <a:path h="6350">
                <a:moveTo>
                  <a:pt x="-1524" y="3048"/>
                </a:moveTo>
                <a:lnTo>
                  <a:pt x="1524" y="3048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902" name="object 3902"/>
          <p:cNvSpPr/>
          <p:nvPr/>
        </p:nvSpPr>
        <p:spPr>
          <a:xfrm>
            <a:off x="8365375" y="1750868"/>
            <a:ext cx="93518" cy="0"/>
          </a:xfrm>
          <a:custGeom>
            <a:avLst/>
            <a:gdLst/>
            <a:ahLst/>
            <a:cxnLst/>
            <a:rect l="l" t="t" r="r" b="b"/>
            <a:pathLst>
              <a:path w="137159">
                <a:moveTo>
                  <a:pt x="0" y="0"/>
                </a:moveTo>
                <a:lnTo>
                  <a:pt x="13716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903" name="object 3903"/>
          <p:cNvSpPr/>
          <p:nvPr/>
        </p:nvSpPr>
        <p:spPr>
          <a:xfrm>
            <a:off x="8455774" y="1725930"/>
            <a:ext cx="3464" cy="25111"/>
          </a:xfrm>
          <a:custGeom>
            <a:avLst/>
            <a:gdLst/>
            <a:ahLst/>
            <a:cxnLst/>
            <a:rect l="l" t="t" r="r" b="b"/>
            <a:pathLst>
              <a:path w="5079" h="36830">
                <a:moveTo>
                  <a:pt x="4572" y="3657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904" name="object 3904"/>
          <p:cNvSpPr/>
          <p:nvPr/>
        </p:nvSpPr>
        <p:spPr>
          <a:xfrm>
            <a:off x="8446424" y="1703069"/>
            <a:ext cx="9525" cy="22947"/>
          </a:xfrm>
          <a:custGeom>
            <a:avLst/>
            <a:gdLst/>
            <a:ahLst/>
            <a:cxnLst/>
            <a:rect l="l" t="t" r="r" b="b"/>
            <a:pathLst>
              <a:path w="13970" h="33655">
                <a:moveTo>
                  <a:pt x="13716" y="3352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905" name="object 3905"/>
          <p:cNvSpPr/>
          <p:nvPr/>
        </p:nvSpPr>
        <p:spPr>
          <a:xfrm>
            <a:off x="8430836" y="1684366"/>
            <a:ext cx="15586" cy="19050"/>
          </a:xfrm>
          <a:custGeom>
            <a:avLst/>
            <a:gdLst/>
            <a:ahLst/>
            <a:cxnLst/>
            <a:rect l="l" t="t" r="r" b="b"/>
            <a:pathLst>
              <a:path w="22859" h="27939">
                <a:moveTo>
                  <a:pt x="22859" y="2743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906" name="object 3906"/>
          <p:cNvSpPr/>
          <p:nvPr/>
        </p:nvSpPr>
        <p:spPr>
          <a:xfrm>
            <a:off x="8411094" y="1668780"/>
            <a:ext cx="19915" cy="15586"/>
          </a:xfrm>
          <a:custGeom>
            <a:avLst/>
            <a:gdLst/>
            <a:ahLst/>
            <a:cxnLst/>
            <a:rect l="l" t="t" r="r" b="b"/>
            <a:pathLst>
              <a:path w="29209" h="22860">
                <a:moveTo>
                  <a:pt x="28955" y="2285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907" name="object 3907"/>
          <p:cNvSpPr/>
          <p:nvPr/>
        </p:nvSpPr>
        <p:spPr>
          <a:xfrm>
            <a:off x="8388233" y="1660467"/>
            <a:ext cx="22947" cy="8659"/>
          </a:xfrm>
          <a:custGeom>
            <a:avLst/>
            <a:gdLst/>
            <a:ahLst/>
            <a:cxnLst/>
            <a:rect l="l" t="t" r="r" b="b"/>
            <a:pathLst>
              <a:path w="33654" h="12700">
                <a:moveTo>
                  <a:pt x="33527" y="1219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908" name="object 3908"/>
          <p:cNvSpPr/>
          <p:nvPr/>
        </p:nvSpPr>
        <p:spPr>
          <a:xfrm>
            <a:off x="8363297" y="1657349"/>
            <a:ext cx="25111" cy="3464"/>
          </a:xfrm>
          <a:custGeom>
            <a:avLst/>
            <a:gdLst/>
            <a:ahLst/>
            <a:cxnLst/>
            <a:rect l="l" t="t" r="r" b="b"/>
            <a:pathLst>
              <a:path w="36829" h="5080">
                <a:moveTo>
                  <a:pt x="36575" y="457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909" name="object 3909"/>
          <p:cNvSpPr/>
          <p:nvPr/>
        </p:nvSpPr>
        <p:spPr>
          <a:xfrm>
            <a:off x="8361217" y="1657349"/>
            <a:ext cx="433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609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910" name="object 3910"/>
          <p:cNvSpPr/>
          <p:nvPr/>
        </p:nvSpPr>
        <p:spPr>
          <a:xfrm>
            <a:off x="3366309" y="2861656"/>
            <a:ext cx="168419" cy="0"/>
          </a:xfrm>
          <a:custGeom>
            <a:avLst/>
            <a:gdLst/>
            <a:ahLst/>
            <a:cxnLst/>
            <a:rect l="l" t="t" r="r" b="b"/>
            <a:pathLst>
              <a:path w="247014">
                <a:moveTo>
                  <a:pt x="0" y="0"/>
                </a:moveTo>
                <a:lnTo>
                  <a:pt x="246888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911" name="object 3911"/>
          <p:cNvSpPr/>
          <p:nvPr/>
        </p:nvSpPr>
        <p:spPr>
          <a:xfrm>
            <a:off x="3547110" y="2849187"/>
            <a:ext cx="0" cy="12556"/>
          </a:xfrm>
          <a:custGeom>
            <a:avLst/>
            <a:gdLst/>
            <a:ahLst/>
            <a:cxnLst/>
            <a:rect l="l" t="t" r="r" b="b"/>
            <a:pathLst>
              <a:path h="18414">
                <a:moveTo>
                  <a:pt x="0" y="18287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912" name="object 3912"/>
          <p:cNvSpPr/>
          <p:nvPr/>
        </p:nvSpPr>
        <p:spPr>
          <a:xfrm>
            <a:off x="3303962" y="2849187"/>
            <a:ext cx="243320" cy="0"/>
          </a:xfrm>
          <a:custGeom>
            <a:avLst/>
            <a:gdLst/>
            <a:ahLst/>
            <a:cxnLst/>
            <a:rect l="l" t="t" r="r" b="b"/>
            <a:pathLst>
              <a:path w="356870">
                <a:moveTo>
                  <a:pt x="356615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913" name="object 3913"/>
          <p:cNvSpPr/>
          <p:nvPr/>
        </p:nvSpPr>
        <p:spPr>
          <a:xfrm>
            <a:off x="3303962" y="2849187"/>
            <a:ext cx="0" cy="12556"/>
          </a:xfrm>
          <a:custGeom>
            <a:avLst/>
            <a:gdLst/>
            <a:ahLst/>
            <a:cxnLst/>
            <a:rect l="l" t="t" r="r" b="b"/>
            <a:pathLst>
              <a:path h="18414">
                <a:moveTo>
                  <a:pt x="0" y="0"/>
                </a:moveTo>
                <a:lnTo>
                  <a:pt x="0" y="18288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914" name="object 3914"/>
          <p:cNvSpPr/>
          <p:nvPr/>
        </p:nvSpPr>
        <p:spPr>
          <a:xfrm>
            <a:off x="4448001" y="2911532"/>
            <a:ext cx="823047" cy="0"/>
          </a:xfrm>
          <a:custGeom>
            <a:avLst/>
            <a:gdLst/>
            <a:ahLst/>
            <a:cxnLst/>
            <a:rect l="l" t="t" r="r" b="b"/>
            <a:pathLst>
              <a:path w="1207134">
                <a:moveTo>
                  <a:pt x="0" y="0"/>
                </a:moveTo>
                <a:lnTo>
                  <a:pt x="1207008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915" name="object 3915"/>
          <p:cNvSpPr/>
          <p:nvPr/>
        </p:nvSpPr>
        <p:spPr>
          <a:xfrm>
            <a:off x="4677641" y="2898024"/>
            <a:ext cx="593581" cy="0"/>
          </a:xfrm>
          <a:custGeom>
            <a:avLst/>
            <a:gdLst/>
            <a:ahLst/>
            <a:cxnLst/>
            <a:rect l="l" t="t" r="r" b="b"/>
            <a:pathLst>
              <a:path w="870584">
                <a:moveTo>
                  <a:pt x="870203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916" name="object 3916"/>
          <p:cNvSpPr/>
          <p:nvPr/>
        </p:nvSpPr>
        <p:spPr>
          <a:xfrm>
            <a:off x="4448002" y="2898024"/>
            <a:ext cx="167553" cy="0"/>
          </a:xfrm>
          <a:custGeom>
            <a:avLst/>
            <a:gdLst/>
            <a:ahLst/>
            <a:cxnLst/>
            <a:rect l="l" t="t" r="r" b="b"/>
            <a:pathLst>
              <a:path w="245745">
                <a:moveTo>
                  <a:pt x="245363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917" name="object 3917"/>
          <p:cNvSpPr/>
          <p:nvPr/>
        </p:nvSpPr>
        <p:spPr>
          <a:xfrm>
            <a:off x="5333306" y="2861656"/>
            <a:ext cx="433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918" name="object 3918"/>
          <p:cNvSpPr/>
          <p:nvPr/>
        </p:nvSpPr>
        <p:spPr>
          <a:xfrm>
            <a:off x="5270961" y="2849187"/>
            <a:ext cx="66675" cy="0"/>
          </a:xfrm>
          <a:custGeom>
            <a:avLst/>
            <a:gdLst/>
            <a:ahLst/>
            <a:cxnLst/>
            <a:rect l="l" t="t" r="r" b="b"/>
            <a:pathLst>
              <a:path w="97790">
                <a:moveTo>
                  <a:pt x="97535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919" name="object 3919"/>
          <p:cNvSpPr/>
          <p:nvPr/>
        </p:nvSpPr>
        <p:spPr>
          <a:xfrm>
            <a:off x="5270961" y="2849187"/>
            <a:ext cx="0" cy="12556"/>
          </a:xfrm>
          <a:custGeom>
            <a:avLst/>
            <a:gdLst/>
            <a:ahLst/>
            <a:cxnLst/>
            <a:rect l="l" t="t" r="r" b="b"/>
            <a:pathLst>
              <a:path h="18414">
                <a:moveTo>
                  <a:pt x="0" y="0"/>
                </a:moveTo>
                <a:lnTo>
                  <a:pt x="0" y="18288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920" name="object 3920"/>
          <p:cNvSpPr/>
          <p:nvPr/>
        </p:nvSpPr>
        <p:spPr>
          <a:xfrm>
            <a:off x="7831282" y="1537855"/>
            <a:ext cx="62345" cy="0"/>
          </a:xfrm>
          <a:custGeom>
            <a:avLst/>
            <a:gdLst/>
            <a:ahLst/>
            <a:cxnLst/>
            <a:rect l="l" t="t" r="r" b="b"/>
            <a:pathLst>
              <a:path w="91440">
                <a:moveTo>
                  <a:pt x="0" y="0"/>
                </a:moveTo>
                <a:lnTo>
                  <a:pt x="9144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921" name="object 3921"/>
          <p:cNvSpPr/>
          <p:nvPr/>
        </p:nvSpPr>
        <p:spPr>
          <a:xfrm>
            <a:off x="7893627" y="1475509"/>
            <a:ext cx="0" cy="62345"/>
          </a:xfrm>
          <a:custGeom>
            <a:avLst/>
            <a:gdLst/>
            <a:ahLst/>
            <a:cxnLst/>
            <a:rect l="l" t="t" r="r" b="b"/>
            <a:pathLst>
              <a:path h="91439">
                <a:moveTo>
                  <a:pt x="0" y="9144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922" name="object 3922"/>
          <p:cNvSpPr/>
          <p:nvPr/>
        </p:nvSpPr>
        <p:spPr>
          <a:xfrm>
            <a:off x="7831282" y="1475508"/>
            <a:ext cx="62345" cy="0"/>
          </a:xfrm>
          <a:custGeom>
            <a:avLst/>
            <a:gdLst/>
            <a:ahLst/>
            <a:cxnLst/>
            <a:rect l="l" t="t" r="r" b="b"/>
            <a:pathLst>
              <a:path w="91440">
                <a:moveTo>
                  <a:pt x="91440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923" name="object 3923"/>
          <p:cNvSpPr/>
          <p:nvPr/>
        </p:nvSpPr>
        <p:spPr>
          <a:xfrm>
            <a:off x="7831282" y="1475509"/>
            <a:ext cx="0" cy="62345"/>
          </a:xfrm>
          <a:custGeom>
            <a:avLst/>
            <a:gdLst/>
            <a:ahLst/>
            <a:cxnLst/>
            <a:rect l="l" t="t" r="r" b="b"/>
            <a:pathLst>
              <a:path h="91439">
                <a:moveTo>
                  <a:pt x="0" y="0"/>
                </a:moveTo>
                <a:lnTo>
                  <a:pt x="0" y="9144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924" name="object 3924"/>
          <p:cNvSpPr/>
          <p:nvPr/>
        </p:nvSpPr>
        <p:spPr>
          <a:xfrm>
            <a:off x="7831282" y="2474075"/>
            <a:ext cx="0" cy="50223"/>
          </a:xfrm>
          <a:custGeom>
            <a:avLst/>
            <a:gdLst/>
            <a:ahLst/>
            <a:cxnLst/>
            <a:rect l="l" t="t" r="r" b="b"/>
            <a:pathLst>
              <a:path h="73660">
                <a:moveTo>
                  <a:pt x="0" y="0"/>
                </a:moveTo>
                <a:lnTo>
                  <a:pt x="0" y="73152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925" name="object 3925"/>
          <p:cNvSpPr/>
          <p:nvPr/>
        </p:nvSpPr>
        <p:spPr>
          <a:xfrm>
            <a:off x="7893627" y="2474075"/>
            <a:ext cx="0" cy="50223"/>
          </a:xfrm>
          <a:custGeom>
            <a:avLst/>
            <a:gdLst/>
            <a:ahLst/>
            <a:cxnLst/>
            <a:rect l="l" t="t" r="r" b="b"/>
            <a:pathLst>
              <a:path h="73660">
                <a:moveTo>
                  <a:pt x="0" y="73151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926" name="object 3926"/>
          <p:cNvSpPr/>
          <p:nvPr/>
        </p:nvSpPr>
        <p:spPr>
          <a:xfrm>
            <a:off x="7831282" y="2523952"/>
            <a:ext cx="62345" cy="0"/>
          </a:xfrm>
          <a:custGeom>
            <a:avLst/>
            <a:gdLst/>
            <a:ahLst/>
            <a:cxnLst/>
            <a:rect l="l" t="t" r="r" b="b"/>
            <a:pathLst>
              <a:path w="91440">
                <a:moveTo>
                  <a:pt x="0" y="0"/>
                </a:moveTo>
                <a:lnTo>
                  <a:pt x="9144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927" name="object 3927"/>
          <p:cNvSpPr/>
          <p:nvPr/>
        </p:nvSpPr>
        <p:spPr>
          <a:xfrm>
            <a:off x="7831282" y="2911532"/>
            <a:ext cx="62345" cy="0"/>
          </a:xfrm>
          <a:custGeom>
            <a:avLst/>
            <a:gdLst/>
            <a:ahLst/>
            <a:cxnLst/>
            <a:rect l="l" t="t" r="r" b="b"/>
            <a:pathLst>
              <a:path w="91440">
                <a:moveTo>
                  <a:pt x="0" y="0"/>
                </a:moveTo>
                <a:lnTo>
                  <a:pt x="91440" y="0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928" name="object 3928"/>
          <p:cNvSpPr/>
          <p:nvPr/>
        </p:nvSpPr>
        <p:spPr>
          <a:xfrm>
            <a:off x="7893627" y="2849188"/>
            <a:ext cx="0" cy="62345"/>
          </a:xfrm>
          <a:custGeom>
            <a:avLst/>
            <a:gdLst/>
            <a:ahLst/>
            <a:cxnLst/>
            <a:rect l="l" t="t" r="r" b="b"/>
            <a:pathLst>
              <a:path h="91439">
                <a:moveTo>
                  <a:pt x="0" y="91439"/>
                </a:moveTo>
                <a:lnTo>
                  <a:pt x="0" y="0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929" name="object 3929"/>
          <p:cNvSpPr/>
          <p:nvPr/>
        </p:nvSpPr>
        <p:spPr>
          <a:xfrm>
            <a:off x="7831282" y="2849187"/>
            <a:ext cx="62345" cy="0"/>
          </a:xfrm>
          <a:custGeom>
            <a:avLst/>
            <a:gdLst/>
            <a:ahLst/>
            <a:cxnLst/>
            <a:rect l="l" t="t" r="r" b="b"/>
            <a:pathLst>
              <a:path w="91440">
                <a:moveTo>
                  <a:pt x="91440" y="0"/>
                </a:moveTo>
                <a:lnTo>
                  <a:pt x="0" y="0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930" name="object 3930"/>
          <p:cNvSpPr/>
          <p:nvPr/>
        </p:nvSpPr>
        <p:spPr>
          <a:xfrm>
            <a:off x="7831282" y="2849188"/>
            <a:ext cx="0" cy="62345"/>
          </a:xfrm>
          <a:custGeom>
            <a:avLst/>
            <a:gdLst/>
            <a:ahLst/>
            <a:cxnLst/>
            <a:rect l="l" t="t" r="r" b="b"/>
            <a:pathLst>
              <a:path h="91439">
                <a:moveTo>
                  <a:pt x="0" y="0"/>
                </a:moveTo>
                <a:lnTo>
                  <a:pt x="0" y="91440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931" name="object 3931"/>
          <p:cNvSpPr/>
          <p:nvPr/>
        </p:nvSpPr>
        <p:spPr>
          <a:xfrm>
            <a:off x="6568786" y="2435629"/>
            <a:ext cx="0" cy="100878"/>
          </a:xfrm>
          <a:custGeom>
            <a:avLst/>
            <a:gdLst/>
            <a:ahLst/>
            <a:cxnLst/>
            <a:rect l="l" t="t" r="r" b="b"/>
            <a:pathLst>
              <a:path h="147954">
                <a:moveTo>
                  <a:pt x="0" y="0"/>
                </a:moveTo>
                <a:lnTo>
                  <a:pt x="0" y="147828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932" name="object 3932"/>
          <p:cNvSpPr/>
          <p:nvPr/>
        </p:nvSpPr>
        <p:spPr>
          <a:xfrm>
            <a:off x="6568785" y="2536421"/>
            <a:ext cx="13855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933" name="object 3933"/>
          <p:cNvSpPr/>
          <p:nvPr/>
        </p:nvSpPr>
        <p:spPr>
          <a:xfrm>
            <a:off x="9112480" y="1462001"/>
            <a:ext cx="0" cy="305665"/>
          </a:xfrm>
          <a:custGeom>
            <a:avLst/>
            <a:gdLst/>
            <a:ahLst/>
            <a:cxnLst/>
            <a:rect l="l" t="t" r="r" b="b"/>
            <a:pathLst>
              <a:path h="448310">
                <a:moveTo>
                  <a:pt x="0" y="0"/>
                </a:moveTo>
                <a:lnTo>
                  <a:pt x="0" y="448056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934" name="object 3934"/>
          <p:cNvSpPr/>
          <p:nvPr/>
        </p:nvSpPr>
        <p:spPr>
          <a:xfrm>
            <a:off x="9124949" y="1788275"/>
            <a:ext cx="8659" cy="0"/>
          </a:xfrm>
          <a:custGeom>
            <a:avLst/>
            <a:gdLst/>
            <a:ahLst/>
            <a:cxnLst/>
            <a:rect l="l" t="t" r="r" b="b"/>
            <a:pathLst>
              <a:path w="12700">
                <a:moveTo>
                  <a:pt x="0" y="0"/>
                </a:moveTo>
                <a:lnTo>
                  <a:pt x="12192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935" name="object 3935"/>
          <p:cNvSpPr/>
          <p:nvPr/>
        </p:nvSpPr>
        <p:spPr>
          <a:xfrm>
            <a:off x="9133261" y="1462000"/>
            <a:ext cx="0" cy="326448"/>
          </a:xfrm>
          <a:custGeom>
            <a:avLst/>
            <a:gdLst/>
            <a:ahLst/>
            <a:cxnLst/>
            <a:rect l="l" t="t" r="r" b="b"/>
            <a:pathLst>
              <a:path h="478789">
                <a:moveTo>
                  <a:pt x="0" y="478535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936" name="object 3936"/>
          <p:cNvSpPr/>
          <p:nvPr/>
        </p:nvSpPr>
        <p:spPr>
          <a:xfrm>
            <a:off x="9112480" y="1462000"/>
            <a:ext cx="20782" cy="0"/>
          </a:xfrm>
          <a:custGeom>
            <a:avLst/>
            <a:gdLst/>
            <a:ahLst/>
            <a:cxnLst/>
            <a:rect l="l" t="t" r="r" b="b"/>
            <a:pathLst>
              <a:path w="30479">
                <a:moveTo>
                  <a:pt x="30479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937" name="object 3937"/>
          <p:cNvSpPr/>
          <p:nvPr/>
        </p:nvSpPr>
        <p:spPr>
          <a:xfrm>
            <a:off x="9112480" y="1788275"/>
            <a:ext cx="12556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938" name="object 3938"/>
          <p:cNvSpPr/>
          <p:nvPr/>
        </p:nvSpPr>
        <p:spPr>
          <a:xfrm>
            <a:off x="8604364" y="1788275"/>
            <a:ext cx="162358" cy="0"/>
          </a:xfrm>
          <a:custGeom>
            <a:avLst/>
            <a:gdLst/>
            <a:ahLst/>
            <a:cxnLst/>
            <a:rect l="l" t="t" r="r" b="b"/>
            <a:pathLst>
              <a:path w="238125">
                <a:moveTo>
                  <a:pt x="0" y="0"/>
                </a:moveTo>
                <a:lnTo>
                  <a:pt x="237744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939" name="object 3939"/>
          <p:cNvSpPr/>
          <p:nvPr/>
        </p:nvSpPr>
        <p:spPr>
          <a:xfrm>
            <a:off x="8778933" y="1788275"/>
            <a:ext cx="333807" cy="0"/>
          </a:xfrm>
          <a:custGeom>
            <a:avLst/>
            <a:gdLst/>
            <a:ahLst/>
            <a:cxnLst/>
            <a:rect l="l" t="t" r="r" b="b"/>
            <a:pathLst>
              <a:path w="489584">
                <a:moveTo>
                  <a:pt x="0" y="0"/>
                </a:moveTo>
                <a:lnTo>
                  <a:pt x="489204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940" name="object 3940"/>
          <p:cNvSpPr/>
          <p:nvPr/>
        </p:nvSpPr>
        <p:spPr>
          <a:xfrm>
            <a:off x="8604364" y="1767493"/>
            <a:ext cx="508289" cy="0"/>
          </a:xfrm>
          <a:custGeom>
            <a:avLst/>
            <a:gdLst/>
            <a:ahLst/>
            <a:cxnLst/>
            <a:rect l="l" t="t" r="r" b="b"/>
            <a:pathLst>
              <a:path w="745490">
                <a:moveTo>
                  <a:pt x="745235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941" name="object 3941"/>
          <p:cNvSpPr/>
          <p:nvPr/>
        </p:nvSpPr>
        <p:spPr>
          <a:xfrm>
            <a:off x="8342513" y="1607473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1524" y="-3809"/>
                </a:moveTo>
                <a:lnTo>
                  <a:pt x="1524" y="380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942" name="object 3942"/>
          <p:cNvSpPr/>
          <p:nvPr/>
        </p:nvSpPr>
        <p:spPr>
          <a:xfrm>
            <a:off x="8342513" y="1607473"/>
            <a:ext cx="0" cy="12556"/>
          </a:xfrm>
          <a:custGeom>
            <a:avLst/>
            <a:gdLst/>
            <a:ahLst/>
            <a:cxnLst/>
            <a:rect l="l" t="t" r="r" b="b"/>
            <a:pathLst>
              <a:path h="18414">
                <a:moveTo>
                  <a:pt x="0" y="0"/>
                </a:moveTo>
                <a:lnTo>
                  <a:pt x="0" y="18288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943" name="object 3943"/>
          <p:cNvSpPr/>
          <p:nvPr/>
        </p:nvSpPr>
        <p:spPr>
          <a:xfrm>
            <a:off x="8342513" y="1619943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1524" y="-3809"/>
                </a:moveTo>
                <a:lnTo>
                  <a:pt x="1524" y="380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944" name="object 3944"/>
          <p:cNvSpPr/>
          <p:nvPr/>
        </p:nvSpPr>
        <p:spPr>
          <a:xfrm>
            <a:off x="7766857" y="1607473"/>
            <a:ext cx="471055" cy="0"/>
          </a:xfrm>
          <a:custGeom>
            <a:avLst/>
            <a:gdLst/>
            <a:ahLst/>
            <a:cxnLst/>
            <a:rect l="l" t="t" r="r" b="b"/>
            <a:pathLst>
              <a:path w="690879">
                <a:moveTo>
                  <a:pt x="690372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945" name="object 3945"/>
          <p:cNvSpPr/>
          <p:nvPr/>
        </p:nvSpPr>
        <p:spPr>
          <a:xfrm>
            <a:off x="7766858" y="1619943"/>
            <a:ext cx="261072" cy="0"/>
          </a:xfrm>
          <a:custGeom>
            <a:avLst/>
            <a:gdLst/>
            <a:ahLst/>
            <a:cxnLst/>
            <a:rect l="l" t="t" r="r" b="b"/>
            <a:pathLst>
              <a:path w="382904">
                <a:moveTo>
                  <a:pt x="0" y="0"/>
                </a:moveTo>
                <a:lnTo>
                  <a:pt x="382524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946" name="object 3946"/>
          <p:cNvSpPr/>
          <p:nvPr/>
        </p:nvSpPr>
        <p:spPr>
          <a:xfrm>
            <a:off x="8040139" y="1619943"/>
            <a:ext cx="197427" cy="0"/>
          </a:xfrm>
          <a:custGeom>
            <a:avLst/>
            <a:gdLst/>
            <a:ahLst/>
            <a:cxnLst/>
            <a:rect l="l" t="t" r="r" b="b"/>
            <a:pathLst>
              <a:path w="289559">
                <a:moveTo>
                  <a:pt x="0" y="0"/>
                </a:moveTo>
                <a:lnTo>
                  <a:pt x="28956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947" name="object 3947"/>
          <p:cNvSpPr/>
          <p:nvPr/>
        </p:nvSpPr>
        <p:spPr>
          <a:xfrm>
            <a:off x="8237565" y="1607473"/>
            <a:ext cx="0" cy="12556"/>
          </a:xfrm>
          <a:custGeom>
            <a:avLst/>
            <a:gdLst/>
            <a:ahLst/>
            <a:cxnLst/>
            <a:rect l="l" t="t" r="r" b="b"/>
            <a:pathLst>
              <a:path h="18414">
                <a:moveTo>
                  <a:pt x="0" y="18288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948" name="object 3948"/>
          <p:cNvSpPr/>
          <p:nvPr/>
        </p:nvSpPr>
        <p:spPr>
          <a:xfrm>
            <a:off x="8344591" y="1607473"/>
            <a:ext cx="0" cy="12556"/>
          </a:xfrm>
          <a:custGeom>
            <a:avLst/>
            <a:gdLst/>
            <a:ahLst/>
            <a:cxnLst/>
            <a:rect l="l" t="t" r="r" b="b"/>
            <a:pathLst>
              <a:path h="18414">
                <a:moveTo>
                  <a:pt x="0" y="1828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949" name="object 3949"/>
          <p:cNvSpPr/>
          <p:nvPr/>
        </p:nvSpPr>
        <p:spPr>
          <a:xfrm>
            <a:off x="9756716" y="1441219"/>
            <a:ext cx="0" cy="419100"/>
          </a:xfrm>
          <a:custGeom>
            <a:avLst/>
            <a:gdLst/>
            <a:ahLst/>
            <a:cxnLst/>
            <a:rect l="l" t="t" r="r" b="b"/>
            <a:pathLst>
              <a:path h="614680">
                <a:moveTo>
                  <a:pt x="0" y="0"/>
                </a:moveTo>
                <a:lnTo>
                  <a:pt x="0" y="614172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950" name="object 3950"/>
          <p:cNvSpPr/>
          <p:nvPr/>
        </p:nvSpPr>
        <p:spPr>
          <a:xfrm>
            <a:off x="9756716" y="1891145"/>
            <a:ext cx="0" cy="432522"/>
          </a:xfrm>
          <a:custGeom>
            <a:avLst/>
            <a:gdLst/>
            <a:ahLst/>
            <a:cxnLst/>
            <a:rect l="l" t="t" r="r" b="b"/>
            <a:pathLst>
              <a:path h="634364">
                <a:moveTo>
                  <a:pt x="0" y="0"/>
                </a:moveTo>
                <a:lnTo>
                  <a:pt x="0" y="633984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951" name="object 3951"/>
          <p:cNvSpPr/>
          <p:nvPr/>
        </p:nvSpPr>
        <p:spPr>
          <a:xfrm>
            <a:off x="9778537" y="1441219"/>
            <a:ext cx="0" cy="894917"/>
          </a:xfrm>
          <a:custGeom>
            <a:avLst/>
            <a:gdLst/>
            <a:ahLst/>
            <a:cxnLst/>
            <a:rect l="l" t="t" r="r" b="b"/>
            <a:pathLst>
              <a:path h="1312545">
                <a:moveTo>
                  <a:pt x="0" y="1312163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952" name="object 3952"/>
          <p:cNvSpPr/>
          <p:nvPr/>
        </p:nvSpPr>
        <p:spPr>
          <a:xfrm>
            <a:off x="9756716" y="1441219"/>
            <a:ext cx="22080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32003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953" name="object 3953"/>
          <p:cNvSpPr/>
          <p:nvPr/>
        </p:nvSpPr>
        <p:spPr>
          <a:xfrm>
            <a:off x="8494220" y="5336770"/>
            <a:ext cx="29441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4267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954" name="object 3954"/>
          <p:cNvSpPr/>
          <p:nvPr/>
        </p:nvSpPr>
        <p:spPr>
          <a:xfrm>
            <a:off x="8494222" y="5339887"/>
            <a:ext cx="29441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955" name="object 3955"/>
          <p:cNvSpPr/>
          <p:nvPr/>
        </p:nvSpPr>
        <p:spPr>
          <a:xfrm>
            <a:off x="8523315" y="5336769"/>
            <a:ext cx="0" cy="3464"/>
          </a:xfrm>
          <a:custGeom>
            <a:avLst/>
            <a:gdLst/>
            <a:ahLst/>
            <a:cxnLst/>
            <a:rect l="l" t="t" r="r" b="b"/>
            <a:pathLst>
              <a:path h="5079">
                <a:moveTo>
                  <a:pt x="-1524" y="2286"/>
                </a:moveTo>
                <a:lnTo>
                  <a:pt x="1524" y="2286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956" name="object 3956"/>
          <p:cNvSpPr/>
          <p:nvPr/>
        </p:nvSpPr>
        <p:spPr>
          <a:xfrm>
            <a:off x="8308224" y="5337809"/>
            <a:ext cx="0" cy="92652"/>
          </a:xfrm>
          <a:custGeom>
            <a:avLst/>
            <a:gdLst/>
            <a:ahLst/>
            <a:cxnLst/>
            <a:rect l="l" t="t" r="r" b="b"/>
            <a:pathLst>
              <a:path h="135890">
                <a:moveTo>
                  <a:pt x="0" y="0"/>
                </a:moveTo>
                <a:lnTo>
                  <a:pt x="0" y="13563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957" name="object 3957"/>
          <p:cNvSpPr/>
          <p:nvPr/>
        </p:nvSpPr>
        <p:spPr>
          <a:xfrm>
            <a:off x="8307184" y="5329497"/>
            <a:ext cx="0" cy="100013"/>
          </a:xfrm>
          <a:custGeom>
            <a:avLst/>
            <a:gdLst/>
            <a:ahLst/>
            <a:cxnLst/>
            <a:rect l="l" t="t" r="r" b="b"/>
            <a:pathLst>
              <a:path h="146684">
                <a:moveTo>
                  <a:pt x="0" y="0"/>
                </a:moveTo>
                <a:lnTo>
                  <a:pt x="0" y="14630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958" name="object 3958"/>
          <p:cNvSpPr/>
          <p:nvPr/>
        </p:nvSpPr>
        <p:spPr>
          <a:xfrm>
            <a:off x="8307185" y="5426131"/>
            <a:ext cx="24245" cy="3464"/>
          </a:xfrm>
          <a:custGeom>
            <a:avLst/>
            <a:gdLst/>
            <a:ahLst/>
            <a:cxnLst/>
            <a:rect l="l" t="t" r="r" b="b"/>
            <a:pathLst>
              <a:path w="35559" h="5079">
                <a:moveTo>
                  <a:pt x="0" y="4571"/>
                </a:moveTo>
                <a:lnTo>
                  <a:pt x="3505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959" name="object 3959"/>
          <p:cNvSpPr/>
          <p:nvPr/>
        </p:nvSpPr>
        <p:spPr>
          <a:xfrm>
            <a:off x="8331083" y="5416780"/>
            <a:ext cx="22080" cy="9525"/>
          </a:xfrm>
          <a:custGeom>
            <a:avLst/>
            <a:gdLst/>
            <a:ahLst/>
            <a:cxnLst/>
            <a:rect l="l" t="t" r="r" b="b"/>
            <a:pathLst>
              <a:path w="32384" h="13970">
                <a:moveTo>
                  <a:pt x="0" y="13716"/>
                </a:moveTo>
                <a:lnTo>
                  <a:pt x="3200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960" name="object 3960"/>
          <p:cNvSpPr/>
          <p:nvPr/>
        </p:nvSpPr>
        <p:spPr>
          <a:xfrm>
            <a:off x="8352905" y="5402233"/>
            <a:ext cx="19050" cy="14720"/>
          </a:xfrm>
          <a:custGeom>
            <a:avLst/>
            <a:gdLst/>
            <a:ahLst/>
            <a:cxnLst/>
            <a:rect l="l" t="t" r="r" b="b"/>
            <a:pathLst>
              <a:path w="27940" h="21590">
                <a:moveTo>
                  <a:pt x="0" y="21335"/>
                </a:moveTo>
                <a:lnTo>
                  <a:pt x="2743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961" name="object 3961"/>
          <p:cNvSpPr/>
          <p:nvPr/>
        </p:nvSpPr>
        <p:spPr>
          <a:xfrm>
            <a:off x="8371609" y="5383529"/>
            <a:ext cx="14720" cy="19050"/>
          </a:xfrm>
          <a:custGeom>
            <a:avLst/>
            <a:gdLst/>
            <a:ahLst/>
            <a:cxnLst/>
            <a:rect l="l" t="t" r="r" b="b"/>
            <a:pathLst>
              <a:path w="21590" h="27940">
                <a:moveTo>
                  <a:pt x="0" y="27431"/>
                </a:moveTo>
                <a:lnTo>
                  <a:pt x="2133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962" name="object 3962"/>
          <p:cNvSpPr/>
          <p:nvPr/>
        </p:nvSpPr>
        <p:spPr>
          <a:xfrm>
            <a:off x="8386155" y="5361709"/>
            <a:ext cx="9525" cy="22080"/>
          </a:xfrm>
          <a:custGeom>
            <a:avLst/>
            <a:gdLst/>
            <a:ahLst/>
            <a:cxnLst/>
            <a:rect l="l" t="t" r="r" b="b"/>
            <a:pathLst>
              <a:path w="13970" h="32384">
                <a:moveTo>
                  <a:pt x="0" y="32003"/>
                </a:moveTo>
                <a:lnTo>
                  <a:pt x="1371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963" name="object 3963"/>
          <p:cNvSpPr/>
          <p:nvPr/>
        </p:nvSpPr>
        <p:spPr>
          <a:xfrm>
            <a:off x="8395507" y="5337810"/>
            <a:ext cx="2165" cy="24245"/>
          </a:xfrm>
          <a:custGeom>
            <a:avLst/>
            <a:gdLst/>
            <a:ahLst/>
            <a:cxnLst/>
            <a:rect l="l" t="t" r="r" b="b"/>
            <a:pathLst>
              <a:path w="3175" h="35559">
                <a:moveTo>
                  <a:pt x="0" y="35051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964" name="object 3964"/>
          <p:cNvSpPr/>
          <p:nvPr/>
        </p:nvSpPr>
        <p:spPr>
          <a:xfrm>
            <a:off x="8397586" y="5336770"/>
            <a:ext cx="0" cy="216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1524" y="1524"/>
                </a:moveTo>
                <a:lnTo>
                  <a:pt x="1524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965" name="object 3965"/>
          <p:cNvSpPr/>
          <p:nvPr/>
        </p:nvSpPr>
        <p:spPr>
          <a:xfrm>
            <a:off x="8486947" y="5338848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966" name="object 3966"/>
          <p:cNvSpPr/>
          <p:nvPr/>
        </p:nvSpPr>
        <p:spPr>
          <a:xfrm>
            <a:off x="8486947" y="5338848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967" name="object 3967"/>
          <p:cNvSpPr/>
          <p:nvPr/>
        </p:nvSpPr>
        <p:spPr>
          <a:xfrm>
            <a:off x="8486948" y="5338849"/>
            <a:ext cx="0" cy="91786"/>
          </a:xfrm>
          <a:custGeom>
            <a:avLst/>
            <a:gdLst/>
            <a:ahLst/>
            <a:cxnLst/>
            <a:rect l="l" t="t" r="r" b="b"/>
            <a:pathLst>
              <a:path h="134620">
                <a:moveTo>
                  <a:pt x="0" y="0"/>
                </a:moveTo>
                <a:lnTo>
                  <a:pt x="0" y="13411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968" name="object 3968"/>
          <p:cNvSpPr/>
          <p:nvPr/>
        </p:nvSpPr>
        <p:spPr>
          <a:xfrm>
            <a:off x="8486947" y="5429249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30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969" name="object 3969"/>
          <p:cNvSpPr/>
          <p:nvPr/>
        </p:nvSpPr>
        <p:spPr>
          <a:xfrm>
            <a:off x="8489025" y="5329497"/>
            <a:ext cx="0" cy="100013"/>
          </a:xfrm>
          <a:custGeom>
            <a:avLst/>
            <a:gdLst/>
            <a:ahLst/>
            <a:cxnLst/>
            <a:rect l="l" t="t" r="r" b="b"/>
            <a:pathLst>
              <a:path h="146684">
                <a:moveTo>
                  <a:pt x="0" y="0"/>
                </a:moveTo>
                <a:lnTo>
                  <a:pt x="0" y="14630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970" name="object 3970"/>
          <p:cNvSpPr/>
          <p:nvPr/>
        </p:nvSpPr>
        <p:spPr>
          <a:xfrm>
            <a:off x="8465126" y="5426131"/>
            <a:ext cx="24245" cy="3464"/>
          </a:xfrm>
          <a:custGeom>
            <a:avLst/>
            <a:gdLst/>
            <a:ahLst/>
            <a:cxnLst/>
            <a:rect l="l" t="t" r="r" b="b"/>
            <a:pathLst>
              <a:path w="35559" h="5079">
                <a:moveTo>
                  <a:pt x="35051" y="457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971" name="object 3971"/>
          <p:cNvSpPr/>
          <p:nvPr/>
        </p:nvSpPr>
        <p:spPr>
          <a:xfrm>
            <a:off x="8443306" y="5416780"/>
            <a:ext cx="22080" cy="9525"/>
          </a:xfrm>
          <a:custGeom>
            <a:avLst/>
            <a:gdLst/>
            <a:ahLst/>
            <a:cxnLst/>
            <a:rect l="l" t="t" r="r" b="b"/>
            <a:pathLst>
              <a:path w="32384" h="13970">
                <a:moveTo>
                  <a:pt x="32003" y="1371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972" name="object 3972"/>
          <p:cNvSpPr/>
          <p:nvPr/>
        </p:nvSpPr>
        <p:spPr>
          <a:xfrm>
            <a:off x="8424602" y="5402233"/>
            <a:ext cx="19050" cy="14720"/>
          </a:xfrm>
          <a:custGeom>
            <a:avLst/>
            <a:gdLst/>
            <a:ahLst/>
            <a:cxnLst/>
            <a:rect l="l" t="t" r="r" b="b"/>
            <a:pathLst>
              <a:path w="27940" h="21590">
                <a:moveTo>
                  <a:pt x="27431" y="213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973" name="object 3973"/>
          <p:cNvSpPr/>
          <p:nvPr/>
        </p:nvSpPr>
        <p:spPr>
          <a:xfrm>
            <a:off x="8410055" y="5383529"/>
            <a:ext cx="14720" cy="19050"/>
          </a:xfrm>
          <a:custGeom>
            <a:avLst/>
            <a:gdLst/>
            <a:ahLst/>
            <a:cxnLst/>
            <a:rect l="l" t="t" r="r" b="b"/>
            <a:pathLst>
              <a:path w="21590" h="27940">
                <a:moveTo>
                  <a:pt x="21335" y="2743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974" name="object 3974"/>
          <p:cNvSpPr/>
          <p:nvPr/>
        </p:nvSpPr>
        <p:spPr>
          <a:xfrm>
            <a:off x="8400702" y="5361709"/>
            <a:ext cx="9525" cy="22080"/>
          </a:xfrm>
          <a:custGeom>
            <a:avLst/>
            <a:gdLst/>
            <a:ahLst/>
            <a:cxnLst/>
            <a:rect l="l" t="t" r="r" b="b"/>
            <a:pathLst>
              <a:path w="13970" h="32384">
                <a:moveTo>
                  <a:pt x="13716" y="3200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975" name="object 3975"/>
          <p:cNvSpPr/>
          <p:nvPr/>
        </p:nvSpPr>
        <p:spPr>
          <a:xfrm>
            <a:off x="8397586" y="5337810"/>
            <a:ext cx="3464" cy="24245"/>
          </a:xfrm>
          <a:custGeom>
            <a:avLst/>
            <a:gdLst/>
            <a:ahLst/>
            <a:cxnLst/>
            <a:rect l="l" t="t" r="r" b="b"/>
            <a:pathLst>
              <a:path w="5079" h="35559">
                <a:moveTo>
                  <a:pt x="4572" y="3505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976" name="object 3976"/>
          <p:cNvSpPr/>
          <p:nvPr/>
        </p:nvSpPr>
        <p:spPr>
          <a:xfrm>
            <a:off x="8397586" y="5336770"/>
            <a:ext cx="0" cy="216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1524" y="1524"/>
                </a:moveTo>
                <a:lnTo>
                  <a:pt x="1524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977" name="object 3977"/>
          <p:cNvSpPr/>
          <p:nvPr/>
        </p:nvSpPr>
        <p:spPr>
          <a:xfrm>
            <a:off x="8181456" y="5654732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978" name="object 3978"/>
          <p:cNvSpPr/>
          <p:nvPr/>
        </p:nvSpPr>
        <p:spPr>
          <a:xfrm>
            <a:off x="8181456" y="5966459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979" name="object 3979"/>
          <p:cNvSpPr/>
          <p:nvPr/>
        </p:nvSpPr>
        <p:spPr>
          <a:xfrm>
            <a:off x="8182494" y="5654732"/>
            <a:ext cx="249382" cy="0"/>
          </a:xfrm>
          <a:custGeom>
            <a:avLst/>
            <a:gdLst/>
            <a:ahLst/>
            <a:cxnLst/>
            <a:rect l="l" t="t" r="r" b="b"/>
            <a:pathLst>
              <a:path w="365759">
                <a:moveTo>
                  <a:pt x="0" y="0"/>
                </a:moveTo>
                <a:lnTo>
                  <a:pt x="36576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980" name="object 3980"/>
          <p:cNvSpPr/>
          <p:nvPr/>
        </p:nvSpPr>
        <p:spPr>
          <a:xfrm>
            <a:off x="8182495" y="5966459"/>
            <a:ext cx="7360" cy="0"/>
          </a:xfrm>
          <a:custGeom>
            <a:avLst/>
            <a:gdLst/>
            <a:ahLst/>
            <a:cxnLst/>
            <a:rect l="l" t="t" r="r" b="b"/>
            <a:pathLst>
              <a:path w="10795">
                <a:moveTo>
                  <a:pt x="0" y="0"/>
                </a:moveTo>
                <a:lnTo>
                  <a:pt x="1066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981" name="object 3981"/>
          <p:cNvSpPr/>
          <p:nvPr/>
        </p:nvSpPr>
        <p:spPr>
          <a:xfrm>
            <a:off x="8193925" y="5966459"/>
            <a:ext cx="226868" cy="0"/>
          </a:xfrm>
          <a:custGeom>
            <a:avLst/>
            <a:gdLst/>
            <a:ahLst/>
            <a:cxnLst/>
            <a:rect l="l" t="t" r="r" b="b"/>
            <a:pathLst>
              <a:path w="332740">
                <a:moveTo>
                  <a:pt x="0" y="0"/>
                </a:moveTo>
                <a:lnTo>
                  <a:pt x="33223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982" name="object 3982"/>
          <p:cNvSpPr/>
          <p:nvPr/>
        </p:nvSpPr>
        <p:spPr>
          <a:xfrm>
            <a:off x="8423563" y="5966459"/>
            <a:ext cx="8659" cy="0"/>
          </a:xfrm>
          <a:custGeom>
            <a:avLst/>
            <a:gdLst/>
            <a:ahLst/>
            <a:cxnLst/>
            <a:rect l="l" t="t" r="r" b="b"/>
            <a:pathLst>
              <a:path w="12700">
                <a:moveTo>
                  <a:pt x="0" y="0"/>
                </a:moveTo>
                <a:lnTo>
                  <a:pt x="1219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983" name="object 3983"/>
          <p:cNvSpPr/>
          <p:nvPr/>
        </p:nvSpPr>
        <p:spPr>
          <a:xfrm>
            <a:off x="8184573" y="5682788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984" name="object 3984"/>
          <p:cNvSpPr/>
          <p:nvPr/>
        </p:nvSpPr>
        <p:spPr>
          <a:xfrm>
            <a:off x="8193925" y="5682788"/>
            <a:ext cx="37666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985" name="object 3985"/>
          <p:cNvSpPr/>
          <p:nvPr/>
        </p:nvSpPr>
        <p:spPr>
          <a:xfrm>
            <a:off x="8255231" y="5682788"/>
            <a:ext cx="39831" cy="0"/>
          </a:xfrm>
          <a:custGeom>
            <a:avLst/>
            <a:gdLst/>
            <a:ahLst/>
            <a:cxnLst/>
            <a:rect l="l" t="t" r="r" b="b"/>
            <a:pathLst>
              <a:path w="58420">
                <a:moveTo>
                  <a:pt x="0" y="0"/>
                </a:moveTo>
                <a:lnTo>
                  <a:pt x="5791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986" name="object 3986"/>
          <p:cNvSpPr/>
          <p:nvPr/>
        </p:nvSpPr>
        <p:spPr>
          <a:xfrm>
            <a:off x="8318615" y="5682788"/>
            <a:ext cx="39831" cy="0"/>
          </a:xfrm>
          <a:custGeom>
            <a:avLst/>
            <a:gdLst/>
            <a:ahLst/>
            <a:cxnLst/>
            <a:rect l="l" t="t" r="r" b="b"/>
            <a:pathLst>
              <a:path w="58420">
                <a:moveTo>
                  <a:pt x="0" y="0"/>
                </a:moveTo>
                <a:lnTo>
                  <a:pt x="5791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987" name="object 3987"/>
          <p:cNvSpPr/>
          <p:nvPr/>
        </p:nvSpPr>
        <p:spPr>
          <a:xfrm>
            <a:off x="8381999" y="5682788"/>
            <a:ext cx="38533" cy="0"/>
          </a:xfrm>
          <a:custGeom>
            <a:avLst/>
            <a:gdLst/>
            <a:ahLst/>
            <a:cxnLst/>
            <a:rect l="l" t="t" r="r" b="b"/>
            <a:pathLst>
              <a:path w="56515">
                <a:moveTo>
                  <a:pt x="0" y="0"/>
                </a:moveTo>
                <a:lnTo>
                  <a:pt x="563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988" name="object 3988"/>
          <p:cNvSpPr/>
          <p:nvPr/>
        </p:nvSpPr>
        <p:spPr>
          <a:xfrm>
            <a:off x="8423563" y="5682788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989" name="object 3989"/>
          <p:cNvSpPr/>
          <p:nvPr/>
        </p:nvSpPr>
        <p:spPr>
          <a:xfrm>
            <a:off x="8184573" y="5713960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990" name="object 3990"/>
          <p:cNvSpPr/>
          <p:nvPr/>
        </p:nvSpPr>
        <p:spPr>
          <a:xfrm>
            <a:off x="8193925" y="5713960"/>
            <a:ext cx="37666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991" name="object 3991"/>
          <p:cNvSpPr/>
          <p:nvPr/>
        </p:nvSpPr>
        <p:spPr>
          <a:xfrm>
            <a:off x="8255231" y="5713960"/>
            <a:ext cx="39831" cy="0"/>
          </a:xfrm>
          <a:custGeom>
            <a:avLst/>
            <a:gdLst/>
            <a:ahLst/>
            <a:cxnLst/>
            <a:rect l="l" t="t" r="r" b="b"/>
            <a:pathLst>
              <a:path w="58420">
                <a:moveTo>
                  <a:pt x="0" y="0"/>
                </a:moveTo>
                <a:lnTo>
                  <a:pt x="5791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992" name="object 3992"/>
          <p:cNvSpPr/>
          <p:nvPr/>
        </p:nvSpPr>
        <p:spPr>
          <a:xfrm>
            <a:off x="8318615" y="5713960"/>
            <a:ext cx="39831" cy="0"/>
          </a:xfrm>
          <a:custGeom>
            <a:avLst/>
            <a:gdLst/>
            <a:ahLst/>
            <a:cxnLst/>
            <a:rect l="l" t="t" r="r" b="b"/>
            <a:pathLst>
              <a:path w="58420">
                <a:moveTo>
                  <a:pt x="0" y="0"/>
                </a:moveTo>
                <a:lnTo>
                  <a:pt x="5791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993" name="object 3993"/>
          <p:cNvSpPr/>
          <p:nvPr/>
        </p:nvSpPr>
        <p:spPr>
          <a:xfrm>
            <a:off x="8381999" y="5713960"/>
            <a:ext cx="38533" cy="0"/>
          </a:xfrm>
          <a:custGeom>
            <a:avLst/>
            <a:gdLst/>
            <a:ahLst/>
            <a:cxnLst/>
            <a:rect l="l" t="t" r="r" b="b"/>
            <a:pathLst>
              <a:path w="56515">
                <a:moveTo>
                  <a:pt x="0" y="0"/>
                </a:moveTo>
                <a:lnTo>
                  <a:pt x="563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994" name="object 3994"/>
          <p:cNvSpPr/>
          <p:nvPr/>
        </p:nvSpPr>
        <p:spPr>
          <a:xfrm>
            <a:off x="8423563" y="5713960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995" name="object 3995"/>
          <p:cNvSpPr/>
          <p:nvPr/>
        </p:nvSpPr>
        <p:spPr>
          <a:xfrm>
            <a:off x="8184573" y="5745133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996" name="object 3996"/>
          <p:cNvSpPr/>
          <p:nvPr/>
        </p:nvSpPr>
        <p:spPr>
          <a:xfrm>
            <a:off x="8193925" y="5745133"/>
            <a:ext cx="37666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997" name="object 3997"/>
          <p:cNvSpPr/>
          <p:nvPr/>
        </p:nvSpPr>
        <p:spPr>
          <a:xfrm>
            <a:off x="8255231" y="5745133"/>
            <a:ext cx="39831" cy="0"/>
          </a:xfrm>
          <a:custGeom>
            <a:avLst/>
            <a:gdLst/>
            <a:ahLst/>
            <a:cxnLst/>
            <a:rect l="l" t="t" r="r" b="b"/>
            <a:pathLst>
              <a:path w="58420">
                <a:moveTo>
                  <a:pt x="0" y="0"/>
                </a:moveTo>
                <a:lnTo>
                  <a:pt x="5791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998" name="object 3998"/>
          <p:cNvSpPr/>
          <p:nvPr/>
        </p:nvSpPr>
        <p:spPr>
          <a:xfrm>
            <a:off x="8318615" y="5745133"/>
            <a:ext cx="39831" cy="0"/>
          </a:xfrm>
          <a:custGeom>
            <a:avLst/>
            <a:gdLst/>
            <a:ahLst/>
            <a:cxnLst/>
            <a:rect l="l" t="t" r="r" b="b"/>
            <a:pathLst>
              <a:path w="58420">
                <a:moveTo>
                  <a:pt x="0" y="0"/>
                </a:moveTo>
                <a:lnTo>
                  <a:pt x="5791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999" name="object 3999"/>
          <p:cNvSpPr/>
          <p:nvPr/>
        </p:nvSpPr>
        <p:spPr>
          <a:xfrm>
            <a:off x="8381999" y="5745133"/>
            <a:ext cx="38533" cy="0"/>
          </a:xfrm>
          <a:custGeom>
            <a:avLst/>
            <a:gdLst/>
            <a:ahLst/>
            <a:cxnLst/>
            <a:rect l="l" t="t" r="r" b="b"/>
            <a:pathLst>
              <a:path w="56515">
                <a:moveTo>
                  <a:pt x="0" y="0"/>
                </a:moveTo>
                <a:lnTo>
                  <a:pt x="563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000" name="object 4000"/>
          <p:cNvSpPr/>
          <p:nvPr/>
        </p:nvSpPr>
        <p:spPr>
          <a:xfrm>
            <a:off x="8423563" y="5745133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001" name="object 4001"/>
          <p:cNvSpPr/>
          <p:nvPr/>
        </p:nvSpPr>
        <p:spPr>
          <a:xfrm>
            <a:off x="8184573" y="5776306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002" name="object 4002"/>
          <p:cNvSpPr/>
          <p:nvPr/>
        </p:nvSpPr>
        <p:spPr>
          <a:xfrm>
            <a:off x="8193925" y="5776306"/>
            <a:ext cx="37666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003" name="object 4003"/>
          <p:cNvSpPr/>
          <p:nvPr/>
        </p:nvSpPr>
        <p:spPr>
          <a:xfrm>
            <a:off x="8255231" y="5776306"/>
            <a:ext cx="39831" cy="0"/>
          </a:xfrm>
          <a:custGeom>
            <a:avLst/>
            <a:gdLst/>
            <a:ahLst/>
            <a:cxnLst/>
            <a:rect l="l" t="t" r="r" b="b"/>
            <a:pathLst>
              <a:path w="58420">
                <a:moveTo>
                  <a:pt x="0" y="0"/>
                </a:moveTo>
                <a:lnTo>
                  <a:pt x="5791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004" name="object 4004"/>
          <p:cNvSpPr/>
          <p:nvPr/>
        </p:nvSpPr>
        <p:spPr>
          <a:xfrm>
            <a:off x="8318615" y="5776306"/>
            <a:ext cx="39831" cy="0"/>
          </a:xfrm>
          <a:custGeom>
            <a:avLst/>
            <a:gdLst/>
            <a:ahLst/>
            <a:cxnLst/>
            <a:rect l="l" t="t" r="r" b="b"/>
            <a:pathLst>
              <a:path w="58420">
                <a:moveTo>
                  <a:pt x="0" y="0"/>
                </a:moveTo>
                <a:lnTo>
                  <a:pt x="5791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005" name="object 4005"/>
          <p:cNvSpPr/>
          <p:nvPr/>
        </p:nvSpPr>
        <p:spPr>
          <a:xfrm>
            <a:off x="8381999" y="5776306"/>
            <a:ext cx="38533" cy="0"/>
          </a:xfrm>
          <a:custGeom>
            <a:avLst/>
            <a:gdLst/>
            <a:ahLst/>
            <a:cxnLst/>
            <a:rect l="l" t="t" r="r" b="b"/>
            <a:pathLst>
              <a:path w="56515">
                <a:moveTo>
                  <a:pt x="0" y="0"/>
                </a:moveTo>
                <a:lnTo>
                  <a:pt x="563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006" name="object 4006"/>
          <p:cNvSpPr/>
          <p:nvPr/>
        </p:nvSpPr>
        <p:spPr>
          <a:xfrm>
            <a:off x="8423563" y="5776306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007" name="object 4007"/>
          <p:cNvSpPr/>
          <p:nvPr/>
        </p:nvSpPr>
        <p:spPr>
          <a:xfrm>
            <a:off x="8184573" y="5807478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008" name="object 4008"/>
          <p:cNvSpPr/>
          <p:nvPr/>
        </p:nvSpPr>
        <p:spPr>
          <a:xfrm>
            <a:off x="8193925" y="5807478"/>
            <a:ext cx="37666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009" name="object 4009"/>
          <p:cNvSpPr/>
          <p:nvPr/>
        </p:nvSpPr>
        <p:spPr>
          <a:xfrm>
            <a:off x="8255231" y="5807478"/>
            <a:ext cx="39831" cy="0"/>
          </a:xfrm>
          <a:custGeom>
            <a:avLst/>
            <a:gdLst/>
            <a:ahLst/>
            <a:cxnLst/>
            <a:rect l="l" t="t" r="r" b="b"/>
            <a:pathLst>
              <a:path w="58420">
                <a:moveTo>
                  <a:pt x="0" y="0"/>
                </a:moveTo>
                <a:lnTo>
                  <a:pt x="5791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010" name="object 4010"/>
          <p:cNvSpPr/>
          <p:nvPr/>
        </p:nvSpPr>
        <p:spPr>
          <a:xfrm>
            <a:off x="8318615" y="5807478"/>
            <a:ext cx="39831" cy="0"/>
          </a:xfrm>
          <a:custGeom>
            <a:avLst/>
            <a:gdLst/>
            <a:ahLst/>
            <a:cxnLst/>
            <a:rect l="l" t="t" r="r" b="b"/>
            <a:pathLst>
              <a:path w="58420">
                <a:moveTo>
                  <a:pt x="0" y="0"/>
                </a:moveTo>
                <a:lnTo>
                  <a:pt x="5791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011" name="object 4011"/>
          <p:cNvSpPr/>
          <p:nvPr/>
        </p:nvSpPr>
        <p:spPr>
          <a:xfrm>
            <a:off x="8381999" y="5807478"/>
            <a:ext cx="38533" cy="0"/>
          </a:xfrm>
          <a:custGeom>
            <a:avLst/>
            <a:gdLst/>
            <a:ahLst/>
            <a:cxnLst/>
            <a:rect l="l" t="t" r="r" b="b"/>
            <a:pathLst>
              <a:path w="56515">
                <a:moveTo>
                  <a:pt x="0" y="0"/>
                </a:moveTo>
                <a:lnTo>
                  <a:pt x="563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012" name="object 4012"/>
          <p:cNvSpPr/>
          <p:nvPr/>
        </p:nvSpPr>
        <p:spPr>
          <a:xfrm>
            <a:off x="8423563" y="5807478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013" name="object 4013"/>
          <p:cNvSpPr/>
          <p:nvPr/>
        </p:nvSpPr>
        <p:spPr>
          <a:xfrm>
            <a:off x="8184573" y="5839691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014" name="object 4014"/>
          <p:cNvSpPr/>
          <p:nvPr/>
        </p:nvSpPr>
        <p:spPr>
          <a:xfrm>
            <a:off x="8193925" y="5839691"/>
            <a:ext cx="37666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015" name="object 4015"/>
          <p:cNvSpPr/>
          <p:nvPr/>
        </p:nvSpPr>
        <p:spPr>
          <a:xfrm>
            <a:off x="8255231" y="5839691"/>
            <a:ext cx="39831" cy="0"/>
          </a:xfrm>
          <a:custGeom>
            <a:avLst/>
            <a:gdLst/>
            <a:ahLst/>
            <a:cxnLst/>
            <a:rect l="l" t="t" r="r" b="b"/>
            <a:pathLst>
              <a:path w="58420">
                <a:moveTo>
                  <a:pt x="0" y="0"/>
                </a:moveTo>
                <a:lnTo>
                  <a:pt x="5791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016" name="object 4016"/>
          <p:cNvSpPr/>
          <p:nvPr/>
        </p:nvSpPr>
        <p:spPr>
          <a:xfrm>
            <a:off x="8318615" y="5839691"/>
            <a:ext cx="39831" cy="0"/>
          </a:xfrm>
          <a:custGeom>
            <a:avLst/>
            <a:gdLst/>
            <a:ahLst/>
            <a:cxnLst/>
            <a:rect l="l" t="t" r="r" b="b"/>
            <a:pathLst>
              <a:path w="58420">
                <a:moveTo>
                  <a:pt x="0" y="0"/>
                </a:moveTo>
                <a:lnTo>
                  <a:pt x="5791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017" name="object 4017"/>
          <p:cNvSpPr/>
          <p:nvPr/>
        </p:nvSpPr>
        <p:spPr>
          <a:xfrm>
            <a:off x="8381999" y="5839691"/>
            <a:ext cx="38533" cy="0"/>
          </a:xfrm>
          <a:custGeom>
            <a:avLst/>
            <a:gdLst/>
            <a:ahLst/>
            <a:cxnLst/>
            <a:rect l="l" t="t" r="r" b="b"/>
            <a:pathLst>
              <a:path w="56515">
                <a:moveTo>
                  <a:pt x="0" y="0"/>
                </a:moveTo>
                <a:lnTo>
                  <a:pt x="563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018" name="object 4018"/>
          <p:cNvSpPr/>
          <p:nvPr/>
        </p:nvSpPr>
        <p:spPr>
          <a:xfrm>
            <a:off x="8423563" y="5839691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019" name="object 4019"/>
          <p:cNvSpPr/>
          <p:nvPr/>
        </p:nvSpPr>
        <p:spPr>
          <a:xfrm>
            <a:off x="8184573" y="5870862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020" name="object 4020"/>
          <p:cNvSpPr/>
          <p:nvPr/>
        </p:nvSpPr>
        <p:spPr>
          <a:xfrm>
            <a:off x="8193925" y="5870862"/>
            <a:ext cx="37666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021" name="object 4021"/>
          <p:cNvSpPr/>
          <p:nvPr/>
        </p:nvSpPr>
        <p:spPr>
          <a:xfrm>
            <a:off x="8255231" y="5870862"/>
            <a:ext cx="39831" cy="0"/>
          </a:xfrm>
          <a:custGeom>
            <a:avLst/>
            <a:gdLst/>
            <a:ahLst/>
            <a:cxnLst/>
            <a:rect l="l" t="t" r="r" b="b"/>
            <a:pathLst>
              <a:path w="58420">
                <a:moveTo>
                  <a:pt x="0" y="0"/>
                </a:moveTo>
                <a:lnTo>
                  <a:pt x="5791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022" name="object 4022"/>
          <p:cNvSpPr/>
          <p:nvPr/>
        </p:nvSpPr>
        <p:spPr>
          <a:xfrm>
            <a:off x="8318615" y="5870862"/>
            <a:ext cx="39831" cy="0"/>
          </a:xfrm>
          <a:custGeom>
            <a:avLst/>
            <a:gdLst/>
            <a:ahLst/>
            <a:cxnLst/>
            <a:rect l="l" t="t" r="r" b="b"/>
            <a:pathLst>
              <a:path w="58420">
                <a:moveTo>
                  <a:pt x="0" y="0"/>
                </a:moveTo>
                <a:lnTo>
                  <a:pt x="5791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023" name="object 4023"/>
          <p:cNvSpPr/>
          <p:nvPr/>
        </p:nvSpPr>
        <p:spPr>
          <a:xfrm>
            <a:off x="8381999" y="5870862"/>
            <a:ext cx="38533" cy="0"/>
          </a:xfrm>
          <a:custGeom>
            <a:avLst/>
            <a:gdLst/>
            <a:ahLst/>
            <a:cxnLst/>
            <a:rect l="l" t="t" r="r" b="b"/>
            <a:pathLst>
              <a:path w="56515">
                <a:moveTo>
                  <a:pt x="0" y="0"/>
                </a:moveTo>
                <a:lnTo>
                  <a:pt x="563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024" name="object 4024"/>
          <p:cNvSpPr/>
          <p:nvPr/>
        </p:nvSpPr>
        <p:spPr>
          <a:xfrm>
            <a:off x="8423563" y="5870862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025" name="object 4025"/>
          <p:cNvSpPr/>
          <p:nvPr/>
        </p:nvSpPr>
        <p:spPr>
          <a:xfrm>
            <a:off x="8184573" y="5902036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026" name="object 4026"/>
          <p:cNvSpPr/>
          <p:nvPr/>
        </p:nvSpPr>
        <p:spPr>
          <a:xfrm>
            <a:off x="8193925" y="5902036"/>
            <a:ext cx="37666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027" name="object 4027"/>
          <p:cNvSpPr/>
          <p:nvPr/>
        </p:nvSpPr>
        <p:spPr>
          <a:xfrm>
            <a:off x="8255231" y="5902036"/>
            <a:ext cx="39831" cy="0"/>
          </a:xfrm>
          <a:custGeom>
            <a:avLst/>
            <a:gdLst/>
            <a:ahLst/>
            <a:cxnLst/>
            <a:rect l="l" t="t" r="r" b="b"/>
            <a:pathLst>
              <a:path w="58420">
                <a:moveTo>
                  <a:pt x="0" y="0"/>
                </a:moveTo>
                <a:lnTo>
                  <a:pt x="5791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028" name="object 4028"/>
          <p:cNvSpPr/>
          <p:nvPr/>
        </p:nvSpPr>
        <p:spPr>
          <a:xfrm>
            <a:off x="8318615" y="5902036"/>
            <a:ext cx="39831" cy="0"/>
          </a:xfrm>
          <a:custGeom>
            <a:avLst/>
            <a:gdLst/>
            <a:ahLst/>
            <a:cxnLst/>
            <a:rect l="l" t="t" r="r" b="b"/>
            <a:pathLst>
              <a:path w="58420">
                <a:moveTo>
                  <a:pt x="0" y="0"/>
                </a:moveTo>
                <a:lnTo>
                  <a:pt x="5791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029" name="object 4029"/>
          <p:cNvSpPr/>
          <p:nvPr/>
        </p:nvSpPr>
        <p:spPr>
          <a:xfrm>
            <a:off x="8381999" y="5902036"/>
            <a:ext cx="38533" cy="0"/>
          </a:xfrm>
          <a:custGeom>
            <a:avLst/>
            <a:gdLst/>
            <a:ahLst/>
            <a:cxnLst/>
            <a:rect l="l" t="t" r="r" b="b"/>
            <a:pathLst>
              <a:path w="56515">
                <a:moveTo>
                  <a:pt x="0" y="0"/>
                </a:moveTo>
                <a:lnTo>
                  <a:pt x="563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030" name="object 4030"/>
          <p:cNvSpPr/>
          <p:nvPr/>
        </p:nvSpPr>
        <p:spPr>
          <a:xfrm>
            <a:off x="8423563" y="5902036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031" name="object 4031"/>
          <p:cNvSpPr/>
          <p:nvPr/>
        </p:nvSpPr>
        <p:spPr>
          <a:xfrm>
            <a:off x="8184573" y="5933209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032" name="object 4032"/>
          <p:cNvSpPr/>
          <p:nvPr/>
        </p:nvSpPr>
        <p:spPr>
          <a:xfrm>
            <a:off x="8193925" y="5933209"/>
            <a:ext cx="37666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033" name="object 4033"/>
          <p:cNvSpPr/>
          <p:nvPr/>
        </p:nvSpPr>
        <p:spPr>
          <a:xfrm>
            <a:off x="8255231" y="5933209"/>
            <a:ext cx="39831" cy="0"/>
          </a:xfrm>
          <a:custGeom>
            <a:avLst/>
            <a:gdLst/>
            <a:ahLst/>
            <a:cxnLst/>
            <a:rect l="l" t="t" r="r" b="b"/>
            <a:pathLst>
              <a:path w="58420">
                <a:moveTo>
                  <a:pt x="0" y="0"/>
                </a:moveTo>
                <a:lnTo>
                  <a:pt x="5791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034" name="object 4034"/>
          <p:cNvSpPr/>
          <p:nvPr/>
        </p:nvSpPr>
        <p:spPr>
          <a:xfrm>
            <a:off x="8318615" y="5933209"/>
            <a:ext cx="39831" cy="0"/>
          </a:xfrm>
          <a:custGeom>
            <a:avLst/>
            <a:gdLst/>
            <a:ahLst/>
            <a:cxnLst/>
            <a:rect l="l" t="t" r="r" b="b"/>
            <a:pathLst>
              <a:path w="58420">
                <a:moveTo>
                  <a:pt x="0" y="0"/>
                </a:moveTo>
                <a:lnTo>
                  <a:pt x="5791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035" name="object 4035"/>
          <p:cNvSpPr/>
          <p:nvPr/>
        </p:nvSpPr>
        <p:spPr>
          <a:xfrm>
            <a:off x="8381999" y="5933209"/>
            <a:ext cx="38533" cy="0"/>
          </a:xfrm>
          <a:custGeom>
            <a:avLst/>
            <a:gdLst/>
            <a:ahLst/>
            <a:cxnLst/>
            <a:rect l="l" t="t" r="r" b="b"/>
            <a:pathLst>
              <a:path w="56515">
                <a:moveTo>
                  <a:pt x="0" y="0"/>
                </a:moveTo>
                <a:lnTo>
                  <a:pt x="563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036" name="object 4036"/>
          <p:cNvSpPr/>
          <p:nvPr/>
        </p:nvSpPr>
        <p:spPr>
          <a:xfrm>
            <a:off x="8423563" y="5933209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037" name="object 4037"/>
          <p:cNvSpPr/>
          <p:nvPr/>
        </p:nvSpPr>
        <p:spPr>
          <a:xfrm>
            <a:off x="8184573" y="5964381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038" name="object 4038"/>
          <p:cNvSpPr/>
          <p:nvPr/>
        </p:nvSpPr>
        <p:spPr>
          <a:xfrm>
            <a:off x="8193925" y="5964381"/>
            <a:ext cx="37666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039" name="object 4039"/>
          <p:cNvSpPr/>
          <p:nvPr/>
        </p:nvSpPr>
        <p:spPr>
          <a:xfrm>
            <a:off x="8255231" y="5964381"/>
            <a:ext cx="39831" cy="0"/>
          </a:xfrm>
          <a:custGeom>
            <a:avLst/>
            <a:gdLst/>
            <a:ahLst/>
            <a:cxnLst/>
            <a:rect l="l" t="t" r="r" b="b"/>
            <a:pathLst>
              <a:path w="58420">
                <a:moveTo>
                  <a:pt x="0" y="0"/>
                </a:moveTo>
                <a:lnTo>
                  <a:pt x="5791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040" name="object 4040"/>
          <p:cNvSpPr/>
          <p:nvPr/>
        </p:nvSpPr>
        <p:spPr>
          <a:xfrm>
            <a:off x="8318615" y="5964381"/>
            <a:ext cx="39831" cy="0"/>
          </a:xfrm>
          <a:custGeom>
            <a:avLst/>
            <a:gdLst/>
            <a:ahLst/>
            <a:cxnLst/>
            <a:rect l="l" t="t" r="r" b="b"/>
            <a:pathLst>
              <a:path w="58420">
                <a:moveTo>
                  <a:pt x="0" y="0"/>
                </a:moveTo>
                <a:lnTo>
                  <a:pt x="5791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041" name="object 4041"/>
          <p:cNvSpPr/>
          <p:nvPr/>
        </p:nvSpPr>
        <p:spPr>
          <a:xfrm>
            <a:off x="8381999" y="5964381"/>
            <a:ext cx="38533" cy="0"/>
          </a:xfrm>
          <a:custGeom>
            <a:avLst/>
            <a:gdLst/>
            <a:ahLst/>
            <a:cxnLst/>
            <a:rect l="l" t="t" r="r" b="b"/>
            <a:pathLst>
              <a:path w="56515">
                <a:moveTo>
                  <a:pt x="0" y="0"/>
                </a:moveTo>
                <a:lnTo>
                  <a:pt x="563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042" name="object 4042"/>
          <p:cNvSpPr/>
          <p:nvPr/>
        </p:nvSpPr>
        <p:spPr>
          <a:xfrm>
            <a:off x="8423563" y="5964381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043" name="object 4043"/>
          <p:cNvSpPr/>
          <p:nvPr/>
        </p:nvSpPr>
        <p:spPr>
          <a:xfrm>
            <a:off x="8184573" y="5685905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044" name="object 4044"/>
          <p:cNvSpPr/>
          <p:nvPr/>
        </p:nvSpPr>
        <p:spPr>
          <a:xfrm>
            <a:off x="8193925" y="5685905"/>
            <a:ext cx="226868" cy="0"/>
          </a:xfrm>
          <a:custGeom>
            <a:avLst/>
            <a:gdLst/>
            <a:ahLst/>
            <a:cxnLst/>
            <a:rect l="l" t="t" r="r" b="b"/>
            <a:pathLst>
              <a:path w="332740">
                <a:moveTo>
                  <a:pt x="0" y="0"/>
                </a:moveTo>
                <a:lnTo>
                  <a:pt x="33223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045" name="object 4045"/>
          <p:cNvSpPr/>
          <p:nvPr/>
        </p:nvSpPr>
        <p:spPr>
          <a:xfrm>
            <a:off x="8423563" y="5685905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046" name="object 4046"/>
          <p:cNvSpPr/>
          <p:nvPr/>
        </p:nvSpPr>
        <p:spPr>
          <a:xfrm>
            <a:off x="8184573" y="5717078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047" name="object 4047"/>
          <p:cNvSpPr/>
          <p:nvPr/>
        </p:nvSpPr>
        <p:spPr>
          <a:xfrm>
            <a:off x="8193925" y="5717078"/>
            <a:ext cx="226868" cy="0"/>
          </a:xfrm>
          <a:custGeom>
            <a:avLst/>
            <a:gdLst/>
            <a:ahLst/>
            <a:cxnLst/>
            <a:rect l="l" t="t" r="r" b="b"/>
            <a:pathLst>
              <a:path w="332740">
                <a:moveTo>
                  <a:pt x="0" y="0"/>
                </a:moveTo>
                <a:lnTo>
                  <a:pt x="33223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048" name="object 4048"/>
          <p:cNvSpPr/>
          <p:nvPr/>
        </p:nvSpPr>
        <p:spPr>
          <a:xfrm>
            <a:off x="8423563" y="5717078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049" name="object 4049"/>
          <p:cNvSpPr/>
          <p:nvPr/>
        </p:nvSpPr>
        <p:spPr>
          <a:xfrm>
            <a:off x="8184573" y="5748251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050" name="object 4050"/>
          <p:cNvSpPr/>
          <p:nvPr/>
        </p:nvSpPr>
        <p:spPr>
          <a:xfrm>
            <a:off x="8193925" y="5748251"/>
            <a:ext cx="226868" cy="0"/>
          </a:xfrm>
          <a:custGeom>
            <a:avLst/>
            <a:gdLst/>
            <a:ahLst/>
            <a:cxnLst/>
            <a:rect l="l" t="t" r="r" b="b"/>
            <a:pathLst>
              <a:path w="332740">
                <a:moveTo>
                  <a:pt x="0" y="0"/>
                </a:moveTo>
                <a:lnTo>
                  <a:pt x="33223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051" name="object 4051"/>
          <p:cNvSpPr/>
          <p:nvPr/>
        </p:nvSpPr>
        <p:spPr>
          <a:xfrm>
            <a:off x="8423563" y="5748251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052" name="object 4052"/>
          <p:cNvSpPr/>
          <p:nvPr/>
        </p:nvSpPr>
        <p:spPr>
          <a:xfrm>
            <a:off x="8184573" y="5779422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053" name="object 4053"/>
          <p:cNvSpPr/>
          <p:nvPr/>
        </p:nvSpPr>
        <p:spPr>
          <a:xfrm>
            <a:off x="8193925" y="5779422"/>
            <a:ext cx="226868" cy="0"/>
          </a:xfrm>
          <a:custGeom>
            <a:avLst/>
            <a:gdLst/>
            <a:ahLst/>
            <a:cxnLst/>
            <a:rect l="l" t="t" r="r" b="b"/>
            <a:pathLst>
              <a:path w="332740">
                <a:moveTo>
                  <a:pt x="0" y="0"/>
                </a:moveTo>
                <a:lnTo>
                  <a:pt x="33223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054" name="object 4054"/>
          <p:cNvSpPr/>
          <p:nvPr/>
        </p:nvSpPr>
        <p:spPr>
          <a:xfrm>
            <a:off x="8423563" y="5779422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055" name="object 4055"/>
          <p:cNvSpPr/>
          <p:nvPr/>
        </p:nvSpPr>
        <p:spPr>
          <a:xfrm>
            <a:off x="8184573" y="5810596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056" name="object 4056"/>
          <p:cNvSpPr/>
          <p:nvPr/>
        </p:nvSpPr>
        <p:spPr>
          <a:xfrm>
            <a:off x="8193925" y="5810596"/>
            <a:ext cx="226868" cy="0"/>
          </a:xfrm>
          <a:custGeom>
            <a:avLst/>
            <a:gdLst/>
            <a:ahLst/>
            <a:cxnLst/>
            <a:rect l="l" t="t" r="r" b="b"/>
            <a:pathLst>
              <a:path w="332740">
                <a:moveTo>
                  <a:pt x="0" y="0"/>
                </a:moveTo>
                <a:lnTo>
                  <a:pt x="33223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057" name="object 4057"/>
          <p:cNvSpPr/>
          <p:nvPr/>
        </p:nvSpPr>
        <p:spPr>
          <a:xfrm>
            <a:off x="8423563" y="5810596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058" name="object 4058"/>
          <p:cNvSpPr/>
          <p:nvPr/>
        </p:nvSpPr>
        <p:spPr>
          <a:xfrm>
            <a:off x="8184573" y="5841769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059" name="object 4059"/>
          <p:cNvSpPr/>
          <p:nvPr/>
        </p:nvSpPr>
        <p:spPr>
          <a:xfrm>
            <a:off x="8193925" y="5841769"/>
            <a:ext cx="226868" cy="0"/>
          </a:xfrm>
          <a:custGeom>
            <a:avLst/>
            <a:gdLst/>
            <a:ahLst/>
            <a:cxnLst/>
            <a:rect l="l" t="t" r="r" b="b"/>
            <a:pathLst>
              <a:path w="332740">
                <a:moveTo>
                  <a:pt x="0" y="0"/>
                </a:moveTo>
                <a:lnTo>
                  <a:pt x="33223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060" name="object 4060"/>
          <p:cNvSpPr/>
          <p:nvPr/>
        </p:nvSpPr>
        <p:spPr>
          <a:xfrm>
            <a:off x="8423563" y="5841769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061" name="object 4061"/>
          <p:cNvSpPr/>
          <p:nvPr/>
        </p:nvSpPr>
        <p:spPr>
          <a:xfrm>
            <a:off x="8184573" y="5872941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062" name="object 4062"/>
          <p:cNvSpPr/>
          <p:nvPr/>
        </p:nvSpPr>
        <p:spPr>
          <a:xfrm>
            <a:off x="8193925" y="5872941"/>
            <a:ext cx="226868" cy="0"/>
          </a:xfrm>
          <a:custGeom>
            <a:avLst/>
            <a:gdLst/>
            <a:ahLst/>
            <a:cxnLst/>
            <a:rect l="l" t="t" r="r" b="b"/>
            <a:pathLst>
              <a:path w="332740">
                <a:moveTo>
                  <a:pt x="0" y="0"/>
                </a:moveTo>
                <a:lnTo>
                  <a:pt x="33223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063" name="object 4063"/>
          <p:cNvSpPr/>
          <p:nvPr/>
        </p:nvSpPr>
        <p:spPr>
          <a:xfrm>
            <a:off x="8423563" y="5872941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064" name="object 4064"/>
          <p:cNvSpPr/>
          <p:nvPr/>
        </p:nvSpPr>
        <p:spPr>
          <a:xfrm>
            <a:off x="8184573" y="5904115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065" name="object 4065"/>
          <p:cNvSpPr/>
          <p:nvPr/>
        </p:nvSpPr>
        <p:spPr>
          <a:xfrm>
            <a:off x="8193925" y="5904115"/>
            <a:ext cx="226868" cy="0"/>
          </a:xfrm>
          <a:custGeom>
            <a:avLst/>
            <a:gdLst/>
            <a:ahLst/>
            <a:cxnLst/>
            <a:rect l="l" t="t" r="r" b="b"/>
            <a:pathLst>
              <a:path w="332740">
                <a:moveTo>
                  <a:pt x="0" y="0"/>
                </a:moveTo>
                <a:lnTo>
                  <a:pt x="33223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066" name="object 4066"/>
          <p:cNvSpPr/>
          <p:nvPr/>
        </p:nvSpPr>
        <p:spPr>
          <a:xfrm>
            <a:off x="8423563" y="5904115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067" name="object 4067"/>
          <p:cNvSpPr/>
          <p:nvPr/>
        </p:nvSpPr>
        <p:spPr>
          <a:xfrm>
            <a:off x="8184573" y="5935286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068" name="object 4068"/>
          <p:cNvSpPr/>
          <p:nvPr/>
        </p:nvSpPr>
        <p:spPr>
          <a:xfrm>
            <a:off x="8193925" y="5935286"/>
            <a:ext cx="226868" cy="0"/>
          </a:xfrm>
          <a:custGeom>
            <a:avLst/>
            <a:gdLst/>
            <a:ahLst/>
            <a:cxnLst/>
            <a:rect l="l" t="t" r="r" b="b"/>
            <a:pathLst>
              <a:path w="332740">
                <a:moveTo>
                  <a:pt x="0" y="0"/>
                </a:moveTo>
                <a:lnTo>
                  <a:pt x="33223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069" name="object 4069"/>
          <p:cNvSpPr/>
          <p:nvPr/>
        </p:nvSpPr>
        <p:spPr>
          <a:xfrm>
            <a:off x="8423563" y="5935286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070" name="object 4070"/>
          <p:cNvSpPr/>
          <p:nvPr/>
        </p:nvSpPr>
        <p:spPr>
          <a:xfrm>
            <a:off x="8428758" y="5966459"/>
            <a:ext cx="433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609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071" name="object 4071"/>
          <p:cNvSpPr/>
          <p:nvPr/>
        </p:nvSpPr>
        <p:spPr>
          <a:xfrm>
            <a:off x="8428759" y="5654732"/>
            <a:ext cx="433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072" name="object 4072"/>
          <p:cNvSpPr/>
          <p:nvPr/>
        </p:nvSpPr>
        <p:spPr>
          <a:xfrm>
            <a:off x="8428759" y="5654732"/>
            <a:ext cx="0" cy="311727"/>
          </a:xfrm>
          <a:custGeom>
            <a:avLst/>
            <a:gdLst/>
            <a:ahLst/>
            <a:cxnLst/>
            <a:rect l="l" t="t" r="r" b="b"/>
            <a:pathLst>
              <a:path h="457200">
                <a:moveTo>
                  <a:pt x="0" y="45720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073" name="object 4073"/>
          <p:cNvSpPr/>
          <p:nvPr/>
        </p:nvSpPr>
        <p:spPr>
          <a:xfrm>
            <a:off x="8428759" y="5654732"/>
            <a:ext cx="433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074" name="object 4074"/>
          <p:cNvSpPr/>
          <p:nvPr/>
        </p:nvSpPr>
        <p:spPr>
          <a:xfrm>
            <a:off x="8428759" y="5966459"/>
            <a:ext cx="433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075" name="object 4075"/>
          <p:cNvSpPr/>
          <p:nvPr/>
        </p:nvSpPr>
        <p:spPr>
          <a:xfrm>
            <a:off x="8432915" y="5653693"/>
            <a:ext cx="0" cy="313892"/>
          </a:xfrm>
          <a:custGeom>
            <a:avLst/>
            <a:gdLst/>
            <a:ahLst/>
            <a:cxnLst/>
            <a:rect l="l" t="t" r="r" b="b"/>
            <a:pathLst>
              <a:path h="460375">
                <a:moveTo>
                  <a:pt x="0" y="0"/>
                </a:moveTo>
                <a:lnTo>
                  <a:pt x="0" y="46024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076" name="object 4076"/>
          <p:cNvSpPr/>
          <p:nvPr/>
        </p:nvSpPr>
        <p:spPr>
          <a:xfrm>
            <a:off x="8428759" y="5654732"/>
            <a:ext cx="0" cy="311727"/>
          </a:xfrm>
          <a:custGeom>
            <a:avLst/>
            <a:gdLst/>
            <a:ahLst/>
            <a:cxnLst/>
            <a:rect l="l" t="t" r="r" b="b"/>
            <a:pathLst>
              <a:path h="457200">
                <a:moveTo>
                  <a:pt x="0" y="45720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077" name="object 4077"/>
          <p:cNvSpPr/>
          <p:nvPr/>
        </p:nvSpPr>
        <p:spPr>
          <a:xfrm>
            <a:off x="8423563" y="5966459"/>
            <a:ext cx="0" cy="29441"/>
          </a:xfrm>
          <a:custGeom>
            <a:avLst/>
            <a:gdLst/>
            <a:ahLst/>
            <a:cxnLst/>
            <a:rect l="l" t="t" r="r" b="b"/>
            <a:pathLst>
              <a:path h="43179">
                <a:moveTo>
                  <a:pt x="0" y="4267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078" name="object 4078"/>
          <p:cNvSpPr/>
          <p:nvPr/>
        </p:nvSpPr>
        <p:spPr>
          <a:xfrm>
            <a:off x="8423563" y="5965420"/>
            <a:ext cx="0" cy="30307"/>
          </a:xfrm>
          <a:custGeom>
            <a:avLst/>
            <a:gdLst/>
            <a:ahLst/>
            <a:cxnLst/>
            <a:rect l="l" t="t" r="r" b="b"/>
            <a:pathLst>
              <a:path h="44450">
                <a:moveTo>
                  <a:pt x="0" y="4419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079" name="object 4079"/>
          <p:cNvSpPr/>
          <p:nvPr/>
        </p:nvSpPr>
        <p:spPr>
          <a:xfrm>
            <a:off x="8423563" y="5654732"/>
            <a:ext cx="0" cy="310861"/>
          </a:xfrm>
          <a:custGeom>
            <a:avLst/>
            <a:gdLst/>
            <a:ahLst/>
            <a:cxnLst/>
            <a:rect l="l" t="t" r="r" b="b"/>
            <a:pathLst>
              <a:path h="455929">
                <a:moveTo>
                  <a:pt x="0" y="45567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080" name="object 4080"/>
          <p:cNvSpPr/>
          <p:nvPr/>
        </p:nvSpPr>
        <p:spPr>
          <a:xfrm>
            <a:off x="8420445" y="5997633"/>
            <a:ext cx="3464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457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081" name="object 4081"/>
          <p:cNvSpPr/>
          <p:nvPr/>
        </p:nvSpPr>
        <p:spPr>
          <a:xfrm>
            <a:off x="8423563" y="5966459"/>
            <a:ext cx="0" cy="31173"/>
          </a:xfrm>
          <a:custGeom>
            <a:avLst/>
            <a:gdLst/>
            <a:ahLst/>
            <a:cxnLst/>
            <a:rect l="l" t="t" r="r" b="b"/>
            <a:pathLst>
              <a:path h="45720">
                <a:moveTo>
                  <a:pt x="0" y="0"/>
                </a:moveTo>
                <a:lnTo>
                  <a:pt x="0" y="457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082" name="object 4082"/>
          <p:cNvSpPr/>
          <p:nvPr/>
        </p:nvSpPr>
        <p:spPr>
          <a:xfrm>
            <a:off x="8420445" y="5997633"/>
            <a:ext cx="3464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4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083" name="object 4083"/>
          <p:cNvSpPr/>
          <p:nvPr/>
        </p:nvSpPr>
        <p:spPr>
          <a:xfrm>
            <a:off x="8423563" y="5654732"/>
            <a:ext cx="0" cy="311727"/>
          </a:xfrm>
          <a:custGeom>
            <a:avLst/>
            <a:gdLst/>
            <a:ahLst/>
            <a:cxnLst/>
            <a:rect l="l" t="t" r="r" b="b"/>
            <a:pathLst>
              <a:path h="457200">
                <a:moveTo>
                  <a:pt x="0" y="45720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084" name="object 4084"/>
          <p:cNvSpPr/>
          <p:nvPr/>
        </p:nvSpPr>
        <p:spPr>
          <a:xfrm>
            <a:off x="8423563" y="5966459"/>
            <a:ext cx="0" cy="31173"/>
          </a:xfrm>
          <a:custGeom>
            <a:avLst/>
            <a:gdLst/>
            <a:ahLst/>
            <a:cxnLst/>
            <a:rect l="l" t="t" r="r" b="b"/>
            <a:pathLst>
              <a:path h="45720">
                <a:moveTo>
                  <a:pt x="0" y="457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085" name="object 4085"/>
          <p:cNvSpPr/>
          <p:nvPr/>
        </p:nvSpPr>
        <p:spPr>
          <a:xfrm>
            <a:off x="8420445" y="5654732"/>
            <a:ext cx="0" cy="311727"/>
          </a:xfrm>
          <a:custGeom>
            <a:avLst/>
            <a:gdLst/>
            <a:ahLst/>
            <a:cxnLst/>
            <a:rect l="l" t="t" r="r" b="b"/>
            <a:pathLst>
              <a:path h="457200">
                <a:moveTo>
                  <a:pt x="0" y="45720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086" name="object 4086"/>
          <p:cNvSpPr/>
          <p:nvPr/>
        </p:nvSpPr>
        <p:spPr>
          <a:xfrm>
            <a:off x="8420446" y="5653693"/>
            <a:ext cx="0" cy="344199"/>
          </a:xfrm>
          <a:custGeom>
            <a:avLst/>
            <a:gdLst/>
            <a:ahLst/>
            <a:cxnLst/>
            <a:rect l="l" t="t" r="r" b="b"/>
            <a:pathLst>
              <a:path h="504825">
                <a:moveTo>
                  <a:pt x="0" y="0"/>
                </a:moveTo>
                <a:lnTo>
                  <a:pt x="0" y="50444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087" name="object 4087"/>
          <p:cNvSpPr/>
          <p:nvPr/>
        </p:nvSpPr>
        <p:spPr>
          <a:xfrm>
            <a:off x="8180415" y="5966459"/>
            <a:ext cx="433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609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088" name="object 4088"/>
          <p:cNvSpPr/>
          <p:nvPr/>
        </p:nvSpPr>
        <p:spPr>
          <a:xfrm>
            <a:off x="8180415" y="5654732"/>
            <a:ext cx="433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089" name="object 4089"/>
          <p:cNvSpPr/>
          <p:nvPr/>
        </p:nvSpPr>
        <p:spPr>
          <a:xfrm>
            <a:off x="8184573" y="5654732"/>
            <a:ext cx="0" cy="311727"/>
          </a:xfrm>
          <a:custGeom>
            <a:avLst/>
            <a:gdLst/>
            <a:ahLst/>
            <a:cxnLst/>
            <a:rect l="l" t="t" r="r" b="b"/>
            <a:pathLst>
              <a:path h="457200">
                <a:moveTo>
                  <a:pt x="0" y="0"/>
                </a:moveTo>
                <a:lnTo>
                  <a:pt x="0" y="45720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090" name="object 4090"/>
          <p:cNvSpPr/>
          <p:nvPr/>
        </p:nvSpPr>
        <p:spPr>
          <a:xfrm>
            <a:off x="8180415" y="5654732"/>
            <a:ext cx="433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091" name="object 4091"/>
          <p:cNvSpPr/>
          <p:nvPr/>
        </p:nvSpPr>
        <p:spPr>
          <a:xfrm>
            <a:off x="8180415" y="5966459"/>
            <a:ext cx="433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092" name="object 4092"/>
          <p:cNvSpPr/>
          <p:nvPr/>
        </p:nvSpPr>
        <p:spPr>
          <a:xfrm>
            <a:off x="8184573" y="5654732"/>
            <a:ext cx="0" cy="311727"/>
          </a:xfrm>
          <a:custGeom>
            <a:avLst/>
            <a:gdLst/>
            <a:ahLst/>
            <a:cxnLst/>
            <a:rect l="l" t="t" r="r" b="b"/>
            <a:pathLst>
              <a:path h="457200">
                <a:moveTo>
                  <a:pt x="0" y="45720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093" name="object 4093"/>
          <p:cNvSpPr/>
          <p:nvPr/>
        </p:nvSpPr>
        <p:spPr>
          <a:xfrm>
            <a:off x="8193925" y="5966459"/>
            <a:ext cx="0" cy="29441"/>
          </a:xfrm>
          <a:custGeom>
            <a:avLst/>
            <a:gdLst/>
            <a:ahLst/>
            <a:cxnLst/>
            <a:rect l="l" t="t" r="r" b="b"/>
            <a:pathLst>
              <a:path h="43179">
                <a:moveTo>
                  <a:pt x="0" y="4267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094" name="object 4094"/>
          <p:cNvSpPr/>
          <p:nvPr/>
        </p:nvSpPr>
        <p:spPr>
          <a:xfrm>
            <a:off x="8189768" y="5966459"/>
            <a:ext cx="0" cy="29441"/>
          </a:xfrm>
          <a:custGeom>
            <a:avLst/>
            <a:gdLst/>
            <a:ahLst/>
            <a:cxnLst/>
            <a:rect l="l" t="t" r="r" b="b"/>
            <a:pathLst>
              <a:path h="43179">
                <a:moveTo>
                  <a:pt x="0" y="0"/>
                </a:moveTo>
                <a:lnTo>
                  <a:pt x="0" y="426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095" name="object 4095"/>
          <p:cNvSpPr/>
          <p:nvPr/>
        </p:nvSpPr>
        <p:spPr>
          <a:xfrm>
            <a:off x="8189768" y="5965420"/>
            <a:ext cx="0" cy="30307"/>
          </a:xfrm>
          <a:custGeom>
            <a:avLst/>
            <a:gdLst/>
            <a:ahLst/>
            <a:cxnLst/>
            <a:rect l="l" t="t" r="r" b="b"/>
            <a:pathLst>
              <a:path h="44450">
                <a:moveTo>
                  <a:pt x="0" y="0"/>
                </a:moveTo>
                <a:lnTo>
                  <a:pt x="0" y="4419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096" name="object 4096"/>
          <p:cNvSpPr/>
          <p:nvPr/>
        </p:nvSpPr>
        <p:spPr>
          <a:xfrm>
            <a:off x="8193925" y="5965420"/>
            <a:ext cx="0" cy="30307"/>
          </a:xfrm>
          <a:custGeom>
            <a:avLst/>
            <a:gdLst/>
            <a:ahLst/>
            <a:cxnLst/>
            <a:rect l="l" t="t" r="r" b="b"/>
            <a:pathLst>
              <a:path h="44450">
                <a:moveTo>
                  <a:pt x="0" y="4419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097" name="object 4097"/>
          <p:cNvSpPr/>
          <p:nvPr/>
        </p:nvSpPr>
        <p:spPr>
          <a:xfrm>
            <a:off x="8189768" y="5654732"/>
            <a:ext cx="0" cy="310861"/>
          </a:xfrm>
          <a:custGeom>
            <a:avLst/>
            <a:gdLst/>
            <a:ahLst/>
            <a:cxnLst/>
            <a:rect l="l" t="t" r="r" b="b"/>
            <a:pathLst>
              <a:path h="455929">
                <a:moveTo>
                  <a:pt x="0" y="0"/>
                </a:moveTo>
                <a:lnTo>
                  <a:pt x="0" y="4556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098" name="object 4098"/>
          <p:cNvSpPr/>
          <p:nvPr/>
        </p:nvSpPr>
        <p:spPr>
          <a:xfrm>
            <a:off x="8193925" y="5654732"/>
            <a:ext cx="0" cy="310861"/>
          </a:xfrm>
          <a:custGeom>
            <a:avLst/>
            <a:gdLst/>
            <a:ahLst/>
            <a:cxnLst/>
            <a:rect l="l" t="t" r="r" b="b"/>
            <a:pathLst>
              <a:path h="455929">
                <a:moveTo>
                  <a:pt x="0" y="45567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099" name="object 4099"/>
          <p:cNvSpPr/>
          <p:nvPr/>
        </p:nvSpPr>
        <p:spPr>
          <a:xfrm>
            <a:off x="8189767" y="5997633"/>
            <a:ext cx="433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609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100" name="object 4100"/>
          <p:cNvSpPr/>
          <p:nvPr/>
        </p:nvSpPr>
        <p:spPr>
          <a:xfrm>
            <a:off x="8189768" y="5966459"/>
            <a:ext cx="0" cy="31173"/>
          </a:xfrm>
          <a:custGeom>
            <a:avLst/>
            <a:gdLst/>
            <a:ahLst/>
            <a:cxnLst/>
            <a:rect l="l" t="t" r="r" b="b"/>
            <a:pathLst>
              <a:path h="45720">
                <a:moveTo>
                  <a:pt x="0" y="0"/>
                </a:moveTo>
                <a:lnTo>
                  <a:pt x="0" y="457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101" name="object 4101"/>
          <p:cNvSpPr/>
          <p:nvPr/>
        </p:nvSpPr>
        <p:spPr>
          <a:xfrm>
            <a:off x="8193925" y="5966459"/>
            <a:ext cx="0" cy="31173"/>
          </a:xfrm>
          <a:custGeom>
            <a:avLst/>
            <a:gdLst/>
            <a:ahLst/>
            <a:cxnLst/>
            <a:rect l="l" t="t" r="r" b="b"/>
            <a:pathLst>
              <a:path h="45720">
                <a:moveTo>
                  <a:pt x="0" y="0"/>
                </a:moveTo>
                <a:lnTo>
                  <a:pt x="0" y="457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102" name="object 4102"/>
          <p:cNvSpPr/>
          <p:nvPr/>
        </p:nvSpPr>
        <p:spPr>
          <a:xfrm>
            <a:off x="8189767" y="5654732"/>
            <a:ext cx="433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103" name="object 4103"/>
          <p:cNvSpPr/>
          <p:nvPr/>
        </p:nvSpPr>
        <p:spPr>
          <a:xfrm>
            <a:off x="8189767" y="5997633"/>
            <a:ext cx="433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104" name="object 4104"/>
          <p:cNvSpPr/>
          <p:nvPr/>
        </p:nvSpPr>
        <p:spPr>
          <a:xfrm>
            <a:off x="8193925" y="5654732"/>
            <a:ext cx="0" cy="311727"/>
          </a:xfrm>
          <a:custGeom>
            <a:avLst/>
            <a:gdLst/>
            <a:ahLst/>
            <a:cxnLst/>
            <a:rect l="l" t="t" r="r" b="b"/>
            <a:pathLst>
              <a:path h="457200">
                <a:moveTo>
                  <a:pt x="0" y="45720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105" name="object 4105"/>
          <p:cNvSpPr/>
          <p:nvPr/>
        </p:nvSpPr>
        <p:spPr>
          <a:xfrm>
            <a:off x="8193925" y="5966459"/>
            <a:ext cx="0" cy="31173"/>
          </a:xfrm>
          <a:custGeom>
            <a:avLst/>
            <a:gdLst/>
            <a:ahLst/>
            <a:cxnLst/>
            <a:rect l="l" t="t" r="r" b="b"/>
            <a:pathLst>
              <a:path h="45720">
                <a:moveTo>
                  <a:pt x="0" y="457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106" name="object 4106"/>
          <p:cNvSpPr/>
          <p:nvPr/>
        </p:nvSpPr>
        <p:spPr>
          <a:xfrm>
            <a:off x="8189768" y="5654732"/>
            <a:ext cx="0" cy="311727"/>
          </a:xfrm>
          <a:custGeom>
            <a:avLst/>
            <a:gdLst/>
            <a:ahLst/>
            <a:cxnLst/>
            <a:rect l="l" t="t" r="r" b="b"/>
            <a:pathLst>
              <a:path h="457200">
                <a:moveTo>
                  <a:pt x="0" y="45720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107" name="object 4107"/>
          <p:cNvSpPr/>
          <p:nvPr/>
        </p:nvSpPr>
        <p:spPr>
          <a:xfrm>
            <a:off x="8189768" y="5966459"/>
            <a:ext cx="0" cy="31173"/>
          </a:xfrm>
          <a:custGeom>
            <a:avLst/>
            <a:gdLst/>
            <a:ahLst/>
            <a:cxnLst/>
            <a:rect l="l" t="t" r="r" b="b"/>
            <a:pathLst>
              <a:path h="45720">
                <a:moveTo>
                  <a:pt x="0" y="457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108" name="object 4108"/>
          <p:cNvSpPr/>
          <p:nvPr/>
        </p:nvSpPr>
        <p:spPr>
          <a:xfrm>
            <a:off x="7928955" y="5654732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109" name="object 4109"/>
          <p:cNvSpPr/>
          <p:nvPr/>
        </p:nvSpPr>
        <p:spPr>
          <a:xfrm>
            <a:off x="7928955" y="5966459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110" name="object 4110"/>
          <p:cNvSpPr/>
          <p:nvPr/>
        </p:nvSpPr>
        <p:spPr>
          <a:xfrm>
            <a:off x="7929995" y="5654732"/>
            <a:ext cx="249382" cy="0"/>
          </a:xfrm>
          <a:custGeom>
            <a:avLst/>
            <a:gdLst/>
            <a:ahLst/>
            <a:cxnLst/>
            <a:rect l="l" t="t" r="r" b="b"/>
            <a:pathLst>
              <a:path w="365759">
                <a:moveTo>
                  <a:pt x="0" y="0"/>
                </a:moveTo>
                <a:lnTo>
                  <a:pt x="36576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111" name="object 4111"/>
          <p:cNvSpPr/>
          <p:nvPr/>
        </p:nvSpPr>
        <p:spPr>
          <a:xfrm>
            <a:off x="7929995" y="5966459"/>
            <a:ext cx="7360" cy="0"/>
          </a:xfrm>
          <a:custGeom>
            <a:avLst/>
            <a:gdLst/>
            <a:ahLst/>
            <a:cxnLst/>
            <a:rect l="l" t="t" r="r" b="b"/>
            <a:pathLst>
              <a:path w="10795">
                <a:moveTo>
                  <a:pt x="0" y="0"/>
                </a:moveTo>
                <a:lnTo>
                  <a:pt x="1066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112" name="object 4112"/>
          <p:cNvSpPr/>
          <p:nvPr/>
        </p:nvSpPr>
        <p:spPr>
          <a:xfrm>
            <a:off x="7941424" y="5966459"/>
            <a:ext cx="226868" cy="0"/>
          </a:xfrm>
          <a:custGeom>
            <a:avLst/>
            <a:gdLst/>
            <a:ahLst/>
            <a:cxnLst/>
            <a:rect l="l" t="t" r="r" b="b"/>
            <a:pathLst>
              <a:path w="332740">
                <a:moveTo>
                  <a:pt x="0" y="0"/>
                </a:moveTo>
                <a:lnTo>
                  <a:pt x="33223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113" name="object 4113"/>
          <p:cNvSpPr/>
          <p:nvPr/>
        </p:nvSpPr>
        <p:spPr>
          <a:xfrm>
            <a:off x="8172103" y="5966459"/>
            <a:ext cx="7360" cy="0"/>
          </a:xfrm>
          <a:custGeom>
            <a:avLst/>
            <a:gdLst/>
            <a:ahLst/>
            <a:cxnLst/>
            <a:rect l="l" t="t" r="r" b="b"/>
            <a:pathLst>
              <a:path w="10795">
                <a:moveTo>
                  <a:pt x="0" y="0"/>
                </a:moveTo>
                <a:lnTo>
                  <a:pt x="1066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114" name="object 4114"/>
          <p:cNvSpPr/>
          <p:nvPr/>
        </p:nvSpPr>
        <p:spPr>
          <a:xfrm>
            <a:off x="7932073" y="5682788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115" name="object 4115"/>
          <p:cNvSpPr/>
          <p:nvPr/>
        </p:nvSpPr>
        <p:spPr>
          <a:xfrm>
            <a:off x="7941424" y="5682788"/>
            <a:ext cx="37666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116" name="object 4116"/>
          <p:cNvSpPr/>
          <p:nvPr/>
        </p:nvSpPr>
        <p:spPr>
          <a:xfrm>
            <a:off x="8003770" y="5682788"/>
            <a:ext cx="38533" cy="0"/>
          </a:xfrm>
          <a:custGeom>
            <a:avLst/>
            <a:gdLst/>
            <a:ahLst/>
            <a:cxnLst/>
            <a:rect l="l" t="t" r="r" b="b"/>
            <a:pathLst>
              <a:path w="56515">
                <a:moveTo>
                  <a:pt x="0" y="0"/>
                </a:moveTo>
                <a:lnTo>
                  <a:pt x="563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117" name="object 4117"/>
          <p:cNvSpPr/>
          <p:nvPr/>
        </p:nvSpPr>
        <p:spPr>
          <a:xfrm>
            <a:off x="8067156" y="5682788"/>
            <a:ext cx="38533" cy="0"/>
          </a:xfrm>
          <a:custGeom>
            <a:avLst/>
            <a:gdLst/>
            <a:ahLst/>
            <a:cxnLst/>
            <a:rect l="l" t="t" r="r" b="b"/>
            <a:pathLst>
              <a:path w="56515">
                <a:moveTo>
                  <a:pt x="0" y="0"/>
                </a:moveTo>
                <a:lnTo>
                  <a:pt x="563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118" name="object 4118"/>
          <p:cNvSpPr/>
          <p:nvPr/>
        </p:nvSpPr>
        <p:spPr>
          <a:xfrm>
            <a:off x="8130540" y="5682788"/>
            <a:ext cx="37666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119" name="object 4119"/>
          <p:cNvSpPr/>
          <p:nvPr/>
        </p:nvSpPr>
        <p:spPr>
          <a:xfrm>
            <a:off x="8172103" y="5682788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120" name="object 4120"/>
          <p:cNvSpPr/>
          <p:nvPr/>
        </p:nvSpPr>
        <p:spPr>
          <a:xfrm>
            <a:off x="7932073" y="5713960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121" name="object 4121"/>
          <p:cNvSpPr/>
          <p:nvPr/>
        </p:nvSpPr>
        <p:spPr>
          <a:xfrm>
            <a:off x="7941424" y="5713960"/>
            <a:ext cx="37666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122" name="object 4122"/>
          <p:cNvSpPr/>
          <p:nvPr/>
        </p:nvSpPr>
        <p:spPr>
          <a:xfrm>
            <a:off x="8003770" y="5713960"/>
            <a:ext cx="38533" cy="0"/>
          </a:xfrm>
          <a:custGeom>
            <a:avLst/>
            <a:gdLst/>
            <a:ahLst/>
            <a:cxnLst/>
            <a:rect l="l" t="t" r="r" b="b"/>
            <a:pathLst>
              <a:path w="56515">
                <a:moveTo>
                  <a:pt x="0" y="0"/>
                </a:moveTo>
                <a:lnTo>
                  <a:pt x="563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123" name="object 4123"/>
          <p:cNvSpPr/>
          <p:nvPr/>
        </p:nvSpPr>
        <p:spPr>
          <a:xfrm>
            <a:off x="8067156" y="5713960"/>
            <a:ext cx="38533" cy="0"/>
          </a:xfrm>
          <a:custGeom>
            <a:avLst/>
            <a:gdLst/>
            <a:ahLst/>
            <a:cxnLst/>
            <a:rect l="l" t="t" r="r" b="b"/>
            <a:pathLst>
              <a:path w="56515">
                <a:moveTo>
                  <a:pt x="0" y="0"/>
                </a:moveTo>
                <a:lnTo>
                  <a:pt x="563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124" name="object 4124"/>
          <p:cNvSpPr/>
          <p:nvPr/>
        </p:nvSpPr>
        <p:spPr>
          <a:xfrm>
            <a:off x="8130540" y="5713960"/>
            <a:ext cx="37666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125" name="object 4125"/>
          <p:cNvSpPr/>
          <p:nvPr/>
        </p:nvSpPr>
        <p:spPr>
          <a:xfrm>
            <a:off x="8172103" y="5713960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126" name="object 4126"/>
          <p:cNvSpPr/>
          <p:nvPr/>
        </p:nvSpPr>
        <p:spPr>
          <a:xfrm>
            <a:off x="7932073" y="5745133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127" name="object 4127"/>
          <p:cNvSpPr/>
          <p:nvPr/>
        </p:nvSpPr>
        <p:spPr>
          <a:xfrm>
            <a:off x="7941424" y="5745133"/>
            <a:ext cx="37666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128" name="object 4128"/>
          <p:cNvSpPr/>
          <p:nvPr/>
        </p:nvSpPr>
        <p:spPr>
          <a:xfrm>
            <a:off x="8003770" y="5745133"/>
            <a:ext cx="38533" cy="0"/>
          </a:xfrm>
          <a:custGeom>
            <a:avLst/>
            <a:gdLst/>
            <a:ahLst/>
            <a:cxnLst/>
            <a:rect l="l" t="t" r="r" b="b"/>
            <a:pathLst>
              <a:path w="56515">
                <a:moveTo>
                  <a:pt x="0" y="0"/>
                </a:moveTo>
                <a:lnTo>
                  <a:pt x="563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129" name="object 4129"/>
          <p:cNvSpPr/>
          <p:nvPr/>
        </p:nvSpPr>
        <p:spPr>
          <a:xfrm>
            <a:off x="8067156" y="5745133"/>
            <a:ext cx="38533" cy="0"/>
          </a:xfrm>
          <a:custGeom>
            <a:avLst/>
            <a:gdLst/>
            <a:ahLst/>
            <a:cxnLst/>
            <a:rect l="l" t="t" r="r" b="b"/>
            <a:pathLst>
              <a:path w="56515">
                <a:moveTo>
                  <a:pt x="0" y="0"/>
                </a:moveTo>
                <a:lnTo>
                  <a:pt x="563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130" name="object 4130"/>
          <p:cNvSpPr/>
          <p:nvPr/>
        </p:nvSpPr>
        <p:spPr>
          <a:xfrm>
            <a:off x="8130540" y="5745133"/>
            <a:ext cx="37666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131" name="object 4131"/>
          <p:cNvSpPr/>
          <p:nvPr/>
        </p:nvSpPr>
        <p:spPr>
          <a:xfrm>
            <a:off x="8172103" y="5745133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132" name="object 4132"/>
          <p:cNvSpPr/>
          <p:nvPr/>
        </p:nvSpPr>
        <p:spPr>
          <a:xfrm>
            <a:off x="7932073" y="5776306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133" name="object 4133"/>
          <p:cNvSpPr/>
          <p:nvPr/>
        </p:nvSpPr>
        <p:spPr>
          <a:xfrm>
            <a:off x="7941424" y="5776306"/>
            <a:ext cx="37666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134" name="object 4134"/>
          <p:cNvSpPr/>
          <p:nvPr/>
        </p:nvSpPr>
        <p:spPr>
          <a:xfrm>
            <a:off x="8003770" y="5776306"/>
            <a:ext cx="38533" cy="0"/>
          </a:xfrm>
          <a:custGeom>
            <a:avLst/>
            <a:gdLst/>
            <a:ahLst/>
            <a:cxnLst/>
            <a:rect l="l" t="t" r="r" b="b"/>
            <a:pathLst>
              <a:path w="56515">
                <a:moveTo>
                  <a:pt x="0" y="0"/>
                </a:moveTo>
                <a:lnTo>
                  <a:pt x="563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135" name="object 4135"/>
          <p:cNvSpPr/>
          <p:nvPr/>
        </p:nvSpPr>
        <p:spPr>
          <a:xfrm>
            <a:off x="8067156" y="5776306"/>
            <a:ext cx="38533" cy="0"/>
          </a:xfrm>
          <a:custGeom>
            <a:avLst/>
            <a:gdLst/>
            <a:ahLst/>
            <a:cxnLst/>
            <a:rect l="l" t="t" r="r" b="b"/>
            <a:pathLst>
              <a:path w="56515">
                <a:moveTo>
                  <a:pt x="0" y="0"/>
                </a:moveTo>
                <a:lnTo>
                  <a:pt x="563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136" name="object 4136"/>
          <p:cNvSpPr/>
          <p:nvPr/>
        </p:nvSpPr>
        <p:spPr>
          <a:xfrm>
            <a:off x="8130540" y="5776306"/>
            <a:ext cx="37666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137" name="object 4137"/>
          <p:cNvSpPr/>
          <p:nvPr/>
        </p:nvSpPr>
        <p:spPr>
          <a:xfrm>
            <a:off x="8172103" y="5776306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138" name="object 4138"/>
          <p:cNvSpPr/>
          <p:nvPr/>
        </p:nvSpPr>
        <p:spPr>
          <a:xfrm>
            <a:off x="7932073" y="5807478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139" name="object 4139"/>
          <p:cNvSpPr/>
          <p:nvPr/>
        </p:nvSpPr>
        <p:spPr>
          <a:xfrm>
            <a:off x="7941424" y="5807478"/>
            <a:ext cx="37666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140" name="object 4140"/>
          <p:cNvSpPr/>
          <p:nvPr/>
        </p:nvSpPr>
        <p:spPr>
          <a:xfrm>
            <a:off x="8003770" y="5807478"/>
            <a:ext cx="38533" cy="0"/>
          </a:xfrm>
          <a:custGeom>
            <a:avLst/>
            <a:gdLst/>
            <a:ahLst/>
            <a:cxnLst/>
            <a:rect l="l" t="t" r="r" b="b"/>
            <a:pathLst>
              <a:path w="56515">
                <a:moveTo>
                  <a:pt x="0" y="0"/>
                </a:moveTo>
                <a:lnTo>
                  <a:pt x="563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141" name="object 4141"/>
          <p:cNvSpPr/>
          <p:nvPr/>
        </p:nvSpPr>
        <p:spPr>
          <a:xfrm>
            <a:off x="8067156" y="5807478"/>
            <a:ext cx="38533" cy="0"/>
          </a:xfrm>
          <a:custGeom>
            <a:avLst/>
            <a:gdLst/>
            <a:ahLst/>
            <a:cxnLst/>
            <a:rect l="l" t="t" r="r" b="b"/>
            <a:pathLst>
              <a:path w="56515">
                <a:moveTo>
                  <a:pt x="0" y="0"/>
                </a:moveTo>
                <a:lnTo>
                  <a:pt x="563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142" name="object 4142"/>
          <p:cNvSpPr/>
          <p:nvPr/>
        </p:nvSpPr>
        <p:spPr>
          <a:xfrm>
            <a:off x="8130540" y="5807478"/>
            <a:ext cx="37666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143" name="object 4143"/>
          <p:cNvSpPr/>
          <p:nvPr/>
        </p:nvSpPr>
        <p:spPr>
          <a:xfrm>
            <a:off x="8172103" y="5807478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144" name="object 4144"/>
          <p:cNvSpPr/>
          <p:nvPr/>
        </p:nvSpPr>
        <p:spPr>
          <a:xfrm>
            <a:off x="7932073" y="5839691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145" name="object 4145"/>
          <p:cNvSpPr/>
          <p:nvPr/>
        </p:nvSpPr>
        <p:spPr>
          <a:xfrm>
            <a:off x="7941424" y="5839691"/>
            <a:ext cx="37666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146" name="object 4146"/>
          <p:cNvSpPr/>
          <p:nvPr/>
        </p:nvSpPr>
        <p:spPr>
          <a:xfrm>
            <a:off x="8003770" y="5839691"/>
            <a:ext cx="38533" cy="0"/>
          </a:xfrm>
          <a:custGeom>
            <a:avLst/>
            <a:gdLst/>
            <a:ahLst/>
            <a:cxnLst/>
            <a:rect l="l" t="t" r="r" b="b"/>
            <a:pathLst>
              <a:path w="56515">
                <a:moveTo>
                  <a:pt x="0" y="0"/>
                </a:moveTo>
                <a:lnTo>
                  <a:pt x="563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147" name="object 4147"/>
          <p:cNvSpPr/>
          <p:nvPr/>
        </p:nvSpPr>
        <p:spPr>
          <a:xfrm>
            <a:off x="8067156" y="5839691"/>
            <a:ext cx="38533" cy="0"/>
          </a:xfrm>
          <a:custGeom>
            <a:avLst/>
            <a:gdLst/>
            <a:ahLst/>
            <a:cxnLst/>
            <a:rect l="l" t="t" r="r" b="b"/>
            <a:pathLst>
              <a:path w="56515">
                <a:moveTo>
                  <a:pt x="0" y="0"/>
                </a:moveTo>
                <a:lnTo>
                  <a:pt x="563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148" name="object 4148"/>
          <p:cNvSpPr/>
          <p:nvPr/>
        </p:nvSpPr>
        <p:spPr>
          <a:xfrm>
            <a:off x="8130540" y="5839691"/>
            <a:ext cx="37666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149" name="object 4149"/>
          <p:cNvSpPr/>
          <p:nvPr/>
        </p:nvSpPr>
        <p:spPr>
          <a:xfrm>
            <a:off x="8172103" y="5839691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150" name="object 4150"/>
          <p:cNvSpPr/>
          <p:nvPr/>
        </p:nvSpPr>
        <p:spPr>
          <a:xfrm>
            <a:off x="7932073" y="5870862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151" name="object 4151"/>
          <p:cNvSpPr/>
          <p:nvPr/>
        </p:nvSpPr>
        <p:spPr>
          <a:xfrm>
            <a:off x="7941424" y="5870862"/>
            <a:ext cx="37666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152" name="object 4152"/>
          <p:cNvSpPr/>
          <p:nvPr/>
        </p:nvSpPr>
        <p:spPr>
          <a:xfrm>
            <a:off x="8003770" y="5870862"/>
            <a:ext cx="38533" cy="0"/>
          </a:xfrm>
          <a:custGeom>
            <a:avLst/>
            <a:gdLst/>
            <a:ahLst/>
            <a:cxnLst/>
            <a:rect l="l" t="t" r="r" b="b"/>
            <a:pathLst>
              <a:path w="56515">
                <a:moveTo>
                  <a:pt x="0" y="0"/>
                </a:moveTo>
                <a:lnTo>
                  <a:pt x="563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153" name="object 4153"/>
          <p:cNvSpPr/>
          <p:nvPr/>
        </p:nvSpPr>
        <p:spPr>
          <a:xfrm>
            <a:off x="8067156" y="5870862"/>
            <a:ext cx="38533" cy="0"/>
          </a:xfrm>
          <a:custGeom>
            <a:avLst/>
            <a:gdLst/>
            <a:ahLst/>
            <a:cxnLst/>
            <a:rect l="l" t="t" r="r" b="b"/>
            <a:pathLst>
              <a:path w="56515">
                <a:moveTo>
                  <a:pt x="0" y="0"/>
                </a:moveTo>
                <a:lnTo>
                  <a:pt x="563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154" name="object 4154"/>
          <p:cNvSpPr/>
          <p:nvPr/>
        </p:nvSpPr>
        <p:spPr>
          <a:xfrm>
            <a:off x="8130540" y="5870862"/>
            <a:ext cx="37666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155" name="object 4155"/>
          <p:cNvSpPr/>
          <p:nvPr/>
        </p:nvSpPr>
        <p:spPr>
          <a:xfrm>
            <a:off x="8172103" y="5870862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156" name="object 4156"/>
          <p:cNvSpPr/>
          <p:nvPr/>
        </p:nvSpPr>
        <p:spPr>
          <a:xfrm>
            <a:off x="7932073" y="5902036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157" name="object 4157"/>
          <p:cNvSpPr/>
          <p:nvPr/>
        </p:nvSpPr>
        <p:spPr>
          <a:xfrm>
            <a:off x="7941424" y="5902036"/>
            <a:ext cx="37666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158" name="object 4158"/>
          <p:cNvSpPr/>
          <p:nvPr/>
        </p:nvSpPr>
        <p:spPr>
          <a:xfrm>
            <a:off x="8003770" y="5902036"/>
            <a:ext cx="38533" cy="0"/>
          </a:xfrm>
          <a:custGeom>
            <a:avLst/>
            <a:gdLst/>
            <a:ahLst/>
            <a:cxnLst/>
            <a:rect l="l" t="t" r="r" b="b"/>
            <a:pathLst>
              <a:path w="56515">
                <a:moveTo>
                  <a:pt x="0" y="0"/>
                </a:moveTo>
                <a:lnTo>
                  <a:pt x="563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159" name="object 4159"/>
          <p:cNvSpPr/>
          <p:nvPr/>
        </p:nvSpPr>
        <p:spPr>
          <a:xfrm>
            <a:off x="8067156" y="5902036"/>
            <a:ext cx="38533" cy="0"/>
          </a:xfrm>
          <a:custGeom>
            <a:avLst/>
            <a:gdLst/>
            <a:ahLst/>
            <a:cxnLst/>
            <a:rect l="l" t="t" r="r" b="b"/>
            <a:pathLst>
              <a:path w="56515">
                <a:moveTo>
                  <a:pt x="0" y="0"/>
                </a:moveTo>
                <a:lnTo>
                  <a:pt x="563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160" name="object 4160"/>
          <p:cNvSpPr/>
          <p:nvPr/>
        </p:nvSpPr>
        <p:spPr>
          <a:xfrm>
            <a:off x="8130540" y="5902036"/>
            <a:ext cx="37666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161" name="object 4161"/>
          <p:cNvSpPr/>
          <p:nvPr/>
        </p:nvSpPr>
        <p:spPr>
          <a:xfrm>
            <a:off x="8172103" y="5902036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162" name="object 4162"/>
          <p:cNvSpPr/>
          <p:nvPr/>
        </p:nvSpPr>
        <p:spPr>
          <a:xfrm>
            <a:off x="7932073" y="5933209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163" name="object 4163"/>
          <p:cNvSpPr/>
          <p:nvPr/>
        </p:nvSpPr>
        <p:spPr>
          <a:xfrm>
            <a:off x="7941424" y="5933209"/>
            <a:ext cx="37666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164" name="object 4164"/>
          <p:cNvSpPr/>
          <p:nvPr/>
        </p:nvSpPr>
        <p:spPr>
          <a:xfrm>
            <a:off x="8003770" y="5933209"/>
            <a:ext cx="38533" cy="0"/>
          </a:xfrm>
          <a:custGeom>
            <a:avLst/>
            <a:gdLst/>
            <a:ahLst/>
            <a:cxnLst/>
            <a:rect l="l" t="t" r="r" b="b"/>
            <a:pathLst>
              <a:path w="56515">
                <a:moveTo>
                  <a:pt x="0" y="0"/>
                </a:moveTo>
                <a:lnTo>
                  <a:pt x="563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165" name="object 4165"/>
          <p:cNvSpPr/>
          <p:nvPr/>
        </p:nvSpPr>
        <p:spPr>
          <a:xfrm>
            <a:off x="8067156" y="5933209"/>
            <a:ext cx="38533" cy="0"/>
          </a:xfrm>
          <a:custGeom>
            <a:avLst/>
            <a:gdLst/>
            <a:ahLst/>
            <a:cxnLst/>
            <a:rect l="l" t="t" r="r" b="b"/>
            <a:pathLst>
              <a:path w="56515">
                <a:moveTo>
                  <a:pt x="0" y="0"/>
                </a:moveTo>
                <a:lnTo>
                  <a:pt x="563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166" name="object 4166"/>
          <p:cNvSpPr/>
          <p:nvPr/>
        </p:nvSpPr>
        <p:spPr>
          <a:xfrm>
            <a:off x="8130540" y="5933209"/>
            <a:ext cx="37666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167" name="object 4167"/>
          <p:cNvSpPr/>
          <p:nvPr/>
        </p:nvSpPr>
        <p:spPr>
          <a:xfrm>
            <a:off x="8172103" y="5933209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168" name="object 4168"/>
          <p:cNvSpPr/>
          <p:nvPr/>
        </p:nvSpPr>
        <p:spPr>
          <a:xfrm>
            <a:off x="7932073" y="5964381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169" name="object 4169"/>
          <p:cNvSpPr/>
          <p:nvPr/>
        </p:nvSpPr>
        <p:spPr>
          <a:xfrm>
            <a:off x="7941424" y="5964381"/>
            <a:ext cx="37666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170" name="object 4170"/>
          <p:cNvSpPr/>
          <p:nvPr/>
        </p:nvSpPr>
        <p:spPr>
          <a:xfrm>
            <a:off x="8003770" y="5964381"/>
            <a:ext cx="38533" cy="0"/>
          </a:xfrm>
          <a:custGeom>
            <a:avLst/>
            <a:gdLst/>
            <a:ahLst/>
            <a:cxnLst/>
            <a:rect l="l" t="t" r="r" b="b"/>
            <a:pathLst>
              <a:path w="56515">
                <a:moveTo>
                  <a:pt x="0" y="0"/>
                </a:moveTo>
                <a:lnTo>
                  <a:pt x="563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171" name="object 4171"/>
          <p:cNvSpPr/>
          <p:nvPr/>
        </p:nvSpPr>
        <p:spPr>
          <a:xfrm>
            <a:off x="8067156" y="5964381"/>
            <a:ext cx="38533" cy="0"/>
          </a:xfrm>
          <a:custGeom>
            <a:avLst/>
            <a:gdLst/>
            <a:ahLst/>
            <a:cxnLst/>
            <a:rect l="l" t="t" r="r" b="b"/>
            <a:pathLst>
              <a:path w="56515">
                <a:moveTo>
                  <a:pt x="0" y="0"/>
                </a:moveTo>
                <a:lnTo>
                  <a:pt x="563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172" name="object 4172"/>
          <p:cNvSpPr/>
          <p:nvPr/>
        </p:nvSpPr>
        <p:spPr>
          <a:xfrm>
            <a:off x="8130540" y="5964381"/>
            <a:ext cx="37666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173" name="object 4173"/>
          <p:cNvSpPr/>
          <p:nvPr/>
        </p:nvSpPr>
        <p:spPr>
          <a:xfrm>
            <a:off x="8172103" y="5964381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174" name="object 4174"/>
          <p:cNvSpPr/>
          <p:nvPr/>
        </p:nvSpPr>
        <p:spPr>
          <a:xfrm>
            <a:off x="7932073" y="5685905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175" name="object 4175"/>
          <p:cNvSpPr/>
          <p:nvPr/>
        </p:nvSpPr>
        <p:spPr>
          <a:xfrm>
            <a:off x="7941424" y="5685905"/>
            <a:ext cx="226868" cy="0"/>
          </a:xfrm>
          <a:custGeom>
            <a:avLst/>
            <a:gdLst/>
            <a:ahLst/>
            <a:cxnLst/>
            <a:rect l="l" t="t" r="r" b="b"/>
            <a:pathLst>
              <a:path w="332740">
                <a:moveTo>
                  <a:pt x="0" y="0"/>
                </a:moveTo>
                <a:lnTo>
                  <a:pt x="33223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176" name="object 4176"/>
          <p:cNvSpPr/>
          <p:nvPr/>
        </p:nvSpPr>
        <p:spPr>
          <a:xfrm>
            <a:off x="8172103" y="5685905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177" name="object 4177"/>
          <p:cNvSpPr/>
          <p:nvPr/>
        </p:nvSpPr>
        <p:spPr>
          <a:xfrm>
            <a:off x="7932073" y="5717078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178" name="object 4178"/>
          <p:cNvSpPr/>
          <p:nvPr/>
        </p:nvSpPr>
        <p:spPr>
          <a:xfrm>
            <a:off x="7941424" y="5717078"/>
            <a:ext cx="226868" cy="0"/>
          </a:xfrm>
          <a:custGeom>
            <a:avLst/>
            <a:gdLst/>
            <a:ahLst/>
            <a:cxnLst/>
            <a:rect l="l" t="t" r="r" b="b"/>
            <a:pathLst>
              <a:path w="332740">
                <a:moveTo>
                  <a:pt x="0" y="0"/>
                </a:moveTo>
                <a:lnTo>
                  <a:pt x="33223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179" name="object 4179"/>
          <p:cNvSpPr/>
          <p:nvPr/>
        </p:nvSpPr>
        <p:spPr>
          <a:xfrm>
            <a:off x="8172103" y="5717078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180" name="object 4180"/>
          <p:cNvSpPr/>
          <p:nvPr/>
        </p:nvSpPr>
        <p:spPr>
          <a:xfrm>
            <a:off x="7932073" y="5748251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181" name="object 4181"/>
          <p:cNvSpPr/>
          <p:nvPr/>
        </p:nvSpPr>
        <p:spPr>
          <a:xfrm>
            <a:off x="7941424" y="5748251"/>
            <a:ext cx="226868" cy="0"/>
          </a:xfrm>
          <a:custGeom>
            <a:avLst/>
            <a:gdLst/>
            <a:ahLst/>
            <a:cxnLst/>
            <a:rect l="l" t="t" r="r" b="b"/>
            <a:pathLst>
              <a:path w="332740">
                <a:moveTo>
                  <a:pt x="0" y="0"/>
                </a:moveTo>
                <a:lnTo>
                  <a:pt x="33223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182" name="object 4182"/>
          <p:cNvSpPr/>
          <p:nvPr/>
        </p:nvSpPr>
        <p:spPr>
          <a:xfrm>
            <a:off x="8172103" y="5748251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183" name="object 4183"/>
          <p:cNvSpPr/>
          <p:nvPr/>
        </p:nvSpPr>
        <p:spPr>
          <a:xfrm>
            <a:off x="7932073" y="5779422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184" name="object 4184"/>
          <p:cNvSpPr/>
          <p:nvPr/>
        </p:nvSpPr>
        <p:spPr>
          <a:xfrm>
            <a:off x="7941424" y="5779422"/>
            <a:ext cx="226868" cy="0"/>
          </a:xfrm>
          <a:custGeom>
            <a:avLst/>
            <a:gdLst/>
            <a:ahLst/>
            <a:cxnLst/>
            <a:rect l="l" t="t" r="r" b="b"/>
            <a:pathLst>
              <a:path w="332740">
                <a:moveTo>
                  <a:pt x="0" y="0"/>
                </a:moveTo>
                <a:lnTo>
                  <a:pt x="33223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185" name="object 4185"/>
          <p:cNvSpPr/>
          <p:nvPr/>
        </p:nvSpPr>
        <p:spPr>
          <a:xfrm>
            <a:off x="8172103" y="5779422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186" name="object 4186"/>
          <p:cNvSpPr/>
          <p:nvPr/>
        </p:nvSpPr>
        <p:spPr>
          <a:xfrm>
            <a:off x="7932073" y="5810596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187" name="object 4187"/>
          <p:cNvSpPr/>
          <p:nvPr/>
        </p:nvSpPr>
        <p:spPr>
          <a:xfrm>
            <a:off x="7941424" y="5810596"/>
            <a:ext cx="226868" cy="0"/>
          </a:xfrm>
          <a:custGeom>
            <a:avLst/>
            <a:gdLst/>
            <a:ahLst/>
            <a:cxnLst/>
            <a:rect l="l" t="t" r="r" b="b"/>
            <a:pathLst>
              <a:path w="332740">
                <a:moveTo>
                  <a:pt x="0" y="0"/>
                </a:moveTo>
                <a:lnTo>
                  <a:pt x="33223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188" name="object 4188"/>
          <p:cNvSpPr/>
          <p:nvPr/>
        </p:nvSpPr>
        <p:spPr>
          <a:xfrm>
            <a:off x="8172103" y="5810596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189" name="object 4189"/>
          <p:cNvSpPr/>
          <p:nvPr/>
        </p:nvSpPr>
        <p:spPr>
          <a:xfrm>
            <a:off x="7932073" y="5841769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190" name="object 4190"/>
          <p:cNvSpPr/>
          <p:nvPr/>
        </p:nvSpPr>
        <p:spPr>
          <a:xfrm>
            <a:off x="7941424" y="5841769"/>
            <a:ext cx="226868" cy="0"/>
          </a:xfrm>
          <a:custGeom>
            <a:avLst/>
            <a:gdLst/>
            <a:ahLst/>
            <a:cxnLst/>
            <a:rect l="l" t="t" r="r" b="b"/>
            <a:pathLst>
              <a:path w="332740">
                <a:moveTo>
                  <a:pt x="0" y="0"/>
                </a:moveTo>
                <a:lnTo>
                  <a:pt x="33223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191" name="object 4191"/>
          <p:cNvSpPr/>
          <p:nvPr/>
        </p:nvSpPr>
        <p:spPr>
          <a:xfrm>
            <a:off x="8172103" y="5841769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192" name="object 4192"/>
          <p:cNvSpPr/>
          <p:nvPr/>
        </p:nvSpPr>
        <p:spPr>
          <a:xfrm>
            <a:off x="7932073" y="5872941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193" name="object 4193"/>
          <p:cNvSpPr/>
          <p:nvPr/>
        </p:nvSpPr>
        <p:spPr>
          <a:xfrm>
            <a:off x="7941424" y="5872941"/>
            <a:ext cx="226868" cy="0"/>
          </a:xfrm>
          <a:custGeom>
            <a:avLst/>
            <a:gdLst/>
            <a:ahLst/>
            <a:cxnLst/>
            <a:rect l="l" t="t" r="r" b="b"/>
            <a:pathLst>
              <a:path w="332740">
                <a:moveTo>
                  <a:pt x="0" y="0"/>
                </a:moveTo>
                <a:lnTo>
                  <a:pt x="33223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194" name="object 4194"/>
          <p:cNvSpPr/>
          <p:nvPr/>
        </p:nvSpPr>
        <p:spPr>
          <a:xfrm>
            <a:off x="8172103" y="5872941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195" name="object 4195"/>
          <p:cNvSpPr/>
          <p:nvPr/>
        </p:nvSpPr>
        <p:spPr>
          <a:xfrm>
            <a:off x="7932073" y="5904115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196" name="object 4196"/>
          <p:cNvSpPr/>
          <p:nvPr/>
        </p:nvSpPr>
        <p:spPr>
          <a:xfrm>
            <a:off x="7941424" y="5904115"/>
            <a:ext cx="226868" cy="0"/>
          </a:xfrm>
          <a:custGeom>
            <a:avLst/>
            <a:gdLst/>
            <a:ahLst/>
            <a:cxnLst/>
            <a:rect l="l" t="t" r="r" b="b"/>
            <a:pathLst>
              <a:path w="332740">
                <a:moveTo>
                  <a:pt x="0" y="0"/>
                </a:moveTo>
                <a:lnTo>
                  <a:pt x="33223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197" name="object 4197"/>
          <p:cNvSpPr/>
          <p:nvPr/>
        </p:nvSpPr>
        <p:spPr>
          <a:xfrm>
            <a:off x="8172103" y="5904115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198" name="object 4198"/>
          <p:cNvSpPr/>
          <p:nvPr/>
        </p:nvSpPr>
        <p:spPr>
          <a:xfrm>
            <a:off x="7932073" y="5935286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199" name="object 4199"/>
          <p:cNvSpPr/>
          <p:nvPr/>
        </p:nvSpPr>
        <p:spPr>
          <a:xfrm>
            <a:off x="7941424" y="5935286"/>
            <a:ext cx="226868" cy="0"/>
          </a:xfrm>
          <a:custGeom>
            <a:avLst/>
            <a:gdLst/>
            <a:ahLst/>
            <a:cxnLst/>
            <a:rect l="l" t="t" r="r" b="b"/>
            <a:pathLst>
              <a:path w="332740">
                <a:moveTo>
                  <a:pt x="0" y="0"/>
                </a:moveTo>
                <a:lnTo>
                  <a:pt x="33223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200" name="object 4200"/>
          <p:cNvSpPr/>
          <p:nvPr/>
        </p:nvSpPr>
        <p:spPr>
          <a:xfrm>
            <a:off x="8172103" y="5935286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201" name="object 4201"/>
          <p:cNvSpPr/>
          <p:nvPr/>
        </p:nvSpPr>
        <p:spPr>
          <a:xfrm>
            <a:off x="8177298" y="5966459"/>
            <a:ext cx="3464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457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202" name="object 4202"/>
          <p:cNvSpPr/>
          <p:nvPr/>
        </p:nvSpPr>
        <p:spPr>
          <a:xfrm>
            <a:off x="8177298" y="5654732"/>
            <a:ext cx="3464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4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203" name="object 4203"/>
          <p:cNvSpPr/>
          <p:nvPr/>
        </p:nvSpPr>
        <p:spPr>
          <a:xfrm>
            <a:off x="8177298" y="5654732"/>
            <a:ext cx="0" cy="311727"/>
          </a:xfrm>
          <a:custGeom>
            <a:avLst/>
            <a:gdLst/>
            <a:ahLst/>
            <a:cxnLst/>
            <a:rect l="l" t="t" r="r" b="b"/>
            <a:pathLst>
              <a:path h="457200">
                <a:moveTo>
                  <a:pt x="0" y="45720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204" name="object 4204"/>
          <p:cNvSpPr/>
          <p:nvPr/>
        </p:nvSpPr>
        <p:spPr>
          <a:xfrm>
            <a:off x="8177298" y="5654732"/>
            <a:ext cx="3464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4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205" name="object 4205"/>
          <p:cNvSpPr/>
          <p:nvPr/>
        </p:nvSpPr>
        <p:spPr>
          <a:xfrm>
            <a:off x="8177298" y="5966459"/>
            <a:ext cx="3464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4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206" name="object 4206"/>
          <p:cNvSpPr/>
          <p:nvPr/>
        </p:nvSpPr>
        <p:spPr>
          <a:xfrm>
            <a:off x="8180416" y="5653693"/>
            <a:ext cx="0" cy="313892"/>
          </a:xfrm>
          <a:custGeom>
            <a:avLst/>
            <a:gdLst/>
            <a:ahLst/>
            <a:cxnLst/>
            <a:rect l="l" t="t" r="r" b="b"/>
            <a:pathLst>
              <a:path h="460375">
                <a:moveTo>
                  <a:pt x="0" y="0"/>
                </a:moveTo>
                <a:lnTo>
                  <a:pt x="0" y="46024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207" name="object 4207"/>
          <p:cNvSpPr/>
          <p:nvPr/>
        </p:nvSpPr>
        <p:spPr>
          <a:xfrm>
            <a:off x="8177298" y="5654732"/>
            <a:ext cx="0" cy="311727"/>
          </a:xfrm>
          <a:custGeom>
            <a:avLst/>
            <a:gdLst/>
            <a:ahLst/>
            <a:cxnLst/>
            <a:rect l="l" t="t" r="r" b="b"/>
            <a:pathLst>
              <a:path h="457200">
                <a:moveTo>
                  <a:pt x="0" y="45720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208" name="object 4208"/>
          <p:cNvSpPr/>
          <p:nvPr/>
        </p:nvSpPr>
        <p:spPr>
          <a:xfrm>
            <a:off x="8172102" y="5966459"/>
            <a:ext cx="0" cy="29441"/>
          </a:xfrm>
          <a:custGeom>
            <a:avLst/>
            <a:gdLst/>
            <a:ahLst/>
            <a:cxnLst/>
            <a:rect l="l" t="t" r="r" b="b"/>
            <a:pathLst>
              <a:path h="43179">
                <a:moveTo>
                  <a:pt x="0" y="4267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209" name="object 4209"/>
          <p:cNvSpPr/>
          <p:nvPr/>
        </p:nvSpPr>
        <p:spPr>
          <a:xfrm>
            <a:off x="8167947" y="5966459"/>
            <a:ext cx="0" cy="29441"/>
          </a:xfrm>
          <a:custGeom>
            <a:avLst/>
            <a:gdLst/>
            <a:ahLst/>
            <a:cxnLst/>
            <a:rect l="l" t="t" r="r" b="b"/>
            <a:pathLst>
              <a:path h="43179">
                <a:moveTo>
                  <a:pt x="0" y="0"/>
                </a:moveTo>
                <a:lnTo>
                  <a:pt x="0" y="426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210" name="object 4210"/>
          <p:cNvSpPr/>
          <p:nvPr/>
        </p:nvSpPr>
        <p:spPr>
          <a:xfrm>
            <a:off x="8167947" y="5965420"/>
            <a:ext cx="0" cy="30307"/>
          </a:xfrm>
          <a:custGeom>
            <a:avLst/>
            <a:gdLst/>
            <a:ahLst/>
            <a:cxnLst/>
            <a:rect l="l" t="t" r="r" b="b"/>
            <a:pathLst>
              <a:path h="44450">
                <a:moveTo>
                  <a:pt x="0" y="0"/>
                </a:moveTo>
                <a:lnTo>
                  <a:pt x="0" y="4419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211" name="object 4211"/>
          <p:cNvSpPr/>
          <p:nvPr/>
        </p:nvSpPr>
        <p:spPr>
          <a:xfrm>
            <a:off x="8172102" y="5965420"/>
            <a:ext cx="0" cy="30307"/>
          </a:xfrm>
          <a:custGeom>
            <a:avLst/>
            <a:gdLst/>
            <a:ahLst/>
            <a:cxnLst/>
            <a:rect l="l" t="t" r="r" b="b"/>
            <a:pathLst>
              <a:path h="44450">
                <a:moveTo>
                  <a:pt x="0" y="4419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212" name="object 4212"/>
          <p:cNvSpPr/>
          <p:nvPr/>
        </p:nvSpPr>
        <p:spPr>
          <a:xfrm>
            <a:off x="8167947" y="5654732"/>
            <a:ext cx="0" cy="310861"/>
          </a:xfrm>
          <a:custGeom>
            <a:avLst/>
            <a:gdLst/>
            <a:ahLst/>
            <a:cxnLst/>
            <a:rect l="l" t="t" r="r" b="b"/>
            <a:pathLst>
              <a:path h="455929">
                <a:moveTo>
                  <a:pt x="0" y="0"/>
                </a:moveTo>
                <a:lnTo>
                  <a:pt x="0" y="4556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213" name="object 4213"/>
          <p:cNvSpPr/>
          <p:nvPr/>
        </p:nvSpPr>
        <p:spPr>
          <a:xfrm>
            <a:off x="8172102" y="5654732"/>
            <a:ext cx="0" cy="310861"/>
          </a:xfrm>
          <a:custGeom>
            <a:avLst/>
            <a:gdLst/>
            <a:ahLst/>
            <a:cxnLst/>
            <a:rect l="l" t="t" r="r" b="b"/>
            <a:pathLst>
              <a:path h="455929">
                <a:moveTo>
                  <a:pt x="0" y="45567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214" name="object 4214"/>
          <p:cNvSpPr/>
          <p:nvPr/>
        </p:nvSpPr>
        <p:spPr>
          <a:xfrm>
            <a:off x="8167946" y="5997633"/>
            <a:ext cx="433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609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215" name="object 4215"/>
          <p:cNvSpPr/>
          <p:nvPr/>
        </p:nvSpPr>
        <p:spPr>
          <a:xfrm>
            <a:off x="8167947" y="5966459"/>
            <a:ext cx="0" cy="31173"/>
          </a:xfrm>
          <a:custGeom>
            <a:avLst/>
            <a:gdLst/>
            <a:ahLst/>
            <a:cxnLst/>
            <a:rect l="l" t="t" r="r" b="b"/>
            <a:pathLst>
              <a:path h="45720">
                <a:moveTo>
                  <a:pt x="0" y="0"/>
                </a:moveTo>
                <a:lnTo>
                  <a:pt x="0" y="457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216" name="object 4216"/>
          <p:cNvSpPr/>
          <p:nvPr/>
        </p:nvSpPr>
        <p:spPr>
          <a:xfrm>
            <a:off x="8172102" y="5966459"/>
            <a:ext cx="0" cy="31173"/>
          </a:xfrm>
          <a:custGeom>
            <a:avLst/>
            <a:gdLst/>
            <a:ahLst/>
            <a:cxnLst/>
            <a:rect l="l" t="t" r="r" b="b"/>
            <a:pathLst>
              <a:path h="45720">
                <a:moveTo>
                  <a:pt x="0" y="0"/>
                </a:moveTo>
                <a:lnTo>
                  <a:pt x="0" y="457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217" name="object 4217"/>
          <p:cNvSpPr/>
          <p:nvPr/>
        </p:nvSpPr>
        <p:spPr>
          <a:xfrm>
            <a:off x="8167947" y="5654732"/>
            <a:ext cx="433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218" name="object 4218"/>
          <p:cNvSpPr/>
          <p:nvPr/>
        </p:nvSpPr>
        <p:spPr>
          <a:xfrm>
            <a:off x="8167947" y="5997633"/>
            <a:ext cx="433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219" name="object 4219"/>
          <p:cNvSpPr/>
          <p:nvPr/>
        </p:nvSpPr>
        <p:spPr>
          <a:xfrm>
            <a:off x="8172102" y="5654732"/>
            <a:ext cx="0" cy="311727"/>
          </a:xfrm>
          <a:custGeom>
            <a:avLst/>
            <a:gdLst/>
            <a:ahLst/>
            <a:cxnLst/>
            <a:rect l="l" t="t" r="r" b="b"/>
            <a:pathLst>
              <a:path h="457200">
                <a:moveTo>
                  <a:pt x="0" y="45720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220" name="object 4220"/>
          <p:cNvSpPr/>
          <p:nvPr/>
        </p:nvSpPr>
        <p:spPr>
          <a:xfrm>
            <a:off x="8172102" y="5966459"/>
            <a:ext cx="0" cy="31173"/>
          </a:xfrm>
          <a:custGeom>
            <a:avLst/>
            <a:gdLst/>
            <a:ahLst/>
            <a:cxnLst/>
            <a:rect l="l" t="t" r="r" b="b"/>
            <a:pathLst>
              <a:path h="45720">
                <a:moveTo>
                  <a:pt x="0" y="457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221" name="object 4221"/>
          <p:cNvSpPr/>
          <p:nvPr/>
        </p:nvSpPr>
        <p:spPr>
          <a:xfrm>
            <a:off x="8167947" y="5654732"/>
            <a:ext cx="0" cy="311727"/>
          </a:xfrm>
          <a:custGeom>
            <a:avLst/>
            <a:gdLst/>
            <a:ahLst/>
            <a:cxnLst/>
            <a:rect l="l" t="t" r="r" b="b"/>
            <a:pathLst>
              <a:path h="457200">
                <a:moveTo>
                  <a:pt x="0" y="45720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222" name="object 4222"/>
          <p:cNvSpPr/>
          <p:nvPr/>
        </p:nvSpPr>
        <p:spPr>
          <a:xfrm>
            <a:off x="8167947" y="5966459"/>
            <a:ext cx="0" cy="31173"/>
          </a:xfrm>
          <a:custGeom>
            <a:avLst/>
            <a:gdLst/>
            <a:ahLst/>
            <a:cxnLst/>
            <a:rect l="l" t="t" r="r" b="b"/>
            <a:pathLst>
              <a:path h="45720">
                <a:moveTo>
                  <a:pt x="0" y="457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223" name="object 4223"/>
          <p:cNvSpPr/>
          <p:nvPr/>
        </p:nvSpPr>
        <p:spPr>
          <a:xfrm>
            <a:off x="7927916" y="5966459"/>
            <a:ext cx="433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609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224" name="object 4224"/>
          <p:cNvSpPr/>
          <p:nvPr/>
        </p:nvSpPr>
        <p:spPr>
          <a:xfrm>
            <a:off x="7927916" y="5654732"/>
            <a:ext cx="433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225" name="object 4225"/>
          <p:cNvSpPr/>
          <p:nvPr/>
        </p:nvSpPr>
        <p:spPr>
          <a:xfrm>
            <a:off x="7932073" y="5654732"/>
            <a:ext cx="0" cy="311727"/>
          </a:xfrm>
          <a:custGeom>
            <a:avLst/>
            <a:gdLst/>
            <a:ahLst/>
            <a:cxnLst/>
            <a:rect l="l" t="t" r="r" b="b"/>
            <a:pathLst>
              <a:path h="457200">
                <a:moveTo>
                  <a:pt x="0" y="0"/>
                </a:moveTo>
                <a:lnTo>
                  <a:pt x="0" y="45720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226" name="object 4226"/>
          <p:cNvSpPr/>
          <p:nvPr/>
        </p:nvSpPr>
        <p:spPr>
          <a:xfrm>
            <a:off x="7927916" y="5654732"/>
            <a:ext cx="433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227" name="object 4227"/>
          <p:cNvSpPr/>
          <p:nvPr/>
        </p:nvSpPr>
        <p:spPr>
          <a:xfrm>
            <a:off x="7927916" y="5966459"/>
            <a:ext cx="433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228" name="object 4228"/>
          <p:cNvSpPr/>
          <p:nvPr/>
        </p:nvSpPr>
        <p:spPr>
          <a:xfrm>
            <a:off x="7932073" y="5654732"/>
            <a:ext cx="0" cy="311727"/>
          </a:xfrm>
          <a:custGeom>
            <a:avLst/>
            <a:gdLst/>
            <a:ahLst/>
            <a:cxnLst/>
            <a:rect l="l" t="t" r="r" b="b"/>
            <a:pathLst>
              <a:path h="457200">
                <a:moveTo>
                  <a:pt x="0" y="45720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229" name="object 4229"/>
          <p:cNvSpPr/>
          <p:nvPr/>
        </p:nvSpPr>
        <p:spPr>
          <a:xfrm>
            <a:off x="7941424" y="5966459"/>
            <a:ext cx="0" cy="29441"/>
          </a:xfrm>
          <a:custGeom>
            <a:avLst/>
            <a:gdLst/>
            <a:ahLst/>
            <a:cxnLst/>
            <a:rect l="l" t="t" r="r" b="b"/>
            <a:pathLst>
              <a:path h="43179">
                <a:moveTo>
                  <a:pt x="0" y="4267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230" name="object 4230"/>
          <p:cNvSpPr/>
          <p:nvPr/>
        </p:nvSpPr>
        <p:spPr>
          <a:xfrm>
            <a:off x="7937269" y="5966459"/>
            <a:ext cx="0" cy="29441"/>
          </a:xfrm>
          <a:custGeom>
            <a:avLst/>
            <a:gdLst/>
            <a:ahLst/>
            <a:cxnLst/>
            <a:rect l="l" t="t" r="r" b="b"/>
            <a:pathLst>
              <a:path h="43179">
                <a:moveTo>
                  <a:pt x="0" y="0"/>
                </a:moveTo>
                <a:lnTo>
                  <a:pt x="0" y="426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231" name="object 4231"/>
          <p:cNvSpPr/>
          <p:nvPr/>
        </p:nvSpPr>
        <p:spPr>
          <a:xfrm>
            <a:off x="7937269" y="5965420"/>
            <a:ext cx="0" cy="30307"/>
          </a:xfrm>
          <a:custGeom>
            <a:avLst/>
            <a:gdLst/>
            <a:ahLst/>
            <a:cxnLst/>
            <a:rect l="l" t="t" r="r" b="b"/>
            <a:pathLst>
              <a:path h="44450">
                <a:moveTo>
                  <a:pt x="0" y="0"/>
                </a:moveTo>
                <a:lnTo>
                  <a:pt x="0" y="4419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232" name="object 4232"/>
          <p:cNvSpPr/>
          <p:nvPr/>
        </p:nvSpPr>
        <p:spPr>
          <a:xfrm>
            <a:off x="7941424" y="5965420"/>
            <a:ext cx="0" cy="30307"/>
          </a:xfrm>
          <a:custGeom>
            <a:avLst/>
            <a:gdLst/>
            <a:ahLst/>
            <a:cxnLst/>
            <a:rect l="l" t="t" r="r" b="b"/>
            <a:pathLst>
              <a:path h="44450">
                <a:moveTo>
                  <a:pt x="0" y="4419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233" name="object 4233"/>
          <p:cNvSpPr/>
          <p:nvPr/>
        </p:nvSpPr>
        <p:spPr>
          <a:xfrm>
            <a:off x="7937269" y="5654732"/>
            <a:ext cx="0" cy="310861"/>
          </a:xfrm>
          <a:custGeom>
            <a:avLst/>
            <a:gdLst/>
            <a:ahLst/>
            <a:cxnLst/>
            <a:rect l="l" t="t" r="r" b="b"/>
            <a:pathLst>
              <a:path h="455929">
                <a:moveTo>
                  <a:pt x="0" y="0"/>
                </a:moveTo>
                <a:lnTo>
                  <a:pt x="0" y="4556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234" name="object 4234"/>
          <p:cNvSpPr/>
          <p:nvPr/>
        </p:nvSpPr>
        <p:spPr>
          <a:xfrm>
            <a:off x="7941424" y="5654732"/>
            <a:ext cx="0" cy="310861"/>
          </a:xfrm>
          <a:custGeom>
            <a:avLst/>
            <a:gdLst/>
            <a:ahLst/>
            <a:cxnLst/>
            <a:rect l="l" t="t" r="r" b="b"/>
            <a:pathLst>
              <a:path h="455929">
                <a:moveTo>
                  <a:pt x="0" y="45567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235" name="object 4235"/>
          <p:cNvSpPr/>
          <p:nvPr/>
        </p:nvSpPr>
        <p:spPr>
          <a:xfrm>
            <a:off x="7937268" y="5997633"/>
            <a:ext cx="433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609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236" name="object 4236"/>
          <p:cNvSpPr/>
          <p:nvPr/>
        </p:nvSpPr>
        <p:spPr>
          <a:xfrm>
            <a:off x="7937269" y="5966459"/>
            <a:ext cx="0" cy="31173"/>
          </a:xfrm>
          <a:custGeom>
            <a:avLst/>
            <a:gdLst/>
            <a:ahLst/>
            <a:cxnLst/>
            <a:rect l="l" t="t" r="r" b="b"/>
            <a:pathLst>
              <a:path h="45720">
                <a:moveTo>
                  <a:pt x="0" y="0"/>
                </a:moveTo>
                <a:lnTo>
                  <a:pt x="0" y="457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237" name="object 4237"/>
          <p:cNvSpPr/>
          <p:nvPr/>
        </p:nvSpPr>
        <p:spPr>
          <a:xfrm>
            <a:off x="7941424" y="5966459"/>
            <a:ext cx="0" cy="31173"/>
          </a:xfrm>
          <a:custGeom>
            <a:avLst/>
            <a:gdLst/>
            <a:ahLst/>
            <a:cxnLst/>
            <a:rect l="l" t="t" r="r" b="b"/>
            <a:pathLst>
              <a:path h="45720">
                <a:moveTo>
                  <a:pt x="0" y="0"/>
                </a:moveTo>
                <a:lnTo>
                  <a:pt x="0" y="457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238" name="object 4238"/>
          <p:cNvSpPr/>
          <p:nvPr/>
        </p:nvSpPr>
        <p:spPr>
          <a:xfrm>
            <a:off x="7937269" y="5654732"/>
            <a:ext cx="433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239" name="object 4239"/>
          <p:cNvSpPr/>
          <p:nvPr/>
        </p:nvSpPr>
        <p:spPr>
          <a:xfrm>
            <a:off x="7937269" y="5997633"/>
            <a:ext cx="433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240" name="object 4240"/>
          <p:cNvSpPr/>
          <p:nvPr/>
        </p:nvSpPr>
        <p:spPr>
          <a:xfrm>
            <a:off x="7941424" y="5654732"/>
            <a:ext cx="0" cy="311727"/>
          </a:xfrm>
          <a:custGeom>
            <a:avLst/>
            <a:gdLst/>
            <a:ahLst/>
            <a:cxnLst/>
            <a:rect l="l" t="t" r="r" b="b"/>
            <a:pathLst>
              <a:path h="457200">
                <a:moveTo>
                  <a:pt x="0" y="45720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241" name="object 4241"/>
          <p:cNvSpPr/>
          <p:nvPr/>
        </p:nvSpPr>
        <p:spPr>
          <a:xfrm>
            <a:off x="7941424" y="5966459"/>
            <a:ext cx="0" cy="31173"/>
          </a:xfrm>
          <a:custGeom>
            <a:avLst/>
            <a:gdLst/>
            <a:ahLst/>
            <a:cxnLst/>
            <a:rect l="l" t="t" r="r" b="b"/>
            <a:pathLst>
              <a:path h="45720">
                <a:moveTo>
                  <a:pt x="0" y="457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242" name="object 4242"/>
          <p:cNvSpPr/>
          <p:nvPr/>
        </p:nvSpPr>
        <p:spPr>
          <a:xfrm>
            <a:off x="7937269" y="5654732"/>
            <a:ext cx="0" cy="311727"/>
          </a:xfrm>
          <a:custGeom>
            <a:avLst/>
            <a:gdLst/>
            <a:ahLst/>
            <a:cxnLst/>
            <a:rect l="l" t="t" r="r" b="b"/>
            <a:pathLst>
              <a:path h="457200">
                <a:moveTo>
                  <a:pt x="0" y="45720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243" name="object 4243"/>
          <p:cNvSpPr/>
          <p:nvPr/>
        </p:nvSpPr>
        <p:spPr>
          <a:xfrm>
            <a:off x="7937269" y="5966459"/>
            <a:ext cx="0" cy="31173"/>
          </a:xfrm>
          <a:custGeom>
            <a:avLst/>
            <a:gdLst/>
            <a:ahLst/>
            <a:cxnLst/>
            <a:rect l="l" t="t" r="r" b="b"/>
            <a:pathLst>
              <a:path h="45720">
                <a:moveTo>
                  <a:pt x="0" y="457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244" name="object 4244"/>
          <p:cNvSpPr/>
          <p:nvPr/>
        </p:nvSpPr>
        <p:spPr>
          <a:xfrm>
            <a:off x="7677496" y="5654732"/>
            <a:ext cx="249382" cy="0"/>
          </a:xfrm>
          <a:custGeom>
            <a:avLst/>
            <a:gdLst/>
            <a:ahLst/>
            <a:cxnLst/>
            <a:rect l="l" t="t" r="r" b="b"/>
            <a:pathLst>
              <a:path w="365759">
                <a:moveTo>
                  <a:pt x="0" y="0"/>
                </a:moveTo>
                <a:lnTo>
                  <a:pt x="36576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245" name="object 4245"/>
          <p:cNvSpPr/>
          <p:nvPr/>
        </p:nvSpPr>
        <p:spPr>
          <a:xfrm>
            <a:off x="7677497" y="5966459"/>
            <a:ext cx="7360" cy="0"/>
          </a:xfrm>
          <a:custGeom>
            <a:avLst/>
            <a:gdLst/>
            <a:ahLst/>
            <a:cxnLst/>
            <a:rect l="l" t="t" r="r" b="b"/>
            <a:pathLst>
              <a:path w="10795">
                <a:moveTo>
                  <a:pt x="0" y="0"/>
                </a:moveTo>
                <a:lnTo>
                  <a:pt x="1066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246" name="object 4246"/>
          <p:cNvSpPr/>
          <p:nvPr/>
        </p:nvSpPr>
        <p:spPr>
          <a:xfrm>
            <a:off x="7688926" y="5966459"/>
            <a:ext cx="226868" cy="0"/>
          </a:xfrm>
          <a:custGeom>
            <a:avLst/>
            <a:gdLst/>
            <a:ahLst/>
            <a:cxnLst/>
            <a:rect l="l" t="t" r="r" b="b"/>
            <a:pathLst>
              <a:path w="332740">
                <a:moveTo>
                  <a:pt x="0" y="0"/>
                </a:moveTo>
                <a:lnTo>
                  <a:pt x="33223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247" name="object 4247"/>
          <p:cNvSpPr/>
          <p:nvPr/>
        </p:nvSpPr>
        <p:spPr>
          <a:xfrm>
            <a:off x="7919604" y="5966459"/>
            <a:ext cx="7360" cy="0"/>
          </a:xfrm>
          <a:custGeom>
            <a:avLst/>
            <a:gdLst/>
            <a:ahLst/>
            <a:cxnLst/>
            <a:rect l="l" t="t" r="r" b="b"/>
            <a:pathLst>
              <a:path w="10795">
                <a:moveTo>
                  <a:pt x="0" y="0"/>
                </a:moveTo>
                <a:lnTo>
                  <a:pt x="1066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248" name="object 4248"/>
          <p:cNvSpPr/>
          <p:nvPr/>
        </p:nvSpPr>
        <p:spPr>
          <a:xfrm>
            <a:off x="7679573" y="5682788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249" name="object 4249"/>
          <p:cNvSpPr/>
          <p:nvPr/>
        </p:nvSpPr>
        <p:spPr>
          <a:xfrm>
            <a:off x="7688927" y="5682788"/>
            <a:ext cx="37666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250" name="object 4250"/>
          <p:cNvSpPr/>
          <p:nvPr/>
        </p:nvSpPr>
        <p:spPr>
          <a:xfrm>
            <a:off x="7751271" y="5682788"/>
            <a:ext cx="38533" cy="0"/>
          </a:xfrm>
          <a:custGeom>
            <a:avLst/>
            <a:gdLst/>
            <a:ahLst/>
            <a:cxnLst/>
            <a:rect l="l" t="t" r="r" b="b"/>
            <a:pathLst>
              <a:path w="56515">
                <a:moveTo>
                  <a:pt x="0" y="0"/>
                </a:moveTo>
                <a:lnTo>
                  <a:pt x="563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251" name="object 4251"/>
          <p:cNvSpPr/>
          <p:nvPr/>
        </p:nvSpPr>
        <p:spPr>
          <a:xfrm>
            <a:off x="7814656" y="5682788"/>
            <a:ext cx="38533" cy="0"/>
          </a:xfrm>
          <a:custGeom>
            <a:avLst/>
            <a:gdLst/>
            <a:ahLst/>
            <a:cxnLst/>
            <a:rect l="l" t="t" r="r" b="b"/>
            <a:pathLst>
              <a:path w="56515">
                <a:moveTo>
                  <a:pt x="0" y="0"/>
                </a:moveTo>
                <a:lnTo>
                  <a:pt x="563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252" name="object 4252"/>
          <p:cNvSpPr/>
          <p:nvPr/>
        </p:nvSpPr>
        <p:spPr>
          <a:xfrm>
            <a:off x="7878040" y="5682788"/>
            <a:ext cx="37666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253" name="object 4253"/>
          <p:cNvSpPr/>
          <p:nvPr/>
        </p:nvSpPr>
        <p:spPr>
          <a:xfrm>
            <a:off x="7919604" y="5682788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254" name="object 4254"/>
          <p:cNvSpPr/>
          <p:nvPr/>
        </p:nvSpPr>
        <p:spPr>
          <a:xfrm>
            <a:off x="7679573" y="5713960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255" name="object 4255"/>
          <p:cNvSpPr/>
          <p:nvPr/>
        </p:nvSpPr>
        <p:spPr>
          <a:xfrm>
            <a:off x="7688927" y="5713960"/>
            <a:ext cx="37666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256" name="object 4256"/>
          <p:cNvSpPr/>
          <p:nvPr/>
        </p:nvSpPr>
        <p:spPr>
          <a:xfrm>
            <a:off x="7751271" y="5713960"/>
            <a:ext cx="38533" cy="0"/>
          </a:xfrm>
          <a:custGeom>
            <a:avLst/>
            <a:gdLst/>
            <a:ahLst/>
            <a:cxnLst/>
            <a:rect l="l" t="t" r="r" b="b"/>
            <a:pathLst>
              <a:path w="56515">
                <a:moveTo>
                  <a:pt x="0" y="0"/>
                </a:moveTo>
                <a:lnTo>
                  <a:pt x="563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257" name="object 4257"/>
          <p:cNvSpPr/>
          <p:nvPr/>
        </p:nvSpPr>
        <p:spPr>
          <a:xfrm>
            <a:off x="7814656" y="5713960"/>
            <a:ext cx="38533" cy="0"/>
          </a:xfrm>
          <a:custGeom>
            <a:avLst/>
            <a:gdLst/>
            <a:ahLst/>
            <a:cxnLst/>
            <a:rect l="l" t="t" r="r" b="b"/>
            <a:pathLst>
              <a:path w="56515">
                <a:moveTo>
                  <a:pt x="0" y="0"/>
                </a:moveTo>
                <a:lnTo>
                  <a:pt x="563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258" name="object 4258"/>
          <p:cNvSpPr/>
          <p:nvPr/>
        </p:nvSpPr>
        <p:spPr>
          <a:xfrm>
            <a:off x="7878040" y="5713960"/>
            <a:ext cx="37666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259" name="object 4259"/>
          <p:cNvSpPr/>
          <p:nvPr/>
        </p:nvSpPr>
        <p:spPr>
          <a:xfrm>
            <a:off x="7919604" y="5713960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260" name="object 4260"/>
          <p:cNvSpPr/>
          <p:nvPr/>
        </p:nvSpPr>
        <p:spPr>
          <a:xfrm>
            <a:off x="7679573" y="5745133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261" name="object 4261"/>
          <p:cNvSpPr/>
          <p:nvPr/>
        </p:nvSpPr>
        <p:spPr>
          <a:xfrm>
            <a:off x="7688927" y="5745133"/>
            <a:ext cx="37666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262" name="object 4262"/>
          <p:cNvSpPr/>
          <p:nvPr/>
        </p:nvSpPr>
        <p:spPr>
          <a:xfrm>
            <a:off x="7751271" y="5745133"/>
            <a:ext cx="38533" cy="0"/>
          </a:xfrm>
          <a:custGeom>
            <a:avLst/>
            <a:gdLst/>
            <a:ahLst/>
            <a:cxnLst/>
            <a:rect l="l" t="t" r="r" b="b"/>
            <a:pathLst>
              <a:path w="56515">
                <a:moveTo>
                  <a:pt x="0" y="0"/>
                </a:moveTo>
                <a:lnTo>
                  <a:pt x="563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263" name="object 4263"/>
          <p:cNvSpPr/>
          <p:nvPr/>
        </p:nvSpPr>
        <p:spPr>
          <a:xfrm>
            <a:off x="7814656" y="5745133"/>
            <a:ext cx="38533" cy="0"/>
          </a:xfrm>
          <a:custGeom>
            <a:avLst/>
            <a:gdLst/>
            <a:ahLst/>
            <a:cxnLst/>
            <a:rect l="l" t="t" r="r" b="b"/>
            <a:pathLst>
              <a:path w="56515">
                <a:moveTo>
                  <a:pt x="0" y="0"/>
                </a:moveTo>
                <a:lnTo>
                  <a:pt x="563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264" name="object 4264"/>
          <p:cNvSpPr/>
          <p:nvPr/>
        </p:nvSpPr>
        <p:spPr>
          <a:xfrm>
            <a:off x="7878040" y="5745133"/>
            <a:ext cx="37666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265" name="object 4265"/>
          <p:cNvSpPr/>
          <p:nvPr/>
        </p:nvSpPr>
        <p:spPr>
          <a:xfrm>
            <a:off x="7919604" y="5745133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266" name="object 4266"/>
          <p:cNvSpPr/>
          <p:nvPr/>
        </p:nvSpPr>
        <p:spPr>
          <a:xfrm>
            <a:off x="7679573" y="5776306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267" name="object 4267"/>
          <p:cNvSpPr/>
          <p:nvPr/>
        </p:nvSpPr>
        <p:spPr>
          <a:xfrm>
            <a:off x="7688927" y="5776306"/>
            <a:ext cx="37666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268" name="object 4268"/>
          <p:cNvSpPr/>
          <p:nvPr/>
        </p:nvSpPr>
        <p:spPr>
          <a:xfrm>
            <a:off x="7751271" y="5776306"/>
            <a:ext cx="38533" cy="0"/>
          </a:xfrm>
          <a:custGeom>
            <a:avLst/>
            <a:gdLst/>
            <a:ahLst/>
            <a:cxnLst/>
            <a:rect l="l" t="t" r="r" b="b"/>
            <a:pathLst>
              <a:path w="56515">
                <a:moveTo>
                  <a:pt x="0" y="0"/>
                </a:moveTo>
                <a:lnTo>
                  <a:pt x="563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269" name="object 4269"/>
          <p:cNvSpPr/>
          <p:nvPr/>
        </p:nvSpPr>
        <p:spPr>
          <a:xfrm>
            <a:off x="7814656" y="5776306"/>
            <a:ext cx="38533" cy="0"/>
          </a:xfrm>
          <a:custGeom>
            <a:avLst/>
            <a:gdLst/>
            <a:ahLst/>
            <a:cxnLst/>
            <a:rect l="l" t="t" r="r" b="b"/>
            <a:pathLst>
              <a:path w="56515">
                <a:moveTo>
                  <a:pt x="0" y="0"/>
                </a:moveTo>
                <a:lnTo>
                  <a:pt x="563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270" name="object 4270"/>
          <p:cNvSpPr/>
          <p:nvPr/>
        </p:nvSpPr>
        <p:spPr>
          <a:xfrm>
            <a:off x="7878040" y="5776306"/>
            <a:ext cx="37666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271" name="object 4271"/>
          <p:cNvSpPr/>
          <p:nvPr/>
        </p:nvSpPr>
        <p:spPr>
          <a:xfrm>
            <a:off x="7919604" y="5776306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272" name="object 4272"/>
          <p:cNvSpPr/>
          <p:nvPr/>
        </p:nvSpPr>
        <p:spPr>
          <a:xfrm>
            <a:off x="7679573" y="5807478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273" name="object 4273"/>
          <p:cNvSpPr/>
          <p:nvPr/>
        </p:nvSpPr>
        <p:spPr>
          <a:xfrm>
            <a:off x="7688927" y="5807478"/>
            <a:ext cx="37666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274" name="object 4274"/>
          <p:cNvSpPr/>
          <p:nvPr/>
        </p:nvSpPr>
        <p:spPr>
          <a:xfrm>
            <a:off x="7751271" y="5807478"/>
            <a:ext cx="38533" cy="0"/>
          </a:xfrm>
          <a:custGeom>
            <a:avLst/>
            <a:gdLst/>
            <a:ahLst/>
            <a:cxnLst/>
            <a:rect l="l" t="t" r="r" b="b"/>
            <a:pathLst>
              <a:path w="56515">
                <a:moveTo>
                  <a:pt x="0" y="0"/>
                </a:moveTo>
                <a:lnTo>
                  <a:pt x="563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275" name="object 4275"/>
          <p:cNvSpPr/>
          <p:nvPr/>
        </p:nvSpPr>
        <p:spPr>
          <a:xfrm>
            <a:off x="7814656" y="5807478"/>
            <a:ext cx="38533" cy="0"/>
          </a:xfrm>
          <a:custGeom>
            <a:avLst/>
            <a:gdLst/>
            <a:ahLst/>
            <a:cxnLst/>
            <a:rect l="l" t="t" r="r" b="b"/>
            <a:pathLst>
              <a:path w="56515">
                <a:moveTo>
                  <a:pt x="0" y="0"/>
                </a:moveTo>
                <a:lnTo>
                  <a:pt x="563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276" name="object 4276"/>
          <p:cNvSpPr/>
          <p:nvPr/>
        </p:nvSpPr>
        <p:spPr>
          <a:xfrm>
            <a:off x="7878040" y="5807478"/>
            <a:ext cx="37666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277" name="object 4277"/>
          <p:cNvSpPr/>
          <p:nvPr/>
        </p:nvSpPr>
        <p:spPr>
          <a:xfrm>
            <a:off x="7919604" y="5807478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278" name="object 4278"/>
          <p:cNvSpPr/>
          <p:nvPr/>
        </p:nvSpPr>
        <p:spPr>
          <a:xfrm>
            <a:off x="7679573" y="5839691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279" name="object 4279"/>
          <p:cNvSpPr/>
          <p:nvPr/>
        </p:nvSpPr>
        <p:spPr>
          <a:xfrm>
            <a:off x="7688927" y="5839691"/>
            <a:ext cx="37666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280" name="object 4280"/>
          <p:cNvSpPr/>
          <p:nvPr/>
        </p:nvSpPr>
        <p:spPr>
          <a:xfrm>
            <a:off x="7751271" y="5839691"/>
            <a:ext cx="38533" cy="0"/>
          </a:xfrm>
          <a:custGeom>
            <a:avLst/>
            <a:gdLst/>
            <a:ahLst/>
            <a:cxnLst/>
            <a:rect l="l" t="t" r="r" b="b"/>
            <a:pathLst>
              <a:path w="56515">
                <a:moveTo>
                  <a:pt x="0" y="0"/>
                </a:moveTo>
                <a:lnTo>
                  <a:pt x="563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281" name="object 4281"/>
          <p:cNvSpPr/>
          <p:nvPr/>
        </p:nvSpPr>
        <p:spPr>
          <a:xfrm>
            <a:off x="7814656" y="5839691"/>
            <a:ext cx="38533" cy="0"/>
          </a:xfrm>
          <a:custGeom>
            <a:avLst/>
            <a:gdLst/>
            <a:ahLst/>
            <a:cxnLst/>
            <a:rect l="l" t="t" r="r" b="b"/>
            <a:pathLst>
              <a:path w="56515">
                <a:moveTo>
                  <a:pt x="0" y="0"/>
                </a:moveTo>
                <a:lnTo>
                  <a:pt x="563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282" name="object 4282"/>
          <p:cNvSpPr/>
          <p:nvPr/>
        </p:nvSpPr>
        <p:spPr>
          <a:xfrm>
            <a:off x="7878040" y="5839691"/>
            <a:ext cx="37666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283" name="object 4283"/>
          <p:cNvSpPr/>
          <p:nvPr/>
        </p:nvSpPr>
        <p:spPr>
          <a:xfrm>
            <a:off x="7919604" y="5839691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284" name="object 4284"/>
          <p:cNvSpPr/>
          <p:nvPr/>
        </p:nvSpPr>
        <p:spPr>
          <a:xfrm>
            <a:off x="7679573" y="5870862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285" name="object 4285"/>
          <p:cNvSpPr/>
          <p:nvPr/>
        </p:nvSpPr>
        <p:spPr>
          <a:xfrm>
            <a:off x="7688927" y="5870862"/>
            <a:ext cx="37666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286" name="object 4286"/>
          <p:cNvSpPr/>
          <p:nvPr/>
        </p:nvSpPr>
        <p:spPr>
          <a:xfrm>
            <a:off x="7751271" y="5870862"/>
            <a:ext cx="38533" cy="0"/>
          </a:xfrm>
          <a:custGeom>
            <a:avLst/>
            <a:gdLst/>
            <a:ahLst/>
            <a:cxnLst/>
            <a:rect l="l" t="t" r="r" b="b"/>
            <a:pathLst>
              <a:path w="56515">
                <a:moveTo>
                  <a:pt x="0" y="0"/>
                </a:moveTo>
                <a:lnTo>
                  <a:pt x="563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287" name="object 4287"/>
          <p:cNvSpPr/>
          <p:nvPr/>
        </p:nvSpPr>
        <p:spPr>
          <a:xfrm>
            <a:off x="7814656" y="5870862"/>
            <a:ext cx="38533" cy="0"/>
          </a:xfrm>
          <a:custGeom>
            <a:avLst/>
            <a:gdLst/>
            <a:ahLst/>
            <a:cxnLst/>
            <a:rect l="l" t="t" r="r" b="b"/>
            <a:pathLst>
              <a:path w="56515">
                <a:moveTo>
                  <a:pt x="0" y="0"/>
                </a:moveTo>
                <a:lnTo>
                  <a:pt x="563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288" name="object 4288"/>
          <p:cNvSpPr/>
          <p:nvPr/>
        </p:nvSpPr>
        <p:spPr>
          <a:xfrm>
            <a:off x="7878040" y="5870862"/>
            <a:ext cx="37666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289" name="object 4289"/>
          <p:cNvSpPr/>
          <p:nvPr/>
        </p:nvSpPr>
        <p:spPr>
          <a:xfrm>
            <a:off x="7919604" y="5870862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290" name="object 4290"/>
          <p:cNvSpPr/>
          <p:nvPr/>
        </p:nvSpPr>
        <p:spPr>
          <a:xfrm>
            <a:off x="7679573" y="5902036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291" name="object 4291"/>
          <p:cNvSpPr/>
          <p:nvPr/>
        </p:nvSpPr>
        <p:spPr>
          <a:xfrm>
            <a:off x="7688927" y="5902036"/>
            <a:ext cx="37666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292" name="object 4292"/>
          <p:cNvSpPr/>
          <p:nvPr/>
        </p:nvSpPr>
        <p:spPr>
          <a:xfrm>
            <a:off x="7751271" y="5902036"/>
            <a:ext cx="38533" cy="0"/>
          </a:xfrm>
          <a:custGeom>
            <a:avLst/>
            <a:gdLst/>
            <a:ahLst/>
            <a:cxnLst/>
            <a:rect l="l" t="t" r="r" b="b"/>
            <a:pathLst>
              <a:path w="56515">
                <a:moveTo>
                  <a:pt x="0" y="0"/>
                </a:moveTo>
                <a:lnTo>
                  <a:pt x="563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293" name="object 4293"/>
          <p:cNvSpPr/>
          <p:nvPr/>
        </p:nvSpPr>
        <p:spPr>
          <a:xfrm>
            <a:off x="7814656" y="5902036"/>
            <a:ext cx="38533" cy="0"/>
          </a:xfrm>
          <a:custGeom>
            <a:avLst/>
            <a:gdLst/>
            <a:ahLst/>
            <a:cxnLst/>
            <a:rect l="l" t="t" r="r" b="b"/>
            <a:pathLst>
              <a:path w="56515">
                <a:moveTo>
                  <a:pt x="0" y="0"/>
                </a:moveTo>
                <a:lnTo>
                  <a:pt x="563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294" name="object 4294"/>
          <p:cNvSpPr/>
          <p:nvPr/>
        </p:nvSpPr>
        <p:spPr>
          <a:xfrm>
            <a:off x="7878040" y="5902036"/>
            <a:ext cx="37666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295" name="object 4295"/>
          <p:cNvSpPr/>
          <p:nvPr/>
        </p:nvSpPr>
        <p:spPr>
          <a:xfrm>
            <a:off x="7919604" y="5902036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296" name="object 4296"/>
          <p:cNvSpPr/>
          <p:nvPr/>
        </p:nvSpPr>
        <p:spPr>
          <a:xfrm>
            <a:off x="7679573" y="5933209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297" name="object 4297"/>
          <p:cNvSpPr/>
          <p:nvPr/>
        </p:nvSpPr>
        <p:spPr>
          <a:xfrm>
            <a:off x="7688927" y="5933209"/>
            <a:ext cx="37666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298" name="object 4298"/>
          <p:cNvSpPr/>
          <p:nvPr/>
        </p:nvSpPr>
        <p:spPr>
          <a:xfrm>
            <a:off x="7751271" y="5933209"/>
            <a:ext cx="38533" cy="0"/>
          </a:xfrm>
          <a:custGeom>
            <a:avLst/>
            <a:gdLst/>
            <a:ahLst/>
            <a:cxnLst/>
            <a:rect l="l" t="t" r="r" b="b"/>
            <a:pathLst>
              <a:path w="56515">
                <a:moveTo>
                  <a:pt x="0" y="0"/>
                </a:moveTo>
                <a:lnTo>
                  <a:pt x="563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299" name="object 4299"/>
          <p:cNvSpPr/>
          <p:nvPr/>
        </p:nvSpPr>
        <p:spPr>
          <a:xfrm>
            <a:off x="7814656" y="5933209"/>
            <a:ext cx="38533" cy="0"/>
          </a:xfrm>
          <a:custGeom>
            <a:avLst/>
            <a:gdLst/>
            <a:ahLst/>
            <a:cxnLst/>
            <a:rect l="l" t="t" r="r" b="b"/>
            <a:pathLst>
              <a:path w="56515">
                <a:moveTo>
                  <a:pt x="0" y="0"/>
                </a:moveTo>
                <a:lnTo>
                  <a:pt x="563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300" name="object 4300"/>
          <p:cNvSpPr/>
          <p:nvPr/>
        </p:nvSpPr>
        <p:spPr>
          <a:xfrm>
            <a:off x="7878040" y="5933209"/>
            <a:ext cx="37666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301" name="object 4301"/>
          <p:cNvSpPr/>
          <p:nvPr/>
        </p:nvSpPr>
        <p:spPr>
          <a:xfrm>
            <a:off x="7919604" y="5933209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302" name="object 4302"/>
          <p:cNvSpPr/>
          <p:nvPr/>
        </p:nvSpPr>
        <p:spPr>
          <a:xfrm>
            <a:off x="7679573" y="5964381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303" name="object 4303"/>
          <p:cNvSpPr/>
          <p:nvPr/>
        </p:nvSpPr>
        <p:spPr>
          <a:xfrm>
            <a:off x="7688927" y="5964381"/>
            <a:ext cx="37666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304" name="object 4304"/>
          <p:cNvSpPr/>
          <p:nvPr/>
        </p:nvSpPr>
        <p:spPr>
          <a:xfrm>
            <a:off x="7751271" y="5964381"/>
            <a:ext cx="38533" cy="0"/>
          </a:xfrm>
          <a:custGeom>
            <a:avLst/>
            <a:gdLst/>
            <a:ahLst/>
            <a:cxnLst/>
            <a:rect l="l" t="t" r="r" b="b"/>
            <a:pathLst>
              <a:path w="56515">
                <a:moveTo>
                  <a:pt x="0" y="0"/>
                </a:moveTo>
                <a:lnTo>
                  <a:pt x="563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305" name="object 4305"/>
          <p:cNvSpPr/>
          <p:nvPr/>
        </p:nvSpPr>
        <p:spPr>
          <a:xfrm>
            <a:off x="7814656" y="5964381"/>
            <a:ext cx="38533" cy="0"/>
          </a:xfrm>
          <a:custGeom>
            <a:avLst/>
            <a:gdLst/>
            <a:ahLst/>
            <a:cxnLst/>
            <a:rect l="l" t="t" r="r" b="b"/>
            <a:pathLst>
              <a:path w="56515">
                <a:moveTo>
                  <a:pt x="0" y="0"/>
                </a:moveTo>
                <a:lnTo>
                  <a:pt x="563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306" name="object 4306"/>
          <p:cNvSpPr/>
          <p:nvPr/>
        </p:nvSpPr>
        <p:spPr>
          <a:xfrm>
            <a:off x="7878040" y="5964381"/>
            <a:ext cx="37666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307" name="object 4307"/>
          <p:cNvSpPr/>
          <p:nvPr/>
        </p:nvSpPr>
        <p:spPr>
          <a:xfrm>
            <a:off x="7919604" y="5964381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308" name="object 4308"/>
          <p:cNvSpPr/>
          <p:nvPr/>
        </p:nvSpPr>
        <p:spPr>
          <a:xfrm>
            <a:off x="7679573" y="5685905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309" name="object 4309"/>
          <p:cNvSpPr/>
          <p:nvPr/>
        </p:nvSpPr>
        <p:spPr>
          <a:xfrm>
            <a:off x="7688926" y="5685905"/>
            <a:ext cx="226868" cy="0"/>
          </a:xfrm>
          <a:custGeom>
            <a:avLst/>
            <a:gdLst/>
            <a:ahLst/>
            <a:cxnLst/>
            <a:rect l="l" t="t" r="r" b="b"/>
            <a:pathLst>
              <a:path w="332740">
                <a:moveTo>
                  <a:pt x="0" y="0"/>
                </a:moveTo>
                <a:lnTo>
                  <a:pt x="33223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310" name="object 4310"/>
          <p:cNvSpPr/>
          <p:nvPr/>
        </p:nvSpPr>
        <p:spPr>
          <a:xfrm>
            <a:off x="7919604" y="5685905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311" name="object 4311"/>
          <p:cNvSpPr/>
          <p:nvPr/>
        </p:nvSpPr>
        <p:spPr>
          <a:xfrm>
            <a:off x="7679573" y="5717078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312" name="object 4312"/>
          <p:cNvSpPr/>
          <p:nvPr/>
        </p:nvSpPr>
        <p:spPr>
          <a:xfrm>
            <a:off x="7688926" y="5717078"/>
            <a:ext cx="226868" cy="0"/>
          </a:xfrm>
          <a:custGeom>
            <a:avLst/>
            <a:gdLst/>
            <a:ahLst/>
            <a:cxnLst/>
            <a:rect l="l" t="t" r="r" b="b"/>
            <a:pathLst>
              <a:path w="332740">
                <a:moveTo>
                  <a:pt x="0" y="0"/>
                </a:moveTo>
                <a:lnTo>
                  <a:pt x="33223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313" name="object 4313"/>
          <p:cNvSpPr/>
          <p:nvPr/>
        </p:nvSpPr>
        <p:spPr>
          <a:xfrm>
            <a:off x="7919604" y="5717078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314" name="object 4314"/>
          <p:cNvSpPr/>
          <p:nvPr/>
        </p:nvSpPr>
        <p:spPr>
          <a:xfrm>
            <a:off x="7679573" y="5748251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315" name="object 4315"/>
          <p:cNvSpPr/>
          <p:nvPr/>
        </p:nvSpPr>
        <p:spPr>
          <a:xfrm>
            <a:off x="7688926" y="5748251"/>
            <a:ext cx="226868" cy="0"/>
          </a:xfrm>
          <a:custGeom>
            <a:avLst/>
            <a:gdLst/>
            <a:ahLst/>
            <a:cxnLst/>
            <a:rect l="l" t="t" r="r" b="b"/>
            <a:pathLst>
              <a:path w="332740">
                <a:moveTo>
                  <a:pt x="0" y="0"/>
                </a:moveTo>
                <a:lnTo>
                  <a:pt x="33223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316" name="object 4316"/>
          <p:cNvSpPr/>
          <p:nvPr/>
        </p:nvSpPr>
        <p:spPr>
          <a:xfrm>
            <a:off x="7919604" y="5748251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317" name="object 4317"/>
          <p:cNvSpPr/>
          <p:nvPr/>
        </p:nvSpPr>
        <p:spPr>
          <a:xfrm>
            <a:off x="7679573" y="5779422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318" name="object 4318"/>
          <p:cNvSpPr/>
          <p:nvPr/>
        </p:nvSpPr>
        <p:spPr>
          <a:xfrm>
            <a:off x="7688926" y="5779422"/>
            <a:ext cx="226868" cy="0"/>
          </a:xfrm>
          <a:custGeom>
            <a:avLst/>
            <a:gdLst/>
            <a:ahLst/>
            <a:cxnLst/>
            <a:rect l="l" t="t" r="r" b="b"/>
            <a:pathLst>
              <a:path w="332740">
                <a:moveTo>
                  <a:pt x="0" y="0"/>
                </a:moveTo>
                <a:lnTo>
                  <a:pt x="33223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319" name="object 4319"/>
          <p:cNvSpPr/>
          <p:nvPr/>
        </p:nvSpPr>
        <p:spPr>
          <a:xfrm>
            <a:off x="7919604" y="5779422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320" name="object 4320"/>
          <p:cNvSpPr/>
          <p:nvPr/>
        </p:nvSpPr>
        <p:spPr>
          <a:xfrm>
            <a:off x="7679573" y="5810596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321" name="object 4321"/>
          <p:cNvSpPr/>
          <p:nvPr/>
        </p:nvSpPr>
        <p:spPr>
          <a:xfrm>
            <a:off x="7688926" y="5810596"/>
            <a:ext cx="226868" cy="0"/>
          </a:xfrm>
          <a:custGeom>
            <a:avLst/>
            <a:gdLst/>
            <a:ahLst/>
            <a:cxnLst/>
            <a:rect l="l" t="t" r="r" b="b"/>
            <a:pathLst>
              <a:path w="332740">
                <a:moveTo>
                  <a:pt x="0" y="0"/>
                </a:moveTo>
                <a:lnTo>
                  <a:pt x="33223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322" name="object 4322"/>
          <p:cNvSpPr/>
          <p:nvPr/>
        </p:nvSpPr>
        <p:spPr>
          <a:xfrm>
            <a:off x="7919604" y="5810596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323" name="object 4323"/>
          <p:cNvSpPr/>
          <p:nvPr/>
        </p:nvSpPr>
        <p:spPr>
          <a:xfrm>
            <a:off x="7679573" y="5841769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324" name="object 4324"/>
          <p:cNvSpPr/>
          <p:nvPr/>
        </p:nvSpPr>
        <p:spPr>
          <a:xfrm>
            <a:off x="7688926" y="5841769"/>
            <a:ext cx="226868" cy="0"/>
          </a:xfrm>
          <a:custGeom>
            <a:avLst/>
            <a:gdLst/>
            <a:ahLst/>
            <a:cxnLst/>
            <a:rect l="l" t="t" r="r" b="b"/>
            <a:pathLst>
              <a:path w="332740">
                <a:moveTo>
                  <a:pt x="0" y="0"/>
                </a:moveTo>
                <a:lnTo>
                  <a:pt x="33223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325" name="object 4325"/>
          <p:cNvSpPr/>
          <p:nvPr/>
        </p:nvSpPr>
        <p:spPr>
          <a:xfrm>
            <a:off x="7919604" y="5841769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326" name="object 4326"/>
          <p:cNvSpPr/>
          <p:nvPr/>
        </p:nvSpPr>
        <p:spPr>
          <a:xfrm>
            <a:off x="7679573" y="5872941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327" name="object 4327"/>
          <p:cNvSpPr/>
          <p:nvPr/>
        </p:nvSpPr>
        <p:spPr>
          <a:xfrm>
            <a:off x="7688926" y="5872941"/>
            <a:ext cx="226868" cy="0"/>
          </a:xfrm>
          <a:custGeom>
            <a:avLst/>
            <a:gdLst/>
            <a:ahLst/>
            <a:cxnLst/>
            <a:rect l="l" t="t" r="r" b="b"/>
            <a:pathLst>
              <a:path w="332740">
                <a:moveTo>
                  <a:pt x="0" y="0"/>
                </a:moveTo>
                <a:lnTo>
                  <a:pt x="33223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328" name="object 4328"/>
          <p:cNvSpPr/>
          <p:nvPr/>
        </p:nvSpPr>
        <p:spPr>
          <a:xfrm>
            <a:off x="7919604" y="5872941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329" name="object 4329"/>
          <p:cNvSpPr/>
          <p:nvPr/>
        </p:nvSpPr>
        <p:spPr>
          <a:xfrm>
            <a:off x="7679573" y="5904115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330" name="object 4330"/>
          <p:cNvSpPr/>
          <p:nvPr/>
        </p:nvSpPr>
        <p:spPr>
          <a:xfrm>
            <a:off x="7688926" y="5904115"/>
            <a:ext cx="226868" cy="0"/>
          </a:xfrm>
          <a:custGeom>
            <a:avLst/>
            <a:gdLst/>
            <a:ahLst/>
            <a:cxnLst/>
            <a:rect l="l" t="t" r="r" b="b"/>
            <a:pathLst>
              <a:path w="332740">
                <a:moveTo>
                  <a:pt x="0" y="0"/>
                </a:moveTo>
                <a:lnTo>
                  <a:pt x="33223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331" name="object 4331"/>
          <p:cNvSpPr/>
          <p:nvPr/>
        </p:nvSpPr>
        <p:spPr>
          <a:xfrm>
            <a:off x="7919604" y="5904115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332" name="object 4332"/>
          <p:cNvSpPr/>
          <p:nvPr/>
        </p:nvSpPr>
        <p:spPr>
          <a:xfrm>
            <a:off x="7679573" y="5935286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333" name="object 4333"/>
          <p:cNvSpPr/>
          <p:nvPr/>
        </p:nvSpPr>
        <p:spPr>
          <a:xfrm>
            <a:off x="7688926" y="5935286"/>
            <a:ext cx="226868" cy="0"/>
          </a:xfrm>
          <a:custGeom>
            <a:avLst/>
            <a:gdLst/>
            <a:ahLst/>
            <a:cxnLst/>
            <a:rect l="l" t="t" r="r" b="b"/>
            <a:pathLst>
              <a:path w="332740">
                <a:moveTo>
                  <a:pt x="0" y="0"/>
                </a:moveTo>
                <a:lnTo>
                  <a:pt x="33223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334" name="object 4334"/>
          <p:cNvSpPr/>
          <p:nvPr/>
        </p:nvSpPr>
        <p:spPr>
          <a:xfrm>
            <a:off x="7919604" y="5935286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335" name="object 4335"/>
          <p:cNvSpPr/>
          <p:nvPr/>
        </p:nvSpPr>
        <p:spPr>
          <a:xfrm>
            <a:off x="7924798" y="5966459"/>
            <a:ext cx="3464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457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336" name="object 4336"/>
          <p:cNvSpPr/>
          <p:nvPr/>
        </p:nvSpPr>
        <p:spPr>
          <a:xfrm>
            <a:off x="7924800" y="5654732"/>
            <a:ext cx="3464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4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337" name="object 4337"/>
          <p:cNvSpPr/>
          <p:nvPr/>
        </p:nvSpPr>
        <p:spPr>
          <a:xfrm>
            <a:off x="7924800" y="5654732"/>
            <a:ext cx="0" cy="311727"/>
          </a:xfrm>
          <a:custGeom>
            <a:avLst/>
            <a:gdLst/>
            <a:ahLst/>
            <a:cxnLst/>
            <a:rect l="l" t="t" r="r" b="b"/>
            <a:pathLst>
              <a:path h="457200">
                <a:moveTo>
                  <a:pt x="0" y="45720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338" name="object 4338"/>
          <p:cNvSpPr/>
          <p:nvPr/>
        </p:nvSpPr>
        <p:spPr>
          <a:xfrm>
            <a:off x="7924800" y="5654732"/>
            <a:ext cx="3464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4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339" name="object 4339"/>
          <p:cNvSpPr/>
          <p:nvPr/>
        </p:nvSpPr>
        <p:spPr>
          <a:xfrm>
            <a:off x="7924800" y="5966459"/>
            <a:ext cx="3464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4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340" name="object 4340"/>
          <p:cNvSpPr/>
          <p:nvPr/>
        </p:nvSpPr>
        <p:spPr>
          <a:xfrm>
            <a:off x="7927917" y="5653693"/>
            <a:ext cx="0" cy="313892"/>
          </a:xfrm>
          <a:custGeom>
            <a:avLst/>
            <a:gdLst/>
            <a:ahLst/>
            <a:cxnLst/>
            <a:rect l="l" t="t" r="r" b="b"/>
            <a:pathLst>
              <a:path h="460375">
                <a:moveTo>
                  <a:pt x="0" y="0"/>
                </a:moveTo>
                <a:lnTo>
                  <a:pt x="0" y="46024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341" name="object 4341"/>
          <p:cNvSpPr/>
          <p:nvPr/>
        </p:nvSpPr>
        <p:spPr>
          <a:xfrm>
            <a:off x="7924800" y="5654732"/>
            <a:ext cx="0" cy="311727"/>
          </a:xfrm>
          <a:custGeom>
            <a:avLst/>
            <a:gdLst/>
            <a:ahLst/>
            <a:cxnLst/>
            <a:rect l="l" t="t" r="r" b="b"/>
            <a:pathLst>
              <a:path h="457200">
                <a:moveTo>
                  <a:pt x="0" y="45720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342" name="object 4342"/>
          <p:cNvSpPr/>
          <p:nvPr/>
        </p:nvSpPr>
        <p:spPr>
          <a:xfrm>
            <a:off x="7919604" y="5966459"/>
            <a:ext cx="0" cy="29441"/>
          </a:xfrm>
          <a:custGeom>
            <a:avLst/>
            <a:gdLst/>
            <a:ahLst/>
            <a:cxnLst/>
            <a:rect l="l" t="t" r="r" b="b"/>
            <a:pathLst>
              <a:path h="43179">
                <a:moveTo>
                  <a:pt x="0" y="4267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343" name="object 4343"/>
          <p:cNvSpPr/>
          <p:nvPr/>
        </p:nvSpPr>
        <p:spPr>
          <a:xfrm>
            <a:off x="7915447" y="5966459"/>
            <a:ext cx="0" cy="29441"/>
          </a:xfrm>
          <a:custGeom>
            <a:avLst/>
            <a:gdLst/>
            <a:ahLst/>
            <a:cxnLst/>
            <a:rect l="l" t="t" r="r" b="b"/>
            <a:pathLst>
              <a:path h="43179">
                <a:moveTo>
                  <a:pt x="0" y="0"/>
                </a:moveTo>
                <a:lnTo>
                  <a:pt x="0" y="426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344" name="object 4344"/>
          <p:cNvSpPr/>
          <p:nvPr/>
        </p:nvSpPr>
        <p:spPr>
          <a:xfrm>
            <a:off x="7915447" y="5965420"/>
            <a:ext cx="0" cy="30307"/>
          </a:xfrm>
          <a:custGeom>
            <a:avLst/>
            <a:gdLst/>
            <a:ahLst/>
            <a:cxnLst/>
            <a:rect l="l" t="t" r="r" b="b"/>
            <a:pathLst>
              <a:path h="44450">
                <a:moveTo>
                  <a:pt x="0" y="0"/>
                </a:moveTo>
                <a:lnTo>
                  <a:pt x="0" y="4419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345" name="object 4345"/>
          <p:cNvSpPr/>
          <p:nvPr/>
        </p:nvSpPr>
        <p:spPr>
          <a:xfrm>
            <a:off x="7919604" y="5965420"/>
            <a:ext cx="0" cy="30307"/>
          </a:xfrm>
          <a:custGeom>
            <a:avLst/>
            <a:gdLst/>
            <a:ahLst/>
            <a:cxnLst/>
            <a:rect l="l" t="t" r="r" b="b"/>
            <a:pathLst>
              <a:path h="44450">
                <a:moveTo>
                  <a:pt x="0" y="4419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346" name="object 4346"/>
          <p:cNvSpPr/>
          <p:nvPr/>
        </p:nvSpPr>
        <p:spPr>
          <a:xfrm>
            <a:off x="7915447" y="5654732"/>
            <a:ext cx="0" cy="310861"/>
          </a:xfrm>
          <a:custGeom>
            <a:avLst/>
            <a:gdLst/>
            <a:ahLst/>
            <a:cxnLst/>
            <a:rect l="l" t="t" r="r" b="b"/>
            <a:pathLst>
              <a:path h="455929">
                <a:moveTo>
                  <a:pt x="0" y="0"/>
                </a:moveTo>
                <a:lnTo>
                  <a:pt x="0" y="4556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347" name="object 4347"/>
          <p:cNvSpPr/>
          <p:nvPr/>
        </p:nvSpPr>
        <p:spPr>
          <a:xfrm>
            <a:off x="7919604" y="5654732"/>
            <a:ext cx="0" cy="310861"/>
          </a:xfrm>
          <a:custGeom>
            <a:avLst/>
            <a:gdLst/>
            <a:ahLst/>
            <a:cxnLst/>
            <a:rect l="l" t="t" r="r" b="b"/>
            <a:pathLst>
              <a:path h="455929">
                <a:moveTo>
                  <a:pt x="0" y="45567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348" name="object 4348"/>
          <p:cNvSpPr/>
          <p:nvPr/>
        </p:nvSpPr>
        <p:spPr>
          <a:xfrm>
            <a:off x="7915447" y="5997633"/>
            <a:ext cx="433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609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349" name="object 4349"/>
          <p:cNvSpPr/>
          <p:nvPr/>
        </p:nvSpPr>
        <p:spPr>
          <a:xfrm>
            <a:off x="7915447" y="5966459"/>
            <a:ext cx="0" cy="31173"/>
          </a:xfrm>
          <a:custGeom>
            <a:avLst/>
            <a:gdLst/>
            <a:ahLst/>
            <a:cxnLst/>
            <a:rect l="l" t="t" r="r" b="b"/>
            <a:pathLst>
              <a:path h="45720">
                <a:moveTo>
                  <a:pt x="0" y="0"/>
                </a:moveTo>
                <a:lnTo>
                  <a:pt x="0" y="457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350" name="object 4350"/>
          <p:cNvSpPr/>
          <p:nvPr/>
        </p:nvSpPr>
        <p:spPr>
          <a:xfrm>
            <a:off x="7919604" y="5966459"/>
            <a:ext cx="0" cy="31173"/>
          </a:xfrm>
          <a:custGeom>
            <a:avLst/>
            <a:gdLst/>
            <a:ahLst/>
            <a:cxnLst/>
            <a:rect l="l" t="t" r="r" b="b"/>
            <a:pathLst>
              <a:path h="45720">
                <a:moveTo>
                  <a:pt x="0" y="0"/>
                </a:moveTo>
                <a:lnTo>
                  <a:pt x="0" y="457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351" name="object 4351"/>
          <p:cNvSpPr/>
          <p:nvPr/>
        </p:nvSpPr>
        <p:spPr>
          <a:xfrm>
            <a:off x="7915447" y="5654732"/>
            <a:ext cx="433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352" name="object 4352"/>
          <p:cNvSpPr/>
          <p:nvPr/>
        </p:nvSpPr>
        <p:spPr>
          <a:xfrm>
            <a:off x="7915447" y="5997633"/>
            <a:ext cx="433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353" name="object 4353"/>
          <p:cNvSpPr/>
          <p:nvPr/>
        </p:nvSpPr>
        <p:spPr>
          <a:xfrm>
            <a:off x="7919604" y="5654732"/>
            <a:ext cx="0" cy="311727"/>
          </a:xfrm>
          <a:custGeom>
            <a:avLst/>
            <a:gdLst/>
            <a:ahLst/>
            <a:cxnLst/>
            <a:rect l="l" t="t" r="r" b="b"/>
            <a:pathLst>
              <a:path h="457200">
                <a:moveTo>
                  <a:pt x="0" y="45720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354" name="object 4354"/>
          <p:cNvSpPr/>
          <p:nvPr/>
        </p:nvSpPr>
        <p:spPr>
          <a:xfrm>
            <a:off x="7919604" y="5966459"/>
            <a:ext cx="0" cy="31173"/>
          </a:xfrm>
          <a:custGeom>
            <a:avLst/>
            <a:gdLst/>
            <a:ahLst/>
            <a:cxnLst/>
            <a:rect l="l" t="t" r="r" b="b"/>
            <a:pathLst>
              <a:path h="45720">
                <a:moveTo>
                  <a:pt x="0" y="457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355" name="object 4355"/>
          <p:cNvSpPr/>
          <p:nvPr/>
        </p:nvSpPr>
        <p:spPr>
          <a:xfrm>
            <a:off x="7915447" y="5654732"/>
            <a:ext cx="0" cy="311727"/>
          </a:xfrm>
          <a:custGeom>
            <a:avLst/>
            <a:gdLst/>
            <a:ahLst/>
            <a:cxnLst/>
            <a:rect l="l" t="t" r="r" b="b"/>
            <a:pathLst>
              <a:path h="457200">
                <a:moveTo>
                  <a:pt x="0" y="45720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356" name="object 4356"/>
          <p:cNvSpPr/>
          <p:nvPr/>
        </p:nvSpPr>
        <p:spPr>
          <a:xfrm>
            <a:off x="7915447" y="5966459"/>
            <a:ext cx="0" cy="31173"/>
          </a:xfrm>
          <a:custGeom>
            <a:avLst/>
            <a:gdLst/>
            <a:ahLst/>
            <a:cxnLst/>
            <a:rect l="l" t="t" r="r" b="b"/>
            <a:pathLst>
              <a:path h="45720">
                <a:moveTo>
                  <a:pt x="0" y="457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357" name="object 4357"/>
          <p:cNvSpPr/>
          <p:nvPr/>
        </p:nvSpPr>
        <p:spPr>
          <a:xfrm>
            <a:off x="7676456" y="5966459"/>
            <a:ext cx="3464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457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358" name="object 4358"/>
          <p:cNvSpPr/>
          <p:nvPr/>
        </p:nvSpPr>
        <p:spPr>
          <a:xfrm>
            <a:off x="7676457" y="5654732"/>
            <a:ext cx="3464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4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359" name="object 4359"/>
          <p:cNvSpPr/>
          <p:nvPr/>
        </p:nvSpPr>
        <p:spPr>
          <a:xfrm>
            <a:off x="7679573" y="5654732"/>
            <a:ext cx="0" cy="311727"/>
          </a:xfrm>
          <a:custGeom>
            <a:avLst/>
            <a:gdLst/>
            <a:ahLst/>
            <a:cxnLst/>
            <a:rect l="l" t="t" r="r" b="b"/>
            <a:pathLst>
              <a:path h="457200">
                <a:moveTo>
                  <a:pt x="0" y="0"/>
                </a:moveTo>
                <a:lnTo>
                  <a:pt x="0" y="45720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360" name="object 4360"/>
          <p:cNvSpPr/>
          <p:nvPr/>
        </p:nvSpPr>
        <p:spPr>
          <a:xfrm>
            <a:off x="7676457" y="5654732"/>
            <a:ext cx="3464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4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361" name="object 4361"/>
          <p:cNvSpPr/>
          <p:nvPr/>
        </p:nvSpPr>
        <p:spPr>
          <a:xfrm>
            <a:off x="7676457" y="5966459"/>
            <a:ext cx="3464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4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362" name="object 4362"/>
          <p:cNvSpPr/>
          <p:nvPr/>
        </p:nvSpPr>
        <p:spPr>
          <a:xfrm>
            <a:off x="7679573" y="5654732"/>
            <a:ext cx="0" cy="311727"/>
          </a:xfrm>
          <a:custGeom>
            <a:avLst/>
            <a:gdLst/>
            <a:ahLst/>
            <a:cxnLst/>
            <a:rect l="l" t="t" r="r" b="b"/>
            <a:pathLst>
              <a:path h="457200">
                <a:moveTo>
                  <a:pt x="0" y="45720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363" name="object 4363"/>
          <p:cNvSpPr/>
          <p:nvPr/>
        </p:nvSpPr>
        <p:spPr>
          <a:xfrm>
            <a:off x="7676457" y="5653693"/>
            <a:ext cx="0" cy="313892"/>
          </a:xfrm>
          <a:custGeom>
            <a:avLst/>
            <a:gdLst/>
            <a:ahLst/>
            <a:cxnLst/>
            <a:rect l="l" t="t" r="r" b="b"/>
            <a:pathLst>
              <a:path h="460375">
                <a:moveTo>
                  <a:pt x="0" y="0"/>
                </a:moveTo>
                <a:lnTo>
                  <a:pt x="0" y="46024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364" name="object 4364"/>
          <p:cNvSpPr/>
          <p:nvPr/>
        </p:nvSpPr>
        <p:spPr>
          <a:xfrm>
            <a:off x="7688926" y="5966459"/>
            <a:ext cx="0" cy="29441"/>
          </a:xfrm>
          <a:custGeom>
            <a:avLst/>
            <a:gdLst/>
            <a:ahLst/>
            <a:cxnLst/>
            <a:rect l="l" t="t" r="r" b="b"/>
            <a:pathLst>
              <a:path h="43179">
                <a:moveTo>
                  <a:pt x="0" y="4267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365" name="object 4365"/>
          <p:cNvSpPr/>
          <p:nvPr/>
        </p:nvSpPr>
        <p:spPr>
          <a:xfrm>
            <a:off x="7684769" y="5966459"/>
            <a:ext cx="0" cy="29441"/>
          </a:xfrm>
          <a:custGeom>
            <a:avLst/>
            <a:gdLst/>
            <a:ahLst/>
            <a:cxnLst/>
            <a:rect l="l" t="t" r="r" b="b"/>
            <a:pathLst>
              <a:path h="43179">
                <a:moveTo>
                  <a:pt x="0" y="0"/>
                </a:moveTo>
                <a:lnTo>
                  <a:pt x="0" y="426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366" name="object 4366"/>
          <p:cNvSpPr/>
          <p:nvPr/>
        </p:nvSpPr>
        <p:spPr>
          <a:xfrm>
            <a:off x="7684769" y="5965420"/>
            <a:ext cx="0" cy="30307"/>
          </a:xfrm>
          <a:custGeom>
            <a:avLst/>
            <a:gdLst/>
            <a:ahLst/>
            <a:cxnLst/>
            <a:rect l="l" t="t" r="r" b="b"/>
            <a:pathLst>
              <a:path h="44450">
                <a:moveTo>
                  <a:pt x="0" y="0"/>
                </a:moveTo>
                <a:lnTo>
                  <a:pt x="0" y="4419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367" name="object 4367"/>
          <p:cNvSpPr/>
          <p:nvPr/>
        </p:nvSpPr>
        <p:spPr>
          <a:xfrm>
            <a:off x="7688926" y="5965420"/>
            <a:ext cx="0" cy="30307"/>
          </a:xfrm>
          <a:custGeom>
            <a:avLst/>
            <a:gdLst/>
            <a:ahLst/>
            <a:cxnLst/>
            <a:rect l="l" t="t" r="r" b="b"/>
            <a:pathLst>
              <a:path h="44450">
                <a:moveTo>
                  <a:pt x="0" y="4419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368" name="object 4368"/>
          <p:cNvSpPr/>
          <p:nvPr/>
        </p:nvSpPr>
        <p:spPr>
          <a:xfrm>
            <a:off x="7684769" y="5654732"/>
            <a:ext cx="0" cy="310861"/>
          </a:xfrm>
          <a:custGeom>
            <a:avLst/>
            <a:gdLst/>
            <a:ahLst/>
            <a:cxnLst/>
            <a:rect l="l" t="t" r="r" b="b"/>
            <a:pathLst>
              <a:path h="455929">
                <a:moveTo>
                  <a:pt x="0" y="0"/>
                </a:moveTo>
                <a:lnTo>
                  <a:pt x="0" y="4556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369" name="object 4369"/>
          <p:cNvSpPr/>
          <p:nvPr/>
        </p:nvSpPr>
        <p:spPr>
          <a:xfrm>
            <a:off x="7688926" y="5654732"/>
            <a:ext cx="0" cy="310861"/>
          </a:xfrm>
          <a:custGeom>
            <a:avLst/>
            <a:gdLst/>
            <a:ahLst/>
            <a:cxnLst/>
            <a:rect l="l" t="t" r="r" b="b"/>
            <a:pathLst>
              <a:path h="455929">
                <a:moveTo>
                  <a:pt x="0" y="45567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370" name="object 4370"/>
          <p:cNvSpPr/>
          <p:nvPr/>
        </p:nvSpPr>
        <p:spPr>
          <a:xfrm>
            <a:off x="7684769" y="5997633"/>
            <a:ext cx="433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609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371" name="object 4371"/>
          <p:cNvSpPr/>
          <p:nvPr/>
        </p:nvSpPr>
        <p:spPr>
          <a:xfrm>
            <a:off x="7684769" y="5966459"/>
            <a:ext cx="0" cy="31173"/>
          </a:xfrm>
          <a:custGeom>
            <a:avLst/>
            <a:gdLst/>
            <a:ahLst/>
            <a:cxnLst/>
            <a:rect l="l" t="t" r="r" b="b"/>
            <a:pathLst>
              <a:path h="45720">
                <a:moveTo>
                  <a:pt x="0" y="0"/>
                </a:moveTo>
                <a:lnTo>
                  <a:pt x="0" y="457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372" name="object 4372"/>
          <p:cNvSpPr/>
          <p:nvPr/>
        </p:nvSpPr>
        <p:spPr>
          <a:xfrm>
            <a:off x="7688926" y="5966459"/>
            <a:ext cx="0" cy="31173"/>
          </a:xfrm>
          <a:custGeom>
            <a:avLst/>
            <a:gdLst/>
            <a:ahLst/>
            <a:cxnLst/>
            <a:rect l="l" t="t" r="r" b="b"/>
            <a:pathLst>
              <a:path h="45720">
                <a:moveTo>
                  <a:pt x="0" y="0"/>
                </a:moveTo>
                <a:lnTo>
                  <a:pt x="0" y="457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373" name="object 4373"/>
          <p:cNvSpPr/>
          <p:nvPr/>
        </p:nvSpPr>
        <p:spPr>
          <a:xfrm>
            <a:off x="7684769" y="5654732"/>
            <a:ext cx="433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374" name="object 4374"/>
          <p:cNvSpPr/>
          <p:nvPr/>
        </p:nvSpPr>
        <p:spPr>
          <a:xfrm>
            <a:off x="7684769" y="5997633"/>
            <a:ext cx="433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375" name="object 4375"/>
          <p:cNvSpPr/>
          <p:nvPr/>
        </p:nvSpPr>
        <p:spPr>
          <a:xfrm>
            <a:off x="7688926" y="5654732"/>
            <a:ext cx="0" cy="311727"/>
          </a:xfrm>
          <a:custGeom>
            <a:avLst/>
            <a:gdLst/>
            <a:ahLst/>
            <a:cxnLst/>
            <a:rect l="l" t="t" r="r" b="b"/>
            <a:pathLst>
              <a:path h="457200">
                <a:moveTo>
                  <a:pt x="0" y="45720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376" name="object 4376"/>
          <p:cNvSpPr/>
          <p:nvPr/>
        </p:nvSpPr>
        <p:spPr>
          <a:xfrm>
            <a:off x="7688926" y="5966459"/>
            <a:ext cx="0" cy="31173"/>
          </a:xfrm>
          <a:custGeom>
            <a:avLst/>
            <a:gdLst/>
            <a:ahLst/>
            <a:cxnLst/>
            <a:rect l="l" t="t" r="r" b="b"/>
            <a:pathLst>
              <a:path h="45720">
                <a:moveTo>
                  <a:pt x="0" y="457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377" name="object 4377"/>
          <p:cNvSpPr/>
          <p:nvPr/>
        </p:nvSpPr>
        <p:spPr>
          <a:xfrm>
            <a:off x="7684769" y="5654732"/>
            <a:ext cx="0" cy="311727"/>
          </a:xfrm>
          <a:custGeom>
            <a:avLst/>
            <a:gdLst/>
            <a:ahLst/>
            <a:cxnLst/>
            <a:rect l="l" t="t" r="r" b="b"/>
            <a:pathLst>
              <a:path h="457200">
                <a:moveTo>
                  <a:pt x="0" y="45720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378" name="object 4378"/>
          <p:cNvSpPr/>
          <p:nvPr/>
        </p:nvSpPr>
        <p:spPr>
          <a:xfrm>
            <a:off x="7684769" y="5966459"/>
            <a:ext cx="0" cy="31173"/>
          </a:xfrm>
          <a:custGeom>
            <a:avLst/>
            <a:gdLst/>
            <a:ahLst/>
            <a:cxnLst/>
            <a:rect l="l" t="t" r="r" b="b"/>
            <a:pathLst>
              <a:path h="45720">
                <a:moveTo>
                  <a:pt x="0" y="457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379" name="object 4379"/>
          <p:cNvSpPr/>
          <p:nvPr/>
        </p:nvSpPr>
        <p:spPr>
          <a:xfrm>
            <a:off x="7674379" y="5654732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380" name="object 4380"/>
          <p:cNvSpPr/>
          <p:nvPr/>
        </p:nvSpPr>
        <p:spPr>
          <a:xfrm>
            <a:off x="7674379" y="5966459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381" name="object 4381"/>
          <p:cNvSpPr/>
          <p:nvPr/>
        </p:nvSpPr>
        <p:spPr>
          <a:xfrm>
            <a:off x="7424997" y="5654732"/>
            <a:ext cx="249382" cy="0"/>
          </a:xfrm>
          <a:custGeom>
            <a:avLst/>
            <a:gdLst/>
            <a:ahLst/>
            <a:cxnLst/>
            <a:rect l="l" t="t" r="r" b="b"/>
            <a:pathLst>
              <a:path w="365759">
                <a:moveTo>
                  <a:pt x="0" y="0"/>
                </a:moveTo>
                <a:lnTo>
                  <a:pt x="36576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382" name="object 4382"/>
          <p:cNvSpPr/>
          <p:nvPr/>
        </p:nvSpPr>
        <p:spPr>
          <a:xfrm>
            <a:off x="7424997" y="5966459"/>
            <a:ext cx="8659" cy="0"/>
          </a:xfrm>
          <a:custGeom>
            <a:avLst/>
            <a:gdLst/>
            <a:ahLst/>
            <a:cxnLst/>
            <a:rect l="l" t="t" r="r" b="b"/>
            <a:pathLst>
              <a:path w="12700">
                <a:moveTo>
                  <a:pt x="0" y="0"/>
                </a:moveTo>
                <a:lnTo>
                  <a:pt x="1219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383" name="object 4383"/>
          <p:cNvSpPr/>
          <p:nvPr/>
        </p:nvSpPr>
        <p:spPr>
          <a:xfrm>
            <a:off x="7436427" y="5966459"/>
            <a:ext cx="226868" cy="0"/>
          </a:xfrm>
          <a:custGeom>
            <a:avLst/>
            <a:gdLst/>
            <a:ahLst/>
            <a:cxnLst/>
            <a:rect l="l" t="t" r="r" b="b"/>
            <a:pathLst>
              <a:path w="332740">
                <a:moveTo>
                  <a:pt x="0" y="0"/>
                </a:moveTo>
                <a:lnTo>
                  <a:pt x="33223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384" name="object 4384"/>
          <p:cNvSpPr/>
          <p:nvPr/>
        </p:nvSpPr>
        <p:spPr>
          <a:xfrm>
            <a:off x="7667105" y="5966459"/>
            <a:ext cx="7360" cy="0"/>
          </a:xfrm>
          <a:custGeom>
            <a:avLst/>
            <a:gdLst/>
            <a:ahLst/>
            <a:cxnLst/>
            <a:rect l="l" t="t" r="r" b="b"/>
            <a:pathLst>
              <a:path w="10795">
                <a:moveTo>
                  <a:pt x="0" y="0"/>
                </a:moveTo>
                <a:lnTo>
                  <a:pt x="1066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385" name="object 4385"/>
          <p:cNvSpPr/>
          <p:nvPr/>
        </p:nvSpPr>
        <p:spPr>
          <a:xfrm>
            <a:off x="7428115" y="5682788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386" name="object 4386"/>
          <p:cNvSpPr/>
          <p:nvPr/>
        </p:nvSpPr>
        <p:spPr>
          <a:xfrm>
            <a:off x="7436427" y="5682788"/>
            <a:ext cx="37666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387" name="object 4387"/>
          <p:cNvSpPr/>
          <p:nvPr/>
        </p:nvSpPr>
        <p:spPr>
          <a:xfrm>
            <a:off x="7498772" y="5682788"/>
            <a:ext cx="38533" cy="0"/>
          </a:xfrm>
          <a:custGeom>
            <a:avLst/>
            <a:gdLst/>
            <a:ahLst/>
            <a:cxnLst/>
            <a:rect l="l" t="t" r="r" b="b"/>
            <a:pathLst>
              <a:path w="56515">
                <a:moveTo>
                  <a:pt x="0" y="0"/>
                </a:moveTo>
                <a:lnTo>
                  <a:pt x="563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388" name="object 4388"/>
          <p:cNvSpPr/>
          <p:nvPr/>
        </p:nvSpPr>
        <p:spPr>
          <a:xfrm>
            <a:off x="7562156" y="5682788"/>
            <a:ext cx="38533" cy="0"/>
          </a:xfrm>
          <a:custGeom>
            <a:avLst/>
            <a:gdLst/>
            <a:ahLst/>
            <a:cxnLst/>
            <a:rect l="l" t="t" r="r" b="b"/>
            <a:pathLst>
              <a:path w="56515">
                <a:moveTo>
                  <a:pt x="0" y="0"/>
                </a:moveTo>
                <a:lnTo>
                  <a:pt x="563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389" name="object 4389"/>
          <p:cNvSpPr/>
          <p:nvPr/>
        </p:nvSpPr>
        <p:spPr>
          <a:xfrm>
            <a:off x="7625542" y="5682788"/>
            <a:ext cx="37666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390" name="object 4390"/>
          <p:cNvSpPr/>
          <p:nvPr/>
        </p:nvSpPr>
        <p:spPr>
          <a:xfrm>
            <a:off x="7667104" y="5682788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391" name="object 4391"/>
          <p:cNvSpPr/>
          <p:nvPr/>
        </p:nvSpPr>
        <p:spPr>
          <a:xfrm>
            <a:off x="7428115" y="5713960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392" name="object 4392"/>
          <p:cNvSpPr/>
          <p:nvPr/>
        </p:nvSpPr>
        <p:spPr>
          <a:xfrm>
            <a:off x="7436427" y="5713960"/>
            <a:ext cx="37666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393" name="object 4393"/>
          <p:cNvSpPr/>
          <p:nvPr/>
        </p:nvSpPr>
        <p:spPr>
          <a:xfrm>
            <a:off x="7498772" y="5713960"/>
            <a:ext cx="38533" cy="0"/>
          </a:xfrm>
          <a:custGeom>
            <a:avLst/>
            <a:gdLst/>
            <a:ahLst/>
            <a:cxnLst/>
            <a:rect l="l" t="t" r="r" b="b"/>
            <a:pathLst>
              <a:path w="56515">
                <a:moveTo>
                  <a:pt x="0" y="0"/>
                </a:moveTo>
                <a:lnTo>
                  <a:pt x="563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394" name="object 4394"/>
          <p:cNvSpPr/>
          <p:nvPr/>
        </p:nvSpPr>
        <p:spPr>
          <a:xfrm>
            <a:off x="7562156" y="5713960"/>
            <a:ext cx="38533" cy="0"/>
          </a:xfrm>
          <a:custGeom>
            <a:avLst/>
            <a:gdLst/>
            <a:ahLst/>
            <a:cxnLst/>
            <a:rect l="l" t="t" r="r" b="b"/>
            <a:pathLst>
              <a:path w="56515">
                <a:moveTo>
                  <a:pt x="0" y="0"/>
                </a:moveTo>
                <a:lnTo>
                  <a:pt x="563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395" name="object 4395"/>
          <p:cNvSpPr/>
          <p:nvPr/>
        </p:nvSpPr>
        <p:spPr>
          <a:xfrm>
            <a:off x="7625542" y="5713960"/>
            <a:ext cx="37666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396" name="object 4396"/>
          <p:cNvSpPr/>
          <p:nvPr/>
        </p:nvSpPr>
        <p:spPr>
          <a:xfrm>
            <a:off x="7667104" y="5713960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397" name="object 4397"/>
          <p:cNvSpPr/>
          <p:nvPr/>
        </p:nvSpPr>
        <p:spPr>
          <a:xfrm>
            <a:off x="7428115" y="5745133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398" name="object 4398"/>
          <p:cNvSpPr/>
          <p:nvPr/>
        </p:nvSpPr>
        <p:spPr>
          <a:xfrm>
            <a:off x="7436427" y="5745133"/>
            <a:ext cx="37666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399" name="object 4399"/>
          <p:cNvSpPr/>
          <p:nvPr/>
        </p:nvSpPr>
        <p:spPr>
          <a:xfrm>
            <a:off x="7498772" y="5745133"/>
            <a:ext cx="38533" cy="0"/>
          </a:xfrm>
          <a:custGeom>
            <a:avLst/>
            <a:gdLst/>
            <a:ahLst/>
            <a:cxnLst/>
            <a:rect l="l" t="t" r="r" b="b"/>
            <a:pathLst>
              <a:path w="56515">
                <a:moveTo>
                  <a:pt x="0" y="0"/>
                </a:moveTo>
                <a:lnTo>
                  <a:pt x="563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400" name="object 4400"/>
          <p:cNvSpPr/>
          <p:nvPr/>
        </p:nvSpPr>
        <p:spPr>
          <a:xfrm>
            <a:off x="7562156" y="5745133"/>
            <a:ext cx="38533" cy="0"/>
          </a:xfrm>
          <a:custGeom>
            <a:avLst/>
            <a:gdLst/>
            <a:ahLst/>
            <a:cxnLst/>
            <a:rect l="l" t="t" r="r" b="b"/>
            <a:pathLst>
              <a:path w="56515">
                <a:moveTo>
                  <a:pt x="0" y="0"/>
                </a:moveTo>
                <a:lnTo>
                  <a:pt x="563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401" name="object 4401"/>
          <p:cNvSpPr/>
          <p:nvPr/>
        </p:nvSpPr>
        <p:spPr>
          <a:xfrm>
            <a:off x="7625542" y="5745133"/>
            <a:ext cx="37666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402" name="object 4402"/>
          <p:cNvSpPr/>
          <p:nvPr/>
        </p:nvSpPr>
        <p:spPr>
          <a:xfrm>
            <a:off x="7667104" y="5745133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403" name="object 4403"/>
          <p:cNvSpPr/>
          <p:nvPr/>
        </p:nvSpPr>
        <p:spPr>
          <a:xfrm>
            <a:off x="7428115" y="5776306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404" name="object 4404"/>
          <p:cNvSpPr/>
          <p:nvPr/>
        </p:nvSpPr>
        <p:spPr>
          <a:xfrm>
            <a:off x="7436427" y="5776306"/>
            <a:ext cx="37666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405" name="object 4405"/>
          <p:cNvSpPr/>
          <p:nvPr/>
        </p:nvSpPr>
        <p:spPr>
          <a:xfrm>
            <a:off x="7498772" y="5776306"/>
            <a:ext cx="38533" cy="0"/>
          </a:xfrm>
          <a:custGeom>
            <a:avLst/>
            <a:gdLst/>
            <a:ahLst/>
            <a:cxnLst/>
            <a:rect l="l" t="t" r="r" b="b"/>
            <a:pathLst>
              <a:path w="56515">
                <a:moveTo>
                  <a:pt x="0" y="0"/>
                </a:moveTo>
                <a:lnTo>
                  <a:pt x="563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406" name="object 4406"/>
          <p:cNvSpPr/>
          <p:nvPr/>
        </p:nvSpPr>
        <p:spPr>
          <a:xfrm>
            <a:off x="7562156" y="5776306"/>
            <a:ext cx="38533" cy="0"/>
          </a:xfrm>
          <a:custGeom>
            <a:avLst/>
            <a:gdLst/>
            <a:ahLst/>
            <a:cxnLst/>
            <a:rect l="l" t="t" r="r" b="b"/>
            <a:pathLst>
              <a:path w="56515">
                <a:moveTo>
                  <a:pt x="0" y="0"/>
                </a:moveTo>
                <a:lnTo>
                  <a:pt x="563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407" name="object 4407"/>
          <p:cNvSpPr/>
          <p:nvPr/>
        </p:nvSpPr>
        <p:spPr>
          <a:xfrm>
            <a:off x="7625542" y="5776306"/>
            <a:ext cx="37666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408" name="object 4408"/>
          <p:cNvSpPr/>
          <p:nvPr/>
        </p:nvSpPr>
        <p:spPr>
          <a:xfrm>
            <a:off x="7667104" y="5776306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409" name="object 4409"/>
          <p:cNvSpPr/>
          <p:nvPr/>
        </p:nvSpPr>
        <p:spPr>
          <a:xfrm>
            <a:off x="7428115" y="5807478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410" name="object 4410"/>
          <p:cNvSpPr/>
          <p:nvPr/>
        </p:nvSpPr>
        <p:spPr>
          <a:xfrm>
            <a:off x="7436427" y="5807478"/>
            <a:ext cx="37666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411" name="object 4411"/>
          <p:cNvSpPr/>
          <p:nvPr/>
        </p:nvSpPr>
        <p:spPr>
          <a:xfrm>
            <a:off x="7498772" y="5807478"/>
            <a:ext cx="38533" cy="0"/>
          </a:xfrm>
          <a:custGeom>
            <a:avLst/>
            <a:gdLst/>
            <a:ahLst/>
            <a:cxnLst/>
            <a:rect l="l" t="t" r="r" b="b"/>
            <a:pathLst>
              <a:path w="56515">
                <a:moveTo>
                  <a:pt x="0" y="0"/>
                </a:moveTo>
                <a:lnTo>
                  <a:pt x="563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412" name="object 4412"/>
          <p:cNvSpPr/>
          <p:nvPr/>
        </p:nvSpPr>
        <p:spPr>
          <a:xfrm>
            <a:off x="7562156" y="5807478"/>
            <a:ext cx="38533" cy="0"/>
          </a:xfrm>
          <a:custGeom>
            <a:avLst/>
            <a:gdLst/>
            <a:ahLst/>
            <a:cxnLst/>
            <a:rect l="l" t="t" r="r" b="b"/>
            <a:pathLst>
              <a:path w="56515">
                <a:moveTo>
                  <a:pt x="0" y="0"/>
                </a:moveTo>
                <a:lnTo>
                  <a:pt x="563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413" name="object 4413"/>
          <p:cNvSpPr/>
          <p:nvPr/>
        </p:nvSpPr>
        <p:spPr>
          <a:xfrm>
            <a:off x="7625542" y="5807478"/>
            <a:ext cx="37666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414" name="object 4414"/>
          <p:cNvSpPr/>
          <p:nvPr/>
        </p:nvSpPr>
        <p:spPr>
          <a:xfrm>
            <a:off x="7667104" y="5807478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415" name="object 4415"/>
          <p:cNvSpPr/>
          <p:nvPr/>
        </p:nvSpPr>
        <p:spPr>
          <a:xfrm>
            <a:off x="7428115" y="5839691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416" name="object 4416"/>
          <p:cNvSpPr/>
          <p:nvPr/>
        </p:nvSpPr>
        <p:spPr>
          <a:xfrm>
            <a:off x="7436427" y="5839691"/>
            <a:ext cx="37666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417" name="object 4417"/>
          <p:cNvSpPr/>
          <p:nvPr/>
        </p:nvSpPr>
        <p:spPr>
          <a:xfrm>
            <a:off x="7498772" y="5839691"/>
            <a:ext cx="38533" cy="0"/>
          </a:xfrm>
          <a:custGeom>
            <a:avLst/>
            <a:gdLst/>
            <a:ahLst/>
            <a:cxnLst/>
            <a:rect l="l" t="t" r="r" b="b"/>
            <a:pathLst>
              <a:path w="56515">
                <a:moveTo>
                  <a:pt x="0" y="0"/>
                </a:moveTo>
                <a:lnTo>
                  <a:pt x="563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418" name="object 4418"/>
          <p:cNvSpPr/>
          <p:nvPr/>
        </p:nvSpPr>
        <p:spPr>
          <a:xfrm>
            <a:off x="7562156" y="5839691"/>
            <a:ext cx="38533" cy="0"/>
          </a:xfrm>
          <a:custGeom>
            <a:avLst/>
            <a:gdLst/>
            <a:ahLst/>
            <a:cxnLst/>
            <a:rect l="l" t="t" r="r" b="b"/>
            <a:pathLst>
              <a:path w="56515">
                <a:moveTo>
                  <a:pt x="0" y="0"/>
                </a:moveTo>
                <a:lnTo>
                  <a:pt x="563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419" name="object 4419"/>
          <p:cNvSpPr/>
          <p:nvPr/>
        </p:nvSpPr>
        <p:spPr>
          <a:xfrm>
            <a:off x="7625542" y="5839691"/>
            <a:ext cx="37666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420" name="object 4420"/>
          <p:cNvSpPr/>
          <p:nvPr/>
        </p:nvSpPr>
        <p:spPr>
          <a:xfrm>
            <a:off x="7667104" y="5839691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421" name="object 4421"/>
          <p:cNvSpPr/>
          <p:nvPr/>
        </p:nvSpPr>
        <p:spPr>
          <a:xfrm>
            <a:off x="7428115" y="5870862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422" name="object 4422"/>
          <p:cNvSpPr/>
          <p:nvPr/>
        </p:nvSpPr>
        <p:spPr>
          <a:xfrm>
            <a:off x="7436427" y="5870862"/>
            <a:ext cx="37666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423" name="object 4423"/>
          <p:cNvSpPr/>
          <p:nvPr/>
        </p:nvSpPr>
        <p:spPr>
          <a:xfrm>
            <a:off x="7498772" y="5870862"/>
            <a:ext cx="38533" cy="0"/>
          </a:xfrm>
          <a:custGeom>
            <a:avLst/>
            <a:gdLst/>
            <a:ahLst/>
            <a:cxnLst/>
            <a:rect l="l" t="t" r="r" b="b"/>
            <a:pathLst>
              <a:path w="56515">
                <a:moveTo>
                  <a:pt x="0" y="0"/>
                </a:moveTo>
                <a:lnTo>
                  <a:pt x="563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424" name="object 4424"/>
          <p:cNvSpPr/>
          <p:nvPr/>
        </p:nvSpPr>
        <p:spPr>
          <a:xfrm>
            <a:off x="7562156" y="5870862"/>
            <a:ext cx="38533" cy="0"/>
          </a:xfrm>
          <a:custGeom>
            <a:avLst/>
            <a:gdLst/>
            <a:ahLst/>
            <a:cxnLst/>
            <a:rect l="l" t="t" r="r" b="b"/>
            <a:pathLst>
              <a:path w="56515">
                <a:moveTo>
                  <a:pt x="0" y="0"/>
                </a:moveTo>
                <a:lnTo>
                  <a:pt x="563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425" name="object 4425"/>
          <p:cNvSpPr/>
          <p:nvPr/>
        </p:nvSpPr>
        <p:spPr>
          <a:xfrm>
            <a:off x="7625542" y="5870862"/>
            <a:ext cx="37666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426" name="object 4426"/>
          <p:cNvSpPr/>
          <p:nvPr/>
        </p:nvSpPr>
        <p:spPr>
          <a:xfrm>
            <a:off x="7667104" y="5870862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427" name="object 4427"/>
          <p:cNvSpPr/>
          <p:nvPr/>
        </p:nvSpPr>
        <p:spPr>
          <a:xfrm>
            <a:off x="7428115" y="5902036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428" name="object 4428"/>
          <p:cNvSpPr/>
          <p:nvPr/>
        </p:nvSpPr>
        <p:spPr>
          <a:xfrm>
            <a:off x="7436427" y="5902036"/>
            <a:ext cx="37666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429" name="object 4429"/>
          <p:cNvSpPr/>
          <p:nvPr/>
        </p:nvSpPr>
        <p:spPr>
          <a:xfrm>
            <a:off x="7498772" y="5902036"/>
            <a:ext cx="38533" cy="0"/>
          </a:xfrm>
          <a:custGeom>
            <a:avLst/>
            <a:gdLst/>
            <a:ahLst/>
            <a:cxnLst/>
            <a:rect l="l" t="t" r="r" b="b"/>
            <a:pathLst>
              <a:path w="56515">
                <a:moveTo>
                  <a:pt x="0" y="0"/>
                </a:moveTo>
                <a:lnTo>
                  <a:pt x="563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430" name="object 4430"/>
          <p:cNvSpPr/>
          <p:nvPr/>
        </p:nvSpPr>
        <p:spPr>
          <a:xfrm>
            <a:off x="7562156" y="5902036"/>
            <a:ext cx="38533" cy="0"/>
          </a:xfrm>
          <a:custGeom>
            <a:avLst/>
            <a:gdLst/>
            <a:ahLst/>
            <a:cxnLst/>
            <a:rect l="l" t="t" r="r" b="b"/>
            <a:pathLst>
              <a:path w="56515">
                <a:moveTo>
                  <a:pt x="0" y="0"/>
                </a:moveTo>
                <a:lnTo>
                  <a:pt x="563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431" name="object 4431"/>
          <p:cNvSpPr/>
          <p:nvPr/>
        </p:nvSpPr>
        <p:spPr>
          <a:xfrm>
            <a:off x="7625542" y="5902036"/>
            <a:ext cx="37666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432" name="object 4432"/>
          <p:cNvSpPr/>
          <p:nvPr/>
        </p:nvSpPr>
        <p:spPr>
          <a:xfrm>
            <a:off x="7667104" y="5902036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433" name="object 4433"/>
          <p:cNvSpPr/>
          <p:nvPr/>
        </p:nvSpPr>
        <p:spPr>
          <a:xfrm>
            <a:off x="7428115" y="5933209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434" name="object 4434"/>
          <p:cNvSpPr/>
          <p:nvPr/>
        </p:nvSpPr>
        <p:spPr>
          <a:xfrm>
            <a:off x="7436427" y="5933209"/>
            <a:ext cx="37666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435" name="object 4435"/>
          <p:cNvSpPr/>
          <p:nvPr/>
        </p:nvSpPr>
        <p:spPr>
          <a:xfrm>
            <a:off x="7498772" y="5933209"/>
            <a:ext cx="38533" cy="0"/>
          </a:xfrm>
          <a:custGeom>
            <a:avLst/>
            <a:gdLst/>
            <a:ahLst/>
            <a:cxnLst/>
            <a:rect l="l" t="t" r="r" b="b"/>
            <a:pathLst>
              <a:path w="56515">
                <a:moveTo>
                  <a:pt x="0" y="0"/>
                </a:moveTo>
                <a:lnTo>
                  <a:pt x="563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436" name="object 4436"/>
          <p:cNvSpPr/>
          <p:nvPr/>
        </p:nvSpPr>
        <p:spPr>
          <a:xfrm>
            <a:off x="7562156" y="5933209"/>
            <a:ext cx="38533" cy="0"/>
          </a:xfrm>
          <a:custGeom>
            <a:avLst/>
            <a:gdLst/>
            <a:ahLst/>
            <a:cxnLst/>
            <a:rect l="l" t="t" r="r" b="b"/>
            <a:pathLst>
              <a:path w="56515">
                <a:moveTo>
                  <a:pt x="0" y="0"/>
                </a:moveTo>
                <a:lnTo>
                  <a:pt x="563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437" name="object 4437"/>
          <p:cNvSpPr/>
          <p:nvPr/>
        </p:nvSpPr>
        <p:spPr>
          <a:xfrm>
            <a:off x="7625542" y="5933209"/>
            <a:ext cx="37666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438" name="object 4438"/>
          <p:cNvSpPr/>
          <p:nvPr/>
        </p:nvSpPr>
        <p:spPr>
          <a:xfrm>
            <a:off x="7667104" y="5933209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439" name="object 4439"/>
          <p:cNvSpPr/>
          <p:nvPr/>
        </p:nvSpPr>
        <p:spPr>
          <a:xfrm>
            <a:off x="7428115" y="5964381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440" name="object 4440"/>
          <p:cNvSpPr/>
          <p:nvPr/>
        </p:nvSpPr>
        <p:spPr>
          <a:xfrm>
            <a:off x="7436427" y="5964381"/>
            <a:ext cx="37666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441" name="object 4441"/>
          <p:cNvSpPr/>
          <p:nvPr/>
        </p:nvSpPr>
        <p:spPr>
          <a:xfrm>
            <a:off x="7498772" y="5964381"/>
            <a:ext cx="38533" cy="0"/>
          </a:xfrm>
          <a:custGeom>
            <a:avLst/>
            <a:gdLst/>
            <a:ahLst/>
            <a:cxnLst/>
            <a:rect l="l" t="t" r="r" b="b"/>
            <a:pathLst>
              <a:path w="56515">
                <a:moveTo>
                  <a:pt x="0" y="0"/>
                </a:moveTo>
                <a:lnTo>
                  <a:pt x="563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442" name="object 4442"/>
          <p:cNvSpPr/>
          <p:nvPr/>
        </p:nvSpPr>
        <p:spPr>
          <a:xfrm>
            <a:off x="7562156" y="5964381"/>
            <a:ext cx="38533" cy="0"/>
          </a:xfrm>
          <a:custGeom>
            <a:avLst/>
            <a:gdLst/>
            <a:ahLst/>
            <a:cxnLst/>
            <a:rect l="l" t="t" r="r" b="b"/>
            <a:pathLst>
              <a:path w="56515">
                <a:moveTo>
                  <a:pt x="0" y="0"/>
                </a:moveTo>
                <a:lnTo>
                  <a:pt x="563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443" name="object 4443"/>
          <p:cNvSpPr/>
          <p:nvPr/>
        </p:nvSpPr>
        <p:spPr>
          <a:xfrm>
            <a:off x="7625542" y="5964381"/>
            <a:ext cx="37666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444" name="object 4444"/>
          <p:cNvSpPr/>
          <p:nvPr/>
        </p:nvSpPr>
        <p:spPr>
          <a:xfrm>
            <a:off x="7667104" y="5964381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445" name="object 4445"/>
          <p:cNvSpPr/>
          <p:nvPr/>
        </p:nvSpPr>
        <p:spPr>
          <a:xfrm>
            <a:off x="7428115" y="5685905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446" name="object 4446"/>
          <p:cNvSpPr/>
          <p:nvPr/>
        </p:nvSpPr>
        <p:spPr>
          <a:xfrm>
            <a:off x="7436427" y="5685905"/>
            <a:ext cx="226868" cy="0"/>
          </a:xfrm>
          <a:custGeom>
            <a:avLst/>
            <a:gdLst/>
            <a:ahLst/>
            <a:cxnLst/>
            <a:rect l="l" t="t" r="r" b="b"/>
            <a:pathLst>
              <a:path w="332740">
                <a:moveTo>
                  <a:pt x="0" y="0"/>
                </a:moveTo>
                <a:lnTo>
                  <a:pt x="33223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447" name="object 4447"/>
          <p:cNvSpPr/>
          <p:nvPr/>
        </p:nvSpPr>
        <p:spPr>
          <a:xfrm>
            <a:off x="7667104" y="5685905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448" name="object 4448"/>
          <p:cNvSpPr/>
          <p:nvPr/>
        </p:nvSpPr>
        <p:spPr>
          <a:xfrm>
            <a:off x="7428115" y="5717078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449" name="object 4449"/>
          <p:cNvSpPr/>
          <p:nvPr/>
        </p:nvSpPr>
        <p:spPr>
          <a:xfrm>
            <a:off x="7436427" y="5717078"/>
            <a:ext cx="226868" cy="0"/>
          </a:xfrm>
          <a:custGeom>
            <a:avLst/>
            <a:gdLst/>
            <a:ahLst/>
            <a:cxnLst/>
            <a:rect l="l" t="t" r="r" b="b"/>
            <a:pathLst>
              <a:path w="332740">
                <a:moveTo>
                  <a:pt x="0" y="0"/>
                </a:moveTo>
                <a:lnTo>
                  <a:pt x="33223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450" name="object 4450"/>
          <p:cNvSpPr/>
          <p:nvPr/>
        </p:nvSpPr>
        <p:spPr>
          <a:xfrm>
            <a:off x="7667104" y="5717078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451" name="object 4451"/>
          <p:cNvSpPr/>
          <p:nvPr/>
        </p:nvSpPr>
        <p:spPr>
          <a:xfrm>
            <a:off x="7428115" y="5748251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452" name="object 4452"/>
          <p:cNvSpPr/>
          <p:nvPr/>
        </p:nvSpPr>
        <p:spPr>
          <a:xfrm>
            <a:off x="7436427" y="5748251"/>
            <a:ext cx="226868" cy="0"/>
          </a:xfrm>
          <a:custGeom>
            <a:avLst/>
            <a:gdLst/>
            <a:ahLst/>
            <a:cxnLst/>
            <a:rect l="l" t="t" r="r" b="b"/>
            <a:pathLst>
              <a:path w="332740">
                <a:moveTo>
                  <a:pt x="0" y="0"/>
                </a:moveTo>
                <a:lnTo>
                  <a:pt x="33223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453" name="object 4453"/>
          <p:cNvSpPr/>
          <p:nvPr/>
        </p:nvSpPr>
        <p:spPr>
          <a:xfrm>
            <a:off x="7667104" y="5748251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454" name="object 4454"/>
          <p:cNvSpPr/>
          <p:nvPr/>
        </p:nvSpPr>
        <p:spPr>
          <a:xfrm>
            <a:off x="7428115" y="5779422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455" name="object 4455"/>
          <p:cNvSpPr/>
          <p:nvPr/>
        </p:nvSpPr>
        <p:spPr>
          <a:xfrm>
            <a:off x="7436427" y="5779422"/>
            <a:ext cx="226868" cy="0"/>
          </a:xfrm>
          <a:custGeom>
            <a:avLst/>
            <a:gdLst/>
            <a:ahLst/>
            <a:cxnLst/>
            <a:rect l="l" t="t" r="r" b="b"/>
            <a:pathLst>
              <a:path w="332740">
                <a:moveTo>
                  <a:pt x="0" y="0"/>
                </a:moveTo>
                <a:lnTo>
                  <a:pt x="33223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456" name="object 4456"/>
          <p:cNvSpPr/>
          <p:nvPr/>
        </p:nvSpPr>
        <p:spPr>
          <a:xfrm>
            <a:off x="7667104" y="5779422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457" name="object 4457"/>
          <p:cNvSpPr/>
          <p:nvPr/>
        </p:nvSpPr>
        <p:spPr>
          <a:xfrm>
            <a:off x="7428115" y="5810596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458" name="object 4458"/>
          <p:cNvSpPr/>
          <p:nvPr/>
        </p:nvSpPr>
        <p:spPr>
          <a:xfrm>
            <a:off x="7436427" y="5810596"/>
            <a:ext cx="226868" cy="0"/>
          </a:xfrm>
          <a:custGeom>
            <a:avLst/>
            <a:gdLst/>
            <a:ahLst/>
            <a:cxnLst/>
            <a:rect l="l" t="t" r="r" b="b"/>
            <a:pathLst>
              <a:path w="332740">
                <a:moveTo>
                  <a:pt x="0" y="0"/>
                </a:moveTo>
                <a:lnTo>
                  <a:pt x="33223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459" name="object 4459"/>
          <p:cNvSpPr/>
          <p:nvPr/>
        </p:nvSpPr>
        <p:spPr>
          <a:xfrm>
            <a:off x="7667104" y="5810596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460" name="object 4460"/>
          <p:cNvSpPr/>
          <p:nvPr/>
        </p:nvSpPr>
        <p:spPr>
          <a:xfrm>
            <a:off x="7428115" y="5841769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461" name="object 4461"/>
          <p:cNvSpPr/>
          <p:nvPr/>
        </p:nvSpPr>
        <p:spPr>
          <a:xfrm>
            <a:off x="7436427" y="5841769"/>
            <a:ext cx="226868" cy="0"/>
          </a:xfrm>
          <a:custGeom>
            <a:avLst/>
            <a:gdLst/>
            <a:ahLst/>
            <a:cxnLst/>
            <a:rect l="l" t="t" r="r" b="b"/>
            <a:pathLst>
              <a:path w="332740">
                <a:moveTo>
                  <a:pt x="0" y="0"/>
                </a:moveTo>
                <a:lnTo>
                  <a:pt x="33223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462" name="object 4462"/>
          <p:cNvSpPr/>
          <p:nvPr/>
        </p:nvSpPr>
        <p:spPr>
          <a:xfrm>
            <a:off x="7667104" y="5841769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463" name="object 4463"/>
          <p:cNvSpPr/>
          <p:nvPr/>
        </p:nvSpPr>
        <p:spPr>
          <a:xfrm>
            <a:off x="7428115" y="5872941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464" name="object 4464"/>
          <p:cNvSpPr/>
          <p:nvPr/>
        </p:nvSpPr>
        <p:spPr>
          <a:xfrm>
            <a:off x="7436427" y="5872941"/>
            <a:ext cx="226868" cy="0"/>
          </a:xfrm>
          <a:custGeom>
            <a:avLst/>
            <a:gdLst/>
            <a:ahLst/>
            <a:cxnLst/>
            <a:rect l="l" t="t" r="r" b="b"/>
            <a:pathLst>
              <a:path w="332740">
                <a:moveTo>
                  <a:pt x="0" y="0"/>
                </a:moveTo>
                <a:lnTo>
                  <a:pt x="33223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465" name="object 4465"/>
          <p:cNvSpPr/>
          <p:nvPr/>
        </p:nvSpPr>
        <p:spPr>
          <a:xfrm>
            <a:off x="7667104" y="5872941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466" name="object 4466"/>
          <p:cNvSpPr/>
          <p:nvPr/>
        </p:nvSpPr>
        <p:spPr>
          <a:xfrm>
            <a:off x="7428115" y="5904115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467" name="object 4467"/>
          <p:cNvSpPr/>
          <p:nvPr/>
        </p:nvSpPr>
        <p:spPr>
          <a:xfrm>
            <a:off x="7436427" y="5904115"/>
            <a:ext cx="226868" cy="0"/>
          </a:xfrm>
          <a:custGeom>
            <a:avLst/>
            <a:gdLst/>
            <a:ahLst/>
            <a:cxnLst/>
            <a:rect l="l" t="t" r="r" b="b"/>
            <a:pathLst>
              <a:path w="332740">
                <a:moveTo>
                  <a:pt x="0" y="0"/>
                </a:moveTo>
                <a:lnTo>
                  <a:pt x="33223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468" name="object 4468"/>
          <p:cNvSpPr/>
          <p:nvPr/>
        </p:nvSpPr>
        <p:spPr>
          <a:xfrm>
            <a:off x="7667104" y="5904115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469" name="object 4469"/>
          <p:cNvSpPr/>
          <p:nvPr/>
        </p:nvSpPr>
        <p:spPr>
          <a:xfrm>
            <a:off x="7428115" y="5935286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470" name="object 4470"/>
          <p:cNvSpPr/>
          <p:nvPr/>
        </p:nvSpPr>
        <p:spPr>
          <a:xfrm>
            <a:off x="7436427" y="5935286"/>
            <a:ext cx="226868" cy="0"/>
          </a:xfrm>
          <a:custGeom>
            <a:avLst/>
            <a:gdLst/>
            <a:ahLst/>
            <a:cxnLst/>
            <a:rect l="l" t="t" r="r" b="b"/>
            <a:pathLst>
              <a:path w="332740">
                <a:moveTo>
                  <a:pt x="0" y="0"/>
                </a:moveTo>
                <a:lnTo>
                  <a:pt x="33223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471" name="object 4471"/>
          <p:cNvSpPr/>
          <p:nvPr/>
        </p:nvSpPr>
        <p:spPr>
          <a:xfrm>
            <a:off x="7667104" y="5935286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472" name="object 4472"/>
          <p:cNvSpPr/>
          <p:nvPr/>
        </p:nvSpPr>
        <p:spPr>
          <a:xfrm>
            <a:off x="7672300" y="5966459"/>
            <a:ext cx="433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609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473" name="object 4473"/>
          <p:cNvSpPr/>
          <p:nvPr/>
        </p:nvSpPr>
        <p:spPr>
          <a:xfrm>
            <a:off x="7672300" y="5654732"/>
            <a:ext cx="433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474" name="object 4474"/>
          <p:cNvSpPr/>
          <p:nvPr/>
        </p:nvSpPr>
        <p:spPr>
          <a:xfrm>
            <a:off x="7672300" y="5654732"/>
            <a:ext cx="0" cy="311727"/>
          </a:xfrm>
          <a:custGeom>
            <a:avLst/>
            <a:gdLst/>
            <a:ahLst/>
            <a:cxnLst/>
            <a:rect l="l" t="t" r="r" b="b"/>
            <a:pathLst>
              <a:path h="457200">
                <a:moveTo>
                  <a:pt x="0" y="45720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475" name="object 4475"/>
          <p:cNvSpPr/>
          <p:nvPr/>
        </p:nvSpPr>
        <p:spPr>
          <a:xfrm>
            <a:off x="7672300" y="5654732"/>
            <a:ext cx="433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476" name="object 4476"/>
          <p:cNvSpPr/>
          <p:nvPr/>
        </p:nvSpPr>
        <p:spPr>
          <a:xfrm>
            <a:off x="7672300" y="5966459"/>
            <a:ext cx="433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477" name="object 4477"/>
          <p:cNvSpPr/>
          <p:nvPr/>
        </p:nvSpPr>
        <p:spPr>
          <a:xfrm>
            <a:off x="7676457" y="5654732"/>
            <a:ext cx="0" cy="311727"/>
          </a:xfrm>
          <a:custGeom>
            <a:avLst/>
            <a:gdLst/>
            <a:ahLst/>
            <a:cxnLst/>
            <a:rect l="l" t="t" r="r" b="b"/>
            <a:pathLst>
              <a:path h="457200">
                <a:moveTo>
                  <a:pt x="0" y="45720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478" name="object 4478"/>
          <p:cNvSpPr/>
          <p:nvPr/>
        </p:nvSpPr>
        <p:spPr>
          <a:xfrm>
            <a:off x="7672300" y="5654732"/>
            <a:ext cx="0" cy="311727"/>
          </a:xfrm>
          <a:custGeom>
            <a:avLst/>
            <a:gdLst/>
            <a:ahLst/>
            <a:cxnLst/>
            <a:rect l="l" t="t" r="r" b="b"/>
            <a:pathLst>
              <a:path h="457200">
                <a:moveTo>
                  <a:pt x="0" y="45720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479" name="object 4479"/>
          <p:cNvSpPr/>
          <p:nvPr/>
        </p:nvSpPr>
        <p:spPr>
          <a:xfrm>
            <a:off x="7667104" y="5966459"/>
            <a:ext cx="0" cy="29441"/>
          </a:xfrm>
          <a:custGeom>
            <a:avLst/>
            <a:gdLst/>
            <a:ahLst/>
            <a:cxnLst/>
            <a:rect l="l" t="t" r="r" b="b"/>
            <a:pathLst>
              <a:path h="43179">
                <a:moveTo>
                  <a:pt x="0" y="4267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480" name="object 4480"/>
          <p:cNvSpPr/>
          <p:nvPr/>
        </p:nvSpPr>
        <p:spPr>
          <a:xfrm>
            <a:off x="7662949" y="5966459"/>
            <a:ext cx="0" cy="29441"/>
          </a:xfrm>
          <a:custGeom>
            <a:avLst/>
            <a:gdLst/>
            <a:ahLst/>
            <a:cxnLst/>
            <a:rect l="l" t="t" r="r" b="b"/>
            <a:pathLst>
              <a:path h="43179">
                <a:moveTo>
                  <a:pt x="0" y="0"/>
                </a:moveTo>
                <a:lnTo>
                  <a:pt x="0" y="426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481" name="object 4481"/>
          <p:cNvSpPr/>
          <p:nvPr/>
        </p:nvSpPr>
        <p:spPr>
          <a:xfrm>
            <a:off x="7662949" y="5965420"/>
            <a:ext cx="0" cy="30307"/>
          </a:xfrm>
          <a:custGeom>
            <a:avLst/>
            <a:gdLst/>
            <a:ahLst/>
            <a:cxnLst/>
            <a:rect l="l" t="t" r="r" b="b"/>
            <a:pathLst>
              <a:path h="44450">
                <a:moveTo>
                  <a:pt x="0" y="0"/>
                </a:moveTo>
                <a:lnTo>
                  <a:pt x="0" y="4419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482" name="object 4482"/>
          <p:cNvSpPr/>
          <p:nvPr/>
        </p:nvSpPr>
        <p:spPr>
          <a:xfrm>
            <a:off x="7667104" y="5965420"/>
            <a:ext cx="0" cy="30307"/>
          </a:xfrm>
          <a:custGeom>
            <a:avLst/>
            <a:gdLst/>
            <a:ahLst/>
            <a:cxnLst/>
            <a:rect l="l" t="t" r="r" b="b"/>
            <a:pathLst>
              <a:path h="44450">
                <a:moveTo>
                  <a:pt x="0" y="4419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483" name="object 4483"/>
          <p:cNvSpPr/>
          <p:nvPr/>
        </p:nvSpPr>
        <p:spPr>
          <a:xfrm>
            <a:off x="7662949" y="5654732"/>
            <a:ext cx="0" cy="310861"/>
          </a:xfrm>
          <a:custGeom>
            <a:avLst/>
            <a:gdLst/>
            <a:ahLst/>
            <a:cxnLst/>
            <a:rect l="l" t="t" r="r" b="b"/>
            <a:pathLst>
              <a:path h="455929">
                <a:moveTo>
                  <a:pt x="0" y="0"/>
                </a:moveTo>
                <a:lnTo>
                  <a:pt x="0" y="4556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484" name="object 4484"/>
          <p:cNvSpPr/>
          <p:nvPr/>
        </p:nvSpPr>
        <p:spPr>
          <a:xfrm>
            <a:off x="7667104" y="5654732"/>
            <a:ext cx="0" cy="310861"/>
          </a:xfrm>
          <a:custGeom>
            <a:avLst/>
            <a:gdLst/>
            <a:ahLst/>
            <a:cxnLst/>
            <a:rect l="l" t="t" r="r" b="b"/>
            <a:pathLst>
              <a:path h="455929">
                <a:moveTo>
                  <a:pt x="0" y="45567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485" name="object 4485"/>
          <p:cNvSpPr/>
          <p:nvPr/>
        </p:nvSpPr>
        <p:spPr>
          <a:xfrm>
            <a:off x="7662948" y="5997633"/>
            <a:ext cx="433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609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486" name="object 4486"/>
          <p:cNvSpPr/>
          <p:nvPr/>
        </p:nvSpPr>
        <p:spPr>
          <a:xfrm>
            <a:off x="7662949" y="5966459"/>
            <a:ext cx="0" cy="31173"/>
          </a:xfrm>
          <a:custGeom>
            <a:avLst/>
            <a:gdLst/>
            <a:ahLst/>
            <a:cxnLst/>
            <a:rect l="l" t="t" r="r" b="b"/>
            <a:pathLst>
              <a:path h="45720">
                <a:moveTo>
                  <a:pt x="0" y="0"/>
                </a:moveTo>
                <a:lnTo>
                  <a:pt x="0" y="457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487" name="object 4487"/>
          <p:cNvSpPr/>
          <p:nvPr/>
        </p:nvSpPr>
        <p:spPr>
          <a:xfrm>
            <a:off x="7667104" y="5966459"/>
            <a:ext cx="0" cy="31173"/>
          </a:xfrm>
          <a:custGeom>
            <a:avLst/>
            <a:gdLst/>
            <a:ahLst/>
            <a:cxnLst/>
            <a:rect l="l" t="t" r="r" b="b"/>
            <a:pathLst>
              <a:path h="45720">
                <a:moveTo>
                  <a:pt x="0" y="0"/>
                </a:moveTo>
                <a:lnTo>
                  <a:pt x="0" y="457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488" name="object 4488"/>
          <p:cNvSpPr/>
          <p:nvPr/>
        </p:nvSpPr>
        <p:spPr>
          <a:xfrm>
            <a:off x="7662949" y="5654732"/>
            <a:ext cx="433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489" name="object 4489"/>
          <p:cNvSpPr/>
          <p:nvPr/>
        </p:nvSpPr>
        <p:spPr>
          <a:xfrm>
            <a:off x="7662949" y="5997633"/>
            <a:ext cx="433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490" name="object 4490"/>
          <p:cNvSpPr/>
          <p:nvPr/>
        </p:nvSpPr>
        <p:spPr>
          <a:xfrm>
            <a:off x="7667104" y="5654732"/>
            <a:ext cx="0" cy="311727"/>
          </a:xfrm>
          <a:custGeom>
            <a:avLst/>
            <a:gdLst/>
            <a:ahLst/>
            <a:cxnLst/>
            <a:rect l="l" t="t" r="r" b="b"/>
            <a:pathLst>
              <a:path h="457200">
                <a:moveTo>
                  <a:pt x="0" y="45720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491" name="object 4491"/>
          <p:cNvSpPr/>
          <p:nvPr/>
        </p:nvSpPr>
        <p:spPr>
          <a:xfrm>
            <a:off x="7667104" y="5966459"/>
            <a:ext cx="0" cy="31173"/>
          </a:xfrm>
          <a:custGeom>
            <a:avLst/>
            <a:gdLst/>
            <a:ahLst/>
            <a:cxnLst/>
            <a:rect l="l" t="t" r="r" b="b"/>
            <a:pathLst>
              <a:path h="45720">
                <a:moveTo>
                  <a:pt x="0" y="457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492" name="object 4492"/>
          <p:cNvSpPr/>
          <p:nvPr/>
        </p:nvSpPr>
        <p:spPr>
          <a:xfrm>
            <a:off x="7662949" y="5654732"/>
            <a:ext cx="0" cy="311727"/>
          </a:xfrm>
          <a:custGeom>
            <a:avLst/>
            <a:gdLst/>
            <a:ahLst/>
            <a:cxnLst/>
            <a:rect l="l" t="t" r="r" b="b"/>
            <a:pathLst>
              <a:path h="457200">
                <a:moveTo>
                  <a:pt x="0" y="45720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493" name="object 4493"/>
          <p:cNvSpPr/>
          <p:nvPr/>
        </p:nvSpPr>
        <p:spPr>
          <a:xfrm>
            <a:off x="7662949" y="5966459"/>
            <a:ext cx="0" cy="31173"/>
          </a:xfrm>
          <a:custGeom>
            <a:avLst/>
            <a:gdLst/>
            <a:ahLst/>
            <a:cxnLst/>
            <a:rect l="l" t="t" r="r" b="b"/>
            <a:pathLst>
              <a:path h="45720">
                <a:moveTo>
                  <a:pt x="0" y="457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494" name="object 4494"/>
          <p:cNvSpPr/>
          <p:nvPr/>
        </p:nvSpPr>
        <p:spPr>
          <a:xfrm>
            <a:off x="7423957" y="5966459"/>
            <a:ext cx="433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609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495" name="object 4495"/>
          <p:cNvSpPr/>
          <p:nvPr/>
        </p:nvSpPr>
        <p:spPr>
          <a:xfrm>
            <a:off x="7423957" y="5654732"/>
            <a:ext cx="433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496" name="object 4496"/>
          <p:cNvSpPr/>
          <p:nvPr/>
        </p:nvSpPr>
        <p:spPr>
          <a:xfrm>
            <a:off x="7428115" y="5654732"/>
            <a:ext cx="0" cy="311727"/>
          </a:xfrm>
          <a:custGeom>
            <a:avLst/>
            <a:gdLst/>
            <a:ahLst/>
            <a:cxnLst/>
            <a:rect l="l" t="t" r="r" b="b"/>
            <a:pathLst>
              <a:path h="457200">
                <a:moveTo>
                  <a:pt x="0" y="0"/>
                </a:moveTo>
                <a:lnTo>
                  <a:pt x="0" y="45720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497" name="object 4497"/>
          <p:cNvSpPr/>
          <p:nvPr/>
        </p:nvSpPr>
        <p:spPr>
          <a:xfrm>
            <a:off x="7423957" y="5654732"/>
            <a:ext cx="433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498" name="object 4498"/>
          <p:cNvSpPr/>
          <p:nvPr/>
        </p:nvSpPr>
        <p:spPr>
          <a:xfrm>
            <a:off x="7423957" y="5966459"/>
            <a:ext cx="433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499" name="object 4499"/>
          <p:cNvSpPr/>
          <p:nvPr/>
        </p:nvSpPr>
        <p:spPr>
          <a:xfrm>
            <a:off x="7428115" y="5654732"/>
            <a:ext cx="0" cy="311727"/>
          </a:xfrm>
          <a:custGeom>
            <a:avLst/>
            <a:gdLst/>
            <a:ahLst/>
            <a:cxnLst/>
            <a:rect l="l" t="t" r="r" b="b"/>
            <a:pathLst>
              <a:path h="457200">
                <a:moveTo>
                  <a:pt x="0" y="45720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500" name="object 4500"/>
          <p:cNvSpPr/>
          <p:nvPr/>
        </p:nvSpPr>
        <p:spPr>
          <a:xfrm>
            <a:off x="7423957" y="5653693"/>
            <a:ext cx="0" cy="313892"/>
          </a:xfrm>
          <a:custGeom>
            <a:avLst/>
            <a:gdLst/>
            <a:ahLst/>
            <a:cxnLst/>
            <a:rect l="l" t="t" r="r" b="b"/>
            <a:pathLst>
              <a:path h="460375">
                <a:moveTo>
                  <a:pt x="0" y="0"/>
                </a:moveTo>
                <a:lnTo>
                  <a:pt x="0" y="4602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501" name="object 4501"/>
          <p:cNvSpPr/>
          <p:nvPr/>
        </p:nvSpPr>
        <p:spPr>
          <a:xfrm>
            <a:off x="7436427" y="5966459"/>
            <a:ext cx="0" cy="29441"/>
          </a:xfrm>
          <a:custGeom>
            <a:avLst/>
            <a:gdLst/>
            <a:ahLst/>
            <a:cxnLst/>
            <a:rect l="l" t="t" r="r" b="b"/>
            <a:pathLst>
              <a:path h="43179">
                <a:moveTo>
                  <a:pt x="0" y="4267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502" name="object 4502"/>
          <p:cNvSpPr/>
          <p:nvPr/>
        </p:nvSpPr>
        <p:spPr>
          <a:xfrm>
            <a:off x="7436427" y="5965420"/>
            <a:ext cx="0" cy="30307"/>
          </a:xfrm>
          <a:custGeom>
            <a:avLst/>
            <a:gdLst/>
            <a:ahLst/>
            <a:cxnLst/>
            <a:rect l="l" t="t" r="r" b="b"/>
            <a:pathLst>
              <a:path h="44450">
                <a:moveTo>
                  <a:pt x="0" y="4419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503" name="object 4503"/>
          <p:cNvSpPr/>
          <p:nvPr/>
        </p:nvSpPr>
        <p:spPr>
          <a:xfrm>
            <a:off x="7436427" y="5654732"/>
            <a:ext cx="0" cy="310861"/>
          </a:xfrm>
          <a:custGeom>
            <a:avLst/>
            <a:gdLst/>
            <a:ahLst/>
            <a:cxnLst/>
            <a:rect l="l" t="t" r="r" b="b"/>
            <a:pathLst>
              <a:path h="455929">
                <a:moveTo>
                  <a:pt x="0" y="45567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504" name="object 4504"/>
          <p:cNvSpPr/>
          <p:nvPr/>
        </p:nvSpPr>
        <p:spPr>
          <a:xfrm>
            <a:off x="7433308" y="5997633"/>
            <a:ext cx="3464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457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505" name="object 4505"/>
          <p:cNvSpPr/>
          <p:nvPr/>
        </p:nvSpPr>
        <p:spPr>
          <a:xfrm>
            <a:off x="7436427" y="5966459"/>
            <a:ext cx="0" cy="31173"/>
          </a:xfrm>
          <a:custGeom>
            <a:avLst/>
            <a:gdLst/>
            <a:ahLst/>
            <a:cxnLst/>
            <a:rect l="l" t="t" r="r" b="b"/>
            <a:pathLst>
              <a:path h="45720">
                <a:moveTo>
                  <a:pt x="0" y="0"/>
                </a:moveTo>
                <a:lnTo>
                  <a:pt x="0" y="457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506" name="object 4506"/>
          <p:cNvSpPr/>
          <p:nvPr/>
        </p:nvSpPr>
        <p:spPr>
          <a:xfrm>
            <a:off x="7433308" y="5997633"/>
            <a:ext cx="3464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4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507" name="object 4507"/>
          <p:cNvSpPr/>
          <p:nvPr/>
        </p:nvSpPr>
        <p:spPr>
          <a:xfrm>
            <a:off x="7436427" y="5654732"/>
            <a:ext cx="0" cy="311727"/>
          </a:xfrm>
          <a:custGeom>
            <a:avLst/>
            <a:gdLst/>
            <a:ahLst/>
            <a:cxnLst/>
            <a:rect l="l" t="t" r="r" b="b"/>
            <a:pathLst>
              <a:path h="457200">
                <a:moveTo>
                  <a:pt x="0" y="45720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508" name="object 4508"/>
          <p:cNvSpPr/>
          <p:nvPr/>
        </p:nvSpPr>
        <p:spPr>
          <a:xfrm>
            <a:off x="7436427" y="5966459"/>
            <a:ext cx="0" cy="31173"/>
          </a:xfrm>
          <a:custGeom>
            <a:avLst/>
            <a:gdLst/>
            <a:ahLst/>
            <a:cxnLst/>
            <a:rect l="l" t="t" r="r" b="b"/>
            <a:pathLst>
              <a:path h="45720">
                <a:moveTo>
                  <a:pt x="0" y="457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509" name="object 4509"/>
          <p:cNvSpPr/>
          <p:nvPr/>
        </p:nvSpPr>
        <p:spPr>
          <a:xfrm>
            <a:off x="7433309" y="5654732"/>
            <a:ext cx="0" cy="311727"/>
          </a:xfrm>
          <a:custGeom>
            <a:avLst/>
            <a:gdLst/>
            <a:ahLst/>
            <a:cxnLst/>
            <a:rect l="l" t="t" r="r" b="b"/>
            <a:pathLst>
              <a:path h="457200">
                <a:moveTo>
                  <a:pt x="0" y="45720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510" name="object 4510"/>
          <p:cNvSpPr/>
          <p:nvPr/>
        </p:nvSpPr>
        <p:spPr>
          <a:xfrm>
            <a:off x="7433309" y="5653693"/>
            <a:ext cx="0" cy="344199"/>
          </a:xfrm>
          <a:custGeom>
            <a:avLst/>
            <a:gdLst/>
            <a:ahLst/>
            <a:cxnLst/>
            <a:rect l="l" t="t" r="r" b="b"/>
            <a:pathLst>
              <a:path h="504825">
                <a:moveTo>
                  <a:pt x="0" y="0"/>
                </a:moveTo>
                <a:lnTo>
                  <a:pt x="0" y="50444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511" name="object 4511"/>
          <p:cNvSpPr/>
          <p:nvPr/>
        </p:nvSpPr>
        <p:spPr>
          <a:xfrm>
            <a:off x="8685415" y="5339888"/>
            <a:ext cx="0" cy="163224"/>
          </a:xfrm>
          <a:custGeom>
            <a:avLst/>
            <a:gdLst/>
            <a:ahLst/>
            <a:cxnLst/>
            <a:rect l="l" t="t" r="r" b="b"/>
            <a:pathLst>
              <a:path h="239395">
                <a:moveTo>
                  <a:pt x="0" y="0"/>
                </a:moveTo>
                <a:lnTo>
                  <a:pt x="0" y="23926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512" name="object 4512"/>
          <p:cNvSpPr/>
          <p:nvPr/>
        </p:nvSpPr>
        <p:spPr>
          <a:xfrm>
            <a:off x="9683980" y="5344044"/>
            <a:ext cx="0" cy="148936"/>
          </a:xfrm>
          <a:custGeom>
            <a:avLst/>
            <a:gdLst/>
            <a:ahLst/>
            <a:cxnLst/>
            <a:rect l="l" t="t" r="r" b="b"/>
            <a:pathLst>
              <a:path h="218440">
                <a:moveTo>
                  <a:pt x="0" y="0"/>
                </a:moveTo>
                <a:lnTo>
                  <a:pt x="0" y="21793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513" name="object 4513"/>
          <p:cNvSpPr/>
          <p:nvPr/>
        </p:nvSpPr>
        <p:spPr>
          <a:xfrm>
            <a:off x="9683980" y="5507180"/>
            <a:ext cx="0" cy="145473"/>
          </a:xfrm>
          <a:custGeom>
            <a:avLst/>
            <a:gdLst/>
            <a:ahLst/>
            <a:cxnLst/>
            <a:rect l="l" t="t" r="r" b="b"/>
            <a:pathLst>
              <a:path h="213359">
                <a:moveTo>
                  <a:pt x="0" y="21335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514" name="object 4514"/>
          <p:cNvSpPr/>
          <p:nvPr/>
        </p:nvSpPr>
        <p:spPr>
          <a:xfrm>
            <a:off x="8856864" y="5507181"/>
            <a:ext cx="0" cy="149802"/>
          </a:xfrm>
          <a:custGeom>
            <a:avLst/>
            <a:gdLst/>
            <a:ahLst/>
            <a:cxnLst/>
            <a:rect l="l" t="t" r="r" b="b"/>
            <a:pathLst>
              <a:path h="219709">
                <a:moveTo>
                  <a:pt x="0" y="0"/>
                </a:moveTo>
                <a:lnTo>
                  <a:pt x="0" y="21945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515" name="object 4515"/>
          <p:cNvSpPr/>
          <p:nvPr/>
        </p:nvSpPr>
        <p:spPr>
          <a:xfrm>
            <a:off x="8687493" y="5667201"/>
            <a:ext cx="154132" cy="0"/>
          </a:xfrm>
          <a:custGeom>
            <a:avLst/>
            <a:gdLst/>
            <a:ahLst/>
            <a:cxnLst/>
            <a:rect l="l" t="t" r="r" b="b"/>
            <a:pathLst>
              <a:path w="226059">
                <a:moveTo>
                  <a:pt x="22555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516" name="object 4516"/>
          <p:cNvSpPr/>
          <p:nvPr/>
        </p:nvSpPr>
        <p:spPr>
          <a:xfrm>
            <a:off x="8685414" y="5966459"/>
            <a:ext cx="158028" cy="0"/>
          </a:xfrm>
          <a:custGeom>
            <a:avLst/>
            <a:gdLst/>
            <a:ahLst/>
            <a:cxnLst/>
            <a:rect l="l" t="t" r="r" b="b"/>
            <a:pathLst>
              <a:path w="231775">
                <a:moveTo>
                  <a:pt x="2316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517" name="object 4517"/>
          <p:cNvSpPr/>
          <p:nvPr/>
        </p:nvSpPr>
        <p:spPr>
          <a:xfrm>
            <a:off x="8841277" y="5966459"/>
            <a:ext cx="433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609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518" name="object 4518"/>
          <p:cNvSpPr/>
          <p:nvPr/>
        </p:nvSpPr>
        <p:spPr>
          <a:xfrm>
            <a:off x="8841278" y="5652654"/>
            <a:ext cx="0" cy="313892"/>
          </a:xfrm>
          <a:custGeom>
            <a:avLst/>
            <a:gdLst/>
            <a:ahLst/>
            <a:cxnLst/>
            <a:rect l="l" t="t" r="r" b="b"/>
            <a:pathLst>
              <a:path h="460375">
                <a:moveTo>
                  <a:pt x="0" y="46024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519" name="object 4519"/>
          <p:cNvSpPr/>
          <p:nvPr/>
        </p:nvSpPr>
        <p:spPr>
          <a:xfrm>
            <a:off x="8845435" y="5656811"/>
            <a:ext cx="0" cy="309995"/>
          </a:xfrm>
          <a:custGeom>
            <a:avLst/>
            <a:gdLst/>
            <a:ahLst/>
            <a:cxnLst/>
            <a:rect l="l" t="t" r="r" b="b"/>
            <a:pathLst>
              <a:path h="454659">
                <a:moveTo>
                  <a:pt x="0" y="0"/>
                </a:moveTo>
                <a:lnTo>
                  <a:pt x="0" y="45415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520" name="object 4520"/>
          <p:cNvSpPr/>
          <p:nvPr/>
        </p:nvSpPr>
        <p:spPr>
          <a:xfrm>
            <a:off x="8841278" y="5652654"/>
            <a:ext cx="15586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6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521" name="object 4521"/>
          <p:cNvSpPr/>
          <p:nvPr/>
        </p:nvSpPr>
        <p:spPr>
          <a:xfrm>
            <a:off x="8845435" y="5656811"/>
            <a:ext cx="11690" cy="0"/>
          </a:xfrm>
          <a:custGeom>
            <a:avLst/>
            <a:gdLst/>
            <a:ahLst/>
            <a:cxnLst/>
            <a:rect l="l" t="t" r="r" b="b"/>
            <a:pathLst>
              <a:path w="17145">
                <a:moveTo>
                  <a:pt x="1676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522" name="object 4522"/>
          <p:cNvSpPr/>
          <p:nvPr/>
        </p:nvSpPr>
        <p:spPr>
          <a:xfrm>
            <a:off x="9683980" y="5652654"/>
            <a:ext cx="92652" cy="0"/>
          </a:xfrm>
          <a:custGeom>
            <a:avLst/>
            <a:gdLst/>
            <a:ahLst/>
            <a:cxnLst/>
            <a:rect l="l" t="t" r="r" b="b"/>
            <a:pathLst>
              <a:path w="135890">
                <a:moveTo>
                  <a:pt x="0" y="0"/>
                </a:moveTo>
                <a:lnTo>
                  <a:pt x="13563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523" name="object 4523"/>
          <p:cNvSpPr/>
          <p:nvPr/>
        </p:nvSpPr>
        <p:spPr>
          <a:xfrm>
            <a:off x="9683980" y="5656811"/>
            <a:ext cx="95683" cy="0"/>
          </a:xfrm>
          <a:custGeom>
            <a:avLst/>
            <a:gdLst/>
            <a:ahLst/>
            <a:cxnLst/>
            <a:rect l="l" t="t" r="r" b="b"/>
            <a:pathLst>
              <a:path w="140334">
                <a:moveTo>
                  <a:pt x="14020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524" name="object 4524"/>
          <p:cNvSpPr/>
          <p:nvPr/>
        </p:nvSpPr>
        <p:spPr>
          <a:xfrm>
            <a:off x="9776459" y="5344043"/>
            <a:ext cx="0" cy="308697"/>
          </a:xfrm>
          <a:custGeom>
            <a:avLst/>
            <a:gdLst/>
            <a:ahLst/>
            <a:cxnLst/>
            <a:rect l="l" t="t" r="r" b="b"/>
            <a:pathLst>
              <a:path h="452754">
                <a:moveTo>
                  <a:pt x="0" y="45262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525" name="object 4525"/>
          <p:cNvSpPr/>
          <p:nvPr/>
        </p:nvSpPr>
        <p:spPr>
          <a:xfrm>
            <a:off x="9779576" y="5339887"/>
            <a:ext cx="0" cy="316923"/>
          </a:xfrm>
          <a:custGeom>
            <a:avLst/>
            <a:gdLst/>
            <a:ahLst/>
            <a:cxnLst/>
            <a:rect l="l" t="t" r="r" b="b"/>
            <a:pathLst>
              <a:path h="464820">
                <a:moveTo>
                  <a:pt x="0" y="0"/>
                </a:moveTo>
                <a:lnTo>
                  <a:pt x="0" y="4648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526" name="object 4526"/>
          <p:cNvSpPr/>
          <p:nvPr/>
        </p:nvSpPr>
        <p:spPr>
          <a:xfrm>
            <a:off x="9683980" y="5344044"/>
            <a:ext cx="92652" cy="0"/>
          </a:xfrm>
          <a:custGeom>
            <a:avLst/>
            <a:gdLst/>
            <a:ahLst/>
            <a:cxnLst/>
            <a:rect l="l" t="t" r="r" b="b"/>
            <a:pathLst>
              <a:path w="135890">
                <a:moveTo>
                  <a:pt x="13563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527" name="object 4527"/>
          <p:cNvSpPr/>
          <p:nvPr/>
        </p:nvSpPr>
        <p:spPr>
          <a:xfrm>
            <a:off x="9683980" y="5339887"/>
            <a:ext cx="95683" cy="0"/>
          </a:xfrm>
          <a:custGeom>
            <a:avLst/>
            <a:gdLst/>
            <a:ahLst/>
            <a:cxnLst/>
            <a:rect l="l" t="t" r="r" b="b"/>
            <a:pathLst>
              <a:path w="140334">
                <a:moveTo>
                  <a:pt x="0" y="0"/>
                </a:moveTo>
                <a:lnTo>
                  <a:pt x="14020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528" name="object 4528"/>
          <p:cNvSpPr/>
          <p:nvPr/>
        </p:nvSpPr>
        <p:spPr>
          <a:xfrm>
            <a:off x="9683980" y="5339887"/>
            <a:ext cx="0" cy="4330"/>
          </a:xfrm>
          <a:custGeom>
            <a:avLst/>
            <a:gdLst/>
            <a:ahLst/>
            <a:cxnLst/>
            <a:rect l="l" t="t" r="r" b="b"/>
            <a:pathLst>
              <a:path h="6350">
                <a:moveTo>
                  <a:pt x="0" y="0"/>
                </a:moveTo>
                <a:lnTo>
                  <a:pt x="0" y="609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529" name="object 4529"/>
          <p:cNvSpPr/>
          <p:nvPr/>
        </p:nvSpPr>
        <p:spPr>
          <a:xfrm>
            <a:off x="8685414" y="5344044"/>
            <a:ext cx="998826" cy="0"/>
          </a:xfrm>
          <a:custGeom>
            <a:avLst/>
            <a:gdLst/>
            <a:ahLst/>
            <a:cxnLst/>
            <a:rect l="l" t="t" r="r" b="b"/>
            <a:pathLst>
              <a:path w="1464944">
                <a:moveTo>
                  <a:pt x="1464563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530" name="object 4530"/>
          <p:cNvSpPr/>
          <p:nvPr/>
        </p:nvSpPr>
        <p:spPr>
          <a:xfrm>
            <a:off x="8685414" y="5339887"/>
            <a:ext cx="998826" cy="0"/>
          </a:xfrm>
          <a:custGeom>
            <a:avLst/>
            <a:gdLst/>
            <a:ahLst/>
            <a:cxnLst/>
            <a:rect l="l" t="t" r="r" b="b"/>
            <a:pathLst>
              <a:path w="1464944">
                <a:moveTo>
                  <a:pt x="0" y="0"/>
                </a:moveTo>
                <a:lnTo>
                  <a:pt x="146456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531" name="object 4531"/>
          <p:cNvSpPr/>
          <p:nvPr/>
        </p:nvSpPr>
        <p:spPr>
          <a:xfrm>
            <a:off x="8856865" y="5652654"/>
            <a:ext cx="827376" cy="0"/>
          </a:xfrm>
          <a:custGeom>
            <a:avLst/>
            <a:gdLst/>
            <a:ahLst/>
            <a:cxnLst/>
            <a:rect l="l" t="t" r="r" b="b"/>
            <a:pathLst>
              <a:path w="1213484">
                <a:moveTo>
                  <a:pt x="0" y="0"/>
                </a:moveTo>
                <a:lnTo>
                  <a:pt x="121310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532" name="object 4532"/>
          <p:cNvSpPr/>
          <p:nvPr/>
        </p:nvSpPr>
        <p:spPr>
          <a:xfrm>
            <a:off x="8856864" y="5656811"/>
            <a:ext cx="827376" cy="0"/>
          </a:xfrm>
          <a:custGeom>
            <a:avLst/>
            <a:gdLst/>
            <a:ahLst/>
            <a:cxnLst/>
            <a:rect l="l" t="t" r="r" b="b"/>
            <a:pathLst>
              <a:path w="1213484">
                <a:moveTo>
                  <a:pt x="1213103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533" name="object 4533"/>
          <p:cNvSpPr/>
          <p:nvPr/>
        </p:nvSpPr>
        <p:spPr>
          <a:xfrm>
            <a:off x="9683980" y="5652654"/>
            <a:ext cx="0" cy="4330"/>
          </a:xfrm>
          <a:custGeom>
            <a:avLst/>
            <a:gdLst/>
            <a:ahLst/>
            <a:cxnLst/>
            <a:rect l="l" t="t" r="r" b="b"/>
            <a:pathLst>
              <a:path h="6350">
                <a:moveTo>
                  <a:pt x="0" y="0"/>
                </a:moveTo>
                <a:lnTo>
                  <a:pt x="0" y="609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534" name="object 4534"/>
          <p:cNvSpPr/>
          <p:nvPr/>
        </p:nvSpPr>
        <p:spPr>
          <a:xfrm>
            <a:off x="8841277" y="5966459"/>
            <a:ext cx="433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535" name="object 4535"/>
          <p:cNvSpPr/>
          <p:nvPr/>
        </p:nvSpPr>
        <p:spPr>
          <a:xfrm>
            <a:off x="8685414" y="5339887"/>
            <a:ext cx="998826" cy="0"/>
          </a:xfrm>
          <a:custGeom>
            <a:avLst/>
            <a:gdLst/>
            <a:ahLst/>
            <a:cxnLst/>
            <a:rect l="l" t="t" r="r" b="b"/>
            <a:pathLst>
              <a:path w="1464944">
                <a:moveTo>
                  <a:pt x="1464563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536" name="object 4536"/>
          <p:cNvSpPr/>
          <p:nvPr/>
        </p:nvSpPr>
        <p:spPr>
          <a:xfrm>
            <a:off x="9683980" y="5339887"/>
            <a:ext cx="95683" cy="0"/>
          </a:xfrm>
          <a:custGeom>
            <a:avLst/>
            <a:gdLst/>
            <a:ahLst/>
            <a:cxnLst/>
            <a:rect l="l" t="t" r="r" b="b"/>
            <a:pathLst>
              <a:path w="140334">
                <a:moveTo>
                  <a:pt x="14020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537" name="object 4537"/>
          <p:cNvSpPr/>
          <p:nvPr/>
        </p:nvSpPr>
        <p:spPr>
          <a:xfrm>
            <a:off x="9779576" y="5339887"/>
            <a:ext cx="0" cy="316923"/>
          </a:xfrm>
          <a:custGeom>
            <a:avLst/>
            <a:gdLst/>
            <a:ahLst/>
            <a:cxnLst/>
            <a:rect l="l" t="t" r="r" b="b"/>
            <a:pathLst>
              <a:path h="464820">
                <a:moveTo>
                  <a:pt x="0" y="46481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538" name="object 4538"/>
          <p:cNvSpPr/>
          <p:nvPr/>
        </p:nvSpPr>
        <p:spPr>
          <a:xfrm>
            <a:off x="9683980" y="5656811"/>
            <a:ext cx="95683" cy="0"/>
          </a:xfrm>
          <a:custGeom>
            <a:avLst/>
            <a:gdLst/>
            <a:ahLst/>
            <a:cxnLst/>
            <a:rect l="l" t="t" r="r" b="b"/>
            <a:pathLst>
              <a:path w="140334">
                <a:moveTo>
                  <a:pt x="0" y="0"/>
                </a:moveTo>
                <a:lnTo>
                  <a:pt x="14020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539" name="object 4539"/>
          <p:cNvSpPr/>
          <p:nvPr/>
        </p:nvSpPr>
        <p:spPr>
          <a:xfrm>
            <a:off x="8856865" y="5656811"/>
            <a:ext cx="827376" cy="0"/>
          </a:xfrm>
          <a:custGeom>
            <a:avLst/>
            <a:gdLst/>
            <a:ahLst/>
            <a:cxnLst/>
            <a:rect l="l" t="t" r="r" b="b"/>
            <a:pathLst>
              <a:path w="1213484">
                <a:moveTo>
                  <a:pt x="0" y="0"/>
                </a:moveTo>
                <a:lnTo>
                  <a:pt x="121310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540" name="object 4540"/>
          <p:cNvSpPr/>
          <p:nvPr/>
        </p:nvSpPr>
        <p:spPr>
          <a:xfrm>
            <a:off x="8845435" y="5656811"/>
            <a:ext cx="11690" cy="0"/>
          </a:xfrm>
          <a:custGeom>
            <a:avLst/>
            <a:gdLst/>
            <a:ahLst/>
            <a:cxnLst/>
            <a:rect l="l" t="t" r="r" b="b"/>
            <a:pathLst>
              <a:path w="17145">
                <a:moveTo>
                  <a:pt x="0" y="0"/>
                </a:moveTo>
                <a:lnTo>
                  <a:pt x="1676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541" name="object 4541"/>
          <p:cNvSpPr/>
          <p:nvPr/>
        </p:nvSpPr>
        <p:spPr>
          <a:xfrm>
            <a:off x="8845435" y="5656811"/>
            <a:ext cx="0" cy="309995"/>
          </a:xfrm>
          <a:custGeom>
            <a:avLst/>
            <a:gdLst/>
            <a:ahLst/>
            <a:cxnLst/>
            <a:rect l="l" t="t" r="r" b="b"/>
            <a:pathLst>
              <a:path h="454659">
                <a:moveTo>
                  <a:pt x="0" y="45415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542" name="object 4542"/>
          <p:cNvSpPr/>
          <p:nvPr/>
        </p:nvSpPr>
        <p:spPr>
          <a:xfrm>
            <a:off x="8685414" y="5344044"/>
            <a:ext cx="998826" cy="0"/>
          </a:xfrm>
          <a:custGeom>
            <a:avLst/>
            <a:gdLst/>
            <a:ahLst/>
            <a:cxnLst/>
            <a:rect l="l" t="t" r="r" b="b"/>
            <a:pathLst>
              <a:path w="1464944">
                <a:moveTo>
                  <a:pt x="1464563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543" name="object 4543"/>
          <p:cNvSpPr/>
          <p:nvPr/>
        </p:nvSpPr>
        <p:spPr>
          <a:xfrm>
            <a:off x="9683980" y="5344044"/>
            <a:ext cx="92652" cy="0"/>
          </a:xfrm>
          <a:custGeom>
            <a:avLst/>
            <a:gdLst/>
            <a:ahLst/>
            <a:cxnLst/>
            <a:rect l="l" t="t" r="r" b="b"/>
            <a:pathLst>
              <a:path w="135890">
                <a:moveTo>
                  <a:pt x="13563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544" name="object 4544"/>
          <p:cNvSpPr/>
          <p:nvPr/>
        </p:nvSpPr>
        <p:spPr>
          <a:xfrm>
            <a:off x="9776459" y="5344043"/>
            <a:ext cx="0" cy="308697"/>
          </a:xfrm>
          <a:custGeom>
            <a:avLst/>
            <a:gdLst/>
            <a:ahLst/>
            <a:cxnLst/>
            <a:rect l="l" t="t" r="r" b="b"/>
            <a:pathLst>
              <a:path h="452754">
                <a:moveTo>
                  <a:pt x="0" y="45262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545" name="object 4545"/>
          <p:cNvSpPr/>
          <p:nvPr/>
        </p:nvSpPr>
        <p:spPr>
          <a:xfrm>
            <a:off x="9683980" y="5652654"/>
            <a:ext cx="92652" cy="0"/>
          </a:xfrm>
          <a:custGeom>
            <a:avLst/>
            <a:gdLst/>
            <a:ahLst/>
            <a:cxnLst/>
            <a:rect l="l" t="t" r="r" b="b"/>
            <a:pathLst>
              <a:path w="135890">
                <a:moveTo>
                  <a:pt x="0" y="0"/>
                </a:moveTo>
                <a:lnTo>
                  <a:pt x="13563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546" name="object 4546"/>
          <p:cNvSpPr/>
          <p:nvPr/>
        </p:nvSpPr>
        <p:spPr>
          <a:xfrm>
            <a:off x="8856865" y="5652654"/>
            <a:ext cx="827376" cy="0"/>
          </a:xfrm>
          <a:custGeom>
            <a:avLst/>
            <a:gdLst/>
            <a:ahLst/>
            <a:cxnLst/>
            <a:rect l="l" t="t" r="r" b="b"/>
            <a:pathLst>
              <a:path w="1213484">
                <a:moveTo>
                  <a:pt x="0" y="0"/>
                </a:moveTo>
                <a:lnTo>
                  <a:pt x="121310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547" name="object 4547"/>
          <p:cNvSpPr/>
          <p:nvPr/>
        </p:nvSpPr>
        <p:spPr>
          <a:xfrm>
            <a:off x="8841278" y="5652654"/>
            <a:ext cx="15586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6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548" name="object 4548"/>
          <p:cNvSpPr/>
          <p:nvPr/>
        </p:nvSpPr>
        <p:spPr>
          <a:xfrm>
            <a:off x="8841278" y="5652654"/>
            <a:ext cx="0" cy="313892"/>
          </a:xfrm>
          <a:custGeom>
            <a:avLst/>
            <a:gdLst/>
            <a:ahLst/>
            <a:cxnLst/>
            <a:rect l="l" t="t" r="r" b="b"/>
            <a:pathLst>
              <a:path h="460375">
                <a:moveTo>
                  <a:pt x="0" y="46024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549" name="object 4549"/>
          <p:cNvSpPr/>
          <p:nvPr/>
        </p:nvSpPr>
        <p:spPr>
          <a:xfrm>
            <a:off x="8850629" y="5662005"/>
            <a:ext cx="0" cy="304800"/>
          </a:xfrm>
          <a:custGeom>
            <a:avLst/>
            <a:gdLst/>
            <a:ahLst/>
            <a:cxnLst/>
            <a:rect l="l" t="t" r="r" b="b"/>
            <a:pathLst>
              <a:path h="447040">
                <a:moveTo>
                  <a:pt x="0" y="0"/>
                </a:moveTo>
                <a:lnTo>
                  <a:pt x="0" y="44653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550" name="object 4550"/>
          <p:cNvSpPr/>
          <p:nvPr/>
        </p:nvSpPr>
        <p:spPr>
          <a:xfrm>
            <a:off x="8854786" y="5665123"/>
            <a:ext cx="0" cy="301336"/>
          </a:xfrm>
          <a:custGeom>
            <a:avLst/>
            <a:gdLst/>
            <a:ahLst/>
            <a:cxnLst/>
            <a:rect l="l" t="t" r="r" b="b"/>
            <a:pathLst>
              <a:path h="441959">
                <a:moveTo>
                  <a:pt x="0" y="44195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551" name="object 4551"/>
          <p:cNvSpPr/>
          <p:nvPr/>
        </p:nvSpPr>
        <p:spPr>
          <a:xfrm>
            <a:off x="8850630" y="5662005"/>
            <a:ext cx="6494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914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552" name="object 4552"/>
          <p:cNvSpPr/>
          <p:nvPr/>
        </p:nvSpPr>
        <p:spPr>
          <a:xfrm>
            <a:off x="8854786" y="5665123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553" name="object 4553"/>
          <p:cNvSpPr/>
          <p:nvPr/>
        </p:nvSpPr>
        <p:spPr>
          <a:xfrm>
            <a:off x="9683980" y="5662005"/>
            <a:ext cx="100878" cy="0"/>
          </a:xfrm>
          <a:custGeom>
            <a:avLst/>
            <a:gdLst/>
            <a:ahLst/>
            <a:cxnLst/>
            <a:rect l="l" t="t" r="r" b="b"/>
            <a:pathLst>
              <a:path w="147955">
                <a:moveTo>
                  <a:pt x="14782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554" name="object 4554"/>
          <p:cNvSpPr/>
          <p:nvPr/>
        </p:nvSpPr>
        <p:spPr>
          <a:xfrm>
            <a:off x="9683980" y="5665123"/>
            <a:ext cx="105208" cy="0"/>
          </a:xfrm>
          <a:custGeom>
            <a:avLst/>
            <a:gdLst/>
            <a:ahLst/>
            <a:cxnLst/>
            <a:rect l="l" t="t" r="r" b="b"/>
            <a:pathLst>
              <a:path w="154305">
                <a:moveTo>
                  <a:pt x="0" y="0"/>
                </a:moveTo>
                <a:lnTo>
                  <a:pt x="1539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555" name="object 4555"/>
          <p:cNvSpPr/>
          <p:nvPr/>
        </p:nvSpPr>
        <p:spPr>
          <a:xfrm>
            <a:off x="9784771" y="5334693"/>
            <a:ext cx="0" cy="327313"/>
          </a:xfrm>
          <a:custGeom>
            <a:avLst/>
            <a:gdLst/>
            <a:ahLst/>
            <a:cxnLst/>
            <a:rect l="l" t="t" r="r" b="b"/>
            <a:pathLst>
              <a:path h="480059">
                <a:moveTo>
                  <a:pt x="0" y="0"/>
                </a:moveTo>
                <a:lnTo>
                  <a:pt x="0" y="4800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556" name="object 4556"/>
          <p:cNvSpPr/>
          <p:nvPr/>
        </p:nvSpPr>
        <p:spPr>
          <a:xfrm>
            <a:off x="9788928" y="5330535"/>
            <a:ext cx="0" cy="334674"/>
          </a:xfrm>
          <a:custGeom>
            <a:avLst/>
            <a:gdLst/>
            <a:ahLst/>
            <a:cxnLst/>
            <a:rect l="l" t="t" r="r" b="b"/>
            <a:pathLst>
              <a:path h="490854">
                <a:moveTo>
                  <a:pt x="0" y="49072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557" name="object 4557"/>
          <p:cNvSpPr/>
          <p:nvPr/>
        </p:nvSpPr>
        <p:spPr>
          <a:xfrm>
            <a:off x="9683980" y="5334693"/>
            <a:ext cx="100878" cy="0"/>
          </a:xfrm>
          <a:custGeom>
            <a:avLst/>
            <a:gdLst/>
            <a:ahLst/>
            <a:cxnLst/>
            <a:rect l="l" t="t" r="r" b="b"/>
            <a:pathLst>
              <a:path w="147955">
                <a:moveTo>
                  <a:pt x="0" y="0"/>
                </a:moveTo>
                <a:lnTo>
                  <a:pt x="14782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558" name="object 4558"/>
          <p:cNvSpPr/>
          <p:nvPr/>
        </p:nvSpPr>
        <p:spPr>
          <a:xfrm>
            <a:off x="9683980" y="5330536"/>
            <a:ext cx="105208" cy="0"/>
          </a:xfrm>
          <a:custGeom>
            <a:avLst/>
            <a:gdLst/>
            <a:ahLst/>
            <a:cxnLst/>
            <a:rect l="l" t="t" r="r" b="b"/>
            <a:pathLst>
              <a:path w="154305">
                <a:moveTo>
                  <a:pt x="153923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559" name="object 4559"/>
          <p:cNvSpPr/>
          <p:nvPr/>
        </p:nvSpPr>
        <p:spPr>
          <a:xfrm>
            <a:off x="8685414" y="5334693"/>
            <a:ext cx="998826" cy="0"/>
          </a:xfrm>
          <a:custGeom>
            <a:avLst/>
            <a:gdLst/>
            <a:ahLst/>
            <a:cxnLst/>
            <a:rect l="l" t="t" r="r" b="b"/>
            <a:pathLst>
              <a:path w="1464944">
                <a:moveTo>
                  <a:pt x="0" y="0"/>
                </a:moveTo>
                <a:lnTo>
                  <a:pt x="146456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560" name="object 4560"/>
          <p:cNvSpPr/>
          <p:nvPr/>
        </p:nvSpPr>
        <p:spPr>
          <a:xfrm>
            <a:off x="8685414" y="5330536"/>
            <a:ext cx="998826" cy="0"/>
          </a:xfrm>
          <a:custGeom>
            <a:avLst/>
            <a:gdLst/>
            <a:ahLst/>
            <a:cxnLst/>
            <a:rect l="l" t="t" r="r" b="b"/>
            <a:pathLst>
              <a:path w="1464944">
                <a:moveTo>
                  <a:pt x="1464563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561" name="object 4561"/>
          <p:cNvSpPr/>
          <p:nvPr/>
        </p:nvSpPr>
        <p:spPr>
          <a:xfrm>
            <a:off x="8658398" y="5334693"/>
            <a:ext cx="11690" cy="0"/>
          </a:xfrm>
          <a:custGeom>
            <a:avLst/>
            <a:gdLst/>
            <a:ahLst/>
            <a:cxnLst/>
            <a:rect l="l" t="t" r="r" b="b"/>
            <a:pathLst>
              <a:path w="17145">
                <a:moveTo>
                  <a:pt x="0" y="0"/>
                </a:moveTo>
                <a:lnTo>
                  <a:pt x="1676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562" name="object 4562"/>
          <p:cNvSpPr/>
          <p:nvPr/>
        </p:nvSpPr>
        <p:spPr>
          <a:xfrm>
            <a:off x="8682296" y="5334693"/>
            <a:ext cx="3464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4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563" name="object 4563"/>
          <p:cNvSpPr/>
          <p:nvPr/>
        </p:nvSpPr>
        <p:spPr>
          <a:xfrm>
            <a:off x="8680219" y="5330536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76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564" name="object 4564"/>
          <p:cNvSpPr/>
          <p:nvPr/>
        </p:nvSpPr>
        <p:spPr>
          <a:xfrm>
            <a:off x="8658397" y="5330536"/>
            <a:ext cx="13855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1981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565" name="object 4565"/>
          <p:cNvSpPr/>
          <p:nvPr/>
        </p:nvSpPr>
        <p:spPr>
          <a:xfrm>
            <a:off x="8680219" y="5330536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76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566" name="object 4566"/>
          <p:cNvSpPr/>
          <p:nvPr/>
        </p:nvSpPr>
        <p:spPr>
          <a:xfrm>
            <a:off x="8658397" y="5330536"/>
            <a:ext cx="13855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1981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567" name="object 4567"/>
          <p:cNvSpPr/>
          <p:nvPr/>
        </p:nvSpPr>
        <p:spPr>
          <a:xfrm>
            <a:off x="8658398" y="5334693"/>
            <a:ext cx="11690" cy="0"/>
          </a:xfrm>
          <a:custGeom>
            <a:avLst/>
            <a:gdLst/>
            <a:ahLst/>
            <a:cxnLst/>
            <a:rect l="l" t="t" r="r" b="b"/>
            <a:pathLst>
              <a:path w="17145">
                <a:moveTo>
                  <a:pt x="0" y="0"/>
                </a:moveTo>
                <a:lnTo>
                  <a:pt x="1676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568" name="object 4568"/>
          <p:cNvSpPr/>
          <p:nvPr/>
        </p:nvSpPr>
        <p:spPr>
          <a:xfrm>
            <a:off x="8682296" y="5334693"/>
            <a:ext cx="3464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4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569" name="object 4569"/>
          <p:cNvSpPr/>
          <p:nvPr/>
        </p:nvSpPr>
        <p:spPr>
          <a:xfrm>
            <a:off x="8856864" y="5662005"/>
            <a:ext cx="827376" cy="0"/>
          </a:xfrm>
          <a:custGeom>
            <a:avLst/>
            <a:gdLst/>
            <a:ahLst/>
            <a:cxnLst/>
            <a:rect l="l" t="t" r="r" b="b"/>
            <a:pathLst>
              <a:path w="1213484">
                <a:moveTo>
                  <a:pt x="1213103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570" name="object 4570"/>
          <p:cNvSpPr/>
          <p:nvPr/>
        </p:nvSpPr>
        <p:spPr>
          <a:xfrm>
            <a:off x="8856865" y="5665123"/>
            <a:ext cx="827376" cy="0"/>
          </a:xfrm>
          <a:custGeom>
            <a:avLst/>
            <a:gdLst/>
            <a:ahLst/>
            <a:cxnLst/>
            <a:rect l="l" t="t" r="r" b="b"/>
            <a:pathLst>
              <a:path w="1213484">
                <a:moveTo>
                  <a:pt x="0" y="0"/>
                </a:moveTo>
                <a:lnTo>
                  <a:pt x="121310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571" name="object 4571"/>
          <p:cNvSpPr/>
          <p:nvPr/>
        </p:nvSpPr>
        <p:spPr>
          <a:xfrm>
            <a:off x="8852708" y="596645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572" name="object 4572"/>
          <p:cNvSpPr/>
          <p:nvPr/>
        </p:nvSpPr>
        <p:spPr>
          <a:xfrm>
            <a:off x="8851669" y="5966459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573" name="object 4573"/>
          <p:cNvSpPr/>
          <p:nvPr/>
        </p:nvSpPr>
        <p:spPr>
          <a:xfrm>
            <a:off x="8852708" y="566408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574" name="object 4574"/>
          <p:cNvSpPr/>
          <p:nvPr/>
        </p:nvSpPr>
        <p:spPr>
          <a:xfrm>
            <a:off x="8851669" y="5663044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4">
                <a:moveTo>
                  <a:pt x="1524" y="15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575" name="object 4575"/>
          <p:cNvSpPr/>
          <p:nvPr/>
        </p:nvSpPr>
        <p:spPr>
          <a:xfrm>
            <a:off x="8856865" y="566408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576" name="object 4576"/>
          <p:cNvSpPr/>
          <p:nvPr/>
        </p:nvSpPr>
        <p:spPr>
          <a:xfrm>
            <a:off x="8856865" y="5663044"/>
            <a:ext cx="0" cy="1299"/>
          </a:xfrm>
          <a:custGeom>
            <a:avLst/>
            <a:gdLst/>
            <a:ahLst/>
            <a:cxnLst/>
            <a:rect l="l" t="t" r="r" b="b"/>
            <a:pathLst>
              <a:path h="1904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577" name="object 4577"/>
          <p:cNvSpPr/>
          <p:nvPr/>
        </p:nvSpPr>
        <p:spPr>
          <a:xfrm>
            <a:off x="9786850" y="5663044"/>
            <a:ext cx="0" cy="216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0" y="0"/>
                </a:moveTo>
                <a:lnTo>
                  <a:pt x="0" y="304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578" name="object 4578"/>
          <p:cNvSpPr/>
          <p:nvPr/>
        </p:nvSpPr>
        <p:spPr>
          <a:xfrm>
            <a:off x="9786850" y="5331575"/>
            <a:ext cx="1299" cy="1299"/>
          </a:xfrm>
          <a:custGeom>
            <a:avLst/>
            <a:gdLst/>
            <a:ahLst/>
            <a:cxnLst/>
            <a:rect l="l" t="t" r="r" b="b"/>
            <a:pathLst>
              <a:path w="1905" h="1904">
                <a:moveTo>
                  <a:pt x="1523" y="0"/>
                </a:moveTo>
                <a:lnTo>
                  <a:pt x="0" y="152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579" name="object 4579"/>
          <p:cNvSpPr/>
          <p:nvPr/>
        </p:nvSpPr>
        <p:spPr>
          <a:xfrm>
            <a:off x="9786850" y="533261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580" name="object 4580"/>
          <p:cNvSpPr/>
          <p:nvPr/>
        </p:nvSpPr>
        <p:spPr>
          <a:xfrm>
            <a:off x="9683980" y="5331575"/>
            <a:ext cx="0" cy="1299"/>
          </a:xfrm>
          <a:custGeom>
            <a:avLst/>
            <a:gdLst/>
            <a:ahLst/>
            <a:cxnLst/>
            <a:rect l="l" t="t" r="r" b="b"/>
            <a:pathLst>
              <a:path h="1904">
                <a:moveTo>
                  <a:pt x="-1523" y="761"/>
                </a:moveTo>
                <a:lnTo>
                  <a:pt x="1523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581" name="object 4581"/>
          <p:cNvSpPr/>
          <p:nvPr/>
        </p:nvSpPr>
        <p:spPr>
          <a:xfrm>
            <a:off x="9683980" y="533261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582" name="object 4582"/>
          <p:cNvSpPr/>
          <p:nvPr/>
        </p:nvSpPr>
        <p:spPr>
          <a:xfrm>
            <a:off x="8685414" y="5331575"/>
            <a:ext cx="0" cy="1299"/>
          </a:xfrm>
          <a:custGeom>
            <a:avLst/>
            <a:gdLst/>
            <a:ahLst/>
            <a:cxnLst/>
            <a:rect l="l" t="t" r="r" b="b"/>
            <a:pathLst>
              <a:path h="1904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583" name="object 4583"/>
          <p:cNvSpPr/>
          <p:nvPr/>
        </p:nvSpPr>
        <p:spPr>
          <a:xfrm>
            <a:off x="8685414" y="533261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584" name="object 4584"/>
          <p:cNvSpPr/>
          <p:nvPr/>
        </p:nvSpPr>
        <p:spPr>
          <a:xfrm>
            <a:off x="8656319" y="5331575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4">
                <a:moveTo>
                  <a:pt x="1524" y="0"/>
                </a:moveTo>
                <a:lnTo>
                  <a:pt x="0" y="152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585" name="object 4585"/>
          <p:cNvSpPr/>
          <p:nvPr/>
        </p:nvSpPr>
        <p:spPr>
          <a:xfrm>
            <a:off x="8656319" y="5332615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586" name="object 4586"/>
          <p:cNvSpPr/>
          <p:nvPr/>
        </p:nvSpPr>
        <p:spPr>
          <a:xfrm>
            <a:off x="9683980" y="5663044"/>
            <a:ext cx="0" cy="1299"/>
          </a:xfrm>
          <a:custGeom>
            <a:avLst/>
            <a:gdLst/>
            <a:ahLst/>
            <a:cxnLst/>
            <a:rect l="l" t="t" r="r" b="b"/>
            <a:pathLst>
              <a:path h="1904">
                <a:moveTo>
                  <a:pt x="-1523" y="761"/>
                </a:moveTo>
                <a:lnTo>
                  <a:pt x="1523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587" name="object 4587"/>
          <p:cNvSpPr/>
          <p:nvPr/>
        </p:nvSpPr>
        <p:spPr>
          <a:xfrm>
            <a:off x="9683980" y="566408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588" name="object 4588"/>
          <p:cNvSpPr/>
          <p:nvPr/>
        </p:nvSpPr>
        <p:spPr>
          <a:xfrm>
            <a:off x="8656319" y="5330535"/>
            <a:ext cx="0" cy="4330"/>
          </a:xfrm>
          <a:custGeom>
            <a:avLst/>
            <a:gdLst/>
            <a:ahLst/>
            <a:cxnLst/>
            <a:rect l="l" t="t" r="r" b="b"/>
            <a:pathLst>
              <a:path h="6350">
                <a:moveTo>
                  <a:pt x="-1524" y="3047"/>
                </a:moveTo>
                <a:lnTo>
                  <a:pt x="1524" y="3047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589" name="object 4589"/>
          <p:cNvSpPr/>
          <p:nvPr/>
        </p:nvSpPr>
        <p:spPr>
          <a:xfrm>
            <a:off x="8656318" y="5334693"/>
            <a:ext cx="13855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590" name="object 4590"/>
          <p:cNvSpPr/>
          <p:nvPr/>
        </p:nvSpPr>
        <p:spPr>
          <a:xfrm>
            <a:off x="8682296" y="5334693"/>
            <a:ext cx="3464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4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591" name="object 4591"/>
          <p:cNvSpPr/>
          <p:nvPr/>
        </p:nvSpPr>
        <p:spPr>
          <a:xfrm>
            <a:off x="8656319" y="5330536"/>
            <a:ext cx="15586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6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592" name="object 4592"/>
          <p:cNvSpPr/>
          <p:nvPr/>
        </p:nvSpPr>
        <p:spPr>
          <a:xfrm>
            <a:off x="8680218" y="5330536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593" name="object 4593"/>
          <p:cNvSpPr/>
          <p:nvPr/>
        </p:nvSpPr>
        <p:spPr>
          <a:xfrm>
            <a:off x="8656319" y="5330535"/>
            <a:ext cx="0" cy="4330"/>
          </a:xfrm>
          <a:custGeom>
            <a:avLst/>
            <a:gdLst/>
            <a:ahLst/>
            <a:cxnLst/>
            <a:rect l="l" t="t" r="r" b="b"/>
            <a:pathLst>
              <a:path h="6350">
                <a:moveTo>
                  <a:pt x="-1524" y="3048"/>
                </a:moveTo>
                <a:lnTo>
                  <a:pt x="1524" y="3048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594" name="object 4594"/>
          <p:cNvSpPr/>
          <p:nvPr/>
        </p:nvSpPr>
        <p:spPr>
          <a:xfrm>
            <a:off x="8850628" y="5966459"/>
            <a:ext cx="433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595" name="object 4595"/>
          <p:cNvSpPr/>
          <p:nvPr/>
        </p:nvSpPr>
        <p:spPr>
          <a:xfrm>
            <a:off x="8680219" y="5330536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76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596" name="object 4596"/>
          <p:cNvSpPr/>
          <p:nvPr/>
        </p:nvSpPr>
        <p:spPr>
          <a:xfrm>
            <a:off x="8656319" y="5330536"/>
            <a:ext cx="15586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2285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597" name="object 4597"/>
          <p:cNvSpPr/>
          <p:nvPr/>
        </p:nvSpPr>
        <p:spPr>
          <a:xfrm>
            <a:off x="8685414" y="5330536"/>
            <a:ext cx="998826" cy="0"/>
          </a:xfrm>
          <a:custGeom>
            <a:avLst/>
            <a:gdLst/>
            <a:ahLst/>
            <a:cxnLst/>
            <a:rect l="l" t="t" r="r" b="b"/>
            <a:pathLst>
              <a:path w="1464944">
                <a:moveTo>
                  <a:pt x="1464563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598" name="object 4598"/>
          <p:cNvSpPr/>
          <p:nvPr/>
        </p:nvSpPr>
        <p:spPr>
          <a:xfrm>
            <a:off x="9683980" y="5330536"/>
            <a:ext cx="105208" cy="0"/>
          </a:xfrm>
          <a:custGeom>
            <a:avLst/>
            <a:gdLst/>
            <a:ahLst/>
            <a:cxnLst/>
            <a:rect l="l" t="t" r="r" b="b"/>
            <a:pathLst>
              <a:path w="154305">
                <a:moveTo>
                  <a:pt x="153923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599" name="object 4599"/>
          <p:cNvSpPr/>
          <p:nvPr/>
        </p:nvSpPr>
        <p:spPr>
          <a:xfrm>
            <a:off x="9788928" y="5330535"/>
            <a:ext cx="0" cy="334674"/>
          </a:xfrm>
          <a:custGeom>
            <a:avLst/>
            <a:gdLst/>
            <a:ahLst/>
            <a:cxnLst/>
            <a:rect l="l" t="t" r="r" b="b"/>
            <a:pathLst>
              <a:path h="490854">
                <a:moveTo>
                  <a:pt x="0" y="49072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600" name="object 4600"/>
          <p:cNvSpPr/>
          <p:nvPr/>
        </p:nvSpPr>
        <p:spPr>
          <a:xfrm>
            <a:off x="9683980" y="5665123"/>
            <a:ext cx="105208" cy="0"/>
          </a:xfrm>
          <a:custGeom>
            <a:avLst/>
            <a:gdLst/>
            <a:ahLst/>
            <a:cxnLst/>
            <a:rect l="l" t="t" r="r" b="b"/>
            <a:pathLst>
              <a:path w="154305">
                <a:moveTo>
                  <a:pt x="0" y="0"/>
                </a:moveTo>
                <a:lnTo>
                  <a:pt x="1539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601" name="object 4601"/>
          <p:cNvSpPr/>
          <p:nvPr/>
        </p:nvSpPr>
        <p:spPr>
          <a:xfrm>
            <a:off x="8856865" y="5665123"/>
            <a:ext cx="827376" cy="0"/>
          </a:xfrm>
          <a:custGeom>
            <a:avLst/>
            <a:gdLst/>
            <a:ahLst/>
            <a:cxnLst/>
            <a:rect l="l" t="t" r="r" b="b"/>
            <a:pathLst>
              <a:path w="1213484">
                <a:moveTo>
                  <a:pt x="0" y="0"/>
                </a:moveTo>
                <a:lnTo>
                  <a:pt x="121310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602" name="object 4602"/>
          <p:cNvSpPr/>
          <p:nvPr/>
        </p:nvSpPr>
        <p:spPr>
          <a:xfrm>
            <a:off x="8854786" y="5665123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603" name="object 4603"/>
          <p:cNvSpPr/>
          <p:nvPr/>
        </p:nvSpPr>
        <p:spPr>
          <a:xfrm>
            <a:off x="8854786" y="5665123"/>
            <a:ext cx="0" cy="301336"/>
          </a:xfrm>
          <a:custGeom>
            <a:avLst/>
            <a:gdLst/>
            <a:ahLst/>
            <a:cxnLst/>
            <a:rect l="l" t="t" r="r" b="b"/>
            <a:pathLst>
              <a:path h="441959">
                <a:moveTo>
                  <a:pt x="0" y="44195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604" name="object 4604"/>
          <p:cNvSpPr/>
          <p:nvPr/>
        </p:nvSpPr>
        <p:spPr>
          <a:xfrm>
            <a:off x="8682296" y="5334693"/>
            <a:ext cx="3464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457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605" name="object 4605"/>
          <p:cNvSpPr/>
          <p:nvPr/>
        </p:nvSpPr>
        <p:spPr>
          <a:xfrm>
            <a:off x="8656318" y="5334693"/>
            <a:ext cx="13855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1981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606" name="object 4606"/>
          <p:cNvSpPr/>
          <p:nvPr/>
        </p:nvSpPr>
        <p:spPr>
          <a:xfrm>
            <a:off x="8685414" y="5334693"/>
            <a:ext cx="998826" cy="0"/>
          </a:xfrm>
          <a:custGeom>
            <a:avLst/>
            <a:gdLst/>
            <a:ahLst/>
            <a:cxnLst/>
            <a:rect l="l" t="t" r="r" b="b"/>
            <a:pathLst>
              <a:path w="1464944">
                <a:moveTo>
                  <a:pt x="1464563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607" name="object 4607"/>
          <p:cNvSpPr/>
          <p:nvPr/>
        </p:nvSpPr>
        <p:spPr>
          <a:xfrm>
            <a:off x="9683980" y="5334693"/>
            <a:ext cx="100878" cy="0"/>
          </a:xfrm>
          <a:custGeom>
            <a:avLst/>
            <a:gdLst/>
            <a:ahLst/>
            <a:cxnLst/>
            <a:rect l="l" t="t" r="r" b="b"/>
            <a:pathLst>
              <a:path w="147955">
                <a:moveTo>
                  <a:pt x="14782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608" name="object 4608"/>
          <p:cNvSpPr/>
          <p:nvPr/>
        </p:nvSpPr>
        <p:spPr>
          <a:xfrm>
            <a:off x="9784771" y="5334692"/>
            <a:ext cx="0" cy="327313"/>
          </a:xfrm>
          <a:custGeom>
            <a:avLst/>
            <a:gdLst/>
            <a:ahLst/>
            <a:cxnLst/>
            <a:rect l="l" t="t" r="r" b="b"/>
            <a:pathLst>
              <a:path h="480059">
                <a:moveTo>
                  <a:pt x="0" y="48006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609" name="object 4609"/>
          <p:cNvSpPr/>
          <p:nvPr/>
        </p:nvSpPr>
        <p:spPr>
          <a:xfrm>
            <a:off x="9683980" y="5662005"/>
            <a:ext cx="100878" cy="0"/>
          </a:xfrm>
          <a:custGeom>
            <a:avLst/>
            <a:gdLst/>
            <a:ahLst/>
            <a:cxnLst/>
            <a:rect l="l" t="t" r="r" b="b"/>
            <a:pathLst>
              <a:path w="147955">
                <a:moveTo>
                  <a:pt x="0" y="0"/>
                </a:moveTo>
                <a:lnTo>
                  <a:pt x="14782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610" name="object 4610"/>
          <p:cNvSpPr/>
          <p:nvPr/>
        </p:nvSpPr>
        <p:spPr>
          <a:xfrm>
            <a:off x="8856865" y="5662005"/>
            <a:ext cx="827376" cy="0"/>
          </a:xfrm>
          <a:custGeom>
            <a:avLst/>
            <a:gdLst/>
            <a:ahLst/>
            <a:cxnLst/>
            <a:rect l="l" t="t" r="r" b="b"/>
            <a:pathLst>
              <a:path w="1213484">
                <a:moveTo>
                  <a:pt x="0" y="0"/>
                </a:moveTo>
                <a:lnTo>
                  <a:pt x="121310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611" name="object 4611"/>
          <p:cNvSpPr/>
          <p:nvPr/>
        </p:nvSpPr>
        <p:spPr>
          <a:xfrm>
            <a:off x="8850629" y="5662005"/>
            <a:ext cx="6494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612" name="object 4612"/>
          <p:cNvSpPr/>
          <p:nvPr/>
        </p:nvSpPr>
        <p:spPr>
          <a:xfrm>
            <a:off x="8850629" y="5662006"/>
            <a:ext cx="0" cy="304800"/>
          </a:xfrm>
          <a:custGeom>
            <a:avLst/>
            <a:gdLst/>
            <a:ahLst/>
            <a:cxnLst/>
            <a:rect l="l" t="t" r="r" b="b"/>
            <a:pathLst>
              <a:path h="447040">
                <a:moveTo>
                  <a:pt x="0" y="44653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613" name="object 4613"/>
          <p:cNvSpPr/>
          <p:nvPr/>
        </p:nvSpPr>
        <p:spPr>
          <a:xfrm>
            <a:off x="8683335" y="5966459"/>
            <a:ext cx="433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609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614" name="object 4614"/>
          <p:cNvSpPr/>
          <p:nvPr/>
        </p:nvSpPr>
        <p:spPr>
          <a:xfrm>
            <a:off x="8687493" y="5667201"/>
            <a:ext cx="0" cy="299605"/>
          </a:xfrm>
          <a:custGeom>
            <a:avLst/>
            <a:gdLst/>
            <a:ahLst/>
            <a:cxnLst/>
            <a:rect l="l" t="t" r="r" b="b"/>
            <a:pathLst>
              <a:path h="439420">
                <a:moveTo>
                  <a:pt x="0" y="0"/>
                </a:moveTo>
                <a:lnTo>
                  <a:pt x="0" y="43891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615" name="object 4615"/>
          <p:cNvSpPr/>
          <p:nvPr/>
        </p:nvSpPr>
        <p:spPr>
          <a:xfrm>
            <a:off x="8685414" y="5667201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30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616" name="object 4616"/>
          <p:cNvSpPr/>
          <p:nvPr/>
        </p:nvSpPr>
        <p:spPr>
          <a:xfrm>
            <a:off x="8687493" y="5507181"/>
            <a:ext cx="0" cy="160193"/>
          </a:xfrm>
          <a:custGeom>
            <a:avLst/>
            <a:gdLst/>
            <a:ahLst/>
            <a:cxnLst/>
            <a:rect l="l" t="t" r="r" b="b"/>
            <a:pathLst>
              <a:path h="234950">
                <a:moveTo>
                  <a:pt x="0" y="0"/>
                </a:moveTo>
                <a:lnTo>
                  <a:pt x="0" y="23469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617" name="object 4617"/>
          <p:cNvSpPr/>
          <p:nvPr/>
        </p:nvSpPr>
        <p:spPr>
          <a:xfrm>
            <a:off x="8685414" y="5501986"/>
            <a:ext cx="171450" cy="0"/>
          </a:xfrm>
          <a:custGeom>
            <a:avLst/>
            <a:gdLst/>
            <a:ahLst/>
            <a:cxnLst/>
            <a:rect l="l" t="t" r="r" b="b"/>
            <a:pathLst>
              <a:path w="251459">
                <a:moveTo>
                  <a:pt x="0" y="0"/>
                </a:moveTo>
                <a:lnTo>
                  <a:pt x="25146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618" name="object 4618"/>
          <p:cNvSpPr/>
          <p:nvPr/>
        </p:nvSpPr>
        <p:spPr>
          <a:xfrm>
            <a:off x="8856865" y="5501987"/>
            <a:ext cx="0" cy="1299"/>
          </a:xfrm>
          <a:custGeom>
            <a:avLst/>
            <a:gdLst/>
            <a:ahLst/>
            <a:cxnLst/>
            <a:rect l="l" t="t" r="r" b="b"/>
            <a:pathLst>
              <a:path h="1904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619" name="object 4619"/>
          <p:cNvSpPr/>
          <p:nvPr/>
        </p:nvSpPr>
        <p:spPr>
          <a:xfrm>
            <a:off x="8856865" y="5501986"/>
            <a:ext cx="825211" cy="0"/>
          </a:xfrm>
          <a:custGeom>
            <a:avLst/>
            <a:gdLst/>
            <a:ahLst/>
            <a:cxnLst/>
            <a:rect l="l" t="t" r="r" b="b"/>
            <a:pathLst>
              <a:path w="1210309">
                <a:moveTo>
                  <a:pt x="0" y="0"/>
                </a:moveTo>
                <a:lnTo>
                  <a:pt x="121005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620" name="object 4620"/>
          <p:cNvSpPr/>
          <p:nvPr/>
        </p:nvSpPr>
        <p:spPr>
          <a:xfrm>
            <a:off x="9590462" y="5505102"/>
            <a:ext cx="91786" cy="0"/>
          </a:xfrm>
          <a:custGeom>
            <a:avLst/>
            <a:gdLst/>
            <a:ahLst/>
            <a:cxnLst/>
            <a:rect l="l" t="t" r="r" b="b"/>
            <a:pathLst>
              <a:path w="134619">
                <a:moveTo>
                  <a:pt x="13411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621" name="object 4621"/>
          <p:cNvSpPr/>
          <p:nvPr/>
        </p:nvSpPr>
        <p:spPr>
          <a:xfrm>
            <a:off x="9681902" y="5505102"/>
            <a:ext cx="433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609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622" name="object 4622"/>
          <p:cNvSpPr/>
          <p:nvPr/>
        </p:nvSpPr>
        <p:spPr>
          <a:xfrm>
            <a:off x="9681901" y="5493672"/>
            <a:ext cx="433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623" name="object 4623"/>
          <p:cNvSpPr/>
          <p:nvPr/>
        </p:nvSpPr>
        <p:spPr>
          <a:xfrm>
            <a:off x="9686058" y="5493673"/>
            <a:ext cx="0" cy="11690"/>
          </a:xfrm>
          <a:custGeom>
            <a:avLst/>
            <a:gdLst/>
            <a:ahLst/>
            <a:cxnLst/>
            <a:rect l="l" t="t" r="r" b="b"/>
            <a:pathLst>
              <a:path h="17145">
                <a:moveTo>
                  <a:pt x="0" y="0"/>
                </a:moveTo>
                <a:lnTo>
                  <a:pt x="0" y="1676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624" name="object 4624"/>
          <p:cNvSpPr/>
          <p:nvPr/>
        </p:nvSpPr>
        <p:spPr>
          <a:xfrm>
            <a:off x="9681901" y="5493672"/>
            <a:ext cx="0" cy="4330"/>
          </a:xfrm>
          <a:custGeom>
            <a:avLst/>
            <a:gdLst/>
            <a:ahLst/>
            <a:cxnLst/>
            <a:rect l="l" t="t" r="r" b="b"/>
            <a:pathLst>
              <a:path h="6350">
                <a:moveTo>
                  <a:pt x="0" y="0"/>
                </a:moveTo>
                <a:lnTo>
                  <a:pt x="0" y="609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625" name="object 4625"/>
          <p:cNvSpPr/>
          <p:nvPr/>
        </p:nvSpPr>
        <p:spPr>
          <a:xfrm>
            <a:off x="8685413" y="5497829"/>
            <a:ext cx="996661" cy="0"/>
          </a:xfrm>
          <a:custGeom>
            <a:avLst/>
            <a:gdLst/>
            <a:ahLst/>
            <a:cxnLst/>
            <a:rect l="l" t="t" r="r" b="b"/>
            <a:pathLst>
              <a:path w="1461769">
                <a:moveTo>
                  <a:pt x="146151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626" name="object 4626"/>
          <p:cNvSpPr/>
          <p:nvPr/>
        </p:nvSpPr>
        <p:spPr>
          <a:xfrm>
            <a:off x="8685414" y="5493672"/>
            <a:ext cx="996661" cy="0"/>
          </a:xfrm>
          <a:custGeom>
            <a:avLst/>
            <a:gdLst/>
            <a:ahLst/>
            <a:cxnLst/>
            <a:rect l="l" t="t" r="r" b="b"/>
            <a:pathLst>
              <a:path w="1461769">
                <a:moveTo>
                  <a:pt x="0" y="0"/>
                </a:moveTo>
                <a:lnTo>
                  <a:pt x="146151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627" name="object 4627"/>
          <p:cNvSpPr/>
          <p:nvPr/>
        </p:nvSpPr>
        <p:spPr>
          <a:xfrm>
            <a:off x="8683335" y="5966459"/>
            <a:ext cx="433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628" name="object 4628"/>
          <p:cNvSpPr/>
          <p:nvPr/>
        </p:nvSpPr>
        <p:spPr>
          <a:xfrm>
            <a:off x="8685414" y="5493672"/>
            <a:ext cx="1000991" cy="0"/>
          </a:xfrm>
          <a:custGeom>
            <a:avLst/>
            <a:gdLst/>
            <a:ahLst/>
            <a:cxnLst/>
            <a:rect l="l" t="t" r="r" b="b"/>
            <a:pathLst>
              <a:path w="1468119">
                <a:moveTo>
                  <a:pt x="146761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629" name="object 4629"/>
          <p:cNvSpPr/>
          <p:nvPr/>
        </p:nvSpPr>
        <p:spPr>
          <a:xfrm>
            <a:off x="9686058" y="5493673"/>
            <a:ext cx="0" cy="11690"/>
          </a:xfrm>
          <a:custGeom>
            <a:avLst/>
            <a:gdLst/>
            <a:ahLst/>
            <a:cxnLst/>
            <a:rect l="l" t="t" r="r" b="b"/>
            <a:pathLst>
              <a:path h="17145">
                <a:moveTo>
                  <a:pt x="0" y="1676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630" name="object 4630"/>
          <p:cNvSpPr/>
          <p:nvPr/>
        </p:nvSpPr>
        <p:spPr>
          <a:xfrm>
            <a:off x="9590462" y="5505102"/>
            <a:ext cx="95683" cy="0"/>
          </a:xfrm>
          <a:custGeom>
            <a:avLst/>
            <a:gdLst/>
            <a:ahLst/>
            <a:cxnLst/>
            <a:rect l="l" t="t" r="r" b="b"/>
            <a:pathLst>
              <a:path w="140334">
                <a:moveTo>
                  <a:pt x="0" y="0"/>
                </a:moveTo>
                <a:lnTo>
                  <a:pt x="14020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631" name="object 4631"/>
          <p:cNvSpPr/>
          <p:nvPr/>
        </p:nvSpPr>
        <p:spPr>
          <a:xfrm>
            <a:off x="8687493" y="5507182"/>
            <a:ext cx="0" cy="160193"/>
          </a:xfrm>
          <a:custGeom>
            <a:avLst/>
            <a:gdLst/>
            <a:ahLst/>
            <a:cxnLst/>
            <a:rect l="l" t="t" r="r" b="b"/>
            <a:pathLst>
              <a:path h="234950">
                <a:moveTo>
                  <a:pt x="0" y="23469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632" name="object 4632"/>
          <p:cNvSpPr/>
          <p:nvPr/>
        </p:nvSpPr>
        <p:spPr>
          <a:xfrm>
            <a:off x="8687493" y="5667201"/>
            <a:ext cx="0" cy="299605"/>
          </a:xfrm>
          <a:custGeom>
            <a:avLst/>
            <a:gdLst/>
            <a:ahLst/>
            <a:cxnLst/>
            <a:rect l="l" t="t" r="r" b="b"/>
            <a:pathLst>
              <a:path h="439420">
                <a:moveTo>
                  <a:pt x="0" y="43891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633" name="object 4633"/>
          <p:cNvSpPr/>
          <p:nvPr/>
        </p:nvSpPr>
        <p:spPr>
          <a:xfrm>
            <a:off x="8685413" y="5497829"/>
            <a:ext cx="996661" cy="0"/>
          </a:xfrm>
          <a:custGeom>
            <a:avLst/>
            <a:gdLst/>
            <a:ahLst/>
            <a:cxnLst/>
            <a:rect l="l" t="t" r="r" b="b"/>
            <a:pathLst>
              <a:path w="1461769">
                <a:moveTo>
                  <a:pt x="146151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634" name="object 4634"/>
          <p:cNvSpPr/>
          <p:nvPr/>
        </p:nvSpPr>
        <p:spPr>
          <a:xfrm>
            <a:off x="9681901" y="5497830"/>
            <a:ext cx="0" cy="7360"/>
          </a:xfrm>
          <a:custGeom>
            <a:avLst/>
            <a:gdLst/>
            <a:ahLst/>
            <a:cxnLst/>
            <a:rect l="l" t="t" r="r" b="b"/>
            <a:pathLst>
              <a:path h="10795">
                <a:moveTo>
                  <a:pt x="0" y="0"/>
                </a:moveTo>
                <a:lnTo>
                  <a:pt x="0" y="1066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635" name="object 4635"/>
          <p:cNvSpPr/>
          <p:nvPr/>
        </p:nvSpPr>
        <p:spPr>
          <a:xfrm>
            <a:off x="8856865" y="5501986"/>
            <a:ext cx="825211" cy="0"/>
          </a:xfrm>
          <a:custGeom>
            <a:avLst/>
            <a:gdLst/>
            <a:ahLst/>
            <a:cxnLst/>
            <a:rect l="l" t="t" r="r" b="b"/>
            <a:pathLst>
              <a:path w="1210309">
                <a:moveTo>
                  <a:pt x="0" y="0"/>
                </a:moveTo>
                <a:lnTo>
                  <a:pt x="121005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636" name="object 4636"/>
          <p:cNvSpPr/>
          <p:nvPr/>
        </p:nvSpPr>
        <p:spPr>
          <a:xfrm>
            <a:off x="8685414" y="5501986"/>
            <a:ext cx="171450" cy="0"/>
          </a:xfrm>
          <a:custGeom>
            <a:avLst/>
            <a:gdLst/>
            <a:ahLst/>
            <a:cxnLst/>
            <a:rect l="l" t="t" r="r" b="b"/>
            <a:pathLst>
              <a:path w="251459">
                <a:moveTo>
                  <a:pt x="0" y="0"/>
                </a:moveTo>
                <a:lnTo>
                  <a:pt x="25146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637" name="object 4637"/>
          <p:cNvSpPr/>
          <p:nvPr/>
        </p:nvSpPr>
        <p:spPr>
          <a:xfrm>
            <a:off x="8678141" y="5748251"/>
            <a:ext cx="0" cy="218209"/>
          </a:xfrm>
          <a:custGeom>
            <a:avLst/>
            <a:gdLst/>
            <a:ahLst/>
            <a:cxnLst/>
            <a:rect l="l" t="t" r="r" b="b"/>
            <a:pathLst>
              <a:path h="320040">
                <a:moveTo>
                  <a:pt x="0" y="32003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638" name="object 4638"/>
          <p:cNvSpPr/>
          <p:nvPr/>
        </p:nvSpPr>
        <p:spPr>
          <a:xfrm>
            <a:off x="8685414" y="5492633"/>
            <a:ext cx="171450" cy="0"/>
          </a:xfrm>
          <a:custGeom>
            <a:avLst/>
            <a:gdLst/>
            <a:ahLst/>
            <a:cxnLst/>
            <a:rect l="l" t="t" r="r" b="b"/>
            <a:pathLst>
              <a:path w="251459">
                <a:moveTo>
                  <a:pt x="25145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639" name="object 4639"/>
          <p:cNvSpPr/>
          <p:nvPr/>
        </p:nvSpPr>
        <p:spPr>
          <a:xfrm>
            <a:off x="8856865" y="5492633"/>
            <a:ext cx="829541" cy="0"/>
          </a:xfrm>
          <a:custGeom>
            <a:avLst/>
            <a:gdLst/>
            <a:ahLst/>
            <a:cxnLst/>
            <a:rect l="l" t="t" r="r" b="b"/>
            <a:pathLst>
              <a:path w="1216659">
                <a:moveTo>
                  <a:pt x="121615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640" name="object 4640"/>
          <p:cNvSpPr/>
          <p:nvPr/>
        </p:nvSpPr>
        <p:spPr>
          <a:xfrm>
            <a:off x="8685414" y="5507180"/>
            <a:ext cx="1000991" cy="0"/>
          </a:xfrm>
          <a:custGeom>
            <a:avLst/>
            <a:gdLst/>
            <a:ahLst/>
            <a:cxnLst/>
            <a:rect l="l" t="t" r="r" b="b"/>
            <a:pathLst>
              <a:path w="1468119">
                <a:moveTo>
                  <a:pt x="0" y="0"/>
                </a:moveTo>
                <a:lnTo>
                  <a:pt x="146761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641" name="object 4641"/>
          <p:cNvSpPr/>
          <p:nvPr/>
        </p:nvSpPr>
        <p:spPr>
          <a:xfrm>
            <a:off x="8685413" y="5503025"/>
            <a:ext cx="907473" cy="0"/>
          </a:xfrm>
          <a:custGeom>
            <a:avLst/>
            <a:gdLst/>
            <a:ahLst/>
            <a:cxnLst/>
            <a:rect l="l" t="t" r="r" b="b"/>
            <a:pathLst>
              <a:path w="1330959">
                <a:moveTo>
                  <a:pt x="133045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642" name="object 4642"/>
          <p:cNvSpPr/>
          <p:nvPr/>
        </p:nvSpPr>
        <p:spPr>
          <a:xfrm>
            <a:off x="8658398" y="5507180"/>
            <a:ext cx="27276" cy="0"/>
          </a:xfrm>
          <a:custGeom>
            <a:avLst/>
            <a:gdLst/>
            <a:ahLst/>
            <a:cxnLst/>
            <a:rect l="l" t="t" r="r" b="b"/>
            <a:pathLst>
              <a:path w="40004">
                <a:moveTo>
                  <a:pt x="0" y="0"/>
                </a:moveTo>
                <a:lnTo>
                  <a:pt x="396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643" name="object 4643"/>
          <p:cNvSpPr/>
          <p:nvPr/>
        </p:nvSpPr>
        <p:spPr>
          <a:xfrm>
            <a:off x="8658398" y="5503025"/>
            <a:ext cx="27276" cy="0"/>
          </a:xfrm>
          <a:custGeom>
            <a:avLst/>
            <a:gdLst/>
            <a:ahLst/>
            <a:cxnLst/>
            <a:rect l="l" t="t" r="r" b="b"/>
            <a:pathLst>
              <a:path w="40004">
                <a:moveTo>
                  <a:pt x="396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644" name="object 4644"/>
          <p:cNvSpPr/>
          <p:nvPr/>
        </p:nvSpPr>
        <p:spPr>
          <a:xfrm>
            <a:off x="8658398" y="5503025"/>
            <a:ext cx="27276" cy="0"/>
          </a:xfrm>
          <a:custGeom>
            <a:avLst/>
            <a:gdLst/>
            <a:ahLst/>
            <a:cxnLst/>
            <a:rect l="l" t="t" r="r" b="b"/>
            <a:pathLst>
              <a:path w="40004">
                <a:moveTo>
                  <a:pt x="396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645" name="object 4645"/>
          <p:cNvSpPr/>
          <p:nvPr/>
        </p:nvSpPr>
        <p:spPr>
          <a:xfrm>
            <a:off x="8658398" y="5507180"/>
            <a:ext cx="27276" cy="0"/>
          </a:xfrm>
          <a:custGeom>
            <a:avLst/>
            <a:gdLst/>
            <a:ahLst/>
            <a:cxnLst/>
            <a:rect l="l" t="t" r="r" b="b"/>
            <a:pathLst>
              <a:path w="40004">
                <a:moveTo>
                  <a:pt x="0" y="0"/>
                </a:moveTo>
                <a:lnTo>
                  <a:pt x="396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646" name="object 4646"/>
          <p:cNvSpPr/>
          <p:nvPr/>
        </p:nvSpPr>
        <p:spPr>
          <a:xfrm>
            <a:off x="9686058" y="5492633"/>
            <a:ext cx="0" cy="14720"/>
          </a:xfrm>
          <a:custGeom>
            <a:avLst/>
            <a:gdLst/>
            <a:ahLst/>
            <a:cxnLst/>
            <a:rect l="l" t="t" r="r" b="b"/>
            <a:pathLst>
              <a:path h="21590">
                <a:moveTo>
                  <a:pt x="0" y="2133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647" name="object 4647"/>
          <p:cNvSpPr/>
          <p:nvPr/>
        </p:nvSpPr>
        <p:spPr>
          <a:xfrm>
            <a:off x="9686058" y="549263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648" name="object 4648"/>
          <p:cNvSpPr/>
          <p:nvPr/>
        </p:nvSpPr>
        <p:spPr>
          <a:xfrm>
            <a:off x="9686058" y="549263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649" name="object 4649"/>
          <p:cNvSpPr/>
          <p:nvPr/>
        </p:nvSpPr>
        <p:spPr>
          <a:xfrm>
            <a:off x="8685414" y="5504065"/>
            <a:ext cx="0" cy="1299"/>
          </a:xfrm>
          <a:custGeom>
            <a:avLst/>
            <a:gdLst/>
            <a:ahLst/>
            <a:cxnLst/>
            <a:rect l="l" t="t" r="r" b="b"/>
            <a:pathLst>
              <a:path h="1904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650" name="object 4650"/>
          <p:cNvSpPr/>
          <p:nvPr/>
        </p:nvSpPr>
        <p:spPr>
          <a:xfrm>
            <a:off x="8685414" y="550510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651" name="object 4651"/>
          <p:cNvSpPr/>
          <p:nvPr/>
        </p:nvSpPr>
        <p:spPr>
          <a:xfrm>
            <a:off x="8656319" y="5504065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4">
                <a:moveTo>
                  <a:pt x="1524" y="0"/>
                </a:moveTo>
                <a:lnTo>
                  <a:pt x="0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652" name="object 4652"/>
          <p:cNvSpPr/>
          <p:nvPr/>
        </p:nvSpPr>
        <p:spPr>
          <a:xfrm>
            <a:off x="8656319" y="5505102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653" name="object 4653"/>
          <p:cNvSpPr/>
          <p:nvPr/>
        </p:nvSpPr>
        <p:spPr>
          <a:xfrm>
            <a:off x="9686058" y="550718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654" name="object 4654"/>
          <p:cNvSpPr/>
          <p:nvPr/>
        </p:nvSpPr>
        <p:spPr>
          <a:xfrm>
            <a:off x="9686058" y="550718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655" name="object 4655"/>
          <p:cNvSpPr/>
          <p:nvPr/>
        </p:nvSpPr>
        <p:spPr>
          <a:xfrm>
            <a:off x="9686058" y="550718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656" name="object 4656"/>
          <p:cNvSpPr/>
          <p:nvPr/>
        </p:nvSpPr>
        <p:spPr>
          <a:xfrm>
            <a:off x="8656319" y="5503025"/>
            <a:ext cx="0" cy="4330"/>
          </a:xfrm>
          <a:custGeom>
            <a:avLst/>
            <a:gdLst/>
            <a:ahLst/>
            <a:cxnLst/>
            <a:rect l="l" t="t" r="r" b="b"/>
            <a:pathLst>
              <a:path h="6350">
                <a:moveTo>
                  <a:pt x="-1524" y="3048"/>
                </a:moveTo>
                <a:lnTo>
                  <a:pt x="1524" y="3048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657" name="object 4657"/>
          <p:cNvSpPr/>
          <p:nvPr/>
        </p:nvSpPr>
        <p:spPr>
          <a:xfrm>
            <a:off x="8656319" y="5507180"/>
            <a:ext cx="29441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658" name="object 4658"/>
          <p:cNvSpPr/>
          <p:nvPr/>
        </p:nvSpPr>
        <p:spPr>
          <a:xfrm>
            <a:off x="8656319" y="5503025"/>
            <a:ext cx="29441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659" name="object 4659"/>
          <p:cNvSpPr/>
          <p:nvPr/>
        </p:nvSpPr>
        <p:spPr>
          <a:xfrm>
            <a:off x="8656319" y="5503024"/>
            <a:ext cx="0" cy="4330"/>
          </a:xfrm>
          <a:custGeom>
            <a:avLst/>
            <a:gdLst/>
            <a:ahLst/>
            <a:cxnLst/>
            <a:rect l="l" t="t" r="r" b="b"/>
            <a:pathLst>
              <a:path h="6350">
                <a:moveTo>
                  <a:pt x="-1524" y="3048"/>
                </a:moveTo>
                <a:lnTo>
                  <a:pt x="1524" y="3048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660" name="object 4660"/>
          <p:cNvSpPr/>
          <p:nvPr/>
        </p:nvSpPr>
        <p:spPr>
          <a:xfrm>
            <a:off x="8676063" y="5966459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661" name="object 4661"/>
          <p:cNvSpPr/>
          <p:nvPr/>
        </p:nvSpPr>
        <p:spPr>
          <a:xfrm>
            <a:off x="8656319" y="5503025"/>
            <a:ext cx="29441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4267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662" name="object 4662"/>
          <p:cNvSpPr/>
          <p:nvPr/>
        </p:nvSpPr>
        <p:spPr>
          <a:xfrm>
            <a:off x="8685414" y="5503025"/>
            <a:ext cx="905308" cy="0"/>
          </a:xfrm>
          <a:custGeom>
            <a:avLst/>
            <a:gdLst/>
            <a:ahLst/>
            <a:cxnLst/>
            <a:rect l="l" t="t" r="r" b="b"/>
            <a:pathLst>
              <a:path w="1327784">
                <a:moveTo>
                  <a:pt x="1327403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663" name="object 4663"/>
          <p:cNvSpPr/>
          <p:nvPr/>
        </p:nvSpPr>
        <p:spPr>
          <a:xfrm>
            <a:off x="8678141" y="5748251"/>
            <a:ext cx="0" cy="218209"/>
          </a:xfrm>
          <a:custGeom>
            <a:avLst/>
            <a:gdLst/>
            <a:ahLst/>
            <a:cxnLst/>
            <a:rect l="l" t="t" r="r" b="b"/>
            <a:pathLst>
              <a:path h="320040">
                <a:moveTo>
                  <a:pt x="0" y="32003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664" name="object 4664"/>
          <p:cNvSpPr/>
          <p:nvPr/>
        </p:nvSpPr>
        <p:spPr>
          <a:xfrm>
            <a:off x="8656319" y="5507180"/>
            <a:ext cx="29441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4267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665" name="object 4665"/>
          <p:cNvSpPr/>
          <p:nvPr/>
        </p:nvSpPr>
        <p:spPr>
          <a:xfrm>
            <a:off x="8685414" y="5507180"/>
            <a:ext cx="1000991" cy="0"/>
          </a:xfrm>
          <a:custGeom>
            <a:avLst/>
            <a:gdLst/>
            <a:ahLst/>
            <a:cxnLst/>
            <a:rect l="l" t="t" r="r" b="b"/>
            <a:pathLst>
              <a:path w="1468119">
                <a:moveTo>
                  <a:pt x="146761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666" name="object 4666"/>
          <p:cNvSpPr/>
          <p:nvPr/>
        </p:nvSpPr>
        <p:spPr>
          <a:xfrm>
            <a:off x="9686058" y="5492633"/>
            <a:ext cx="0" cy="14720"/>
          </a:xfrm>
          <a:custGeom>
            <a:avLst/>
            <a:gdLst/>
            <a:ahLst/>
            <a:cxnLst/>
            <a:rect l="l" t="t" r="r" b="b"/>
            <a:pathLst>
              <a:path h="21590">
                <a:moveTo>
                  <a:pt x="0" y="0"/>
                </a:moveTo>
                <a:lnTo>
                  <a:pt x="0" y="2133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667" name="object 4667"/>
          <p:cNvSpPr/>
          <p:nvPr/>
        </p:nvSpPr>
        <p:spPr>
          <a:xfrm>
            <a:off x="8856865" y="5492633"/>
            <a:ext cx="829541" cy="0"/>
          </a:xfrm>
          <a:custGeom>
            <a:avLst/>
            <a:gdLst/>
            <a:ahLst/>
            <a:cxnLst/>
            <a:rect l="l" t="t" r="r" b="b"/>
            <a:pathLst>
              <a:path w="1216659">
                <a:moveTo>
                  <a:pt x="0" y="0"/>
                </a:moveTo>
                <a:lnTo>
                  <a:pt x="121615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668" name="object 4668"/>
          <p:cNvSpPr/>
          <p:nvPr/>
        </p:nvSpPr>
        <p:spPr>
          <a:xfrm>
            <a:off x="8685414" y="5492633"/>
            <a:ext cx="171450" cy="0"/>
          </a:xfrm>
          <a:custGeom>
            <a:avLst/>
            <a:gdLst/>
            <a:ahLst/>
            <a:cxnLst/>
            <a:rect l="l" t="t" r="r" b="b"/>
            <a:pathLst>
              <a:path w="251459">
                <a:moveTo>
                  <a:pt x="0" y="0"/>
                </a:moveTo>
                <a:lnTo>
                  <a:pt x="25146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669" name="object 4669"/>
          <p:cNvSpPr/>
          <p:nvPr/>
        </p:nvSpPr>
        <p:spPr>
          <a:xfrm>
            <a:off x="5618018" y="3970366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670" name="object 4670"/>
          <p:cNvSpPr/>
          <p:nvPr/>
        </p:nvSpPr>
        <p:spPr>
          <a:xfrm>
            <a:off x="5623214" y="3923607"/>
            <a:ext cx="0" cy="46759"/>
          </a:xfrm>
          <a:custGeom>
            <a:avLst/>
            <a:gdLst/>
            <a:ahLst/>
            <a:cxnLst/>
            <a:rect l="l" t="t" r="r" b="b"/>
            <a:pathLst>
              <a:path h="68579">
                <a:moveTo>
                  <a:pt x="0" y="6857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671" name="object 4671"/>
          <p:cNvSpPr/>
          <p:nvPr/>
        </p:nvSpPr>
        <p:spPr>
          <a:xfrm>
            <a:off x="5618018" y="3923607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76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672" name="object 4672"/>
          <p:cNvSpPr/>
          <p:nvPr/>
        </p:nvSpPr>
        <p:spPr>
          <a:xfrm>
            <a:off x="5618017" y="3923607"/>
            <a:ext cx="0" cy="46759"/>
          </a:xfrm>
          <a:custGeom>
            <a:avLst/>
            <a:gdLst/>
            <a:ahLst/>
            <a:cxnLst/>
            <a:rect l="l" t="t" r="r" b="b"/>
            <a:pathLst>
              <a:path h="68579">
                <a:moveTo>
                  <a:pt x="0" y="0"/>
                </a:moveTo>
                <a:lnTo>
                  <a:pt x="0" y="6857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673" name="object 4673"/>
          <p:cNvSpPr/>
          <p:nvPr/>
        </p:nvSpPr>
        <p:spPr>
          <a:xfrm>
            <a:off x="2352155" y="3970366"/>
            <a:ext cx="5195" cy="0"/>
          </a:xfrm>
          <a:custGeom>
            <a:avLst/>
            <a:gdLst/>
            <a:ahLst/>
            <a:cxnLst/>
            <a:rect l="l" t="t" r="r" b="b"/>
            <a:pathLst>
              <a:path w="7619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674" name="object 4674"/>
          <p:cNvSpPr/>
          <p:nvPr/>
        </p:nvSpPr>
        <p:spPr>
          <a:xfrm>
            <a:off x="2357350" y="3923607"/>
            <a:ext cx="0" cy="46759"/>
          </a:xfrm>
          <a:custGeom>
            <a:avLst/>
            <a:gdLst/>
            <a:ahLst/>
            <a:cxnLst/>
            <a:rect l="l" t="t" r="r" b="b"/>
            <a:pathLst>
              <a:path h="68579">
                <a:moveTo>
                  <a:pt x="0" y="0"/>
                </a:moveTo>
                <a:lnTo>
                  <a:pt x="0" y="6857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675" name="object 4675"/>
          <p:cNvSpPr/>
          <p:nvPr/>
        </p:nvSpPr>
        <p:spPr>
          <a:xfrm>
            <a:off x="2352155" y="3923607"/>
            <a:ext cx="5195" cy="0"/>
          </a:xfrm>
          <a:custGeom>
            <a:avLst/>
            <a:gdLst/>
            <a:ahLst/>
            <a:cxnLst/>
            <a:rect l="l" t="t" r="r" b="b"/>
            <a:pathLst>
              <a:path w="7619">
                <a:moveTo>
                  <a:pt x="761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676" name="object 4676"/>
          <p:cNvSpPr/>
          <p:nvPr/>
        </p:nvSpPr>
        <p:spPr>
          <a:xfrm>
            <a:off x="2352155" y="3923607"/>
            <a:ext cx="0" cy="46759"/>
          </a:xfrm>
          <a:custGeom>
            <a:avLst/>
            <a:gdLst/>
            <a:ahLst/>
            <a:cxnLst/>
            <a:rect l="l" t="t" r="r" b="b"/>
            <a:pathLst>
              <a:path h="68579">
                <a:moveTo>
                  <a:pt x="0" y="0"/>
                </a:moveTo>
                <a:lnTo>
                  <a:pt x="0" y="685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677" name="object 4677"/>
          <p:cNvSpPr/>
          <p:nvPr/>
        </p:nvSpPr>
        <p:spPr>
          <a:xfrm>
            <a:off x="7888432" y="3179618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76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678" name="object 4678"/>
          <p:cNvSpPr/>
          <p:nvPr/>
        </p:nvSpPr>
        <p:spPr>
          <a:xfrm>
            <a:off x="7888431" y="3179618"/>
            <a:ext cx="0" cy="12556"/>
          </a:xfrm>
          <a:custGeom>
            <a:avLst/>
            <a:gdLst/>
            <a:ahLst/>
            <a:cxnLst/>
            <a:rect l="l" t="t" r="r" b="b"/>
            <a:pathLst>
              <a:path h="18414">
                <a:moveTo>
                  <a:pt x="0" y="0"/>
                </a:moveTo>
                <a:lnTo>
                  <a:pt x="0" y="1828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679" name="object 4679"/>
          <p:cNvSpPr/>
          <p:nvPr/>
        </p:nvSpPr>
        <p:spPr>
          <a:xfrm>
            <a:off x="7888431" y="3192087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680" name="object 4680"/>
          <p:cNvSpPr/>
          <p:nvPr/>
        </p:nvSpPr>
        <p:spPr>
          <a:xfrm>
            <a:off x="7893627" y="3179618"/>
            <a:ext cx="0" cy="12556"/>
          </a:xfrm>
          <a:custGeom>
            <a:avLst/>
            <a:gdLst/>
            <a:ahLst/>
            <a:cxnLst/>
            <a:rect l="l" t="t" r="r" b="b"/>
            <a:pathLst>
              <a:path h="18414">
                <a:moveTo>
                  <a:pt x="0" y="1828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681" name="object 4681"/>
          <p:cNvSpPr/>
          <p:nvPr/>
        </p:nvSpPr>
        <p:spPr>
          <a:xfrm>
            <a:off x="6170814" y="3298075"/>
            <a:ext cx="3464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4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682" name="object 4682"/>
          <p:cNvSpPr/>
          <p:nvPr/>
        </p:nvSpPr>
        <p:spPr>
          <a:xfrm>
            <a:off x="6173930" y="3195205"/>
            <a:ext cx="0" cy="103043"/>
          </a:xfrm>
          <a:custGeom>
            <a:avLst/>
            <a:gdLst/>
            <a:ahLst/>
            <a:cxnLst/>
            <a:rect l="l" t="t" r="r" b="b"/>
            <a:pathLst>
              <a:path h="151129">
                <a:moveTo>
                  <a:pt x="0" y="15087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683" name="object 4683"/>
          <p:cNvSpPr/>
          <p:nvPr/>
        </p:nvSpPr>
        <p:spPr>
          <a:xfrm>
            <a:off x="6170813" y="3195205"/>
            <a:ext cx="3464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457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684" name="object 4684"/>
          <p:cNvSpPr/>
          <p:nvPr/>
        </p:nvSpPr>
        <p:spPr>
          <a:xfrm>
            <a:off x="6170814" y="3401984"/>
            <a:ext cx="3464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4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685" name="object 4685"/>
          <p:cNvSpPr/>
          <p:nvPr/>
        </p:nvSpPr>
        <p:spPr>
          <a:xfrm>
            <a:off x="6173930" y="3298075"/>
            <a:ext cx="0" cy="103909"/>
          </a:xfrm>
          <a:custGeom>
            <a:avLst/>
            <a:gdLst/>
            <a:ahLst/>
            <a:cxnLst/>
            <a:rect l="l" t="t" r="r" b="b"/>
            <a:pathLst>
              <a:path h="152400">
                <a:moveTo>
                  <a:pt x="0" y="15240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686" name="object 4686"/>
          <p:cNvSpPr/>
          <p:nvPr/>
        </p:nvSpPr>
        <p:spPr>
          <a:xfrm>
            <a:off x="6170813" y="3298075"/>
            <a:ext cx="3464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457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687" name="object 4687"/>
          <p:cNvSpPr/>
          <p:nvPr/>
        </p:nvSpPr>
        <p:spPr>
          <a:xfrm>
            <a:off x="6170814" y="3505893"/>
            <a:ext cx="3464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4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688" name="object 4688"/>
          <p:cNvSpPr/>
          <p:nvPr/>
        </p:nvSpPr>
        <p:spPr>
          <a:xfrm>
            <a:off x="6173930" y="3401984"/>
            <a:ext cx="0" cy="103909"/>
          </a:xfrm>
          <a:custGeom>
            <a:avLst/>
            <a:gdLst/>
            <a:ahLst/>
            <a:cxnLst/>
            <a:rect l="l" t="t" r="r" b="b"/>
            <a:pathLst>
              <a:path h="152400">
                <a:moveTo>
                  <a:pt x="0" y="15240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689" name="object 4689"/>
          <p:cNvSpPr/>
          <p:nvPr/>
        </p:nvSpPr>
        <p:spPr>
          <a:xfrm>
            <a:off x="6170813" y="3401984"/>
            <a:ext cx="3464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457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690" name="object 4690"/>
          <p:cNvSpPr/>
          <p:nvPr/>
        </p:nvSpPr>
        <p:spPr>
          <a:xfrm>
            <a:off x="6170814" y="3609802"/>
            <a:ext cx="3464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4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691" name="object 4691"/>
          <p:cNvSpPr/>
          <p:nvPr/>
        </p:nvSpPr>
        <p:spPr>
          <a:xfrm>
            <a:off x="6173930" y="3505893"/>
            <a:ext cx="0" cy="103909"/>
          </a:xfrm>
          <a:custGeom>
            <a:avLst/>
            <a:gdLst/>
            <a:ahLst/>
            <a:cxnLst/>
            <a:rect l="l" t="t" r="r" b="b"/>
            <a:pathLst>
              <a:path h="152400">
                <a:moveTo>
                  <a:pt x="0" y="15240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692" name="object 4692"/>
          <p:cNvSpPr/>
          <p:nvPr/>
        </p:nvSpPr>
        <p:spPr>
          <a:xfrm>
            <a:off x="6170813" y="3505893"/>
            <a:ext cx="3464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457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693" name="object 4693"/>
          <p:cNvSpPr/>
          <p:nvPr/>
        </p:nvSpPr>
        <p:spPr>
          <a:xfrm>
            <a:off x="6170814" y="3713711"/>
            <a:ext cx="3464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4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694" name="object 4694"/>
          <p:cNvSpPr/>
          <p:nvPr/>
        </p:nvSpPr>
        <p:spPr>
          <a:xfrm>
            <a:off x="6173930" y="3609802"/>
            <a:ext cx="0" cy="103909"/>
          </a:xfrm>
          <a:custGeom>
            <a:avLst/>
            <a:gdLst/>
            <a:ahLst/>
            <a:cxnLst/>
            <a:rect l="l" t="t" r="r" b="b"/>
            <a:pathLst>
              <a:path h="152400">
                <a:moveTo>
                  <a:pt x="0" y="15240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695" name="object 4695"/>
          <p:cNvSpPr/>
          <p:nvPr/>
        </p:nvSpPr>
        <p:spPr>
          <a:xfrm>
            <a:off x="6170813" y="3609802"/>
            <a:ext cx="3464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457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696" name="object 4696"/>
          <p:cNvSpPr/>
          <p:nvPr/>
        </p:nvSpPr>
        <p:spPr>
          <a:xfrm>
            <a:off x="6170814" y="3816581"/>
            <a:ext cx="3464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4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697" name="object 4697"/>
          <p:cNvSpPr/>
          <p:nvPr/>
        </p:nvSpPr>
        <p:spPr>
          <a:xfrm>
            <a:off x="6173930" y="3713711"/>
            <a:ext cx="0" cy="103043"/>
          </a:xfrm>
          <a:custGeom>
            <a:avLst/>
            <a:gdLst/>
            <a:ahLst/>
            <a:cxnLst/>
            <a:rect l="l" t="t" r="r" b="b"/>
            <a:pathLst>
              <a:path h="151129">
                <a:moveTo>
                  <a:pt x="0" y="15087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698" name="object 4698"/>
          <p:cNvSpPr/>
          <p:nvPr/>
        </p:nvSpPr>
        <p:spPr>
          <a:xfrm>
            <a:off x="6170813" y="3713711"/>
            <a:ext cx="3464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457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699" name="object 4699"/>
          <p:cNvSpPr/>
          <p:nvPr/>
        </p:nvSpPr>
        <p:spPr>
          <a:xfrm>
            <a:off x="6170815" y="3192087"/>
            <a:ext cx="0" cy="728663"/>
          </a:xfrm>
          <a:custGeom>
            <a:avLst/>
            <a:gdLst/>
            <a:ahLst/>
            <a:cxnLst/>
            <a:rect l="l" t="t" r="r" b="b"/>
            <a:pathLst>
              <a:path h="1068704">
                <a:moveTo>
                  <a:pt x="0" y="0"/>
                </a:moveTo>
                <a:lnTo>
                  <a:pt x="0" y="10683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700" name="object 4700"/>
          <p:cNvSpPr/>
          <p:nvPr/>
        </p:nvSpPr>
        <p:spPr>
          <a:xfrm>
            <a:off x="6170814" y="3920490"/>
            <a:ext cx="3464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4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701" name="object 4701"/>
          <p:cNvSpPr/>
          <p:nvPr/>
        </p:nvSpPr>
        <p:spPr>
          <a:xfrm>
            <a:off x="6173930" y="3816581"/>
            <a:ext cx="0" cy="103909"/>
          </a:xfrm>
          <a:custGeom>
            <a:avLst/>
            <a:gdLst/>
            <a:ahLst/>
            <a:cxnLst/>
            <a:rect l="l" t="t" r="r" b="b"/>
            <a:pathLst>
              <a:path h="152400">
                <a:moveTo>
                  <a:pt x="0" y="15240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702" name="object 4702"/>
          <p:cNvSpPr/>
          <p:nvPr/>
        </p:nvSpPr>
        <p:spPr>
          <a:xfrm>
            <a:off x="6170813" y="3816581"/>
            <a:ext cx="3464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457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703" name="object 4703"/>
          <p:cNvSpPr/>
          <p:nvPr/>
        </p:nvSpPr>
        <p:spPr>
          <a:xfrm>
            <a:off x="3777788" y="2067791"/>
            <a:ext cx="0" cy="100878"/>
          </a:xfrm>
          <a:custGeom>
            <a:avLst/>
            <a:gdLst/>
            <a:ahLst/>
            <a:cxnLst/>
            <a:rect l="l" t="t" r="r" b="b"/>
            <a:pathLst>
              <a:path h="147955">
                <a:moveTo>
                  <a:pt x="0" y="14782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704" name="object 4704"/>
          <p:cNvSpPr/>
          <p:nvPr/>
        </p:nvSpPr>
        <p:spPr>
          <a:xfrm>
            <a:off x="3774671" y="2067791"/>
            <a:ext cx="3464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457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705" name="object 4705"/>
          <p:cNvSpPr/>
          <p:nvPr/>
        </p:nvSpPr>
        <p:spPr>
          <a:xfrm>
            <a:off x="3774671" y="2067791"/>
            <a:ext cx="0" cy="100878"/>
          </a:xfrm>
          <a:custGeom>
            <a:avLst/>
            <a:gdLst/>
            <a:ahLst/>
            <a:cxnLst/>
            <a:rect l="l" t="t" r="r" b="b"/>
            <a:pathLst>
              <a:path h="147955">
                <a:moveTo>
                  <a:pt x="0" y="0"/>
                </a:moveTo>
                <a:lnTo>
                  <a:pt x="0" y="1478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706" name="object 4706"/>
          <p:cNvSpPr/>
          <p:nvPr/>
        </p:nvSpPr>
        <p:spPr>
          <a:xfrm>
            <a:off x="3777788" y="1967000"/>
            <a:ext cx="0" cy="100878"/>
          </a:xfrm>
          <a:custGeom>
            <a:avLst/>
            <a:gdLst/>
            <a:ahLst/>
            <a:cxnLst/>
            <a:rect l="l" t="t" r="r" b="b"/>
            <a:pathLst>
              <a:path h="147955">
                <a:moveTo>
                  <a:pt x="0" y="14782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707" name="object 4707"/>
          <p:cNvSpPr/>
          <p:nvPr/>
        </p:nvSpPr>
        <p:spPr>
          <a:xfrm>
            <a:off x="3774671" y="1966999"/>
            <a:ext cx="3464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457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708" name="object 4708"/>
          <p:cNvSpPr/>
          <p:nvPr/>
        </p:nvSpPr>
        <p:spPr>
          <a:xfrm>
            <a:off x="3774671" y="1967000"/>
            <a:ext cx="0" cy="100878"/>
          </a:xfrm>
          <a:custGeom>
            <a:avLst/>
            <a:gdLst/>
            <a:ahLst/>
            <a:cxnLst/>
            <a:rect l="l" t="t" r="r" b="b"/>
            <a:pathLst>
              <a:path h="147955">
                <a:moveTo>
                  <a:pt x="0" y="0"/>
                </a:moveTo>
                <a:lnTo>
                  <a:pt x="0" y="1478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709" name="object 4709"/>
          <p:cNvSpPr/>
          <p:nvPr/>
        </p:nvSpPr>
        <p:spPr>
          <a:xfrm>
            <a:off x="3774671" y="2067791"/>
            <a:ext cx="3464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4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710" name="object 4710"/>
          <p:cNvSpPr/>
          <p:nvPr/>
        </p:nvSpPr>
        <p:spPr>
          <a:xfrm>
            <a:off x="3777788" y="1866208"/>
            <a:ext cx="0" cy="100878"/>
          </a:xfrm>
          <a:custGeom>
            <a:avLst/>
            <a:gdLst/>
            <a:ahLst/>
            <a:cxnLst/>
            <a:rect l="l" t="t" r="r" b="b"/>
            <a:pathLst>
              <a:path h="147955">
                <a:moveTo>
                  <a:pt x="0" y="14782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711" name="object 4711"/>
          <p:cNvSpPr/>
          <p:nvPr/>
        </p:nvSpPr>
        <p:spPr>
          <a:xfrm>
            <a:off x="3774671" y="1866207"/>
            <a:ext cx="3464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457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712" name="object 4712"/>
          <p:cNvSpPr/>
          <p:nvPr/>
        </p:nvSpPr>
        <p:spPr>
          <a:xfrm>
            <a:off x="3774671" y="1866208"/>
            <a:ext cx="0" cy="100878"/>
          </a:xfrm>
          <a:custGeom>
            <a:avLst/>
            <a:gdLst/>
            <a:ahLst/>
            <a:cxnLst/>
            <a:rect l="l" t="t" r="r" b="b"/>
            <a:pathLst>
              <a:path h="147955">
                <a:moveTo>
                  <a:pt x="0" y="0"/>
                </a:moveTo>
                <a:lnTo>
                  <a:pt x="0" y="1478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713" name="object 4713"/>
          <p:cNvSpPr/>
          <p:nvPr/>
        </p:nvSpPr>
        <p:spPr>
          <a:xfrm>
            <a:off x="3774671" y="1966999"/>
            <a:ext cx="3464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4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714" name="object 4714"/>
          <p:cNvSpPr/>
          <p:nvPr/>
        </p:nvSpPr>
        <p:spPr>
          <a:xfrm>
            <a:off x="3777788" y="1764376"/>
            <a:ext cx="0" cy="102177"/>
          </a:xfrm>
          <a:custGeom>
            <a:avLst/>
            <a:gdLst/>
            <a:ahLst/>
            <a:cxnLst/>
            <a:rect l="l" t="t" r="r" b="b"/>
            <a:pathLst>
              <a:path h="149860">
                <a:moveTo>
                  <a:pt x="0" y="14935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715" name="object 4715"/>
          <p:cNvSpPr/>
          <p:nvPr/>
        </p:nvSpPr>
        <p:spPr>
          <a:xfrm>
            <a:off x="3774671" y="1764376"/>
            <a:ext cx="3464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457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716" name="object 4716"/>
          <p:cNvSpPr/>
          <p:nvPr/>
        </p:nvSpPr>
        <p:spPr>
          <a:xfrm>
            <a:off x="3774671" y="1764376"/>
            <a:ext cx="0" cy="102177"/>
          </a:xfrm>
          <a:custGeom>
            <a:avLst/>
            <a:gdLst/>
            <a:ahLst/>
            <a:cxnLst/>
            <a:rect l="l" t="t" r="r" b="b"/>
            <a:pathLst>
              <a:path h="149860">
                <a:moveTo>
                  <a:pt x="0" y="0"/>
                </a:moveTo>
                <a:lnTo>
                  <a:pt x="0" y="14935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717" name="object 4717"/>
          <p:cNvSpPr/>
          <p:nvPr/>
        </p:nvSpPr>
        <p:spPr>
          <a:xfrm>
            <a:off x="3774671" y="1866207"/>
            <a:ext cx="3464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4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718" name="object 4718"/>
          <p:cNvSpPr/>
          <p:nvPr/>
        </p:nvSpPr>
        <p:spPr>
          <a:xfrm>
            <a:off x="3777788" y="1663584"/>
            <a:ext cx="0" cy="100878"/>
          </a:xfrm>
          <a:custGeom>
            <a:avLst/>
            <a:gdLst/>
            <a:ahLst/>
            <a:cxnLst/>
            <a:rect l="l" t="t" r="r" b="b"/>
            <a:pathLst>
              <a:path h="147955">
                <a:moveTo>
                  <a:pt x="0" y="14782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719" name="object 4719"/>
          <p:cNvSpPr/>
          <p:nvPr/>
        </p:nvSpPr>
        <p:spPr>
          <a:xfrm>
            <a:off x="3774671" y="1663584"/>
            <a:ext cx="3464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457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720" name="object 4720"/>
          <p:cNvSpPr/>
          <p:nvPr/>
        </p:nvSpPr>
        <p:spPr>
          <a:xfrm>
            <a:off x="3774671" y="1663584"/>
            <a:ext cx="0" cy="100878"/>
          </a:xfrm>
          <a:custGeom>
            <a:avLst/>
            <a:gdLst/>
            <a:ahLst/>
            <a:cxnLst/>
            <a:rect l="l" t="t" r="r" b="b"/>
            <a:pathLst>
              <a:path h="147955">
                <a:moveTo>
                  <a:pt x="0" y="0"/>
                </a:moveTo>
                <a:lnTo>
                  <a:pt x="0" y="1478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721" name="object 4721"/>
          <p:cNvSpPr/>
          <p:nvPr/>
        </p:nvSpPr>
        <p:spPr>
          <a:xfrm>
            <a:off x="3774671" y="1764376"/>
            <a:ext cx="3464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4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722" name="object 4722"/>
          <p:cNvSpPr/>
          <p:nvPr/>
        </p:nvSpPr>
        <p:spPr>
          <a:xfrm>
            <a:off x="3777788" y="1562793"/>
            <a:ext cx="0" cy="100878"/>
          </a:xfrm>
          <a:custGeom>
            <a:avLst/>
            <a:gdLst/>
            <a:ahLst/>
            <a:cxnLst/>
            <a:rect l="l" t="t" r="r" b="b"/>
            <a:pathLst>
              <a:path h="147955">
                <a:moveTo>
                  <a:pt x="0" y="14782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723" name="object 4723"/>
          <p:cNvSpPr/>
          <p:nvPr/>
        </p:nvSpPr>
        <p:spPr>
          <a:xfrm>
            <a:off x="3774671" y="1562792"/>
            <a:ext cx="3464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457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724" name="object 4724"/>
          <p:cNvSpPr/>
          <p:nvPr/>
        </p:nvSpPr>
        <p:spPr>
          <a:xfrm>
            <a:off x="3774671" y="1562793"/>
            <a:ext cx="0" cy="100878"/>
          </a:xfrm>
          <a:custGeom>
            <a:avLst/>
            <a:gdLst/>
            <a:ahLst/>
            <a:cxnLst/>
            <a:rect l="l" t="t" r="r" b="b"/>
            <a:pathLst>
              <a:path h="147955">
                <a:moveTo>
                  <a:pt x="0" y="0"/>
                </a:moveTo>
                <a:lnTo>
                  <a:pt x="0" y="1478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725" name="object 4725"/>
          <p:cNvSpPr/>
          <p:nvPr/>
        </p:nvSpPr>
        <p:spPr>
          <a:xfrm>
            <a:off x="3774671" y="1663584"/>
            <a:ext cx="3464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4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726" name="object 4726"/>
          <p:cNvSpPr/>
          <p:nvPr/>
        </p:nvSpPr>
        <p:spPr>
          <a:xfrm>
            <a:off x="7875962" y="1462000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727" name="object 4727"/>
          <p:cNvSpPr/>
          <p:nvPr/>
        </p:nvSpPr>
        <p:spPr>
          <a:xfrm>
            <a:off x="7881158" y="1415242"/>
            <a:ext cx="0" cy="46759"/>
          </a:xfrm>
          <a:custGeom>
            <a:avLst/>
            <a:gdLst/>
            <a:ahLst/>
            <a:cxnLst/>
            <a:rect l="l" t="t" r="r" b="b"/>
            <a:pathLst>
              <a:path h="68580">
                <a:moveTo>
                  <a:pt x="0" y="6857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728" name="object 4728"/>
          <p:cNvSpPr/>
          <p:nvPr/>
        </p:nvSpPr>
        <p:spPr>
          <a:xfrm>
            <a:off x="7875962" y="1415242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76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729" name="object 4729"/>
          <p:cNvSpPr/>
          <p:nvPr/>
        </p:nvSpPr>
        <p:spPr>
          <a:xfrm>
            <a:off x="4317076" y="1462000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730" name="object 4730"/>
          <p:cNvSpPr/>
          <p:nvPr/>
        </p:nvSpPr>
        <p:spPr>
          <a:xfrm>
            <a:off x="4322272" y="1415241"/>
            <a:ext cx="0" cy="46759"/>
          </a:xfrm>
          <a:custGeom>
            <a:avLst/>
            <a:gdLst/>
            <a:ahLst/>
            <a:cxnLst/>
            <a:rect l="l" t="t" r="r" b="b"/>
            <a:pathLst>
              <a:path h="68580">
                <a:moveTo>
                  <a:pt x="0" y="0"/>
                </a:moveTo>
                <a:lnTo>
                  <a:pt x="0" y="6857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731" name="object 4731"/>
          <p:cNvSpPr/>
          <p:nvPr/>
        </p:nvSpPr>
        <p:spPr>
          <a:xfrm>
            <a:off x="4317076" y="1415242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76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732" name="object 4732"/>
          <p:cNvSpPr/>
          <p:nvPr/>
        </p:nvSpPr>
        <p:spPr>
          <a:xfrm>
            <a:off x="4317076" y="1415242"/>
            <a:ext cx="0" cy="46759"/>
          </a:xfrm>
          <a:custGeom>
            <a:avLst/>
            <a:gdLst/>
            <a:ahLst/>
            <a:cxnLst/>
            <a:rect l="l" t="t" r="r" b="b"/>
            <a:pathLst>
              <a:path h="68580">
                <a:moveTo>
                  <a:pt x="0" y="0"/>
                </a:moveTo>
                <a:lnTo>
                  <a:pt x="0" y="685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733" name="object 4733"/>
          <p:cNvSpPr/>
          <p:nvPr/>
        </p:nvSpPr>
        <p:spPr>
          <a:xfrm>
            <a:off x="4104062" y="2168583"/>
            <a:ext cx="0" cy="347230"/>
          </a:xfrm>
          <a:custGeom>
            <a:avLst/>
            <a:gdLst/>
            <a:ahLst/>
            <a:cxnLst/>
            <a:rect l="l" t="t" r="r" b="b"/>
            <a:pathLst>
              <a:path h="509270">
                <a:moveTo>
                  <a:pt x="0" y="0"/>
                </a:moveTo>
                <a:lnTo>
                  <a:pt x="0" y="509016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734" name="object 4734"/>
          <p:cNvSpPr/>
          <p:nvPr/>
        </p:nvSpPr>
        <p:spPr>
          <a:xfrm>
            <a:off x="4104062" y="2536421"/>
            <a:ext cx="20782" cy="0"/>
          </a:xfrm>
          <a:custGeom>
            <a:avLst/>
            <a:gdLst/>
            <a:ahLst/>
            <a:cxnLst/>
            <a:rect l="l" t="t" r="r" b="b"/>
            <a:pathLst>
              <a:path w="30479">
                <a:moveTo>
                  <a:pt x="0" y="0"/>
                </a:moveTo>
                <a:lnTo>
                  <a:pt x="3048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735" name="object 4735"/>
          <p:cNvSpPr/>
          <p:nvPr/>
        </p:nvSpPr>
        <p:spPr>
          <a:xfrm>
            <a:off x="4124844" y="2168583"/>
            <a:ext cx="0" cy="368011"/>
          </a:xfrm>
          <a:custGeom>
            <a:avLst/>
            <a:gdLst/>
            <a:ahLst/>
            <a:cxnLst/>
            <a:rect l="l" t="t" r="r" b="b"/>
            <a:pathLst>
              <a:path h="539750">
                <a:moveTo>
                  <a:pt x="0" y="539495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736" name="object 4736"/>
          <p:cNvSpPr/>
          <p:nvPr/>
        </p:nvSpPr>
        <p:spPr>
          <a:xfrm>
            <a:off x="4021975" y="2515638"/>
            <a:ext cx="82261" cy="0"/>
          </a:xfrm>
          <a:custGeom>
            <a:avLst/>
            <a:gdLst/>
            <a:ahLst/>
            <a:cxnLst/>
            <a:rect l="l" t="t" r="r" b="b"/>
            <a:pathLst>
              <a:path w="120650">
                <a:moveTo>
                  <a:pt x="120396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737" name="object 4737"/>
          <p:cNvSpPr/>
          <p:nvPr/>
        </p:nvSpPr>
        <p:spPr>
          <a:xfrm>
            <a:off x="3481647" y="2515638"/>
            <a:ext cx="477982" cy="0"/>
          </a:xfrm>
          <a:custGeom>
            <a:avLst/>
            <a:gdLst/>
            <a:ahLst/>
            <a:cxnLst/>
            <a:rect l="l" t="t" r="r" b="b"/>
            <a:pathLst>
              <a:path w="701039">
                <a:moveTo>
                  <a:pt x="701039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738" name="object 4738"/>
          <p:cNvSpPr/>
          <p:nvPr/>
        </p:nvSpPr>
        <p:spPr>
          <a:xfrm>
            <a:off x="3481647" y="2515638"/>
            <a:ext cx="0" cy="20782"/>
          </a:xfrm>
          <a:custGeom>
            <a:avLst/>
            <a:gdLst/>
            <a:ahLst/>
            <a:cxnLst/>
            <a:rect l="l" t="t" r="r" b="b"/>
            <a:pathLst>
              <a:path h="30479">
                <a:moveTo>
                  <a:pt x="0" y="0"/>
                </a:moveTo>
                <a:lnTo>
                  <a:pt x="0" y="3048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739" name="object 4739"/>
          <p:cNvSpPr/>
          <p:nvPr/>
        </p:nvSpPr>
        <p:spPr>
          <a:xfrm>
            <a:off x="3481646" y="2536421"/>
            <a:ext cx="622589" cy="0"/>
          </a:xfrm>
          <a:custGeom>
            <a:avLst/>
            <a:gdLst/>
            <a:ahLst/>
            <a:cxnLst/>
            <a:rect l="l" t="t" r="r" b="b"/>
            <a:pathLst>
              <a:path w="913129">
                <a:moveTo>
                  <a:pt x="0" y="0"/>
                </a:moveTo>
                <a:lnTo>
                  <a:pt x="912876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740" name="object 4740"/>
          <p:cNvSpPr/>
          <p:nvPr/>
        </p:nvSpPr>
        <p:spPr>
          <a:xfrm>
            <a:off x="3366308" y="2515638"/>
            <a:ext cx="10391" cy="0"/>
          </a:xfrm>
          <a:custGeom>
            <a:avLst/>
            <a:gdLst/>
            <a:ahLst/>
            <a:cxnLst/>
            <a:rect l="l" t="t" r="r" b="b"/>
            <a:pathLst>
              <a:path w="15239">
                <a:moveTo>
                  <a:pt x="15239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741" name="object 4741"/>
          <p:cNvSpPr/>
          <p:nvPr/>
        </p:nvSpPr>
        <p:spPr>
          <a:xfrm>
            <a:off x="3345526" y="2536421"/>
            <a:ext cx="31173" cy="0"/>
          </a:xfrm>
          <a:custGeom>
            <a:avLst/>
            <a:gdLst/>
            <a:ahLst/>
            <a:cxnLst/>
            <a:rect l="l" t="t" r="r" b="b"/>
            <a:pathLst>
              <a:path w="45720">
                <a:moveTo>
                  <a:pt x="0" y="0"/>
                </a:moveTo>
                <a:lnTo>
                  <a:pt x="4572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742" name="object 4742"/>
          <p:cNvSpPr/>
          <p:nvPr/>
        </p:nvSpPr>
        <p:spPr>
          <a:xfrm>
            <a:off x="3376698" y="2515638"/>
            <a:ext cx="0" cy="20782"/>
          </a:xfrm>
          <a:custGeom>
            <a:avLst/>
            <a:gdLst/>
            <a:ahLst/>
            <a:cxnLst/>
            <a:rect l="l" t="t" r="r" b="b"/>
            <a:pathLst>
              <a:path h="30479">
                <a:moveTo>
                  <a:pt x="0" y="30479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743" name="object 4743"/>
          <p:cNvSpPr/>
          <p:nvPr/>
        </p:nvSpPr>
        <p:spPr>
          <a:xfrm>
            <a:off x="3366308" y="2168583"/>
            <a:ext cx="0" cy="347230"/>
          </a:xfrm>
          <a:custGeom>
            <a:avLst/>
            <a:gdLst/>
            <a:ahLst/>
            <a:cxnLst/>
            <a:rect l="l" t="t" r="r" b="b"/>
            <a:pathLst>
              <a:path h="509270">
                <a:moveTo>
                  <a:pt x="0" y="509016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744" name="object 4744"/>
          <p:cNvSpPr/>
          <p:nvPr/>
        </p:nvSpPr>
        <p:spPr>
          <a:xfrm>
            <a:off x="3345526" y="2168583"/>
            <a:ext cx="20782" cy="0"/>
          </a:xfrm>
          <a:custGeom>
            <a:avLst/>
            <a:gdLst/>
            <a:ahLst/>
            <a:cxnLst/>
            <a:rect l="l" t="t" r="r" b="b"/>
            <a:pathLst>
              <a:path w="30479">
                <a:moveTo>
                  <a:pt x="30479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745" name="object 4745"/>
          <p:cNvSpPr/>
          <p:nvPr/>
        </p:nvSpPr>
        <p:spPr>
          <a:xfrm>
            <a:off x="3345526" y="2168583"/>
            <a:ext cx="0" cy="305665"/>
          </a:xfrm>
          <a:custGeom>
            <a:avLst/>
            <a:gdLst/>
            <a:ahLst/>
            <a:cxnLst/>
            <a:rect l="l" t="t" r="r" b="b"/>
            <a:pathLst>
              <a:path h="448310">
                <a:moveTo>
                  <a:pt x="0" y="0"/>
                </a:moveTo>
                <a:lnTo>
                  <a:pt x="0" y="448056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746" name="object 4746"/>
          <p:cNvSpPr/>
          <p:nvPr/>
        </p:nvSpPr>
        <p:spPr>
          <a:xfrm>
            <a:off x="3481647" y="2515638"/>
            <a:ext cx="0" cy="20782"/>
          </a:xfrm>
          <a:custGeom>
            <a:avLst/>
            <a:gdLst/>
            <a:ahLst/>
            <a:cxnLst/>
            <a:rect l="l" t="t" r="r" b="b"/>
            <a:pathLst>
              <a:path h="30479">
                <a:moveTo>
                  <a:pt x="0" y="0"/>
                </a:moveTo>
                <a:lnTo>
                  <a:pt x="0" y="304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747" name="object 4747"/>
          <p:cNvSpPr/>
          <p:nvPr/>
        </p:nvSpPr>
        <p:spPr>
          <a:xfrm>
            <a:off x="3476452" y="2515638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748" name="object 4748"/>
          <p:cNvSpPr/>
          <p:nvPr/>
        </p:nvSpPr>
        <p:spPr>
          <a:xfrm>
            <a:off x="3476452" y="2515638"/>
            <a:ext cx="0" cy="20782"/>
          </a:xfrm>
          <a:custGeom>
            <a:avLst/>
            <a:gdLst/>
            <a:ahLst/>
            <a:cxnLst/>
            <a:rect l="l" t="t" r="r" b="b"/>
            <a:pathLst>
              <a:path h="30479">
                <a:moveTo>
                  <a:pt x="0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749" name="object 4749"/>
          <p:cNvSpPr/>
          <p:nvPr/>
        </p:nvSpPr>
        <p:spPr>
          <a:xfrm>
            <a:off x="3476452" y="2536421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76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750" name="object 4750"/>
          <p:cNvSpPr/>
          <p:nvPr/>
        </p:nvSpPr>
        <p:spPr>
          <a:xfrm>
            <a:off x="3381894" y="2515638"/>
            <a:ext cx="0" cy="20782"/>
          </a:xfrm>
          <a:custGeom>
            <a:avLst/>
            <a:gdLst/>
            <a:ahLst/>
            <a:cxnLst/>
            <a:rect l="l" t="t" r="r" b="b"/>
            <a:pathLst>
              <a:path h="30479">
                <a:moveTo>
                  <a:pt x="0" y="0"/>
                </a:moveTo>
                <a:lnTo>
                  <a:pt x="0" y="304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751" name="object 4751"/>
          <p:cNvSpPr/>
          <p:nvPr/>
        </p:nvSpPr>
        <p:spPr>
          <a:xfrm>
            <a:off x="3376699" y="2515638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752" name="object 4752"/>
          <p:cNvSpPr/>
          <p:nvPr/>
        </p:nvSpPr>
        <p:spPr>
          <a:xfrm>
            <a:off x="3376698" y="2515638"/>
            <a:ext cx="0" cy="20782"/>
          </a:xfrm>
          <a:custGeom>
            <a:avLst/>
            <a:gdLst/>
            <a:ahLst/>
            <a:cxnLst/>
            <a:rect l="l" t="t" r="r" b="b"/>
            <a:pathLst>
              <a:path h="30479">
                <a:moveTo>
                  <a:pt x="0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753" name="object 4753"/>
          <p:cNvSpPr/>
          <p:nvPr/>
        </p:nvSpPr>
        <p:spPr>
          <a:xfrm>
            <a:off x="3376699" y="2536421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76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754" name="object 4754"/>
          <p:cNvSpPr/>
          <p:nvPr/>
        </p:nvSpPr>
        <p:spPr>
          <a:xfrm>
            <a:off x="3381894" y="2422121"/>
            <a:ext cx="0" cy="93518"/>
          </a:xfrm>
          <a:custGeom>
            <a:avLst/>
            <a:gdLst/>
            <a:ahLst/>
            <a:cxnLst/>
            <a:rect l="l" t="t" r="r" b="b"/>
            <a:pathLst>
              <a:path h="137160">
                <a:moveTo>
                  <a:pt x="0" y="13715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755" name="object 4755"/>
          <p:cNvSpPr/>
          <p:nvPr/>
        </p:nvSpPr>
        <p:spPr>
          <a:xfrm>
            <a:off x="3381894" y="2515638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76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756" name="object 4756"/>
          <p:cNvSpPr/>
          <p:nvPr/>
        </p:nvSpPr>
        <p:spPr>
          <a:xfrm>
            <a:off x="3387090" y="2422121"/>
            <a:ext cx="0" cy="93518"/>
          </a:xfrm>
          <a:custGeom>
            <a:avLst/>
            <a:gdLst/>
            <a:ahLst/>
            <a:cxnLst/>
            <a:rect l="l" t="t" r="r" b="b"/>
            <a:pathLst>
              <a:path h="137160">
                <a:moveTo>
                  <a:pt x="0" y="0"/>
                </a:moveTo>
                <a:lnTo>
                  <a:pt x="0" y="13716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757" name="object 4757"/>
          <p:cNvSpPr/>
          <p:nvPr/>
        </p:nvSpPr>
        <p:spPr>
          <a:xfrm>
            <a:off x="3381894" y="2422121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758" name="object 4758"/>
          <p:cNvSpPr/>
          <p:nvPr/>
        </p:nvSpPr>
        <p:spPr>
          <a:xfrm>
            <a:off x="3381894" y="2515638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76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759" name="object 4759"/>
          <p:cNvSpPr/>
          <p:nvPr/>
        </p:nvSpPr>
        <p:spPr>
          <a:xfrm>
            <a:off x="3387090" y="2422121"/>
            <a:ext cx="0" cy="93518"/>
          </a:xfrm>
          <a:custGeom>
            <a:avLst/>
            <a:gdLst/>
            <a:ahLst/>
            <a:cxnLst/>
            <a:rect l="l" t="t" r="r" b="b"/>
            <a:pathLst>
              <a:path h="137160">
                <a:moveTo>
                  <a:pt x="0" y="0"/>
                </a:moveTo>
                <a:lnTo>
                  <a:pt x="0" y="13716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760" name="object 4760"/>
          <p:cNvSpPr/>
          <p:nvPr/>
        </p:nvSpPr>
        <p:spPr>
          <a:xfrm>
            <a:off x="3381894" y="2422121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761" name="object 4761"/>
          <p:cNvSpPr/>
          <p:nvPr/>
        </p:nvSpPr>
        <p:spPr>
          <a:xfrm>
            <a:off x="3381894" y="2422121"/>
            <a:ext cx="0" cy="93518"/>
          </a:xfrm>
          <a:custGeom>
            <a:avLst/>
            <a:gdLst/>
            <a:ahLst/>
            <a:cxnLst/>
            <a:rect l="l" t="t" r="r" b="b"/>
            <a:pathLst>
              <a:path h="137160">
                <a:moveTo>
                  <a:pt x="0" y="13715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762" name="object 4762"/>
          <p:cNvSpPr/>
          <p:nvPr/>
        </p:nvSpPr>
        <p:spPr>
          <a:xfrm>
            <a:off x="3381894" y="2422121"/>
            <a:ext cx="25111" cy="3464"/>
          </a:xfrm>
          <a:custGeom>
            <a:avLst/>
            <a:gdLst/>
            <a:ahLst/>
            <a:cxnLst/>
            <a:rect l="l" t="t" r="r" b="b"/>
            <a:pathLst>
              <a:path w="36829" h="5079">
                <a:moveTo>
                  <a:pt x="0" y="0"/>
                </a:moveTo>
                <a:lnTo>
                  <a:pt x="36576" y="4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763" name="object 4763"/>
          <p:cNvSpPr/>
          <p:nvPr/>
        </p:nvSpPr>
        <p:spPr>
          <a:xfrm>
            <a:off x="3406833" y="2425237"/>
            <a:ext cx="22947" cy="10391"/>
          </a:xfrm>
          <a:custGeom>
            <a:avLst/>
            <a:gdLst/>
            <a:ahLst/>
            <a:cxnLst/>
            <a:rect l="l" t="t" r="r" b="b"/>
            <a:pathLst>
              <a:path w="33654" h="15239">
                <a:moveTo>
                  <a:pt x="0" y="0"/>
                </a:moveTo>
                <a:lnTo>
                  <a:pt x="33528" y="1524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764" name="object 4764"/>
          <p:cNvSpPr/>
          <p:nvPr/>
        </p:nvSpPr>
        <p:spPr>
          <a:xfrm>
            <a:off x="3429693" y="2435629"/>
            <a:ext cx="19915" cy="14720"/>
          </a:xfrm>
          <a:custGeom>
            <a:avLst/>
            <a:gdLst/>
            <a:ahLst/>
            <a:cxnLst/>
            <a:rect l="l" t="t" r="r" b="b"/>
            <a:pathLst>
              <a:path w="29210" h="21589">
                <a:moveTo>
                  <a:pt x="0" y="0"/>
                </a:moveTo>
                <a:lnTo>
                  <a:pt x="28956" y="2133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765" name="object 4765"/>
          <p:cNvSpPr/>
          <p:nvPr/>
        </p:nvSpPr>
        <p:spPr>
          <a:xfrm>
            <a:off x="3449435" y="2450176"/>
            <a:ext cx="14720" cy="19915"/>
          </a:xfrm>
          <a:custGeom>
            <a:avLst/>
            <a:gdLst/>
            <a:ahLst/>
            <a:cxnLst/>
            <a:rect l="l" t="t" r="r" b="b"/>
            <a:pathLst>
              <a:path w="21589" h="29210">
                <a:moveTo>
                  <a:pt x="0" y="0"/>
                </a:moveTo>
                <a:lnTo>
                  <a:pt x="21336" y="2895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766" name="object 4766"/>
          <p:cNvSpPr/>
          <p:nvPr/>
        </p:nvSpPr>
        <p:spPr>
          <a:xfrm>
            <a:off x="3463983" y="2469919"/>
            <a:ext cx="9525" cy="24245"/>
          </a:xfrm>
          <a:custGeom>
            <a:avLst/>
            <a:gdLst/>
            <a:ahLst/>
            <a:cxnLst/>
            <a:rect l="l" t="t" r="r" b="b"/>
            <a:pathLst>
              <a:path w="13970" h="35560">
                <a:moveTo>
                  <a:pt x="0" y="0"/>
                </a:moveTo>
                <a:lnTo>
                  <a:pt x="13716" y="3505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767" name="object 4767"/>
          <p:cNvSpPr/>
          <p:nvPr/>
        </p:nvSpPr>
        <p:spPr>
          <a:xfrm>
            <a:off x="3473334" y="2493818"/>
            <a:ext cx="3464" cy="24245"/>
          </a:xfrm>
          <a:custGeom>
            <a:avLst/>
            <a:gdLst/>
            <a:ahLst/>
            <a:cxnLst/>
            <a:rect l="l" t="t" r="r" b="b"/>
            <a:pathLst>
              <a:path w="5079" h="35560">
                <a:moveTo>
                  <a:pt x="0" y="0"/>
                </a:moveTo>
                <a:lnTo>
                  <a:pt x="4572" y="3505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768" name="object 4768"/>
          <p:cNvSpPr/>
          <p:nvPr/>
        </p:nvSpPr>
        <p:spPr>
          <a:xfrm>
            <a:off x="3476452" y="2515639"/>
            <a:ext cx="0" cy="5195"/>
          </a:xfrm>
          <a:custGeom>
            <a:avLst/>
            <a:gdLst/>
            <a:ahLst/>
            <a:cxnLst/>
            <a:rect l="l" t="t" r="r" b="b"/>
            <a:pathLst>
              <a:path h="7620">
                <a:moveTo>
                  <a:pt x="0" y="0"/>
                </a:moveTo>
                <a:lnTo>
                  <a:pt x="0" y="76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769" name="object 4769"/>
          <p:cNvSpPr/>
          <p:nvPr/>
        </p:nvSpPr>
        <p:spPr>
          <a:xfrm>
            <a:off x="3766358" y="2333798"/>
            <a:ext cx="24245" cy="42863"/>
          </a:xfrm>
          <a:custGeom>
            <a:avLst/>
            <a:gdLst/>
            <a:ahLst/>
            <a:cxnLst/>
            <a:rect l="l" t="t" r="r" b="b"/>
            <a:pathLst>
              <a:path w="35560" h="62864">
                <a:moveTo>
                  <a:pt x="0" y="0"/>
                </a:moveTo>
                <a:lnTo>
                  <a:pt x="35052" y="6248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770" name="object 4770"/>
          <p:cNvSpPr/>
          <p:nvPr/>
        </p:nvSpPr>
        <p:spPr>
          <a:xfrm>
            <a:off x="3790258" y="2376400"/>
            <a:ext cx="48924" cy="8659"/>
          </a:xfrm>
          <a:custGeom>
            <a:avLst/>
            <a:gdLst/>
            <a:ahLst/>
            <a:cxnLst/>
            <a:rect l="l" t="t" r="r" b="b"/>
            <a:pathLst>
              <a:path w="71754" h="12700">
                <a:moveTo>
                  <a:pt x="0" y="0"/>
                </a:moveTo>
                <a:lnTo>
                  <a:pt x="71628" y="1219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771" name="object 4771"/>
          <p:cNvSpPr/>
          <p:nvPr/>
        </p:nvSpPr>
        <p:spPr>
          <a:xfrm>
            <a:off x="3770515" y="2384713"/>
            <a:ext cx="68840" cy="38533"/>
          </a:xfrm>
          <a:custGeom>
            <a:avLst/>
            <a:gdLst/>
            <a:ahLst/>
            <a:cxnLst/>
            <a:rect l="l" t="t" r="r" b="b"/>
            <a:pathLst>
              <a:path w="100964" h="56514">
                <a:moveTo>
                  <a:pt x="100584" y="0"/>
                </a:moveTo>
                <a:lnTo>
                  <a:pt x="0" y="5638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772" name="object 4772"/>
          <p:cNvSpPr/>
          <p:nvPr/>
        </p:nvSpPr>
        <p:spPr>
          <a:xfrm>
            <a:off x="3770514" y="2423159"/>
            <a:ext cx="50223" cy="8659"/>
          </a:xfrm>
          <a:custGeom>
            <a:avLst/>
            <a:gdLst/>
            <a:ahLst/>
            <a:cxnLst/>
            <a:rect l="l" t="t" r="r" b="b"/>
            <a:pathLst>
              <a:path w="73660" h="12700">
                <a:moveTo>
                  <a:pt x="0" y="0"/>
                </a:moveTo>
                <a:lnTo>
                  <a:pt x="73152" y="1219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773" name="object 4773"/>
          <p:cNvSpPr/>
          <p:nvPr/>
        </p:nvSpPr>
        <p:spPr>
          <a:xfrm>
            <a:off x="3820391" y="2431472"/>
            <a:ext cx="24245" cy="42863"/>
          </a:xfrm>
          <a:custGeom>
            <a:avLst/>
            <a:gdLst/>
            <a:ahLst/>
            <a:cxnLst/>
            <a:rect l="l" t="t" r="r" b="b"/>
            <a:pathLst>
              <a:path w="35560" h="62864">
                <a:moveTo>
                  <a:pt x="0" y="0"/>
                </a:moveTo>
                <a:lnTo>
                  <a:pt x="35052" y="6248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774" name="object 4774"/>
          <p:cNvSpPr/>
          <p:nvPr/>
        </p:nvSpPr>
        <p:spPr>
          <a:xfrm>
            <a:off x="3604259" y="2205989"/>
            <a:ext cx="10391" cy="9525"/>
          </a:xfrm>
          <a:custGeom>
            <a:avLst/>
            <a:gdLst/>
            <a:ahLst/>
            <a:cxnLst/>
            <a:rect l="l" t="t" r="r" b="b"/>
            <a:pathLst>
              <a:path w="15239" h="13969">
                <a:moveTo>
                  <a:pt x="15239" y="0"/>
                </a:moveTo>
                <a:lnTo>
                  <a:pt x="0" y="1371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775" name="object 4775"/>
          <p:cNvSpPr/>
          <p:nvPr/>
        </p:nvSpPr>
        <p:spPr>
          <a:xfrm>
            <a:off x="3604259" y="2215341"/>
            <a:ext cx="10391" cy="10391"/>
          </a:xfrm>
          <a:custGeom>
            <a:avLst/>
            <a:gdLst/>
            <a:ahLst/>
            <a:cxnLst/>
            <a:rect l="l" t="t" r="r" b="b"/>
            <a:pathLst>
              <a:path w="15239" h="15239">
                <a:moveTo>
                  <a:pt x="15239" y="1524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776" name="object 4776"/>
          <p:cNvSpPr/>
          <p:nvPr/>
        </p:nvSpPr>
        <p:spPr>
          <a:xfrm>
            <a:off x="3604259" y="2215341"/>
            <a:ext cx="419966" cy="0"/>
          </a:xfrm>
          <a:custGeom>
            <a:avLst/>
            <a:gdLst/>
            <a:ahLst/>
            <a:cxnLst/>
            <a:rect l="l" t="t" r="r" b="b"/>
            <a:pathLst>
              <a:path w="615950">
                <a:moveTo>
                  <a:pt x="61569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777" name="object 4777"/>
          <p:cNvSpPr/>
          <p:nvPr/>
        </p:nvSpPr>
        <p:spPr>
          <a:xfrm>
            <a:off x="3604259" y="2168583"/>
            <a:ext cx="0" cy="25977"/>
          </a:xfrm>
          <a:custGeom>
            <a:avLst/>
            <a:gdLst/>
            <a:ahLst/>
            <a:cxnLst/>
            <a:rect l="l" t="t" r="r" b="b"/>
            <a:pathLst>
              <a:path h="38100">
                <a:moveTo>
                  <a:pt x="0" y="0"/>
                </a:moveTo>
                <a:lnTo>
                  <a:pt x="0" y="3810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778" name="object 4778"/>
          <p:cNvSpPr/>
          <p:nvPr/>
        </p:nvSpPr>
        <p:spPr>
          <a:xfrm>
            <a:off x="3604259" y="2219497"/>
            <a:ext cx="0" cy="38533"/>
          </a:xfrm>
          <a:custGeom>
            <a:avLst/>
            <a:gdLst/>
            <a:ahLst/>
            <a:cxnLst/>
            <a:rect l="l" t="t" r="r" b="b"/>
            <a:pathLst>
              <a:path h="56514">
                <a:moveTo>
                  <a:pt x="0" y="0"/>
                </a:moveTo>
                <a:lnTo>
                  <a:pt x="0" y="5638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779" name="object 4779"/>
          <p:cNvSpPr/>
          <p:nvPr/>
        </p:nvSpPr>
        <p:spPr>
          <a:xfrm>
            <a:off x="3604259" y="2282883"/>
            <a:ext cx="0" cy="25977"/>
          </a:xfrm>
          <a:custGeom>
            <a:avLst/>
            <a:gdLst/>
            <a:ahLst/>
            <a:cxnLst/>
            <a:rect l="l" t="t" r="r" b="b"/>
            <a:pathLst>
              <a:path h="38100">
                <a:moveTo>
                  <a:pt x="0" y="0"/>
                </a:moveTo>
                <a:lnTo>
                  <a:pt x="0" y="3810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780" name="object 4780"/>
          <p:cNvSpPr/>
          <p:nvPr/>
        </p:nvSpPr>
        <p:spPr>
          <a:xfrm>
            <a:off x="3632315" y="2168583"/>
            <a:ext cx="0" cy="25977"/>
          </a:xfrm>
          <a:custGeom>
            <a:avLst/>
            <a:gdLst/>
            <a:ahLst/>
            <a:cxnLst/>
            <a:rect l="l" t="t" r="r" b="b"/>
            <a:pathLst>
              <a:path h="38100">
                <a:moveTo>
                  <a:pt x="0" y="0"/>
                </a:moveTo>
                <a:lnTo>
                  <a:pt x="0" y="3810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781" name="object 4781"/>
          <p:cNvSpPr/>
          <p:nvPr/>
        </p:nvSpPr>
        <p:spPr>
          <a:xfrm>
            <a:off x="3632315" y="2219497"/>
            <a:ext cx="0" cy="38533"/>
          </a:xfrm>
          <a:custGeom>
            <a:avLst/>
            <a:gdLst/>
            <a:ahLst/>
            <a:cxnLst/>
            <a:rect l="l" t="t" r="r" b="b"/>
            <a:pathLst>
              <a:path h="56514">
                <a:moveTo>
                  <a:pt x="0" y="0"/>
                </a:moveTo>
                <a:lnTo>
                  <a:pt x="0" y="5638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782" name="object 4782"/>
          <p:cNvSpPr/>
          <p:nvPr/>
        </p:nvSpPr>
        <p:spPr>
          <a:xfrm>
            <a:off x="3632315" y="2282883"/>
            <a:ext cx="0" cy="25977"/>
          </a:xfrm>
          <a:custGeom>
            <a:avLst/>
            <a:gdLst/>
            <a:ahLst/>
            <a:cxnLst/>
            <a:rect l="l" t="t" r="r" b="b"/>
            <a:pathLst>
              <a:path h="38100">
                <a:moveTo>
                  <a:pt x="0" y="0"/>
                </a:moveTo>
                <a:lnTo>
                  <a:pt x="0" y="3810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783" name="object 4783"/>
          <p:cNvSpPr/>
          <p:nvPr/>
        </p:nvSpPr>
        <p:spPr>
          <a:xfrm>
            <a:off x="3660371" y="2168583"/>
            <a:ext cx="0" cy="25977"/>
          </a:xfrm>
          <a:custGeom>
            <a:avLst/>
            <a:gdLst/>
            <a:ahLst/>
            <a:cxnLst/>
            <a:rect l="l" t="t" r="r" b="b"/>
            <a:pathLst>
              <a:path h="38100">
                <a:moveTo>
                  <a:pt x="0" y="0"/>
                </a:moveTo>
                <a:lnTo>
                  <a:pt x="0" y="3810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784" name="object 4784"/>
          <p:cNvSpPr/>
          <p:nvPr/>
        </p:nvSpPr>
        <p:spPr>
          <a:xfrm>
            <a:off x="3660371" y="2219497"/>
            <a:ext cx="0" cy="38533"/>
          </a:xfrm>
          <a:custGeom>
            <a:avLst/>
            <a:gdLst/>
            <a:ahLst/>
            <a:cxnLst/>
            <a:rect l="l" t="t" r="r" b="b"/>
            <a:pathLst>
              <a:path h="56514">
                <a:moveTo>
                  <a:pt x="0" y="0"/>
                </a:moveTo>
                <a:lnTo>
                  <a:pt x="0" y="5638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785" name="object 4785"/>
          <p:cNvSpPr/>
          <p:nvPr/>
        </p:nvSpPr>
        <p:spPr>
          <a:xfrm>
            <a:off x="3660371" y="2282883"/>
            <a:ext cx="0" cy="25977"/>
          </a:xfrm>
          <a:custGeom>
            <a:avLst/>
            <a:gdLst/>
            <a:ahLst/>
            <a:cxnLst/>
            <a:rect l="l" t="t" r="r" b="b"/>
            <a:pathLst>
              <a:path h="38100">
                <a:moveTo>
                  <a:pt x="0" y="0"/>
                </a:moveTo>
                <a:lnTo>
                  <a:pt x="0" y="3810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786" name="object 4786"/>
          <p:cNvSpPr/>
          <p:nvPr/>
        </p:nvSpPr>
        <p:spPr>
          <a:xfrm>
            <a:off x="3688426" y="2168583"/>
            <a:ext cx="0" cy="25977"/>
          </a:xfrm>
          <a:custGeom>
            <a:avLst/>
            <a:gdLst/>
            <a:ahLst/>
            <a:cxnLst/>
            <a:rect l="l" t="t" r="r" b="b"/>
            <a:pathLst>
              <a:path h="38100">
                <a:moveTo>
                  <a:pt x="0" y="0"/>
                </a:moveTo>
                <a:lnTo>
                  <a:pt x="0" y="3810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787" name="object 4787"/>
          <p:cNvSpPr/>
          <p:nvPr/>
        </p:nvSpPr>
        <p:spPr>
          <a:xfrm>
            <a:off x="3688426" y="2219497"/>
            <a:ext cx="0" cy="38533"/>
          </a:xfrm>
          <a:custGeom>
            <a:avLst/>
            <a:gdLst/>
            <a:ahLst/>
            <a:cxnLst/>
            <a:rect l="l" t="t" r="r" b="b"/>
            <a:pathLst>
              <a:path h="56514">
                <a:moveTo>
                  <a:pt x="0" y="0"/>
                </a:moveTo>
                <a:lnTo>
                  <a:pt x="0" y="5638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788" name="object 4788"/>
          <p:cNvSpPr/>
          <p:nvPr/>
        </p:nvSpPr>
        <p:spPr>
          <a:xfrm>
            <a:off x="3688426" y="2282883"/>
            <a:ext cx="0" cy="25977"/>
          </a:xfrm>
          <a:custGeom>
            <a:avLst/>
            <a:gdLst/>
            <a:ahLst/>
            <a:cxnLst/>
            <a:rect l="l" t="t" r="r" b="b"/>
            <a:pathLst>
              <a:path h="38100">
                <a:moveTo>
                  <a:pt x="0" y="0"/>
                </a:moveTo>
                <a:lnTo>
                  <a:pt x="0" y="3810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789" name="object 4789"/>
          <p:cNvSpPr/>
          <p:nvPr/>
        </p:nvSpPr>
        <p:spPr>
          <a:xfrm>
            <a:off x="3716482" y="2168583"/>
            <a:ext cx="0" cy="25977"/>
          </a:xfrm>
          <a:custGeom>
            <a:avLst/>
            <a:gdLst/>
            <a:ahLst/>
            <a:cxnLst/>
            <a:rect l="l" t="t" r="r" b="b"/>
            <a:pathLst>
              <a:path h="38100">
                <a:moveTo>
                  <a:pt x="0" y="0"/>
                </a:moveTo>
                <a:lnTo>
                  <a:pt x="0" y="3810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790" name="object 4790"/>
          <p:cNvSpPr/>
          <p:nvPr/>
        </p:nvSpPr>
        <p:spPr>
          <a:xfrm>
            <a:off x="3716482" y="2219497"/>
            <a:ext cx="0" cy="38533"/>
          </a:xfrm>
          <a:custGeom>
            <a:avLst/>
            <a:gdLst/>
            <a:ahLst/>
            <a:cxnLst/>
            <a:rect l="l" t="t" r="r" b="b"/>
            <a:pathLst>
              <a:path h="56514">
                <a:moveTo>
                  <a:pt x="0" y="0"/>
                </a:moveTo>
                <a:lnTo>
                  <a:pt x="0" y="5638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791" name="object 4791"/>
          <p:cNvSpPr/>
          <p:nvPr/>
        </p:nvSpPr>
        <p:spPr>
          <a:xfrm>
            <a:off x="3716482" y="2282883"/>
            <a:ext cx="0" cy="25977"/>
          </a:xfrm>
          <a:custGeom>
            <a:avLst/>
            <a:gdLst/>
            <a:ahLst/>
            <a:cxnLst/>
            <a:rect l="l" t="t" r="r" b="b"/>
            <a:pathLst>
              <a:path h="38100">
                <a:moveTo>
                  <a:pt x="0" y="0"/>
                </a:moveTo>
                <a:lnTo>
                  <a:pt x="0" y="3810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792" name="object 4792"/>
          <p:cNvSpPr/>
          <p:nvPr/>
        </p:nvSpPr>
        <p:spPr>
          <a:xfrm>
            <a:off x="3744537" y="2168583"/>
            <a:ext cx="0" cy="25977"/>
          </a:xfrm>
          <a:custGeom>
            <a:avLst/>
            <a:gdLst/>
            <a:ahLst/>
            <a:cxnLst/>
            <a:rect l="l" t="t" r="r" b="b"/>
            <a:pathLst>
              <a:path h="38100">
                <a:moveTo>
                  <a:pt x="0" y="0"/>
                </a:moveTo>
                <a:lnTo>
                  <a:pt x="0" y="3810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793" name="object 4793"/>
          <p:cNvSpPr/>
          <p:nvPr/>
        </p:nvSpPr>
        <p:spPr>
          <a:xfrm>
            <a:off x="3744537" y="2219497"/>
            <a:ext cx="0" cy="38533"/>
          </a:xfrm>
          <a:custGeom>
            <a:avLst/>
            <a:gdLst/>
            <a:ahLst/>
            <a:cxnLst/>
            <a:rect l="l" t="t" r="r" b="b"/>
            <a:pathLst>
              <a:path h="56514">
                <a:moveTo>
                  <a:pt x="0" y="0"/>
                </a:moveTo>
                <a:lnTo>
                  <a:pt x="0" y="5638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794" name="object 4794"/>
          <p:cNvSpPr/>
          <p:nvPr/>
        </p:nvSpPr>
        <p:spPr>
          <a:xfrm>
            <a:off x="3744537" y="2282883"/>
            <a:ext cx="0" cy="25977"/>
          </a:xfrm>
          <a:custGeom>
            <a:avLst/>
            <a:gdLst/>
            <a:ahLst/>
            <a:cxnLst/>
            <a:rect l="l" t="t" r="r" b="b"/>
            <a:pathLst>
              <a:path h="38100">
                <a:moveTo>
                  <a:pt x="0" y="0"/>
                </a:moveTo>
                <a:lnTo>
                  <a:pt x="0" y="3810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795" name="object 4795"/>
          <p:cNvSpPr/>
          <p:nvPr/>
        </p:nvSpPr>
        <p:spPr>
          <a:xfrm>
            <a:off x="3776230" y="2167543"/>
            <a:ext cx="0" cy="27276"/>
          </a:xfrm>
          <a:custGeom>
            <a:avLst/>
            <a:gdLst/>
            <a:ahLst/>
            <a:cxnLst/>
            <a:rect l="l" t="t" r="r" b="b"/>
            <a:pathLst>
              <a:path h="40005">
                <a:moveTo>
                  <a:pt x="0" y="0"/>
                </a:moveTo>
                <a:lnTo>
                  <a:pt x="0" y="39624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796" name="object 4796"/>
          <p:cNvSpPr/>
          <p:nvPr/>
        </p:nvSpPr>
        <p:spPr>
          <a:xfrm>
            <a:off x="3776749" y="2219497"/>
            <a:ext cx="0" cy="38533"/>
          </a:xfrm>
          <a:custGeom>
            <a:avLst/>
            <a:gdLst/>
            <a:ahLst/>
            <a:cxnLst/>
            <a:rect l="l" t="t" r="r" b="b"/>
            <a:pathLst>
              <a:path h="56514">
                <a:moveTo>
                  <a:pt x="0" y="0"/>
                </a:moveTo>
                <a:lnTo>
                  <a:pt x="0" y="5638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797" name="object 4797"/>
          <p:cNvSpPr/>
          <p:nvPr/>
        </p:nvSpPr>
        <p:spPr>
          <a:xfrm>
            <a:off x="3776749" y="2282883"/>
            <a:ext cx="0" cy="25977"/>
          </a:xfrm>
          <a:custGeom>
            <a:avLst/>
            <a:gdLst/>
            <a:ahLst/>
            <a:cxnLst/>
            <a:rect l="l" t="t" r="r" b="b"/>
            <a:pathLst>
              <a:path h="38100">
                <a:moveTo>
                  <a:pt x="0" y="0"/>
                </a:moveTo>
                <a:lnTo>
                  <a:pt x="0" y="3810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798" name="object 4798"/>
          <p:cNvSpPr/>
          <p:nvPr/>
        </p:nvSpPr>
        <p:spPr>
          <a:xfrm>
            <a:off x="3804804" y="2168583"/>
            <a:ext cx="0" cy="25977"/>
          </a:xfrm>
          <a:custGeom>
            <a:avLst/>
            <a:gdLst/>
            <a:ahLst/>
            <a:cxnLst/>
            <a:rect l="l" t="t" r="r" b="b"/>
            <a:pathLst>
              <a:path h="38100">
                <a:moveTo>
                  <a:pt x="0" y="0"/>
                </a:moveTo>
                <a:lnTo>
                  <a:pt x="0" y="3810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799" name="object 4799"/>
          <p:cNvSpPr/>
          <p:nvPr/>
        </p:nvSpPr>
        <p:spPr>
          <a:xfrm>
            <a:off x="3804804" y="2219497"/>
            <a:ext cx="0" cy="38533"/>
          </a:xfrm>
          <a:custGeom>
            <a:avLst/>
            <a:gdLst/>
            <a:ahLst/>
            <a:cxnLst/>
            <a:rect l="l" t="t" r="r" b="b"/>
            <a:pathLst>
              <a:path h="56514">
                <a:moveTo>
                  <a:pt x="0" y="0"/>
                </a:moveTo>
                <a:lnTo>
                  <a:pt x="0" y="5638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800" name="object 4800"/>
          <p:cNvSpPr/>
          <p:nvPr/>
        </p:nvSpPr>
        <p:spPr>
          <a:xfrm>
            <a:off x="3804804" y="2282883"/>
            <a:ext cx="0" cy="25977"/>
          </a:xfrm>
          <a:custGeom>
            <a:avLst/>
            <a:gdLst/>
            <a:ahLst/>
            <a:cxnLst/>
            <a:rect l="l" t="t" r="r" b="b"/>
            <a:pathLst>
              <a:path h="38100">
                <a:moveTo>
                  <a:pt x="0" y="0"/>
                </a:moveTo>
                <a:lnTo>
                  <a:pt x="0" y="3810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801" name="object 4801"/>
          <p:cNvSpPr/>
          <p:nvPr/>
        </p:nvSpPr>
        <p:spPr>
          <a:xfrm>
            <a:off x="3833899" y="2168583"/>
            <a:ext cx="0" cy="25977"/>
          </a:xfrm>
          <a:custGeom>
            <a:avLst/>
            <a:gdLst/>
            <a:ahLst/>
            <a:cxnLst/>
            <a:rect l="l" t="t" r="r" b="b"/>
            <a:pathLst>
              <a:path h="38100">
                <a:moveTo>
                  <a:pt x="0" y="0"/>
                </a:moveTo>
                <a:lnTo>
                  <a:pt x="0" y="3810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802" name="object 4802"/>
          <p:cNvSpPr/>
          <p:nvPr/>
        </p:nvSpPr>
        <p:spPr>
          <a:xfrm>
            <a:off x="3833899" y="2219497"/>
            <a:ext cx="0" cy="38533"/>
          </a:xfrm>
          <a:custGeom>
            <a:avLst/>
            <a:gdLst/>
            <a:ahLst/>
            <a:cxnLst/>
            <a:rect l="l" t="t" r="r" b="b"/>
            <a:pathLst>
              <a:path h="56514">
                <a:moveTo>
                  <a:pt x="0" y="0"/>
                </a:moveTo>
                <a:lnTo>
                  <a:pt x="0" y="5638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803" name="object 4803"/>
          <p:cNvSpPr/>
          <p:nvPr/>
        </p:nvSpPr>
        <p:spPr>
          <a:xfrm>
            <a:off x="3833899" y="2282883"/>
            <a:ext cx="0" cy="25977"/>
          </a:xfrm>
          <a:custGeom>
            <a:avLst/>
            <a:gdLst/>
            <a:ahLst/>
            <a:cxnLst/>
            <a:rect l="l" t="t" r="r" b="b"/>
            <a:pathLst>
              <a:path h="38100">
                <a:moveTo>
                  <a:pt x="0" y="0"/>
                </a:moveTo>
                <a:lnTo>
                  <a:pt x="0" y="3810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804" name="object 4804"/>
          <p:cNvSpPr/>
          <p:nvPr/>
        </p:nvSpPr>
        <p:spPr>
          <a:xfrm>
            <a:off x="3861955" y="2168583"/>
            <a:ext cx="0" cy="25977"/>
          </a:xfrm>
          <a:custGeom>
            <a:avLst/>
            <a:gdLst/>
            <a:ahLst/>
            <a:cxnLst/>
            <a:rect l="l" t="t" r="r" b="b"/>
            <a:pathLst>
              <a:path h="38100">
                <a:moveTo>
                  <a:pt x="0" y="0"/>
                </a:moveTo>
                <a:lnTo>
                  <a:pt x="0" y="3810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805" name="object 4805"/>
          <p:cNvSpPr/>
          <p:nvPr/>
        </p:nvSpPr>
        <p:spPr>
          <a:xfrm>
            <a:off x="3861955" y="2219497"/>
            <a:ext cx="0" cy="38533"/>
          </a:xfrm>
          <a:custGeom>
            <a:avLst/>
            <a:gdLst/>
            <a:ahLst/>
            <a:cxnLst/>
            <a:rect l="l" t="t" r="r" b="b"/>
            <a:pathLst>
              <a:path h="56514">
                <a:moveTo>
                  <a:pt x="0" y="0"/>
                </a:moveTo>
                <a:lnTo>
                  <a:pt x="0" y="5638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806" name="object 4806"/>
          <p:cNvSpPr/>
          <p:nvPr/>
        </p:nvSpPr>
        <p:spPr>
          <a:xfrm>
            <a:off x="3861955" y="2282883"/>
            <a:ext cx="0" cy="25977"/>
          </a:xfrm>
          <a:custGeom>
            <a:avLst/>
            <a:gdLst/>
            <a:ahLst/>
            <a:cxnLst/>
            <a:rect l="l" t="t" r="r" b="b"/>
            <a:pathLst>
              <a:path h="38100">
                <a:moveTo>
                  <a:pt x="0" y="0"/>
                </a:moveTo>
                <a:lnTo>
                  <a:pt x="0" y="3810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807" name="object 4807"/>
          <p:cNvSpPr/>
          <p:nvPr/>
        </p:nvSpPr>
        <p:spPr>
          <a:xfrm>
            <a:off x="3891048" y="2168583"/>
            <a:ext cx="0" cy="25977"/>
          </a:xfrm>
          <a:custGeom>
            <a:avLst/>
            <a:gdLst/>
            <a:ahLst/>
            <a:cxnLst/>
            <a:rect l="l" t="t" r="r" b="b"/>
            <a:pathLst>
              <a:path h="38100">
                <a:moveTo>
                  <a:pt x="0" y="0"/>
                </a:moveTo>
                <a:lnTo>
                  <a:pt x="0" y="3810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808" name="object 4808"/>
          <p:cNvSpPr/>
          <p:nvPr/>
        </p:nvSpPr>
        <p:spPr>
          <a:xfrm>
            <a:off x="3891048" y="2219497"/>
            <a:ext cx="0" cy="38533"/>
          </a:xfrm>
          <a:custGeom>
            <a:avLst/>
            <a:gdLst/>
            <a:ahLst/>
            <a:cxnLst/>
            <a:rect l="l" t="t" r="r" b="b"/>
            <a:pathLst>
              <a:path h="56514">
                <a:moveTo>
                  <a:pt x="0" y="0"/>
                </a:moveTo>
                <a:lnTo>
                  <a:pt x="0" y="5638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809" name="object 4809"/>
          <p:cNvSpPr/>
          <p:nvPr/>
        </p:nvSpPr>
        <p:spPr>
          <a:xfrm>
            <a:off x="3891048" y="2282883"/>
            <a:ext cx="0" cy="25977"/>
          </a:xfrm>
          <a:custGeom>
            <a:avLst/>
            <a:gdLst/>
            <a:ahLst/>
            <a:cxnLst/>
            <a:rect l="l" t="t" r="r" b="b"/>
            <a:pathLst>
              <a:path h="38100">
                <a:moveTo>
                  <a:pt x="0" y="0"/>
                </a:moveTo>
                <a:lnTo>
                  <a:pt x="0" y="3810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810" name="object 4810"/>
          <p:cNvSpPr/>
          <p:nvPr/>
        </p:nvSpPr>
        <p:spPr>
          <a:xfrm>
            <a:off x="3919105" y="2168583"/>
            <a:ext cx="0" cy="25977"/>
          </a:xfrm>
          <a:custGeom>
            <a:avLst/>
            <a:gdLst/>
            <a:ahLst/>
            <a:cxnLst/>
            <a:rect l="l" t="t" r="r" b="b"/>
            <a:pathLst>
              <a:path h="38100">
                <a:moveTo>
                  <a:pt x="0" y="0"/>
                </a:moveTo>
                <a:lnTo>
                  <a:pt x="0" y="3810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811" name="object 4811"/>
          <p:cNvSpPr/>
          <p:nvPr/>
        </p:nvSpPr>
        <p:spPr>
          <a:xfrm>
            <a:off x="3919105" y="2219497"/>
            <a:ext cx="0" cy="38533"/>
          </a:xfrm>
          <a:custGeom>
            <a:avLst/>
            <a:gdLst/>
            <a:ahLst/>
            <a:cxnLst/>
            <a:rect l="l" t="t" r="r" b="b"/>
            <a:pathLst>
              <a:path h="56514">
                <a:moveTo>
                  <a:pt x="0" y="0"/>
                </a:moveTo>
                <a:lnTo>
                  <a:pt x="0" y="5638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812" name="object 4812"/>
          <p:cNvSpPr/>
          <p:nvPr/>
        </p:nvSpPr>
        <p:spPr>
          <a:xfrm>
            <a:off x="3919105" y="2282883"/>
            <a:ext cx="0" cy="25977"/>
          </a:xfrm>
          <a:custGeom>
            <a:avLst/>
            <a:gdLst/>
            <a:ahLst/>
            <a:cxnLst/>
            <a:rect l="l" t="t" r="r" b="b"/>
            <a:pathLst>
              <a:path h="38100">
                <a:moveTo>
                  <a:pt x="0" y="0"/>
                </a:moveTo>
                <a:lnTo>
                  <a:pt x="0" y="3810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813" name="object 4813"/>
          <p:cNvSpPr/>
          <p:nvPr/>
        </p:nvSpPr>
        <p:spPr>
          <a:xfrm>
            <a:off x="3919105" y="2448098"/>
            <a:ext cx="0" cy="25977"/>
          </a:xfrm>
          <a:custGeom>
            <a:avLst/>
            <a:gdLst/>
            <a:ahLst/>
            <a:cxnLst/>
            <a:rect l="l" t="t" r="r" b="b"/>
            <a:pathLst>
              <a:path h="38100">
                <a:moveTo>
                  <a:pt x="0" y="3810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814" name="object 4814"/>
          <p:cNvSpPr/>
          <p:nvPr/>
        </p:nvSpPr>
        <p:spPr>
          <a:xfrm>
            <a:off x="3919105" y="2384713"/>
            <a:ext cx="0" cy="38533"/>
          </a:xfrm>
          <a:custGeom>
            <a:avLst/>
            <a:gdLst/>
            <a:ahLst/>
            <a:cxnLst/>
            <a:rect l="l" t="t" r="r" b="b"/>
            <a:pathLst>
              <a:path h="56514">
                <a:moveTo>
                  <a:pt x="0" y="5638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815" name="object 4815"/>
          <p:cNvSpPr/>
          <p:nvPr/>
        </p:nvSpPr>
        <p:spPr>
          <a:xfrm>
            <a:off x="3919105" y="2333798"/>
            <a:ext cx="0" cy="25977"/>
          </a:xfrm>
          <a:custGeom>
            <a:avLst/>
            <a:gdLst/>
            <a:ahLst/>
            <a:cxnLst/>
            <a:rect l="l" t="t" r="r" b="b"/>
            <a:pathLst>
              <a:path h="38100">
                <a:moveTo>
                  <a:pt x="0" y="3810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816" name="object 4816"/>
          <p:cNvSpPr/>
          <p:nvPr/>
        </p:nvSpPr>
        <p:spPr>
          <a:xfrm>
            <a:off x="3891048" y="2448098"/>
            <a:ext cx="0" cy="25977"/>
          </a:xfrm>
          <a:custGeom>
            <a:avLst/>
            <a:gdLst/>
            <a:ahLst/>
            <a:cxnLst/>
            <a:rect l="l" t="t" r="r" b="b"/>
            <a:pathLst>
              <a:path h="38100">
                <a:moveTo>
                  <a:pt x="0" y="3810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817" name="object 4817"/>
          <p:cNvSpPr/>
          <p:nvPr/>
        </p:nvSpPr>
        <p:spPr>
          <a:xfrm>
            <a:off x="3891048" y="2384713"/>
            <a:ext cx="0" cy="38533"/>
          </a:xfrm>
          <a:custGeom>
            <a:avLst/>
            <a:gdLst/>
            <a:ahLst/>
            <a:cxnLst/>
            <a:rect l="l" t="t" r="r" b="b"/>
            <a:pathLst>
              <a:path h="56514">
                <a:moveTo>
                  <a:pt x="0" y="5638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818" name="object 4818"/>
          <p:cNvSpPr/>
          <p:nvPr/>
        </p:nvSpPr>
        <p:spPr>
          <a:xfrm>
            <a:off x="3891048" y="2333798"/>
            <a:ext cx="0" cy="25977"/>
          </a:xfrm>
          <a:custGeom>
            <a:avLst/>
            <a:gdLst/>
            <a:ahLst/>
            <a:cxnLst/>
            <a:rect l="l" t="t" r="r" b="b"/>
            <a:pathLst>
              <a:path h="38100">
                <a:moveTo>
                  <a:pt x="0" y="3810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819" name="object 4819"/>
          <p:cNvSpPr/>
          <p:nvPr/>
        </p:nvSpPr>
        <p:spPr>
          <a:xfrm>
            <a:off x="3861955" y="2448098"/>
            <a:ext cx="0" cy="25977"/>
          </a:xfrm>
          <a:custGeom>
            <a:avLst/>
            <a:gdLst/>
            <a:ahLst/>
            <a:cxnLst/>
            <a:rect l="l" t="t" r="r" b="b"/>
            <a:pathLst>
              <a:path h="38100">
                <a:moveTo>
                  <a:pt x="0" y="3810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820" name="object 4820"/>
          <p:cNvSpPr/>
          <p:nvPr/>
        </p:nvSpPr>
        <p:spPr>
          <a:xfrm>
            <a:off x="3861955" y="2384713"/>
            <a:ext cx="0" cy="38533"/>
          </a:xfrm>
          <a:custGeom>
            <a:avLst/>
            <a:gdLst/>
            <a:ahLst/>
            <a:cxnLst/>
            <a:rect l="l" t="t" r="r" b="b"/>
            <a:pathLst>
              <a:path h="56514">
                <a:moveTo>
                  <a:pt x="0" y="5638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821" name="object 4821"/>
          <p:cNvSpPr/>
          <p:nvPr/>
        </p:nvSpPr>
        <p:spPr>
          <a:xfrm>
            <a:off x="3861955" y="2333798"/>
            <a:ext cx="0" cy="25977"/>
          </a:xfrm>
          <a:custGeom>
            <a:avLst/>
            <a:gdLst/>
            <a:ahLst/>
            <a:cxnLst/>
            <a:rect l="l" t="t" r="r" b="b"/>
            <a:pathLst>
              <a:path h="38100">
                <a:moveTo>
                  <a:pt x="0" y="3810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822" name="object 4822"/>
          <p:cNvSpPr/>
          <p:nvPr/>
        </p:nvSpPr>
        <p:spPr>
          <a:xfrm>
            <a:off x="3833899" y="2433551"/>
            <a:ext cx="0" cy="22080"/>
          </a:xfrm>
          <a:custGeom>
            <a:avLst/>
            <a:gdLst/>
            <a:ahLst/>
            <a:cxnLst/>
            <a:rect l="l" t="t" r="r" b="b"/>
            <a:pathLst>
              <a:path h="32385">
                <a:moveTo>
                  <a:pt x="0" y="3200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823" name="object 4823"/>
          <p:cNvSpPr/>
          <p:nvPr/>
        </p:nvSpPr>
        <p:spPr>
          <a:xfrm>
            <a:off x="3833898" y="2333798"/>
            <a:ext cx="0" cy="76200"/>
          </a:xfrm>
          <a:custGeom>
            <a:avLst/>
            <a:gdLst/>
            <a:ahLst/>
            <a:cxnLst/>
            <a:rect l="l" t="t" r="r" b="b"/>
            <a:pathLst>
              <a:path h="111760">
                <a:moveTo>
                  <a:pt x="0" y="0"/>
                </a:moveTo>
                <a:lnTo>
                  <a:pt x="0" y="11125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824" name="object 4824"/>
          <p:cNvSpPr/>
          <p:nvPr/>
        </p:nvSpPr>
        <p:spPr>
          <a:xfrm>
            <a:off x="3833899" y="2455371"/>
            <a:ext cx="0" cy="19050"/>
          </a:xfrm>
          <a:custGeom>
            <a:avLst/>
            <a:gdLst/>
            <a:ahLst/>
            <a:cxnLst/>
            <a:rect l="l" t="t" r="r" b="b"/>
            <a:pathLst>
              <a:path h="27939">
                <a:moveTo>
                  <a:pt x="0" y="2743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825" name="object 4825"/>
          <p:cNvSpPr/>
          <p:nvPr/>
        </p:nvSpPr>
        <p:spPr>
          <a:xfrm>
            <a:off x="3804804" y="2333798"/>
            <a:ext cx="0" cy="45893"/>
          </a:xfrm>
          <a:custGeom>
            <a:avLst/>
            <a:gdLst/>
            <a:ahLst/>
            <a:cxnLst/>
            <a:rect l="l" t="t" r="r" b="b"/>
            <a:pathLst>
              <a:path h="67310">
                <a:moveTo>
                  <a:pt x="0" y="6705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826" name="object 4826"/>
          <p:cNvSpPr/>
          <p:nvPr/>
        </p:nvSpPr>
        <p:spPr>
          <a:xfrm>
            <a:off x="3804804" y="2379518"/>
            <a:ext cx="0" cy="25111"/>
          </a:xfrm>
          <a:custGeom>
            <a:avLst/>
            <a:gdLst/>
            <a:ahLst/>
            <a:cxnLst/>
            <a:rect l="l" t="t" r="r" b="b"/>
            <a:pathLst>
              <a:path h="36829">
                <a:moveTo>
                  <a:pt x="0" y="3657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827" name="object 4827"/>
          <p:cNvSpPr/>
          <p:nvPr/>
        </p:nvSpPr>
        <p:spPr>
          <a:xfrm>
            <a:off x="3804804" y="2404456"/>
            <a:ext cx="0" cy="24245"/>
          </a:xfrm>
          <a:custGeom>
            <a:avLst/>
            <a:gdLst/>
            <a:ahLst/>
            <a:cxnLst/>
            <a:rect l="l" t="t" r="r" b="b"/>
            <a:pathLst>
              <a:path h="35560">
                <a:moveTo>
                  <a:pt x="0" y="3505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828" name="object 4828"/>
          <p:cNvSpPr/>
          <p:nvPr/>
        </p:nvSpPr>
        <p:spPr>
          <a:xfrm>
            <a:off x="3804804" y="2428356"/>
            <a:ext cx="0" cy="45893"/>
          </a:xfrm>
          <a:custGeom>
            <a:avLst/>
            <a:gdLst/>
            <a:ahLst/>
            <a:cxnLst/>
            <a:rect l="l" t="t" r="r" b="b"/>
            <a:pathLst>
              <a:path h="67310">
                <a:moveTo>
                  <a:pt x="0" y="6705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829" name="object 4829"/>
          <p:cNvSpPr/>
          <p:nvPr/>
        </p:nvSpPr>
        <p:spPr>
          <a:xfrm>
            <a:off x="3776749" y="2333798"/>
            <a:ext cx="0" cy="19050"/>
          </a:xfrm>
          <a:custGeom>
            <a:avLst/>
            <a:gdLst/>
            <a:ahLst/>
            <a:cxnLst/>
            <a:rect l="l" t="t" r="r" b="b"/>
            <a:pathLst>
              <a:path h="27939">
                <a:moveTo>
                  <a:pt x="0" y="2743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830" name="object 4830"/>
          <p:cNvSpPr/>
          <p:nvPr/>
        </p:nvSpPr>
        <p:spPr>
          <a:xfrm>
            <a:off x="3776749" y="2352502"/>
            <a:ext cx="0" cy="121660"/>
          </a:xfrm>
          <a:custGeom>
            <a:avLst/>
            <a:gdLst/>
            <a:ahLst/>
            <a:cxnLst/>
            <a:rect l="l" t="t" r="r" b="b"/>
            <a:pathLst>
              <a:path h="178435">
                <a:moveTo>
                  <a:pt x="0" y="0"/>
                </a:moveTo>
                <a:lnTo>
                  <a:pt x="0" y="17830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831" name="object 4831"/>
          <p:cNvSpPr/>
          <p:nvPr/>
        </p:nvSpPr>
        <p:spPr>
          <a:xfrm>
            <a:off x="3747654" y="2333798"/>
            <a:ext cx="0" cy="140277"/>
          </a:xfrm>
          <a:custGeom>
            <a:avLst/>
            <a:gdLst/>
            <a:ahLst/>
            <a:cxnLst/>
            <a:rect l="l" t="t" r="r" b="b"/>
            <a:pathLst>
              <a:path h="205739">
                <a:moveTo>
                  <a:pt x="0" y="20574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832" name="object 4832"/>
          <p:cNvSpPr/>
          <p:nvPr/>
        </p:nvSpPr>
        <p:spPr>
          <a:xfrm>
            <a:off x="3719598" y="2333798"/>
            <a:ext cx="0" cy="140277"/>
          </a:xfrm>
          <a:custGeom>
            <a:avLst/>
            <a:gdLst/>
            <a:ahLst/>
            <a:cxnLst/>
            <a:rect l="l" t="t" r="r" b="b"/>
            <a:pathLst>
              <a:path h="205739">
                <a:moveTo>
                  <a:pt x="0" y="20574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833" name="object 4833"/>
          <p:cNvSpPr/>
          <p:nvPr/>
        </p:nvSpPr>
        <p:spPr>
          <a:xfrm>
            <a:off x="3690505" y="2333798"/>
            <a:ext cx="0" cy="140277"/>
          </a:xfrm>
          <a:custGeom>
            <a:avLst/>
            <a:gdLst/>
            <a:ahLst/>
            <a:cxnLst/>
            <a:rect l="l" t="t" r="r" b="b"/>
            <a:pathLst>
              <a:path h="205739">
                <a:moveTo>
                  <a:pt x="0" y="20574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834" name="object 4834"/>
          <p:cNvSpPr/>
          <p:nvPr/>
        </p:nvSpPr>
        <p:spPr>
          <a:xfrm>
            <a:off x="3662448" y="2333798"/>
            <a:ext cx="0" cy="140277"/>
          </a:xfrm>
          <a:custGeom>
            <a:avLst/>
            <a:gdLst/>
            <a:ahLst/>
            <a:cxnLst/>
            <a:rect l="l" t="t" r="r" b="b"/>
            <a:pathLst>
              <a:path h="205739">
                <a:moveTo>
                  <a:pt x="0" y="20574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835" name="object 4835"/>
          <p:cNvSpPr/>
          <p:nvPr/>
        </p:nvSpPr>
        <p:spPr>
          <a:xfrm>
            <a:off x="3633355" y="2333798"/>
            <a:ext cx="0" cy="140277"/>
          </a:xfrm>
          <a:custGeom>
            <a:avLst/>
            <a:gdLst/>
            <a:ahLst/>
            <a:cxnLst/>
            <a:rect l="l" t="t" r="r" b="b"/>
            <a:pathLst>
              <a:path h="205739">
                <a:moveTo>
                  <a:pt x="0" y="20574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836" name="object 4836"/>
          <p:cNvSpPr/>
          <p:nvPr/>
        </p:nvSpPr>
        <p:spPr>
          <a:xfrm>
            <a:off x="3604259" y="2333798"/>
            <a:ext cx="0" cy="140277"/>
          </a:xfrm>
          <a:custGeom>
            <a:avLst/>
            <a:gdLst/>
            <a:ahLst/>
            <a:cxnLst/>
            <a:rect l="l" t="t" r="r" b="b"/>
            <a:pathLst>
              <a:path h="205739">
                <a:moveTo>
                  <a:pt x="0" y="20574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837" name="object 4837"/>
          <p:cNvSpPr/>
          <p:nvPr/>
        </p:nvSpPr>
        <p:spPr>
          <a:xfrm>
            <a:off x="3915987" y="2168583"/>
            <a:ext cx="32472" cy="0"/>
          </a:xfrm>
          <a:custGeom>
            <a:avLst/>
            <a:gdLst/>
            <a:ahLst/>
            <a:cxnLst/>
            <a:rect l="l" t="t" r="r" b="b"/>
            <a:pathLst>
              <a:path w="47625">
                <a:moveTo>
                  <a:pt x="4724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838" name="object 4838"/>
          <p:cNvSpPr/>
          <p:nvPr/>
        </p:nvSpPr>
        <p:spPr>
          <a:xfrm>
            <a:off x="3851563" y="2168583"/>
            <a:ext cx="39831" cy="0"/>
          </a:xfrm>
          <a:custGeom>
            <a:avLst/>
            <a:gdLst/>
            <a:ahLst/>
            <a:cxnLst/>
            <a:rect l="l" t="t" r="r" b="b"/>
            <a:pathLst>
              <a:path w="58420">
                <a:moveTo>
                  <a:pt x="5791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839" name="object 4839"/>
          <p:cNvSpPr/>
          <p:nvPr/>
        </p:nvSpPr>
        <p:spPr>
          <a:xfrm>
            <a:off x="3788180" y="2168583"/>
            <a:ext cx="39831" cy="0"/>
          </a:xfrm>
          <a:custGeom>
            <a:avLst/>
            <a:gdLst/>
            <a:ahLst/>
            <a:cxnLst/>
            <a:rect l="l" t="t" r="r" b="b"/>
            <a:pathLst>
              <a:path w="58420">
                <a:moveTo>
                  <a:pt x="5791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840" name="object 4840"/>
          <p:cNvSpPr/>
          <p:nvPr/>
        </p:nvSpPr>
        <p:spPr>
          <a:xfrm>
            <a:off x="3724795" y="2168583"/>
            <a:ext cx="39831" cy="0"/>
          </a:xfrm>
          <a:custGeom>
            <a:avLst/>
            <a:gdLst/>
            <a:ahLst/>
            <a:cxnLst/>
            <a:rect l="l" t="t" r="r" b="b"/>
            <a:pathLst>
              <a:path w="58420">
                <a:moveTo>
                  <a:pt x="5791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841" name="object 4841"/>
          <p:cNvSpPr/>
          <p:nvPr/>
        </p:nvSpPr>
        <p:spPr>
          <a:xfrm>
            <a:off x="3661410" y="2168583"/>
            <a:ext cx="39831" cy="0"/>
          </a:xfrm>
          <a:custGeom>
            <a:avLst/>
            <a:gdLst/>
            <a:ahLst/>
            <a:cxnLst/>
            <a:rect l="l" t="t" r="r" b="b"/>
            <a:pathLst>
              <a:path w="58420">
                <a:moveTo>
                  <a:pt x="5791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842" name="object 4842"/>
          <p:cNvSpPr/>
          <p:nvPr/>
        </p:nvSpPr>
        <p:spPr>
          <a:xfrm>
            <a:off x="3604259" y="2168583"/>
            <a:ext cx="33338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4876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843" name="object 4843"/>
          <p:cNvSpPr/>
          <p:nvPr/>
        </p:nvSpPr>
        <p:spPr>
          <a:xfrm>
            <a:off x="4069773" y="2168583"/>
            <a:ext cx="34636" cy="0"/>
          </a:xfrm>
          <a:custGeom>
            <a:avLst/>
            <a:gdLst/>
            <a:ahLst/>
            <a:cxnLst/>
            <a:rect l="l" t="t" r="r" b="b"/>
            <a:pathLst>
              <a:path w="50800">
                <a:moveTo>
                  <a:pt x="5029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844" name="object 4844"/>
          <p:cNvSpPr/>
          <p:nvPr/>
        </p:nvSpPr>
        <p:spPr>
          <a:xfrm>
            <a:off x="4006388" y="2168583"/>
            <a:ext cx="39831" cy="0"/>
          </a:xfrm>
          <a:custGeom>
            <a:avLst/>
            <a:gdLst/>
            <a:ahLst/>
            <a:cxnLst/>
            <a:rect l="l" t="t" r="r" b="b"/>
            <a:pathLst>
              <a:path w="58420">
                <a:moveTo>
                  <a:pt x="5791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845" name="object 4845"/>
          <p:cNvSpPr/>
          <p:nvPr/>
        </p:nvSpPr>
        <p:spPr>
          <a:xfrm>
            <a:off x="3948199" y="2168583"/>
            <a:ext cx="34636" cy="0"/>
          </a:xfrm>
          <a:custGeom>
            <a:avLst/>
            <a:gdLst/>
            <a:ahLst/>
            <a:cxnLst/>
            <a:rect l="l" t="t" r="r" b="b"/>
            <a:pathLst>
              <a:path w="50800">
                <a:moveTo>
                  <a:pt x="5029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846" name="object 4846"/>
          <p:cNvSpPr/>
          <p:nvPr/>
        </p:nvSpPr>
        <p:spPr>
          <a:xfrm>
            <a:off x="4104062" y="2428356"/>
            <a:ext cx="0" cy="45893"/>
          </a:xfrm>
          <a:custGeom>
            <a:avLst/>
            <a:gdLst/>
            <a:ahLst/>
            <a:cxnLst/>
            <a:rect l="l" t="t" r="r" b="b"/>
            <a:pathLst>
              <a:path h="67310">
                <a:moveTo>
                  <a:pt x="0" y="6705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847" name="object 4847"/>
          <p:cNvSpPr/>
          <p:nvPr/>
        </p:nvSpPr>
        <p:spPr>
          <a:xfrm>
            <a:off x="4104062" y="2364971"/>
            <a:ext cx="0" cy="39831"/>
          </a:xfrm>
          <a:custGeom>
            <a:avLst/>
            <a:gdLst/>
            <a:ahLst/>
            <a:cxnLst/>
            <a:rect l="l" t="t" r="r" b="b"/>
            <a:pathLst>
              <a:path h="58420">
                <a:moveTo>
                  <a:pt x="0" y="5791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848" name="object 4848"/>
          <p:cNvSpPr/>
          <p:nvPr/>
        </p:nvSpPr>
        <p:spPr>
          <a:xfrm>
            <a:off x="4104062" y="2301586"/>
            <a:ext cx="0" cy="39831"/>
          </a:xfrm>
          <a:custGeom>
            <a:avLst/>
            <a:gdLst/>
            <a:ahLst/>
            <a:cxnLst/>
            <a:rect l="l" t="t" r="r" b="b"/>
            <a:pathLst>
              <a:path h="58420">
                <a:moveTo>
                  <a:pt x="0" y="5791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849" name="object 4849"/>
          <p:cNvSpPr/>
          <p:nvPr/>
        </p:nvSpPr>
        <p:spPr>
          <a:xfrm>
            <a:off x="4104062" y="2238202"/>
            <a:ext cx="0" cy="39831"/>
          </a:xfrm>
          <a:custGeom>
            <a:avLst/>
            <a:gdLst/>
            <a:ahLst/>
            <a:cxnLst/>
            <a:rect l="l" t="t" r="r" b="b"/>
            <a:pathLst>
              <a:path h="58420">
                <a:moveTo>
                  <a:pt x="0" y="5791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850" name="object 4850"/>
          <p:cNvSpPr/>
          <p:nvPr/>
        </p:nvSpPr>
        <p:spPr>
          <a:xfrm>
            <a:off x="4104062" y="2168583"/>
            <a:ext cx="0" cy="45893"/>
          </a:xfrm>
          <a:custGeom>
            <a:avLst/>
            <a:gdLst/>
            <a:ahLst/>
            <a:cxnLst/>
            <a:rect l="l" t="t" r="r" b="b"/>
            <a:pathLst>
              <a:path h="67310">
                <a:moveTo>
                  <a:pt x="0" y="6705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851" name="object 4851"/>
          <p:cNvSpPr/>
          <p:nvPr/>
        </p:nvSpPr>
        <p:spPr>
          <a:xfrm>
            <a:off x="3844289" y="2474075"/>
            <a:ext cx="22947" cy="0"/>
          </a:xfrm>
          <a:custGeom>
            <a:avLst/>
            <a:gdLst/>
            <a:ahLst/>
            <a:cxnLst/>
            <a:rect l="l" t="t" r="r" b="b"/>
            <a:pathLst>
              <a:path w="33654">
                <a:moveTo>
                  <a:pt x="0" y="0"/>
                </a:moveTo>
                <a:lnTo>
                  <a:pt x="3352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852" name="object 4852"/>
          <p:cNvSpPr/>
          <p:nvPr/>
        </p:nvSpPr>
        <p:spPr>
          <a:xfrm>
            <a:off x="3891049" y="2474075"/>
            <a:ext cx="39831" cy="0"/>
          </a:xfrm>
          <a:custGeom>
            <a:avLst/>
            <a:gdLst/>
            <a:ahLst/>
            <a:cxnLst/>
            <a:rect l="l" t="t" r="r" b="b"/>
            <a:pathLst>
              <a:path w="58420">
                <a:moveTo>
                  <a:pt x="0" y="0"/>
                </a:moveTo>
                <a:lnTo>
                  <a:pt x="5791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853" name="object 4853"/>
          <p:cNvSpPr/>
          <p:nvPr/>
        </p:nvSpPr>
        <p:spPr>
          <a:xfrm>
            <a:off x="3954433" y="2474075"/>
            <a:ext cx="39831" cy="0"/>
          </a:xfrm>
          <a:custGeom>
            <a:avLst/>
            <a:gdLst/>
            <a:ahLst/>
            <a:cxnLst/>
            <a:rect l="l" t="t" r="r" b="b"/>
            <a:pathLst>
              <a:path w="58420">
                <a:moveTo>
                  <a:pt x="0" y="0"/>
                </a:moveTo>
                <a:lnTo>
                  <a:pt x="5791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854" name="object 4854"/>
          <p:cNvSpPr/>
          <p:nvPr/>
        </p:nvSpPr>
        <p:spPr>
          <a:xfrm>
            <a:off x="4017819" y="2474075"/>
            <a:ext cx="39831" cy="0"/>
          </a:xfrm>
          <a:custGeom>
            <a:avLst/>
            <a:gdLst/>
            <a:ahLst/>
            <a:cxnLst/>
            <a:rect l="l" t="t" r="r" b="b"/>
            <a:pathLst>
              <a:path w="58420">
                <a:moveTo>
                  <a:pt x="0" y="0"/>
                </a:moveTo>
                <a:lnTo>
                  <a:pt x="5791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855" name="object 4855"/>
          <p:cNvSpPr/>
          <p:nvPr/>
        </p:nvSpPr>
        <p:spPr>
          <a:xfrm>
            <a:off x="4081203" y="2474075"/>
            <a:ext cx="22947" cy="0"/>
          </a:xfrm>
          <a:custGeom>
            <a:avLst/>
            <a:gdLst/>
            <a:ahLst/>
            <a:cxnLst/>
            <a:rect l="l" t="t" r="r" b="b"/>
            <a:pathLst>
              <a:path w="33654">
                <a:moveTo>
                  <a:pt x="0" y="0"/>
                </a:moveTo>
                <a:lnTo>
                  <a:pt x="3352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856" name="object 4856"/>
          <p:cNvSpPr/>
          <p:nvPr/>
        </p:nvSpPr>
        <p:spPr>
          <a:xfrm>
            <a:off x="3604260" y="2474075"/>
            <a:ext cx="240290" cy="0"/>
          </a:xfrm>
          <a:custGeom>
            <a:avLst/>
            <a:gdLst/>
            <a:ahLst/>
            <a:cxnLst/>
            <a:rect l="l" t="t" r="r" b="b"/>
            <a:pathLst>
              <a:path w="352425">
                <a:moveTo>
                  <a:pt x="0" y="0"/>
                </a:moveTo>
                <a:lnTo>
                  <a:pt x="35204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857" name="object 4857"/>
          <p:cNvSpPr/>
          <p:nvPr/>
        </p:nvSpPr>
        <p:spPr>
          <a:xfrm>
            <a:off x="3915987" y="2308860"/>
            <a:ext cx="32472" cy="0"/>
          </a:xfrm>
          <a:custGeom>
            <a:avLst/>
            <a:gdLst/>
            <a:ahLst/>
            <a:cxnLst/>
            <a:rect l="l" t="t" r="r" b="b"/>
            <a:pathLst>
              <a:path w="47625">
                <a:moveTo>
                  <a:pt x="4724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858" name="object 4858"/>
          <p:cNvSpPr/>
          <p:nvPr/>
        </p:nvSpPr>
        <p:spPr>
          <a:xfrm>
            <a:off x="3604259" y="2308860"/>
            <a:ext cx="33338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4876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859" name="object 4859"/>
          <p:cNvSpPr/>
          <p:nvPr/>
        </p:nvSpPr>
        <p:spPr>
          <a:xfrm>
            <a:off x="3948198" y="2308860"/>
            <a:ext cx="0" cy="25111"/>
          </a:xfrm>
          <a:custGeom>
            <a:avLst/>
            <a:gdLst/>
            <a:ahLst/>
            <a:cxnLst/>
            <a:rect l="l" t="t" r="r" b="b"/>
            <a:pathLst>
              <a:path h="36829">
                <a:moveTo>
                  <a:pt x="0" y="3657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860" name="object 4860"/>
          <p:cNvSpPr/>
          <p:nvPr/>
        </p:nvSpPr>
        <p:spPr>
          <a:xfrm>
            <a:off x="3766358" y="2333798"/>
            <a:ext cx="46759" cy="0"/>
          </a:xfrm>
          <a:custGeom>
            <a:avLst/>
            <a:gdLst/>
            <a:ahLst/>
            <a:cxnLst/>
            <a:rect l="l" t="t" r="r" b="b"/>
            <a:pathLst>
              <a:path w="68579">
                <a:moveTo>
                  <a:pt x="0" y="0"/>
                </a:moveTo>
                <a:lnTo>
                  <a:pt x="6858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861" name="object 4861"/>
          <p:cNvSpPr/>
          <p:nvPr/>
        </p:nvSpPr>
        <p:spPr>
          <a:xfrm>
            <a:off x="3838055" y="2333798"/>
            <a:ext cx="38533" cy="0"/>
          </a:xfrm>
          <a:custGeom>
            <a:avLst/>
            <a:gdLst/>
            <a:ahLst/>
            <a:cxnLst/>
            <a:rect l="l" t="t" r="r" b="b"/>
            <a:pathLst>
              <a:path w="56514">
                <a:moveTo>
                  <a:pt x="0" y="0"/>
                </a:moveTo>
                <a:lnTo>
                  <a:pt x="563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862" name="object 4862"/>
          <p:cNvSpPr/>
          <p:nvPr/>
        </p:nvSpPr>
        <p:spPr>
          <a:xfrm>
            <a:off x="3901439" y="2333798"/>
            <a:ext cx="46759" cy="0"/>
          </a:xfrm>
          <a:custGeom>
            <a:avLst/>
            <a:gdLst/>
            <a:ahLst/>
            <a:cxnLst/>
            <a:rect l="l" t="t" r="r" b="b"/>
            <a:pathLst>
              <a:path w="68579">
                <a:moveTo>
                  <a:pt x="0" y="0"/>
                </a:moveTo>
                <a:lnTo>
                  <a:pt x="6858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863" name="object 4863"/>
          <p:cNvSpPr/>
          <p:nvPr/>
        </p:nvSpPr>
        <p:spPr>
          <a:xfrm>
            <a:off x="3604260" y="2333798"/>
            <a:ext cx="162358" cy="0"/>
          </a:xfrm>
          <a:custGeom>
            <a:avLst/>
            <a:gdLst/>
            <a:ahLst/>
            <a:cxnLst/>
            <a:rect l="l" t="t" r="r" b="b"/>
            <a:pathLst>
              <a:path w="238125">
                <a:moveTo>
                  <a:pt x="0" y="0"/>
                </a:moveTo>
                <a:lnTo>
                  <a:pt x="23774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864" name="object 4864"/>
          <p:cNvSpPr/>
          <p:nvPr/>
        </p:nvSpPr>
        <p:spPr>
          <a:xfrm>
            <a:off x="2460220" y="2261061"/>
            <a:ext cx="0" cy="91786"/>
          </a:xfrm>
          <a:custGeom>
            <a:avLst/>
            <a:gdLst/>
            <a:ahLst/>
            <a:cxnLst/>
            <a:rect l="l" t="t" r="r" b="b"/>
            <a:pathLst>
              <a:path h="134620">
                <a:moveTo>
                  <a:pt x="0" y="13411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865" name="object 4865"/>
          <p:cNvSpPr/>
          <p:nvPr/>
        </p:nvSpPr>
        <p:spPr>
          <a:xfrm>
            <a:off x="2457103" y="2261061"/>
            <a:ext cx="3464" cy="0"/>
          </a:xfrm>
          <a:custGeom>
            <a:avLst/>
            <a:gdLst/>
            <a:ahLst/>
            <a:cxnLst/>
            <a:rect l="l" t="t" r="r" b="b"/>
            <a:pathLst>
              <a:path w="5080">
                <a:moveTo>
                  <a:pt x="457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866" name="object 4866"/>
          <p:cNvSpPr/>
          <p:nvPr/>
        </p:nvSpPr>
        <p:spPr>
          <a:xfrm>
            <a:off x="2457103" y="2261061"/>
            <a:ext cx="0" cy="91786"/>
          </a:xfrm>
          <a:custGeom>
            <a:avLst/>
            <a:gdLst/>
            <a:ahLst/>
            <a:cxnLst/>
            <a:rect l="l" t="t" r="r" b="b"/>
            <a:pathLst>
              <a:path h="134620">
                <a:moveTo>
                  <a:pt x="0" y="0"/>
                </a:moveTo>
                <a:lnTo>
                  <a:pt x="0" y="13411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867" name="object 4867"/>
          <p:cNvSpPr/>
          <p:nvPr/>
        </p:nvSpPr>
        <p:spPr>
          <a:xfrm>
            <a:off x="2457103" y="2352501"/>
            <a:ext cx="3464" cy="0"/>
          </a:xfrm>
          <a:custGeom>
            <a:avLst/>
            <a:gdLst/>
            <a:ahLst/>
            <a:cxnLst/>
            <a:rect l="l" t="t" r="r" b="b"/>
            <a:pathLst>
              <a:path w="5080">
                <a:moveTo>
                  <a:pt x="0" y="0"/>
                </a:moveTo>
                <a:lnTo>
                  <a:pt x="4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868" name="object 4868"/>
          <p:cNvSpPr/>
          <p:nvPr/>
        </p:nvSpPr>
        <p:spPr>
          <a:xfrm>
            <a:off x="2467495" y="2257944"/>
            <a:ext cx="0" cy="97848"/>
          </a:xfrm>
          <a:custGeom>
            <a:avLst/>
            <a:gdLst/>
            <a:ahLst/>
            <a:cxnLst/>
            <a:rect l="l" t="t" r="r" b="b"/>
            <a:pathLst>
              <a:path h="143510">
                <a:moveTo>
                  <a:pt x="0" y="0"/>
                </a:moveTo>
                <a:lnTo>
                  <a:pt x="0" y="14325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869" name="object 4869"/>
          <p:cNvSpPr/>
          <p:nvPr/>
        </p:nvSpPr>
        <p:spPr>
          <a:xfrm>
            <a:off x="2455025" y="2257944"/>
            <a:ext cx="0" cy="97848"/>
          </a:xfrm>
          <a:custGeom>
            <a:avLst/>
            <a:gdLst/>
            <a:ahLst/>
            <a:cxnLst/>
            <a:rect l="l" t="t" r="r" b="b"/>
            <a:pathLst>
              <a:path h="143510">
                <a:moveTo>
                  <a:pt x="0" y="0"/>
                </a:moveTo>
                <a:lnTo>
                  <a:pt x="0" y="14325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870" name="object 4870"/>
          <p:cNvSpPr/>
          <p:nvPr/>
        </p:nvSpPr>
        <p:spPr>
          <a:xfrm>
            <a:off x="2467495" y="2352501"/>
            <a:ext cx="0" cy="5195"/>
          </a:xfrm>
          <a:custGeom>
            <a:avLst/>
            <a:gdLst/>
            <a:ahLst/>
            <a:cxnLst/>
            <a:rect l="l" t="t" r="r" b="b"/>
            <a:pathLst>
              <a:path h="7620">
                <a:moveTo>
                  <a:pt x="0" y="76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871" name="object 4871"/>
          <p:cNvSpPr/>
          <p:nvPr/>
        </p:nvSpPr>
        <p:spPr>
          <a:xfrm>
            <a:off x="2455026" y="2352501"/>
            <a:ext cx="12556" cy="0"/>
          </a:xfrm>
          <a:custGeom>
            <a:avLst/>
            <a:gdLst/>
            <a:ahLst/>
            <a:cxnLst/>
            <a:rect l="l" t="t" r="r" b="b"/>
            <a:pathLst>
              <a:path w="18414">
                <a:moveTo>
                  <a:pt x="1828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872" name="object 4872"/>
          <p:cNvSpPr/>
          <p:nvPr/>
        </p:nvSpPr>
        <p:spPr>
          <a:xfrm>
            <a:off x="2455025" y="2352501"/>
            <a:ext cx="0" cy="5195"/>
          </a:xfrm>
          <a:custGeom>
            <a:avLst/>
            <a:gdLst/>
            <a:ahLst/>
            <a:cxnLst/>
            <a:rect l="l" t="t" r="r" b="b"/>
            <a:pathLst>
              <a:path h="7620">
                <a:moveTo>
                  <a:pt x="0" y="0"/>
                </a:moveTo>
                <a:lnTo>
                  <a:pt x="0" y="76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873" name="object 4873"/>
          <p:cNvSpPr/>
          <p:nvPr/>
        </p:nvSpPr>
        <p:spPr>
          <a:xfrm>
            <a:off x="2455026" y="2357697"/>
            <a:ext cx="12556" cy="0"/>
          </a:xfrm>
          <a:custGeom>
            <a:avLst/>
            <a:gdLst/>
            <a:ahLst/>
            <a:cxnLst/>
            <a:rect l="l" t="t" r="r" b="b"/>
            <a:pathLst>
              <a:path w="18414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874" name="object 4874"/>
          <p:cNvSpPr/>
          <p:nvPr/>
        </p:nvSpPr>
        <p:spPr>
          <a:xfrm>
            <a:off x="7766858" y="1991937"/>
            <a:ext cx="261072" cy="0"/>
          </a:xfrm>
          <a:custGeom>
            <a:avLst/>
            <a:gdLst/>
            <a:ahLst/>
            <a:cxnLst/>
            <a:rect l="l" t="t" r="r" b="b"/>
            <a:pathLst>
              <a:path w="382904">
                <a:moveTo>
                  <a:pt x="0" y="0"/>
                </a:moveTo>
                <a:lnTo>
                  <a:pt x="382524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875" name="object 4875"/>
          <p:cNvSpPr/>
          <p:nvPr/>
        </p:nvSpPr>
        <p:spPr>
          <a:xfrm>
            <a:off x="7766858" y="1979468"/>
            <a:ext cx="261072" cy="0"/>
          </a:xfrm>
          <a:custGeom>
            <a:avLst/>
            <a:gdLst/>
            <a:ahLst/>
            <a:cxnLst/>
            <a:rect l="l" t="t" r="r" b="b"/>
            <a:pathLst>
              <a:path w="382904">
                <a:moveTo>
                  <a:pt x="382524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876" name="object 4876"/>
          <p:cNvSpPr/>
          <p:nvPr/>
        </p:nvSpPr>
        <p:spPr>
          <a:xfrm>
            <a:off x="8040139" y="2002328"/>
            <a:ext cx="0" cy="5195"/>
          </a:xfrm>
          <a:custGeom>
            <a:avLst/>
            <a:gdLst/>
            <a:ahLst/>
            <a:cxnLst/>
            <a:rect l="l" t="t" r="r" b="b"/>
            <a:pathLst>
              <a:path h="7619">
                <a:moveTo>
                  <a:pt x="0" y="76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877" name="object 4877"/>
          <p:cNvSpPr/>
          <p:nvPr/>
        </p:nvSpPr>
        <p:spPr>
          <a:xfrm>
            <a:off x="8027670" y="2002328"/>
            <a:ext cx="12556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1828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878" name="object 4878"/>
          <p:cNvSpPr/>
          <p:nvPr/>
        </p:nvSpPr>
        <p:spPr>
          <a:xfrm>
            <a:off x="8027670" y="2002328"/>
            <a:ext cx="0" cy="5195"/>
          </a:xfrm>
          <a:custGeom>
            <a:avLst/>
            <a:gdLst/>
            <a:ahLst/>
            <a:cxnLst/>
            <a:rect l="l" t="t" r="r" b="b"/>
            <a:pathLst>
              <a:path h="7619">
                <a:moveTo>
                  <a:pt x="0" y="0"/>
                </a:moveTo>
                <a:lnTo>
                  <a:pt x="0" y="76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879" name="object 4879"/>
          <p:cNvSpPr/>
          <p:nvPr/>
        </p:nvSpPr>
        <p:spPr>
          <a:xfrm>
            <a:off x="8027670" y="2007523"/>
            <a:ext cx="12556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880" name="object 4880"/>
          <p:cNvSpPr/>
          <p:nvPr/>
        </p:nvSpPr>
        <p:spPr>
          <a:xfrm>
            <a:off x="8040139" y="2102080"/>
            <a:ext cx="0" cy="5195"/>
          </a:xfrm>
          <a:custGeom>
            <a:avLst/>
            <a:gdLst/>
            <a:ahLst/>
            <a:cxnLst/>
            <a:rect l="l" t="t" r="r" b="b"/>
            <a:pathLst>
              <a:path h="7619">
                <a:moveTo>
                  <a:pt x="0" y="76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881" name="object 4881"/>
          <p:cNvSpPr/>
          <p:nvPr/>
        </p:nvSpPr>
        <p:spPr>
          <a:xfrm>
            <a:off x="8027670" y="2102080"/>
            <a:ext cx="12556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1828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882" name="object 4882"/>
          <p:cNvSpPr/>
          <p:nvPr/>
        </p:nvSpPr>
        <p:spPr>
          <a:xfrm>
            <a:off x="8027670" y="2102080"/>
            <a:ext cx="0" cy="5195"/>
          </a:xfrm>
          <a:custGeom>
            <a:avLst/>
            <a:gdLst/>
            <a:ahLst/>
            <a:cxnLst/>
            <a:rect l="l" t="t" r="r" b="b"/>
            <a:pathLst>
              <a:path h="7619">
                <a:moveTo>
                  <a:pt x="0" y="0"/>
                </a:moveTo>
                <a:lnTo>
                  <a:pt x="0" y="76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883" name="object 4883"/>
          <p:cNvSpPr/>
          <p:nvPr/>
        </p:nvSpPr>
        <p:spPr>
          <a:xfrm>
            <a:off x="8027670" y="2107276"/>
            <a:ext cx="12556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884" name="object 4884"/>
          <p:cNvSpPr/>
          <p:nvPr/>
        </p:nvSpPr>
        <p:spPr>
          <a:xfrm>
            <a:off x="7933112" y="2007523"/>
            <a:ext cx="0" cy="5195"/>
          </a:xfrm>
          <a:custGeom>
            <a:avLst/>
            <a:gdLst/>
            <a:ahLst/>
            <a:cxnLst/>
            <a:rect l="l" t="t" r="r" b="b"/>
            <a:pathLst>
              <a:path h="7619">
                <a:moveTo>
                  <a:pt x="0" y="0"/>
                </a:moveTo>
                <a:lnTo>
                  <a:pt x="0" y="76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885" name="object 4885"/>
          <p:cNvSpPr/>
          <p:nvPr/>
        </p:nvSpPr>
        <p:spPr>
          <a:xfrm>
            <a:off x="7933112" y="2012719"/>
            <a:ext cx="94817" cy="0"/>
          </a:xfrm>
          <a:custGeom>
            <a:avLst/>
            <a:gdLst/>
            <a:ahLst/>
            <a:cxnLst/>
            <a:rect l="l" t="t" r="r" b="b"/>
            <a:pathLst>
              <a:path w="139065">
                <a:moveTo>
                  <a:pt x="0" y="0"/>
                </a:moveTo>
                <a:lnTo>
                  <a:pt x="13868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886" name="object 4886"/>
          <p:cNvSpPr/>
          <p:nvPr/>
        </p:nvSpPr>
        <p:spPr>
          <a:xfrm>
            <a:off x="8027670" y="2007523"/>
            <a:ext cx="0" cy="5195"/>
          </a:xfrm>
          <a:custGeom>
            <a:avLst/>
            <a:gdLst/>
            <a:ahLst/>
            <a:cxnLst/>
            <a:rect l="l" t="t" r="r" b="b"/>
            <a:pathLst>
              <a:path h="7619">
                <a:moveTo>
                  <a:pt x="0" y="76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887" name="object 4887"/>
          <p:cNvSpPr/>
          <p:nvPr/>
        </p:nvSpPr>
        <p:spPr>
          <a:xfrm>
            <a:off x="7933112" y="2007523"/>
            <a:ext cx="94817" cy="0"/>
          </a:xfrm>
          <a:custGeom>
            <a:avLst/>
            <a:gdLst/>
            <a:ahLst/>
            <a:cxnLst/>
            <a:rect l="l" t="t" r="r" b="b"/>
            <a:pathLst>
              <a:path w="139065">
                <a:moveTo>
                  <a:pt x="138683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888" name="object 4888"/>
          <p:cNvSpPr/>
          <p:nvPr/>
        </p:nvSpPr>
        <p:spPr>
          <a:xfrm>
            <a:off x="8027670" y="2007523"/>
            <a:ext cx="0" cy="5195"/>
          </a:xfrm>
          <a:custGeom>
            <a:avLst/>
            <a:gdLst/>
            <a:ahLst/>
            <a:cxnLst/>
            <a:rect l="l" t="t" r="r" b="b"/>
            <a:pathLst>
              <a:path h="7619">
                <a:moveTo>
                  <a:pt x="0" y="76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889" name="object 4889"/>
          <p:cNvSpPr/>
          <p:nvPr/>
        </p:nvSpPr>
        <p:spPr>
          <a:xfrm>
            <a:off x="7933112" y="2012719"/>
            <a:ext cx="94817" cy="0"/>
          </a:xfrm>
          <a:custGeom>
            <a:avLst/>
            <a:gdLst/>
            <a:ahLst/>
            <a:cxnLst/>
            <a:rect l="l" t="t" r="r" b="b"/>
            <a:pathLst>
              <a:path w="139065">
                <a:moveTo>
                  <a:pt x="0" y="0"/>
                </a:moveTo>
                <a:lnTo>
                  <a:pt x="13868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890" name="object 4890"/>
          <p:cNvSpPr/>
          <p:nvPr/>
        </p:nvSpPr>
        <p:spPr>
          <a:xfrm>
            <a:off x="7933112" y="2007523"/>
            <a:ext cx="0" cy="5195"/>
          </a:xfrm>
          <a:custGeom>
            <a:avLst/>
            <a:gdLst/>
            <a:ahLst/>
            <a:cxnLst/>
            <a:rect l="l" t="t" r="r" b="b"/>
            <a:pathLst>
              <a:path h="7619">
                <a:moveTo>
                  <a:pt x="0" y="0"/>
                </a:moveTo>
                <a:lnTo>
                  <a:pt x="0" y="76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891" name="object 4891"/>
          <p:cNvSpPr/>
          <p:nvPr/>
        </p:nvSpPr>
        <p:spPr>
          <a:xfrm>
            <a:off x="7933112" y="2007523"/>
            <a:ext cx="94817" cy="0"/>
          </a:xfrm>
          <a:custGeom>
            <a:avLst/>
            <a:gdLst/>
            <a:ahLst/>
            <a:cxnLst/>
            <a:rect l="l" t="t" r="r" b="b"/>
            <a:pathLst>
              <a:path w="139065">
                <a:moveTo>
                  <a:pt x="138683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892" name="object 4892"/>
          <p:cNvSpPr/>
          <p:nvPr/>
        </p:nvSpPr>
        <p:spPr>
          <a:xfrm>
            <a:off x="7933112" y="2007523"/>
            <a:ext cx="4330" cy="25111"/>
          </a:xfrm>
          <a:custGeom>
            <a:avLst/>
            <a:gdLst/>
            <a:ahLst/>
            <a:cxnLst/>
            <a:rect l="l" t="t" r="r" b="b"/>
            <a:pathLst>
              <a:path w="6350" h="36830">
                <a:moveTo>
                  <a:pt x="0" y="0"/>
                </a:moveTo>
                <a:lnTo>
                  <a:pt x="6096" y="365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893" name="object 4893"/>
          <p:cNvSpPr/>
          <p:nvPr/>
        </p:nvSpPr>
        <p:spPr>
          <a:xfrm>
            <a:off x="7937269" y="2032462"/>
            <a:ext cx="9525" cy="22947"/>
          </a:xfrm>
          <a:custGeom>
            <a:avLst/>
            <a:gdLst/>
            <a:ahLst/>
            <a:cxnLst/>
            <a:rect l="l" t="t" r="r" b="b"/>
            <a:pathLst>
              <a:path w="13970" h="33655">
                <a:moveTo>
                  <a:pt x="0" y="0"/>
                </a:moveTo>
                <a:lnTo>
                  <a:pt x="13716" y="335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894" name="object 4894"/>
          <p:cNvSpPr/>
          <p:nvPr/>
        </p:nvSpPr>
        <p:spPr>
          <a:xfrm>
            <a:off x="7946620" y="2055322"/>
            <a:ext cx="15586" cy="19915"/>
          </a:xfrm>
          <a:custGeom>
            <a:avLst/>
            <a:gdLst/>
            <a:ahLst/>
            <a:cxnLst/>
            <a:rect l="l" t="t" r="r" b="b"/>
            <a:pathLst>
              <a:path w="22859" h="29210">
                <a:moveTo>
                  <a:pt x="0" y="0"/>
                </a:moveTo>
                <a:lnTo>
                  <a:pt x="22860" y="2895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895" name="object 4895"/>
          <p:cNvSpPr/>
          <p:nvPr/>
        </p:nvSpPr>
        <p:spPr>
          <a:xfrm>
            <a:off x="7962208" y="2075064"/>
            <a:ext cx="19915" cy="14720"/>
          </a:xfrm>
          <a:custGeom>
            <a:avLst/>
            <a:gdLst/>
            <a:ahLst/>
            <a:cxnLst/>
            <a:rect l="l" t="t" r="r" b="b"/>
            <a:pathLst>
              <a:path w="29209" h="21589">
                <a:moveTo>
                  <a:pt x="0" y="0"/>
                </a:moveTo>
                <a:lnTo>
                  <a:pt x="28956" y="2133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896" name="object 4896"/>
          <p:cNvSpPr/>
          <p:nvPr/>
        </p:nvSpPr>
        <p:spPr>
          <a:xfrm>
            <a:off x="7981949" y="2089612"/>
            <a:ext cx="22947" cy="9525"/>
          </a:xfrm>
          <a:custGeom>
            <a:avLst/>
            <a:gdLst/>
            <a:ahLst/>
            <a:cxnLst/>
            <a:rect l="l" t="t" r="r" b="b"/>
            <a:pathLst>
              <a:path w="33654" h="13969">
                <a:moveTo>
                  <a:pt x="0" y="0"/>
                </a:moveTo>
                <a:lnTo>
                  <a:pt x="33528" y="1371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897" name="object 4897"/>
          <p:cNvSpPr/>
          <p:nvPr/>
        </p:nvSpPr>
        <p:spPr>
          <a:xfrm>
            <a:off x="8004809" y="2098963"/>
            <a:ext cx="25111" cy="3464"/>
          </a:xfrm>
          <a:custGeom>
            <a:avLst/>
            <a:gdLst/>
            <a:ahLst/>
            <a:cxnLst/>
            <a:rect l="l" t="t" r="r" b="b"/>
            <a:pathLst>
              <a:path w="36829" h="5080">
                <a:moveTo>
                  <a:pt x="0" y="0"/>
                </a:moveTo>
                <a:lnTo>
                  <a:pt x="36576" y="4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898" name="object 4898"/>
          <p:cNvSpPr/>
          <p:nvPr/>
        </p:nvSpPr>
        <p:spPr>
          <a:xfrm>
            <a:off x="8027670" y="2102080"/>
            <a:ext cx="433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899" name="object 4899"/>
          <p:cNvSpPr/>
          <p:nvPr/>
        </p:nvSpPr>
        <p:spPr>
          <a:xfrm>
            <a:off x="8027670" y="1865168"/>
            <a:ext cx="12556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900" name="object 4900"/>
          <p:cNvSpPr/>
          <p:nvPr/>
        </p:nvSpPr>
        <p:spPr>
          <a:xfrm>
            <a:off x="8027670" y="1865168"/>
            <a:ext cx="0" cy="5195"/>
          </a:xfrm>
          <a:custGeom>
            <a:avLst/>
            <a:gdLst/>
            <a:ahLst/>
            <a:cxnLst/>
            <a:rect l="l" t="t" r="r" b="b"/>
            <a:pathLst>
              <a:path h="7619">
                <a:moveTo>
                  <a:pt x="0" y="76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901" name="object 4901"/>
          <p:cNvSpPr/>
          <p:nvPr/>
        </p:nvSpPr>
        <p:spPr>
          <a:xfrm>
            <a:off x="8027670" y="1870364"/>
            <a:ext cx="12556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1828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902" name="object 4902"/>
          <p:cNvSpPr/>
          <p:nvPr/>
        </p:nvSpPr>
        <p:spPr>
          <a:xfrm>
            <a:off x="8040139" y="1865168"/>
            <a:ext cx="0" cy="5195"/>
          </a:xfrm>
          <a:custGeom>
            <a:avLst/>
            <a:gdLst/>
            <a:ahLst/>
            <a:cxnLst/>
            <a:rect l="l" t="t" r="r" b="b"/>
            <a:pathLst>
              <a:path h="7619">
                <a:moveTo>
                  <a:pt x="0" y="0"/>
                </a:moveTo>
                <a:lnTo>
                  <a:pt x="0" y="76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903" name="object 4903"/>
          <p:cNvSpPr/>
          <p:nvPr/>
        </p:nvSpPr>
        <p:spPr>
          <a:xfrm>
            <a:off x="8027670" y="1963882"/>
            <a:ext cx="12556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904" name="object 4904"/>
          <p:cNvSpPr/>
          <p:nvPr/>
        </p:nvSpPr>
        <p:spPr>
          <a:xfrm>
            <a:off x="8027670" y="1963882"/>
            <a:ext cx="0" cy="5195"/>
          </a:xfrm>
          <a:custGeom>
            <a:avLst/>
            <a:gdLst/>
            <a:ahLst/>
            <a:cxnLst/>
            <a:rect l="l" t="t" r="r" b="b"/>
            <a:pathLst>
              <a:path h="7619">
                <a:moveTo>
                  <a:pt x="0" y="76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905" name="object 4905"/>
          <p:cNvSpPr/>
          <p:nvPr/>
        </p:nvSpPr>
        <p:spPr>
          <a:xfrm>
            <a:off x="8027670" y="1969077"/>
            <a:ext cx="12556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1828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906" name="object 4906"/>
          <p:cNvSpPr/>
          <p:nvPr/>
        </p:nvSpPr>
        <p:spPr>
          <a:xfrm>
            <a:off x="8040139" y="1963882"/>
            <a:ext cx="0" cy="5195"/>
          </a:xfrm>
          <a:custGeom>
            <a:avLst/>
            <a:gdLst/>
            <a:ahLst/>
            <a:cxnLst/>
            <a:rect l="l" t="t" r="r" b="b"/>
            <a:pathLst>
              <a:path h="7619">
                <a:moveTo>
                  <a:pt x="0" y="0"/>
                </a:moveTo>
                <a:lnTo>
                  <a:pt x="0" y="76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907" name="object 4907"/>
          <p:cNvSpPr/>
          <p:nvPr/>
        </p:nvSpPr>
        <p:spPr>
          <a:xfrm>
            <a:off x="7933112" y="1963882"/>
            <a:ext cx="94817" cy="0"/>
          </a:xfrm>
          <a:custGeom>
            <a:avLst/>
            <a:gdLst/>
            <a:ahLst/>
            <a:cxnLst/>
            <a:rect l="l" t="t" r="r" b="b"/>
            <a:pathLst>
              <a:path w="139065">
                <a:moveTo>
                  <a:pt x="138683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908" name="object 4908"/>
          <p:cNvSpPr/>
          <p:nvPr/>
        </p:nvSpPr>
        <p:spPr>
          <a:xfrm>
            <a:off x="8027670" y="1958686"/>
            <a:ext cx="0" cy="5195"/>
          </a:xfrm>
          <a:custGeom>
            <a:avLst/>
            <a:gdLst/>
            <a:ahLst/>
            <a:cxnLst/>
            <a:rect l="l" t="t" r="r" b="b"/>
            <a:pathLst>
              <a:path h="7619">
                <a:moveTo>
                  <a:pt x="0" y="0"/>
                </a:moveTo>
                <a:lnTo>
                  <a:pt x="0" y="76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909" name="object 4909"/>
          <p:cNvSpPr/>
          <p:nvPr/>
        </p:nvSpPr>
        <p:spPr>
          <a:xfrm>
            <a:off x="7933112" y="1958686"/>
            <a:ext cx="94817" cy="0"/>
          </a:xfrm>
          <a:custGeom>
            <a:avLst/>
            <a:gdLst/>
            <a:ahLst/>
            <a:cxnLst/>
            <a:rect l="l" t="t" r="r" b="b"/>
            <a:pathLst>
              <a:path w="139065">
                <a:moveTo>
                  <a:pt x="0" y="0"/>
                </a:moveTo>
                <a:lnTo>
                  <a:pt x="13868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910" name="object 4910"/>
          <p:cNvSpPr/>
          <p:nvPr/>
        </p:nvSpPr>
        <p:spPr>
          <a:xfrm>
            <a:off x="7933112" y="1958686"/>
            <a:ext cx="0" cy="5195"/>
          </a:xfrm>
          <a:custGeom>
            <a:avLst/>
            <a:gdLst/>
            <a:ahLst/>
            <a:cxnLst/>
            <a:rect l="l" t="t" r="r" b="b"/>
            <a:pathLst>
              <a:path h="7619">
                <a:moveTo>
                  <a:pt x="0" y="76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911" name="object 4911"/>
          <p:cNvSpPr/>
          <p:nvPr/>
        </p:nvSpPr>
        <p:spPr>
          <a:xfrm>
            <a:off x="8027670" y="1958686"/>
            <a:ext cx="0" cy="5195"/>
          </a:xfrm>
          <a:custGeom>
            <a:avLst/>
            <a:gdLst/>
            <a:ahLst/>
            <a:cxnLst/>
            <a:rect l="l" t="t" r="r" b="b"/>
            <a:pathLst>
              <a:path h="7619">
                <a:moveTo>
                  <a:pt x="0" y="0"/>
                </a:moveTo>
                <a:lnTo>
                  <a:pt x="0" y="76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912" name="object 4912"/>
          <p:cNvSpPr/>
          <p:nvPr/>
        </p:nvSpPr>
        <p:spPr>
          <a:xfrm>
            <a:off x="7933112" y="1958686"/>
            <a:ext cx="94817" cy="0"/>
          </a:xfrm>
          <a:custGeom>
            <a:avLst/>
            <a:gdLst/>
            <a:ahLst/>
            <a:cxnLst/>
            <a:rect l="l" t="t" r="r" b="b"/>
            <a:pathLst>
              <a:path w="139065">
                <a:moveTo>
                  <a:pt x="0" y="0"/>
                </a:moveTo>
                <a:lnTo>
                  <a:pt x="13868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913" name="object 4913"/>
          <p:cNvSpPr/>
          <p:nvPr/>
        </p:nvSpPr>
        <p:spPr>
          <a:xfrm>
            <a:off x="7933112" y="1958686"/>
            <a:ext cx="0" cy="5195"/>
          </a:xfrm>
          <a:custGeom>
            <a:avLst/>
            <a:gdLst/>
            <a:ahLst/>
            <a:cxnLst/>
            <a:rect l="l" t="t" r="r" b="b"/>
            <a:pathLst>
              <a:path h="7619">
                <a:moveTo>
                  <a:pt x="0" y="76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914" name="object 4914"/>
          <p:cNvSpPr/>
          <p:nvPr/>
        </p:nvSpPr>
        <p:spPr>
          <a:xfrm>
            <a:off x="7933112" y="1963882"/>
            <a:ext cx="94817" cy="0"/>
          </a:xfrm>
          <a:custGeom>
            <a:avLst/>
            <a:gdLst/>
            <a:ahLst/>
            <a:cxnLst/>
            <a:rect l="l" t="t" r="r" b="b"/>
            <a:pathLst>
              <a:path w="139065">
                <a:moveTo>
                  <a:pt x="138683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915" name="object 4915"/>
          <p:cNvSpPr/>
          <p:nvPr/>
        </p:nvSpPr>
        <p:spPr>
          <a:xfrm>
            <a:off x="7933112" y="1938943"/>
            <a:ext cx="4330" cy="25111"/>
          </a:xfrm>
          <a:custGeom>
            <a:avLst/>
            <a:gdLst/>
            <a:ahLst/>
            <a:cxnLst/>
            <a:rect l="l" t="t" r="r" b="b"/>
            <a:pathLst>
              <a:path w="6350" h="36830">
                <a:moveTo>
                  <a:pt x="0" y="36575"/>
                </a:moveTo>
                <a:lnTo>
                  <a:pt x="609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916" name="object 4916"/>
          <p:cNvSpPr/>
          <p:nvPr/>
        </p:nvSpPr>
        <p:spPr>
          <a:xfrm>
            <a:off x="7937269" y="1916083"/>
            <a:ext cx="9525" cy="22947"/>
          </a:xfrm>
          <a:custGeom>
            <a:avLst/>
            <a:gdLst/>
            <a:ahLst/>
            <a:cxnLst/>
            <a:rect l="l" t="t" r="r" b="b"/>
            <a:pathLst>
              <a:path w="13970" h="33655">
                <a:moveTo>
                  <a:pt x="0" y="33527"/>
                </a:moveTo>
                <a:lnTo>
                  <a:pt x="1371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917" name="object 4917"/>
          <p:cNvSpPr/>
          <p:nvPr/>
        </p:nvSpPr>
        <p:spPr>
          <a:xfrm>
            <a:off x="7946620" y="1896341"/>
            <a:ext cx="15586" cy="19915"/>
          </a:xfrm>
          <a:custGeom>
            <a:avLst/>
            <a:gdLst/>
            <a:ahLst/>
            <a:cxnLst/>
            <a:rect l="l" t="t" r="r" b="b"/>
            <a:pathLst>
              <a:path w="22859" h="29210">
                <a:moveTo>
                  <a:pt x="0" y="28955"/>
                </a:moveTo>
                <a:lnTo>
                  <a:pt x="2286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918" name="object 4918"/>
          <p:cNvSpPr/>
          <p:nvPr/>
        </p:nvSpPr>
        <p:spPr>
          <a:xfrm>
            <a:off x="7962208" y="1881794"/>
            <a:ext cx="19915" cy="14720"/>
          </a:xfrm>
          <a:custGeom>
            <a:avLst/>
            <a:gdLst/>
            <a:ahLst/>
            <a:cxnLst/>
            <a:rect l="l" t="t" r="r" b="b"/>
            <a:pathLst>
              <a:path w="29209" h="21589">
                <a:moveTo>
                  <a:pt x="0" y="21335"/>
                </a:moveTo>
                <a:lnTo>
                  <a:pt x="2895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919" name="object 4919"/>
          <p:cNvSpPr/>
          <p:nvPr/>
        </p:nvSpPr>
        <p:spPr>
          <a:xfrm>
            <a:off x="7981949" y="1872442"/>
            <a:ext cx="22947" cy="9525"/>
          </a:xfrm>
          <a:custGeom>
            <a:avLst/>
            <a:gdLst/>
            <a:ahLst/>
            <a:cxnLst/>
            <a:rect l="l" t="t" r="r" b="b"/>
            <a:pathLst>
              <a:path w="33654" h="13969">
                <a:moveTo>
                  <a:pt x="0" y="13716"/>
                </a:moveTo>
                <a:lnTo>
                  <a:pt x="3352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920" name="object 4920"/>
          <p:cNvSpPr/>
          <p:nvPr/>
        </p:nvSpPr>
        <p:spPr>
          <a:xfrm>
            <a:off x="8004809" y="1870364"/>
            <a:ext cx="25111" cy="2165"/>
          </a:xfrm>
          <a:custGeom>
            <a:avLst/>
            <a:gdLst/>
            <a:ahLst/>
            <a:cxnLst/>
            <a:rect l="l" t="t" r="r" b="b"/>
            <a:pathLst>
              <a:path w="36829" h="3175">
                <a:moveTo>
                  <a:pt x="0" y="3048"/>
                </a:moveTo>
                <a:lnTo>
                  <a:pt x="3657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921" name="object 4921"/>
          <p:cNvSpPr/>
          <p:nvPr/>
        </p:nvSpPr>
        <p:spPr>
          <a:xfrm>
            <a:off x="8027670" y="1870364"/>
            <a:ext cx="433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922" name="object 4922"/>
          <p:cNvSpPr/>
          <p:nvPr/>
        </p:nvSpPr>
        <p:spPr>
          <a:xfrm>
            <a:off x="9301594" y="1859973"/>
            <a:ext cx="455468" cy="0"/>
          </a:xfrm>
          <a:custGeom>
            <a:avLst/>
            <a:gdLst/>
            <a:ahLst/>
            <a:cxnLst/>
            <a:rect l="l" t="t" r="r" b="b"/>
            <a:pathLst>
              <a:path w="668019">
                <a:moveTo>
                  <a:pt x="667511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923" name="object 4923"/>
          <p:cNvSpPr/>
          <p:nvPr/>
        </p:nvSpPr>
        <p:spPr>
          <a:xfrm>
            <a:off x="9301595" y="1873481"/>
            <a:ext cx="0" cy="17750"/>
          </a:xfrm>
          <a:custGeom>
            <a:avLst/>
            <a:gdLst/>
            <a:ahLst/>
            <a:cxnLst/>
            <a:rect l="l" t="t" r="r" b="b"/>
            <a:pathLst>
              <a:path h="26035">
                <a:moveTo>
                  <a:pt x="0" y="0"/>
                </a:moveTo>
                <a:lnTo>
                  <a:pt x="0" y="25908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924" name="object 4924"/>
          <p:cNvSpPr/>
          <p:nvPr/>
        </p:nvSpPr>
        <p:spPr>
          <a:xfrm>
            <a:off x="9315102" y="1891145"/>
            <a:ext cx="441614" cy="0"/>
          </a:xfrm>
          <a:custGeom>
            <a:avLst/>
            <a:gdLst/>
            <a:ahLst/>
            <a:cxnLst/>
            <a:rect l="l" t="t" r="r" b="b"/>
            <a:pathLst>
              <a:path w="647700">
                <a:moveTo>
                  <a:pt x="0" y="0"/>
                </a:moveTo>
                <a:lnTo>
                  <a:pt x="64770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925" name="object 4925"/>
          <p:cNvSpPr/>
          <p:nvPr/>
        </p:nvSpPr>
        <p:spPr>
          <a:xfrm>
            <a:off x="9301595" y="1859973"/>
            <a:ext cx="0" cy="13855"/>
          </a:xfrm>
          <a:custGeom>
            <a:avLst/>
            <a:gdLst/>
            <a:ahLst/>
            <a:cxnLst/>
            <a:rect l="l" t="t" r="r" b="b"/>
            <a:pathLst>
              <a:path h="20319">
                <a:moveTo>
                  <a:pt x="0" y="0"/>
                </a:moveTo>
                <a:lnTo>
                  <a:pt x="0" y="1981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926" name="object 4926"/>
          <p:cNvSpPr/>
          <p:nvPr/>
        </p:nvSpPr>
        <p:spPr>
          <a:xfrm>
            <a:off x="9756716" y="1859973"/>
            <a:ext cx="0" cy="31173"/>
          </a:xfrm>
          <a:custGeom>
            <a:avLst/>
            <a:gdLst/>
            <a:ahLst/>
            <a:cxnLst/>
            <a:rect l="l" t="t" r="r" b="b"/>
            <a:pathLst>
              <a:path h="45719">
                <a:moveTo>
                  <a:pt x="0" y="457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927" name="object 4927"/>
          <p:cNvSpPr/>
          <p:nvPr/>
        </p:nvSpPr>
        <p:spPr>
          <a:xfrm>
            <a:off x="9725543" y="1539932"/>
            <a:ext cx="0" cy="151967"/>
          </a:xfrm>
          <a:custGeom>
            <a:avLst/>
            <a:gdLst/>
            <a:ahLst/>
            <a:cxnLst/>
            <a:rect l="l" t="t" r="r" b="b"/>
            <a:pathLst>
              <a:path h="222885">
                <a:moveTo>
                  <a:pt x="0" y="22250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928" name="object 4928"/>
          <p:cNvSpPr/>
          <p:nvPr/>
        </p:nvSpPr>
        <p:spPr>
          <a:xfrm>
            <a:off x="9598776" y="1691640"/>
            <a:ext cx="126856" cy="0"/>
          </a:xfrm>
          <a:custGeom>
            <a:avLst/>
            <a:gdLst/>
            <a:ahLst/>
            <a:cxnLst/>
            <a:rect l="l" t="t" r="r" b="b"/>
            <a:pathLst>
              <a:path w="186055">
                <a:moveTo>
                  <a:pt x="0" y="0"/>
                </a:moveTo>
                <a:lnTo>
                  <a:pt x="18592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929" name="object 4929"/>
          <p:cNvSpPr/>
          <p:nvPr/>
        </p:nvSpPr>
        <p:spPr>
          <a:xfrm>
            <a:off x="9598774" y="1539932"/>
            <a:ext cx="126856" cy="0"/>
          </a:xfrm>
          <a:custGeom>
            <a:avLst/>
            <a:gdLst/>
            <a:ahLst/>
            <a:cxnLst/>
            <a:rect l="l" t="t" r="r" b="b"/>
            <a:pathLst>
              <a:path w="186055">
                <a:moveTo>
                  <a:pt x="18592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930" name="object 4930"/>
          <p:cNvSpPr/>
          <p:nvPr/>
        </p:nvSpPr>
        <p:spPr>
          <a:xfrm>
            <a:off x="9465771" y="1539932"/>
            <a:ext cx="0" cy="93518"/>
          </a:xfrm>
          <a:custGeom>
            <a:avLst/>
            <a:gdLst/>
            <a:ahLst/>
            <a:cxnLst/>
            <a:rect l="l" t="t" r="r" b="b"/>
            <a:pathLst>
              <a:path h="137160">
                <a:moveTo>
                  <a:pt x="0" y="0"/>
                </a:moveTo>
                <a:lnTo>
                  <a:pt x="0" y="13716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931" name="object 4931"/>
          <p:cNvSpPr/>
          <p:nvPr/>
        </p:nvSpPr>
        <p:spPr>
          <a:xfrm>
            <a:off x="9465771" y="1539932"/>
            <a:ext cx="129886" cy="0"/>
          </a:xfrm>
          <a:custGeom>
            <a:avLst/>
            <a:gdLst/>
            <a:ahLst/>
            <a:cxnLst/>
            <a:rect l="l" t="t" r="r" b="b"/>
            <a:pathLst>
              <a:path w="190500">
                <a:moveTo>
                  <a:pt x="19050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932" name="object 4932"/>
          <p:cNvSpPr/>
          <p:nvPr/>
        </p:nvSpPr>
        <p:spPr>
          <a:xfrm>
            <a:off x="9465771" y="1633450"/>
            <a:ext cx="129886" cy="0"/>
          </a:xfrm>
          <a:custGeom>
            <a:avLst/>
            <a:gdLst/>
            <a:ahLst/>
            <a:cxnLst/>
            <a:rect l="l" t="t" r="r" b="b"/>
            <a:pathLst>
              <a:path w="190500">
                <a:moveTo>
                  <a:pt x="0" y="0"/>
                </a:moveTo>
                <a:lnTo>
                  <a:pt x="19050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933" name="object 4933"/>
          <p:cNvSpPr/>
          <p:nvPr/>
        </p:nvSpPr>
        <p:spPr>
          <a:xfrm>
            <a:off x="9685019" y="1723852"/>
            <a:ext cx="0" cy="124691"/>
          </a:xfrm>
          <a:custGeom>
            <a:avLst/>
            <a:gdLst/>
            <a:ahLst/>
            <a:cxnLst/>
            <a:rect l="l" t="t" r="r" b="b"/>
            <a:pathLst>
              <a:path h="182880">
                <a:moveTo>
                  <a:pt x="0" y="0"/>
                </a:moveTo>
                <a:lnTo>
                  <a:pt x="0" y="1828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934" name="object 4934"/>
          <p:cNvSpPr/>
          <p:nvPr/>
        </p:nvSpPr>
        <p:spPr>
          <a:xfrm>
            <a:off x="9603970" y="1723852"/>
            <a:ext cx="81395" cy="0"/>
          </a:xfrm>
          <a:custGeom>
            <a:avLst/>
            <a:gdLst/>
            <a:ahLst/>
            <a:cxnLst/>
            <a:rect l="l" t="t" r="r" b="b"/>
            <a:pathLst>
              <a:path w="119380">
                <a:moveTo>
                  <a:pt x="0" y="0"/>
                </a:moveTo>
                <a:lnTo>
                  <a:pt x="1188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935" name="object 4935"/>
          <p:cNvSpPr/>
          <p:nvPr/>
        </p:nvSpPr>
        <p:spPr>
          <a:xfrm>
            <a:off x="9603970" y="1723852"/>
            <a:ext cx="0" cy="124691"/>
          </a:xfrm>
          <a:custGeom>
            <a:avLst/>
            <a:gdLst/>
            <a:ahLst/>
            <a:cxnLst/>
            <a:rect l="l" t="t" r="r" b="b"/>
            <a:pathLst>
              <a:path h="182880">
                <a:moveTo>
                  <a:pt x="0" y="18287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936" name="object 4936"/>
          <p:cNvSpPr/>
          <p:nvPr/>
        </p:nvSpPr>
        <p:spPr>
          <a:xfrm>
            <a:off x="9603970" y="1848542"/>
            <a:ext cx="81395" cy="0"/>
          </a:xfrm>
          <a:custGeom>
            <a:avLst/>
            <a:gdLst/>
            <a:ahLst/>
            <a:cxnLst/>
            <a:rect l="l" t="t" r="r" b="b"/>
            <a:pathLst>
              <a:path w="119380">
                <a:moveTo>
                  <a:pt x="11887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937" name="object 4937"/>
          <p:cNvSpPr/>
          <p:nvPr/>
        </p:nvSpPr>
        <p:spPr>
          <a:xfrm>
            <a:off x="9756716" y="1761259"/>
            <a:ext cx="0" cy="15586"/>
          </a:xfrm>
          <a:custGeom>
            <a:avLst/>
            <a:gdLst/>
            <a:ahLst/>
            <a:cxnLst/>
            <a:rect l="l" t="t" r="r" b="b"/>
            <a:pathLst>
              <a:path h="22860">
                <a:moveTo>
                  <a:pt x="0" y="0"/>
                </a:moveTo>
                <a:lnTo>
                  <a:pt x="0" y="2286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938" name="object 4938"/>
          <p:cNvSpPr/>
          <p:nvPr/>
        </p:nvSpPr>
        <p:spPr>
          <a:xfrm>
            <a:off x="9752559" y="1776845"/>
            <a:ext cx="433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609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939" name="object 4939"/>
          <p:cNvSpPr/>
          <p:nvPr/>
        </p:nvSpPr>
        <p:spPr>
          <a:xfrm>
            <a:off x="9741130" y="1776845"/>
            <a:ext cx="8659" cy="0"/>
          </a:xfrm>
          <a:custGeom>
            <a:avLst/>
            <a:gdLst/>
            <a:ahLst/>
            <a:cxnLst/>
            <a:rect l="l" t="t" r="r" b="b"/>
            <a:pathLst>
              <a:path w="12700">
                <a:moveTo>
                  <a:pt x="1219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940" name="object 4940"/>
          <p:cNvSpPr/>
          <p:nvPr/>
        </p:nvSpPr>
        <p:spPr>
          <a:xfrm>
            <a:off x="9741130" y="1761259"/>
            <a:ext cx="0" cy="15586"/>
          </a:xfrm>
          <a:custGeom>
            <a:avLst/>
            <a:gdLst/>
            <a:ahLst/>
            <a:cxnLst/>
            <a:rect l="l" t="t" r="r" b="b"/>
            <a:pathLst>
              <a:path h="22860">
                <a:moveTo>
                  <a:pt x="0" y="2285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941" name="object 4941"/>
          <p:cNvSpPr/>
          <p:nvPr/>
        </p:nvSpPr>
        <p:spPr>
          <a:xfrm>
            <a:off x="9741130" y="1761258"/>
            <a:ext cx="8659" cy="0"/>
          </a:xfrm>
          <a:custGeom>
            <a:avLst/>
            <a:gdLst/>
            <a:ahLst/>
            <a:cxnLst/>
            <a:rect l="l" t="t" r="r" b="b"/>
            <a:pathLst>
              <a:path w="12700">
                <a:moveTo>
                  <a:pt x="0" y="0"/>
                </a:moveTo>
                <a:lnTo>
                  <a:pt x="1219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942" name="object 4942"/>
          <p:cNvSpPr/>
          <p:nvPr/>
        </p:nvSpPr>
        <p:spPr>
          <a:xfrm>
            <a:off x="9753598" y="1761258"/>
            <a:ext cx="3464" cy="0"/>
          </a:xfrm>
          <a:custGeom>
            <a:avLst/>
            <a:gdLst/>
            <a:ahLst/>
            <a:cxnLst/>
            <a:rect l="l" t="t" r="r" b="b"/>
            <a:pathLst>
              <a:path w="5080">
                <a:moveTo>
                  <a:pt x="0" y="0"/>
                </a:moveTo>
                <a:lnTo>
                  <a:pt x="4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943" name="object 4943"/>
          <p:cNvSpPr/>
          <p:nvPr/>
        </p:nvSpPr>
        <p:spPr>
          <a:xfrm>
            <a:off x="9755158" y="1791393"/>
            <a:ext cx="0" cy="5195"/>
          </a:xfrm>
          <a:custGeom>
            <a:avLst/>
            <a:gdLst/>
            <a:ahLst/>
            <a:cxnLst/>
            <a:rect l="l" t="t" r="r" b="b"/>
            <a:pathLst>
              <a:path h="7619">
                <a:moveTo>
                  <a:pt x="0" y="0"/>
                </a:moveTo>
                <a:lnTo>
                  <a:pt x="0" y="7619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944" name="object 4944"/>
          <p:cNvSpPr/>
          <p:nvPr/>
        </p:nvSpPr>
        <p:spPr>
          <a:xfrm>
            <a:off x="9755158" y="1786197"/>
            <a:ext cx="0" cy="5195"/>
          </a:xfrm>
          <a:custGeom>
            <a:avLst/>
            <a:gdLst/>
            <a:ahLst/>
            <a:cxnLst/>
            <a:rect l="l" t="t" r="r" b="b"/>
            <a:pathLst>
              <a:path h="7619">
                <a:moveTo>
                  <a:pt x="0" y="0"/>
                </a:moveTo>
                <a:lnTo>
                  <a:pt x="0" y="7619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945" name="object 4945"/>
          <p:cNvSpPr/>
          <p:nvPr/>
        </p:nvSpPr>
        <p:spPr>
          <a:xfrm>
            <a:off x="9751520" y="179347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946" name="object 4946"/>
          <p:cNvSpPr/>
          <p:nvPr/>
        </p:nvSpPr>
        <p:spPr>
          <a:xfrm>
            <a:off x="9751520" y="179347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947" name="object 4947"/>
          <p:cNvSpPr/>
          <p:nvPr/>
        </p:nvSpPr>
        <p:spPr>
          <a:xfrm>
            <a:off x="9751520" y="178931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948" name="object 4948"/>
          <p:cNvSpPr/>
          <p:nvPr/>
        </p:nvSpPr>
        <p:spPr>
          <a:xfrm>
            <a:off x="9749443" y="179139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949" name="object 4949"/>
          <p:cNvSpPr/>
          <p:nvPr/>
        </p:nvSpPr>
        <p:spPr>
          <a:xfrm>
            <a:off x="9749443" y="1723851"/>
            <a:ext cx="0" cy="100013"/>
          </a:xfrm>
          <a:custGeom>
            <a:avLst/>
            <a:gdLst/>
            <a:ahLst/>
            <a:cxnLst/>
            <a:rect l="l" t="t" r="r" b="b"/>
            <a:pathLst>
              <a:path h="146685">
                <a:moveTo>
                  <a:pt x="0" y="0"/>
                </a:moveTo>
                <a:lnTo>
                  <a:pt x="0" y="14630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950" name="object 4950"/>
          <p:cNvSpPr/>
          <p:nvPr/>
        </p:nvSpPr>
        <p:spPr>
          <a:xfrm>
            <a:off x="9750482" y="1792432"/>
            <a:ext cx="1299" cy="1299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0" y="0"/>
                </a:moveTo>
                <a:lnTo>
                  <a:pt x="1524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951" name="object 4951"/>
          <p:cNvSpPr/>
          <p:nvPr/>
        </p:nvSpPr>
        <p:spPr>
          <a:xfrm>
            <a:off x="9751520" y="179347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952" name="object 4952"/>
          <p:cNvSpPr/>
          <p:nvPr/>
        </p:nvSpPr>
        <p:spPr>
          <a:xfrm>
            <a:off x="9751520" y="179347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953" name="object 4953"/>
          <p:cNvSpPr/>
          <p:nvPr/>
        </p:nvSpPr>
        <p:spPr>
          <a:xfrm>
            <a:off x="9751521" y="1792432"/>
            <a:ext cx="1299" cy="1299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0" y="1524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954" name="object 4954"/>
          <p:cNvSpPr/>
          <p:nvPr/>
        </p:nvSpPr>
        <p:spPr>
          <a:xfrm>
            <a:off x="9752560" y="179243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955" name="object 4955"/>
          <p:cNvSpPr/>
          <p:nvPr/>
        </p:nvSpPr>
        <p:spPr>
          <a:xfrm>
            <a:off x="9752560" y="1791393"/>
            <a:ext cx="1299" cy="1299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0" y="1524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956" name="object 4956"/>
          <p:cNvSpPr/>
          <p:nvPr/>
        </p:nvSpPr>
        <p:spPr>
          <a:xfrm>
            <a:off x="9753599" y="179139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957" name="object 4957"/>
          <p:cNvSpPr/>
          <p:nvPr/>
        </p:nvSpPr>
        <p:spPr>
          <a:xfrm>
            <a:off x="9753599" y="1790353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3" y="761"/>
                </a:moveTo>
                <a:lnTo>
                  <a:pt x="1523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958" name="object 4958"/>
          <p:cNvSpPr/>
          <p:nvPr/>
        </p:nvSpPr>
        <p:spPr>
          <a:xfrm>
            <a:off x="9752560" y="1723852"/>
            <a:ext cx="0" cy="100013"/>
          </a:xfrm>
          <a:custGeom>
            <a:avLst/>
            <a:gdLst/>
            <a:ahLst/>
            <a:cxnLst/>
            <a:rect l="l" t="t" r="r" b="b"/>
            <a:pathLst>
              <a:path h="146685">
                <a:moveTo>
                  <a:pt x="0" y="0"/>
                </a:moveTo>
                <a:lnTo>
                  <a:pt x="0" y="14630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959" name="object 4959"/>
          <p:cNvSpPr/>
          <p:nvPr/>
        </p:nvSpPr>
        <p:spPr>
          <a:xfrm>
            <a:off x="9751520" y="178931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960" name="object 4960"/>
          <p:cNvSpPr/>
          <p:nvPr/>
        </p:nvSpPr>
        <p:spPr>
          <a:xfrm>
            <a:off x="9751520" y="178931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961" name="object 4961"/>
          <p:cNvSpPr/>
          <p:nvPr/>
        </p:nvSpPr>
        <p:spPr>
          <a:xfrm>
            <a:off x="9749443" y="1789314"/>
            <a:ext cx="1299" cy="1299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1523" y="0"/>
                </a:moveTo>
                <a:lnTo>
                  <a:pt x="0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962" name="object 4962"/>
          <p:cNvSpPr/>
          <p:nvPr/>
        </p:nvSpPr>
        <p:spPr>
          <a:xfrm>
            <a:off x="9749443" y="179035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963" name="object 4963"/>
          <p:cNvSpPr/>
          <p:nvPr/>
        </p:nvSpPr>
        <p:spPr>
          <a:xfrm>
            <a:off x="9756716" y="179347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964" name="object 4964"/>
          <p:cNvSpPr/>
          <p:nvPr/>
        </p:nvSpPr>
        <p:spPr>
          <a:xfrm>
            <a:off x="9756716" y="178827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965" name="object 4965"/>
          <p:cNvSpPr/>
          <p:nvPr/>
        </p:nvSpPr>
        <p:spPr>
          <a:xfrm>
            <a:off x="9756716" y="178827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966" name="object 4966"/>
          <p:cNvSpPr/>
          <p:nvPr/>
        </p:nvSpPr>
        <p:spPr>
          <a:xfrm>
            <a:off x="9756716" y="1789314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3" y="762"/>
                </a:moveTo>
                <a:lnTo>
                  <a:pt x="1523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967" name="object 4967"/>
          <p:cNvSpPr/>
          <p:nvPr/>
        </p:nvSpPr>
        <p:spPr>
          <a:xfrm>
            <a:off x="9756716" y="1790353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3" y="761"/>
                </a:moveTo>
                <a:lnTo>
                  <a:pt x="1523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968" name="object 4968"/>
          <p:cNvSpPr/>
          <p:nvPr/>
        </p:nvSpPr>
        <p:spPr>
          <a:xfrm>
            <a:off x="9756716" y="1791393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3" y="762"/>
                </a:moveTo>
                <a:lnTo>
                  <a:pt x="1523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969" name="object 4969"/>
          <p:cNvSpPr/>
          <p:nvPr/>
        </p:nvSpPr>
        <p:spPr>
          <a:xfrm>
            <a:off x="9756716" y="179347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970" name="object 4970"/>
          <p:cNvSpPr/>
          <p:nvPr/>
        </p:nvSpPr>
        <p:spPr>
          <a:xfrm>
            <a:off x="9755677" y="179139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971" name="object 4971"/>
          <p:cNvSpPr/>
          <p:nvPr/>
        </p:nvSpPr>
        <p:spPr>
          <a:xfrm>
            <a:off x="9755677" y="179139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972" name="object 4972"/>
          <p:cNvSpPr/>
          <p:nvPr/>
        </p:nvSpPr>
        <p:spPr>
          <a:xfrm>
            <a:off x="9755677" y="179035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973" name="object 4973"/>
          <p:cNvSpPr/>
          <p:nvPr/>
        </p:nvSpPr>
        <p:spPr>
          <a:xfrm>
            <a:off x="9755677" y="179035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974" name="object 4974"/>
          <p:cNvSpPr/>
          <p:nvPr/>
        </p:nvSpPr>
        <p:spPr>
          <a:xfrm>
            <a:off x="9755677" y="179451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975" name="object 4975"/>
          <p:cNvSpPr/>
          <p:nvPr/>
        </p:nvSpPr>
        <p:spPr>
          <a:xfrm>
            <a:off x="9755677" y="179347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976" name="object 4976"/>
          <p:cNvSpPr/>
          <p:nvPr/>
        </p:nvSpPr>
        <p:spPr>
          <a:xfrm>
            <a:off x="9755677" y="178827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977" name="object 4977"/>
          <p:cNvSpPr/>
          <p:nvPr/>
        </p:nvSpPr>
        <p:spPr>
          <a:xfrm>
            <a:off x="9755677" y="178723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978" name="object 4978"/>
          <p:cNvSpPr/>
          <p:nvPr/>
        </p:nvSpPr>
        <p:spPr>
          <a:xfrm>
            <a:off x="9755677" y="178723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979" name="object 4979"/>
          <p:cNvSpPr/>
          <p:nvPr/>
        </p:nvSpPr>
        <p:spPr>
          <a:xfrm>
            <a:off x="9755677" y="178827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980" name="object 4980"/>
          <p:cNvSpPr/>
          <p:nvPr/>
        </p:nvSpPr>
        <p:spPr>
          <a:xfrm>
            <a:off x="9755677" y="179347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981" name="object 4981"/>
          <p:cNvSpPr/>
          <p:nvPr/>
        </p:nvSpPr>
        <p:spPr>
          <a:xfrm>
            <a:off x="9755677" y="179451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982" name="object 4982"/>
          <p:cNvSpPr/>
          <p:nvPr/>
        </p:nvSpPr>
        <p:spPr>
          <a:xfrm>
            <a:off x="9749443" y="1823604"/>
            <a:ext cx="1299" cy="3464"/>
          </a:xfrm>
          <a:custGeom>
            <a:avLst/>
            <a:gdLst/>
            <a:ahLst/>
            <a:cxnLst/>
            <a:rect l="l" t="t" r="r" b="b"/>
            <a:pathLst>
              <a:path w="1905" h="5080">
                <a:moveTo>
                  <a:pt x="0" y="0"/>
                </a:moveTo>
                <a:lnTo>
                  <a:pt x="1524" y="4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983" name="object 4983"/>
          <p:cNvSpPr/>
          <p:nvPr/>
        </p:nvSpPr>
        <p:spPr>
          <a:xfrm>
            <a:off x="9750482" y="1826722"/>
            <a:ext cx="1299" cy="2165"/>
          </a:xfrm>
          <a:custGeom>
            <a:avLst/>
            <a:gdLst/>
            <a:ahLst/>
            <a:cxnLst/>
            <a:rect l="l" t="t" r="r" b="b"/>
            <a:pathLst>
              <a:path w="1905" h="3175">
                <a:moveTo>
                  <a:pt x="0" y="0"/>
                </a:moveTo>
                <a:lnTo>
                  <a:pt x="1524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984" name="object 4984"/>
          <p:cNvSpPr/>
          <p:nvPr/>
        </p:nvSpPr>
        <p:spPr>
          <a:xfrm>
            <a:off x="9751520" y="1828800"/>
            <a:ext cx="3464" cy="2165"/>
          </a:xfrm>
          <a:custGeom>
            <a:avLst/>
            <a:gdLst/>
            <a:ahLst/>
            <a:cxnLst/>
            <a:rect l="l" t="t" r="r" b="b"/>
            <a:pathLst>
              <a:path w="5080" h="3175">
                <a:moveTo>
                  <a:pt x="0" y="0"/>
                </a:moveTo>
                <a:lnTo>
                  <a:pt x="4572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985" name="object 4985"/>
          <p:cNvSpPr/>
          <p:nvPr/>
        </p:nvSpPr>
        <p:spPr>
          <a:xfrm>
            <a:off x="9753599" y="1825682"/>
            <a:ext cx="2165" cy="1299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3048" y="152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986" name="object 4986"/>
          <p:cNvSpPr/>
          <p:nvPr/>
        </p:nvSpPr>
        <p:spPr>
          <a:xfrm>
            <a:off x="9753599" y="1823605"/>
            <a:ext cx="0" cy="216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1523" y="1524"/>
                </a:moveTo>
                <a:lnTo>
                  <a:pt x="1523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987" name="object 4987"/>
          <p:cNvSpPr/>
          <p:nvPr/>
        </p:nvSpPr>
        <p:spPr>
          <a:xfrm>
            <a:off x="9753599" y="182360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988" name="object 4988"/>
          <p:cNvSpPr/>
          <p:nvPr/>
        </p:nvSpPr>
        <p:spPr>
          <a:xfrm>
            <a:off x="9752559" y="1717618"/>
            <a:ext cx="3464" cy="1299"/>
          </a:xfrm>
          <a:custGeom>
            <a:avLst/>
            <a:gdLst/>
            <a:ahLst/>
            <a:cxnLst/>
            <a:rect l="l" t="t" r="r" b="b"/>
            <a:pathLst>
              <a:path w="5080" h="1905">
                <a:moveTo>
                  <a:pt x="4571" y="0"/>
                </a:moveTo>
                <a:lnTo>
                  <a:pt x="0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989" name="object 4989"/>
          <p:cNvSpPr/>
          <p:nvPr/>
        </p:nvSpPr>
        <p:spPr>
          <a:xfrm>
            <a:off x="9750482" y="1718656"/>
            <a:ext cx="2165" cy="3464"/>
          </a:xfrm>
          <a:custGeom>
            <a:avLst/>
            <a:gdLst/>
            <a:ahLst/>
            <a:cxnLst/>
            <a:rect l="l" t="t" r="r" b="b"/>
            <a:pathLst>
              <a:path w="3175" h="5080">
                <a:moveTo>
                  <a:pt x="3048" y="0"/>
                </a:moveTo>
                <a:lnTo>
                  <a:pt x="0" y="4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990" name="object 4990"/>
          <p:cNvSpPr/>
          <p:nvPr/>
        </p:nvSpPr>
        <p:spPr>
          <a:xfrm>
            <a:off x="9749443" y="1721773"/>
            <a:ext cx="1299" cy="2165"/>
          </a:xfrm>
          <a:custGeom>
            <a:avLst/>
            <a:gdLst/>
            <a:ahLst/>
            <a:cxnLst/>
            <a:rect l="l" t="t" r="r" b="b"/>
            <a:pathLst>
              <a:path w="1905" h="3175">
                <a:moveTo>
                  <a:pt x="1523" y="0"/>
                </a:moveTo>
                <a:lnTo>
                  <a:pt x="0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991" name="object 4991"/>
          <p:cNvSpPr/>
          <p:nvPr/>
        </p:nvSpPr>
        <p:spPr>
          <a:xfrm>
            <a:off x="9753599" y="1721773"/>
            <a:ext cx="2165" cy="216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0" y="3048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992" name="object 4992"/>
          <p:cNvSpPr/>
          <p:nvPr/>
        </p:nvSpPr>
        <p:spPr>
          <a:xfrm>
            <a:off x="9755677" y="172177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993" name="object 4993"/>
          <p:cNvSpPr/>
          <p:nvPr/>
        </p:nvSpPr>
        <p:spPr>
          <a:xfrm>
            <a:off x="9755677" y="1829839"/>
            <a:ext cx="0" cy="4330"/>
          </a:xfrm>
          <a:custGeom>
            <a:avLst/>
            <a:gdLst/>
            <a:ahLst/>
            <a:cxnLst/>
            <a:rect l="l" t="t" r="r" b="b"/>
            <a:pathLst>
              <a:path h="6350">
                <a:moveTo>
                  <a:pt x="0" y="0"/>
                </a:moveTo>
                <a:lnTo>
                  <a:pt x="0" y="609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994" name="object 4994"/>
          <p:cNvSpPr/>
          <p:nvPr/>
        </p:nvSpPr>
        <p:spPr>
          <a:xfrm>
            <a:off x="9756716" y="1792432"/>
            <a:ext cx="0" cy="35502"/>
          </a:xfrm>
          <a:custGeom>
            <a:avLst/>
            <a:gdLst/>
            <a:ahLst/>
            <a:cxnLst/>
            <a:rect l="l" t="t" r="r" b="b"/>
            <a:pathLst>
              <a:path h="52069">
                <a:moveTo>
                  <a:pt x="0" y="0"/>
                </a:moveTo>
                <a:lnTo>
                  <a:pt x="0" y="5181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995" name="object 4995"/>
          <p:cNvSpPr/>
          <p:nvPr/>
        </p:nvSpPr>
        <p:spPr>
          <a:xfrm>
            <a:off x="9755677" y="1721773"/>
            <a:ext cx="0" cy="3464"/>
          </a:xfrm>
          <a:custGeom>
            <a:avLst/>
            <a:gdLst/>
            <a:ahLst/>
            <a:cxnLst/>
            <a:rect l="l" t="t" r="r" b="b"/>
            <a:pathLst>
              <a:path h="5080">
                <a:moveTo>
                  <a:pt x="0" y="0"/>
                </a:moveTo>
                <a:lnTo>
                  <a:pt x="0" y="457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996" name="object 4996"/>
          <p:cNvSpPr/>
          <p:nvPr/>
        </p:nvSpPr>
        <p:spPr>
          <a:xfrm>
            <a:off x="9755677" y="1462001"/>
            <a:ext cx="0" cy="256742"/>
          </a:xfrm>
          <a:custGeom>
            <a:avLst/>
            <a:gdLst/>
            <a:ahLst/>
            <a:cxnLst/>
            <a:rect l="l" t="t" r="r" b="b"/>
            <a:pathLst>
              <a:path h="376555">
                <a:moveTo>
                  <a:pt x="0" y="0"/>
                </a:moveTo>
                <a:lnTo>
                  <a:pt x="0" y="37642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997" name="object 4997"/>
          <p:cNvSpPr/>
          <p:nvPr/>
        </p:nvSpPr>
        <p:spPr>
          <a:xfrm>
            <a:off x="9756716" y="1828800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3" y="761"/>
                </a:moveTo>
                <a:lnTo>
                  <a:pt x="1523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998" name="object 4998"/>
          <p:cNvSpPr/>
          <p:nvPr/>
        </p:nvSpPr>
        <p:spPr>
          <a:xfrm>
            <a:off x="9756716" y="183191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999" name="object 4999"/>
          <p:cNvSpPr/>
          <p:nvPr/>
        </p:nvSpPr>
        <p:spPr>
          <a:xfrm>
            <a:off x="9756716" y="183191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000" name="object 5000"/>
          <p:cNvSpPr/>
          <p:nvPr/>
        </p:nvSpPr>
        <p:spPr>
          <a:xfrm>
            <a:off x="9756716" y="182672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001" name="object 5001"/>
          <p:cNvSpPr/>
          <p:nvPr/>
        </p:nvSpPr>
        <p:spPr>
          <a:xfrm>
            <a:off x="9756716" y="182672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002" name="object 5002"/>
          <p:cNvSpPr/>
          <p:nvPr/>
        </p:nvSpPr>
        <p:spPr>
          <a:xfrm>
            <a:off x="9756716" y="1827761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3" y="762"/>
                </a:moveTo>
                <a:lnTo>
                  <a:pt x="1523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003" name="object 5003"/>
          <p:cNvSpPr/>
          <p:nvPr/>
        </p:nvSpPr>
        <p:spPr>
          <a:xfrm>
            <a:off x="9756716" y="1719696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3" y="762"/>
                </a:moveTo>
                <a:lnTo>
                  <a:pt x="1523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004" name="object 5004"/>
          <p:cNvSpPr/>
          <p:nvPr/>
        </p:nvSpPr>
        <p:spPr>
          <a:xfrm>
            <a:off x="9756716" y="172281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005" name="object 5005"/>
          <p:cNvSpPr/>
          <p:nvPr/>
        </p:nvSpPr>
        <p:spPr>
          <a:xfrm>
            <a:off x="9756716" y="172281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006" name="object 5006"/>
          <p:cNvSpPr/>
          <p:nvPr/>
        </p:nvSpPr>
        <p:spPr>
          <a:xfrm>
            <a:off x="9756716" y="1716578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3" y="761"/>
                </a:moveTo>
                <a:lnTo>
                  <a:pt x="1523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007" name="object 5007"/>
          <p:cNvSpPr/>
          <p:nvPr/>
        </p:nvSpPr>
        <p:spPr>
          <a:xfrm>
            <a:off x="9756716" y="171657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008" name="object 5008"/>
          <p:cNvSpPr/>
          <p:nvPr/>
        </p:nvSpPr>
        <p:spPr>
          <a:xfrm>
            <a:off x="9756716" y="171657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009" name="object 5009"/>
          <p:cNvSpPr/>
          <p:nvPr/>
        </p:nvSpPr>
        <p:spPr>
          <a:xfrm>
            <a:off x="9756716" y="1716578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3" y="761"/>
                </a:moveTo>
                <a:lnTo>
                  <a:pt x="1523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010" name="object 5010"/>
          <p:cNvSpPr/>
          <p:nvPr/>
        </p:nvSpPr>
        <p:spPr>
          <a:xfrm>
            <a:off x="9756716" y="1717618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3" y="762"/>
                </a:moveTo>
                <a:lnTo>
                  <a:pt x="1523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011" name="object 5011"/>
          <p:cNvSpPr/>
          <p:nvPr/>
        </p:nvSpPr>
        <p:spPr>
          <a:xfrm>
            <a:off x="9756716" y="1718656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3" y="761"/>
                </a:moveTo>
                <a:lnTo>
                  <a:pt x="1523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012" name="object 5012"/>
          <p:cNvSpPr/>
          <p:nvPr/>
        </p:nvSpPr>
        <p:spPr>
          <a:xfrm>
            <a:off x="9755677" y="182879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013" name="object 5013"/>
          <p:cNvSpPr/>
          <p:nvPr/>
        </p:nvSpPr>
        <p:spPr>
          <a:xfrm>
            <a:off x="9755677" y="182776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014" name="object 5014"/>
          <p:cNvSpPr/>
          <p:nvPr/>
        </p:nvSpPr>
        <p:spPr>
          <a:xfrm>
            <a:off x="9755677" y="182672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015" name="object 5015"/>
          <p:cNvSpPr/>
          <p:nvPr/>
        </p:nvSpPr>
        <p:spPr>
          <a:xfrm>
            <a:off x="9755677" y="182672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016" name="object 5016"/>
          <p:cNvSpPr/>
          <p:nvPr/>
        </p:nvSpPr>
        <p:spPr>
          <a:xfrm>
            <a:off x="9755677" y="182776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017" name="object 5017"/>
          <p:cNvSpPr/>
          <p:nvPr/>
        </p:nvSpPr>
        <p:spPr>
          <a:xfrm>
            <a:off x="9755677" y="172177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018" name="object 5018"/>
          <p:cNvSpPr/>
          <p:nvPr/>
        </p:nvSpPr>
        <p:spPr>
          <a:xfrm>
            <a:off x="9755677" y="1720735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3" y="761"/>
                </a:moveTo>
                <a:lnTo>
                  <a:pt x="1523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019" name="object 5019"/>
          <p:cNvSpPr/>
          <p:nvPr/>
        </p:nvSpPr>
        <p:spPr>
          <a:xfrm>
            <a:off x="9755677" y="1719696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3" y="762"/>
                </a:moveTo>
                <a:lnTo>
                  <a:pt x="1523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020" name="object 5020"/>
          <p:cNvSpPr/>
          <p:nvPr/>
        </p:nvSpPr>
        <p:spPr>
          <a:xfrm>
            <a:off x="9755677" y="171865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021" name="object 5021"/>
          <p:cNvSpPr/>
          <p:nvPr/>
        </p:nvSpPr>
        <p:spPr>
          <a:xfrm>
            <a:off x="9755677" y="171865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022" name="object 5022"/>
          <p:cNvSpPr/>
          <p:nvPr/>
        </p:nvSpPr>
        <p:spPr>
          <a:xfrm>
            <a:off x="9755677" y="1720735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3" y="761"/>
                </a:moveTo>
                <a:lnTo>
                  <a:pt x="1523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023" name="object 5023"/>
          <p:cNvSpPr/>
          <p:nvPr/>
        </p:nvSpPr>
        <p:spPr>
          <a:xfrm>
            <a:off x="9755677" y="172177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024" name="object 5024"/>
          <p:cNvSpPr/>
          <p:nvPr/>
        </p:nvSpPr>
        <p:spPr>
          <a:xfrm>
            <a:off x="9755677" y="1827761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3" y="762"/>
                </a:moveTo>
                <a:lnTo>
                  <a:pt x="1523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025" name="object 5025"/>
          <p:cNvSpPr/>
          <p:nvPr/>
        </p:nvSpPr>
        <p:spPr>
          <a:xfrm>
            <a:off x="9755677" y="1826722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3" y="761"/>
                </a:moveTo>
                <a:lnTo>
                  <a:pt x="1523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026" name="object 5026"/>
          <p:cNvSpPr/>
          <p:nvPr/>
        </p:nvSpPr>
        <p:spPr>
          <a:xfrm>
            <a:off x="9755677" y="182672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027" name="object 5027"/>
          <p:cNvSpPr/>
          <p:nvPr/>
        </p:nvSpPr>
        <p:spPr>
          <a:xfrm>
            <a:off x="9755677" y="1825682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3" y="762"/>
                </a:moveTo>
                <a:lnTo>
                  <a:pt x="1523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028" name="object 5028"/>
          <p:cNvSpPr/>
          <p:nvPr/>
        </p:nvSpPr>
        <p:spPr>
          <a:xfrm>
            <a:off x="9755677" y="182568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029" name="object 5029"/>
          <p:cNvSpPr/>
          <p:nvPr/>
        </p:nvSpPr>
        <p:spPr>
          <a:xfrm>
            <a:off x="9755677" y="1824644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3" y="761"/>
                </a:moveTo>
                <a:lnTo>
                  <a:pt x="1523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030" name="object 5030"/>
          <p:cNvSpPr/>
          <p:nvPr/>
        </p:nvSpPr>
        <p:spPr>
          <a:xfrm>
            <a:off x="9755677" y="1824644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3" y="761"/>
                </a:moveTo>
                <a:lnTo>
                  <a:pt x="1523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031" name="object 5031"/>
          <p:cNvSpPr/>
          <p:nvPr/>
        </p:nvSpPr>
        <p:spPr>
          <a:xfrm>
            <a:off x="9755677" y="182568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032" name="object 5032"/>
          <p:cNvSpPr/>
          <p:nvPr/>
        </p:nvSpPr>
        <p:spPr>
          <a:xfrm>
            <a:off x="9755677" y="1825682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3" y="762"/>
                </a:moveTo>
                <a:lnTo>
                  <a:pt x="1523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033" name="object 5033"/>
          <p:cNvSpPr/>
          <p:nvPr/>
        </p:nvSpPr>
        <p:spPr>
          <a:xfrm>
            <a:off x="9755677" y="182672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034" name="object 5034"/>
          <p:cNvSpPr/>
          <p:nvPr/>
        </p:nvSpPr>
        <p:spPr>
          <a:xfrm>
            <a:off x="9755677" y="1826722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3" y="761"/>
                </a:moveTo>
                <a:lnTo>
                  <a:pt x="1523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035" name="object 5035"/>
          <p:cNvSpPr/>
          <p:nvPr/>
        </p:nvSpPr>
        <p:spPr>
          <a:xfrm>
            <a:off x="9755677" y="183191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036" name="object 5036"/>
          <p:cNvSpPr/>
          <p:nvPr/>
        </p:nvSpPr>
        <p:spPr>
          <a:xfrm>
            <a:off x="9755677" y="183295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037" name="object 5037"/>
          <p:cNvSpPr/>
          <p:nvPr/>
        </p:nvSpPr>
        <p:spPr>
          <a:xfrm>
            <a:off x="9755677" y="183295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038" name="object 5038"/>
          <p:cNvSpPr/>
          <p:nvPr/>
        </p:nvSpPr>
        <p:spPr>
          <a:xfrm>
            <a:off x="9755677" y="183191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039" name="object 5039"/>
          <p:cNvSpPr/>
          <p:nvPr/>
        </p:nvSpPr>
        <p:spPr>
          <a:xfrm>
            <a:off x="9755677" y="1828800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3" y="761"/>
                </a:moveTo>
                <a:lnTo>
                  <a:pt x="1523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040" name="object 5040"/>
          <p:cNvSpPr/>
          <p:nvPr/>
        </p:nvSpPr>
        <p:spPr>
          <a:xfrm>
            <a:off x="9755677" y="1718656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3" y="761"/>
                </a:moveTo>
                <a:lnTo>
                  <a:pt x="1523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041" name="object 5041"/>
          <p:cNvSpPr/>
          <p:nvPr/>
        </p:nvSpPr>
        <p:spPr>
          <a:xfrm>
            <a:off x="9755677" y="171657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042" name="object 5042"/>
          <p:cNvSpPr/>
          <p:nvPr/>
        </p:nvSpPr>
        <p:spPr>
          <a:xfrm>
            <a:off x="9755677" y="171553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043" name="object 5043"/>
          <p:cNvSpPr/>
          <p:nvPr/>
        </p:nvSpPr>
        <p:spPr>
          <a:xfrm>
            <a:off x="9755677" y="171553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044" name="object 5044"/>
          <p:cNvSpPr/>
          <p:nvPr/>
        </p:nvSpPr>
        <p:spPr>
          <a:xfrm>
            <a:off x="9755677" y="171657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045" name="object 5045"/>
          <p:cNvSpPr/>
          <p:nvPr/>
        </p:nvSpPr>
        <p:spPr>
          <a:xfrm>
            <a:off x="9755677" y="1720735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3" y="761"/>
                </a:moveTo>
                <a:lnTo>
                  <a:pt x="1523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046" name="object 5046"/>
          <p:cNvSpPr/>
          <p:nvPr/>
        </p:nvSpPr>
        <p:spPr>
          <a:xfrm>
            <a:off x="9755677" y="172281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047" name="object 5047"/>
          <p:cNvSpPr/>
          <p:nvPr/>
        </p:nvSpPr>
        <p:spPr>
          <a:xfrm>
            <a:off x="9755677" y="172385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048" name="object 5048"/>
          <p:cNvSpPr/>
          <p:nvPr/>
        </p:nvSpPr>
        <p:spPr>
          <a:xfrm>
            <a:off x="9755677" y="172385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049" name="object 5049"/>
          <p:cNvSpPr/>
          <p:nvPr/>
        </p:nvSpPr>
        <p:spPr>
          <a:xfrm>
            <a:off x="9755677" y="172281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050" name="object 5050"/>
          <p:cNvSpPr/>
          <p:nvPr/>
        </p:nvSpPr>
        <p:spPr>
          <a:xfrm>
            <a:off x="9755677" y="1720735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3" y="761"/>
                </a:moveTo>
                <a:lnTo>
                  <a:pt x="1523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051" name="object 5051"/>
          <p:cNvSpPr/>
          <p:nvPr/>
        </p:nvSpPr>
        <p:spPr>
          <a:xfrm>
            <a:off x="9755677" y="1719696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3" y="762"/>
                </a:moveTo>
                <a:lnTo>
                  <a:pt x="1523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052" name="object 5052"/>
          <p:cNvSpPr/>
          <p:nvPr/>
        </p:nvSpPr>
        <p:spPr>
          <a:xfrm>
            <a:off x="9650728" y="1852699"/>
            <a:ext cx="3464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457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053" name="object 5053"/>
          <p:cNvSpPr/>
          <p:nvPr/>
        </p:nvSpPr>
        <p:spPr>
          <a:xfrm>
            <a:off x="9647612" y="1852699"/>
            <a:ext cx="3464" cy="2165"/>
          </a:xfrm>
          <a:custGeom>
            <a:avLst/>
            <a:gdLst/>
            <a:ahLst/>
            <a:cxnLst/>
            <a:rect l="l" t="t" r="r" b="b"/>
            <a:pathLst>
              <a:path w="5079" h="3175">
                <a:moveTo>
                  <a:pt x="4572" y="0"/>
                </a:moveTo>
                <a:lnTo>
                  <a:pt x="0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054" name="object 5054"/>
          <p:cNvSpPr/>
          <p:nvPr/>
        </p:nvSpPr>
        <p:spPr>
          <a:xfrm>
            <a:off x="9646573" y="1854776"/>
            <a:ext cx="1299" cy="3464"/>
          </a:xfrm>
          <a:custGeom>
            <a:avLst/>
            <a:gdLst/>
            <a:ahLst/>
            <a:cxnLst/>
            <a:rect l="l" t="t" r="r" b="b"/>
            <a:pathLst>
              <a:path w="1904" h="5080">
                <a:moveTo>
                  <a:pt x="1524" y="0"/>
                </a:moveTo>
                <a:lnTo>
                  <a:pt x="0" y="4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055" name="object 5055"/>
          <p:cNvSpPr/>
          <p:nvPr/>
        </p:nvSpPr>
        <p:spPr>
          <a:xfrm>
            <a:off x="9646572" y="1857894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056" name="object 5056"/>
          <p:cNvSpPr/>
          <p:nvPr/>
        </p:nvSpPr>
        <p:spPr>
          <a:xfrm>
            <a:off x="9649691" y="1856856"/>
            <a:ext cx="2165" cy="216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0" y="3048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057" name="object 5057"/>
          <p:cNvSpPr/>
          <p:nvPr/>
        </p:nvSpPr>
        <p:spPr>
          <a:xfrm>
            <a:off x="9651769" y="1856855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058" name="object 5058"/>
          <p:cNvSpPr/>
          <p:nvPr/>
        </p:nvSpPr>
        <p:spPr>
          <a:xfrm>
            <a:off x="9653846" y="185685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059" name="object 5059"/>
          <p:cNvSpPr/>
          <p:nvPr/>
        </p:nvSpPr>
        <p:spPr>
          <a:xfrm>
            <a:off x="9653846" y="1852699"/>
            <a:ext cx="82261" cy="0"/>
          </a:xfrm>
          <a:custGeom>
            <a:avLst/>
            <a:gdLst/>
            <a:ahLst/>
            <a:cxnLst/>
            <a:rect l="l" t="t" r="r" b="b"/>
            <a:pathLst>
              <a:path w="120650">
                <a:moveTo>
                  <a:pt x="12039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060" name="object 5060"/>
          <p:cNvSpPr/>
          <p:nvPr/>
        </p:nvSpPr>
        <p:spPr>
          <a:xfrm>
            <a:off x="9653846" y="1856855"/>
            <a:ext cx="82261" cy="0"/>
          </a:xfrm>
          <a:custGeom>
            <a:avLst/>
            <a:gdLst/>
            <a:ahLst/>
            <a:cxnLst/>
            <a:rect l="l" t="t" r="r" b="b"/>
            <a:pathLst>
              <a:path w="120650">
                <a:moveTo>
                  <a:pt x="0" y="0"/>
                </a:moveTo>
                <a:lnTo>
                  <a:pt x="12039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061" name="object 5061"/>
          <p:cNvSpPr/>
          <p:nvPr/>
        </p:nvSpPr>
        <p:spPr>
          <a:xfrm>
            <a:off x="9742170" y="1855816"/>
            <a:ext cx="1299" cy="3464"/>
          </a:xfrm>
          <a:custGeom>
            <a:avLst/>
            <a:gdLst/>
            <a:ahLst/>
            <a:cxnLst/>
            <a:rect l="l" t="t" r="r" b="b"/>
            <a:pathLst>
              <a:path w="1905" h="5080">
                <a:moveTo>
                  <a:pt x="1523" y="457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062" name="object 5062"/>
          <p:cNvSpPr/>
          <p:nvPr/>
        </p:nvSpPr>
        <p:spPr>
          <a:xfrm>
            <a:off x="9740091" y="1853738"/>
            <a:ext cx="2165" cy="216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3048" y="304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063" name="object 5063"/>
          <p:cNvSpPr/>
          <p:nvPr/>
        </p:nvSpPr>
        <p:spPr>
          <a:xfrm>
            <a:off x="9736974" y="1852699"/>
            <a:ext cx="3464" cy="1299"/>
          </a:xfrm>
          <a:custGeom>
            <a:avLst/>
            <a:gdLst/>
            <a:ahLst/>
            <a:cxnLst/>
            <a:rect l="l" t="t" r="r" b="b"/>
            <a:pathLst>
              <a:path w="5080" h="1905">
                <a:moveTo>
                  <a:pt x="4571" y="152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064" name="object 5064"/>
          <p:cNvSpPr/>
          <p:nvPr/>
        </p:nvSpPr>
        <p:spPr>
          <a:xfrm>
            <a:off x="9735934" y="1852699"/>
            <a:ext cx="1299" cy="0"/>
          </a:xfrm>
          <a:custGeom>
            <a:avLst/>
            <a:gdLst/>
            <a:ahLst/>
            <a:cxnLst/>
            <a:rect l="l" t="t" r="r" b="b"/>
            <a:pathLst>
              <a:path w="1905">
                <a:moveTo>
                  <a:pt x="761" y="-1524"/>
                </a:moveTo>
                <a:lnTo>
                  <a:pt x="761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065" name="object 5065"/>
          <p:cNvSpPr/>
          <p:nvPr/>
        </p:nvSpPr>
        <p:spPr>
          <a:xfrm>
            <a:off x="9735934" y="1856855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066" name="object 5066"/>
          <p:cNvSpPr/>
          <p:nvPr/>
        </p:nvSpPr>
        <p:spPr>
          <a:xfrm>
            <a:off x="9738013" y="1856856"/>
            <a:ext cx="1299" cy="2165"/>
          </a:xfrm>
          <a:custGeom>
            <a:avLst/>
            <a:gdLst/>
            <a:ahLst/>
            <a:cxnLst/>
            <a:rect l="l" t="t" r="r" b="b"/>
            <a:pathLst>
              <a:path w="1905" h="3175">
                <a:moveTo>
                  <a:pt x="0" y="0"/>
                </a:moveTo>
                <a:lnTo>
                  <a:pt x="1524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067" name="object 5067"/>
          <p:cNvSpPr/>
          <p:nvPr/>
        </p:nvSpPr>
        <p:spPr>
          <a:xfrm>
            <a:off x="9644495" y="1858933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068" name="object 5068"/>
          <p:cNvSpPr/>
          <p:nvPr/>
        </p:nvSpPr>
        <p:spPr>
          <a:xfrm>
            <a:off x="9651769" y="1858933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069" name="object 5069"/>
          <p:cNvSpPr/>
          <p:nvPr/>
        </p:nvSpPr>
        <p:spPr>
          <a:xfrm>
            <a:off x="9646573" y="1859973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070" name="object 5070"/>
          <p:cNvSpPr/>
          <p:nvPr/>
        </p:nvSpPr>
        <p:spPr>
          <a:xfrm>
            <a:off x="9645534" y="1859973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071" name="object 5071"/>
          <p:cNvSpPr/>
          <p:nvPr/>
        </p:nvSpPr>
        <p:spPr>
          <a:xfrm>
            <a:off x="9645534" y="185997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072" name="object 5072"/>
          <p:cNvSpPr/>
          <p:nvPr/>
        </p:nvSpPr>
        <p:spPr>
          <a:xfrm>
            <a:off x="9644495" y="1859973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073" name="object 5073"/>
          <p:cNvSpPr/>
          <p:nvPr/>
        </p:nvSpPr>
        <p:spPr>
          <a:xfrm>
            <a:off x="9644495" y="1859973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074" name="object 5074"/>
          <p:cNvSpPr/>
          <p:nvPr/>
        </p:nvSpPr>
        <p:spPr>
          <a:xfrm>
            <a:off x="9645534" y="185997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075" name="object 5075"/>
          <p:cNvSpPr/>
          <p:nvPr/>
        </p:nvSpPr>
        <p:spPr>
          <a:xfrm>
            <a:off x="9649691" y="1859973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076" name="object 5076"/>
          <p:cNvSpPr/>
          <p:nvPr/>
        </p:nvSpPr>
        <p:spPr>
          <a:xfrm>
            <a:off x="9650730" y="1859973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077" name="object 5077"/>
          <p:cNvSpPr/>
          <p:nvPr/>
        </p:nvSpPr>
        <p:spPr>
          <a:xfrm>
            <a:off x="9650730" y="1859973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078" name="object 5078"/>
          <p:cNvSpPr/>
          <p:nvPr/>
        </p:nvSpPr>
        <p:spPr>
          <a:xfrm>
            <a:off x="9649691" y="1859973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079" name="object 5079"/>
          <p:cNvSpPr/>
          <p:nvPr/>
        </p:nvSpPr>
        <p:spPr>
          <a:xfrm>
            <a:off x="9648652" y="1859973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080" name="object 5080"/>
          <p:cNvSpPr/>
          <p:nvPr/>
        </p:nvSpPr>
        <p:spPr>
          <a:xfrm>
            <a:off x="9647612" y="1859973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081" name="object 5081"/>
          <p:cNvSpPr/>
          <p:nvPr/>
        </p:nvSpPr>
        <p:spPr>
          <a:xfrm>
            <a:off x="9740611" y="1857894"/>
            <a:ext cx="0" cy="3464"/>
          </a:xfrm>
          <a:custGeom>
            <a:avLst/>
            <a:gdLst/>
            <a:ahLst/>
            <a:cxnLst/>
            <a:rect l="l" t="t" r="r" b="b"/>
            <a:pathLst>
              <a:path h="5080">
                <a:moveTo>
                  <a:pt x="0" y="0"/>
                </a:moveTo>
                <a:lnTo>
                  <a:pt x="0" y="4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082" name="object 5082"/>
          <p:cNvSpPr/>
          <p:nvPr/>
        </p:nvSpPr>
        <p:spPr>
          <a:xfrm>
            <a:off x="9738533" y="1857894"/>
            <a:ext cx="0" cy="3464"/>
          </a:xfrm>
          <a:custGeom>
            <a:avLst/>
            <a:gdLst/>
            <a:ahLst/>
            <a:cxnLst/>
            <a:rect l="l" t="t" r="r" b="b"/>
            <a:pathLst>
              <a:path h="5080">
                <a:moveTo>
                  <a:pt x="0" y="0"/>
                </a:moveTo>
                <a:lnTo>
                  <a:pt x="0" y="4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083" name="object 5083"/>
          <p:cNvSpPr/>
          <p:nvPr/>
        </p:nvSpPr>
        <p:spPr>
          <a:xfrm>
            <a:off x="9739572" y="1857894"/>
            <a:ext cx="0" cy="3464"/>
          </a:xfrm>
          <a:custGeom>
            <a:avLst/>
            <a:gdLst/>
            <a:ahLst/>
            <a:cxnLst/>
            <a:rect l="l" t="t" r="r" b="b"/>
            <a:pathLst>
              <a:path h="5080">
                <a:moveTo>
                  <a:pt x="0" y="0"/>
                </a:moveTo>
                <a:lnTo>
                  <a:pt x="0" y="4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084" name="object 5084"/>
          <p:cNvSpPr/>
          <p:nvPr/>
        </p:nvSpPr>
        <p:spPr>
          <a:xfrm>
            <a:off x="9743209" y="1859973"/>
            <a:ext cx="1299" cy="0"/>
          </a:xfrm>
          <a:custGeom>
            <a:avLst/>
            <a:gdLst/>
            <a:ahLst/>
            <a:cxnLst/>
            <a:rect l="l" t="t" r="r" b="b"/>
            <a:pathLst>
              <a:path w="1905">
                <a:moveTo>
                  <a:pt x="761" y="-1524"/>
                </a:moveTo>
                <a:lnTo>
                  <a:pt x="761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085" name="object 5085"/>
          <p:cNvSpPr/>
          <p:nvPr/>
        </p:nvSpPr>
        <p:spPr>
          <a:xfrm>
            <a:off x="9744766" y="1857894"/>
            <a:ext cx="0" cy="3464"/>
          </a:xfrm>
          <a:custGeom>
            <a:avLst/>
            <a:gdLst/>
            <a:ahLst/>
            <a:cxnLst/>
            <a:rect l="l" t="t" r="r" b="b"/>
            <a:pathLst>
              <a:path h="5080">
                <a:moveTo>
                  <a:pt x="0" y="0"/>
                </a:moveTo>
                <a:lnTo>
                  <a:pt x="0" y="4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086" name="object 5086"/>
          <p:cNvSpPr/>
          <p:nvPr/>
        </p:nvSpPr>
        <p:spPr>
          <a:xfrm>
            <a:off x="9743209" y="1859973"/>
            <a:ext cx="1299" cy="0"/>
          </a:xfrm>
          <a:custGeom>
            <a:avLst/>
            <a:gdLst/>
            <a:ahLst/>
            <a:cxnLst/>
            <a:rect l="l" t="t" r="r" b="b"/>
            <a:pathLst>
              <a:path w="1905">
                <a:moveTo>
                  <a:pt x="761" y="-1524"/>
                </a:moveTo>
                <a:lnTo>
                  <a:pt x="761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087" name="object 5087"/>
          <p:cNvSpPr/>
          <p:nvPr/>
        </p:nvSpPr>
        <p:spPr>
          <a:xfrm>
            <a:off x="9742170" y="1859973"/>
            <a:ext cx="1299" cy="0"/>
          </a:xfrm>
          <a:custGeom>
            <a:avLst/>
            <a:gdLst/>
            <a:ahLst/>
            <a:cxnLst/>
            <a:rect l="l" t="t" r="r" b="b"/>
            <a:pathLst>
              <a:path w="1905">
                <a:moveTo>
                  <a:pt x="761" y="-1524"/>
                </a:moveTo>
                <a:lnTo>
                  <a:pt x="761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088" name="object 5088"/>
          <p:cNvSpPr/>
          <p:nvPr/>
        </p:nvSpPr>
        <p:spPr>
          <a:xfrm>
            <a:off x="9741131" y="1859973"/>
            <a:ext cx="1299" cy="0"/>
          </a:xfrm>
          <a:custGeom>
            <a:avLst/>
            <a:gdLst/>
            <a:ahLst/>
            <a:cxnLst/>
            <a:rect l="l" t="t" r="r" b="b"/>
            <a:pathLst>
              <a:path w="1905">
                <a:moveTo>
                  <a:pt x="761" y="-1524"/>
                </a:moveTo>
                <a:lnTo>
                  <a:pt x="761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089" name="object 5089"/>
          <p:cNvSpPr/>
          <p:nvPr/>
        </p:nvSpPr>
        <p:spPr>
          <a:xfrm>
            <a:off x="9646573" y="1858933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090" name="object 5090"/>
          <p:cNvSpPr/>
          <p:nvPr/>
        </p:nvSpPr>
        <p:spPr>
          <a:xfrm>
            <a:off x="9647612" y="1858933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091" name="object 5091"/>
          <p:cNvSpPr/>
          <p:nvPr/>
        </p:nvSpPr>
        <p:spPr>
          <a:xfrm>
            <a:off x="9648652" y="1858933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092" name="object 5092"/>
          <p:cNvSpPr/>
          <p:nvPr/>
        </p:nvSpPr>
        <p:spPr>
          <a:xfrm>
            <a:off x="9649691" y="185893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093" name="object 5093"/>
          <p:cNvSpPr/>
          <p:nvPr/>
        </p:nvSpPr>
        <p:spPr>
          <a:xfrm>
            <a:off x="9649691" y="185893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094" name="object 5094"/>
          <p:cNvSpPr/>
          <p:nvPr/>
        </p:nvSpPr>
        <p:spPr>
          <a:xfrm>
            <a:off x="9648652" y="1858933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095" name="object 5095"/>
          <p:cNvSpPr/>
          <p:nvPr/>
        </p:nvSpPr>
        <p:spPr>
          <a:xfrm>
            <a:off x="9646573" y="1858933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096" name="object 5096"/>
          <p:cNvSpPr/>
          <p:nvPr/>
        </p:nvSpPr>
        <p:spPr>
          <a:xfrm>
            <a:off x="9741131" y="1858933"/>
            <a:ext cx="1299" cy="0"/>
          </a:xfrm>
          <a:custGeom>
            <a:avLst/>
            <a:gdLst/>
            <a:ahLst/>
            <a:cxnLst/>
            <a:rect l="l" t="t" r="r" b="b"/>
            <a:pathLst>
              <a:path w="1905">
                <a:moveTo>
                  <a:pt x="761" y="-1524"/>
                </a:moveTo>
                <a:lnTo>
                  <a:pt x="761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097" name="object 5097"/>
          <p:cNvSpPr/>
          <p:nvPr/>
        </p:nvSpPr>
        <p:spPr>
          <a:xfrm>
            <a:off x="9742170" y="1858933"/>
            <a:ext cx="1299" cy="0"/>
          </a:xfrm>
          <a:custGeom>
            <a:avLst/>
            <a:gdLst/>
            <a:ahLst/>
            <a:cxnLst/>
            <a:rect l="l" t="t" r="r" b="b"/>
            <a:pathLst>
              <a:path w="1905">
                <a:moveTo>
                  <a:pt x="761" y="-1524"/>
                </a:moveTo>
                <a:lnTo>
                  <a:pt x="761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098" name="object 5098"/>
          <p:cNvSpPr/>
          <p:nvPr/>
        </p:nvSpPr>
        <p:spPr>
          <a:xfrm>
            <a:off x="9742170" y="1858933"/>
            <a:ext cx="1299" cy="0"/>
          </a:xfrm>
          <a:custGeom>
            <a:avLst/>
            <a:gdLst/>
            <a:ahLst/>
            <a:cxnLst/>
            <a:rect l="l" t="t" r="r" b="b"/>
            <a:pathLst>
              <a:path w="1905">
                <a:moveTo>
                  <a:pt x="761" y="-1524"/>
                </a:moveTo>
                <a:lnTo>
                  <a:pt x="761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099" name="object 5099"/>
          <p:cNvSpPr/>
          <p:nvPr/>
        </p:nvSpPr>
        <p:spPr>
          <a:xfrm>
            <a:off x="9647612" y="1858933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100" name="object 5100"/>
          <p:cNvSpPr/>
          <p:nvPr/>
        </p:nvSpPr>
        <p:spPr>
          <a:xfrm>
            <a:off x="9648652" y="1858933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101" name="object 5101"/>
          <p:cNvSpPr/>
          <p:nvPr/>
        </p:nvSpPr>
        <p:spPr>
          <a:xfrm>
            <a:off x="9649691" y="1858933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102" name="object 5102"/>
          <p:cNvSpPr/>
          <p:nvPr/>
        </p:nvSpPr>
        <p:spPr>
          <a:xfrm>
            <a:off x="9650730" y="1858933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103" name="object 5103"/>
          <p:cNvSpPr/>
          <p:nvPr/>
        </p:nvSpPr>
        <p:spPr>
          <a:xfrm>
            <a:off x="9651769" y="185893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104" name="object 5104"/>
          <p:cNvSpPr/>
          <p:nvPr/>
        </p:nvSpPr>
        <p:spPr>
          <a:xfrm>
            <a:off x="9651769" y="185893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105" name="object 5105"/>
          <p:cNvSpPr/>
          <p:nvPr/>
        </p:nvSpPr>
        <p:spPr>
          <a:xfrm>
            <a:off x="9651769" y="185893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106" name="object 5106"/>
          <p:cNvSpPr/>
          <p:nvPr/>
        </p:nvSpPr>
        <p:spPr>
          <a:xfrm>
            <a:off x="9651769" y="185893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107" name="object 5107"/>
          <p:cNvSpPr/>
          <p:nvPr/>
        </p:nvSpPr>
        <p:spPr>
          <a:xfrm>
            <a:off x="9650730" y="1858933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108" name="object 5108"/>
          <p:cNvSpPr/>
          <p:nvPr/>
        </p:nvSpPr>
        <p:spPr>
          <a:xfrm>
            <a:off x="9649691" y="1858933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109" name="object 5109"/>
          <p:cNvSpPr/>
          <p:nvPr/>
        </p:nvSpPr>
        <p:spPr>
          <a:xfrm>
            <a:off x="9648652" y="1858933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110" name="object 5110"/>
          <p:cNvSpPr/>
          <p:nvPr/>
        </p:nvSpPr>
        <p:spPr>
          <a:xfrm>
            <a:off x="9645534" y="1858933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111" name="object 5111"/>
          <p:cNvSpPr/>
          <p:nvPr/>
        </p:nvSpPr>
        <p:spPr>
          <a:xfrm>
            <a:off x="9645534" y="185893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112" name="object 5112"/>
          <p:cNvSpPr/>
          <p:nvPr/>
        </p:nvSpPr>
        <p:spPr>
          <a:xfrm>
            <a:off x="9644495" y="1858933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113" name="object 5113"/>
          <p:cNvSpPr/>
          <p:nvPr/>
        </p:nvSpPr>
        <p:spPr>
          <a:xfrm>
            <a:off x="9644495" y="185893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114" name="object 5114"/>
          <p:cNvSpPr/>
          <p:nvPr/>
        </p:nvSpPr>
        <p:spPr>
          <a:xfrm>
            <a:off x="9644495" y="185893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115" name="object 5115"/>
          <p:cNvSpPr/>
          <p:nvPr/>
        </p:nvSpPr>
        <p:spPr>
          <a:xfrm>
            <a:off x="9644495" y="185893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116" name="object 5116"/>
          <p:cNvSpPr/>
          <p:nvPr/>
        </p:nvSpPr>
        <p:spPr>
          <a:xfrm>
            <a:off x="9644495" y="185893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117" name="object 5117"/>
          <p:cNvSpPr/>
          <p:nvPr/>
        </p:nvSpPr>
        <p:spPr>
          <a:xfrm>
            <a:off x="9644495" y="1858933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118" name="object 5118"/>
          <p:cNvSpPr/>
          <p:nvPr/>
        </p:nvSpPr>
        <p:spPr>
          <a:xfrm>
            <a:off x="9645534" y="185893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119" name="object 5119"/>
          <p:cNvSpPr/>
          <p:nvPr/>
        </p:nvSpPr>
        <p:spPr>
          <a:xfrm>
            <a:off x="9645534" y="1858933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120" name="object 5120"/>
          <p:cNvSpPr/>
          <p:nvPr/>
        </p:nvSpPr>
        <p:spPr>
          <a:xfrm>
            <a:off x="9646573" y="1858933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121" name="object 5121"/>
          <p:cNvSpPr/>
          <p:nvPr/>
        </p:nvSpPr>
        <p:spPr>
          <a:xfrm>
            <a:off x="9741131" y="1858933"/>
            <a:ext cx="1299" cy="0"/>
          </a:xfrm>
          <a:custGeom>
            <a:avLst/>
            <a:gdLst/>
            <a:ahLst/>
            <a:cxnLst/>
            <a:rect l="l" t="t" r="r" b="b"/>
            <a:pathLst>
              <a:path w="1905">
                <a:moveTo>
                  <a:pt x="761" y="-1524"/>
                </a:moveTo>
                <a:lnTo>
                  <a:pt x="761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122" name="object 5122"/>
          <p:cNvSpPr/>
          <p:nvPr/>
        </p:nvSpPr>
        <p:spPr>
          <a:xfrm>
            <a:off x="9742170" y="1858933"/>
            <a:ext cx="1299" cy="0"/>
          </a:xfrm>
          <a:custGeom>
            <a:avLst/>
            <a:gdLst/>
            <a:ahLst/>
            <a:cxnLst/>
            <a:rect l="l" t="t" r="r" b="b"/>
            <a:pathLst>
              <a:path w="1905">
                <a:moveTo>
                  <a:pt x="761" y="-1524"/>
                </a:moveTo>
                <a:lnTo>
                  <a:pt x="761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123" name="object 5123"/>
          <p:cNvSpPr/>
          <p:nvPr/>
        </p:nvSpPr>
        <p:spPr>
          <a:xfrm>
            <a:off x="9743209" y="1858933"/>
            <a:ext cx="1299" cy="0"/>
          </a:xfrm>
          <a:custGeom>
            <a:avLst/>
            <a:gdLst/>
            <a:ahLst/>
            <a:cxnLst/>
            <a:rect l="l" t="t" r="r" b="b"/>
            <a:pathLst>
              <a:path w="1905">
                <a:moveTo>
                  <a:pt x="761" y="-1524"/>
                </a:moveTo>
                <a:lnTo>
                  <a:pt x="761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124" name="object 5124"/>
          <p:cNvSpPr/>
          <p:nvPr/>
        </p:nvSpPr>
        <p:spPr>
          <a:xfrm>
            <a:off x="9743209" y="1858933"/>
            <a:ext cx="1299" cy="0"/>
          </a:xfrm>
          <a:custGeom>
            <a:avLst/>
            <a:gdLst/>
            <a:ahLst/>
            <a:cxnLst/>
            <a:rect l="l" t="t" r="r" b="b"/>
            <a:pathLst>
              <a:path w="1905">
                <a:moveTo>
                  <a:pt x="761" y="-1524"/>
                </a:moveTo>
                <a:lnTo>
                  <a:pt x="761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125" name="object 5125"/>
          <p:cNvSpPr/>
          <p:nvPr/>
        </p:nvSpPr>
        <p:spPr>
          <a:xfrm>
            <a:off x="9742170" y="1858933"/>
            <a:ext cx="1299" cy="0"/>
          </a:xfrm>
          <a:custGeom>
            <a:avLst/>
            <a:gdLst/>
            <a:ahLst/>
            <a:cxnLst/>
            <a:rect l="l" t="t" r="r" b="b"/>
            <a:pathLst>
              <a:path w="1905">
                <a:moveTo>
                  <a:pt x="761" y="-1524"/>
                </a:moveTo>
                <a:lnTo>
                  <a:pt x="761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126" name="object 5126"/>
          <p:cNvSpPr/>
          <p:nvPr/>
        </p:nvSpPr>
        <p:spPr>
          <a:xfrm>
            <a:off x="9366018" y="1799705"/>
            <a:ext cx="1299" cy="2165"/>
          </a:xfrm>
          <a:custGeom>
            <a:avLst/>
            <a:gdLst/>
            <a:ahLst/>
            <a:cxnLst/>
            <a:rect l="l" t="t" r="r" b="b"/>
            <a:pathLst>
              <a:path w="1904" h="3175">
                <a:moveTo>
                  <a:pt x="1524" y="304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127" name="object 5127"/>
          <p:cNvSpPr/>
          <p:nvPr/>
        </p:nvSpPr>
        <p:spPr>
          <a:xfrm>
            <a:off x="9364980" y="1797628"/>
            <a:ext cx="1299" cy="2165"/>
          </a:xfrm>
          <a:custGeom>
            <a:avLst/>
            <a:gdLst/>
            <a:ahLst/>
            <a:cxnLst/>
            <a:rect l="l" t="t" r="r" b="b"/>
            <a:pathLst>
              <a:path w="1904" h="3175">
                <a:moveTo>
                  <a:pt x="1524" y="304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128" name="object 5128"/>
          <p:cNvSpPr/>
          <p:nvPr/>
        </p:nvSpPr>
        <p:spPr>
          <a:xfrm>
            <a:off x="9363941" y="1796588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1524" y="152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129" name="object 5129"/>
          <p:cNvSpPr/>
          <p:nvPr/>
        </p:nvSpPr>
        <p:spPr>
          <a:xfrm>
            <a:off x="9361862" y="1795549"/>
            <a:ext cx="2165" cy="1299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3048" y="152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130" name="object 5130"/>
          <p:cNvSpPr/>
          <p:nvPr/>
        </p:nvSpPr>
        <p:spPr>
          <a:xfrm>
            <a:off x="9361862" y="179554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131" name="object 5131"/>
          <p:cNvSpPr/>
          <p:nvPr/>
        </p:nvSpPr>
        <p:spPr>
          <a:xfrm>
            <a:off x="9361862" y="179554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132" name="object 5132"/>
          <p:cNvSpPr/>
          <p:nvPr/>
        </p:nvSpPr>
        <p:spPr>
          <a:xfrm>
            <a:off x="9361862" y="179451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133" name="object 5133"/>
          <p:cNvSpPr/>
          <p:nvPr/>
        </p:nvSpPr>
        <p:spPr>
          <a:xfrm>
            <a:off x="9361862" y="179451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134" name="object 5134"/>
          <p:cNvSpPr/>
          <p:nvPr/>
        </p:nvSpPr>
        <p:spPr>
          <a:xfrm>
            <a:off x="9359784" y="1791393"/>
            <a:ext cx="2165" cy="1299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3048" y="152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135" name="object 5135"/>
          <p:cNvSpPr/>
          <p:nvPr/>
        </p:nvSpPr>
        <p:spPr>
          <a:xfrm>
            <a:off x="9357705" y="1791393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30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136" name="object 5136"/>
          <p:cNvSpPr/>
          <p:nvPr/>
        </p:nvSpPr>
        <p:spPr>
          <a:xfrm>
            <a:off x="9355627" y="1791393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30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137" name="object 5137"/>
          <p:cNvSpPr/>
          <p:nvPr/>
        </p:nvSpPr>
        <p:spPr>
          <a:xfrm>
            <a:off x="9353549" y="1791393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30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138" name="object 5138"/>
          <p:cNvSpPr/>
          <p:nvPr/>
        </p:nvSpPr>
        <p:spPr>
          <a:xfrm>
            <a:off x="9351472" y="1791393"/>
            <a:ext cx="2165" cy="1299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3048" y="0"/>
                </a:moveTo>
                <a:lnTo>
                  <a:pt x="0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139" name="object 5139"/>
          <p:cNvSpPr/>
          <p:nvPr/>
        </p:nvSpPr>
        <p:spPr>
          <a:xfrm>
            <a:off x="9351472" y="179451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140" name="object 5140"/>
          <p:cNvSpPr/>
          <p:nvPr/>
        </p:nvSpPr>
        <p:spPr>
          <a:xfrm>
            <a:off x="9351472" y="179554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141" name="object 5141"/>
          <p:cNvSpPr/>
          <p:nvPr/>
        </p:nvSpPr>
        <p:spPr>
          <a:xfrm>
            <a:off x="9351472" y="179554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142" name="object 5142"/>
          <p:cNvSpPr/>
          <p:nvPr/>
        </p:nvSpPr>
        <p:spPr>
          <a:xfrm>
            <a:off x="9351472" y="179554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143" name="object 5143"/>
          <p:cNvSpPr/>
          <p:nvPr/>
        </p:nvSpPr>
        <p:spPr>
          <a:xfrm>
            <a:off x="9349393" y="1795549"/>
            <a:ext cx="2165" cy="1299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3048" y="0"/>
                </a:moveTo>
                <a:lnTo>
                  <a:pt x="0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144" name="object 5144"/>
          <p:cNvSpPr/>
          <p:nvPr/>
        </p:nvSpPr>
        <p:spPr>
          <a:xfrm>
            <a:off x="9348354" y="1796588"/>
            <a:ext cx="1299" cy="2165"/>
          </a:xfrm>
          <a:custGeom>
            <a:avLst/>
            <a:gdLst/>
            <a:ahLst/>
            <a:cxnLst/>
            <a:rect l="l" t="t" r="r" b="b"/>
            <a:pathLst>
              <a:path w="1904" h="3175">
                <a:moveTo>
                  <a:pt x="1524" y="0"/>
                </a:moveTo>
                <a:lnTo>
                  <a:pt x="0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145" name="object 5145"/>
          <p:cNvSpPr/>
          <p:nvPr/>
        </p:nvSpPr>
        <p:spPr>
          <a:xfrm>
            <a:off x="9347315" y="1798667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1524" y="0"/>
                </a:moveTo>
                <a:lnTo>
                  <a:pt x="0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146" name="object 5146"/>
          <p:cNvSpPr/>
          <p:nvPr/>
        </p:nvSpPr>
        <p:spPr>
          <a:xfrm>
            <a:off x="9346276" y="1799705"/>
            <a:ext cx="1299" cy="2165"/>
          </a:xfrm>
          <a:custGeom>
            <a:avLst/>
            <a:gdLst/>
            <a:ahLst/>
            <a:cxnLst/>
            <a:rect l="l" t="t" r="r" b="b"/>
            <a:pathLst>
              <a:path w="1904" h="3175">
                <a:moveTo>
                  <a:pt x="1524" y="0"/>
                </a:moveTo>
                <a:lnTo>
                  <a:pt x="0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147" name="object 5147"/>
          <p:cNvSpPr/>
          <p:nvPr/>
        </p:nvSpPr>
        <p:spPr>
          <a:xfrm>
            <a:off x="9346274" y="1801783"/>
            <a:ext cx="0" cy="16885"/>
          </a:xfrm>
          <a:custGeom>
            <a:avLst/>
            <a:gdLst/>
            <a:ahLst/>
            <a:cxnLst/>
            <a:rect l="l" t="t" r="r" b="b"/>
            <a:pathLst>
              <a:path h="24764">
                <a:moveTo>
                  <a:pt x="0" y="0"/>
                </a:moveTo>
                <a:lnTo>
                  <a:pt x="0" y="2438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148" name="object 5148"/>
          <p:cNvSpPr/>
          <p:nvPr/>
        </p:nvSpPr>
        <p:spPr>
          <a:xfrm>
            <a:off x="9346276" y="1818409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0" y="0"/>
                </a:moveTo>
                <a:lnTo>
                  <a:pt x="1524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149" name="object 5149"/>
          <p:cNvSpPr/>
          <p:nvPr/>
        </p:nvSpPr>
        <p:spPr>
          <a:xfrm>
            <a:off x="9347314" y="1819448"/>
            <a:ext cx="2165" cy="216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0" y="0"/>
                </a:moveTo>
                <a:lnTo>
                  <a:pt x="3048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150" name="object 5150"/>
          <p:cNvSpPr/>
          <p:nvPr/>
        </p:nvSpPr>
        <p:spPr>
          <a:xfrm>
            <a:off x="9349393" y="1821527"/>
            <a:ext cx="2165" cy="216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0" y="0"/>
                </a:moveTo>
                <a:lnTo>
                  <a:pt x="3048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151" name="object 5151"/>
          <p:cNvSpPr/>
          <p:nvPr/>
        </p:nvSpPr>
        <p:spPr>
          <a:xfrm>
            <a:off x="9351472" y="1823605"/>
            <a:ext cx="3464" cy="1299"/>
          </a:xfrm>
          <a:custGeom>
            <a:avLst/>
            <a:gdLst/>
            <a:ahLst/>
            <a:cxnLst/>
            <a:rect l="l" t="t" r="r" b="b"/>
            <a:pathLst>
              <a:path w="5079" h="1905">
                <a:moveTo>
                  <a:pt x="0" y="0"/>
                </a:moveTo>
                <a:lnTo>
                  <a:pt x="4572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152" name="object 5152"/>
          <p:cNvSpPr/>
          <p:nvPr/>
        </p:nvSpPr>
        <p:spPr>
          <a:xfrm>
            <a:off x="9354588" y="1824644"/>
            <a:ext cx="3464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4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153" name="object 5153"/>
          <p:cNvSpPr/>
          <p:nvPr/>
        </p:nvSpPr>
        <p:spPr>
          <a:xfrm>
            <a:off x="9357705" y="1823605"/>
            <a:ext cx="3464" cy="1299"/>
          </a:xfrm>
          <a:custGeom>
            <a:avLst/>
            <a:gdLst/>
            <a:ahLst/>
            <a:cxnLst/>
            <a:rect l="l" t="t" r="r" b="b"/>
            <a:pathLst>
              <a:path w="5079" h="1905">
                <a:moveTo>
                  <a:pt x="0" y="1524"/>
                </a:moveTo>
                <a:lnTo>
                  <a:pt x="4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154" name="object 5154"/>
          <p:cNvSpPr/>
          <p:nvPr/>
        </p:nvSpPr>
        <p:spPr>
          <a:xfrm>
            <a:off x="9360823" y="1822565"/>
            <a:ext cx="2165" cy="1299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0" y="1524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155" name="object 5155"/>
          <p:cNvSpPr/>
          <p:nvPr/>
        </p:nvSpPr>
        <p:spPr>
          <a:xfrm>
            <a:off x="9362902" y="1820488"/>
            <a:ext cx="2165" cy="216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0" y="3048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156" name="object 5156"/>
          <p:cNvSpPr/>
          <p:nvPr/>
        </p:nvSpPr>
        <p:spPr>
          <a:xfrm>
            <a:off x="9364980" y="1819448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0" y="1524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157" name="object 5157"/>
          <p:cNvSpPr/>
          <p:nvPr/>
        </p:nvSpPr>
        <p:spPr>
          <a:xfrm>
            <a:off x="9366019" y="1818409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0" y="1524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158" name="object 5158"/>
          <p:cNvSpPr/>
          <p:nvPr/>
        </p:nvSpPr>
        <p:spPr>
          <a:xfrm>
            <a:off x="9359784" y="185062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159" name="object 5159"/>
          <p:cNvSpPr/>
          <p:nvPr/>
        </p:nvSpPr>
        <p:spPr>
          <a:xfrm>
            <a:off x="9359784" y="184854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160" name="object 5160"/>
          <p:cNvSpPr/>
          <p:nvPr/>
        </p:nvSpPr>
        <p:spPr>
          <a:xfrm>
            <a:off x="9359784" y="1850621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161" name="object 5161"/>
          <p:cNvSpPr/>
          <p:nvPr/>
        </p:nvSpPr>
        <p:spPr>
          <a:xfrm>
            <a:off x="9359784" y="1848542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30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162" name="object 5162"/>
          <p:cNvSpPr/>
          <p:nvPr/>
        </p:nvSpPr>
        <p:spPr>
          <a:xfrm>
            <a:off x="9352511" y="1849582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163" name="object 5163"/>
          <p:cNvSpPr/>
          <p:nvPr/>
        </p:nvSpPr>
        <p:spPr>
          <a:xfrm>
            <a:off x="9352511" y="1850621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164" name="object 5164"/>
          <p:cNvSpPr/>
          <p:nvPr/>
        </p:nvSpPr>
        <p:spPr>
          <a:xfrm>
            <a:off x="9353550" y="185062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165" name="object 5165"/>
          <p:cNvSpPr/>
          <p:nvPr/>
        </p:nvSpPr>
        <p:spPr>
          <a:xfrm>
            <a:off x="9353550" y="1850621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166" name="object 5166"/>
          <p:cNvSpPr/>
          <p:nvPr/>
        </p:nvSpPr>
        <p:spPr>
          <a:xfrm>
            <a:off x="9353550" y="185165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167" name="object 5167"/>
          <p:cNvSpPr/>
          <p:nvPr/>
        </p:nvSpPr>
        <p:spPr>
          <a:xfrm>
            <a:off x="9353550" y="185165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168" name="object 5168"/>
          <p:cNvSpPr/>
          <p:nvPr/>
        </p:nvSpPr>
        <p:spPr>
          <a:xfrm>
            <a:off x="9353550" y="1851660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169" name="object 5169"/>
          <p:cNvSpPr/>
          <p:nvPr/>
        </p:nvSpPr>
        <p:spPr>
          <a:xfrm>
            <a:off x="9353550" y="1852699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170" name="object 5170"/>
          <p:cNvSpPr/>
          <p:nvPr/>
        </p:nvSpPr>
        <p:spPr>
          <a:xfrm>
            <a:off x="9354588" y="185269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171" name="object 5171"/>
          <p:cNvSpPr/>
          <p:nvPr/>
        </p:nvSpPr>
        <p:spPr>
          <a:xfrm>
            <a:off x="9354588" y="185269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172" name="object 5172"/>
          <p:cNvSpPr/>
          <p:nvPr/>
        </p:nvSpPr>
        <p:spPr>
          <a:xfrm>
            <a:off x="9354588" y="185269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173" name="object 5173"/>
          <p:cNvSpPr/>
          <p:nvPr/>
        </p:nvSpPr>
        <p:spPr>
          <a:xfrm>
            <a:off x="9354588" y="1852699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0" y="0"/>
                </a:moveTo>
                <a:lnTo>
                  <a:pt x="1524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174" name="object 5174"/>
          <p:cNvSpPr/>
          <p:nvPr/>
        </p:nvSpPr>
        <p:spPr>
          <a:xfrm>
            <a:off x="9355627" y="185373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175" name="object 5175"/>
          <p:cNvSpPr/>
          <p:nvPr/>
        </p:nvSpPr>
        <p:spPr>
          <a:xfrm>
            <a:off x="9355627" y="185373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176" name="object 5176"/>
          <p:cNvSpPr/>
          <p:nvPr/>
        </p:nvSpPr>
        <p:spPr>
          <a:xfrm>
            <a:off x="9355627" y="1853738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177" name="object 5177"/>
          <p:cNvSpPr/>
          <p:nvPr/>
        </p:nvSpPr>
        <p:spPr>
          <a:xfrm>
            <a:off x="9356666" y="185373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178" name="object 5178"/>
          <p:cNvSpPr/>
          <p:nvPr/>
        </p:nvSpPr>
        <p:spPr>
          <a:xfrm>
            <a:off x="9356666" y="185373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179" name="object 5179"/>
          <p:cNvSpPr/>
          <p:nvPr/>
        </p:nvSpPr>
        <p:spPr>
          <a:xfrm>
            <a:off x="9356666" y="1853738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180" name="object 5180"/>
          <p:cNvSpPr/>
          <p:nvPr/>
        </p:nvSpPr>
        <p:spPr>
          <a:xfrm>
            <a:off x="9357705" y="185373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181" name="object 5181"/>
          <p:cNvSpPr/>
          <p:nvPr/>
        </p:nvSpPr>
        <p:spPr>
          <a:xfrm>
            <a:off x="9357705" y="1852699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182" name="object 5182"/>
          <p:cNvSpPr/>
          <p:nvPr/>
        </p:nvSpPr>
        <p:spPr>
          <a:xfrm>
            <a:off x="9357705" y="1852699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183" name="object 5183"/>
          <p:cNvSpPr/>
          <p:nvPr/>
        </p:nvSpPr>
        <p:spPr>
          <a:xfrm>
            <a:off x="9358745" y="185269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184" name="object 5184"/>
          <p:cNvSpPr/>
          <p:nvPr/>
        </p:nvSpPr>
        <p:spPr>
          <a:xfrm>
            <a:off x="9358745" y="185269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185" name="object 5185"/>
          <p:cNvSpPr/>
          <p:nvPr/>
        </p:nvSpPr>
        <p:spPr>
          <a:xfrm>
            <a:off x="9358745" y="1852699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186" name="object 5186"/>
          <p:cNvSpPr/>
          <p:nvPr/>
        </p:nvSpPr>
        <p:spPr>
          <a:xfrm>
            <a:off x="9359784" y="1851660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187" name="object 5187"/>
          <p:cNvSpPr/>
          <p:nvPr/>
        </p:nvSpPr>
        <p:spPr>
          <a:xfrm>
            <a:off x="9359784" y="185165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188" name="object 5188"/>
          <p:cNvSpPr/>
          <p:nvPr/>
        </p:nvSpPr>
        <p:spPr>
          <a:xfrm>
            <a:off x="9359784" y="185165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189" name="object 5189"/>
          <p:cNvSpPr/>
          <p:nvPr/>
        </p:nvSpPr>
        <p:spPr>
          <a:xfrm>
            <a:off x="9359784" y="1850621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190" name="object 5190"/>
          <p:cNvSpPr/>
          <p:nvPr/>
        </p:nvSpPr>
        <p:spPr>
          <a:xfrm>
            <a:off x="9359784" y="185062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191" name="object 5191"/>
          <p:cNvSpPr/>
          <p:nvPr/>
        </p:nvSpPr>
        <p:spPr>
          <a:xfrm>
            <a:off x="9359784" y="185062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192" name="object 5192"/>
          <p:cNvSpPr/>
          <p:nvPr/>
        </p:nvSpPr>
        <p:spPr>
          <a:xfrm>
            <a:off x="9359784" y="1849582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193" name="object 5193"/>
          <p:cNvSpPr/>
          <p:nvPr/>
        </p:nvSpPr>
        <p:spPr>
          <a:xfrm>
            <a:off x="9359784" y="184958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194" name="object 5194"/>
          <p:cNvSpPr/>
          <p:nvPr/>
        </p:nvSpPr>
        <p:spPr>
          <a:xfrm>
            <a:off x="9359784" y="184958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195" name="object 5195"/>
          <p:cNvSpPr/>
          <p:nvPr/>
        </p:nvSpPr>
        <p:spPr>
          <a:xfrm>
            <a:off x="9359784" y="184958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196" name="object 5196"/>
          <p:cNvSpPr/>
          <p:nvPr/>
        </p:nvSpPr>
        <p:spPr>
          <a:xfrm>
            <a:off x="9359784" y="1848542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197" name="object 5197"/>
          <p:cNvSpPr/>
          <p:nvPr/>
        </p:nvSpPr>
        <p:spPr>
          <a:xfrm>
            <a:off x="9359784" y="184854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198" name="object 5198"/>
          <p:cNvSpPr/>
          <p:nvPr/>
        </p:nvSpPr>
        <p:spPr>
          <a:xfrm>
            <a:off x="9359784" y="184854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199" name="object 5199"/>
          <p:cNvSpPr/>
          <p:nvPr/>
        </p:nvSpPr>
        <p:spPr>
          <a:xfrm>
            <a:off x="9359784" y="1847504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200" name="object 5200"/>
          <p:cNvSpPr/>
          <p:nvPr/>
        </p:nvSpPr>
        <p:spPr>
          <a:xfrm>
            <a:off x="9359784" y="184750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201" name="object 5201"/>
          <p:cNvSpPr/>
          <p:nvPr/>
        </p:nvSpPr>
        <p:spPr>
          <a:xfrm>
            <a:off x="9358745" y="1847504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202" name="object 5202"/>
          <p:cNvSpPr/>
          <p:nvPr/>
        </p:nvSpPr>
        <p:spPr>
          <a:xfrm>
            <a:off x="9358745" y="184750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203" name="object 5203"/>
          <p:cNvSpPr/>
          <p:nvPr/>
        </p:nvSpPr>
        <p:spPr>
          <a:xfrm>
            <a:off x="9358745" y="1846465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204" name="object 5204"/>
          <p:cNvSpPr/>
          <p:nvPr/>
        </p:nvSpPr>
        <p:spPr>
          <a:xfrm>
            <a:off x="9357705" y="1846465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205" name="object 5205"/>
          <p:cNvSpPr/>
          <p:nvPr/>
        </p:nvSpPr>
        <p:spPr>
          <a:xfrm>
            <a:off x="9357705" y="184646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206" name="object 5206"/>
          <p:cNvSpPr/>
          <p:nvPr/>
        </p:nvSpPr>
        <p:spPr>
          <a:xfrm>
            <a:off x="9357705" y="184646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207" name="object 5207"/>
          <p:cNvSpPr/>
          <p:nvPr/>
        </p:nvSpPr>
        <p:spPr>
          <a:xfrm>
            <a:off x="9356666" y="1846465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208" name="object 5208"/>
          <p:cNvSpPr/>
          <p:nvPr/>
        </p:nvSpPr>
        <p:spPr>
          <a:xfrm>
            <a:off x="9356666" y="184646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209" name="object 5209"/>
          <p:cNvSpPr/>
          <p:nvPr/>
        </p:nvSpPr>
        <p:spPr>
          <a:xfrm>
            <a:off x="9356666" y="184646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210" name="object 5210"/>
          <p:cNvSpPr/>
          <p:nvPr/>
        </p:nvSpPr>
        <p:spPr>
          <a:xfrm>
            <a:off x="9355627" y="1846465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211" name="object 5211"/>
          <p:cNvSpPr/>
          <p:nvPr/>
        </p:nvSpPr>
        <p:spPr>
          <a:xfrm>
            <a:off x="9355627" y="184646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212" name="object 5212"/>
          <p:cNvSpPr/>
          <p:nvPr/>
        </p:nvSpPr>
        <p:spPr>
          <a:xfrm>
            <a:off x="9355627" y="184646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213" name="object 5213"/>
          <p:cNvSpPr/>
          <p:nvPr/>
        </p:nvSpPr>
        <p:spPr>
          <a:xfrm>
            <a:off x="9354588" y="1846465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214" name="object 5214"/>
          <p:cNvSpPr/>
          <p:nvPr/>
        </p:nvSpPr>
        <p:spPr>
          <a:xfrm>
            <a:off x="9354588" y="184646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215" name="object 5215"/>
          <p:cNvSpPr/>
          <p:nvPr/>
        </p:nvSpPr>
        <p:spPr>
          <a:xfrm>
            <a:off x="9354588" y="1846465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216" name="object 5216"/>
          <p:cNvSpPr/>
          <p:nvPr/>
        </p:nvSpPr>
        <p:spPr>
          <a:xfrm>
            <a:off x="9354588" y="184750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217" name="object 5217"/>
          <p:cNvSpPr/>
          <p:nvPr/>
        </p:nvSpPr>
        <p:spPr>
          <a:xfrm>
            <a:off x="9353549" y="1847504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218" name="object 5218"/>
          <p:cNvSpPr/>
          <p:nvPr/>
        </p:nvSpPr>
        <p:spPr>
          <a:xfrm>
            <a:off x="9353550" y="184750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219" name="object 5219"/>
          <p:cNvSpPr/>
          <p:nvPr/>
        </p:nvSpPr>
        <p:spPr>
          <a:xfrm>
            <a:off x="9353550" y="1847504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220" name="object 5220"/>
          <p:cNvSpPr/>
          <p:nvPr/>
        </p:nvSpPr>
        <p:spPr>
          <a:xfrm>
            <a:off x="9353550" y="184854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221" name="object 5221"/>
          <p:cNvSpPr/>
          <p:nvPr/>
        </p:nvSpPr>
        <p:spPr>
          <a:xfrm>
            <a:off x="9353550" y="184854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222" name="object 5222"/>
          <p:cNvSpPr/>
          <p:nvPr/>
        </p:nvSpPr>
        <p:spPr>
          <a:xfrm>
            <a:off x="9353550" y="1848542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223" name="object 5223"/>
          <p:cNvSpPr/>
          <p:nvPr/>
        </p:nvSpPr>
        <p:spPr>
          <a:xfrm>
            <a:off x="9352511" y="1849582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224" name="object 5224"/>
          <p:cNvSpPr/>
          <p:nvPr/>
        </p:nvSpPr>
        <p:spPr>
          <a:xfrm>
            <a:off x="9352511" y="184958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225" name="object 5225"/>
          <p:cNvSpPr/>
          <p:nvPr/>
        </p:nvSpPr>
        <p:spPr>
          <a:xfrm>
            <a:off x="9352511" y="184958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226" name="object 5226"/>
          <p:cNvSpPr/>
          <p:nvPr/>
        </p:nvSpPr>
        <p:spPr>
          <a:xfrm>
            <a:off x="9349393" y="1851659"/>
            <a:ext cx="433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227" name="object 5227"/>
          <p:cNvSpPr/>
          <p:nvPr/>
        </p:nvSpPr>
        <p:spPr>
          <a:xfrm>
            <a:off x="9349393" y="1847504"/>
            <a:ext cx="433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609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228" name="object 5228"/>
          <p:cNvSpPr/>
          <p:nvPr/>
        </p:nvSpPr>
        <p:spPr>
          <a:xfrm>
            <a:off x="9348354" y="1845425"/>
            <a:ext cx="0" cy="216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1524" y="1524"/>
                </a:moveTo>
                <a:lnTo>
                  <a:pt x="1524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229" name="object 5229"/>
          <p:cNvSpPr/>
          <p:nvPr/>
        </p:nvSpPr>
        <p:spPr>
          <a:xfrm>
            <a:off x="9344197" y="1845425"/>
            <a:ext cx="0" cy="216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1524" y="1524"/>
                </a:moveTo>
                <a:lnTo>
                  <a:pt x="1524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230" name="object 5230"/>
          <p:cNvSpPr/>
          <p:nvPr/>
        </p:nvSpPr>
        <p:spPr>
          <a:xfrm>
            <a:off x="9349393" y="184750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231" name="object 5231"/>
          <p:cNvSpPr/>
          <p:nvPr/>
        </p:nvSpPr>
        <p:spPr>
          <a:xfrm>
            <a:off x="9343158" y="184750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232" name="object 5232"/>
          <p:cNvSpPr/>
          <p:nvPr/>
        </p:nvSpPr>
        <p:spPr>
          <a:xfrm>
            <a:off x="9343158" y="1847503"/>
            <a:ext cx="0" cy="4330"/>
          </a:xfrm>
          <a:custGeom>
            <a:avLst/>
            <a:gdLst/>
            <a:ahLst/>
            <a:cxnLst/>
            <a:rect l="l" t="t" r="r" b="b"/>
            <a:pathLst>
              <a:path h="6350">
                <a:moveTo>
                  <a:pt x="-1524" y="3048"/>
                </a:moveTo>
                <a:lnTo>
                  <a:pt x="1524" y="3048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233" name="object 5233"/>
          <p:cNvSpPr/>
          <p:nvPr/>
        </p:nvSpPr>
        <p:spPr>
          <a:xfrm>
            <a:off x="9349393" y="1851660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234" name="object 5234"/>
          <p:cNvSpPr/>
          <p:nvPr/>
        </p:nvSpPr>
        <p:spPr>
          <a:xfrm>
            <a:off x="9343158" y="1851660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235" name="object 5235"/>
          <p:cNvSpPr/>
          <p:nvPr/>
        </p:nvSpPr>
        <p:spPr>
          <a:xfrm>
            <a:off x="9348354" y="1852699"/>
            <a:ext cx="0" cy="4330"/>
          </a:xfrm>
          <a:custGeom>
            <a:avLst/>
            <a:gdLst/>
            <a:ahLst/>
            <a:cxnLst/>
            <a:rect l="l" t="t" r="r" b="b"/>
            <a:pathLst>
              <a:path h="6350">
                <a:moveTo>
                  <a:pt x="-1524" y="3048"/>
                </a:moveTo>
                <a:lnTo>
                  <a:pt x="1524" y="3048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236" name="object 5236"/>
          <p:cNvSpPr/>
          <p:nvPr/>
        </p:nvSpPr>
        <p:spPr>
          <a:xfrm>
            <a:off x="9344197" y="1852699"/>
            <a:ext cx="0" cy="4330"/>
          </a:xfrm>
          <a:custGeom>
            <a:avLst/>
            <a:gdLst/>
            <a:ahLst/>
            <a:cxnLst/>
            <a:rect l="l" t="t" r="r" b="b"/>
            <a:pathLst>
              <a:path h="6350">
                <a:moveTo>
                  <a:pt x="-1524" y="3048"/>
                </a:moveTo>
                <a:lnTo>
                  <a:pt x="1524" y="3048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237" name="object 5237"/>
          <p:cNvSpPr/>
          <p:nvPr/>
        </p:nvSpPr>
        <p:spPr>
          <a:xfrm>
            <a:off x="9347315" y="1856855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238" name="object 5238"/>
          <p:cNvSpPr/>
          <p:nvPr/>
        </p:nvSpPr>
        <p:spPr>
          <a:xfrm>
            <a:off x="9346276" y="1856855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239" name="object 5239"/>
          <p:cNvSpPr/>
          <p:nvPr/>
        </p:nvSpPr>
        <p:spPr>
          <a:xfrm>
            <a:off x="9344197" y="1856855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30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240" name="object 5240"/>
          <p:cNvSpPr/>
          <p:nvPr/>
        </p:nvSpPr>
        <p:spPr>
          <a:xfrm>
            <a:off x="9344197" y="185685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241" name="object 5241"/>
          <p:cNvSpPr/>
          <p:nvPr/>
        </p:nvSpPr>
        <p:spPr>
          <a:xfrm>
            <a:off x="9344197" y="1856855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242" name="object 5242"/>
          <p:cNvSpPr/>
          <p:nvPr/>
        </p:nvSpPr>
        <p:spPr>
          <a:xfrm>
            <a:off x="9345237" y="1856855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243" name="object 5243"/>
          <p:cNvSpPr/>
          <p:nvPr/>
        </p:nvSpPr>
        <p:spPr>
          <a:xfrm>
            <a:off x="9346276" y="1856855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244" name="object 5244"/>
          <p:cNvSpPr/>
          <p:nvPr/>
        </p:nvSpPr>
        <p:spPr>
          <a:xfrm>
            <a:off x="9347314" y="1856855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245" name="object 5245"/>
          <p:cNvSpPr/>
          <p:nvPr/>
        </p:nvSpPr>
        <p:spPr>
          <a:xfrm>
            <a:off x="9347314" y="1856856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246" name="object 5246"/>
          <p:cNvSpPr/>
          <p:nvPr/>
        </p:nvSpPr>
        <p:spPr>
          <a:xfrm>
            <a:off x="9344197" y="1856856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247" name="object 5247"/>
          <p:cNvSpPr/>
          <p:nvPr/>
        </p:nvSpPr>
        <p:spPr>
          <a:xfrm>
            <a:off x="9343158" y="1857894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248" name="object 5248"/>
          <p:cNvSpPr/>
          <p:nvPr/>
        </p:nvSpPr>
        <p:spPr>
          <a:xfrm>
            <a:off x="9347314" y="1857894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249" name="object 5249"/>
          <p:cNvSpPr/>
          <p:nvPr/>
        </p:nvSpPr>
        <p:spPr>
          <a:xfrm>
            <a:off x="9350433" y="1858933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250" name="object 5250"/>
          <p:cNvSpPr/>
          <p:nvPr/>
        </p:nvSpPr>
        <p:spPr>
          <a:xfrm>
            <a:off x="9342119" y="1858933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251" name="object 5251"/>
          <p:cNvSpPr/>
          <p:nvPr/>
        </p:nvSpPr>
        <p:spPr>
          <a:xfrm>
            <a:off x="9359784" y="185062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252" name="object 5252"/>
          <p:cNvSpPr/>
          <p:nvPr/>
        </p:nvSpPr>
        <p:spPr>
          <a:xfrm>
            <a:off x="9359784" y="185062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253" name="object 5253"/>
          <p:cNvSpPr/>
          <p:nvPr/>
        </p:nvSpPr>
        <p:spPr>
          <a:xfrm>
            <a:off x="9359784" y="1849582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254" name="object 5254"/>
          <p:cNvSpPr/>
          <p:nvPr/>
        </p:nvSpPr>
        <p:spPr>
          <a:xfrm>
            <a:off x="9359784" y="184958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255" name="object 5255"/>
          <p:cNvSpPr/>
          <p:nvPr/>
        </p:nvSpPr>
        <p:spPr>
          <a:xfrm>
            <a:off x="9359784" y="184958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256" name="object 5256"/>
          <p:cNvSpPr/>
          <p:nvPr/>
        </p:nvSpPr>
        <p:spPr>
          <a:xfrm>
            <a:off x="9359784" y="184958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257" name="object 5257"/>
          <p:cNvSpPr/>
          <p:nvPr/>
        </p:nvSpPr>
        <p:spPr>
          <a:xfrm>
            <a:off x="9359784" y="184958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258" name="object 5258"/>
          <p:cNvSpPr/>
          <p:nvPr/>
        </p:nvSpPr>
        <p:spPr>
          <a:xfrm>
            <a:off x="9359784" y="1849582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259" name="object 5259"/>
          <p:cNvSpPr/>
          <p:nvPr/>
        </p:nvSpPr>
        <p:spPr>
          <a:xfrm>
            <a:off x="9359784" y="185062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260" name="object 5260"/>
          <p:cNvSpPr/>
          <p:nvPr/>
        </p:nvSpPr>
        <p:spPr>
          <a:xfrm>
            <a:off x="9359784" y="185062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261" name="object 5261"/>
          <p:cNvSpPr/>
          <p:nvPr/>
        </p:nvSpPr>
        <p:spPr>
          <a:xfrm>
            <a:off x="9359784" y="185062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262" name="object 5262"/>
          <p:cNvSpPr/>
          <p:nvPr/>
        </p:nvSpPr>
        <p:spPr>
          <a:xfrm>
            <a:off x="9359784" y="1849582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263" name="object 5263"/>
          <p:cNvSpPr/>
          <p:nvPr/>
        </p:nvSpPr>
        <p:spPr>
          <a:xfrm>
            <a:off x="9359784" y="185062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264" name="object 5264"/>
          <p:cNvSpPr/>
          <p:nvPr/>
        </p:nvSpPr>
        <p:spPr>
          <a:xfrm>
            <a:off x="9359784" y="185062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265" name="object 5265"/>
          <p:cNvSpPr/>
          <p:nvPr/>
        </p:nvSpPr>
        <p:spPr>
          <a:xfrm>
            <a:off x="9359784" y="1848542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266" name="object 5266"/>
          <p:cNvSpPr/>
          <p:nvPr/>
        </p:nvSpPr>
        <p:spPr>
          <a:xfrm>
            <a:off x="9359784" y="1848542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267" name="object 5267"/>
          <p:cNvSpPr/>
          <p:nvPr/>
        </p:nvSpPr>
        <p:spPr>
          <a:xfrm>
            <a:off x="9359784" y="184958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268" name="object 5268"/>
          <p:cNvSpPr/>
          <p:nvPr/>
        </p:nvSpPr>
        <p:spPr>
          <a:xfrm>
            <a:off x="9359784" y="184958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269" name="object 5269"/>
          <p:cNvSpPr/>
          <p:nvPr/>
        </p:nvSpPr>
        <p:spPr>
          <a:xfrm>
            <a:off x="9359784" y="184958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270" name="object 5270"/>
          <p:cNvSpPr/>
          <p:nvPr/>
        </p:nvSpPr>
        <p:spPr>
          <a:xfrm>
            <a:off x="9359784" y="184958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271" name="object 5271"/>
          <p:cNvSpPr/>
          <p:nvPr/>
        </p:nvSpPr>
        <p:spPr>
          <a:xfrm>
            <a:off x="9359784" y="184958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272" name="object 5272"/>
          <p:cNvSpPr/>
          <p:nvPr/>
        </p:nvSpPr>
        <p:spPr>
          <a:xfrm>
            <a:off x="9359784" y="184958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273" name="object 5273"/>
          <p:cNvSpPr/>
          <p:nvPr/>
        </p:nvSpPr>
        <p:spPr>
          <a:xfrm>
            <a:off x="9359784" y="1849582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274" name="object 5274"/>
          <p:cNvSpPr/>
          <p:nvPr/>
        </p:nvSpPr>
        <p:spPr>
          <a:xfrm>
            <a:off x="9359784" y="1849582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275" name="object 5275"/>
          <p:cNvSpPr/>
          <p:nvPr/>
        </p:nvSpPr>
        <p:spPr>
          <a:xfrm>
            <a:off x="9359784" y="184958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276" name="object 5276"/>
          <p:cNvSpPr/>
          <p:nvPr/>
        </p:nvSpPr>
        <p:spPr>
          <a:xfrm>
            <a:off x="9359784" y="184958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277" name="object 5277"/>
          <p:cNvSpPr/>
          <p:nvPr/>
        </p:nvSpPr>
        <p:spPr>
          <a:xfrm>
            <a:off x="9359784" y="1849582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278" name="object 5278"/>
          <p:cNvSpPr/>
          <p:nvPr/>
        </p:nvSpPr>
        <p:spPr>
          <a:xfrm>
            <a:off x="9359784" y="185062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279" name="object 5279"/>
          <p:cNvSpPr/>
          <p:nvPr/>
        </p:nvSpPr>
        <p:spPr>
          <a:xfrm>
            <a:off x="9359784" y="185062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280" name="object 5280"/>
          <p:cNvSpPr/>
          <p:nvPr/>
        </p:nvSpPr>
        <p:spPr>
          <a:xfrm>
            <a:off x="9359784" y="1849582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281" name="object 5281"/>
          <p:cNvSpPr/>
          <p:nvPr/>
        </p:nvSpPr>
        <p:spPr>
          <a:xfrm>
            <a:off x="9359784" y="1848542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282" name="object 5282"/>
          <p:cNvSpPr/>
          <p:nvPr/>
        </p:nvSpPr>
        <p:spPr>
          <a:xfrm>
            <a:off x="9359784" y="184854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283" name="object 5283"/>
          <p:cNvSpPr/>
          <p:nvPr/>
        </p:nvSpPr>
        <p:spPr>
          <a:xfrm>
            <a:off x="9359784" y="184854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284" name="object 5284"/>
          <p:cNvSpPr/>
          <p:nvPr/>
        </p:nvSpPr>
        <p:spPr>
          <a:xfrm>
            <a:off x="9359784" y="1848542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285" name="object 5285"/>
          <p:cNvSpPr/>
          <p:nvPr/>
        </p:nvSpPr>
        <p:spPr>
          <a:xfrm>
            <a:off x="9361862" y="1849582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286" name="object 5286"/>
          <p:cNvSpPr/>
          <p:nvPr/>
        </p:nvSpPr>
        <p:spPr>
          <a:xfrm>
            <a:off x="9361862" y="185062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287" name="object 5287"/>
          <p:cNvSpPr/>
          <p:nvPr/>
        </p:nvSpPr>
        <p:spPr>
          <a:xfrm>
            <a:off x="9361862" y="185062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288" name="object 5288"/>
          <p:cNvSpPr/>
          <p:nvPr/>
        </p:nvSpPr>
        <p:spPr>
          <a:xfrm>
            <a:off x="9361862" y="1849582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289" name="object 5289"/>
          <p:cNvSpPr/>
          <p:nvPr/>
        </p:nvSpPr>
        <p:spPr>
          <a:xfrm>
            <a:off x="9361862" y="1848542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290" name="object 5290"/>
          <p:cNvSpPr/>
          <p:nvPr/>
        </p:nvSpPr>
        <p:spPr>
          <a:xfrm>
            <a:off x="9361862" y="184854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291" name="object 5291"/>
          <p:cNvSpPr/>
          <p:nvPr/>
        </p:nvSpPr>
        <p:spPr>
          <a:xfrm>
            <a:off x="9361862" y="184854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292" name="object 5292"/>
          <p:cNvSpPr/>
          <p:nvPr/>
        </p:nvSpPr>
        <p:spPr>
          <a:xfrm>
            <a:off x="9361862" y="1848542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293" name="object 5293"/>
          <p:cNvSpPr/>
          <p:nvPr/>
        </p:nvSpPr>
        <p:spPr>
          <a:xfrm>
            <a:off x="9359784" y="1850621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294" name="object 5294"/>
          <p:cNvSpPr/>
          <p:nvPr/>
        </p:nvSpPr>
        <p:spPr>
          <a:xfrm>
            <a:off x="9358745" y="1851660"/>
            <a:ext cx="1299" cy="2165"/>
          </a:xfrm>
          <a:custGeom>
            <a:avLst/>
            <a:gdLst/>
            <a:ahLst/>
            <a:cxnLst/>
            <a:rect l="l" t="t" r="r" b="b"/>
            <a:pathLst>
              <a:path w="1904" h="3175">
                <a:moveTo>
                  <a:pt x="1524" y="0"/>
                </a:moveTo>
                <a:lnTo>
                  <a:pt x="0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295" name="object 5295"/>
          <p:cNvSpPr/>
          <p:nvPr/>
        </p:nvSpPr>
        <p:spPr>
          <a:xfrm>
            <a:off x="9356666" y="1853738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30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296" name="object 5296"/>
          <p:cNvSpPr/>
          <p:nvPr/>
        </p:nvSpPr>
        <p:spPr>
          <a:xfrm>
            <a:off x="9354588" y="1853738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30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297" name="object 5297"/>
          <p:cNvSpPr/>
          <p:nvPr/>
        </p:nvSpPr>
        <p:spPr>
          <a:xfrm>
            <a:off x="9353549" y="1851660"/>
            <a:ext cx="1299" cy="2165"/>
          </a:xfrm>
          <a:custGeom>
            <a:avLst/>
            <a:gdLst/>
            <a:ahLst/>
            <a:cxnLst/>
            <a:rect l="l" t="t" r="r" b="b"/>
            <a:pathLst>
              <a:path w="1904" h="3175">
                <a:moveTo>
                  <a:pt x="1524" y="304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298" name="object 5298"/>
          <p:cNvSpPr/>
          <p:nvPr/>
        </p:nvSpPr>
        <p:spPr>
          <a:xfrm>
            <a:off x="9353550" y="1846465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0" y="1524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299" name="object 5299"/>
          <p:cNvSpPr/>
          <p:nvPr/>
        </p:nvSpPr>
        <p:spPr>
          <a:xfrm>
            <a:off x="9354588" y="1846465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300" name="object 5300"/>
          <p:cNvSpPr/>
          <p:nvPr/>
        </p:nvSpPr>
        <p:spPr>
          <a:xfrm>
            <a:off x="9356666" y="1846465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301" name="object 5301"/>
          <p:cNvSpPr/>
          <p:nvPr/>
        </p:nvSpPr>
        <p:spPr>
          <a:xfrm>
            <a:off x="9358745" y="1846465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0" y="0"/>
                </a:moveTo>
                <a:lnTo>
                  <a:pt x="1524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302" name="object 5302"/>
          <p:cNvSpPr/>
          <p:nvPr/>
        </p:nvSpPr>
        <p:spPr>
          <a:xfrm>
            <a:off x="9359784" y="1847504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303" name="object 5303"/>
          <p:cNvSpPr/>
          <p:nvPr/>
        </p:nvSpPr>
        <p:spPr>
          <a:xfrm>
            <a:off x="9359784" y="1849582"/>
            <a:ext cx="0" cy="216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1524" y="1524"/>
                </a:moveTo>
                <a:lnTo>
                  <a:pt x="1524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304" name="object 5304"/>
          <p:cNvSpPr/>
          <p:nvPr/>
        </p:nvSpPr>
        <p:spPr>
          <a:xfrm>
            <a:off x="9358745" y="1851660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1524" y="0"/>
                </a:moveTo>
                <a:lnTo>
                  <a:pt x="0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305" name="object 5305"/>
          <p:cNvSpPr/>
          <p:nvPr/>
        </p:nvSpPr>
        <p:spPr>
          <a:xfrm>
            <a:off x="9356666" y="1852699"/>
            <a:ext cx="2165" cy="1299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3048" y="0"/>
                </a:moveTo>
                <a:lnTo>
                  <a:pt x="0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306" name="object 5306"/>
          <p:cNvSpPr/>
          <p:nvPr/>
        </p:nvSpPr>
        <p:spPr>
          <a:xfrm>
            <a:off x="9354588" y="1852699"/>
            <a:ext cx="2165" cy="1299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3048" y="152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307" name="object 5307"/>
          <p:cNvSpPr/>
          <p:nvPr/>
        </p:nvSpPr>
        <p:spPr>
          <a:xfrm>
            <a:off x="9353549" y="1851660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1524" y="152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308" name="object 5308"/>
          <p:cNvSpPr/>
          <p:nvPr/>
        </p:nvSpPr>
        <p:spPr>
          <a:xfrm>
            <a:off x="9353550" y="1849582"/>
            <a:ext cx="0" cy="216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1524" y="1524"/>
                </a:moveTo>
                <a:lnTo>
                  <a:pt x="1524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309" name="object 5309"/>
          <p:cNvSpPr/>
          <p:nvPr/>
        </p:nvSpPr>
        <p:spPr>
          <a:xfrm>
            <a:off x="9353550" y="1848542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310" name="object 5310"/>
          <p:cNvSpPr/>
          <p:nvPr/>
        </p:nvSpPr>
        <p:spPr>
          <a:xfrm>
            <a:off x="9353550" y="1846465"/>
            <a:ext cx="1299" cy="2165"/>
          </a:xfrm>
          <a:custGeom>
            <a:avLst/>
            <a:gdLst/>
            <a:ahLst/>
            <a:cxnLst/>
            <a:rect l="l" t="t" r="r" b="b"/>
            <a:pathLst>
              <a:path w="1904" h="3175">
                <a:moveTo>
                  <a:pt x="0" y="3048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311" name="object 5311"/>
          <p:cNvSpPr/>
          <p:nvPr/>
        </p:nvSpPr>
        <p:spPr>
          <a:xfrm>
            <a:off x="9354588" y="1846465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312" name="object 5312"/>
          <p:cNvSpPr/>
          <p:nvPr/>
        </p:nvSpPr>
        <p:spPr>
          <a:xfrm>
            <a:off x="9356666" y="1846465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313" name="object 5313"/>
          <p:cNvSpPr/>
          <p:nvPr/>
        </p:nvSpPr>
        <p:spPr>
          <a:xfrm>
            <a:off x="9358745" y="1846465"/>
            <a:ext cx="1299" cy="2165"/>
          </a:xfrm>
          <a:custGeom>
            <a:avLst/>
            <a:gdLst/>
            <a:ahLst/>
            <a:cxnLst/>
            <a:rect l="l" t="t" r="r" b="b"/>
            <a:pathLst>
              <a:path w="1904" h="3175">
                <a:moveTo>
                  <a:pt x="0" y="0"/>
                </a:moveTo>
                <a:lnTo>
                  <a:pt x="1524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314" name="object 5314"/>
          <p:cNvSpPr/>
          <p:nvPr/>
        </p:nvSpPr>
        <p:spPr>
          <a:xfrm>
            <a:off x="9359784" y="1848542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315" name="object 5315"/>
          <p:cNvSpPr/>
          <p:nvPr/>
        </p:nvSpPr>
        <p:spPr>
          <a:xfrm>
            <a:off x="9355627" y="1852699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30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316" name="object 5316"/>
          <p:cNvSpPr/>
          <p:nvPr/>
        </p:nvSpPr>
        <p:spPr>
          <a:xfrm>
            <a:off x="9353550" y="185165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317" name="object 5317"/>
          <p:cNvSpPr/>
          <p:nvPr/>
        </p:nvSpPr>
        <p:spPr>
          <a:xfrm>
            <a:off x="9353550" y="185165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318" name="object 5318"/>
          <p:cNvSpPr/>
          <p:nvPr/>
        </p:nvSpPr>
        <p:spPr>
          <a:xfrm>
            <a:off x="9353550" y="185165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319" name="object 5319"/>
          <p:cNvSpPr/>
          <p:nvPr/>
        </p:nvSpPr>
        <p:spPr>
          <a:xfrm>
            <a:off x="9353550" y="185165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320" name="object 5320"/>
          <p:cNvSpPr/>
          <p:nvPr/>
        </p:nvSpPr>
        <p:spPr>
          <a:xfrm>
            <a:off x="9353550" y="185165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321" name="object 5321"/>
          <p:cNvSpPr/>
          <p:nvPr/>
        </p:nvSpPr>
        <p:spPr>
          <a:xfrm>
            <a:off x="9353550" y="185165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322" name="object 5322"/>
          <p:cNvSpPr/>
          <p:nvPr/>
        </p:nvSpPr>
        <p:spPr>
          <a:xfrm>
            <a:off x="9353550" y="185165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323" name="object 5323"/>
          <p:cNvSpPr/>
          <p:nvPr/>
        </p:nvSpPr>
        <p:spPr>
          <a:xfrm>
            <a:off x="9353550" y="185165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324" name="object 5324"/>
          <p:cNvSpPr/>
          <p:nvPr/>
        </p:nvSpPr>
        <p:spPr>
          <a:xfrm>
            <a:off x="9353550" y="1850621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325" name="object 5325"/>
          <p:cNvSpPr/>
          <p:nvPr/>
        </p:nvSpPr>
        <p:spPr>
          <a:xfrm>
            <a:off x="9353550" y="185062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326" name="object 5326"/>
          <p:cNvSpPr/>
          <p:nvPr/>
        </p:nvSpPr>
        <p:spPr>
          <a:xfrm>
            <a:off x="9353550" y="1849582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327" name="object 5327"/>
          <p:cNvSpPr/>
          <p:nvPr/>
        </p:nvSpPr>
        <p:spPr>
          <a:xfrm>
            <a:off x="9355627" y="1847504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328" name="object 5328"/>
          <p:cNvSpPr/>
          <p:nvPr/>
        </p:nvSpPr>
        <p:spPr>
          <a:xfrm>
            <a:off x="9353550" y="184958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329" name="object 5329"/>
          <p:cNvSpPr/>
          <p:nvPr/>
        </p:nvSpPr>
        <p:spPr>
          <a:xfrm>
            <a:off x="9353550" y="1848542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330" name="object 5330"/>
          <p:cNvSpPr/>
          <p:nvPr/>
        </p:nvSpPr>
        <p:spPr>
          <a:xfrm>
            <a:off x="9353550" y="184854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331" name="object 5331"/>
          <p:cNvSpPr/>
          <p:nvPr/>
        </p:nvSpPr>
        <p:spPr>
          <a:xfrm>
            <a:off x="9353550" y="184854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332" name="object 5332"/>
          <p:cNvSpPr/>
          <p:nvPr/>
        </p:nvSpPr>
        <p:spPr>
          <a:xfrm>
            <a:off x="9353550" y="1847504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333" name="object 5333"/>
          <p:cNvSpPr/>
          <p:nvPr/>
        </p:nvSpPr>
        <p:spPr>
          <a:xfrm>
            <a:off x="9353550" y="184750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334" name="object 5334"/>
          <p:cNvSpPr/>
          <p:nvPr/>
        </p:nvSpPr>
        <p:spPr>
          <a:xfrm>
            <a:off x="9353550" y="184750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335" name="object 5335"/>
          <p:cNvSpPr/>
          <p:nvPr/>
        </p:nvSpPr>
        <p:spPr>
          <a:xfrm>
            <a:off x="9353550" y="184750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336" name="object 5336"/>
          <p:cNvSpPr/>
          <p:nvPr/>
        </p:nvSpPr>
        <p:spPr>
          <a:xfrm>
            <a:off x="9353550" y="184750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337" name="object 5337"/>
          <p:cNvSpPr/>
          <p:nvPr/>
        </p:nvSpPr>
        <p:spPr>
          <a:xfrm>
            <a:off x="9353550" y="184750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338" name="object 5338"/>
          <p:cNvSpPr/>
          <p:nvPr/>
        </p:nvSpPr>
        <p:spPr>
          <a:xfrm>
            <a:off x="9353550" y="1847504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339" name="object 5339"/>
          <p:cNvSpPr/>
          <p:nvPr/>
        </p:nvSpPr>
        <p:spPr>
          <a:xfrm>
            <a:off x="9359784" y="1849582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340" name="object 5340"/>
          <p:cNvSpPr/>
          <p:nvPr/>
        </p:nvSpPr>
        <p:spPr>
          <a:xfrm>
            <a:off x="9359784" y="1850621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341" name="object 5341"/>
          <p:cNvSpPr/>
          <p:nvPr/>
        </p:nvSpPr>
        <p:spPr>
          <a:xfrm>
            <a:off x="9358745" y="1851659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342" name="object 5342"/>
          <p:cNvSpPr/>
          <p:nvPr/>
        </p:nvSpPr>
        <p:spPr>
          <a:xfrm>
            <a:off x="9358745" y="1851660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343" name="object 5343"/>
          <p:cNvSpPr/>
          <p:nvPr/>
        </p:nvSpPr>
        <p:spPr>
          <a:xfrm>
            <a:off x="9357705" y="1852699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344" name="object 5344"/>
          <p:cNvSpPr/>
          <p:nvPr/>
        </p:nvSpPr>
        <p:spPr>
          <a:xfrm>
            <a:off x="9357705" y="185269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345" name="object 5345"/>
          <p:cNvSpPr/>
          <p:nvPr/>
        </p:nvSpPr>
        <p:spPr>
          <a:xfrm>
            <a:off x="9356666" y="1852699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346" name="object 5346"/>
          <p:cNvSpPr/>
          <p:nvPr/>
        </p:nvSpPr>
        <p:spPr>
          <a:xfrm>
            <a:off x="9355627" y="1852699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347" name="object 5347"/>
          <p:cNvSpPr/>
          <p:nvPr/>
        </p:nvSpPr>
        <p:spPr>
          <a:xfrm>
            <a:off x="9355627" y="185269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348" name="object 5348"/>
          <p:cNvSpPr/>
          <p:nvPr/>
        </p:nvSpPr>
        <p:spPr>
          <a:xfrm>
            <a:off x="9354588" y="1852699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349" name="object 5349"/>
          <p:cNvSpPr/>
          <p:nvPr/>
        </p:nvSpPr>
        <p:spPr>
          <a:xfrm>
            <a:off x="9354588" y="1851660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350" name="object 5350"/>
          <p:cNvSpPr/>
          <p:nvPr/>
        </p:nvSpPr>
        <p:spPr>
          <a:xfrm>
            <a:off x="9353549" y="1851659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351" name="object 5351"/>
          <p:cNvSpPr/>
          <p:nvPr/>
        </p:nvSpPr>
        <p:spPr>
          <a:xfrm>
            <a:off x="9353550" y="1850621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352" name="object 5352"/>
          <p:cNvSpPr/>
          <p:nvPr/>
        </p:nvSpPr>
        <p:spPr>
          <a:xfrm>
            <a:off x="9353550" y="1849582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353" name="object 5353"/>
          <p:cNvSpPr/>
          <p:nvPr/>
        </p:nvSpPr>
        <p:spPr>
          <a:xfrm>
            <a:off x="9352511" y="1849582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354" name="object 5354"/>
          <p:cNvSpPr/>
          <p:nvPr/>
        </p:nvSpPr>
        <p:spPr>
          <a:xfrm>
            <a:off x="9352511" y="1850621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355" name="object 5355"/>
          <p:cNvSpPr/>
          <p:nvPr/>
        </p:nvSpPr>
        <p:spPr>
          <a:xfrm>
            <a:off x="9353550" y="1850621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356" name="object 5356"/>
          <p:cNvSpPr/>
          <p:nvPr/>
        </p:nvSpPr>
        <p:spPr>
          <a:xfrm>
            <a:off x="9353550" y="185165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357" name="object 5357"/>
          <p:cNvSpPr/>
          <p:nvPr/>
        </p:nvSpPr>
        <p:spPr>
          <a:xfrm>
            <a:off x="9353550" y="184854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358" name="object 5358"/>
          <p:cNvSpPr/>
          <p:nvPr/>
        </p:nvSpPr>
        <p:spPr>
          <a:xfrm>
            <a:off x="9353550" y="184854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359" name="object 5359"/>
          <p:cNvSpPr/>
          <p:nvPr/>
        </p:nvSpPr>
        <p:spPr>
          <a:xfrm>
            <a:off x="9352511" y="1848542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1524" y="0"/>
                </a:moveTo>
                <a:lnTo>
                  <a:pt x="0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360" name="object 5360"/>
          <p:cNvSpPr/>
          <p:nvPr/>
        </p:nvSpPr>
        <p:spPr>
          <a:xfrm>
            <a:off x="9352511" y="184958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361" name="object 5361"/>
          <p:cNvSpPr/>
          <p:nvPr/>
        </p:nvSpPr>
        <p:spPr>
          <a:xfrm>
            <a:off x="9353550" y="184958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362" name="object 5362"/>
          <p:cNvSpPr/>
          <p:nvPr/>
        </p:nvSpPr>
        <p:spPr>
          <a:xfrm>
            <a:off x="9353550" y="1848542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363" name="object 5363"/>
          <p:cNvSpPr/>
          <p:nvPr/>
        </p:nvSpPr>
        <p:spPr>
          <a:xfrm>
            <a:off x="9353550" y="1847504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0" y="1524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364" name="object 5364"/>
          <p:cNvSpPr/>
          <p:nvPr/>
        </p:nvSpPr>
        <p:spPr>
          <a:xfrm>
            <a:off x="9354588" y="184750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365" name="object 5365"/>
          <p:cNvSpPr/>
          <p:nvPr/>
        </p:nvSpPr>
        <p:spPr>
          <a:xfrm>
            <a:off x="9354588" y="184750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366" name="object 5366"/>
          <p:cNvSpPr/>
          <p:nvPr/>
        </p:nvSpPr>
        <p:spPr>
          <a:xfrm>
            <a:off x="9354588" y="1846465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367" name="object 5367"/>
          <p:cNvSpPr/>
          <p:nvPr/>
        </p:nvSpPr>
        <p:spPr>
          <a:xfrm>
            <a:off x="9354588" y="1846465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368" name="object 5368"/>
          <p:cNvSpPr/>
          <p:nvPr/>
        </p:nvSpPr>
        <p:spPr>
          <a:xfrm>
            <a:off x="9355627" y="184646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369" name="object 5369"/>
          <p:cNvSpPr/>
          <p:nvPr/>
        </p:nvSpPr>
        <p:spPr>
          <a:xfrm>
            <a:off x="9355627" y="1846465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370" name="object 5370"/>
          <p:cNvSpPr/>
          <p:nvPr/>
        </p:nvSpPr>
        <p:spPr>
          <a:xfrm>
            <a:off x="9356666" y="1846465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371" name="object 5371"/>
          <p:cNvSpPr/>
          <p:nvPr/>
        </p:nvSpPr>
        <p:spPr>
          <a:xfrm>
            <a:off x="9357705" y="184646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372" name="object 5372"/>
          <p:cNvSpPr/>
          <p:nvPr/>
        </p:nvSpPr>
        <p:spPr>
          <a:xfrm>
            <a:off x="9357705" y="1846465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373" name="object 5373"/>
          <p:cNvSpPr/>
          <p:nvPr/>
        </p:nvSpPr>
        <p:spPr>
          <a:xfrm>
            <a:off x="9358745" y="1846465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374" name="object 5374"/>
          <p:cNvSpPr/>
          <p:nvPr/>
        </p:nvSpPr>
        <p:spPr>
          <a:xfrm>
            <a:off x="9358745" y="184750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375" name="object 5375"/>
          <p:cNvSpPr/>
          <p:nvPr/>
        </p:nvSpPr>
        <p:spPr>
          <a:xfrm>
            <a:off x="9358745" y="184750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376" name="object 5376"/>
          <p:cNvSpPr/>
          <p:nvPr/>
        </p:nvSpPr>
        <p:spPr>
          <a:xfrm>
            <a:off x="9358745" y="1847504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0" y="0"/>
                </a:moveTo>
                <a:lnTo>
                  <a:pt x="1524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377" name="object 5377"/>
          <p:cNvSpPr/>
          <p:nvPr/>
        </p:nvSpPr>
        <p:spPr>
          <a:xfrm>
            <a:off x="9359784" y="1848542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378" name="object 5378"/>
          <p:cNvSpPr/>
          <p:nvPr/>
        </p:nvSpPr>
        <p:spPr>
          <a:xfrm>
            <a:off x="9359784" y="184958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379" name="object 5379"/>
          <p:cNvSpPr/>
          <p:nvPr/>
        </p:nvSpPr>
        <p:spPr>
          <a:xfrm>
            <a:off x="9348354" y="1849582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380" name="object 5380"/>
          <p:cNvSpPr/>
          <p:nvPr/>
        </p:nvSpPr>
        <p:spPr>
          <a:xfrm>
            <a:off x="9348354" y="185062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381" name="object 5381"/>
          <p:cNvSpPr/>
          <p:nvPr/>
        </p:nvSpPr>
        <p:spPr>
          <a:xfrm>
            <a:off x="9348354" y="1850621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382" name="object 5382"/>
          <p:cNvSpPr/>
          <p:nvPr/>
        </p:nvSpPr>
        <p:spPr>
          <a:xfrm>
            <a:off x="9348354" y="1851659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383" name="object 5383"/>
          <p:cNvSpPr/>
          <p:nvPr/>
        </p:nvSpPr>
        <p:spPr>
          <a:xfrm>
            <a:off x="9349393" y="185165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384" name="object 5384"/>
          <p:cNvSpPr/>
          <p:nvPr/>
        </p:nvSpPr>
        <p:spPr>
          <a:xfrm>
            <a:off x="9349393" y="185165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385" name="object 5385"/>
          <p:cNvSpPr/>
          <p:nvPr/>
        </p:nvSpPr>
        <p:spPr>
          <a:xfrm>
            <a:off x="9349393" y="185165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386" name="object 5386"/>
          <p:cNvSpPr/>
          <p:nvPr/>
        </p:nvSpPr>
        <p:spPr>
          <a:xfrm>
            <a:off x="9349393" y="185165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387" name="object 5387"/>
          <p:cNvSpPr/>
          <p:nvPr/>
        </p:nvSpPr>
        <p:spPr>
          <a:xfrm>
            <a:off x="9349393" y="185165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388" name="object 5388"/>
          <p:cNvSpPr/>
          <p:nvPr/>
        </p:nvSpPr>
        <p:spPr>
          <a:xfrm>
            <a:off x="9349393" y="185165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389" name="object 5389"/>
          <p:cNvSpPr/>
          <p:nvPr/>
        </p:nvSpPr>
        <p:spPr>
          <a:xfrm>
            <a:off x="9349393" y="185165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390" name="object 5390"/>
          <p:cNvSpPr/>
          <p:nvPr/>
        </p:nvSpPr>
        <p:spPr>
          <a:xfrm>
            <a:off x="9349393" y="184750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391" name="object 5391"/>
          <p:cNvSpPr/>
          <p:nvPr/>
        </p:nvSpPr>
        <p:spPr>
          <a:xfrm>
            <a:off x="9349393" y="184750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392" name="object 5392"/>
          <p:cNvSpPr/>
          <p:nvPr/>
        </p:nvSpPr>
        <p:spPr>
          <a:xfrm>
            <a:off x="9349393" y="184750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393" name="object 5393"/>
          <p:cNvSpPr/>
          <p:nvPr/>
        </p:nvSpPr>
        <p:spPr>
          <a:xfrm>
            <a:off x="9349393" y="184750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394" name="object 5394"/>
          <p:cNvSpPr/>
          <p:nvPr/>
        </p:nvSpPr>
        <p:spPr>
          <a:xfrm>
            <a:off x="9349393" y="184750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395" name="object 5395"/>
          <p:cNvSpPr/>
          <p:nvPr/>
        </p:nvSpPr>
        <p:spPr>
          <a:xfrm>
            <a:off x="9349393" y="184750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396" name="object 5396"/>
          <p:cNvSpPr/>
          <p:nvPr/>
        </p:nvSpPr>
        <p:spPr>
          <a:xfrm>
            <a:off x="9349393" y="1847504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397" name="object 5397"/>
          <p:cNvSpPr/>
          <p:nvPr/>
        </p:nvSpPr>
        <p:spPr>
          <a:xfrm>
            <a:off x="9348354" y="1848542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398" name="object 5398"/>
          <p:cNvSpPr/>
          <p:nvPr/>
        </p:nvSpPr>
        <p:spPr>
          <a:xfrm>
            <a:off x="9348354" y="184854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399" name="object 5399"/>
          <p:cNvSpPr/>
          <p:nvPr/>
        </p:nvSpPr>
        <p:spPr>
          <a:xfrm>
            <a:off x="9348354" y="1848542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400" name="object 5400"/>
          <p:cNvSpPr/>
          <p:nvPr/>
        </p:nvSpPr>
        <p:spPr>
          <a:xfrm>
            <a:off x="9348354" y="184958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401" name="object 5401"/>
          <p:cNvSpPr/>
          <p:nvPr/>
        </p:nvSpPr>
        <p:spPr>
          <a:xfrm>
            <a:off x="9347315" y="1845425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402" name="object 5402"/>
          <p:cNvSpPr/>
          <p:nvPr/>
        </p:nvSpPr>
        <p:spPr>
          <a:xfrm>
            <a:off x="9346276" y="1845425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403" name="object 5403"/>
          <p:cNvSpPr/>
          <p:nvPr/>
        </p:nvSpPr>
        <p:spPr>
          <a:xfrm>
            <a:off x="9345237" y="1845425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404" name="object 5404"/>
          <p:cNvSpPr/>
          <p:nvPr/>
        </p:nvSpPr>
        <p:spPr>
          <a:xfrm>
            <a:off x="9344197" y="1845425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405" name="object 5405"/>
          <p:cNvSpPr/>
          <p:nvPr/>
        </p:nvSpPr>
        <p:spPr>
          <a:xfrm>
            <a:off x="9344197" y="1845425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406" name="object 5406"/>
          <p:cNvSpPr/>
          <p:nvPr/>
        </p:nvSpPr>
        <p:spPr>
          <a:xfrm>
            <a:off x="9345237" y="1845425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407" name="object 5407"/>
          <p:cNvSpPr/>
          <p:nvPr/>
        </p:nvSpPr>
        <p:spPr>
          <a:xfrm>
            <a:off x="9346276" y="1845425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408" name="object 5408"/>
          <p:cNvSpPr/>
          <p:nvPr/>
        </p:nvSpPr>
        <p:spPr>
          <a:xfrm>
            <a:off x="9347314" y="1845425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409" name="object 5409"/>
          <p:cNvSpPr/>
          <p:nvPr/>
        </p:nvSpPr>
        <p:spPr>
          <a:xfrm>
            <a:off x="9347315" y="1847504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410" name="object 5410"/>
          <p:cNvSpPr/>
          <p:nvPr/>
        </p:nvSpPr>
        <p:spPr>
          <a:xfrm>
            <a:off x="9346276" y="1847504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411" name="object 5411"/>
          <p:cNvSpPr/>
          <p:nvPr/>
        </p:nvSpPr>
        <p:spPr>
          <a:xfrm>
            <a:off x="9345237" y="1847504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412" name="object 5412"/>
          <p:cNvSpPr/>
          <p:nvPr/>
        </p:nvSpPr>
        <p:spPr>
          <a:xfrm>
            <a:off x="9344197" y="1847504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413" name="object 5413"/>
          <p:cNvSpPr/>
          <p:nvPr/>
        </p:nvSpPr>
        <p:spPr>
          <a:xfrm>
            <a:off x="9344197" y="1847504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414" name="object 5414"/>
          <p:cNvSpPr/>
          <p:nvPr/>
        </p:nvSpPr>
        <p:spPr>
          <a:xfrm>
            <a:off x="9345237" y="1847504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415" name="object 5415"/>
          <p:cNvSpPr/>
          <p:nvPr/>
        </p:nvSpPr>
        <p:spPr>
          <a:xfrm>
            <a:off x="9346276" y="1847504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416" name="object 5416"/>
          <p:cNvSpPr/>
          <p:nvPr/>
        </p:nvSpPr>
        <p:spPr>
          <a:xfrm>
            <a:off x="9347314" y="1847504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417" name="object 5417"/>
          <p:cNvSpPr/>
          <p:nvPr/>
        </p:nvSpPr>
        <p:spPr>
          <a:xfrm>
            <a:off x="9348354" y="1847504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418" name="object 5418"/>
          <p:cNvSpPr/>
          <p:nvPr/>
        </p:nvSpPr>
        <p:spPr>
          <a:xfrm>
            <a:off x="9347315" y="1847504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419" name="object 5419"/>
          <p:cNvSpPr/>
          <p:nvPr/>
        </p:nvSpPr>
        <p:spPr>
          <a:xfrm>
            <a:off x="9345237" y="1847504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30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420" name="object 5420"/>
          <p:cNvSpPr/>
          <p:nvPr/>
        </p:nvSpPr>
        <p:spPr>
          <a:xfrm>
            <a:off x="9344197" y="1847504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421" name="object 5421"/>
          <p:cNvSpPr/>
          <p:nvPr/>
        </p:nvSpPr>
        <p:spPr>
          <a:xfrm>
            <a:off x="9343158" y="1847504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422" name="object 5422"/>
          <p:cNvSpPr/>
          <p:nvPr/>
        </p:nvSpPr>
        <p:spPr>
          <a:xfrm>
            <a:off x="9343158" y="1847504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423" name="object 5423"/>
          <p:cNvSpPr/>
          <p:nvPr/>
        </p:nvSpPr>
        <p:spPr>
          <a:xfrm>
            <a:off x="9344197" y="1847504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424" name="object 5424"/>
          <p:cNvSpPr/>
          <p:nvPr/>
        </p:nvSpPr>
        <p:spPr>
          <a:xfrm>
            <a:off x="9345237" y="1847504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425" name="object 5425"/>
          <p:cNvSpPr/>
          <p:nvPr/>
        </p:nvSpPr>
        <p:spPr>
          <a:xfrm>
            <a:off x="9347314" y="1847504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426" name="object 5426"/>
          <p:cNvSpPr/>
          <p:nvPr/>
        </p:nvSpPr>
        <p:spPr>
          <a:xfrm>
            <a:off x="9348354" y="1847504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427" name="object 5427"/>
          <p:cNvSpPr/>
          <p:nvPr/>
        </p:nvSpPr>
        <p:spPr>
          <a:xfrm>
            <a:off x="9348354" y="1847504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428" name="object 5428"/>
          <p:cNvSpPr/>
          <p:nvPr/>
        </p:nvSpPr>
        <p:spPr>
          <a:xfrm>
            <a:off x="9347315" y="1847504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429" name="object 5429"/>
          <p:cNvSpPr/>
          <p:nvPr/>
        </p:nvSpPr>
        <p:spPr>
          <a:xfrm>
            <a:off x="9345237" y="1847504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30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430" name="object 5430"/>
          <p:cNvSpPr/>
          <p:nvPr/>
        </p:nvSpPr>
        <p:spPr>
          <a:xfrm>
            <a:off x="9344197" y="1847504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431" name="object 5431"/>
          <p:cNvSpPr/>
          <p:nvPr/>
        </p:nvSpPr>
        <p:spPr>
          <a:xfrm>
            <a:off x="9343158" y="1847504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432" name="object 5432"/>
          <p:cNvSpPr/>
          <p:nvPr/>
        </p:nvSpPr>
        <p:spPr>
          <a:xfrm>
            <a:off x="9343158" y="1847504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433" name="object 5433"/>
          <p:cNvSpPr/>
          <p:nvPr/>
        </p:nvSpPr>
        <p:spPr>
          <a:xfrm>
            <a:off x="9344197" y="1847504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434" name="object 5434"/>
          <p:cNvSpPr/>
          <p:nvPr/>
        </p:nvSpPr>
        <p:spPr>
          <a:xfrm>
            <a:off x="9345237" y="1847504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435" name="object 5435"/>
          <p:cNvSpPr/>
          <p:nvPr/>
        </p:nvSpPr>
        <p:spPr>
          <a:xfrm>
            <a:off x="9347314" y="1847504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436" name="object 5436"/>
          <p:cNvSpPr/>
          <p:nvPr/>
        </p:nvSpPr>
        <p:spPr>
          <a:xfrm>
            <a:off x="9348354" y="1847504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437" name="object 5437"/>
          <p:cNvSpPr/>
          <p:nvPr/>
        </p:nvSpPr>
        <p:spPr>
          <a:xfrm>
            <a:off x="9348354" y="1851659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438" name="object 5438"/>
          <p:cNvSpPr/>
          <p:nvPr/>
        </p:nvSpPr>
        <p:spPr>
          <a:xfrm>
            <a:off x="9347315" y="1851659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439" name="object 5439"/>
          <p:cNvSpPr/>
          <p:nvPr/>
        </p:nvSpPr>
        <p:spPr>
          <a:xfrm>
            <a:off x="9345237" y="1851659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30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440" name="object 5440"/>
          <p:cNvSpPr/>
          <p:nvPr/>
        </p:nvSpPr>
        <p:spPr>
          <a:xfrm>
            <a:off x="9344197" y="1851659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441" name="object 5441"/>
          <p:cNvSpPr/>
          <p:nvPr/>
        </p:nvSpPr>
        <p:spPr>
          <a:xfrm>
            <a:off x="9343158" y="1851659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442" name="object 5442"/>
          <p:cNvSpPr/>
          <p:nvPr/>
        </p:nvSpPr>
        <p:spPr>
          <a:xfrm>
            <a:off x="9343158" y="1851659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443" name="object 5443"/>
          <p:cNvSpPr/>
          <p:nvPr/>
        </p:nvSpPr>
        <p:spPr>
          <a:xfrm>
            <a:off x="9344197" y="1851659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444" name="object 5444"/>
          <p:cNvSpPr/>
          <p:nvPr/>
        </p:nvSpPr>
        <p:spPr>
          <a:xfrm>
            <a:off x="9345237" y="1851659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445" name="object 5445"/>
          <p:cNvSpPr/>
          <p:nvPr/>
        </p:nvSpPr>
        <p:spPr>
          <a:xfrm>
            <a:off x="9347314" y="1851659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446" name="object 5446"/>
          <p:cNvSpPr/>
          <p:nvPr/>
        </p:nvSpPr>
        <p:spPr>
          <a:xfrm>
            <a:off x="9348354" y="1851659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447" name="object 5447"/>
          <p:cNvSpPr/>
          <p:nvPr/>
        </p:nvSpPr>
        <p:spPr>
          <a:xfrm>
            <a:off x="9348354" y="1852699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448" name="object 5448"/>
          <p:cNvSpPr/>
          <p:nvPr/>
        </p:nvSpPr>
        <p:spPr>
          <a:xfrm>
            <a:off x="9347315" y="1852699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449" name="object 5449"/>
          <p:cNvSpPr/>
          <p:nvPr/>
        </p:nvSpPr>
        <p:spPr>
          <a:xfrm>
            <a:off x="9345237" y="1852699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30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450" name="object 5450"/>
          <p:cNvSpPr/>
          <p:nvPr/>
        </p:nvSpPr>
        <p:spPr>
          <a:xfrm>
            <a:off x="9344197" y="1852699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451" name="object 5451"/>
          <p:cNvSpPr/>
          <p:nvPr/>
        </p:nvSpPr>
        <p:spPr>
          <a:xfrm>
            <a:off x="9343158" y="1852699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452" name="object 5452"/>
          <p:cNvSpPr/>
          <p:nvPr/>
        </p:nvSpPr>
        <p:spPr>
          <a:xfrm>
            <a:off x="9343158" y="1852699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453" name="object 5453"/>
          <p:cNvSpPr/>
          <p:nvPr/>
        </p:nvSpPr>
        <p:spPr>
          <a:xfrm>
            <a:off x="9344197" y="1852699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454" name="object 5454"/>
          <p:cNvSpPr/>
          <p:nvPr/>
        </p:nvSpPr>
        <p:spPr>
          <a:xfrm>
            <a:off x="9345237" y="1852699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455" name="object 5455"/>
          <p:cNvSpPr/>
          <p:nvPr/>
        </p:nvSpPr>
        <p:spPr>
          <a:xfrm>
            <a:off x="9347314" y="1852699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456" name="object 5456"/>
          <p:cNvSpPr/>
          <p:nvPr/>
        </p:nvSpPr>
        <p:spPr>
          <a:xfrm>
            <a:off x="9348354" y="1852699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457" name="object 5457"/>
          <p:cNvSpPr/>
          <p:nvPr/>
        </p:nvSpPr>
        <p:spPr>
          <a:xfrm>
            <a:off x="9347315" y="1852699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458" name="object 5458"/>
          <p:cNvSpPr/>
          <p:nvPr/>
        </p:nvSpPr>
        <p:spPr>
          <a:xfrm>
            <a:off x="9346276" y="1852699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459" name="object 5459"/>
          <p:cNvSpPr/>
          <p:nvPr/>
        </p:nvSpPr>
        <p:spPr>
          <a:xfrm>
            <a:off x="9345237" y="1852699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460" name="object 5460"/>
          <p:cNvSpPr/>
          <p:nvPr/>
        </p:nvSpPr>
        <p:spPr>
          <a:xfrm>
            <a:off x="9344197" y="1852699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461" name="object 5461"/>
          <p:cNvSpPr/>
          <p:nvPr/>
        </p:nvSpPr>
        <p:spPr>
          <a:xfrm>
            <a:off x="9344197" y="1852699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462" name="object 5462"/>
          <p:cNvSpPr/>
          <p:nvPr/>
        </p:nvSpPr>
        <p:spPr>
          <a:xfrm>
            <a:off x="9345237" y="1852699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463" name="object 5463"/>
          <p:cNvSpPr/>
          <p:nvPr/>
        </p:nvSpPr>
        <p:spPr>
          <a:xfrm>
            <a:off x="9346276" y="1852699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464" name="object 5464"/>
          <p:cNvSpPr/>
          <p:nvPr/>
        </p:nvSpPr>
        <p:spPr>
          <a:xfrm>
            <a:off x="9347314" y="1852699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465" name="object 5465"/>
          <p:cNvSpPr/>
          <p:nvPr/>
        </p:nvSpPr>
        <p:spPr>
          <a:xfrm>
            <a:off x="9347315" y="1856855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466" name="object 5466"/>
          <p:cNvSpPr/>
          <p:nvPr/>
        </p:nvSpPr>
        <p:spPr>
          <a:xfrm>
            <a:off x="9346276" y="1856855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467" name="object 5467"/>
          <p:cNvSpPr/>
          <p:nvPr/>
        </p:nvSpPr>
        <p:spPr>
          <a:xfrm>
            <a:off x="9345237" y="1856855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468" name="object 5468"/>
          <p:cNvSpPr/>
          <p:nvPr/>
        </p:nvSpPr>
        <p:spPr>
          <a:xfrm>
            <a:off x="9344197" y="1856855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469" name="object 5469"/>
          <p:cNvSpPr/>
          <p:nvPr/>
        </p:nvSpPr>
        <p:spPr>
          <a:xfrm>
            <a:off x="9344197" y="1856855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470" name="object 5470"/>
          <p:cNvSpPr/>
          <p:nvPr/>
        </p:nvSpPr>
        <p:spPr>
          <a:xfrm>
            <a:off x="9345237" y="1856855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471" name="object 5471"/>
          <p:cNvSpPr/>
          <p:nvPr/>
        </p:nvSpPr>
        <p:spPr>
          <a:xfrm>
            <a:off x="9346276" y="1856855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472" name="object 5472"/>
          <p:cNvSpPr/>
          <p:nvPr/>
        </p:nvSpPr>
        <p:spPr>
          <a:xfrm>
            <a:off x="9347314" y="1856855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473" name="object 5473"/>
          <p:cNvSpPr/>
          <p:nvPr/>
        </p:nvSpPr>
        <p:spPr>
          <a:xfrm>
            <a:off x="9347314" y="185685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474" name="object 5474"/>
          <p:cNvSpPr/>
          <p:nvPr/>
        </p:nvSpPr>
        <p:spPr>
          <a:xfrm>
            <a:off x="9346276" y="1856855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475" name="object 5475"/>
          <p:cNvSpPr/>
          <p:nvPr/>
        </p:nvSpPr>
        <p:spPr>
          <a:xfrm>
            <a:off x="9345237" y="1856855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476" name="object 5476"/>
          <p:cNvSpPr/>
          <p:nvPr/>
        </p:nvSpPr>
        <p:spPr>
          <a:xfrm>
            <a:off x="9344197" y="1856855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477" name="object 5477"/>
          <p:cNvSpPr/>
          <p:nvPr/>
        </p:nvSpPr>
        <p:spPr>
          <a:xfrm>
            <a:off x="9344197" y="1856855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478" name="object 5478"/>
          <p:cNvSpPr/>
          <p:nvPr/>
        </p:nvSpPr>
        <p:spPr>
          <a:xfrm>
            <a:off x="9345237" y="1856855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479" name="object 5479"/>
          <p:cNvSpPr/>
          <p:nvPr/>
        </p:nvSpPr>
        <p:spPr>
          <a:xfrm>
            <a:off x="9346276" y="1856855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480" name="object 5480"/>
          <p:cNvSpPr/>
          <p:nvPr/>
        </p:nvSpPr>
        <p:spPr>
          <a:xfrm>
            <a:off x="9347314" y="185685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481" name="object 5481"/>
          <p:cNvSpPr/>
          <p:nvPr/>
        </p:nvSpPr>
        <p:spPr>
          <a:xfrm>
            <a:off x="9347314" y="185789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482" name="object 5482"/>
          <p:cNvSpPr/>
          <p:nvPr/>
        </p:nvSpPr>
        <p:spPr>
          <a:xfrm>
            <a:off x="9346276" y="1857894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483" name="object 5483"/>
          <p:cNvSpPr/>
          <p:nvPr/>
        </p:nvSpPr>
        <p:spPr>
          <a:xfrm>
            <a:off x="9345237" y="1857894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484" name="object 5484"/>
          <p:cNvSpPr/>
          <p:nvPr/>
        </p:nvSpPr>
        <p:spPr>
          <a:xfrm>
            <a:off x="9344197" y="1857894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485" name="object 5485"/>
          <p:cNvSpPr/>
          <p:nvPr/>
        </p:nvSpPr>
        <p:spPr>
          <a:xfrm>
            <a:off x="9344197" y="1857894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486" name="object 5486"/>
          <p:cNvSpPr/>
          <p:nvPr/>
        </p:nvSpPr>
        <p:spPr>
          <a:xfrm>
            <a:off x="9345237" y="1857894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487" name="object 5487"/>
          <p:cNvSpPr/>
          <p:nvPr/>
        </p:nvSpPr>
        <p:spPr>
          <a:xfrm>
            <a:off x="9346276" y="1857894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488" name="object 5488"/>
          <p:cNvSpPr/>
          <p:nvPr/>
        </p:nvSpPr>
        <p:spPr>
          <a:xfrm>
            <a:off x="9347314" y="185789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489" name="object 5489"/>
          <p:cNvSpPr/>
          <p:nvPr/>
        </p:nvSpPr>
        <p:spPr>
          <a:xfrm>
            <a:off x="9349393" y="185789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490" name="object 5490"/>
          <p:cNvSpPr/>
          <p:nvPr/>
        </p:nvSpPr>
        <p:spPr>
          <a:xfrm>
            <a:off x="9348354" y="1857894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491" name="object 5491"/>
          <p:cNvSpPr/>
          <p:nvPr/>
        </p:nvSpPr>
        <p:spPr>
          <a:xfrm>
            <a:off x="9346276" y="1857894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30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492" name="object 5492"/>
          <p:cNvSpPr/>
          <p:nvPr/>
        </p:nvSpPr>
        <p:spPr>
          <a:xfrm>
            <a:off x="9344197" y="1857894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30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493" name="object 5493"/>
          <p:cNvSpPr/>
          <p:nvPr/>
        </p:nvSpPr>
        <p:spPr>
          <a:xfrm>
            <a:off x="9343158" y="1857894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494" name="object 5494"/>
          <p:cNvSpPr/>
          <p:nvPr/>
        </p:nvSpPr>
        <p:spPr>
          <a:xfrm>
            <a:off x="9343158" y="185789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495" name="object 5495"/>
          <p:cNvSpPr/>
          <p:nvPr/>
        </p:nvSpPr>
        <p:spPr>
          <a:xfrm>
            <a:off x="9343158" y="185789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496" name="object 5496"/>
          <p:cNvSpPr/>
          <p:nvPr/>
        </p:nvSpPr>
        <p:spPr>
          <a:xfrm>
            <a:off x="9343158" y="1857894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497" name="object 5497"/>
          <p:cNvSpPr/>
          <p:nvPr/>
        </p:nvSpPr>
        <p:spPr>
          <a:xfrm>
            <a:off x="9344197" y="1857894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498" name="object 5498"/>
          <p:cNvSpPr/>
          <p:nvPr/>
        </p:nvSpPr>
        <p:spPr>
          <a:xfrm>
            <a:off x="9346276" y="1857894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499" name="object 5499"/>
          <p:cNvSpPr/>
          <p:nvPr/>
        </p:nvSpPr>
        <p:spPr>
          <a:xfrm>
            <a:off x="9348354" y="1857894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500" name="object 5500"/>
          <p:cNvSpPr/>
          <p:nvPr/>
        </p:nvSpPr>
        <p:spPr>
          <a:xfrm>
            <a:off x="9349393" y="185789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501" name="object 5501"/>
          <p:cNvSpPr/>
          <p:nvPr/>
        </p:nvSpPr>
        <p:spPr>
          <a:xfrm>
            <a:off x="9349393" y="1858933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502" name="object 5502"/>
          <p:cNvSpPr/>
          <p:nvPr/>
        </p:nvSpPr>
        <p:spPr>
          <a:xfrm>
            <a:off x="9348354" y="1858933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503" name="object 5503"/>
          <p:cNvSpPr/>
          <p:nvPr/>
        </p:nvSpPr>
        <p:spPr>
          <a:xfrm>
            <a:off x="9346276" y="1858933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30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504" name="object 5504"/>
          <p:cNvSpPr/>
          <p:nvPr/>
        </p:nvSpPr>
        <p:spPr>
          <a:xfrm>
            <a:off x="9344197" y="1858933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30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505" name="object 5505"/>
          <p:cNvSpPr/>
          <p:nvPr/>
        </p:nvSpPr>
        <p:spPr>
          <a:xfrm>
            <a:off x="9343158" y="1858933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506" name="object 5506"/>
          <p:cNvSpPr/>
          <p:nvPr/>
        </p:nvSpPr>
        <p:spPr>
          <a:xfrm>
            <a:off x="9342119" y="1858933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507" name="object 5507"/>
          <p:cNvSpPr/>
          <p:nvPr/>
        </p:nvSpPr>
        <p:spPr>
          <a:xfrm>
            <a:off x="9342119" y="1858933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508" name="object 5508"/>
          <p:cNvSpPr/>
          <p:nvPr/>
        </p:nvSpPr>
        <p:spPr>
          <a:xfrm>
            <a:off x="9343158" y="1858933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509" name="object 5509"/>
          <p:cNvSpPr/>
          <p:nvPr/>
        </p:nvSpPr>
        <p:spPr>
          <a:xfrm>
            <a:off x="9344197" y="1858933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510" name="object 5510"/>
          <p:cNvSpPr/>
          <p:nvPr/>
        </p:nvSpPr>
        <p:spPr>
          <a:xfrm>
            <a:off x="9346276" y="1858933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511" name="object 5511"/>
          <p:cNvSpPr/>
          <p:nvPr/>
        </p:nvSpPr>
        <p:spPr>
          <a:xfrm>
            <a:off x="9348354" y="1858933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512" name="object 5512"/>
          <p:cNvSpPr/>
          <p:nvPr/>
        </p:nvSpPr>
        <p:spPr>
          <a:xfrm>
            <a:off x="9349393" y="1858933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513" name="object 5513"/>
          <p:cNvSpPr/>
          <p:nvPr/>
        </p:nvSpPr>
        <p:spPr>
          <a:xfrm>
            <a:off x="9349393" y="1859973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514" name="object 5514"/>
          <p:cNvSpPr/>
          <p:nvPr/>
        </p:nvSpPr>
        <p:spPr>
          <a:xfrm>
            <a:off x="9342119" y="1859973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515" name="object 5515"/>
          <p:cNvSpPr/>
          <p:nvPr/>
        </p:nvSpPr>
        <p:spPr>
          <a:xfrm>
            <a:off x="9342119" y="1859973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516" name="object 5516"/>
          <p:cNvSpPr/>
          <p:nvPr/>
        </p:nvSpPr>
        <p:spPr>
          <a:xfrm>
            <a:off x="9343158" y="1859973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517" name="object 5517"/>
          <p:cNvSpPr/>
          <p:nvPr/>
        </p:nvSpPr>
        <p:spPr>
          <a:xfrm>
            <a:off x="9344197" y="1859973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518" name="object 5518"/>
          <p:cNvSpPr/>
          <p:nvPr/>
        </p:nvSpPr>
        <p:spPr>
          <a:xfrm>
            <a:off x="9346276" y="1859973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519" name="object 5519"/>
          <p:cNvSpPr/>
          <p:nvPr/>
        </p:nvSpPr>
        <p:spPr>
          <a:xfrm>
            <a:off x="9348354" y="1859973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520" name="object 5520"/>
          <p:cNvSpPr/>
          <p:nvPr/>
        </p:nvSpPr>
        <p:spPr>
          <a:xfrm>
            <a:off x="9349393" y="1859973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521" name="object 5521"/>
          <p:cNvSpPr/>
          <p:nvPr/>
        </p:nvSpPr>
        <p:spPr>
          <a:xfrm>
            <a:off x="9354588" y="1847504"/>
            <a:ext cx="433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609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522" name="object 5522"/>
          <p:cNvSpPr/>
          <p:nvPr/>
        </p:nvSpPr>
        <p:spPr>
          <a:xfrm>
            <a:off x="9341081" y="1786197"/>
            <a:ext cx="8659" cy="10391"/>
          </a:xfrm>
          <a:custGeom>
            <a:avLst/>
            <a:gdLst/>
            <a:ahLst/>
            <a:cxnLst/>
            <a:rect l="l" t="t" r="r" b="b"/>
            <a:pathLst>
              <a:path w="12700" h="15239">
                <a:moveTo>
                  <a:pt x="12192" y="0"/>
                </a:moveTo>
                <a:lnTo>
                  <a:pt x="0" y="1524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523" name="object 5523"/>
          <p:cNvSpPr/>
          <p:nvPr/>
        </p:nvSpPr>
        <p:spPr>
          <a:xfrm>
            <a:off x="9337962" y="1796588"/>
            <a:ext cx="3464" cy="12556"/>
          </a:xfrm>
          <a:custGeom>
            <a:avLst/>
            <a:gdLst/>
            <a:ahLst/>
            <a:cxnLst/>
            <a:rect l="l" t="t" r="r" b="b"/>
            <a:pathLst>
              <a:path w="5079" h="18414">
                <a:moveTo>
                  <a:pt x="4572" y="0"/>
                </a:moveTo>
                <a:lnTo>
                  <a:pt x="0" y="1828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524" name="object 5524"/>
          <p:cNvSpPr/>
          <p:nvPr/>
        </p:nvSpPr>
        <p:spPr>
          <a:xfrm>
            <a:off x="9337964" y="1809057"/>
            <a:ext cx="1299" cy="12556"/>
          </a:xfrm>
          <a:custGeom>
            <a:avLst/>
            <a:gdLst/>
            <a:ahLst/>
            <a:cxnLst/>
            <a:rect l="l" t="t" r="r" b="b"/>
            <a:pathLst>
              <a:path w="1904" h="18414">
                <a:moveTo>
                  <a:pt x="0" y="0"/>
                </a:moveTo>
                <a:lnTo>
                  <a:pt x="1524" y="1828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525" name="object 5525"/>
          <p:cNvSpPr/>
          <p:nvPr/>
        </p:nvSpPr>
        <p:spPr>
          <a:xfrm>
            <a:off x="9339003" y="1821527"/>
            <a:ext cx="7360" cy="11690"/>
          </a:xfrm>
          <a:custGeom>
            <a:avLst/>
            <a:gdLst/>
            <a:ahLst/>
            <a:cxnLst/>
            <a:rect l="l" t="t" r="r" b="b"/>
            <a:pathLst>
              <a:path w="10795" h="17144">
                <a:moveTo>
                  <a:pt x="0" y="0"/>
                </a:moveTo>
                <a:lnTo>
                  <a:pt x="10668" y="1676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526" name="object 5526"/>
          <p:cNvSpPr/>
          <p:nvPr/>
        </p:nvSpPr>
        <p:spPr>
          <a:xfrm>
            <a:off x="9346276" y="183295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527" name="object 5527"/>
          <p:cNvSpPr/>
          <p:nvPr/>
        </p:nvSpPr>
        <p:spPr>
          <a:xfrm>
            <a:off x="9346276" y="183295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528" name="object 5528"/>
          <p:cNvSpPr/>
          <p:nvPr/>
        </p:nvSpPr>
        <p:spPr>
          <a:xfrm>
            <a:off x="9349393" y="183295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529" name="object 5529"/>
          <p:cNvSpPr/>
          <p:nvPr/>
        </p:nvSpPr>
        <p:spPr>
          <a:xfrm>
            <a:off x="9346276" y="1817370"/>
            <a:ext cx="1299" cy="2165"/>
          </a:xfrm>
          <a:custGeom>
            <a:avLst/>
            <a:gdLst/>
            <a:ahLst/>
            <a:cxnLst/>
            <a:rect l="l" t="t" r="r" b="b"/>
            <a:pathLst>
              <a:path w="1904" h="3175">
                <a:moveTo>
                  <a:pt x="0" y="0"/>
                </a:moveTo>
                <a:lnTo>
                  <a:pt x="1524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530" name="object 5530"/>
          <p:cNvSpPr/>
          <p:nvPr/>
        </p:nvSpPr>
        <p:spPr>
          <a:xfrm>
            <a:off x="9364980" y="1819448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0" y="1524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531" name="object 5531"/>
          <p:cNvSpPr/>
          <p:nvPr/>
        </p:nvSpPr>
        <p:spPr>
          <a:xfrm>
            <a:off x="9349393" y="183191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532" name="object 5532"/>
          <p:cNvSpPr/>
          <p:nvPr/>
        </p:nvSpPr>
        <p:spPr>
          <a:xfrm>
            <a:off x="9362902" y="1831917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533" name="object 5533"/>
          <p:cNvSpPr/>
          <p:nvPr/>
        </p:nvSpPr>
        <p:spPr>
          <a:xfrm>
            <a:off x="9361862" y="1786197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30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534" name="object 5534"/>
          <p:cNvSpPr/>
          <p:nvPr/>
        </p:nvSpPr>
        <p:spPr>
          <a:xfrm>
            <a:off x="9367057" y="1821527"/>
            <a:ext cx="7360" cy="11690"/>
          </a:xfrm>
          <a:custGeom>
            <a:avLst/>
            <a:gdLst/>
            <a:ahLst/>
            <a:cxnLst/>
            <a:rect l="l" t="t" r="r" b="b"/>
            <a:pathLst>
              <a:path w="10795" h="17144">
                <a:moveTo>
                  <a:pt x="0" y="16764"/>
                </a:moveTo>
                <a:lnTo>
                  <a:pt x="1066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535" name="object 5535"/>
          <p:cNvSpPr/>
          <p:nvPr/>
        </p:nvSpPr>
        <p:spPr>
          <a:xfrm>
            <a:off x="9374331" y="1809057"/>
            <a:ext cx="2165" cy="12556"/>
          </a:xfrm>
          <a:custGeom>
            <a:avLst/>
            <a:gdLst/>
            <a:ahLst/>
            <a:cxnLst/>
            <a:rect l="l" t="t" r="r" b="b"/>
            <a:pathLst>
              <a:path w="3175" h="18414">
                <a:moveTo>
                  <a:pt x="0" y="18288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536" name="object 5536"/>
          <p:cNvSpPr/>
          <p:nvPr/>
        </p:nvSpPr>
        <p:spPr>
          <a:xfrm>
            <a:off x="9372253" y="1796588"/>
            <a:ext cx="4330" cy="12556"/>
          </a:xfrm>
          <a:custGeom>
            <a:avLst/>
            <a:gdLst/>
            <a:ahLst/>
            <a:cxnLst/>
            <a:rect l="l" t="t" r="r" b="b"/>
            <a:pathLst>
              <a:path w="6350" h="18414">
                <a:moveTo>
                  <a:pt x="6096" y="1828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537" name="object 5537"/>
          <p:cNvSpPr/>
          <p:nvPr/>
        </p:nvSpPr>
        <p:spPr>
          <a:xfrm>
            <a:off x="9363940" y="1786197"/>
            <a:ext cx="8659" cy="10391"/>
          </a:xfrm>
          <a:custGeom>
            <a:avLst/>
            <a:gdLst/>
            <a:ahLst/>
            <a:cxnLst/>
            <a:rect l="l" t="t" r="r" b="b"/>
            <a:pathLst>
              <a:path w="12700" h="15239">
                <a:moveTo>
                  <a:pt x="12192" y="1524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538" name="object 5538"/>
          <p:cNvSpPr/>
          <p:nvPr/>
        </p:nvSpPr>
        <p:spPr>
          <a:xfrm>
            <a:off x="9363941" y="183295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539" name="object 5539"/>
          <p:cNvSpPr/>
          <p:nvPr/>
        </p:nvSpPr>
        <p:spPr>
          <a:xfrm>
            <a:off x="9366019" y="1832956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540" name="object 5540"/>
          <p:cNvSpPr/>
          <p:nvPr/>
        </p:nvSpPr>
        <p:spPr>
          <a:xfrm>
            <a:off x="9367057" y="183295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541" name="object 5541"/>
          <p:cNvSpPr/>
          <p:nvPr/>
        </p:nvSpPr>
        <p:spPr>
          <a:xfrm>
            <a:off x="9346276" y="1832956"/>
            <a:ext cx="3464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457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542" name="object 5542"/>
          <p:cNvSpPr/>
          <p:nvPr/>
        </p:nvSpPr>
        <p:spPr>
          <a:xfrm>
            <a:off x="9349393" y="1831917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543" name="object 5543"/>
          <p:cNvSpPr/>
          <p:nvPr/>
        </p:nvSpPr>
        <p:spPr>
          <a:xfrm>
            <a:off x="9349393" y="1831917"/>
            <a:ext cx="13855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1981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544" name="object 5544"/>
          <p:cNvSpPr/>
          <p:nvPr/>
        </p:nvSpPr>
        <p:spPr>
          <a:xfrm>
            <a:off x="9363941" y="1831917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545" name="object 5545"/>
          <p:cNvSpPr/>
          <p:nvPr/>
        </p:nvSpPr>
        <p:spPr>
          <a:xfrm>
            <a:off x="9363941" y="1832956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30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546" name="object 5546"/>
          <p:cNvSpPr/>
          <p:nvPr/>
        </p:nvSpPr>
        <p:spPr>
          <a:xfrm>
            <a:off x="9346276" y="183295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547" name="object 5547"/>
          <p:cNvSpPr/>
          <p:nvPr/>
        </p:nvSpPr>
        <p:spPr>
          <a:xfrm>
            <a:off x="9346276" y="183295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548" name="object 5548"/>
          <p:cNvSpPr/>
          <p:nvPr/>
        </p:nvSpPr>
        <p:spPr>
          <a:xfrm>
            <a:off x="9346276" y="183295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549" name="object 5549"/>
          <p:cNvSpPr/>
          <p:nvPr/>
        </p:nvSpPr>
        <p:spPr>
          <a:xfrm>
            <a:off x="9346276" y="183295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550" name="object 5550"/>
          <p:cNvSpPr/>
          <p:nvPr/>
        </p:nvSpPr>
        <p:spPr>
          <a:xfrm>
            <a:off x="9346276" y="1832956"/>
            <a:ext cx="3464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4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551" name="object 5551"/>
          <p:cNvSpPr/>
          <p:nvPr/>
        </p:nvSpPr>
        <p:spPr>
          <a:xfrm>
            <a:off x="9349393" y="183295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552" name="object 5552"/>
          <p:cNvSpPr/>
          <p:nvPr/>
        </p:nvSpPr>
        <p:spPr>
          <a:xfrm>
            <a:off x="9349393" y="183295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553" name="object 5553"/>
          <p:cNvSpPr/>
          <p:nvPr/>
        </p:nvSpPr>
        <p:spPr>
          <a:xfrm>
            <a:off x="9349393" y="183295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554" name="object 5554"/>
          <p:cNvSpPr/>
          <p:nvPr/>
        </p:nvSpPr>
        <p:spPr>
          <a:xfrm>
            <a:off x="9349393" y="183295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555" name="object 5555"/>
          <p:cNvSpPr/>
          <p:nvPr/>
        </p:nvSpPr>
        <p:spPr>
          <a:xfrm>
            <a:off x="9349393" y="183295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556" name="object 5556"/>
          <p:cNvSpPr/>
          <p:nvPr/>
        </p:nvSpPr>
        <p:spPr>
          <a:xfrm>
            <a:off x="9349393" y="183295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557" name="object 5557"/>
          <p:cNvSpPr/>
          <p:nvPr/>
        </p:nvSpPr>
        <p:spPr>
          <a:xfrm>
            <a:off x="9349393" y="1831917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558" name="object 5558"/>
          <p:cNvSpPr/>
          <p:nvPr/>
        </p:nvSpPr>
        <p:spPr>
          <a:xfrm>
            <a:off x="9349393" y="183191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559" name="object 5559"/>
          <p:cNvSpPr/>
          <p:nvPr/>
        </p:nvSpPr>
        <p:spPr>
          <a:xfrm>
            <a:off x="9349393" y="183191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560" name="object 5560"/>
          <p:cNvSpPr/>
          <p:nvPr/>
        </p:nvSpPr>
        <p:spPr>
          <a:xfrm>
            <a:off x="9349393" y="183191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561" name="object 5561"/>
          <p:cNvSpPr/>
          <p:nvPr/>
        </p:nvSpPr>
        <p:spPr>
          <a:xfrm>
            <a:off x="9349393" y="183191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562" name="object 5562"/>
          <p:cNvSpPr/>
          <p:nvPr/>
        </p:nvSpPr>
        <p:spPr>
          <a:xfrm>
            <a:off x="9349393" y="183191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563" name="object 5563"/>
          <p:cNvSpPr/>
          <p:nvPr/>
        </p:nvSpPr>
        <p:spPr>
          <a:xfrm>
            <a:off x="9349393" y="183191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564" name="object 5564"/>
          <p:cNvSpPr/>
          <p:nvPr/>
        </p:nvSpPr>
        <p:spPr>
          <a:xfrm>
            <a:off x="9349393" y="1831917"/>
            <a:ext cx="13855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565" name="object 5565"/>
          <p:cNvSpPr/>
          <p:nvPr/>
        </p:nvSpPr>
        <p:spPr>
          <a:xfrm>
            <a:off x="9362902" y="1831917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566" name="object 5566"/>
          <p:cNvSpPr/>
          <p:nvPr/>
        </p:nvSpPr>
        <p:spPr>
          <a:xfrm>
            <a:off x="9363941" y="183191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567" name="object 5567"/>
          <p:cNvSpPr/>
          <p:nvPr/>
        </p:nvSpPr>
        <p:spPr>
          <a:xfrm>
            <a:off x="9363941" y="183191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568" name="object 5568"/>
          <p:cNvSpPr/>
          <p:nvPr/>
        </p:nvSpPr>
        <p:spPr>
          <a:xfrm>
            <a:off x="9363941" y="183191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569" name="object 5569"/>
          <p:cNvSpPr/>
          <p:nvPr/>
        </p:nvSpPr>
        <p:spPr>
          <a:xfrm>
            <a:off x="9363941" y="183191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570" name="object 5570"/>
          <p:cNvSpPr/>
          <p:nvPr/>
        </p:nvSpPr>
        <p:spPr>
          <a:xfrm>
            <a:off x="9363941" y="183191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571" name="object 5571"/>
          <p:cNvSpPr/>
          <p:nvPr/>
        </p:nvSpPr>
        <p:spPr>
          <a:xfrm>
            <a:off x="9363941" y="1831917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572" name="object 5572"/>
          <p:cNvSpPr/>
          <p:nvPr/>
        </p:nvSpPr>
        <p:spPr>
          <a:xfrm>
            <a:off x="9363941" y="183295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573" name="object 5573"/>
          <p:cNvSpPr/>
          <p:nvPr/>
        </p:nvSpPr>
        <p:spPr>
          <a:xfrm>
            <a:off x="9363941" y="183295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574" name="object 5574"/>
          <p:cNvSpPr/>
          <p:nvPr/>
        </p:nvSpPr>
        <p:spPr>
          <a:xfrm>
            <a:off x="9363941" y="183295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575" name="object 5575"/>
          <p:cNvSpPr/>
          <p:nvPr/>
        </p:nvSpPr>
        <p:spPr>
          <a:xfrm>
            <a:off x="9363941" y="183295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576" name="object 5576"/>
          <p:cNvSpPr/>
          <p:nvPr/>
        </p:nvSpPr>
        <p:spPr>
          <a:xfrm>
            <a:off x="9363941" y="183295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577" name="object 5577"/>
          <p:cNvSpPr/>
          <p:nvPr/>
        </p:nvSpPr>
        <p:spPr>
          <a:xfrm>
            <a:off x="9363941" y="183295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578" name="object 5578"/>
          <p:cNvSpPr/>
          <p:nvPr/>
        </p:nvSpPr>
        <p:spPr>
          <a:xfrm>
            <a:off x="9363941" y="1832956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579" name="object 5579"/>
          <p:cNvSpPr/>
          <p:nvPr/>
        </p:nvSpPr>
        <p:spPr>
          <a:xfrm>
            <a:off x="9366019" y="1832956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580" name="object 5580"/>
          <p:cNvSpPr/>
          <p:nvPr/>
        </p:nvSpPr>
        <p:spPr>
          <a:xfrm>
            <a:off x="9367057" y="183295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581" name="object 5581"/>
          <p:cNvSpPr/>
          <p:nvPr/>
        </p:nvSpPr>
        <p:spPr>
          <a:xfrm>
            <a:off x="9367057" y="183295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582" name="object 5582"/>
          <p:cNvSpPr/>
          <p:nvPr/>
        </p:nvSpPr>
        <p:spPr>
          <a:xfrm>
            <a:off x="9367057" y="183295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583" name="object 5583"/>
          <p:cNvSpPr/>
          <p:nvPr/>
        </p:nvSpPr>
        <p:spPr>
          <a:xfrm>
            <a:off x="9367057" y="1828799"/>
            <a:ext cx="4330" cy="433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0" y="6096"/>
                </a:moveTo>
                <a:lnTo>
                  <a:pt x="609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584" name="object 5584"/>
          <p:cNvSpPr/>
          <p:nvPr/>
        </p:nvSpPr>
        <p:spPr>
          <a:xfrm>
            <a:off x="9371214" y="1823605"/>
            <a:ext cx="2165" cy="5195"/>
          </a:xfrm>
          <a:custGeom>
            <a:avLst/>
            <a:gdLst/>
            <a:ahLst/>
            <a:cxnLst/>
            <a:rect l="l" t="t" r="r" b="b"/>
            <a:pathLst>
              <a:path w="3175" h="7619">
                <a:moveTo>
                  <a:pt x="0" y="762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585" name="object 5585"/>
          <p:cNvSpPr/>
          <p:nvPr/>
        </p:nvSpPr>
        <p:spPr>
          <a:xfrm>
            <a:off x="9373292" y="1817371"/>
            <a:ext cx="2165" cy="6494"/>
          </a:xfrm>
          <a:custGeom>
            <a:avLst/>
            <a:gdLst/>
            <a:ahLst/>
            <a:cxnLst/>
            <a:rect l="l" t="t" r="r" b="b"/>
            <a:pathLst>
              <a:path w="3175" h="9525">
                <a:moveTo>
                  <a:pt x="0" y="9144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586" name="object 5586"/>
          <p:cNvSpPr/>
          <p:nvPr/>
        </p:nvSpPr>
        <p:spPr>
          <a:xfrm>
            <a:off x="9375371" y="1812174"/>
            <a:ext cx="1299" cy="5195"/>
          </a:xfrm>
          <a:custGeom>
            <a:avLst/>
            <a:gdLst/>
            <a:ahLst/>
            <a:cxnLst/>
            <a:rect l="l" t="t" r="r" b="b"/>
            <a:pathLst>
              <a:path w="1904" h="7619">
                <a:moveTo>
                  <a:pt x="0" y="762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587" name="object 5587"/>
          <p:cNvSpPr/>
          <p:nvPr/>
        </p:nvSpPr>
        <p:spPr>
          <a:xfrm>
            <a:off x="9375371" y="1805940"/>
            <a:ext cx="1299" cy="6494"/>
          </a:xfrm>
          <a:custGeom>
            <a:avLst/>
            <a:gdLst/>
            <a:ahLst/>
            <a:cxnLst/>
            <a:rect l="l" t="t" r="r" b="b"/>
            <a:pathLst>
              <a:path w="1904" h="9525">
                <a:moveTo>
                  <a:pt x="1524" y="914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588" name="object 5588"/>
          <p:cNvSpPr/>
          <p:nvPr/>
        </p:nvSpPr>
        <p:spPr>
          <a:xfrm>
            <a:off x="9374331" y="1800745"/>
            <a:ext cx="1299" cy="5195"/>
          </a:xfrm>
          <a:custGeom>
            <a:avLst/>
            <a:gdLst/>
            <a:ahLst/>
            <a:cxnLst/>
            <a:rect l="l" t="t" r="r" b="b"/>
            <a:pathLst>
              <a:path w="1904" h="7619">
                <a:moveTo>
                  <a:pt x="1524" y="76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589" name="object 5589"/>
          <p:cNvSpPr/>
          <p:nvPr/>
        </p:nvSpPr>
        <p:spPr>
          <a:xfrm>
            <a:off x="9371214" y="1795549"/>
            <a:ext cx="3464" cy="5195"/>
          </a:xfrm>
          <a:custGeom>
            <a:avLst/>
            <a:gdLst/>
            <a:ahLst/>
            <a:cxnLst/>
            <a:rect l="l" t="t" r="r" b="b"/>
            <a:pathLst>
              <a:path w="5079" h="7619">
                <a:moveTo>
                  <a:pt x="4572" y="76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590" name="object 5590"/>
          <p:cNvSpPr/>
          <p:nvPr/>
        </p:nvSpPr>
        <p:spPr>
          <a:xfrm>
            <a:off x="9368096" y="1790353"/>
            <a:ext cx="3464" cy="5195"/>
          </a:xfrm>
          <a:custGeom>
            <a:avLst/>
            <a:gdLst/>
            <a:ahLst/>
            <a:cxnLst/>
            <a:rect l="l" t="t" r="r" b="b"/>
            <a:pathLst>
              <a:path w="5079" h="7619">
                <a:moveTo>
                  <a:pt x="4572" y="76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591" name="object 5591"/>
          <p:cNvSpPr/>
          <p:nvPr/>
        </p:nvSpPr>
        <p:spPr>
          <a:xfrm>
            <a:off x="9363939" y="1786196"/>
            <a:ext cx="4330" cy="433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6096" y="609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592" name="object 5592"/>
          <p:cNvSpPr/>
          <p:nvPr/>
        </p:nvSpPr>
        <p:spPr>
          <a:xfrm>
            <a:off x="9362902" y="1786197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593" name="object 5593"/>
          <p:cNvSpPr/>
          <p:nvPr/>
        </p:nvSpPr>
        <p:spPr>
          <a:xfrm>
            <a:off x="9362902" y="178619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594" name="object 5594"/>
          <p:cNvSpPr/>
          <p:nvPr/>
        </p:nvSpPr>
        <p:spPr>
          <a:xfrm>
            <a:off x="9362902" y="178619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595" name="object 5595"/>
          <p:cNvSpPr/>
          <p:nvPr/>
        </p:nvSpPr>
        <p:spPr>
          <a:xfrm>
            <a:off x="9361862" y="178619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596" name="object 5596"/>
          <p:cNvSpPr/>
          <p:nvPr/>
        </p:nvSpPr>
        <p:spPr>
          <a:xfrm>
            <a:off x="9361862" y="178619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597" name="object 5597"/>
          <p:cNvSpPr/>
          <p:nvPr/>
        </p:nvSpPr>
        <p:spPr>
          <a:xfrm>
            <a:off x="9361862" y="178723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598" name="object 5598"/>
          <p:cNvSpPr/>
          <p:nvPr/>
        </p:nvSpPr>
        <p:spPr>
          <a:xfrm>
            <a:off x="9361862" y="178723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599" name="object 5599"/>
          <p:cNvSpPr/>
          <p:nvPr/>
        </p:nvSpPr>
        <p:spPr>
          <a:xfrm>
            <a:off x="9361863" y="1785157"/>
            <a:ext cx="0" cy="10391"/>
          </a:xfrm>
          <a:custGeom>
            <a:avLst/>
            <a:gdLst/>
            <a:ahLst/>
            <a:cxnLst/>
            <a:rect l="l" t="t" r="r" b="b"/>
            <a:pathLst>
              <a:path h="15239">
                <a:moveTo>
                  <a:pt x="0" y="0"/>
                </a:moveTo>
                <a:lnTo>
                  <a:pt x="0" y="1523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600" name="object 5600"/>
          <p:cNvSpPr/>
          <p:nvPr/>
        </p:nvSpPr>
        <p:spPr>
          <a:xfrm>
            <a:off x="9361862" y="179451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601" name="object 5601"/>
          <p:cNvSpPr/>
          <p:nvPr/>
        </p:nvSpPr>
        <p:spPr>
          <a:xfrm>
            <a:off x="9361862" y="1795549"/>
            <a:ext cx="2165" cy="1299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0" y="0"/>
                </a:moveTo>
                <a:lnTo>
                  <a:pt x="3048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602" name="object 5602"/>
          <p:cNvSpPr/>
          <p:nvPr/>
        </p:nvSpPr>
        <p:spPr>
          <a:xfrm>
            <a:off x="9363941" y="1796588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0" y="0"/>
                </a:moveTo>
                <a:lnTo>
                  <a:pt x="1524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603" name="object 5603"/>
          <p:cNvSpPr/>
          <p:nvPr/>
        </p:nvSpPr>
        <p:spPr>
          <a:xfrm>
            <a:off x="9364980" y="1797628"/>
            <a:ext cx="1299" cy="2165"/>
          </a:xfrm>
          <a:custGeom>
            <a:avLst/>
            <a:gdLst/>
            <a:ahLst/>
            <a:cxnLst/>
            <a:rect l="l" t="t" r="r" b="b"/>
            <a:pathLst>
              <a:path w="1904" h="3175">
                <a:moveTo>
                  <a:pt x="0" y="0"/>
                </a:moveTo>
                <a:lnTo>
                  <a:pt x="1524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604" name="object 5604"/>
          <p:cNvSpPr/>
          <p:nvPr/>
        </p:nvSpPr>
        <p:spPr>
          <a:xfrm>
            <a:off x="9366019" y="1799705"/>
            <a:ext cx="1299" cy="2165"/>
          </a:xfrm>
          <a:custGeom>
            <a:avLst/>
            <a:gdLst/>
            <a:ahLst/>
            <a:cxnLst/>
            <a:rect l="l" t="t" r="r" b="b"/>
            <a:pathLst>
              <a:path w="1904" h="3175">
                <a:moveTo>
                  <a:pt x="0" y="0"/>
                </a:moveTo>
                <a:lnTo>
                  <a:pt x="1524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605" name="object 5605"/>
          <p:cNvSpPr/>
          <p:nvPr/>
        </p:nvSpPr>
        <p:spPr>
          <a:xfrm>
            <a:off x="9367058" y="1801783"/>
            <a:ext cx="0" cy="16885"/>
          </a:xfrm>
          <a:custGeom>
            <a:avLst/>
            <a:gdLst/>
            <a:ahLst/>
            <a:cxnLst/>
            <a:rect l="l" t="t" r="r" b="b"/>
            <a:pathLst>
              <a:path h="24764">
                <a:moveTo>
                  <a:pt x="0" y="0"/>
                </a:moveTo>
                <a:lnTo>
                  <a:pt x="0" y="2438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606" name="object 5606"/>
          <p:cNvSpPr/>
          <p:nvPr/>
        </p:nvSpPr>
        <p:spPr>
          <a:xfrm>
            <a:off x="9366018" y="1818409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1524" y="0"/>
                </a:moveTo>
                <a:lnTo>
                  <a:pt x="0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607" name="object 5607"/>
          <p:cNvSpPr/>
          <p:nvPr/>
        </p:nvSpPr>
        <p:spPr>
          <a:xfrm>
            <a:off x="9364980" y="1819448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1524" y="0"/>
                </a:moveTo>
                <a:lnTo>
                  <a:pt x="0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608" name="object 5608"/>
          <p:cNvSpPr/>
          <p:nvPr/>
        </p:nvSpPr>
        <p:spPr>
          <a:xfrm>
            <a:off x="9362902" y="1820488"/>
            <a:ext cx="2165" cy="216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3048" y="0"/>
                </a:moveTo>
                <a:lnTo>
                  <a:pt x="0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609" name="object 5609"/>
          <p:cNvSpPr/>
          <p:nvPr/>
        </p:nvSpPr>
        <p:spPr>
          <a:xfrm>
            <a:off x="9360823" y="1822565"/>
            <a:ext cx="2165" cy="1299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3048" y="0"/>
                </a:moveTo>
                <a:lnTo>
                  <a:pt x="0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610" name="object 5610"/>
          <p:cNvSpPr/>
          <p:nvPr/>
        </p:nvSpPr>
        <p:spPr>
          <a:xfrm>
            <a:off x="9357705" y="1823605"/>
            <a:ext cx="3464" cy="1299"/>
          </a:xfrm>
          <a:custGeom>
            <a:avLst/>
            <a:gdLst/>
            <a:ahLst/>
            <a:cxnLst/>
            <a:rect l="l" t="t" r="r" b="b"/>
            <a:pathLst>
              <a:path w="5079" h="1905">
                <a:moveTo>
                  <a:pt x="4572" y="0"/>
                </a:moveTo>
                <a:lnTo>
                  <a:pt x="0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611" name="object 5611"/>
          <p:cNvSpPr/>
          <p:nvPr/>
        </p:nvSpPr>
        <p:spPr>
          <a:xfrm>
            <a:off x="9354588" y="1824644"/>
            <a:ext cx="3464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457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612" name="object 5612"/>
          <p:cNvSpPr/>
          <p:nvPr/>
        </p:nvSpPr>
        <p:spPr>
          <a:xfrm>
            <a:off x="9351470" y="1823605"/>
            <a:ext cx="3464" cy="1299"/>
          </a:xfrm>
          <a:custGeom>
            <a:avLst/>
            <a:gdLst/>
            <a:ahLst/>
            <a:cxnLst/>
            <a:rect l="l" t="t" r="r" b="b"/>
            <a:pathLst>
              <a:path w="5079" h="1905">
                <a:moveTo>
                  <a:pt x="4572" y="152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613" name="object 5613"/>
          <p:cNvSpPr/>
          <p:nvPr/>
        </p:nvSpPr>
        <p:spPr>
          <a:xfrm>
            <a:off x="9349393" y="1821527"/>
            <a:ext cx="2165" cy="1299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3048" y="152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614" name="object 5614"/>
          <p:cNvSpPr/>
          <p:nvPr/>
        </p:nvSpPr>
        <p:spPr>
          <a:xfrm>
            <a:off x="9347315" y="1819448"/>
            <a:ext cx="2165" cy="216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3048" y="304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615" name="object 5615"/>
          <p:cNvSpPr/>
          <p:nvPr/>
        </p:nvSpPr>
        <p:spPr>
          <a:xfrm>
            <a:off x="9346276" y="1818409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1524" y="152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616" name="object 5616"/>
          <p:cNvSpPr/>
          <p:nvPr/>
        </p:nvSpPr>
        <p:spPr>
          <a:xfrm>
            <a:off x="9346276" y="1799705"/>
            <a:ext cx="1299" cy="2165"/>
          </a:xfrm>
          <a:custGeom>
            <a:avLst/>
            <a:gdLst/>
            <a:ahLst/>
            <a:cxnLst/>
            <a:rect l="l" t="t" r="r" b="b"/>
            <a:pathLst>
              <a:path w="1904" h="3175">
                <a:moveTo>
                  <a:pt x="0" y="3048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617" name="object 5617"/>
          <p:cNvSpPr/>
          <p:nvPr/>
        </p:nvSpPr>
        <p:spPr>
          <a:xfrm>
            <a:off x="9347314" y="1798667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0" y="1524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618" name="object 5618"/>
          <p:cNvSpPr/>
          <p:nvPr/>
        </p:nvSpPr>
        <p:spPr>
          <a:xfrm>
            <a:off x="9348354" y="1796588"/>
            <a:ext cx="1299" cy="2165"/>
          </a:xfrm>
          <a:custGeom>
            <a:avLst/>
            <a:gdLst/>
            <a:ahLst/>
            <a:cxnLst/>
            <a:rect l="l" t="t" r="r" b="b"/>
            <a:pathLst>
              <a:path w="1904" h="3175">
                <a:moveTo>
                  <a:pt x="0" y="3048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619" name="object 5619"/>
          <p:cNvSpPr/>
          <p:nvPr/>
        </p:nvSpPr>
        <p:spPr>
          <a:xfrm>
            <a:off x="9349393" y="1795549"/>
            <a:ext cx="2165" cy="1299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0" y="1524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620" name="object 5620"/>
          <p:cNvSpPr/>
          <p:nvPr/>
        </p:nvSpPr>
        <p:spPr>
          <a:xfrm>
            <a:off x="9351472" y="179451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621" name="object 5621"/>
          <p:cNvSpPr/>
          <p:nvPr/>
        </p:nvSpPr>
        <p:spPr>
          <a:xfrm>
            <a:off x="9351470" y="1785158"/>
            <a:ext cx="0" cy="10391"/>
          </a:xfrm>
          <a:custGeom>
            <a:avLst/>
            <a:gdLst/>
            <a:ahLst/>
            <a:cxnLst/>
            <a:rect l="l" t="t" r="r" b="b"/>
            <a:pathLst>
              <a:path h="15239">
                <a:moveTo>
                  <a:pt x="0" y="0"/>
                </a:moveTo>
                <a:lnTo>
                  <a:pt x="0" y="1524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622" name="object 5622"/>
          <p:cNvSpPr/>
          <p:nvPr/>
        </p:nvSpPr>
        <p:spPr>
          <a:xfrm>
            <a:off x="9351472" y="178723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623" name="object 5623"/>
          <p:cNvSpPr/>
          <p:nvPr/>
        </p:nvSpPr>
        <p:spPr>
          <a:xfrm>
            <a:off x="9351472" y="178723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624" name="object 5624"/>
          <p:cNvSpPr/>
          <p:nvPr/>
        </p:nvSpPr>
        <p:spPr>
          <a:xfrm>
            <a:off x="9351472" y="178619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625" name="object 5625"/>
          <p:cNvSpPr/>
          <p:nvPr/>
        </p:nvSpPr>
        <p:spPr>
          <a:xfrm>
            <a:off x="9350433" y="178619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626" name="object 5626"/>
          <p:cNvSpPr/>
          <p:nvPr/>
        </p:nvSpPr>
        <p:spPr>
          <a:xfrm>
            <a:off x="9350433" y="178619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627" name="object 5627"/>
          <p:cNvSpPr/>
          <p:nvPr/>
        </p:nvSpPr>
        <p:spPr>
          <a:xfrm>
            <a:off x="9349393" y="1786197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628" name="object 5628"/>
          <p:cNvSpPr/>
          <p:nvPr/>
        </p:nvSpPr>
        <p:spPr>
          <a:xfrm>
            <a:off x="9349393" y="178619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629" name="object 5629"/>
          <p:cNvSpPr/>
          <p:nvPr/>
        </p:nvSpPr>
        <p:spPr>
          <a:xfrm>
            <a:off x="9345236" y="1786196"/>
            <a:ext cx="4330" cy="433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6096" y="0"/>
                </a:moveTo>
                <a:lnTo>
                  <a:pt x="0" y="609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630" name="object 5630"/>
          <p:cNvSpPr/>
          <p:nvPr/>
        </p:nvSpPr>
        <p:spPr>
          <a:xfrm>
            <a:off x="9342118" y="1790353"/>
            <a:ext cx="3464" cy="5195"/>
          </a:xfrm>
          <a:custGeom>
            <a:avLst/>
            <a:gdLst/>
            <a:ahLst/>
            <a:cxnLst/>
            <a:rect l="l" t="t" r="r" b="b"/>
            <a:pathLst>
              <a:path w="5079" h="7619">
                <a:moveTo>
                  <a:pt x="4572" y="0"/>
                </a:moveTo>
                <a:lnTo>
                  <a:pt x="0" y="76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631" name="object 5631"/>
          <p:cNvSpPr/>
          <p:nvPr/>
        </p:nvSpPr>
        <p:spPr>
          <a:xfrm>
            <a:off x="9340041" y="1795549"/>
            <a:ext cx="2165" cy="5195"/>
          </a:xfrm>
          <a:custGeom>
            <a:avLst/>
            <a:gdLst/>
            <a:ahLst/>
            <a:cxnLst/>
            <a:rect l="l" t="t" r="r" b="b"/>
            <a:pathLst>
              <a:path w="3175" h="7619">
                <a:moveTo>
                  <a:pt x="3048" y="0"/>
                </a:moveTo>
                <a:lnTo>
                  <a:pt x="0" y="76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632" name="object 5632"/>
          <p:cNvSpPr/>
          <p:nvPr/>
        </p:nvSpPr>
        <p:spPr>
          <a:xfrm>
            <a:off x="9337964" y="1800745"/>
            <a:ext cx="2165" cy="5195"/>
          </a:xfrm>
          <a:custGeom>
            <a:avLst/>
            <a:gdLst/>
            <a:ahLst/>
            <a:cxnLst/>
            <a:rect l="l" t="t" r="r" b="b"/>
            <a:pathLst>
              <a:path w="3175" h="7619">
                <a:moveTo>
                  <a:pt x="3048" y="0"/>
                </a:moveTo>
                <a:lnTo>
                  <a:pt x="0" y="76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633" name="object 5633"/>
          <p:cNvSpPr/>
          <p:nvPr/>
        </p:nvSpPr>
        <p:spPr>
          <a:xfrm>
            <a:off x="9337964" y="1805940"/>
            <a:ext cx="0" cy="6494"/>
          </a:xfrm>
          <a:custGeom>
            <a:avLst/>
            <a:gdLst/>
            <a:ahLst/>
            <a:cxnLst/>
            <a:rect l="l" t="t" r="r" b="b"/>
            <a:pathLst>
              <a:path h="9525">
                <a:moveTo>
                  <a:pt x="0" y="0"/>
                </a:moveTo>
                <a:lnTo>
                  <a:pt x="0" y="914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634" name="object 5634"/>
          <p:cNvSpPr/>
          <p:nvPr/>
        </p:nvSpPr>
        <p:spPr>
          <a:xfrm>
            <a:off x="9337964" y="1812174"/>
            <a:ext cx="0" cy="5195"/>
          </a:xfrm>
          <a:custGeom>
            <a:avLst/>
            <a:gdLst/>
            <a:ahLst/>
            <a:cxnLst/>
            <a:rect l="l" t="t" r="r" b="b"/>
            <a:pathLst>
              <a:path h="7619">
                <a:moveTo>
                  <a:pt x="0" y="0"/>
                </a:moveTo>
                <a:lnTo>
                  <a:pt x="0" y="76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635" name="object 5635"/>
          <p:cNvSpPr/>
          <p:nvPr/>
        </p:nvSpPr>
        <p:spPr>
          <a:xfrm>
            <a:off x="9337964" y="1817370"/>
            <a:ext cx="2165" cy="5195"/>
          </a:xfrm>
          <a:custGeom>
            <a:avLst/>
            <a:gdLst/>
            <a:ahLst/>
            <a:cxnLst/>
            <a:rect l="l" t="t" r="r" b="b"/>
            <a:pathLst>
              <a:path w="3175" h="7619">
                <a:moveTo>
                  <a:pt x="0" y="0"/>
                </a:moveTo>
                <a:lnTo>
                  <a:pt x="3048" y="76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636" name="object 5636"/>
          <p:cNvSpPr/>
          <p:nvPr/>
        </p:nvSpPr>
        <p:spPr>
          <a:xfrm>
            <a:off x="9340042" y="1822565"/>
            <a:ext cx="2165" cy="5195"/>
          </a:xfrm>
          <a:custGeom>
            <a:avLst/>
            <a:gdLst/>
            <a:ahLst/>
            <a:cxnLst/>
            <a:rect l="l" t="t" r="r" b="b"/>
            <a:pathLst>
              <a:path w="3175" h="7619">
                <a:moveTo>
                  <a:pt x="0" y="0"/>
                </a:moveTo>
                <a:lnTo>
                  <a:pt x="3048" y="76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637" name="object 5637"/>
          <p:cNvSpPr/>
          <p:nvPr/>
        </p:nvSpPr>
        <p:spPr>
          <a:xfrm>
            <a:off x="9342118" y="1827761"/>
            <a:ext cx="4330" cy="5195"/>
          </a:xfrm>
          <a:custGeom>
            <a:avLst/>
            <a:gdLst/>
            <a:ahLst/>
            <a:cxnLst/>
            <a:rect l="l" t="t" r="r" b="b"/>
            <a:pathLst>
              <a:path w="6350" h="7619">
                <a:moveTo>
                  <a:pt x="0" y="0"/>
                </a:moveTo>
                <a:lnTo>
                  <a:pt x="6096" y="76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638" name="object 5638"/>
          <p:cNvSpPr/>
          <p:nvPr/>
        </p:nvSpPr>
        <p:spPr>
          <a:xfrm>
            <a:off x="9346276" y="1788275"/>
            <a:ext cx="3464" cy="3464"/>
          </a:xfrm>
          <a:custGeom>
            <a:avLst/>
            <a:gdLst/>
            <a:ahLst/>
            <a:cxnLst/>
            <a:rect l="l" t="t" r="r" b="b"/>
            <a:pathLst>
              <a:path w="5079" h="5080">
                <a:moveTo>
                  <a:pt x="0" y="4572"/>
                </a:moveTo>
                <a:lnTo>
                  <a:pt x="4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639" name="object 5639"/>
          <p:cNvSpPr/>
          <p:nvPr/>
        </p:nvSpPr>
        <p:spPr>
          <a:xfrm>
            <a:off x="9349393" y="1787236"/>
            <a:ext cx="4330" cy="1299"/>
          </a:xfrm>
          <a:custGeom>
            <a:avLst/>
            <a:gdLst/>
            <a:ahLst/>
            <a:cxnLst/>
            <a:rect l="l" t="t" r="r" b="b"/>
            <a:pathLst>
              <a:path w="6350" h="1905">
                <a:moveTo>
                  <a:pt x="0" y="1524"/>
                </a:moveTo>
                <a:lnTo>
                  <a:pt x="609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640" name="object 5640"/>
          <p:cNvSpPr/>
          <p:nvPr/>
        </p:nvSpPr>
        <p:spPr>
          <a:xfrm>
            <a:off x="9353550" y="1786197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0" y="1524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641" name="object 5641"/>
          <p:cNvSpPr/>
          <p:nvPr/>
        </p:nvSpPr>
        <p:spPr>
          <a:xfrm>
            <a:off x="9358745" y="1787236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642" name="object 5642"/>
          <p:cNvSpPr/>
          <p:nvPr/>
        </p:nvSpPr>
        <p:spPr>
          <a:xfrm>
            <a:off x="9360822" y="1787236"/>
            <a:ext cx="4330" cy="216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0"/>
                </a:moveTo>
                <a:lnTo>
                  <a:pt x="6096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643" name="object 5643"/>
          <p:cNvSpPr/>
          <p:nvPr/>
        </p:nvSpPr>
        <p:spPr>
          <a:xfrm>
            <a:off x="9364980" y="1789314"/>
            <a:ext cx="2165" cy="216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0" y="0"/>
                </a:moveTo>
                <a:lnTo>
                  <a:pt x="3048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644" name="object 5644"/>
          <p:cNvSpPr/>
          <p:nvPr/>
        </p:nvSpPr>
        <p:spPr>
          <a:xfrm>
            <a:off x="9348354" y="1829839"/>
            <a:ext cx="4330" cy="216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6096" y="304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645" name="object 5645"/>
          <p:cNvSpPr/>
          <p:nvPr/>
        </p:nvSpPr>
        <p:spPr>
          <a:xfrm>
            <a:off x="9344197" y="1826722"/>
            <a:ext cx="4330" cy="3464"/>
          </a:xfrm>
          <a:custGeom>
            <a:avLst/>
            <a:gdLst/>
            <a:ahLst/>
            <a:cxnLst/>
            <a:rect l="l" t="t" r="r" b="b"/>
            <a:pathLst>
              <a:path w="6350" h="5080">
                <a:moveTo>
                  <a:pt x="6096" y="457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646" name="object 5646"/>
          <p:cNvSpPr/>
          <p:nvPr/>
        </p:nvSpPr>
        <p:spPr>
          <a:xfrm>
            <a:off x="9342119" y="1825682"/>
            <a:ext cx="2165" cy="1299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3048" y="152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647" name="object 5647"/>
          <p:cNvSpPr/>
          <p:nvPr/>
        </p:nvSpPr>
        <p:spPr>
          <a:xfrm>
            <a:off x="9367057" y="1825682"/>
            <a:ext cx="3464" cy="3464"/>
          </a:xfrm>
          <a:custGeom>
            <a:avLst/>
            <a:gdLst/>
            <a:ahLst/>
            <a:cxnLst/>
            <a:rect l="l" t="t" r="r" b="b"/>
            <a:pathLst>
              <a:path w="5079" h="5080">
                <a:moveTo>
                  <a:pt x="4572" y="0"/>
                </a:moveTo>
                <a:lnTo>
                  <a:pt x="0" y="4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648" name="object 5648"/>
          <p:cNvSpPr/>
          <p:nvPr/>
        </p:nvSpPr>
        <p:spPr>
          <a:xfrm>
            <a:off x="9362900" y="1828800"/>
            <a:ext cx="4330" cy="216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6096" y="0"/>
                </a:moveTo>
                <a:lnTo>
                  <a:pt x="0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649" name="object 5649"/>
          <p:cNvSpPr/>
          <p:nvPr/>
        </p:nvSpPr>
        <p:spPr>
          <a:xfrm>
            <a:off x="9360823" y="1830878"/>
            <a:ext cx="2165" cy="1299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3048" y="0"/>
                </a:moveTo>
                <a:lnTo>
                  <a:pt x="0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650" name="object 5650"/>
          <p:cNvSpPr/>
          <p:nvPr/>
        </p:nvSpPr>
        <p:spPr>
          <a:xfrm>
            <a:off x="9340041" y="1820488"/>
            <a:ext cx="2165" cy="5195"/>
          </a:xfrm>
          <a:custGeom>
            <a:avLst/>
            <a:gdLst/>
            <a:ahLst/>
            <a:cxnLst/>
            <a:rect l="l" t="t" r="r" b="b"/>
            <a:pathLst>
              <a:path w="3175" h="7619">
                <a:moveTo>
                  <a:pt x="3048" y="76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651" name="object 5651"/>
          <p:cNvSpPr/>
          <p:nvPr/>
        </p:nvSpPr>
        <p:spPr>
          <a:xfrm>
            <a:off x="9339003" y="1814253"/>
            <a:ext cx="1299" cy="6494"/>
          </a:xfrm>
          <a:custGeom>
            <a:avLst/>
            <a:gdLst/>
            <a:ahLst/>
            <a:cxnLst/>
            <a:rect l="l" t="t" r="r" b="b"/>
            <a:pathLst>
              <a:path w="1904" h="9525">
                <a:moveTo>
                  <a:pt x="1524" y="914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652" name="object 5652"/>
          <p:cNvSpPr/>
          <p:nvPr/>
        </p:nvSpPr>
        <p:spPr>
          <a:xfrm>
            <a:off x="9339002" y="1806979"/>
            <a:ext cx="0" cy="7360"/>
          </a:xfrm>
          <a:custGeom>
            <a:avLst/>
            <a:gdLst/>
            <a:ahLst/>
            <a:cxnLst/>
            <a:rect l="l" t="t" r="r" b="b"/>
            <a:pathLst>
              <a:path h="10794">
                <a:moveTo>
                  <a:pt x="0" y="0"/>
                </a:moveTo>
                <a:lnTo>
                  <a:pt x="0" y="1066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653" name="object 5653"/>
          <p:cNvSpPr/>
          <p:nvPr/>
        </p:nvSpPr>
        <p:spPr>
          <a:xfrm>
            <a:off x="9374331" y="1806979"/>
            <a:ext cx="0" cy="5195"/>
          </a:xfrm>
          <a:custGeom>
            <a:avLst/>
            <a:gdLst/>
            <a:ahLst/>
            <a:cxnLst/>
            <a:rect l="l" t="t" r="r" b="b"/>
            <a:pathLst>
              <a:path h="7619">
                <a:moveTo>
                  <a:pt x="0" y="0"/>
                </a:moveTo>
                <a:lnTo>
                  <a:pt x="0" y="76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654" name="object 5654"/>
          <p:cNvSpPr/>
          <p:nvPr/>
        </p:nvSpPr>
        <p:spPr>
          <a:xfrm>
            <a:off x="9373292" y="1812174"/>
            <a:ext cx="1299" cy="6494"/>
          </a:xfrm>
          <a:custGeom>
            <a:avLst/>
            <a:gdLst/>
            <a:ahLst/>
            <a:cxnLst/>
            <a:rect l="l" t="t" r="r" b="b"/>
            <a:pathLst>
              <a:path w="1904" h="9525">
                <a:moveTo>
                  <a:pt x="1524" y="0"/>
                </a:moveTo>
                <a:lnTo>
                  <a:pt x="0" y="914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655" name="object 5655"/>
          <p:cNvSpPr/>
          <p:nvPr/>
        </p:nvSpPr>
        <p:spPr>
          <a:xfrm>
            <a:off x="9371214" y="1818410"/>
            <a:ext cx="2165" cy="6494"/>
          </a:xfrm>
          <a:custGeom>
            <a:avLst/>
            <a:gdLst/>
            <a:ahLst/>
            <a:cxnLst/>
            <a:rect l="l" t="t" r="r" b="b"/>
            <a:pathLst>
              <a:path w="3175" h="9525">
                <a:moveTo>
                  <a:pt x="3048" y="0"/>
                </a:moveTo>
                <a:lnTo>
                  <a:pt x="0" y="914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656" name="object 5656"/>
          <p:cNvSpPr/>
          <p:nvPr/>
        </p:nvSpPr>
        <p:spPr>
          <a:xfrm>
            <a:off x="9370174" y="1824644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1524" y="0"/>
                </a:moveTo>
                <a:lnTo>
                  <a:pt x="0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657" name="object 5657"/>
          <p:cNvSpPr/>
          <p:nvPr/>
        </p:nvSpPr>
        <p:spPr>
          <a:xfrm>
            <a:off x="9339003" y="1800745"/>
            <a:ext cx="2165" cy="6494"/>
          </a:xfrm>
          <a:custGeom>
            <a:avLst/>
            <a:gdLst/>
            <a:ahLst/>
            <a:cxnLst/>
            <a:rect l="l" t="t" r="r" b="b"/>
            <a:pathLst>
              <a:path w="3175" h="9525">
                <a:moveTo>
                  <a:pt x="0" y="9144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658" name="object 5658"/>
          <p:cNvSpPr/>
          <p:nvPr/>
        </p:nvSpPr>
        <p:spPr>
          <a:xfrm>
            <a:off x="9341079" y="1794511"/>
            <a:ext cx="3464" cy="6494"/>
          </a:xfrm>
          <a:custGeom>
            <a:avLst/>
            <a:gdLst/>
            <a:ahLst/>
            <a:cxnLst/>
            <a:rect l="l" t="t" r="r" b="b"/>
            <a:pathLst>
              <a:path w="5079" h="9525">
                <a:moveTo>
                  <a:pt x="0" y="9144"/>
                </a:moveTo>
                <a:lnTo>
                  <a:pt x="4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659" name="object 5659"/>
          <p:cNvSpPr/>
          <p:nvPr/>
        </p:nvSpPr>
        <p:spPr>
          <a:xfrm>
            <a:off x="9344197" y="1791393"/>
            <a:ext cx="2165" cy="3464"/>
          </a:xfrm>
          <a:custGeom>
            <a:avLst/>
            <a:gdLst/>
            <a:ahLst/>
            <a:cxnLst/>
            <a:rect l="l" t="t" r="r" b="b"/>
            <a:pathLst>
              <a:path w="3175" h="5080">
                <a:moveTo>
                  <a:pt x="0" y="4572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660" name="object 5660"/>
          <p:cNvSpPr/>
          <p:nvPr/>
        </p:nvSpPr>
        <p:spPr>
          <a:xfrm>
            <a:off x="9367057" y="1791393"/>
            <a:ext cx="3464" cy="5195"/>
          </a:xfrm>
          <a:custGeom>
            <a:avLst/>
            <a:gdLst/>
            <a:ahLst/>
            <a:cxnLst/>
            <a:rect l="l" t="t" r="r" b="b"/>
            <a:pathLst>
              <a:path w="5079" h="7619">
                <a:moveTo>
                  <a:pt x="0" y="0"/>
                </a:moveTo>
                <a:lnTo>
                  <a:pt x="4572" y="76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661" name="object 5661"/>
          <p:cNvSpPr/>
          <p:nvPr/>
        </p:nvSpPr>
        <p:spPr>
          <a:xfrm>
            <a:off x="9370174" y="1796588"/>
            <a:ext cx="3464" cy="6494"/>
          </a:xfrm>
          <a:custGeom>
            <a:avLst/>
            <a:gdLst/>
            <a:ahLst/>
            <a:cxnLst/>
            <a:rect l="l" t="t" r="r" b="b"/>
            <a:pathLst>
              <a:path w="5079" h="9525">
                <a:moveTo>
                  <a:pt x="0" y="0"/>
                </a:moveTo>
                <a:lnTo>
                  <a:pt x="4572" y="914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662" name="object 5662"/>
          <p:cNvSpPr/>
          <p:nvPr/>
        </p:nvSpPr>
        <p:spPr>
          <a:xfrm>
            <a:off x="9373292" y="1802822"/>
            <a:ext cx="1299" cy="4330"/>
          </a:xfrm>
          <a:custGeom>
            <a:avLst/>
            <a:gdLst/>
            <a:ahLst/>
            <a:cxnLst/>
            <a:rect l="l" t="t" r="r" b="b"/>
            <a:pathLst>
              <a:path w="1904" h="6350">
                <a:moveTo>
                  <a:pt x="0" y="0"/>
                </a:moveTo>
                <a:lnTo>
                  <a:pt x="1524" y="609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663" name="object 5663"/>
          <p:cNvSpPr/>
          <p:nvPr/>
        </p:nvSpPr>
        <p:spPr>
          <a:xfrm>
            <a:off x="9356666" y="1853738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664" name="object 5664"/>
          <p:cNvSpPr/>
          <p:nvPr/>
        </p:nvSpPr>
        <p:spPr>
          <a:xfrm>
            <a:off x="9357705" y="185373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665" name="object 5665"/>
          <p:cNvSpPr/>
          <p:nvPr/>
        </p:nvSpPr>
        <p:spPr>
          <a:xfrm>
            <a:off x="9357705" y="1852699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0" y="1524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666" name="object 5666"/>
          <p:cNvSpPr/>
          <p:nvPr/>
        </p:nvSpPr>
        <p:spPr>
          <a:xfrm>
            <a:off x="9358745" y="185269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667" name="object 5667"/>
          <p:cNvSpPr/>
          <p:nvPr/>
        </p:nvSpPr>
        <p:spPr>
          <a:xfrm>
            <a:off x="9358745" y="1852699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668" name="object 5668"/>
          <p:cNvSpPr/>
          <p:nvPr/>
        </p:nvSpPr>
        <p:spPr>
          <a:xfrm>
            <a:off x="9359784" y="1851660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669" name="object 5669"/>
          <p:cNvSpPr/>
          <p:nvPr/>
        </p:nvSpPr>
        <p:spPr>
          <a:xfrm>
            <a:off x="9359784" y="185165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670" name="object 5670"/>
          <p:cNvSpPr/>
          <p:nvPr/>
        </p:nvSpPr>
        <p:spPr>
          <a:xfrm>
            <a:off x="9359784" y="1850621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0" y="1524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671" name="object 5671"/>
          <p:cNvSpPr/>
          <p:nvPr/>
        </p:nvSpPr>
        <p:spPr>
          <a:xfrm>
            <a:off x="9360822" y="1847504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672" name="object 5672"/>
          <p:cNvSpPr/>
          <p:nvPr/>
        </p:nvSpPr>
        <p:spPr>
          <a:xfrm>
            <a:off x="9360822" y="184750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673" name="object 5673"/>
          <p:cNvSpPr/>
          <p:nvPr/>
        </p:nvSpPr>
        <p:spPr>
          <a:xfrm>
            <a:off x="9353550" y="1851660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674" name="object 5674"/>
          <p:cNvSpPr/>
          <p:nvPr/>
        </p:nvSpPr>
        <p:spPr>
          <a:xfrm>
            <a:off x="9353550" y="185269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675" name="object 5675"/>
          <p:cNvSpPr/>
          <p:nvPr/>
        </p:nvSpPr>
        <p:spPr>
          <a:xfrm>
            <a:off x="9353550" y="1852699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676" name="object 5676"/>
          <p:cNvSpPr/>
          <p:nvPr/>
        </p:nvSpPr>
        <p:spPr>
          <a:xfrm>
            <a:off x="9354588" y="1852699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677" name="object 5677"/>
          <p:cNvSpPr/>
          <p:nvPr/>
        </p:nvSpPr>
        <p:spPr>
          <a:xfrm>
            <a:off x="9354588" y="1853738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678" name="object 5678"/>
          <p:cNvSpPr/>
          <p:nvPr/>
        </p:nvSpPr>
        <p:spPr>
          <a:xfrm>
            <a:off x="9355627" y="1853738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679" name="object 5679"/>
          <p:cNvSpPr/>
          <p:nvPr/>
        </p:nvSpPr>
        <p:spPr>
          <a:xfrm>
            <a:off x="9356666" y="185373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680" name="object 5680"/>
          <p:cNvSpPr/>
          <p:nvPr/>
        </p:nvSpPr>
        <p:spPr>
          <a:xfrm>
            <a:off x="9356666" y="179139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681" name="object 5681"/>
          <p:cNvSpPr/>
          <p:nvPr/>
        </p:nvSpPr>
        <p:spPr>
          <a:xfrm>
            <a:off x="9357705" y="1786197"/>
            <a:ext cx="3464" cy="1299"/>
          </a:xfrm>
          <a:custGeom>
            <a:avLst/>
            <a:gdLst/>
            <a:ahLst/>
            <a:cxnLst/>
            <a:rect l="l" t="t" r="r" b="b"/>
            <a:pathLst>
              <a:path w="5079" h="1905">
                <a:moveTo>
                  <a:pt x="4572" y="152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682" name="object 5682"/>
          <p:cNvSpPr/>
          <p:nvPr/>
        </p:nvSpPr>
        <p:spPr>
          <a:xfrm>
            <a:off x="9355627" y="1786197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30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683" name="object 5683"/>
          <p:cNvSpPr/>
          <p:nvPr/>
        </p:nvSpPr>
        <p:spPr>
          <a:xfrm>
            <a:off x="9352509" y="1786197"/>
            <a:ext cx="3464" cy="1299"/>
          </a:xfrm>
          <a:custGeom>
            <a:avLst/>
            <a:gdLst/>
            <a:ahLst/>
            <a:cxnLst/>
            <a:rect l="l" t="t" r="r" b="b"/>
            <a:pathLst>
              <a:path w="5079" h="1905">
                <a:moveTo>
                  <a:pt x="4572" y="0"/>
                </a:moveTo>
                <a:lnTo>
                  <a:pt x="0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684" name="object 5684"/>
          <p:cNvSpPr/>
          <p:nvPr/>
        </p:nvSpPr>
        <p:spPr>
          <a:xfrm>
            <a:off x="9340042" y="1823605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685" name="object 5685"/>
          <p:cNvSpPr/>
          <p:nvPr/>
        </p:nvSpPr>
        <p:spPr>
          <a:xfrm>
            <a:off x="9340042" y="1824644"/>
            <a:ext cx="2165" cy="5195"/>
          </a:xfrm>
          <a:custGeom>
            <a:avLst/>
            <a:gdLst/>
            <a:ahLst/>
            <a:cxnLst/>
            <a:rect l="l" t="t" r="r" b="b"/>
            <a:pathLst>
              <a:path w="3175" h="7619">
                <a:moveTo>
                  <a:pt x="0" y="0"/>
                </a:moveTo>
                <a:lnTo>
                  <a:pt x="3048" y="76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686" name="object 5686"/>
          <p:cNvSpPr/>
          <p:nvPr/>
        </p:nvSpPr>
        <p:spPr>
          <a:xfrm>
            <a:off x="9342118" y="1829839"/>
            <a:ext cx="4330" cy="17750"/>
          </a:xfrm>
          <a:custGeom>
            <a:avLst/>
            <a:gdLst/>
            <a:ahLst/>
            <a:cxnLst/>
            <a:rect l="l" t="t" r="r" b="b"/>
            <a:pathLst>
              <a:path w="6350" h="26035">
                <a:moveTo>
                  <a:pt x="0" y="0"/>
                </a:moveTo>
                <a:lnTo>
                  <a:pt x="6096" y="2590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687" name="object 5687"/>
          <p:cNvSpPr/>
          <p:nvPr/>
        </p:nvSpPr>
        <p:spPr>
          <a:xfrm>
            <a:off x="9347314" y="1851660"/>
            <a:ext cx="2165" cy="216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0" y="0"/>
                </a:moveTo>
                <a:lnTo>
                  <a:pt x="3048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688" name="object 5688"/>
          <p:cNvSpPr/>
          <p:nvPr/>
        </p:nvSpPr>
        <p:spPr>
          <a:xfrm>
            <a:off x="9349393" y="1853738"/>
            <a:ext cx="1299" cy="2165"/>
          </a:xfrm>
          <a:custGeom>
            <a:avLst/>
            <a:gdLst/>
            <a:ahLst/>
            <a:cxnLst/>
            <a:rect l="l" t="t" r="r" b="b"/>
            <a:pathLst>
              <a:path w="1904" h="3175">
                <a:moveTo>
                  <a:pt x="0" y="0"/>
                </a:moveTo>
                <a:lnTo>
                  <a:pt x="1524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689" name="object 5689"/>
          <p:cNvSpPr/>
          <p:nvPr/>
        </p:nvSpPr>
        <p:spPr>
          <a:xfrm>
            <a:off x="9350433" y="1855817"/>
            <a:ext cx="2165" cy="1299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0" y="0"/>
                </a:moveTo>
                <a:lnTo>
                  <a:pt x="3048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690" name="object 5690"/>
          <p:cNvSpPr/>
          <p:nvPr/>
        </p:nvSpPr>
        <p:spPr>
          <a:xfrm>
            <a:off x="9352511" y="1856856"/>
            <a:ext cx="3464" cy="1299"/>
          </a:xfrm>
          <a:custGeom>
            <a:avLst/>
            <a:gdLst/>
            <a:ahLst/>
            <a:cxnLst/>
            <a:rect l="l" t="t" r="r" b="b"/>
            <a:pathLst>
              <a:path w="5079" h="1905">
                <a:moveTo>
                  <a:pt x="0" y="0"/>
                </a:moveTo>
                <a:lnTo>
                  <a:pt x="4572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691" name="object 5691"/>
          <p:cNvSpPr/>
          <p:nvPr/>
        </p:nvSpPr>
        <p:spPr>
          <a:xfrm>
            <a:off x="9355627" y="1857894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692" name="object 5692"/>
          <p:cNvSpPr/>
          <p:nvPr/>
        </p:nvSpPr>
        <p:spPr>
          <a:xfrm>
            <a:off x="9357705" y="1856856"/>
            <a:ext cx="3464" cy="1299"/>
          </a:xfrm>
          <a:custGeom>
            <a:avLst/>
            <a:gdLst/>
            <a:ahLst/>
            <a:cxnLst/>
            <a:rect l="l" t="t" r="r" b="b"/>
            <a:pathLst>
              <a:path w="5079" h="1905">
                <a:moveTo>
                  <a:pt x="0" y="1524"/>
                </a:moveTo>
                <a:lnTo>
                  <a:pt x="4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693" name="object 5693"/>
          <p:cNvSpPr/>
          <p:nvPr/>
        </p:nvSpPr>
        <p:spPr>
          <a:xfrm>
            <a:off x="9360823" y="1855817"/>
            <a:ext cx="2165" cy="1299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0" y="1524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694" name="object 5694"/>
          <p:cNvSpPr/>
          <p:nvPr/>
        </p:nvSpPr>
        <p:spPr>
          <a:xfrm>
            <a:off x="9362902" y="1853738"/>
            <a:ext cx="1299" cy="2165"/>
          </a:xfrm>
          <a:custGeom>
            <a:avLst/>
            <a:gdLst/>
            <a:ahLst/>
            <a:cxnLst/>
            <a:rect l="l" t="t" r="r" b="b"/>
            <a:pathLst>
              <a:path w="1904" h="3175">
                <a:moveTo>
                  <a:pt x="0" y="3048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695" name="object 5695"/>
          <p:cNvSpPr/>
          <p:nvPr/>
        </p:nvSpPr>
        <p:spPr>
          <a:xfrm>
            <a:off x="9363941" y="1851660"/>
            <a:ext cx="2165" cy="216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0" y="3048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696" name="object 5696"/>
          <p:cNvSpPr/>
          <p:nvPr/>
        </p:nvSpPr>
        <p:spPr>
          <a:xfrm>
            <a:off x="9366019" y="1849582"/>
            <a:ext cx="1299" cy="2165"/>
          </a:xfrm>
          <a:custGeom>
            <a:avLst/>
            <a:gdLst/>
            <a:ahLst/>
            <a:cxnLst/>
            <a:rect l="l" t="t" r="r" b="b"/>
            <a:pathLst>
              <a:path w="1904" h="3175">
                <a:moveTo>
                  <a:pt x="0" y="3048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697" name="object 5697"/>
          <p:cNvSpPr/>
          <p:nvPr/>
        </p:nvSpPr>
        <p:spPr>
          <a:xfrm>
            <a:off x="9367057" y="1829840"/>
            <a:ext cx="4330" cy="19915"/>
          </a:xfrm>
          <a:custGeom>
            <a:avLst/>
            <a:gdLst/>
            <a:ahLst/>
            <a:cxnLst/>
            <a:rect l="l" t="t" r="r" b="b"/>
            <a:pathLst>
              <a:path w="6350" h="29210">
                <a:moveTo>
                  <a:pt x="0" y="28955"/>
                </a:moveTo>
                <a:lnTo>
                  <a:pt x="609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698" name="object 5698"/>
          <p:cNvSpPr/>
          <p:nvPr/>
        </p:nvSpPr>
        <p:spPr>
          <a:xfrm>
            <a:off x="9371214" y="1824644"/>
            <a:ext cx="2165" cy="5195"/>
          </a:xfrm>
          <a:custGeom>
            <a:avLst/>
            <a:gdLst/>
            <a:ahLst/>
            <a:cxnLst/>
            <a:rect l="l" t="t" r="r" b="b"/>
            <a:pathLst>
              <a:path w="3175" h="7619">
                <a:moveTo>
                  <a:pt x="0" y="762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699" name="object 5699"/>
          <p:cNvSpPr/>
          <p:nvPr/>
        </p:nvSpPr>
        <p:spPr>
          <a:xfrm>
            <a:off x="9373291" y="1823605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700" name="object 5700"/>
          <p:cNvSpPr/>
          <p:nvPr/>
        </p:nvSpPr>
        <p:spPr>
          <a:xfrm>
            <a:off x="9390956" y="1705148"/>
            <a:ext cx="2165" cy="216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3048" y="304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701" name="object 5701"/>
          <p:cNvSpPr/>
          <p:nvPr/>
        </p:nvSpPr>
        <p:spPr>
          <a:xfrm>
            <a:off x="9340042" y="1756064"/>
            <a:ext cx="1299" cy="2165"/>
          </a:xfrm>
          <a:custGeom>
            <a:avLst/>
            <a:gdLst/>
            <a:ahLst/>
            <a:cxnLst/>
            <a:rect l="l" t="t" r="r" b="b"/>
            <a:pathLst>
              <a:path w="1904" h="3175">
                <a:moveTo>
                  <a:pt x="0" y="0"/>
                </a:moveTo>
                <a:lnTo>
                  <a:pt x="1524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702" name="object 5702"/>
          <p:cNvSpPr/>
          <p:nvPr/>
        </p:nvSpPr>
        <p:spPr>
          <a:xfrm>
            <a:off x="9341079" y="1707226"/>
            <a:ext cx="51955" cy="51089"/>
          </a:xfrm>
          <a:custGeom>
            <a:avLst/>
            <a:gdLst/>
            <a:ahLst/>
            <a:cxnLst/>
            <a:rect l="l" t="t" r="r" b="b"/>
            <a:pathLst>
              <a:path w="76200" h="74930">
                <a:moveTo>
                  <a:pt x="0" y="74675"/>
                </a:moveTo>
                <a:lnTo>
                  <a:pt x="7620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703" name="object 5703"/>
          <p:cNvSpPr/>
          <p:nvPr/>
        </p:nvSpPr>
        <p:spPr>
          <a:xfrm>
            <a:off x="9340042" y="1705147"/>
            <a:ext cx="51089" cy="51089"/>
          </a:xfrm>
          <a:custGeom>
            <a:avLst/>
            <a:gdLst/>
            <a:ahLst/>
            <a:cxnLst/>
            <a:rect l="l" t="t" r="r" b="b"/>
            <a:pathLst>
              <a:path w="74929" h="74930">
                <a:moveTo>
                  <a:pt x="74675" y="0"/>
                </a:moveTo>
                <a:lnTo>
                  <a:pt x="0" y="746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704" name="object 5704"/>
          <p:cNvSpPr/>
          <p:nvPr/>
        </p:nvSpPr>
        <p:spPr>
          <a:xfrm>
            <a:off x="9320299" y="1707226"/>
            <a:ext cx="2165" cy="19050"/>
          </a:xfrm>
          <a:custGeom>
            <a:avLst/>
            <a:gdLst/>
            <a:ahLst/>
            <a:cxnLst/>
            <a:rect l="l" t="t" r="r" b="b"/>
            <a:pathLst>
              <a:path w="3175" h="27939">
                <a:moveTo>
                  <a:pt x="0" y="0"/>
                </a:moveTo>
                <a:lnTo>
                  <a:pt x="3048" y="2743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705" name="object 5705"/>
          <p:cNvSpPr/>
          <p:nvPr/>
        </p:nvSpPr>
        <p:spPr>
          <a:xfrm>
            <a:off x="9322377" y="1725930"/>
            <a:ext cx="7360" cy="17750"/>
          </a:xfrm>
          <a:custGeom>
            <a:avLst/>
            <a:gdLst/>
            <a:ahLst/>
            <a:cxnLst/>
            <a:rect l="l" t="t" r="r" b="b"/>
            <a:pathLst>
              <a:path w="10795" h="26035">
                <a:moveTo>
                  <a:pt x="0" y="0"/>
                </a:moveTo>
                <a:lnTo>
                  <a:pt x="10668" y="2590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706" name="object 5706"/>
          <p:cNvSpPr/>
          <p:nvPr/>
        </p:nvSpPr>
        <p:spPr>
          <a:xfrm>
            <a:off x="9329650" y="1743595"/>
            <a:ext cx="11690" cy="14720"/>
          </a:xfrm>
          <a:custGeom>
            <a:avLst/>
            <a:gdLst/>
            <a:ahLst/>
            <a:cxnLst/>
            <a:rect l="l" t="t" r="r" b="b"/>
            <a:pathLst>
              <a:path w="17145" h="21589">
                <a:moveTo>
                  <a:pt x="0" y="0"/>
                </a:moveTo>
                <a:lnTo>
                  <a:pt x="16764" y="2133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707" name="object 5707"/>
          <p:cNvSpPr/>
          <p:nvPr/>
        </p:nvSpPr>
        <p:spPr>
          <a:xfrm>
            <a:off x="9306790" y="1707226"/>
            <a:ext cx="13855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708" name="object 5708"/>
          <p:cNvSpPr/>
          <p:nvPr/>
        </p:nvSpPr>
        <p:spPr>
          <a:xfrm>
            <a:off x="9320298" y="1704109"/>
            <a:ext cx="0" cy="3464"/>
          </a:xfrm>
          <a:custGeom>
            <a:avLst/>
            <a:gdLst/>
            <a:ahLst/>
            <a:cxnLst/>
            <a:rect l="l" t="t" r="r" b="b"/>
            <a:pathLst>
              <a:path h="5080">
                <a:moveTo>
                  <a:pt x="-1524" y="2286"/>
                </a:moveTo>
                <a:lnTo>
                  <a:pt x="1524" y="2286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709" name="object 5709"/>
          <p:cNvSpPr/>
          <p:nvPr/>
        </p:nvSpPr>
        <p:spPr>
          <a:xfrm>
            <a:off x="9306790" y="1704109"/>
            <a:ext cx="13855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1981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710" name="object 5710"/>
          <p:cNvSpPr/>
          <p:nvPr/>
        </p:nvSpPr>
        <p:spPr>
          <a:xfrm>
            <a:off x="9393034" y="1707226"/>
            <a:ext cx="10391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711" name="object 5711"/>
          <p:cNvSpPr/>
          <p:nvPr/>
        </p:nvSpPr>
        <p:spPr>
          <a:xfrm>
            <a:off x="9393035" y="1704109"/>
            <a:ext cx="10391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1524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712" name="object 5712"/>
          <p:cNvSpPr/>
          <p:nvPr/>
        </p:nvSpPr>
        <p:spPr>
          <a:xfrm>
            <a:off x="9393034" y="1704109"/>
            <a:ext cx="0" cy="3464"/>
          </a:xfrm>
          <a:custGeom>
            <a:avLst/>
            <a:gdLst/>
            <a:ahLst/>
            <a:cxnLst/>
            <a:rect l="l" t="t" r="r" b="b"/>
            <a:pathLst>
              <a:path h="5080">
                <a:moveTo>
                  <a:pt x="-1524" y="2286"/>
                </a:moveTo>
                <a:lnTo>
                  <a:pt x="1524" y="2286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713" name="object 5713"/>
          <p:cNvSpPr/>
          <p:nvPr/>
        </p:nvSpPr>
        <p:spPr>
          <a:xfrm>
            <a:off x="9308868" y="1706188"/>
            <a:ext cx="0" cy="154997"/>
          </a:xfrm>
          <a:custGeom>
            <a:avLst/>
            <a:gdLst/>
            <a:ahLst/>
            <a:cxnLst/>
            <a:rect l="l" t="t" r="r" b="b"/>
            <a:pathLst>
              <a:path h="227330">
                <a:moveTo>
                  <a:pt x="0" y="0"/>
                </a:moveTo>
                <a:lnTo>
                  <a:pt x="0" y="227075"/>
                </a:lnTo>
              </a:path>
            </a:pathLst>
          </a:custGeom>
          <a:ln w="609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714" name="object 5714"/>
          <p:cNvSpPr/>
          <p:nvPr/>
        </p:nvSpPr>
        <p:spPr>
          <a:xfrm>
            <a:off x="9306790" y="1704109"/>
            <a:ext cx="0" cy="155864"/>
          </a:xfrm>
          <a:custGeom>
            <a:avLst/>
            <a:gdLst/>
            <a:ahLst/>
            <a:cxnLst/>
            <a:rect l="l" t="t" r="r" b="b"/>
            <a:pathLst>
              <a:path h="228600">
                <a:moveTo>
                  <a:pt x="0" y="0"/>
                </a:moveTo>
                <a:lnTo>
                  <a:pt x="0" y="22860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715" name="object 5715"/>
          <p:cNvSpPr/>
          <p:nvPr/>
        </p:nvSpPr>
        <p:spPr>
          <a:xfrm>
            <a:off x="9461614" y="1797628"/>
            <a:ext cx="1299" cy="2165"/>
          </a:xfrm>
          <a:custGeom>
            <a:avLst/>
            <a:gdLst/>
            <a:ahLst/>
            <a:cxnLst/>
            <a:rect l="l" t="t" r="r" b="b"/>
            <a:pathLst>
              <a:path w="1904" h="3175">
                <a:moveTo>
                  <a:pt x="1524" y="304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716" name="object 5716"/>
          <p:cNvSpPr/>
          <p:nvPr/>
        </p:nvSpPr>
        <p:spPr>
          <a:xfrm>
            <a:off x="9459536" y="1796588"/>
            <a:ext cx="2165" cy="1299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3048" y="152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717" name="object 5717"/>
          <p:cNvSpPr/>
          <p:nvPr/>
        </p:nvSpPr>
        <p:spPr>
          <a:xfrm>
            <a:off x="9458497" y="1795549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1524" y="152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718" name="object 5718"/>
          <p:cNvSpPr/>
          <p:nvPr/>
        </p:nvSpPr>
        <p:spPr>
          <a:xfrm>
            <a:off x="9458497" y="179554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719" name="object 5719"/>
          <p:cNvSpPr/>
          <p:nvPr/>
        </p:nvSpPr>
        <p:spPr>
          <a:xfrm>
            <a:off x="9457459" y="179451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720" name="object 5720"/>
          <p:cNvSpPr/>
          <p:nvPr/>
        </p:nvSpPr>
        <p:spPr>
          <a:xfrm>
            <a:off x="9457459" y="179451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721" name="object 5721"/>
          <p:cNvSpPr/>
          <p:nvPr/>
        </p:nvSpPr>
        <p:spPr>
          <a:xfrm>
            <a:off x="9455381" y="1791393"/>
            <a:ext cx="2165" cy="1299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3048" y="152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722" name="object 5722"/>
          <p:cNvSpPr/>
          <p:nvPr/>
        </p:nvSpPr>
        <p:spPr>
          <a:xfrm>
            <a:off x="9454342" y="1791393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723" name="object 5723"/>
          <p:cNvSpPr/>
          <p:nvPr/>
        </p:nvSpPr>
        <p:spPr>
          <a:xfrm>
            <a:off x="9452263" y="1791393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30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724" name="object 5724"/>
          <p:cNvSpPr/>
          <p:nvPr/>
        </p:nvSpPr>
        <p:spPr>
          <a:xfrm>
            <a:off x="9450185" y="1791393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30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725" name="object 5725"/>
          <p:cNvSpPr/>
          <p:nvPr/>
        </p:nvSpPr>
        <p:spPr>
          <a:xfrm>
            <a:off x="9448106" y="1791393"/>
            <a:ext cx="2165" cy="1299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3048" y="0"/>
                </a:moveTo>
                <a:lnTo>
                  <a:pt x="0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726" name="object 5726"/>
          <p:cNvSpPr/>
          <p:nvPr/>
        </p:nvSpPr>
        <p:spPr>
          <a:xfrm>
            <a:off x="9448106" y="179451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727" name="object 5727"/>
          <p:cNvSpPr/>
          <p:nvPr/>
        </p:nvSpPr>
        <p:spPr>
          <a:xfrm>
            <a:off x="9448106" y="179554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728" name="object 5728"/>
          <p:cNvSpPr/>
          <p:nvPr/>
        </p:nvSpPr>
        <p:spPr>
          <a:xfrm>
            <a:off x="9447067" y="179554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729" name="object 5729"/>
          <p:cNvSpPr/>
          <p:nvPr/>
        </p:nvSpPr>
        <p:spPr>
          <a:xfrm>
            <a:off x="9446028" y="1795549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1524" y="0"/>
                </a:moveTo>
                <a:lnTo>
                  <a:pt x="0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730" name="object 5730"/>
          <p:cNvSpPr/>
          <p:nvPr/>
        </p:nvSpPr>
        <p:spPr>
          <a:xfrm>
            <a:off x="9443950" y="1796588"/>
            <a:ext cx="2165" cy="216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3048" y="0"/>
                </a:moveTo>
                <a:lnTo>
                  <a:pt x="0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731" name="object 5731"/>
          <p:cNvSpPr/>
          <p:nvPr/>
        </p:nvSpPr>
        <p:spPr>
          <a:xfrm>
            <a:off x="9442912" y="1798667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1524" y="0"/>
                </a:moveTo>
                <a:lnTo>
                  <a:pt x="0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732" name="object 5732"/>
          <p:cNvSpPr/>
          <p:nvPr/>
        </p:nvSpPr>
        <p:spPr>
          <a:xfrm>
            <a:off x="9442912" y="1799705"/>
            <a:ext cx="0" cy="216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1524" y="1524"/>
                </a:moveTo>
                <a:lnTo>
                  <a:pt x="1524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733" name="object 5733"/>
          <p:cNvSpPr/>
          <p:nvPr/>
        </p:nvSpPr>
        <p:spPr>
          <a:xfrm>
            <a:off x="9442910" y="1799705"/>
            <a:ext cx="0" cy="19050"/>
          </a:xfrm>
          <a:custGeom>
            <a:avLst/>
            <a:gdLst/>
            <a:ahLst/>
            <a:cxnLst/>
            <a:rect l="l" t="t" r="r" b="b"/>
            <a:pathLst>
              <a:path h="27939">
                <a:moveTo>
                  <a:pt x="0" y="0"/>
                </a:moveTo>
                <a:lnTo>
                  <a:pt x="0" y="2743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734" name="object 5734"/>
          <p:cNvSpPr/>
          <p:nvPr/>
        </p:nvSpPr>
        <p:spPr>
          <a:xfrm>
            <a:off x="9442912" y="1818409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0" y="0"/>
                </a:moveTo>
                <a:lnTo>
                  <a:pt x="1524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735" name="object 5735"/>
          <p:cNvSpPr/>
          <p:nvPr/>
        </p:nvSpPr>
        <p:spPr>
          <a:xfrm>
            <a:off x="9443951" y="1819448"/>
            <a:ext cx="1299" cy="2165"/>
          </a:xfrm>
          <a:custGeom>
            <a:avLst/>
            <a:gdLst/>
            <a:ahLst/>
            <a:cxnLst/>
            <a:rect l="l" t="t" r="r" b="b"/>
            <a:pathLst>
              <a:path w="1904" h="3175">
                <a:moveTo>
                  <a:pt x="0" y="0"/>
                </a:moveTo>
                <a:lnTo>
                  <a:pt x="1524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736" name="object 5736"/>
          <p:cNvSpPr/>
          <p:nvPr/>
        </p:nvSpPr>
        <p:spPr>
          <a:xfrm>
            <a:off x="9444988" y="1821527"/>
            <a:ext cx="3464" cy="2165"/>
          </a:xfrm>
          <a:custGeom>
            <a:avLst/>
            <a:gdLst/>
            <a:ahLst/>
            <a:cxnLst/>
            <a:rect l="l" t="t" r="r" b="b"/>
            <a:pathLst>
              <a:path w="5079" h="3175">
                <a:moveTo>
                  <a:pt x="0" y="0"/>
                </a:moveTo>
                <a:lnTo>
                  <a:pt x="4572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737" name="object 5737"/>
          <p:cNvSpPr/>
          <p:nvPr/>
        </p:nvSpPr>
        <p:spPr>
          <a:xfrm>
            <a:off x="9448106" y="1823605"/>
            <a:ext cx="3464" cy="1299"/>
          </a:xfrm>
          <a:custGeom>
            <a:avLst/>
            <a:gdLst/>
            <a:ahLst/>
            <a:cxnLst/>
            <a:rect l="l" t="t" r="r" b="b"/>
            <a:pathLst>
              <a:path w="5079" h="1905">
                <a:moveTo>
                  <a:pt x="0" y="0"/>
                </a:moveTo>
                <a:lnTo>
                  <a:pt x="4572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738" name="object 5738"/>
          <p:cNvSpPr/>
          <p:nvPr/>
        </p:nvSpPr>
        <p:spPr>
          <a:xfrm>
            <a:off x="9451223" y="1824644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739" name="object 5739"/>
          <p:cNvSpPr/>
          <p:nvPr/>
        </p:nvSpPr>
        <p:spPr>
          <a:xfrm>
            <a:off x="9453302" y="1823605"/>
            <a:ext cx="3464" cy="1299"/>
          </a:xfrm>
          <a:custGeom>
            <a:avLst/>
            <a:gdLst/>
            <a:ahLst/>
            <a:cxnLst/>
            <a:rect l="l" t="t" r="r" b="b"/>
            <a:pathLst>
              <a:path w="5079" h="1905">
                <a:moveTo>
                  <a:pt x="0" y="1524"/>
                </a:moveTo>
                <a:lnTo>
                  <a:pt x="4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740" name="object 5740"/>
          <p:cNvSpPr/>
          <p:nvPr/>
        </p:nvSpPr>
        <p:spPr>
          <a:xfrm>
            <a:off x="9456420" y="1822565"/>
            <a:ext cx="3464" cy="1299"/>
          </a:xfrm>
          <a:custGeom>
            <a:avLst/>
            <a:gdLst/>
            <a:ahLst/>
            <a:cxnLst/>
            <a:rect l="l" t="t" r="r" b="b"/>
            <a:pathLst>
              <a:path w="5079" h="1905">
                <a:moveTo>
                  <a:pt x="0" y="1524"/>
                </a:moveTo>
                <a:lnTo>
                  <a:pt x="4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741" name="object 5741"/>
          <p:cNvSpPr/>
          <p:nvPr/>
        </p:nvSpPr>
        <p:spPr>
          <a:xfrm>
            <a:off x="9459536" y="1820488"/>
            <a:ext cx="2165" cy="216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0" y="3048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742" name="object 5742"/>
          <p:cNvSpPr/>
          <p:nvPr/>
        </p:nvSpPr>
        <p:spPr>
          <a:xfrm>
            <a:off x="9461614" y="1819448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0" y="1524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743" name="object 5743"/>
          <p:cNvSpPr/>
          <p:nvPr/>
        </p:nvSpPr>
        <p:spPr>
          <a:xfrm>
            <a:off x="9456420" y="185062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744" name="object 5744"/>
          <p:cNvSpPr/>
          <p:nvPr/>
        </p:nvSpPr>
        <p:spPr>
          <a:xfrm>
            <a:off x="9456420" y="184854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745" name="object 5745"/>
          <p:cNvSpPr/>
          <p:nvPr/>
        </p:nvSpPr>
        <p:spPr>
          <a:xfrm>
            <a:off x="9456420" y="1850621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746" name="object 5746"/>
          <p:cNvSpPr/>
          <p:nvPr/>
        </p:nvSpPr>
        <p:spPr>
          <a:xfrm>
            <a:off x="9456419" y="1848542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30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747" name="object 5747"/>
          <p:cNvSpPr/>
          <p:nvPr/>
        </p:nvSpPr>
        <p:spPr>
          <a:xfrm>
            <a:off x="9449146" y="1849582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748" name="object 5748"/>
          <p:cNvSpPr/>
          <p:nvPr/>
        </p:nvSpPr>
        <p:spPr>
          <a:xfrm>
            <a:off x="9449146" y="185062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749" name="object 5749"/>
          <p:cNvSpPr/>
          <p:nvPr/>
        </p:nvSpPr>
        <p:spPr>
          <a:xfrm>
            <a:off x="9449146" y="185062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750" name="object 5750"/>
          <p:cNvSpPr/>
          <p:nvPr/>
        </p:nvSpPr>
        <p:spPr>
          <a:xfrm>
            <a:off x="9449146" y="1850621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751" name="object 5751"/>
          <p:cNvSpPr/>
          <p:nvPr/>
        </p:nvSpPr>
        <p:spPr>
          <a:xfrm>
            <a:off x="9449146" y="1851659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752" name="object 5752"/>
          <p:cNvSpPr/>
          <p:nvPr/>
        </p:nvSpPr>
        <p:spPr>
          <a:xfrm>
            <a:off x="9450185" y="185165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753" name="object 5753"/>
          <p:cNvSpPr/>
          <p:nvPr/>
        </p:nvSpPr>
        <p:spPr>
          <a:xfrm>
            <a:off x="9450185" y="1851660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754" name="object 5754"/>
          <p:cNvSpPr/>
          <p:nvPr/>
        </p:nvSpPr>
        <p:spPr>
          <a:xfrm>
            <a:off x="9450185" y="185269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755" name="object 5755"/>
          <p:cNvSpPr/>
          <p:nvPr/>
        </p:nvSpPr>
        <p:spPr>
          <a:xfrm>
            <a:off x="9450185" y="185269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756" name="object 5756"/>
          <p:cNvSpPr/>
          <p:nvPr/>
        </p:nvSpPr>
        <p:spPr>
          <a:xfrm>
            <a:off x="9450185" y="1852699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757" name="object 5757"/>
          <p:cNvSpPr/>
          <p:nvPr/>
        </p:nvSpPr>
        <p:spPr>
          <a:xfrm>
            <a:off x="9451223" y="185269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758" name="object 5758"/>
          <p:cNvSpPr/>
          <p:nvPr/>
        </p:nvSpPr>
        <p:spPr>
          <a:xfrm>
            <a:off x="9451223" y="1852699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759" name="object 5759"/>
          <p:cNvSpPr/>
          <p:nvPr/>
        </p:nvSpPr>
        <p:spPr>
          <a:xfrm>
            <a:off x="9451223" y="1853738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760" name="object 5760"/>
          <p:cNvSpPr/>
          <p:nvPr/>
        </p:nvSpPr>
        <p:spPr>
          <a:xfrm>
            <a:off x="9452263" y="185373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761" name="object 5761"/>
          <p:cNvSpPr/>
          <p:nvPr/>
        </p:nvSpPr>
        <p:spPr>
          <a:xfrm>
            <a:off x="9452263" y="185373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762" name="object 5762"/>
          <p:cNvSpPr/>
          <p:nvPr/>
        </p:nvSpPr>
        <p:spPr>
          <a:xfrm>
            <a:off x="9452263" y="1853738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763" name="object 5763"/>
          <p:cNvSpPr/>
          <p:nvPr/>
        </p:nvSpPr>
        <p:spPr>
          <a:xfrm>
            <a:off x="9453302" y="185373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764" name="object 5764"/>
          <p:cNvSpPr/>
          <p:nvPr/>
        </p:nvSpPr>
        <p:spPr>
          <a:xfrm>
            <a:off x="9453302" y="185373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765" name="object 5765"/>
          <p:cNvSpPr/>
          <p:nvPr/>
        </p:nvSpPr>
        <p:spPr>
          <a:xfrm>
            <a:off x="9453302" y="1853738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766" name="object 5766"/>
          <p:cNvSpPr/>
          <p:nvPr/>
        </p:nvSpPr>
        <p:spPr>
          <a:xfrm>
            <a:off x="9454342" y="1852699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767" name="object 5767"/>
          <p:cNvSpPr/>
          <p:nvPr/>
        </p:nvSpPr>
        <p:spPr>
          <a:xfrm>
            <a:off x="9454342" y="185269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768" name="object 5768"/>
          <p:cNvSpPr/>
          <p:nvPr/>
        </p:nvSpPr>
        <p:spPr>
          <a:xfrm>
            <a:off x="9454342" y="1852699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769" name="object 5769"/>
          <p:cNvSpPr/>
          <p:nvPr/>
        </p:nvSpPr>
        <p:spPr>
          <a:xfrm>
            <a:off x="9455381" y="185269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770" name="object 5770"/>
          <p:cNvSpPr/>
          <p:nvPr/>
        </p:nvSpPr>
        <p:spPr>
          <a:xfrm>
            <a:off x="9455381" y="185269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771" name="object 5771"/>
          <p:cNvSpPr/>
          <p:nvPr/>
        </p:nvSpPr>
        <p:spPr>
          <a:xfrm>
            <a:off x="9455381" y="1851660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772" name="object 5772"/>
          <p:cNvSpPr/>
          <p:nvPr/>
        </p:nvSpPr>
        <p:spPr>
          <a:xfrm>
            <a:off x="9455381" y="1851659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773" name="object 5773"/>
          <p:cNvSpPr/>
          <p:nvPr/>
        </p:nvSpPr>
        <p:spPr>
          <a:xfrm>
            <a:off x="9456420" y="185165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774" name="object 5774"/>
          <p:cNvSpPr/>
          <p:nvPr/>
        </p:nvSpPr>
        <p:spPr>
          <a:xfrm>
            <a:off x="9456420" y="1850621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775" name="object 5775"/>
          <p:cNvSpPr/>
          <p:nvPr/>
        </p:nvSpPr>
        <p:spPr>
          <a:xfrm>
            <a:off x="9456420" y="185062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776" name="object 5776"/>
          <p:cNvSpPr/>
          <p:nvPr/>
        </p:nvSpPr>
        <p:spPr>
          <a:xfrm>
            <a:off x="9456420" y="185062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777" name="object 5777"/>
          <p:cNvSpPr/>
          <p:nvPr/>
        </p:nvSpPr>
        <p:spPr>
          <a:xfrm>
            <a:off x="9456420" y="1849582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778" name="object 5778"/>
          <p:cNvSpPr/>
          <p:nvPr/>
        </p:nvSpPr>
        <p:spPr>
          <a:xfrm>
            <a:off x="9456420" y="184958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779" name="object 5779"/>
          <p:cNvSpPr/>
          <p:nvPr/>
        </p:nvSpPr>
        <p:spPr>
          <a:xfrm>
            <a:off x="9456420" y="184958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780" name="object 5780"/>
          <p:cNvSpPr/>
          <p:nvPr/>
        </p:nvSpPr>
        <p:spPr>
          <a:xfrm>
            <a:off x="9456420" y="184958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781" name="object 5781"/>
          <p:cNvSpPr/>
          <p:nvPr/>
        </p:nvSpPr>
        <p:spPr>
          <a:xfrm>
            <a:off x="9456420" y="1848542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782" name="object 5782"/>
          <p:cNvSpPr/>
          <p:nvPr/>
        </p:nvSpPr>
        <p:spPr>
          <a:xfrm>
            <a:off x="9456420" y="184854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783" name="object 5783"/>
          <p:cNvSpPr/>
          <p:nvPr/>
        </p:nvSpPr>
        <p:spPr>
          <a:xfrm>
            <a:off x="9456420" y="184854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784" name="object 5784"/>
          <p:cNvSpPr/>
          <p:nvPr/>
        </p:nvSpPr>
        <p:spPr>
          <a:xfrm>
            <a:off x="9455381" y="1847504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1524" y="152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785" name="object 5785"/>
          <p:cNvSpPr/>
          <p:nvPr/>
        </p:nvSpPr>
        <p:spPr>
          <a:xfrm>
            <a:off x="9455381" y="184750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786" name="object 5786"/>
          <p:cNvSpPr/>
          <p:nvPr/>
        </p:nvSpPr>
        <p:spPr>
          <a:xfrm>
            <a:off x="9455381" y="184750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787" name="object 5787"/>
          <p:cNvSpPr/>
          <p:nvPr/>
        </p:nvSpPr>
        <p:spPr>
          <a:xfrm>
            <a:off x="9455381" y="184750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788" name="object 5788"/>
          <p:cNvSpPr/>
          <p:nvPr/>
        </p:nvSpPr>
        <p:spPr>
          <a:xfrm>
            <a:off x="9454342" y="1846465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1524" y="152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789" name="object 5789"/>
          <p:cNvSpPr/>
          <p:nvPr/>
        </p:nvSpPr>
        <p:spPr>
          <a:xfrm>
            <a:off x="9454342" y="184646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790" name="object 5790"/>
          <p:cNvSpPr/>
          <p:nvPr/>
        </p:nvSpPr>
        <p:spPr>
          <a:xfrm>
            <a:off x="9454342" y="184646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791" name="object 5791"/>
          <p:cNvSpPr/>
          <p:nvPr/>
        </p:nvSpPr>
        <p:spPr>
          <a:xfrm>
            <a:off x="9453302" y="1846465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792" name="object 5792"/>
          <p:cNvSpPr/>
          <p:nvPr/>
        </p:nvSpPr>
        <p:spPr>
          <a:xfrm>
            <a:off x="9453302" y="184646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793" name="object 5793"/>
          <p:cNvSpPr/>
          <p:nvPr/>
        </p:nvSpPr>
        <p:spPr>
          <a:xfrm>
            <a:off x="9453302" y="184646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794" name="object 5794"/>
          <p:cNvSpPr/>
          <p:nvPr/>
        </p:nvSpPr>
        <p:spPr>
          <a:xfrm>
            <a:off x="9452263" y="1846465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795" name="object 5795"/>
          <p:cNvSpPr/>
          <p:nvPr/>
        </p:nvSpPr>
        <p:spPr>
          <a:xfrm>
            <a:off x="9452263" y="184646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796" name="object 5796"/>
          <p:cNvSpPr/>
          <p:nvPr/>
        </p:nvSpPr>
        <p:spPr>
          <a:xfrm>
            <a:off x="9452263" y="184646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797" name="object 5797"/>
          <p:cNvSpPr/>
          <p:nvPr/>
        </p:nvSpPr>
        <p:spPr>
          <a:xfrm>
            <a:off x="9451224" y="1846465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798" name="object 5798"/>
          <p:cNvSpPr/>
          <p:nvPr/>
        </p:nvSpPr>
        <p:spPr>
          <a:xfrm>
            <a:off x="9451223" y="184646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799" name="object 5799"/>
          <p:cNvSpPr/>
          <p:nvPr/>
        </p:nvSpPr>
        <p:spPr>
          <a:xfrm>
            <a:off x="9451223" y="184646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800" name="object 5800"/>
          <p:cNvSpPr/>
          <p:nvPr/>
        </p:nvSpPr>
        <p:spPr>
          <a:xfrm>
            <a:off x="9450185" y="1846465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1524" y="0"/>
                </a:moveTo>
                <a:lnTo>
                  <a:pt x="0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801" name="object 5801"/>
          <p:cNvSpPr/>
          <p:nvPr/>
        </p:nvSpPr>
        <p:spPr>
          <a:xfrm>
            <a:off x="9450185" y="184750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802" name="object 5802"/>
          <p:cNvSpPr/>
          <p:nvPr/>
        </p:nvSpPr>
        <p:spPr>
          <a:xfrm>
            <a:off x="9450185" y="184750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803" name="object 5803"/>
          <p:cNvSpPr/>
          <p:nvPr/>
        </p:nvSpPr>
        <p:spPr>
          <a:xfrm>
            <a:off x="9450185" y="184750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804" name="object 5804"/>
          <p:cNvSpPr/>
          <p:nvPr/>
        </p:nvSpPr>
        <p:spPr>
          <a:xfrm>
            <a:off x="9450185" y="1847504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805" name="object 5805"/>
          <p:cNvSpPr/>
          <p:nvPr/>
        </p:nvSpPr>
        <p:spPr>
          <a:xfrm>
            <a:off x="9449146" y="1848542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806" name="object 5806"/>
          <p:cNvSpPr/>
          <p:nvPr/>
        </p:nvSpPr>
        <p:spPr>
          <a:xfrm>
            <a:off x="9449146" y="184854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807" name="object 5807"/>
          <p:cNvSpPr/>
          <p:nvPr/>
        </p:nvSpPr>
        <p:spPr>
          <a:xfrm>
            <a:off x="9449146" y="1848542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808" name="object 5808"/>
          <p:cNvSpPr/>
          <p:nvPr/>
        </p:nvSpPr>
        <p:spPr>
          <a:xfrm>
            <a:off x="9449146" y="184958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809" name="object 5809"/>
          <p:cNvSpPr/>
          <p:nvPr/>
        </p:nvSpPr>
        <p:spPr>
          <a:xfrm>
            <a:off x="9449146" y="184958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810" name="object 5810"/>
          <p:cNvSpPr/>
          <p:nvPr/>
        </p:nvSpPr>
        <p:spPr>
          <a:xfrm>
            <a:off x="9449146" y="184958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811" name="object 5811"/>
          <p:cNvSpPr/>
          <p:nvPr/>
        </p:nvSpPr>
        <p:spPr>
          <a:xfrm>
            <a:off x="9444989" y="1851659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812" name="object 5812"/>
          <p:cNvSpPr/>
          <p:nvPr/>
        </p:nvSpPr>
        <p:spPr>
          <a:xfrm>
            <a:off x="9444989" y="1847504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76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813" name="object 5813"/>
          <p:cNvSpPr/>
          <p:nvPr/>
        </p:nvSpPr>
        <p:spPr>
          <a:xfrm>
            <a:off x="9443951" y="1845425"/>
            <a:ext cx="0" cy="216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1524" y="1524"/>
                </a:moveTo>
                <a:lnTo>
                  <a:pt x="1524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814" name="object 5814"/>
          <p:cNvSpPr/>
          <p:nvPr/>
        </p:nvSpPr>
        <p:spPr>
          <a:xfrm>
            <a:off x="9440834" y="1845425"/>
            <a:ext cx="0" cy="216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1524" y="1524"/>
                </a:moveTo>
                <a:lnTo>
                  <a:pt x="1524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815" name="object 5815"/>
          <p:cNvSpPr/>
          <p:nvPr/>
        </p:nvSpPr>
        <p:spPr>
          <a:xfrm>
            <a:off x="9444989" y="184750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816" name="object 5816"/>
          <p:cNvSpPr/>
          <p:nvPr/>
        </p:nvSpPr>
        <p:spPr>
          <a:xfrm>
            <a:off x="9439794" y="184750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817" name="object 5817"/>
          <p:cNvSpPr/>
          <p:nvPr/>
        </p:nvSpPr>
        <p:spPr>
          <a:xfrm>
            <a:off x="9439794" y="1847503"/>
            <a:ext cx="0" cy="4330"/>
          </a:xfrm>
          <a:custGeom>
            <a:avLst/>
            <a:gdLst/>
            <a:ahLst/>
            <a:cxnLst/>
            <a:rect l="l" t="t" r="r" b="b"/>
            <a:pathLst>
              <a:path h="6350">
                <a:moveTo>
                  <a:pt x="-1524" y="3048"/>
                </a:moveTo>
                <a:lnTo>
                  <a:pt x="1524" y="3048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818" name="object 5818"/>
          <p:cNvSpPr/>
          <p:nvPr/>
        </p:nvSpPr>
        <p:spPr>
          <a:xfrm>
            <a:off x="9444989" y="1851660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819" name="object 5819"/>
          <p:cNvSpPr/>
          <p:nvPr/>
        </p:nvSpPr>
        <p:spPr>
          <a:xfrm>
            <a:off x="9439794" y="1851660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820" name="object 5820"/>
          <p:cNvSpPr/>
          <p:nvPr/>
        </p:nvSpPr>
        <p:spPr>
          <a:xfrm>
            <a:off x="9443951" y="1852699"/>
            <a:ext cx="0" cy="4330"/>
          </a:xfrm>
          <a:custGeom>
            <a:avLst/>
            <a:gdLst/>
            <a:ahLst/>
            <a:cxnLst/>
            <a:rect l="l" t="t" r="r" b="b"/>
            <a:pathLst>
              <a:path h="6350">
                <a:moveTo>
                  <a:pt x="-1524" y="3048"/>
                </a:moveTo>
                <a:lnTo>
                  <a:pt x="1524" y="3048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821" name="object 5821"/>
          <p:cNvSpPr/>
          <p:nvPr/>
        </p:nvSpPr>
        <p:spPr>
          <a:xfrm>
            <a:off x="9440834" y="1852699"/>
            <a:ext cx="0" cy="4330"/>
          </a:xfrm>
          <a:custGeom>
            <a:avLst/>
            <a:gdLst/>
            <a:ahLst/>
            <a:cxnLst/>
            <a:rect l="l" t="t" r="r" b="b"/>
            <a:pathLst>
              <a:path h="6350">
                <a:moveTo>
                  <a:pt x="-1524" y="3048"/>
                </a:moveTo>
                <a:lnTo>
                  <a:pt x="1524" y="3048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822" name="object 5822"/>
          <p:cNvSpPr/>
          <p:nvPr/>
        </p:nvSpPr>
        <p:spPr>
          <a:xfrm>
            <a:off x="9443951" y="185685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823" name="object 5823"/>
          <p:cNvSpPr/>
          <p:nvPr/>
        </p:nvSpPr>
        <p:spPr>
          <a:xfrm>
            <a:off x="9441873" y="1856855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30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824" name="object 5824"/>
          <p:cNvSpPr/>
          <p:nvPr/>
        </p:nvSpPr>
        <p:spPr>
          <a:xfrm>
            <a:off x="9440834" y="1856855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825" name="object 5825"/>
          <p:cNvSpPr/>
          <p:nvPr/>
        </p:nvSpPr>
        <p:spPr>
          <a:xfrm>
            <a:off x="9440834" y="185685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826" name="object 5826"/>
          <p:cNvSpPr/>
          <p:nvPr/>
        </p:nvSpPr>
        <p:spPr>
          <a:xfrm>
            <a:off x="9440834" y="185685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827" name="object 5827"/>
          <p:cNvSpPr/>
          <p:nvPr/>
        </p:nvSpPr>
        <p:spPr>
          <a:xfrm>
            <a:off x="9440834" y="1856855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828" name="object 5828"/>
          <p:cNvSpPr/>
          <p:nvPr/>
        </p:nvSpPr>
        <p:spPr>
          <a:xfrm>
            <a:off x="9442912" y="1856855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829" name="object 5829"/>
          <p:cNvSpPr/>
          <p:nvPr/>
        </p:nvSpPr>
        <p:spPr>
          <a:xfrm>
            <a:off x="9443951" y="185685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830" name="object 5830"/>
          <p:cNvSpPr/>
          <p:nvPr/>
        </p:nvSpPr>
        <p:spPr>
          <a:xfrm>
            <a:off x="9443951" y="1856856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831" name="object 5831"/>
          <p:cNvSpPr/>
          <p:nvPr/>
        </p:nvSpPr>
        <p:spPr>
          <a:xfrm>
            <a:off x="9440834" y="1856856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832" name="object 5832"/>
          <p:cNvSpPr/>
          <p:nvPr/>
        </p:nvSpPr>
        <p:spPr>
          <a:xfrm>
            <a:off x="9438754" y="1857894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833" name="object 5833"/>
          <p:cNvSpPr/>
          <p:nvPr/>
        </p:nvSpPr>
        <p:spPr>
          <a:xfrm>
            <a:off x="9443951" y="1857894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834" name="object 5834"/>
          <p:cNvSpPr/>
          <p:nvPr/>
        </p:nvSpPr>
        <p:spPr>
          <a:xfrm>
            <a:off x="9446028" y="1858933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835" name="object 5835"/>
          <p:cNvSpPr/>
          <p:nvPr/>
        </p:nvSpPr>
        <p:spPr>
          <a:xfrm>
            <a:off x="9438754" y="1858933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836" name="object 5836"/>
          <p:cNvSpPr/>
          <p:nvPr/>
        </p:nvSpPr>
        <p:spPr>
          <a:xfrm>
            <a:off x="9456420" y="185062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837" name="object 5837"/>
          <p:cNvSpPr/>
          <p:nvPr/>
        </p:nvSpPr>
        <p:spPr>
          <a:xfrm>
            <a:off x="9456420" y="185062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838" name="object 5838"/>
          <p:cNvSpPr/>
          <p:nvPr/>
        </p:nvSpPr>
        <p:spPr>
          <a:xfrm>
            <a:off x="9456420" y="1849582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839" name="object 5839"/>
          <p:cNvSpPr/>
          <p:nvPr/>
        </p:nvSpPr>
        <p:spPr>
          <a:xfrm>
            <a:off x="9456420" y="184958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840" name="object 5840"/>
          <p:cNvSpPr/>
          <p:nvPr/>
        </p:nvSpPr>
        <p:spPr>
          <a:xfrm>
            <a:off x="9456420" y="184958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841" name="object 5841"/>
          <p:cNvSpPr/>
          <p:nvPr/>
        </p:nvSpPr>
        <p:spPr>
          <a:xfrm>
            <a:off x="9456420" y="184958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842" name="object 5842"/>
          <p:cNvSpPr/>
          <p:nvPr/>
        </p:nvSpPr>
        <p:spPr>
          <a:xfrm>
            <a:off x="9456420" y="184958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843" name="object 5843"/>
          <p:cNvSpPr/>
          <p:nvPr/>
        </p:nvSpPr>
        <p:spPr>
          <a:xfrm>
            <a:off x="9456420" y="1849582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844" name="object 5844"/>
          <p:cNvSpPr/>
          <p:nvPr/>
        </p:nvSpPr>
        <p:spPr>
          <a:xfrm>
            <a:off x="9456420" y="185062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845" name="object 5845"/>
          <p:cNvSpPr/>
          <p:nvPr/>
        </p:nvSpPr>
        <p:spPr>
          <a:xfrm>
            <a:off x="9456420" y="185062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846" name="object 5846"/>
          <p:cNvSpPr/>
          <p:nvPr/>
        </p:nvSpPr>
        <p:spPr>
          <a:xfrm>
            <a:off x="9456420" y="185062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847" name="object 5847"/>
          <p:cNvSpPr/>
          <p:nvPr/>
        </p:nvSpPr>
        <p:spPr>
          <a:xfrm>
            <a:off x="9456420" y="1849582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848" name="object 5848"/>
          <p:cNvSpPr/>
          <p:nvPr/>
        </p:nvSpPr>
        <p:spPr>
          <a:xfrm>
            <a:off x="9456420" y="185062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849" name="object 5849"/>
          <p:cNvSpPr/>
          <p:nvPr/>
        </p:nvSpPr>
        <p:spPr>
          <a:xfrm>
            <a:off x="9456420" y="185062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850" name="object 5850"/>
          <p:cNvSpPr/>
          <p:nvPr/>
        </p:nvSpPr>
        <p:spPr>
          <a:xfrm>
            <a:off x="9456420" y="1848542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851" name="object 5851"/>
          <p:cNvSpPr/>
          <p:nvPr/>
        </p:nvSpPr>
        <p:spPr>
          <a:xfrm>
            <a:off x="9456420" y="1848542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852" name="object 5852"/>
          <p:cNvSpPr/>
          <p:nvPr/>
        </p:nvSpPr>
        <p:spPr>
          <a:xfrm>
            <a:off x="9456420" y="184958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853" name="object 5853"/>
          <p:cNvSpPr/>
          <p:nvPr/>
        </p:nvSpPr>
        <p:spPr>
          <a:xfrm>
            <a:off x="9456420" y="184958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854" name="object 5854"/>
          <p:cNvSpPr/>
          <p:nvPr/>
        </p:nvSpPr>
        <p:spPr>
          <a:xfrm>
            <a:off x="9456420" y="184958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855" name="object 5855"/>
          <p:cNvSpPr/>
          <p:nvPr/>
        </p:nvSpPr>
        <p:spPr>
          <a:xfrm>
            <a:off x="9456420" y="184958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856" name="object 5856"/>
          <p:cNvSpPr/>
          <p:nvPr/>
        </p:nvSpPr>
        <p:spPr>
          <a:xfrm>
            <a:off x="9456420" y="184958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857" name="object 5857"/>
          <p:cNvSpPr/>
          <p:nvPr/>
        </p:nvSpPr>
        <p:spPr>
          <a:xfrm>
            <a:off x="9456420" y="184958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858" name="object 5858"/>
          <p:cNvSpPr/>
          <p:nvPr/>
        </p:nvSpPr>
        <p:spPr>
          <a:xfrm>
            <a:off x="9456420" y="1849582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859" name="object 5859"/>
          <p:cNvSpPr/>
          <p:nvPr/>
        </p:nvSpPr>
        <p:spPr>
          <a:xfrm>
            <a:off x="9456420" y="1849582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860" name="object 5860"/>
          <p:cNvSpPr/>
          <p:nvPr/>
        </p:nvSpPr>
        <p:spPr>
          <a:xfrm>
            <a:off x="9456420" y="184958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861" name="object 5861"/>
          <p:cNvSpPr/>
          <p:nvPr/>
        </p:nvSpPr>
        <p:spPr>
          <a:xfrm>
            <a:off x="9456420" y="184958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862" name="object 5862"/>
          <p:cNvSpPr/>
          <p:nvPr/>
        </p:nvSpPr>
        <p:spPr>
          <a:xfrm>
            <a:off x="9456420" y="1849582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863" name="object 5863"/>
          <p:cNvSpPr/>
          <p:nvPr/>
        </p:nvSpPr>
        <p:spPr>
          <a:xfrm>
            <a:off x="9456420" y="185062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864" name="object 5864"/>
          <p:cNvSpPr/>
          <p:nvPr/>
        </p:nvSpPr>
        <p:spPr>
          <a:xfrm>
            <a:off x="9456420" y="185062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865" name="object 5865"/>
          <p:cNvSpPr/>
          <p:nvPr/>
        </p:nvSpPr>
        <p:spPr>
          <a:xfrm>
            <a:off x="9456420" y="1849582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866" name="object 5866"/>
          <p:cNvSpPr/>
          <p:nvPr/>
        </p:nvSpPr>
        <p:spPr>
          <a:xfrm>
            <a:off x="9456420" y="1848542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867" name="object 5867"/>
          <p:cNvSpPr/>
          <p:nvPr/>
        </p:nvSpPr>
        <p:spPr>
          <a:xfrm>
            <a:off x="9456420" y="184854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868" name="object 5868"/>
          <p:cNvSpPr/>
          <p:nvPr/>
        </p:nvSpPr>
        <p:spPr>
          <a:xfrm>
            <a:off x="9456420" y="184854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869" name="object 5869"/>
          <p:cNvSpPr/>
          <p:nvPr/>
        </p:nvSpPr>
        <p:spPr>
          <a:xfrm>
            <a:off x="9456420" y="1848542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870" name="object 5870"/>
          <p:cNvSpPr/>
          <p:nvPr/>
        </p:nvSpPr>
        <p:spPr>
          <a:xfrm>
            <a:off x="9458497" y="1849582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871" name="object 5871"/>
          <p:cNvSpPr/>
          <p:nvPr/>
        </p:nvSpPr>
        <p:spPr>
          <a:xfrm>
            <a:off x="9458497" y="185062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872" name="object 5872"/>
          <p:cNvSpPr/>
          <p:nvPr/>
        </p:nvSpPr>
        <p:spPr>
          <a:xfrm>
            <a:off x="9458497" y="185062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873" name="object 5873"/>
          <p:cNvSpPr/>
          <p:nvPr/>
        </p:nvSpPr>
        <p:spPr>
          <a:xfrm>
            <a:off x="9458497" y="1849582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874" name="object 5874"/>
          <p:cNvSpPr/>
          <p:nvPr/>
        </p:nvSpPr>
        <p:spPr>
          <a:xfrm>
            <a:off x="9458497" y="1848542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875" name="object 5875"/>
          <p:cNvSpPr/>
          <p:nvPr/>
        </p:nvSpPr>
        <p:spPr>
          <a:xfrm>
            <a:off x="9458497" y="184854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876" name="object 5876"/>
          <p:cNvSpPr/>
          <p:nvPr/>
        </p:nvSpPr>
        <p:spPr>
          <a:xfrm>
            <a:off x="9458497" y="184854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877" name="object 5877"/>
          <p:cNvSpPr/>
          <p:nvPr/>
        </p:nvSpPr>
        <p:spPr>
          <a:xfrm>
            <a:off x="9458497" y="1848542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878" name="object 5878"/>
          <p:cNvSpPr/>
          <p:nvPr/>
        </p:nvSpPr>
        <p:spPr>
          <a:xfrm>
            <a:off x="9456420" y="1850621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879" name="object 5879"/>
          <p:cNvSpPr/>
          <p:nvPr/>
        </p:nvSpPr>
        <p:spPr>
          <a:xfrm>
            <a:off x="9454342" y="1851660"/>
            <a:ext cx="2165" cy="216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3048" y="0"/>
                </a:moveTo>
                <a:lnTo>
                  <a:pt x="0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880" name="object 5880"/>
          <p:cNvSpPr/>
          <p:nvPr/>
        </p:nvSpPr>
        <p:spPr>
          <a:xfrm>
            <a:off x="9453302" y="1853738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881" name="object 5881"/>
          <p:cNvSpPr/>
          <p:nvPr/>
        </p:nvSpPr>
        <p:spPr>
          <a:xfrm>
            <a:off x="9451224" y="1853738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30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882" name="object 5882"/>
          <p:cNvSpPr/>
          <p:nvPr/>
        </p:nvSpPr>
        <p:spPr>
          <a:xfrm>
            <a:off x="9449146" y="1851660"/>
            <a:ext cx="2165" cy="216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3048" y="304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883" name="object 5883"/>
          <p:cNvSpPr/>
          <p:nvPr/>
        </p:nvSpPr>
        <p:spPr>
          <a:xfrm>
            <a:off x="9449146" y="1846465"/>
            <a:ext cx="2165" cy="1299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0" y="1524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884" name="object 5884"/>
          <p:cNvSpPr/>
          <p:nvPr/>
        </p:nvSpPr>
        <p:spPr>
          <a:xfrm>
            <a:off x="9451223" y="1846465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885" name="object 5885"/>
          <p:cNvSpPr/>
          <p:nvPr/>
        </p:nvSpPr>
        <p:spPr>
          <a:xfrm>
            <a:off x="9453302" y="1846465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886" name="object 5886"/>
          <p:cNvSpPr/>
          <p:nvPr/>
        </p:nvSpPr>
        <p:spPr>
          <a:xfrm>
            <a:off x="9454342" y="1846465"/>
            <a:ext cx="2165" cy="1299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0" y="0"/>
                </a:moveTo>
                <a:lnTo>
                  <a:pt x="3048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887" name="object 5887"/>
          <p:cNvSpPr/>
          <p:nvPr/>
        </p:nvSpPr>
        <p:spPr>
          <a:xfrm>
            <a:off x="9456420" y="1847504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888" name="object 5888"/>
          <p:cNvSpPr/>
          <p:nvPr/>
        </p:nvSpPr>
        <p:spPr>
          <a:xfrm>
            <a:off x="9455381" y="1849582"/>
            <a:ext cx="1299" cy="2165"/>
          </a:xfrm>
          <a:custGeom>
            <a:avLst/>
            <a:gdLst/>
            <a:ahLst/>
            <a:cxnLst/>
            <a:rect l="l" t="t" r="r" b="b"/>
            <a:pathLst>
              <a:path w="1904" h="3175">
                <a:moveTo>
                  <a:pt x="1524" y="0"/>
                </a:moveTo>
                <a:lnTo>
                  <a:pt x="0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889" name="object 5889"/>
          <p:cNvSpPr/>
          <p:nvPr/>
        </p:nvSpPr>
        <p:spPr>
          <a:xfrm>
            <a:off x="9454342" y="1851660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1524" y="0"/>
                </a:moveTo>
                <a:lnTo>
                  <a:pt x="0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890" name="object 5890"/>
          <p:cNvSpPr/>
          <p:nvPr/>
        </p:nvSpPr>
        <p:spPr>
          <a:xfrm>
            <a:off x="9453302" y="1852699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1524" y="0"/>
                </a:moveTo>
                <a:lnTo>
                  <a:pt x="0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891" name="object 5891"/>
          <p:cNvSpPr/>
          <p:nvPr/>
        </p:nvSpPr>
        <p:spPr>
          <a:xfrm>
            <a:off x="9451224" y="1852699"/>
            <a:ext cx="2165" cy="1299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3048" y="152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892" name="object 5892"/>
          <p:cNvSpPr/>
          <p:nvPr/>
        </p:nvSpPr>
        <p:spPr>
          <a:xfrm>
            <a:off x="9450185" y="1851660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1524" y="152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893" name="object 5893"/>
          <p:cNvSpPr/>
          <p:nvPr/>
        </p:nvSpPr>
        <p:spPr>
          <a:xfrm>
            <a:off x="9449146" y="1849582"/>
            <a:ext cx="1299" cy="2165"/>
          </a:xfrm>
          <a:custGeom>
            <a:avLst/>
            <a:gdLst/>
            <a:ahLst/>
            <a:cxnLst/>
            <a:rect l="l" t="t" r="r" b="b"/>
            <a:pathLst>
              <a:path w="1904" h="3175">
                <a:moveTo>
                  <a:pt x="1524" y="304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894" name="object 5894"/>
          <p:cNvSpPr/>
          <p:nvPr/>
        </p:nvSpPr>
        <p:spPr>
          <a:xfrm>
            <a:off x="9449146" y="1848542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0" y="1524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895" name="object 5895"/>
          <p:cNvSpPr/>
          <p:nvPr/>
        </p:nvSpPr>
        <p:spPr>
          <a:xfrm>
            <a:off x="9450185" y="1846465"/>
            <a:ext cx="1299" cy="2165"/>
          </a:xfrm>
          <a:custGeom>
            <a:avLst/>
            <a:gdLst/>
            <a:ahLst/>
            <a:cxnLst/>
            <a:rect l="l" t="t" r="r" b="b"/>
            <a:pathLst>
              <a:path w="1904" h="3175">
                <a:moveTo>
                  <a:pt x="0" y="3048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896" name="object 5896"/>
          <p:cNvSpPr/>
          <p:nvPr/>
        </p:nvSpPr>
        <p:spPr>
          <a:xfrm>
            <a:off x="9451223" y="1846465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897" name="object 5897"/>
          <p:cNvSpPr/>
          <p:nvPr/>
        </p:nvSpPr>
        <p:spPr>
          <a:xfrm>
            <a:off x="9453302" y="1846465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898" name="object 5898"/>
          <p:cNvSpPr/>
          <p:nvPr/>
        </p:nvSpPr>
        <p:spPr>
          <a:xfrm>
            <a:off x="9454342" y="1846465"/>
            <a:ext cx="1299" cy="2165"/>
          </a:xfrm>
          <a:custGeom>
            <a:avLst/>
            <a:gdLst/>
            <a:ahLst/>
            <a:cxnLst/>
            <a:rect l="l" t="t" r="r" b="b"/>
            <a:pathLst>
              <a:path w="1904" h="3175">
                <a:moveTo>
                  <a:pt x="0" y="0"/>
                </a:moveTo>
                <a:lnTo>
                  <a:pt x="1524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899" name="object 5899"/>
          <p:cNvSpPr/>
          <p:nvPr/>
        </p:nvSpPr>
        <p:spPr>
          <a:xfrm>
            <a:off x="9455381" y="1848542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0" y="0"/>
                </a:moveTo>
                <a:lnTo>
                  <a:pt x="1524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900" name="object 5900"/>
          <p:cNvSpPr/>
          <p:nvPr/>
        </p:nvSpPr>
        <p:spPr>
          <a:xfrm>
            <a:off x="9452263" y="1852699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901" name="object 5901"/>
          <p:cNvSpPr/>
          <p:nvPr/>
        </p:nvSpPr>
        <p:spPr>
          <a:xfrm>
            <a:off x="9449146" y="1851659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902" name="object 5902"/>
          <p:cNvSpPr/>
          <p:nvPr/>
        </p:nvSpPr>
        <p:spPr>
          <a:xfrm>
            <a:off x="9450185" y="185165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903" name="object 5903"/>
          <p:cNvSpPr/>
          <p:nvPr/>
        </p:nvSpPr>
        <p:spPr>
          <a:xfrm>
            <a:off x="9450185" y="185165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904" name="object 5904"/>
          <p:cNvSpPr/>
          <p:nvPr/>
        </p:nvSpPr>
        <p:spPr>
          <a:xfrm>
            <a:off x="9450185" y="185165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905" name="object 5905"/>
          <p:cNvSpPr/>
          <p:nvPr/>
        </p:nvSpPr>
        <p:spPr>
          <a:xfrm>
            <a:off x="9450185" y="185165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906" name="object 5906"/>
          <p:cNvSpPr/>
          <p:nvPr/>
        </p:nvSpPr>
        <p:spPr>
          <a:xfrm>
            <a:off x="9450185" y="185165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907" name="object 5907"/>
          <p:cNvSpPr/>
          <p:nvPr/>
        </p:nvSpPr>
        <p:spPr>
          <a:xfrm>
            <a:off x="9450185" y="185165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908" name="object 5908"/>
          <p:cNvSpPr/>
          <p:nvPr/>
        </p:nvSpPr>
        <p:spPr>
          <a:xfrm>
            <a:off x="9449146" y="1851659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909" name="object 5909"/>
          <p:cNvSpPr/>
          <p:nvPr/>
        </p:nvSpPr>
        <p:spPr>
          <a:xfrm>
            <a:off x="9449146" y="1850621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910" name="object 5910"/>
          <p:cNvSpPr/>
          <p:nvPr/>
        </p:nvSpPr>
        <p:spPr>
          <a:xfrm>
            <a:off x="9449146" y="185062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911" name="object 5911"/>
          <p:cNvSpPr/>
          <p:nvPr/>
        </p:nvSpPr>
        <p:spPr>
          <a:xfrm>
            <a:off x="9449146" y="1849582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912" name="object 5912"/>
          <p:cNvSpPr/>
          <p:nvPr/>
        </p:nvSpPr>
        <p:spPr>
          <a:xfrm>
            <a:off x="9452263" y="1847504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913" name="object 5913"/>
          <p:cNvSpPr/>
          <p:nvPr/>
        </p:nvSpPr>
        <p:spPr>
          <a:xfrm>
            <a:off x="9449146" y="184958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914" name="object 5914"/>
          <p:cNvSpPr/>
          <p:nvPr/>
        </p:nvSpPr>
        <p:spPr>
          <a:xfrm>
            <a:off x="9449146" y="1848542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915" name="object 5915"/>
          <p:cNvSpPr/>
          <p:nvPr/>
        </p:nvSpPr>
        <p:spPr>
          <a:xfrm>
            <a:off x="9449146" y="184854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916" name="object 5916"/>
          <p:cNvSpPr/>
          <p:nvPr/>
        </p:nvSpPr>
        <p:spPr>
          <a:xfrm>
            <a:off x="9449146" y="1848542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917" name="object 5917"/>
          <p:cNvSpPr/>
          <p:nvPr/>
        </p:nvSpPr>
        <p:spPr>
          <a:xfrm>
            <a:off x="9450185" y="1847504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918" name="object 5918"/>
          <p:cNvSpPr/>
          <p:nvPr/>
        </p:nvSpPr>
        <p:spPr>
          <a:xfrm>
            <a:off x="9450185" y="184750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919" name="object 5919"/>
          <p:cNvSpPr/>
          <p:nvPr/>
        </p:nvSpPr>
        <p:spPr>
          <a:xfrm>
            <a:off x="9450185" y="184750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920" name="object 5920"/>
          <p:cNvSpPr/>
          <p:nvPr/>
        </p:nvSpPr>
        <p:spPr>
          <a:xfrm>
            <a:off x="9450185" y="184750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921" name="object 5921"/>
          <p:cNvSpPr/>
          <p:nvPr/>
        </p:nvSpPr>
        <p:spPr>
          <a:xfrm>
            <a:off x="9450185" y="184750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922" name="object 5922"/>
          <p:cNvSpPr/>
          <p:nvPr/>
        </p:nvSpPr>
        <p:spPr>
          <a:xfrm>
            <a:off x="9450185" y="184750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923" name="object 5923"/>
          <p:cNvSpPr/>
          <p:nvPr/>
        </p:nvSpPr>
        <p:spPr>
          <a:xfrm>
            <a:off x="9449146" y="1847504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1524" y="0"/>
                </a:moveTo>
                <a:lnTo>
                  <a:pt x="0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924" name="object 5924"/>
          <p:cNvSpPr/>
          <p:nvPr/>
        </p:nvSpPr>
        <p:spPr>
          <a:xfrm>
            <a:off x="9455381" y="1849582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925" name="object 5925"/>
          <p:cNvSpPr/>
          <p:nvPr/>
        </p:nvSpPr>
        <p:spPr>
          <a:xfrm>
            <a:off x="9455381" y="1850621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926" name="object 5926"/>
          <p:cNvSpPr/>
          <p:nvPr/>
        </p:nvSpPr>
        <p:spPr>
          <a:xfrm>
            <a:off x="9455381" y="185165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927" name="object 5927"/>
          <p:cNvSpPr/>
          <p:nvPr/>
        </p:nvSpPr>
        <p:spPr>
          <a:xfrm>
            <a:off x="9454342" y="1851660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1524" y="0"/>
                </a:moveTo>
                <a:lnTo>
                  <a:pt x="0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928" name="object 5928"/>
          <p:cNvSpPr/>
          <p:nvPr/>
        </p:nvSpPr>
        <p:spPr>
          <a:xfrm>
            <a:off x="9454342" y="185269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929" name="object 5929"/>
          <p:cNvSpPr/>
          <p:nvPr/>
        </p:nvSpPr>
        <p:spPr>
          <a:xfrm>
            <a:off x="9453302" y="1852699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930" name="object 5930"/>
          <p:cNvSpPr/>
          <p:nvPr/>
        </p:nvSpPr>
        <p:spPr>
          <a:xfrm>
            <a:off x="9453302" y="185269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931" name="object 5931"/>
          <p:cNvSpPr/>
          <p:nvPr/>
        </p:nvSpPr>
        <p:spPr>
          <a:xfrm>
            <a:off x="9452263" y="1852699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932" name="object 5932"/>
          <p:cNvSpPr/>
          <p:nvPr/>
        </p:nvSpPr>
        <p:spPr>
          <a:xfrm>
            <a:off x="9451224" y="1852699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933" name="object 5933"/>
          <p:cNvSpPr/>
          <p:nvPr/>
        </p:nvSpPr>
        <p:spPr>
          <a:xfrm>
            <a:off x="9451223" y="185269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934" name="object 5934"/>
          <p:cNvSpPr/>
          <p:nvPr/>
        </p:nvSpPr>
        <p:spPr>
          <a:xfrm>
            <a:off x="9450185" y="1851660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1524" y="152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935" name="object 5935"/>
          <p:cNvSpPr/>
          <p:nvPr/>
        </p:nvSpPr>
        <p:spPr>
          <a:xfrm>
            <a:off x="9450185" y="185165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936" name="object 5936"/>
          <p:cNvSpPr/>
          <p:nvPr/>
        </p:nvSpPr>
        <p:spPr>
          <a:xfrm>
            <a:off x="9450185" y="1850621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937" name="object 5937"/>
          <p:cNvSpPr/>
          <p:nvPr/>
        </p:nvSpPr>
        <p:spPr>
          <a:xfrm>
            <a:off x="9450185" y="1849582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938" name="object 5938"/>
          <p:cNvSpPr/>
          <p:nvPr/>
        </p:nvSpPr>
        <p:spPr>
          <a:xfrm>
            <a:off x="9449146" y="1849582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939" name="object 5939"/>
          <p:cNvSpPr/>
          <p:nvPr/>
        </p:nvSpPr>
        <p:spPr>
          <a:xfrm>
            <a:off x="9449146" y="185062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940" name="object 5940"/>
          <p:cNvSpPr/>
          <p:nvPr/>
        </p:nvSpPr>
        <p:spPr>
          <a:xfrm>
            <a:off x="9449146" y="1850621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941" name="object 5941"/>
          <p:cNvSpPr/>
          <p:nvPr/>
        </p:nvSpPr>
        <p:spPr>
          <a:xfrm>
            <a:off x="9449146" y="185165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942" name="object 5942"/>
          <p:cNvSpPr/>
          <p:nvPr/>
        </p:nvSpPr>
        <p:spPr>
          <a:xfrm>
            <a:off x="9449146" y="184854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943" name="object 5943"/>
          <p:cNvSpPr/>
          <p:nvPr/>
        </p:nvSpPr>
        <p:spPr>
          <a:xfrm>
            <a:off x="9449146" y="184854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944" name="object 5944"/>
          <p:cNvSpPr/>
          <p:nvPr/>
        </p:nvSpPr>
        <p:spPr>
          <a:xfrm>
            <a:off x="9449146" y="1848542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945" name="object 5945"/>
          <p:cNvSpPr/>
          <p:nvPr/>
        </p:nvSpPr>
        <p:spPr>
          <a:xfrm>
            <a:off x="9449146" y="184958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946" name="object 5946"/>
          <p:cNvSpPr/>
          <p:nvPr/>
        </p:nvSpPr>
        <p:spPr>
          <a:xfrm>
            <a:off x="9450185" y="184958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947" name="object 5947"/>
          <p:cNvSpPr/>
          <p:nvPr/>
        </p:nvSpPr>
        <p:spPr>
          <a:xfrm>
            <a:off x="9450185" y="1848542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948" name="object 5948"/>
          <p:cNvSpPr/>
          <p:nvPr/>
        </p:nvSpPr>
        <p:spPr>
          <a:xfrm>
            <a:off x="9450185" y="1847504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949" name="object 5949"/>
          <p:cNvSpPr/>
          <p:nvPr/>
        </p:nvSpPr>
        <p:spPr>
          <a:xfrm>
            <a:off x="9450185" y="1847504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950" name="object 5950"/>
          <p:cNvSpPr/>
          <p:nvPr/>
        </p:nvSpPr>
        <p:spPr>
          <a:xfrm>
            <a:off x="9451223" y="184750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951" name="object 5951"/>
          <p:cNvSpPr/>
          <p:nvPr/>
        </p:nvSpPr>
        <p:spPr>
          <a:xfrm>
            <a:off x="9451223" y="1846465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952" name="object 5952"/>
          <p:cNvSpPr/>
          <p:nvPr/>
        </p:nvSpPr>
        <p:spPr>
          <a:xfrm>
            <a:off x="9451223" y="184646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953" name="object 5953"/>
          <p:cNvSpPr/>
          <p:nvPr/>
        </p:nvSpPr>
        <p:spPr>
          <a:xfrm>
            <a:off x="9451223" y="1846465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954" name="object 5954"/>
          <p:cNvSpPr/>
          <p:nvPr/>
        </p:nvSpPr>
        <p:spPr>
          <a:xfrm>
            <a:off x="9452263" y="1846465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955" name="object 5955"/>
          <p:cNvSpPr/>
          <p:nvPr/>
        </p:nvSpPr>
        <p:spPr>
          <a:xfrm>
            <a:off x="9453302" y="184646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956" name="object 5956"/>
          <p:cNvSpPr/>
          <p:nvPr/>
        </p:nvSpPr>
        <p:spPr>
          <a:xfrm>
            <a:off x="9453302" y="1846465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957" name="object 5957"/>
          <p:cNvSpPr/>
          <p:nvPr/>
        </p:nvSpPr>
        <p:spPr>
          <a:xfrm>
            <a:off x="9454342" y="184646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958" name="object 5958"/>
          <p:cNvSpPr/>
          <p:nvPr/>
        </p:nvSpPr>
        <p:spPr>
          <a:xfrm>
            <a:off x="9454342" y="1846465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959" name="object 5959"/>
          <p:cNvSpPr/>
          <p:nvPr/>
        </p:nvSpPr>
        <p:spPr>
          <a:xfrm>
            <a:off x="9454342" y="184750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960" name="object 5960"/>
          <p:cNvSpPr/>
          <p:nvPr/>
        </p:nvSpPr>
        <p:spPr>
          <a:xfrm>
            <a:off x="9454342" y="1847504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961" name="object 5961"/>
          <p:cNvSpPr/>
          <p:nvPr/>
        </p:nvSpPr>
        <p:spPr>
          <a:xfrm>
            <a:off x="9455381" y="1847504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962" name="object 5962"/>
          <p:cNvSpPr/>
          <p:nvPr/>
        </p:nvSpPr>
        <p:spPr>
          <a:xfrm>
            <a:off x="9455381" y="1848542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963" name="object 5963"/>
          <p:cNvSpPr/>
          <p:nvPr/>
        </p:nvSpPr>
        <p:spPr>
          <a:xfrm>
            <a:off x="9455381" y="184958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964" name="object 5964"/>
          <p:cNvSpPr/>
          <p:nvPr/>
        </p:nvSpPr>
        <p:spPr>
          <a:xfrm>
            <a:off x="9444989" y="1849582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965" name="object 5965"/>
          <p:cNvSpPr/>
          <p:nvPr/>
        </p:nvSpPr>
        <p:spPr>
          <a:xfrm>
            <a:off x="9444989" y="185062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966" name="object 5966"/>
          <p:cNvSpPr/>
          <p:nvPr/>
        </p:nvSpPr>
        <p:spPr>
          <a:xfrm>
            <a:off x="9444989" y="1850621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967" name="object 5967"/>
          <p:cNvSpPr/>
          <p:nvPr/>
        </p:nvSpPr>
        <p:spPr>
          <a:xfrm>
            <a:off x="9444989" y="185165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968" name="object 5968"/>
          <p:cNvSpPr/>
          <p:nvPr/>
        </p:nvSpPr>
        <p:spPr>
          <a:xfrm>
            <a:off x="9444989" y="185165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969" name="object 5969"/>
          <p:cNvSpPr/>
          <p:nvPr/>
        </p:nvSpPr>
        <p:spPr>
          <a:xfrm>
            <a:off x="9444989" y="185165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970" name="object 5970"/>
          <p:cNvSpPr/>
          <p:nvPr/>
        </p:nvSpPr>
        <p:spPr>
          <a:xfrm>
            <a:off x="9444989" y="185165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971" name="object 5971"/>
          <p:cNvSpPr/>
          <p:nvPr/>
        </p:nvSpPr>
        <p:spPr>
          <a:xfrm>
            <a:off x="9444989" y="185165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972" name="object 5972"/>
          <p:cNvSpPr/>
          <p:nvPr/>
        </p:nvSpPr>
        <p:spPr>
          <a:xfrm>
            <a:off x="9444989" y="185165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973" name="object 5973"/>
          <p:cNvSpPr/>
          <p:nvPr/>
        </p:nvSpPr>
        <p:spPr>
          <a:xfrm>
            <a:off x="9444989" y="185165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974" name="object 5974"/>
          <p:cNvSpPr/>
          <p:nvPr/>
        </p:nvSpPr>
        <p:spPr>
          <a:xfrm>
            <a:off x="9444989" y="185165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975" name="object 5975"/>
          <p:cNvSpPr/>
          <p:nvPr/>
        </p:nvSpPr>
        <p:spPr>
          <a:xfrm>
            <a:off x="9444989" y="184750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976" name="object 5976"/>
          <p:cNvSpPr/>
          <p:nvPr/>
        </p:nvSpPr>
        <p:spPr>
          <a:xfrm>
            <a:off x="9444989" y="184750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977" name="object 5977"/>
          <p:cNvSpPr/>
          <p:nvPr/>
        </p:nvSpPr>
        <p:spPr>
          <a:xfrm>
            <a:off x="9444989" y="184750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978" name="object 5978"/>
          <p:cNvSpPr/>
          <p:nvPr/>
        </p:nvSpPr>
        <p:spPr>
          <a:xfrm>
            <a:off x="9444989" y="184750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979" name="object 5979"/>
          <p:cNvSpPr/>
          <p:nvPr/>
        </p:nvSpPr>
        <p:spPr>
          <a:xfrm>
            <a:off x="9444989" y="184750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980" name="object 5980"/>
          <p:cNvSpPr/>
          <p:nvPr/>
        </p:nvSpPr>
        <p:spPr>
          <a:xfrm>
            <a:off x="9444989" y="184750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981" name="object 5981"/>
          <p:cNvSpPr/>
          <p:nvPr/>
        </p:nvSpPr>
        <p:spPr>
          <a:xfrm>
            <a:off x="9444989" y="1847504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982" name="object 5982"/>
          <p:cNvSpPr/>
          <p:nvPr/>
        </p:nvSpPr>
        <p:spPr>
          <a:xfrm>
            <a:off x="9444989" y="184854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983" name="object 5983"/>
          <p:cNvSpPr/>
          <p:nvPr/>
        </p:nvSpPr>
        <p:spPr>
          <a:xfrm>
            <a:off x="9444989" y="184854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984" name="object 5984"/>
          <p:cNvSpPr/>
          <p:nvPr/>
        </p:nvSpPr>
        <p:spPr>
          <a:xfrm>
            <a:off x="9444989" y="1848542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985" name="object 5985"/>
          <p:cNvSpPr/>
          <p:nvPr/>
        </p:nvSpPr>
        <p:spPr>
          <a:xfrm>
            <a:off x="9444989" y="184958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986" name="object 5986"/>
          <p:cNvSpPr/>
          <p:nvPr/>
        </p:nvSpPr>
        <p:spPr>
          <a:xfrm>
            <a:off x="9443951" y="184542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987" name="object 5987"/>
          <p:cNvSpPr/>
          <p:nvPr/>
        </p:nvSpPr>
        <p:spPr>
          <a:xfrm>
            <a:off x="9442912" y="1845425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988" name="object 5988"/>
          <p:cNvSpPr/>
          <p:nvPr/>
        </p:nvSpPr>
        <p:spPr>
          <a:xfrm>
            <a:off x="9440834" y="1845425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30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989" name="object 5989"/>
          <p:cNvSpPr/>
          <p:nvPr/>
        </p:nvSpPr>
        <p:spPr>
          <a:xfrm>
            <a:off x="9440834" y="184542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990" name="object 5990"/>
          <p:cNvSpPr/>
          <p:nvPr/>
        </p:nvSpPr>
        <p:spPr>
          <a:xfrm>
            <a:off x="9440834" y="184542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991" name="object 5991"/>
          <p:cNvSpPr/>
          <p:nvPr/>
        </p:nvSpPr>
        <p:spPr>
          <a:xfrm>
            <a:off x="9440834" y="1845425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992" name="object 5992"/>
          <p:cNvSpPr/>
          <p:nvPr/>
        </p:nvSpPr>
        <p:spPr>
          <a:xfrm>
            <a:off x="9442912" y="1845425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993" name="object 5993"/>
          <p:cNvSpPr/>
          <p:nvPr/>
        </p:nvSpPr>
        <p:spPr>
          <a:xfrm>
            <a:off x="9443951" y="184542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994" name="object 5994"/>
          <p:cNvSpPr/>
          <p:nvPr/>
        </p:nvSpPr>
        <p:spPr>
          <a:xfrm>
            <a:off x="9443951" y="184750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995" name="object 5995"/>
          <p:cNvSpPr/>
          <p:nvPr/>
        </p:nvSpPr>
        <p:spPr>
          <a:xfrm>
            <a:off x="9442912" y="1847504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996" name="object 5996"/>
          <p:cNvSpPr/>
          <p:nvPr/>
        </p:nvSpPr>
        <p:spPr>
          <a:xfrm>
            <a:off x="9440834" y="1847504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30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997" name="object 5997"/>
          <p:cNvSpPr/>
          <p:nvPr/>
        </p:nvSpPr>
        <p:spPr>
          <a:xfrm>
            <a:off x="9440834" y="184750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998" name="object 5998"/>
          <p:cNvSpPr/>
          <p:nvPr/>
        </p:nvSpPr>
        <p:spPr>
          <a:xfrm>
            <a:off x="9440834" y="184750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999" name="object 5999"/>
          <p:cNvSpPr/>
          <p:nvPr/>
        </p:nvSpPr>
        <p:spPr>
          <a:xfrm>
            <a:off x="9440834" y="1847504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000" name="object 6000"/>
          <p:cNvSpPr/>
          <p:nvPr/>
        </p:nvSpPr>
        <p:spPr>
          <a:xfrm>
            <a:off x="9442912" y="1847504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001" name="object 6001"/>
          <p:cNvSpPr/>
          <p:nvPr/>
        </p:nvSpPr>
        <p:spPr>
          <a:xfrm>
            <a:off x="9443951" y="184750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002" name="object 6002"/>
          <p:cNvSpPr/>
          <p:nvPr/>
        </p:nvSpPr>
        <p:spPr>
          <a:xfrm>
            <a:off x="9444989" y="184750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003" name="object 6003"/>
          <p:cNvSpPr/>
          <p:nvPr/>
        </p:nvSpPr>
        <p:spPr>
          <a:xfrm>
            <a:off x="9442911" y="1847504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30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004" name="object 6004"/>
          <p:cNvSpPr/>
          <p:nvPr/>
        </p:nvSpPr>
        <p:spPr>
          <a:xfrm>
            <a:off x="9441873" y="1847504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005" name="object 6005"/>
          <p:cNvSpPr/>
          <p:nvPr/>
        </p:nvSpPr>
        <p:spPr>
          <a:xfrm>
            <a:off x="9439794" y="1847504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30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006" name="object 6006"/>
          <p:cNvSpPr/>
          <p:nvPr/>
        </p:nvSpPr>
        <p:spPr>
          <a:xfrm>
            <a:off x="9439794" y="184750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007" name="object 6007"/>
          <p:cNvSpPr/>
          <p:nvPr/>
        </p:nvSpPr>
        <p:spPr>
          <a:xfrm>
            <a:off x="9439794" y="184750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008" name="object 6008"/>
          <p:cNvSpPr/>
          <p:nvPr/>
        </p:nvSpPr>
        <p:spPr>
          <a:xfrm>
            <a:off x="9439794" y="1847504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009" name="object 6009"/>
          <p:cNvSpPr/>
          <p:nvPr/>
        </p:nvSpPr>
        <p:spPr>
          <a:xfrm>
            <a:off x="9441873" y="1847504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010" name="object 6010"/>
          <p:cNvSpPr/>
          <p:nvPr/>
        </p:nvSpPr>
        <p:spPr>
          <a:xfrm>
            <a:off x="9442912" y="1847504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011" name="object 6011"/>
          <p:cNvSpPr/>
          <p:nvPr/>
        </p:nvSpPr>
        <p:spPr>
          <a:xfrm>
            <a:off x="9444989" y="184750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012" name="object 6012"/>
          <p:cNvSpPr/>
          <p:nvPr/>
        </p:nvSpPr>
        <p:spPr>
          <a:xfrm>
            <a:off x="9444989" y="184750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013" name="object 6013"/>
          <p:cNvSpPr/>
          <p:nvPr/>
        </p:nvSpPr>
        <p:spPr>
          <a:xfrm>
            <a:off x="9442911" y="1847504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30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014" name="object 6014"/>
          <p:cNvSpPr/>
          <p:nvPr/>
        </p:nvSpPr>
        <p:spPr>
          <a:xfrm>
            <a:off x="9440834" y="1847504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30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015" name="object 6015"/>
          <p:cNvSpPr/>
          <p:nvPr/>
        </p:nvSpPr>
        <p:spPr>
          <a:xfrm>
            <a:off x="9439794" y="1847504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016" name="object 6016"/>
          <p:cNvSpPr/>
          <p:nvPr/>
        </p:nvSpPr>
        <p:spPr>
          <a:xfrm>
            <a:off x="9439794" y="184750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017" name="object 6017"/>
          <p:cNvSpPr/>
          <p:nvPr/>
        </p:nvSpPr>
        <p:spPr>
          <a:xfrm>
            <a:off x="9439794" y="184750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018" name="object 6018"/>
          <p:cNvSpPr/>
          <p:nvPr/>
        </p:nvSpPr>
        <p:spPr>
          <a:xfrm>
            <a:off x="9439794" y="1847504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019" name="object 6019"/>
          <p:cNvSpPr/>
          <p:nvPr/>
        </p:nvSpPr>
        <p:spPr>
          <a:xfrm>
            <a:off x="9440834" y="1847504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020" name="object 6020"/>
          <p:cNvSpPr/>
          <p:nvPr/>
        </p:nvSpPr>
        <p:spPr>
          <a:xfrm>
            <a:off x="9442912" y="1847504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021" name="object 6021"/>
          <p:cNvSpPr/>
          <p:nvPr/>
        </p:nvSpPr>
        <p:spPr>
          <a:xfrm>
            <a:off x="9444989" y="184750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022" name="object 6022"/>
          <p:cNvSpPr/>
          <p:nvPr/>
        </p:nvSpPr>
        <p:spPr>
          <a:xfrm>
            <a:off x="9444989" y="185165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023" name="object 6023"/>
          <p:cNvSpPr/>
          <p:nvPr/>
        </p:nvSpPr>
        <p:spPr>
          <a:xfrm>
            <a:off x="9442911" y="1851659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30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024" name="object 6024"/>
          <p:cNvSpPr/>
          <p:nvPr/>
        </p:nvSpPr>
        <p:spPr>
          <a:xfrm>
            <a:off x="9440834" y="1851659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30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025" name="object 6025"/>
          <p:cNvSpPr/>
          <p:nvPr/>
        </p:nvSpPr>
        <p:spPr>
          <a:xfrm>
            <a:off x="9439794" y="1851659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026" name="object 6026"/>
          <p:cNvSpPr/>
          <p:nvPr/>
        </p:nvSpPr>
        <p:spPr>
          <a:xfrm>
            <a:off x="9439794" y="185165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027" name="object 6027"/>
          <p:cNvSpPr/>
          <p:nvPr/>
        </p:nvSpPr>
        <p:spPr>
          <a:xfrm>
            <a:off x="9439794" y="185165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028" name="object 6028"/>
          <p:cNvSpPr/>
          <p:nvPr/>
        </p:nvSpPr>
        <p:spPr>
          <a:xfrm>
            <a:off x="9439794" y="1851659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029" name="object 6029"/>
          <p:cNvSpPr/>
          <p:nvPr/>
        </p:nvSpPr>
        <p:spPr>
          <a:xfrm>
            <a:off x="9440834" y="1851659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030" name="object 6030"/>
          <p:cNvSpPr/>
          <p:nvPr/>
        </p:nvSpPr>
        <p:spPr>
          <a:xfrm>
            <a:off x="9442912" y="1851659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031" name="object 6031"/>
          <p:cNvSpPr/>
          <p:nvPr/>
        </p:nvSpPr>
        <p:spPr>
          <a:xfrm>
            <a:off x="9444989" y="185165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032" name="object 6032"/>
          <p:cNvSpPr/>
          <p:nvPr/>
        </p:nvSpPr>
        <p:spPr>
          <a:xfrm>
            <a:off x="9444989" y="185269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033" name="object 6033"/>
          <p:cNvSpPr/>
          <p:nvPr/>
        </p:nvSpPr>
        <p:spPr>
          <a:xfrm>
            <a:off x="9442911" y="1852699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30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034" name="object 6034"/>
          <p:cNvSpPr/>
          <p:nvPr/>
        </p:nvSpPr>
        <p:spPr>
          <a:xfrm>
            <a:off x="9441873" y="1852699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035" name="object 6035"/>
          <p:cNvSpPr/>
          <p:nvPr/>
        </p:nvSpPr>
        <p:spPr>
          <a:xfrm>
            <a:off x="9439794" y="1852699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30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036" name="object 6036"/>
          <p:cNvSpPr/>
          <p:nvPr/>
        </p:nvSpPr>
        <p:spPr>
          <a:xfrm>
            <a:off x="9439794" y="185269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037" name="object 6037"/>
          <p:cNvSpPr/>
          <p:nvPr/>
        </p:nvSpPr>
        <p:spPr>
          <a:xfrm>
            <a:off x="9439794" y="185269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038" name="object 6038"/>
          <p:cNvSpPr/>
          <p:nvPr/>
        </p:nvSpPr>
        <p:spPr>
          <a:xfrm>
            <a:off x="9439794" y="1852699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039" name="object 6039"/>
          <p:cNvSpPr/>
          <p:nvPr/>
        </p:nvSpPr>
        <p:spPr>
          <a:xfrm>
            <a:off x="9441873" y="1852699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040" name="object 6040"/>
          <p:cNvSpPr/>
          <p:nvPr/>
        </p:nvSpPr>
        <p:spPr>
          <a:xfrm>
            <a:off x="9442912" y="1852699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041" name="object 6041"/>
          <p:cNvSpPr/>
          <p:nvPr/>
        </p:nvSpPr>
        <p:spPr>
          <a:xfrm>
            <a:off x="9444989" y="185269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042" name="object 6042"/>
          <p:cNvSpPr/>
          <p:nvPr/>
        </p:nvSpPr>
        <p:spPr>
          <a:xfrm>
            <a:off x="9443951" y="185269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043" name="object 6043"/>
          <p:cNvSpPr/>
          <p:nvPr/>
        </p:nvSpPr>
        <p:spPr>
          <a:xfrm>
            <a:off x="9442912" y="1852699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044" name="object 6044"/>
          <p:cNvSpPr/>
          <p:nvPr/>
        </p:nvSpPr>
        <p:spPr>
          <a:xfrm>
            <a:off x="9440834" y="1852699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30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045" name="object 6045"/>
          <p:cNvSpPr/>
          <p:nvPr/>
        </p:nvSpPr>
        <p:spPr>
          <a:xfrm>
            <a:off x="9440834" y="185269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046" name="object 6046"/>
          <p:cNvSpPr/>
          <p:nvPr/>
        </p:nvSpPr>
        <p:spPr>
          <a:xfrm>
            <a:off x="9440834" y="185269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047" name="object 6047"/>
          <p:cNvSpPr/>
          <p:nvPr/>
        </p:nvSpPr>
        <p:spPr>
          <a:xfrm>
            <a:off x="9440834" y="1852699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048" name="object 6048"/>
          <p:cNvSpPr/>
          <p:nvPr/>
        </p:nvSpPr>
        <p:spPr>
          <a:xfrm>
            <a:off x="9442912" y="1852699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049" name="object 6049"/>
          <p:cNvSpPr/>
          <p:nvPr/>
        </p:nvSpPr>
        <p:spPr>
          <a:xfrm>
            <a:off x="9443951" y="185269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050" name="object 6050"/>
          <p:cNvSpPr/>
          <p:nvPr/>
        </p:nvSpPr>
        <p:spPr>
          <a:xfrm>
            <a:off x="9443951" y="185685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051" name="object 6051"/>
          <p:cNvSpPr/>
          <p:nvPr/>
        </p:nvSpPr>
        <p:spPr>
          <a:xfrm>
            <a:off x="9442912" y="1856855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052" name="object 6052"/>
          <p:cNvSpPr/>
          <p:nvPr/>
        </p:nvSpPr>
        <p:spPr>
          <a:xfrm>
            <a:off x="9440834" y="1856855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30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053" name="object 6053"/>
          <p:cNvSpPr/>
          <p:nvPr/>
        </p:nvSpPr>
        <p:spPr>
          <a:xfrm>
            <a:off x="9440834" y="185685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054" name="object 6054"/>
          <p:cNvSpPr/>
          <p:nvPr/>
        </p:nvSpPr>
        <p:spPr>
          <a:xfrm>
            <a:off x="9440834" y="185685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055" name="object 6055"/>
          <p:cNvSpPr/>
          <p:nvPr/>
        </p:nvSpPr>
        <p:spPr>
          <a:xfrm>
            <a:off x="9440834" y="1856855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056" name="object 6056"/>
          <p:cNvSpPr/>
          <p:nvPr/>
        </p:nvSpPr>
        <p:spPr>
          <a:xfrm>
            <a:off x="9442912" y="1856855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057" name="object 6057"/>
          <p:cNvSpPr/>
          <p:nvPr/>
        </p:nvSpPr>
        <p:spPr>
          <a:xfrm>
            <a:off x="9443951" y="185685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058" name="object 6058"/>
          <p:cNvSpPr/>
          <p:nvPr/>
        </p:nvSpPr>
        <p:spPr>
          <a:xfrm>
            <a:off x="9443951" y="185685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059" name="object 6059"/>
          <p:cNvSpPr/>
          <p:nvPr/>
        </p:nvSpPr>
        <p:spPr>
          <a:xfrm>
            <a:off x="9442912" y="1856855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060" name="object 6060"/>
          <p:cNvSpPr/>
          <p:nvPr/>
        </p:nvSpPr>
        <p:spPr>
          <a:xfrm>
            <a:off x="9440834" y="1856855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30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061" name="object 6061"/>
          <p:cNvSpPr/>
          <p:nvPr/>
        </p:nvSpPr>
        <p:spPr>
          <a:xfrm>
            <a:off x="9440834" y="185685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062" name="object 6062"/>
          <p:cNvSpPr/>
          <p:nvPr/>
        </p:nvSpPr>
        <p:spPr>
          <a:xfrm>
            <a:off x="9440834" y="185685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063" name="object 6063"/>
          <p:cNvSpPr/>
          <p:nvPr/>
        </p:nvSpPr>
        <p:spPr>
          <a:xfrm>
            <a:off x="9440834" y="1856855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064" name="object 6064"/>
          <p:cNvSpPr/>
          <p:nvPr/>
        </p:nvSpPr>
        <p:spPr>
          <a:xfrm>
            <a:off x="9442912" y="1856855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065" name="object 6065"/>
          <p:cNvSpPr/>
          <p:nvPr/>
        </p:nvSpPr>
        <p:spPr>
          <a:xfrm>
            <a:off x="9443951" y="185685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066" name="object 6066"/>
          <p:cNvSpPr/>
          <p:nvPr/>
        </p:nvSpPr>
        <p:spPr>
          <a:xfrm>
            <a:off x="9443951" y="185789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067" name="object 6067"/>
          <p:cNvSpPr/>
          <p:nvPr/>
        </p:nvSpPr>
        <p:spPr>
          <a:xfrm>
            <a:off x="9442912" y="1857894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068" name="object 6068"/>
          <p:cNvSpPr/>
          <p:nvPr/>
        </p:nvSpPr>
        <p:spPr>
          <a:xfrm>
            <a:off x="9440834" y="1857894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30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069" name="object 6069"/>
          <p:cNvSpPr/>
          <p:nvPr/>
        </p:nvSpPr>
        <p:spPr>
          <a:xfrm>
            <a:off x="9440834" y="185789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070" name="object 6070"/>
          <p:cNvSpPr/>
          <p:nvPr/>
        </p:nvSpPr>
        <p:spPr>
          <a:xfrm>
            <a:off x="9440834" y="185789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071" name="object 6071"/>
          <p:cNvSpPr/>
          <p:nvPr/>
        </p:nvSpPr>
        <p:spPr>
          <a:xfrm>
            <a:off x="9440834" y="1857894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072" name="object 6072"/>
          <p:cNvSpPr/>
          <p:nvPr/>
        </p:nvSpPr>
        <p:spPr>
          <a:xfrm>
            <a:off x="9442912" y="1857894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073" name="object 6073"/>
          <p:cNvSpPr/>
          <p:nvPr/>
        </p:nvSpPr>
        <p:spPr>
          <a:xfrm>
            <a:off x="9443951" y="185789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074" name="object 6074"/>
          <p:cNvSpPr/>
          <p:nvPr/>
        </p:nvSpPr>
        <p:spPr>
          <a:xfrm>
            <a:off x="9444989" y="1857894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075" name="object 6075"/>
          <p:cNvSpPr/>
          <p:nvPr/>
        </p:nvSpPr>
        <p:spPr>
          <a:xfrm>
            <a:off x="9443950" y="1857894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076" name="object 6076"/>
          <p:cNvSpPr/>
          <p:nvPr/>
        </p:nvSpPr>
        <p:spPr>
          <a:xfrm>
            <a:off x="9442912" y="1857894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077" name="object 6077"/>
          <p:cNvSpPr/>
          <p:nvPr/>
        </p:nvSpPr>
        <p:spPr>
          <a:xfrm>
            <a:off x="9440834" y="1857894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30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078" name="object 6078"/>
          <p:cNvSpPr/>
          <p:nvPr/>
        </p:nvSpPr>
        <p:spPr>
          <a:xfrm>
            <a:off x="9439794" y="1857894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079" name="object 6079"/>
          <p:cNvSpPr/>
          <p:nvPr/>
        </p:nvSpPr>
        <p:spPr>
          <a:xfrm>
            <a:off x="9438755" y="1857894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080" name="object 6080"/>
          <p:cNvSpPr/>
          <p:nvPr/>
        </p:nvSpPr>
        <p:spPr>
          <a:xfrm>
            <a:off x="9438754" y="1857894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081" name="object 6081"/>
          <p:cNvSpPr/>
          <p:nvPr/>
        </p:nvSpPr>
        <p:spPr>
          <a:xfrm>
            <a:off x="9439794" y="1857894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082" name="object 6082"/>
          <p:cNvSpPr/>
          <p:nvPr/>
        </p:nvSpPr>
        <p:spPr>
          <a:xfrm>
            <a:off x="9440834" y="1857894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083" name="object 6083"/>
          <p:cNvSpPr/>
          <p:nvPr/>
        </p:nvSpPr>
        <p:spPr>
          <a:xfrm>
            <a:off x="9442912" y="1857894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084" name="object 6084"/>
          <p:cNvSpPr/>
          <p:nvPr/>
        </p:nvSpPr>
        <p:spPr>
          <a:xfrm>
            <a:off x="9443951" y="1857894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085" name="object 6085"/>
          <p:cNvSpPr/>
          <p:nvPr/>
        </p:nvSpPr>
        <p:spPr>
          <a:xfrm>
            <a:off x="9444989" y="1857894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086" name="object 6086"/>
          <p:cNvSpPr/>
          <p:nvPr/>
        </p:nvSpPr>
        <p:spPr>
          <a:xfrm>
            <a:off x="9446028" y="185893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087" name="object 6087"/>
          <p:cNvSpPr/>
          <p:nvPr/>
        </p:nvSpPr>
        <p:spPr>
          <a:xfrm>
            <a:off x="9443950" y="1858933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30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088" name="object 6088"/>
          <p:cNvSpPr/>
          <p:nvPr/>
        </p:nvSpPr>
        <p:spPr>
          <a:xfrm>
            <a:off x="9442912" y="1858933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089" name="object 6089"/>
          <p:cNvSpPr/>
          <p:nvPr/>
        </p:nvSpPr>
        <p:spPr>
          <a:xfrm>
            <a:off x="9440834" y="1858933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30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090" name="object 6090"/>
          <p:cNvSpPr/>
          <p:nvPr/>
        </p:nvSpPr>
        <p:spPr>
          <a:xfrm>
            <a:off x="9438755" y="1858933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30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091" name="object 6091"/>
          <p:cNvSpPr/>
          <p:nvPr/>
        </p:nvSpPr>
        <p:spPr>
          <a:xfrm>
            <a:off x="9438754" y="185893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092" name="object 6092"/>
          <p:cNvSpPr/>
          <p:nvPr/>
        </p:nvSpPr>
        <p:spPr>
          <a:xfrm>
            <a:off x="9438754" y="185893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093" name="object 6093"/>
          <p:cNvSpPr/>
          <p:nvPr/>
        </p:nvSpPr>
        <p:spPr>
          <a:xfrm>
            <a:off x="9438754" y="1858933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094" name="object 6094"/>
          <p:cNvSpPr/>
          <p:nvPr/>
        </p:nvSpPr>
        <p:spPr>
          <a:xfrm>
            <a:off x="9440834" y="1858933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095" name="object 6095"/>
          <p:cNvSpPr/>
          <p:nvPr/>
        </p:nvSpPr>
        <p:spPr>
          <a:xfrm>
            <a:off x="9442912" y="1858933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096" name="object 6096"/>
          <p:cNvSpPr/>
          <p:nvPr/>
        </p:nvSpPr>
        <p:spPr>
          <a:xfrm>
            <a:off x="9443951" y="1858933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097" name="object 6097"/>
          <p:cNvSpPr/>
          <p:nvPr/>
        </p:nvSpPr>
        <p:spPr>
          <a:xfrm>
            <a:off x="9446028" y="185893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098" name="object 6098"/>
          <p:cNvSpPr/>
          <p:nvPr/>
        </p:nvSpPr>
        <p:spPr>
          <a:xfrm>
            <a:off x="9446028" y="185997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099" name="object 6099"/>
          <p:cNvSpPr/>
          <p:nvPr/>
        </p:nvSpPr>
        <p:spPr>
          <a:xfrm>
            <a:off x="9438754" y="185997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100" name="object 6100"/>
          <p:cNvSpPr/>
          <p:nvPr/>
        </p:nvSpPr>
        <p:spPr>
          <a:xfrm>
            <a:off x="9438754" y="185997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101" name="object 6101"/>
          <p:cNvSpPr/>
          <p:nvPr/>
        </p:nvSpPr>
        <p:spPr>
          <a:xfrm>
            <a:off x="9438754" y="1859973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102" name="object 6102"/>
          <p:cNvSpPr/>
          <p:nvPr/>
        </p:nvSpPr>
        <p:spPr>
          <a:xfrm>
            <a:off x="9440834" y="1859973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103" name="object 6103"/>
          <p:cNvSpPr/>
          <p:nvPr/>
        </p:nvSpPr>
        <p:spPr>
          <a:xfrm>
            <a:off x="9442912" y="1859973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104" name="object 6104"/>
          <p:cNvSpPr/>
          <p:nvPr/>
        </p:nvSpPr>
        <p:spPr>
          <a:xfrm>
            <a:off x="9443951" y="1859973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105" name="object 6105"/>
          <p:cNvSpPr/>
          <p:nvPr/>
        </p:nvSpPr>
        <p:spPr>
          <a:xfrm>
            <a:off x="9446028" y="185997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106" name="object 6106"/>
          <p:cNvSpPr/>
          <p:nvPr/>
        </p:nvSpPr>
        <p:spPr>
          <a:xfrm>
            <a:off x="9451224" y="1847504"/>
            <a:ext cx="3464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457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107" name="object 6107"/>
          <p:cNvSpPr/>
          <p:nvPr/>
        </p:nvSpPr>
        <p:spPr>
          <a:xfrm>
            <a:off x="9437716" y="1786197"/>
            <a:ext cx="8659" cy="10391"/>
          </a:xfrm>
          <a:custGeom>
            <a:avLst/>
            <a:gdLst/>
            <a:ahLst/>
            <a:cxnLst/>
            <a:rect l="l" t="t" r="r" b="b"/>
            <a:pathLst>
              <a:path w="12700" h="15239">
                <a:moveTo>
                  <a:pt x="12192" y="0"/>
                </a:moveTo>
                <a:lnTo>
                  <a:pt x="0" y="1524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108" name="object 6108"/>
          <p:cNvSpPr/>
          <p:nvPr/>
        </p:nvSpPr>
        <p:spPr>
          <a:xfrm>
            <a:off x="9433558" y="1796588"/>
            <a:ext cx="4330" cy="12556"/>
          </a:xfrm>
          <a:custGeom>
            <a:avLst/>
            <a:gdLst/>
            <a:ahLst/>
            <a:cxnLst/>
            <a:rect l="l" t="t" r="r" b="b"/>
            <a:pathLst>
              <a:path w="6350" h="18414">
                <a:moveTo>
                  <a:pt x="6096" y="0"/>
                </a:moveTo>
                <a:lnTo>
                  <a:pt x="0" y="1828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109" name="object 6109"/>
          <p:cNvSpPr/>
          <p:nvPr/>
        </p:nvSpPr>
        <p:spPr>
          <a:xfrm>
            <a:off x="9433559" y="1809057"/>
            <a:ext cx="2165" cy="12556"/>
          </a:xfrm>
          <a:custGeom>
            <a:avLst/>
            <a:gdLst/>
            <a:ahLst/>
            <a:cxnLst/>
            <a:rect l="l" t="t" r="r" b="b"/>
            <a:pathLst>
              <a:path w="3175" h="18414">
                <a:moveTo>
                  <a:pt x="0" y="0"/>
                </a:moveTo>
                <a:lnTo>
                  <a:pt x="3048" y="1828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110" name="object 6110"/>
          <p:cNvSpPr/>
          <p:nvPr/>
        </p:nvSpPr>
        <p:spPr>
          <a:xfrm>
            <a:off x="9435637" y="1821527"/>
            <a:ext cx="6494" cy="11690"/>
          </a:xfrm>
          <a:custGeom>
            <a:avLst/>
            <a:gdLst/>
            <a:ahLst/>
            <a:cxnLst/>
            <a:rect l="l" t="t" r="r" b="b"/>
            <a:pathLst>
              <a:path w="9525" h="17144">
                <a:moveTo>
                  <a:pt x="0" y="0"/>
                </a:moveTo>
                <a:lnTo>
                  <a:pt x="9144" y="1676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111" name="object 6111"/>
          <p:cNvSpPr/>
          <p:nvPr/>
        </p:nvSpPr>
        <p:spPr>
          <a:xfrm>
            <a:off x="9447067" y="1786197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1524" y="152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112" name="object 6112"/>
          <p:cNvSpPr/>
          <p:nvPr/>
        </p:nvSpPr>
        <p:spPr>
          <a:xfrm>
            <a:off x="9441873" y="1832956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113" name="object 6113"/>
          <p:cNvSpPr/>
          <p:nvPr/>
        </p:nvSpPr>
        <p:spPr>
          <a:xfrm>
            <a:off x="9442912" y="183295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114" name="object 6114"/>
          <p:cNvSpPr/>
          <p:nvPr/>
        </p:nvSpPr>
        <p:spPr>
          <a:xfrm>
            <a:off x="9444989" y="1832956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115" name="object 6115"/>
          <p:cNvSpPr/>
          <p:nvPr/>
        </p:nvSpPr>
        <p:spPr>
          <a:xfrm>
            <a:off x="9442912" y="1817370"/>
            <a:ext cx="1299" cy="2165"/>
          </a:xfrm>
          <a:custGeom>
            <a:avLst/>
            <a:gdLst/>
            <a:ahLst/>
            <a:cxnLst/>
            <a:rect l="l" t="t" r="r" b="b"/>
            <a:pathLst>
              <a:path w="1904" h="3175">
                <a:moveTo>
                  <a:pt x="0" y="0"/>
                </a:moveTo>
                <a:lnTo>
                  <a:pt x="1524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116" name="object 6116"/>
          <p:cNvSpPr/>
          <p:nvPr/>
        </p:nvSpPr>
        <p:spPr>
          <a:xfrm>
            <a:off x="9461614" y="1819448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0" y="1524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117" name="object 6117"/>
          <p:cNvSpPr/>
          <p:nvPr/>
        </p:nvSpPr>
        <p:spPr>
          <a:xfrm>
            <a:off x="9446028" y="183191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118" name="object 6118"/>
          <p:cNvSpPr/>
          <p:nvPr/>
        </p:nvSpPr>
        <p:spPr>
          <a:xfrm>
            <a:off x="9459536" y="183191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119" name="object 6119"/>
          <p:cNvSpPr/>
          <p:nvPr/>
        </p:nvSpPr>
        <p:spPr>
          <a:xfrm>
            <a:off x="9457458" y="1786197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1524" y="0"/>
                </a:moveTo>
                <a:lnTo>
                  <a:pt x="0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120" name="object 6120"/>
          <p:cNvSpPr/>
          <p:nvPr/>
        </p:nvSpPr>
        <p:spPr>
          <a:xfrm>
            <a:off x="9463693" y="1821527"/>
            <a:ext cx="7360" cy="11690"/>
          </a:xfrm>
          <a:custGeom>
            <a:avLst/>
            <a:gdLst/>
            <a:ahLst/>
            <a:cxnLst/>
            <a:rect l="l" t="t" r="r" b="b"/>
            <a:pathLst>
              <a:path w="10795" h="17144">
                <a:moveTo>
                  <a:pt x="0" y="16764"/>
                </a:moveTo>
                <a:lnTo>
                  <a:pt x="1066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121" name="object 6121"/>
          <p:cNvSpPr/>
          <p:nvPr/>
        </p:nvSpPr>
        <p:spPr>
          <a:xfrm>
            <a:off x="9470966" y="1809057"/>
            <a:ext cx="1299" cy="12556"/>
          </a:xfrm>
          <a:custGeom>
            <a:avLst/>
            <a:gdLst/>
            <a:ahLst/>
            <a:cxnLst/>
            <a:rect l="l" t="t" r="r" b="b"/>
            <a:pathLst>
              <a:path w="1904" h="18414">
                <a:moveTo>
                  <a:pt x="0" y="18288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122" name="object 6122"/>
          <p:cNvSpPr/>
          <p:nvPr/>
        </p:nvSpPr>
        <p:spPr>
          <a:xfrm>
            <a:off x="9468888" y="1796588"/>
            <a:ext cx="3464" cy="12556"/>
          </a:xfrm>
          <a:custGeom>
            <a:avLst/>
            <a:gdLst/>
            <a:ahLst/>
            <a:cxnLst/>
            <a:rect l="l" t="t" r="r" b="b"/>
            <a:pathLst>
              <a:path w="5079" h="18414">
                <a:moveTo>
                  <a:pt x="4572" y="1828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123" name="object 6123"/>
          <p:cNvSpPr/>
          <p:nvPr/>
        </p:nvSpPr>
        <p:spPr>
          <a:xfrm>
            <a:off x="9459537" y="1786197"/>
            <a:ext cx="9525" cy="10391"/>
          </a:xfrm>
          <a:custGeom>
            <a:avLst/>
            <a:gdLst/>
            <a:ahLst/>
            <a:cxnLst/>
            <a:rect l="l" t="t" r="r" b="b"/>
            <a:pathLst>
              <a:path w="13970" h="15239">
                <a:moveTo>
                  <a:pt x="13716" y="1524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124" name="object 6124"/>
          <p:cNvSpPr/>
          <p:nvPr/>
        </p:nvSpPr>
        <p:spPr>
          <a:xfrm>
            <a:off x="9459536" y="1832956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125" name="object 6125"/>
          <p:cNvSpPr/>
          <p:nvPr/>
        </p:nvSpPr>
        <p:spPr>
          <a:xfrm>
            <a:off x="9462654" y="1832956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126" name="object 6126"/>
          <p:cNvSpPr/>
          <p:nvPr/>
        </p:nvSpPr>
        <p:spPr>
          <a:xfrm>
            <a:off x="9463693" y="183295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127" name="object 6127"/>
          <p:cNvSpPr/>
          <p:nvPr/>
        </p:nvSpPr>
        <p:spPr>
          <a:xfrm>
            <a:off x="9442911" y="1832956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30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128" name="object 6128"/>
          <p:cNvSpPr/>
          <p:nvPr/>
        </p:nvSpPr>
        <p:spPr>
          <a:xfrm>
            <a:off x="9446028" y="1831917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129" name="object 6129"/>
          <p:cNvSpPr/>
          <p:nvPr/>
        </p:nvSpPr>
        <p:spPr>
          <a:xfrm>
            <a:off x="9446028" y="1831917"/>
            <a:ext cx="13855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1981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130" name="object 6130"/>
          <p:cNvSpPr/>
          <p:nvPr/>
        </p:nvSpPr>
        <p:spPr>
          <a:xfrm>
            <a:off x="9459536" y="1831917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131" name="object 6131"/>
          <p:cNvSpPr/>
          <p:nvPr/>
        </p:nvSpPr>
        <p:spPr>
          <a:xfrm>
            <a:off x="9460575" y="1832956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30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132" name="object 6132"/>
          <p:cNvSpPr/>
          <p:nvPr/>
        </p:nvSpPr>
        <p:spPr>
          <a:xfrm>
            <a:off x="9441873" y="183295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133" name="object 6133"/>
          <p:cNvSpPr/>
          <p:nvPr/>
        </p:nvSpPr>
        <p:spPr>
          <a:xfrm>
            <a:off x="9441873" y="1832956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134" name="object 6134"/>
          <p:cNvSpPr/>
          <p:nvPr/>
        </p:nvSpPr>
        <p:spPr>
          <a:xfrm>
            <a:off x="9442912" y="183295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135" name="object 6135"/>
          <p:cNvSpPr/>
          <p:nvPr/>
        </p:nvSpPr>
        <p:spPr>
          <a:xfrm>
            <a:off x="9442912" y="183295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136" name="object 6136"/>
          <p:cNvSpPr/>
          <p:nvPr/>
        </p:nvSpPr>
        <p:spPr>
          <a:xfrm>
            <a:off x="9442912" y="1832956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137" name="object 6137"/>
          <p:cNvSpPr/>
          <p:nvPr/>
        </p:nvSpPr>
        <p:spPr>
          <a:xfrm>
            <a:off x="9444989" y="183295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138" name="object 6138"/>
          <p:cNvSpPr/>
          <p:nvPr/>
        </p:nvSpPr>
        <p:spPr>
          <a:xfrm>
            <a:off x="9444989" y="1832956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139" name="object 6139"/>
          <p:cNvSpPr/>
          <p:nvPr/>
        </p:nvSpPr>
        <p:spPr>
          <a:xfrm>
            <a:off x="9446028" y="183295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140" name="object 6140"/>
          <p:cNvSpPr/>
          <p:nvPr/>
        </p:nvSpPr>
        <p:spPr>
          <a:xfrm>
            <a:off x="9446028" y="183295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141" name="object 6141"/>
          <p:cNvSpPr/>
          <p:nvPr/>
        </p:nvSpPr>
        <p:spPr>
          <a:xfrm>
            <a:off x="9446028" y="183295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142" name="object 6142"/>
          <p:cNvSpPr/>
          <p:nvPr/>
        </p:nvSpPr>
        <p:spPr>
          <a:xfrm>
            <a:off x="9446028" y="183295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143" name="object 6143"/>
          <p:cNvSpPr/>
          <p:nvPr/>
        </p:nvSpPr>
        <p:spPr>
          <a:xfrm>
            <a:off x="9446028" y="1831917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144" name="object 6144"/>
          <p:cNvSpPr/>
          <p:nvPr/>
        </p:nvSpPr>
        <p:spPr>
          <a:xfrm>
            <a:off x="9446028" y="183191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145" name="object 6145"/>
          <p:cNvSpPr/>
          <p:nvPr/>
        </p:nvSpPr>
        <p:spPr>
          <a:xfrm>
            <a:off x="9446028" y="183191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146" name="object 6146"/>
          <p:cNvSpPr/>
          <p:nvPr/>
        </p:nvSpPr>
        <p:spPr>
          <a:xfrm>
            <a:off x="9446028" y="183191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147" name="object 6147"/>
          <p:cNvSpPr/>
          <p:nvPr/>
        </p:nvSpPr>
        <p:spPr>
          <a:xfrm>
            <a:off x="9446028" y="183191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148" name="object 6148"/>
          <p:cNvSpPr/>
          <p:nvPr/>
        </p:nvSpPr>
        <p:spPr>
          <a:xfrm>
            <a:off x="9446028" y="183191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149" name="object 6149"/>
          <p:cNvSpPr/>
          <p:nvPr/>
        </p:nvSpPr>
        <p:spPr>
          <a:xfrm>
            <a:off x="9446028" y="183191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150" name="object 6150"/>
          <p:cNvSpPr/>
          <p:nvPr/>
        </p:nvSpPr>
        <p:spPr>
          <a:xfrm>
            <a:off x="9446028" y="1831917"/>
            <a:ext cx="13855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151" name="object 6151"/>
          <p:cNvSpPr/>
          <p:nvPr/>
        </p:nvSpPr>
        <p:spPr>
          <a:xfrm>
            <a:off x="9459536" y="183191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152" name="object 6152"/>
          <p:cNvSpPr/>
          <p:nvPr/>
        </p:nvSpPr>
        <p:spPr>
          <a:xfrm>
            <a:off x="9459536" y="183191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153" name="object 6153"/>
          <p:cNvSpPr/>
          <p:nvPr/>
        </p:nvSpPr>
        <p:spPr>
          <a:xfrm>
            <a:off x="9459536" y="183191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154" name="object 6154"/>
          <p:cNvSpPr/>
          <p:nvPr/>
        </p:nvSpPr>
        <p:spPr>
          <a:xfrm>
            <a:off x="9459536" y="183191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155" name="object 6155"/>
          <p:cNvSpPr/>
          <p:nvPr/>
        </p:nvSpPr>
        <p:spPr>
          <a:xfrm>
            <a:off x="9459536" y="183191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156" name="object 6156"/>
          <p:cNvSpPr/>
          <p:nvPr/>
        </p:nvSpPr>
        <p:spPr>
          <a:xfrm>
            <a:off x="9459536" y="183191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157" name="object 6157"/>
          <p:cNvSpPr/>
          <p:nvPr/>
        </p:nvSpPr>
        <p:spPr>
          <a:xfrm>
            <a:off x="9459536" y="1831917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158" name="object 6158"/>
          <p:cNvSpPr/>
          <p:nvPr/>
        </p:nvSpPr>
        <p:spPr>
          <a:xfrm>
            <a:off x="9459536" y="183295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159" name="object 6159"/>
          <p:cNvSpPr/>
          <p:nvPr/>
        </p:nvSpPr>
        <p:spPr>
          <a:xfrm>
            <a:off x="9459536" y="183295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160" name="object 6160"/>
          <p:cNvSpPr/>
          <p:nvPr/>
        </p:nvSpPr>
        <p:spPr>
          <a:xfrm>
            <a:off x="9459536" y="1832956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161" name="object 6161"/>
          <p:cNvSpPr/>
          <p:nvPr/>
        </p:nvSpPr>
        <p:spPr>
          <a:xfrm>
            <a:off x="9460575" y="183295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162" name="object 6162"/>
          <p:cNvSpPr/>
          <p:nvPr/>
        </p:nvSpPr>
        <p:spPr>
          <a:xfrm>
            <a:off x="9460575" y="183295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163" name="object 6163"/>
          <p:cNvSpPr/>
          <p:nvPr/>
        </p:nvSpPr>
        <p:spPr>
          <a:xfrm>
            <a:off x="9460575" y="183295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164" name="object 6164"/>
          <p:cNvSpPr/>
          <p:nvPr/>
        </p:nvSpPr>
        <p:spPr>
          <a:xfrm>
            <a:off x="9460575" y="1832956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165" name="object 6165"/>
          <p:cNvSpPr/>
          <p:nvPr/>
        </p:nvSpPr>
        <p:spPr>
          <a:xfrm>
            <a:off x="9462654" y="183295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166" name="object 6166"/>
          <p:cNvSpPr/>
          <p:nvPr/>
        </p:nvSpPr>
        <p:spPr>
          <a:xfrm>
            <a:off x="9462654" y="1832956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167" name="object 6167"/>
          <p:cNvSpPr/>
          <p:nvPr/>
        </p:nvSpPr>
        <p:spPr>
          <a:xfrm>
            <a:off x="9463693" y="183295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168" name="object 6168"/>
          <p:cNvSpPr/>
          <p:nvPr/>
        </p:nvSpPr>
        <p:spPr>
          <a:xfrm>
            <a:off x="9463693" y="183295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169" name="object 6169"/>
          <p:cNvSpPr/>
          <p:nvPr/>
        </p:nvSpPr>
        <p:spPr>
          <a:xfrm>
            <a:off x="9463693" y="1828799"/>
            <a:ext cx="3464" cy="4330"/>
          </a:xfrm>
          <a:custGeom>
            <a:avLst/>
            <a:gdLst/>
            <a:ahLst/>
            <a:cxnLst/>
            <a:rect l="l" t="t" r="r" b="b"/>
            <a:pathLst>
              <a:path w="5079" h="6350">
                <a:moveTo>
                  <a:pt x="0" y="6096"/>
                </a:moveTo>
                <a:lnTo>
                  <a:pt x="4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170" name="object 6170"/>
          <p:cNvSpPr/>
          <p:nvPr/>
        </p:nvSpPr>
        <p:spPr>
          <a:xfrm>
            <a:off x="9466811" y="1823605"/>
            <a:ext cx="3464" cy="5195"/>
          </a:xfrm>
          <a:custGeom>
            <a:avLst/>
            <a:gdLst/>
            <a:ahLst/>
            <a:cxnLst/>
            <a:rect l="l" t="t" r="r" b="b"/>
            <a:pathLst>
              <a:path w="5079" h="7619">
                <a:moveTo>
                  <a:pt x="0" y="7620"/>
                </a:moveTo>
                <a:lnTo>
                  <a:pt x="4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171" name="object 6171"/>
          <p:cNvSpPr/>
          <p:nvPr/>
        </p:nvSpPr>
        <p:spPr>
          <a:xfrm>
            <a:off x="9469928" y="1817371"/>
            <a:ext cx="2165" cy="6494"/>
          </a:xfrm>
          <a:custGeom>
            <a:avLst/>
            <a:gdLst/>
            <a:ahLst/>
            <a:cxnLst/>
            <a:rect l="l" t="t" r="r" b="b"/>
            <a:pathLst>
              <a:path w="3175" h="9525">
                <a:moveTo>
                  <a:pt x="0" y="9144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172" name="object 6172"/>
          <p:cNvSpPr/>
          <p:nvPr/>
        </p:nvSpPr>
        <p:spPr>
          <a:xfrm>
            <a:off x="9472005" y="1812174"/>
            <a:ext cx="0" cy="5195"/>
          </a:xfrm>
          <a:custGeom>
            <a:avLst/>
            <a:gdLst/>
            <a:ahLst/>
            <a:cxnLst/>
            <a:rect l="l" t="t" r="r" b="b"/>
            <a:pathLst>
              <a:path h="7619">
                <a:moveTo>
                  <a:pt x="0" y="76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173" name="object 6173"/>
          <p:cNvSpPr/>
          <p:nvPr/>
        </p:nvSpPr>
        <p:spPr>
          <a:xfrm>
            <a:off x="9472005" y="1805940"/>
            <a:ext cx="0" cy="6494"/>
          </a:xfrm>
          <a:custGeom>
            <a:avLst/>
            <a:gdLst/>
            <a:ahLst/>
            <a:cxnLst/>
            <a:rect l="l" t="t" r="r" b="b"/>
            <a:pathLst>
              <a:path h="9525">
                <a:moveTo>
                  <a:pt x="0" y="914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174" name="object 6174"/>
          <p:cNvSpPr/>
          <p:nvPr/>
        </p:nvSpPr>
        <p:spPr>
          <a:xfrm>
            <a:off x="9469927" y="1800745"/>
            <a:ext cx="2165" cy="5195"/>
          </a:xfrm>
          <a:custGeom>
            <a:avLst/>
            <a:gdLst/>
            <a:ahLst/>
            <a:cxnLst/>
            <a:rect l="l" t="t" r="r" b="b"/>
            <a:pathLst>
              <a:path w="3175" h="7619">
                <a:moveTo>
                  <a:pt x="3048" y="76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175" name="object 6175"/>
          <p:cNvSpPr/>
          <p:nvPr/>
        </p:nvSpPr>
        <p:spPr>
          <a:xfrm>
            <a:off x="9467850" y="1795549"/>
            <a:ext cx="2165" cy="5195"/>
          </a:xfrm>
          <a:custGeom>
            <a:avLst/>
            <a:gdLst/>
            <a:ahLst/>
            <a:cxnLst/>
            <a:rect l="l" t="t" r="r" b="b"/>
            <a:pathLst>
              <a:path w="3175" h="7619">
                <a:moveTo>
                  <a:pt x="3048" y="76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176" name="object 6176"/>
          <p:cNvSpPr/>
          <p:nvPr/>
        </p:nvSpPr>
        <p:spPr>
          <a:xfrm>
            <a:off x="9463693" y="1790353"/>
            <a:ext cx="4330" cy="5195"/>
          </a:xfrm>
          <a:custGeom>
            <a:avLst/>
            <a:gdLst/>
            <a:ahLst/>
            <a:cxnLst/>
            <a:rect l="l" t="t" r="r" b="b"/>
            <a:pathLst>
              <a:path w="6350" h="7619">
                <a:moveTo>
                  <a:pt x="6096" y="76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177" name="object 6177"/>
          <p:cNvSpPr/>
          <p:nvPr/>
        </p:nvSpPr>
        <p:spPr>
          <a:xfrm>
            <a:off x="9459536" y="1786196"/>
            <a:ext cx="4330" cy="433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6096" y="609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178" name="object 6178"/>
          <p:cNvSpPr/>
          <p:nvPr/>
        </p:nvSpPr>
        <p:spPr>
          <a:xfrm>
            <a:off x="9459536" y="178619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179" name="object 6179"/>
          <p:cNvSpPr/>
          <p:nvPr/>
        </p:nvSpPr>
        <p:spPr>
          <a:xfrm>
            <a:off x="9459536" y="178619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180" name="object 6180"/>
          <p:cNvSpPr/>
          <p:nvPr/>
        </p:nvSpPr>
        <p:spPr>
          <a:xfrm>
            <a:off x="9458497" y="1786197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181" name="object 6181"/>
          <p:cNvSpPr/>
          <p:nvPr/>
        </p:nvSpPr>
        <p:spPr>
          <a:xfrm>
            <a:off x="9458497" y="178619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182" name="object 6182"/>
          <p:cNvSpPr/>
          <p:nvPr/>
        </p:nvSpPr>
        <p:spPr>
          <a:xfrm>
            <a:off x="9458497" y="178619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183" name="object 6183"/>
          <p:cNvSpPr/>
          <p:nvPr/>
        </p:nvSpPr>
        <p:spPr>
          <a:xfrm>
            <a:off x="9458497" y="178619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184" name="object 6184"/>
          <p:cNvSpPr/>
          <p:nvPr/>
        </p:nvSpPr>
        <p:spPr>
          <a:xfrm>
            <a:off x="9457458" y="1786197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1524" y="0"/>
                </a:moveTo>
                <a:lnTo>
                  <a:pt x="0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185" name="object 6185"/>
          <p:cNvSpPr/>
          <p:nvPr/>
        </p:nvSpPr>
        <p:spPr>
          <a:xfrm>
            <a:off x="9457459" y="178723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186" name="object 6186"/>
          <p:cNvSpPr/>
          <p:nvPr/>
        </p:nvSpPr>
        <p:spPr>
          <a:xfrm>
            <a:off x="9457459" y="178723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187" name="object 6187"/>
          <p:cNvSpPr/>
          <p:nvPr/>
        </p:nvSpPr>
        <p:spPr>
          <a:xfrm>
            <a:off x="9457977" y="1785158"/>
            <a:ext cx="0" cy="11690"/>
          </a:xfrm>
          <a:custGeom>
            <a:avLst/>
            <a:gdLst/>
            <a:ahLst/>
            <a:cxnLst/>
            <a:rect l="l" t="t" r="r" b="b"/>
            <a:pathLst>
              <a:path h="17144">
                <a:moveTo>
                  <a:pt x="0" y="0"/>
                </a:moveTo>
                <a:lnTo>
                  <a:pt x="0" y="16763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188" name="object 6188"/>
          <p:cNvSpPr/>
          <p:nvPr/>
        </p:nvSpPr>
        <p:spPr>
          <a:xfrm>
            <a:off x="9457459" y="179451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189" name="object 6189"/>
          <p:cNvSpPr/>
          <p:nvPr/>
        </p:nvSpPr>
        <p:spPr>
          <a:xfrm>
            <a:off x="9458497" y="1795549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0" y="0"/>
                </a:moveTo>
                <a:lnTo>
                  <a:pt x="1524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190" name="object 6190"/>
          <p:cNvSpPr/>
          <p:nvPr/>
        </p:nvSpPr>
        <p:spPr>
          <a:xfrm>
            <a:off x="9459536" y="1796588"/>
            <a:ext cx="2165" cy="1299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0" y="0"/>
                </a:moveTo>
                <a:lnTo>
                  <a:pt x="3048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191" name="object 6191"/>
          <p:cNvSpPr/>
          <p:nvPr/>
        </p:nvSpPr>
        <p:spPr>
          <a:xfrm>
            <a:off x="9461614" y="1797628"/>
            <a:ext cx="1299" cy="2165"/>
          </a:xfrm>
          <a:custGeom>
            <a:avLst/>
            <a:gdLst/>
            <a:ahLst/>
            <a:cxnLst/>
            <a:rect l="l" t="t" r="r" b="b"/>
            <a:pathLst>
              <a:path w="1904" h="3175">
                <a:moveTo>
                  <a:pt x="0" y="0"/>
                </a:moveTo>
                <a:lnTo>
                  <a:pt x="1524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192" name="object 6192"/>
          <p:cNvSpPr/>
          <p:nvPr/>
        </p:nvSpPr>
        <p:spPr>
          <a:xfrm>
            <a:off x="9462653" y="1799705"/>
            <a:ext cx="0" cy="19915"/>
          </a:xfrm>
          <a:custGeom>
            <a:avLst/>
            <a:gdLst/>
            <a:ahLst/>
            <a:cxnLst/>
            <a:rect l="l" t="t" r="r" b="b"/>
            <a:pathLst>
              <a:path h="29210">
                <a:moveTo>
                  <a:pt x="0" y="0"/>
                </a:moveTo>
                <a:lnTo>
                  <a:pt x="0" y="2895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193" name="object 6193"/>
          <p:cNvSpPr/>
          <p:nvPr/>
        </p:nvSpPr>
        <p:spPr>
          <a:xfrm>
            <a:off x="9461614" y="1819448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1524" y="0"/>
                </a:moveTo>
                <a:lnTo>
                  <a:pt x="0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194" name="object 6194"/>
          <p:cNvSpPr/>
          <p:nvPr/>
        </p:nvSpPr>
        <p:spPr>
          <a:xfrm>
            <a:off x="9459536" y="1820488"/>
            <a:ext cx="2165" cy="216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3048" y="0"/>
                </a:moveTo>
                <a:lnTo>
                  <a:pt x="0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195" name="object 6195"/>
          <p:cNvSpPr/>
          <p:nvPr/>
        </p:nvSpPr>
        <p:spPr>
          <a:xfrm>
            <a:off x="9456418" y="1822565"/>
            <a:ext cx="3464" cy="1299"/>
          </a:xfrm>
          <a:custGeom>
            <a:avLst/>
            <a:gdLst/>
            <a:ahLst/>
            <a:cxnLst/>
            <a:rect l="l" t="t" r="r" b="b"/>
            <a:pathLst>
              <a:path w="5079" h="1905">
                <a:moveTo>
                  <a:pt x="4572" y="0"/>
                </a:moveTo>
                <a:lnTo>
                  <a:pt x="0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196" name="object 6196"/>
          <p:cNvSpPr/>
          <p:nvPr/>
        </p:nvSpPr>
        <p:spPr>
          <a:xfrm>
            <a:off x="9453302" y="1823605"/>
            <a:ext cx="3464" cy="1299"/>
          </a:xfrm>
          <a:custGeom>
            <a:avLst/>
            <a:gdLst/>
            <a:ahLst/>
            <a:cxnLst/>
            <a:rect l="l" t="t" r="r" b="b"/>
            <a:pathLst>
              <a:path w="5079" h="1905">
                <a:moveTo>
                  <a:pt x="4572" y="0"/>
                </a:moveTo>
                <a:lnTo>
                  <a:pt x="0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197" name="object 6197"/>
          <p:cNvSpPr/>
          <p:nvPr/>
        </p:nvSpPr>
        <p:spPr>
          <a:xfrm>
            <a:off x="9451224" y="1824644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30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198" name="object 6198"/>
          <p:cNvSpPr/>
          <p:nvPr/>
        </p:nvSpPr>
        <p:spPr>
          <a:xfrm>
            <a:off x="9448106" y="1823605"/>
            <a:ext cx="3464" cy="1299"/>
          </a:xfrm>
          <a:custGeom>
            <a:avLst/>
            <a:gdLst/>
            <a:ahLst/>
            <a:cxnLst/>
            <a:rect l="l" t="t" r="r" b="b"/>
            <a:pathLst>
              <a:path w="5079" h="1905">
                <a:moveTo>
                  <a:pt x="4572" y="152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199" name="object 6199"/>
          <p:cNvSpPr/>
          <p:nvPr/>
        </p:nvSpPr>
        <p:spPr>
          <a:xfrm>
            <a:off x="9444988" y="1821527"/>
            <a:ext cx="3464" cy="1299"/>
          </a:xfrm>
          <a:custGeom>
            <a:avLst/>
            <a:gdLst/>
            <a:ahLst/>
            <a:cxnLst/>
            <a:rect l="l" t="t" r="r" b="b"/>
            <a:pathLst>
              <a:path w="5079" h="1905">
                <a:moveTo>
                  <a:pt x="4572" y="152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200" name="object 6200"/>
          <p:cNvSpPr/>
          <p:nvPr/>
        </p:nvSpPr>
        <p:spPr>
          <a:xfrm>
            <a:off x="9443950" y="1819448"/>
            <a:ext cx="1299" cy="2165"/>
          </a:xfrm>
          <a:custGeom>
            <a:avLst/>
            <a:gdLst/>
            <a:ahLst/>
            <a:cxnLst/>
            <a:rect l="l" t="t" r="r" b="b"/>
            <a:pathLst>
              <a:path w="1904" h="3175">
                <a:moveTo>
                  <a:pt x="1524" y="304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201" name="object 6201"/>
          <p:cNvSpPr/>
          <p:nvPr/>
        </p:nvSpPr>
        <p:spPr>
          <a:xfrm>
            <a:off x="9442912" y="1818409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1524" y="152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202" name="object 6202"/>
          <p:cNvSpPr/>
          <p:nvPr/>
        </p:nvSpPr>
        <p:spPr>
          <a:xfrm>
            <a:off x="9442912" y="1798667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0" y="1524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203" name="object 6203"/>
          <p:cNvSpPr/>
          <p:nvPr/>
        </p:nvSpPr>
        <p:spPr>
          <a:xfrm>
            <a:off x="9443951" y="1796588"/>
            <a:ext cx="2165" cy="216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0" y="3048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204" name="object 6204"/>
          <p:cNvSpPr/>
          <p:nvPr/>
        </p:nvSpPr>
        <p:spPr>
          <a:xfrm>
            <a:off x="9446028" y="1795549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0" y="1524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205" name="object 6205"/>
          <p:cNvSpPr/>
          <p:nvPr/>
        </p:nvSpPr>
        <p:spPr>
          <a:xfrm>
            <a:off x="9448106" y="179451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206" name="object 6206"/>
          <p:cNvSpPr/>
          <p:nvPr/>
        </p:nvSpPr>
        <p:spPr>
          <a:xfrm>
            <a:off x="9448107" y="1785158"/>
            <a:ext cx="0" cy="11690"/>
          </a:xfrm>
          <a:custGeom>
            <a:avLst/>
            <a:gdLst/>
            <a:ahLst/>
            <a:cxnLst/>
            <a:rect l="l" t="t" r="r" b="b"/>
            <a:pathLst>
              <a:path h="17144">
                <a:moveTo>
                  <a:pt x="0" y="0"/>
                </a:moveTo>
                <a:lnTo>
                  <a:pt x="0" y="1676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207" name="object 6207"/>
          <p:cNvSpPr/>
          <p:nvPr/>
        </p:nvSpPr>
        <p:spPr>
          <a:xfrm>
            <a:off x="9448106" y="178723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208" name="object 6208"/>
          <p:cNvSpPr/>
          <p:nvPr/>
        </p:nvSpPr>
        <p:spPr>
          <a:xfrm>
            <a:off x="9448106" y="178723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209" name="object 6209"/>
          <p:cNvSpPr/>
          <p:nvPr/>
        </p:nvSpPr>
        <p:spPr>
          <a:xfrm>
            <a:off x="9447067" y="178619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210" name="object 6210"/>
          <p:cNvSpPr/>
          <p:nvPr/>
        </p:nvSpPr>
        <p:spPr>
          <a:xfrm>
            <a:off x="9447067" y="178619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211" name="object 6211"/>
          <p:cNvSpPr/>
          <p:nvPr/>
        </p:nvSpPr>
        <p:spPr>
          <a:xfrm>
            <a:off x="9446028" y="1786197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212" name="object 6212"/>
          <p:cNvSpPr/>
          <p:nvPr/>
        </p:nvSpPr>
        <p:spPr>
          <a:xfrm>
            <a:off x="9446028" y="178619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213" name="object 6213"/>
          <p:cNvSpPr/>
          <p:nvPr/>
        </p:nvSpPr>
        <p:spPr>
          <a:xfrm>
            <a:off x="9446028" y="178619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214" name="object 6214"/>
          <p:cNvSpPr/>
          <p:nvPr/>
        </p:nvSpPr>
        <p:spPr>
          <a:xfrm>
            <a:off x="9441871" y="1786196"/>
            <a:ext cx="4330" cy="433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6096" y="0"/>
                </a:moveTo>
                <a:lnTo>
                  <a:pt x="0" y="609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215" name="object 6215"/>
          <p:cNvSpPr/>
          <p:nvPr/>
        </p:nvSpPr>
        <p:spPr>
          <a:xfrm>
            <a:off x="9438755" y="1790353"/>
            <a:ext cx="3464" cy="5195"/>
          </a:xfrm>
          <a:custGeom>
            <a:avLst/>
            <a:gdLst/>
            <a:ahLst/>
            <a:cxnLst/>
            <a:rect l="l" t="t" r="r" b="b"/>
            <a:pathLst>
              <a:path w="5079" h="7619">
                <a:moveTo>
                  <a:pt x="4572" y="0"/>
                </a:moveTo>
                <a:lnTo>
                  <a:pt x="0" y="76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216" name="object 6216"/>
          <p:cNvSpPr/>
          <p:nvPr/>
        </p:nvSpPr>
        <p:spPr>
          <a:xfrm>
            <a:off x="9435637" y="1795549"/>
            <a:ext cx="3464" cy="5195"/>
          </a:xfrm>
          <a:custGeom>
            <a:avLst/>
            <a:gdLst/>
            <a:ahLst/>
            <a:cxnLst/>
            <a:rect l="l" t="t" r="r" b="b"/>
            <a:pathLst>
              <a:path w="5079" h="7619">
                <a:moveTo>
                  <a:pt x="4572" y="0"/>
                </a:moveTo>
                <a:lnTo>
                  <a:pt x="0" y="76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217" name="object 6217"/>
          <p:cNvSpPr/>
          <p:nvPr/>
        </p:nvSpPr>
        <p:spPr>
          <a:xfrm>
            <a:off x="9434598" y="1800745"/>
            <a:ext cx="1299" cy="5195"/>
          </a:xfrm>
          <a:custGeom>
            <a:avLst/>
            <a:gdLst/>
            <a:ahLst/>
            <a:cxnLst/>
            <a:rect l="l" t="t" r="r" b="b"/>
            <a:pathLst>
              <a:path w="1904" h="7619">
                <a:moveTo>
                  <a:pt x="1524" y="0"/>
                </a:moveTo>
                <a:lnTo>
                  <a:pt x="0" y="76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218" name="object 6218"/>
          <p:cNvSpPr/>
          <p:nvPr/>
        </p:nvSpPr>
        <p:spPr>
          <a:xfrm>
            <a:off x="9433559" y="1805940"/>
            <a:ext cx="1299" cy="6494"/>
          </a:xfrm>
          <a:custGeom>
            <a:avLst/>
            <a:gdLst/>
            <a:ahLst/>
            <a:cxnLst/>
            <a:rect l="l" t="t" r="r" b="b"/>
            <a:pathLst>
              <a:path w="1904" h="9525">
                <a:moveTo>
                  <a:pt x="1524" y="0"/>
                </a:moveTo>
                <a:lnTo>
                  <a:pt x="0" y="914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219" name="object 6219"/>
          <p:cNvSpPr/>
          <p:nvPr/>
        </p:nvSpPr>
        <p:spPr>
          <a:xfrm>
            <a:off x="9433559" y="1812174"/>
            <a:ext cx="1299" cy="5195"/>
          </a:xfrm>
          <a:custGeom>
            <a:avLst/>
            <a:gdLst/>
            <a:ahLst/>
            <a:cxnLst/>
            <a:rect l="l" t="t" r="r" b="b"/>
            <a:pathLst>
              <a:path w="1904" h="7619">
                <a:moveTo>
                  <a:pt x="0" y="0"/>
                </a:moveTo>
                <a:lnTo>
                  <a:pt x="1524" y="76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220" name="object 6220"/>
          <p:cNvSpPr/>
          <p:nvPr/>
        </p:nvSpPr>
        <p:spPr>
          <a:xfrm>
            <a:off x="9434598" y="1817370"/>
            <a:ext cx="1299" cy="5195"/>
          </a:xfrm>
          <a:custGeom>
            <a:avLst/>
            <a:gdLst/>
            <a:ahLst/>
            <a:cxnLst/>
            <a:rect l="l" t="t" r="r" b="b"/>
            <a:pathLst>
              <a:path w="1904" h="7619">
                <a:moveTo>
                  <a:pt x="0" y="0"/>
                </a:moveTo>
                <a:lnTo>
                  <a:pt x="1524" y="76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221" name="object 6221"/>
          <p:cNvSpPr/>
          <p:nvPr/>
        </p:nvSpPr>
        <p:spPr>
          <a:xfrm>
            <a:off x="9435637" y="1822565"/>
            <a:ext cx="3464" cy="5195"/>
          </a:xfrm>
          <a:custGeom>
            <a:avLst/>
            <a:gdLst/>
            <a:ahLst/>
            <a:cxnLst/>
            <a:rect l="l" t="t" r="r" b="b"/>
            <a:pathLst>
              <a:path w="5079" h="7619">
                <a:moveTo>
                  <a:pt x="0" y="0"/>
                </a:moveTo>
                <a:lnTo>
                  <a:pt x="4572" y="76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222" name="object 6222"/>
          <p:cNvSpPr/>
          <p:nvPr/>
        </p:nvSpPr>
        <p:spPr>
          <a:xfrm>
            <a:off x="9438754" y="1827761"/>
            <a:ext cx="3464" cy="5195"/>
          </a:xfrm>
          <a:custGeom>
            <a:avLst/>
            <a:gdLst/>
            <a:ahLst/>
            <a:cxnLst/>
            <a:rect l="l" t="t" r="r" b="b"/>
            <a:pathLst>
              <a:path w="5079" h="7619">
                <a:moveTo>
                  <a:pt x="0" y="0"/>
                </a:moveTo>
                <a:lnTo>
                  <a:pt x="4572" y="76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223" name="object 6223"/>
          <p:cNvSpPr/>
          <p:nvPr/>
        </p:nvSpPr>
        <p:spPr>
          <a:xfrm>
            <a:off x="9441873" y="1788275"/>
            <a:ext cx="4330" cy="3464"/>
          </a:xfrm>
          <a:custGeom>
            <a:avLst/>
            <a:gdLst/>
            <a:ahLst/>
            <a:cxnLst/>
            <a:rect l="l" t="t" r="r" b="b"/>
            <a:pathLst>
              <a:path w="6350" h="5080">
                <a:moveTo>
                  <a:pt x="0" y="4572"/>
                </a:moveTo>
                <a:lnTo>
                  <a:pt x="609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224" name="object 6224"/>
          <p:cNvSpPr/>
          <p:nvPr/>
        </p:nvSpPr>
        <p:spPr>
          <a:xfrm>
            <a:off x="9446028" y="1787236"/>
            <a:ext cx="3464" cy="1299"/>
          </a:xfrm>
          <a:custGeom>
            <a:avLst/>
            <a:gdLst/>
            <a:ahLst/>
            <a:cxnLst/>
            <a:rect l="l" t="t" r="r" b="b"/>
            <a:pathLst>
              <a:path w="5079" h="1905">
                <a:moveTo>
                  <a:pt x="0" y="1524"/>
                </a:moveTo>
                <a:lnTo>
                  <a:pt x="4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225" name="object 6225"/>
          <p:cNvSpPr/>
          <p:nvPr/>
        </p:nvSpPr>
        <p:spPr>
          <a:xfrm>
            <a:off x="9449146" y="1786197"/>
            <a:ext cx="2165" cy="1299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0" y="1524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226" name="object 6226"/>
          <p:cNvSpPr/>
          <p:nvPr/>
        </p:nvSpPr>
        <p:spPr>
          <a:xfrm>
            <a:off x="9454342" y="1787236"/>
            <a:ext cx="3464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4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227" name="object 6227"/>
          <p:cNvSpPr/>
          <p:nvPr/>
        </p:nvSpPr>
        <p:spPr>
          <a:xfrm>
            <a:off x="9457459" y="1787236"/>
            <a:ext cx="3464" cy="2165"/>
          </a:xfrm>
          <a:custGeom>
            <a:avLst/>
            <a:gdLst/>
            <a:ahLst/>
            <a:cxnLst/>
            <a:rect l="l" t="t" r="r" b="b"/>
            <a:pathLst>
              <a:path w="5079" h="3175">
                <a:moveTo>
                  <a:pt x="0" y="0"/>
                </a:moveTo>
                <a:lnTo>
                  <a:pt x="4572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228" name="object 6228"/>
          <p:cNvSpPr/>
          <p:nvPr/>
        </p:nvSpPr>
        <p:spPr>
          <a:xfrm>
            <a:off x="9460575" y="1789314"/>
            <a:ext cx="3464" cy="2165"/>
          </a:xfrm>
          <a:custGeom>
            <a:avLst/>
            <a:gdLst/>
            <a:ahLst/>
            <a:cxnLst/>
            <a:rect l="l" t="t" r="r" b="b"/>
            <a:pathLst>
              <a:path w="5079" h="3175">
                <a:moveTo>
                  <a:pt x="0" y="0"/>
                </a:moveTo>
                <a:lnTo>
                  <a:pt x="4572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229" name="object 6229"/>
          <p:cNvSpPr/>
          <p:nvPr/>
        </p:nvSpPr>
        <p:spPr>
          <a:xfrm>
            <a:off x="9443950" y="1829839"/>
            <a:ext cx="5195" cy="2165"/>
          </a:xfrm>
          <a:custGeom>
            <a:avLst/>
            <a:gdLst/>
            <a:ahLst/>
            <a:cxnLst/>
            <a:rect l="l" t="t" r="r" b="b"/>
            <a:pathLst>
              <a:path w="7620" h="3175">
                <a:moveTo>
                  <a:pt x="7620" y="304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230" name="object 6230"/>
          <p:cNvSpPr/>
          <p:nvPr/>
        </p:nvSpPr>
        <p:spPr>
          <a:xfrm>
            <a:off x="9439794" y="1826722"/>
            <a:ext cx="4330" cy="3464"/>
          </a:xfrm>
          <a:custGeom>
            <a:avLst/>
            <a:gdLst/>
            <a:ahLst/>
            <a:cxnLst/>
            <a:rect l="l" t="t" r="r" b="b"/>
            <a:pathLst>
              <a:path w="6350" h="5080">
                <a:moveTo>
                  <a:pt x="6096" y="457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231" name="object 6231"/>
          <p:cNvSpPr/>
          <p:nvPr/>
        </p:nvSpPr>
        <p:spPr>
          <a:xfrm>
            <a:off x="9438755" y="1825682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1524" y="152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232" name="object 6232"/>
          <p:cNvSpPr/>
          <p:nvPr/>
        </p:nvSpPr>
        <p:spPr>
          <a:xfrm>
            <a:off x="9462654" y="1825682"/>
            <a:ext cx="4330" cy="3464"/>
          </a:xfrm>
          <a:custGeom>
            <a:avLst/>
            <a:gdLst/>
            <a:ahLst/>
            <a:cxnLst/>
            <a:rect l="l" t="t" r="r" b="b"/>
            <a:pathLst>
              <a:path w="6350" h="5080">
                <a:moveTo>
                  <a:pt x="6096" y="0"/>
                </a:moveTo>
                <a:lnTo>
                  <a:pt x="0" y="4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233" name="object 6233"/>
          <p:cNvSpPr/>
          <p:nvPr/>
        </p:nvSpPr>
        <p:spPr>
          <a:xfrm>
            <a:off x="9458497" y="1828800"/>
            <a:ext cx="4330" cy="216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6096" y="0"/>
                </a:moveTo>
                <a:lnTo>
                  <a:pt x="0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234" name="object 6234"/>
          <p:cNvSpPr/>
          <p:nvPr/>
        </p:nvSpPr>
        <p:spPr>
          <a:xfrm>
            <a:off x="9456419" y="1830878"/>
            <a:ext cx="2165" cy="1299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3048" y="0"/>
                </a:moveTo>
                <a:lnTo>
                  <a:pt x="0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235" name="object 6235"/>
          <p:cNvSpPr/>
          <p:nvPr/>
        </p:nvSpPr>
        <p:spPr>
          <a:xfrm>
            <a:off x="9436677" y="1820488"/>
            <a:ext cx="2165" cy="5195"/>
          </a:xfrm>
          <a:custGeom>
            <a:avLst/>
            <a:gdLst/>
            <a:ahLst/>
            <a:cxnLst/>
            <a:rect l="l" t="t" r="r" b="b"/>
            <a:pathLst>
              <a:path w="3175" h="7619">
                <a:moveTo>
                  <a:pt x="3048" y="76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236" name="object 6236"/>
          <p:cNvSpPr/>
          <p:nvPr/>
        </p:nvSpPr>
        <p:spPr>
          <a:xfrm>
            <a:off x="9434598" y="1814253"/>
            <a:ext cx="2165" cy="6494"/>
          </a:xfrm>
          <a:custGeom>
            <a:avLst/>
            <a:gdLst/>
            <a:ahLst/>
            <a:cxnLst/>
            <a:rect l="l" t="t" r="r" b="b"/>
            <a:pathLst>
              <a:path w="3175" h="9525">
                <a:moveTo>
                  <a:pt x="3048" y="914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237" name="object 6237"/>
          <p:cNvSpPr/>
          <p:nvPr/>
        </p:nvSpPr>
        <p:spPr>
          <a:xfrm>
            <a:off x="9434598" y="1808019"/>
            <a:ext cx="1299" cy="6494"/>
          </a:xfrm>
          <a:custGeom>
            <a:avLst/>
            <a:gdLst/>
            <a:ahLst/>
            <a:cxnLst/>
            <a:rect l="l" t="t" r="r" b="b"/>
            <a:pathLst>
              <a:path w="1904" h="9525">
                <a:moveTo>
                  <a:pt x="0" y="9144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238" name="object 6238"/>
          <p:cNvSpPr/>
          <p:nvPr/>
        </p:nvSpPr>
        <p:spPr>
          <a:xfrm>
            <a:off x="9435637" y="1806979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239" name="object 6239"/>
          <p:cNvSpPr/>
          <p:nvPr/>
        </p:nvSpPr>
        <p:spPr>
          <a:xfrm>
            <a:off x="9469928" y="1806979"/>
            <a:ext cx="1299" cy="5195"/>
          </a:xfrm>
          <a:custGeom>
            <a:avLst/>
            <a:gdLst/>
            <a:ahLst/>
            <a:cxnLst/>
            <a:rect l="l" t="t" r="r" b="b"/>
            <a:pathLst>
              <a:path w="1904" h="7619">
                <a:moveTo>
                  <a:pt x="0" y="0"/>
                </a:moveTo>
                <a:lnTo>
                  <a:pt x="1524" y="76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240" name="object 6240"/>
          <p:cNvSpPr/>
          <p:nvPr/>
        </p:nvSpPr>
        <p:spPr>
          <a:xfrm>
            <a:off x="9469927" y="1812174"/>
            <a:ext cx="1299" cy="6494"/>
          </a:xfrm>
          <a:custGeom>
            <a:avLst/>
            <a:gdLst/>
            <a:ahLst/>
            <a:cxnLst/>
            <a:rect l="l" t="t" r="r" b="b"/>
            <a:pathLst>
              <a:path w="1904" h="9525">
                <a:moveTo>
                  <a:pt x="1524" y="0"/>
                </a:moveTo>
                <a:lnTo>
                  <a:pt x="0" y="914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241" name="object 6241"/>
          <p:cNvSpPr/>
          <p:nvPr/>
        </p:nvSpPr>
        <p:spPr>
          <a:xfrm>
            <a:off x="9467850" y="1818410"/>
            <a:ext cx="2165" cy="6494"/>
          </a:xfrm>
          <a:custGeom>
            <a:avLst/>
            <a:gdLst/>
            <a:ahLst/>
            <a:cxnLst/>
            <a:rect l="l" t="t" r="r" b="b"/>
            <a:pathLst>
              <a:path w="3175" h="9525">
                <a:moveTo>
                  <a:pt x="3048" y="0"/>
                </a:moveTo>
                <a:lnTo>
                  <a:pt x="0" y="914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242" name="object 6242"/>
          <p:cNvSpPr/>
          <p:nvPr/>
        </p:nvSpPr>
        <p:spPr>
          <a:xfrm>
            <a:off x="9466811" y="1824644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1524" y="0"/>
                </a:moveTo>
                <a:lnTo>
                  <a:pt x="0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243" name="object 6243"/>
          <p:cNvSpPr/>
          <p:nvPr/>
        </p:nvSpPr>
        <p:spPr>
          <a:xfrm>
            <a:off x="9435637" y="1800745"/>
            <a:ext cx="1299" cy="6494"/>
          </a:xfrm>
          <a:custGeom>
            <a:avLst/>
            <a:gdLst/>
            <a:ahLst/>
            <a:cxnLst/>
            <a:rect l="l" t="t" r="r" b="b"/>
            <a:pathLst>
              <a:path w="1904" h="9525">
                <a:moveTo>
                  <a:pt x="0" y="9144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244" name="object 6244"/>
          <p:cNvSpPr/>
          <p:nvPr/>
        </p:nvSpPr>
        <p:spPr>
          <a:xfrm>
            <a:off x="9436676" y="1794511"/>
            <a:ext cx="3464" cy="6494"/>
          </a:xfrm>
          <a:custGeom>
            <a:avLst/>
            <a:gdLst/>
            <a:ahLst/>
            <a:cxnLst/>
            <a:rect l="l" t="t" r="r" b="b"/>
            <a:pathLst>
              <a:path w="5079" h="9525">
                <a:moveTo>
                  <a:pt x="0" y="9144"/>
                </a:moveTo>
                <a:lnTo>
                  <a:pt x="4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245" name="object 6245"/>
          <p:cNvSpPr/>
          <p:nvPr/>
        </p:nvSpPr>
        <p:spPr>
          <a:xfrm>
            <a:off x="9439794" y="1791393"/>
            <a:ext cx="2165" cy="3464"/>
          </a:xfrm>
          <a:custGeom>
            <a:avLst/>
            <a:gdLst/>
            <a:ahLst/>
            <a:cxnLst/>
            <a:rect l="l" t="t" r="r" b="b"/>
            <a:pathLst>
              <a:path w="3175" h="5080">
                <a:moveTo>
                  <a:pt x="0" y="4572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246" name="object 6246"/>
          <p:cNvSpPr/>
          <p:nvPr/>
        </p:nvSpPr>
        <p:spPr>
          <a:xfrm>
            <a:off x="9463693" y="1791393"/>
            <a:ext cx="3464" cy="5195"/>
          </a:xfrm>
          <a:custGeom>
            <a:avLst/>
            <a:gdLst/>
            <a:ahLst/>
            <a:cxnLst/>
            <a:rect l="l" t="t" r="r" b="b"/>
            <a:pathLst>
              <a:path w="5079" h="7619">
                <a:moveTo>
                  <a:pt x="0" y="0"/>
                </a:moveTo>
                <a:lnTo>
                  <a:pt x="4572" y="76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247" name="object 6247"/>
          <p:cNvSpPr/>
          <p:nvPr/>
        </p:nvSpPr>
        <p:spPr>
          <a:xfrm>
            <a:off x="9466811" y="1796588"/>
            <a:ext cx="3464" cy="6494"/>
          </a:xfrm>
          <a:custGeom>
            <a:avLst/>
            <a:gdLst/>
            <a:ahLst/>
            <a:cxnLst/>
            <a:rect l="l" t="t" r="r" b="b"/>
            <a:pathLst>
              <a:path w="5079" h="9525">
                <a:moveTo>
                  <a:pt x="0" y="0"/>
                </a:moveTo>
                <a:lnTo>
                  <a:pt x="4572" y="914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248" name="object 6248"/>
          <p:cNvSpPr/>
          <p:nvPr/>
        </p:nvSpPr>
        <p:spPr>
          <a:xfrm>
            <a:off x="9469928" y="1802822"/>
            <a:ext cx="0" cy="4330"/>
          </a:xfrm>
          <a:custGeom>
            <a:avLst/>
            <a:gdLst/>
            <a:ahLst/>
            <a:cxnLst/>
            <a:rect l="l" t="t" r="r" b="b"/>
            <a:pathLst>
              <a:path h="6350">
                <a:moveTo>
                  <a:pt x="-1524" y="3048"/>
                </a:moveTo>
                <a:lnTo>
                  <a:pt x="1524" y="3048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249" name="object 6249"/>
          <p:cNvSpPr/>
          <p:nvPr/>
        </p:nvSpPr>
        <p:spPr>
          <a:xfrm>
            <a:off x="9453302" y="185373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250" name="object 6250"/>
          <p:cNvSpPr/>
          <p:nvPr/>
        </p:nvSpPr>
        <p:spPr>
          <a:xfrm>
            <a:off x="9453302" y="1853738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251" name="object 6251"/>
          <p:cNvSpPr/>
          <p:nvPr/>
        </p:nvSpPr>
        <p:spPr>
          <a:xfrm>
            <a:off x="9454342" y="1852699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252" name="object 6252"/>
          <p:cNvSpPr/>
          <p:nvPr/>
        </p:nvSpPr>
        <p:spPr>
          <a:xfrm>
            <a:off x="9454342" y="1852699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253" name="object 6253"/>
          <p:cNvSpPr/>
          <p:nvPr/>
        </p:nvSpPr>
        <p:spPr>
          <a:xfrm>
            <a:off x="9455381" y="185269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254" name="object 6254"/>
          <p:cNvSpPr/>
          <p:nvPr/>
        </p:nvSpPr>
        <p:spPr>
          <a:xfrm>
            <a:off x="9455381" y="1851660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0" y="1524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255" name="object 6255"/>
          <p:cNvSpPr/>
          <p:nvPr/>
        </p:nvSpPr>
        <p:spPr>
          <a:xfrm>
            <a:off x="9456420" y="185165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256" name="object 6256"/>
          <p:cNvSpPr/>
          <p:nvPr/>
        </p:nvSpPr>
        <p:spPr>
          <a:xfrm>
            <a:off x="9456420" y="1850621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257" name="object 6257"/>
          <p:cNvSpPr/>
          <p:nvPr/>
        </p:nvSpPr>
        <p:spPr>
          <a:xfrm>
            <a:off x="9456420" y="1847504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258" name="object 6258"/>
          <p:cNvSpPr/>
          <p:nvPr/>
        </p:nvSpPr>
        <p:spPr>
          <a:xfrm>
            <a:off x="9456420" y="184750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259" name="object 6259"/>
          <p:cNvSpPr/>
          <p:nvPr/>
        </p:nvSpPr>
        <p:spPr>
          <a:xfrm>
            <a:off x="9449146" y="1851660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0" y="0"/>
                </a:moveTo>
                <a:lnTo>
                  <a:pt x="1524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260" name="object 6260"/>
          <p:cNvSpPr/>
          <p:nvPr/>
        </p:nvSpPr>
        <p:spPr>
          <a:xfrm>
            <a:off x="9450185" y="185269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261" name="object 6261"/>
          <p:cNvSpPr/>
          <p:nvPr/>
        </p:nvSpPr>
        <p:spPr>
          <a:xfrm>
            <a:off x="9450185" y="1852699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262" name="object 6262"/>
          <p:cNvSpPr/>
          <p:nvPr/>
        </p:nvSpPr>
        <p:spPr>
          <a:xfrm>
            <a:off x="9451223" y="1852699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263" name="object 6263"/>
          <p:cNvSpPr/>
          <p:nvPr/>
        </p:nvSpPr>
        <p:spPr>
          <a:xfrm>
            <a:off x="9451223" y="1853738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264" name="object 6264"/>
          <p:cNvSpPr/>
          <p:nvPr/>
        </p:nvSpPr>
        <p:spPr>
          <a:xfrm>
            <a:off x="9452263" y="185373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265" name="object 6265"/>
          <p:cNvSpPr/>
          <p:nvPr/>
        </p:nvSpPr>
        <p:spPr>
          <a:xfrm>
            <a:off x="9452263" y="1853738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266" name="object 6266"/>
          <p:cNvSpPr/>
          <p:nvPr/>
        </p:nvSpPr>
        <p:spPr>
          <a:xfrm>
            <a:off x="9457459" y="178723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267" name="object 6267"/>
          <p:cNvSpPr/>
          <p:nvPr/>
        </p:nvSpPr>
        <p:spPr>
          <a:xfrm>
            <a:off x="9454342" y="1786197"/>
            <a:ext cx="3464" cy="1299"/>
          </a:xfrm>
          <a:custGeom>
            <a:avLst/>
            <a:gdLst/>
            <a:ahLst/>
            <a:cxnLst/>
            <a:rect l="l" t="t" r="r" b="b"/>
            <a:pathLst>
              <a:path w="5079" h="1905">
                <a:moveTo>
                  <a:pt x="4572" y="152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268" name="object 6268"/>
          <p:cNvSpPr/>
          <p:nvPr/>
        </p:nvSpPr>
        <p:spPr>
          <a:xfrm>
            <a:off x="9451224" y="1786197"/>
            <a:ext cx="3464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457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269" name="object 6269"/>
          <p:cNvSpPr/>
          <p:nvPr/>
        </p:nvSpPr>
        <p:spPr>
          <a:xfrm>
            <a:off x="9448106" y="1786197"/>
            <a:ext cx="3464" cy="1299"/>
          </a:xfrm>
          <a:custGeom>
            <a:avLst/>
            <a:gdLst/>
            <a:ahLst/>
            <a:cxnLst/>
            <a:rect l="l" t="t" r="r" b="b"/>
            <a:pathLst>
              <a:path w="5079" h="1905">
                <a:moveTo>
                  <a:pt x="4572" y="0"/>
                </a:moveTo>
                <a:lnTo>
                  <a:pt x="0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270" name="object 6270"/>
          <p:cNvSpPr/>
          <p:nvPr/>
        </p:nvSpPr>
        <p:spPr>
          <a:xfrm>
            <a:off x="9448106" y="178723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271" name="object 6271"/>
          <p:cNvSpPr/>
          <p:nvPr/>
        </p:nvSpPr>
        <p:spPr>
          <a:xfrm>
            <a:off x="9436677" y="1823605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272" name="object 6272"/>
          <p:cNvSpPr/>
          <p:nvPr/>
        </p:nvSpPr>
        <p:spPr>
          <a:xfrm>
            <a:off x="9436677" y="1824644"/>
            <a:ext cx="2165" cy="5195"/>
          </a:xfrm>
          <a:custGeom>
            <a:avLst/>
            <a:gdLst/>
            <a:ahLst/>
            <a:cxnLst/>
            <a:rect l="l" t="t" r="r" b="b"/>
            <a:pathLst>
              <a:path w="3175" h="7619">
                <a:moveTo>
                  <a:pt x="0" y="0"/>
                </a:moveTo>
                <a:lnTo>
                  <a:pt x="3048" y="76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273" name="object 6273"/>
          <p:cNvSpPr/>
          <p:nvPr/>
        </p:nvSpPr>
        <p:spPr>
          <a:xfrm>
            <a:off x="9438754" y="1829839"/>
            <a:ext cx="4330" cy="17750"/>
          </a:xfrm>
          <a:custGeom>
            <a:avLst/>
            <a:gdLst/>
            <a:ahLst/>
            <a:cxnLst/>
            <a:rect l="l" t="t" r="r" b="b"/>
            <a:pathLst>
              <a:path w="6350" h="26035">
                <a:moveTo>
                  <a:pt x="0" y="0"/>
                </a:moveTo>
                <a:lnTo>
                  <a:pt x="6096" y="2590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274" name="object 6274"/>
          <p:cNvSpPr/>
          <p:nvPr/>
        </p:nvSpPr>
        <p:spPr>
          <a:xfrm>
            <a:off x="9443951" y="1851660"/>
            <a:ext cx="1299" cy="2165"/>
          </a:xfrm>
          <a:custGeom>
            <a:avLst/>
            <a:gdLst/>
            <a:ahLst/>
            <a:cxnLst/>
            <a:rect l="l" t="t" r="r" b="b"/>
            <a:pathLst>
              <a:path w="1904" h="3175">
                <a:moveTo>
                  <a:pt x="0" y="0"/>
                </a:moveTo>
                <a:lnTo>
                  <a:pt x="1524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275" name="object 6275"/>
          <p:cNvSpPr/>
          <p:nvPr/>
        </p:nvSpPr>
        <p:spPr>
          <a:xfrm>
            <a:off x="9444989" y="1853738"/>
            <a:ext cx="2165" cy="216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0" y="0"/>
                </a:moveTo>
                <a:lnTo>
                  <a:pt x="3048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276" name="object 6276"/>
          <p:cNvSpPr/>
          <p:nvPr/>
        </p:nvSpPr>
        <p:spPr>
          <a:xfrm>
            <a:off x="9447067" y="1855817"/>
            <a:ext cx="2165" cy="1299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0" y="0"/>
                </a:moveTo>
                <a:lnTo>
                  <a:pt x="3048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277" name="object 6277"/>
          <p:cNvSpPr/>
          <p:nvPr/>
        </p:nvSpPr>
        <p:spPr>
          <a:xfrm>
            <a:off x="9449146" y="1856856"/>
            <a:ext cx="2165" cy="1299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0" y="0"/>
                </a:moveTo>
                <a:lnTo>
                  <a:pt x="3048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278" name="object 6278"/>
          <p:cNvSpPr/>
          <p:nvPr/>
        </p:nvSpPr>
        <p:spPr>
          <a:xfrm>
            <a:off x="9451223" y="1857894"/>
            <a:ext cx="3464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4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279" name="object 6279"/>
          <p:cNvSpPr/>
          <p:nvPr/>
        </p:nvSpPr>
        <p:spPr>
          <a:xfrm>
            <a:off x="9454342" y="1856856"/>
            <a:ext cx="2165" cy="1299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0" y="1524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280" name="object 6280"/>
          <p:cNvSpPr/>
          <p:nvPr/>
        </p:nvSpPr>
        <p:spPr>
          <a:xfrm>
            <a:off x="9456420" y="1855817"/>
            <a:ext cx="2165" cy="1299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0" y="1524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281" name="object 6281"/>
          <p:cNvSpPr/>
          <p:nvPr/>
        </p:nvSpPr>
        <p:spPr>
          <a:xfrm>
            <a:off x="9458497" y="1853738"/>
            <a:ext cx="2165" cy="216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0" y="3048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282" name="object 6282"/>
          <p:cNvSpPr/>
          <p:nvPr/>
        </p:nvSpPr>
        <p:spPr>
          <a:xfrm>
            <a:off x="9460575" y="1851660"/>
            <a:ext cx="1299" cy="2165"/>
          </a:xfrm>
          <a:custGeom>
            <a:avLst/>
            <a:gdLst/>
            <a:ahLst/>
            <a:cxnLst/>
            <a:rect l="l" t="t" r="r" b="b"/>
            <a:pathLst>
              <a:path w="1904" h="3175">
                <a:moveTo>
                  <a:pt x="0" y="3048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283" name="object 6283"/>
          <p:cNvSpPr/>
          <p:nvPr/>
        </p:nvSpPr>
        <p:spPr>
          <a:xfrm>
            <a:off x="9461614" y="1849582"/>
            <a:ext cx="1299" cy="2165"/>
          </a:xfrm>
          <a:custGeom>
            <a:avLst/>
            <a:gdLst/>
            <a:ahLst/>
            <a:cxnLst/>
            <a:rect l="l" t="t" r="r" b="b"/>
            <a:pathLst>
              <a:path w="1904" h="3175">
                <a:moveTo>
                  <a:pt x="0" y="3048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284" name="object 6284"/>
          <p:cNvSpPr/>
          <p:nvPr/>
        </p:nvSpPr>
        <p:spPr>
          <a:xfrm>
            <a:off x="9462654" y="1829840"/>
            <a:ext cx="4330" cy="19915"/>
          </a:xfrm>
          <a:custGeom>
            <a:avLst/>
            <a:gdLst/>
            <a:ahLst/>
            <a:cxnLst/>
            <a:rect l="l" t="t" r="r" b="b"/>
            <a:pathLst>
              <a:path w="6350" h="29210">
                <a:moveTo>
                  <a:pt x="0" y="28955"/>
                </a:moveTo>
                <a:lnTo>
                  <a:pt x="609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285" name="object 6285"/>
          <p:cNvSpPr/>
          <p:nvPr/>
        </p:nvSpPr>
        <p:spPr>
          <a:xfrm>
            <a:off x="9466811" y="1824644"/>
            <a:ext cx="2165" cy="5195"/>
          </a:xfrm>
          <a:custGeom>
            <a:avLst/>
            <a:gdLst/>
            <a:ahLst/>
            <a:cxnLst/>
            <a:rect l="l" t="t" r="r" b="b"/>
            <a:pathLst>
              <a:path w="3175" h="7619">
                <a:moveTo>
                  <a:pt x="0" y="762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286" name="object 6286"/>
          <p:cNvSpPr/>
          <p:nvPr/>
        </p:nvSpPr>
        <p:spPr>
          <a:xfrm>
            <a:off x="9468889" y="1823605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0" y="1524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287" name="object 6287"/>
          <p:cNvSpPr/>
          <p:nvPr/>
        </p:nvSpPr>
        <p:spPr>
          <a:xfrm>
            <a:off x="9487592" y="1705148"/>
            <a:ext cx="2165" cy="216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3048" y="304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288" name="object 6288"/>
          <p:cNvSpPr/>
          <p:nvPr/>
        </p:nvSpPr>
        <p:spPr>
          <a:xfrm>
            <a:off x="9435637" y="1756064"/>
            <a:ext cx="2165" cy="216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0" y="0"/>
                </a:moveTo>
                <a:lnTo>
                  <a:pt x="3048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289" name="object 6289"/>
          <p:cNvSpPr/>
          <p:nvPr/>
        </p:nvSpPr>
        <p:spPr>
          <a:xfrm>
            <a:off x="9437715" y="1707226"/>
            <a:ext cx="51955" cy="51089"/>
          </a:xfrm>
          <a:custGeom>
            <a:avLst/>
            <a:gdLst/>
            <a:ahLst/>
            <a:cxnLst/>
            <a:rect l="l" t="t" r="r" b="b"/>
            <a:pathLst>
              <a:path w="76200" h="74930">
                <a:moveTo>
                  <a:pt x="0" y="74675"/>
                </a:moveTo>
                <a:lnTo>
                  <a:pt x="7620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290" name="object 6290"/>
          <p:cNvSpPr/>
          <p:nvPr/>
        </p:nvSpPr>
        <p:spPr>
          <a:xfrm>
            <a:off x="9435637" y="1705147"/>
            <a:ext cx="51955" cy="51089"/>
          </a:xfrm>
          <a:custGeom>
            <a:avLst/>
            <a:gdLst/>
            <a:ahLst/>
            <a:cxnLst/>
            <a:rect l="l" t="t" r="r" b="b"/>
            <a:pathLst>
              <a:path w="76200" h="74930">
                <a:moveTo>
                  <a:pt x="76200" y="0"/>
                </a:moveTo>
                <a:lnTo>
                  <a:pt x="0" y="746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291" name="object 6291"/>
          <p:cNvSpPr/>
          <p:nvPr/>
        </p:nvSpPr>
        <p:spPr>
          <a:xfrm>
            <a:off x="9416935" y="1707226"/>
            <a:ext cx="2165" cy="19050"/>
          </a:xfrm>
          <a:custGeom>
            <a:avLst/>
            <a:gdLst/>
            <a:ahLst/>
            <a:cxnLst/>
            <a:rect l="l" t="t" r="r" b="b"/>
            <a:pathLst>
              <a:path w="3175" h="27939">
                <a:moveTo>
                  <a:pt x="0" y="0"/>
                </a:moveTo>
                <a:lnTo>
                  <a:pt x="3048" y="2743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292" name="object 6292"/>
          <p:cNvSpPr/>
          <p:nvPr/>
        </p:nvSpPr>
        <p:spPr>
          <a:xfrm>
            <a:off x="9419012" y="1725930"/>
            <a:ext cx="7360" cy="17750"/>
          </a:xfrm>
          <a:custGeom>
            <a:avLst/>
            <a:gdLst/>
            <a:ahLst/>
            <a:cxnLst/>
            <a:rect l="l" t="t" r="r" b="b"/>
            <a:pathLst>
              <a:path w="10795" h="26035">
                <a:moveTo>
                  <a:pt x="0" y="0"/>
                </a:moveTo>
                <a:lnTo>
                  <a:pt x="10668" y="2590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293" name="object 6293"/>
          <p:cNvSpPr/>
          <p:nvPr/>
        </p:nvSpPr>
        <p:spPr>
          <a:xfrm>
            <a:off x="9426286" y="1743595"/>
            <a:ext cx="11690" cy="14720"/>
          </a:xfrm>
          <a:custGeom>
            <a:avLst/>
            <a:gdLst/>
            <a:ahLst/>
            <a:cxnLst/>
            <a:rect l="l" t="t" r="r" b="b"/>
            <a:pathLst>
              <a:path w="17145" h="21589">
                <a:moveTo>
                  <a:pt x="0" y="0"/>
                </a:moveTo>
                <a:lnTo>
                  <a:pt x="16764" y="2133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294" name="object 6294"/>
          <p:cNvSpPr/>
          <p:nvPr/>
        </p:nvSpPr>
        <p:spPr>
          <a:xfrm>
            <a:off x="9403426" y="1707226"/>
            <a:ext cx="13855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295" name="object 6295"/>
          <p:cNvSpPr/>
          <p:nvPr/>
        </p:nvSpPr>
        <p:spPr>
          <a:xfrm>
            <a:off x="9416935" y="1704109"/>
            <a:ext cx="0" cy="3464"/>
          </a:xfrm>
          <a:custGeom>
            <a:avLst/>
            <a:gdLst/>
            <a:ahLst/>
            <a:cxnLst/>
            <a:rect l="l" t="t" r="r" b="b"/>
            <a:pathLst>
              <a:path h="5080">
                <a:moveTo>
                  <a:pt x="-1524" y="2286"/>
                </a:moveTo>
                <a:lnTo>
                  <a:pt x="1524" y="2286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296" name="object 6296"/>
          <p:cNvSpPr/>
          <p:nvPr/>
        </p:nvSpPr>
        <p:spPr>
          <a:xfrm>
            <a:off x="9403426" y="1704109"/>
            <a:ext cx="13855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1981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297" name="object 6297"/>
          <p:cNvSpPr/>
          <p:nvPr/>
        </p:nvSpPr>
        <p:spPr>
          <a:xfrm>
            <a:off x="9489670" y="1707226"/>
            <a:ext cx="10391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298" name="object 6298"/>
          <p:cNvSpPr/>
          <p:nvPr/>
        </p:nvSpPr>
        <p:spPr>
          <a:xfrm>
            <a:off x="9489670" y="1704109"/>
            <a:ext cx="10391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1524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299" name="object 6299"/>
          <p:cNvSpPr/>
          <p:nvPr/>
        </p:nvSpPr>
        <p:spPr>
          <a:xfrm>
            <a:off x="9489670" y="1704109"/>
            <a:ext cx="0" cy="3464"/>
          </a:xfrm>
          <a:custGeom>
            <a:avLst/>
            <a:gdLst/>
            <a:ahLst/>
            <a:cxnLst/>
            <a:rect l="l" t="t" r="r" b="b"/>
            <a:pathLst>
              <a:path h="5080">
                <a:moveTo>
                  <a:pt x="-1524" y="2286"/>
                </a:moveTo>
                <a:lnTo>
                  <a:pt x="1524" y="2286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300" name="object 6300"/>
          <p:cNvSpPr/>
          <p:nvPr/>
        </p:nvSpPr>
        <p:spPr>
          <a:xfrm>
            <a:off x="9405505" y="1707227"/>
            <a:ext cx="0" cy="152832"/>
          </a:xfrm>
          <a:custGeom>
            <a:avLst/>
            <a:gdLst/>
            <a:ahLst/>
            <a:cxnLst/>
            <a:rect l="l" t="t" r="r" b="b"/>
            <a:pathLst>
              <a:path h="224155">
                <a:moveTo>
                  <a:pt x="0" y="22402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301" name="object 6301"/>
          <p:cNvSpPr/>
          <p:nvPr/>
        </p:nvSpPr>
        <p:spPr>
          <a:xfrm>
            <a:off x="9403427" y="1707226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30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302" name="object 6302"/>
          <p:cNvSpPr/>
          <p:nvPr/>
        </p:nvSpPr>
        <p:spPr>
          <a:xfrm>
            <a:off x="9403426" y="1704109"/>
            <a:ext cx="0" cy="155864"/>
          </a:xfrm>
          <a:custGeom>
            <a:avLst/>
            <a:gdLst/>
            <a:ahLst/>
            <a:cxnLst/>
            <a:rect l="l" t="t" r="r" b="b"/>
            <a:pathLst>
              <a:path h="228600">
                <a:moveTo>
                  <a:pt x="0" y="0"/>
                </a:moveTo>
                <a:lnTo>
                  <a:pt x="0" y="22860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303" name="object 6303"/>
          <p:cNvSpPr/>
          <p:nvPr/>
        </p:nvSpPr>
        <p:spPr>
          <a:xfrm>
            <a:off x="9403427" y="1859973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304" name="object 6304"/>
          <p:cNvSpPr/>
          <p:nvPr/>
        </p:nvSpPr>
        <p:spPr>
          <a:xfrm>
            <a:off x="9558251" y="1799705"/>
            <a:ext cx="1299" cy="2165"/>
          </a:xfrm>
          <a:custGeom>
            <a:avLst/>
            <a:gdLst/>
            <a:ahLst/>
            <a:cxnLst/>
            <a:rect l="l" t="t" r="r" b="b"/>
            <a:pathLst>
              <a:path w="1904" h="3175">
                <a:moveTo>
                  <a:pt x="1524" y="304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305" name="object 6305"/>
          <p:cNvSpPr/>
          <p:nvPr/>
        </p:nvSpPr>
        <p:spPr>
          <a:xfrm>
            <a:off x="9557211" y="1797628"/>
            <a:ext cx="1299" cy="2165"/>
          </a:xfrm>
          <a:custGeom>
            <a:avLst/>
            <a:gdLst/>
            <a:ahLst/>
            <a:cxnLst/>
            <a:rect l="l" t="t" r="r" b="b"/>
            <a:pathLst>
              <a:path w="1904" h="3175">
                <a:moveTo>
                  <a:pt x="1524" y="304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306" name="object 6306"/>
          <p:cNvSpPr/>
          <p:nvPr/>
        </p:nvSpPr>
        <p:spPr>
          <a:xfrm>
            <a:off x="9556172" y="1796588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1524" y="152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307" name="object 6307"/>
          <p:cNvSpPr/>
          <p:nvPr/>
        </p:nvSpPr>
        <p:spPr>
          <a:xfrm>
            <a:off x="9555133" y="1795549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1524" y="152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308" name="object 6308"/>
          <p:cNvSpPr/>
          <p:nvPr/>
        </p:nvSpPr>
        <p:spPr>
          <a:xfrm>
            <a:off x="9554094" y="179554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309" name="object 6309"/>
          <p:cNvSpPr/>
          <p:nvPr/>
        </p:nvSpPr>
        <p:spPr>
          <a:xfrm>
            <a:off x="9554094" y="179451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310" name="object 6310"/>
          <p:cNvSpPr/>
          <p:nvPr/>
        </p:nvSpPr>
        <p:spPr>
          <a:xfrm>
            <a:off x="9554094" y="179451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311" name="object 6311"/>
          <p:cNvSpPr/>
          <p:nvPr/>
        </p:nvSpPr>
        <p:spPr>
          <a:xfrm>
            <a:off x="9552015" y="1791393"/>
            <a:ext cx="2165" cy="1299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3048" y="152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312" name="object 6312"/>
          <p:cNvSpPr/>
          <p:nvPr/>
        </p:nvSpPr>
        <p:spPr>
          <a:xfrm>
            <a:off x="9549937" y="1791393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30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313" name="object 6313"/>
          <p:cNvSpPr/>
          <p:nvPr/>
        </p:nvSpPr>
        <p:spPr>
          <a:xfrm>
            <a:off x="9547859" y="1791393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30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314" name="object 6314"/>
          <p:cNvSpPr/>
          <p:nvPr/>
        </p:nvSpPr>
        <p:spPr>
          <a:xfrm>
            <a:off x="9545782" y="1791393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30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315" name="object 6315"/>
          <p:cNvSpPr/>
          <p:nvPr/>
        </p:nvSpPr>
        <p:spPr>
          <a:xfrm>
            <a:off x="9543703" y="1791393"/>
            <a:ext cx="2165" cy="1299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3048" y="0"/>
                </a:moveTo>
                <a:lnTo>
                  <a:pt x="0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316" name="object 6316"/>
          <p:cNvSpPr/>
          <p:nvPr/>
        </p:nvSpPr>
        <p:spPr>
          <a:xfrm>
            <a:off x="9543703" y="179451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317" name="object 6317"/>
          <p:cNvSpPr/>
          <p:nvPr/>
        </p:nvSpPr>
        <p:spPr>
          <a:xfrm>
            <a:off x="9543703" y="179554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318" name="object 6318"/>
          <p:cNvSpPr/>
          <p:nvPr/>
        </p:nvSpPr>
        <p:spPr>
          <a:xfrm>
            <a:off x="9543703" y="179554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319" name="object 6319"/>
          <p:cNvSpPr/>
          <p:nvPr/>
        </p:nvSpPr>
        <p:spPr>
          <a:xfrm>
            <a:off x="9543703" y="179554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320" name="object 6320"/>
          <p:cNvSpPr/>
          <p:nvPr/>
        </p:nvSpPr>
        <p:spPr>
          <a:xfrm>
            <a:off x="9541625" y="1795549"/>
            <a:ext cx="2165" cy="1299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3048" y="0"/>
                </a:moveTo>
                <a:lnTo>
                  <a:pt x="0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321" name="object 6321"/>
          <p:cNvSpPr/>
          <p:nvPr/>
        </p:nvSpPr>
        <p:spPr>
          <a:xfrm>
            <a:off x="9540586" y="1796588"/>
            <a:ext cx="1299" cy="2165"/>
          </a:xfrm>
          <a:custGeom>
            <a:avLst/>
            <a:gdLst/>
            <a:ahLst/>
            <a:cxnLst/>
            <a:rect l="l" t="t" r="r" b="b"/>
            <a:pathLst>
              <a:path w="1904" h="3175">
                <a:moveTo>
                  <a:pt x="1524" y="0"/>
                </a:moveTo>
                <a:lnTo>
                  <a:pt x="0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322" name="object 6322"/>
          <p:cNvSpPr/>
          <p:nvPr/>
        </p:nvSpPr>
        <p:spPr>
          <a:xfrm>
            <a:off x="9539546" y="1798667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1524" y="0"/>
                </a:moveTo>
                <a:lnTo>
                  <a:pt x="0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323" name="object 6323"/>
          <p:cNvSpPr/>
          <p:nvPr/>
        </p:nvSpPr>
        <p:spPr>
          <a:xfrm>
            <a:off x="9539546" y="1799705"/>
            <a:ext cx="0" cy="216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1524" y="1524"/>
                </a:moveTo>
                <a:lnTo>
                  <a:pt x="1524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324" name="object 6324"/>
          <p:cNvSpPr/>
          <p:nvPr/>
        </p:nvSpPr>
        <p:spPr>
          <a:xfrm>
            <a:off x="9538507" y="1801784"/>
            <a:ext cx="1299" cy="2165"/>
          </a:xfrm>
          <a:custGeom>
            <a:avLst/>
            <a:gdLst/>
            <a:ahLst/>
            <a:cxnLst/>
            <a:rect l="l" t="t" r="r" b="b"/>
            <a:pathLst>
              <a:path w="1904" h="3175">
                <a:moveTo>
                  <a:pt x="1524" y="0"/>
                </a:moveTo>
                <a:lnTo>
                  <a:pt x="0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325" name="object 6325"/>
          <p:cNvSpPr/>
          <p:nvPr/>
        </p:nvSpPr>
        <p:spPr>
          <a:xfrm>
            <a:off x="9539027" y="1803861"/>
            <a:ext cx="0" cy="15586"/>
          </a:xfrm>
          <a:custGeom>
            <a:avLst/>
            <a:gdLst/>
            <a:ahLst/>
            <a:cxnLst/>
            <a:rect l="l" t="t" r="r" b="b"/>
            <a:pathLst>
              <a:path h="22860">
                <a:moveTo>
                  <a:pt x="0" y="0"/>
                </a:moveTo>
                <a:lnTo>
                  <a:pt x="0" y="2286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326" name="object 6326"/>
          <p:cNvSpPr/>
          <p:nvPr/>
        </p:nvSpPr>
        <p:spPr>
          <a:xfrm>
            <a:off x="9538507" y="1817370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0" y="0"/>
                </a:moveTo>
                <a:lnTo>
                  <a:pt x="1524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327" name="object 6327"/>
          <p:cNvSpPr/>
          <p:nvPr/>
        </p:nvSpPr>
        <p:spPr>
          <a:xfrm>
            <a:off x="9539546" y="1819448"/>
            <a:ext cx="2165" cy="216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0" y="0"/>
                </a:moveTo>
                <a:lnTo>
                  <a:pt x="3048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328" name="object 6328"/>
          <p:cNvSpPr/>
          <p:nvPr/>
        </p:nvSpPr>
        <p:spPr>
          <a:xfrm>
            <a:off x="9541625" y="1821527"/>
            <a:ext cx="2165" cy="216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0" y="0"/>
                </a:moveTo>
                <a:lnTo>
                  <a:pt x="3048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329" name="object 6329"/>
          <p:cNvSpPr/>
          <p:nvPr/>
        </p:nvSpPr>
        <p:spPr>
          <a:xfrm>
            <a:off x="9543703" y="1823605"/>
            <a:ext cx="3464" cy="1299"/>
          </a:xfrm>
          <a:custGeom>
            <a:avLst/>
            <a:gdLst/>
            <a:ahLst/>
            <a:cxnLst/>
            <a:rect l="l" t="t" r="r" b="b"/>
            <a:pathLst>
              <a:path w="5079" h="1905">
                <a:moveTo>
                  <a:pt x="0" y="0"/>
                </a:moveTo>
                <a:lnTo>
                  <a:pt x="4572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330" name="object 6330"/>
          <p:cNvSpPr/>
          <p:nvPr/>
        </p:nvSpPr>
        <p:spPr>
          <a:xfrm>
            <a:off x="9546821" y="1824644"/>
            <a:ext cx="3464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4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331" name="object 6331"/>
          <p:cNvSpPr/>
          <p:nvPr/>
        </p:nvSpPr>
        <p:spPr>
          <a:xfrm>
            <a:off x="9549937" y="1823605"/>
            <a:ext cx="3464" cy="1299"/>
          </a:xfrm>
          <a:custGeom>
            <a:avLst/>
            <a:gdLst/>
            <a:ahLst/>
            <a:cxnLst/>
            <a:rect l="l" t="t" r="r" b="b"/>
            <a:pathLst>
              <a:path w="5079" h="1905">
                <a:moveTo>
                  <a:pt x="0" y="1524"/>
                </a:moveTo>
                <a:lnTo>
                  <a:pt x="4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332" name="object 6332"/>
          <p:cNvSpPr/>
          <p:nvPr/>
        </p:nvSpPr>
        <p:spPr>
          <a:xfrm>
            <a:off x="9553055" y="1822565"/>
            <a:ext cx="3464" cy="1299"/>
          </a:xfrm>
          <a:custGeom>
            <a:avLst/>
            <a:gdLst/>
            <a:ahLst/>
            <a:cxnLst/>
            <a:rect l="l" t="t" r="r" b="b"/>
            <a:pathLst>
              <a:path w="5079" h="1905">
                <a:moveTo>
                  <a:pt x="0" y="1524"/>
                </a:moveTo>
                <a:lnTo>
                  <a:pt x="4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333" name="object 6333"/>
          <p:cNvSpPr/>
          <p:nvPr/>
        </p:nvSpPr>
        <p:spPr>
          <a:xfrm>
            <a:off x="9556172" y="1820488"/>
            <a:ext cx="2165" cy="216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0" y="3048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334" name="object 6334"/>
          <p:cNvSpPr/>
          <p:nvPr/>
        </p:nvSpPr>
        <p:spPr>
          <a:xfrm>
            <a:off x="9558251" y="1819448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335" name="object 6335"/>
          <p:cNvSpPr/>
          <p:nvPr/>
        </p:nvSpPr>
        <p:spPr>
          <a:xfrm>
            <a:off x="9558251" y="1818409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0" y="1524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336" name="object 6336"/>
          <p:cNvSpPr/>
          <p:nvPr/>
        </p:nvSpPr>
        <p:spPr>
          <a:xfrm>
            <a:off x="9552015" y="1850621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337" name="object 6337"/>
          <p:cNvSpPr/>
          <p:nvPr/>
        </p:nvSpPr>
        <p:spPr>
          <a:xfrm>
            <a:off x="9552015" y="1848542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338" name="object 6338"/>
          <p:cNvSpPr/>
          <p:nvPr/>
        </p:nvSpPr>
        <p:spPr>
          <a:xfrm>
            <a:off x="9553055" y="1850621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339" name="object 6339"/>
          <p:cNvSpPr/>
          <p:nvPr/>
        </p:nvSpPr>
        <p:spPr>
          <a:xfrm>
            <a:off x="9553055" y="1848542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340" name="object 6340"/>
          <p:cNvSpPr/>
          <p:nvPr/>
        </p:nvSpPr>
        <p:spPr>
          <a:xfrm>
            <a:off x="9545782" y="1849582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341" name="object 6341"/>
          <p:cNvSpPr/>
          <p:nvPr/>
        </p:nvSpPr>
        <p:spPr>
          <a:xfrm>
            <a:off x="9545782" y="185062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342" name="object 6342"/>
          <p:cNvSpPr/>
          <p:nvPr/>
        </p:nvSpPr>
        <p:spPr>
          <a:xfrm>
            <a:off x="9545782" y="185062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343" name="object 6343"/>
          <p:cNvSpPr/>
          <p:nvPr/>
        </p:nvSpPr>
        <p:spPr>
          <a:xfrm>
            <a:off x="9545782" y="1850621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344" name="object 6344"/>
          <p:cNvSpPr/>
          <p:nvPr/>
        </p:nvSpPr>
        <p:spPr>
          <a:xfrm>
            <a:off x="9545782" y="185165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345" name="object 6345"/>
          <p:cNvSpPr/>
          <p:nvPr/>
        </p:nvSpPr>
        <p:spPr>
          <a:xfrm>
            <a:off x="9545782" y="185165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346" name="object 6346"/>
          <p:cNvSpPr/>
          <p:nvPr/>
        </p:nvSpPr>
        <p:spPr>
          <a:xfrm>
            <a:off x="9545782" y="1851660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0" y="0"/>
                </a:moveTo>
                <a:lnTo>
                  <a:pt x="1524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347" name="object 6347"/>
          <p:cNvSpPr/>
          <p:nvPr/>
        </p:nvSpPr>
        <p:spPr>
          <a:xfrm>
            <a:off x="9546821" y="185269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348" name="object 6348"/>
          <p:cNvSpPr/>
          <p:nvPr/>
        </p:nvSpPr>
        <p:spPr>
          <a:xfrm>
            <a:off x="9546821" y="185269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349" name="object 6349"/>
          <p:cNvSpPr/>
          <p:nvPr/>
        </p:nvSpPr>
        <p:spPr>
          <a:xfrm>
            <a:off x="9546821" y="185269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350" name="object 6350"/>
          <p:cNvSpPr/>
          <p:nvPr/>
        </p:nvSpPr>
        <p:spPr>
          <a:xfrm>
            <a:off x="9546821" y="1852699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351" name="object 6351"/>
          <p:cNvSpPr/>
          <p:nvPr/>
        </p:nvSpPr>
        <p:spPr>
          <a:xfrm>
            <a:off x="9547860" y="1852699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352" name="object 6352"/>
          <p:cNvSpPr/>
          <p:nvPr/>
        </p:nvSpPr>
        <p:spPr>
          <a:xfrm>
            <a:off x="9547860" y="185373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353" name="object 6353"/>
          <p:cNvSpPr/>
          <p:nvPr/>
        </p:nvSpPr>
        <p:spPr>
          <a:xfrm>
            <a:off x="9547860" y="1853738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354" name="object 6354"/>
          <p:cNvSpPr/>
          <p:nvPr/>
        </p:nvSpPr>
        <p:spPr>
          <a:xfrm>
            <a:off x="9548898" y="185373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355" name="object 6355"/>
          <p:cNvSpPr/>
          <p:nvPr/>
        </p:nvSpPr>
        <p:spPr>
          <a:xfrm>
            <a:off x="9548898" y="185373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356" name="object 6356"/>
          <p:cNvSpPr/>
          <p:nvPr/>
        </p:nvSpPr>
        <p:spPr>
          <a:xfrm>
            <a:off x="9548898" y="1853738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357" name="object 6357"/>
          <p:cNvSpPr/>
          <p:nvPr/>
        </p:nvSpPr>
        <p:spPr>
          <a:xfrm>
            <a:off x="9549937" y="185373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358" name="object 6358"/>
          <p:cNvSpPr/>
          <p:nvPr/>
        </p:nvSpPr>
        <p:spPr>
          <a:xfrm>
            <a:off x="9549937" y="185373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359" name="object 6359"/>
          <p:cNvSpPr/>
          <p:nvPr/>
        </p:nvSpPr>
        <p:spPr>
          <a:xfrm>
            <a:off x="9549937" y="1852699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0" y="1524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360" name="object 6360"/>
          <p:cNvSpPr/>
          <p:nvPr/>
        </p:nvSpPr>
        <p:spPr>
          <a:xfrm>
            <a:off x="9550976" y="185269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361" name="object 6361"/>
          <p:cNvSpPr/>
          <p:nvPr/>
        </p:nvSpPr>
        <p:spPr>
          <a:xfrm>
            <a:off x="9550976" y="185269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362" name="object 6362"/>
          <p:cNvSpPr/>
          <p:nvPr/>
        </p:nvSpPr>
        <p:spPr>
          <a:xfrm>
            <a:off x="9550976" y="1852699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363" name="object 6363"/>
          <p:cNvSpPr/>
          <p:nvPr/>
        </p:nvSpPr>
        <p:spPr>
          <a:xfrm>
            <a:off x="9552015" y="185269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364" name="object 6364"/>
          <p:cNvSpPr/>
          <p:nvPr/>
        </p:nvSpPr>
        <p:spPr>
          <a:xfrm>
            <a:off x="9552015" y="1851660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365" name="object 6365"/>
          <p:cNvSpPr/>
          <p:nvPr/>
        </p:nvSpPr>
        <p:spPr>
          <a:xfrm>
            <a:off x="9552015" y="185165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366" name="object 6366"/>
          <p:cNvSpPr/>
          <p:nvPr/>
        </p:nvSpPr>
        <p:spPr>
          <a:xfrm>
            <a:off x="9552015" y="185165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367" name="object 6367"/>
          <p:cNvSpPr/>
          <p:nvPr/>
        </p:nvSpPr>
        <p:spPr>
          <a:xfrm>
            <a:off x="9552015" y="1850621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368" name="object 6368"/>
          <p:cNvSpPr/>
          <p:nvPr/>
        </p:nvSpPr>
        <p:spPr>
          <a:xfrm>
            <a:off x="9552015" y="1850621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369" name="object 6369"/>
          <p:cNvSpPr/>
          <p:nvPr/>
        </p:nvSpPr>
        <p:spPr>
          <a:xfrm>
            <a:off x="9553055" y="185062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370" name="object 6370"/>
          <p:cNvSpPr/>
          <p:nvPr/>
        </p:nvSpPr>
        <p:spPr>
          <a:xfrm>
            <a:off x="9553055" y="1849582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371" name="object 6371"/>
          <p:cNvSpPr/>
          <p:nvPr/>
        </p:nvSpPr>
        <p:spPr>
          <a:xfrm>
            <a:off x="9553055" y="184958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372" name="object 6372"/>
          <p:cNvSpPr/>
          <p:nvPr/>
        </p:nvSpPr>
        <p:spPr>
          <a:xfrm>
            <a:off x="9553055" y="184958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373" name="object 6373"/>
          <p:cNvSpPr/>
          <p:nvPr/>
        </p:nvSpPr>
        <p:spPr>
          <a:xfrm>
            <a:off x="9553055" y="184958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374" name="object 6374"/>
          <p:cNvSpPr/>
          <p:nvPr/>
        </p:nvSpPr>
        <p:spPr>
          <a:xfrm>
            <a:off x="9553055" y="1848542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375" name="object 6375"/>
          <p:cNvSpPr/>
          <p:nvPr/>
        </p:nvSpPr>
        <p:spPr>
          <a:xfrm>
            <a:off x="9552015" y="1848542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376" name="object 6376"/>
          <p:cNvSpPr/>
          <p:nvPr/>
        </p:nvSpPr>
        <p:spPr>
          <a:xfrm>
            <a:off x="9552015" y="184854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377" name="object 6377"/>
          <p:cNvSpPr/>
          <p:nvPr/>
        </p:nvSpPr>
        <p:spPr>
          <a:xfrm>
            <a:off x="9552015" y="1847504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378" name="object 6378"/>
          <p:cNvSpPr/>
          <p:nvPr/>
        </p:nvSpPr>
        <p:spPr>
          <a:xfrm>
            <a:off x="9552015" y="184750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379" name="object 6379"/>
          <p:cNvSpPr/>
          <p:nvPr/>
        </p:nvSpPr>
        <p:spPr>
          <a:xfrm>
            <a:off x="9552015" y="184750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380" name="object 6380"/>
          <p:cNvSpPr/>
          <p:nvPr/>
        </p:nvSpPr>
        <p:spPr>
          <a:xfrm>
            <a:off x="9550976" y="1847504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381" name="object 6381"/>
          <p:cNvSpPr/>
          <p:nvPr/>
        </p:nvSpPr>
        <p:spPr>
          <a:xfrm>
            <a:off x="9550976" y="1846465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382" name="object 6382"/>
          <p:cNvSpPr/>
          <p:nvPr/>
        </p:nvSpPr>
        <p:spPr>
          <a:xfrm>
            <a:off x="9550976" y="184646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383" name="object 6383"/>
          <p:cNvSpPr/>
          <p:nvPr/>
        </p:nvSpPr>
        <p:spPr>
          <a:xfrm>
            <a:off x="9549937" y="1846465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384" name="object 6384"/>
          <p:cNvSpPr/>
          <p:nvPr/>
        </p:nvSpPr>
        <p:spPr>
          <a:xfrm>
            <a:off x="9549937" y="184646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385" name="object 6385"/>
          <p:cNvSpPr/>
          <p:nvPr/>
        </p:nvSpPr>
        <p:spPr>
          <a:xfrm>
            <a:off x="9549937" y="184646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386" name="object 6386"/>
          <p:cNvSpPr/>
          <p:nvPr/>
        </p:nvSpPr>
        <p:spPr>
          <a:xfrm>
            <a:off x="9548898" y="1846465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387" name="object 6387"/>
          <p:cNvSpPr/>
          <p:nvPr/>
        </p:nvSpPr>
        <p:spPr>
          <a:xfrm>
            <a:off x="9548898" y="184646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388" name="object 6388"/>
          <p:cNvSpPr/>
          <p:nvPr/>
        </p:nvSpPr>
        <p:spPr>
          <a:xfrm>
            <a:off x="9548898" y="184646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389" name="object 6389"/>
          <p:cNvSpPr/>
          <p:nvPr/>
        </p:nvSpPr>
        <p:spPr>
          <a:xfrm>
            <a:off x="9547859" y="1846465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390" name="object 6390"/>
          <p:cNvSpPr/>
          <p:nvPr/>
        </p:nvSpPr>
        <p:spPr>
          <a:xfrm>
            <a:off x="9547860" y="184646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391" name="object 6391"/>
          <p:cNvSpPr/>
          <p:nvPr/>
        </p:nvSpPr>
        <p:spPr>
          <a:xfrm>
            <a:off x="9547860" y="184646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392" name="object 6392"/>
          <p:cNvSpPr/>
          <p:nvPr/>
        </p:nvSpPr>
        <p:spPr>
          <a:xfrm>
            <a:off x="9546821" y="1846465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393" name="object 6393"/>
          <p:cNvSpPr/>
          <p:nvPr/>
        </p:nvSpPr>
        <p:spPr>
          <a:xfrm>
            <a:off x="9546821" y="1846465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394" name="object 6394"/>
          <p:cNvSpPr/>
          <p:nvPr/>
        </p:nvSpPr>
        <p:spPr>
          <a:xfrm>
            <a:off x="9546821" y="184750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395" name="object 6395"/>
          <p:cNvSpPr/>
          <p:nvPr/>
        </p:nvSpPr>
        <p:spPr>
          <a:xfrm>
            <a:off x="9546821" y="184750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396" name="object 6396"/>
          <p:cNvSpPr/>
          <p:nvPr/>
        </p:nvSpPr>
        <p:spPr>
          <a:xfrm>
            <a:off x="9545782" y="1847504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397" name="object 6397"/>
          <p:cNvSpPr/>
          <p:nvPr/>
        </p:nvSpPr>
        <p:spPr>
          <a:xfrm>
            <a:off x="9545782" y="1847504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398" name="object 6398"/>
          <p:cNvSpPr/>
          <p:nvPr/>
        </p:nvSpPr>
        <p:spPr>
          <a:xfrm>
            <a:off x="9545782" y="184854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399" name="object 6399"/>
          <p:cNvSpPr/>
          <p:nvPr/>
        </p:nvSpPr>
        <p:spPr>
          <a:xfrm>
            <a:off x="9545782" y="184854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400" name="object 6400"/>
          <p:cNvSpPr/>
          <p:nvPr/>
        </p:nvSpPr>
        <p:spPr>
          <a:xfrm>
            <a:off x="9545782" y="1848542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401" name="object 6401"/>
          <p:cNvSpPr/>
          <p:nvPr/>
        </p:nvSpPr>
        <p:spPr>
          <a:xfrm>
            <a:off x="9545782" y="184958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402" name="object 6402"/>
          <p:cNvSpPr/>
          <p:nvPr/>
        </p:nvSpPr>
        <p:spPr>
          <a:xfrm>
            <a:off x="9545782" y="184958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403" name="object 6403"/>
          <p:cNvSpPr/>
          <p:nvPr/>
        </p:nvSpPr>
        <p:spPr>
          <a:xfrm>
            <a:off x="9545782" y="184958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404" name="object 6404"/>
          <p:cNvSpPr/>
          <p:nvPr/>
        </p:nvSpPr>
        <p:spPr>
          <a:xfrm>
            <a:off x="9541625" y="1851659"/>
            <a:ext cx="433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405" name="object 6405"/>
          <p:cNvSpPr/>
          <p:nvPr/>
        </p:nvSpPr>
        <p:spPr>
          <a:xfrm>
            <a:off x="9541625" y="1847504"/>
            <a:ext cx="433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609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406" name="object 6406"/>
          <p:cNvSpPr/>
          <p:nvPr/>
        </p:nvSpPr>
        <p:spPr>
          <a:xfrm>
            <a:off x="9540586" y="1845425"/>
            <a:ext cx="0" cy="216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1524" y="1524"/>
                </a:moveTo>
                <a:lnTo>
                  <a:pt x="1524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407" name="object 6407"/>
          <p:cNvSpPr/>
          <p:nvPr/>
        </p:nvSpPr>
        <p:spPr>
          <a:xfrm>
            <a:off x="9536429" y="1845425"/>
            <a:ext cx="0" cy="216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1524" y="1524"/>
                </a:moveTo>
                <a:lnTo>
                  <a:pt x="1524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408" name="object 6408"/>
          <p:cNvSpPr/>
          <p:nvPr/>
        </p:nvSpPr>
        <p:spPr>
          <a:xfrm>
            <a:off x="9541625" y="184750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409" name="object 6409"/>
          <p:cNvSpPr/>
          <p:nvPr/>
        </p:nvSpPr>
        <p:spPr>
          <a:xfrm>
            <a:off x="9535391" y="184750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410" name="object 6410"/>
          <p:cNvSpPr/>
          <p:nvPr/>
        </p:nvSpPr>
        <p:spPr>
          <a:xfrm>
            <a:off x="9535391" y="1847503"/>
            <a:ext cx="0" cy="4330"/>
          </a:xfrm>
          <a:custGeom>
            <a:avLst/>
            <a:gdLst/>
            <a:ahLst/>
            <a:cxnLst/>
            <a:rect l="l" t="t" r="r" b="b"/>
            <a:pathLst>
              <a:path h="6350">
                <a:moveTo>
                  <a:pt x="-1524" y="3048"/>
                </a:moveTo>
                <a:lnTo>
                  <a:pt x="1524" y="3048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411" name="object 6411"/>
          <p:cNvSpPr/>
          <p:nvPr/>
        </p:nvSpPr>
        <p:spPr>
          <a:xfrm>
            <a:off x="9541625" y="1851660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412" name="object 6412"/>
          <p:cNvSpPr/>
          <p:nvPr/>
        </p:nvSpPr>
        <p:spPr>
          <a:xfrm>
            <a:off x="9535391" y="1851660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413" name="object 6413"/>
          <p:cNvSpPr/>
          <p:nvPr/>
        </p:nvSpPr>
        <p:spPr>
          <a:xfrm>
            <a:off x="9540586" y="1852699"/>
            <a:ext cx="0" cy="4330"/>
          </a:xfrm>
          <a:custGeom>
            <a:avLst/>
            <a:gdLst/>
            <a:ahLst/>
            <a:cxnLst/>
            <a:rect l="l" t="t" r="r" b="b"/>
            <a:pathLst>
              <a:path h="6350">
                <a:moveTo>
                  <a:pt x="-1524" y="3048"/>
                </a:moveTo>
                <a:lnTo>
                  <a:pt x="1524" y="3048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414" name="object 6414"/>
          <p:cNvSpPr/>
          <p:nvPr/>
        </p:nvSpPr>
        <p:spPr>
          <a:xfrm>
            <a:off x="9536429" y="1852699"/>
            <a:ext cx="0" cy="4330"/>
          </a:xfrm>
          <a:custGeom>
            <a:avLst/>
            <a:gdLst/>
            <a:ahLst/>
            <a:cxnLst/>
            <a:rect l="l" t="t" r="r" b="b"/>
            <a:pathLst>
              <a:path h="6350">
                <a:moveTo>
                  <a:pt x="-1524" y="3048"/>
                </a:moveTo>
                <a:lnTo>
                  <a:pt x="1524" y="3048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415" name="object 6415"/>
          <p:cNvSpPr/>
          <p:nvPr/>
        </p:nvSpPr>
        <p:spPr>
          <a:xfrm>
            <a:off x="9539546" y="1856855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416" name="object 6416"/>
          <p:cNvSpPr/>
          <p:nvPr/>
        </p:nvSpPr>
        <p:spPr>
          <a:xfrm>
            <a:off x="9538507" y="1856855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417" name="object 6417"/>
          <p:cNvSpPr/>
          <p:nvPr/>
        </p:nvSpPr>
        <p:spPr>
          <a:xfrm>
            <a:off x="9537468" y="1856855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418" name="object 6418"/>
          <p:cNvSpPr/>
          <p:nvPr/>
        </p:nvSpPr>
        <p:spPr>
          <a:xfrm>
            <a:off x="9536429" y="1856855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419" name="object 6419"/>
          <p:cNvSpPr/>
          <p:nvPr/>
        </p:nvSpPr>
        <p:spPr>
          <a:xfrm>
            <a:off x="9536429" y="1856855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420" name="object 6420"/>
          <p:cNvSpPr/>
          <p:nvPr/>
        </p:nvSpPr>
        <p:spPr>
          <a:xfrm>
            <a:off x="9537468" y="1856855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421" name="object 6421"/>
          <p:cNvSpPr/>
          <p:nvPr/>
        </p:nvSpPr>
        <p:spPr>
          <a:xfrm>
            <a:off x="9538507" y="1856855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422" name="object 6422"/>
          <p:cNvSpPr/>
          <p:nvPr/>
        </p:nvSpPr>
        <p:spPr>
          <a:xfrm>
            <a:off x="9540586" y="185685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423" name="object 6423"/>
          <p:cNvSpPr/>
          <p:nvPr/>
        </p:nvSpPr>
        <p:spPr>
          <a:xfrm>
            <a:off x="9540586" y="1856856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424" name="object 6424"/>
          <p:cNvSpPr/>
          <p:nvPr/>
        </p:nvSpPr>
        <p:spPr>
          <a:xfrm>
            <a:off x="9537468" y="1856856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425" name="object 6425"/>
          <p:cNvSpPr/>
          <p:nvPr/>
        </p:nvSpPr>
        <p:spPr>
          <a:xfrm>
            <a:off x="9535391" y="1857894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426" name="object 6426"/>
          <p:cNvSpPr/>
          <p:nvPr/>
        </p:nvSpPr>
        <p:spPr>
          <a:xfrm>
            <a:off x="9540586" y="1857894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427" name="object 6427"/>
          <p:cNvSpPr/>
          <p:nvPr/>
        </p:nvSpPr>
        <p:spPr>
          <a:xfrm>
            <a:off x="9542663" y="1858933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428" name="object 6428"/>
          <p:cNvSpPr/>
          <p:nvPr/>
        </p:nvSpPr>
        <p:spPr>
          <a:xfrm>
            <a:off x="9534352" y="1858933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429" name="object 6429"/>
          <p:cNvSpPr/>
          <p:nvPr/>
        </p:nvSpPr>
        <p:spPr>
          <a:xfrm>
            <a:off x="9552015" y="185062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430" name="object 6430"/>
          <p:cNvSpPr/>
          <p:nvPr/>
        </p:nvSpPr>
        <p:spPr>
          <a:xfrm>
            <a:off x="9552015" y="185062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431" name="object 6431"/>
          <p:cNvSpPr/>
          <p:nvPr/>
        </p:nvSpPr>
        <p:spPr>
          <a:xfrm>
            <a:off x="9552015" y="1849582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432" name="object 6432"/>
          <p:cNvSpPr/>
          <p:nvPr/>
        </p:nvSpPr>
        <p:spPr>
          <a:xfrm>
            <a:off x="9552015" y="184958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433" name="object 6433"/>
          <p:cNvSpPr/>
          <p:nvPr/>
        </p:nvSpPr>
        <p:spPr>
          <a:xfrm>
            <a:off x="9552015" y="184958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434" name="object 6434"/>
          <p:cNvSpPr/>
          <p:nvPr/>
        </p:nvSpPr>
        <p:spPr>
          <a:xfrm>
            <a:off x="9552015" y="184958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435" name="object 6435"/>
          <p:cNvSpPr/>
          <p:nvPr/>
        </p:nvSpPr>
        <p:spPr>
          <a:xfrm>
            <a:off x="9552015" y="184958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436" name="object 6436"/>
          <p:cNvSpPr/>
          <p:nvPr/>
        </p:nvSpPr>
        <p:spPr>
          <a:xfrm>
            <a:off x="9552015" y="1849582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437" name="object 6437"/>
          <p:cNvSpPr/>
          <p:nvPr/>
        </p:nvSpPr>
        <p:spPr>
          <a:xfrm>
            <a:off x="9552015" y="185062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438" name="object 6438"/>
          <p:cNvSpPr/>
          <p:nvPr/>
        </p:nvSpPr>
        <p:spPr>
          <a:xfrm>
            <a:off x="9552015" y="185062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439" name="object 6439"/>
          <p:cNvSpPr/>
          <p:nvPr/>
        </p:nvSpPr>
        <p:spPr>
          <a:xfrm>
            <a:off x="9552015" y="185062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440" name="object 6440"/>
          <p:cNvSpPr/>
          <p:nvPr/>
        </p:nvSpPr>
        <p:spPr>
          <a:xfrm>
            <a:off x="9552015" y="1849582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441" name="object 6441"/>
          <p:cNvSpPr/>
          <p:nvPr/>
        </p:nvSpPr>
        <p:spPr>
          <a:xfrm>
            <a:off x="9552015" y="185062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442" name="object 6442"/>
          <p:cNvSpPr/>
          <p:nvPr/>
        </p:nvSpPr>
        <p:spPr>
          <a:xfrm>
            <a:off x="9552015" y="185062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443" name="object 6443"/>
          <p:cNvSpPr/>
          <p:nvPr/>
        </p:nvSpPr>
        <p:spPr>
          <a:xfrm>
            <a:off x="9552015" y="1848542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444" name="object 6444"/>
          <p:cNvSpPr/>
          <p:nvPr/>
        </p:nvSpPr>
        <p:spPr>
          <a:xfrm>
            <a:off x="9552015" y="1848542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445" name="object 6445"/>
          <p:cNvSpPr/>
          <p:nvPr/>
        </p:nvSpPr>
        <p:spPr>
          <a:xfrm>
            <a:off x="9552015" y="184958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446" name="object 6446"/>
          <p:cNvSpPr/>
          <p:nvPr/>
        </p:nvSpPr>
        <p:spPr>
          <a:xfrm>
            <a:off x="9552015" y="184958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447" name="object 6447"/>
          <p:cNvSpPr/>
          <p:nvPr/>
        </p:nvSpPr>
        <p:spPr>
          <a:xfrm>
            <a:off x="9552015" y="184958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448" name="object 6448"/>
          <p:cNvSpPr/>
          <p:nvPr/>
        </p:nvSpPr>
        <p:spPr>
          <a:xfrm>
            <a:off x="9552015" y="184958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449" name="object 6449"/>
          <p:cNvSpPr/>
          <p:nvPr/>
        </p:nvSpPr>
        <p:spPr>
          <a:xfrm>
            <a:off x="9552015" y="184958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450" name="object 6450"/>
          <p:cNvSpPr/>
          <p:nvPr/>
        </p:nvSpPr>
        <p:spPr>
          <a:xfrm>
            <a:off x="9552015" y="184958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451" name="object 6451"/>
          <p:cNvSpPr/>
          <p:nvPr/>
        </p:nvSpPr>
        <p:spPr>
          <a:xfrm>
            <a:off x="9553055" y="1849582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452" name="object 6452"/>
          <p:cNvSpPr/>
          <p:nvPr/>
        </p:nvSpPr>
        <p:spPr>
          <a:xfrm>
            <a:off x="9553055" y="1849582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453" name="object 6453"/>
          <p:cNvSpPr/>
          <p:nvPr/>
        </p:nvSpPr>
        <p:spPr>
          <a:xfrm>
            <a:off x="9553055" y="184958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454" name="object 6454"/>
          <p:cNvSpPr/>
          <p:nvPr/>
        </p:nvSpPr>
        <p:spPr>
          <a:xfrm>
            <a:off x="9553055" y="184958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455" name="object 6455"/>
          <p:cNvSpPr/>
          <p:nvPr/>
        </p:nvSpPr>
        <p:spPr>
          <a:xfrm>
            <a:off x="9553055" y="1849582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456" name="object 6456"/>
          <p:cNvSpPr/>
          <p:nvPr/>
        </p:nvSpPr>
        <p:spPr>
          <a:xfrm>
            <a:off x="9553055" y="185062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457" name="object 6457"/>
          <p:cNvSpPr/>
          <p:nvPr/>
        </p:nvSpPr>
        <p:spPr>
          <a:xfrm>
            <a:off x="9553055" y="185062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458" name="object 6458"/>
          <p:cNvSpPr/>
          <p:nvPr/>
        </p:nvSpPr>
        <p:spPr>
          <a:xfrm>
            <a:off x="9553055" y="1849582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459" name="object 6459"/>
          <p:cNvSpPr/>
          <p:nvPr/>
        </p:nvSpPr>
        <p:spPr>
          <a:xfrm>
            <a:off x="9553055" y="1848542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460" name="object 6460"/>
          <p:cNvSpPr/>
          <p:nvPr/>
        </p:nvSpPr>
        <p:spPr>
          <a:xfrm>
            <a:off x="9553055" y="184854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461" name="object 6461"/>
          <p:cNvSpPr/>
          <p:nvPr/>
        </p:nvSpPr>
        <p:spPr>
          <a:xfrm>
            <a:off x="9553055" y="184854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462" name="object 6462"/>
          <p:cNvSpPr/>
          <p:nvPr/>
        </p:nvSpPr>
        <p:spPr>
          <a:xfrm>
            <a:off x="9553055" y="1848542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463" name="object 6463"/>
          <p:cNvSpPr/>
          <p:nvPr/>
        </p:nvSpPr>
        <p:spPr>
          <a:xfrm>
            <a:off x="9554094" y="1849582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464" name="object 6464"/>
          <p:cNvSpPr/>
          <p:nvPr/>
        </p:nvSpPr>
        <p:spPr>
          <a:xfrm>
            <a:off x="9554094" y="185062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465" name="object 6465"/>
          <p:cNvSpPr/>
          <p:nvPr/>
        </p:nvSpPr>
        <p:spPr>
          <a:xfrm>
            <a:off x="9554094" y="185062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466" name="object 6466"/>
          <p:cNvSpPr/>
          <p:nvPr/>
        </p:nvSpPr>
        <p:spPr>
          <a:xfrm>
            <a:off x="9554094" y="1849582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467" name="object 6467"/>
          <p:cNvSpPr/>
          <p:nvPr/>
        </p:nvSpPr>
        <p:spPr>
          <a:xfrm>
            <a:off x="9554094" y="1848542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468" name="object 6468"/>
          <p:cNvSpPr/>
          <p:nvPr/>
        </p:nvSpPr>
        <p:spPr>
          <a:xfrm>
            <a:off x="9554094" y="184854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469" name="object 6469"/>
          <p:cNvSpPr/>
          <p:nvPr/>
        </p:nvSpPr>
        <p:spPr>
          <a:xfrm>
            <a:off x="9554094" y="184854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470" name="object 6470"/>
          <p:cNvSpPr/>
          <p:nvPr/>
        </p:nvSpPr>
        <p:spPr>
          <a:xfrm>
            <a:off x="9554094" y="1848542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471" name="object 6471"/>
          <p:cNvSpPr/>
          <p:nvPr/>
        </p:nvSpPr>
        <p:spPr>
          <a:xfrm>
            <a:off x="9552015" y="1850621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1524" y="0"/>
                </a:moveTo>
                <a:lnTo>
                  <a:pt x="0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472" name="object 6472"/>
          <p:cNvSpPr/>
          <p:nvPr/>
        </p:nvSpPr>
        <p:spPr>
          <a:xfrm>
            <a:off x="9550976" y="1851660"/>
            <a:ext cx="1299" cy="2165"/>
          </a:xfrm>
          <a:custGeom>
            <a:avLst/>
            <a:gdLst/>
            <a:ahLst/>
            <a:cxnLst/>
            <a:rect l="l" t="t" r="r" b="b"/>
            <a:pathLst>
              <a:path w="1904" h="3175">
                <a:moveTo>
                  <a:pt x="1524" y="0"/>
                </a:moveTo>
                <a:lnTo>
                  <a:pt x="0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473" name="object 6473"/>
          <p:cNvSpPr/>
          <p:nvPr/>
        </p:nvSpPr>
        <p:spPr>
          <a:xfrm>
            <a:off x="9548898" y="1853738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30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474" name="object 6474"/>
          <p:cNvSpPr/>
          <p:nvPr/>
        </p:nvSpPr>
        <p:spPr>
          <a:xfrm>
            <a:off x="9546820" y="1853738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30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475" name="object 6475"/>
          <p:cNvSpPr/>
          <p:nvPr/>
        </p:nvSpPr>
        <p:spPr>
          <a:xfrm>
            <a:off x="9545782" y="1851660"/>
            <a:ext cx="1299" cy="2165"/>
          </a:xfrm>
          <a:custGeom>
            <a:avLst/>
            <a:gdLst/>
            <a:ahLst/>
            <a:cxnLst/>
            <a:rect l="l" t="t" r="r" b="b"/>
            <a:pathLst>
              <a:path w="1904" h="3175">
                <a:moveTo>
                  <a:pt x="1524" y="304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476" name="object 6476"/>
          <p:cNvSpPr/>
          <p:nvPr/>
        </p:nvSpPr>
        <p:spPr>
          <a:xfrm>
            <a:off x="9545782" y="1846465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0" y="1524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477" name="object 6477"/>
          <p:cNvSpPr/>
          <p:nvPr/>
        </p:nvSpPr>
        <p:spPr>
          <a:xfrm>
            <a:off x="9546821" y="1846465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478" name="object 6478"/>
          <p:cNvSpPr/>
          <p:nvPr/>
        </p:nvSpPr>
        <p:spPr>
          <a:xfrm>
            <a:off x="9548898" y="1846465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479" name="object 6479"/>
          <p:cNvSpPr/>
          <p:nvPr/>
        </p:nvSpPr>
        <p:spPr>
          <a:xfrm>
            <a:off x="9550976" y="1846465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0" y="0"/>
                </a:moveTo>
                <a:lnTo>
                  <a:pt x="1524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480" name="object 6480"/>
          <p:cNvSpPr/>
          <p:nvPr/>
        </p:nvSpPr>
        <p:spPr>
          <a:xfrm>
            <a:off x="9552015" y="1847504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0" y="0"/>
                </a:moveTo>
                <a:lnTo>
                  <a:pt x="1524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481" name="object 6481"/>
          <p:cNvSpPr/>
          <p:nvPr/>
        </p:nvSpPr>
        <p:spPr>
          <a:xfrm>
            <a:off x="9552015" y="1849582"/>
            <a:ext cx="0" cy="216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1524" y="1524"/>
                </a:moveTo>
                <a:lnTo>
                  <a:pt x="1524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482" name="object 6482"/>
          <p:cNvSpPr/>
          <p:nvPr/>
        </p:nvSpPr>
        <p:spPr>
          <a:xfrm>
            <a:off x="9550976" y="1851660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1524" y="0"/>
                </a:moveTo>
                <a:lnTo>
                  <a:pt x="0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483" name="object 6483"/>
          <p:cNvSpPr/>
          <p:nvPr/>
        </p:nvSpPr>
        <p:spPr>
          <a:xfrm>
            <a:off x="9548898" y="1852699"/>
            <a:ext cx="2165" cy="1299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3048" y="0"/>
                </a:moveTo>
                <a:lnTo>
                  <a:pt x="0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484" name="object 6484"/>
          <p:cNvSpPr/>
          <p:nvPr/>
        </p:nvSpPr>
        <p:spPr>
          <a:xfrm>
            <a:off x="9547859" y="1852699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1524" y="152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485" name="object 6485"/>
          <p:cNvSpPr/>
          <p:nvPr/>
        </p:nvSpPr>
        <p:spPr>
          <a:xfrm>
            <a:off x="9545782" y="1851660"/>
            <a:ext cx="2165" cy="1299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3048" y="152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486" name="object 6486"/>
          <p:cNvSpPr/>
          <p:nvPr/>
        </p:nvSpPr>
        <p:spPr>
          <a:xfrm>
            <a:off x="9545782" y="1849582"/>
            <a:ext cx="0" cy="216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1524" y="1524"/>
                </a:moveTo>
                <a:lnTo>
                  <a:pt x="1524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487" name="object 6487"/>
          <p:cNvSpPr/>
          <p:nvPr/>
        </p:nvSpPr>
        <p:spPr>
          <a:xfrm>
            <a:off x="9545782" y="1848542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488" name="object 6488"/>
          <p:cNvSpPr/>
          <p:nvPr/>
        </p:nvSpPr>
        <p:spPr>
          <a:xfrm>
            <a:off x="9545782" y="1846465"/>
            <a:ext cx="2165" cy="216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0" y="3048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489" name="object 6489"/>
          <p:cNvSpPr/>
          <p:nvPr/>
        </p:nvSpPr>
        <p:spPr>
          <a:xfrm>
            <a:off x="9547860" y="1846465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490" name="object 6490"/>
          <p:cNvSpPr/>
          <p:nvPr/>
        </p:nvSpPr>
        <p:spPr>
          <a:xfrm>
            <a:off x="9548898" y="1846465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491" name="object 6491"/>
          <p:cNvSpPr/>
          <p:nvPr/>
        </p:nvSpPr>
        <p:spPr>
          <a:xfrm>
            <a:off x="9550976" y="1846465"/>
            <a:ext cx="1299" cy="2165"/>
          </a:xfrm>
          <a:custGeom>
            <a:avLst/>
            <a:gdLst/>
            <a:ahLst/>
            <a:cxnLst/>
            <a:rect l="l" t="t" r="r" b="b"/>
            <a:pathLst>
              <a:path w="1904" h="3175">
                <a:moveTo>
                  <a:pt x="0" y="0"/>
                </a:moveTo>
                <a:lnTo>
                  <a:pt x="1524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492" name="object 6492"/>
          <p:cNvSpPr/>
          <p:nvPr/>
        </p:nvSpPr>
        <p:spPr>
          <a:xfrm>
            <a:off x="9552015" y="1848542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493" name="object 6493"/>
          <p:cNvSpPr/>
          <p:nvPr/>
        </p:nvSpPr>
        <p:spPr>
          <a:xfrm>
            <a:off x="9547859" y="1852699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30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494" name="object 6494"/>
          <p:cNvSpPr/>
          <p:nvPr/>
        </p:nvSpPr>
        <p:spPr>
          <a:xfrm>
            <a:off x="9545782" y="185165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495" name="object 6495"/>
          <p:cNvSpPr/>
          <p:nvPr/>
        </p:nvSpPr>
        <p:spPr>
          <a:xfrm>
            <a:off x="9545782" y="185165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496" name="object 6496"/>
          <p:cNvSpPr/>
          <p:nvPr/>
        </p:nvSpPr>
        <p:spPr>
          <a:xfrm>
            <a:off x="9545782" y="185165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497" name="object 6497"/>
          <p:cNvSpPr/>
          <p:nvPr/>
        </p:nvSpPr>
        <p:spPr>
          <a:xfrm>
            <a:off x="9545782" y="185165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498" name="object 6498"/>
          <p:cNvSpPr/>
          <p:nvPr/>
        </p:nvSpPr>
        <p:spPr>
          <a:xfrm>
            <a:off x="9545782" y="185165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499" name="object 6499"/>
          <p:cNvSpPr/>
          <p:nvPr/>
        </p:nvSpPr>
        <p:spPr>
          <a:xfrm>
            <a:off x="9545782" y="185165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500" name="object 6500"/>
          <p:cNvSpPr/>
          <p:nvPr/>
        </p:nvSpPr>
        <p:spPr>
          <a:xfrm>
            <a:off x="9545782" y="185165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501" name="object 6501"/>
          <p:cNvSpPr/>
          <p:nvPr/>
        </p:nvSpPr>
        <p:spPr>
          <a:xfrm>
            <a:off x="9545782" y="185165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502" name="object 6502"/>
          <p:cNvSpPr/>
          <p:nvPr/>
        </p:nvSpPr>
        <p:spPr>
          <a:xfrm>
            <a:off x="9545782" y="1850621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503" name="object 6503"/>
          <p:cNvSpPr/>
          <p:nvPr/>
        </p:nvSpPr>
        <p:spPr>
          <a:xfrm>
            <a:off x="9545782" y="185062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504" name="object 6504"/>
          <p:cNvSpPr/>
          <p:nvPr/>
        </p:nvSpPr>
        <p:spPr>
          <a:xfrm>
            <a:off x="9545782" y="1849582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505" name="object 6505"/>
          <p:cNvSpPr/>
          <p:nvPr/>
        </p:nvSpPr>
        <p:spPr>
          <a:xfrm>
            <a:off x="9547860" y="1847504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506" name="object 6506"/>
          <p:cNvSpPr/>
          <p:nvPr/>
        </p:nvSpPr>
        <p:spPr>
          <a:xfrm>
            <a:off x="9545782" y="184958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507" name="object 6507"/>
          <p:cNvSpPr/>
          <p:nvPr/>
        </p:nvSpPr>
        <p:spPr>
          <a:xfrm>
            <a:off x="9545782" y="1848542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508" name="object 6508"/>
          <p:cNvSpPr/>
          <p:nvPr/>
        </p:nvSpPr>
        <p:spPr>
          <a:xfrm>
            <a:off x="9545782" y="184854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509" name="object 6509"/>
          <p:cNvSpPr/>
          <p:nvPr/>
        </p:nvSpPr>
        <p:spPr>
          <a:xfrm>
            <a:off x="9545782" y="184854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510" name="object 6510"/>
          <p:cNvSpPr/>
          <p:nvPr/>
        </p:nvSpPr>
        <p:spPr>
          <a:xfrm>
            <a:off x="9545782" y="1847504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511" name="object 6511"/>
          <p:cNvSpPr/>
          <p:nvPr/>
        </p:nvSpPr>
        <p:spPr>
          <a:xfrm>
            <a:off x="9545782" y="184750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512" name="object 6512"/>
          <p:cNvSpPr/>
          <p:nvPr/>
        </p:nvSpPr>
        <p:spPr>
          <a:xfrm>
            <a:off x="9545782" y="184750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513" name="object 6513"/>
          <p:cNvSpPr/>
          <p:nvPr/>
        </p:nvSpPr>
        <p:spPr>
          <a:xfrm>
            <a:off x="9545782" y="184750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514" name="object 6514"/>
          <p:cNvSpPr/>
          <p:nvPr/>
        </p:nvSpPr>
        <p:spPr>
          <a:xfrm>
            <a:off x="9545782" y="184750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515" name="object 6515"/>
          <p:cNvSpPr/>
          <p:nvPr/>
        </p:nvSpPr>
        <p:spPr>
          <a:xfrm>
            <a:off x="9545782" y="184750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516" name="object 6516"/>
          <p:cNvSpPr/>
          <p:nvPr/>
        </p:nvSpPr>
        <p:spPr>
          <a:xfrm>
            <a:off x="9545782" y="1847504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517" name="object 6517"/>
          <p:cNvSpPr/>
          <p:nvPr/>
        </p:nvSpPr>
        <p:spPr>
          <a:xfrm>
            <a:off x="9552015" y="1849582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518" name="object 6518"/>
          <p:cNvSpPr/>
          <p:nvPr/>
        </p:nvSpPr>
        <p:spPr>
          <a:xfrm>
            <a:off x="9552015" y="1850621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519" name="object 6519"/>
          <p:cNvSpPr/>
          <p:nvPr/>
        </p:nvSpPr>
        <p:spPr>
          <a:xfrm>
            <a:off x="9550976" y="1851659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520" name="object 6520"/>
          <p:cNvSpPr/>
          <p:nvPr/>
        </p:nvSpPr>
        <p:spPr>
          <a:xfrm>
            <a:off x="9550976" y="1851660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521" name="object 6521"/>
          <p:cNvSpPr/>
          <p:nvPr/>
        </p:nvSpPr>
        <p:spPr>
          <a:xfrm>
            <a:off x="9549937" y="1852699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522" name="object 6522"/>
          <p:cNvSpPr/>
          <p:nvPr/>
        </p:nvSpPr>
        <p:spPr>
          <a:xfrm>
            <a:off x="9549937" y="185269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523" name="object 6523"/>
          <p:cNvSpPr/>
          <p:nvPr/>
        </p:nvSpPr>
        <p:spPr>
          <a:xfrm>
            <a:off x="9548898" y="1852699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524" name="object 6524"/>
          <p:cNvSpPr/>
          <p:nvPr/>
        </p:nvSpPr>
        <p:spPr>
          <a:xfrm>
            <a:off x="9548898" y="185269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525" name="object 6525"/>
          <p:cNvSpPr/>
          <p:nvPr/>
        </p:nvSpPr>
        <p:spPr>
          <a:xfrm>
            <a:off x="9547859" y="1852699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526" name="object 6526"/>
          <p:cNvSpPr/>
          <p:nvPr/>
        </p:nvSpPr>
        <p:spPr>
          <a:xfrm>
            <a:off x="9546821" y="1852699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527" name="object 6527"/>
          <p:cNvSpPr/>
          <p:nvPr/>
        </p:nvSpPr>
        <p:spPr>
          <a:xfrm>
            <a:off x="9546821" y="1851660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528" name="object 6528"/>
          <p:cNvSpPr/>
          <p:nvPr/>
        </p:nvSpPr>
        <p:spPr>
          <a:xfrm>
            <a:off x="9546821" y="185165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529" name="object 6529"/>
          <p:cNvSpPr/>
          <p:nvPr/>
        </p:nvSpPr>
        <p:spPr>
          <a:xfrm>
            <a:off x="9545782" y="1850621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1524" y="152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530" name="object 6530"/>
          <p:cNvSpPr/>
          <p:nvPr/>
        </p:nvSpPr>
        <p:spPr>
          <a:xfrm>
            <a:off x="9545782" y="1849582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531" name="object 6531"/>
          <p:cNvSpPr/>
          <p:nvPr/>
        </p:nvSpPr>
        <p:spPr>
          <a:xfrm>
            <a:off x="9545782" y="1849582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532" name="object 6532"/>
          <p:cNvSpPr/>
          <p:nvPr/>
        </p:nvSpPr>
        <p:spPr>
          <a:xfrm>
            <a:off x="9545782" y="185062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533" name="object 6533"/>
          <p:cNvSpPr/>
          <p:nvPr/>
        </p:nvSpPr>
        <p:spPr>
          <a:xfrm>
            <a:off x="9545782" y="1850621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534" name="object 6534"/>
          <p:cNvSpPr/>
          <p:nvPr/>
        </p:nvSpPr>
        <p:spPr>
          <a:xfrm>
            <a:off x="9545782" y="185165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535" name="object 6535"/>
          <p:cNvSpPr/>
          <p:nvPr/>
        </p:nvSpPr>
        <p:spPr>
          <a:xfrm>
            <a:off x="9545782" y="184854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536" name="object 6536"/>
          <p:cNvSpPr/>
          <p:nvPr/>
        </p:nvSpPr>
        <p:spPr>
          <a:xfrm>
            <a:off x="9545782" y="184854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537" name="object 6537"/>
          <p:cNvSpPr/>
          <p:nvPr/>
        </p:nvSpPr>
        <p:spPr>
          <a:xfrm>
            <a:off x="9545782" y="1848542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538" name="object 6538"/>
          <p:cNvSpPr/>
          <p:nvPr/>
        </p:nvSpPr>
        <p:spPr>
          <a:xfrm>
            <a:off x="9545782" y="184958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539" name="object 6539"/>
          <p:cNvSpPr/>
          <p:nvPr/>
        </p:nvSpPr>
        <p:spPr>
          <a:xfrm>
            <a:off x="9545782" y="184958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540" name="object 6540"/>
          <p:cNvSpPr/>
          <p:nvPr/>
        </p:nvSpPr>
        <p:spPr>
          <a:xfrm>
            <a:off x="9545782" y="1848542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541" name="object 6541"/>
          <p:cNvSpPr/>
          <p:nvPr/>
        </p:nvSpPr>
        <p:spPr>
          <a:xfrm>
            <a:off x="9545782" y="1847504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0" y="1524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542" name="object 6542"/>
          <p:cNvSpPr/>
          <p:nvPr/>
        </p:nvSpPr>
        <p:spPr>
          <a:xfrm>
            <a:off x="9546821" y="184750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543" name="object 6543"/>
          <p:cNvSpPr/>
          <p:nvPr/>
        </p:nvSpPr>
        <p:spPr>
          <a:xfrm>
            <a:off x="9546821" y="184750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544" name="object 6544"/>
          <p:cNvSpPr/>
          <p:nvPr/>
        </p:nvSpPr>
        <p:spPr>
          <a:xfrm>
            <a:off x="9546821" y="1846465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0" y="1524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545" name="object 6545"/>
          <p:cNvSpPr/>
          <p:nvPr/>
        </p:nvSpPr>
        <p:spPr>
          <a:xfrm>
            <a:off x="9547860" y="184646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546" name="object 6546"/>
          <p:cNvSpPr/>
          <p:nvPr/>
        </p:nvSpPr>
        <p:spPr>
          <a:xfrm>
            <a:off x="9547860" y="184646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547" name="object 6547"/>
          <p:cNvSpPr/>
          <p:nvPr/>
        </p:nvSpPr>
        <p:spPr>
          <a:xfrm>
            <a:off x="9547860" y="1846465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548" name="object 6548"/>
          <p:cNvSpPr/>
          <p:nvPr/>
        </p:nvSpPr>
        <p:spPr>
          <a:xfrm>
            <a:off x="9548898" y="1846465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549" name="object 6549"/>
          <p:cNvSpPr/>
          <p:nvPr/>
        </p:nvSpPr>
        <p:spPr>
          <a:xfrm>
            <a:off x="9549937" y="1846465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550" name="object 6550"/>
          <p:cNvSpPr/>
          <p:nvPr/>
        </p:nvSpPr>
        <p:spPr>
          <a:xfrm>
            <a:off x="9550976" y="184646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551" name="object 6551"/>
          <p:cNvSpPr/>
          <p:nvPr/>
        </p:nvSpPr>
        <p:spPr>
          <a:xfrm>
            <a:off x="9550976" y="1846465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552" name="object 6552"/>
          <p:cNvSpPr/>
          <p:nvPr/>
        </p:nvSpPr>
        <p:spPr>
          <a:xfrm>
            <a:off x="9550976" y="184750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553" name="object 6553"/>
          <p:cNvSpPr/>
          <p:nvPr/>
        </p:nvSpPr>
        <p:spPr>
          <a:xfrm>
            <a:off x="9550976" y="1847504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554" name="object 6554"/>
          <p:cNvSpPr/>
          <p:nvPr/>
        </p:nvSpPr>
        <p:spPr>
          <a:xfrm>
            <a:off x="9552015" y="1847504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555" name="object 6555"/>
          <p:cNvSpPr/>
          <p:nvPr/>
        </p:nvSpPr>
        <p:spPr>
          <a:xfrm>
            <a:off x="9552015" y="1848542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556" name="object 6556"/>
          <p:cNvSpPr/>
          <p:nvPr/>
        </p:nvSpPr>
        <p:spPr>
          <a:xfrm>
            <a:off x="9552015" y="184958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557" name="object 6557"/>
          <p:cNvSpPr/>
          <p:nvPr/>
        </p:nvSpPr>
        <p:spPr>
          <a:xfrm>
            <a:off x="9540586" y="1849582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558" name="object 6558"/>
          <p:cNvSpPr/>
          <p:nvPr/>
        </p:nvSpPr>
        <p:spPr>
          <a:xfrm>
            <a:off x="9540586" y="185062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559" name="object 6559"/>
          <p:cNvSpPr/>
          <p:nvPr/>
        </p:nvSpPr>
        <p:spPr>
          <a:xfrm>
            <a:off x="9540586" y="1850621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0" y="0"/>
                </a:moveTo>
                <a:lnTo>
                  <a:pt x="1524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560" name="object 6560"/>
          <p:cNvSpPr/>
          <p:nvPr/>
        </p:nvSpPr>
        <p:spPr>
          <a:xfrm>
            <a:off x="9541625" y="185165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561" name="object 6561"/>
          <p:cNvSpPr/>
          <p:nvPr/>
        </p:nvSpPr>
        <p:spPr>
          <a:xfrm>
            <a:off x="9541625" y="185165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562" name="object 6562"/>
          <p:cNvSpPr/>
          <p:nvPr/>
        </p:nvSpPr>
        <p:spPr>
          <a:xfrm>
            <a:off x="9541625" y="185165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563" name="object 6563"/>
          <p:cNvSpPr/>
          <p:nvPr/>
        </p:nvSpPr>
        <p:spPr>
          <a:xfrm>
            <a:off x="9541625" y="185165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564" name="object 6564"/>
          <p:cNvSpPr/>
          <p:nvPr/>
        </p:nvSpPr>
        <p:spPr>
          <a:xfrm>
            <a:off x="9541625" y="185165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565" name="object 6565"/>
          <p:cNvSpPr/>
          <p:nvPr/>
        </p:nvSpPr>
        <p:spPr>
          <a:xfrm>
            <a:off x="9541625" y="185165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566" name="object 6566"/>
          <p:cNvSpPr/>
          <p:nvPr/>
        </p:nvSpPr>
        <p:spPr>
          <a:xfrm>
            <a:off x="9541625" y="185165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567" name="object 6567"/>
          <p:cNvSpPr/>
          <p:nvPr/>
        </p:nvSpPr>
        <p:spPr>
          <a:xfrm>
            <a:off x="9541625" y="185165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568" name="object 6568"/>
          <p:cNvSpPr/>
          <p:nvPr/>
        </p:nvSpPr>
        <p:spPr>
          <a:xfrm>
            <a:off x="9541625" y="184750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569" name="object 6569"/>
          <p:cNvSpPr/>
          <p:nvPr/>
        </p:nvSpPr>
        <p:spPr>
          <a:xfrm>
            <a:off x="9541625" y="184750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570" name="object 6570"/>
          <p:cNvSpPr/>
          <p:nvPr/>
        </p:nvSpPr>
        <p:spPr>
          <a:xfrm>
            <a:off x="9541625" y="184750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571" name="object 6571"/>
          <p:cNvSpPr/>
          <p:nvPr/>
        </p:nvSpPr>
        <p:spPr>
          <a:xfrm>
            <a:off x="9541625" y="184750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572" name="object 6572"/>
          <p:cNvSpPr/>
          <p:nvPr/>
        </p:nvSpPr>
        <p:spPr>
          <a:xfrm>
            <a:off x="9541625" y="184750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573" name="object 6573"/>
          <p:cNvSpPr/>
          <p:nvPr/>
        </p:nvSpPr>
        <p:spPr>
          <a:xfrm>
            <a:off x="9541625" y="184750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574" name="object 6574"/>
          <p:cNvSpPr/>
          <p:nvPr/>
        </p:nvSpPr>
        <p:spPr>
          <a:xfrm>
            <a:off x="9541625" y="1847504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575" name="object 6575"/>
          <p:cNvSpPr/>
          <p:nvPr/>
        </p:nvSpPr>
        <p:spPr>
          <a:xfrm>
            <a:off x="9541625" y="184854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576" name="object 6576"/>
          <p:cNvSpPr/>
          <p:nvPr/>
        </p:nvSpPr>
        <p:spPr>
          <a:xfrm>
            <a:off x="9540586" y="1848542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577" name="object 6577"/>
          <p:cNvSpPr/>
          <p:nvPr/>
        </p:nvSpPr>
        <p:spPr>
          <a:xfrm>
            <a:off x="9540586" y="1848542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578" name="object 6578"/>
          <p:cNvSpPr/>
          <p:nvPr/>
        </p:nvSpPr>
        <p:spPr>
          <a:xfrm>
            <a:off x="9540586" y="184958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579" name="object 6579"/>
          <p:cNvSpPr/>
          <p:nvPr/>
        </p:nvSpPr>
        <p:spPr>
          <a:xfrm>
            <a:off x="9539546" y="1845425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580" name="object 6580"/>
          <p:cNvSpPr/>
          <p:nvPr/>
        </p:nvSpPr>
        <p:spPr>
          <a:xfrm>
            <a:off x="9538507" y="1845425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581" name="object 6581"/>
          <p:cNvSpPr/>
          <p:nvPr/>
        </p:nvSpPr>
        <p:spPr>
          <a:xfrm>
            <a:off x="9537468" y="1845425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582" name="object 6582"/>
          <p:cNvSpPr/>
          <p:nvPr/>
        </p:nvSpPr>
        <p:spPr>
          <a:xfrm>
            <a:off x="9536429" y="1845425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583" name="object 6583"/>
          <p:cNvSpPr/>
          <p:nvPr/>
        </p:nvSpPr>
        <p:spPr>
          <a:xfrm>
            <a:off x="9536429" y="1845425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584" name="object 6584"/>
          <p:cNvSpPr/>
          <p:nvPr/>
        </p:nvSpPr>
        <p:spPr>
          <a:xfrm>
            <a:off x="9537468" y="1845425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585" name="object 6585"/>
          <p:cNvSpPr/>
          <p:nvPr/>
        </p:nvSpPr>
        <p:spPr>
          <a:xfrm>
            <a:off x="9538507" y="1845425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586" name="object 6586"/>
          <p:cNvSpPr/>
          <p:nvPr/>
        </p:nvSpPr>
        <p:spPr>
          <a:xfrm>
            <a:off x="9539546" y="1845425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587" name="object 6587"/>
          <p:cNvSpPr/>
          <p:nvPr/>
        </p:nvSpPr>
        <p:spPr>
          <a:xfrm>
            <a:off x="9539546" y="1847504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588" name="object 6588"/>
          <p:cNvSpPr/>
          <p:nvPr/>
        </p:nvSpPr>
        <p:spPr>
          <a:xfrm>
            <a:off x="9538507" y="1847504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589" name="object 6589"/>
          <p:cNvSpPr/>
          <p:nvPr/>
        </p:nvSpPr>
        <p:spPr>
          <a:xfrm>
            <a:off x="9537468" y="1847504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590" name="object 6590"/>
          <p:cNvSpPr/>
          <p:nvPr/>
        </p:nvSpPr>
        <p:spPr>
          <a:xfrm>
            <a:off x="9536429" y="1847504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591" name="object 6591"/>
          <p:cNvSpPr/>
          <p:nvPr/>
        </p:nvSpPr>
        <p:spPr>
          <a:xfrm>
            <a:off x="9536429" y="1847504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592" name="object 6592"/>
          <p:cNvSpPr/>
          <p:nvPr/>
        </p:nvSpPr>
        <p:spPr>
          <a:xfrm>
            <a:off x="9537468" y="1847504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593" name="object 6593"/>
          <p:cNvSpPr/>
          <p:nvPr/>
        </p:nvSpPr>
        <p:spPr>
          <a:xfrm>
            <a:off x="9538507" y="1847504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594" name="object 6594"/>
          <p:cNvSpPr/>
          <p:nvPr/>
        </p:nvSpPr>
        <p:spPr>
          <a:xfrm>
            <a:off x="9539546" y="1847504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595" name="object 6595"/>
          <p:cNvSpPr/>
          <p:nvPr/>
        </p:nvSpPr>
        <p:spPr>
          <a:xfrm>
            <a:off x="9540586" y="1847504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596" name="object 6596"/>
          <p:cNvSpPr/>
          <p:nvPr/>
        </p:nvSpPr>
        <p:spPr>
          <a:xfrm>
            <a:off x="9539546" y="1847504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597" name="object 6597"/>
          <p:cNvSpPr/>
          <p:nvPr/>
        </p:nvSpPr>
        <p:spPr>
          <a:xfrm>
            <a:off x="9537468" y="1847504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30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598" name="object 6598"/>
          <p:cNvSpPr/>
          <p:nvPr/>
        </p:nvSpPr>
        <p:spPr>
          <a:xfrm>
            <a:off x="9536429" y="1847504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599" name="object 6599"/>
          <p:cNvSpPr/>
          <p:nvPr/>
        </p:nvSpPr>
        <p:spPr>
          <a:xfrm>
            <a:off x="9535390" y="1847504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600" name="object 6600"/>
          <p:cNvSpPr/>
          <p:nvPr/>
        </p:nvSpPr>
        <p:spPr>
          <a:xfrm>
            <a:off x="9535391" y="1847504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601" name="object 6601"/>
          <p:cNvSpPr/>
          <p:nvPr/>
        </p:nvSpPr>
        <p:spPr>
          <a:xfrm>
            <a:off x="9536429" y="1847504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602" name="object 6602"/>
          <p:cNvSpPr/>
          <p:nvPr/>
        </p:nvSpPr>
        <p:spPr>
          <a:xfrm>
            <a:off x="9537468" y="1847504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603" name="object 6603"/>
          <p:cNvSpPr/>
          <p:nvPr/>
        </p:nvSpPr>
        <p:spPr>
          <a:xfrm>
            <a:off x="9539546" y="1847504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604" name="object 6604"/>
          <p:cNvSpPr/>
          <p:nvPr/>
        </p:nvSpPr>
        <p:spPr>
          <a:xfrm>
            <a:off x="9540586" y="1847504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605" name="object 6605"/>
          <p:cNvSpPr/>
          <p:nvPr/>
        </p:nvSpPr>
        <p:spPr>
          <a:xfrm>
            <a:off x="9540586" y="1847504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606" name="object 6606"/>
          <p:cNvSpPr/>
          <p:nvPr/>
        </p:nvSpPr>
        <p:spPr>
          <a:xfrm>
            <a:off x="9539546" y="1847504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607" name="object 6607"/>
          <p:cNvSpPr/>
          <p:nvPr/>
        </p:nvSpPr>
        <p:spPr>
          <a:xfrm>
            <a:off x="9537468" y="1847504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30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608" name="object 6608"/>
          <p:cNvSpPr/>
          <p:nvPr/>
        </p:nvSpPr>
        <p:spPr>
          <a:xfrm>
            <a:off x="9536429" y="1847504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609" name="object 6609"/>
          <p:cNvSpPr/>
          <p:nvPr/>
        </p:nvSpPr>
        <p:spPr>
          <a:xfrm>
            <a:off x="9535390" y="1847504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610" name="object 6610"/>
          <p:cNvSpPr/>
          <p:nvPr/>
        </p:nvSpPr>
        <p:spPr>
          <a:xfrm>
            <a:off x="9535391" y="1847504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611" name="object 6611"/>
          <p:cNvSpPr/>
          <p:nvPr/>
        </p:nvSpPr>
        <p:spPr>
          <a:xfrm>
            <a:off x="9536429" y="1847504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612" name="object 6612"/>
          <p:cNvSpPr/>
          <p:nvPr/>
        </p:nvSpPr>
        <p:spPr>
          <a:xfrm>
            <a:off x="9537468" y="1847504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613" name="object 6613"/>
          <p:cNvSpPr/>
          <p:nvPr/>
        </p:nvSpPr>
        <p:spPr>
          <a:xfrm>
            <a:off x="9539546" y="1847504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614" name="object 6614"/>
          <p:cNvSpPr/>
          <p:nvPr/>
        </p:nvSpPr>
        <p:spPr>
          <a:xfrm>
            <a:off x="9540586" y="1847504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615" name="object 6615"/>
          <p:cNvSpPr/>
          <p:nvPr/>
        </p:nvSpPr>
        <p:spPr>
          <a:xfrm>
            <a:off x="9540586" y="1851659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616" name="object 6616"/>
          <p:cNvSpPr/>
          <p:nvPr/>
        </p:nvSpPr>
        <p:spPr>
          <a:xfrm>
            <a:off x="9539546" y="1851659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617" name="object 6617"/>
          <p:cNvSpPr/>
          <p:nvPr/>
        </p:nvSpPr>
        <p:spPr>
          <a:xfrm>
            <a:off x="9537468" y="1851659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30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618" name="object 6618"/>
          <p:cNvSpPr/>
          <p:nvPr/>
        </p:nvSpPr>
        <p:spPr>
          <a:xfrm>
            <a:off x="9536429" y="1851659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619" name="object 6619"/>
          <p:cNvSpPr/>
          <p:nvPr/>
        </p:nvSpPr>
        <p:spPr>
          <a:xfrm>
            <a:off x="9535390" y="1851659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620" name="object 6620"/>
          <p:cNvSpPr/>
          <p:nvPr/>
        </p:nvSpPr>
        <p:spPr>
          <a:xfrm>
            <a:off x="9535391" y="1851659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621" name="object 6621"/>
          <p:cNvSpPr/>
          <p:nvPr/>
        </p:nvSpPr>
        <p:spPr>
          <a:xfrm>
            <a:off x="9536429" y="1851659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622" name="object 6622"/>
          <p:cNvSpPr/>
          <p:nvPr/>
        </p:nvSpPr>
        <p:spPr>
          <a:xfrm>
            <a:off x="9537468" y="1851659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623" name="object 6623"/>
          <p:cNvSpPr/>
          <p:nvPr/>
        </p:nvSpPr>
        <p:spPr>
          <a:xfrm>
            <a:off x="9539546" y="1851659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624" name="object 6624"/>
          <p:cNvSpPr/>
          <p:nvPr/>
        </p:nvSpPr>
        <p:spPr>
          <a:xfrm>
            <a:off x="9540586" y="1851659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625" name="object 6625"/>
          <p:cNvSpPr/>
          <p:nvPr/>
        </p:nvSpPr>
        <p:spPr>
          <a:xfrm>
            <a:off x="9540586" y="1852699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626" name="object 6626"/>
          <p:cNvSpPr/>
          <p:nvPr/>
        </p:nvSpPr>
        <p:spPr>
          <a:xfrm>
            <a:off x="9539546" y="1852699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627" name="object 6627"/>
          <p:cNvSpPr/>
          <p:nvPr/>
        </p:nvSpPr>
        <p:spPr>
          <a:xfrm>
            <a:off x="9537468" y="1852699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30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628" name="object 6628"/>
          <p:cNvSpPr/>
          <p:nvPr/>
        </p:nvSpPr>
        <p:spPr>
          <a:xfrm>
            <a:off x="9536429" y="1852699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629" name="object 6629"/>
          <p:cNvSpPr/>
          <p:nvPr/>
        </p:nvSpPr>
        <p:spPr>
          <a:xfrm>
            <a:off x="9535390" y="1852699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630" name="object 6630"/>
          <p:cNvSpPr/>
          <p:nvPr/>
        </p:nvSpPr>
        <p:spPr>
          <a:xfrm>
            <a:off x="9535391" y="1852699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631" name="object 6631"/>
          <p:cNvSpPr/>
          <p:nvPr/>
        </p:nvSpPr>
        <p:spPr>
          <a:xfrm>
            <a:off x="9536429" y="1852699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632" name="object 6632"/>
          <p:cNvSpPr/>
          <p:nvPr/>
        </p:nvSpPr>
        <p:spPr>
          <a:xfrm>
            <a:off x="9537468" y="1852699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633" name="object 6633"/>
          <p:cNvSpPr/>
          <p:nvPr/>
        </p:nvSpPr>
        <p:spPr>
          <a:xfrm>
            <a:off x="9539546" y="1852699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634" name="object 6634"/>
          <p:cNvSpPr/>
          <p:nvPr/>
        </p:nvSpPr>
        <p:spPr>
          <a:xfrm>
            <a:off x="9540586" y="1852699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635" name="object 6635"/>
          <p:cNvSpPr/>
          <p:nvPr/>
        </p:nvSpPr>
        <p:spPr>
          <a:xfrm>
            <a:off x="9539546" y="1852699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636" name="object 6636"/>
          <p:cNvSpPr/>
          <p:nvPr/>
        </p:nvSpPr>
        <p:spPr>
          <a:xfrm>
            <a:off x="9538507" y="1852699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637" name="object 6637"/>
          <p:cNvSpPr/>
          <p:nvPr/>
        </p:nvSpPr>
        <p:spPr>
          <a:xfrm>
            <a:off x="9537468" y="1852699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638" name="object 6638"/>
          <p:cNvSpPr/>
          <p:nvPr/>
        </p:nvSpPr>
        <p:spPr>
          <a:xfrm>
            <a:off x="9536429" y="1852699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639" name="object 6639"/>
          <p:cNvSpPr/>
          <p:nvPr/>
        </p:nvSpPr>
        <p:spPr>
          <a:xfrm>
            <a:off x="9536429" y="1852699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640" name="object 6640"/>
          <p:cNvSpPr/>
          <p:nvPr/>
        </p:nvSpPr>
        <p:spPr>
          <a:xfrm>
            <a:off x="9537468" y="1852699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641" name="object 6641"/>
          <p:cNvSpPr/>
          <p:nvPr/>
        </p:nvSpPr>
        <p:spPr>
          <a:xfrm>
            <a:off x="9538507" y="1852699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642" name="object 6642"/>
          <p:cNvSpPr/>
          <p:nvPr/>
        </p:nvSpPr>
        <p:spPr>
          <a:xfrm>
            <a:off x="9539546" y="1852699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643" name="object 6643"/>
          <p:cNvSpPr/>
          <p:nvPr/>
        </p:nvSpPr>
        <p:spPr>
          <a:xfrm>
            <a:off x="9539546" y="1856855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644" name="object 6644"/>
          <p:cNvSpPr/>
          <p:nvPr/>
        </p:nvSpPr>
        <p:spPr>
          <a:xfrm>
            <a:off x="9538507" y="1856855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645" name="object 6645"/>
          <p:cNvSpPr/>
          <p:nvPr/>
        </p:nvSpPr>
        <p:spPr>
          <a:xfrm>
            <a:off x="9537468" y="1856855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646" name="object 6646"/>
          <p:cNvSpPr/>
          <p:nvPr/>
        </p:nvSpPr>
        <p:spPr>
          <a:xfrm>
            <a:off x="9536429" y="1856855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647" name="object 6647"/>
          <p:cNvSpPr/>
          <p:nvPr/>
        </p:nvSpPr>
        <p:spPr>
          <a:xfrm>
            <a:off x="9536429" y="1856855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648" name="object 6648"/>
          <p:cNvSpPr/>
          <p:nvPr/>
        </p:nvSpPr>
        <p:spPr>
          <a:xfrm>
            <a:off x="9537468" y="1856855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649" name="object 6649"/>
          <p:cNvSpPr/>
          <p:nvPr/>
        </p:nvSpPr>
        <p:spPr>
          <a:xfrm>
            <a:off x="9538507" y="1856855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650" name="object 6650"/>
          <p:cNvSpPr/>
          <p:nvPr/>
        </p:nvSpPr>
        <p:spPr>
          <a:xfrm>
            <a:off x="9539546" y="1856855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651" name="object 6651"/>
          <p:cNvSpPr/>
          <p:nvPr/>
        </p:nvSpPr>
        <p:spPr>
          <a:xfrm>
            <a:off x="9539546" y="1856855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652" name="object 6652"/>
          <p:cNvSpPr/>
          <p:nvPr/>
        </p:nvSpPr>
        <p:spPr>
          <a:xfrm>
            <a:off x="9538507" y="1856855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653" name="object 6653"/>
          <p:cNvSpPr/>
          <p:nvPr/>
        </p:nvSpPr>
        <p:spPr>
          <a:xfrm>
            <a:off x="9537468" y="1856855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654" name="object 6654"/>
          <p:cNvSpPr/>
          <p:nvPr/>
        </p:nvSpPr>
        <p:spPr>
          <a:xfrm>
            <a:off x="9537468" y="185685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655" name="object 6655"/>
          <p:cNvSpPr/>
          <p:nvPr/>
        </p:nvSpPr>
        <p:spPr>
          <a:xfrm>
            <a:off x="9537468" y="185685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656" name="object 6656"/>
          <p:cNvSpPr/>
          <p:nvPr/>
        </p:nvSpPr>
        <p:spPr>
          <a:xfrm>
            <a:off x="9537468" y="1856855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657" name="object 6657"/>
          <p:cNvSpPr/>
          <p:nvPr/>
        </p:nvSpPr>
        <p:spPr>
          <a:xfrm>
            <a:off x="9538507" y="1856855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658" name="object 6658"/>
          <p:cNvSpPr/>
          <p:nvPr/>
        </p:nvSpPr>
        <p:spPr>
          <a:xfrm>
            <a:off x="9539546" y="1856855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659" name="object 6659"/>
          <p:cNvSpPr/>
          <p:nvPr/>
        </p:nvSpPr>
        <p:spPr>
          <a:xfrm>
            <a:off x="9539546" y="1857894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660" name="object 6660"/>
          <p:cNvSpPr/>
          <p:nvPr/>
        </p:nvSpPr>
        <p:spPr>
          <a:xfrm>
            <a:off x="9538507" y="1857894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661" name="object 6661"/>
          <p:cNvSpPr/>
          <p:nvPr/>
        </p:nvSpPr>
        <p:spPr>
          <a:xfrm>
            <a:off x="9537468" y="1857894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662" name="object 6662"/>
          <p:cNvSpPr/>
          <p:nvPr/>
        </p:nvSpPr>
        <p:spPr>
          <a:xfrm>
            <a:off x="9537468" y="185789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663" name="object 6663"/>
          <p:cNvSpPr/>
          <p:nvPr/>
        </p:nvSpPr>
        <p:spPr>
          <a:xfrm>
            <a:off x="9537468" y="185789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664" name="object 6664"/>
          <p:cNvSpPr/>
          <p:nvPr/>
        </p:nvSpPr>
        <p:spPr>
          <a:xfrm>
            <a:off x="9537468" y="1857894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665" name="object 6665"/>
          <p:cNvSpPr/>
          <p:nvPr/>
        </p:nvSpPr>
        <p:spPr>
          <a:xfrm>
            <a:off x="9538507" y="1857894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666" name="object 6666"/>
          <p:cNvSpPr/>
          <p:nvPr/>
        </p:nvSpPr>
        <p:spPr>
          <a:xfrm>
            <a:off x="9539546" y="1857894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667" name="object 6667"/>
          <p:cNvSpPr/>
          <p:nvPr/>
        </p:nvSpPr>
        <p:spPr>
          <a:xfrm>
            <a:off x="9541625" y="185789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668" name="object 6668"/>
          <p:cNvSpPr/>
          <p:nvPr/>
        </p:nvSpPr>
        <p:spPr>
          <a:xfrm>
            <a:off x="9540586" y="1857894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669" name="object 6669"/>
          <p:cNvSpPr/>
          <p:nvPr/>
        </p:nvSpPr>
        <p:spPr>
          <a:xfrm>
            <a:off x="9538507" y="1857894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30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670" name="object 6670"/>
          <p:cNvSpPr/>
          <p:nvPr/>
        </p:nvSpPr>
        <p:spPr>
          <a:xfrm>
            <a:off x="9537468" y="1857894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671" name="object 6671"/>
          <p:cNvSpPr/>
          <p:nvPr/>
        </p:nvSpPr>
        <p:spPr>
          <a:xfrm>
            <a:off x="9535390" y="1857894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30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672" name="object 6672"/>
          <p:cNvSpPr/>
          <p:nvPr/>
        </p:nvSpPr>
        <p:spPr>
          <a:xfrm>
            <a:off x="9535391" y="185789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673" name="object 6673"/>
          <p:cNvSpPr/>
          <p:nvPr/>
        </p:nvSpPr>
        <p:spPr>
          <a:xfrm>
            <a:off x="9535391" y="185789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674" name="object 6674"/>
          <p:cNvSpPr/>
          <p:nvPr/>
        </p:nvSpPr>
        <p:spPr>
          <a:xfrm>
            <a:off x="9535391" y="1857894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675" name="object 6675"/>
          <p:cNvSpPr/>
          <p:nvPr/>
        </p:nvSpPr>
        <p:spPr>
          <a:xfrm>
            <a:off x="9537468" y="1857894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676" name="object 6676"/>
          <p:cNvSpPr/>
          <p:nvPr/>
        </p:nvSpPr>
        <p:spPr>
          <a:xfrm>
            <a:off x="9538507" y="1857894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677" name="object 6677"/>
          <p:cNvSpPr/>
          <p:nvPr/>
        </p:nvSpPr>
        <p:spPr>
          <a:xfrm>
            <a:off x="9540586" y="1857894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678" name="object 6678"/>
          <p:cNvSpPr/>
          <p:nvPr/>
        </p:nvSpPr>
        <p:spPr>
          <a:xfrm>
            <a:off x="9541625" y="185789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679" name="object 6679"/>
          <p:cNvSpPr/>
          <p:nvPr/>
        </p:nvSpPr>
        <p:spPr>
          <a:xfrm>
            <a:off x="9542663" y="185893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680" name="object 6680"/>
          <p:cNvSpPr/>
          <p:nvPr/>
        </p:nvSpPr>
        <p:spPr>
          <a:xfrm>
            <a:off x="9540586" y="1858933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30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681" name="object 6681"/>
          <p:cNvSpPr/>
          <p:nvPr/>
        </p:nvSpPr>
        <p:spPr>
          <a:xfrm>
            <a:off x="9538507" y="1858933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30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682" name="object 6682"/>
          <p:cNvSpPr/>
          <p:nvPr/>
        </p:nvSpPr>
        <p:spPr>
          <a:xfrm>
            <a:off x="9536429" y="1858933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30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683" name="object 6683"/>
          <p:cNvSpPr/>
          <p:nvPr/>
        </p:nvSpPr>
        <p:spPr>
          <a:xfrm>
            <a:off x="9535390" y="1858933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684" name="object 6684"/>
          <p:cNvSpPr/>
          <p:nvPr/>
        </p:nvSpPr>
        <p:spPr>
          <a:xfrm>
            <a:off x="9534352" y="1858933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685" name="object 6685"/>
          <p:cNvSpPr/>
          <p:nvPr/>
        </p:nvSpPr>
        <p:spPr>
          <a:xfrm>
            <a:off x="9534352" y="1858933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686" name="object 6686"/>
          <p:cNvSpPr/>
          <p:nvPr/>
        </p:nvSpPr>
        <p:spPr>
          <a:xfrm>
            <a:off x="9535391" y="1858933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687" name="object 6687"/>
          <p:cNvSpPr/>
          <p:nvPr/>
        </p:nvSpPr>
        <p:spPr>
          <a:xfrm>
            <a:off x="9536429" y="1858933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688" name="object 6688"/>
          <p:cNvSpPr/>
          <p:nvPr/>
        </p:nvSpPr>
        <p:spPr>
          <a:xfrm>
            <a:off x="9538507" y="1858933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689" name="object 6689"/>
          <p:cNvSpPr/>
          <p:nvPr/>
        </p:nvSpPr>
        <p:spPr>
          <a:xfrm>
            <a:off x="9540586" y="1858933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690" name="object 6690"/>
          <p:cNvSpPr/>
          <p:nvPr/>
        </p:nvSpPr>
        <p:spPr>
          <a:xfrm>
            <a:off x="9542663" y="185893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691" name="object 6691"/>
          <p:cNvSpPr/>
          <p:nvPr/>
        </p:nvSpPr>
        <p:spPr>
          <a:xfrm>
            <a:off x="9542663" y="185997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692" name="object 6692"/>
          <p:cNvSpPr/>
          <p:nvPr/>
        </p:nvSpPr>
        <p:spPr>
          <a:xfrm>
            <a:off x="9534352" y="1859973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693" name="object 6693"/>
          <p:cNvSpPr/>
          <p:nvPr/>
        </p:nvSpPr>
        <p:spPr>
          <a:xfrm>
            <a:off x="9534352" y="1859973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694" name="object 6694"/>
          <p:cNvSpPr/>
          <p:nvPr/>
        </p:nvSpPr>
        <p:spPr>
          <a:xfrm>
            <a:off x="9535391" y="1859973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695" name="object 6695"/>
          <p:cNvSpPr/>
          <p:nvPr/>
        </p:nvSpPr>
        <p:spPr>
          <a:xfrm>
            <a:off x="9536429" y="1859973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696" name="object 6696"/>
          <p:cNvSpPr/>
          <p:nvPr/>
        </p:nvSpPr>
        <p:spPr>
          <a:xfrm>
            <a:off x="9538507" y="1859973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697" name="object 6697"/>
          <p:cNvSpPr/>
          <p:nvPr/>
        </p:nvSpPr>
        <p:spPr>
          <a:xfrm>
            <a:off x="9540586" y="1859973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698" name="object 6698"/>
          <p:cNvSpPr/>
          <p:nvPr/>
        </p:nvSpPr>
        <p:spPr>
          <a:xfrm>
            <a:off x="9542663" y="185997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699" name="object 6699"/>
          <p:cNvSpPr/>
          <p:nvPr/>
        </p:nvSpPr>
        <p:spPr>
          <a:xfrm>
            <a:off x="9546819" y="1847504"/>
            <a:ext cx="433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609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700" name="object 6700"/>
          <p:cNvSpPr/>
          <p:nvPr/>
        </p:nvSpPr>
        <p:spPr>
          <a:xfrm>
            <a:off x="9533311" y="1786197"/>
            <a:ext cx="8659" cy="10391"/>
          </a:xfrm>
          <a:custGeom>
            <a:avLst/>
            <a:gdLst/>
            <a:ahLst/>
            <a:cxnLst/>
            <a:rect l="l" t="t" r="r" b="b"/>
            <a:pathLst>
              <a:path w="12700" h="15239">
                <a:moveTo>
                  <a:pt x="12192" y="0"/>
                </a:moveTo>
                <a:lnTo>
                  <a:pt x="0" y="1524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701" name="object 6701"/>
          <p:cNvSpPr/>
          <p:nvPr/>
        </p:nvSpPr>
        <p:spPr>
          <a:xfrm>
            <a:off x="9530195" y="1796588"/>
            <a:ext cx="3464" cy="12556"/>
          </a:xfrm>
          <a:custGeom>
            <a:avLst/>
            <a:gdLst/>
            <a:ahLst/>
            <a:cxnLst/>
            <a:rect l="l" t="t" r="r" b="b"/>
            <a:pathLst>
              <a:path w="5079" h="18414">
                <a:moveTo>
                  <a:pt x="4572" y="0"/>
                </a:moveTo>
                <a:lnTo>
                  <a:pt x="0" y="1828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702" name="object 6702"/>
          <p:cNvSpPr/>
          <p:nvPr/>
        </p:nvSpPr>
        <p:spPr>
          <a:xfrm>
            <a:off x="9530195" y="1809057"/>
            <a:ext cx="1299" cy="12556"/>
          </a:xfrm>
          <a:custGeom>
            <a:avLst/>
            <a:gdLst/>
            <a:ahLst/>
            <a:cxnLst/>
            <a:rect l="l" t="t" r="r" b="b"/>
            <a:pathLst>
              <a:path w="1904" h="18414">
                <a:moveTo>
                  <a:pt x="0" y="0"/>
                </a:moveTo>
                <a:lnTo>
                  <a:pt x="1524" y="1828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703" name="object 6703"/>
          <p:cNvSpPr/>
          <p:nvPr/>
        </p:nvSpPr>
        <p:spPr>
          <a:xfrm>
            <a:off x="9531234" y="1821527"/>
            <a:ext cx="7360" cy="11690"/>
          </a:xfrm>
          <a:custGeom>
            <a:avLst/>
            <a:gdLst/>
            <a:ahLst/>
            <a:cxnLst/>
            <a:rect l="l" t="t" r="r" b="b"/>
            <a:pathLst>
              <a:path w="10795" h="17144">
                <a:moveTo>
                  <a:pt x="0" y="0"/>
                </a:moveTo>
                <a:lnTo>
                  <a:pt x="10668" y="1676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704" name="object 6704"/>
          <p:cNvSpPr/>
          <p:nvPr/>
        </p:nvSpPr>
        <p:spPr>
          <a:xfrm>
            <a:off x="9541625" y="1786197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30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705" name="object 6705"/>
          <p:cNvSpPr/>
          <p:nvPr/>
        </p:nvSpPr>
        <p:spPr>
          <a:xfrm>
            <a:off x="9538507" y="183295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706" name="object 6706"/>
          <p:cNvSpPr/>
          <p:nvPr/>
        </p:nvSpPr>
        <p:spPr>
          <a:xfrm>
            <a:off x="9538507" y="1832956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707" name="object 6707"/>
          <p:cNvSpPr/>
          <p:nvPr/>
        </p:nvSpPr>
        <p:spPr>
          <a:xfrm>
            <a:off x="9541625" y="183295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708" name="object 6708"/>
          <p:cNvSpPr/>
          <p:nvPr/>
        </p:nvSpPr>
        <p:spPr>
          <a:xfrm>
            <a:off x="9538507" y="1816331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0" y="0"/>
                </a:moveTo>
                <a:lnTo>
                  <a:pt x="1524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709" name="object 6709"/>
          <p:cNvSpPr/>
          <p:nvPr/>
        </p:nvSpPr>
        <p:spPr>
          <a:xfrm>
            <a:off x="9558251" y="1819448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0" y="1524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710" name="object 6710"/>
          <p:cNvSpPr/>
          <p:nvPr/>
        </p:nvSpPr>
        <p:spPr>
          <a:xfrm>
            <a:off x="9541625" y="1831917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711" name="object 6711"/>
          <p:cNvSpPr/>
          <p:nvPr/>
        </p:nvSpPr>
        <p:spPr>
          <a:xfrm>
            <a:off x="9556172" y="183191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712" name="object 6712"/>
          <p:cNvSpPr/>
          <p:nvPr/>
        </p:nvSpPr>
        <p:spPr>
          <a:xfrm>
            <a:off x="9555133" y="1786197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713" name="object 6713"/>
          <p:cNvSpPr/>
          <p:nvPr/>
        </p:nvSpPr>
        <p:spPr>
          <a:xfrm>
            <a:off x="9554094" y="1786197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1524" y="0"/>
                </a:moveTo>
                <a:lnTo>
                  <a:pt x="0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714" name="object 6714"/>
          <p:cNvSpPr/>
          <p:nvPr/>
        </p:nvSpPr>
        <p:spPr>
          <a:xfrm>
            <a:off x="9560330" y="1821527"/>
            <a:ext cx="6494" cy="11690"/>
          </a:xfrm>
          <a:custGeom>
            <a:avLst/>
            <a:gdLst/>
            <a:ahLst/>
            <a:cxnLst/>
            <a:rect l="l" t="t" r="r" b="b"/>
            <a:pathLst>
              <a:path w="9525" h="17144">
                <a:moveTo>
                  <a:pt x="0" y="16764"/>
                </a:moveTo>
                <a:lnTo>
                  <a:pt x="914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715" name="object 6715"/>
          <p:cNvSpPr/>
          <p:nvPr/>
        </p:nvSpPr>
        <p:spPr>
          <a:xfrm>
            <a:off x="9566563" y="1809057"/>
            <a:ext cx="2165" cy="12556"/>
          </a:xfrm>
          <a:custGeom>
            <a:avLst/>
            <a:gdLst/>
            <a:ahLst/>
            <a:cxnLst/>
            <a:rect l="l" t="t" r="r" b="b"/>
            <a:pathLst>
              <a:path w="3175" h="18414">
                <a:moveTo>
                  <a:pt x="0" y="18288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716" name="object 6716"/>
          <p:cNvSpPr/>
          <p:nvPr/>
        </p:nvSpPr>
        <p:spPr>
          <a:xfrm>
            <a:off x="9564484" y="1796588"/>
            <a:ext cx="4330" cy="12556"/>
          </a:xfrm>
          <a:custGeom>
            <a:avLst/>
            <a:gdLst/>
            <a:ahLst/>
            <a:cxnLst/>
            <a:rect l="l" t="t" r="r" b="b"/>
            <a:pathLst>
              <a:path w="6350" h="18414">
                <a:moveTo>
                  <a:pt x="6096" y="1828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717" name="object 6717"/>
          <p:cNvSpPr/>
          <p:nvPr/>
        </p:nvSpPr>
        <p:spPr>
          <a:xfrm>
            <a:off x="9556171" y="1786197"/>
            <a:ext cx="8659" cy="10391"/>
          </a:xfrm>
          <a:custGeom>
            <a:avLst/>
            <a:gdLst/>
            <a:ahLst/>
            <a:cxnLst/>
            <a:rect l="l" t="t" r="r" b="b"/>
            <a:pathLst>
              <a:path w="12700" h="15239">
                <a:moveTo>
                  <a:pt x="12192" y="1524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718" name="object 6718"/>
          <p:cNvSpPr/>
          <p:nvPr/>
        </p:nvSpPr>
        <p:spPr>
          <a:xfrm>
            <a:off x="9556172" y="183295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719" name="object 6719"/>
          <p:cNvSpPr/>
          <p:nvPr/>
        </p:nvSpPr>
        <p:spPr>
          <a:xfrm>
            <a:off x="9559290" y="183295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720" name="object 6720"/>
          <p:cNvSpPr/>
          <p:nvPr/>
        </p:nvSpPr>
        <p:spPr>
          <a:xfrm>
            <a:off x="9559290" y="1832956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721" name="object 6721"/>
          <p:cNvSpPr/>
          <p:nvPr/>
        </p:nvSpPr>
        <p:spPr>
          <a:xfrm>
            <a:off x="9539546" y="1832956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30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722" name="object 6722"/>
          <p:cNvSpPr/>
          <p:nvPr/>
        </p:nvSpPr>
        <p:spPr>
          <a:xfrm>
            <a:off x="9541625" y="1831917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723" name="object 6723"/>
          <p:cNvSpPr/>
          <p:nvPr/>
        </p:nvSpPr>
        <p:spPr>
          <a:xfrm>
            <a:off x="9542664" y="1831917"/>
            <a:ext cx="13855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1981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724" name="object 6724"/>
          <p:cNvSpPr/>
          <p:nvPr/>
        </p:nvSpPr>
        <p:spPr>
          <a:xfrm>
            <a:off x="9556172" y="1831917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725" name="object 6725"/>
          <p:cNvSpPr/>
          <p:nvPr/>
        </p:nvSpPr>
        <p:spPr>
          <a:xfrm>
            <a:off x="9556172" y="1832956"/>
            <a:ext cx="3464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457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726" name="object 6726"/>
          <p:cNvSpPr/>
          <p:nvPr/>
        </p:nvSpPr>
        <p:spPr>
          <a:xfrm>
            <a:off x="9538507" y="183295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727" name="object 6727"/>
          <p:cNvSpPr/>
          <p:nvPr/>
        </p:nvSpPr>
        <p:spPr>
          <a:xfrm>
            <a:off x="9538507" y="183295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728" name="object 6728"/>
          <p:cNvSpPr/>
          <p:nvPr/>
        </p:nvSpPr>
        <p:spPr>
          <a:xfrm>
            <a:off x="9538507" y="183295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729" name="object 6729"/>
          <p:cNvSpPr/>
          <p:nvPr/>
        </p:nvSpPr>
        <p:spPr>
          <a:xfrm>
            <a:off x="9538507" y="1832956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730" name="object 6730"/>
          <p:cNvSpPr/>
          <p:nvPr/>
        </p:nvSpPr>
        <p:spPr>
          <a:xfrm>
            <a:off x="9539546" y="1832956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731" name="object 6731"/>
          <p:cNvSpPr/>
          <p:nvPr/>
        </p:nvSpPr>
        <p:spPr>
          <a:xfrm>
            <a:off x="9541625" y="183295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732" name="object 6732"/>
          <p:cNvSpPr/>
          <p:nvPr/>
        </p:nvSpPr>
        <p:spPr>
          <a:xfrm>
            <a:off x="9541625" y="183295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733" name="object 6733"/>
          <p:cNvSpPr/>
          <p:nvPr/>
        </p:nvSpPr>
        <p:spPr>
          <a:xfrm>
            <a:off x="9541625" y="183295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734" name="object 6734"/>
          <p:cNvSpPr/>
          <p:nvPr/>
        </p:nvSpPr>
        <p:spPr>
          <a:xfrm>
            <a:off x="9541625" y="183295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735" name="object 6735"/>
          <p:cNvSpPr/>
          <p:nvPr/>
        </p:nvSpPr>
        <p:spPr>
          <a:xfrm>
            <a:off x="9541625" y="183295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736" name="object 6736"/>
          <p:cNvSpPr/>
          <p:nvPr/>
        </p:nvSpPr>
        <p:spPr>
          <a:xfrm>
            <a:off x="9541625" y="183295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737" name="object 6737"/>
          <p:cNvSpPr/>
          <p:nvPr/>
        </p:nvSpPr>
        <p:spPr>
          <a:xfrm>
            <a:off x="9541625" y="1831917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738" name="object 6738"/>
          <p:cNvSpPr/>
          <p:nvPr/>
        </p:nvSpPr>
        <p:spPr>
          <a:xfrm>
            <a:off x="9541625" y="183191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739" name="object 6739"/>
          <p:cNvSpPr/>
          <p:nvPr/>
        </p:nvSpPr>
        <p:spPr>
          <a:xfrm>
            <a:off x="9541625" y="183191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740" name="object 6740"/>
          <p:cNvSpPr/>
          <p:nvPr/>
        </p:nvSpPr>
        <p:spPr>
          <a:xfrm>
            <a:off x="9541625" y="183191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741" name="object 6741"/>
          <p:cNvSpPr/>
          <p:nvPr/>
        </p:nvSpPr>
        <p:spPr>
          <a:xfrm>
            <a:off x="9541625" y="183191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742" name="object 6742"/>
          <p:cNvSpPr/>
          <p:nvPr/>
        </p:nvSpPr>
        <p:spPr>
          <a:xfrm>
            <a:off x="9541625" y="1831917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743" name="object 6743"/>
          <p:cNvSpPr/>
          <p:nvPr/>
        </p:nvSpPr>
        <p:spPr>
          <a:xfrm>
            <a:off x="9542663" y="183191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744" name="object 6744"/>
          <p:cNvSpPr/>
          <p:nvPr/>
        </p:nvSpPr>
        <p:spPr>
          <a:xfrm>
            <a:off x="9542663" y="1831917"/>
            <a:ext cx="13855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745" name="object 6745"/>
          <p:cNvSpPr/>
          <p:nvPr/>
        </p:nvSpPr>
        <p:spPr>
          <a:xfrm>
            <a:off x="9556172" y="183191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746" name="object 6746"/>
          <p:cNvSpPr/>
          <p:nvPr/>
        </p:nvSpPr>
        <p:spPr>
          <a:xfrm>
            <a:off x="9556172" y="183191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747" name="object 6747"/>
          <p:cNvSpPr/>
          <p:nvPr/>
        </p:nvSpPr>
        <p:spPr>
          <a:xfrm>
            <a:off x="9556172" y="183191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748" name="object 6748"/>
          <p:cNvSpPr/>
          <p:nvPr/>
        </p:nvSpPr>
        <p:spPr>
          <a:xfrm>
            <a:off x="9556172" y="183191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749" name="object 6749"/>
          <p:cNvSpPr/>
          <p:nvPr/>
        </p:nvSpPr>
        <p:spPr>
          <a:xfrm>
            <a:off x="9556172" y="183191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750" name="object 6750"/>
          <p:cNvSpPr/>
          <p:nvPr/>
        </p:nvSpPr>
        <p:spPr>
          <a:xfrm>
            <a:off x="9556172" y="183191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751" name="object 6751"/>
          <p:cNvSpPr/>
          <p:nvPr/>
        </p:nvSpPr>
        <p:spPr>
          <a:xfrm>
            <a:off x="9556172" y="1831917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752" name="object 6752"/>
          <p:cNvSpPr/>
          <p:nvPr/>
        </p:nvSpPr>
        <p:spPr>
          <a:xfrm>
            <a:off x="9556172" y="183295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753" name="object 6753"/>
          <p:cNvSpPr/>
          <p:nvPr/>
        </p:nvSpPr>
        <p:spPr>
          <a:xfrm>
            <a:off x="9556172" y="183295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754" name="object 6754"/>
          <p:cNvSpPr/>
          <p:nvPr/>
        </p:nvSpPr>
        <p:spPr>
          <a:xfrm>
            <a:off x="9556172" y="183295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755" name="object 6755"/>
          <p:cNvSpPr/>
          <p:nvPr/>
        </p:nvSpPr>
        <p:spPr>
          <a:xfrm>
            <a:off x="9556172" y="183295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756" name="object 6756"/>
          <p:cNvSpPr/>
          <p:nvPr/>
        </p:nvSpPr>
        <p:spPr>
          <a:xfrm>
            <a:off x="9556172" y="183295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757" name="object 6757"/>
          <p:cNvSpPr/>
          <p:nvPr/>
        </p:nvSpPr>
        <p:spPr>
          <a:xfrm>
            <a:off x="9556172" y="183295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758" name="object 6758"/>
          <p:cNvSpPr/>
          <p:nvPr/>
        </p:nvSpPr>
        <p:spPr>
          <a:xfrm>
            <a:off x="9556172" y="1832956"/>
            <a:ext cx="3464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4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759" name="object 6759"/>
          <p:cNvSpPr/>
          <p:nvPr/>
        </p:nvSpPr>
        <p:spPr>
          <a:xfrm>
            <a:off x="9559290" y="183295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760" name="object 6760"/>
          <p:cNvSpPr/>
          <p:nvPr/>
        </p:nvSpPr>
        <p:spPr>
          <a:xfrm>
            <a:off x="9559290" y="183295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761" name="object 6761"/>
          <p:cNvSpPr/>
          <p:nvPr/>
        </p:nvSpPr>
        <p:spPr>
          <a:xfrm>
            <a:off x="9559290" y="183295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762" name="object 6762"/>
          <p:cNvSpPr/>
          <p:nvPr/>
        </p:nvSpPr>
        <p:spPr>
          <a:xfrm>
            <a:off x="9559290" y="1832956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763" name="object 6763"/>
          <p:cNvSpPr/>
          <p:nvPr/>
        </p:nvSpPr>
        <p:spPr>
          <a:xfrm>
            <a:off x="9560329" y="1828799"/>
            <a:ext cx="3464" cy="4330"/>
          </a:xfrm>
          <a:custGeom>
            <a:avLst/>
            <a:gdLst/>
            <a:ahLst/>
            <a:cxnLst/>
            <a:rect l="l" t="t" r="r" b="b"/>
            <a:pathLst>
              <a:path w="5079" h="6350">
                <a:moveTo>
                  <a:pt x="0" y="6096"/>
                </a:moveTo>
                <a:lnTo>
                  <a:pt x="4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764" name="object 6764"/>
          <p:cNvSpPr/>
          <p:nvPr/>
        </p:nvSpPr>
        <p:spPr>
          <a:xfrm>
            <a:off x="9563445" y="1823605"/>
            <a:ext cx="3464" cy="5195"/>
          </a:xfrm>
          <a:custGeom>
            <a:avLst/>
            <a:gdLst/>
            <a:ahLst/>
            <a:cxnLst/>
            <a:rect l="l" t="t" r="r" b="b"/>
            <a:pathLst>
              <a:path w="5079" h="7619">
                <a:moveTo>
                  <a:pt x="0" y="7620"/>
                </a:moveTo>
                <a:lnTo>
                  <a:pt x="4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765" name="object 6765"/>
          <p:cNvSpPr/>
          <p:nvPr/>
        </p:nvSpPr>
        <p:spPr>
          <a:xfrm>
            <a:off x="9566563" y="1817371"/>
            <a:ext cx="1299" cy="6494"/>
          </a:xfrm>
          <a:custGeom>
            <a:avLst/>
            <a:gdLst/>
            <a:ahLst/>
            <a:cxnLst/>
            <a:rect l="l" t="t" r="r" b="b"/>
            <a:pathLst>
              <a:path w="1904" h="9525">
                <a:moveTo>
                  <a:pt x="0" y="9144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766" name="object 6766"/>
          <p:cNvSpPr/>
          <p:nvPr/>
        </p:nvSpPr>
        <p:spPr>
          <a:xfrm>
            <a:off x="9567602" y="1812174"/>
            <a:ext cx="1299" cy="5195"/>
          </a:xfrm>
          <a:custGeom>
            <a:avLst/>
            <a:gdLst/>
            <a:ahLst/>
            <a:cxnLst/>
            <a:rect l="l" t="t" r="r" b="b"/>
            <a:pathLst>
              <a:path w="1904" h="7619">
                <a:moveTo>
                  <a:pt x="0" y="762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767" name="object 6767"/>
          <p:cNvSpPr/>
          <p:nvPr/>
        </p:nvSpPr>
        <p:spPr>
          <a:xfrm>
            <a:off x="9567602" y="1805940"/>
            <a:ext cx="1299" cy="6494"/>
          </a:xfrm>
          <a:custGeom>
            <a:avLst/>
            <a:gdLst/>
            <a:ahLst/>
            <a:cxnLst/>
            <a:rect l="l" t="t" r="r" b="b"/>
            <a:pathLst>
              <a:path w="1904" h="9525">
                <a:moveTo>
                  <a:pt x="1524" y="914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768" name="object 6768"/>
          <p:cNvSpPr/>
          <p:nvPr/>
        </p:nvSpPr>
        <p:spPr>
          <a:xfrm>
            <a:off x="9566563" y="1800745"/>
            <a:ext cx="1299" cy="5195"/>
          </a:xfrm>
          <a:custGeom>
            <a:avLst/>
            <a:gdLst/>
            <a:ahLst/>
            <a:cxnLst/>
            <a:rect l="l" t="t" r="r" b="b"/>
            <a:pathLst>
              <a:path w="1904" h="7619">
                <a:moveTo>
                  <a:pt x="1524" y="76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769" name="object 6769"/>
          <p:cNvSpPr/>
          <p:nvPr/>
        </p:nvSpPr>
        <p:spPr>
          <a:xfrm>
            <a:off x="9563445" y="1795549"/>
            <a:ext cx="3464" cy="5195"/>
          </a:xfrm>
          <a:custGeom>
            <a:avLst/>
            <a:gdLst/>
            <a:ahLst/>
            <a:cxnLst/>
            <a:rect l="l" t="t" r="r" b="b"/>
            <a:pathLst>
              <a:path w="5079" h="7619">
                <a:moveTo>
                  <a:pt x="4572" y="76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770" name="object 6770"/>
          <p:cNvSpPr/>
          <p:nvPr/>
        </p:nvSpPr>
        <p:spPr>
          <a:xfrm>
            <a:off x="9560328" y="1790353"/>
            <a:ext cx="3464" cy="5195"/>
          </a:xfrm>
          <a:custGeom>
            <a:avLst/>
            <a:gdLst/>
            <a:ahLst/>
            <a:cxnLst/>
            <a:rect l="l" t="t" r="r" b="b"/>
            <a:pathLst>
              <a:path w="5079" h="7619">
                <a:moveTo>
                  <a:pt x="4572" y="76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771" name="object 6771"/>
          <p:cNvSpPr/>
          <p:nvPr/>
        </p:nvSpPr>
        <p:spPr>
          <a:xfrm>
            <a:off x="9556172" y="1786196"/>
            <a:ext cx="4330" cy="433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6096" y="609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772" name="object 6772"/>
          <p:cNvSpPr/>
          <p:nvPr/>
        </p:nvSpPr>
        <p:spPr>
          <a:xfrm>
            <a:off x="9556172" y="178619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773" name="object 6773"/>
          <p:cNvSpPr/>
          <p:nvPr/>
        </p:nvSpPr>
        <p:spPr>
          <a:xfrm>
            <a:off x="9555133" y="1786197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774" name="object 6774"/>
          <p:cNvSpPr/>
          <p:nvPr/>
        </p:nvSpPr>
        <p:spPr>
          <a:xfrm>
            <a:off x="9555132" y="178619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775" name="object 6775"/>
          <p:cNvSpPr/>
          <p:nvPr/>
        </p:nvSpPr>
        <p:spPr>
          <a:xfrm>
            <a:off x="9555132" y="178619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776" name="object 6776"/>
          <p:cNvSpPr/>
          <p:nvPr/>
        </p:nvSpPr>
        <p:spPr>
          <a:xfrm>
            <a:off x="9554094" y="178619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777" name="object 6777"/>
          <p:cNvSpPr/>
          <p:nvPr/>
        </p:nvSpPr>
        <p:spPr>
          <a:xfrm>
            <a:off x="9554094" y="178723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778" name="object 6778"/>
          <p:cNvSpPr/>
          <p:nvPr/>
        </p:nvSpPr>
        <p:spPr>
          <a:xfrm>
            <a:off x="9554094" y="178723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779" name="object 6779"/>
          <p:cNvSpPr/>
          <p:nvPr/>
        </p:nvSpPr>
        <p:spPr>
          <a:xfrm>
            <a:off x="9554093" y="1785157"/>
            <a:ext cx="0" cy="11690"/>
          </a:xfrm>
          <a:custGeom>
            <a:avLst/>
            <a:gdLst/>
            <a:ahLst/>
            <a:cxnLst/>
            <a:rect l="l" t="t" r="r" b="b"/>
            <a:pathLst>
              <a:path h="17144">
                <a:moveTo>
                  <a:pt x="0" y="0"/>
                </a:moveTo>
                <a:lnTo>
                  <a:pt x="0" y="1676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780" name="object 6780"/>
          <p:cNvSpPr/>
          <p:nvPr/>
        </p:nvSpPr>
        <p:spPr>
          <a:xfrm>
            <a:off x="9554094" y="179451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781" name="object 6781"/>
          <p:cNvSpPr/>
          <p:nvPr/>
        </p:nvSpPr>
        <p:spPr>
          <a:xfrm>
            <a:off x="9555133" y="1795549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0" y="0"/>
                </a:moveTo>
                <a:lnTo>
                  <a:pt x="1524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782" name="object 6782"/>
          <p:cNvSpPr/>
          <p:nvPr/>
        </p:nvSpPr>
        <p:spPr>
          <a:xfrm>
            <a:off x="9556172" y="1796588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0" y="0"/>
                </a:moveTo>
                <a:lnTo>
                  <a:pt x="1524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783" name="object 6783"/>
          <p:cNvSpPr/>
          <p:nvPr/>
        </p:nvSpPr>
        <p:spPr>
          <a:xfrm>
            <a:off x="9557211" y="1797628"/>
            <a:ext cx="1299" cy="2165"/>
          </a:xfrm>
          <a:custGeom>
            <a:avLst/>
            <a:gdLst/>
            <a:ahLst/>
            <a:cxnLst/>
            <a:rect l="l" t="t" r="r" b="b"/>
            <a:pathLst>
              <a:path w="1904" h="3175">
                <a:moveTo>
                  <a:pt x="0" y="0"/>
                </a:moveTo>
                <a:lnTo>
                  <a:pt x="1524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784" name="object 6784"/>
          <p:cNvSpPr/>
          <p:nvPr/>
        </p:nvSpPr>
        <p:spPr>
          <a:xfrm>
            <a:off x="9558251" y="1799705"/>
            <a:ext cx="1299" cy="2165"/>
          </a:xfrm>
          <a:custGeom>
            <a:avLst/>
            <a:gdLst/>
            <a:ahLst/>
            <a:cxnLst/>
            <a:rect l="l" t="t" r="r" b="b"/>
            <a:pathLst>
              <a:path w="1904" h="3175">
                <a:moveTo>
                  <a:pt x="0" y="0"/>
                </a:moveTo>
                <a:lnTo>
                  <a:pt x="1524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785" name="object 6785"/>
          <p:cNvSpPr/>
          <p:nvPr/>
        </p:nvSpPr>
        <p:spPr>
          <a:xfrm>
            <a:off x="9559289" y="1801783"/>
            <a:ext cx="0" cy="16885"/>
          </a:xfrm>
          <a:custGeom>
            <a:avLst/>
            <a:gdLst/>
            <a:ahLst/>
            <a:cxnLst/>
            <a:rect l="l" t="t" r="r" b="b"/>
            <a:pathLst>
              <a:path h="24764">
                <a:moveTo>
                  <a:pt x="0" y="0"/>
                </a:moveTo>
                <a:lnTo>
                  <a:pt x="0" y="2438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786" name="object 6786"/>
          <p:cNvSpPr/>
          <p:nvPr/>
        </p:nvSpPr>
        <p:spPr>
          <a:xfrm>
            <a:off x="9558251" y="1818409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1524" y="0"/>
                </a:moveTo>
                <a:lnTo>
                  <a:pt x="0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787" name="object 6787"/>
          <p:cNvSpPr/>
          <p:nvPr/>
        </p:nvSpPr>
        <p:spPr>
          <a:xfrm>
            <a:off x="9558251" y="1819448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788" name="object 6788"/>
          <p:cNvSpPr/>
          <p:nvPr/>
        </p:nvSpPr>
        <p:spPr>
          <a:xfrm>
            <a:off x="9556172" y="1820488"/>
            <a:ext cx="2165" cy="216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3048" y="0"/>
                </a:moveTo>
                <a:lnTo>
                  <a:pt x="0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789" name="object 6789"/>
          <p:cNvSpPr/>
          <p:nvPr/>
        </p:nvSpPr>
        <p:spPr>
          <a:xfrm>
            <a:off x="9553055" y="1822565"/>
            <a:ext cx="3464" cy="1299"/>
          </a:xfrm>
          <a:custGeom>
            <a:avLst/>
            <a:gdLst/>
            <a:ahLst/>
            <a:cxnLst/>
            <a:rect l="l" t="t" r="r" b="b"/>
            <a:pathLst>
              <a:path w="5079" h="1905">
                <a:moveTo>
                  <a:pt x="4572" y="0"/>
                </a:moveTo>
                <a:lnTo>
                  <a:pt x="0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790" name="object 6790"/>
          <p:cNvSpPr/>
          <p:nvPr/>
        </p:nvSpPr>
        <p:spPr>
          <a:xfrm>
            <a:off x="9549937" y="1823605"/>
            <a:ext cx="3464" cy="1299"/>
          </a:xfrm>
          <a:custGeom>
            <a:avLst/>
            <a:gdLst/>
            <a:ahLst/>
            <a:cxnLst/>
            <a:rect l="l" t="t" r="r" b="b"/>
            <a:pathLst>
              <a:path w="5079" h="1905">
                <a:moveTo>
                  <a:pt x="4572" y="0"/>
                </a:moveTo>
                <a:lnTo>
                  <a:pt x="0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791" name="object 6791"/>
          <p:cNvSpPr/>
          <p:nvPr/>
        </p:nvSpPr>
        <p:spPr>
          <a:xfrm>
            <a:off x="9546819" y="1824644"/>
            <a:ext cx="3464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457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792" name="object 6792"/>
          <p:cNvSpPr/>
          <p:nvPr/>
        </p:nvSpPr>
        <p:spPr>
          <a:xfrm>
            <a:off x="9543703" y="1823605"/>
            <a:ext cx="3464" cy="1299"/>
          </a:xfrm>
          <a:custGeom>
            <a:avLst/>
            <a:gdLst/>
            <a:ahLst/>
            <a:cxnLst/>
            <a:rect l="l" t="t" r="r" b="b"/>
            <a:pathLst>
              <a:path w="5079" h="1905">
                <a:moveTo>
                  <a:pt x="4572" y="152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793" name="object 6793"/>
          <p:cNvSpPr/>
          <p:nvPr/>
        </p:nvSpPr>
        <p:spPr>
          <a:xfrm>
            <a:off x="9541625" y="1821527"/>
            <a:ext cx="2165" cy="1299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3048" y="152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794" name="object 6794"/>
          <p:cNvSpPr/>
          <p:nvPr/>
        </p:nvSpPr>
        <p:spPr>
          <a:xfrm>
            <a:off x="9539546" y="1819448"/>
            <a:ext cx="2165" cy="216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3048" y="304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795" name="object 6795"/>
          <p:cNvSpPr/>
          <p:nvPr/>
        </p:nvSpPr>
        <p:spPr>
          <a:xfrm>
            <a:off x="9538507" y="1817370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1524" y="152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796" name="object 6796"/>
          <p:cNvSpPr/>
          <p:nvPr/>
        </p:nvSpPr>
        <p:spPr>
          <a:xfrm>
            <a:off x="9538507" y="1801784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0" y="1524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797" name="object 6797"/>
          <p:cNvSpPr/>
          <p:nvPr/>
        </p:nvSpPr>
        <p:spPr>
          <a:xfrm>
            <a:off x="9539546" y="1799705"/>
            <a:ext cx="0" cy="216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1524" y="1524"/>
                </a:moveTo>
                <a:lnTo>
                  <a:pt x="1524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798" name="object 6798"/>
          <p:cNvSpPr/>
          <p:nvPr/>
        </p:nvSpPr>
        <p:spPr>
          <a:xfrm>
            <a:off x="9539546" y="1798667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0" y="1524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799" name="object 6799"/>
          <p:cNvSpPr/>
          <p:nvPr/>
        </p:nvSpPr>
        <p:spPr>
          <a:xfrm>
            <a:off x="9540586" y="1796588"/>
            <a:ext cx="1299" cy="2165"/>
          </a:xfrm>
          <a:custGeom>
            <a:avLst/>
            <a:gdLst/>
            <a:ahLst/>
            <a:cxnLst/>
            <a:rect l="l" t="t" r="r" b="b"/>
            <a:pathLst>
              <a:path w="1904" h="3175">
                <a:moveTo>
                  <a:pt x="0" y="3048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800" name="object 6800"/>
          <p:cNvSpPr/>
          <p:nvPr/>
        </p:nvSpPr>
        <p:spPr>
          <a:xfrm>
            <a:off x="9541625" y="1795549"/>
            <a:ext cx="2165" cy="1299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0" y="1524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801" name="object 6801"/>
          <p:cNvSpPr/>
          <p:nvPr/>
        </p:nvSpPr>
        <p:spPr>
          <a:xfrm>
            <a:off x="9543703" y="179451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802" name="object 6802"/>
          <p:cNvSpPr/>
          <p:nvPr/>
        </p:nvSpPr>
        <p:spPr>
          <a:xfrm>
            <a:off x="9543704" y="1785158"/>
            <a:ext cx="0" cy="10391"/>
          </a:xfrm>
          <a:custGeom>
            <a:avLst/>
            <a:gdLst/>
            <a:ahLst/>
            <a:cxnLst/>
            <a:rect l="l" t="t" r="r" b="b"/>
            <a:pathLst>
              <a:path h="15239">
                <a:moveTo>
                  <a:pt x="0" y="0"/>
                </a:moveTo>
                <a:lnTo>
                  <a:pt x="0" y="1523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803" name="object 6803"/>
          <p:cNvSpPr/>
          <p:nvPr/>
        </p:nvSpPr>
        <p:spPr>
          <a:xfrm>
            <a:off x="9543703" y="178723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804" name="object 6804"/>
          <p:cNvSpPr/>
          <p:nvPr/>
        </p:nvSpPr>
        <p:spPr>
          <a:xfrm>
            <a:off x="9543703" y="178723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805" name="object 6805"/>
          <p:cNvSpPr/>
          <p:nvPr/>
        </p:nvSpPr>
        <p:spPr>
          <a:xfrm>
            <a:off x="9543703" y="178619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806" name="object 6806"/>
          <p:cNvSpPr/>
          <p:nvPr/>
        </p:nvSpPr>
        <p:spPr>
          <a:xfrm>
            <a:off x="9543703" y="178619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807" name="object 6807"/>
          <p:cNvSpPr/>
          <p:nvPr/>
        </p:nvSpPr>
        <p:spPr>
          <a:xfrm>
            <a:off x="9542663" y="178619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808" name="object 6808"/>
          <p:cNvSpPr/>
          <p:nvPr/>
        </p:nvSpPr>
        <p:spPr>
          <a:xfrm>
            <a:off x="9542663" y="178619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809" name="object 6809"/>
          <p:cNvSpPr/>
          <p:nvPr/>
        </p:nvSpPr>
        <p:spPr>
          <a:xfrm>
            <a:off x="9537468" y="1786196"/>
            <a:ext cx="4330" cy="433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6096" y="0"/>
                </a:moveTo>
                <a:lnTo>
                  <a:pt x="0" y="609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810" name="object 6810"/>
          <p:cNvSpPr/>
          <p:nvPr/>
        </p:nvSpPr>
        <p:spPr>
          <a:xfrm>
            <a:off x="9534350" y="1790353"/>
            <a:ext cx="3464" cy="5195"/>
          </a:xfrm>
          <a:custGeom>
            <a:avLst/>
            <a:gdLst/>
            <a:ahLst/>
            <a:cxnLst/>
            <a:rect l="l" t="t" r="r" b="b"/>
            <a:pathLst>
              <a:path w="5079" h="7619">
                <a:moveTo>
                  <a:pt x="4572" y="0"/>
                </a:moveTo>
                <a:lnTo>
                  <a:pt x="0" y="76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811" name="object 6811"/>
          <p:cNvSpPr/>
          <p:nvPr/>
        </p:nvSpPr>
        <p:spPr>
          <a:xfrm>
            <a:off x="9532274" y="1795549"/>
            <a:ext cx="2165" cy="5195"/>
          </a:xfrm>
          <a:custGeom>
            <a:avLst/>
            <a:gdLst/>
            <a:ahLst/>
            <a:cxnLst/>
            <a:rect l="l" t="t" r="r" b="b"/>
            <a:pathLst>
              <a:path w="3175" h="7619">
                <a:moveTo>
                  <a:pt x="3048" y="0"/>
                </a:moveTo>
                <a:lnTo>
                  <a:pt x="0" y="76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812" name="object 6812"/>
          <p:cNvSpPr/>
          <p:nvPr/>
        </p:nvSpPr>
        <p:spPr>
          <a:xfrm>
            <a:off x="9530195" y="1800745"/>
            <a:ext cx="2165" cy="5195"/>
          </a:xfrm>
          <a:custGeom>
            <a:avLst/>
            <a:gdLst/>
            <a:ahLst/>
            <a:cxnLst/>
            <a:rect l="l" t="t" r="r" b="b"/>
            <a:pathLst>
              <a:path w="3175" h="7619">
                <a:moveTo>
                  <a:pt x="3048" y="0"/>
                </a:moveTo>
                <a:lnTo>
                  <a:pt x="0" y="76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813" name="object 6813"/>
          <p:cNvSpPr/>
          <p:nvPr/>
        </p:nvSpPr>
        <p:spPr>
          <a:xfrm>
            <a:off x="9530195" y="1805940"/>
            <a:ext cx="0" cy="6494"/>
          </a:xfrm>
          <a:custGeom>
            <a:avLst/>
            <a:gdLst/>
            <a:ahLst/>
            <a:cxnLst/>
            <a:rect l="l" t="t" r="r" b="b"/>
            <a:pathLst>
              <a:path h="9525">
                <a:moveTo>
                  <a:pt x="0" y="0"/>
                </a:moveTo>
                <a:lnTo>
                  <a:pt x="0" y="914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814" name="object 6814"/>
          <p:cNvSpPr/>
          <p:nvPr/>
        </p:nvSpPr>
        <p:spPr>
          <a:xfrm>
            <a:off x="9530195" y="1812174"/>
            <a:ext cx="0" cy="5195"/>
          </a:xfrm>
          <a:custGeom>
            <a:avLst/>
            <a:gdLst/>
            <a:ahLst/>
            <a:cxnLst/>
            <a:rect l="l" t="t" r="r" b="b"/>
            <a:pathLst>
              <a:path h="7619">
                <a:moveTo>
                  <a:pt x="0" y="0"/>
                </a:moveTo>
                <a:lnTo>
                  <a:pt x="0" y="76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815" name="object 6815"/>
          <p:cNvSpPr/>
          <p:nvPr/>
        </p:nvSpPr>
        <p:spPr>
          <a:xfrm>
            <a:off x="9530195" y="1817370"/>
            <a:ext cx="2165" cy="5195"/>
          </a:xfrm>
          <a:custGeom>
            <a:avLst/>
            <a:gdLst/>
            <a:ahLst/>
            <a:cxnLst/>
            <a:rect l="l" t="t" r="r" b="b"/>
            <a:pathLst>
              <a:path w="3175" h="7619">
                <a:moveTo>
                  <a:pt x="0" y="0"/>
                </a:moveTo>
                <a:lnTo>
                  <a:pt x="3048" y="76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816" name="object 6816"/>
          <p:cNvSpPr/>
          <p:nvPr/>
        </p:nvSpPr>
        <p:spPr>
          <a:xfrm>
            <a:off x="9532274" y="1822565"/>
            <a:ext cx="2165" cy="5195"/>
          </a:xfrm>
          <a:custGeom>
            <a:avLst/>
            <a:gdLst/>
            <a:ahLst/>
            <a:cxnLst/>
            <a:rect l="l" t="t" r="r" b="b"/>
            <a:pathLst>
              <a:path w="3175" h="7619">
                <a:moveTo>
                  <a:pt x="0" y="0"/>
                </a:moveTo>
                <a:lnTo>
                  <a:pt x="3048" y="76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817" name="object 6817"/>
          <p:cNvSpPr/>
          <p:nvPr/>
        </p:nvSpPr>
        <p:spPr>
          <a:xfrm>
            <a:off x="9534352" y="1827761"/>
            <a:ext cx="4330" cy="5195"/>
          </a:xfrm>
          <a:custGeom>
            <a:avLst/>
            <a:gdLst/>
            <a:ahLst/>
            <a:cxnLst/>
            <a:rect l="l" t="t" r="r" b="b"/>
            <a:pathLst>
              <a:path w="6350" h="7619">
                <a:moveTo>
                  <a:pt x="0" y="0"/>
                </a:moveTo>
                <a:lnTo>
                  <a:pt x="6096" y="76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818" name="object 6818"/>
          <p:cNvSpPr/>
          <p:nvPr/>
        </p:nvSpPr>
        <p:spPr>
          <a:xfrm>
            <a:off x="9538507" y="1788275"/>
            <a:ext cx="3464" cy="3464"/>
          </a:xfrm>
          <a:custGeom>
            <a:avLst/>
            <a:gdLst/>
            <a:ahLst/>
            <a:cxnLst/>
            <a:rect l="l" t="t" r="r" b="b"/>
            <a:pathLst>
              <a:path w="5079" h="5080">
                <a:moveTo>
                  <a:pt x="0" y="4572"/>
                </a:moveTo>
                <a:lnTo>
                  <a:pt x="4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819" name="object 6819"/>
          <p:cNvSpPr/>
          <p:nvPr/>
        </p:nvSpPr>
        <p:spPr>
          <a:xfrm>
            <a:off x="9541625" y="1787236"/>
            <a:ext cx="4330" cy="1299"/>
          </a:xfrm>
          <a:custGeom>
            <a:avLst/>
            <a:gdLst/>
            <a:ahLst/>
            <a:cxnLst/>
            <a:rect l="l" t="t" r="r" b="b"/>
            <a:pathLst>
              <a:path w="6350" h="1905">
                <a:moveTo>
                  <a:pt x="0" y="1524"/>
                </a:moveTo>
                <a:lnTo>
                  <a:pt x="609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820" name="object 6820"/>
          <p:cNvSpPr/>
          <p:nvPr/>
        </p:nvSpPr>
        <p:spPr>
          <a:xfrm>
            <a:off x="9545782" y="1786197"/>
            <a:ext cx="2165" cy="1299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0" y="1524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821" name="object 6821"/>
          <p:cNvSpPr/>
          <p:nvPr/>
        </p:nvSpPr>
        <p:spPr>
          <a:xfrm>
            <a:off x="9550976" y="1787236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822" name="object 6822"/>
          <p:cNvSpPr/>
          <p:nvPr/>
        </p:nvSpPr>
        <p:spPr>
          <a:xfrm>
            <a:off x="9553055" y="1787236"/>
            <a:ext cx="4330" cy="216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0"/>
                </a:moveTo>
                <a:lnTo>
                  <a:pt x="6096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823" name="object 6823"/>
          <p:cNvSpPr/>
          <p:nvPr/>
        </p:nvSpPr>
        <p:spPr>
          <a:xfrm>
            <a:off x="9557211" y="1789314"/>
            <a:ext cx="2165" cy="216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0" y="0"/>
                </a:moveTo>
                <a:lnTo>
                  <a:pt x="3048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824" name="object 6824"/>
          <p:cNvSpPr/>
          <p:nvPr/>
        </p:nvSpPr>
        <p:spPr>
          <a:xfrm>
            <a:off x="9540585" y="1829839"/>
            <a:ext cx="4330" cy="216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6096" y="304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825" name="object 6825"/>
          <p:cNvSpPr/>
          <p:nvPr/>
        </p:nvSpPr>
        <p:spPr>
          <a:xfrm>
            <a:off x="9536428" y="1826722"/>
            <a:ext cx="4330" cy="3464"/>
          </a:xfrm>
          <a:custGeom>
            <a:avLst/>
            <a:gdLst/>
            <a:ahLst/>
            <a:cxnLst/>
            <a:rect l="l" t="t" r="r" b="b"/>
            <a:pathLst>
              <a:path w="6350" h="5080">
                <a:moveTo>
                  <a:pt x="6096" y="457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826" name="object 6826"/>
          <p:cNvSpPr/>
          <p:nvPr/>
        </p:nvSpPr>
        <p:spPr>
          <a:xfrm>
            <a:off x="9535390" y="1825682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1524" y="152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827" name="object 6827"/>
          <p:cNvSpPr/>
          <p:nvPr/>
        </p:nvSpPr>
        <p:spPr>
          <a:xfrm>
            <a:off x="9559288" y="1825682"/>
            <a:ext cx="4330" cy="3464"/>
          </a:xfrm>
          <a:custGeom>
            <a:avLst/>
            <a:gdLst/>
            <a:ahLst/>
            <a:cxnLst/>
            <a:rect l="l" t="t" r="r" b="b"/>
            <a:pathLst>
              <a:path w="6350" h="5080">
                <a:moveTo>
                  <a:pt x="6096" y="0"/>
                </a:moveTo>
                <a:lnTo>
                  <a:pt x="0" y="4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828" name="object 6828"/>
          <p:cNvSpPr/>
          <p:nvPr/>
        </p:nvSpPr>
        <p:spPr>
          <a:xfrm>
            <a:off x="9555133" y="1828800"/>
            <a:ext cx="4330" cy="216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6096" y="0"/>
                </a:moveTo>
                <a:lnTo>
                  <a:pt x="0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829" name="object 6829"/>
          <p:cNvSpPr/>
          <p:nvPr/>
        </p:nvSpPr>
        <p:spPr>
          <a:xfrm>
            <a:off x="9553055" y="1830878"/>
            <a:ext cx="2165" cy="1299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3048" y="0"/>
                </a:moveTo>
                <a:lnTo>
                  <a:pt x="0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830" name="object 6830"/>
          <p:cNvSpPr/>
          <p:nvPr/>
        </p:nvSpPr>
        <p:spPr>
          <a:xfrm>
            <a:off x="9532273" y="1820488"/>
            <a:ext cx="3464" cy="5195"/>
          </a:xfrm>
          <a:custGeom>
            <a:avLst/>
            <a:gdLst/>
            <a:ahLst/>
            <a:cxnLst/>
            <a:rect l="l" t="t" r="r" b="b"/>
            <a:pathLst>
              <a:path w="5079" h="7619">
                <a:moveTo>
                  <a:pt x="4572" y="76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831" name="object 6831"/>
          <p:cNvSpPr/>
          <p:nvPr/>
        </p:nvSpPr>
        <p:spPr>
          <a:xfrm>
            <a:off x="9531234" y="1814253"/>
            <a:ext cx="1299" cy="6494"/>
          </a:xfrm>
          <a:custGeom>
            <a:avLst/>
            <a:gdLst/>
            <a:ahLst/>
            <a:cxnLst/>
            <a:rect l="l" t="t" r="r" b="b"/>
            <a:pathLst>
              <a:path w="1904" h="9525">
                <a:moveTo>
                  <a:pt x="1524" y="914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832" name="object 6832"/>
          <p:cNvSpPr/>
          <p:nvPr/>
        </p:nvSpPr>
        <p:spPr>
          <a:xfrm>
            <a:off x="9531235" y="1806979"/>
            <a:ext cx="0" cy="7360"/>
          </a:xfrm>
          <a:custGeom>
            <a:avLst/>
            <a:gdLst/>
            <a:ahLst/>
            <a:cxnLst/>
            <a:rect l="l" t="t" r="r" b="b"/>
            <a:pathLst>
              <a:path h="10794">
                <a:moveTo>
                  <a:pt x="0" y="0"/>
                </a:moveTo>
                <a:lnTo>
                  <a:pt x="0" y="1066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833" name="object 6833"/>
          <p:cNvSpPr/>
          <p:nvPr/>
        </p:nvSpPr>
        <p:spPr>
          <a:xfrm>
            <a:off x="9566563" y="1806979"/>
            <a:ext cx="0" cy="5195"/>
          </a:xfrm>
          <a:custGeom>
            <a:avLst/>
            <a:gdLst/>
            <a:ahLst/>
            <a:cxnLst/>
            <a:rect l="l" t="t" r="r" b="b"/>
            <a:pathLst>
              <a:path h="7619">
                <a:moveTo>
                  <a:pt x="0" y="0"/>
                </a:moveTo>
                <a:lnTo>
                  <a:pt x="0" y="76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834" name="object 6834"/>
          <p:cNvSpPr/>
          <p:nvPr/>
        </p:nvSpPr>
        <p:spPr>
          <a:xfrm>
            <a:off x="9566563" y="1812174"/>
            <a:ext cx="0" cy="6494"/>
          </a:xfrm>
          <a:custGeom>
            <a:avLst/>
            <a:gdLst/>
            <a:ahLst/>
            <a:cxnLst/>
            <a:rect l="l" t="t" r="r" b="b"/>
            <a:pathLst>
              <a:path h="9525">
                <a:moveTo>
                  <a:pt x="0" y="0"/>
                </a:moveTo>
                <a:lnTo>
                  <a:pt x="0" y="914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835" name="object 6835"/>
          <p:cNvSpPr/>
          <p:nvPr/>
        </p:nvSpPr>
        <p:spPr>
          <a:xfrm>
            <a:off x="9564484" y="1818410"/>
            <a:ext cx="2165" cy="6494"/>
          </a:xfrm>
          <a:custGeom>
            <a:avLst/>
            <a:gdLst/>
            <a:ahLst/>
            <a:cxnLst/>
            <a:rect l="l" t="t" r="r" b="b"/>
            <a:pathLst>
              <a:path w="3175" h="9525">
                <a:moveTo>
                  <a:pt x="3048" y="0"/>
                </a:moveTo>
                <a:lnTo>
                  <a:pt x="0" y="914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836" name="object 6836"/>
          <p:cNvSpPr/>
          <p:nvPr/>
        </p:nvSpPr>
        <p:spPr>
          <a:xfrm>
            <a:off x="9563445" y="1824644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1524" y="0"/>
                </a:moveTo>
                <a:lnTo>
                  <a:pt x="0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837" name="object 6837"/>
          <p:cNvSpPr/>
          <p:nvPr/>
        </p:nvSpPr>
        <p:spPr>
          <a:xfrm>
            <a:off x="9531234" y="1800745"/>
            <a:ext cx="2165" cy="6494"/>
          </a:xfrm>
          <a:custGeom>
            <a:avLst/>
            <a:gdLst/>
            <a:ahLst/>
            <a:cxnLst/>
            <a:rect l="l" t="t" r="r" b="b"/>
            <a:pathLst>
              <a:path w="3175" h="9525">
                <a:moveTo>
                  <a:pt x="0" y="9144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838" name="object 6838"/>
          <p:cNvSpPr/>
          <p:nvPr/>
        </p:nvSpPr>
        <p:spPr>
          <a:xfrm>
            <a:off x="9533313" y="1794511"/>
            <a:ext cx="3464" cy="6494"/>
          </a:xfrm>
          <a:custGeom>
            <a:avLst/>
            <a:gdLst/>
            <a:ahLst/>
            <a:cxnLst/>
            <a:rect l="l" t="t" r="r" b="b"/>
            <a:pathLst>
              <a:path w="5079" h="9525">
                <a:moveTo>
                  <a:pt x="0" y="9144"/>
                </a:moveTo>
                <a:lnTo>
                  <a:pt x="4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839" name="object 6839"/>
          <p:cNvSpPr/>
          <p:nvPr/>
        </p:nvSpPr>
        <p:spPr>
          <a:xfrm>
            <a:off x="9536429" y="1791393"/>
            <a:ext cx="2165" cy="3464"/>
          </a:xfrm>
          <a:custGeom>
            <a:avLst/>
            <a:gdLst/>
            <a:ahLst/>
            <a:cxnLst/>
            <a:rect l="l" t="t" r="r" b="b"/>
            <a:pathLst>
              <a:path w="3175" h="5080">
                <a:moveTo>
                  <a:pt x="0" y="4572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840" name="object 6840"/>
          <p:cNvSpPr/>
          <p:nvPr/>
        </p:nvSpPr>
        <p:spPr>
          <a:xfrm>
            <a:off x="9559290" y="1791393"/>
            <a:ext cx="4330" cy="5195"/>
          </a:xfrm>
          <a:custGeom>
            <a:avLst/>
            <a:gdLst/>
            <a:ahLst/>
            <a:cxnLst/>
            <a:rect l="l" t="t" r="r" b="b"/>
            <a:pathLst>
              <a:path w="6350" h="7619">
                <a:moveTo>
                  <a:pt x="0" y="0"/>
                </a:moveTo>
                <a:lnTo>
                  <a:pt x="6096" y="76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841" name="object 6841"/>
          <p:cNvSpPr/>
          <p:nvPr/>
        </p:nvSpPr>
        <p:spPr>
          <a:xfrm>
            <a:off x="9563445" y="1796588"/>
            <a:ext cx="2165" cy="6494"/>
          </a:xfrm>
          <a:custGeom>
            <a:avLst/>
            <a:gdLst/>
            <a:ahLst/>
            <a:cxnLst/>
            <a:rect l="l" t="t" r="r" b="b"/>
            <a:pathLst>
              <a:path w="3175" h="9525">
                <a:moveTo>
                  <a:pt x="0" y="0"/>
                </a:moveTo>
                <a:lnTo>
                  <a:pt x="3048" y="914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842" name="object 6842"/>
          <p:cNvSpPr/>
          <p:nvPr/>
        </p:nvSpPr>
        <p:spPr>
          <a:xfrm>
            <a:off x="9565523" y="1802822"/>
            <a:ext cx="1299" cy="4330"/>
          </a:xfrm>
          <a:custGeom>
            <a:avLst/>
            <a:gdLst/>
            <a:ahLst/>
            <a:cxnLst/>
            <a:rect l="l" t="t" r="r" b="b"/>
            <a:pathLst>
              <a:path w="1904" h="6350">
                <a:moveTo>
                  <a:pt x="0" y="0"/>
                </a:moveTo>
                <a:lnTo>
                  <a:pt x="1524" y="609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843" name="object 6843"/>
          <p:cNvSpPr/>
          <p:nvPr/>
        </p:nvSpPr>
        <p:spPr>
          <a:xfrm>
            <a:off x="9550976" y="1786197"/>
            <a:ext cx="3464" cy="1299"/>
          </a:xfrm>
          <a:custGeom>
            <a:avLst/>
            <a:gdLst/>
            <a:ahLst/>
            <a:cxnLst/>
            <a:rect l="l" t="t" r="r" b="b"/>
            <a:pathLst>
              <a:path w="5079" h="1905">
                <a:moveTo>
                  <a:pt x="4572" y="152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844" name="object 6844"/>
          <p:cNvSpPr/>
          <p:nvPr/>
        </p:nvSpPr>
        <p:spPr>
          <a:xfrm>
            <a:off x="9547858" y="1786197"/>
            <a:ext cx="3464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457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845" name="object 6845"/>
          <p:cNvSpPr/>
          <p:nvPr/>
        </p:nvSpPr>
        <p:spPr>
          <a:xfrm>
            <a:off x="9544743" y="1786197"/>
            <a:ext cx="3464" cy="1299"/>
          </a:xfrm>
          <a:custGeom>
            <a:avLst/>
            <a:gdLst/>
            <a:ahLst/>
            <a:cxnLst/>
            <a:rect l="l" t="t" r="r" b="b"/>
            <a:pathLst>
              <a:path w="5079" h="1905">
                <a:moveTo>
                  <a:pt x="4572" y="0"/>
                </a:moveTo>
                <a:lnTo>
                  <a:pt x="0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846" name="object 6846"/>
          <p:cNvSpPr/>
          <p:nvPr/>
        </p:nvSpPr>
        <p:spPr>
          <a:xfrm>
            <a:off x="9532274" y="1823605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0" y="0"/>
                </a:moveTo>
                <a:lnTo>
                  <a:pt x="1524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847" name="object 6847"/>
          <p:cNvSpPr/>
          <p:nvPr/>
        </p:nvSpPr>
        <p:spPr>
          <a:xfrm>
            <a:off x="9533313" y="1824644"/>
            <a:ext cx="1299" cy="5195"/>
          </a:xfrm>
          <a:custGeom>
            <a:avLst/>
            <a:gdLst/>
            <a:ahLst/>
            <a:cxnLst/>
            <a:rect l="l" t="t" r="r" b="b"/>
            <a:pathLst>
              <a:path w="1904" h="7619">
                <a:moveTo>
                  <a:pt x="0" y="0"/>
                </a:moveTo>
                <a:lnTo>
                  <a:pt x="1524" y="76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848" name="object 6848"/>
          <p:cNvSpPr/>
          <p:nvPr/>
        </p:nvSpPr>
        <p:spPr>
          <a:xfrm>
            <a:off x="9534352" y="1829839"/>
            <a:ext cx="4330" cy="17750"/>
          </a:xfrm>
          <a:custGeom>
            <a:avLst/>
            <a:gdLst/>
            <a:ahLst/>
            <a:cxnLst/>
            <a:rect l="l" t="t" r="r" b="b"/>
            <a:pathLst>
              <a:path w="6350" h="26035">
                <a:moveTo>
                  <a:pt x="0" y="0"/>
                </a:moveTo>
                <a:lnTo>
                  <a:pt x="6096" y="2590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849" name="object 6849"/>
          <p:cNvSpPr/>
          <p:nvPr/>
        </p:nvSpPr>
        <p:spPr>
          <a:xfrm>
            <a:off x="9540586" y="1851660"/>
            <a:ext cx="1299" cy="2165"/>
          </a:xfrm>
          <a:custGeom>
            <a:avLst/>
            <a:gdLst/>
            <a:ahLst/>
            <a:cxnLst/>
            <a:rect l="l" t="t" r="r" b="b"/>
            <a:pathLst>
              <a:path w="1904" h="3175">
                <a:moveTo>
                  <a:pt x="0" y="0"/>
                </a:moveTo>
                <a:lnTo>
                  <a:pt x="1524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850" name="object 6850"/>
          <p:cNvSpPr/>
          <p:nvPr/>
        </p:nvSpPr>
        <p:spPr>
          <a:xfrm>
            <a:off x="9541625" y="1853738"/>
            <a:ext cx="2165" cy="216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0" y="0"/>
                </a:moveTo>
                <a:lnTo>
                  <a:pt x="3048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851" name="object 6851"/>
          <p:cNvSpPr/>
          <p:nvPr/>
        </p:nvSpPr>
        <p:spPr>
          <a:xfrm>
            <a:off x="9543703" y="1855817"/>
            <a:ext cx="2165" cy="1299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0" y="0"/>
                </a:moveTo>
                <a:lnTo>
                  <a:pt x="3048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852" name="object 6852"/>
          <p:cNvSpPr/>
          <p:nvPr/>
        </p:nvSpPr>
        <p:spPr>
          <a:xfrm>
            <a:off x="9545782" y="1856856"/>
            <a:ext cx="2165" cy="1299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0" y="0"/>
                </a:moveTo>
                <a:lnTo>
                  <a:pt x="3048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853" name="object 6853"/>
          <p:cNvSpPr/>
          <p:nvPr/>
        </p:nvSpPr>
        <p:spPr>
          <a:xfrm>
            <a:off x="9547860" y="1857894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854" name="object 6854"/>
          <p:cNvSpPr/>
          <p:nvPr/>
        </p:nvSpPr>
        <p:spPr>
          <a:xfrm>
            <a:off x="9549937" y="1856856"/>
            <a:ext cx="3464" cy="1299"/>
          </a:xfrm>
          <a:custGeom>
            <a:avLst/>
            <a:gdLst/>
            <a:ahLst/>
            <a:cxnLst/>
            <a:rect l="l" t="t" r="r" b="b"/>
            <a:pathLst>
              <a:path w="5079" h="1905">
                <a:moveTo>
                  <a:pt x="0" y="1524"/>
                </a:moveTo>
                <a:lnTo>
                  <a:pt x="4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855" name="object 6855"/>
          <p:cNvSpPr/>
          <p:nvPr/>
        </p:nvSpPr>
        <p:spPr>
          <a:xfrm>
            <a:off x="9553055" y="1855817"/>
            <a:ext cx="2165" cy="1299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0" y="1524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856" name="object 6856"/>
          <p:cNvSpPr/>
          <p:nvPr/>
        </p:nvSpPr>
        <p:spPr>
          <a:xfrm>
            <a:off x="9555133" y="1853738"/>
            <a:ext cx="2165" cy="216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0" y="3048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857" name="object 6857"/>
          <p:cNvSpPr/>
          <p:nvPr/>
        </p:nvSpPr>
        <p:spPr>
          <a:xfrm>
            <a:off x="9557211" y="1851660"/>
            <a:ext cx="1299" cy="2165"/>
          </a:xfrm>
          <a:custGeom>
            <a:avLst/>
            <a:gdLst/>
            <a:ahLst/>
            <a:cxnLst/>
            <a:rect l="l" t="t" r="r" b="b"/>
            <a:pathLst>
              <a:path w="1904" h="3175">
                <a:moveTo>
                  <a:pt x="0" y="3048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858" name="object 6858"/>
          <p:cNvSpPr/>
          <p:nvPr/>
        </p:nvSpPr>
        <p:spPr>
          <a:xfrm>
            <a:off x="9558251" y="1849582"/>
            <a:ext cx="1299" cy="2165"/>
          </a:xfrm>
          <a:custGeom>
            <a:avLst/>
            <a:gdLst/>
            <a:ahLst/>
            <a:cxnLst/>
            <a:rect l="l" t="t" r="r" b="b"/>
            <a:pathLst>
              <a:path w="1904" h="3175">
                <a:moveTo>
                  <a:pt x="0" y="3048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859" name="object 6859"/>
          <p:cNvSpPr/>
          <p:nvPr/>
        </p:nvSpPr>
        <p:spPr>
          <a:xfrm>
            <a:off x="9559290" y="1829840"/>
            <a:ext cx="4330" cy="19915"/>
          </a:xfrm>
          <a:custGeom>
            <a:avLst/>
            <a:gdLst/>
            <a:ahLst/>
            <a:cxnLst/>
            <a:rect l="l" t="t" r="r" b="b"/>
            <a:pathLst>
              <a:path w="6350" h="29210">
                <a:moveTo>
                  <a:pt x="0" y="28955"/>
                </a:moveTo>
                <a:lnTo>
                  <a:pt x="609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860" name="object 6860"/>
          <p:cNvSpPr/>
          <p:nvPr/>
        </p:nvSpPr>
        <p:spPr>
          <a:xfrm>
            <a:off x="9563445" y="1824644"/>
            <a:ext cx="2165" cy="5195"/>
          </a:xfrm>
          <a:custGeom>
            <a:avLst/>
            <a:gdLst/>
            <a:ahLst/>
            <a:cxnLst/>
            <a:rect l="l" t="t" r="r" b="b"/>
            <a:pathLst>
              <a:path w="3175" h="7619">
                <a:moveTo>
                  <a:pt x="0" y="762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861" name="object 6861"/>
          <p:cNvSpPr/>
          <p:nvPr/>
        </p:nvSpPr>
        <p:spPr>
          <a:xfrm>
            <a:off x="9565523" y="1823605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862" name="object 6862"/>
          <p:cNvSpPr/>
          <p:nvPr/>
        </p:nvSpPr>
        <p:spPr>
          <a:xfrm>
            <a:off x="9719310" y="1799705"/>
            <a:ext cx="1299" cy="2165"/>
          </a:xfrm>
          <a:custGeom>
            <a:avLst/>
            <a:gdLst/>
            <a:ahLst/>
            <a:cxnLst/>
            <a:rect l="l" t="t" r="r" b="b"/>
            <a:pathLst>
              <a:path w="1905" h="3175">
                <a:moveTo>
                  <a:pt x="1523" y="304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863" name="object 6863"/>
          <p:cNvSpPr/>
          <p:nvPr/>
        </p:nvSpPr>
        <p:spPr>
          <a:xfrm>
            <a:off x="9719309" y="1797628"/>
            <a:ext cx="0" cy="216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1523" y="1524"/>
                </a:moveTo>
                <a:lnTo>
                  <a:pt x="1523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864" name="object 6864"/>
          <p:cNvSpPr/>
          <p:nvPr/>
        </p:nvSpPr>
        <p:spPr>
          <a:xfrm>
            <a:off x="9717231" y="1796588"/>
            <a:ext cx="2165" cy="1299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3048" y="152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865" name="object 6865"/>
          <p:cNvSpPr/>
          <p:nvPr/>
        </p:nvSpPr>
        <p:spPr>
          <a:xfrm>
            <a:off x="9716192" y="1795549"/>
            <a:ext cx="1299" cy="1299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1523" y="152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866" name="object 6866"/>
          <p:cNvSpPr/>
          <p:nvPr/>
        </p:nvSpPr>
        <p:spPr>
          <a:xfrm>
            <a:off x="9716192" y="179554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867" name="object 6867"/>
          <p:cNvSpPr/>
          <p:nvPr/>
        </p:nvSpPr>
        <p:spPr>
          <a:xfrm>
            <a:off x="9715153" y="1794510"/>
            <a:ext cx="0" cy="216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0" y="0"/>
                </a:moveTo>
                <a:lnTo>
                  <a:pt x="0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868" name="object 6868"/>
          <p:cNvSpPr/>
          <p:nvPr/>
        </p:nvSpPr>
        <p:spPr>
          <a:xfrm>
            <a:off x="9715153" y="179451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869" name="object 6869"/>
          <p:cNvSpPr/>
          <p:nvPr/>
        </p:nvSpPr>
        <p:spPr>
          <a:xfrm>
            <a:off x="9715153" y="179451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870" name="object 6870"/>
          <p:cNvSpPr/>
          <p:nvPr/>
        </p:nvSpPr>
        <p:spPr>
          <a:xfrm>
            <a:off x="9713075" y="1791393"/>
            <a:ext cx="2165" cy="1299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3048" y="152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871" name="object 6871"/>
          <p:cNvSpPr/>
          <p:nvPr/>
        </p:nvSpPr>
        <p:spPr>
          <a:xfrm>
            <a:off x="9710997" y="1791393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30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872" name="object 6872"/>
          <p:cNvSpPr/>
          <p:nvPr/>
        </p:nvSpPr>
        <p:spPr>
          <a:xfrm>
            <a:off x="9708918" y="1791393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30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873" name="object 6873"/>
          <p:cNvSpPr/>
          <p:nvPr/>
        </p:nvSpPr>
        <p:spPr>
          <a:xfrm>
            <a:off x="9707879" y="1791393"/>
            <a:ext cx="1299" cy="0"/>
          </a:xfrm>
          <a:custGeom>
            <a:avLst/>
            <a:gdLst/>
            <a:ahLst/>
            <a:cxnLst/>
            <a:rect l="l" t="t" r="r" b="b"/>
            <a:pathLst>
              <a:path w="1905">
                <a:moveTo>
                  <a:pt x="761" y="-1524"/>
                </a:moveTo>
                <a:lnTo>
                  <a:pt x="761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874" name="object 6874"/>
          <p:cNvSpPr/>
          <p:nvPr/>
        </p:nvSpPr>
        <p:spPr>
          <a:xfrm>
            <a:off x="9705801" y="1791393"/>
            <a:ext cx="2165" cy="1299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3048" y="0"/>
                </a:moveTo>
                <a:lnTo>
                  <a:pt x="0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875" name="object 6875"/>
          <p:cNvSpPr/>
          <p:nvPr/>
        </p:nvSpPr>
        <p:spPr>
          <a:xfrm>
            <a:off x="9705800" y="179451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876" name="object 6876"/>
          <p:cNvSpPr/>
          <p:nvPr/>
        </p:nvSpPr>
        <p:spPr>
          <a:xfrm>
            <a:off x="9705800" y="1787236"/>
            <a:ext cx="0" cy="9525"/>
          </a:xfrm>
          <a:custGeom>
            <a:avLst/>
            <a:gdLst/>
            <a:ahLst/>
            <a:cxnLst/>
            <a:rect l="l" t="t" r="r" b="b"/>
            <a:pathLst>
              <a:path h="13969">
                <a:moveTo>
                  <a:pt x="0" y="0"/>
                </a:moveTo>
                <a:lnTo>
                  <a:pt x="0" y="1371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877" name="object 6877"/>
          <p:cNvSpPr/>
          <p:nvPr/>
        </p:nvSpPr>
        <p:spPr>
          <a:xfrm>
            <a:off x="9704761" y="179554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878" name="object 6878"/>
          <p:cNvSpPr/>
          <p:nvPr/>
        </p:nvSpPr>
        <p:spPr>
          <a:xfrm>
            <a:off x="9704761" y="179554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879" name="object 6879"/>
          <p:cNvSpPr/>
          <p:nvPr/>
        </p:nvSpPr>
        <p:spPr>
          <a:xfrm>
            <a:off x="9703723" y="1795549"/>
            <a:ext cx="1299" cy="1299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1523" y="0"/>
                </a:moveTo>
                <a:lnTo>
                  <a:pt x="0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880" name="object 6880"/>
          <p:cNvSpPr/>
          <p:nvPr/>
        </p:nvSpPr>
        <p:spPr>
          <a:xfrm>
            <a:off x="9701644" y="1796588"/>
            <a:ext cx="2165" cy="216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3048" y="0"/>
                </a:moveTo>
                <a:lnTo>
                  <a:pt x="0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881" name="object 6881"/>
          <p:cNvSpPr/>
          <p:nvPr/>
        </p:nvSpPr>
        <p:spPr>
          <a:xfrm>
            <a:off x="9700605" y="1798667"/>
            <a:ext cx="1299" cy="1299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1523" y="0"/>
                </a:moveTo>
                <a:lnTo>
                  <a:pt x="0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882" name="object 6882"/>
          <p:cNvSpPr/>
          <p:nvPr/>
        </p:nvSpPr>
        <p:spPr>
          <a:xfrm>
            <a:off x="9700605" y="1799705"/>
            <a:ext cx="0" cy="216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1523" y="1524"/>
                </a:moveTo>
                <a:lnTo>
                  <a:pt x="1523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883" name="object 6883"/>
          <p:cNvSpPr/>
          <p:nvPr/>
        </p:nvSpPr>
        <p:spPr>
          <a:xfrm>
            <a:off x="9700605" y="1799705"/>
            <a:ext cx="0" cy="16885"/>
          </a:xfrm>
          <a:custGeom>
            <a:avLst/>
            <a:gdLst/>
            <a:ahLst/>
            <a:cxnLst/>
            <a:rect l="l" t="t" r="r" b="b"/>
            <a:pathLst>
              <a:path h="24764">
                <a:moveTo>
                  <a:pt x="0" y="0"/>
                </a:moveTo>
                <a:lnTo>
                  <a:pt x="0" y="2438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884" name="object 6884"/>
          <p:cNvSpPr/>
          <p:nvPr/>
        </p:nvSpPr>
        <p:spPr>
          <a:xfrm>
            <a:off x="9700605" y="1816331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3" y="761"/>
                </a:moveTo>
                <a:lnTo>
                  <a:pt x="1523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885" name="object 6885"/>
          <p:cNvSpPr/>
          <p:nvPr/>
        </p:nvSpPr>
        <p:spPr>
          <a:xfrm>
            <a:off x="9700605" y="1817370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3" y="762"/>
                </a:moveTo>
                <a:lnTo>
                  <a:pt x="1523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886" name="object 6886"/>
          <p:cNvSpPr/>
          <p:nvPr/>
        </p:nvSpPr>
        <p:spPr>
          <a:xfrm>
            <a:off x="9700605" y="1818409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3" y="761"/>
                </a:moveTo>
                <a:lnTo>
                  <a:pt x="1523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887" name="object 6887"/>
          <p:cNvSpPr/>
          <p:nvPr/>
        </p:nvSpPr>
        <p:spPr>
          <a:xfrm>
            <a:off x="9700605" y="1819448"/>
            <a:ext cx="2165" cy="216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0" y="0"/>
                </a:moveTo>
                <a:lnTo>
                  <a:pt x="3048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888" name="object 6888"/>
          <p:cNvSpPr/>
          <p:nvPr/>
        </p:nvSpPr>
        <p:spPr>
          <a:xfrm>
            <a:off x="9702683" y="1821527"/>
            <a:ext cx="3464" cy="2165"/>
          </a:xfrm>
          <a:custGeom>
            <a:avLst/>
            <a:gdLst/>
            <a:ahLst/>
            <a:cxnLst/>
            <a:rect l="l" t="t" r="r" b="b"/>
            <a:pathLst>
              <a:path w="5080" h="3175">
                <a:moveTo>
                  <a:pt x="0" y="0"/>
                </a:moveTo>
                <a:lnTo>
                  <a:pt x="4572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889" name="object 6889"/>
          <p:cNvSpPr/>
          <p:nvPr/>
        </p:nvSpPr>
        <p:spPr>
          <a:xfrm>
            <a:off x="9705801" y="1823605"/>
            <a:ext cx="2165" cy="1299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0" y="0"/>
                </a:moveTo>
                <a:lnTo>
                  <a:pt x="3048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890" name="object 6890"/>
          <p:cNvSpPr/>
          <p:nvPr/>
        </p:nvSpPr>
        <p:spPr>
          <a:xfrm>
            <a:off x="9707878" y="1824644"/>
            <a:ext cx="3464" cy="0"/>
          </a:xfrm>
          <a:custGeom>
            <a:avLst/>
            <a:gdLst/>
            <a:ahLst/>
            <a:cxnLst/>
            <a:rect l="l" t="t" r="r" b="b"/>
            <a:pathLst>
              <a:path w="5080">
                <a:moveTo>
                  <a:pt x="0" y="0"/>
                </a:moveTo>
                <a:lnTo>
                  <a:pt x="4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891" name="object 6891"/>
          <p:cNvSpPr/>
          <p:nvPr/>
        </p:nvSpPr>
        <p:spPr>
          <a:xfrm>
            <a:off x="9710996" y="1823605"/>
            <a:ext cx="3464" cy="1299"/>
          </a:xfrm>
          <a:custGeom>
            <a:avLst/>
            <a:gdLst/>
            <a:ahLst/>
            <a:cxnLst/>
            <a:rect l="l" t="t" r="r" b="b"/>
            <a:pathLst>
              <a:path w="5080" h="1905">
                <a:moveTo>
                  <a:pt x="0" y="1524"/>
                </a:moveTo>
                <a:lnTo>
                  <a:pt x="4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892" name="object 6892"/>
          <p:cNvSpPr/>
          <p:nvPr/>
        </p:nvSpPr>
        <p:spPr>
          <a:xfrm>
            <a:off x="9714114" y="1822565"/>
            <a:ext cx="3464" cy="1299"/>
          </a:xfrm>
          <a:custGeom>
            <a:avLst/>
            <a:gdLst/>
            <a:ahLst/>
            <a:cxnLst/>
            <a:rect l="l" t="t" r="r" b="b"/>
            <a:pathLst>
              <a:path w="5080" h="1905">
                <a:moveTo>
                  <a:pt x="0" y="1524"/>
                </a:moveTo>
                <a:lnTo>
                  <a:pt x="4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893" name="object 6893"/>
          <p:cNvSpPr/>
          <p:nvPr/>
        </p:nvSpPr>
        <p:spPr>
          <a:xfrm>
            <a:off x="9717231" y="1820488"/>
            <a:ext cx="2165" cy="216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0" y="3048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894" name="object 6894"/>
          <p:cNvSpPr/>
          <p:nvPr/>
        </p:nvSpPr>
        <p:spPr>
          <a:xfrm>
            <a:off x="9719310" y="1819448"/>
            <a:ext cx="1299" cy="1299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0" y="1524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895" name="object 6895"/>
          <p:cNvSpPr/>
          <p:nvPr/>
        </p:nvSpPr>
        <p:spPr>
          <a:xfrm>
            <a:off x="9720348" y="1818409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3" y="761"/>
                </a:moveTo>
                <a:lnTo>
                  <a:pt x="1523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896" name="object 6896"/>
          <p:cNvSpPr/>
          <p:nvPr/>
        </p:nvSpPr>
        <p:spPr>
          <a:xfrm>
            <a:off x="9720348" y="1817370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3" y="762"/>
                </a:moveTo>
                <a:lnTo>
                  <a:pt x="1523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897" name="object 6897"/>
          <p:cNvSpPr/>
          <p:nvPr/>
        </p:nvSpPr>
        <p:spPr>
          <a:xfrm>
            <a:off x="9720347" y="1801783"/>
            <a:ext cx="0" cy="15586"/>
          </a:xfrm>
          <a:custGeom>
            <a:avLst/>
            <a:gdLst/>
            <a:ahLst/>
            <a:cxnLst/>
            <a:rect l="l" t="t" r="r" b="b"/>
            <a:pathLst>
              <a:path h="22860">
                <a:moveTo>
                  <a:pt x="0" y="0"/>
                </a:moveTo>
                <a:lnTo>
                  <a:pt x="0" y="2286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898" name="object 6898"/>
          <p:cNvSpPr/>
          <p:nvPr/>
        </p:nvSpPr>
        <p:spPr>
          <a:xfrm>
            <a:off x="9714114" y="1847504"/>
            <a:ext cx="0" cy="216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0" y="0"/>
                </a:moveTo>
                <a:lnTo>
                  <a:pt x="0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899" name="object 6899"/>
          <p:cNvSpPr/>
          <p:nvPr/>
        </p:nvSpPr>
        <p:spPr>
          <a:xfrm>
            <a:off x="9706840" y="185062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900" name="object 6900"/>
          <p:cNvSpPr/>
          <p:nvPr/>
        </p:nvSpPr>
        <p:spPr>
          <a:xfrm>
            <a:off x="9706840" y="185062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901" name="object 6901"/>
          <p:cNvSpPr/>
          <p:nvPr/>
        </p:nvSpPr>
        <p:spPr>
          <a:xfrm>
            <a:off x="9706840" y="185165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902" name="object 6902"/>
          <p:cNvSpPr/>
          <p:nvPr/>
        </p:nvSpPr>
        <p:spPr>
          <a:xfrm>
            <a:off x="9707879" y="1851660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3" y="762"/>
                </a:moveTo>
                <a:lnTo>
                  <a:pt x="1523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903" name="object 6903"/>
          <p:cNvSpPr/>
          <p:nvPr/>
        </p:nvSpPr>
        <p:spPr>
          <a:xfrm>
            <a:off x="9707879" y="185269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904" name="object 6904"/>
          <p:cNvSpPr/>
          <p:nvPr/>
        </p:nvSpPr>
        <p:spPr>
          <a:xfrm>
            <a:off x="9713075" y="185269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905" name="object 6905"/>
          <p:cNvSpPr/>
          <p:nvPr/>
        </p:nvSpPr>
        <p:spPr>
          <a:xfrm>
            <a:off x="9713075" y="185165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906" name="object 6906"/>
          <p:cNvSpPr/>
          <p:nvPr/>
        </p:nvSpPr>
        <p:spPr>
          <a:xfrm>
            <a:off x="9713205" y="1845425"/>
            <a:ext cx="0" cy="7360"/>
          </a:xfrm>
          <a:custGeom>
            <a:avLst/>
            <a:gdLst/>
            <a:ahLst/>
            <a:cxnLst/>
            <a:rect l="l" t="t" r="r" b="b"/>
            <a:pathLst>
              <a:path h="10794">
                <a:moveTo>
                  <a:pt x="0" y="0"/>
                </a:moveTo>
                <a:lnTo>
                  <a:pt x="0" y="10668"/>
                </a:lnTo>
              </a:path>
            </a:pathLst>
          </a:custGeom>
          <a:ln w="3428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907" name="object 6907"/>
          <p:cNvSpPr/>
          <p:nvPr/>
        </p:nvSpPr>
        <p:spPr>
          <a:xfrm>
            <a:off x="9714114" y="1850621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3" y="761"/>
                </a:moveTo>
                <a:lnTo>
                  <a:pt x="1523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908" name="object 6908"/>
          <p:cNvSpPr/>
          <p:nvPr/>
        </p:nvSpPr>
        <p:spPr>
          <a:xfrm>
            <a:off x="9714114" y="185062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909" name="object 6909"/>
          <p:cNvSpPr/>
          <p:nvPr/>
        </p:nvSpPr>
        <p:spPr>
          <a:xfrm>
            <a:off x="9714114" y="185062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910" name="object 6910"/>
          <p:cNvSpPr/>
          <p:nvPr/>
        </p:nvSpPr>
        <p:spPr>
          <a:xfrm>
            <a:off x="9714114" y="1849582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3" y="762"/>
                </a:moveTo>
                <a:lnTo>
                  <a:pt x="1523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911" name="object 6911"/>
          <p:cNvSpPr/>
          <p:nvPr/>
        </p:nvSpPr>
        <p:spPr>
          <a:xfrm>
            <a:off x="9714114" y="184958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912" name="object 6912"/>
          <p:cNvSpPr/>
          <p:nvPr/>
        </p:nvSpPr>
        <p:spPr>
          <a:xfrm>
            <a:off x="9714114" y="184958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913" name="object 6913"/>
          <p:cNvSpPr/>
          <p:nvPr/>
        </p:nvSpPr>
        <p:spPr>
          <a:xfrm>
            <a:off x="9714114" y="184958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914" name="object 6914"/>
          <p:cNvSpPr/>
          <p:nvPr/>
        </p:nvSpPr>
        <p:spPr>
          <a:xfrm>
            <a:off x="9714114" y="184854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915" name="object 6915"/>
          <p:cNvSpPr/>
          <p:nvPr/>
        </p:nvSpPr>
        <p:spPr>
          <a:xfrm>
            <a:off x="9713075" y="184750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916" name="object 6916"/>
          <p:cNvSpPr/>
          <p:nvPr/>
        </p:nvSpPr>
        <p:spPr>
          <a:xfrm>
            <a:off x="9713075" y="184750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917" name="object 6917"/>
          <p:cNvSpPr/>
          <p:nvPr/>
        </p:nvSpPr>
        <p:spPr>
          <a:xfrm>
            <a:off x="9713075" y="184750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918" name="object 6918"/>
          <p:cNvSpPr/>
          <p:nvPr/>
        </p:nvSpPr>
        <p:spPr>
          <a:xfrm>
            <a:off x="9712036" y="1846465"/>
            <a:ext cx="1299" cy="1299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1523" y="152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919" name="object 6919"/>
          <p:cNvSpPr/>
          <p:nvPr/>
        </p:nvSpPr>
        <p:spPr>
          <a:xfrm>
            <a:off x="9712036" y="184646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920" name="object 6920"/>
          <p:cNvSpPr/>
          <p:nvPr/>
        </p:nvSpPr>
        <p:spPr>
          <a:xfrm>
            <a:off x="9708399" y="1845425"/>
            <a:ext cx="0" cy="3464"/>
          </a:xfrm>
          <a:custGeom>
            <a:avLst/>
            <a:gdLst/>
            <a:ahLst/>
            <a:cxnLst/>
            <a:rect l="l" t="t" r="r" b="b"/>
            <a:pathLst>
              <a:path h="5080">
                <a:moveTo>
                  <a:pt x="0" y="0"/>
                </a:moveTo>
                <a:lnTo>
                  <a:pt x="0" y="4572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921" name="object 6921"/>
          <p:cNvSpPr/>
          <p:nvPr/>
        </p:nvSpPr>
        <p:spPr>
          <a:xfrm>
            <a:off x="9707879" y="1846465"/>
            <a:ext cx="1299" cy="1299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1523" y="0"/>
                </a:moveTo>
                <a:lnTo>
                  <a:pt x="0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922" name="object 6922"/>
          <p:cNvSpPr/>
          <p:nvPr/>
        </p:nvSpPr>
        <p:spPr>
          <a:xfrm>
            <a:off x="9707879" y="184750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923" name="object 6923"/>
          <p:cNvSpPr/>
          <p:nvPr/>
        </p:nvSpPr>
        <p:spPr>
          <a:xfrm>
            <a:off x="9707879" y="184750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924" name="object 6924"/>
          <p:cNvSpPr/>
          <p:nvPr/>
        </p:nvSpPr>
        <p:spPr>
          <a:xfrm>
            <a:off x="9707879" y="184750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925" name="object 6925"/>
          <p:cNvSpPr/>
          <p:nvPr/>
        </p:nvSpPr>
        <p:spPr>
          <a:xfrm>
            <a:off x="9706840" y="1847504"/>
            <a:ext cx="1299" cy="1299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1523" y="0"/>
                </a:moveTo>
                <a:lnTo>
                  <a:pt x="0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926" name="object 6926"/>
          <p:cNvSpPr/>
          <p:nvPr/>
        </p:nvSpPr>
        <p:spPr>
          <a:xfrm>
            <a:off x="9706840" y="184854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927" name="object 6927"/>
          <p:cNvSpPr/>
          <p:nvPr/>
        </p:nvSpPr>
        <p:spPr>
          <a:xfrm>
            <a:off x="9706840" y="184854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928" name="object 6928"/>
          <p:cNvSpPr/>
          <p:nvPr/>
        </p:nvSpPr>
        <p:spPr>
          <a:xfrm>
            <a:off x="9706840" y="184958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929" name="object 6929"/>
          <p:cNvSpPr/>
          <p:nvPr/>
        </p:nvSpPr>
        <p:spPr>
          <a:xfrm>
            <a:off x="9706840" y="184958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930" name="object 6930"/>
          <p:cNvSpPr/>
          <p:nvPr/>
        </p:nvSpPr>
        <p:spPr>
          <a:xfrm>
            <a:off x="9706840" y="184958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931" name="object 6931"/>
          <p:cNvSpPr/>
          <p:nvPr/>
        </p:nvSpPr>
        <p:spPr>
          <a:xfrm>
            <a:off x="9702683" y="1851659"/>
            <a:ext cx="5195" cy="0"/>
          </a:xfrm>
          <a:custGeom>
            <a:avLst/>
            <a:gdLst/>
            <a:ahLst/>
            <a:cxnLst/>
            <a:rect l="l" t="t" r="r" b="b"/>
            <a:pathLst>
              <a:path w="7619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932" name="object 6932"/>
          <p:cNvSpPr/>
          <p:nvPr/>
        </p:nvSpPr>
        <p:spPr>
          <a:xfrm>
            <a:off x="9702683" y="1847504"/>
            <a:ext cx="5195" cy="0"/>
          </a:xfrm>
          <a:custGeom>
            <a:avLst/>
            <a:gdLst/>
            <a:ahLst/>
            <a:cxnLst/>
            <a:rect l="l" t="t" r="r" b="b"/>
            <a:pathLst>
              <a:path w="7619">
                <a:moveTo>
                  <a:pt x="761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933" name="object 6933"/>
          <p:cNvSpPr/>
          <p:nvPr/>
        </p:nvSpPr>
        <p:spPr>
          <a:xfrm>
            <a:off x="9702683" y="184750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934" name="object 6934"/>
          <p:cNvSpPr/>
          <p:nvPr/>
        </p:nvSpPr>
        <p:spPr>
          <a:xfrm>
            <a:off x="9696449" y="1847503"/>
            <a:ext cx="0" cy="4330"/>
          </a:xfrm>
          <a:custGeom>
            <a:avLst/>
            <a:gdLst/>
            <a:ahLst/>
            <a:cxnLst/>
            <a:rect l="l" t="t" r="r" b="b"/>
            <a:pathLst>
              <a:path h="6350">
                <a:moveTo>
                  <a:pt x="0" y="0"/>
                </a:moveTo>
                <a:lnTo>
                  <a:pt x="0" y="609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935" name="object 6935"/>
          <p:cNvSpPr/>
          <p:nvPr/>
        </p:nvSpPr>
        <p:spPr>
          <a:xfrm>
            <a:off x="9702683" y="1851660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3" y="762"/>
                </a:moveTo>
                <a:lnTo>
                  <a:pt x="1523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936" name="object 6936"/>
          <p:cNvSpPr/>
          <p:nvPr/>
        </p:nvSpPr>
        <p:spPr>
          <a:xfrm>
            <a:off x="9696450" y="1851660"/>
            <a:ext cx="1299" cy="1299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0" y="0"/>
                </a:moveTo>
                <a:lnTo>
                  <a:pt x="1524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937" name="object 6937"/>
          <p:cNvSpPr/>
          <p:nvPr/>
        </p:nvSpPr>
        <p:spPr>
          <a:xfrm>
            <a:off x="9701644" y="1855817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3" y="762"/>
                </a:moveTo>
                <a:lnTo>
                  <a:pt x="1523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938" name="object 6938"/>
          <p:cNvSpPr/>
          <p:nvPr/>
        </p:nvSpPr>
        <p:spPr>
          <a:xfrm>
            <a:off x="9701644" y="185685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939" name="object 6939"/>
          <p:cNvSpPr/>
          <p:nvPr/>
        </p:nvSpPr>
        <p:spPr>
          <a:xfrm>
            <a:off x="9698527" y="185685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940" name="object 6940"/>
          <p:cNvSpPr/>
          <p:nvPr/>
        </p:nvSpPr>
        <p:spPr>
          <a:xfrm>
            <a:off x="9698527" y="185685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941" name="object 6941"/>
          <p:cNvSpPr/>
          <p:nvPr/>
        </p:nvSpPr>
        <p:spPr>
          <a:xfrm>
            <a:off x="9698527" y="1856855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942" name="object 6942"/>
          <p:cNvSpPr/>
          <p:nvPr/>
        </p:nvSpPr>
        <p:spPr>
          <a:xfrm>
            <a:off x="9700605" y="1855817"/>
            <a:ext cx="0" cy="5195"/>
          </a:xfrm>
          <a:custGeom>
            <a:avLst/>
            <a:gdLst/>
            <a:ahLst/>
            <a:cxnLst/>
            <a:rect l="l" t="t" r="r" b="b"/>
            <a:pathLst>
              <a:path h="7619">
                <a:moveTo>
                  <a:pt x="0" y="0"/>
                </a:moveTo>
                <a:lnTo>
                  <a:pt x="0" y="761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943" name="object 6943"/>
          <p:cNvSpPr/>
          <p:nvPr/>
        </p:nvSpPr>
        <p:spPr>
          <a:xfrm>
            <a:off x="9701644" y="185685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944" name="object 6944"/>
          <p:cNvSpPr/>
          <p:nvPr/>
        </p:nvSpPr>
        <p:spPr>
          <a:xfrm>
            <a:off x="9701644" y="1856856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3" y="762"/>
                </a:moveTo>
                <a:lnTo>
                  <a:pt x="1523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945" name="object 6945"/>
          <p:cNvSpPr/>
          <p:nvPr/>
        </p:nvSpPr>
        <p:spPr>
          <a:xfrm>
            <a:off x="9703722" y="1858933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3" y="762"/>
                </a:moveTo>
                <a:lnTo>
                  <a:pt x="1523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946" name="object 6946"/>
          <p:cNvSpPr/>
          <p:nvPr/>
        </p:nvSpPr>
        <p:spPr>
          <a:xfrm>
            <a:off x="9713075" y="185062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947" name="object 6947"/>
          <p:cNvSpPr/>
          <p:nvPr/>
        </p:nvSpPr>
        <p:spPr>
          <a:xfrm>
            <a:off x="9713075" y="185062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948" name="object 6948"/>
          <p:cNvSpPr/>
          <p:nvPr/>
        </p:nvSpPr>
        <p:spPr>
          <a:xfrm>
            <a:off x="9713075" y="184958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949" name="object 6949"/>
          <p:cNvSpPr/>
          <p:nvPr/>
        </p:nvSpPr>
        <p:spPr>
          <a:xfrm>
            <a:off x="9713075" y="184958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950" name="object 6950"/>
          <p:cNvSpPr/>
          <p:nvPr/>
        </p:nvSpPr>
        <p:spPr>
          <a:xfrm>
            <a:off x="9713075" y="184958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951" name="object 6951"/>
          <p:cNvSpPr/>
          <p:nvPr/>
        </p:nvSpPr>
        <p:spPr>
          <a:xfrm>
            <a:off x="9714114" y="184958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952" name="object 6952"/>
          <p:cNvSpPr/>
          <p:nvPr/>
        </p:nvSpPr>
        <p:spPr>
          <a:xfrm>
            <a:off x="9714114" y="1849582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3" y="762"/>
                </a:moveTo>
                <a:lnTo>
                  <a:pt x="1523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953" name="object 6953"/>
          <p:cNvSpPr/>
          <p:nvPr/>
        </p:nvSpPr>
        <p:spPr>
          <a:xfrm>
            <a:off x="9713075" y="185062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954" name="object 6954"/>
          <p:cNvSpPr/>
          <p:nvPr/>
        </p:nvSpPr>
        <p:spPr>
          <a:xfrm>
            <a:off x="9713075" y="185062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955" name="object 6955"/>
          <p:cNvSpPr/>
          <p:nvPr/>
        </p:nvSpPr>
        <p:spPr>
          <a:xfrm>
            <a:off x="9713075" y="185062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956" name="object 6956"/>
          <p:cNvSpPr/>
          <p:nvPr/>
        </p:nvSpPr>
        <p:spPr>
          <a:xfrm>
            <a:off x="9713075" y="185062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957" name="object 6957"/>
          <p:cNvSpPr/>
          <p:nvPr/>
        </p:nvSpPr>
        <p:spPr>
          <a:xfrm>
            <a:off x="9713075" y="184958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958" name="object 6958"/>
          <p:cNvSpPr/>
          <p:nvPr/>
        </p:nvSpPr>
        <p:spPr>
          <a:xfrm>
            <a:off x="9713075" y="184958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959" name="object 6959"/>
          <p:cNvSpPr/>
          <p:nvPr/>
        </p:nvSpPr>
        <p:spPr>
          <a:xfrm>
            <a:off x="9713075" y="184958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960" name="object 6960"/>
          <p:cNvSpPr/>
          <p:nvPr/>
        </p:nvSpPr>
        <p:spPr>
          <a:xfrm>
            <a:off x="9714114" y="184958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961" name="object 6961"/>
          <p:cNvSpPr/>
          <p:nvPr/>
        </p:nvSpPr>
        <p:spPr>
          <a:xfrm>
            <a:off x="9714114" y="184958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962" name="object 6962"/>
          <p:cNvSpPr/>
          <p:nvPr/>
        </p:nvSpPr>
        <p:spPr>
          <a:xfrm>
            <a:off x="9714114" y="1849582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3" y="762"/>
                </a:moveTo>
                <a:lnTo>
                  <a:pt x="1523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963" name="object 6963"/>
          <p:cNvSpPr/>
          <p:nvPr/>
        </p:nvSpPr>
        <p:spPr>
          <a:xfrm>
            <a:off x="9714114" y="1849582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3" y="762"/>
                </a:moveTo>
                <a:lnTo>
                  <a:pt x="1523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964" name="object 6964"/>
          <p:cNvSpPr/>
          <p:nvPr/>
        </p:nvSpPr>
        <p:spPr>
          <a:xfrm>
            <a:off x="9714114" y="184958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965" name="object 6965"/>
          <p:cNvSpPr/>
          <p:nvPr/>
        </p:nvSpPr>
        <p:spPr>
          <a:xfrm>
            <a:off x="9714114" y="184958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966" name="object 6966"/>
          <p:cNvSpPr/>
          <p:nvPr/>
        </p:nvSpPr>
        <p:spPr>
          <a:xfrm>
            <a:off x="9714114" y="1849582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3" y="762"/>
                </a:moveTo>
                <a:lnTo>
                  <a:pt x="1523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967" name="object 6967"/>
          <p:cNvSpPr/>
          <p:nvPr/>
        </p:nvSpPr>
        <p:spPr>
          <a:xfrm>
            <a:off x="9714114" y="185062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968" name="object 6968"/>
          <p:cNvSpPr/>
          <p:nvPr/>
        </p:nvSpPr>
        <p:spPr>
          <a:xfrm>
            <a:off x="9714114" y="185062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969" name="object 6969"/>
          <p:cNvSpPr/>
          <p:nvPr/>
        </p:nvSpPr>
        <p:spPr>
          <a:xfrm>
            <a:off x="9714114" y="1849582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3" y="762"/>
                </a:moveTo>
                <a:lnTo>
                  <a:pt x="1523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970" name="object 6970"/>
          <p:cNvSpPr/>
          <p:nvPr/>
        </p:nvSpPr>
        <p:spPr>
          <a:xfrm>
            <a:off x="9714114" y="184854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971" name="object 6971"/>
          <p:cNvSpPr/>
          <p:nvPr/>
        </p:nvSpPr>
        <p:spPr>
          <a:xfrm>
            <a:off x="9714114" y="184854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972" name="object 6972"/>
          <p:cNvSpPr/>
          <p:nvPr/>
        </p:nvSpPr>
        <p:spPr>
          <a:xfrm>
            <a:off x="9715153" y="1849582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3" y="762"/>
                </a:moveTo>
                <a:lnTo>
                  <a:pt x="1523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973" name="object 6973"/>
          <p:cNvSpPr/>
          <p:nvPr/>
        </p:nvSpPr>
        <p:spPr>
          <a:xfrm>
            <a:off x="9715153" y="185062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974" name="object 6974"/>
          <p:cNvSpPr/>
          <p:nvPr/>
        </p:nvSpPr>
        <p:spPr>
          <a:xfrm>
            <a:off x="9715153" y="185062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975" name="object 6975"/>
          <p:cNvSpPr/>
          <p:nvPr/>
        </p:nvSpPr>
        <p:spPr>
          <a:xfrm>
            <a:off x="9715153" y="1849582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3" y="762"/>
                </a:moveTo>
                <a:lnTo>
                  <a:pt x="1523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976" name="object 6976"/>
          <p:cNvSpPr/>
          <p:nvPr/>
        </p:nvSpPr>
        <p:spPr>
          <a:xfrm>
            <a:off x="9715153" y="1848542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3" y="761"/>
                </a:moveTo>
                <a:lnTo>
                  <a:pt x="1523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977" name="object 6977"/>
          <p:cNvSpPr/>
          <p:nvPr/>
        </p:nvSpPr>
        <p:spPr>
          <a:xfrm>
            <a:off x="9715153" y="184854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978" name="object 6978"/>
          <p:cNvSpPr/>
          <p:nvPr/>
        </p:nvSpPr>
        <p:spPr>
          <a:xfrm>
            <a:off x="9715153" y="184854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979" name="object 6979"/>
          <p:cNvSpPr/>
          <p:nvPr/>
        </p:nvSpPr>
        <p:spPr>
          <a:xfrm>
            <a:off x="9715153" y="1848542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3" y="761"/>
                </a:moveTo>
                <a:lnTo>
                  <a:pt x="1523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980" name="object 6980"/>
          <p:cNvSpPr/>
          <p:nvPr/>
        </p:nvSpPr>
        <p:spPr>
          <a:xfrm>
            <a:off x="9714114" y="1850621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3" y="761"/>
                </a:moveTo>
                <a:lnTo>
                  <a:pt x="1523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981" name="object 6981"/>
          <p:cNvSpPr/>
          <p:nvPr/>
        </p:nvSpPr>
        <p:spPr>
          <a:xfrm>
            <a:off x="9713075" y="1851660"/>
            <a:ext cx="1299" cy="1299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1523" y="0"/>
                </a:moveTo>
                <a:lnTo>
                  <a:pt x="0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982" name="object 6982"/>
          <p:cNvSpPr/>
          <p:nvPr/>
        </p:nvSpPr>
        <p:spPr>
          <a:xfrm>
            <a:off x="9706840" y="1851660"/>
            <a:ext cx="1299" cy="1299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1523" y="152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983" name="object 6983"/>
          <p:cNvSpPr/>
          <p:nvPr/>
        </p:nvSpPr>
        <p:spPr>
          <a:xfrm>
            <a:off x="9706840" y="1846465"/>
            <a:ext cx="2165" cy="1299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0" y="1524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984" name="object 6984"/>
          <p:cNvSpPr/>
          <p:nvPr/>
        </p:nvSpPr>
        <p:spPr>
          <a:xfrm>
            <a:off x="9712036" y="1846465"/>
            <a:ext cx="2165" cy="1299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0" y="0"/>
                </a:moveTo>
                <a:lnTo>
                  <a:pt x="3048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985" name="object 6985"/>
          <p:cNvSpPr/>
          <p:nvPr/>
        </p:nvSpPr>
        <p:spPr>
          <a:xfrm>
            <a:off x="9713075" y="1849582"/>
            <a:ext cx="1299" cy="2165"/>
          </a:xfrm>
          <a:custGeom>
            <a:avLst/>
            <a:gdLst/>
            <a:ahLst/>
            <a:cxnLst/>
            <a:rect l="l" t="t" r="r" b="b"/>
            <a:pathLst>
              <a:path w="1905" h="3175">
                <a:moveTo>
                  <a:pt x="1523" y="0"/>
                </a:moveTo>
                <a:lnTo>
                  <a:pt x="0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986" name="object 6986"/>
          <p:cNvSpPr/>
          <p:nvPr/>
        </p:nvSpPr>
        <p:spPr>
          <a:xfrm>
            <a:off x="9712036" y="1851660"/>
            <a:ext cx="1299" cy="1299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1523" y="0"/>
                </a:moveTo>
                <a:lnTo>
                  <a:pt x="0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987" name="object 6987"/>
          <p:cNvSpPr/>
          <p:nvPr/>
        </p:nvSpPr>
        <p:spPr>
          <a:xfrm>
            <a:off x="9707879" y="1851660"/>
            <a:ext cx="1299" cy="1299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1523" y="152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988" name="object 6988"/>
          <p:cNvSpPr/>
          <p:nvPr/>
        </p:nvSpPr>
        <p:spPr>
          <a:xfrm>
            <a:off x="9706840" y="1849582"/>
            <a:ext cx="1299" cy="2165"/>
          </a:xfrm>
          <a:custGeom>
            <a:avLst/>
            <a:gdLst/>
            <a:ahLst/>
            <a:cxnLst/>
            <a:rect l="l" t="t" r="r" b="b"/>
            <a:pathLst>
              <a:path w="1905" h="3175">
                <a:moveTo>
                  <a:pt x="1523" y="304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989" name="object 6989"/>
          <p:cNvSpPr/>
          <p:nvPr/>
        </p:nvSpPr>
        <p:spPr>
          <a:xfrm>
            <a:off x="9706840" y="1848542"/>
            <a:ext cx="1299" cy="1299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0" y="1524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990" name="object 6990"/>
          <p:cNvSpPr/>
          <p:nvPr/>
        </p:nvSpPr>
        <p:spPr>
          <a:xfrm>
            <a:off x="9707879" y="1846465"/>
            <a:ext cx="1299" cy="2165"/>
          </a:xfrm>
          <a:custGeom>
            <a:avLst/>
            <a:gdLst/>
            <a:ahLst/>
            <a:cxnLst/>
            <a:rect l="l" t="t" r="r" b="b"/>
            <a:pathLst>
              <a:path w="1905" h="3175">
                <a:moveTo>
                  <a:pt x="0" y="3048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991" name="object 6991"/>
          <p:cNvSpPr/>
          <p:nvPr/>
        </p:nvSpPr>
        <p:spPr>
          <a:xfrm>
            <a:off x="9712036" y="1846465"/>
            <a:ext cx="1299" cy="2165"/>
          </a:xfrm>
          <a:custGeom>
            <a:avLst/>
            <a:gdLst/>
            <a:ahLst/>
            <a:cxnLst/>
            <a:rect l="l" t="t" r="r" b="b"/>
            <a:pathLst>
              <a:path w="1905" h="3175">
                <a:moveTo>
                  <a:pt x="0" y="0"/>
                </a:moveTo>
                <a:lnTo>
                  <a:pt x="1524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992" name="object 6992"/>
          <p:cNvSpPr/>
          <p:nvPr/>
        </p:nvSpPr>
        <p:spPr>
          <a:xfrm>
            <a:off x="9713075" y="1848542"/>
            <a:ext cx="1299" cy="1299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0" y="0"/>
                </a:moveTo>
                <a:lnTo>
                  <a:pt x="1524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993" name="object 6993"/>
          <p:cNvSpPr/>
          <p:nvPr/>
        </p:nvSpPr>
        <p:spPr>
          <a:xfrm>
            <a:off x="9706840" y="185165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994" name="object 6994"/>
          <p:cNvSpPr/>
          <p:nvPr/>
        </p:nvSpPr>
        <p:spPr>
          <a:xfrm>
            <a:off x="9707879" y="185165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995" name="object 6995"/>
          <p:cNvSpPr/>
          <p:nvPr/>
        </p:nvSpPr>
        <p:spPr>
          <a:xfrm>
            <a:off x="9707879" y="185165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996" name="object 6996"/>
          <p:cNvSpPr/>
          <p:nvPr/>
        </p:nvSpPr>
        <p:spPr>
          <a:xfrm>
            <a:off x="9707879" y="185165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997" name="object 6997"/>
          <p:cNvSpPr/>
          <p:nvPr/>
        </p:nvSpPr>
        <p:spPr>
          <a:xfrm>
            <a:off x="9707879" y="185165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998" name="object 6998"/>
          <p:cNvSpPr/>
          <p:nvPr/>
        </p:nvSpPr>
        <p:spPr>
          <a:xfrm>
            <a:off x="9706840" y="1846465"/>
            <a:ext cx="0" cy="6494"/>
          </a:xfrm>
          <a:custGeom>
            <a:avLst/>
            <a:gdLst/>
            <a:ahLst/>
            <a:cxnLst/>
            <a:rect l="l" t="t" r="r" b="b"/>
            <a:pathLst>
              <a:path h="9525">
                <a:moveTo>
                  <a:pt x="0" y="0"/>
                </a:moveTo>
                <a:lnTo>
                  <a:pt x="0" y="914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999" name="object 6999"/>
          <p:cNvSpPr/>
          <p:nvPr/>
        </p:nvSpPr>
        <p:spPr>
          <a:xfrm>
            <a:off x="9706840" y="185165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000" name="object 7000"/>
          <p:cNvSpPr/>
          <p:nvPr/>
        </p:nvSpPr>
        <p:spPr>
          <a:xfrm>
            <a:off x="9706840" y="185062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001" name="object 7001"/>
          <p:cNvSpPr/>
          <p:nvPr/>
        </p:nvSpPr>
        <p:spPr>
          <a:xfrm>
            <a:off x="9710477" y="1845425"/>
            <a:ext cx="0" cy="3464"/>
          </a:xfrm>
          <a:custGeom>
            <a:avLst/>
            <a:gdLst/>
            <a:ahLst/>
            <a:cxnLst/>
            <a:rect l="l" t="t" r="r" b="b"/>
            <a:pathLst>
              <a:path h="5080">
                <a:moveTo>
                  <a:pt x="0" y="0"/>
                </a:moveTo>
                <a:lnTo>
                  <a:pt x="0" y="4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002" name="object 7002"/>
          <p:cNvSpPr/>
          <p:nvPr/>
        </p:nvSpPr>
        <p:spPr>
          <a:xfrm>
            <a:off x="9706840" y="184958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003" name="object 7003"/>
          <p:cNvSpPr/>
          <p:nvPr/>
        </p:nvSpPr>
        <p:spPr>
          <a:xfrm>
            <a:off x="9706840" y="184854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004" name="object 7004"/>
          <p:cNvSpPr/>
          <p:nvPr/>
        </p:nvSpPr>
        <p:spPr>
          <a:xfrm>
            <a:off x="9706840" y="184854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005" name="object 7005"/>
          <p:cNvSpPr/>
          <p:nvPr/>
        </p:nvSpPr>
        <p:spPr>
          <a:xfrm>
            <a:off x="9706840" y="1847504"/>
            <a:ext cx="1299" cy="1299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0" y="1524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006" name="object 7006"/>
          <p:cNvSpPr/>
          <p:nvPr/>
        </p:nvSpPr>
        <p:spPr>
          <a:xfrm>
            <a:off x="9707879" y="184750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007" name="object 7007"/>
          <p:cNvSpPr/>
          <p:nvPr/>
        </p:nvSpPr>
        <p:spPr>
          <a:xfrm>
            <a:off x="9707879" y="184750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008" name="object 7008"/>
          <p:cNvSpPr/>
          <p:nvPr/>
        </p:nvSpPr>
        <p:spPr>
          <a:xfrm>
            <a:off x="9707879" y="184750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009" name="object 7009"/>
          <p:cNvSpPr/>
          <p:nvPr/>
        </p:nvSpPr>
        <p:spPr>
          <a:xfrm>
            <a:off x="9707879" y="184750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010" name="object 7010"/>
          <p:cNvSpPr/>
          <p:nvPr/>
        </p:nvSpPr>
        <p:spPr>
          <a:xfrm>
            <a:off x="9713075" y="185165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011" name="object 7011"/>
          <p:cNvSpPr/>
          <p:nvPr/>
        </p:nvSpPr>
        <p:spPr>
          <a:xfrm>
            <a:off x="9712036" y="1851660"/>
            <a:ext cx="1299" cy="1299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1523" y="0"/>
                </a:moveTo>
                <a:lnTo>
                  <a:pt x="0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012" name="object 7012"/>
          <p:cNvSpPr/>
          <p:nvPr/>
        </p:nvSpPr>
        <p:spPr>
          <a:xfrm>
            <a:off x="9712036" y="185269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013" name="object 7013"/>
          <p:cNvSpPr/>
          <p:nvPr/>
        </p:nvSpPr>
        <p:spPr>
          <a:xfrm>
            <a:off x="9708918" y="185269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014" name="object 7014"/>
          <p:cNvSpPr/>
          <p:nvPr/>
        </p:nvSpPr>
        <p:spPr>
          <a:xfrm>
            <a:off x="9707879" y="1851660"/>
            <a:ext cx="1299" cy="1299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1523" y="152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015" name="object 7015"/>
          <p:cNvSpPr/>
          <p:nvPr/>
        </p:nvSpPr>
        <p:spPr>
          <a:xfrm>
            <a:off x="9707879" y="185165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016" name="object 7016"/>
          <p:cNvSpPr/>
          <p:nvPr/>
        </p:nvSpPr>
        <p:spPr>
          <a:xfrm>
            <a:off x="9707879" y="1850621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3" y="761"/>
                </a:moveTo>
                <a:lnTo>
                  <a:pt x="1523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017" name="object 7017"/>
          <p:cNvSpPr/>
          <p:nvPr/>
        </p:nvSpPr>
        <p:spPr>
          <a:xfrm>
            <a:off x="9706840" y="1849582"/>
            <a:ext cx="1299" cy="1299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1523" y="152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018" name="object 7018"/>
          <p:cNvSpPr/>
          <p:nvPr/>
        </p:nvSpPr>
        <p:spPr>
          <a:xfrm>
            <a:off x="9706840" y="185062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019" name="object 7019"/>
          <p:cNvSpPr/>
          <p:nvPr/>
        </p:nvSpPr>
        <p:spPr>
          <a:xfrm>
            <a:off x="9706840" y="185165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020" name="object 7020"/>
          <p:cNvSpPr/>
          <p:nvPr/>
        </p:nvSpPr>
        <p:spPr>
          <a:xfrm>
            <a:off x="9706840" y="184854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021" name="object 7021"/>
          <p:cNvSpPr/>
          <p:nvPr/>
        </p:nvSpPr>
        <p:spPr>
          <a:xfrm>
            <a:off x="9706840" y="184854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022" name="object 7022"/>
          <p:cNvSpPr/>
          <p:nvPr/>
        </p:nvSpPr>
        <p:spPr>
          <a:xfrm>
            <a:off x="9706840" y="184958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023" name="object 7023"/>
          <p:cNvSpPr/>
          <p:nvPr/>
        </p:nvSpPr>
        <p:spPr>
          <a:xfrm>
            <a:off x="9707879" y="1848542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3" y="761"/>
                </a:moveTo>
                <a:lnTo>
                  <a:pt x="1523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024" name="object 7024"/>
          <p:cNvSpPr/>
          <p:nvPr/>
        </p:nvSpPr>
        <p:spPr>
          <a:xfrm>
            <a:off x="9707879" y="184750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025" name="object 7025"/>
          <p:cNvSpPr/>
          <p:nvPr/>
        </p:nvSpPr>
        <p:spPr>
          <a:xfrm>
            <a:off x="9709438" y="1845425"/>
            <a:ext cx="0" cy="216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0" y="0"/>
                </a:moveTo>
                <a:lnTo>
                  <a:pt x="0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026" name="object 7026"/>
          <p:cNvSpPr/>
          <p:nvPr/>
        </p:nvSpPr>
        <p:spPr>
          <a:xfrm>
            <a:off x="9712036" y="184646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027" name="object 7027"/>
          <p:cNvSpPr/>
          <p:nvPr/>
        </p:nvSpPr>
        <p:spPr>
          <a:xfrm>
            <a:off x="9712036" y="184750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028" name="object 7028"/>
          <p:cNvSpPr/>
          <p:nvPr/>
        </p:nvSpPr>
        <p:spPr>
          <a:xfrm>
            <a:off x="9713075" y="184958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029" name="object 7029"/>
          <p:cNvSpPr/>
          <p:nvPr/>
        </p:nvSpPr>
        <p:spPr>
          <a:xfrm>
            <a:off x="9701644" y="1849582"/>
            <a:ext cx="1299" cy="1299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0" y="0"/>
                </a:moveTo>
                <a:lnTo>
                  <a:pt x="1524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030" name="object 7030"/>
          <p:cNvSpPr/>
          <p:nvPr/>
        </p:nvSpPr>
        <p:spPr>
          <a:xfrm>
            <a:off x="9702683" y="185062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031" name="object 7031"/>
          <p:cNvSpPr/>
          <p:nvPr/>
        </p:nvSpPr>
        <p:spPr>
          <a:xfrm>
            <a:off x="9702683" y="1850621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3" y="761"/>
                </a:moveTo>
                <a:lnTo>
                  <a:pt x="1523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032" name="object 7032"/>
          <p:cNvSpPr/>
          <p:nvPr/>
        </p:nvSpPr>
        <p:spPr>
          <a:xfrm>
            <a:off x="9702683" y="185165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033" name="object 7033"/>
          <p:cNvSpPr/>
          <p:nvPr/>
        </p:nvSpPr>
        <p:spPr>
          <a:xfrm>
            <a:off x="9702683" y="185165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034" name="object 7034"/>
          <p:cNvSpPr/>
          <p:nvPr/>
        </p:nvSpPr>
        <p:spPr>
          <a:xfrm>
            <a:off x="9702683" y="185165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035" name="object 7035"/>
          <p:cNvSpPr/>
          <p:nvPr/>
        </p:nvSpPr>
        <p:spPr>
          <a:xfrm>
            <a:off x="9702683" y="185165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036" name="object 7036"/>
          <p:cNvSpPr/>
          <p:nvPr/>
        </p:nvSpPr>
        <p:spPr>
          <a:xfrm>
            <a:off x="9702683" y="185165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037" name="object 7037"/>
          <p:cNvSpPr/>
          <p:nvPr/>
        </p:nvSpPr>
        <p:spPr>
          <a:xfrm>
            <a:off x="9702683" y="185165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038" name="object 7038"/>
          <p:cNvSpPr/>
          <p:nvPr/>
        </p:nvSpPr>
        <p:spPr>
          <a:xfrm>
            <a:off x="9702683" y="185165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039" name="object 7039"/>
          <p:cNvSpPr/>
          <p:nvPr/>
        </p:nvSpPr>
        <p:spPr>
          <a:xfrm>
            <a:off x="9702683" y="185165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040" name="object 7040"/>
          <p:cNvSpPr/>
          <p:nvPr/>
        </p:nvSpPr>
        <p:spPr>
          <a:xfrm>
            <a:off x="9702683" y="184750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041" name="object 7041"/>
          <p:cNvSpPr/>
          <p:nvPr/>
        </p:nvSpPr>
        <p:spPr>
          <a:xfrm>
            <a:off x="9702683" y="184750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042" name="object 7042"/>
          <p:cNvSpPr/>
          <p:nvPr/>
        </p:nvSpPr>
        <p:spPr>
          <a:xfrm>
            <a:off x="9702683" y="184750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043" name="object 7043"/>
          <p:cNvSpPr/>
          <p:nvPr/>
        </p:nvSpPr>
        <p:spPr>
          <a:xfrm>
            <a:off x="9702683" y="184750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044" name="object 7044"/>
          <p:cNvSpPr/>
          <p:nvPr/>
        </p:nvSpPr>
        <p:spPr>
          <a:xfrm>
            <a:off x="9702683" y="184750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045" name="object 7045"/>
          <p:cNvSpPr/>
          <p:nvPr/>
        </p:nvSpPr>
        <p:spPr>
          <a:xfrm>
            <a:off x="9702683" y="184750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046" name="object 7046"/>
          <p:cNvSpPr/>
          <p:nvPr/>
        </p:nvSpPr>
        <p:spPr>
          <a:xfrm>
            <a:off x="9702683" y="1847504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3" y="762"/>
                </a:moveTo>
                <a:lnTo>
                  <a:pt x="1523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047" name="object 7047"/>
          <p:cNvSpPr/>
          <p:nvPr/>
        </p:nvSpPr>
        <p:spPr>
          <a:xfrm>
            <a:off x="9702683" y="184854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048" name="object 7048"/>
          <p:cNvSpPr/>
          <p:nvPr/>
        </p:nvSpPr>
        <p:spPr>
          <a:xfrm>
            <a:off x="9702683" y="184854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049" name="object 7049"/>
          <p:cNvSpPr/>
          <p:nvPr/>
        </p:nvSpPr>
        <p:spPr>
          <a:xfrm>
            <a:off x="9702683" y="1848542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3" y="761"/>
                </a:moveTo>
                <a:lnTo>
                  <a:pt x="1523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050" name="object 7050"/>
          <p:cNvSpPr/>
          <p:nvPr/>
        </p:nvSpPr>
        <p:spPr>
          <a:xfrm>
            <a:off x="9701125" y="1844386"/>
            <a:ext cx="0" cy="9525"/>
          </a:xfrm>
          <a:custGeom>
            <a:avLst/>
            <a:gdLst/>
            <a:ahLst/>
            <a:cxnLst/>
            <a:rect l="l" t="t" r="r" b="b"/>
            <a:pathLst>
              <a:path h="13969">
                <a:moveTo>
                  <a:pt x="0" y="0"/>
                </a:moveTo>
                <a:lnTo>
                  <a:pt x="0" y="13716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051" name="object 7051"/>
          <p:cNvSpPr/>
          <p:nvPr/>
        </p:nvSpPr>
        <p:spPr>
          <a:xfrm>
            <a:off x="9701644" y="184542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052" name="object 7052"/>
          <p:cNvSpPr/>
          <p:nvPr/>
        </p:nvSpPr>
        <p:spPr>
          <a:xfrm>
            <a:off x="9699566" y="1845425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30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053" name="object 7053"/>
          <p:cNvSpPr/>
          <p:nvPr/>
        </p:nvSpPr>
        <p:spPr>
          <a:xfrm>
            <a:off x="9701644" y="184542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054" name="object 7054"/>
          <p:cNvSpPr/>
          <p:nvPr/>
        </p:nvSpPr>
        <p:spPr>
          <a:xfrm>
            <a:off x="9701644" y="184750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055" name="object 7055"/>
          <p:cNvSpPr/>
          <p:nvPr/>
        </p:nvSpPr>
        <p:spPr>
          <a:xfrm>
            <a:off x="9698527" y="184750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056" name="object 7056"/>
          <p:cNvSpPr/>
          <p:nvPr/>
        </p:nvSpPr>
        <p:spPr>
          <a:xfrm>
            <a:off x="9698527" y="184750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057" name="object 7057"/>
          <p:cNvSpPr/>
          <p:nvPr/>
        </p:nvSpPr>
        <p:spPr>
          <a:xfrm>
            <a:off x="9701644" y="184750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058" name="object 7058"/>
          <p:cNvSpPr/>
          <p:nvPr/>
        </p:nvSpPr>
        <p:spPr>
          <a:xfrm>
            <a:off x="9702683" y="184750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059" name="object 7059"/>
          <p:cNvSpPr/>
          <p:nvPr/>
        </p:nvSpPr>
        <p:spPr>
          <a:xfrm>
            <a:off x="9699566" y="1844386"/>
            <a:ext cx="0" cy="4330"/>
          </a:xfrm>
          <a:custGeom>
            <a:avLst/>
            <a:gdLst/>
            <a:ahLst/>
            <a:cxnLst/>
            <a:rect l="l" t="t" r="r" b="b"/>
            <a:pathLst>
              <a:path h="6350">
                <a:moveTo>
                  <a:pt x="0" y="0"/>
                </a:moveTo>
                <a:lnTo>
                  <a:pt x="0" y="609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060" name="object 7060"/>
          <p:cNvSpPr/>
          <p:nvPr/>
        </p:nvSpPr>
        <p:spPr>
          <a:xfrm>
            <a:off x="9702683" y="184750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061" name="object 7061"/>
          <p:cNvSpPr/>
          <p:nvPr/>
        </p:nvSpPr>
        <p:spPr>
          <a:xfrm>
            <a:off x="9702683" y="184750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062" name="object 7062"/>
          <p:cNvSpPr/>
          <p:nvPr/>
        </p:nvSpPr>
        <p:spPr>
          <a:xfrm>
            <a:off x="9697488" y="1844386"/>
            <a:ext cx="0" cy="4330"/>
          </a:xfrm>
          <a:custGeom>
            <a:avLst/>
            <a:gdLst/>
            <a:ahLst/>
            <a:cxnLst/>
            <a:rect l="l" t="t" r="r" b="b"/>
            <a:pathLst>
              <a:path h="6350">
                <a:moveTo>
                  <a:pt x="0" y="0"/>
                </a:moveTo>
                <a:lnTo>
                  <a:pt x="0" y="609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063" name="object 7063"/>
          <p:cNvSpPr/>
          <p:nvPr/>
        </p:nvSpPr>
        <p:spPr>
          <a:xfrm>
            <a:off x="9698527" y="1844386"/>
            <a:ext cx="0" cy="4330"/>
          </a:xfrm>
          <a:custGeom>
            <a:avLst/>
            <a:gdLst/>
            <a:ahLst/>
            <a:cxnLst/>
            <a:rect l="l" t="t" r="r" b="b"/>
            <a:pathLst>
              <a:path h="6350">
                <a:moveTo>
                  <a:pt x="0" y="0"/>
                </a:moveTo>
                <a:lnTo>
                  <a:pt x="0" y="609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064" name="object 7064"/>
          <p:cNvSpPr/>
          <p:nvPr/>
        </p:nvSpPr>
        <p:spPr>
          <a:xfrm>
            <a:off x="9702683" y="184750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065" name="object 7065"/>
          <p:cNvSpPr/>
          <p:nvPr/>
        </p:nvSpPr>
        <p:spPr>
          <a:xfrm>
            <a:off x="9702683" y="185165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066" name="object 7066"/>
          <p:cNvSpPr/>
          <p:nvPr/>
        </p:nvSpPr>
        <p:spPr>
          <a:xfrm>
            <a:off x="9696968" y="1850621"/>
            <a:ext cx="0" cy="3464"/>
          </a:xfrm>
          <a:custGeom>
            <a:avLst/>
            <a:gdLst/>
            <a:ahLst/>
            <a:cxnLst/>
            <a:rect l="l" t="t" r="r" b="b"/>
            <a:pathLst>
              <a:path h="5080">
                <a:moveTo>
                  <a:pt x="0" y="0"/>
                </a:moveTo>
                <a:lnTo>
                  <a:pt x="0" y="4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067" name="object 7067"/>
          <p:cNvSpPr/>
          <p:nvPr/>
        </p:nvSpPr>
        <p:spPr>
          <a:xfrm>
            <a:off x="9702683" y="185165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068" name="object 7068"/>
          <p:cNvSpPr/>
          <p:nvPr/>
        </p:nvSpPr>
        <p:spPr>
          <a:xfrm>
            <a:off x="9702683" y="185269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069" name="object 7069"/>
          <p:cNvSpPr/>
          <p:nvPr/>
        </p:nvSpPr>
        <p:spPr>
          <a:xfrm>
            <a:off x="9702683" y="185269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070" name="object 7070"/>
          <p:cNvSpPr/>
          <p:nvPr/>
        </p:nvSpPr>
        <p:spPr>
          <a:xfrm>
            <a:off x="9701644" y="185269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071" name="object 7071"/>
          <p:cNvSpPr/>
          <p:nvPr/>
        </p:nvSpPr>
        <p:spPr>
          <a:xfrm>
            <a:off x="9699566" y="1852699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30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072" name="object 7072"/>
          <p:cNvSpPr/>
          <p:nvPr/>
        </p:nvSpPr>
        <p:spPr>
          <a:xfrm>
            <a:off x="9699046" y="1850621"/>
            <a:ext cx="0" cy="3464"/>
          </a:xfrm>
          <a:custGeom>
            <a:avLst/>
            <a:gdLst/>
            <a:ahLst/>
            <a:cxnLst/>
            <a:rect l="l" t="t" r="r" b="b"/>
            <a:pathLst>
              <a:path h="5080">
                <a:moveTo>
                  <a:pt x="0" y="0"/>
                </a:moveTo>
                <a:lnTo>
                  <a:pt x="0" y="4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073" name="object 7073"/>
          <p:cNvSpPr/>
          <p:nvPr/>
        </p:nvSpPr>
        <p:spPr>
          <a:xfrm>
            <a:off x="9699566" y="1852699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074" name="object 7074"/>
          <p:cNvSpPr/>
          <p:nvPr/>
        </p:nvSpPr>
        <p:spPr>
          <a:xfrm>
            <a:off x="9701644" y="185269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075" name="object 7075"/>
          <p:cNvSpPr/>
          <p:nvPr/>
        </p:nvSpPr>
        <p:spPr>
          <a:xfrm>
            <a:off x="9698527" y="1855817"/>
            <a:ext cx="0" cy="5195"/>
          </a:xfrm>
          <a:custGeom>
            <a:avLst/>
            <a:gdLst/>
            <a:ahLst/>
            <a:cxnLst/>
            <a:rect l="l" t="t" r="r" b="b"/>
            <a:pathLst>
              <a:path h="7619">
                <a:moveTo>
                  <a:pt x="0" y="0"/>
                </a:moveTo>
                <a:lnTo>
                  <a:pt x="0" y="761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076" name="object 7076"/>
          <p:cNvSpPr/>
          <p:nvPr/>
        </p:nvSpPr>
        <p:spPr>
          <a:xfrm>
            <a:off x="9702683" y="1855817"/>
            <a:ext cx="0" cy="5195"/>
          </a:xfrm>
          <a:custGeom>
            <a:avLst/>
            <a:gdLst/>
            <a:ahLst/>
            <a:cxnLst/>
            <a:rect l="l" t="t" r="r" b="b"/>
            <a:pathLst>
              <a:path h="7619">
                <a:moveTo>
                  <a:pt x="0" y="0"/>
                </a:moveTo>
                <a:lnTo>
                  <a:pt x="0" y="761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077" name="object 7077"/>
          <p:cNvSpPr/>
          <p:nvPr/>
        </p:nvSpPr>
        <p:spPr>
          <a:xfrm>
            <a:off x="9703722" y="185893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078" name="object 7078"/>
          <p:cNvSpPr/>
          <p:nvPr/>
        </p:nvSpPr>
        <p:spPr>
          <a:xfrm>
            <a:off x="9696968" y="1856855"/>
            <a:ext cx="0" cy="3464"/>
          </a:xfrm>
          <a:custGeom>
            <a:avLst/>
            <a:gdLst/>
            <a:ahLst/>
            <a:cxnLst/>
            <a:rect l="l" t="t" r="r" b="b"/>
            <a:pathLst>
              <a:path h="5080">
                <a:moveTo>
                  <a:pt x="0" y="0"/>
                </a:moveTo>
                <a:lnTo>
                  <a:pt x="0" y="4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079" name="object 7079"/>
          <p:cNvSpPr/>
          <p:nvPr/>
        </p:nvSpPr>
        <p:spPr>
          <a:xfrm>
            <a:off x="9703722" y="185893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080" name="object 7080"/>
          <p:cNvSpPr/>
          <p:nvPr/>
        </p:nvSpPr>
        <p:spPr>
          <a:xfrm>
            <a:off x="9703722" y="185997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081" name="object 7081"/>
          <p:cNvSpPr/>
          <p:nvPr/>
        </p:nvSpPr>
        <p:spPr>
          <a:xfrm>
            <a:off x="9695929" y="1857894"/>
            <a:ext cx="0" cy="3464"/>
          </a:xfrm>
          <a:custGeom>
            <a:avLst/>
            <a:gdLst/>
            <a:ahLst/>
            <a:cxnLst/>
            <a:rect l="l" t="t" r="r" b="b"/>
            <a:pathLst>
              <a:path h="5080">
                <a:moveTo>
                  <a:pt x="0" y="0"/>
                </a:moveTo>
                <a:lnTo>
                  <a:pt x="0" y="4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082" name="object 7082"/>
          <p:cNvSpPr/>
          <p:nvPr/>
        </p:nvSpPr>
        <p:spPr>
          <a:xfrm>
            <a:off x="9703722" y="185997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083" name="object 7083"/>
          <p:cNvSpPr/>
          <p:nvPr/>
        </p:nvSpPr>
        <p:spPr>
          <a:xfrm>
            <a:off x="9707879" y="1847504"/>
            <a:ext cx="433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609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084" name="object 7084"/>
          <p:cNvSpPr/>
          <p:nvPr/>
        </p:nvSpPr>
        <p:spPr>
          <a:xfrm>
            <a:off x="9695410" y="1786197"/>
            <a:ext cx="8659" cy="10391"/>
          </a:xfrm>
          <a:custGeom>
            <a:avLst/>
            <a:gdLst/>
            <a:ahLst/>
            <a:cxnLst/>
            <a:rect l="l" t="t" r="r" b="b"/>
            <a:pathLst>
              <a:path w="12700" h="15239">
                <a:moveTo>
                  <a:pt x="12192" y="0"/>
                </a:moveTo>
                <a:lnTo>
                  <a:pt x="0" y="1524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085" name="object 7085"/>
          <p:cNvSpPr/>
          <p:nvPr/>
        </p:nvSpPr>
        <p:spPr>
          <a:xfrm>
            <a:off x="9691254" y="1796588"/>
            <a:ext cx="4330" cy="12556"/>
          </a:xfrm>
          <a:custGeom>
            <a:avLst/>
            <a:gdLst/>
            <a:ahLst/>
            <a:cxnLst/>
            <a:rect l="l" t="t" r="r" b="b"/>
            <a:pathLst>
              <a:path w="6350" h="18414">
                <a:moveTo>
                  <a:pt x="6096" y="0"/>
                </a:moveTo>
                <a:lnTo>
                  <a:pt x="0" y="1828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086" name="object 7086"/>
          <p:cNvSpPr/>
          <p:nvPr/>
        </p:nvSpPr>
        <p:spPr>
          <a:xfrm>
            <a:off x="9691254" y="1809057"/>
            <a:ext cx="2165" cy="12556"/>
          </a:xfrm>
          <a:custGeom>
            <a:avLst/>
            <a:gdLst/>
            <a:ahLst/>
            <a:cxnLst/>
            <a:rect l="l" t="t" r="r" b="b"/>
            <a:pathLst>
              <a:path w="3175" h="18414">
                <a:moveTo>
                  <a:pt x="0" y="0"/>
                </a:moveTo>
                <a:lnTo>
                  <a:pt x="3048" y="1828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087" name="object 7087"/>
          <p:cNvSpPr/>
          <p:nvPr/>
        </p:nvSpPr>
        <p:spPr>
          <a:xfrm>
            <a:off x="9693333" y="1821527"/>
            <a:ext cx="6494" cy="11690"/>
          </a:xfrm>
          <a:custGeom>
            <a:avLst/>
            <a:gdLst/>
            <a:ahLst/>
            <a:cxnLst/>
            <a:rect l="l" t="t" r="r" b="b"/>
            <a:pathLst>
              <a:path w="9525" h="17144">
                <a:moveTo>
                  <a:pt x="0" y="0"/>
                </a:moveTo>
                <a:lnTo>
                  <a:pt x="9144" y="1676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088" name="object 7088"/>
          <p:cNvSpPr/>
          <p:nvPr/>
        </p:nvSpPr>
        <p:spPr>
          <a:xfrm>
            <a:off x="9704762" y="1786197"/>
            <a:ext cx="1299" cy="1299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1523" y="152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089" name="object 7089"/>
          <p:cNvSpPr/>
          <p:nvPr/>
        </p:nvSpPr>
        <p:spPr>
          <a:xfrm>
            <a:off x="9700605" y="1816331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3" y="761"/>
                </a:moveTo>
                <a:lnTo>
                  <a:pt x="1523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090" name="object 7090"/>
          <p:cNvSpPr/>
          <p:nvPr/>
        </p:nvSpPr>
        <p:spPr>
          <a:xfrm>
            <a:off x="9700605" y="1817370"/>
            <a:ext cx="0" cy="216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1523" y="1524"/>
                </a:moveTo>
                <a:lnTo>
                  <a:pt x="1523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091" name="object 7091"/>
          <p:cNvSpPr/>
          <p:nvPr/>
        </p:nvSpPr>
        <p:spPr>
          <a:xfrm>
            <a:off x="9719310" y="1819448"/>
            <a:ext cx="1299" cy="1299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0" y="1524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092" name="object 7092"/>
          <p:cNvSpPr/>
          <p:nvPr/>
        </p:nvSpPr>
        <p:spPr>
          <a:xfrm>
            <a:off x="9703722" y="183191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093" name="object 7093"/>
          <p:cNvSpPr/>
          <p:nvPr/>
        </p:nvSpPr>
        <p:spPr>
          <a:xfrm>
            <a:off x="9717231" y="183191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094" name="object 7094"/>
          <p:cNvSpPr/>
          <p:nvPr/>
        </p:nvSpPr>
        <p:spPr>
          <a:xfrm>
            <a:off x="9715153" y="1786197"/>
            <a:ext cx="1299" cy="1299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1523" y="0"/>
                </a:moveTo>
                <a:lnTo>
                  <a:pt x="0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095" name="object 7095"/>
          <p:cNvSpPr/>
          <p:nvPr/>
        </p:nvSpPr>
        <p:spPr>
          <a:xfrm>
            <a:off x="9721388" y="1821527"/>
            <a:ext cx="6494" cy="11690"/>
          </a:xfrm>
          <a:custGeom>
            <a:avLst/>
            <a:gdLst/>
            <a:ahLst/>
            <a:cxnLst/>
            <a:rect l="l" t="t" r="r" b="b"/>
            <a:pathLst>
              <a:path w="9525" h="17144">
                <a:moveTo>
                  <a:pt x="0" y="16764"/>
                </a:moveTo>
                <a:lnTo>
                  <a:pt x="914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096" name="object 7096"/>
          <p:cNvSpPr/>
          <p:nvPr/>
        </p:nvSpPr>
        <p:spPr>
          <a:xfrm>
            <a:off x="9727622" y="1809057"/>
            <a:ext cx="2165" cy="12556"/>
          </a:xfrm>
          <a:custGeom>
            <a:avLst/>
            <a:gdLst/>
            <a:ahLst/>
            <a:cxnLst/>
            <a:rect l="l" t="t" r="r" b="b"/>
            <a:pathLst>
              <a:path w="3175" h="18414">
                <a:moveTo>
                  <a:pt x="0" y="18288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097" name="object 7097"/>
          <p:cNvSpPr/>
          <p:nvPr/>
        </p:nvSpPr>
        <p:spPr>
          <a:xfrm>
            <a:off x="9725543" y="1796588"/>
            <a:ext cx="4330" cy="12556"/>
          </a:xfrm>
          <a:custGeom>
            <a:avLst/>
            <a:gdLst/>
            <a:ahLst/>
            <a:cxnLst/>
            <a:rect l="l" t="t" r="r" b="b"/>
            <a:pathLst>
              <a:path w="6350" h="18414">
                <a:moveTo>
                  <a:pt x="6096" y="1828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098" name="object 7098"/>
          <p:cNvSpPr/>
          <p:nvPr/>
        </p:nvSpPr>
        <p:spPr>
          <a:xfrm>
            <a:off x="9717231" y="1786197"/>
            <a:ext cx="8659" cy="10391"/>
          </a:xfrm>
          <a:custGeom>
            <a:avLst/>
            <a:gdLst/>
            <a:ahLst/>
            <a:cxnLst/>
            <a:rect l="l" t="t" r="r" b="b"/>
            <a:pathLst>
              <a:path w="12700" h="15239">
                <a:moveTo>
                  <a:pt x="12192" y="1524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099" name="object 7099"/>
          <p:cNvSpPr/>
          <p:nvPr/>
        </p:nvSpPr>
        <p:spPr>
          <a:xfrm>
            <a:off x="9700605" y="1832956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30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100" name="object 7100"/>
          <p:cNvSpPr/>
          <p:nvPr/>
        </p:nvSpPr>
        <p:spPr>
          <a:xfrm>
            <a:off x="9703723" y="1831917"/>
            <a:ext cx="13855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1981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101" name="object 7101"/>
          <p:cNvSpPr/>
          <p:nvPr/>
        </p:nvSpPr>
        <p:spPr>
          <a:xfrm>
            <a:off x="9718270" y="1832956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30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102" name="object 7102"/>
          <p:cNvSpPr/>
          <p:nvPr/>
        </p:nvSpPr>
        <p:spPr>
          <a:xfrm>
            <a:off x="9700085" y="1831917"/>
            <a:ext cx="0" cy="216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0" y="0"/>
                </a:moveTo>
                <a:lnTo>
                  <a:pt x="0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103" name="object 7103"/>
          <p:cNvSpPr/>
          <p:nvPr/>
        </p:nvSpPr>
        <p:spPr>
          <a:xfrm>
            <a:off x="9700605" y="1832956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104" name="object 7104"/>
          <p:cNvSpPr/>
          <p:nvPr/>
        </p:nvSpPr>
        <p:spPr>
          <a:xfrm>
            <a:off x="9703722" y="1831917"/>
            <a:ext cx="0" cy="216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0" y="0"/>
                </a:moveTo>
                <a:lnTo>
                  <a:pt x="0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105" name="object 7105"/>
          <p:cNvSpPr/>
          <p:nvPr/>
        </p:nvSpPr>
        <p:spPr>
          <a:xfrm>
            <a:off x="9703722" y="183295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106" name="object 7106"/>
          <p:cNvSpPr/>
          <p:nvPr/>
        </p:nvSpPr>
        <p:spPr>
          <a:xfrm>
            <a:off x="9703722" y="183191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107" name="object 7107"/>
          <p:cNvSpPr/>
          <p:nvPr/>
        </p:nvSpPr>
        <p:spPr>
          <a:xfrm>
            <a:off x="9703722" y="183191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108" name="object 7108"/>
          <p:cNvSpPr/>
          <p:nvPr/>
        </p:nvSpPr>
        <p:spPr>
          <a:xfrm>
            <a:off x="9703722" y="183191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109" name="object 7109"/>
          <p:cNvSpPr/>
          <p:nvPr/>
        </p:nvSpPr>
        <p:spPr>
          <a:xfrm>
            <a:off x="9703722" y="183191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110" name="object 7110"/>
          <p:cNvSpPr/>
          <p:nvPr/>
        </p:nvSpPr>
        <p:spPr>
          <a:xfrm>
            <a:off x="9703722" y="183191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111" name="object 7111"/>
          <p:cNvSpPr/>
          <p:nvPr/>
        </p:nvSpPr>
        <p:spPr>
          <a:xfrm>
            <a:off x="9703722" y="183191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112" name="object 7112"/>
          <p:cNvSpPr/>
          <p:nvPr/>
        </p:nvSpPr>
        <p:spPr>
          <a:xfrm>
            <a:off x="9703722" y="1831917"/>
            <a:ext cx="13855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113" name="object 7113"/>
          <p:cNvSpPr/>
          <p:nvPr/>
        </p:nvSpPr>
        <p:spPr>
          <a:xfrm>
            <a:off x="9717231" y="183191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114" name="object 7114"/>
          <p:cNvSpPr/>
          <p:nvPr/>
        </p:nvSpPr>
        <p:spPr>
          <a:xfrm>
            <a:off x="9717231" y="183191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115" name="object 7115"/>
          <p:cNvSpPr/>
          <p:nvPr/>
        </p:nvSpPr>
        <p:spPr>
          <a:xfrm>
            <a:off x="9717231" y="183191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116" name="object 7116"/>
          <p:cNvSpPr/>
          <p:nvPr/>
        </p:nvSpPr>
        <p:spPr>
          <a:xfrm>
            <a:off x="9717231" y="183191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117" name="object 7117"/>
          <p:cNvSpPr/>
          <p:nvPr/>
        </p:nvSpPr>
        <p:spPr>
          <a:xfrm>
            <a:off x="9717231" y="183191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118" name="object 7118"/>
          <p:cNvSpPr/>
          <p:nvPr/>
        </p:nvSpPr>
        <p:spPr>
          <a:xfrm>
            <a:off x="9717231" y="183191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119" name="object 7119"/>
          <p:cNvSpPr/>
          <p:nvPr/>
        </p:nvSpPr>
        <p:spPr>
          <a:xfrm>
            <a:off x="9717231" y="183295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120" name="object 7120"/>
          <p:cNvSpPr/>
          <p:nvPr/>
        </p:nvSpPr>
        <p:spPr>
          <a:xfrm>
            <a:off x="9717231" y="183295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121" name="object 7121"/>
          <p:cNvSpPr/>
          <p:nvPr/>
        </p:nvSpPr>
        <p:spPr>
          <a:xfrm>
            <a:off x="9717231" y="183295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122" name="object 7122"/>
          <p:cNvSpPr/>
          <p:nvPr/>
        </p:nvSpPr>
        <p:spPr>
          <a:xfrm>
            <a:off x="9717231" y="183295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123" name="object 7123"/>
          <p:cNvSpPr/>
          <p:nvPr/>
        </p:nvSpPr>
        <p:spPr>
          <a:xfrm>
            <a:off x="9717231" y="1831917"/>
            <a:ext cx="0" cy="216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0" y="0"/>
                </a:moveTo>
                <a:lnTo>
                  <a:pt x="0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124" name="object 7124"/>
          <p:cNvSpPr/>
          <p:nvPr/>
        </p:nvSpPr>
        <p:spPr>
          <a:xfrm>
            <a:off x="9718270" y="183295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125" name="object 7125"/>
          <p:cNvSpPr/>
          <p:nvPr/>
        </p:nvSpPr>
        <p:spPr>
          <a:xfrm>
            <a:off x="9718270" y="1832956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126" name="object 7126"/>
          <p:cNvSpPr/>
          <p:nvPr/>
        </p:nvSpPr>
        <p:spPr>
          <a:xfrm>
            <a:off x="9720867" y="1831917"/>
            <a:ext cx="0" cy="216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0" y="0"/>
                </a:moveTo>
                <a:lnTo>
                  <a:pt x="0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127" name="object 7127"/>
          <p:cNvSpPr/>
          <p:nvPr/>
        </p:nvSpPr>
        <p:spPr>
          <a:xfrm>
            <a:off x="9721387" y="1828799"/>
            <a:ext cx="3464" cy="4330"/>
          </a:xfrm>
          <a:custGeom>
            <a:avLst/>
            <a:gdLst/>
            <a:ahLst/>
            <a:cxnLst/>
            <a:rect l="l" t="t" r="r" b="b"/>
            <a:pathLst>
              <a:path w="5080" h="6350">
                <a:moveTo>
                  <a:pt x="0" y="6096"/>
                </a:moveTo>
                <a:lnTo>
                  <a:pt x="4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128" name="object 7128"/>
          <p:cNvSpPr/>
          <p:nvPr/>
        </p:nvSpPr>
        <p:spPr>
          <a:xfrm>
            <a:off x="9724504" y="1823605"/>
            <a:ext cx="3464" cy="5195"/>
          </a:xfrm>
          <a:custGeom>
            <a:avLst/>
            <a:gdLst/>
            <a:ahLst/>
            <a:cxnLst/>
            <a:rect l="l" t="t" r="r" b="b"/>
            <a:pathLst>
              <a:path w="5080" h="7619">
                <a:moveTo>
                  <a:pt x="0" y="7620"/>
                </a:moveTo>
                <a:lnTo>
                  <a:pt x="4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129" name="object 7129"/>
          <p:cNvSpPr/>
          <p:nvPr/>
        </p:nvSpPr>
        <p:spPr>
          <a:xfrm>
            <a:off x="9727622" y="1817371"/>
            <a:ext cx="2165" cy="6494"/>
          </a:xfrm>
          <a:custGeom>
            <a:avLst/>
            <a:gdLst/>
            <a:ahLst/>
            <a:cxnLst/>
            <a:rect l="l" t="t" r="r" b="b"/>
            <a:pathLst>
              <a:path w="3175" h="9525">
                <a:moveTo>
                  <a:pt x="0" y="9144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130" name="object 7130"/>
          <p:cNvSpPr/>
          <p:nvPr/>
        </p:nvSpPr>
        <p:spPr>
          <a:xfrm>
            <a:off x="9729700" y="1812174"/>
            <a:ext cx="0" cy="5195"/>
          </a:xfrm>
          <a:custGeom>
            <a:avLst/>
            <a:gdLst/>
            <a:ahLst/>
            <a:cxnLst/>
            <a:rect l="l" t="t" r="r" b="b"/>
            <a:pathLst>
              <a:path h="7619">
                <a:moveTo>
                  <a:pt x="0" y="76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131" name="object 7131"/>
          <p:cNvSpPr/>
          <p:nvPr/>
        </p:nvSpPr>
        <p:spPr>
          <a:xfrm>
            <a:off x="9729700" y="1805940"/>
            <a:ext cx="0" cy="6494"/>
          </a:xfrm>
          <a:custGeom>
            <a:avLst/>
            <a:gdLst/>
            <a:ahLst/>
            <a:cxnLst/>
            <a:rect l="l" t="t" r="r" b="b"/>
            <a:pathLst>
              <a:path h="9525">
                <a:moveTo>
                  <a:pt x="0" y="914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132" name="object 7132"/>
          <p:cNvSpPr/>
          <p:nvPr/>
        </p:nvSpPr>
        <p:spPr>
          <a:xfrm>
            <a:off x="9727622" y="1800745"/>
            <a:ext cx="2165" cy="5195"/>
          </a:xfrm>
          <a:custGeom>
            <a:avLst/>
            <a:gdLst/>
            <a:ahLst/>
            <a:cxnLst/>
            <a:rect l="l" t="t" r="r" b="b"/>
            <a:pathLst>
              <a:path w="3175" h="7619">
                <a:moveTo>
                  <a:pt x="3048" y="76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133" name="object 7133"/>
          <p:cNvSpPr/>
          <p:nvPr/>
        </p:nvSpPr>
        <p:spPr>
          <a:xfrm>
            <a:off x="9725543" y="1795549"/>
            <a:ext cx="2165" cy="5195"/>
          </a:xfrm>
          <a:custGeom>
            <a:avLst/>
            <a:gdLst/>
            <a:ahLst/>
            <a:cxnLst/>
            <a:rect l="l" t="t" r="r" b="b"/>
            <a:pathLst>
              <a:path w="3175" h="7619">
                <a:moveTo>
                  <a:pt x="3048" y="76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134" name="object 7134"/>
          <p:cNvSpPr/>
          <p:nvPr/>
        </p:nvSpPr>
        <p:spPr>
          <a:xfrm>
            <a:off x="9721387" y="1790353"/>
            <a:ext cx="4330" cy="5195"/>
          </a:xfrm>
          <a:custGeom>
            <a:avLst/>
            <a:gdLst/>
            <a:ahLst/>
            <a:cxnLst/>
            <a:rect l="l" t="t" r="r" b="b"/>
            <a:pathLst>
              <a:path w="6350" h="7619">
                <a:moveTo>
                  <a:pt x="6096" y="76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135" name="object 7135"/>
          <p:cNvSpPr/>
          <p:nvPr/>
        </p:nvSpPr>
        <p:spPr>
          <a:xfrm>
            <a:off x="9717231" y="1786196"/>
            <a:ext cx="4330" cy="433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6096" y="609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136" name="object 7136"/>
          <p:cNvSpPr/>
          <p:nvPr/>
        </p:nvSpPr>
        <p:spPr>
          <a:xfrm>
            <a:off x="9716712" y="1785158"/>
            <a:ext cx="0" cy="216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0" y="0"/>
                </a:moveTo>
                <a:lnTo>
                  <a:pt x="0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137" name="object 7137"/>
          <p:cNvSpPr/>
          <p:nvPr/>
        </p:nvSpPr>
        <p:spPr>
          <a:xfrm>
            <a:off x="9715153" y="178723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138" name="object 7138"/>
          <p:cNvSpPr/>
          <p:nvPr/>
        </p:nvSpPr>
        <p:spPr>
          <a:xfrm>
            <a:off x="9715153" y="178723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139" name="object 7139"/>
          <p:cNvSpPr/>
          <p:nvPr/>
        </p:nvSpPr>
        <p:spPr>
          <a:xfrm>
            <a:off x="9715154" y="1785158"/>
            <a:ext cx="0" cy="9525"/>
          </a:xfrm>
          <a:custGeom>
            <a:avLst/>
            <a:gdLst/>
            <a:ahLst/>
            <a:cxnLst/>
            <a:rect l="l" t="t" r="r" b="b"/>
            <a:pathLst>
              <a:path h="13969">
                <a:moveTo>
                  <a:pt x="0" y="0"/>
                </a:moveTo>
                <a:lnTo>
                  <a:pt x="0" y="1371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140" name="object 7140"/>
          <p:cNvSpPr/>
          <p:nvPr/>
        </p:nvSpPr>
        <p:spPr>
          <a:xfrm>
            <a:off x="9715153" y="179451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141" name="object 7141"/>
          <p:cNvSpPr/>
          <p:nvPr/>
        </p:nvSpPr>
        <p:spPr>
          <a:xfrm>
            <a:off x="9716192" y="1795549"/>
            <a:ext cx="1299" cy="1299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0" y="0"/>
                </a:moveTo>
                <a:lnTo>
                  <a:pt x="1524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142" name="object 7142"/>
          <p:cNvSpPr/>
          <p:nvPr/>
        </p:nvSpPr>
        <p:spPr>
          <a:xfrm>
            <a:off x="9717231" y="1796588"/>
            <a:ext cx="2165" cy="1299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0" y="0"/>
                </a:moveTo>
                <a:lnTo>
                  <a:pt x="3048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143" name="object 7143"/>
          <p:cNvSpPr/>
          <p:nvPr/>
        </p:nvSpPr>
        <p:spPr>
          <a:xfrm>
            <a:off x="9719309" y="1797628"/>
            <a:ext cx="0" cy="216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1523" y="1524"/>
                </a:moveTo>
                <a:lnTo>
                  <a:pt x="1523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144" name="object 7144"/>
          <p:cNvSpPr/>
          <p:nvPr/>
        </p:nvSpPr>
        <p:spPr>
          <a:xfrm>
            <a:off x="9719310" y="1799705"/>
            <a:ext cx="1299" cy="2165"/>
          </a:xfrm>
          <a:custGeom>
            <a:avLst/>
            <a:gdLst/>
            <a:ahLst/>
            <a:cxnLst/>
            <a:rect l="l" t="t" r="r" b="b"/>
            <a:pathLst>
              <a:path w="1905" h="3175">
                <a:moveTo>
                  <a:pt x="0" y="0"/>
                </a:moveTo>
                <a:lnTo>
                  <a:pt x="1524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145" name="object 7145"/>
          <p:cNvSpPr/>
          <p:nvPr/>
        </p:nvSpPr>
        <p:spPr>
          <a:xfrm>
            <a:off x="9720348" y="1817370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3" y="762"/>
                </a:moveTo>
                <a:lnTo>
                  <a:pt x="1523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146" name="object 7146"/>
          <p:cNvSpPr/>
          <p:nvPr/>
        </p:nvSpPr>
        <p:spPr>
          <a:xfrm>
            <a:off x="9720348" y="1818409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3" y="761"/>
                </a:moveTo>
                <a:lnTo>
                  <a:pt x="1523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147" name="object 7147"/>
          <p:cNvSpPr/>
          <p:nvPr/>
        </p:nvSpPr>
        <p:spPr>
          <a:xfrm>
            <a:off x="9719310" y="1819448"/>
            <a:ext cx="1299" cy="1299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1523" y="0"/>
                </a:moveTo>
                <a:lnTo>
                  <a:pt x="0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148" name="object 7148"/>
          <p:cNvSpPr/>
          <p:nvPr/>
        </p:nvSpPr>
        <p:spPr>
          <a:xfrm>
            <a:off x="9717231" y="1820488"/>
            <a:ext cx="2165" cy="216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3048" y="0"/>
                </a:moveTo>
                <a:lnTo>
                  <a:pt x="0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149" name="object 7149"/>
          <p:cNvSpPr/>
          <p:nvPr/>
        </p:nvSpPr>
        <p:spPr>
          <a:xfrm>
            <a:off x="9714114" y="1822565"/>
            <a:ext cx="3464" cy="1299"/>
          </a:xfrm>
          <a:custGeom>
            <a:avLst/>
            <a:gdLst/>
            <a:ahLst/>
            <a:cxnLst/>
            <a:rect l="l" t="t" r="r" b="b"/>
            <a:pathLst>
              <a:path w="5080" h="1905">
                <a:moveTo>
                  <a:pt x="4571" y="0"/>
                </a:moveTo>
                <a:lnTo>
                  <a:pt x="0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150" name="object 7150"/>
          <p:cNvSpPr/>
          <p:nvPr/>
        </p:nvSpPr>
        <p:spPr>
          <a:xfrm>
            <a:off x="9710996" y="1823605"/>
            <a:ext cx="3464" cy="1299"/>
          </a:xfrm>
          <a:custGeom>
            <a:avLst/>
            <a:gdLst/>
            <a:ahLst/>
            <a:cxnLst/>
            <a:rect l="l" t="t" r="r" b="b"/>
            <a:pathLst>
              <a:path w="5080" h="1905">
                <a:moveTo>
                  <a:pt x="4571" y="0"/>
                </a:moveTo>
                <a:lnTo>
                  <a:pt x="0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151" name="object 7151"/>
          <p:cNvSpPr/>
          <p:nvPr/>
        </p:nvSpPr>
        <p:spPr>
          <a:xfrm>
            <a:off x="9707878" y="1824644"/>
            <a:ext cx="3464" cy="0"/>
          </a:xfrm>
          <a:custGeom>
            <a:avLst/>
            <a:gdLst/>
            <a:ahLst/>
            <a:cxnLst/>
            <a:rect l="l" t="t" r="r" b="b"/>
            <a:pathLst>
              <a:path w="5080">
                <a:moveTo>
                  <a:pt x="457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152" name="object 7152"/>
          <p:cNvSpPr/>
          <p:nvPr/>
        </p:nvSpPr>
        <p:spPr>
          <a:xfrm>
            <a:off x="9705801" y="1823605"/>
            <a:ext cx="2165" cy="1299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3048" y="152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153" name="object 7153"/>
          <p:cNvSpPr/>
          <p:nvPr/>
        </p:nvSpPr>
        <p:spPr>
          <a:xfrm>
            <a:off x="9702683" y="1821527"/>
            <a:ext cx="2165" cy="1299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3048" y="152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154" name="object 7154"/>
          <p:cNvSpPr/>
          <p:nvPr/>
        </p:nvSpPr>
        <p:spPr>
          <a:xfrm>
            <a:off x="9700605" y="1819448"/>
            <a:ext cx="2165" cy="216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3048" y="304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155" name="object 7155"/>
          <p:cNvSpPr/>
          <p:nvPr/>
        </p:nvSpPr>
        <p:spPr>
          <a:xfrm>
            <a:off x="9700605" y="1818409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3" y="761"/>
                </a:moveTo>
                <a:lnTo>
                  <a:pt x="1523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156" name="object 7156"/>
          <p:cNvSpPr/>
          <p:nvPr/>
        </p:nvSpPr>
        <p:spPr>
          <a:xfrm>
            <a:off x="9700605" y="1817370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3" y="762"/>
                </a:moveTo>
                <a:lnTo>
                  <a:pt x="1523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157" name="object 7157"/>
          <p:cNvSpPr/>
          <p:nvPr/>
        </p:nvSpPr>
        <p:spPr>
          <a:xfrm>
            <a:off x="9700605" y="1816331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3" y="761"/>
                </a:moveTo>
                <a:lnTo>
                  <a:pt x="1523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158" name="object 7158"/>
          <p:cNvSpPr/>
          <p:nvPr/>
        </p:nvSpPr>
        <p:spPr>
          <a:xfrm>
            <a:off x="9700605" y="1798667"/>
            <a:ext cx="1299" cy="1299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0" y="1524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159" name="object 7159"/>
          <p:cNvSpPr/>
          <p:nvPr/>
        </p:nvSpPr>
        <p:spPr>
          <a:xfrm>
            <a:off x="9701644" y="1796588"/>
            <a:ext cx="2165" cy="216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0" y="3048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160" name="object 7160"/>
          <p:cNvSpPr/>
          <p:nvPr/>
        </p:nvSpPr>
        <p:spPr>
          <a:xfrm>
            <a:off x="9703723" y="1795549"/>
            <a:ext cx="1299" cy="1299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0" y="1524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161" name="object 7161"/>
          <p:cNvSpPr/>
          <p:nvPr/>
        </p:nvSpPr>
        <p:spPr>
          <a:xfrm>
            <a:off x="9705800" y="179451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162" name="object 7162"/>
          <p:cNvSpPr/>
          <p:nvPr/>
        </p:nvSpPr>
        <p:spPr>
          <a:xfrm>
            <a:off x="9705800" y="178723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163" name="object 7163"/>
          <p:cNvSpPr/>
          <p:nvPr/>
        </p:nvSpPr>
        <p:spPr>
          <a:xfrm>
            <a:off x="9705800" y="178723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164" name="object 7164"/>
          <p:cNvSpPr/>
          <p:nvPr/>
        </p:nvSpPr>
        <p:spPr>
          <a:xfrm>
            <a:off x="9704762" y="1786197"/>
            <a:ext cx="1299" cy="1299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1523" y="152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165" name="object 7165"/>
          <p:cNvSpPr/>
          <p:nvPr/>
        </p:nvSpPr>
        <p:spPr>
          <a:xfrm>
            <a:off x="9704243" y="1785158"/>
            <a:ext cx="0" cy="216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0" y="0"/>
                </a:moveTo>
                <a:lnTo>
                  <a:pt x="0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166" name="object 7166"/>
          <p:cNvSpPr/>
          <p:nvPr/>
        </p:nvSpPr>
        <p:spPr>
          <a:xfrm>
            <a:off x="9699566" y="1786196"/>
            <a:ext cx="4330" cy="433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6096" y="0"/>
                </a:moveTo>
                <a:lnTo>
                  <a:pt x="0" y="609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167" name="object 7167"/>
          <p:cNvSpPr/>
          <p:nvPr/>
        </p:nvSpPr>
        <p:spPr>
          <a:xfrm>
            <a:off x="9695410" y="1790353"/>
            <a:ext cx="4330" cy="5195"/>
          </a:xfrm>
          <a:custGeom>
            <a:avLst/>
            <a:gdLst/>
            <a:ahLst/>
            <a:cxnLst/>
            <a:rect l="l" t="t" r="r" b="b"/>
            <a:pathLst>
              <a:path w="6350" h="7619">
                <a:moveTo>
                  <a:pt x="6096" y="0"/>
                </a:moveTo>
                <a:lnTo>
                  <a:pt x="0" y="76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168" name="object 7168"/>
          <p:cNvSpPr/>
          <p:nvPr/>
        </p:nvSpPr>
        <p:spPr>
          <a:xfrm>
            <a:off x="9693332" y="1795549"/>
            <a:ext cx="2165" cy="5195"/>
          </a:xfrm>
          <a:custGeom>
            <a:avLst/>
            <a:gdLst/>
            <a:ahLst/>
            <a:cxnLst/>
            <a:rect l="l" t="t" r="r" b="b"/>
            <a:pathLst>
              <a:path w="3175" h="7619">
                <a:moveTo>
                  <a:pt x="3048" y="0"/>
                </a:moveTo>
                <a:lnTo>
                  <a:pt x="0" y="76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169" name="object 7169"/>
          <p:cNvSpPr/>
          <p:nvPr/>
        </p:nvSpPr>
        <p:spPr>
          <a:xfrm>
            <a:off x="9692293" y="1800745"/>
            <a:ext cx="1299" cy="5195"/>
          </a:xfrm>
          <a:custGeom>
            <a:avLst/>
            <a:gdLst/>
            <a:ahLst/>
            <a:cxnLst/>
            <a:rect l="l" t="t" r="r" b="b"/>
            <a:pathLst>
              <a:path w="1905" h="7619">
                <a:moveTo>
                  <a:pt x="1523" y="0"/>
                </a:moveTo>
                <a:lnTo>
                  <a:pt x="0" y="76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170" name="object 7170"/>
          <p:cNvSpPr/>
          <p:nvPr/>
        </p:nvSpPr>
        <p:spPr>
          <a:xfrm>
            <a:off x="9691254" y="1805940"/>
            <a:ext cx="1299" cy="6494"/>
          </a:xfrm>
          <a:custGeom>
            <a:avLst/>
            <a:gdLst/>
            <a:ahLst/>
            <a:cxnLst/>
            <a:rect l="l" t="t" r="r" b="b"/>
            <a:pathLst>
              <a:path w="1905" h="9525">
                <a:moveTo>
                  <a:pt x="1523" y="0"/>
                </a:moveTo>
                <a:lnTo>
                  <a:pt x="0" y="914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171" name="object 7171"/>
          <p:cNvSpPr/>
          <p:nvPr/>
        </p:nvSpPr>
        <p:spPr>
          <a:xfrm>
            <a:off x="9691254" y="1812174"/>
            <a:ext cx="1299" cy="5195"/>
          </a:xfrm>
          <a:custGeom>
            <a:avLst/>
            <a:gdLst/>
            <a:ahLst/>
            <a:cxnLst/>
            <a:rect l="l" t="t" r="r" b="b"/>
            <a:pathLst>
              <a:path w="1905" h="7619">
                <a:moveTo>
                  <a:pt x="0" y="0"/>
                </a:moveTo>
                <a:lnTo>
                  <a:pt x="1524" y="76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172" name="object 7172"/>
          <p:cNvSpPr/>
          <p:nvPr/>
        </p:nvSpPr>
        <p:spPr>
          <a:xfrm>
            <a:off x="9692293" y="1817370"/>
            <a:ext cx="1299" cy="5195"/>
          </a:xfrm>
          <a:custGeom>
            <a:avLst/>
            <a:gdLst/>
            <a:ahLst/>
            <a:cxnLst/>
            <a:rect l="l" t="t" r="r" b="b"/>
            <a:pathLst>
              <a:path w="1905" h="7619">
                <a:moveTo>
                  <a:pt x="0" y="0"/>
                </a:moveTo>
                <a:lnTo>
                  <a:pt x="1524" y="76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173" name="object 7173"/>
          <p:cNvSpPr/>
          <p:nvPr/>
        </p:nvSpPr>
        <p:spPr>
          <a:xfrm>
            <a:off x="9693332" y="1822565"/>
            <a:ext cx="3464" cy="5195"/>
          </a:xfrm>
          <a:custGeom>
            <a:avLst/>
            <a:gdLst/>
            <a:ahLst/>
            <a:cxnLst/>
            <a:rect l="l" t="t" r="r" b="b"/>
            <a:pathLst>
              <a:path w="5080" h="7619">
                <a:moveTo>
                  <a:pt x="0" y="0"/>
                </a:moveTo>
                <a:lnTo>
                  <a:pt x="4572" y="76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174" name="object 7174"/>
          <p:cNvSpPr/>
          <p:nvPr/>
        </p:nvSpPr>
        <p:spPr>
          <a:xfrm>
            <a:off x="9696449" y="1827761"/>
            <a:ext cx="3464" cy="5195"/>
          </a:xfrm>
          <a:custGeom>
            <a:avLst/>
            <a:gdLst/>
            <a:ahLst/>
            <a:cxnLst/>
            <a:rect l="l" t="t" r="r" b="b"/>
            <a:pathLst>
              <a:path w="5080" h="7619">
                <a:moveTo>
                  <a:pt x="0" y="0"/>
                </a:moveTo>
                <a:lnTo>
                  <a:pt x="4572" y="76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175" name="object 7175"/>
          <p:cNvSpPr/>
          <p:nvPr/>
        </p:nvSpPr>
        <p:spPr>
          <a:xfrm>
            <a:off x="9699566" y="1788275"/>
            <a:ext cx="3464" cy="3464"/>
          </a:xfrm>
          <a:custGeom>
            <a:avLst/>
            <a:gdLst/>
            <a:ahLst/>
            <a:cxnLst/>
            <a:rect l="l" t="t" r="r" b="b"/>
            <a:pathLst>
              <a:path w="5080" h="5080">
                <a:moveTo>
                  <a:pt x="0" y="4572"/>
                </a:moveTo>
                <a:lnTo>
                  <a:pt x="4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176" name="object 7176"/>
          <p:cNvSpPr/>
          <p:nvPr/>
        </p:nvSpPr>
        <p:spPr>
          <a:xfrm>
            <a:off x="9702683" y="1787236"/>
            <a:ext cx="4330" cy="1299"/>
          </a:xfrm>
          <a:custGeom>
            <a:avLst/>
            <a:gdLst/>
            <a:ahLst/>
            <a:cxnLst/>
            <a:rect l="l" t="t" r="r" b="b"/>
            <a:pathLst>
              <a:path w="6350" h="1905">
                <a:moveTo>
                  <a:pt x="0" y="1524"/>
                </a:moveTo>
                <a:lnTo>
                  <a:pt x="609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177" name="object 7177"/>
          <p:cNvSpPr/>
          <p:nvPr/>
        </p:nvSpPr>
        <p:spPr>
          <a:xfrm>
            <a:off x="9706840" y="1786197"/>
            <a:ext cx="2165" cy="1299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0" y="1524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178" name="object 7178"/>
          <p:cNvSpPr/>
          <p:nvPr/>
        </p:nvSpPr>
        <p:spPr>
          <a:xfrm>
            <a:off x="9712036" y="1787236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179" name="object 7179"/>
          <p:cNvSpPr/>
          <p:nvPr/>
        </p:nvSpPr>
        <p:spPr>
          <a:xfrm>
            <a:off x="9714114" y="1787236"/>
            <a:ext cx="4330" cy="216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0"/>
                </a:moveTo>
                <a:lnTo>
                  <a:pt x="6096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180" name="object 7180"/>
          <p:cNvSpPr/>
          <p:nvPr/>
        </p:nvSpPr>
        <p:spPr>
          <a:xfrm>
            <a:off x="9718270" y="1789314"/>
            <a:ext cx="2165" cy="216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0" y="0"/>
                </a:moveTo>
                <a:lnTo>
                  <a:pt x="3048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181" name="object 7181"/>
          <p:cNvSpPr/>
          <p:nvPr/>
        </p:nvSpPr>
        <p:spPr>
          <a:xfrm>
            <a:off x="9701644" y="1829839"/>
            <a:ext cx="5195" cy="2165"/>
          </a:xfrm>
          <a:custGeom>
            <a:avLst/>
            <a:gdLst/>
            <a:ahLst/>
            <a:cxnLst/>
            <a:rect l="l" t="t" r="r" b="b"/>
            <a:pathLst>
              <a:path w="7619" h="3175">
                <a:moveTo>
                  <a:pt x="7619" y="304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182" name="object 7182"/>
          <p:cNvSpPr/>
          <p:nvPr/>
        </p:nvSpPr>
        <p:spPr>
          <a:xfrm>
            <a:off x="9697488" y="1826722"/>
            <a:ext cx="4330" cy="3464"/>
          </a:xfrm>
          <a:custGeom>
            <a:avLst/>
            <a:gdLst/>
            <a:ahLst/>
            <a:cxnLst/>
            <a:rect l="l" t="t" r="r" b="b"/>
            <a:pathLst>
              <a:path w="6350" h="5080">
                <a:moveTo>
                  <a:pt x="6096" y="457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183" name="object 7183"/>
          <p:cNvSpPr/>
          <p:nvPr/>
        </p:nvSpPr>
        <p:spPr>
          <a:xfrm>
            <a:off x="9696450" y="1825682"/>
            <a:ext cx="1299" cy="1299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1523" y="152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184" name="object 7184"/>
          <p:cNvSpPr/>
          <p:nvPr/>
        </p:nvSpPr>
        <p:spPr>
          <a:xfrm>
            <a:off x="9720348" y="1825682"/>
            <a:ext cx="4330" cy="3464"/>
          </a:xfrm>
          <a:custGeom>
            <a:avLst/>
            <a:gdLst/>
            <a:ahLst/>
            <a:cxnLst/>
            <a:rect l="l" t="t" r="r" b="b"/>
            <a:pathLst>
              <a:path w="6350" h="5080">
                <a:moveTo>
                  <a:pt x="6096" y="0"/>
                </a:moveTo>
                <a:lnTo>
                  <a:pt x="0" y="4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185" name="object 7185"/>
          <p:cNvSpPr/>
          <p:nvPr/>
        </p:nvSpPr>
        <p:spPr>
          <a:xfrm>
            <a:off x="9716192" y="1828800"/>
            <a:ext cx="4330" cy="216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6096" y="0"/>
                </a:moveTo>
                <a:lnTo>
                  <a:pt x="0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186" name="object 7186"/>
          <p:cNvSpPr/>
          <p:nvPr/>
        </p:nvSpPr>
        <p:spPr>
          <a:xfrm>
            <a:off x="9714114" y="1830878"/>
            <a:ext cx="2165" cy="1299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3048" y="0"/>
                </a:moveTo>
                <a:lnTo>
                  <a:pt x="0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187" name="object 7187"/>
          <p:cNvSpPr/>
          <p:nvPr/>
        </p:nvSpPr>
        <p:spPr>
          <a:xfrm>
            <a:off x="9693332" y="1820488"/>
            <a:ext cx="3464" cy="5195"/>
          </a:xfrm>
          <a:custGeom>
            <a:avLst/>
            <a:gdLst/>
            <a:ahLst/>
            <a:cxnLst/>
            <a:rect l="l" t="t" r="r" b="b"/>
            <a:pathLst>
              <a:path w="5080" h="7619">
                <a:moveTo>
                  <a:pt x="4571" y="76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188" name="object 7188"/>
          <p:cNvSpPr/>
          <p:nvPr/>
        </p:nvSpPr>
        <p:spPr>
          <a:xfrm>
            <a:off x="9692293" y="1814253"/>
            <a:ext cx="1299" cy="6494"/>
          </a:xfrm>
          <a:custGeom>
            <a:avLst/>
            <a:gdLst/>
            <a:ahLst/>
            <a:cxnLst/>
            <a:rect l="l" t="t" r="r" b="b"/>
            <a:pathLst>
              <a:path w="1905" h="9525">
                <a:moveTo>
                  <a:pt x="1523" y="914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189" name="object 7189"/>
          <p:cNvSpPr/>
          <p:nvPr/>
        </p:nvSpPr>
        <p:spPr>
          <a:xfrm>
            <a:off x="9692293" y="1808019"/>
            <a:ext cx="0" cy="6494"/>
          </a:xfrm>
          <a:custGeom>
            <a:avLst/>
            <a:gdLst/>
            <a:ahLst/>
            <a:cxnLst/>
            <a:rect l="l" t="t" r="r" b="b"/>
            <a:pathLst>
              <a:path h="9525">
                <a:moveTo>
                  <a:pt x="0" y="914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190" name="object 7190"/>
          <p:cNvSpPr/>
          <p:nvPr/>
        </p:nvSpPr>
        <p:spPr>
          <a:xfrm>
            <a:off x="9692293" y="1806979"/>
            <a:ext cx="1299" cy="1299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0" y="1524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191" name="object 7191"/>
          <p:cNvSpPr/>
          <p:nvPr/>
        </p:nvSpPr>
        <p:spPr>
          <a:xfrm>
            <a:off x="9727622" y="1806979"/>
            <a:ext cx="1299" cy="5195"/>
          </a:xfrm>
          <a:custGeom>
            <a:avLst/>
            <a:gdLst/>
            <a:ahLst/>
            <a:cxnLst/>
            <a:rect l="l" t="t" r="r" b="b"/>
            <a:pathLst>
              <a:path w="1905" h="7619">
                <a:moveTo>
                  <a:pt x="0" y="0"/>
                </a:moveTo>
                <a:lnTo>
                  <a:pt x="1524" y="76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192" name="object 7192"/>
          <p:cNvSpPr/>
          <p:nvPr/>
        </p:nvSpPr>
        <p:spPr>
          <a:xfrm>
            <a:off x="9727622" y="1812174"/>
            <a:ext cx="1299" cy="6494"/>
          </a:xfrm>
          <a:custGeom>
            <a:avLst/>
            <a:gdLst/>
            <a:ahLst/>
            <a:cxnLst/>
            <a:rect l="l" t="t" r="r" b="b"/>
            <a:pathLst>
              <a:path w="1905" h="9525">
                <a:moveTo>
                  <a:pt x="1523" y="0"/>
                </a:moveTo>
                <a:lnTo>
                  <a:pt x="0" y="914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193" name="object 7193"/>
          <p:cNvSpPr/>
          <p:nvPr/>
        </p:nvSpPr>
        <p:spPr>
          <a:xfrm>
            <a:off x="9725543" y="1818410"/>
            <a:ext cx="2165" cy="6494"/>
          </a:xfrm>
          <a:custGeom>
            <a:avLst/>
            <a:gdLst/>
            <a:ahLst/>
            <a:cxnLst/>
            <a:rect l="l" t="t" r="r" b="b"/>
            <a:pathLst>
              <a:path w="3175" h="9525">
                <a:moveTo>
                  <a:pt x="3048" y="0"/>
                </a:moveTo>
                <a:lnTo>
                  <a:pt x="0" y="914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194" name="object 7194"/>
          <p:cNvSpPr/>
          <p:nvPr/>
        </p:nvSpPr>
        <p:spPr>
          <a:xfrm>
            <a:off x="9724504" y="1824644"/>
            <a:ext cx="1299" cy="1299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1523" y="0"/>
                </a:moveTo>
                <a:lnTo>
                  <a:pt x="0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195" name="object 7195"/>
          <p:cNvSpPr/>
          <p:nvPr/>
        </p:nvSpPr>
        <p:spPr>
          <a:xfrm>
            <a:off x="9693332" y="1800745"/>
            <a:ext cx="1299" cy="6494"/>
          </a:xfrm>
          <a:custGeom>
            <a:avLst/>
            <a:gdLst/>
            <a:ahLst/>
            <a:cxnLst/>
            <a:rect l="l" t="t" r="r" b="b"/>
            <a:pathLst>
              <a:path w="1905" h="9525">
                <a:moveTo>
                  <a:pt x="0" y="9144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196" name="object 7196"/>
          <p:cNvSpPr/>
          <p:nvPr/>
        </p:nvSpPr>
        <p:spPr>
          <a:xfrm>
            <a:off x="9694371" y="1794511"/>
            <a:ext cx="3464" cy="6494"/>
          </a:xfrm>
          <a:custGeom>
            <a:avLst/>
            <a:gdLst/>
            <a:ahLst/>
            <a:cxnLst/>
            <a:rect l="l" t="t" r="r" b="b"/>
            <a:pathLst>
              <a:path w="5080" h="9525">
                <a:moveTo>
                  <a:pt x="0" y="9144"/>
                </a:moveTo>
                <a:lnTo>
                  <a:pt x="4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197" name="object 7197"/>
          <p:cNvSpPr/>
          <p:nvPr/>
        </p:nvSpPr>
        <p:spPr>
          <a:xfrm>
            <a:off x="9697489" y="1791393"/>
            <a:ext cx="2165" cy="3464"/>
          </a:xfrm>
          <a:custGeom>
            <a:avLst/>
            <a:gdLst/>
            <a:ahLst/>
            <a:cxnLst/>
            <a:rect l="l" t="t" r="r" b="b"/>
            <a:pathLst>
              <a:path w="3175" h="5080">
                <a:moveTo>
                  <a:pt x="0" y="4572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198" name="object 7198"/>
          <p:cNvSpPr/>
          <p:nvPr/>
        </p:nvSpPr>
        <p:spPr>
          <a:xfrm>
            <a:off x="9720348" y="1791393"/>
            <a:ext cx="4330" cy="5195"/>
          </a:xfrm>
          <a:custGeom>
            <a:avLst/>
            <a:gdLst/>
            <a:ahLst/>
            <a:cxnLst/>
            <a:rect l="l" t="t" r="r" b="b"/>
            <a:pathLst>
              <a:path w="6350" h="7619">
                <a:moveTo>
                  <a:pt x="0" y="0"/>
                </a:moveTo>
                <a:lnTo>
                  <a:pt x="6096" y="76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199" name="object 7199"/>
          <p:cNvSpPr/>
          <p:nvPr/>
        </p:nvSpPr>
        <p:spPr>
          <a:xfrm>
            <a:off x="9724504" y="1796588"/>
            <a:ext cx="2165" cy="6494"/>
          </a:xfrm>
          <a:custGeom>
            <a:avLst/>
            <a:gdLst/>
            <a:ahLst/>
            <a:cxnLst/>
            <a:rect l="l" t="t" r="r" b="b"/>
            <a:pathLst>
              <a:path w="3175" h="9525">
                <a:moveTo>
                  <a:pt x="0" y="0"/>
                </a:moveTo>
                <a:lnTo>
                  <a:pt x="3048" y="914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200" name="object 7200"/>
          <p:cNvSpPr/>
          <p:nvPr/>
        </p:nvSpPr>
        <p:spPr>
          <a:xfrm>
            <a:off x="9726583" y="1802822"/>
            <a:ext cx="1299" cy="4330"/>
          </a:xfrm>
          <a:custGeom>
            <a:avLst/>
            <a:gdLst/>
            <a:ahLst/>
            <a:cxnLst/>
            <a:rect l="l" t="t" r="r" b="b"/>
            <a:pathLst>
              <a:path w="1905" h="6350">
                <a:moveTo>
                  <a:pt x="0" y="0"/>
                </a:moveTo>
                <a:lnTo>
                  <a:pt x="1524" y="609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201" name="object 7201"/>
          <p:cNvSpPr/>
          <p:nvPr/>
        </p:nvSpPr>
        <p:spPr>
          <a:xfrm>
            <a:off x="9712036" y="1786197"/>
            <a:ext cx="3464" cy="1299"/>
          </a:xfrm>
          <a:custGeom>
            <a:avLst/>
            <a:gdLst/>
            <a:ahLst/>
            <a:cxnLst/>
            <a:rect l="l" t="t" r="r" b="b"/>
            <a:pathLst>
              <a:path w="5080" h="1905">
                <a:moveTo>
                  <a:pt x="4571" y="152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202" name="object 7202"/>
          <p:cNvSpPr/>
          <p:nvPr/>
        </p:nvSpPr>
        <p:spPr>
          <a:xfrm>
            <a:off x="9708918" y="1786197"/>
            <a:ext cx="3464" cy="0"/>
          </a:xfrm>
          <a:custGeom>
            <a:avLst/>
            <a:gdLst/>
            <a:ahLst/>
            <a:cxnLst/>
            <a:rect l="l" t="t" r="r" b="b"/>
            <a:pathLst>
              <a:path w="5080">
                <a:moveTo>
                  <a:pt x="457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203" name="object 7203"/>
          <p:cNvSpPr/>
          <p:nvPr/>
        </p:nvSpPr>
        <p:spPr>
          <a:xfrm>
            <a:off x="9705800" y="1786197"/>
            <a:ext cx="3464" cy="1299"/>
          </a:xfrm>
          <a:custGeom>
            <a:avLst/>
            <a:gdLst/>
            <a:ahLst/>
            <a:cxnLst/>
            <a:rect l="l" t="t" r="r" b="b"/>
            <a:pathLst>
              <a:path w="5080" h="1905">
                <a:moveTo>
                  <a:pt x="4571" y="0"/>
                </a:moveTo>
                <a:lnTo>
                  <a:pt x="0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204" name="object 7204"/>
          <p:cNvSpPr/>
          <p:nvPr/>
        </p:nvSpPr>
        <p:spPr>
          <a:xfrm>
            <a:off x="9705800" y="178723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205" name="object 7205"/>
          <p:cNvSpPr/>
          <p:nvPr/>
        </p:nvSpPr>
        <p:spPr>
          <a:xfrm>
            <a:off x="9694371" y="1823605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3" y="762"/>
                </a:moveTo>
                <a:lnTo>
                  <a:pt x="1523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206" name="object 7206"/>
          <p:cNvSpPr/>
          <p:nvPr/>
        </p:nvSpPr>
        <p:spPr>
          <a:xfrm>
            <a:off x="9694371" y="1824644"/>
            <a:ext cx="2165" cy="5195"/>
          </a:xfrm>
          <a:custGeom>
            <a:avLst/>
            <a:gdLst/>
            <a:ahLst/>
            <a:cxnLst/>
            <a:rect l="l" t="t" r="r" b="b"/>
            <a:pathLst>
              <a:path w="3175" h="7619">
                <a:moveTo>
                  <a:pt x="0" y="0"/>
                </a:moveTo>
                <a:lnTo>
                  <a:pt x="3048" y="76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207" name="object 7207"/>
          <p:cNvSpPr/>
          <p:nvPr/>
        </p:nvSpPr>
        <p:spPr>
          <a:xfrm>
            <a:off x="9696449" y="1829839"/>
            <a:ext cx="4330" cy="17750"/>
          </a:xfrm>
          <a:custGeom>
            <a:avLst/>
            <a:gdLst/>
            <a:ahLst/>
            <a:cxnLst/>
            <a:rect l="l" t="t" r="r" b="b"/>
            <a:pathLst>
              <a:path w="6350" h="26035">
                <a:moveTo>
                  <a:pt x="0" y="0"/>
                </a:moveTo>
                <a:lnTo>
                  <a:pt x="6096" y="2590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208" name="object 7208"/>
          <p:cNvSpPr/>
          <p:nvPr/>
        </p:nvSpPr>
        <p:spPr>
          <a:xfrm>
            <a:off x="9705801" y="1855817"/>
            <a:ext cx="1299" cy="1299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0" y="0"/>
                </a:moveTo>
                <a:lnTo>
                  <a:pt x="1524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209" name="object 7209"/>
          <p:cNvSpPr/>
          <p:nvPr/>
        </p:nvSpPr>
        <p:spPr>
          <a:xfrm>
            <a:off x="9706840" y="1856856"/>
            <a:ext cx="2165" cy="1299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0" y="0"/>
                </a:moveTo>
                <a:lnTo>
                  <a:pt x="3048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210" name="object 7210"/>
          <p:cNvSpPr/>
          <p:nvPr/>
        </p:nvSpPr>
        <p:spPr>
          <a:xfrm>
            <a:off x="9708918" y="1857894"/>
            <a:ext cx="3464" cy="0"/>
          </a:xfrm>
          <a:custGeom>
            <a:avLst/>
            <a:gdLst/>
            <a:ahLst/>
            <a:cxnLst/>
            <a:rect l="l" t="t" r="r" b="b"/>
            <a:pathLst>
              <a:path w="5080">
                <a:moveTo>
                  <a:pt x="0" y="0"/>
                </a:moveTo>
                <a:lnTo>
                  <a:pt x="4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211" name="object 7211"/>
          <p:cNvSpPr/>
          <p:nvPr/>
        </p:nvSpPr>
        <p:spPr>
          <a:xfrm>
            <a:off x="9712036" y="1856856"/>
            <a:ext cx="2165" cy="1299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0" y="1524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212" name="object 7212"/>
          <p:cNvSpPr/>
          <p:nvPr/>
        </p:nvSpPr>
        <p:spPr>
          <a:xfrm>
            <a:off x="9714114" y="1855817"/>
            <a:ext cx="1299" cy="1299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0" y="1524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213" name="object 7213"/>
          <p:cNvSpPr/>
          <p:nvPr/>
        </p:nvSpPr>
        <p:spPr>
          <a:xfrm>
            <a:off x="9719310" y="1849582"/>
            <a:ext cx="1299" cy="2165"/>
          </a:xfrm>
          <a:custGeom>
            <a:avLst/>
            <a:gdLst/>
            <a:ahLst/>
            <a:cxnLst/>
            <a:rect l="l" t="t" r="r" b="b"/>
            <a:pathLst>
              <a:path w="1905" h="3175">
                <a:moveTo>
                  <a:pt x="0" y="3048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214" name="object 7214"/>
          <p:cNvSpPr/>
          <p:nvPr/>
        </p:nvSpPr>
        <p:spPr>
          <a:xfrm>
            <a:off x="9720348" y="1829840"/>
            <a:ext cx="4330" cy="19915"/>
          </a:xfrm>
          <a:custGeom>
            <a:avLst/>
            <a:gdLst/>
            <a:ahLst/>
            <a:cxnLst/>
            <a:rect l="l" t="t" r="r" b="b"/>
            <a:pathLst>
              <a:path w="6350" h="29210">
                <a:moveTo>
                  <a:pt x="0" y="28955"/>
                </a:moveTo>
                <a:lnTo>
                  <a:pt x="609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215" name="object 7215"/>
          <p:cNvSpPr/>
          <p:nvPr/>
        </p:nvSpPr>
        <p:spPr>
          <a:xfrm>
            <a:off x="9724504" y="1824644"/>
            <a:ext cx="2165" cy="5195"/>
          </a:xfrm>
          <a:custGeom>
            <a:avLst/>
            <a:gdLst/>
            <a:ahLst/>
            <a:cxnLst/>
            <a:rect l="l" t="t" r="r" b="b"/>
            <a:pathLst>
              <a:path w="3175" h="7619">
                <a:moveTo>
                  <a:pt x="0" y="762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216" name="object 7216"/>
          <p:cNvSpPr/>
          <p:nvPr/>
        </p:nvSpPr>
        <p:spPr>
          <a:xfrm>
            <a:off x="9726582" y="1823605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3" y="762"/>
                </a:moveTo>
                <a:lnTo>
                  <a:pt x="1523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217" name="object 7217"/>
          <p:cNvSpPr/>
          <p:nvPr/>
        </p:nvSpPr>
        <p:spPr>
          <a:xfrm>
            <a:off x="9583189" y="1705148"/>
            <a:ext cx="2165" cy="216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3048" y="304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218" name="object 7218"/>
          <p:cNvSpPr/>
          <p:nvPr/>
        </p:nvSpPr>
        <p:spPr>
          <a:xfrm>
            <a:off x="9532274" y="1756064"/>
            <a:ext cx="2165" cy="216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0" y="0"/>
                </a:moveTo>
                <a:lnTo>
                  <a:pt x="3048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219" name="object 7219"/>
          <p:cNvSpPr/>
          <p:nvPr/>
        </p:nvSpPr>
        <p:spPr>
          <a:xfrm>
            <a:off x="9534352" y="1707226"/>
            <a:ext cx="51089" cy="51089"/>
          </a:xfrm>
          <a:custGeom>
            <a:avLst/>
            <a:gdLst/>
            <a:ahLst/>
            <a:cxnLst/>
            <a:rect l="l" t="t" r="r" b="b"/>
            <a:pathLst>
              <a:path w="74929" h="74930">
                <a:moveTo>
                  <a:pt x="0" y="74675"/>
                </a:moveTo>
                <a:lnTo>
                  <a:pt x="7467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220" name="object 7220"/>
          <p:cNvSpPr/>
          <p:nvPr/>
        </p:nvSpPr>
        <p:spPr>
          <a:xfrm>
            <a:off x="9532273" y="1705147"/>
            <a:ext cx="51089" cy="51089"/>
          </a:xfrm>
          <a:custGeom>
            <a:avLst/>
            <a:gdLst/>
            <a:ahLst/>
            <a:cxnLst/>
            <a:rect l="l" t="t" r="r" b="b"/>
            <a:pathLst>
              <a:path w="74929" h="74930">
                <a:moveTo>
                  <a:pt x="74675" y="0"/>
                </a:moveTo>
                <a:lnTo>
                  <a:pt x="0" y="746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221" name="object 7221"/>
          <p:cNvSpPr/>
          <p:nvPr/>
        </p:nvSpPr>
        <p:spPr>
          <a:xfrm>
            <a:off x="9512529" y="1707226"/>
            <a:ext cx="3464" cy="19050"/>
          </a:xfrm>
          <a:custGeom>
            <a:avLst/>
            <a:gdLst/>
            <a:ahLst/>
            <a:cxnLst/>
            <a:rect l="l" t="t" r="r" b="b"/>
            <a:pathLst>
              <a:path w="5079" h="27939">
                <a:moveTo>
                  <a:pt x="0" y="0"/>
                </a:moveTo>
                <a:lnTo>
                  <a:pt x="4572" y="2743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222" name="object 7222"/>
          <p:cNvSpPr/>
          <p:nvPr/>
        </p:nvSpPr>
        <p:spPr>
          <a:xfrm>
            <a:off x="9515648" y="1725930"/>
            <a:ext cx="7360" cy="17750"/>
          </a:xfrm>
          <a:custGeom>
            <a:avLst/>
            <a:gdLst/>
            <a:ahLst/>
            <a:cxnLst/>
            <a:rect l="l" t="t" r="r" b="b"/>
            <a:pathLst>
              <a:path w="10795" h="26035">
                <a:moveTo>
                  <a:pt x="0" y="0"/>
                </a:moveTo>
                <a:lnTo>
                  <a:pt x="10668" y="2590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223" name="object 7223"/>
          <p:cNvSpPr/>
          <p:nvPr/>
        </p:nvSpPr>
        <p:spPr>
          <a:xfrm>
            <a:off x="9522921" y="1743595"/>
            <a:ext cx="11690" cy="14720"/>
          </a:xfrm>
          <a:custGeom>
            <a:avLst/>
            <a:gdLst/>
            <a:ahLst/>
            <a:cxnLst/>
            <a:rect l="l" t="t" r="r" b="b"/>
            <a:pathLst>
              <a:path w="17145" h="21589">
                <a:moveTo>
                  <a:pt x="0" y="0"/>
                </a:moveTo>
                <a:lnTo>
                  <a:pt x="16764" y="2133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224" name="object 7224"/>
          <p:cNvSpPr/>
          <p:nvPr/>
        </p:nvSpPr>
        <p:spPr>
          <a:xfrm>
            <a:off x="9500061" y="1707226"/>
            <a:ext cx="12556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225" name="object 7225"/>
          <p:cNvSpPr/>
          <p:nvPr/>
        </p:nvSpPr>
        <p:spPr>
          <a:xfrm>
            <a:off x="9512530" y="1704109"/>
            <a:ext cx="0" cy="3464"/>
          </a:xfrm>
          <a:custGeom>
            <a:avLst/>
            <a:gdLst/>
            <a:ahLst/>
            <a:cxnLst/>
            <a:rect l="l" t="t" r="r" b="b"/>
            <a:pathLst>
              <a:path h="5080">
                <a:moveTo>
                  <a:pt x="-1524" y="2286"/>
                </a:moveTo>
                <a:lnTo>
                  <a:pt x="1524" y="2286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226" name="object 7226"/>
          <p:cNvSpPr/>
          <p:nvPr/>
        </p:nvSpPr>
        <p:spPr>
          <a:xfrm>
            <a:off x="9500061" y="1704109"/>
            <a:ext cx="12556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1828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227" name="object 7227"/>
          <p:cNvSpPr/>
          <p:nvPr/>
        </p:nvSpPr>
        <p:spPr>
          <a:xfrm>
            <a:off x="9585267" y="1707226"/>
            <a:ext cx="10391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228" name="object 7228"/>
          <p:cNvSpPr/>
          <p:nvPr/>
        </p:nvSpPr>
        <p:spPr>
          <a:xfrm>
            <a:off x="9585267" y="1704109"/>
            <a:ext cx="10391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1524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229" name="object 7229"/>
          <p:cNvSpPr/>
          <p:nvPr/>
        </p:nvSpPr>
        <p:spPr>
          <a:xfrm>
            <a:off x="9585267" y="1704109"/>
            <a:ext cx="0" cy="3464"/>
          </a:xfrm>
          <a:custGeom>
            <a:avLst/>
            <a:gdLst/>
            <a:ahLst/>
            <a:cxnLst/>
            <a:rect l="l" t="t" r="r" b="b"/>
            <a:pathLst>
              <a:path h="5080">
                <a:moveTo>
                  <a:pt x="-1524" y="2286"/>
                </a:moveTo>
                <a:lnTo>
                  <a:pt x="1524" y="2286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230" name="object 7230"/>
          <p:cNvSpPr/>
          <p:nvPr/>
        </p:nvSpPr>
        <p:spPr>
          <a:xfrm>
            <a:off x="9501619" y="1706188"/>
            <a:ext cx="0" cy="154997"/>
          </a:xfrm>
          <a:custGeom>
            <a:avLst/>
            <a:gdLst/>
            <a:ahLst/>
            <a:cxnLst/>
            <a:rect l="l" t="t" r="r" b="b"/>
            <a:pathLst>
              <a:path h="227330">
                <a:moveTo>
                  <a:pt x="0" y="0"/>
                </a:moveTo>
                <a:lnTo>
                  <a:pt x="0" y="227075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231" name="object 7231"/>
          <p:cNvSpPr/>
          <p:nvPr/>
        </p:nvSpPr>
        <p:spPr>
          <a:xfrm>
            <a:off x="9500061" y="1704109"/>
            <a:ext cx="0" cy="155864"/>
          </a:xfrm>
          <a:custGeom>
            <a:avLst/>
            <a:gdLst/>
            <a:ahLst/>
            <a:cxnLst/>
            <a:rect l="l" t="t" r="r" b="b"/>
            <a:pathLst>
              <a:path h="228600">
                <a:moveTo>
                  <a:pt x="0" y="0"/>
                </a:moveTo>
                <a:lnTo>
                  <a:pt x="0" y="22860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232" name="object 7232"/>
          <p:cNvSpPr/>
          <p:nvPr/>
        </p:nvSpPr>
        <p:spPr>
          <a:xfrm>
            <a:off x="9596698" y="1539932"/>
            <a:ext cx="2165" cy="216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3048" y="0"/>
                </a:moveTo>
                <a:lnTo>
                  <a:pt x="0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233" name="object 7233"/>
          <p:cNvSpPr/>
          <p:nvPr/>
        </p:nvSpPr>
        <p:spPr>
          <a:xfrm>
            <a:off x="9663199" y="1606435"/>
            <a:ext cx="1299" cy="2165"/>
          </a:xfrm>
          <a:custGeom>
            <a:avLst/>
            <a:gdLst/>
            <a:ahLst/>
            <a:cxnLst/>
            <a:rect l="l" t="t" r="r" b="b"/>
            <a:pathLst>
              <a:path w="1905" h="3175">
                <a:moveTo>
                  <a:pt x="0" y="3048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234" name="object 7234"/>
          <p:cNvSpPr/>
          <p:nvPr/>
        </p:nvSpPr>
        <p:spPr>
          <a:xfrm>
            <a:off x="9598776" y="1539932"/>
            <a:ext cx="65809" cy="66675"/>
          </a:xfrm>
          <a:custGeom>
            <a:avLst/>
            <a:gdLst/>
            <a:ahLst/>
            <a:cxnLst/>
            <a:rect l="l" t="t" r="r" b="b"/>
            <a:pathLst>
              <a:path w="96519" h="97789">
                <a:moveTo>
                  <a:pt x="96011" y="975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235" name="object 7235"/>
          <p:cNvSpPr/>
          <p:nvPr/>
        </p:nvSpPr>
        <p:spPr>
          <a:xfrm>
            <a:off x="9596697" y="1542011"/>
            <a:ext cx="66675" cy="66675"/>
          </a:xfrm>
          <a:custGeom>
            <a:avLst/>
            <a:gdLst/>
            <a:ahLst/>
            <a:cxnLst/>
            <a:rect l="l" t="t" r="r" b="b"/>
            <a:pathLst>
              <a:path w="97790" h="97789">
                <a:moveTo>
                  <a:pt x="0" y="0"/>
                </a:moveTo>
                <a:lnTo>
                  <a:pt x="97536" y="9753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236" name="object 7236"/>
          <p:cNvSpPr/>
          <p:nvPr/>
        </p:nvSpPr>
        <p:spPr>
          <a:xfrm>
            <a:off x="9598776" y="1630333"/>
            <a:ext cx="24245" cy="3464"/>
          </a:xfrm>
          <a:custGeom>
            <a:avLst/>
            <a:gdLst/>
            <a:ahLst/>
            <a:cxnLst/>
            <a:rect l="l" t="t" r="r" b="b"/>
            <a:pathLst>
              <a:path w="35559" h="5080">
                <a:moveTo>
                  <a:pt x="0" y="4572"/>
                </a:moveTo>
                <a:lnTo>
                  <a:pt x="3505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237" name="object 7237"/>
          <p:cNvSpPr/>
          <p:nvPr/>
        </p:nvSpPr>
        <p:spPr>
          <a:xfrm>
            <a:off x="9622675" y="1620981"/>
            <a:ext cx="22947" cy="9525"/>
          </a:xfrm>
          <a:custGeom>
            <a:avLst/>
            <a:gdLst/>
            <a:ahLst/>
            <a:cxnLst/>
            <a:rect l="l" t="t" r="r" b="b"/>
            <a:pathLst>
              <a:path w="33654" h="13969">
                <a:moveTo>
                  <a:pt x="0" y="13716"/>
                </a:moveTo>
                <a:lnTo>
                  <a:pt x="3352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238" name="object 7238"/>
          <p:cNvSpPr/>
          <p:nvPr/>
        </p:nvSpPr>
        <p:spPr>
          <a:xfrm>
            <a:off x="9645534" y="1606435"/>
            <a:ext cx="19050" cy="14720"/>
          </a:xfrm>
          <a:custGeom>
            <a:avLst/>
            <a:gdLst/>
            <a:ahLst/>
            <a:cxnLst/>
            <a:rect l="l" t="t" r="r" b="b"/>
            <a:pathLst>
              <a:path w="27940" h="21589">
                <a:moveTo>
                  <a:pt x="0" y="21335"/>
                </a:moveTo>
                <a:lnTo>
                  <a:pt x="2743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239" name="object 7239"/>
          <p:cNvSpPr/>
          <p:nvPr/>
        </p:nvSpPr>
        <p:spPr>
          <a:xfrm>
            <a:off x="9598775" y="1460961"/>
            <a:ext cx="0" cy="399184"/>
          </a:xfrm>
          <a:custGeom>
            <a:avLst/>
            <a:gdLst/>
            <a:ahLst/>
            <a:cxnLst/>
            <a:rect l="l" t="t" r="r" b="b"/>
            <a:pathLst>
              <a:path h="585469">
                <a:moveTo>
                  <a:pt x="0" y="0"/>
                </a:moveTo>
                <a:lnTo>
                  <a:pt x="0" y="58521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240" name="object 7240"/>
          <p:cNvSpPr/>
          <p:nvPr/>
        </p:nvSpPr>
        <p:spPr>
          <a:xfrm>
            <a:off x="9595657" y="1633450"/>
            <a:ext cx="3464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457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241" name="object 7241"/>
          <p:cNvSpPr/>
          <p:nvPr/>
        </p:nvSpPr>
        <p:spPr>
          <a:xfrm>
            <a:off x="9595658" y="1462000"/>
            <a:ext cx="0" cy="398318"/>
          </a:xfrm>
          <a:custGeom>
            <a:avLst/>
            <a:gdLst/>
            <a:ahLst/>
            <a:cxnLst/>
            <a:rect l="l" t="t" r="r" b="b"/>
            <a:pathLst>
              <a:path h="584200">
                <a:moveTo>
                  <a:pt x="0" y="0"/>
                </a:moveTo>
                <a:lnTo>
                  <a:pt x="0" y="58369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242" name="object 7242"/>
          <p:cNvSpPr/>
          <p:nvPr/>
        </p:nvSpPr>
        <p:spPr>
          <a:xfrm>
            <a:off x="9595657" y="1859973"/>
            <a:ext cx="3464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4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243" name="object 7243"/>
          <p:cNvSpPr/>
          <p:nvPr/>
        </p:nvSpPr>
        <p:spPr>
          <a:xfrm>
            <a:off x="9595657" y="1539932"/>
            <a:ext cx="3464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4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244" name="object 7244"/>
          <p:cNvSpPr/>
          <p:nvPr/>
        </p:nvSpPr>
        <p:spPr>
          <a:xfrm>
            <a:off x="9563445" y="2305742"/>
            <a:ext cx="2165" cy="216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3048" y="0"/>
                </a:moveTo>
                <a:lnTo>
                  <a:pt x="0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245" name="object 7245"/>
          <p:cNvSpPr/>
          <p:nvPr/>
        </p:nvSpPr>
        <p:spPr>
          <a:xfrm>
            <a:off x="9561367" y="2305742"/>
            <a:ext cx="2165" cy="216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3048" y="304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246" name="object 7246"/>
          <p:cNvSpPr/>
          <p:nvPr/>
        </p:nvSpPr>
        <p:spPr>
          <a:xfrm>
            <a:off x="9561368" y="2303665"/>
            <a:ext cx="2165" cy="216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0" y="3048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247" name="object 7247"/>
          <p:cNvSpPr/>
          <p:nvPr/>
        </p:nvSpPr>
        <p:spPr>
          <a:xfrm>
            <a:off x="9563445" y="2303665"/>
            <a:ext cx="2165" cy="216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0" y="0"/>
                </a:moveTo>
                <a:lnTo>
                  <a:pt x="3048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248" name="object 7248"/>
          <p:cNvSpPr/>
          <p:nvPr/>
        </p:nvSpPr>
        <p:spPr>
          <a:xfrm>
            <a:off x="9552015" y="2305742"/>
            <a:ext cx="2165" cy="1299"/>
          </a:xfrm>
          <a:custGeom>
            <a:avLst/>
            <a:gdLst/>
            <a:ahLst/>
            <a:cxnLst/>
            <a:rect l="l" t="t" r="r" b="b"/>
            <a:pathLst>
              <a:path w="3175" h="1904">
                <a:moveTo>
                  <a:pt x="3048" y="0"/>
                </a:moveTo>
                <a:lnTo>
                  <a:pt x="0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249" name="object 7249"/>
          <p:cNvSpPr/>
          <p:nvPr/>
        </p:nvSpPr>
        <p:spPr>
          <a:xfrm>
            <a:off x="9552015" y="2303664"/>
            <a:ext cx="0" cy="3464"/>
          </a:xfrm>
          <a:custGeom>
            <a:avLst/>
            <a:gdLst/>
            <a:ahLst/>
            <a:cxnLst/>
            <a:rect l="l" t="t" r="r" b="b"/>
            <a:pathLst>
              <a:path h="5079">
                <a:moveTo>
                  <a:pt x="-1524" y="2286"/>
                </a:moveTo>
                <a:lnTo>
                  <a:pt x="1524" y="2286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250" name="object 7250"/>
          <p:cNvSpPr/>
          <p:nvPr/>
        </p:nvSpPr>
        <p:spPr>
          <a:xfrm>
            <a:off x="9552015" y="2303665"/>
            <a:ext cx="2165" cy="216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0" y="0"/>
                </a:moveTo>
                <a:lnTo>
                  <a:pt x="3048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251" name="object 7251"/>
          <p:cNvSpPr/>
          <p:nvPr/>
        </p:nvSpPr>
        <p:spPr>
          <a:xfrm>
            <a:off x="9542664" y="2305742"/>
            <a:ext cx="2165" cy="216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3048" y="0"/>
                </a:moveTo>
                <a:lnTo>
                  <a:pt x="0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252" name="object 7252"/>
          <p:cNvSpPr/>
          <p:nvPr/>
        </p:nvSpPr>
        <p:spPr>
          <a:xfrm>
            <a:off x="9539546" y="2305742"/>
            <a:ext cx="3464" cy="2165"/>
          </a:xfrm>
          <a:custGeom>
            <a:avLst/>
            <a:gdLst/>
            <a:ahLst/>
            <a:cxnLst/>
            <a:rect l="l" t="t" r="r" b="b"/>
            <a:pathLst>
              <a:path w="5079" h="3175">
                <a:moveTo>
                  <a:pt x="4572" y="304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253" name="object 7253"/>
          <p:cNvSpPr/>
          <p:nvPr/>
        </p:nvSpPr>
        <p:spPr>
          <a:xfrm>
            <a:off x="9539546" y="2303665"/>
            <a:ext cx="3464" cy="2165"/>
          </a:xfrm>
          <a:custGeom>
            <a:avLst/>
            <a:gdLst/>
            <a:ahLst/>
            <a:cxnLst/>
            <a:rect l="l" t="t" r="r" b="b"/>
            <a:pathLst>
              <a:path w="5079" h="3175">
                <a:moveTo>
                  <a:pt x="0" y="3048"/>
                </a:moveTo>
                <a:lnTo>
                  <a:pt x="4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254" name="object 7254"/>
          <p:cNvSpPr/>
          <p:nvPr/>
        </p:nvSpPr>
        <p:spPr>
          <a:xfrm>
            <a:off x="9542663" y="2303665"/>
            <a:ext cx="2165" cy="216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0" y="0"/>
                </a:moveTo>
                <a:lnTo>
                  <a:pt x="3048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255" name="object 7255"/>
          <p:cNvSpPr/>
          <p:nvPr/>
        </p:nvSpPr>
        <p:spPr>
          <a:xfrm>
            <a:off x="9560328" y="2295351"/>
            <a:ext cx="16885" cy="5195"/>
          </a:xfrm>
          <a:custGeom>
            <a:avLst/>
            <a:gdLst/>
            <a:ahLst/>
            <a:cxnLst/>
            <a:rect l="l" t="t" r="r" b="b"/>
            <a:pathLst>
              <a:path w="24765" h="7620">
                <a:moveTo>
                  <a:pt x="24383" y="0"/>
                </a:moveTo>
                <a:lnTo>
                  <a:pt x="0" y="76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256" name="object 7256"/>
          <p:cNvSpPr/>
          <p:nvPr/>
        </p:nvSpPr>
        <p:spPr>
          <a:xfrm>
            <a:off x="9544743" y="2300547"/>
            <a:ext cx="15586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2285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257" name="object 7257"/>
          <p:cNvSpPr/>
          <p:nvPr/>
        </p:nvSpPr>
        <p:spPr>
          <a:xfrm>
            <a:off x="9528117" y="2295351"/>
            <a:ext cx="16885" cy="5195"/>
          </a:xfrm>
          <a:custGeom>
            <a:avLst/>
            <a:gdLst/>
            <a:ahLst/>
            <a:cxnLst/>
            <a:rect l="l" t="t" r="r" b="b"/>
            <a:pathLst>
              <a:path w="24765" h="7620">
                <a:moveTo>
                  <a:pt x="24383" y="76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258" name="object 7258"/>
          <p:cNvSpPr/>
          <p:nvPr/>
        </p:nvSpPr>
        <p:spPr>
          <a:xfrm>
            <a:off x="9531234" y="2288077"/>
            <a:ext cx="1299" cy="9525"/>
          </a:xfrm>
          <a:custGeom>
            <a:avLst/>
            <a:gdLst/>
            <a:ahLst/>
            <a:cxnLst/>
            <a:rect l="l" t="t" r="r" b="b"/>
            <a:pathLst>
              <a:path w="1904" h="13970">
                <a:moveTo>
                  <a:pt x="1524" y="1371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259" name="object 7259"/>
          <p:cNvSpPr/>
          <p:nvPr/>
        </p:nvSpPr>
        <p:spPr>
          <a:xfrm>
            <a:off x="9531234" y="2279765"/>
            <a:ext cx="5195" cy="8659"/>
          </a:xfrm>
          <a:custGeom>
            <a:avLst/>
            <a:gdLst/>
            <a:ahLst/>
            <a:cxnLst/>
            <a:rect l="l" t="t" r="r" b="b"/>
            <a:pathLst>
              <a:path w="7620" h="12700">
                <a:moveTo>
                  <a:pt x="0" y="12192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260" name="object 7260"/>
          <p:cNvSpPr/>
          <p:nvPr/>
        </p:nvSpPr>
        <p:spPr>
          <a:xfrm>
            <a:off x="9536429" y="2274570"/>
            <a:ext cx="10391" cy="5195"/>
          </a:xfrm>
          <a:custGeom>
            <a:avLst/>
            <a:gdLst/>
            <a:ahLst/>
            <a:cxnLst/>
            <a:rect l="l" t="t" r="r" b="b"/>
            <a:pathLst>
              <a:path w="15240" h="7620">
                <a:moveTo>
                  <a:pt x="0" y="7620"/>
                </a:moveTo>
                <a:lnTo>
                  <a:pt x="1524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261" name="object 7261"/>
          <p:cNvSpPr/>
          <p:nvPr/>
        </p:nvSpPr>
        <p:spPr>
          <a:xfrm>
            <a:off x="9546821" y="2274569"/>
            <a:ext cx="11690" cy="0"/>
          </a:xfrm>
          <a:custGeom>
            <a:avLst/>
            <a:gdLst/>
            <a:ahLst/>
            <a:cxnLst/>
            <a:rect l="l" t="t" r="r" b="b"/>
            <a:pathLst>
              <a:path w="17145">
                <a:moveTo>
                  <a:pt x="0" y="0"/>
                </a:moveTo>
                <a:lnTo>
                  <a:pt x="1676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262" name="object 7262"/>
          <p:cNvSpPr/>
          <p:nvPr/>
        </p:nvSpPr>
        <p:spPr>
          <a:xfrm>
            <a:off x="9558251" y="2274570"/>
            <a:ext cx="10391" cy="5195"/>
          </a:xfrm>
          <a:custGeom>
            <a:avLst/>
            <a:gdLst/>
            <a:ahLst/>
            <a:cxnLst/>
            <a:rect l="l" t="t" r="r" b="b"/>
            <a:pathLst>
              <a:path w="15240" h="7620">
                <a:moveTo>
                  <a:pt x="0" y="0"/>
                </a:moveTo>
                <a:lnTo>
                  <a:pt x="15240" y="76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263" name="object 7263"/>
          <p:cNvSpPr/>
          <p:nvPr/>
        </p:nvSpPr>
        <p:spPr>
          <a:xfrm>
            <a:off x="9568641" y="2279765"/>
            <a:ext cx="5195" cy="8659"/>
          </a:xfrm>
          <a:custGeom>
            <a:avLst/>
            <a:gdLst/>
            <a:ahLst/>
            <a:cxnLst/>
            <a:rect l="l" t="t" r="r" b="b"/>
            <a:pathLst>
              <a:path w="7620" h="12700">
                <a:moveTo>
                  <a:pt x="0" y="0"/>
                </a:moveTo>
                <a:lnTo>
                  <a:pt x="7620" y="1219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264" name="object 7264"/>
          <p:cNvSpPr/>
          <p:nvPr/>
        </p:nvSpPr>
        <p:spPr>
          <a:xfrm>
            <a:off x="9572798" y="2288078"/>
            <a:ext cx="1299" cy="9525"/>
          </a:xfrm>
          <a:custGeom>
            <a:avLst/>
            <a:gdLst/>
            <a:ahLst/>
            <a:cxnLst/>
            <a:rect l="l" t="t" r="r" b="b"/>
            <a:pathLst>
              <a:path w="1904" h="13970">
                <a:moveTo>
                  <a:pt x="1524" y="0"/>
                </a:moveTo>
                <a:lnTo>
                  <a:pt x="0" y="1371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265" name="object 7265"/>
          <p:cNvSpPr/>
          <p:nvPr/>
        </p:nvSpPr>
        <p:spPr>
          <a:xfrm>
            <a:off x="9528116" y="2280804"/>
            <a:ext cx="3464" cy="10391"/>
          </a:xfrm>
          <a:custGeom>
            <a:avLst/>
            <a:gdLst/>
            <a:ahLst/>
            <a:cxnLst/>
            <a:rect l="l" t="t" r="r" b="b"/>
            <a:pathLst>
              <a:path w="5079" h="15239">
                <a:moveTo>
                  <a:pt x="0" y="15240"/>
                </a:moveTo>
                <a:lnTo>
                  <a:pt x="4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266" name="object 7266"/>
          <p:cNvSpPr/>
          <p:nvPr/>
        </p:nvSpPr>
        <p:spPr>
          <a:xfrm>
            <a:off x="9531234" y="2273531"/>
            <a:ext cx="9525" cy="7360"/>
          </a:xfrm>
          <a:custGeom>
            <a:avLst/>
            <a:gdLst/>
            <a:ahLst/>
            <a:cxnLst/>
            <a:rect l="l" t="t" r="r" b="b"/>
            <a:pathLst>
              <a:path w="13970" h="10795">
                <a:moveTo>
                  <a:pt x="0" y="10668"/>
                </a:moveTo>
                <a:lnTo>
                  <a:pt x="1371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267" name="object 7267"/>
          <p:cNvSpPr/>
          <p:nvPr/>
        </p:nvSpPr>
        <p:spPr>
          <a:xfrm>
            <a:off x="9540586" y="2270412"/>
            <a:ext cx="12556" cy="3464"/>
          </a:xfrm>
          <a:custGeom>
            <a:avLst/>
            <a:gdLst/>
            <a:ahLst/>
            <a:cxnLst/>
            <a:rect l="l" t="t" r="r" b="b"/>
            <a:pathLst>
              <a:path w="18415" h="5079">
                <a:moveTo>
                  <a:pt x="0" y="4572"/>
                </a:moveTo>
                <a:lnTo>
                  <a:pt x="182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268" name="object 7268"/>
          <p:cNvSpPr/>
          <p:nvPr/>
        </p:nvSpPr>
        <p:spPr>
          <a:xfrm>
            <a:off x="9553055" y="2270413"/>
            <a:ext cx="11690" cy="3464"/>
          </a:xfrm>
          <a:custGeom>
            <a:avLst/>
            <a:gdLst/>
            <a:ahLst/>
            <a:cxnLst/>
            <a:rect l="l" t="t" r="r" b="b"/>
            <a:pathLst>
              <a:path w="17145" h="5079">
                <a:moveTo>
                  <a:pt x="0" y="0"/>
                </a:moveTo>
                <a:lnTo>
                  <a:pt x="16764" y="4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269" name="object 7269"/>
          <p:cNvSpPr/>
          <p:nvPr/>
        </p:nvSpPr>
        <p:spPr>
          <a:xfrm>
            <a:off x="9564484" y="2273530"/>
            <a:ext cx="9525" cy="7360"/>
          </a:xfrm>
          <a:custGeom>
            <a:avLst/>
            <a:gdLst/>
            <a:ahLst/>
            <a:cxnLst/>
            <a:rect l="l" t="t" r="r" b="b"/>
            <a:pathLst>
              <a:path w="13970" h="10795">
                <a:moveTo>
                  <a:pt x="0" y="0"/>
                </a:moveTo>
                <a:lnTo>
                  <a:pt x="13716" y="106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270" name="object 7270"/>
          <p:cNvSpPr/>
          <p:nvPr/>
        </p:nvSpPr>
        <p:spPr>
          <a:xfrm>
            <a:off x="9573837" y="2280804"/>
            <a:ext cx="3464" cy="10391"/>
          </a:xfrm>
          <a:custGeom>
            <a:avLst/>
            <a:gdLst/>
            <a:ahLst/>
            <a:cxnLst/>
            <a:rect l="l" t="t" r="r" b="b"/>
            <a:pathLst>
              <a:path w="5079" h="15239">
                <a:moveTo>
                  <a:pt x="0" y="0"/>
                </a:moveTo>
                <a:lnTo>
                  <a:pt x="4572" y="1524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271" name="object 7271"/>
          <p:cNvSpPr/>
          <p:nvPr/>
        </p:nvSpPr>
        <p:spPr>
          <a:xfrm>
            <a:off x="9573836" y="2291195"/>
            <a:ext cx="3464" cy="9525"/>
          </a:xfrm>
          <a:custGeom>
            <a:avLst/>
            <a:gdLst/>
            <a:ahLst/>
            <a:cxnLst/>
            <a:rect l="l" t="t" r="r" b="b"/>
            <a:pathLst>
              <a:path w="5079" h="13970">
                <a:moveTo>
                  <a:pt x="4572" y="0"/>
                </a:moveTo>
                <a:lnTo>
                  <a:pt x="0" y="1371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272" name="object 7272"/>
          <p:cNvSpPr/>
          <p:nvPr/>
        </p:nvSpPr>
        <p:spPr>
          <a:xfrm>
            <a:off x="9564485" y="2300547"/>
            <a:ext cx="9525" cy="7360"/>
          </a:xfrm>
          <a:custGeom>
            <a:avLst/>
            <a:gdLst/>
            <a:ahLst/>
            <a:cxnLst/>
            <a:rect l="l" t="t" r="r" b="b"/>
            <a:pathLst>
              <a:path w="13970" h="10795">
                <a:moveTo>
                  <a:pt x="13716" y="0"/>
                </a:moveTo>
                <a:lnTo>
                  <a:pt x="0" y="106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273" name="object 7273"/>
          <p:cNvSpPr/>
          <p:nvPr/>
        </p:nvSpPr>
        <p:spPr>
          <a:xfrm>
            <a:off x="9553055" y="2307820"/>
            <a:ext cx="11690" cy="3464"/>
          </a:xfrm>
          <a:custGeom>
            <a:avLst/>
            <a:gdLst/>
            <a:ahLst/>
            <a:cxnLst/>
            <a:rect l="l" t="t" r="r" b="b"/>
            <a:pathLst>
              <a:path w="17145" h="5079">
                <a:moveTo>
                  <a:pt x="16764" y="0"/>
                </a:moveTo>
                <a:lnTo>
                  <a:pt x="0" y="4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274" name="object 7274"/>
          <p:cNvSpPr/>
          <p:nvPr/>
        </p:nvSpPr>
        <p:spPr>
          <a:xfrm>
            <a:off x="9540586" y="2307820"/>
            <a:ext cx="12556" cy="3464"/>
          </a:xfrm>
          <a:custGeom>
            <a:avLst/>
            <a:gdLst/>
            <a:ahLst/>
            <a:cxnLst/>
            <a:rect l="l" t="t" r="r" b="b"/>
            <a:pathLst>
              <a:path w="18415" h="5079">
                <a:moveTo>
                  <a:pt x="18288" y="457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275" name="object 7275"/>
          <p:cNvSpPr/>
          <p:nvPr/>
        </p:nvSpPr>
        <p:spPr>
          <a:xfrm>
            <a:off x="9531233" y="2300547"/>
            <a:ext cx="9525" cy="7360"/>
          </a:xfrm>
          <a:custGeom>
            <a:avLst/>
            <a:gdLst/>
            <a:ahLst/>
            <a:cxnLst/>
            <a:rect l="l" t="t" r="r" b="b"/>
            <a:pathLst>
              <a:path w="13970" h="10795">
                <a:moveTo>
                  <a:pt x="13716" y="1066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276" name="object 7276"/>
          <p:cNvSpPr/>
          <p:nvPr/>
        </p:nvSpPr>
        <p:spPr>
          <a:xfrm>
            <a:off x="9528116" y="2291195"/>
            <a:ext cx="3464" cy="9525"/>
          </a:xfrm>
          <a:custGeom>
            <a:avLst/>
            <a:gdLst/>
            <a:ahLst/>
            <a:cxnLst/>
            <a:rect l="l" t="t" r="r" b="b"/>
            <a:pathLst>
              <a:path w="5079" h="13970">
                <a:moveTo>
                  <a:pt x="4572" y="1371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277" name="object 7277"/>
          <p:cNvSpPr/>
          <p:nvPr/>
        </p:nvSpPr>
        <p:spPr>
          <a:xfrm>
            <a:off x="9575914" y="2291195"/>
            <a:ext cx="3464" cy="10391"/>
          </a:xfrm>
          <a:custGeom>
            <a:avLst/>
            <a:gdLst/>
            <a:ahLst/>
            <a:cxnLst/>
            <a:rect l="l" t="t" r="r" b="b"/>
            <a:pathLst>
              <a:path w="5079" h="15239">
                <a:moveTo>
                  <a:pt x="4572" y="0"/>
                </a:moveTo>
                <a:lnTo>
                  <a:pt x="0" y="1524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278" name="object 7278"/>
          <p:cNvSpPr/>
          <p:nvPr/>
        </p:nvSpPr>
        <p:spPr>
          <a:xfrm>
            <a:off x="9565523" y="2301586"/>
            <a:ext cx="10391" cy="8659"/>
          </a:xfrm>
          <a:custGeom>
            <a:avLst/>
            <a:gdLst/>
            <a:ahLst/>
            <a:cxnLst/>
            <a:rect l="l" t="t" r="r" b="b"/>
            <a:pathLst>
              <a:path w="15240" h="12700">
                <a:moveTo>
                  <a:pt x="15240" y="0"/>
                </a:moveTo>
                <a:lnTo>
                  <a:pt x="0" y="1219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279" name="object 7279"/>
          <p:cNvSpPr/>
          <p:nvPr/>
        </p:nvSpPr>
        <p:spPr>
          <a:xfrm>
            <a:off x="9553055" y="2309899"/>
            <a:ext cx="12556" cy="3464"/>
          </a:xfrm>
          <a:custGeom>
            <a:avLst/>
            <a:gdLst/>
            <a:ahLst/>
            <a:cxnLst/>
            <a:rect l="l" t="t" r="r" b="b"/>
            <a:pathLst>
              <a:path w="18415" h="5079">
                <a:moveTo>
                  <a:pt x="18288" y="0"/>
                </a:moveTo>
                <a:lnTo>
                  <a:pt x="0" y="4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280" name="object 7280"/>
          <p:cNvSpPr/>
          <p:nvPr/>
        </p:nvSpPr>
        <p:spPr>
          <a:xfrm>
            <a:off x="9539546" y="2309899"/>
            <a:ext cx="13855" cy="3464"/>
          </a:xfrm>
          <a:custGeom>
            <a:avLst/>
            <a:gdLst/>
            <a:ahLst/>
            <a:cxnLst/>
            <a:rect l="l" t="t" r="r" b="b"/>
            <a:pathLst>
              <a:path w="20320" h="5079">
                <a:moveTo>
                  <a:pt x="19811" y="457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281" name="object 7281"/>
          <p:cNvSpPr/>
          <p:nvPr/>
        </p:nvSpPr>
        <p:spPr>
          <a:xfrm>
            <a:off x="9529155" y="2301586"/>
            <a:ext cx="10391" cy="8659"/>
          </a:xfrm>
          <a:custGeom>
            <a:avLst/>
            <a:gdLst/>
            <a:ahLst/>
            <a:cxnLst/>
            <a:rect l="l" t="t" r="r" b="b"/>
            <a:pathLst>
              <a:path w="15240" h="12700">
                <a:moveTo>
                  <a:pt x="15240" y="1219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282" name="object 7282"/>
          <p:cNvSpPr/>
          <p:nvPr/>
        </p:nvSpPr>
        <p:spPr>
          <a:xfrm>
            <a:off x="9526038" y="2291195"/>
            <a:ext cx="3464" cy="10391"/>
          </a:xfrm>
          <a:custGeom>
            <a:avLst/>
            <a:gdLst/>
            <a:ahLst/>
            <a:cxnLst/>
            <a:rect l="l" t="t" r="r" b="b"/>
            <a:pathLst>
              <a:path w="5079" h="15239">
                <a:moveTo>
                  <a:pt x="4572" y="1524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283" name="object 7283"/>
          <p:cNvSpPr/>
          <p:nvPr/>
        </p:nvSpPr>
        <p:spPr>
          <a:xfrm>
            <a:off x="9526038" y="2279765"/>
            <a:ext cx="3464" cy="11690"/>
          </a:xfrm>
          <a:custGeom>
            <a:avLst/>
            <a:gdLst/>
            <a:ahLst/>
            <a:cxnLst/>
            <a:rect l="l" t="t" r="r" b="b"/>
            <a:pathLst>
              <a:path w="5079" h="17145">
                <a:moveTo>
                  <a:pt x="0" y="16764"/>
                </a:moveTo>
                <a:lnTo>
                  <a:pt x="4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284" name="object 7284"/>
          <p:cNvSpPr/>
          <p:nvPr/>
        </p:nvSpPr>
        <p:spPr>
          <a:xfrm>
            <a:off x="9529155" y="2271453"/>
            <a:ext cx="10391" cy="8659"/>
          </a:xfrm>
          <a:custGeom>
            <a:avLst/>
            <a:gdLst/>
            <a:ahLst/>
            <a:cxnLst/>
            <a:rect l="l" t="t" r="r" b="b"/>
            <a:pathLst>
              <a:path w="15240" h="12700">
                <a:moveTo>
                  <a:pt x="0" y="12192"/>
                </a:moveTo>
                <a:lnTo>
                  <a:pt x="1524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285" name="object 7285"/>
          <p:cNvSpPr/>
          <p:nvPr/>
        </p:nvSpPr>
        <p:spPr>
          <a:xfrm>
            <a:off x="9539546" y="2268334"/>
            <a:ext cx="13855" cy="3464"/>
          </a:xfrm>
          <a:custGeom>
            <a:avLst/>
            <a:gdLst/>
            <a:ahLst/>
            <a:cxnLst/>
            <a:rect l="l" t="t" r="r" b="b"/>
            <a:pathLst>
              <a:path w="20320" h="5079">
                <a:moveTo>
                  <a:pt x="0" y="4572"/>
                </a:moveTo>
                <a:lnTo>
                  <a:pt x="1981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286" name="object 7286"/>
          <p:cNvSpPr/>
          <p:nvPr/>
        </p:nvSpPr>
        <p:spPr>
          <a:xfrm>
            <a:off x="9553055" y="2268335"/>
            <a:ext cx="12556" cy="3464"/>
          </a:xfrm>
          <a:custGeom>
            <a:avLst/>
            <a:gdLst/>
            <a:ahLst/>
            <a:cxnLst/>
            <a:rect l="l" t="t" r="r" b="b"/>
            <a:pathLst>
              <a:path w="18415" h="5079">
                <a:moveTo>
                  <a:pt x="0" y="0"/>
                </a:moveTo>
                <a:lnTo>
                  <a:pt x="18288" y="4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287" name="object 7287"/>
          <p:cNvSpPr/>
          <p:nvPr/>
        </p:nvSpPr>
        <p:spPr>
          <a:xfrm>
            <a:off x="9565523" y="2271451"/>
            <a:ext cx="10391" cy="8659"/>
          </a:xfrm>
          <a:custGeom>
            <a:avLst/>
            <a:gdLst/>
            <a:ahLst/>
            <a:cxnLst/>
            <a:rect l="l" t="t" r="r" b="b"/>
            <a:pathLst>
              <a:path w="15240" h="12700">
                <a:moveTo>
                  <a:pt x="0" y="0"/>
                </a:moveTo>
                <a:lnTo>
                  <a:pt x="15240" y="1219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288" name="object 7288"/>
          <p:cNvSpPr/>
          <p:nvPr/>
        </p:nvSpPr>
        <p:spPr>
          <a:xfrm>
            <a:off x="9575914" y="2279765"/>
            <a:ext cx="3464" cy="11690"/>
          </a:xfrm>
          <a:custGeom>
            <a:avLst/>
            <a:gdLst/>
            <a:ahLst/>
            <a:cxnLst/>
            <a:rect l="l" t="t" r="r" b="b"/>
            <a:pathLst>
              <a:path w="5079" h="17145">
                <a:moveTo>
                  <a:pt x="0" y="0"/>
                </a:moveTo>
                <a:lnTo>
                  <a:pt x="4572" y="1676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289" name="object 7289"/>
          <p:cNvSpPr/>
          <p:nvPr/>
        </p:nvSpPr>
        <p:spPr>
          <a:xfrm>
            <a:off x="9553055" y="2295351"/>
            <a:ext cx="1299" cy="2165"/>
          </a:xfrm>
          <a:custGeom>
            <a:avLst/>
            <a:gdLst/>
            <a:ahLst/>
            <a:cxnLst/>
            <a:rect l="l" t="t" r="r" b="b"/>
            <a:pathLst>
              <a:path w="1904" h="3175">
                <a:moveTo>
                  <a:pt x="1524" y="0"/>
                </a:moveTo>
                <a:lnTo>
                  <a:pt x="0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290" name="object 7290"/>
          <p:cNvSpPr/>
          <p:nvPr/>
        </p:nvSpPr>
        <p:spPr>
          <a:xfrm>
            <a:off x="9550976" y="2295351"/>
            <a:ext cx="2165" cy="216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3048" y="304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291" name="object 7291"/>
          <p:cNvSpPr/>
          <p:nvPr/>
        </p:nvSpPr>
        <p:spPr>
          <a:xfrm>
            <a:off x="9550976" y="2293273"/>
            <a:ext cx="2165" cy="216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0" y="3048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292" name="object 7292"/>
          <p:cNvSpPr/>
          <p:nvPr/>
        </p:nvSpPr>
        <p:spPr>
          <a:xfrm>
            <a:off x="9553055" y="2293273"/>
            <a:ext cx="1299" cy="2165"/>
          </a:xfrm>
          <a:custGeom>
            <a:avLst/>
            <a:gdLst/>
            <a:ahLst/>
            <a:cxnLst/>
            <a:rect l="l" t="t" r="r" b="b"/>
            <a:pathLst>
              <a:path w="1904" h="3175">
                <a:moveTo>
                  <a:pt x="0" y="0"/>
                </a:moveTo>
                <a:lnTo>
                  <a:pt x="1524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293" name="object 7293"/>
          <p:cNvSpPr/>
          <p:nvPr/>
        </p:nvSpPr>
        <p:spPr>
          <a:xfrm>
            <a:off x="9553055" y="2295351"/>
            <a:ext cx="3464" cy="3464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4572" y="0"/>
                </a:moveTo>
                <a:lnTo>
                  <a:pt x="0" y="4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294" name="object 7294"/>
          <p:cNvSpPr/>
          <p:nvPr/>
        </p:nvSpPr>
        <p:spPr>
          <a:xfrm>
            <a:off x="9548898" y="2295350"/>
            <a:ext cx="4330" cy="3464"/>
          </a:xfrm>
          <a:custGeom>
            <a:avLst/>
            <a:gdLst/>
            <a:ahLst/>
            <a:cxnLst/>
            <a:rect l="l" t="t" r="r" b="b"/>
            <a:pathLst>
              <a:path w="6350" h="5079">
                <a:moveTo>
                  <a:pt x="6096" y="457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295" name="object 7295"/>
          <p:cNvSpPr/>
          <p:nvPr/>
        </p:nvSpPr>
        <p:spPr>
          <a:xfrm>
            <a:off x="9548898" y="2292234"/>
            <a:ext cx="4330" cy="3464"/>
          </a:xfrm>
          <a:custGeom>
            <a:avLst/>
            <a:gdLst/>
            <a:ahLst/>
            <a:cxnLst/>
            <a:rect l="l" t="t" r="r" b="b"/>
            <a:pathLst>
              <a:path w="6350" h="5079">
                <a:moveTo>
                  <a:pt x="0" y="4572"/>
                </a:moveTo>
                <a:lnTo>
                  <a:pt x="609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296" name="object 7296"/>
          <p:cNvSpPr/>
          <p:nvPr/>
        </p:nvSpPr>
        <p:spPr>
          <a:xfrm>
            <a:off x="9553055" y="2292234"/>
            <a:ext cx="3464" cy="3464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0" y="0"/>
                </a:moveTo>
                <a:lnTo>
                  <a:pt x="4572" y="4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297" name="object 7297"/>
          <p:cNvSpPr/>
          <p:nvPr/>
        </p:nvSpPr>
        <p:spPr>
          <a:xfrm>
            <a:off x="9550976" y="2305742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4">
                <a:moveTo>
                  <a:pt x="0" y="0"/>
                </a:moveTo>
                <a:lnTo>
                  <a:pt x="1524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298" name="object 7298"/>
          <p:cNvSpPr/>
          <p:nvPr/>
        </p:nvSpPr>
        <p:spPr>
          <a:xfrm>
            <a:off x="9552015" y="2306781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299" name="object 7299"/>
          <p:cNvSpPr/>
          <p:nvPr/>
        </p:nvSpPr>
        <p:spPr>
          <a:xfrm>
            <a:off x="9553055" y="2306781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300" name="object 7300"/>
          <p:cNvSpPr/>
          <p:nvPr/>
        </p:nvSpPr>
        <p:spPr>
          <a:xfrm>
            <a:off x="9554094" y="2305742"/>
            <a:ext cx="0" cy="1299"/>
          </a:xfrm>
          <a:custGeom>
            <a:avLst/>
            <a:gdLst/>
            <a:ahLst/>
            <a:cxnLst/>
            <a:rect l="l" t="t" r="r" b="b"/>
            <a:pathLst>
              <a:path h="1904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301" name="object 7301"/>
          <p:cNvSpPr/>
          <p:nvPr/>
        </p:nvSpPr>
        <p:spPr>
          <a:xfrm>
            <a:off x="9554094" y="2304704"/>
            <a:ext cx="0" cy="1299"/>
          </a:xfrm>
          <a:custGeom>
            <a:avLst/>
            <a:gdLst/>
            <a:ahLst/>
            <a:cxnLst/>
            <a:rect l="l" t="t" r="r" b="b"/>
            <a:pathLst>
              <a:path h="1904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302" name="object 7302"/>
          <p:cNvSpPr/>
          <p:nvPr/>
        </p:nvSpPr>
        <p:spPr>
          <a:xfrm>
            <a:off x="9552015" y="2303665"/>
            <a:ext cx="2165" cy="1299"/>
          </a:xfrm>
          <a:custGeom>
            <a:avLst/>
            <a:gdLst/>
            <a:ahLst/>
            <a:cxnLst/>
            <a:rect l="l" t="t" r="r" b="b"/>
            <a:pathLst>
              <a:path w="3175" h="1904">
                <a:moveTo>
                  <a:pt x="3048" y="152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303" name="object 7303"/>
          <p:cNvSpPr/>
          <p:nvPr/>
        </p:nvSpPr>
        <p:spPr>
          <a:xfrm>
            <a:off x="9550976" y="2303665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4">
                <a:moveTo>
                  <a:pt x="1524" y="0"/>
                </a:moveTo>
                <a:lnTo>
                  <a:pt x="0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304" name="object 7304"/>
          <p:cNvSpPr/>
          <p:nvPr/>
        </p:nvSpPr>
        <p:spPr>
          <a:xfrm>
            <a:off x="9550976" y="2304704"/>
            <a:ext cx="0" cy="1299"/>
          </a:xfrm>
          <a:custGeom>
            <a:avLst/>
            <a:gdLst/>
            <a:ahLst/>
            <a:cxnLst/>
            <a:rect l="l" t="t" r="r" b="b"/>
            <a:pathLst>
              <a:path h="1904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305" name="object 7305"/>
          <p:cNvSpPr/>
          <p:nvPr/>
        </p:nvSpPr>
        <p:spPr>
          <a:xfrm>
            <a:off x="9550976" y="2305742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4">
                <a:moveTo>
                  <a:pt x="0" y="0"/>
                </a:moveTo>
                <a:lnTo>
                  <a:pt x="1524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306" name="object 7306"/>
          <p:cNvSpPr/>
          <p:nvPr/>
        </p:nvSpPr>
        <p:spPr>
          <a:xfrm>
            <a:off x="9552015" y="2306781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307" name="object 7307"/>
          <p:cNvSpPr/>
          <p:nvPr/>
        </p:nvSpPr>
        <p:spPr>
          <a:xfrm>
            <a:off x="9553055" y="2305742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4">
                <a:moveTo>
                  <a:pt x="0" y="1524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308" name="object 7308"/>
          <p:cNvSpPr/>
          <p:nvPr/>
        </p:nvSpPr>
        <p:spPr>
          <a:xfrm>
            <a:off x="9553055" y="2304704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4">
                <a:moveTo>
                  <a:pt x="1524" y="152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309" name="object 7309"/>
          <p:cNvSpPr/>
          <p:nvPr/>
        </p:nvSpPr>
        <p:spPr>
          <a:xfrm>
            <a:off x="9552015" y="2304704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310" name="object 7310"/>
          <p:cNvSpPr/>
          <p:nvPr/>
        </p:nvSpPr>
        <p:spPr>
          <a:xfrm>
            <a:off x="9550976" y="2304704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4">
                <a:moveTo>
                  <a:pt x="1524" y="0"/>
                </a:moveTo>
                <a:lnTo>
                  <a:pt x="0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311" name="object 7311"/>
          <p:cNvSpPr/>
          <p:nvPr/>
        </p:nvSpPr>
        <p:spPr>
          <a:xfrm>
            <a:off x="9554094" y="2305742"/>
            <a:ext cx="0" cy="1299"/>
          </a:xfrm>
          <a:custGeom>
            <a:avLst/>
            <a:gdLst/>
            <a:ahLst/>
            <a:cxnLst/>
            <a:rect l="l" t="t" r="r" b="b"/>
            <a:pathLst>
              <a:path h="1904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312" name="object 7312"/>
          <p:cNvSpPr/>
          <p:nvPr/>
        </p:nvSpPr>
        <p:spPr>
          <a:xfrm>
            <a:off x="9553055" y="2306781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313" name="object 7313"/>
          <p:cNvSpPr/>
          <p:nvPr/>
        </p:nvSpPr>
        <p:spPr>
          <a:xfrm>
            <a:off x="9552015" y="2306781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314" name="object 7314"/>
          <p:cNvSpPr/>
          <p:nvPr/>
        </p:nvSpPr>
        <p:spPr>
          <a:xfrm>
            <a:off x="9550976" y="2305742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4">
                <a:moveTo>
                  <a:pt x="1524" y="152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315" name="object 7315"/>
          <p:cNvSpPr/>
          <p:nvPr/>
        </p:nvSpPr>
        <p:spPr>
          <a:xfrm>
            <a:off x="9550976" y="2304704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4">
                <a:moveTo>
                  <a:pt x="0" y="1524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316" name="object 7316"/>
          <p:cNvSpPr/>
          <p:nvPr/>
        </p:nvSpPr>
        <p:spPr>
          <a:xfrm>
            <a:off x="9552015" y="2303665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4">
                <a:moveTo>
                  <a:pt x="0" y="1524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317" name="object 7317"/>
          <p:cNvSpPr/>
          <p:nvPr/>
        </p:nvSpPr>
        <p:spPr>
          <a:xfrm>
            <a:off x="9553055" y="2303665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4">
                <a:moveTo>
                  <a:pt x="0" y="0"/>
                </a:moveTo>
                <a:lnTo>
                  <a:pt x="1524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318" name="object 7318"/>
          <p:cNvSpPr/>
          <p:nvPr/>
        </p:nvSpPr>
        <p:spPr>
          <a:xfrm>
            <a:off x="9554094" y="2304704"/>
            <a:ext cx="0" cy="1299"/>
          </a:xfrm>
          <a:custGeom>
            <a:avLst/>
            <a:gdLst/>
            <a:ahLst/>
            <a:cxnLst/>
            <a:rect l="l" t="t" r="r" b="b"/>
            <a:pathLst>
              <a:path h="1904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319" name="object 7319"/>
          <p:cNvSpPr/>
          <p:nvPr/>
        </p:nvSpPr>
        <p:spPr>
          <a:xfrm>
            <a:off x="9553055" y="2305742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4">
                <a:moveTo>
                  <a:pt x="1524" y="0"/>
                </a:moveTo>
                <a:lnTo>
                  <a:pt x="0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320" name="object 7320"/>
          <p:cNvSpPr/>
          <p:nvPr/>
        </p:nvSpPr>
        <p:spPr>
          <a:xfrm>
            <a:off x="9552015" y="2306781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321" name="object 7321"/>
          <p:cNvSpPr/>
          <p:nvPr/>
        </p:nvSpPr>
        <p:spPr>
          <a:xfrm>
            <a:off x="9550976" y="2305742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4">
                <a:moveTo>
                  <a:pt x="1524" y="152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322" name="object 7322"/>
          <p:cNvSpPr/>
          <p:nvPr/>
        </p:nvSpPr>
        <p:spPr>
          <a:xfrm>
            <a:off x="9550976" y="2304704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4">
                <a:moveTo>
                  <a:pt x="0" y="1524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323" name="object 7323"/>
          <p:cNvSpPr/>
          <p:nvPr/>
        </p:nvSpPr>
        <p:spPr>
          <a:xfrm>
            <a:off x="9552015" y="2304704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324" name="object 7324"/>
          <p:cNvSpPr/>
          <p:nvPr/>
        </p:nvSpPr>
        <p:spPr>
          <a:xfrm>
            <a:off x="9553055" y="2304704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4">
                <a:moveTo>
                  <a:pt x="0" y="0"/>
                </a:moveTo>
                <a:lnTo>
                  <a:pt x="1524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325" name="object 7325"/>
          <p:cNvSpPr/>
          <p:nvPr/>
        </p:nvSpPr>
        <p:spPr>
          <a:xfrm>
            <a:off x="9553055" y="2304704"/>
            <a:ext cx="0" cy="1299"/>
          </a:xfrm>
          <a:custGeom>
            <a:avLst/>
            <a:gdLst/>
            <a:ahLst/>
            <a:cxnLst/>
            <a:rect l="l" t="t" r="r" b="b"/>
            <a:pathLst>
              <a:path h="1904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326" name="object 7326"/>
          <p:cNvSpPr/>
          <p:nvPr/>
        </p:nvSpPr>
        <p:spPr>
          <a:xfrm>
            <a:off x="9553055" y="2302626"/>
            <a:ext cx="0" cy="216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1524" y="1524"/>
                </a:moveTo>
                <a:lnTo>
                  <a:pt x="1524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327" name="object 7327"/>
          <p:cNvSpPr/>
          <p:nvPr/>
        </p:nvSpPr>
        <p:spPr>
          <a:xfrm>
            <a:off x="9553055" y="2300547"/>
            <a:ext cx="0" cy="216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1524" y="1524"/>
                </a:moveTo>
                <a:lnTo>
                  <a:pt x="1524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328" name="object 7328"/>
          <p:cNvSpPr/>
          <p:nvPr/>
        </p:nvSpPr>
        <p:spPr>
          <a:xfrm>
            <a:off x="9553055" y="2297430"/>
            <a:ext cx="0" cy="3464"/>
          </a:xfrm>
          <a:custGeom>
            <a:avLst/>
            <a:gdLst/>
            <a:ahLst/>
            <a:cxnLst/>
            <a:rect l="l" t="t" r="r" b="b"/>
            <a:pathLst>
              <a:path h="5079">
                <a:moveTo>
                  <a:pt x="-1524" y="2286"/>
                </a:moveTo>
                <a:lnTo>
                  <a:pt x="1524" y="2286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329" name="object 7329"/>
          <p:cNvSpPr/>
          <p:nvPr/>
        </p:nvSpPr>
        <p:spPr>
          <a:xfrm>
            <a:off x="9553055" y="2294311"/>
            <a:ext cx="0" cy="3464"/>
          </a:xfrm>
          <a:custGeom>
            <a:avLst/>
            <a:gdLst/>
            <a:ahLst/>
            <a:cxnLst/>
            <a:rect l="l" t="t" r="r" b="b"/>
            <a:pathLst>
              <a:path h="5079">
                <a:moveTo>
                  <a:pt x="-1524" y="2285"/>
                </a:moveTo>
                <a:lnTo>
                  <a:pt x="1524" y="2285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330" name="object 7330"/>
          <p:cNvSpPr/>
          <p:nvPr/>
        </p:nvSpPr>
        <p:spPr>
          <a:xfrm>
            <a:off x="9553055" y="2292235"/>
            <a:ext cx="0" cy="216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1524" y="1524"/>
                </a:moveTo>
                <a:lnTo>
                  <a:pt x="1524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331" name="object 7331"/>
          <p:cNvSpPr/>
          <p:nvPr/>
        </p:nvSpPr>
        <p:spPr>
          <a:xfrm>
            <a:off x="9553055" y="2290157"/>
            <a:ext cx="0" cy="216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1524" y="1524"/>
                </a:moveTo>
                <a:lnTo>
                  <a:pt x="1524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332" name="object 7332"/>
          <p:cNvSpPr/>
          <p:nvPr/>
        </p:nvSpPr>
        <p:spPr>
          <a:xfrm>
            <a:off x="9553055" y="229015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333" name="object 7333"/>
          <p:cNvSpPr/>
          <p:nvPr/>
        </p:nvSpPr>
        <p:spPr>
          <a:xfrm>
            <a:off x="9552015" y="229015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334" name="object 7334"/>
          <p:cNvSpPr/>
          <p:nvPr/>
        </p:nvSpPr>
        <p:spPr>
          <a:xfrm>
            <a:off x="9552015" y="2290157"/>
            <a:ext cx="0" cy="216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1524" y="1524"/>
                </a:moveTo>
                <a:lnTo>
                  <a:pt x="1524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335" name="object 7335"/>
          <p:cNvSpPr/>
          <p:nvPr/>
        </p:nvSpPr>
        <p:spPr>
          <a:xfrm>
            <a:off x="9552015" y="2292234"/>
            <a:ext cx="0" cy="3464"/>
          </a:xfrm>
          <a:custGeom>
            <a:avLst/>
            <a:gdLst/>
            <a:ahLst/>
            <a:cxnLst/>
            <a:rect l="l" t="t" r="r" b="b"/>
            <a:pathLst>
              <a:path h="5079">
                <a:moveTo>
                  <a:pt x="-1524" y="2286"/>
                </a:moveTo>
                <a:lnTo>
                  <a:pt x="1524" y="2286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336" name="object 7336"/>
          <p:cNvSpPr/>
          <p:nvPr/>
        </p:nvSpPr>
        <p:spPr>
          <a:xfrm>
            <a:off x="9552015" y="2295351"/>
            <a:ext cx="0" cy="3464"/>
          </a:xfrm>
          <a:custGeom>
            <a:avLst/>
            <a:gdLst/>
            <a:ahLst/>
            <a:cxnLst/>
            <a:rect l="l" t="t" r="r" b="b"/>
            <a:pathLst>
              <a:path h="5079">
                <a:moveTo>
                  <a:pt x="-1524" y="2285"/>
                </a:moveTo>
                <a:lnTo>
                  <a:pt x="1524" y="2285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337" name="object 7337"/>
          <p:cNvSpPr/>
          <p:nvPr/>
        </p:nvSpPr>
        <p:spPr>
          <a:xfrm>
            <a:off x="9552015" y="2298468"/>
            <a:ext cx="0" cy="3464"/>
          </a:xfrm>
          <a:custGeom>
            <a:avLst/>
            <a:gdLst/>
            <a:ahLst/>
            <a:cxnLst/>
            <a:rect l="l" t="t" r="r" b="b"/>
            <a:pathLst>
              <a:path h="5079">
                <a:moveTo>
                  <a:pt x="-1524" y="2285"/>
                </a:moveTo>
                <a:lnTo>
                  <a:pt x="1524" y="2285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338" name="object 7338"/>
          <p:cNvSpPr/>
          <p:nvPr/>
        </p:nvSpPr>
        <p:spPr>
          <a:xfrm>
            <a:off x="9552015" y="2301586"/>
            <a:ext cx="0" cy="216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1524" y="1524"/>
                </a:moveTo>
                <a:lnTo>
                  <a:pt x="1524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339" name="object 7339"/>
          <p:cNvSpPr/>
          <p:nvPr/>
        </p:nvSpPr>
        <p:spPr>
          <a:xfrm>
            <a:off x="9552015" y="2303665"/>
            <a:ext cx="0" cy="216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1524" y="1524"/>
                </a:moveTo>
                <a:lnTo>
                  <a:pt x="1524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340" name="object 7340"/>
          <p:cNvSpPr/>
          <p:nvPr/>
        </p:nvSpPr>
        <p:spPr>
          <a:xfrm>
            <a:off x="9552015" y="230574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341" name="object 7341"/>
          <p:cNvSpPr/>
          <p:nvPr/>
        </p:nvSpPr>
        <p:spPr>
          <a:xfrm>
            <a:off x="9552015" y="2306781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342" name="object 7342"/>
          <p:cNvSpPr/>
          <p:nvPr/>
        </p:nvSpPr>
        <p:spPr>
          <a:xfrm>
            <a:off x="9552015" y="230678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343" name="object 7343"/>
          <p:cNvSpPr/>
          <p:nvPr/>
        </p:nvSpPr>
        <p:spPr>
          <a:xfrm>
            <a:off x="9552015" y="230678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344" name="object 7344"/>
          <p:cNvSpPr/>
          <p:nvPr/>
        </p:nvSpPr>
        <p:spPr>
          <a:xfrm>
            <a:off x="9552015" y="2305742"/>
            <a:ext cx="0" cy="1299"/>
          </a:xfrm>
          <a:custGeom>
            <a:avLst/>
            <a:gdLst/>
            <a:ahLst/>
            <a:cxnLst/>
            <a:rect l="l" t="t" r="r" b="b"/>
            <a:pathLst>
              <a:path h="1904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345" name="object 7345"/>
          <p:cNvSpPr/>
          <p:nvPr/>
        </p:nvSpPr>
        <p:spPr>
          <a:xfrm>
            <a:off x="9552015" y="230574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346" name="object 7346"/>
          <p:cNvSpPr/>
          <p:nvPr/>
        </p:nvSpPr>
        <p:spPr>
          <a:xfrm>
            <a:off x="9552015" y="230574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347" name="object 7347"/>
          <p:cNvSpPr/>
          <p:nvPr/>
        </p:nvSpPr>
        <p:spPr>
          <a:xfrm>
            <a:off x="9552015" y="230574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348" name="object 7348"/>
          <p:cNvSpPr/>
          <p:nvPr/>
        </p:nvSpPr>
        <p:spPr>
          <a:xfrm>
            <a:off x="9552015" y="2304704"/>
            <a:ext cx="0" cy="1299"/>
          </a:xfrm>
          <a:custGeom>
            <a:avLst/>
            <a:gdLst/>
            <a:ahLst/>
            <a:cxnLst/>
            <a:rect l="l" t="t" r="r" b="b"/>
            <a:pathLst>
              <a:path h="1904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349" name="object 7349"/>
          <p:cNvSpPr/>
          <p:nvPr/>
        </p:nvSpPr>
        <p:spPr>
          <a:xfrm>
            <a:off x="9552015" y="230470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350" name="object 7350"/>
          <p:cNvSpPr/>
          <p:nvPr/>
        </p:nvSpPr>
        <p:spPr>
          <a:xfrm>
            <a:off x="9552015" y="230470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351" name="object 7351"/>
          <p:cNvSpPr/>
          <p:nvPr/>
        </p:nvSpPr>
        <p:spPr>
          <a:xfrm>
            <a:off x="9552015" y="230470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352" name="object 7352"/>
          <p:cNvSpPr/>
          <p:nvPr/>
        </p:nvSpPr>
        <p:spPr>
          <a:xfrm>
            <a:off x="9552015" y="2304704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353" name="object 7353"/>
          <p:cNvSpPr/>
          <p:nvPr/>
        </p:nvSpPr>
        <p:spPr>
          <a:xfrm>
            <a:off x="9553055" y="230470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354" name="object 7354"/>
          <p:cNvSpPr/>
          <p:nvPr/>
        </p:nvSpPr>
        <p:spPr>
          <a:xfrm>
            <a:off x="9553055" y="230470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355" name="object 7355"/>
          <p:cNvSpPr/>
          <p:nvPr/>
        </p:nvSpPr>
        <p:spPr>
          <a:xfrm>
            <a:off x="9553055" y="230470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356" name="object 7356"/>
          <p:cNvSpPr/>
          <p:nvPr/>
        </p:nvSpPr>
        <p:spPr>
          <a:xfrm>
            <a:off x="9553055" y="230470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357" name="object 7357"/>
          <p:cNvSpPr/>
          <p:nvPr/>
        </p:nvSpPr>
        <p:spPr>
          <a:xfrm>
            <a:off x="9553055" y="2304704"/>
            <a:ext cx="0" cy="1299"/>
          </a:xfrm>
          <a:custGeom>
            <a:avLst/>
            <a:gdLst/>
            <a:ahLst/>
            <a:cxnLst/>
            <a:rect l="l" t="t" r="r" b="b"/>
            <a:pathLst>
              <a:path h="1904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358" name="object 7358"/>
          <p:cNvSpPr/>
          <p:nvPr/>
        </p:nvSpPr>
        <p:spPr>
          <a:xfrm>
            <a:off x="9553055" y="230574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359" name="object 7359"/>
          <p:cNvSpPr/>
          <p:nvPr/>
        </p:nvSpPr>
        <p:spPr>
          <a:xfrm>
            <a:off x="9553055" y="230574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360" name="object 7360"/>
          <p:cNvSpPr/>
          <p:nvPr/>
        </p:nvSpPr>
        <p:spPr>
          <a:xfrm>
            <a:off x="9553055" y="230574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361" name="object 7361"/>
          <p:cNvSpPr/>
          <p:nvPr/>
        </p:nvSpPr>
        <p:spPr>
          <a:xfrm>
            <a:off x="9553055" y="2305742"/>
            <a:ext cx="0" cy="1299"/>
          </a:xfrm>
          <a:custGeom>
            <a:avLst/>
            <a:gdLst/>
            <a:ahLst/>
            <a:cxnLst/>
            <a:rect l="l" t="t" r="r" b="b"/>
            <a:pathLst>
              <a:path h="1904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362" name="object 7362"/>
          <p:cNvSpPr/>
          <p:nvPr/>
        </p:nvSpPr>
        <p:spPr>
          <a:xfrm>
            <a:off x="9553055" y="230678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363" name="object 7363"/>
          <p:cNvSpPr/>
          <p:nvPr/>
        </p:nvSpPr>
        <p:spPr>
          <a:xfrm>
            <a:off x="9553055" y="230678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364" name="object 7364"/>
          <p:cNvSpPr/>
          <p:nvPr/>
        </p:nvSpPr>
        <p:spPr>
          <a:xfrm>
            <a:off x="9553055" y="230678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365" name="object 7365"/>
          <p:cNvSpPr/>
          <p:nvPr/>
        </p:nvSpPr>
        <p:spPr>
          <a:xfrm>
            <a:off x="9553055" y="228911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366" name="object 7366"/>
          <p:cNvSpPr/>
          <p:nvPr/>
        </p:nvSpPr>
        <p:spPr>
          <a:xfrm>
            <a:off x="9553055" y="228911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367" name="object 7367"/>
          <p:cNvSpPr/>
          <p:nvPr/>
        </p:nvSpPr>
        <p:spPr>
          <a:xfrm>
            <a:off x="9553055" y="228911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368" name="object 7368"/>
          <p:cNvSpPr/>
          <p:nvPr/>
        </p:nvSpPr>
        <p:spPr>
          <a:xfrm>
            <a:off x="9553055" y="228911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369" name="object 7369"/>
          <p:cNvSpPr/>
          <p:nvPr/>
        </p:nvSpPr>
        <p:spPr>
          <a:xfrm>
            <a:off x="9553055" y="2289117"/>
            <a:ext cx="0" cy="1299"/>
          </a:xfrm>
          <a:custGeom>
            <a:avLst/>
            <a:gdLst/>
            <a:ahLst/>
            <a:cxnLst/>
            <a:rect l="l" t="t" r="r" b="b"/>
            <a:pathLst>
              <a:path h="1904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370" name="object 7370"/>
          <p:cNvSpPr/>
          <p:nvPr/>
        </p:nvSpPr>
        <p:spPr>
          <a:xfrm>
            <a:off x="9553055" y="229015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371" name="object 7371"/>
          <p:cNvSpPr/>
          <p:nvPr/>
        </p:nvSpPr>
        <p:spPr>
          <a:xfrm>
            <a:off x="9553055" y="229015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372" name="object 7372"/>
          <p:cNvSpPr/>
          <p:nvPr/>
        </p:nvSpPr>
        <p:spPr>
          <a:xfrm>
            <a:off x="9553055" y="229015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373" name="object 7373"/>
          <p:cNvSpPr/>
          <p:nvPr/>
        </p:nvSpPr>
        <p:spPr>
          <a:xfrm>
            <a:off x="9553055" y="2290157"/>
            <a:ext cx="0" cy="1299"/>
          </a:xfrm>
          <a:custGeom>
            <a:avLst/>
            <a:gdLst/>
            <a:ahLst/>
            <a:cxnLst/>
            <a:rect l="l" t="t" r="r" b="b"/>
            <a:pathLst>
              <a:path h="1904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374" name="object 7374"/>
          <p:cNvSpPr/>
          <p:nvPr/>
        </p:nvSpPr>
        <p:spPr>
          <a:xfrm>
            <a:off x="9553055" y="229119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375" name="object 7375"/>
          <p:cNvSpPr/>
          <p:nvPr/>
        </p:nvSpPr>
        <p:spPr>
          <a:xfrm>
            <a:off x="9553055" y="229119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376" name="object 7376"/>
          <p:cNvSpPr/>
          <p:nvPr/>
        </p:nvSpPr>
        <p:spPr>
          <a:xfrm>
            <a:off x="9553055" y="229119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377" name="object 7377"/>
          <p:cNvSpPr/>
          <p:nvPr/>
        </p:nvSpPr>
        <p:spPr>
          <a:xfrm>
            <a:off x="9552015" y="2291195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378" name="object 7378"/>
          <p:cNvSpPr/>
          <p:nvPr/>
        </p:nvSpPr>
        <p:spPr>
          <a:xfrm>
            <a:off x="9552015" y="229119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379" name="object 7379"/>
          <p:cNvSpPr/>
          <p:nvPr/>
        </p:nvSpPr>
        <p:spPr>
          <a:xfrm>
            <a:off x="9552015" y="229119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380" name="object 7380"/>
          <p:cNvSpPr/>
          <p:nvPr/>
        </p:nvSpPr>
        <p:spPr>
          <a:xfrm>
            <a:off x="9552015" y="2290157"/>
            <a:ext cx="0" cy="1299"/>
          </a:xfrm>
          <a:custGeom>
            <a:avLst/>
            <a:gdLst/>
            <a:ahLst/>
            <a:cxnLst/>
            <a:rect l="l" t="t" r="r" b="b"/>
            <a:pathLst>
              <a:path h="1904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381" name="object 7381"/>
          <p:cNvSpPr/>
          <p:nvPr/>
        </p:nvSpPr>
        <p:spPr>
          <a:xfrm>
            <a:off x="9552015" y="229015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382" name="object 7382"/>
          <p:cNvSpPr/>
          <p:nvPr/>
        </p:nvSpPr>
        <p:spPr>
          <a:xfrm>
            <a:off x="9552015" y="229015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383" name="object 7383"/>
          <p:cNvSpPr/>
          <p:nvPr/>
        </p:nvSpPr>
        <p:spPr>
          <a:xfrm>
            <a:off x="9552015" y="229015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384" name="object 7384"/>
          <p:cNvSpPr/>
          <p:nvPr/>
        </p:nvSpPr>
        <p:spPr>
          <a:xfrm>
            <a:off x="9552015" y="2289117"/>
            <a:ext cx="0" cy="1299"/>
          </a:xfrm>
          <a:custGeom>
            <a:avLst/>
            <a:gdLst/>
            <a:ahLst/>
            <a:cxnLst/>
            <a:rect l="l" t="t" r="r" b="b"/>
            <a:pathLst>
              <a:path h="1904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385" name="object 7385"/>
          <p:cNvSpPr/>
          <p:nvPr/>
        </p:nvSpPr>
        <p:spPr>
          <a:xfrm>
            <a:off x="9552015" y="228911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386" name="object 7386"/>
          <p:cNvSpPr/>
          <p:nvPr/>
        </p:nvSpPr>
        <p:spPr>
          <a:xfrm>
            <a:off x="9552015" y="228911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387" name="object 7387"/>
          <p:cNvSpPr/>
          <p:nvPr/>
        </p:nvSpPr>
        <p:spPr>
          <a:xfrm>
            <a:off x="9552015" y="228911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388" name="object 7388"/>
          <p:cNvSpPr/>
          <p:nvPr/>
        </p:nvSpPr>
        <p:spPr>
          <a:xfrm>
            <a:off x="9552015" y="2289117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389" name="object 7389"/>
          <p:cNvSpPr/>
          <p:nvPr/>
        </p:nvSpPr>
        <p:spPr>
          <a:xfrm>
            <a:off x="9563445" y="2305742"/>
            <a:ext cx="10391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390" name="object 7390"/>
          <p:cNvSpPr/>
          <p:nvPr/>
        </p:nvSpPr>
        <p:spPr>
          <a:xfrm>
            <a:off x="9560329" y="2302625"/>
            <a:ext cx="3464" cy="3464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0" y="4572"/>
                </a:moveTo>
                <a:lnTo>
                  <a:pt x="4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391" name="object 7391"/>
          <p:cNvSpPr/>
          <p:nvPr/>
        </p:nvSpPr>
        <p:spPr>
          <a:xfrm>
            <a:off x="9563445" y="2302625"/>
            <a:ext cx="2165" cy="3464"/>
          </a:xfrm>
          <a:custGeom>
            <a:avLst/>
            <a:gdLst/>
            <a:ahLst/>
            <a:cxnLst/>
            <a:rect l="l" t="t" r="r" b="b"/>
            <a:pathLst>
              <a:path w="3175" h="5079">
                <a:moveTo>
                  <a:pt x="0" y="0"/>
                </a:moveTo>
                <a:lnTo>
                  <a:pt x="3048" y="4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392" name="object 7392"/>
          <p:cNvSpPr/>
          <p:nvPr/>
        </p:nvSpPr>
        <p:spPr>
          <a:xfrm>
            <a:off x="9563445" y="2305742"/>
            <a:ext cx="2165" cy="216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3048" y="0"/>
                </a:moveTo>
                <a:lnTo>
                  <a:pt x="0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393" name="object 7393"/>
          <p:cNvSpPr/>
          <p:nvPr/>
        </p:nvSpPr>
        <p:spPr>
          <a:xfrm>
            <a:off x="9560328" y="2305742"/>
            <a:ext cx="3464" cy="2165"/>
          </a:xfrm>
          <a:custGeom>
            <a:avLst/>
            <a:gdLst/>
            <a:ahLst/>
            <a:cxnLst/>
            <a:rect l="l" t="t" r="r" b="b"/>
            <a:pathLst>
              <a:path w="5079" h="3175">
                <a:moveTo>
                  <a:pt x="4572" y="304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394" name="object 7394"/>
          <p:cNvSpPr/>
          <p:nvPr/>
        </p:nvSpPr>
        <p:spPr>
          <a:xfrm>
            <a:off x="9532272" y="2305742"/>
            <a:ext cx="10391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1524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395" name="object 7395"/>
          <p:cNvSpPr/>
          <p:nvPr/>
        </p:nvSpPr>
        <p:spPr>
          <a:xfrm>
            <a:off x="9542664" y="2305742"/>
            <a:ext cx="2165" cy="216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3048" y="0"/>
                </a:moveTo>
                <a:lnTo>
                  <a:pt x="0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396" name="object 7396"/>
          <p:cNvSpPr/>
          <p:nvPr/>
        </p:nvSpPr>
        <p:spPr>
          <a:xfrm>
            <a:off x="9539546" y="2305742"/>
            <a:ext cx="3464" cy="2165"/>
          </a:xfrm>
          <a:custGeom>
            <a:avLst/>
            <a:gdLst/>
            <a:ahLst/>
            <a:cxnLst/>
            <a:rect l="l" t="t" r="r" b="b"/>
            <a:pathLst>
              <a:path w="5079" h="3175">
                <a:moveTo>
                  <a:pt x="4572" y="304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397" name="object 7397"/>
          <p:cNvSpPr/>
          <p:nvPr/>
        </p:nvSpPr>
        <p:spPr>
          <a:xfrm>
            <a:off x="9539546" y="2302625"/>
            <a:ext cx="3464" cy="3464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0" y="4572"/>
                </a:moveTo>
                <a:lnTo>
                  <a:pt x="4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398" name="object 7398"/>
          <p:cNvSpPr/>
          <p:nvPr/>
        </p:nvSpPr>
        <p:spPr>
          <a:xfrm>
            <a:off x="9542663" y="2302625"/>
            <a:ext cx="2165" cy="3464"/>
          </a:xfrm>
          <a:custGeom>
            <a:avLst/>
            <a:gdLst/>
            <a:ahLst/>
            <a:cxnLst/>
            <a:rect l="l" t="t" r="r" b="b"/>
            <a:pathLst>
              <a:path w="3175" h="5079">
                <a:moveTo>
                  <a:pt x="0" y="0"/>
                </a:moveTo>
                <a:lnTo>
                  <a:pt x="3048" y="4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399" name="object 7399"/>
          <p:cNvSpPr/>
          <p:nvPr/>
        </p:nvSpPr>
        <p:spPr>
          <a:xfrm>
            <a:off x="9591500" y="2170660"/>
            <a:ext cx="0" cy="87457"/>
          </a:xfrm>
          <a:custGeom>
            <a:avLst/>
            <a:gdLst/>
            <a:ahLst/>
            <a:cxnLst/>
            <a:rect l="l" t="t" r="r" b="b"/>
            <a:pathLst>
              <a:path h="128270">
                <a:moveTo>
                  <a:pt x="0" y="128016"/>
                </a:moveTo>
                <a:lnTo>
                  <a:pt x="0" y="0"/>
                </a:lnTo>
              </a:path>
            </a:pathLst>
          </a:custGeom>
          <a:ln w="3175">
            <a:solidFill>
              <a:srgbClr val="7F7F7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400" name="object 7400"/>
          <p:cNvSpPr/>
          <p:nvPr/>
        </p:nvSpPr>
        <p:spPr>
          <a:xfrm>
            <a:off x="9513569" y="2170660"/>
            <a:ext cx="77932" cy="0"/>
          </a:xfrm>
          <a:custGeom>
            <a:avLst/>
            <a:gdLst/>
            <a:ahLst/>
            <a:cxnLst/>
            <a:rect l="l" t="t" r="r" b="b"/>
            <a:pathLst>
              <a:path w="114300">
                <a:moveTo>
                  <a:pt x="11430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7F7F7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401" name="object 7401"/>
          <p:cNvSpPr/>
          <p:nvPr/>
        </p:nvSpPr>
        <p:spPr>
          <a:xfrm>
            <a:off x="9513569" y="2170660"/>
            <a:ext cx="0" cy="87457"/>
          </a:xfrm>
          <a:custGeom>
            <a:avLst/>
            <a:gdLst/>
            <a:ahLst/>
            <a:cxnLst/>
            <a:rect l="l" t="t" r="r" b="b"/>
            <a:pathLst>
              <a:path h="128270">
                <a:moveTo>
                  <a:pt x="0" y="0"/>
                </a:moveTo>
                <a:lnTo>
                  <a:pt x="0" y="128016"/>
                </a:lnTo>
              </a:path>
            </a:pathLst>
          </a:custGeom>
          <a:ln w="3175">
            <a:solidFill>
              <a:srgbClr val="7F7F7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402" name="object 7402"/>
          <p:cNvSpPr/>
          <p:nvPr/>
        </p:nvSpPr>
        <p:spPr>
          <a:xfrm>
            <a:off x="9681901" y="2257944"/>
            <a:ext cx="0" cy="65809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0"/>
                </a:moveTo>
                <a:lnTo>
                  <a:pt x="0" y="9601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403" name="object 7403"/>
          <p:cNvSpPr/>
          <p:nvPr/>
        </p:nvSpPr>
        <p:spPr>
          <a:xfrm>
            <a:off x="9315103" y="2257945"/>
            <a:ext cx="367145" cy="0"/>
          </a:xfrm>
          <a:custGeom>
            <a:avLst/>
            <a:gdLst/>
            <a:ahLst/>
            <a:cxnLst/>
            <a:rect l="l" t="t" r="r" b="b"/>
            <a:pathLst>
              <a:path w="538480">
                <a:moveTo>
                  <a:pt x="53797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404" name="object 7404"/>
          <p:cNvSpPr/>
          <p:nvPr/>
        </p:nvSpPr>
        <p:spPr>
          <a:xfrm>
            <a:off x="9315102" y="2257944"/>
            <a:ext cx="0" cy="65809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0"/>
                </a:moveTo>
                <a:lnTo>
                  <a:pt x="0" y="9601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405" name="object 7405"/>
          <p:cNvSpPr/>
          <p:nvPr/>
        </p:nvSpPr>
        <p:spPr>
          <a:xfrm>
            <a:off x="9315103" y="2321328"/>
            <a:ext cx="367145" cy="0"/>
          </a:xfrm>
          <a:custGeom>
            <a:avLst/>
            <a:gdLst/>
            <a:ahLst/>
            <a:cxnLst/>
            <a:rect l="l" t="t" r="r" b="b"/>
            <a:pathLst>
              <a:path w="538480">
                <a:moveTo>
                  <a:pt x="53797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406" name="object 7406"/>
          <p:cNvSpPr/>
          <p:nvPr/>
        </p:nvSpPr>
        <p:spPr>
          <a:xfrm>
            <a:off x="9315103" y="2323406"/>
            <a:ext cx="367145" cy="0"/>
          </a:xfrm>
          <a:custGeom>
            <a:avLst/>
            <a:gdLst/>
            <a:ahLst/>
            <a:cxnLst/>
            <a:rect l="l" t="t" r="r" b="b"/>
            <a:pathLst>
              <a:path w="538480">
                <a:moveTo>
                  <a:pt x="0" y="0"/>
                </a:moveTo>
                <a:lnTo>
                  <a:pt x="5379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407" name="object 7407"/>
          <p:cNvSpPr/>
          <p:nvPr/>
        </p:nvSpPr>
        <p:spPr>
          <a:xfrm>
            <a:off x="9649691" y="2305742"/>
            <a:ext cx="2165" cy="216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3048" y="0"/>
                </a:moveTo>
                <a:lnTo>
                  <a:pt x="0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408" name="object 7408"/>
          <p:cNvSpPr/>
          <p:nvPr/>
        </p:nvSpPr>
        <p:spPr>
          <a:xfrm>
            <a:off x="9647612" y="2305742"/>
            <a:ext cx="2165" cy="216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3048" y="304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409" name="object 7409"/>
          <p:cNvSpPr/>
          <p:nvPr/>
        </p:nvSpPr>
        <p:spPr>
          <a:xfrm>
            <a:off x="9647612" y="2303665"/>
            <a:ext cx="2165" cy="216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0" y="3048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410" name="object 7410"/>
          <p:cNvSpPr/>
          <p:nvPr/>
        </p:nvSpPr>
        <p:spPr>
          <a:xfrm>
            <a:off x="9649691" y="2303665"/>
            <a:ext cx="2165" cy="216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0" y="0"/>
                </a:moveTo>
                <a:lnTo>
                  <a:pt x="3048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411" name="object 7411"/>
          <p:cNvSpPr/>
          <p:nvPr/>
        </p:nvSpPr>
        <p:spPr>
          <a:xfrm>
            <a:off x="9638259" y="2305742"/>
            <a:ext cx="3464" cy="1299"/>
          </a:xfrm>
          <a:custGeom>
            <a:avLst/>
            <a:gdLst/>
            <a:ahLst/>
            <a:cxnLst/>
            <a:rect l="l" t="t" r="r" b="b"/>
            <a:pathLst>
              <a:path w="5079" h="1904">
                <a:moveTo>
                  <a:pt x="4572" y="0"/>
                </a:moveTo>
                <a:lnTo>
                  <a:pt x="0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412" name="object 7412"/>
          <p:cNvSpPr/>
          <p:nvPr/>
        </p:nvSpPr>
        <p:spPr>
          <a:xfrm>
            <a:off x="9638261" y="2303664"/>
            <a:ext cx="0" cy="3464"/>
          </a:xfrm>
          <a:custGeom>
            <a:avLst/>
            <a:gdLst/>
            <a:ahLst/>
            <a:cxnLst/>
            <a:rect l="l" t="t" r="r" b="b"/>
            <a:pathLst>
              <a:path h="5079">
                <a:moveTo>
                  <a:pt x="-1524" y="2286"/>
                </a:moveTo>
                <a:lnTo>
                  <a:pt x="1524" y="2286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413" name="object 7413"/>
          <p:cNvSpPr/>
          <p:nvPr/>
        </p:nvSpPr>
        <p:spPr>
          <a:xfrm>
            <a:off x="9638261" y="2303665"/>
            <a:ext cx="3464" cy="2165"/>
          </a:xfrm>
          <a:custGeom>
            <a:avLst/>
            <a:gdLst/>
            <a:ahLst/>
            <a:cxnLst/>
            <a:rect l="l" t="t" r="r" b="b"/>
            <a:pathLst>
              <a:path w="5079" h="3175">
                <a:moveTo>
                  <a:pt x="0" y="0"/>
                </a:moveTo>
                <a:lnTo>
                  <a:pt x="4572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414" name="object 7414"/>
          <p:cNvSpPr/>
          <p:nvPr/>
        </p:nvSpPr>
        <p:spPr>
          <a:xfrm>
            <a:off x="9628908" y="2305742"/>
            <a:ext cx="2165" cy="216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3048" y="0"/>
                </a:moveTo>
                <a:lnTo>
                  <a:pt x="0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415" name="object 7415"/>
          <p:cNvSpPr/>
          <p:nvPr/>
        </p:nvSpPr>
        <p:spPr>
          <a:xfrm>
            <a:off x="9626830" y="2305742"/>
            <a:ext cx="2165" cy="216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3048" y="304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416" name="object 7416"/>
          <p:cNvSpPr/>
          <p:nvPr/>
        </p:nvSpPr>
        <p:spPr>
          <a:xfrm>
            <a:off x="9626830" y="2303665"/>
            <a:ext cx="2165" cy="216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0" y="3048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417" name="object 7417"/>
          <p:cNvSpPr/>
          <p:nvPr/>
        </p:nvSpPr>
        <p:spPr>
          <a:xfrm>
            <a:off x="9628908" y="2303665"/>
            <a:ext cx="2165" cy="216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0" y="0"/>
                </a:moveTo>
                <a:lnTo>
                  <a:pt x="3048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418" name="object 7418"/>
          <p:cNvSpPr/>
          <p:nvPr/>
        </p:nvSpPr>
        <p:spPr>
          <a:xfrm>
            <a:off x="9647612" y="2295351"/>
            <a:ext cx="15586" cy="5195"/>
          </a:xfrm>
          <a:custGeom>
            <a:avLst/>
            <a:gdLst/>
            <a:ahLst/>
            <a:cxnLst/>
            <a:rect l="l" t="t" r="r" b="b"/>
            <a:pathLst>
              <a:path w="22859" h="7620">
                <a:moveTo>
                  <a:pt x="22859" y="0"/>
                </a:moveTo>
                <a:lnTo>
                  <a:pt x="0" y="76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419" name="object 7419"/>
          <p:cNvSpPr/>
          <p:nvPr/>
        </p:nvSpPr>
        <p:spPr>
          <a:xfrm>
            <a:off x="9630987" y="2300547"/>
            <a:ext cx="16885" cy="0"/>
          </a:xfrm>
          <a:custGeom>
            <a:avLst/>
            <a:gdLst/>
            <a:ahLst/>
            <a:cxnLst/>
            <a:rect l="l" t="t" r="r" b="b"/>
            <a:pathLst>
              <a:path w="24765">
                <a:moveTo>
                  <a:pt x="24383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420" name="object 7420"/>
          <p:cNvSpPr/>
          <p:nvPr/>
        </p:nvSpPr>
        <p:spPr>
          <a:xfrm>
            <a:off x="9615400" y="2295351"/>
            <a:ext cx="15586" cy="5195"/>
          </a:xfrm>
          <a:custGeom>
            <a:avLst/>
            <a:gdLst/>
            <a:ahLst/>
            <a:cxnLst/>
            <a:rect l="l" t="t" r="r" b="b"/>
            <a:pathLst>
              <a:path w="22859" h="7620">
                <a:moveTo>
                  <a:pt x="22859" y="76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421" name="object 7421"/>
          <p:cNvSpPr/>
          <p:nvPr/>
        </p:nvSpPr>
        <p:spPr>
          <a:xfrm>
            <a:off x="9618518" y="2288077"/>
            <a:ext cx="1299" cy="9525"/>
          </a:xfrm>
          <a:custGeom>
            <a:avLst/>
            <a:gdLst/>
            <a:ahLst/>
            <a:cxnLst/>
            <a:rect l="l" t="t" r="r" b="b"/>
            <a:pathLst>
              <a:path w="1904" h="13970">
                <a:moveTo>
                  <a:pt x="1524" y="1371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422" name="object 7422"/>
          <p:cNvSpPr/>
          <p:nvPr/>
        </p:nvSpPr>
        <p:spPr>
          <a:xfrm>
            <a:off x="9618517" y="2279765"/>
            <a:ext cx="4330" cy="8659"/>
          </a:xfrm>
          <a:custGeom>
            <a:avLst/>
            <a:gdLst/>
            <a:ahLst/>
            <a:cxnLst/>
            <a:rect l="l" t="t" r="r" b="b"/>
            <a:pathLst>
              <a:path w="6350" h="12700">
                <a:moveTo>
                  <a:pt x="0" y="12192"/>
                </a:moveTo>
                <a:lnTo>
                  <a:pt x="609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423" name="object 7423"/>
          <p:cNvSpPr/>
          <p:nvPr/>
        </p:nvSpPr>
        <p:spPr>
          <a:xfrm>
            <a:off x="9622675" y="2274570"/>
            <a:ext cx="10391" cy="5195"/>
          </a:xfrm>
          <a:custGeom>
            <a:avLst/>
            <a:gdLst/>
            <a:ahLst/>
            <a:cxnLst/>
            <a:rect l="l" t="t" r="r" b="b"/>
            <a:pathLst>
              <a:path w="15240" h="7620">
                <a:moveTo>
                  <a:pt x="0" y="7620"/>
                </a:moveTo>
                <a:lnTo>
                  <a:pt x="1524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424" name="object 7424"/>
          <p:cNvSpPr/>
          <p:nvPr/>
        </p:nvSpPr>
        <p:spPr>
          <a:xfrm>
            <a:off x="9633064" y="2274569"/>
            <a:ext cx="12556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425" name="object 7425"/>
          <p:cNvSpPr/>
          <p:nvPr/>
        </p:nvSpPr>
        <p:spPr>
          <a:xfrm>
            <a:off x="9645534" y="2274570"/>
            <a:ext cx="10391" cy="5195"/>
          </a:xfrm>
          <a:custGeom>
            <a:avLst/>
            <a:gdLst/>
            <a:ahLst/>
            <a:cxnLst/>
            <a:rect l="l" t="t" r="r" b="b"/>
            <a:pathLst>
              <a:path w="15240" h="7620">
                <a:moveTo>
                  <a:pt x="0" y="0"/>
                </a:moveTo>
                <a:lnTo>
                  <a:pt x="15240" y="76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426" name="object 7426"/>
          <p:cNvSpPr/>
          <p:nvPr/>
        </p:nvSpPr>
        <p:spPr>
          <a:xfrm>
            <a:off x="9655924" y="2279765"/>
            <a:ext cx="4330" cy="8659"/>
          </a:xfrm>
          <a:custGeom>
            <a:avLst/>
            <a:gdLst/>
            <a:ahLst/>
            <a:cxnLst/>
            <a:rect l="l" t="t" r="r" b="b"/>
            <a:pathLst>
              <a:path w="6350" h="12700">
                <a:moveTo>
                  <a:pt x="0" y="0"/>
                </a:moveTo>
                <a:lnTo>
                  <a:pt x="6096" y="1219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427" name="object 7427"/>
          <p:cNvSpPr/>
          <p:nvPr/>
        </p:nvSpPr>
        <p:spPr>
          <a:xfrm>
            <a:off x="9659042" y="2288078"/>
            <a:ext cx="1299" cy="9525"/>
          </a:xfrm>
          <a:custGeom>
            <a:avLst/>
            <a:gdLst/>
            <a:ahLst/>
            <a:cxnLst/>
            <a:rect l="l" t="t" r="r" b="b"/>
            <a:pathLst>
              <a:path w="1904" h="13970">
                <a:moveTo>
                  <a:pt x="1524" y="0"/>
                </a:moveTo>
                <a:lnTo>
                  <a:pt x="0" y="1371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428" name="object 7428"/>
          <p:cNvSpPr/>
          <p:nvPr/>
        </p:nvSpPr>
        <p:spPr>
          <a:xfrm>
            <a:off x="9614360" y="2280804"/>
            <a:ext cx="3464" cy="10391"/>
          </a:xfrm>
          <a:custGeom>
            <a:avLst/>
            <a:gdLst/>
            <a:ahLst/>
            <a:cxnLst/>
            <a:rect l="l" t="t" r="r" b="b"/>
            <a:pathLst>
              <a:path w="5079" h="15239">
                <a:moveTo>
                  <a:pt x="0" y="15240"/>
                </a:moveTo>
                <a:lnTo>
                  <a:pt x="4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429" name="object 7429"/>
          <p:cNvSpPr/>
          <p:nvPr/>
        </p:nvSpPr>
        <p:spPr>
          <a:xfrm>
            <a:off x="9617478" y="2273531"/>
            <a:ext cx="9525" cy="7360"/>
          </a:xfrm>
          <a:custGeom>
            <a:avLst/>
            <a:gdLst/>
            <a:ahLst/>
            <a:cxnLst/>
            <a:rect l="l" t="t" r="r" b="b"/>
            <a:pathLst>
              <a:path w="13970" h="10795">
                <a:moveTo>
                  <a:pt x="0" y="10668"/>
                </a:moveTo>
                <a:lnTo>
                  <a:pt x="1371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430" name="object 7430"/>
          <p:cNvSpPr/>
          <p:nvPr/>
        </p:nvSpPr>
        <p:spPr>
          <a:xfrm>
            <a:off x="9626830" y="2270412"/>
            <a:ext cx="12556" cy="3464"/>
          </a:xfrm>
          <a:custGeom>
            <a:avLst/>
            <a:gdLst/>
            <a:ahLst/>
            <a:cxnLst/>
            <a:rect l="l" t="t" r="r" b="b"/>
            <a:pathLst>
              <a:path w="18415" h="5079">
                <a:moveTo>
                  <a:pt x="0" y="4572"/>
                </a:moveTo>
                <a:lnTo>
                  <a:pt x="182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431" name="object 7431"/>
          <p:cNvSpPr/>
          <p:nvPr/>
        </p:nvSpPr>
        <p:spPr>
          <a:xfrm>
            <a:off x="9639300" y="2270413"/>
            <a:ext cx="12556" cy="3464"/>
          </a:xfrm>
          <a:custGeom>
            <a:avLst/>
            <a:gdLst/>
            <a:ahLst/>
            <a:cxnLst/>
            <a:rect l="l" t="t" r="r" b="b"/>
            <a:pathLst>
              <a:path w="18415" h="5079">
                <a:moveTo>
                  <a:pt x="0" y="0"/>
                </a:moveTo>
                <a:lnTo>
                  <a:pt x="18288" y="4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432" name="object 7432"/>
          <p:cNvSpPr/>
          <p:nvPr/>
        </p:nvSpPr>
        <p:spPr>
          <a:xfrm>
            <a:off x="9651769" y="2273530"/>
            <a:ext cx="9525" cy="7360"/>
          </a:xfrm>
          <a:custGeom>
            <a:avLst/>
            <a:gdLst/>
            <a:ahLst/>
            <a:cxnLst/>
            <a:rect l="l" t="t" r="r" b="b"/>
            <a:pathLst>
              <a:path w="13970" h="10795">
                <a:moveTo>
                  <a:pt x="0" y="0"/>
                </a:moveTo>
                <a:lnTo>
                  <a:pt x="13716" y="106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433" name="object 7433"/>
          <p:cNvSpPr/>
          <p:nvPr/>
        </p:nvSpPr>
        <p:spPr>
          <a:xfrm>
            <a:off x="9661120" y="2280804"/>
            <a:ext cx="3464" cy="10391"/>
          </a:xfrm>
          <a:custGeom>
            <a:avLst/>
            <a:gdLst/>
            <a:ahLst/>
            <a:cxnLst/>
            <a:rect l="l" t="t" r="r" b="b"/>
            <a:pathLst>
              <a:path w="5080" h="15239">
                <a:moveTo>
                  <a:pt x="0" y="0"/>
                </a:moveTo>
                <a:lnTo>
                  <a:pt x="4572" y="1524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434" name="object 7434"/>
          <p:cNvSpPr/>
          <p:nvPr/>
        </p:nvSpPr>
        <p:spPr>
          <a:xfrm>
            <a:off x="9661120" y="2291195"/>
            <a:ext cx="3464" cy="9525"/>
          </a:xfrm>
          <a:custGeom>
            <a:avLst/>
            <a:gdLst/>
            <a:ahLst/>
            <a:cxnLst/>
            <a:rect l="l" t="t" r="r" b="b"/>
            <a:pathLst>
              <a:path w="5080" h="13970">
                <a:moveTo>
                  <a:pt x="4572" y="0"/>
                </a:moveTo>
                <a:lnTo>
                  <a:pt x="0" y="1371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435" name="object 7435"/>
          <p:cNvSpPr/>
          <p:nvPr/>
        </p:nvSpPr>
        <p:spPr>
          <a:xfrm>
            <a:off x="9651769" y="2300547"/>
            <a:ext cx="9525" cy="7360"/>
          </a:xfrm>
          <a:custGeom>
            <a:avLst/>
            <a:gdLst/>
            <a:ahLst/>
            <a:cxnLst/>
            <a:rect l="l" t="t" r="r" b="b"/>
            <a:pathLst>
              <a:path w="13970" h="10795">
                <a:moveTo>
                  <a:pt x="13716" y="0"/>
                </a:moveTo>
                <a:lnTo>
                  <a:pt x="0" y="106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436" name="object 7436"/>
          <p:cNvSpPr/>
          <p:nvPr/>
        </p:nvSpPr>
        <p:spPr>
          <a:xfrm>
            <a:off x="9639300" y="2307820"/>
            <a:ext cx="12556" cy="3464"/>
          </a:xfrm>
          <a:custGeom>
            <a:avLst/>
            <a:gdLst/>
            <a:ahLst/>
            <a:cxnLst/>
            <a:rect l="l" t="t" r="r" b="b"/>
            <a:pathLst>
              <a:path w="18415" h="5079">
                <a:moveTo>
                  <a:pt x="18288" y="0"/>
                </a:moveTo>
                <a:lnTo>
                  <a:pt x="0" y="4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437" name="object 7437"/>
          <p:cNvSpPr/>
          <p:nvPr/>
        </p:nvSpPr>
        <p:spPr>
          <a:xfrm>
            <a:off x="9626831" y="2307820"/>
            <a:ext cx="12556" cy="3464"/>
          </a:xfrm>
          <a:custGeom>
            <a:avLst/>
            <a:gdLst/>
            <a:ahLst/>
            <a:cxnLst/>
            <a:rect l="l" t="t" r="r" b="b"/>
            <a:pathLst>
              <a:path w="18415" h="5079">
                <a:moveTo>
                  <a:pt x="18288" y="457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438" name="object 7438"/>
          <p:cNvSpPr/>
          <p:nvPr/>
        </p:nvSpPr>
        <p:spPr>
          <a:xfrm>
            <a:off x="9617478" y="2300547"/>
            <a:ext cx="9525" cy="7360"/>
          </a:xfrm>
          <a:custGeom>
            <a:avLst/>
            <a:gdLst/>
            <a:ahLst/>
            <a:cxnLst/>
            <a:rect l="l" t="t" r="r" b="b"/>
            <a:pathLst>
              <a:path w="13970" h="10795">
                <a:moveTo>
                  <a:pt x="13716" y="1066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439" name="object 7439"/>
          <p:cNvSpPr/>
          <p:nvPr/>
        </p:nvSpPr>
        <p:spPr>
          <a:xfrm>
            <a:off x="9614360" y="2291195"/>
            <a:ext cx="3464" cy="9525"/>
          </a:xfrm>
          <a:custGeom>
            <a:avLst/>
            <a:gdLst/>
            <a:ahLst/>
            <a:cxnLst/>
            <a:rect l="l" t="t" r="r" b="b"/>
            <a:pathLst>
              <a:path w="5079" h="13970">
                <a:moveTo>
                  <a:pt x="4572" y="1371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440" name="object 7440"/>
          <p:cNvSpPr/>
          <p:nvPr/>
        </p:nvSpPr>
        <p:spPr>
          <a:xfrm>
            <a:off x="9662160" y="2291195"/>
            <a:ext cx="3464" cy="10391"/>
          </a:xfrm>
          <a:custGeom>
            <a:avLst/>
            <a:gdLst/>
            <a:ahLst/>
            <a:cxnLst/>
            <a:rect l="l" t="t" r="r" b="b"/>
            <a:pathLst>
              <a:path w="5080" h="15239">
                <a:moveTo>
                  <a:pt x="4572" y="0"/>
                </a:moveTo>
                <a:lnTo>
                  <a:pt x="0" y="1524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441" name="object 7441"/>
          <p:cNvSpPr/>
          <p:nvPr/>
        </p:nvSpPr>
        <p:spPr>
          <a:xfrm>
            <a:off x="9652808" y="2301586"/>
            <a:ext cx="9525" cy="8659"/>
          </a:xfrm>
          <a:custGeom>
            <a:avLst/>
            <a:gdLst/>
            <a:ahLst/>
            <a:cxnLst/>
            <a:rect l="l" t="t" r="r" b="b"/>
            <a:pathLst>
              <a:path w="13970" h="12700">
                <a:moveTo>
                  <a:pt x="13716" y="0"/>
                </a:moveTo>
                <a:lnTo>
                  <a:pt x="0" y="1219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442" name="object 7442"/>
          <p:cNvSpPr/>
          <p:nvPr/>
        </p:nvSpPr>
        <p:spPr>
          <a:xfrm>
            <a:off x="9639298" y="2309899"/>
            <a:ext cx="13855" cy="3464"/>
          </a:xfrm>
          <a:custGeom>
            <a:avLst/>
            <a:gdLst/>
            <a:ahLst/>
            <a:cxnLst/>
            <a:rect l="l" t="t" r="r" b="b"/>
            <a:pathLst>
              <a:path w="20320" h="5079">
                <a:moveTo>
                  <a:pt x="19811" y="0"/>
                </a:moveTo>
                <a:lnTo>
                  <a:pt x="0" y="4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443" name="object 7443"/>
          <p:cNvSpPr/>
          <p:nvPr/>
        </p:nvSpPr>
        <p:spPr>
          <a:xfrm>
            <a:off x="9625792" y="2309899"/>
            <a:ext cx="13855" cy="3464"/>
          </a:xfrm>
          <a:custGeom>
            <a:avLst/>
            <a:gdLst/>
            <a:ahLst/>
            <a:cxnLst/>
            <a:rect l="l" t="t" r="r" b="b"/>
            <a:pathLst>
              <a:path w="20320" h="5079">
                <a:moveTo>
                  <a:pt x="19811" y="457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444" name="object 7444"/>
          <p:cNvSpPr/>
          <p:nvPr/>
        </p:nvSpPr>
        <p:spPr>
          <a:xfrm>
            <a:off x="9616439" y="2301586"/>
            <a:ext cx="9525" cy="8659"/>
          </a:xfrm>
          <a:custGeom>
            <a:avLst/>
            <a:gdLst/>
            <a:ahLst/>
            <a:cxnLst/>
            <a:rect l="l" t="t" r="r" b="b"/>
            <a:pathLst>
              <a:path w="13970" h="12700">
                <a:moveTo>
                  <a:pt x="13716" y="1219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445" name="object 7445"/>
          <p:cNvSpPr/>
          <p:nvPr/>
        </p:nvSpPr>
        <p:spPr>
          <a:xfrm>
            <a:off x="9612282" y="2291195"/>
            <a:ext cx="4330" cy="10391"/>
          </a:xfrm>
          <a:custGeom>
            <a:avLst/>
            <a:gdLst/>
            <a:ahLst/>
            <a:cxnLst/>
            <a:rect l="l" t="t" r="r" b="b"/>
            <a:pathLst>
              <a:path w="6350" h="15239">
                <a:moveTo>
                  <a:pt x="6096" y="1524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446" name="object 7446"/>
          <p:cNvSpPr/>
          <p:nvPr/>
        </p:nvSpPr>
        <p:spPr>
          <a:xfrm>
            <a:off x="9612283" y="2279765"/>
            <a:ext cx="4330" cy="11690"/>
          </a:xfrm>
          <a:custGeom>
            <a:avLst/>
            <a:gdLst/>
            <a:ahLst/>
            <a:cxnLst/>
            <a:rect l="l" t="t" r="r" b="b"/>
            <a:pathLst>
              <a:path w="6350" h="17145">
                <a:moveTo>
                  <a:pt x="0" y="16764"/>
                </a:moveTo>
                <a:lnTo>
                  <a:pt x="609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447" name="object 7447"/>
          <p:cNvSpPr/>
          <p:nvPr/>
        </p:nvSpPr>
        <p:spPr>
          <a:xfrm>
            <a:off x="9616439" y="2271453"/>
            <a:ext cx="9525" cy="8659"/>
          </a:xfrm>
          <a:custGeom>
            <a:avLst/>
            <a:gdLst/>
            <a:ahLst/>
            <a:cxnLst/>
            <a:rect l="l" t="t" r="r" b="b"/>
            <a:pathLst>
              <a:path w="13970" h="12700">
                <a:moveTo>
                  <a:pt x="0" y="12192"/>
                </a:moveTo>
                <a:lnTo>
                  <a:pt x="1371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448" name="object 7448"/>
          <p:cNvSpPr/>
          <p:nvPr/>
        </p:nvSpPr>
        <p:spPr>
          <a:xfrm>
            <a:off x="9625792" y="2268334"/>
            <a:ext cx="13855" cy="3464"/>
          </a:xfrm>
          <a:custGeom>
            <a:avLst/>
            <a:gdLst/>
            <a:ahLst/>
            <a:cxnLst/>
            <a:rect l="l" t="t" r="r" b="b"/>
            <a:pathLst>
              <a:path w="20320" h="5079">
                <a:moveTo>
                  <a:pt x="0" y="4572"/>
                </a:moveTo>
                <a:lnTo>
                  <a:pt x="1981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449" name="object 7449"/>
          <p:cNvSpPr/>
          <p:nvPr/>
        </p:nvSpPr>
        <p:spPr>
          <a:xfrm>
            <a:off x="9639300" y="2268335"/>
            <a:ext cx="13855" cy="3464"/>
          </a:xfrm>
          <a:custGeom>
            <a:avLst/>
            <a:gdLst/>
            <a:ahLst/>
            <a:cxnLst/>
            <a:rect l="l" t="t" r="r" b="b"/>
            <a:pathLst>
              <a:path w="20320" h="5079">
                <a:moveTo>
                  <a:pt x="0" y="0"/>
                </a:moveTo>
                <a:lnTo>
                  <a:pt x="19812" y="4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450" name="object 7450"/>
          <p:cNvSpPr/>
          <p:nvPr/>
        </p:nvSpPr>
        <p:spPr>
          <a:xfrm>
            <a:off x="9652807" y="2271451"/>
            <a:ext cx="9525" cy="8659"/>
          </a:xfrm>
          <a:custGeom>
            <a:avLst/>
            <a:gdLst/>
            <a:ahLst/>
            <a:cxnLst/>
            <a:rect l="l" t="t" r="r" b="b"/>
            <a:pathLst>
              <a:path w="13970" h="12700">
                <a:moveTo>
                  <a:pt x="0" y="0"/>
                </a:moveTo>
                <a:lnTo>
                  <a:pt x="13716" y="1219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451" name="object 7451"/>
          <p:cNvSpPr/>
          <p:nvPr/>
        </p:nvSpPr>
        <p:spPr>
          <a:xfrm>
            <a:off x="9662160" y="2279765"/>
            <a:ext cx="3464" cy="11690"/>
          </a:xfrm>
          <a:custGeom>
            <a:avLst/>
            <a:gdLst/>
            <a:ahLst/>
            <a:cxnLst/>
            <a:rect l="l" t="t" r="r" b="b"/>
            <a:pathLst>
              <a:path w="5080" h="17145">
                <a:moveTo>
                  <a:pt x="0" y="0"/>
                </a:moveTo>
                <a:lnTo>
                  <a:pt x="4572" y="1676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452" name="object 7452"/>
          <p:cNvSpPr/>
          <p:nvPr/>
        </p:nvSpPr>
        <p:spPr>
          <a:xfrm>
            <a:off x="9639299" y="2295351"/>
            <a:ext cx="2165" cy="216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3048" y="0"/>
                </a:moveTo>
                <a:lnTo>
                  <a:pt x="0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453" name="object 7453"/>
          <p:cNvSpPr/>
          <p:nvPr/>
        </p:nvSpPr>
        <p:spPr>
          <a:xfrm>
            <a:off x="9637222" y="2295351"/>
            <a:ext cx="2165" cy="216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3048" y="304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454" name="object 7454"/>
          <p:cNvSpPr/>
          <p:nvPr/>
        </p:nvSpPr>
        <p:spPr>
          <a:xfrm>
            <a:off x="9637222" y="2293273"/>
            <a:ext cx="2165" cy="216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0" y="3048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455" name="object 7455"/>
          <p:cNvSpPr/>
          <p:nvPr/>
        </p:nvSpPr>
        <p:spPr>
          <a:xfrm>
            <a:off x="9639300" y="2293273"/>
            <a:ext cx="2165" cy="216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0" y="0"/>
                </a:moveTo>
                <a:lnTo>
                  <a:pt x="3048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456" name="object 7456"/>
          <p:cNvSpPr/>
          <p:nvPr/>
        </p:nvSpPr>
        <p:spPr>
          <a:xfrm>
            <a:off x="9639298" y="2295351"/>
            <a:ext cx="3464" cy="3464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4572" y="0"/>
                </a:moveTo>
                <a:lnTo>
                  <a:pt x="0" y="4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457" name="object 7457"/>
          <p:cNvSpPr/>
          <p:nvPr/>
        </p:nvSpPr>
        <p:spPr>
          <a:xfrm>
            <a:off x="9636183" y="2295350"/>
            <a:ext cx="3464" cy="3464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4572" y="457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458" name="object 7458"/>
          <p:cNvSpPr/>
          <p:nvPr/>
        </p:nvSpPr>
        <p:spPr>
          <a:xfrm>
            <a:off x="9636183" y="2292234"/>
            <a:ext cx="3464" cy="3464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0" y="4572"/>
                </a:moveTo>
                <a:lnTo>
                  <a:pt x="4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459" name="object 7459"/>
          <p:cNvSpPr/>
          <p:nvPr/>
        </p:nvSpPr>
        <p:spPr>
          <a:xfrm>
            <a:off x="9639300" y="2292234"/>
            <a:ext cx="3464" cy="3464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0" y="0"/>
                </a:moveTo>
                <a:lnTo>
                  <a:pt x="4572" y="4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460" name="object 7460"/>
          <p:cNvSpPr/>
          <p:nvPr/>
        </p:nvSpPr>
        <p:spPr>
          <a:xfrm>
            <a:off x="9637222" y="2305742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4">
                <a:moveTo>
                  <a:pt x="0" y="0"/>
                </a:moveTo>
                <a:lnTo>
                  <a:pt x="1524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461" name="object 7461"/>
          <p:cNvSpPr/>
          <p:nvPr/>
        </p:nvSpPr>
        <p:spPr>
          <a:xfrm>
            <a:off x="9638261" y="2306781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462" name="object 7462"/>
          <p:cNvSpPr/>
          <p:nvPr/>
        </p:nvSpPr>
        <p:spPr>
          <a:xfrm>
            <a:off x="9639300" y="2306781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463" name="object 7463"/>
          <p:cNvSpPr/>
          <p:nvPr/>
        </p:nvSpPr>
        <p:spPr>
          <a:xfrm>
            <a:off x="9640338" y="2305742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4">
                <a:moveTo>
                  <a:pt x="0" y="1524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464" name="object 7464"/>
          <p:cNvSpPr/>
          <p:nvPr/>
        </p:nvSpPr>
        <p:spPr>
          <a:xfrm>
            <a:off x="9640338" y="2304704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4">
                <a:moveTo>
                  <a:pt x="1524" y="152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465" name="object 7465"/>
          <p:cNvSpPr/>
          <p:nvPr/>
        </p:nvSpPr>
        <p:spPr>
          <a:xfrm>
            <a:off x="9639299" y="2303665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4">
                <a:moveTo>
                  <a:pt x="1524" y="152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466" name="object 7466"/>
          <p:cNvSpPr/>
          <p:nvPr/>
        </p:nvSpPr>
        <p:spPr>
          <a:xfrm>
            <a:off x="9638261" y="2303665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4">
                <a:moveTo>
                  <a:pt x="1524" y="0"/>
                </a:moveTo>
                <a:lnTo>
                  <a:pt x="0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467" name="object 7467"/>
          <p:cNvSpPr/>
          <p:nvPr/>
        </p:nvSpPr>
        <p:spPr>
          <a:xfrm>
            <a:off x="9637222" y="2304704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4">
                <a:moveTo>
                  <a:pt x="1524" y="0"/>
                </a:moveTo>
                <a:lnTo>
                  <a:pt x="0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468" name="object 7468"/>
          <p:cNvSpPr/>
          <p:nvPr/>
        </p:nvSpPr>
        <p:spPr>
          <a:xfrm>
            <a:off x="9638261" y="2305742"/>
            <a:ext cx="0" cy="1299"/>
          </a:xfrm>
          <a:custGeom>
            <a:avLst/>
            <a:gdLst/>
            <a:ahLst/>
            <a:cxnLst/>
            <a:rect l="l" t="t" r="r" b="b"/>
            <a:pathLst>
              <a:path h="1904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469" name="object 7469"/>
          <p:cNvSpPr/>
          <p:nvPr/>
        </p:nvSpPr>
        <p:spPr>
          <a:xfrm>
            <a:off x="9638261" y="2306781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470" name="object 7470"/>
          <p:cNvSpPr/>
          <p:nvPr/>
        </p:nvSpPr>
        <p:spPr>
          <a:xfrm>
            <a:off x="9640338" y="2305742"/>
            <a:ext cx="0" cy="1299"/>
          </a:xfrm>
          <a:custGeom>
            <a:avLst/>
            <a:gdLst/>
            <a:ahLst/>
            <a:cxnLst/>
            <a:rect l="l" t="t" r="r" b="b"/>
            <a:pathLst>
              <a:path h="1904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471" name="object 7471"/>
          <p:cNvSpPr/>
          <p:nvPr/>
        </p:nvSpPr>
        <p:spPr>
          <a:xfrm>
            <a:off x="9640338" y="2304704"/>
            <a:ext cx="0" cy="1299"/>
          </a:xfrm>
          <a:custGeom>
            <a:avLst/>
            <a:gdLst/>
            <a:ahLst/>
            <a:cxnLst/>
            <a:rect l="l" t="t" r="r" b="b"/>
            <a:pathLst>
              <a:path h="1904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472" name="object 7472"/>
          <p:cNvSpPr/>
          <p:nvPr/>
        </p:nvSpPr>
        <p:spPr>
          <a:xfrm>
            <a:off x="9638260" y="2304704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30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473" name="object 7473"/>
          <p:cNvSpPr/>
          <p:nvPr/>
        </p:nvSpPr>
        <p:spPr>
          <a:xfrm>
            <a:off x="9638261" y="2304704"/>
            <a:ext cx="0" cy="1299"/>
          </a:xfrm>
          <a:custGeom>
            <a:avLst/>
            <a:gdLst/>
            <a:ahLst/>
            <a:cxnLst/>
            <a:rect l="l" t="t" r="r" b="b"/>
            <a:pathLst>
              <a:path h="1904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474" name="object 7474"/>
          <p:cNvSpPr/>
          <p:nvPr/>
        </p:nvSpPr>
        <p:spPr>
          <a:xfrm>
            <a:off x="9640338" y="2305742"/>
            <a:ext cx="0" cy="1299"/>
          </a:xfrm>
          <a:custGeom>
            <a:avLst/>
            <a:gdLst/>
            <a:ahLst/>
            <a:cxnLst/>
            <a:rect l="l" t="t" r="r" b="b"/>
            <a:pathLst>
              <a:path h="1904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475" name="object 7475"/>
          <p:cNvSpPr/>
          <p:nvPr/>
        </p:nvSpPr>
        <p:spPr>
          <a:xfrm>
            <a:off x="9639299" y="2306781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476" name="object 7476"/>
          <p:cNvSpPr/>
          <p:nvPr/>
        </p:nvSpPr>
        <p:spPr>
          <a:xfrm>
            <a:off x="9638261" y="2306781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477" name="object 7477"/>
          <p:cNvSpPr/>
          <p:nvPr/>
        </p:nvSpPr>
        <p:spPr>
          <a:xfrm>
            <a:off x="9638261" y="2305742"/>
            <a:ext cx="0" cy="1299"/>
          </a:xfrm>
          <a:custGeom>
            <a:avLst/>
            <a:gdLst/>
            <a:ahLst/>
            <a:cxnLst/>
            <a:rect l="l" t="t" r="r" b="b"/>
            <a:pathLst>
              <a:path h="1904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478" name="object 7478"/>
          <p:cNvSpPr/>
          <p:nvPr/>
        </p:nvSpPr>
        <p:spPr>
          <a:xfrm>
            <a:off x="9638261" y="2304704"/>
            <a:ext cx="0" cy="1299"/>
          </a:xfrm>
          <a:custGeom>
            <a:avLst/>
            <a:gdLst/>
            <a:ahLst/>
            <a:cxnLst/>
            <a:rect l="l" t="t" r="r" b="b"/>
            <a:pathLst>
              <a:path h="1904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479" name="object 7479"/>
          <p:cNvSpPr/>
          <p:nvPr/>
        </p:nvSpPr>
        <p:spPr>
          <a:xfrm>
            <a:off x="9638261" y="2303665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4">
                <a:moveTo>
                  <a:pt x="0" y="1524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480" name="object 7480"/>
          <p:cNvSpPr/>
          <p:nvPr/>
        </p:nvSpPr>
        <p:spPr>
          <a:xfrm>
            <a:off x="9639300" y="2303665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4">
                <a:moveTo>
                  <a:pt x="0" y="0"/>
                </a:moveTo>
                <a:lnTo>
                  <a:pt x="1524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481" name="object 7481"/>
          <p:cNvSpPr/>
          <p:nvPr/>
        </p:nvSpPr>
        <p:spPr>
          <a:xfrm>
            <a:off x="9640338" y="2304704"/>
            <a:ext cx="0" cy="1299"/>
          </a:xfrm>
          <a:custGeom>
            <a:avLst/>
            <a:gdLst/>
            <a:ahLst/>
            <a:cxnLst/>
            <a:rect l="l" t="t" r="r" b="b"/>
            <a:pathLst>
              <a:path h="1904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482" name="object 7482"/>
          <p:cNvSpPr/>
          <p:nvPr/>
        </p:nvSpPr>
        <p:spPr>
          <a:xfrm>
            <a:off x="9640338" y="2305742"/>
            <a:ext cx="0" cy="1299"/>
          </a:xfrm>
          <a:custGeom>
            <a:avLst/>
            <a:gdLst/>
            <a:ahLst/>
            <a:cxnLst/>
            <a:rect l="l" t="t" r="r" b="b"/>
            <a:pathLst>
              <a:path h="1904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483" name="object 7483"/>
          <p:cNvSpPr/>
          <p:nvPr/>
        </p:nvSpPr>
        <p:spPr>
          <a:xfrm>
            <a:off x="9638260" y="2306781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30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484" name="object 7484"/>
          <p:cNvSpPr/>
          <p:nvPr/>
        </p:nvSpPr>
        <p:spPr>
          <a:xfrm>
            <a:off x="9638261" y="2305742"/>
            <a:ext cx="0" cy="1299"/>
          </a:xfrm>
          <a:custGeom>
            <a:avLst/>
            <a:gdLst/>
            <a:ahLst/>
            <a:cxnLst/>
            <a:rect l="l" t="t" r="r" b="b"/>
            <a:pathLst>
              <a:path h="1904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485" name="object 7485"/>
          <p:cNvSpPr/>
          <p:nvPr/>
        </p:nvSpPr>
        <p:spPr>
          <a:xfrm>
            <a:off x="9638261" y="2304704"/>
            <a:ext cx="0" cy="1299"/>
          </a:xfrm>
          <a:custGeom>
            <a:avLst/>
            <a:gdLst/>
            <a:ahLst/>
            <a:cxnLst/>
            <a:rect l="l" t="t" r="r" b="b"/>
            <a:pathLst>
              <a:path h="1904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486" name="object 7486"/>
          <p:cNvSpPr/>
          <p:nvPr/>
        </p:nvSpPr>
        <p:spPr>
          <a:xfrm>
            <a:off x="9638261" y="2304704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487" name="object 7487"/>
          <p:cNvSpPr/>
          <p:nvPr/>
        </p:nvSpPr>
        <p:spPr>
          <a:xfrm>
            <a:off x="9640338" y="2304704"/>
            <a:ext cx="0" cy="1299"/>
          </a:xfrm>
          <a:custGeom>
            <a:avLst/>
            <a:gdLst/>
            <a:ahLst/>
            <a:cxnLst/>
            <a:rect l="l" t="t" r="r" b="b"/>
            <a:pathLst>
              <a:path h="1904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488" name="object 7488"/>
          <p:cNvSpPr/>
          <p:nvPr/>
        </p:nvSpPr>
        <p:spPr>
          <a:xfrm>
            <a:off x="9640338" y="2304704"/>
            <a:ext cx="0" cy="1299"/>
          </a:xfrm>
          <a:custGeom>
            <a:avLst/>
            <a:gdLst/>
            <a:ahLst/>
            <a:cxnLst/>
            <a:rect l="l" t="t" r="r" b="b"/>
            <a:pathLst>
              <a:path h="1904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489" name="object 7489"/>
          <p:cNvSpPr/>
          <p:nvPr/>
        </p:nvSpPr>
        <p:spPr>
          <a:xfrm>
            <a:off x="9640338" y="2302626"/>
            <a:ext cx="0" cy="216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1524" y="1524"/>
                </a:moveTo>
                <a:lnTo>
                  <a:pt x="1524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490" name="object 7490"/>
          <p:cNvSpPr/>
          <p:nvPr/>
        </p:nvSpPr>
        <p:spPr>
          <a:xfrm>
            <a:off x="9640338" y="2300547"/>
            <a:ext cx="0" cy="216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1524" y="1524"/>
                </a:moveTo>
                <a:lnTo>
                  <a:pt x="1524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491" name="object 7491"/>
          <p:cNvSpPr/>
          <p:nvPr/>
        </p:nvSpPr>
        <p:spPr>
          <a:xfrm>
            <a:off x="9640338" y="2297430"/>
            <a:ext cx="0" cy="3464"/>
          </a:xfrm>
          <a:custGeom>
            <a:avLst/>
            <a:gdLst/>
            <a:ahLst/>
            <a:cxnLst/>
            <a:rect l="l" t="t" r="r" b="b"/>
            <a:pathLst>
              <a:path h="5079">
                <a:moveTo>
                  <a:pt x="-1524" y="2286"/>
                </a:moveTo>
                <a:lnTo>
                  <a:pt x="1524" y="2286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492" name="object 7492"/>
          <p:cNvSpPr/>
          <p:nvPr/>
        </p:nvSpPr>
        <p:spPr>
          <a:xfrm>
            <a:off x="9640338" y="2294311"/>
            <a:ext cx="0" cy="3464"/>
          </a:xfrm>
          <a:custGeom>
            <a:avLst/>
            <a:gdLst/>
            <a:ahLst/>
            <a:cxnLst/>
            <a:rect l="l" t="t" r="r" b="b"/>
            <a:pathLst>
              <a:path h="5079">
                <a:moveTo>
                  <a:pt x="-1524" y="2285"/>
                </a:moveTo>
                <a:lnTo>
                  <a:pt x="1524" y="2285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493" name="object 7493"/>
          <p:cNvSpPr/>
          <p:nvPr/>
        </p:nvSpPr>
        <p:spPr>
          <a:xfrm>
            <a:off x="9640338" y="2292235"/>
            <a:ext cx="0" cy="216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1524" y="1524"/>
                </a:moveTo>
                <a:lnTo>
                  <a:pt x="1524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494" name="object 7494"/>
          <p:cNvSpPr/>
          <p:nvPr/>
        </p:nvSpPr>
        <p:spPr>
          <a:xfrm>
            <a:off x="9640338" y="2290157"/>
            <a:ext cx="0" cy="216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1524" y="1524"/>
                </a:moveTo>
                <a:lnTo>
                  <a:pt x="1524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495" name="object 7495"/>
          <p:cNvSpPr/>
          <p:nvPr/>
        </p:nvSpPr>
        <p:spPr>
          <a:xfrm>
            <a:off x="9640338" y="229015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496" name="object 7496"/>
          <p:cNvSpPr/>
          <p:nvPr/>
        </p:nvSpPr>
        <p:spPr>
          <a:xfrm>
            <a:off x="9638261" y="229015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497" name="object 7497"/>
          <p:cNvSpPr/>
          <p:nvPr/>
        </p:nvSpPr>
        <p:spPr>
          <a:xfrm>
            <a:off x="9638261" y="2290157"/>
            <a:ext cx="0" cy="216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1524" y="1524"/>
                </a:moveTo>
                <a:lnTo>
                  <a:pt x="1524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498" name="object 7498"/>
          <p:cNvSpPr/>
          <p:nvPr/>
        </p:nvSpPr>
        <p:spPr>
          <a:xfrm>
            <a:off x="9638261" y="2292234"/>
            <a:ext cx="0" cy="3464"/>
          </a:xfrm>
          <a:custGeom>
            <a:avLst/>
            <a:gdLst/>
            <a:ahLst/>
            <a:cxnLst/>
            <a:rect l="l" t="t" r="r" b="b"/>
            <a:pathLst>
              <a:path h="5079">
                <a:moveTo>
                  <a:pt x="-1524" y="2286"/>
                </a:moveTo>
                <a:lnTo>
                  <a:pt x="1524" y="2286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499" name="object 7499"/>
          <p:cNvSpPr/>
          <p:nvPr/>
        </p:nvSpPr>
        <p:spPr>
          <a:xfrm>
            <a:off x="9638261" y="2295351"/>
            <a:ext cx="0" cy="3464"/>
          </a:xfrm>
          <a:custGeom>
            <a:avLst/>
            <a:gdLst/>
            <a:ahLst/>
            <a:cxnLst/>
            <a:rect l="l" t="t" r="r" b="b"/>
            <a:pathLst>
              <a:path h="5079">
                <a:moveTo>
                  <a:pt x="-1524" y="2285"/>
                </a:moveTo>
                <a:lnTo>
                  <a:pt x="1524" y="2285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500" name="object 7500"/>
          <p:cNvSpPr/>
          <p:nvPr/>
        </p:nvSpPr>
        <p:spPr>
          <a:xfrm>
            <a:off x="9638261" y="2298468"/>
            <a:ext cx="0" cy="3464"/>
          </a:xfrm>
          <a:custGeom>
            <a:avLst/>
            <a:gdLst/>
            <a:ahLst/>
            <a:cxnLst/>
            <a:rect l="l" t="t" r="r" b="b"/>
            <a:pathLst>
              <a:path h="5079">
                <a:moveTo>
                  <a:pt x="-1524" y="2285"/>
                </a:moveTo>
                <a:lnTo>
                  <a:pt x="1524" y="2285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501" name="object 7501"/>
          <p:cNvSpPr/>
          <p:nvPr/>
        </p:nvSpPr>
        <p:spPr>
          <a:xfrm>
            <a:off x="9638261" y="2301586"/>
            <a:ext cx="0" cy="216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1524" y="1524"/>
                </a:moveTo>
                <a:lnTo>
                  <a:pt x="1524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502" name="object 7502"/>
          <p:cNvSpPr/>
          <p:nvPr/>
        </p:nvSpPr>
        <p:spPr>
          <a:xfrm>
            <a:off x="9638261" y="2303665"/>
            <a:ext cx="0" cy="216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1524" y="1524"/>
                </a:moveTo>
                <a:lnTo>
                  <a:pt x="1524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503" name="object 7503"/>
          <p:cNvSpPr/>
          <p:nvPr/>
        </p:nvSpPr>
        <p:spPr>
          <a:xfrm>
            <a:off x="9638261" y="230574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504" name="object 7504"/>
          <p:cNvSpPr/>
          <p:nvPr/>
        </p:nvSpPr>
        <p:spPr>
          <a:xfrm>
            <a:off x="9639300" y="230678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505" name="object 7505"/>
          <p:cNvSpPr/>
          <p:nvPr/>
        </p:nvSpPr>
        <p:spPr>
          <a:xfrm>
            <a:off x="9639300" y="230678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506" name="object 7506"/>
          <p:cNvSpPr/>
          <p:nvPr/>
        </p:nvSpPr>
        <p:spPr>
          <a:xfrm>
            <a:off x="9638261" y="2306781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507" name="object 7507"/>
          <p:cNvSpPr/>
          <p:nvPr/>
        </p:nvSpPr>
        <p:spPr>
          <a:xfrm>
            <a:off x="9638261" y="2305742"/>
            <a:ext cx="0" cy="1299"/>
          </a:xfrm>
          <a:custGeom>
            <a:avLst/>
            <a:gdLst/>
            <a:ahLst/>
            <a:cxnLst/>
            <a:rect l="l" t="t" r="r" b="b"/>
            <a:pathLst>
              <a:path h="1904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508" name="object 7508"/>
          <p:cNvSpPr/>
          <p:nvPr/>
        </p:nvSpPr>
        <p:spPr>
          <a:xfrm>
            <a:off x="9638261" y="230574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509" name="object 7509"/>
          <p:cNvSpPr/>
          <p:nvPr/>
        </p:nvSpPr>
        <p:spPr>
          <a:xfrm>
            <a:off x="9638261" y="230574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510" name="object 7510"/>
          <p:cNvSpPr/>
          <p:nvPr/>
        </p:nvSpPr>
        <p:spPr>
          <a:xfrm>
            <a:off x="9638261" y="230574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511" name="object 7511"/>
          <p:cNvSpPr/>
          <p:nvPr/>
        </p:nvSpPr>
        <p:spPr>
          <a:xfrm>
            <a:off x="9638261" y="2304704"/>
            <a:ext cx="0" cy="1299"/>
          </a:xfrm>
          <a:custGeom>
            <a:avLst/>
            <a:gdLst/>
            <a:ahLst/>
            <a:cxnLst/>
            <a:rect l="l" t="t" r="r" b="b"/>
            <a:pathLst>
              <a:path h="1904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512" name="object 7512"/>
          <p:cNvSpPr/>
          <p:nvPr/>
        </p:nvSpPr>
        <p:spPr>
          <a:xfrm>
            <a:off x="9638261" y="230470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513" name="object 7513"/>
          <p:cNvSpPr/>
          <p:nvPr/>
        </p:nvSpPr>
        <p:spPr>
          <a:xfrm>
            <a:off x="9638261" y="2304704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514" name="object 7514"/>
          <p:cNvSpPr/>
          <p:nvPr/>
        </p:nvSpPr>
        <p:spPr>
          <a:xfrm>
            <a:off x="9639300" y="230470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515" name="object 7515"/>
          <p:cNvSpPr/>
          <p:nvPr/>
        </p:nvSpPr>
        <p:spPr>
          <a:xfrm>
            <a:off x="9639300" y="230470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516" name="object 7516"/>
          <p:cNvSpPr/>
          <p:nvPr/>
        </p:nvSpPr>
        <p:spPr>
          <a:xfrm>
            <a:off x="9639300" y="230470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517" name="object 7517"/>
          <p:cNvSpPr/>
          <p:nvPr/>
        </p:nvSpPr>
        <p:spPr>
          <a:xfrm>
            <a:off x="9639300" y="230470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518" name="object 7518"/>
          <p:cNvSpPr/>
          <p:nvPr/>
        </p:nvSpPr>
        <p:spPr>
          <a:xfrm>
            <a:off x="9639300" y="2304704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519" name="object 7519"/>
          <p:cNvSpPr/>
          <p:nvPr/>
        </p:nvSpPr>
        <p:spPr>
          <a:xfrm>
            <a:off x="9640338" y="230470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520" name="object 7520"/>
          <p:cNvSpPr/>
          <p:nvPr/>
        </p:nvSpPr>
        <p:spPr>
          <a:xfrm>
            <a:off x="9640338" y="2304704"/>
            <a:ext cx="0" cy="1299"/>
          </a:xfrm>
          <a:custGeom>
            <a:avLst/>
            <a:gdLst/>
            <a:ahLst/>
            <a:cxnLst/>
            <a:rect l="l" t="t" r="r" b="b"/>
            <a:pathLst>
              <a:path h="1904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521" name="object 7521"/>
          <p:cNvSpPr/>
          <p:nvPr/>
        </p:nvSpPr>
        <p:spPr>
          <a:xfrm>
            <a:off x="9640338" y="230574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522" name="object 7522"/>
          <p:cNvSpPr/>
          <p:nvPr/>
        </p:nvSpPr>
        <p:spPr>
          <a:xfrm>
            <a:off x="9640338" y="230574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523" name="object 7523"/>
          <p:cNvSpPr/>
          <p:nvPr/>
        </p:nvSpPr>
        <p:spPr>
          <a:xfrm>
            <a:off x="9640338" y="230574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524" name="object 7524"/>
          <p:cNvSpPr/>
          <p:nvPr/>
        </p:nvSpPr>
        <p:spPr>
          <a:xfrm>
            <a:off x="9640338" y="2305742"/>
            <a:ext cx="0" cy="1299"/>
          </a:xfrm>
          <a:custGeom>
            <a:avLst/>
            <a:gdLst/>
            <a:ahLst/>
            <a:cxnLst/>
            <a:rect l="l" t="t" r="r" b="b"/>
            <a:pathLst>
              <a:path h="1904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525" name="object 7525"/>
          <p:cNvSpPr/>
          <p:nvPr/>
        </p:nvSpPr>
        <p:spPr>
          <a:xfrm>
            <a:off x="9639299" y="2306781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526" name="object 7526"/>
          <p:cNvSpPr/>
          <p:nvPr/>
        </p:nvSpPr>
        <p:spPr>
          <a:xfrm>
            <a:off x="9639300" y="230678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527" name="object 7527"/>
          <p:cNvSpPr/>
          <p:nvPr/>
        </p:nvSpPr>
        <p:spPr>
          <a:xfrm>
            <a:off x="9639300" y="230678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528" name="object 7528"/>
          <p:cNvSpPr/>
          <p:nvPr/>
        </p:nvSpPr>
        <p:spPr>
          <a:xfrm>
            <a:off x="9639300" y="228911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529" name="object 7529"/>
          <p:cNvSpPr/>
          <p:nvPr/>
        </p:nvSpPr>
        <p:spPr>
          <a:xfrm>
            <a:off x="9639300" y="228911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530" name="object 7530"/>
          <p:cNvSpPr/>
          <p:nvPr/>
        </p:nvSpPr>
        <p:spPr>
          <a:xfrm>
            <a:off x="9639300" y="2289117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531" name="object 7531"/>
          <p:cNvSpPr/>
          <p:nvPr/>
        </p:nvSpPr>
        <p:spPr>
          <a:xfrm>
            <a:off x="9640338" y="228911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532" name="object 7532"/>
          <p:cNvSpPr/>
          <p:nvPr/>
        </p:nvSpPr>
        <p:spPr>
          <a:xfrm>
            <a:off x="9640338" y="2289117"/>
            <a:ext cx="0" cy="1299"/>
          </a:xfrm>
          <a:custGeom>
            <a:avLst/>
            <a:gdLst/>
            <a:ahLst/>
            <a:cxnLst/>
            <a:rect l="l" t="t" r="r" b="b"/>
            <a:pathLst>
              <a:path h="1904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533" name="object 7533"/>
          <p:cNvSpPr/>
          <p:nvPr/>
        </p:nvSpPr>
        <p:spPr>
          <a:xfrm>
            <a:off x="9640338" y="229015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534" name="object 7534"/>
          <p:cNvSpPr/>
          <p:nvPr/>
        </p:nvSpPr>
        <p:spPr>
          <a:xfrm>
            <a:off x="9640338" y="229015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535" name="object 7535"/>
          <p:cNvSpPr/>
          <p:nvPr/>
        </p:nvSpPr>
        <p:spPr>
          <a:xfrm>
            <a:off x="9640338" y="229015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536" name="object 7536"/>
          <p:cNvSpPr/>
          <p:nvPr/>
        </p:nvSpPr>
        <p:spPr>
          <a:xfrm>
            <a:off x="9640338" y="2290157"/>
            <a:ext cx="0" cy="1299"/>
          </a:xfrm>
          <a:custGeom>
            <a:avLst/>
            <a:gdLst/>
            <a:ahLst/>
            <a:cxnLst/>
            <a:rect l="l" t="t" r="r" b="b"/>
            <a:pathLst>
              <a:path h="1904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537" name="object 7537"/>
          <p:cNvSpPr/>
          <p:nvPr/>
        </p:nvSpPr>
        <p:spPr>
          <a:xfrm>
            <a:off x="9639299" y="2291195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538" name="object 7538"/>
          <p:cNvSpPr/>
          <p:nvPr/>
        </p:nvSpPr>
        <p:spPr>
          <a:xfrm>
            <a:off x="9639300" y="229119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539" name="object 7539"/>
          <p:cNvSpPr/>
          <p:nvPr/>
        </p:nvSpPr>
        <p:spPr>
          <a:xfrm>
            <a:off x="9639300" y="229119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540" name="object 7540"/>
          <p:cNvSpPr/>
          <p:nvPr/>
        </p:nvSpPr>
        <p:spPr>
          <a:xfrm>
            <a:off x="9639300" y="229119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541" name="object 7541"/>
          <p:cNvSpPr/>
          <p:nvPr/>
        </p:nvSpPr>
        <p:spPr>
          <a:xfrm>
            <a:off x="9639300" y="229119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542" name="object 7542"/>
          <p:cNvSpPr/>
          <p:nvPr/>
        </p:nvSpPr>
        <p:spPr>
          <a:xfrm>
            <a:off x="9638261" y="2291195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543" name="object 7543"/>
          <p:cNvSpPr/>
          <p:nvPr/>
        </p:nvSpPr>
        <p:spPr>
          <a:xfrm>
            <a:off x="9638261" y="2290157"/>
            <a:ext cx="0" cy="1299"/>
          </a:xfrm>
          <a:custGeom>
            <a:avLst/>
            <a:gdLst/>
            <a:ahLst/>
            <a:cxnLst/>
            <a:rect l="l" t="t" r="r" b="b"/>
            <a:pathLst>
              <a:path h="1904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544" name="object 7544"/>
          <p:cNvSpPr/>
          <p:nvPr/>
        </p:nvSpPr>
        <p:spPr>
          <a:xfrm>
            <a:off x="9638261" y="229015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545" name="object 7545"/>
          <p:cNvSpPr/>
          <p:nvPr/>
        </p:nvSpPr>
        <p:spPr>
          <a:xfrm>
            <a:off x="9638261" y="229015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546" name="object 7546"/>
          <p:cNvSpPr/>
          <p:nvPr/>
        </p:nvSpPr>
        <p:spPr>
          <a:xfrm>
            <a:off x="9638261" y="229015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547" name="object 7547"/>
          <p:cNvSpPr/>
          <p:nvPr/>
        </p:nvSpPr>
        <p:spPr>
          <a:xfrm>
            <a:off x="9638261" y="2289117"/>
            <a:ext cx="0" cy="1299"/>
          </a:xfrm>
          <a:custGeom>
            <a:avLst/>
            <a:gdLst/>
            <a:ahLst/>
            <a:cxnLst/>
            <a:rect l="l" t="t" r="r" b="b"/>
            <a:pathLst>
              <a:path h="1904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548" name="object 7548"/>
          <p:cNvSpPr/>
          <p:nvPr/>
        </p:nvSpPr>
        <p:spPr>
          <a:xfrm>
            <a:off x="9638261" y="228911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549" name="object 7549"/>
          <p:cNvSpPr/>
          <p:nvPr/>
        </p:nvSpPr>
        <p:spPr>
          <a:xfrm>
            <a:off x="9638261" y="2289117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550" name="object 7550"/>
          <p:cNvSpPr/>
          <p:nvPr/>
        </p:nvSpPr>
        <p:spPr>
          <a:xfrm>
            <a:off x="9639300" y="228911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551" name="object 7551"/>
          <p:cNvSpPr/>
          <p:nvPr/>
        </p:nvSpPr>
        <p:spPr>
          <a:xfrm>
            <a:off x="9639300" y="228911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552" name="object 7552"/>
          <p:cNvSpPr/>
          <p:nvPr/>
        </p:nvSpPr>
        <p:spPr>
          <a:xfrm>
            <a:off x="9649691" y="2305742"/>
            <a:ext cx="10391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553" name="object 7553"/>
          <p:cNvSpPr/>
          <p:nvPr/>
        </p:nvSpPr>
        <p:spPr>
          <a:xfrm>
            <a:off x="9646572" y="2302625"/>
            <a:ext cx="3464" cy="3464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0" y="4572"/>
                </a:moveTo>
                <a:lnTo>
                  <a:pt x="4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554" name="object 7554"/>
          <p:cNvSpPr/>
          <p:nvPr/>
        </p:nvSpPr>
        <p:spPr>
          <a:xfrm>
            <a:off x="9649691" y="2302625"/>
            <a:ext cx="2165" cy="3464"/>
          </a:xfrm>
          <a:custGeom>
            <a:avLst/>
            <a:gdLst/>
            <a:ahLst/>
            <a:cxnLst/>
            <a:rect l="l" t="t" r="r" b="b"/>
            <a:pathLst>
              <a:path w="3175" h="5079">
                <a:moveTo>
                  <a:pt x="0" y="0"/>
                </a:moveTo>
                <a:lnTo>
                  <a:pt x="3048" y="4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555" name="object 7555"/>
          <p:cNvSpPr/>
          <p:nvPr/>
        </p:nvSpPr>
        <p:spPr>
          <a:xfrm>
            <a:off x="9649691" y="2305742"/>
            <a:ext cx="2165" cy="216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3048" y="0"/>
                </a:moveTo>
                <a:lnTo>
                  <a:pt x="0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556" name="object 7556"/>
          <p:cNvSpPr/>
          <p:nvPr/>
        </p:nvSpPr>
        <p:spPr>
          <a:xfrm>
            <a:off x="9646573" y="2305742"/>
            <a:ext cx="3464" cy="2165"/>
          </a:xfrm>
          <a:custGeom>
            <a:avLst/>
            <a:gdLst/>
            <a:ahLst/>
            <a:cxnLst/>
            <a:rect l="l" t="t" r="r" b="b"/>
            <a:pathLst>
              <a:path w="5079" h="3175">
                <a:moveTo>
                  <a:pt x="4572" y="304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557" name="object 7557"/>
          <p:cNvSpPr/>
          <p:nvPr/>
        </p:nvSpPr>
        <p:spPr>
          <a:xfrm>
            <a:off x="9618517" y="2305742"/>
            <a:ext cx="10391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1524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558" name="object 7558"/>
          <p:cNvSpPr/>
          <p:nvPr/>
        </p:nvSpPr>
        <p:spPr>
          <a:xfrm>
            <a:off x="9628908" y="2305742"/>
            <a:ext cx="2165" cy="216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3048" y="0"/>
                </a:moveTo>
                <a:lnTo>
                  <a:pt x="0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559" name="object 7559"/>
          <p:cNvSpPr/>
          <p:nvPr/>
        </p:nvSpPr>
        <p:spPr>
          <a:xfrm>
            <a:off x="9625790" y="2305742"/>
            <a:ext cx="3464" cy="2165"/>
          </a:xfrm>
          <a:custGeom>
            <a:avLst/>
            <a:gdLst/>
            <a:ahLst/>
            <a:cxnLst/>
            <a:rect l="l" t="t" r="r" b="b"/>
            <a:pathLst>
              <a:path w="5079" h="3175">
                <a:moveTo>
                  <a:pt x="4572" y="304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560" name="object 7560"/>
          <p:cNvSpPr/>
          <p:nvPr/>
        </p:nvSpPr>
        <p:spPr>
          <a:xfrm>
            <a:off x="9625792" y="2302625"/>
            <a:ext cx="3464" cy="3464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0" y="4572"/>
                </a:moveTo>
                <a:lnTo>
                  <a:pt x="4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561" name="object 7561"/>
          <p:cNvSpPr/>
          <p:nvPr/>
        </p:nvSpPr>
        <p:spPr>
          <a:xfrm>
            <a:off x="9628908" y="2302625"/>
            <a:ext cx="2165" cy="3464"/>
          </a:xfrm>
          <a:custGeom>
            <a:avLst/>
            <a:gdLst/>
            <a:ahLst/>
            <a:cxnLst/>
            <a:rect l="l" t="t" r="r" b="b"/>
            <a:pathLst>
              <a:path w="3175" h="5079">
                <a:moveTo>
                  <a:pt x="0" y="0"/>
                </a:moveTo>
                <a:lnTo>
                  <a:pt x="3048" y="4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562" name="object 7562"/>
          <p:cNvSpPr/>
          <p:nvPr/>
        </p:nvSpPr>
        <p:spPr>
          <a:xfrm>
            <a:off x="9678784" y="2170660"/>
            <a:ext cx="0" cy="87457"/>
          </a:xfrm>
          <a:custGeom>
            <a:avLst/>
            <a:gdLst/>
            <a:ahLst/>
            <a:cxnLst/>
            <a:rect l="l" t="t" r="r" b="b"/>
            <a:pathLst>
              <a:path h="128270">
                <a:moveTo>
                  <a:pt x="0" y="128016"/>
                </a:moveTo>
                <a:lnTo>
                  <a:pt x="0" y="0"/>
                </a:lnTo>
              </a:path>
            </a:pathLst>
          </a:custGeom>
          <a:ln w="3175">
            <a:solidFill>
              <a:srgbClr val="7F7F7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563" name="object 7563"/>
          <p:cNvSpPr/>
          <p:nvPr/>
        </p:nvSpPr>
        <p:spPr>
          <a:xfrm>
            <a:off x="9599813" y="2170660"/>
            <a:ext cx="79231" cy="0"/>
          </a:xfrm>
          <a:custGeom>
            <a:avLst/>
            <a:gdLst/>
            <a:ahLst/>
            <a:cxnLst/>
            <a:rect l="l" t="t" r="r" b="b"/>
            <a:pathLst>
              <a:path w="116205">
                <a:moveTo>
                  <a:pt x="1158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7F7F7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564" name="object 7564"/>
          <p:cNvSpPr/>
          <p:nvPr/>
        </p:nvSpPr>
        <p:spPr>
          <a:xfrm>
            <a:off x="9599815" y="2170660"/>
            <a:ext cx="0" cy="87457"/>
          </a:xfrm>
          <a:custGeom>
            <a:avLst/>
            <a:gdLst/>
            <a:ahLst/>
            <a:cxnLst/>
            <a:rect l="l" t="t" r="r" b="b"/>
            <a:pathLst>
              <a:path h="128270">
                <a:moveTo>
                  <a:pt x="0" y="0"/>
                </a:moveTo>
                <a:lnTo>
                  <a:pt x="0" y="128016"/>
                </a:lnTo>
              </a:path>
            </a:pathLst>
          </a:custGeom>
          <a:ln w="3175">
            <a:solidFill>
              <a:srgbClr val="7F7F7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565" name="object 7565"/>
          <p:cNvSpPr/>
          <p:nvPr/>
        </p:nvSpPr>
        <p:spPr>
          <a:xfrm>
            <a:off x="9133262" y="1527463"/>
            <a:ext cx="462395" cy="0"/>
          </a:xfrm>
          <a:custGeom>
            <a:avLst/>
            <a:gdLst/>
            <a:ahLst/>
            <a:cxnLst/>
            <a:rect l="l" t="t" r="r" b="b"/>
            <a:pathLst>
              <a:path w="678179">
                <a:moveTo>
                  <a:pt x="0" y="0"/>
                </a:moveTo>
                <a:lnTo>
                  <a:pt x="67818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566" name="object 7566"/>
          <p:cNvSpPr/>
          <p:nvPr/>
        </p:nvSpPr>
        <p:spPr>
          <a:xfrm>
            <a:off x="9133262" y="1464079"/>
            <a:ext cx="462395" cy="0"/>
          </a:xfrm>
          <a:custGeom>
            <a:avLst/>
            <a:gdLst/>
            <a:ahLst/>
            <a:cxnLst/>
            <a:rect l="l" t="t" r="r" b="b"/>
            <a:pathLst>
              <a:path w="678179">
                <a:moveTo>
                  <a:pt x="0" y="0"/>
                </a:moveTo>
                <a:lnTo>
                  <a:pt x="67818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567" name="object 7567"/>
          <p:cNvSpPr/>
          <p:nvPr/>
        </p:nvSpPr>
        <p:spPr>
          <a:xfrm>
            <a:off x="9222624" y="1462000"/>
            <a:ext cx="373207" cy="0"/>
          </a:xfrm>
          <a:custGeom>
            <a:avLst/>
            <a:gdLst/>
            <a:ahLst/>
            <a:cxnLst/>
            <a:rect l="l" t="t" r="r" b="b"/>
            <a:pathLst>
              <a:path w="547370">
                <a:moveTo>
                  <a:pt x="54711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568" name="object 7568"/>
          <p:cNvSpPr/>
          <p:nvPr/>
        </p:nvSpPr>
        <p:spPr>
          <a:xfrm>
            <a:off x="9197687" y="1482783"/>
            <a:ext cx="2165" cy="216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0" y="3048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569" name="object 7569"/>
          <p:cNvSpPr/>
          <p:nvPr/>
        </p:nvSpPr>
        <p:spPr>
          <a:xfrm>
            <a:off x="9199763" y="1482783"/>
            <a:ext cx="2165" cy="216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0" y="0"/>
                </a:moveTo>
                <a:lnTo>
                  <a:pt x="3048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570" name="object 7570"/>
          <p:cNvSpPr/>
          <p:nvPr/>
        </p:nvSpPr>
        <p:spPr>
          <a:xfrm>
            <a:off x="9199763" y="1484860"/>
            <a:ext cx="2165" cy="216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3048" y="0"/>
                </a:moveTo>
                <a:lnTo>
                  <a:pt x="0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571" name="object 7571"/>
          <p:cNvSpPr/>
          <p:nvPr/>
        </p:nvSpPr>
        <p:spPr>
          <a:xfrm>
            <a:off x="9197685" y="1484860"/>
            <a:ext cx="2165" cy="216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3048" y="304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572" name="object 7572"/>
          <p:cNvSpPr/>
          <p:nvPr/>
        </p:nvSpPr>
        <p:spPr>
          <a:xfrm>
            <a:off x="9208077" y="1483822"/>
            <a:ext cx="3464" cy="1299"/>
          </a:xfrm>
          <a:custGeom>
            <a:avLst/>
            <a:gdLst/>
            <a:ahLst/>
            <a:cxnLst/>
            <a:rect l="l" t="t" r="r" b="b"/>
            <a:pathLst>
              <a:path w="5079" h="1905">
                <a:moveTo>
                  <a:pt x="0" y="1524"/>
                </a:moveTo>
                <a:lnTo>
                  <a:pt x="4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573" name="object 7573"/>
          <p:cNvSpPr/>
          <p:nvPr/>
        </p:nvSpPr>
        <p:spPr>
          <a:xfrm>
            <a:off x="9211193" y="1483822"/>
            <a:ext cx="0" cy="3464"/>
          </a:xfrm>
          <a:custGeom>
            <a:avLst/>
            <a:gdLst/>
            <a:ahLst/>
            <a:cxnLst/>
            <a:rect l="l" t="t" r="r" b="b"/>
            <a:pathLst>
              <a:path h="5080">
                <a:moveTo>
                  <a:pt x="-1524" y="2285"/>
                </a:moveTo>
                <a:lnTo>
                  <a:pt x="1524" y="2285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574" name="object 7574"/>
          <p:cNvSpPr/>
          <p:nvPr/>
        </p:nvSpPr>
        <p:spPr>
          <a:xfrm>
            <a:off x="9208076" y="1484860"/>
            <a:ext cx="3464" cy="2165"/>
          </a:xfrm>
          <a:custGeom>
            <a:avLst/>
            <a:gdLst/>
            <a:ahLst/>
            <a:cxnLst/>
            <a:rect l="l" t="t" r="r" b="b"/>
            <a:pathLst>
              <a:path w="5079" h="3175">
                <a:moveTo>
                  <a:pt x="4572" y="304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575" name="object 7575"/>
          <p:cNvSpPr/>
          <p:nvPr/>
        </p:nvSpPr>
        <p:spPr>
          <a:xfrm>
            <a:off x="9218468" y="1482783"/>
            <a:ext cx="2165" cy="216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0" y="3048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576" name="object 7576"/>
          <p:cNvSpPr/>
          <p:nvPr/>
        </p:nvSpPr>
        <p:spPr>
          <a:xfrm>
            <a:off x="9220547" y="1482783"/>
            <a:ext cx="2165" cy="216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0" y="0"/>
                </a:moveTo>
                <a:lnTo>
                  <a:pt x="3048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577" name="object 7577"/>
          <p:cNvSpPr/>
          <p:nvPr/>
        </p:nvSpPr>
        <p:spPr>
          <a:xfrm>
            <a:off x="9220547" y="1484860"/>
            <a:ext cx="2165" cy="216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3048" y="0"/>
                </a:moveTo>
                <a:lnTo>
                  <a:pt x="0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578" name="object 7578"/>
          <p:cNvSpPr/>
          <p:nvPr/>
        </p:nvSpPr>
        <p:spPr>
          <a:xfrm>
            <a:off x="9218468" y="1484860"/>
            <a:ext cx="2165" cy="216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3048" y="304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579" name="object 7579"/>
          <p:cNvSpPr/>
          <p:nvPr/>
        </p:nvSpPr>
        <p:spPr>
          <a:xfrm>
            <a:off x="9186255" y="1491095"/>
            <a:ext cx="15586" cy="4330"/>
          </a:xfrm>
          <a:custGeom>
            <a:avLst/>
            <a:gdLst/>
            <a:ahLst/>
            <a:cxnLst/>
            <a:rect l="l" t="t" r="r" b="b"/>
            <a:pathLst>
              <a:path w="22859" h="6350">
                <a:moveTo>
                  <a:pt x="0" y="6096"/>
                </a:moveTo>
                <a:lnTo>
                  <a:pt x="2286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580" name="object 7580"/>
          <p:cNvSpPr/>
          <p:nvPr/>
        </p:nvSpPr>
        <p:spPr>
          <a:xfrm>
            <a:off x="9201842" y="1491095"/>
            <a:ext cx="16885" cy="0"/>
          </a:xfrm>
          <a:custGeom>
            <a:avLst/>
            <a:gdLst/>
            <a:ahLst/>
            <a:cxnLst/>
            <a:rect l="l" t="t" r="r" b="b"/>
            <a:pathLst>
              <a:path w="24765">
                <a:moveTo>
                  <a:pt x="0" y="0"/>
                </a:moveTo>
                <a:lnTo>
                  <a:pt x="2438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581" name="object 7581"/>
          <p:cNvSpPr/>
          <p:nvPr/>
        </p:nvSpPr>
        <p:spPr>
          <a:xfrm>
            <a:off x="9218468" y="1491095"/>
            <a:ext cx="15586" cy="4330"/>
          </a:xfrm>
          <a:custGeom>
            <a:avLst/>
            <a:gdLst/>
            <a:ahLst/>
            <a:cxnLst/>
            <a:rect l="l" t="t" r="r" b="b"/>
            <a:pathLst>
              <a:path w="22859" h="6350">
                <a:moveTo>
                  <a:pt x="0" y="0"/>
                </a:moveTo>
                <a:lnTo>
                  <a:pt x="22860" y="609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582" name="object 7582"/>
          <p:cNvSpPr/>
          <p:nvPr/>
        </p:nvSpPr>
        <p:spPr>
          <a:xfrm>
            <a:off x="9229898" y="1494212"/>
            <a:ext cx="1299" cy="8659"/>
          </a:xfrm>
          <a:custGeom>
            <a:avLst/>
            <a:gdLst/>
            <a:ahLst/>
            <a:cxnLst/>
            <a:rect l="l" t="t" r="r" b="b"/>
            <a:pathLst>
              <a:path w="1904" h="12700">
                <a:moveTo>
                  <a:pt x="0" y="0"/>
                </a:moveTo>
                <a:lnTo>
                  <a:pt x="1524" y="1219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583" name="object 7583"/>
          <p:cNvSpPr/>
          <p:nvPr/>
        </p:nvSpPr>
        <p:spPr>
          <a:xfrm>
            <a:off x="9226780" y="1502526"/>
            <a:ext cx="4330" cy="8659"/>
          </a:xfrm>
          <a:custGeom>
            <a:avLst/>
            <a:gdLst/>
            <a:ahLst/>
            <a:cxnLst/>
            <a:rect l="l" t="t" r="r" b="b"/>
            <a:pathLst>
              <a:path w="6350" h="12700">
                <a:moveTo>
                  <a:pt x="6096" y="0"/>
                </a:moveTo>
                <a:lnTo>
                  <a:pt x="0" y="1219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584" name="object 7584"/>
          <p:cNvSpPr/>
          <p:nvPr/>
        </p:nvSpPr>
        <p:spPr>
          <a:xfrm>
            <a:off x="9216389" y="1510838"/>
            <a:ext cx="10391" cy="5195"/>
          </a:xfrm>
          <a:custGeom>
            <a:avLst/>
            <a:gdLst/>
            <a:ahLst/>
            <a:cxnLst/>
            <a:rect l="l" t="t" r="r" b="b"/>
            <a:pathLst>
              <a:path w="15240" h="7619">
                <a:moveTo>
                  <a:pt x="15240" y="0"/>
                </a:moveTo>
                <a:lnTo>
                  <a:pt x="0" y="76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585" name="object 7585"/>
          <p:cNvSpPr/>
          <p:nvPr/>
        </p:nvSpPr>
        <p:spPr>
          <a:xfrm>
            <a:off x="9203920" y="1516034"/>
            <a:ext cx="12556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1828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586" name="object 7586"/>
          <p:cNvSpPr/>
          <p:nvPr/>
        </p:nvSpPr>
        <p:spPr>
          <a:xfrm>
            <a:off x="9194568" y="1510838"/>
            <a:ext cx="9525" cy="5195"/>
          </a:xfrm>
          <a:custGeom>
            <a:avLst/>
            <a:gdLst/>
            <a:ahLst/>
            <a:cxnLst/>
            <a:rect l="l" t="t" r="r" b="b"/>
            <a:pathLst>
              <a:path w="13970" h="7619">
                <a:moveTo>
                  <a:pt x="13716" y="76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587" name="object 7587"/>
          <p:cNvSpPr/>
          <p:nvPr/>
        </p:nvSpPr>
        <p:spPr>
          <a:xfrm>
            <a:off x="9189373" y="1502526"/>
            <a:ext cx="5195" cy="8659"/>
          </a:xfrm>
          <a:custGeom>
            <a:avLst/>
            <a:gdLst/>
            <a:ahLst/>
            <a:cxnLst/>
            <a:rect l="l" t="t" r="r" b="b"/>
            <a:pathLst>
              <a:path w="7620" h="12700">
                <a:moveTo>
                  <a:pt x="7620" y="1219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588" name="object 7588"/>
          <p:cNvSpPr/>
          <p:nvPr/>
        </p:nvSpPr>
        <p:spPr>
          <a:xfrm>
            <a:off x="9189373" y="1494212"/>
            <a:ext cx="1299" cy="8659"/>
          </a:xfrm>
          <a:custGeom>
            <a:avLst/>
            <a:gdLst/>
            <a:ahLst/>
            <a:cxnLst/>
            <a:rect l="l" t="t" r="r" b="b"/>
            <a:pathLst>
              <a:path w="1904" h="12700">
                <a:moveTo>
                  <a:pt x="0" y="12192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589" name="object 7589"/>
          <p:cNvSpPr/>
          <p:nvPr/>
        </p:nvSpPr>
        <p:spPr>
          <a:xfrm>
            <a:off x="9231976" y="1500447"/>
            <a:ext cx="3464" cy="9525"/>
          </a:xfrm>
          <a:custGeom>
            <a:avLst/>
            <a:gdLst/>
            <a:ahLst/>
            <a:cxnLst/>
            <a:rect l="l" t="t" r="r" b="b"/>
            <a:pathLst>
              <a:path w="5079" h="13969">
                <a:moveTo>
                  <a:pt x="4572" y="0"/>
                </a:moveTo>
                <a:lnTo>
                  <a:pt x="0" y="1371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590" name="object 7590"/>
          <p:cNvSpPr/>
          <p:nvPr/>
        </p:nvSpPr>
        <p:spPr>
          <a:xfrm>
            <a:off x="9222625" y="1509800"/>
            <a:ext cx="9525" cy="7360"/>
          </a:xfrm>
          <a:custGeom>
            <a:avLst/>
            <a:gdLst/>
            <a:ahLst/>
            <a:cxnLst/>
            <a:rect l="l" t="t" r="r" b="b"/>
            <a:pathLst>
              <a:path w="13970" h="10794">
                <a:moveTo>
                  <a:pt x="13716" y="0"/>
                </a:moveTo>
                <a:lnTo>
                  <a:pt x="0" y="106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591" name="object 7591"/>
          <p:cNvSpPr/>
          <p:nvPr/>
        </p:nvSpPr>
        <p:spPr>
          <a:xfrm>
            <a:off x="9210156" y="1517072"/>
            <a:ext cx="12556" cy="3464"/>
          </a:xfrm>
          <a:custGeom>
            <a:avLst/>
            <a:gdLst/>
            <a:ahLst/>
            <a:cxnLst/>
            <a:rect l="l" t="t" r="r" b="b"/>
            <a:pathLst>
              <a:path w="18415" h="5080">
                <a:moveTo>
                  <a:pt x="18288" y="0"/>
                </a:moveTo>
                <a:lnTo>
                  <a:pt x="0" y="4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592" name="object 7592"/>
          <p:cNvSpPr/>
          <p:nvPr/>
        </p:nvSpPr>
        <p:spPr>
          <a:xfrm>
            <a:off x="9197687" y="1517072"/>
            <a:ext cx="12556" cy="3464"/>
          </a:xfrm>
          <a:custGeom>
            <a:avLst/>
            <a:gdLst/>
            <a:ahLst/>
            <a:cxnLst/>
            <a:rect l="l" t="t" r="r" b="b"/>
            <a:pathLst>
              <a:path w="18415" h="5080">
                <a:moveTo>
                  <a:pt x="18288" y="457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593" name="object 7593"/>
          <p:cNvSpPr/>
          <p:nvPr/>
        </p:nvSpPr>
        <p:spPr>
          <a:xfrm>
            <a:off x="9189373" y="1509800"/>
            <a:ext cx="8659" cy="7360"/>
          </a:xfrm>
          <a:custGeom>
            <a:avLst/>
            <a:gdLst/>
            <a:ahLst/>
            <a:cxnLst/>
            <a:rect l="l" t="t" r="r" b="b"/>
            <a:pathLst>
              <a:path w="12700" h="10794">
                <a:moveTo>
                  <a:pt x="12192" y="1066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594" name="object 7594"/>
          <p:cNvSpPr/>
          <p:nvPr/>
        </p:nvSpPr>
        <p:spPr>
          <a:xfrm>
            <a:off x="9185216" y="1500447"/>
            <a:ext cx="4330" cy="9525"/>
          </a:xfrm>
          <a:custGeom>
            <a:avLst/>
            <a:gdLst/>
            <a:ahLst/>
            <a:cxnLst/>
            <a:rect l="l" t="t" r="r" b="b"/>
            <a:pathLst>
              <a:path w="6350" h="13969">
                <a:moveTo>
                  <a:pt x="6096" y="1371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595" name="object 7595"/>
          <p:cNvSpPr/>
          <p:nvPr/>
        </p:nvSpPr>
        <p:spPr>
          <a:xfrm>
            <a:off x="9185216" y="1490056"/>
            <a:ext cx="4330" cy="10391"/>
          </a:xfrm>
          <a:custGeom>
            <a:avLst/>
            <a:gdLst/>
            <a:ahLst/>
            <a:cxnLst/>
            <a:rect l="l" t="t" r="r" b="b"/>
            <a:pathLst>
              <a:path w="6350" h="15239">
                <a:moveTo>
                  <a:pt x="0" y="15240"/>
                </a:moveTo>
                <a:lnTo>
                  <a:pt x="609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596" name="object 7596"/>
          <p:cNvSpPr/>
          <p:nvPr/>
        </p:nvSpPr>
        <p:spPr>
          <a:xfrm>
            <a:off x="9189373" y="1482783"/>
            <a:ext cx="8659" cy="7360"/>
          </a:xfrm>
          <a:custGeom>
            <a:avLst/>
            <a:gdLst/>
            <a:ahLst/>
            <a:cxnLst/>
            <a:rect l="l" t="t" r="r" b="b"/>
            <a:pathLst>
              <a:path w="12700" h="10794">
                <a:moveTo>
                  <a:pt x="0" y="10668"/>
                </a:moveTo>
                <a:lnTo>
                  <a:pt x="1219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597" name="object 7597"/>
          <p:cNvSpPr/>
          <p:nvPr/>
        </p:nvSpPr>
        <p:spPr>
          <a:xfrm>
            <a:off x="9197687" y="1479665"/>
            <a:ext cx="12556" cy="3464"/>
          </a:xfrm>
          <a:custGeom>
            <a:avLst/>
            <a:gdLst/>
            <a:ahLst/>
            <a:cxnLst/>
            <a:rect l="l" t="t" r="r" b="b"/>
            <a:pathLst>
              <a:path w="18415" h="5080">
                <a:moveTo>
                  <a:pt x="0" y="4572"/>
                </a:moveTo>
                <a:lnTo>
                  <a:pt x="182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598" name="object 7598"/>
          <p:cNvSpPr/>
          <p:nvPr/>
        </p:nvSpPr>
        <p:spPr>
          <a:xfrm>
            <a:off x="9210156" y="1479665"/>
            <a:ext cx="12556" cy="3464"/>
          </a:xfrm>
          <a:custGeom>
            <a:avLst/>
            <a:gdLst/>
            <a:ahLst/>
            <a:cxnLst/>
            <a:rect l="l" t="t" r="r" b="b"/>
            <a:pathLst>
              <a:path w="18415" h="5080">
                <a:moveTo>
                  <a:pt x="0" y="0"/>
                </a:moveTo>
                <a:lnTo>
                  <a:pt x="18288" y="4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599" name="object 7599"/>
          <p:cNvSpPr/>
          <p:nvPr/>
        </p:nvSpPr>
        <p:spPr>
          <a:xfrm>
            <a:off x="9222625" y="1482783"/>
            <a:ext cx="9525" cy="7360"/>
          </a:xfrm>
          <a:custGeom>
            <a:avLst/>
            <a:gdLst/>
            <a:ahLst/>
            <a:cxnLst/>
            <a:rect l="l" t="t" r="r" b="b"/>
            <a:pathLst>
              <a:path w="13970" h="10794">
                <a:moveTo>
                  <a:pt x="0" y="0"/>
                </a:moveTo>
                <a:lnTo>
                  <a:pt x="13716" y="106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600" name="object 7600"/>
          <p:cNvSpPr/>
          <p:nvPr/>
        </p:nvSpPr>
        <p:spPr>
          <a:xfrm>
            <a:off x="9231976" y="1490056"/>
            <a:ext cx="3464" cy="10391"/>
          </a:xfrm>
          <a:custGeom>
            <a:avLst/>
            <a:gdLst/>
            <a:ahLst/>
            <a:cxnLst/>
            <a:rect l="l" t="t" r="r" b="b"/>
            <a:pathLst>
              <a:path w="5079" h="15239">
                <a:moveTo>
                  <a:pt x="0" y="0"/>
                </a:moveTo>
                <a:lnTo>
                  <a:pt x="4572" y="1524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601" name="object 7601"/>
          <p:cNvSpPr/>
          <p:nvPr/>
        </p:nvSpPr>
        <p:spPr>
          <a:xfrm>
            <a:off x="9184178" y="1489018"/>
            <a:ext cx="3464" cy="11690"/>
          </a:xfrm>
          <a:custGeom>
            <a:avLst/>
            <a:gdLst/>
            <a:ahLst/>
            <a:cxnLst/>
            <a:rect l="l" t="t" r="r" b="b"/>
            <a:pathLst>
              <a:path w="5079" h="17144">
                <a:moveTo>
                  <a:pt x="0" y="16764"/>
                </a:moveTo>
                <a:lnTo>
                  <a:pt x="4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602" name="object 7602"/>
          <p:cNvSpPr/>
          <p:nvPr/>
        </p:nvSpPr>
        <p:spPr>
          <a:xfrm>
            <a:off x="9187294" y="1480705"/>
            <a:ext cx="9525" cy="8659"/>
          </a:xfrm>
          <a:custGeom>
            <a:avLst/>
            <a:gdLst/>
            <a:ahLst/>
            <a:cxnLst/>
            <a:rect l="l" t="t" r="r" b="b"/>
            <a:pathLst>
              <a:path w="13970" h="12700">
                <a:moveTo>
                  <a:pt x="0" y="12192"/>
                </a:moveTo>
                <a:lnTo>
                  <a:pt x="1371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603" name="object 7603"/>
          <p:cNvSpPr/>
          <p:nvPr/>
        </p:nvSpPr>
        <p:spPr>
          <a:xfrm>
            <a:off x="9196647" y="1477586"/>
            <a:ext cx="13855" cy="3464"/>
          </a:xfrm>
          <a:custGeom>
            <a:avLst/>
            <a:gdLst/>
            <a:ahLst/>
            <a:cxnLst/>
            <a:rect l="l" t="t" r="r" b="b"/>
            <a:pathLst>
              <a:path w="20320" h="5080">
                <a:moveTo>
                  <a:pt x="0" y="4572"/>
                </a:moveTo>
                <a:lnTo>
                  <a:pt x="1981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604" name="object 7604"/>
          <p:cNvSpPr/>
          <p:nvPr/>
        </p:nvSpPr>
        <p:spPr>
          <a:xfrm>
            <a:off x="9210155" y="1477586"/>
            <a:ext cx="13855" cy="3464"/>
          </a:xfrm>
          <a:custGeom>
            <a:avLst/>
            <a:gdLst/>
            <a:ahLst/>
            <a:cxnLst/>
            <a:rect l="l" t="t" r="r" b="b"/>
            <a:pathLst>
              <a:path w="20320" h="5080">
                <a:moveTo>
                  <a:pt x="0" y="0"/>
                </a:moveTo>
                <a:lnTo>
                  <a:pt x="19812" y="4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605" name="object 7605"/>
          <p:cNvSpPr/>
          <p:nvPr/>
        </p:nvSpPr>
        <p:spPr>
          <a:xfrm>
            <a:off x="9223664" y="1480705"/>
            <a:ext cx="9525" cy="8659"/>
          </a:xfrm>
          <a:custGeom>
            <a:avLst/>
            <a:gdLst/>
            <a:ahLst/>
            <a:cxnLst/>
            <a:rect l="l" t="t" r="r" b="b"/>
            <a:pathLst>
              <a:path w="13970" h="12700">
                <a:moveTo>
                  <a:pt x="0" y="0"/>
                </a:moveTo>
                <a:lnTo>
                  <a:pt x="13716" y="1219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606" name="object 7606"/>
          <p:cNvSpPr/>
          <p:nvPr/>
        </p:nvSpPr>
        <p:spPr>
          <a:xfrm>
            <a:off x="9233015" y="1489018"/>
            <a:ext cx="4330" cy="11690"/>
          </a:xfrm>
          <a:custGeom>
            <a:avLst/>
            <a:gdLst/>
            <a:ahLst/>
            <a:cxnLst/>
            <a:rect l="l" t="t" r="r" b="b"/>
            <a:pathLst>
              <a:path w="6350" h="17144">
                <a:moveTo>
                  <a:pt x="0" y="0"/>
                </a:moveTo>
                <a:lnTo>
                  <a:pt x="6096" y="1676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607" name="object 7607"/>
          <p:cNvSpPr/>
          <p:nvPr/>
        </p:nvSpPr>
        <p:spPr>
          <a:xfrm>
            <a:off x="9233014" y="1500447"/>
            <a:ext cx="4330" cy="10391"/>
          </a:xfrm>
          <a:custGeom>
            <a:avLst/>
            <a:gdLst/>
            <a:ahLst/>
            <a:cxnLst/>
            <a:rect l="l" t="t" r="r" b="b"/>
            <a:pathLst>
              <a:path w="6350" h="15239">
                <a:moveTo>
                  <a:pt x="6096" y="0"/>
                </a:moveTo>
                <a:lnTo>
                  <a:pt x="0" y="1524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608" name="object 7608"/>
          <p:cNvSpPr/>
          <p:nvPr/>
        </p:nvSpPr>
        <p:spPr>
          <a:xfrm>
            <a:off x="9223664" y="1510838"/>
            <a:ext cx="9525" cy="8659"/>
          </a:xfrm>
          <a:custGeom>
            <a:avLst/>
            <a:gdLst/>
            <a:ahLst/>
            <a:cxnLst/>
            <a:rect l="l" t="t" r="r" b="b"/>
            <a:pathLst>
              <a:path w="13970" h="12700">
                <a:moveTo>
                  <a:pt x="13716" y="0"/>
                </a:moveTo>
                <a:lnTo>
                  <a:pt x="0" y="1219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609" name="object 7609"/>
          <p:cNvSpPr/>
          <p:nvPr/>
        </p:nvSpPr>
        <p:spPr>
          <a:xfrm>
            <a:off x="9210155" y="1519151"/>
            <a:ext cx="13855" cy="3464"/>
          </a:xfrm>
          <a:custGeom>
            <a:avLst/>
            <a:gdLst/>
            <a:ahLst/>
            <a:cxnLst/>
            <a:rect l="l" t="t" r="r" b="b"/>
            <a:pathLst>
              <a:path w="20320" h="5080">
                <a:moveTo>
                  <a:pt x="19811" y="0"/>
                </a:moveTo>
                <a:lnTo>
                  <a:pt x="0" y="4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610" name="object 7610"/>
          <p:cNvSpPr/>
          <p:nvPr/>
        </p:nvSpPr>
        <p:spPr>
          <a:xfrm>
            <a:off x="9196647" y="1519151"/>
            <a:ext cx="13855" cy="3464"/>
          </a:xfrm>
          <a:custGeom>
            <a:avLst/>
            <a:gdLst/>
            <a:ahLst/>
            <a:cxnLst/>
            <a:rect l="l" t="t" r="r" b="b"/>
            <a:pathLst>
              <a:path w="20320" h="5080">
                <a:moveTo>
                  <a:pt x="19811" y="457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611" name="object 7611"/>
          <p:cNvSpPr/>
          <p:nvPr/>
        </p:nvSpPr>
        <p:spPr>
          <a:xfrm>
            <a:off x="9187295" y="1510838"/>
            <a:ext cx="9525" cy="8659"/>
          </a:xfrm>
          <a:custGeom>
            <a:avLst/>
            <a:gdLst/>
            <a:ahLst/>
            <a:cxnLst/>
            <a:rect l="l" t="t" r="r" b="b"/>
            <a:pathLst>
              <a:path w="13970" h="12700">
                <a:moveTo>
                  <a:pt x="13716" y="1219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612" name="object 7612"/>
          <p:cNvSpPr/>
          <p:nvPr/>
        </p:nvSpPr>
        <p:spPr>
          <a:xfrm>
            <a:off x="9184177" y="1500447"/>
            <a:ext cx="3464" cy="10391"/>
          </a:xfrm>
          <a:custGeom>
            <a:avLst/>
            <a:gdLst/>
            <a:ahLst/>
            <a:cxnLst/>
            <a:rect l="l" t="t" r="r" b="b"/>
            <a:pathLst>
              <a:path w="5079" h="15239">
                <a:moveTo>
                  <a:pt x="4572" y="1524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613" name="object 7613"/>
          <p:cNvSpPr/>
          <p:nvPr/>
        </p:nvSpPr>
        <p:spPr>
          <a:xfrm>
            <a:off x="9208078" y="1494212"/>
            <a:ext cx="2165" cy="1299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0" y="1524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614" name="object 7614"/>
          <p:cNvSpPr/>
          <p:nvPr/>
        </p:nvSpPr>
        <p:spPr>
          <a:xfrm>
            <a:off x="9210156" y="1494212"/>
            <a:ext cx="2165" cy="1299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0" y="0"/>
                </a:moveTo>
                <a:lnTo>
                  <a:pt x="3048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615" name="object 7615"/>
          <p:cNvSpPr/>
          <p:nvPr/>
        </p:nvSpPr>
        <p:spPr>
          <a:xfrm>
            <a:off x="9210154" y="1495251"/>
            <a:ext cx="2165" cy="216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3048" y="0"/>
                </a:moveTo>
                <a:lnTo>
                  <a:pt x="0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616" name="object 7616"/>
          <p:cNvSpPr/>
          <p:nvPr/>
        </p:nvSpPr>
        <p:spPr>
          <a:xfrm>
            <a:off x="9208078" y="1495251"/>
            <a:ext cx="2165" cy="216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3048" y="304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617" name="object 7617"/>
          <p:cNvSpPr/>
          <p:nvPr/>
        </p:nvSpPr>
        <p:spPr>
          <a:xfrm>
            <a:off x="9207038" y="1492134"/>
            <a:ext cx="3464" cy="3464"/>
          </a:xfrm>
          <a:custGeom>
            <a:avLst/>
            <a:gdLst/>
            <a:ahLst/>
            <a:cxnLst/>
            <a:rect l="l" t="t" r="r" b="b"/>
            <a:pathLst>
              <a:path w="5079" h="5080">
                <a:moveTo>
                  <a:pt x="0" y="4572"/>
                </a:moveTo>
                <a:lnTo>
                  <a:pt x="4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618" name="object 7618"/>
          <p:cNvSpPr/>
          <p:nvPr/>
        </p:nvSpPr>
        <p:spPr>
          <a:xfrm>
            <a:off x="9210155" y="1492134"/>
            <a:ext cx="3464" cy="3464"/>
          </a:xfrm>
          <a:custGeom>
            <a:avLst/>
            <a:gdLst/>
            <a:ahLst/>
            <a:cxnLst/>
            <a:rect l="l" t="t" r="r" b="b"/>
            <a:pathLst>
              <a:path w="5079" h="5080">
                <a:moveTo>
                  <a:pt x="0" y="0"/>
                </a:moveTo>
                <a:lnTo>
                  <a:pt x="4572" y="4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619" name="object 7619"/>
          <p:cNvSpPr/>
          <p:nvPr/>
        </p:nvSpPr>
        <p:spPr>
          <a:xfrm>
            <a:off x="9210154" y="1495251"/>
            <a:ext cx="3464" cy="4330"/>
          </a:xfrm>
          <a:custGeom>
            <a:avLst/>
            <a:gdLst/>
            <a:ahLst/>
            <a:cxnLst/>
            <a:rect l="l" t="t" r="r" b="b"/>
            <a:pathLst>
              <a:path w="5079" h="6350">
                <a:moveTo>
                  <a:pt x="4572" y="0"/>
                </a:moveTo>
                <a:lnTo>
                  <a:pt x="0" y="609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620" name="object 7620"/>
          <p:cNvSpPr/>
          <p:nvPr/>
        </p:nvSpPr>
        <p:spPr>
          <a:xfrm>
            <a:off x="9207038" y="1495251"/>
            <a:ext cx="3464" cy="4330"/>
          </a:xfrm>
          <a:custGeom>
            <a:avLst/>
            <a:gdLst/>
            <a:ahLst/>
            <a:cxnLst/>
            <a:rect l="l" t="t" r="r" b="b"/>
            <a:pathLst>
              <a:path w="5079" h="6350">
                <a:moveTo>
                  <a:pt x="4572" y="609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621" name="object 7621"/>
          <p:cNvSpPr/>
          <p:nvPr/>
        </p:nvSpPr>
        <p:spPr>
          <a:xfrm>
            <a:off x="9211193" y="1483822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1524" y="152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622" name="object 7622"/>
          <p:cNvSpPr/>
          <p:nvPr/>
        </p:nvSpPr>
        <p:spPr>
          <a:xfrm>
            <a:off x="9210154" y="1483822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623" name="object 7623"/>
          <p:cNvSpPr/>
          <p:nvPr/>
        </p:nvSpPr>
        <p:spPr>
          <a:xfrm>
            <a:off x="9209117" y="1483822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1524" y="0"/>
                </a:moveTo>
                <a:lnTo>
                  <a:pt x="0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624" name="object 7624"/>
          <p:cNvSpPr/>
          <p:nvPr/>
        </p:nvSpPr>
        <p:spPr>
          <a:xfrm>
            <a:off x="9209116" y="148486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625" name="object 7625"/>
          <p:cNvSpPr/>
          <p:nvPr/>
        </p:nvSpPr>
        <p:spPr>
          <a:xfrm>
            <a:off x="9209116" y="1484860"/>
            <a:ext cx="0" cy="216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1524" y="1524"/>
                </a:moveTo>
                <a:lnTo>
                  <a:pt x="1524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626" name="object 7626"/>
          <p:cNvSpPr/>
          <p:nvPr/>
        </p:nvSpPr>
        <p:spPr>
          <a:xfrm>
            <a:off x="9209117" y="1486939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627" name="object 7627"/>
          <p:cNvSpPr/>
          <p:nvPr/>
        </p:nvSpPr>
        <p:spPr>
          <a:xfrm>
            <a:off x="9210156" y="1485900"/>
            <a:ext cx="2165" cy="1299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0" y="1524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628" name="object 7628"/>
          <p:cNvSpPr/>
          <p:nvPr/>
        </p:nvSpPr>
        <p:spPr>
          <a:xfrm>
            <a:off x="9212232" y="1484861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629" name="object 7629"/>
          <p:cNvSpPr/>
          <p:nvPr/>
        </p:nvSpPr>
        <p:spPr>
          <a:xfrm>
            <a:off x="9211193" y="1483822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630" name="object 7630"/>
          <p:cNvSpPr/>
          <p:nvPr/>
        </p:nvSpPr>
        <p:spPr>
          <a:xfrm>
            <a:off x="9210154" y="1483822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631" name="object 7631"/>
          <p:cNvSpPr/>
          <p:nvPr/>
        </p:nvSpPr>
        <p:spPr>
          <a:xfrm>
            <a:off x="9209117" y="1483822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1524" y="0"/>
                </a:moveTo>
                <a:lnTo>
                  <a:pt x="0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632" name="object 7632"/>
          <p:cNvSpPr/>
          <p:nvPr/>
        </p:nvSpPr>
        <p:spPr>
          <a:xfrm>
            <a:off x="9209117" y="1484861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0" y="0"/>
                </a:moveTo>
                <a:lnTo>
                  <a:pt x="1524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633" name="object 7633"/>
          <p:cNvSpPr/>
          <p:nvPr/>
        </p:nvSpPr>
        <p:spPr>
          <a:xfrm>
            <a:off x="9210156" y="1485900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634" name="object 7634"/>
          <p:cNvSpPr/>
          <p:nvPr/>
        </p:nvSpPr>
        <p:spPr>
          <a:xfrm>
            <a:off x="9211193" y="1484861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635" name="object 7635"/>
          <p:cNvSpPr/>
          <p:nvPr/>
        </p:nvSpPr>
        <p:spPr>
          <a:xfrm>
            <a:off x="9209116" y="1483822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636" name="object 7636"/>
          <p:cNvSpPr/>
          <p:nvPr/>
        </p:nvSpPr>
        <p:spPr>
          <a:xfrm>
            <a:off x="9209117" y="1483822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637" name="object 7637"/>
          <p:cNvSpPr/>
          <p:nvPr/>
        </p:nvSpPr>
        <p:spPr>
          <a:xfrm>
            <a:off x="9210156" y="1483822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638" name="object 7638"/>
          <p:cNvSpPr/>
          <p:nvPr/>
        </p:nvSpPr>
        <p:spPr>
          <a:xfrm>
            <a:off x="9211193" y="1483822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0" y="0"/>
                </a:moveTo>
                <a:lnTo>
                  <a:pt x="1524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639" name="object 7639"/>
          <p:cNvSpPr/>
          <p:nvPr/>
        </p:nvSpPr>
        <p:spPr>
          <a:xfrm>
            <a:off x="9211193" y="1484861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1524" y="0"/>
                </a:moveTo>
                <a:lnTo>
                  <a:pt x="0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640" name="object 7640"/>
          <p:cNvSpPr/>
          <p:nvPr/>
        </p:nvSpPr>
        <p:spPr>
          <a:xfrm>
            <a:off x="9210154" y="1485900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1524" y="0"/>
                </a:moveTo>
                <a:lnTo>
                  <a:pt x="0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641" name="object 7641"/>
          <p:cNvSpPr/>
          <p:nvPr/>
        </p:nvSpPr>
        <p:spPr>
          <a:xfrm>
            <a:off x="9209117" y="1485900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1524" y="152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642" name="object 7642"/>
          <p:cNvSpPr/>
          <p:nvPr/>
        </p:nvSpPr>
        <p:spPr>
          <a:xfrm>
            <a:off x="9209116" y="1484861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643" name="object 7643"/>
          <p:cNvSpPr/>
          <p:nvPr/>
        </p:nvSpPr>
        <p:spPr>
          <a:xfrm>
            <a:off x="9209117" y="1483822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0" y="1524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644" name="object 7644"/>
          <p:cNvSpPr/>
          <p:nvPr/>
        </p:nvSpPr>
        <p:spPr>
          <a:xfrm>
            <a:off x="9210156" y="1483822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645" name="object 7645"/>
          <p:cNvSpPr/>
          <p:nvPr/>
        </p:nvSpPr>
        <p:spPr>
          <a:xfrm>
            <a:off x="9211193" y="1483822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646" name="object 7646"/>
          <p:cNvSpPr/>
          <p:nvPr/>
        </p:nvSpPr>
        <p:spPr>
          <a:xfrm>
            <a:off x="9211193" y="1484861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647" name="object 7647"/>
          <p:cNvSpPr/>
          <p:nvPr/>
        </p:nvSpPr>
        <p:spPr>
          <a:xfrm>
            <a:off x="9210154" y="1485900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648" name="object 7648"/>
          <p:cNvSpPr/>
          <p:nvPr/>
        </p:nvSpPr>
        <p:spPr>
          <a:xfrm>
            <a:off x="9209117" y="1484861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1524" y="152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649" name="object 7649"/>
          <p:cNvSpPr/>
          <p:nvPr/>
        </p:nvSpPr>
        <p:spPr>
          <a:xfrm>
            <a:off x="9209116" y="1484861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650" name="object 7650"/>
          <p:cNvSpPr/>
          <p:nvPr/>
        </p:nvSpPr>
        <p:spPr>
          <a:xfrm>
            <a:off x="9209116" y="1485900"/>
            <a:ext cx="0" cy="216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1524" y="1524"/>
                </a:moveTo>
                <a:lnTo>
                  <a:pt x="1524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651" name="object 7651"/>
          <p:cNvSpPr/>
          <p:nvPr/>
        </p:nvSpPr>
        <p:spPr>
          <a:xfrm>
            <a:off x="9209116" y="1487978"/>
            <a:ext cx="0" cy="216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1524" y="1524"/>
                </a:moveTo>
                <a:lnTo>
                  <a:pt x="1524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652" name="object 7652"/>
          <p:cNvSpPr/>
          <p:nvPr/>
        </p:nvSpPr>
        <p:spPr>
          <a:xfrm>
            <a:off x="9209116" y="1490056"/>
            <a:ext cx="0" cy="3464"/>
          </a:xfrm>
          <a:custGeom>
            <a:avLst/>
            <a:gdLst/>
            <a:ahLst/>
            <a:cxnLst/>
            <a:rect l="l" t="t" r="r" b="b"/>
            <a:pathLst>
              <a:path h="5080">
                <a:moveTo>
                  <a:pt x="-1524" y="2285"/>
                </a:moveTo>
                <a:lnTo>
                  <a:pt x="1524" y="2285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653" name="object 7653"/>
          <p:cNvSpPr/>
          <p:nvPr/>
        </p:nvSpPr>
        <p:spPr>
          <a:xfrm>
            <a:off x="9209116" y="1493173"/>
            <a:ext cx="0" cy="3464"/>
          </a:xfrm>
          <a:custGeom>
            <a:avLst/>
            <a:gdLst/>
            <a:ahLst/>
            <a:cxnLst/>
            <a:rect l="l" t="t" r="r" b="b"/>
            <a:pathLst>
              <a:path h="5080">
                <a:moveTo>
                  <a:pt x="-1524" y="2286"/>
                </a:moveTo>
                <a:lnTo>
                  <a:pt x="1524" y="2286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654" name="object 7654"/>
          <p:cNvSpPr/>
          <p:nvPr/>
        </p:nvSpPr>
        <p:spPr>
          <a:xfrm>
            <a:off x="9209116" y="1496291"/>
            <a:ext cx="0" cy="3464"/>
          </a:xfrm>
          <a:custGeom>
            <a:avLst/>
            <a:gdLst/>
            <a:ahLst/>
            <a:cxnLst/>
            <a:rect l="l" t="t" r="r" b="b"/>
            <a:pathLst>
              <a:path h="5080">
                <a:moveTo>
                  <a:pt x="-1524" y="2286"/>
                </a:moveTo>
                <a:lnTo>
                  <a:pt x="1524" y="2286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655" name="object 7655"/>
          <p:cNvSpPr/>
          <p:nvPr/>
        </p:nvSpPr>
        <p:spPr>
          <a:xfrm>
            <a:off x="9209116" y="1499408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656" name="object 7656"/>
          <p:cNvSpPr/>
          <p:nvPr/>
        </p:nvSpPr>
        <p:spPr>
          <a:xfrm>
            <a:off x="9209116" y="150044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657" name="object 7657"/>
          <p:cNvSpPr/>
          <p:nvPr/>
        </p:nvSpPr>
        <p:spPr>
          <a:xfrm>
            <a:off x="9211193" y="150044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658" name="object 7658"/>
          <p:cNvSpPr/>
          <p:nvPr/>
        </p:nvSpPr>
        <p:spPr>
          <a:xfrm>
            <a:off x="9211193" y="1498369"/>
            <a:ext cx="0" cy="216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1524" y="1524"/>
                </a:moveTo>
                <a:lnTo>
                  <a:pt x="1524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659" name="object 7659"/>
          <p:cNvSpPr/>
          <p:nvPr/>
        </p:nvSpPr>
        <p:spPr>
          <a:xfrm>
            <a:off x="9211193" y="1495251"/>
            <a:ext cx="0" cy="3464"/>
          </a:xfrm>
          <a:custGeom>
            <a:avLst/>
            <a:gdLst/>
            <a:ahLst/>
            <a:cxnLst/>
            <a:rect l="l" t="t" r="r" b="b"/>
            <a:pathLst>
              <a:path h="5080">
                <a:moveTo>
                  <a:pt x="-1524" y="2285"/>
                </a:moveTo>
                <a:lnTo>
                  <a:pt x="1524" y="2285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660" name="object 7660"/>
          <p:cNvSpPr/>
          <p:nvPr/>
        </p:nvSpPr>
        <p:spPr>
          <a:xfrm>
            <a:off x="9211193" y="1492134"/>
            <a:ext cx="0" cy="3464"/>
          </a:xfrm>
          <a:custGeom>
            <a:avLst/>
            <a:gdLst/>
            <a:ahLst/>
            <a:cxnLst/>
            <a:rect l="l" t="t" r="r" b="b"/>
            <a:pathLst>
              <a:path h="5080">
                <a:moveTo>
                  <a:pt x="-1524" y="2286"/>
                </a:moveTo>
                <a:lnTo>
                  <a:pt x="1524" y="2286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661" name="object 7661"/>
          <p:cNvSpPr/>
          <p:nvPr/>
        </p:nvSpPr>
        <p:spPr>
          <a:xfrm>
            <a:off x="9211193" y="1489017"/>
            <a:ext cx="0" cy="3464"/>
          </a:xfrm>
          <a:custGeom>
            <a:avLst/>
            <a:gdLst/>
            <a:ahLst/>
            <a:cxnLst/>
            <a:rect l="l" t="t" r="r" b="b"/>
            <a:pathLst>
              <a:path h="5080">
                <a:moveTo>
                  <a:pt x="-1524" y="2286"/>
                </a:moveTo>
                <a:lnTo>
                  <a:pt x="1524" y="2286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662" name="object 7662"/>
          <p:cNvSpPr/>
          <p:nvPr/>
        </p:nvSpPr>
        <p:spPr>
          <a:xfrm>
            <a:off x="9211193" y="1486939"/>
            <a:ext cx="0" cy="216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1524" y="1524"/>
                </a:moveTo>
                <a:lnTo>
                  <a:pt x="1524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663" name="object 7663"/>
          <p:cNvSpPr/>
          <p:nvPr/>
        </p:nvSpPr>
        <p:spPr>
          <a:xfrm>
            <a:off x="9211193" y="1485900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664" name="object 7664"/>
          <p:cNvSpPr/>
          <p:nvPr/>
        </p:nvSpPr>
        <p:spPr>
          <a:xfrm>
            <a:off x="9211193" y="1484861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665" name="object 7665"/>
          <p:cNvSpPr/>
          <p:nvPr/>
        </p:nvSpPr>
        <p:spPr>
          <a:xfrm>
            <a:off x="9210155" y="148382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666" name="object 7666"/>
          <p:cNvSpPr/>
          <p:nvPr/>
        </p:nvSpPr>
        <p:spPr>
          <a:xfrm>
            <a:off x="9210156" y="1483822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667" name="object 7667"/>
          <p:cNvSpPr/>
          <p:nvPr/>
        </p:nvSpPr>
        <p:spPr>
          <a:xfrm>
            <a:off x="9211193" y="1483822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668" name="object 7668"/>
          <p:cNvSpPr/>
          <p:nvPr/>
        </p:nvSpPr>
        <p:spPr>
          <a:xfrm>
            <a:off x="9211193" y="148486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669" name="object 7669"/>
          <p:cNvSpPr/>
          <p:nvPr/>
        </p:nvSpPr>
        <p:spPr>
          <a:xfrm>
            <a:off x="9211193" y="148486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670" name="object 7670"/>
          <p:cNvSpPr/>
          <p:nvPr/>
        </p:nvSpPr>
        <p:spPr>
          <a:xfrm>
            <a:off x="9211193" y="148486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671" name="object 7671"/>
          <p:cNvSpPr/>
          <p:nvPr/>
        </p:nvSpPr>
        <p:spPr>
          <a:xfrm>
            <a:off x="9211193" y="1484861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672" name="object 7672"/>
          <p:cNvSpPr/>
          <p:nvPr/>
        </p:nvSpPr>
        <p:spPr>
          <a:xfrm>
            <a:off x="9211193" y="148590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673" name="object 7673"/>
          <p:cNvSpPr/>
          <p:nvPr/>
        </p:nvSpPr>
        <p:spPr>
          <a:xfrm>
            <a:off x="9211193" y="148590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674" name="object 7674"/>
          <p:cNvSpPr/>
          <p:nvPr/>
        </p:nvSpPr>
        <p:spPr>
          <a:xfrm>
            <a:off x="9211193" y="148590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675" name="object 7675"/>
          <p:cNvSpPr/>
          <p:nvPr/>
        </p:nvSpPr>
        <p:spPr>
          <a:xfrm>
            <a:off x="9210154" y="1485900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676" name="object 7676"/>
          <p:cNvSpPr/>
          <p:nvPr/>
        </p:nvSpPr>
        <p:spPr>
          <a:xfrm>
            <a:off x="9210155" y="148590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677" name="object 7677"/>
          <p:cNvSpPr/>
          <p:nvPr/>
        </p:nvSpPr>
        <p:spPr>
          <a:xfrm>
            <a:off x="9210155" y="148590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678" name="object 7678"/>
          <p:cNvSpPr/>
          <p:nvPr/>
        </p:nvSpPr>
        <p:spPr>
          <a:xfrm>
            <a:off x="9210155" y="148590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679" name="object 7679"/>
          <p:cNvSpPr/>
          <p:nvPr/>
        </p:nvSpPr>
        <p:spPr>
          <a:xfrm>
            <a:off x="9209117" y="1485900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680" name="object 7680"/>
          <p:cNvSpPr/>
          <p:nvPr/>
        </p:nvSpPr>
        <p:spPr>
          <a:xfrm>
            <a:off x="9209116" y="148590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681" name="object 7681"/>
          <p:cNvSpPr/>
          <p:nvPr/>
        </p:nvSpPr>
        <p:spPr>
          <a:xfrm>
            <a:off x="9209116" y="148590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682" name="object 7682"/>
          <p:cNvSpPr/>
          <p:nvPr/>
        </p:nvSpPr>
        <p:spPr>
          <a:xfrm>
            <a:off x="9209116" y="1484861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683" name="object 7683"/>
          <p:cNvSpPr/>
          <p:nvPr/>
        </p:nvSpPr>
        <p:spPr>
          <a:xfrm>
            <a:off x="9209116" y="148486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684" name="object 7684"/>
          <p:cNvSpPr/>
          <p:nvPr/>
        </p:nvSpPr>
        <p:spPr>
          <a:xfrm>
            <a:off x="9209116" y="148486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685" name="object 7685"/>
          <p:cNvSpPr/>
          <p:nvPr/>
        </p:nvSpPr>
        <p:spPr>
          <a:xfrm>
            <a:off x="9209116" y="148486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686" name="object 7686"/>
          <p:cNvSpPr/>
          <p:nvPr/>
        </p:nvSpPr>
        <p:spPr>
          <a:xfrm>
            <a:off x="9209117" y="1483822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0" y="1524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687" name="object 7687"/>
          <p:cNvSpPr/>
          <p:nvPr/>
        </p:nvSpPr>
        <p:spPr>
          <a:xfrm>
            <a:off x="9210155" y="148382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688" name="object 7688"/>
          <p:cNvSpPr/>
          <p:nvPr/>
        </p:nvSpPr>
        <p:spPr>
          <a:xfrm>
            <a:off x="9210155" y="148382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689" name="object 7689"/>
          <p:cNvSpPr/>
          <p:nvPr/>
        </p:nvSpPr>
        <p:spPr>
          <a:xfrm>
            <a:off x="9210155" y="150148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690" name="object 7690"/>
          <p:cNvSpPr/>
          <p:nvPr/>
        </p:nvSpPr>
        <p:spPr>
          <a:xfrm>
            <a:off x="9210155" y="150148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691" name="object 7691"/>
          <p:cNvSpPr/>
          <p:nvPr/>
        </p:nvSpPr>
        <p:spPr>
          <a:xfrm>
            <a:off x="9209117" y="1501486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692" name="object 7692"/>
          <p:cNvSpPr/>
          <p:nvPr/>
        </p:nvSpPr>
        <p:spPr>
          <a:xfrm>
            <a:off x="9209116" y="150148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693" name="object 7693"/>
          <p:cNvSpPr/>
          <p:nvPr/>
        </p:nvSpPr>
        <p:spPr>
          <a:xfrm>
            <a:off x="9209116" y="150148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694" name="object 7694"/>
          <p:cNvSpPr/>
          <p:nvPr/>
        </p:nvSpPr>
        <p:spPr>
          <a:xfrm>
            <a:off x="9209116" y="1500447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695" name="object 7695"/>
          <p:cNvSpPr/>
          <p:nvPr/>
        </p:nvSpPr>
        <p:spPr>
          <a:xfrm>
            <a:off x="9209116" y="150044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696" name="object 7696"/>
          <p:cNvSpPr/>
          <p:nvPr/>
        </p:nvSpPr>
        <p:spPr>
          <a:xfrm>
            <a:off x="9209116" y="150044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697" name="object 7697"/>
          <p:cNvSpPr/>
          <p:nvPr/>
        </p:nvSpPr>
        <p:spPr>
          <a:xfrm>
            <a:off x="9209116" y="150044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698" name="object 7698"/>
          <p:cNvSpPr/>
          <p:nvPr/>
        </p:nvSpPr>
        <p:spPr>
          <a:xfrm>
            <a:off x="9209117" y="1500447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699" name="object 7699"/>
          <p:cNvSpPr/>
          <p:nvPr/>
        </p:nvSpPr>
        <p:spPr>
          <a:xfrm>
            <a:off x="9210155" y="1499408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700" name="object 7700"/>
          <p:cNvSpPr/>
          <p:nvPr/>
        </p:nvSpPr>
        <p:spPr>
          <a:xfrm>
            <a:off x="9210155" y="149940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701" name="object 7701"/>
          <p:cNvSpPr/>
          <p:nvPr/>
        </p:nvSpPr>
        <p:spPr>
          <a:xfrm>
            <a:off x="9210155" y="149940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702" name="object 7702"/>
          <p:cNvSpPr/>
          <p:nvPr/>
        </p:nvSpPr>
        <p:spPr>
          <a:xfrm>
            <a:off x="9210156" y="1499408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0" y="0"/>
                </a:moveTo>
                <a:lnTo>
                  <a:pt x="1524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703" name="object 7703"/>
          <p:cNvSpPr/>
          <p:nvPr/>
        </p:nvSpPr>
        <p:spPr>
          <a:xfrm>
            <a:off x="9211193" y="150044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704" name="object 7704"/>
          <p:cNvSpPr/>
          <p:nvPr/>
        </p:nvSpPr>
        <p:spPr>
          <a:xfrm>
            <a:off x="9211193" y="150044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705" name="object 7705"/>
          <p:cNvSpPr/>
          <p:nvPr/>
        </p:nvSpPr>
        <p:spPr>
          <a:xfrm>
            <a:off x="9211193" y="150044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706" name="object 7706"/>
          <p:cNvSpPr/>
          <p:nvPr/>
        </p:nvSpPr>
        <p:spPr>
          <a:xfrm>
            <a:off x="9211193" y="150044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707" name="object 7707"/>
          <p:cNvSpPr/>
          <p:nvPr/>
        </p:nvSpPr>
        <p:spPr>
          <a:xfrm>
            <a:off x="9211193" y="1500447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708" name="object 7708"/>
          <p:cNvSpPr/>
          <p:nvPr/>
        </p:nvSpPr>
        <p:spPr>
          <a:xfrm>
            <a:off x="9211193" y="150148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709" name="object 7709"/>
          <p:cNvSpPr/>
          <p:nvPr/>
        </p:nvSpPr>
        <p:spPr>
          <a:xfrm>
            <a:off x="9211193" y="150148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710" name="object 7710"/>
          <p:cNvSpPr/>
          <p:nvPr/>
        </p:nvSpPr>
        <p:spPr>
          <a:xfrm>
            <a:off x="9211193" y="150148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711" name="object 7711"/>
          <p:cNvSpPr/>
          <p:nvPr/>
        </p:nvSpPr>
        <p:spPr>
          <a:xfrm>
            <a:off x="9210154" y="1501486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712" name="object 7712"/>
          <p:cNvSpPr/>
          <p:nvPr/>
        </p:nvSpPr>
        <p:spPr>
          <a:xfrm>
            <a:off x="9210155" y="150148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713" name="object 7713"/>
          <p:cNvSpPr/>
          <p:nvPr/>
        </p:nvSpPr>
        <p:spPr>
          <a:xfrm>
            <a:off x="9189373" y="1484860"/>
            <a:ext cx="10391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1524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714" name="object 7714"/>
          <p:cNvSpPr/>
          <p:nvPr/>
        </p:nvSpPr>
        <p:spPr>
          <a:xfrm>
            <a:off x="9199763" y="1484860"/>
            <a:ext cx="3464" cy="3464"/>
          </a:xfrm>
          <a:custGeom>
            <a:avLst/>
            <a:gdLst/>
            <a:ahLst/>
            <a:cxnLst/>
            <a:rect l="l" t="t" r="r" b="b"/>
            <a:pathLst>
              <a:path w="5079" h="5080">
                <a:moveTo>
                  <a:pt x="4572" y="0"/>
                </a:moveTo>
                <a:lnTo>
                  <a:pt x="0" y="4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715" name="object 7715"/>
          <p:cNvSpPr/>
          <p:nvPr/>
        </p:nvSpPr>
        <p:spPr>
          <a:xfrm>
            <a:off x="9197685" y="1484860"/>
            <a:ext cx="2165" cy="3464"/>
          </a:xfrm>
          <a:custGeom>
            <a:avLst/>
            <a:gdLst/>
            <a:ahLst/>
            <a:cxnLst/>
            <a:rect l="l" t="t" r="r" b="b"/>
            <a:pathLst>
              <a:path w="3175" h="5080">
                <a:moveTo>
                  <a:pt x="3048" y="457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716" name="object 7716"/>
          <p:cNvSpPr/>
          <p:nvPr/>
        </p:nvSpPr>
        <p:spPr>
          <a:xfrm>
            <a:off x="9197687" y="1482783"/>
            <a:ext cx="2165" cy="216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0" y="3048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717" name="object 7717"/>
          <p:cNvSpPr/>
          <p:nvPr/>
        </p:nvSpPr>
        <p:spPr>
          <a:xfrm>
            <a:off x="9199763" y="1482783"/>
            <a:ext cx="3464" cy="2165"/>
          </a:xfrm>
          <a:custGeom>
            <a:avLst/>
            <a:gdLst/>
            <a:ahLst/>
            <a:cxnLst/>
            <a:rect l="l" t="t" r="r" b="b"/>
            <a:pathLst>
              <a:path w="5079" h="3175">
                <a:moveTo>
                  <a:pt x="0" y="0"/>
                </a:moveTo>
                <a:lnTo>
                  <a:pt x="4572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718" name="object 7718"/>
          <p:cNvSpPr/>
          <p:nvPr/>
        </p:nvSpPr>
        <p:spPr>
          <a:xfrm>
            <a:off x="9220546" y="1484860"/>
            <a:ext cx="10391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719" name="object 7719"/>
          <p:cNvSpPr/>
          <p:nvPr/>
        </p:nvSpPr>
        <p:spPr>
          <a:xfrm>
            <a:off x="9218468" y="1482783"/>
            <a:ext cx="2165" cy="216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0" y="3048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720" name="object 7720"/>
          <p:cNvSpPr/>
          <p:nvPr/>
        </p:nvSpPr>
        <p:spPr>
          <a:xfrm>
            <a:off x="9220546" y="1482783"/>
            <a:ext cx="3464" cy="2165"/>
          </a:xfrm>
          <a:custGeom>
            <a:avLst/>
            <a:gdLst/>
            <a:ahLst/>
            <a:cxnLst/>
            <a:rect l="l" t="t" r="r" b="b"/>
            <a:pathLst>
              <a:path w="5079" h="3175">
                <a:moveTo>
                  <a:pt x="0" y="0"/>
                </a:moveTo>
                <a:lnTo>
                  <a:pt x="4572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721" name="object 7721"/>
          <p:cNvSpPr/>
          <p:nvPr/>
        </p:nvSpPr>
        <p:spPr>
          <a:xfrm>
            <a:off x="9220546" y="1484860"/>
            <a:ext cx="3464" cy="3464"/>
          </a:xfrm>
          <a:custGeom>
            <a:avLst/>
            <a:gdLst/>
            <a:ahLst/>
            <a:cxnLst/>
            <a:rect l="l" t="t" r="r" b="b"/>
            <a:pathLst>
              <a:path w="5079" h="5080">
                <a:moveTo>
                  <a:pt x="4572" y="0"/>
                </a:moveTo>
                <a:lnTo>
                  <a:pt x="0" y="4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722" name="object 7722"/>
          <p:cNvSpPr/>
          <p:nvPr/>
        </p:nvSpPr>
        <p:spPr>
          <a:xfrm>
            <a:off x="9218468" y="1484860"/>
            <a:ext cx="2165" cy="3464"/>
          </a:xfrm>
          <a:custGeom>
            <a:avLst/>
            <a:gdLst/>
            <a:ahLst/>
            <a:cxnLst/>
            <a:rect l="l" t="t" r="r" b="b"/>
            <a:pathLst>
              <a:path w="3175" h="5080">
                <a:moveTo>
                  <a:pt x="3048" y="457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723" name="object 7723"/>
          <p:cNvSpPr/>
          <p:nvPr/>
        </p:nvSpPr>
        <p:spPr>
          <a:xfrm>
            <a:off x="9171709" y="1527463"/>
            <a:ext cx="0" cy="93518"/>
          </a:xfrm>
          <a:custGeom>
            <a:avLst/>
            <a:gdLst/>
            <a:ahLst/>
            <a:cxnLst/>
            <a:rect l="l" t="t" r="r" b="b"/>
            <a:pathLst>
              <a:path h="137160">
                <a:moveTo>
                  <a:pt x="0" y="0"/>
                </a:moveTo>
                <a:lnTo>
                  <a:pt x="0" y="137160"/>
                </a:lnTo>
              </a:path>
            </a:pathLst>
          </a:custGeom>
          <a:ln w="3175">
            <a:solidFill>
              <a:srgbClr val="7F7F7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724" name="object 7724"/>
          <p:cNvSpPr/>
          <p:nvPr/>
        </p:nvSpPr>
        <p:spPr>
          <a:xfrm>
            <a:off x="9171709" y="1620981"/>
            <a:ext cx="77932" cy="0"/>
          </a:xfrm>
          <a:custGeom>
            <a:avLst/>
            <a:gdLst/>
            <a:ahLst/>
            <a:cxnLst/>
            <a:rect l="l" t="t" r="r" b="b"/>
            <a:pathLst>
              <a:path w="114300">
                <a:moveTo>
                  <a:pt x="0" y="0"/>
                </a:moveTo>
                <a:lnTo>
                  <a:pt x="114300" y="0"/>
                </a:lnTo>
              </a:path>
            </a:pathLst>
          </a:custGeom>
          <a:ln w="3175">
            <a:solidFill>
              <a:srgbClr val="7F7F7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725" name="object 7725"/>
          <p:cNvSpPr/>
          <p:nvPr/>
        </p:nvSpPr>
        <p:spPr>
          <a:xfrm>
            <a:off x="9249641" y="1527463"/>
            <a:ext cx="0" cy="93518"/>
          </a:xfrm>
          <a:custGeom>
            <a:avLst/>
            <a:gdLst/>
            <a:ahLst/>
            <a:cxnLst/>
            <a:rect l="l" t="t" r="r" b="b"/>
            <a:pathLst>
              <a:path h="137160">
                <a:moveTo>
                  <a:pt x="0" y="137159"/>
                </a:moveTo>
                <a:lnTo>
                  <a:pt x="0" y="0"/>
                </a:lnTo>
              </a:path>
            </a:pathLst>
          </a:custGeom>
          <a:ln w="3175">
            <a:solidFill>
              <a:srgbClr val="7F7F7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726" name="object 7726"/>
          <p:cNvSpPr/>
          <p:nvPr/>
        </p:nvSpPr>
        <p:spPr>
          <a:xfrm>
            <a:off x="9282891" y="1482783"/>
            <a:ext cx="2165" cy="216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0" y="3048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727" name="object 7727"/>
          <p:cNvSpPr/>
          <p:nvPr/>
        </p:nvSpPr>
        <p:spPr>
          <a:xfrm>
            <a:off x="9284970" y="1482783"/>
            <a:ext cx="2165" cy="216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0" y="0"/>
                </a:moveTo>
                <a:lnTo>
                  <a:pt x="3048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728" name="object 7728"/>
          <p:cNvSpPr/>
          <p:nvPr/>
        </p:nvSpPr>
        <p:spPr>
          <a:xfrm>
            <a:off x="9284970" y="1484860"/>
            <a:ext cx="2165" cy="216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3048" y="0"/>
                </a:moveTo>
                <a:lnTo>
                  <a:pt x="0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729" name="object 7729"/>
          <p:cNvSpPr/>
          <p:nvPr/>
        </p:nvSpPr>
        <p:spPr>
          <a:xfrm>
            <a:off x="9282891" y="1484860"/>
            <a:ext cx="2165" cy="216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3048" y="304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730" name="object 7730"/>
          <p:cNvSpPr/>
          <p:nvPr/>
        </p:nvSpPr>
        <p:spPr>
          <a:xfrm>
            <a:off x="9293282" y="1483822"/>
            <a:ext cx="3464" cy="1299"/>
          </a:xfrm>
          <a:custGeom>
            <a:avLst/>
            <a:gdLst/>
            <a:ahLst/>
            <a:cxnLst/>
            <a:rect l="l" t="t" r="r" b="b"/>
            <a:pathLst>
              <a:path w="5079" h="1905">
                <a:moveTo>
                  <a:pt x="0" y="1524"/>
                </a:moveTo>
                <a:lnTo>
                  <a:pt x="4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731" name="object 7731"/>
          <p:cNvSpPr/>
          <p:nvPr/>
        </p:nvSpPr>
        <p:spPr>
          <a:xfrm>
            <a:off x="9296399" y="1483822"/>
            <a:ext cx="0" cy="3464"/>
          </a:xfrm>
          <a:custGeom>
            <a:avLst/>
            <a:gdLst/>
            <a:ahLst/>
            <a:cxnLst/>
            <a:rect l="l" t="t" r="r" b="b"/>
            <a:pathLst>
              <a:path h="5080">
                <a:moveTo>
                  <a:pt x="-1524" y="2285"/>
                </a:moveTo>
                <a:lnTo>
                  <a:pt x="1524" y="2285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732" name="object 7732"/>
          <p:cNvSpPr/>
          <p:nvPr/>
        </p:nvSpPr>
        <p:spPr>
          <a:xfrm>
            <a:off x="9293282" y="1484860"/>
            <a:ext cx="3464" cy="2165"/>
          </a:xfrm>
          <a:custGeom>
            <a:avLst/>
            <a:gdLst/>
            <a:ahLst/>
            <a:cxnLst/>
            <a:rect l="l" t="t" r="r" b="b"/>
            <a:pathLst>
              <a:path w="5079" h="3175">
                <a:moveTo>
                  <a:pt x="4572" y="304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733" name="object 7733"/>
          <p:cNvSpPr/>
          <p:nvPr/>
        </p:nvSpPr>
        <p:spPr>
          <a:xfrm>
            <a:off x="9303673" y="1482783"/>
            <a:ext cx="2165" cy="216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0" y="3048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734" name="object 7734"/>
          <p:cNvSpPr/>
          <p:nvPr/>
        </p:nvSpPr>
        <p:spPr>
          <a:xfrm>
            <a:off x="9305751" y="1482783"/>
            <a:ext cx="2165" cy="216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0" y="0"/>
                </a:moveTo>
                <a:lnTo>
                  <a:pt x="3048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735" name="object 7735"/>
          <p:cNvSpPr/>
          <p:nvPr/>
        </p:nvSpPr>
        <p:spPr>
          <a:xfrm>
            <a:off x="9305751" y="1484860"/>
            <a:ext cx="2165" cy="216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3048" y="0"/>
                </a:moveTo>
                <a:lnTo>
                  <a:pt x="0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736" name="object 7736"/>
          <p:cNvSpPr/>
          <p:nvPr/>
        </p:nvSpPr>
        <p:spPr>
          <a:xfrm>
            <a:off x="9303673" y="1484860"/>
            <a:ext cx="2165" cy="216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3048" y="304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737" name="object 7737"/>
          <p:cNvSpPr/>
          <p:nvPr/>
        </p:nvSpPr>
        <p:spPr>
          <a:xfrm>
            <a:off x="9271461" y="1491095"/>
            <a:ext cx="15586" cy="4330"/>
          </a:xfrm>
          <a:custGeom>
            <a:avLst/>
            <a:gdLst/>
            <a:ahLst/>
            <a:cxnLst/>
            <a:rect l="l" t="t" r="r" b="b"/>
            <a:pathLst>
              <a:path w="22859" h="6350">
                <a:moveTo>
                  <a:pt x="0" y="6096"/>
                </a:moveTo>
                <a:lnTo>
                  <a:pt x="2286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738" name="object 7738"/>
          <p:cNvSpPr/>
          <p:nvPr/>
        </p:nvSpPr>
        <p:spPr>
          <a:xfrm>
            <a:off x="9287049" y="1491095"/>
            <a:ext cx="16885" cy="0"/>
          </a:xfrm>
          <a:custGeom>
            <a:avLst/>
            <a:gdLst/>
            <a:ahLst/>
            <a:cxnLst/>
            <a:rect l="l" t="t" r="r" b="b"/>
            <a:pathLst>
              <a:path w="24765">
                <a:moveTo>
                  <a:pt x="0" y="0"/>
                </a:moveTo>
                <a:lnTo>
                  <a:pt x="2438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739" name="object 7739"/>
          <p:cNvSpPr/>
          <p:nvPr/>
        </p:nvSpPr>
        <p:spPr>
          <a:xfrm>
            <a:off x="9303672" y="1491095"/>
            <a:ext cx="15586" cy="4330"/>
          </a:xfrm>
          <a:custGeom>
            <a:avLst/>
            <a:gdLst/>
            <a:ahLst/>
            <a:cxnLst/>
            <a:rect l="l" t="t" r="r" b="b"/>
            <a:pathLst>
              <a:path w="22859" h="6350">
                <a:moveTo>
                  <a:pt x="0" y="0"/>
                </a:moveTo>
                <a:lnTo>
                  <a:pt x="22860" y="609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740" name="object 7740"/>
          <p:cNvSpPr/>
          <p:nvPr/>
        </p:nvSpPr>
        <p:spPr>
          <a:xfrm>
            <a:off x="9315103" y="1494212"/>
            <a:ext cx="1299" cy="8659"/>
          </a:xfrm>
          <a:custGeom>
            <a:avLst/>
            <a:gdLst/>
            <a:ahLst/>
            <a:cxnLst/>
            <a:rect l="l" t="t" r="r" b="b"/>
            <a:pathLst>
              <a:path w="1904" h="12700">
                <a:moveTo>
                  <a:pt x="0" y="0"/>
                </a:moveTo>
                <a:lnTo>
                  <a:pt x="1524" y="1219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741" name="object 7741"/>
          <p:cNvSpPr/>
          <p:nvPr/>
        </p:nvSpPr>
        <p:spPr>
          <a:xfrm>
            <a:off x="9311985" y="1502526"/>
            <a:ext cx="4330" cy="8659"/>
          </a:xfrm>
          <a:custGeom>
            <a:avLst/>
            <a:gdLst/>
            <a:ahLst/>
            <a:cxnLst/>
            <a:rect l="l" t="t" r="r" b="b"/>
            <a:pathLst>
              <a:path w="6350" h="12700">
                <a:moveTo>
                  <a:pt x="6096" y="0"/>
                </a:moveTo>
                <a:lnTo>
                  <a:pt x="0" y="1219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742" name="object 7742"/>
          <p:cNvSpPr/>
          <p:nvPr/>
        </p:nvSpPr>
        <p:spPr>
          <a:xfrm>
            <a:off x="9301595" y="1510838"/>
            <a:ext cx="10391" cy="5195"/>
          </a:xfrm>
          <a:custGeom>
            <a:avLst/>
            <a:gdLst/>
            <a:ahLst/>
            <a:cxnLst/>
            <a:rect l="l" t="t" r="r" b="b"/>
            <a:pathLst>
              <a:path w="15240" h="7619">
                <a:moveTo>
                  <a:pt x="15240" y="0"/>
                </a:moveTo>
                <a:lnTo>
                  <a:pt x="0" y="76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743" name="object 7743"/>
          <p:cNvSpPr/>
          <p:nvPr/>
        </p:nvSpPr>
        <p:spPr>
          <a:xfrm>
            <a:off x="9289127" y="1516034"/>
            <a:ext cx="12556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1828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744" name="object 7744"/>
          <p:cNvSpPr/>
          <p:nvPr/>
        </p:nvSpPr>
        <p:spPr>
          <a:xfrm>
            <a:off x="9279773" y="1510838"/>
            <a:ext cx="9525" cy="5195"/>
          </a:xfrm>
          <a:custGeom>
            <a:avLst/>
            <a:gdLst/>
            <a:ahLst/>
            <a:cxnLst/>
            <a:rect l="l" t="t" r="r" b="b"/>
            <a:pathLst>
              <a:path w="13970" h="7619">
                <a:moveTo>
                  <a:pt x="13716" y="76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745" name="object 7745"/>
          <p:cNvSpPr/>
          <p:nvPr/>
        </p:nvSpPr>
        <p:spPr>
          <a:xfrm>
            <a:off x="9274578" y="1502526"/>
            <a:ext cx="5195" cy="8659"/>
          </a:xfrm>
          <a:custGeom>
            <a:avLst/>
            <a:gdLst/>
            <a:ahLst/>
            <a:cxnLst/>
            <a:rect l="l" t="t" r="r" b="b"/>
            <a:pathLst>
              <a:path w="7620" h="12700">
                <a:moveTo>
                  <a:pt x="7620" y="1219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746" name="object 7746"/>
          <p:cNvSpPr/>
          <p:nvPr/>
        </p:nvSpPr>
        <p:spPr>
          <a:xfrm>
            <a:off x="9274579" y="1494212"/>
            <a:ext cx="1299" cy="8659"/>
          </a:xfrm>
          <a:custGeom>
            <a:avLst/>
            <a:gdLst/>
            <a:ahLst/>
            <a:cxnLst/>
            <a:rect l="l" t="t" r="r" b="b"/>
            <a:pathLst>
              <a:path w="1904" h="12700">
                <a:moveTo>
                  <a:pt x="0" y="12192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747" name="object 7747"/>
          <p:cNvSpPr/>
          <p:nvPr/>
        </p:nvSpPr>
        <p:spPr>
          <a:xfrm>
            <a:off x="9317180" y="1500447"/>
            <a:ext cx="3464" cy="9525"/>
          </a:xfrm>
          <a:custGeom>
            <a:avLst/>
            <a:gdLst/>
            <a:ahLst/>
            <a:cxnLst/>
            <a:rect l="l" t="t" r="r" b="b"/>
            <a:pathLst>
              <a:path w="5079" h="13969">
                <a:moveTo>
                  <a:pt x="4572" y="0"/>
                </a:moveTo>
                <a:lnTo>
                  <a:pt x="0" y="1371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748" name="object 7748"/>
          <p:cNvSpPr/>
          <p:nvPr/>
        </p:nvSpPr>
        <p:spPr>
          <a:xfrm>
            <a:off x="9307829" y="1509800"/>
            <a:ext cx="9525" cy="7360"/>
          </a:xfrm>
          <a:custGeom>
            <a:avLst/>
            <a:gdLst/>
            <a:ahLst/>
            <a:cxnLst/>
            <a:rect l="l" t="t" r="r" b="b"/>
            <a:pathLst>
              <a:path w="13970" h="10794">
                <a:moveTo>
                  <a:pt x="13716" y="0"/>
                </a:moveTo>
                <a:lnTo>
                  <a:pt x="0" y="106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749" name="object 7749"/>
          <p:cNvSpPr/>
          <p:nvPr/>
        </p:nvSpPr>
        <p:spPr>
          <a:xfrm>
            <a:off x="9295360" y="1517072"/>
            <a:ext cx="12556" cy="3464"/>
          </a:xfrm>
          <a:custGeom>
            <a:avLst/>
            <a:gdLst/>
            <a:ahLst/>
            <a:cxnLst/>
            <a:rect l="l" t="t" r="r" b="b"/>
            <a:pathLst>
              <a:path w="18415" h="5080">
                <a:moveTo>
                  <a:pt x="18288" y="0"/>
                </a:moveTo>
                <a:lnTo>
                  <a:pt x="0" y="4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750" name="object 7750"/>
          <p:cNvSpPr/>
          <p:nvPr/>
        </p:nvSpPr>
        <p:spPr>
          <a:xfrm>
            <a:off x="9282891" y="1517072"/>
            <a:ext cx="12556" cy="3464"/>
          </a:xfrm>
          <a:custGeom>
            <a:avLst/>
            <a:gdLst/>
            <a:ahLst/>
            <a:cxnLst/>
            <a:rect l="l" t="t" r="r" b="b"/>
            <a:pathLst>
              <a:path w="18415" h="5080">
                <a:moveTo>
                  <a:pt x="18288" y="457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751" name="object 7751"/>
          <p:cNvSpPr/>
          <p:nvPr/>
        </p:nvSpPr>
        <p:spPr>
          <a:xfrm>
            <a:off x="9274579" y="1509800"/>
            <a:ext cx="8659" cy="7360"/>
          </a:xfrm>
          <a:custGeom>
            <a:avLst/>
            <a:gdLst/>
            <a:ahLst/>
            <a:cxnLst/>
            <a:rect l="l" t="t" r="r" b="b"/>
            <a:pathLst>
              <a:path w="12700" h="10794">
                <a:moveTo>
                  <a:pt x="12192" y="1066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752" name="object 7752"/>
          <p:cNvSpPr/>
          <p:nvPr/>
        </p:nvSpPr>
        <p:spPr>
          <a:xfrm>
            <a:off x="9270422" y="1500447"/>
            <a:ext cx="4330" cy="9525"/>
          </a:xfrm>
          <a:custGeom>
            <a:avLst/>
            <a:gdLst/>
            <a:ahLst/>
            <a:cxnLst/>
            <a:rect l="l" t="t" r="r" b="b"/>
            <a:pathLst>
              <a:path w="6350" h="13969">
                <a:moveTo>
                  <a:pt x="6096" y="1371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753" name="object 7753"/>
          <p:cNvSpPr/>
          <p:nvPr/>
        </p:nvSpPr>
        <p:spPr>
          <a:xfrm>
            <a:off x="9270422" y="1490056"/>
            <a:ext cx="4330" cy="10391"/>
          </a:xfrm>
          <a:custGeom>
            <a:avLst/>
            <a:gdLst/>
            <a:ahLst/>
            <a:cxnLst/>
            <a:rect l="l" t="t" r="r" b="b"/>
            <a:pathLst>
              <a:path w="6350" h="15239">
                <a:moveTo>
                  <a:pt x="0" y="15240"/>
                </a:moveTo>
                <a:lnTo>
                  <a:pt x="609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754" name="object 7754"/>
          <p:cNvSpPr/>
          <p:nvPr/>
        </p:nvSpPr>
        <p:spPr>
          <a:xfrm>
            <a:off x="9274579" y="1482783"/>
            <a:ext cx="8659" cy="7360"/>
          </a:xfrm>
          <a:custGeom>
            <a:avLst/>
            <a:gdLst/>
            <a:ahLst/>
            <a:cxnLst/>
            <a:rect l="l" t="t" r="r" b="b"/>
            <a:pathLst>
              <a:path w="12700" h="10794">
                <a:moveTo>
                  <a:pt x="0" y="10668"/>
                </a:moveTo>
                <a:lnTo>
                  <a:pt x="1219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755" name="object 7755"/>
          <p:cNvSpPr/>
          <p:nvPr/>
        </p:nvSpPr>
        <p:spPr>
          <a:xfrm>
            <a:off x="9282891" y="1479665"/>
            <a:ext cx="12556" cy="3464"/>
          </a:xfrm>
          <a:custGeom>
            <a:avLst/>
            <a:gdLst/>
            <a:ahLst/>
            <a:cxnLst/>
            <a:rect l="l" t="t" r="r" b="b"/>
            <a:pathLst>
              <a:path w="18415" h="5080">
                <a:moveTo>
                  <a:pt x="0" y="4572"/>
                </a:moveTo>
                <a:lnTo>
                  <a:pt x="182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756" name="object 7756"/>
          <p:cNvSpPr/>
          <p:nvPr/>
        </p:nvSpPr>
        <p:spPr>
          <a:xfrm>
            <a:off x="9295360" y="1479665"/>
            <a:ext cx="12556" cy="3464"/>
          </a:xfrm>
          <a:custGeom>
            <a:avLst/>
            <a:gdLst/>
            <a:ahLst/>
            <a:cxnLst/>
            <a:rect l="l" t="t" r="r" b="b"/>
            <a:pathLst>
              <a:path w="18415" h="5080">
                <a:moveTo>
                  <a:pt x="0" y="0"/>
                </a:moveTo>
                <a:lnTo>
                  <a:pt x="18288" y="4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757" name="object 7757"/>
          <p:cNvSpPr/>
          <p:nvPr/>
        </p:nvSpPr>
        <p:spPr>
          <a:xfrm>
            <a:off x="9307829" y="1482783"/>
            <a:ext cx="9525" cy="7360"/>
          </a:xfrm>
          <a:custGeom>
            <a:avLst/>
            <a:gdLst/>
            <a:ahLst/>
            <a:cxnLst/>
            <a:rect l="l" t="t" r="r" b="b"/>
            <a:pathLst>
              <a:path w="13970" h="10794">
                <a:moveTo>
                  <a:pt x="0" y="0"/>
                </a:moveTo>
                <a:lnTo>
                  <a:pt x="13716" y="106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758" name="object 7758"/>
          <p:cNvSpPr/>
          <p:nvPr/>
        </p:nvSpPr>
        <p:spPr>
          <a:xfrm>
            <a:off x="9317180" y="1490056"/>
            <a:ext cx="3464" cy="10391"/>
          </a:xfrm>
          <a:custGeom>
            <a:avLst/>
            <a:gdLst/>
            <a:ahLst/>
            <a:cxnLst/>
            <a:rect l="l" t="t" r="r" b="b"/>
            <a:pathLst>
              <a:path w="5079" h="15239">
                <a:moveTo>
                  <a:pt x="0" y="0"/>
                </a:moveTo>
                <a:lnTo>
                  <a:pt x="4572" y="1524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759" name="object 7759"/>
          <p:cNvSpPr/>
          <p:nvPr/>
        </p:nvSpPr>
        <p:spPr>
          <a:xfrm>
            <a:off x="9269382" y="1489018"/>
            <a:ext cx="3464" cy="11690"/>
          </a:xfrm>
          <a:custGeom>
            <a:avLst/>
            <a:gdLst/>
            <a:ahLst/>
            <a:cxnLst/>
            <a:rect l="l" t="t" r="r" b="b"/>
            <a:pathLst>
              <a:path w="5079" h="17144">
                <a:moveTo>
                  <a:pt x="0" y="16764"/>
                </a:moveTo>
                <a:lnTo>
                  <a:pt x="4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760" name="object 7760"/>
          <p:cNvSpPr/>
          <p:nvPr/>
        </p:nvSpPr>
        <p:spPr>
          <a:xfrm>
            <a:off x="9272501" y="1480705"/>
            <a:ext cx="9525" cy="8659"/>
          </a:xfrm>
          <a:custGeom>
            <a:avLst/>
            <a:gdLst/>
            <a:ahLst/>
            <a:cxnLst/>
            <a:rect l="l" t="t" r="r" b="b"/>
            <a:pathLst>
              <a:path w="13970" h="12700">
                <a:moveTo>
                  <a:pt x="0" y="12192"/>
                </a:moveTo>
                <a:lnTo>
                  <a:pt x="1371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761" name="object 7761"/>
          <p:cNvSpPr/>
          <p:nvPr/>
        </p:nvSpPr>
        <p:spPr>
          <a:xfrm>
            <a:off x="9281852" y="1477586"/>
            <a:ext cx="13855" cy="3464"/>
          </a:xfrm>
          <a:custGeom>
            <a:avLst/>
            <a:gdLst/>
            <a:ahLst/>
            <a:cxnLst/>
            <a:rect l="l" t="t" r="r" b="b"/>
            <a:pathLst>
              <a:path w="20320" h="5080">
                <a:moveTo>
                  <a:pt x="0" y="4572"/>
                </a:moveTo>
                <a:lnTo>
                  <a:pt x="1981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762" name="object 7762"/>
          <p:cNvSpPr/>
          <p:nvPr/>
        </p:nvSpPr>
        <p:spPr>
          <a:xfrm>
            <a:off x="9295359" y="1477586"/>
            <a:ext cx="13855" cy="3464"/>
          </a:xfrm>
          <a:custGeom>
            <a:avLst/>
            <a:gdLst/>
            <a:ahLst/>
            <a:cxnLst/>
            <a:rect l="l" t="t" r="r" b="b"/>
            <a:pathLst>
              <a:path w="20320" h="5080">
                <a:moveTo>
                  <a:pt x="0" y="0"/>
                </a:moveTo>
                <a:lnTo>
                  <a:pt x="19812" y="4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763" name="object 7763"/>
          <p:cNvSpPr/>
          <p:nvPr/>
        </p:nvSpPr>
        <p:spPr>
          <a:xfrm>
            <a:off x="9308868" y="1480705"/>
            <a:ext cx="9525" cy="8659"/>
          </a:xfrm>
          <a:custGeom>
            <a:avLst/>
            <a:gdLst/>
            <a:ahLst/>
            <a:cxnLst/>
            <a:rect l="l" t="t" r="r" b="b"/>
            <a:pathLst>
              <a:path w="13970" h="12700">
                <a:moveTo>
                  <a:pt x="0" y="0"/>
                </a:moveTo>
                <a:lnTo>
                  <a:pt x="13716" y="1219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764" name="object 7764"/>
          <p:cNvSpPr/>
          <p:nvPr/>
        </p:nvSpPr>
        <p:spPr>
          <a:xfrm>
            <a:off x="9318219" y="1489018"/>
            <a:ext cx="4330" cy="11690"/>
          </a:xfrm>
          <a:custGeom>
            <a:avLst/>
            <a:gdLst/>
            <a:ahLst/>
            <a:cxnLst/>
            <a:rect l="l" t="t" r="r" b="b"/>
            <a:pathLst>
              <a:path w="6350" h="17144">
                <a:moveTo>
                  <a:pt x="0" y="0"/>
                </a:moveTo>
                <a:lnTo>
                  <a:pt x="6096" y="1676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765" name="object 7765"/>
          <p:cNvSpPr/>
          <p:nvPr/>
        </p:nvSpPr>
        <p:spPr>
          <a:xfrm>
            <a:off x="9318220" y="1500447"/>
            <a:ext cx="4330" cy="10391"/>
          </a:xfrm>
          <a:custGeom>
            <a:avLst/>
            <a:gdLst/>
            <a:ahLst/>
            <a:cxnLst/>
            <a:rect l="l" t="t" r="r" b="b"/>
            <a:pathLst>
              <a:path w="6350" h="15239">
                <a:moveTo>
                  <a:pt x="6096" y="0"/>
                </a:moveTo>
                <a:lnTo>
                  <a:pt x="0" y="1524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766" name="object 7766"/>
          <p:cNvSpPr/>
          <p:nvPr/>
        </p:nvSpPr>
        <p:spPr>
          <a:xfrm>
            <a:off x="9308868" y="1510838"/>
            <a:ext cx="9525" cy="8659"/>
          </a:xfrm>
          <a:custGeom>
            <a:avLst/>
            <a:gdLst/>
            <a:ahLst/>
            <a:cxnLst/>
            <a:rect l="l" t="t" r="r" b="b"/>
            <a:pathLst>
              <a:path w="13970" h="12700">
                <a:moveTo>
                  <a:pt x="13716" y="0"/>
                </a:moveTo>
                <a:lnTo>
                  <a:pt x="0" y="1219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767" name="object 7767"/>
          <p:cNvSpPr/>
          <p:nvPr/>
        </p:nvSpPr>
        <p:spPr>
          <a:xfrm>
            <a:off x="9295360" y="1519151"/>
            <a:ext cx="13855" cy="3464"/>
          </a:xfrm>
          <a:custGeom>
            <a:avLst/>
            <a:gdLst/>
            <a:ahLst/>
            <a:cxnLst/>
            <a:rect l="l" t="t" r="r" b="b"/>
            <a:pathLst>
              <a:path w="20320" h="5080">
                <a:moveTo>
                  <a:pt x="19811" y="0"/>
                </a:moveTo>
                <a:lnTo>
                  <a:pt x="0" y="4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768" name="object 7768"/>
          <p:cNvSpPr/>
          <p:nvPr/>
        </p:nvSpPr>
        <p:spPr>
          <a:xfrm>
            <a:off x="9281852" y="1519151"/>
            <a:ext cx="13855" cy="3464"/>
          </a:xfrm>
          <a:custGeom>
            <a:avLst/>
            <a:gdLst/>
            <a:ahLst/>
            <a:cxnLst/>
            <a:rect l="l" t="t" r="r" b="b"/>
            <a:pathLst>
              <a:path w="20320" h="5080">
                <a:moveTo>
                  <a:pt x="19811" y="457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769" name="object 7769"/>
          <p:cNvSpPr/>
          <p:nvPr/>
        </p:nvSpPr>
        <p:spPr>
          <a:xfrm>
            <a:off x="9272500" y="1510838"/>
            <a:ext cx="9525" cy="8659"/>
          </a:xfrm>
          <a:custGeom>
            <a:avLst/>
            <a:gdLst/>
            <a:ahLst/>
            <a:cxnLst/>
            <a:rect l="l" t="t" r="r" b="b"/>
            <a:pathLst>
              <a:path w="13970" h="12700">
                <a:moveTo>
                  <a:pt x="13716" y="1219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770" name="object 7770"/>
          <p:cNvSpPr/>
          <p:nvPr/>
        </p:nvSpPr>
        <p:spPr>
          <a:xfrm>
            <a:off x="9269383" y="1500447"/>
            <a:ext cx="3464" cy="10391"/>
          </a:xfrm>
          <a:custGeom>
            <a:avLst/>
            <a:gdLst/>
            <a:ahLst/>
            <a:cxnLst/>
            <a:rect l="l" t="t" r="r" b="b"/>
            <a:pathLst>
              <a:path w="5079" h="15239">
                <a:moveTo>
                  <a:pt x="4572" y="1524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771" name="object 7771"/>
          <p:cNvSpPr/>
          <p:nvPr/>
        </p:nvSpPr>
        <p:spPr>
          <a:xfrm>
            <a:off x="9293282" y="1494212"/>
            <a:ext cx="2165" cy="1299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0" y="1524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772" name="object 7772"/>
          <p:cNvSpPr/>
          <p:nvPr/>
        </p:nvSpPr>
        <p:spPr>
          <a:xfrm>
            <a:off x="9295360" y="1494212"/>
            <a:ext cx="2165" cy="1299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0" y="0"/>
                </a:moveTo>
                <a:lnTo>
                  <a:pt x="3048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773" name="object 7773"/>
          <p:cNvSpPr/>
          <p:nvPr/>
        </p:nvSpPr>
        <p:spPr>
          <a:xfrm>
            <a:off x="9295360" y="1495251"/>
            <a:ext cx="2165" cy="216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3048" y="0"/>
                </a:moveTo>
                <a:lnTo>
                  <a:pt x="0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774" name="object 7774"/>
          <p:cNvSpPr/>
          <p:nvPr/>
        </p:nvSpPr>
        <p:spPr>
          <a:xfrm>
            <a:off x="9293282" y="1495251"/>
            <a:ext cx="2165" cy="216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3048" y="304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775" name="object 7775"/>
          <p:cNvSpPr/>
          <p:nvPr/>
        </p:nvSpPr>
        <p:spPr>
          <a:xfrm>
            <a:off x="9292242" y="1492134"/>
            <a:ext cx="3464" cy="3464"/>
          </a:xfrm>
          <a:custGeom>
            <a:avLst/>
            <a:gdLst/>
            <a:ahLst/>
            <a:cxnLst/>
            <a:rect l="l" t="t" r="r" b="b"/>
            <a:pathLst>
              <a:path w="5079" h="5080">
                <a:moveTo>
                  <a:pt x="0" y="4572"/>
                </a:moveTo>
                <a:lnTo>
                  <a:pt x="4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776" name="object 7776"/>
          <p:cNvSpPr/>
          <p:nvPr/>
        </p:nvSpPr>
        <p:spPr>
          <a:xfrm>
            <a:off x="9295359" y="1492134"/>
            <a:ext cx="3464" cy="3464"/>
          </a:xfrm>
          <a:custGeom>
            <a:avLst/>
            <a:gdLst/>
            <a:ahLst/>
            <a:cxnLst/>
            <a:rect l="l" t="t" r="r" b="b"/>
            <a:pathLst>
              <a:path w="5079" h="5080">
                <a:moveTo>
                  <a:pt x="0" y="0"/>
                </a:moveTo>
                <a:lnTo>
                  <a:pt x="4572" y="4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777" name="object 7777"/>
          <p:cNvSpPr/>
          <p:nvPr/>
        </p:nvSpPr>
        <p:spPr>
          <a:xfrm>
            <a:off x="9295360" y="1495251"/>
            <a:ext cx="3464" cy="4330"/>
          </a:xfrm>
          <a:custGeom>
            <a:avLst/>
            <a:gdLst/>
            <a:ahLst/>
            <a:cxnLst/>
            <a:rect l="l" t="t" r="r" b="b"/>
            <a:pathLst>
              <a:path w="5079" h="6350">
                <a:moveTo>
                  <a:pt x="4572" y="0"/>
                </a:moveTo>
                <a:lnTo>
                  <a:pt x="0" y="609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778" name="object 7778"/>
          <p:cNvSpPr/>
          <p:nvPr/>
        </p:nvSpPr>
        <p:spPr>
          <a:xfrm>
            <a:off x="9292242" y="1495251"/>
            <a:ext cx="3464" cy="4330"/>
          </a:xfrm>
          <a:custGeom>
            <a:avLst/>
            <a:gdLst/>
            <a:ahLst/>
            <a:cxnLst/>
            <a:rect l="l" t="t" r="r" b="b"/>
            <a:pathLst>
              <a:path w="5079" h="6350">
                <a:moveTo>
                  <a:pt x="4572" y="609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779" name="object 7779"/>
          <p:cNvSpPr/>
          <p:nvPr/>
        </p:nvSpPr>
        <p:spPr>
          <a:xfrm>
            <a:off x="9296400" y="1483822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1524" y="152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780" name="object 7780"/>
          <p:cNvSpPr/>
          <p:nvPr/>
        </p:nvSpPr>
        <p:spPr>
          <a:xfrm>
            <a:off x="9295361" y="1483822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781" name="object 7781"/>
          <p:cNvSpPr/>
          <p:nvPr/>
        </p:nvSpPr>
        <p:spPr>
          <a:xfrm>
            <a:off x="9294321" y="1483822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1524" y="0"/>
                </a:moveTo>
                <a:lnTo>
                  <a:pt x="0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782" name="object 7782"/>
          <p:cNvSpPr/>
          <p:nvPr/>
        </p:nvSpPr>
        <p:spPr>
          <a:xfrm>
            <a:off x="9294321" y="148486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783" name="object 7783"/>
          <p:cNvSpPr/>
          <p:nvPr/>
        </p:nvSpPr>
        <p:spPr>
          <a:xfrm>
            <a:off x="9294321" y="1484860"/>
            <a:ext cx="0" cy="216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1524" y="1524"/>
                </a:moveTo>
                <a:lnTo>
                  <a:pt x="1524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784" name="object 7784"/>
          <p:cNvSpPr/>
          <p:nvPr/>
        </p:nvSpPr>
        <p:spPr>
          <a:xfrm>
            <a:off x="9294321" y="1486939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785" name="object 7785"/>
          <p:cNvSpPr/>
          <p:nvPr/>
        </p:nvSpPr>
        <p:spPr>
          <a:xfrm>
            <a:off x="9295360" y="1485900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0" y="1524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786" name="object 7786"/>
          <p:cNvSpPr/>
          <p:nvPr/>
        </p:nvSpPr>
        <p:spPr>
          <a:xfrm>
            <a:off x="9296400" y="1484861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0" y="1524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787" name="object 7787"/>
          <p:cNvSpPr/>
          <p:nvPr/>
        </p:nvSpPr>
        <p:spPr>
          <a:xfrm>
            <a:off x="9296399" y="1483822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788" name="object 7788"/>
          <p:cNvSpPr/>
          <p:nvPr/>
        </p:nvSpPr>
        <p:spPr>
          <a:xfrm>
            <a:off x="9295361" y="1483822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789" name="object 7789"/>
          <p:cNvSpPr/>
          <p:nvPr/>
        </p:nvSpPr>
        <p:spPr>
          <a:xfrm>
            <a:off x="9294321" y="1483822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1524" y="0"/>
                </a:moveTo>
                <a:lnTo>
                  <a:pt x="0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790" name="object 7790"/>
          <p:cNvSpPr/>
          <p:nvPr/>
        </p:nvSpPr>
        <p:spPr>
          <a:xfrm>
            <a:off x="9294321" y="1484861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0" y="0"/>
                </a:moveTo>
                <a:lnTo>
                  <a:pt x="1524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791" name="object 7791"/>
          <p:cNvSpPr/>
          <p:nvPr/>
        </p:nvSpPr>
        <p:spPr>
          <a:xfrm>
            <a:off x="9295360" y="1485900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792" name="object 7792"/>
          <p:cNvSpPr/>
          <p:nvPr/>
        </p:nvSpPr>
        <p:spPr>
          <a:xfrm>
            <a:off x="9296399" y="1484861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793" name="object 7793"/>
          <p:cNvSpPr/>
          <p:nvPr/>
        </p:nvSpPr>
        <p:spPr>
          <a:xfrm>
            <a:off x="9294321" y="1483822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794" name="object 7794"/>
          <p:cNvSpPr/>
          <p:nvPr/>
        </p:nvSpPr>
        <p:spPr>
          <a:xfrm>
            <a:off x="9294321" y="1483822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795" name="object 7795"/>
          <p:cNvSpPr/>
          <p:nvPr/>
        </p:nvSpPr>
        <p:spPr>
          <a:xfrm>
            <a:off x="9295360" y="1483822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796" name="object 7796"/>
          <p:cNvSpPr/>
          <p:nvPr/>
        </p:nvSpPr>
        <p:spPr>
          <a:xfrm>
            <a:off x="9296399" y="1483822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797" name="object 7797"/>
          <p:cNvSpPr/>
          <p:nvPr/>
        </p:nvSpPr>
        <p:spPr>
          <a:xfrm>
            <a:off x="9296399" y="1484861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798" name="object 7798"/>
          <p:cNvSpPr/>
          <p:nvPr/>
        </p:nvSpPr>
        <p:spPr>
          <a:xfrm>
            <a:off x="9295361" y="1485900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1524" y="0"/>
                </a:moveTo>
                <a:lnTo>
                  <a:pt x="0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799" name="object 7799"/>
          <p:cNvSpPr/>
          <p:nvPr/>
        </p:nvSpPr>
        <p:spPr>
          <a:xfrm>
            <a:off x="9294321" y="1485900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1524" y="152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800" name="object 7800"/>
          <p:cNvSpPr/>
          <p:nvPr/>
        </p:nvSpPr>
        <p:spPr>
          <a:xfrm>
            <a:off x="9294321" y="1484861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801" name="object 7801"/>
          <p:cNvSpPr/>
          <p:nvPr/>
        </p:nvSpPr>
        <p:spPr>
          <a:xfrm>
            <a:off x="9294321" y="1483822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0" y="1524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802" name="object 7802"/>
          <p:cNvSpPr/>
          <p:nvPr/>
        </p:nvSpPr>
        <p:spPr>
          <a:xfrm>
            <a:off x="9295360" y="1483822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803" name="object 7803"/>
          <p:cNvSpPr/>
          <p:nvPr/>
        </p:nvSpPr>
        <p:spPr>
          <a:xfrm>
            <a:off x="9296399" y="1483822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804" name="object 7804"/>
          <p:cNvSpPr/>
          <p:nvPr/>
        </p:nvSpPr>
        <p:spPr>
          <a:xfrm>
            <a:off x="9296399" y="1484861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805" name="object 7805"/>
          <p:cNvSpPr/>
          <p:nvPr/>
        </p:nvSpPr>
        <p:spPr>
          <a:xfrm>
            <a:off x="9295361" y="1485900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806" name="object 7806"/>
          <p:cNvSpPr/>
          <p:nvPr/>
        </p:nvSpPr>
        <p:spPr>
          <a:xfrm>
            <a:off x="9294321" y="1484861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1524" y="152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807" name="object 7807"/>
          <p:cNvSpPr/>
          <p:nvPr/>
        </p:nvSpPr>
        <p:spPr>
          <a:xfrm>
            <a:off x="9294321" y="1484861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808" name="object 7808"/>
          <p:cNvSpPr/>
          <p:nvPr/>
        </p:nvSpPr>
        <p:spPr>
          <a:xfrm>
            <a:off x="9294321" y="1485900"/>
            <a:ext cx="0" cy="216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1524" y="1524"/>
                </a:moveTo>
                <a:lnTo>
                  <a:pt x="1524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809" name="object 7809"/>
          <p:cNvSpPr/>
          <p:nvPr/>
        </p:nvSpPr>
        <p:spPr>
          <a:xfrm>
            <a:off x="9294321" y="1487978"/>
            <a:ext cx="0" cy="216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1524" y="1524"/>
                </a:moveTo>
                <a:lnTo>
                  <a:pt x="1524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810" name="object 7810"/>
          <p:cNvSpPr/>
          <p:nvPr/>
        </p:nvSpPr>
        <p:spPr>
          <a:xfrm>
            <a:off x="9294321" y="1490056"/>
            <a:ext cx="0" cy="3464"/>
          </a:xfrm>
          <a:custGeom>
            <a:avLst/>
            <a:gdLst/>
            <a:ahLst/>
            <a:cxnLst/>
            <a:rect l="l" t="t" r="r" b="b"/>
            <a:pathLst>
              <a:path h="5080">
                <a:moveTo>
                  <a:pt x="-1524" y="2285"/>
                </a:moveTo>
                <a:lnTo>
                  <a:pt x="1524" y="2285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811" name="object 7811"/>
          <p:cNvSpPr/>
          <p:nvPr/>
        </p:nvSpPr>
        <p:spPr>
          <a:xfrm>
            <a:off x="9294321" y="1493173"/>
            <a:ext cx="0" cy="3464"/>
          </a:xfrm>
          <a:custGeom>
            <a:avLst/>
            <a:gdLst/>
            <a:ahLst/>
            <a:cxnLst/>
            <a:rect l="l" t="t" r="r" b="b"/>
            <a:pathLst>
              <a:path h="5080">
                <a:moveTo>
                  <a:pt x="-1524" y="2286"/>
                </a:moveTo>
                <a:lnTo>
                  <a:pt x="1524" y="2286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812" name="object 7812"/>
          <p:cNvSpPr/>
          <p:nvPr/>
        </p:nvSpPr>
        <p:spPr>
          <a:xfrm>
            <a:off x="9294321" y="1496291"/>
            <a:ext cx="0" cy="3464"/>
          </a:xfrm>
          <a:custGeom>
            <a:avLst/>
            <a:gdLst/>
            <a:ahLst/>
            <a:cxnLst/>
            <a:rect l="l" t="t" r="r" b="b"/>
            <a:pathLst>
              <a:path h="5080">
                <a:moveTo>
                  <a:pt x="-1524" y="2286"/>
                </a:moveTo>
                <a:lnTo>
                  <a:pt x="1524" y="2286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813" name="object 7813"/>
          <p:cNvSpPr/>
          <p:nvPr/>
        </p:nvSpPr>
        <p:spPr>
          <a:xfrm>
            <a:off x="9294321" y="1499408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814" name="object 7814"/>
          <p:cNvSpPr/>
          <p:nvPr/>
        </p:nvSpPr>
        <p:spPr>
          <a:xfrm>
            <a:off x="9294321" y="150044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815" name="object 7815"/>
          <p:cNvSpPr/>
          <p:nvPr/>
        </p:nvSpPr>
        <p:spPr>
          <a:xfrm>
            <a:off x="9296399" y="150044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816" name="object 7816"/>
          <p:cNvSpPr/>
          <p:nvPr/>
        </p:nvSpPr>
        <p:spPr>
          <a:xfrm>
            <a:off x="9296399" y="1498369"/>
            <a:ext cx="0" cy="216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1524" y="1524"/>
                </a:moveTo>
                <a:lnTo>
                  <a:pt x="1524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817" name="object 7817"/>
          <p:cNvSpPr/>
          <p:nvPr/>
        </p:nvSpPr>
        <p:spPr>
          <a:xfrm>
            <a:off x="9296399" y="1495251"/>
            <a:ext cx="0" cy="3464"/>
          </a:xfrm>
          <a:custGeom>
            <a:avLst/>
            <a:gdLst/>
            <a:ahLst/>
            <a:cxnLst/>
            <a:rect l="l" t="t" r="r" b="b"/>
            <a:pathLst>
              <a:path h="5080">
                <a:moveTo>
                  <a:pt x="-1524" y="2285"/>
                </a:moveTo>
                <a:lnTo>
                  <a:pt x="1524" y="2285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818" name="object 7818"/>
          <p:cNvSpPr/>
          <p:nvPr/>
        </p:nvSpPr>
        <p:spPr>
          <a:xfrm>
            <a:off x="9296399" y="1492134"/>
            <a:ext cx="0" cy="3464"/>
          </a:xfrm>
          <a:custGeom>
            <a:avLst/>
            <a:gdLst/>
            <a:ahLst/>
            <a:cxnLst/>
            <a:rect l="l" t="t" r="r" b="b"/>
            <a:pathLst>
              <a:path h="5080">
                <a:moveTo>
                  <a:pt x="-1524" y="2286"/>
                </a:moveTo>
                <a:lnTo>
                  <a:pt x="1524" y="2286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819" name="object 7819"/>
          <p:cNvSpPr/>
          <p:nvPr/>
        </p:nvSpPr>
        <p:spPr>
          <a:xfrm>
            <a:off x="9296399" y="1489017"/>
            <a:ext cx="0" cy="3464"/>
          </a:xfrm>
          <a:custGeom>
            <a:avLst/>
            <a:gdLst/>
            <a:ahLst/>
            <a:cxnLst/>
            <a:rect l="l" t="t" r="r" b="b"/>
            <a:pathLst>
              <a:path h="5080">
                <a:moveTo>
                  <a:pt x="-1524" y="2286"/>
                </a:moveTo>
                <a:lnTo>
                  <a:pt x="1524" y="2286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820" name="object 7820"/>
          <p:cNvSpPr/>
          <p:nvPr/>
        </p:nvSpPr>
        <p:spPr>
          <a:xfrm>
            <a:off x="9296399" y="1486939"/>
            <a:ext cx="0" cy="216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1524" y="1524"/>
                </a:moveTo>
                <a:lnTo>
                  <a:pt x="1524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821" name="object 7821"/>
          <p:cNvSpPr/>
          <p:nvPr/>
        </p:nvSpPr>
        <p:spPr>
          <a:xfrm>
            <a:off x="9296399" y="1485900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822" name="object 7822"/>
          <p:cNvSpPr/>
          <p:nvPr/>
        </p:nvSpPr>
        <p:spPr>
          <a:xfrm>
            <a:off x="9296399" y="1484861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823" name="object 7823"/>
          <p:cNvSpPr/>
          <p:nvPr/>
        </p:nvSpPr>
        <p:spPr>
          <a:xfrm>
            <a:off x="9295360" y="148382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824" name="object 7824"/>
          <p:cNvSpPr/>
          <p:nvPr/>
        </p:nvSpPr>
        <p:spPr>
          <a:xfrm>
            <a:off x="9295360" y="1483822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825" name="object 7825"/>
          <p:cNvSpPr/>
          <p:nvPr/>
        </p:nvSpPr>
        <p:spPr>
          <a:xfrm>
            <a:off x="9296399" y="1483822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826" name="object 7826"/>
          <p:cNvSpPr/>
          <p:nvPr/>
        </p:nvSpPr>
        <p:spPr>
          <a:xfrm>
            <a:off x="9296399" y="148486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827" name="object 7827"/>
          <p:cNvSpPr/>
          <p:nvPr/>
        </p:nvSpPr>
        <p:spPr>
          <a:xfrm>
            <a:off x="9296399" y="148486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828" name="object 7828"/>
          <p:cNvSpPr/>
          <p:nvPr/>
        </p:nvSpPr>
        <p:spPr>
          <a:xfrm>
            <a:off x="9296399" y="148486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829" name="object 7829"/>
          <p:cNvSpPr/>
          <p:nvPr/>
        </p:nvSpPr>
        <p:spPr>
          <a:xfrm>
            <a:off x="9296399" y="1484861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830" name="object 7830"/>
          <p:cNvSpPr/>
          <p:nvPr/>
        </p:nvSpPr>
        <p:spPr>
          <a:xfrm>
            <a:off x="9296399" y="148590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831" name="object 7831"/>
          <p:cNvSpPr/>
          <p:nvPr/>
        </p:nvSpPr>
        <p:spPr>
          <a:xfrm>
            <a:off x="9296399" y="148590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832" name="object 7832"/>
          <p:cNvSpPr/>
          <p:nvPr/>
        </p:nvSpPr>
        <p:spPr>
          <a:xfrm>
            <a:off x="9296399" y="148590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833" name="object 7833"/>
          <p:cNvSpPr/>
          <p:nvPr/>
        </p:nvSpPr>
        <p:spPr>
          <a:xfrm>
            <a:off x="9295361" y="1485900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834" name="object 7834"/>
          <p:cNvSpPr/>
          <p:nvPr/>
        </p:nvSpPr>
        <p:spPr>
          <a:xfrm>
            <a:off x="9295360" y="148590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835" name="object 7835"/>
          <p:cNvSpPr/>
          <p:nvPr/>
        </p:nvSpPr>
        <p:spPr>
          <a:xfrm>
            <a:off x="9295360" y="148590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836" name="object 7836"/>
          <p:cNvSpPr/>
          <p:nvPr/>
        </p:nvSpPr>
        <p:spPr>
          <a:xfrm>
            <a:off x="9295360" y="148590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837" name="object 7837"/>
          <p:cNvSpPr/>
          <p:nvPr/>
        </p:nvSpPr>
        <p:spPr>
          <a:xfrm>
            <a:off x="9294321" y="1485900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838" name="object 7838"/>
          <p:cNvSpPr/>
          <p:nvPr/>
        </p:nvSpPr>
        <p:spPr>
          <a:xfrm>
            <a:off x="9294321" y="148590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839" name="object 7839"/>
          <p:cNvSpPr/>
          <p:nvPr/>
        </p:nvSpPr>
        <p:spPr>
          <a:xfrm>
            <a:off x="9294321" y="148590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840" name="object 7840"/>
          <p:cNvSpPr/>
          <p:nvPr/>
        </p:nvSpPr>
        <p:spPr>
          <a:xfrm>
            <a:off x="9294321" y="1484861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841" name="object 7841"/>
          <p:cNvSpPr/>
          <p:nvPr/>
        </p:nvSpPr>
        <p:spPr>
          <a:xfrm>
            <a:off x="9294321" y="148486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842" name="object 7842"/>
          <p:cNvSpPr/>
          <p:nvPr/>
        </p:nvSpPr>
        <p:spPr>
          <a:xfrm>
            <a:off x="9294321" y="148486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843" name="object 7843"/>
          <p:cNvSpPr/>
          <p:nvPr/>
        </p:nvSpPr>
        <p:spPr>
          <a:xfrm>
            <a:off x="9294321" y="148486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844" name="object 7844"/>
          <p:cNvSpPr/>
          <p:nvPr/>
        </p:nvSpPr>
        <p:spPr>
          <a:xfrm>
            <a:off x="9294321" y="1483822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0" y="1524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845" name="object 7845"/>
          <p:cNvSpPr/>
          <p:nvPr/>
        </p:nvSpPr>
        <p:spPr>
          <a:xfrm>
            <a:off x="9295360" y="148382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846" name="object 7846"/>
          <p:cNvSpPr/>
          <p:nvPr/>
        </p:nvSpPr>
        <p:spPr>
          <a:xfrm>
            <a:off x="9295360" y="148382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847" name="object 7847"/>
          <p:cNvSpPr/>
          <p:nvPr/>
        </p:nvSpPr>
        <p:spPr>
          <a:xfrm>
            <a:off x="9295360" y="150148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848" name="object 7848"/>
          <p:cNvSpPr/>
          <p:nvPr/>
        </p:nvSpPr>
        <p:spPr>
          <a:xfrm>
            <a:off x="9295360" y="150148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849" name="object 7849"/>
          <p:cNvSpPr/>
          <p:nvPr/>
        </p:nvSpPr>
        <p:spPr>
          <a:xfrm>
            <a:off x="9294321" y="1501486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850" name="object 7850"/>
          <p:cNvSpPr/>
          <p:nvPr/>
        </p:nvSpPr>
        <p:spPr>
          <a:xfrm>
            <a:off x="9294321" y="150148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851" name="object 7851"/>
          <p:cNvSpPr/>
          <p:nvPr/>
        </p:nvSpPr>
        <p:spPr>
          <a:xfrm>
            <a:off x="9294321" y="150148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852" name="object 7852"/>
          <p:cNvSpPr/>
          <p:nvPr/>
        </p:nvSpPr>
        <p:spPr>
          <a:xfrm>
            <a:off x="9294321" y="1500447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853" name="object 7853"/>
          <p:cNvSpPr/>
          <p:nvPr/>
        </p:nvSpPr>
        <p:spPr>
          <a:xfrm>
            <a:off x="9294321" y="150044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854" name="object 7854"/>
          <p:cNvSpPr/>
          <p:nvPr/>
        </p:nvSpPr>
        <p:spPr>
          <a:xfrm>
            <a:off x="9294321" y="150044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855" name="object 7855"/>
          <p:cNvSpPr/>
          <p:nvPr/>
        </p:nvSpPr>
        <p:spPr>
          <a:xfrm>
            <a:off x="9294321" y="150044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856" name="object 7856"/>
          <p:cNvSpPr/>
          <p:nvPr/>
        </p:nvSpPr>
        <p:spPr>
          <a:xfrm>
            <a:off x="9294321" y="1500447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857" name="object 7857"/>
          <p:cNvSpPr/>
          <p:nvPr/>
        </p:nvSpPr>
        <p:spPr>
          <a:xfrm>
            <a:off x="9295360" y="1499408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858" name="object 7858"/>
          <p:cNvSpPr/>
          <p:nvPr/>
        </p:nvSpPr>
        <p:spPr>
          <a:xfrm>
            <a:off x="9295360" y="149940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859" name="object 7859"/>
          <p:cNvSpPr/>
          <p:nvPr/>
        </p:nvSpPr>
        <p:spPr>
          <a:xfrm>
            <a:off x="9295360" y="149940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860" name="object 7860"/>
          <p:cNvSpPr/>
          <p:nvPr/>
        </p:nvSpPr>
        <p:spPr>
          <a:xfrm>
            <a:off x="9295360" y="1499408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0" y="0"/>
                </a:moveTo>
                <a:lnTo>
                  <a:pt x="1524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861" name="object 7861"/>
          <p:cNvSpPr/>
          <p:nvPr/>
        </p:nvSpPr>
        <p:spPr>
          <a:xfrm>
            <a:off x="9296399" y="150044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862" name="object 7862"/>
          <p:cNvSpPr/>
          <p:nvPr/>
        </p:nvSpPr>
        <p:spPr>
          <a:xfrm>
            <a:off x="9296399" y="150044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863" name="object 7863"/>
          <p:cNvSpPr/>
          <p:nvPr/>
        </p:nvSpPr>
        <p:spPr>
          <a:xfrm>
            <a:off x="9296399" y="150044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864" name="object 7864"/>
          <p:cNvSpPr/>
          <p:nvPr/>
        </p:nvSpPr>
        <p:spPr>
          <a:xfrm>
            <a:off x="9296399" y="150044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865" name="object 7865"/>
          <p:cNvSpPr/>
          <p:nvPr/>
        </p:nvSpPr>
        <p:spPr>
          <a:xfrm>
            <a:off x="9296399" y="1500447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866" name="object 7866"/>
          <p:cNvSpPr/>
          <p:nvPr/>
        </p:nvSpPr>
        <p:spPr>
          <a:xfrm>
            <a:off x="9296399" y="150148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867" name="object 7867"/>
          <p:cNvSpPr/>
          <p:nvPr/>
        </p:nvSpPr>
        <p:spPr>
          <a:xfrm>
            <a:off x="9296399" y="150148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868" name="object 7868"/>
          <p:cNvSpPr/>
          <p:nvPr/>
        </p:nvSpPr>
        <p:spPr>
          <a:xfrm>
            <a:off x="9296399" y="150148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869" name="object 7869"/>
          <p:cNvSpPr/>
          <p:nvPr/>
        </p:nvSpPr>
        <p:spPr>
          <a:xfrm>
            <a:off x="9295361" y="1501486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870" name="object 7870"/>
          <p:cNvSpPr/>
          <p:nvPr/>
        </p:nvSpPr>
        <p:spPr>
          <a:xfrm>
            <a:off x="9295360" y="150148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871" name="object 7871"/>
          <p:cNvSpPr/>
          <p:nvPr/>
        </p:nvSpPr>
        <p:spPr>
          <a:xfrm>
            <a:off x="9274579" y="1484860"/>
            <a:ext cx="10391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1524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872" name="object 7872"/>
          <p:cNvSpPr/>
          <p:nvPr/>
        </p:nvSpPr>
        <p:spPr>
          <a:xfrm>
            <a:off x="9284970" y="1484860"/>
            <a:ext cx="3464" cy="3464"/>
          </a:xfrm>
          <a:custGeom>
            <a:avLst/>
            <a:gdLst/>
            <a:ahLst/>
            <a:cxnLst/>
            <a:rect l="l" t="t" r="r" b="b"/>
            <a:pathLst>
              <a:path w="5079" h="5080">
                <a:moveTo>
                  <a:pt x="4572" y="0"/>
                </a:moveTo>
                <a:lnTo>
                  <a:pt x="0" y="4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873" name="object 7873"/>
          <p:cNvSpPr/>
          <p:nvPr/>
        </p:nvSpPr>
        <p:spPr>
          <a:xfrm>
            <a:off x="9282891" y="1484860"/>
            <a:ext cx="2165" cy="3464"/>
          </a:xfrm>
          <a:custGeom>
            <a:avLst/>
            <a:gdLst/>
            <a:ahLst/>
            <a:cxnLst/>
            <a:rect l="l" t="t" r="r" b="b"/>
            <a:pathLst>
              <a:path w="3175" h="5080">
                <a:moveTo>
                  <a:pt x="3048" y="457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874" name="object 7874"/>
          <p:cNvSpPr/>
          <p:nvPr/>
        </p:nvSpPr>
        <p:spPr>
          <a:xfrm>
            <a:off x="9282891" y="1482783"/>
            <a:ext cx="2165" cy="216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0" y="3048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875" name="object 7875"/>
          <p:cNvSpPr/>
          <p:nvPr/>
        </p:nvSpPr>
        <p:spPr>
          <a:xfrm>
            <a:off x="9284970" y="1482783"/>
            <a:ext cx="3464" cy="2165"/>
          </a:xfrm>
          <a:custGeom>
            <a:avLst/>
            <a:gdLst/>
            <a:ahLst/>
            <a:cxnLst/>
            <a:rect l="l" t="t" r="r" b="b"/>
            <a:pathLst>
              <a:path w="5079" h="3175">
                <a:moveTo>
                  <a:pt x="0" y="0"/>
                </a:moveTo>
                <a:lnTo>
                  <a:pt x="4572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876" name="object 7876"/>
          <p:cNvSpPr/>
          <p:nvPr/>
        </p:nvSpPr>
        <p:spPr>
          <a:xfrm>
            <a:off x="9305750" y="1484860"/>
            <a:ext cx="10391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877" name="object 7877"/>
          <p:cNvSpPr/>
          <p:nvPr/>
        </p:nvSpPr>
        <p:spPr>
          <a:xfrm>
            <a:off x="9303673" y="1482783"/>
            <a:ext cx="2165" cy="216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0" y="3048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878" name="object 7878"/>
          <p:cNvSpPr/>
          <p:nvPr/>
        </p:nvSpPr>
        <p:spPr>
          <a:xfrm>
            <a:off x="9305750" y="1482783"/>
            <a:ext cx="3464" cy="2165"/>
          </a:xfrm>
          <a:custGeom>
            <a:avLst/>
            <a:gdLst/>
            <a:ahLst/>
            <a:cxnLst/>
            <a:rect l="l" t="t" r="r" b="b"/>
            <a:pathLst>
              <a:path w="5079" h="3175">
                <a:moveTo>
                  <a:pt x="0" y="0"/>
                </a:moveTo>
                <a:lnTo>
                  <a:pt x="4572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879" name="object 7879"/>
          <p:cNvSpPr/>
          <p:nvPr/>
        </p:nvSpPr>
        <p:spPr>
          <a:xfrm>
            <a:off x="9305751" y="1484860"/>
            <a:ext cx="3464" cy="3464"/>
          </a:xfrm>
          <a:custGeom>
            <a:avLst/>
            <a:gdLst/>
            <a:ahLst/>
            <a:cxnLst/>
            <a:rect l="l" t="t" r="r" b="b"/>
            <a:pathLst>
              <a:path w="5079" h="5080">
                <a:moveTo>
                  <a:pt x="4572" y="0"/>
                </a:moveTo>
                <a:lnTo>
                  <a:pt x="0" y="4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880" name="object 7880"/>
          <p:cNvSpPr/>
          <p:nvPr/>
        </p:nvSpPr>
        <p:spPr>
          <a:xfrm>
            <a:off x="9303673" y="1484860"/>
            <a:ext cx="2165" cy="3464"/>
          </a:xfrm>
          <a:custGeom>
            <a:avLst/>
            <a:gdLst/>
            <a:ahLst/>
            <a:cxnLst/>
            <a:rect l="l" t="t" r="r" b="b"/>
            <a:pathLst>
              <a:path w="3175" h="5080">
                <a:moveTo>
                  <a:pt x="3048" y="457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881" name="object 7881"/>
          <p:cNvSpPr/>
          <p:nvPr/>
        </p:nvSpPr>
        <p:spPr>
          <a:xfrm>
            <a:off x="9256914" y="1527463"/>
            <a:ext cx="0" cy="93518"/>
          </a:xfrm>
          <a:custGeom>
            <a:avLst/>
            <a:gdLst/>
            <a:ahLst/>
            <a:cxnLst/>
            <a:rect l="l" t="t" r="r" b="b"/>
            <a:pathLst>
              <a:path h="137160">
                <a:moveTo>
                  <a:pt x="0" y="0"/>
                </a:moveTo>
                <a:lnTo>
                  <a:pt x="0" y="137160"/>
                </a:lnTo>
              </a:path>
            </a:pathLst>
          </a:custGeom>
          <a:ln w="3175">
            <a:solidFill>
              <a:srgbClr val="7F7F7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882" name="object 7882"/>
          <p:cNvSpPr/>
          <p:nvPr/>
        </p:nvSpPr>
        <p:spPr>
          <a:xfrm>
            <a:off x="9256914" y="1620981"/>
            <a:ext cx="77932" cy="0"/>
          </a:xfrm>
          <a:custGeom>
            <a:avLst/>
            <a:gdLst/>
            <a:ahLst/>
            <a:cxnLst/>
            <a:rect l="l" t="t" r="r" b="b"/>
            <a:pathLst>
              <a:path w="114300">
                <a:moveTo>
                  <a:pt x="0" y="0"/>
                </a:moveTo>
                <a:lnTo>
                  <a:pt x="114300" y="0"/>
                </a:lnTo>
              </a:path>
            </a:pathLst>
          </a:custGeom>
          <a:ln w="3175">
            <a:solidFill>
              <a:srgbClr val="7F7F7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883" name="object 7883"/>
          <p:cNvSpPr/>
          <p:nvPr/>
        </p:nvSpPr>
        <p:spPr>
          <a:xfrm>
            <a:off x="9334845" y="1527463"/>
            <a:ext cx="0" cy="93518"/>
          </a:xfrm>
          <a:custGeom>
            <a:avLst/>
            <a:gdLst/>
            <a:ahLst/>
            <a:cxnLst/>
            <a:rect l="l" t="t" r="r" b="b"/>
            <a:pathLst>
              <a:path h="137160">
                <a:moveTo>
                  <a:pt x="0" y="137159"/>
                </a:moveTo>
                <a:lnTo>
                  <a:pt x="0" y="0"/>
                </a:lnTo>
              </a:path>
            </a:pathLst>
          </a:custGeom>
          <a:ln w="3175">
            <a:solidFill>
              <a:srgbClr val="7F7F7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884" name="object 7884"/>
          <p:cNvSpPr/>
          <p:nvPr/>
        </p:nvSpPr>
        <p:spPr>
          <a:xfrm>
            <a:off x="9611243" y="2096885"/>
            <a:ext cx="135082" cy="0"/>
          </a:xfrm>
          <a:custGeom>
            <a:avLst/>
            <a:gdLst/>
            <a:ahLst/>
            <a:cxnLst/>
            <a:rect l="l" t="t" r="r" b="b"/>
            <a:pathLst>
              <a:path w="198119">
                <a:moveTo>
                  <a:pt x="1981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885" name="object 7885"/>
          <p:cNvSpPr/>
          <p:nvPr/>
        </p:nvSpPr>
        <p:spPr>
          <a:xfrm>
            <a:off x="9746324" y="1969078"/>
            <a:ext cx="0" cy="252845"/>
          </a:xfrm>
          <a:custGeom>
            <a:avLst/>
            <a:gdLst/>
            <a:ahLst/>
            <a:cxnLst/>
            <a:rect l="l" t="t" r="r" b="b"/>
            <a:pathLst>
              <a:path h="370839">
                <a:moveTo>
                  <a:pt x="0" y="0"/>
                </a:moveTo>
                <a:lnTo>
                  <a:pt x="0" y="37033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886" name="object 7886"/>
          <p:cNvSpPr/>
          <p:nvPr/>
        </p:nvSpPr>
        <p:spPr>
          <a:xfrm>
            <a:off x="9611244" y="2221575"/>
            <a:ext cx="135082" cy="0"/>
          </a:xfrm>
          <a:custGeom>
            <a:avLst/>
            <a:gdLst/>
            <a:ahLst/>
            <a:cxnLst/>
            <a:rect l="l" t="t" r="r" b="b"/>
            <a:pathLst>
              <a:path w="198119">
                <a:moveTo>
                  <a:pt x="0" y="0"/>
                </a:moveTo>
                <a:lnTo>
                  <a:pt x="1981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887" name="object 7887"/>
          <p:cNvSpPr/>
          <p:nvPr/>
        </p:nvSpPr>
        <p:spPr>
          <a:xfrm>
            <a:off x="9611245" y="2096885"/>
            <a:ext cx="0" cy="124691"/>
          </a:xfrm>
          <a:custGeom>
            <a:avLst/>
            <a:gdLst/>
            <a:ahLst/>
            <a:cxnLst/>
            <a:rect l="l" t="t" r="r" b="b"/>
            <a:pathLst>
              <a:path h="182879">
                <a:moveTo>
                  <a:pt x="0" y="0"/>
                </a:moveTo>
                <a:lnTo>
                  <a:pt x="0" y="1828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888" name="object 7888"/>
          <p:cNvSpPr/>
          <p:nvPr/>
        </p:nvSpPr>
        <p:spPr>
          <a:xfrm>
            <a:off x="9626830" y="2094807"/>
            <a:ext cx="119495" cy="0"/>
          </a:xfrm>
          <a:custGeom>
            <a:avLst/>
            <a:gdLst/>
            <a:ahLst/>
            <a:cxnLst/>
            <a:rect l="l" t="t" r="r" b="b"/>
            <a:pathLst>
              <a:path w="175259">
                <a:moveTo>
                  <a:pt x="0" y="0"/>
                </a:moveTo>
                <a:lnTo>
                  <a:pt x="17526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889" name="object 7889"/>
          <p:cNvSpPr/>
          <p:nvPr/>
        </p:nvSpPr>
        <p:spPr>
          <a:xfrm>
            <a:off x="9626830" y="1969077"/>
            <a:ext cx="0" cy="125990"/>
          </a:xfrm>
          <a:custGeom>
            <a:avLst/>
            <a:gdLst/>
            <a:ahLst/>
            <a:cxnLst/>
            <a:rect l="l" t="t" r="r" b="b"/>
            <a:pathLst>
              <a:path h="184785">
                <a:moveTo>
                  <a:pt x="0" y="0"/>
                </a:moveTo>
                <a:lnTo>
                  <a:pt x="0" y="18440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890" name="object 7890"/>
          <p:cNvSpPr/>
          <p:nvPr/>
        </p:nvSpPr>
        <p:spPr>
          <a:xfrm>
            <a:off x="9626830" y="1969077"/>
            <a:ext cx="119495" cy="0"/>
          </a:xfrm>
          <a:custGeom>
            <a:avLst/>
            <a:gdLst/>
            <a:ahLst/>
            <a:cxnLst/>
            <a:rect l="l" t="t" r="r" b="b"/>
            <a:pathLst>
              <a:path w="175259">
                <a:moveTo>
                  <a:pt x="17525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891" name="object 7891"/>
          <p:cNvSpPr/>
          <p:nvPr/>
        </p:nvSpPr>
        <p:spPr>
          <a:xfrm>
            <a:off x="9685019" y="1902575"/>
            <a:ext cx="0" cy="124691"/>
          </a:xfrm>
          <a:custGeom>
            <a:avLst/>
            <a:gdLst/>
            <a:ahLst/>
            <a:cxnLst/>
            <a:rect l="l" t="t" r="r" b="b"/>
            <a:pathLst>
              <a:path h="182880">
                <a:moveTo>
                  <a:pt x="0" y="18287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892" name="object 7892"/>
          <p:cNvSpPr/>
          <p:nvPr/>
        </p:nvSpPr>
        <p:spPr>
          <a:xfrm>
            <a:off x="9603970" y="2027266"/>
            <a:ext cx="81395" cy="0"/>
          </a:xfrm>
          <a:custGeom>
            <a:avLst/>
            <a:gdLst/>
            <a:ahLst/>
            <a:cxnLst/>
            <a:rect l="l" t="t" r="r" b="b"/>
            <a:pathLst>
              <a:path w="119380">
                <a:moveTo>
                  <a:pt x="0" y="0"/>
                </a:moveTo>
                <a:lnTo>
                  <a:pt x="1188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893" name="object 7893"/>
          <p:cNvSpPr/>
          <p:nvPr/>
        </p:nvSpPr>
        <p:spPr>
          <a:xfrm>
            <a:off x="9603970" y="1902575"/>
            <a:ext cx="0" cy="124691"/>
          </a:xfrm>
          <a:custGeom>
            <a:avLst/>
            <a:gdLst/>
            <a:ahLst/>
            <a:cxnLst/>
            <a:rect l="l" t="t" r="r" b="b"/>
            <a:pathLst>
              <a:path h="182880">
                <a:moveTo>
                  <a:pt x="0" y="0"/>
                </a:moveTo>
                <a:lnTo>
                  <a:pt x="0" y="1828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894" name="object 7894"/>
          <p:cNvSpPr/>
          <p:nvPr/>
        </p:nvSpPr>
        <p:spPr>
          <a:xfrm>
            <a:off x="9603970" y="1902575"/>
            <a:ext cx="81395" cy="0"/>
          </a:xfrm>
          <a:custGeom>
            <a:avLst/>
            <a:gdLst/>
            <a:ahLst/>
            <a:cxnLst/>
            <a:rect l="l" t="t" r="r" b="b"/>
            <a:pathLst>
              <a:path w="119380">
                <a:moveTo>
                  <a:pt x="11887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895" name="object 7895"/>
          <p:cNvSpPr/>
          <p:nvPr/>
        </p:nvSpPr>
        <p:spPr>
          <a:xfrm>
            <a:off x="9741130" y="1989859"/>
            <a:ext cx="8659" cy="0"/>
          </a:xfrm>
          <a:custGeom>
            <a:avLst/>
            <a:gdLst/>
            <a:ahLst/>
            <a:cxnLst/>
            <a:rect l="l" t="t" r="r" b="b"/>
            <a:pathLst>
              <a:path w="12700">
                <a:moveTo>
                  <a:pt x="0" y="0"/>
                </a:moveTo>
                <a:lnTo>
                  <a:pt x="1219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896" name="object 7896"/>
          <p:cNvSpPr/>
          <p:nvPr/>
        </p:nvSpPr>
        <p:spPr>
          <a:xfrm>
            <a:off x="9741130" y="1974273"/>
            <a:ext cx="0" cy="15586"/>
          </a:xfrm>
          <a:custGeom>
            <a:avLst/>
            <a:gdLst/>
            <a:ahLst/>
            <a:cxnLst/>
            <a:rect l="l" t="t" r="r" b="b"/>
            <a:pathLst>
              <a:path h="22860">
                <a:moveTo>
                  <a:pt x="0" y="0"/>
                </a:moveTo>
                <a:lnTo>
                  <a:pt x="0" y="2286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897" name="object 7897"/>
          <p:cNvSpPr/>
          <p:nvPr/>
        </p:nvSpPr>
        <p:spPr>
          <a:xfrm>
            <a:off x="9752559" y="1974273"/>
            <a:ext cx="433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609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898" name="object 7898"/>
          <p:cNvSpPr/>
          <p:nvPr/>
        </p:nvSpPr>
        <p:spPr>
          <a:xfrm>
            <a:off x="9741130" y="1974273"/>
            <a:ext cx="8659" cy="0"/>
          </a:xfrm>
          <a:custGeom>
            <a:avLst/>
            <a:gdLst/>
            <a:ahLst/>
            <a:cxnLst/>
            <a:rect l="l" t="t" r="r" b="b"/>
            <a:pathLst>
              <a:path w="12700">
                <a:moveTo>
                  <a:pt x="1219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899" name="object 7899"/>
          <p:cNvSpPr/>
          <p:nvPr/>
        </p:nvSpPr>
        <p:spPr>
          <a:xfrm>
            <a:off x="9755158" y="1921280"/>
            <a:ext cx="0" cy="74035"/>
          </a:xfrm>
          <a:custGeom>
            <a:avLst/>
            <a:gdLst/>
            <a:ahLst/>
            <a:cxnLst/>
            <a:rect l="l" t="t" r="r" b="b"/>
            <a:pathLst>
              <a:path h="108585">
                <a:moveTo>
                  <a:pt x="0" y="0"/>
                </a:moveTo>
                <a:lnTo>
                  <a:pt x="0" y="108203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900" name="object 7900"/>
          <p:cNvSpPr/>
          <p:nvPr/>
        </p:nvSpPr>
        <p:spPr>
          <a:xfrm>
            <a:off x="9755158" y="1997132"/>
            <a:ext cx="0" cy="4330"/>
          </a:xfrm>
          <a:custGeom>
            <a:avLst/>
            <a:gdLst/>
            <a:ahLst/>
            <a:cxnLst/>
            <a:rect l="l" t="t" r="r" b="b"/>
            <a:pathLst>
              <a:path h="6350">
                <a:moveTo>
                  <a:pt x="0" y="0"/>
                </a:moveTo>
                <a:lnTo>
                  <a:pt x="0" y="6096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901" name="object 7901"/>
          <p:cNvSpPr/>
          <p:nvPr/>
        </p:nvSpPr>
        <p:spPr>
          <a:xfrm>
            <a:off x="9750482" y="1994015"/>
            <a:ext cx="1299" cy="1299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0" y="1524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902" name="object 7902"/>
          <p:cNvSpPr/>
          <p:nvPr/>
        </p:nvSpPr>
        <p:spPr>
          <a:xfrm>
            <a:off x="9751520" y="199401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903" name="object 7903"/>
          <p:cNvSpPr/>
          <p:nvPr/>
        </p:nvSpPr>
        <p:spPr>
          <a:xfrm>
            <a:off x="9751521" y="1994015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904" name="object 7904"/>
          <p:cNvSpPr/>
          <p:nvPr/>
        </p:nvSpPr>
        <p:spPr>
          <a:xfrm>
            <a:off x="9751521" y="1998171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30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905" name="object 7905"/>
          <p:cNvSpPr/>
          <p:nvPr/>
        </p:nvSpPr>
        <p:spPr>
          <a:xfrm>
            <a:off x="9752560" y="1995054"/>
            <a:ext cx="1299" cy="1299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1523" y="152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906" name="object 7906"/>
          <p:cNvSpPr/>
          <p:nvPr/>
        </p:nvSpPr>
        <p:spPr>
          <a:xfrm>
            <a:off x="9751521" y="1994015"/>
            <a:ext cx="1299" cy="1299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1523" y="152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907" name="object 7907"/>
          <p:cNvSpPr/>
          <p:nvPr/>
        </p:nvSpPr>
        <p:spPr>
          <a:xfrm>
            <a:off x="9750482" y="1994015"/>
            <a:ext cx="1299" cy="1299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1523" y="0"/>
                </a:moveTo>
                <a:lnTo>
                  <a:pt x="0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908" name="object 7908"/>
          <p:cNvSpPr/>
          <p:nvPr/>
        </p:nvSpPr>
        <p:spPr>
          <a:xfrm>
            <a:off x="9749443" y="1995054"/>
            <a:ext cx="1299" cy="1299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1523" y="0"/>
                </a:moveTo>
                <a:lnTo>
                  <a:pt x="0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909" name="object 7909"/>
          <p:cNvSpPr/>
          <p:nvPr/>
        </p:nvSpPr>
        <p:spPr>
          <a:xfrm>
            <a:off x="9749443" y="1996094"/>
            <a:ext cx="1299" cy="1299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0" y="0"/>
                </a:moveTo>
                <a:lnTo>
                  <a:pt x="1524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910" name="object 7910"/>
          <p:cNvSpPr/>
          <p:nvPr/>
        </p:nvSpPr>
        <p:spPr>
          <a:xfrm>
            <a:off x="9750482" y="1997132"/>
            <a:ext cx="1299" cy="1299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0" y="0"/>
                </a:moveTo>
                <a:lnTo>
                  <a:pt x="1524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911" name="object 7911"/>
          <p:cNvSpPr/>
          <p:nvPr/>
        </p:nvSpPr>
        <p:spPr>
          <a:xfrm>
            <a:off x="9751521" y="1997132"/>
            <a:ext cx="1299" cy="1299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0" y="1524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912" name="object 7912"/>
          <p:cNvSpPr/>
          <p:nvPr/>
        </p:nvSpPr>
        <p:spPr>
          <a:xfrm>
            <a:off x="9752560" y="1996094"/>
            <a:ext cx="1299" cy="1299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0" y="1524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913" name="object 7913"/>
          <p:cNvSpPr/>
          <p:nvPr/>
        </p:nvSpPr>
        <p:spPr>
          <a:xfrm>
            <a:off x="9756716" y="199297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914" name="object 7914"/>
          <p:cNvSpPr/>
          <p:nvPr/>
        </p:nvSpPr>
        <p:spPr>
          <a:xfrm>
            <a:off x="9756716" y="1992977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3" y="762"/>
                </a:moveTo>
                <a:lnTo>
                  <a:pt x="1523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915" name="object 7915"/>
          <p:cNvSpPr/>
          <p:nvPr/>
        </p:nvSpPr>
        <p:spPr>
          <a:xfrm>
            <a:off x="9756716" y="1994015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3" y="761"/>
                </a:moveTo>
                <a:lnTo>
                  <a:pt x="1523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916" name="object 7916"/>
          <p:cNvSpPr/>
          <p:nvPr/>
        </p:nvSpPr>
        <p:spPr>
          <a:xfrm>
            <a:off x="9756716" y="1995054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3" y="762"/>
                </a:moveTo>
                <a:lnTo>
                  <a:pt x="1523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917" name="object 7917"/>
          <p:cNvSpPr/>
          <p:nvPr/>
        </p:nvSpPr>
        <p:spPr>
          <a:xfrm>
            <a:off x="9756716" y="1996094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3" y="761"/>
                </a:moveTo>
                <a:lnTo>
                  <a:pt x="1523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918" name="object 7918"/>
          <p:cNvSpPr/>
          <p:nvPr/>
        </p:nvSpPr>
        <p:spPr>
          <a:xfrm>
            <a:off x="9756716" y="199921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919" name="object 7919"/>
          <p:cNvSpPr/>
          <p:nvPr/>
        </p:nvSpPr>
        <p:spPr>
          <a:xfrm>
            <a:off x="9756716" y="199921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920" name="object 7920"/>
          <p:cNvSpPr/>
          <p:nvPr/>
        </p:nvSpPr>
        <p:spPr>
          <a:xfrm>
            <a:off x="9756716" y="1992977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3" y="762"/>
                </a:moveTo>
                <a:lnTo>
                  <a:pt x="1523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921" name="object 7921"/>
          <p:cNvSpPr/>
          <p:nvPr/>
        </p:nvSpPr>
        <p:spPr>
          <a:xfrm>
            <a:off x="9756716" y="199297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922" name="object 7922"/>
          <p:cNvSpPr/>
          <p:nvPr/>
        </p:nvSpPr>
        <p:spPr>
          <a:xfrm>
            <a:off x="9755677" y="1995054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3" y="762"/>
                </a:moveTo>
                <a:lnTo>
                  <a:pt x="1523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923" name="object 7923"/>
          <p:cNvSpPr/>
          <p:nvPr/>
        </p:nvSpPr>
        <p:spPr>
          <a:xfrm>
            <a:off x="9755677" y="199505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924" name="object 7924"/>
          <p:cNvSpPr/>
          <p:nvPr/>
        </p:nvSpPr>
        <p:spPr>
          <a:xfrm>
            <a:off x="9755677" y="199505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925" name="object 7925"/>
          <p:cNvSpPr/>
          <p:nvPr/>
        </p:nvSpPr>
        <p:spPr>
          <a:xfrm>
            <a:off x="9755677" y="1995054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3" y="762"/>
                </a:moveTo>
                <a:lnTo>
                  <a:pt x="1523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926" name="object 7926"/>
          <p:cNvSpPr/>
          <p:nvPr/>
        </p:nvSpPr>
        <p:spPr>
          <a:xfrm>
            <a:off x="9755677" y="1996094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3" y="761"/>
                </a:moveTo>
                <a:lnTo>
                  <a:pt x="1523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927" name="object 7927"/>
          <p:cNvSpPr/>
          <p:nvPr/>
        </p:nvSpPr>
        <p:spPr>
          <a:xfrm>
            <a:off x="9755677" y="1996094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3" y="761"/>
                </a:moveTo>
                <a:lnTo>
                  <a:pt x="1523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928" name="object 7928"/>
          <p:cNvSpPr/>
          <p:nvPr/>
        </p:nvSpPr>
        <p:spPr>
          <a:xfrm>
            <a:off x="9755677" y="199193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929" name="object 7929"/>
          <p:cNvSpPr/>
          <p:nvPr/>
        </p:nvSpPr>
        <p:spPr>
          <a:xfrm>
            <a:off x="9755677" y="199297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930" name="object 7930"/>
          <p:cNvSpPr/>
          <p:nvPr/>
        </p:nvSpPr>
        <p:spPr>
          <a:xfrm>
            <a:off x="9755677" y="1995054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3" y="762"/>
                </a:moveTo>
                <a:lnTo>
                  <a:pt x="1523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931" name="object 7931"/>
          <p:cNvSpPr/>
          <p:nvPr/>
        </p:nvSpPr>
        <p:spPr>
          <a:xfrm>
            <a:off x="9755677" y="1996094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3" y="761"/>
                </a:moveTo>
                <a:lnTo>
                  <a:pt x="1523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932" name="object 7932"/>
          <p:cNvSpPr/>
          <p:nvPr/>
        </p:nvSpPr>
        <p:spPr>
          <a:xfrm>
            <a:off x="9755677" y="1996094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3" y="761"/>
                </a:moveTo>
                <a:lnTo>
                  <a:pt x="1523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933" name="object 7933"/>
          <p:cNvSpPr/>
          <p:nvPr/>
        </p:nvSpPr>
        <p:spPr>
          <a:xfrm>
            <a:off x="9755677" y="1995054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3" y="762"/>
                </a:moveTo>
                <a:lnTo>
                  <a:pt x="1523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934" name="object 7934"/>
          <p:cNvSpPr/>
          <p:nvPr/>
        </p:nvSpPr>
        <p:spPr>
          <a:xfrm>
            <a:off x="9755677" y="199297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935" name="object 7935"/>
          <p:cNvSpPr/>
          <p:nvPr/>
        </p:nvSpPr>
        <p:spPr>
          <a:xfrm>
            <a:off x="9755677" y="199193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936" name="object 7936"/>
          <p:cNvSpPr/>
          <p:nvPr/>
        </p:nvSpPr>
        <p:spPr>
          <a:xfrm>
            <a:off x="9752559" y="1921279"/>
            <a:ext cx="3464" cy="1299"/>
          </a:xfrm>
          <a:custGeom>
            <a:avLst/>
            <a:gdLst/>
            <a:ahLst/>
            <a:cxnLst/>
            <a:rect l="l" t="t" r="r" b="b"/>
            <a:pathLst>
              <a:path w="5080" h="1905">
                <a:moveTo>
                  <a:pt x="4571" y="0"/>
                </a:moveTo>
                <a:lnTo>
                  <a:pt x="0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937" name="object 7937"/>
          <p:cNvSpPr/>
          <p:nvPr/>
        </p:nvSpPr>
        <p:spPr>
          <a:xfrm>
            <a:off x="9750482" y="1922318"/>
            <a:ext cx="2165" cy="216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3048" y="0"/>
                </a:moveTo>
                <a:lnTo>
                  <a:pt x="0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938" name="object 7938"/>
          <p:cNvSpPr/>
          <p:nvPr/>
        </p:nvSpPr>
        <p:spPr>
          <a:xfrm>
            <a:off x="9749443" y="1924396"/>
            <a:ext cx="1299" cy="3464"/>
          </a:xfrm>
          <a:custGeom>
            <a:avLst/>
            <a:gdLst/>
            <a:ahLst/>
            <a:cxnLst/>
            <a:rect l="l" t="t" r="r" b="b"/>
            <a:pathLst>
              <a:path w="1905" h="5080">
                <a:moveTo>
                  <a:pt x="1523" y="0"/>
                </a:moveTo>
                <a:lnTo>
                  <a:pt x="0" y="4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939" name="object 7939"/>
          <p:cNvSpPr/>
          <p:nvPr/>
        </p:nvSpPr>
        <p:spPr>
          <a:xfrm>
            <a:off x="9753599" y="1925436"/>
            <a:ext cx="2165" cy="1299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0" y="1524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940" name="object 7940"/>
          <p:cNvSpPr/>
          <p:nvPr/>
        </p:nvSpPr>
        <p:spPr>
          <a:xfrm>
            <a:off x="9755677" y="1924397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3" y="761"/>
                </a:moveTo>
                <a:lnTo>
                  <a:pt x="1523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941" name="object 7941"/>
          <p:cNvSpPr/>
          <p:nvPr/>
        </p:nvSpPr>
        <p:spPr>
          <a:xfrm>
            <a:off x="9749443" y="1927513"/>
            <a:ext cx="0" cy="98714"/>
          </a:xfrm>
          <a:custGeom>
            <a:avLst/>
            <a:gdLst/>
            <a:ahLst/>
            <a:cxnLst/>
            <a:rect l="l" t="t" r="r" b="b"/>
            <a:pathLst>
              <a:path h="144780">
                <a:moveTo>
                  <a:pt x="0" y="0"/>
                </a:moveTo>
                <a:lnTo>
                  <a:pt x="0" y="14477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942" name="object 7942"/>
          <p:cNvSpPr/>
          <p:nvPr/>
        </p:nvSpPr>
        <p:spPr>
          <a:xfrm>
            <a:off x="9753599" y="1926474"/>
            <a:ext cx="0" cy="102177"/>
          </a:xfrm>
          <a:custGeom>
            <a:avLst/>
            <a:gdLst/>
            <a:ahLst/>
            <a:cxnLst/>
            <a:rect l="l" t="t" r="r" b="b"/>
            <a:pathLst>
              <a:path h="149860">
                <a:moveTo>
                  <a:pt x="0" y="0"/>
                </a:moveTo>
                <a:lnTo>
                  <a:pt x="0" y="14935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943" name="object 7943"/>
          <p:cNvSpPr/>
          <p:nvPr/>
        </p:nvSpPr>
        <p:spPr>
          <a:xfrm>
            <a:off x="9749443" y="2026227"/>
            <a:ext cx="1299" cy="3464"/>
          </a:xfrm>
          <a:custGeom>
            <a:avLst/>
            <a:gdLst/>
            <a:ahLst/>
            <a:cxnLst/>
            <a:rect l="l" t="t" r="r" b="b"/>
            <a:pathLst>
              <a:path w="1905" h="5080">
                <a:moveTo>
                  <a:pt x="0" y="0"/>
                </a:moveTo>
                <a:lnTo>
                  <a:pt x="1524" y="4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944" name="object 7944"/>
          <p:cNvSpPr/>
          <p:nvPr/>
        </p:nvSpPr>
        <p:spPr>
          <a:xfrm>
            <a:off x="9750482" y="2029345"/>
            <a:ext cx="1299" cy="2165"/>
          </a:xfrm>
          <a:custGeom>
            <a:avLst/>
            <a:gdLst/>
            <a:ahLst/>
            <a:cxnLst/>
            <a:rect l="l" t="t" r="r" b="b"/>
            <a:pathLst>
              <a:path w="1905" h="3175">
                <a:moveTo>
                  <a:pt x="0" y="0"/>
                </a:moveTo>
                <a:lnTo>
                  <a:pt x="1524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945" name="object 7945"/>
          <p:cNvSpPr/>
          <p:nvPr/>
        </p:nvSpPr>
        <p:spPr>
          <a:xfrm>
            <a:off x="9751520" y="2031423"/>
            <a:ext cx="3464" cy="2165"/>
          </a:xfrm>
          <a:custGeom>
            <a:avLst/>
            <a:gdLst/>
            <a:ahLst/>
            <a:cxnLst/>
            <a:rect l="l" t="t" r="r" b="b"/>
            <a:pathLst>
              <a:path w="5080" h="3175">
                <a:moveTo>
                  <a:pt x="0" y="0"/>
                </a:moveTo>
                <a:lnTo>
                  <a:pt x="4572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946" name="object 7946"/>
          <p:cNvSpPr/>
          <p:nvPr/>
        </p:nvSpPr>
        <p:spPr>
          <a:xfrm>
            <a:off x="9753599" y="2028306"/>
            <a:ext cx="2165" cy="1299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3048" y="152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947" name="object 7947"/>
          <p:cNvSpPr/>
          <p:nvPr/>
        </p:nvSpPr>
        <p:spPr>
          <a:xfrm>
            <a:off x="9753599" y="202622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948" name="object 7948"/>
          <p:cNvSpPr/>
          <p:nvPr/>
        </p:nvSpPr>
        <p:spPr>
          <a:xfrm>
            <a:off x="9755677" y="1918162"/>
            <a:ext cx="0" cy="3464"/>
          </a:xfrm>
          <a:custGeom>
            <a:avLst/>
            <a:gdLst/>
            <a:ahLst/>
            <a:cxnLst/>
            <a:rect l="l" t="t" r="r" b="b"/>
            <a:pathLst>
              <a:path h="5080">
                <a:moveTo>
                  <a:pt x="0" y="0"/>
                </a:moveTo>
                <a:lnTo>
                  <a:pt x="0" y="457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949" name="object 7949"/>
          <p:cNvSpPr/>
          <p:nvPr/>
        </p:nvSpPr>
        <p:spPr>
          <a:xfrm>
            <a:off x="9756716" y="1996094"/>
            <a:ext cx="0" cy="35502"/>
          </a:xfrm>
          <a:custGeom>
            <a:avLst/>
            <a:gdLst/>
            <a:ahLst/>
            <a:cxnLst/>
            <a:rect l="l" t="t" r="r" b="b"/>
            <a:pathLst>
              <a:path h="52069">
                <a:moveTo>
                  <a:pt x="0" y="0"/>
                </a:moveTo>
                <a:lnTo>
                  <a:pt x="0" y="5181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950" name="object 7950"/>
          <p:cNvSpPr/>
          <p:nvPr/>
        </p:nvSpPr>
        <p:spPr>
          <a:xfrm>
            <a:off x="9755677" y="2031423"/>
            <a:ext cx="0" cy="63644"/>
          </a:xfrm>
          <a:custGeom>
            <a:avLst/>
            <a:gdLst/>
            <a:ahLst/>
            <a:cxnLst/>
            <a:rect l="l" t="t" r="r" b="b"/>
            <a:pathLst>
              <a:path h="93344">
                <a:moveTo>
                  <a:pt x="0" y="0"/>
                </a:moveTo>
                <a:lnTo>
                  <a:pt x="0" y="9296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951" name="object 7951"/>
          <p:cNvSpPr/>
          <p:nvPr/>
        </p:nvSpPr>
        <p:spPr>
          <a:xfrm>
            <a:off x="9756716" y="1922318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3" y="761"/>
                </a:moveTo>
                <a:lnTo>
                  <a:pt x="1523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952" name="object 7952"/>
          <p:cNvSpPr/>
          <p:nvPr/>
        </p:nvSpPr>
        <p:spPr>
          <a:xfrm>
            <a:off x="9756716" y="1923357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3" y="762"/>
                </a:moveTo>
                <a:lnTo>
                  <a:pt x="1523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953" name="object 7953"/>
          <p:cNvSpPr/>
          <p:nvPr/>
        </p:nvSpPr>
        <p:spPr>
          <a:xfrm>
            <a:off x="9756716" y="1924397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3" y="761"/>
                </a:moveTo>
                <a:lnTo>
                  <a:pt x="1523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954" name="object 7954"/>
          <p:cNvSpPr/>
          <p:nvPr/>
        </p:nvSpPr>
        <p:spPr>
          <a:xfrm>
            <a:off x="9756716" y="1925436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3" y="762"/>
                </a:moveTo>
                <a:lnTo>
                  <a:pt x="1523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955" name="object 7955"/>
          <p:cNvSpPr/>
          <p:nvPr/>
        </p:nvSpPr>
        <p:spPr>
          <a:xfrm>
            <a:off x="9756716" y="1925436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3" y="762"/>
                </a:moveTo>
                <a:lnTo>
                  <a:pt x="1523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956" name="object 7956"/>
          <p:cNvSpPr/>
          <p:nvPr/>
        </p:nvSpPr>
        <p:spPr>
          <a:xfrm>
            <a:off x="9756716" y="1924397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3" y="761"/>
                </a:moveTo>
                <a:lnTo>
                  <a:pt x="1523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957" name="object 7957"/>
          <p:cNvSpPr/>
          <p:nvPr/>
        </p:nvSpPr>
        <p:spPr>
          <a:xfrm>
            <a:off x="9756716" y="192023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958" name="object 7958"/>
          <p:cNvSpPr/>
          <p:nvPr/>
        </p:nvSpPr>
        <p:spPr>
          <a:xfrm>
            <a:off x="9756716" y="1919201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3" y="762"/>
                </a:moveTo>
                <a:lnTo>
                  <a:pt x="1523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959" name="object 7959"/>
          <p:cNvSpPr/>
          <p:nvPr/>
        </p:nvSpPr>
        <p:spPr>
          <a:xfrm>
            <a:off x="9756716" y="1919201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3" y="762"/>
                </a:moveTo>
                <a:lnTo>
                  <a:pt x="1523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960" name="object 7960"/>
          <p:cNvSpPr/>
          <p:nvPr/>
        </p:nvSpPr>
        <p:spPr>
          <a:xfrm>
            <a:off x="9756716" y="192023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961" name="object 7961"/>
          <p:cNvSpPr/>
          <p:nvPr/>
        </p:nvSpPr>
        <p:spPr>
          <a:xfrm>
            <a:off x="9756716" y="1920240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3" y="761"/>
                </a:moveTo>
                <a:lnTo>
                  <a:pt x="1523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962" name="object 7962"/>
          <p:cNvSpPr/>
          <p:nvPr/>
        </p:nvSpPr>
        <p:spPr>
          <a:xfrm>
            <a:off x="9756716" y="1921279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3" y="762"/>
                </a:moveTo>
                <a:lnTo>
                  <a:pt x="1523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963" name="object 7963"/>
          <p:cNvSpPr/>
          <p:nvPr/>
        </p:nvSpPr>
        <p:spPr>
          <a:xfrm>
            <a:off x="9756716" y="203246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964" name="object 7964"/>
          <p:cNvSpPr/>
          <p:nvPr/>
        </p:nvSpPr>
        <p:spPr>
          <a:xfrm>
            <a:off x="9756716" y="2032462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3" y="761"/>
                </a:moveTo>
                <a:lnTo>
                  <a:pt x="1523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965" name="object 7965"/>
          <p:cNvSpPr/>
          <p:nvPr/>
        </p:nvSpPr>
        <p:spPr>
          <a:xfrm>
            <a:off x="9756716" y="2034540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3" y="761"/>
                </a:moveTo>
                <a:lnTo>
                  <a:pt x="1523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966" name="object 7966"/>
          <p:cNvSpPr/>
          <p:nvPr/>
        </p:nvSpPr>
        <p:spPr>
          <a:xfrm>
            <a:off x="9756716" y="2034540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3" y="761"/>
                </a:moveTo>
                <a:lnTo>
                  <a:pt x="1523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967" name="object 7967"/>
          <p:cNvSpPr/>
          <p:nvPr/>
        </p:nvSpPr>
        <p:spPr>
          <a:xfrm>
            <a:off x="9756716" y="2033501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3" y="762"/>
                </a:moveTo>
                <a:lnTo>
                  <a:pt x="1523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968" name="object 7968"/>
          <p:cNvSpPr/>
          <p:nvPr/>
        </p:nvSpPr>
        <p:spPr>
          <a:xfrm>
            <a:off x="9756716" y="2031423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3" y="762"/>
                </a:moveTo>
                <a:lnTo>
                  <a:pt x="1523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969" name="object 7969"/>
          <p:cNvSpPr/>
          <p:nvPr/>
        </p:nvSpPr>
        <p:spPr>
          <a:xfrm>
            <a:off x="9755677" y="192439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970" name="object 7970"/>
          <p:cNvSpPr/>
          <p:nvPr/>
        </p:nvSpPr>
        <p:spPr>
          <a:xfrm>
            <a:off x="9755677" y="192439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971" name="object 7971"/>
          <p:cNvSpPr/>
          <p:nvPr/>
        </p:nvSpPr>
        <p:spPr>
          <a:xfrm>
            <a:off x="9755677" y="203038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972" name="object 7972"/>
          <p:cNvSpPr/>
          <p:nvPr/>
        </p:nvSpPr>
        <p:spPr>
          <a:xfrm>
            <a:off x="9755677" y="2029345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3" y="762"/>
                </a:moveTo>
                <a:lnTo>
                  <a:pt x="1523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973" name="object 7973"/>
          <p:cNvSpPr/>
          <p:nvPr/>
        </p:nvSpPr>
        <p:spPr>
          <a:xfrm>
            <a:off x="9755677" y="2029345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3" y="762"/>
                </a:moveTo>
                <a:lnTo>
                  <a:pt x="1523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974" name="object 7974"/>
          <p:cNvSpPr/>
          <p:nvPr/>
        </p:nvSpPr>
        <p:spPr>
          <a:xfrm>
            <a:off x="9755677" y="203038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975" name="object 7975"/>
          <p:cNvSpPr/>
          <p:nvPr/>
        </p:nvSpPr>
        <p:spPr>
          <a:xfrm>
            <a:off x="9755677" y="192023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976" name="object 7976"/>
          <p:cNvSpPr/>
          <p:nvPr/>
        </p:nvSpPr>
        <p:spPr>
          <a:xfrm>
            <a:off x="9755677" y="191920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977" name="object 7977"/>
          <p:cNvSpPr/>
          <p:nvPr/>
        </p:nvSpPr>
        <p:spPr>
          <a:xfrm>
            <a:off x="9755677" y="191920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978" name="object 7978"/>
          <p:cNvSpPr/>
          <p:nvPr/>
        </p:nvSpPr>
        <p:spPr>
          <a:xfrm>
            <a:off x="9755677" y="191920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979" name="object 7979"/>
          <p:cNvSpPr/>
          <p:nvPr/>
        </p:nvSpPr>
        <p:spPr>
          <a:xfrm>
            <a:off x="9755677" y="191920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980" name="object 7980"/>
          <p:cNvSpPr/>
          <p:nvPr/>
        </p:nvSpPr>
        <p:spPr>
          <a:xfrm>
            <a:off x="9755677" y="192023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981" name="object 7981"/>
          <p:cNvSpPr/>
          <p:nvPr/>
        </p:nvSpPr>
        <p:spPr>
          <a:xfrm>
            <a:off x="9755677" y="192647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982" name="object 7982"/>
          <p:cNvSpPr/>
          <p:nvPr/>
        </p:nvSpPr>
        <p:spPr>
          <a:xfrm>
            <a:off x="9755677" y="192647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983" name="object 7983"/>
          <p:cNvSpPr/>
          <p:nvPr/>
        </p:nvSpPr>
        <p:spPr>
          <a:xfrm>
            <a:off x="9755677" y="192647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984" name="object 7984"/>
          <p:cNvSpPr/>
          <p:nvPr/>
        </p:nvSpPr>
        <p:spPr>
          <a:xfrm>
            <a:off x="9755677" y="192647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985" name="object 7985"/>
          <p:cNvSpPr/>
          <p:nvPr/>
        </p:nvSpPr>
        <p:spPr>
          <a:xfrm>
            <a:off x="9755677" y="2030383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3" y="761"/>
                </a:moveTo>
                <a:lnTo>
                  <a:pt x="1523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986" name="object 7986"/>
          <p:cNvSpPr/>
          <p:nvPr/>
        </p:nvSpPr>
        <p:spPr>
          <a:xfrm>
            <a:off x="9755677" y="2029345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3" y="762"/>
                </a:moveTo>
                <a:lnTo>
                  <a:pt x="1523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987" name="object 7987"/>
          <p:cNvSpPr/>
          <p:nvPr/>
        </p:nvSpPr>
        <p:spPr>
          <a:xfrm>
            <a:off x="9755677" y="2028306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3" y="761"/>
                </a:moveTo>
                <a:lnTo>
                  <a:pt x="1523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988" name="object 7988"/>
          <p:cNvSpPr/>
          <p:nvPr/>
        </p:nvSpPr>
        <p:spPr>
          <a:xfrm>
            <a:off x="9755677" y="202830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989" name="object 7989"/>
          <p:cNvSpPr/>
          <p:nvPr/>
        </p:nvSpPr>
        <p:spPr>
          <a:xfrm>
            <a:off x="9755677" y="202830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990" name="object 7990"/>
          <p:cNvSpPr/>
          <p:nvPr/>
        </p:nvSpPr>
        <p:spPr>
          <a:xfrm>
            <a:off x="9755677" y="202830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991" name="object 7991"/>
          <p:cNvSpPr/>
          <p:nvPr/>
        </p:nvSpPr>
        <p:spPr>
          <a:xfrm>
            <a:off x="9755677" y="202830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992" name="object 7992"/>
          <p:cNvSpPr/>
          <p:nvPr/>
        </p:nvSpPr>
        <p:spPr>
          <a:xfrm>
            <a:off x="9755677" y="2028306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3" y="761"/>
                </a:moveTo>
                <a:lnTo>
                  <a:pt x="1523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993" name="object 7993"/>
          <p:cNvSpPr/>
          <p:nvPr/>
        </p:nvSpPr>
        <p:spPr>
          <a:xfrm>
            <a:off x="9755677" y="2029345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3" y="762"/>
                </a:moveTo>
                <a:lnTo>
                  <a:pt x="1523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994" name="object 7994"/>
          <p:cNvSpPr/>
          <p:nvPr/>
        </p:nvSpPr>
        <p:spPr>
          <a:xfrm>
            <a:off x="9755677" y="2030383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3" y="761"/>
                </a:moveTo>
                <a:lnTo>
                  <a:pt x="1523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995" name="object 7995"/>
          <p:cNvSpPr/>
          <p:nvPr/>
        </p:nvSpPr>
        <p:spPr>
          <a:xfrm>
            <a:off x="9755677" y="203557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996" name="object 7996"/>
          <p:cNvSpPr/>
          <p:nvPr/>
        </p:nvSpPr>
        <p:spPr>
          <a:xfrm>
            <a:off x="9755677" y="203557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997" name="object 7997"/>
          <p:cNvSpPr/>
          <p:nvPr/>
        </p:nvSpPr>
        <p:spPr>
          <a:xfrm>
            <a:off x="9755677" y="203557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998" name="object 7998"/>
          <p:cNvSpPr/>
          <p:nvPr/>
        </p:nvSpPr>
        <p:spPr>
          <a:xfrm>
            <a:off x="9755677" y="203557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999" name="object 7999"/>
          <p:cNvSpPr/>
          <p:nvPr/>
        </p:nvSpPr>
        <p:spPr>
          <a:xfrm>
            <a:off x="9755677" y="203246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000" name="object 8000"/>
          <p:cNvSpPr/>
          <p:nvPr/>
        </p:nvSpPr>
        <p:spPr>
          <a:xfrm>
            <a:off x="9646573" y="1893223"/>
            <a:ext cx="1299" cy="2165"/>
          </a:xfrm>
          <a:custGeom>
            <a:avLst/>
            <a:gdLst/>
            <a:ahLst/>
            <a:cxnLst/>
            <a:rect l="l" t="t" r="r" b="b"/>
            <a:pathLst>
              <a:path w="1904" h="3175">
                <a:moveTo>
                  <a:pt x="0" y="0"/>
                </a:moveTo>
                <a:lnTo>
                  <a:pt x="1524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001" name="object 8001"/>
          <p:cNvSpPr/>
          <p:nvPr/>
        </p:nvSpPr>
        <p:spPr>
          <a:xfrm>
            <a:off x="9647612" y="1895302"/>
            <a:ext cx="2165" cy="3464"/>
          </a:xfrm>
          <a:custGeom>
            <a:avLst/>
            <a:gdLst/>
            <a:ahLst/>
            <a:cxnLst/>
            <a:rect l="l" t="t" r="r" b="b"/>
            <a:pathLst>
              <a:path w="3175" h="5080">
                <a:moveTo>
                  <a:pt x="0" y="0"/>
                </a:moveTo>
                <a:lnTo>
                  <a:pt x="3048" y="4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002" name="object 8002"/>
          <p:cNvSpPr/>
          <p:nvPr/>
        </p:nvSpPr>
        <p:spPr>
          <a:xfrm>
            <a:off x="9649691" y="1898419"/>
            <a:ext cx="3464" cy="1299"/>
          </a:xfrm>
          <a:custGeom>
            <a:avLst/>
            <a:gdLst/>
            <a:ahLst/>
            <a:cxnLst/>
            <a:rect l="l" t="t" r="r" b="b"/>
            <a:pathLst>
              <a:path w="5079" h="1905">
                <a:moveTo>
                  <a:pt x="0" y="0"/>
                </a:moveTo>
                <a:lnTo>
                  <a:pt x="4572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003" name="object 8003"/>
          <p:cNvSpPr/>
          <p:nvPr/>
        </p:nvSpPr>
        <p:spPr>
          <a:xfrm>
            <a:off x="9652807" y="1899458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004" name="object 8004"/>
          <p:cNvSpPr/>
          <p:nvPr/>
        </p:nvSpPr>
        <p:spPr>
          <a:xfrm>
            <a:off x="9651768" y="1894262"/>
            <a:ext cx="2165" cy="1299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3048" y="152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005" name="object 8005"/>
          <p:cNvSpPr/>
          <p:nvPr/>
        </p:nvSpPr>
        <p:spPr>
          <a:xfrm>
            <a:off x="9650730" y="1893223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1524" y="152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006" name="object 8006"/>
          <p:cNvSpPr/>
          <p:nvPr/>
        </p:nvSpPr>
        <p:spPr>
          <a:xfrm>
            <a:off x="9649691" y="1893223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007" name="object 8007"/>
          <p:cNvSpPr/>
          <p:nvPr/>
        </p:nvSpPr>
        <p:spPr>
          <a:xfrm>
            <a:off x="9653846" y="1899458"/>
            <a:ext cx="82261" cy="0"/>
          </a:xfrm>
          <a:custGeom>
            <a:avLst/>
            <a:gdLst/>
            <a:ahLst/>
            <a:cxnLst/>
            <a:rect l="l" t="t" r="r" b="b"/>
            <a:pathLst>
              <a:path w="120650">
                <a:moveTo>
                  <a:pt x="0" y="0"/>
                </a:moveTo>
                <a:lnTo>
                  <a:pt x="12039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008" name="object 8008"/>
          <p:cNvSpPr/>
          <p:nvPr/>
        </p:nvSpPr>
        <p:spPr>
          <a:xfrm>
            <a:off x="9653846" y="1895302"/>
            <a:ext cx="82261" cy="0"/>
          </a:xfrm>
          <a:custGeom>
            <a:avLst/>
            <a:gdLst/>
            <a:ahLst/>
            <a:cxnLst/>
            <a:rect l="l" t="t" r="r" b="b"/>
            <a:pathLst>
              <a:path w="120650">
                <a:moveTo>
                  <a:pt x="12039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009" name="object 8009"/>
          <p:cNvSpPr/>
          <p:nvPr/>
        </p:nvSpPr>
        <p:spPr>
          <a:xfrm>
            <a:off x="9735934" y="1898419"/>
            <a:ext cx="3464" cy="1299"/>
          </a:xfrm>
          <a:custGeom>
            <a:avLst/>
            <a:gdLst/>
            <a:ahLst/>
            <a:cxnLst/>
            <a:rect l="l" t="t" r="r" b="b"/>
            <a:pathLst>
              <a:path w="5080" h="1905">
                <a:moveTo>
                  <a:pt x="0" y="1524"/>
                </a:moveTo>
                <a:lnTo>
                  <a:pt x="4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010" name="object 8010"/>
          <p:cNvSpPr/>
          <p:nvPr/>
        </p:nvSpPr>
        <p:spPr>
          <a:xfrm>
            <a:off x="9739052" y="1896341"/>
            <a:ext cx="2165" cy="216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0" y="3048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011" name="object 8011"/>
          <p:cNvSpPr/>
          <p:nvPr/>
        </p:nvSpPr>
        <p:spPr>
          <a:xfrm>
            <a:off x="9741130" y="1894262"/>
            <a:ext cx="2165" cy="216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0" y="3048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012" name="object 8012"/>
          <p:cNvSpPr/>
          <p:nvPr/>
        </p:nvSpPr>
        <p:spPr>
          <a:xfrm>
            <a:off x="9738013" y="1893223"/>
            <a:ext cx="1299" cy="1299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1523" y="0"/>
                </a:moveTo>
                <a:lnTo>
                  <a:pt x="0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013" name="object 8013"/>
          <p:cNvSpPr/>
          <p:nvPr/>
        </p:nvSpPr>
        <p:spPr>
          <a:xfrm>
            <a:off x="9735935" y="1894262"/>
            <a:ext cx="2165" cy="1299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3048" y="0"/>
                </a:moveTo>
                <a:lnTo>
                  <a:pt x="0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014" name="object 8014"/>
          <p:cNvSpPr/>
          <p:nvPr/>
        </p:nvSpPr>
        <p:spPr>
          <a:xfrm>
            <a:off x="9735934" y="189530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015" name="object 8015"/>
          <p:cNvSpPr/>
          <p:nvPr/>
        </p:nvSpPr>
        <p:spPr>
          <a:xfrm>
            <a:off x="9644495" y="1891145"/>
            <a:ext cx="0" cy="216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1524" y="1524"/>
                </a:moveTo>
                <a:lnTo>
                  <a:pt x="1524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016" name="object 8016"/>
          <p:cNvSpPr/>
          <p:nvPr/>
        </p:nvSpPr>
        <p:spPr>
          <a:xfrm>
            <a:off x="9651769" y="1891145"/>
            <a:ext cx="0" cy="216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1524" y="1524"/>
                </a:moveTo>
                <a:lnTo>
                  <a:pt x="1524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017" name="object 8017"/>
          <p:cNvSpPr/>
          <p:nvPr/>
        </p:nvSpPr>
        <p:spPr>
          <a:xfrm>
            <a:off x="9647612" y="1891145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018" name="object 8018"/>
          <p:cNvSpPr/>
          <p:nvPr/>
        </p:nvSpPr>
        <p:spPr>
          <a:xfrm>
            <a:off x="9648652" y="1891145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019" name="object 8019"/>
          <p:cNvSpPr/>
          <p:nvPr/>
        </p:nvSpPr>
        <p:spPr>
          <a:xfrm>
            <a:off x="9649691" y="1891145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020" name="object 8020"/>
          <p:cNvSpPr/>
          <p:nvPr/>
        </p:nvSpPr>
        <p:spPr>
          <a:xfrm>
            <a:off x="9650730" y="1891145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021" name="object 8021"/>
          <p:cNvSpPr/>
          <p:nvPr/>
        </p:nvSpPr>
        <p:spPr>
          <a:xfrm>
            <a:off x="9650730" y="1891145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022" name="object 8022"/>
          <p:cNvSpPr/>
          <p:nvPr/>
        </p:nvSpPr>
        <p:spPr>
          <a:xfrm>
            <a:off x="9649691" y="1891145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023" name="object 8023"/>
          <p:cNvSpPr/>
          <p:nvPr/>
        </p:nvSpPr>
        <p:spPr>
          <a:xfrm>
            <a:off x="9645534" y="189114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024" name="object 8024"/>
          <p:cNvSpPr/>
          <p:nvPr/>
        </p:nvSpPr>
        <p:spPr>
          <a:xfrm>
            <a:off x="9644495" y="1891145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025" name="object 8025"/>
          <p:cNvSpPr/>
          <p:nvPr/>
        </p:nvSpPr>
        <p:spPr>
          <a:xfrm>
            <a:off x="9644495" y="1891145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026" name="object 8026"/>
          <p:cNvSpPr/>
          <p:nvPr/>
        </p:nvSpPr>
        <p:spPr>
          <a:xfrm>
            <a:off x="9645534" y="189114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027" name="object 8027"/>
          <p:cNvSpPr/>
          <p:nvPr/>
        </p:nvSpPr>
        <p:spPr>
          <a:xfrm>
            <a:off x="9645534" y="1891145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028" name="object 8028"/>
          <p:cNvSpPr/>
          <p:nvPr/>
        </p:nvSpPr>
        <p:spPr>
          <a:xfrm>
            <a:off x="9646573" y="1891145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029" name="object 8029"/>
          <p:cNvSpPr/>
          <p:nvPr/>
        </p:nvSpPr>
        <p:spPr>
          <a:xfrm>
            <a:off x="9742170" y="1891145"/>
            <a:ext cx="1299" cy="0"/>
          </a:xfrm>
          <a:custGeom>
            <a:avLst/>
            <a:gdLst/>
            <a:ahLst/>
            <a:cxnLst/>
            <a:rect l="l" t="t" r="r" b="b"/>
            <a:pathLst>
              <a:path w="1905">
                <a:moveTo>
                  <a:pt x="761" y="-1524"/>
                </a:moveTo>
                <a:lnTo>
                  <a:pt x="761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030" name="object 8030"/>
          <p:cNvSpPr/>
          <p:nvPr/>
        </p:nvSpPr>
        <p:spPr>
          <a:xfrm>
            <a:off x="9649691" y="189322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031" name="object 8031"/>
          <p:cNvSpPr/>
          <p:nvPr/>
        </p:nvSpPr>
        <p:spPr>
          <a:xfrm>
            <a:off x="9648652" y="1893223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032" name="object 8032"/>
          <p:cNvSpPr/>
          <p:nvPr/>
        </p:nvSpPr>
        <p:spPr>
          <a:xfrm>
            <a:off x="9647612" y="1893223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033" name="object 8033"/>
          <p:cNvSpPr/>
          <p:nvPr/>
        </p:nvSpPr>
        <p:spPr>
          <a:xfrm>
            <a:off x="9646573" y="1893223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034" name="object 8034"/>
          <p:cNvSpPr/>
          <p:nvPr/>
        </p:nvSpPr>
        <p:spPr>
          <a:xfrm>
            <a:off x="9646573" y="1893223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035" name="object 8035"/>
          <p:cNvSpPr/>
          <p:nvPr/>
        </p:nvSpPr>
        <p:spPr>
          <a:xfrm>
            <a:off x="9648652" y="1893223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036" name="object 8036"/>
          <p:cNvSpPr/>
          <p:nvPr/>
        </p:nvSpPr>
        <p:spPr>
          <a:xfrm>
            <a:off x="9649691" y="189322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037" name="object 8037"/>
          <p:cNvSpPr/>
          <p:nvPr/>
        </p:nvSpPr>
        <p:spPr>
          <a:xfrm>
            <a:off x="9646573" y="1893223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038" name="object 8038"/>
          <p:cNvSpPr/>
          <p:nvPr/>
        </p:nvSpPr>
        <p:spPr>
          <a:xfrm>
            <a:off x="9645534" y="1893223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039" name="object 8039"/>
          <p:cNvSpPr/>
          <p:nvPr/>
        </p:nvSpPr>
        <p:spPr>
          <a:xfrm>
            <a:off x="9645534" y="189322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040" name="object 8040"/>
          <p:cNvSpPr/>
          <p:nvPr/>
        </p:nvSpPr>
        <p:spPr>
          <a:xfrm>
            <a:off x="9644495" y="1893223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041" name="object 8041"/>
          <p:cNvSpPr/>
          <p:nvPr/>
        </p:nvSpPr>
        <p:spPr>
          <a:xfrm>
            <a:off x="9644495" y="189322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042" name="object 8042"/>
          <p:cNvSpPr/>
          <p:nvPr/>
        </p:nvSpPr>
        <p:spPr>
          <a:xfrm>
            <a:off x="9644495" y="189322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043" name="object 8043"/>
          <p:cNvSpPr/>
          <p:nvPr/>
        </p:nvSpPr>
        <p:spPr>
          <a:xfrm>
            <a:off x="9644495" y="189322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044" name="object 8044"/>
          <p:cNvSpPr/>
          <p:nvPr/>
        </p:nvSpPr>
        <p:spPr>
          <a:xfrm>
            <a:off x="9644495" y="189322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045" name="object 8045"/>
          <p:cNvSpPr/>
          <p:nvPr/>
        </p:nvSpPr>
        <p:spPr>
          <a:xfrm>
            <a:off x="9644495" y="1893223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046" name="object 8046"/>
          <p:cNvSpPr/>
          <p:nvPr/>
        </p:nvSpPr>
        <p:spPr>
          <a:xfrm>
            <a:off x="9645534" y="189322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047" name="object 8047"/>
          <p:cNvSpPr/>
          <p:nvPr/>
        </p:nvSpPr>
        <p:spPr>
          <a:xfrm>
            <a:off x="9645534" y="1893223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048" name="object 8048"/>
          <p:cNvSpPr/>
          <p:nvPr/>
        </p:nvSpPr>
        <p:spPr>
          <a:xfrm>
            <a:off x="9648652" y="1893223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049" name="object 8049"/>
          <p:cNvSpPr/>
          <p:nvPr/>
        </p:nvSpPr>
        <p:spPr>
          <a:xfrm>
            <a:off x="9649691" y="1893223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050" name="object 8050"/>
          <p:cNvSpPr/>
          <p:nvPr/>
        </p:nvSpPr>
        <p:spPr>
          <a:xfrm>
            <a:off x="9650730" y="1893223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051" name="object 8051"/>
          <p:cNvSpPr/>
          <p:nvPr/>
        </p:nvSpPr>
        <p:spPr>
          <a:xfrm>
            <a:off x="9651769" y="189322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052" name="object 8052"/>
          <p:cNvSpPr/>
          <p:nvPr/>
        </p:nvSpPr>
        <p:spPr>
          <a:xfrm>
            <a:off x="9651769" y="189322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053" name="object 8053"/>
          <p:cNvSpPr/>
          <p:nvPr/>
        </p:nvSpPr>
        <p:spPr>
          <a:xfrm>
            <a:off x="9651769" y="189322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054" name="object 8054"/>
          <p:cNvSpPr/>
          <p:nvPr/>
        </p:nvSpPr>
        <p:spPr>
          <a:xfrm>
            <a:off x="9651769" y="189322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055" name="object 8055"/>
          <p:cNvSpPr/>
          <p:nvPr/>
        </p:nvSpPr>
        <p:spPr>
          <a:xfrm>
            <a:off x="9650730" y="1893223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056" name="object 8056"/>
          <p:cNvSpPr/>
          <p:nvPr/>
        </p:nvSpPr>
        <p:spPr>
          <a:xfrm>
            <a:off x="9649691" y="1893223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057" name="object 8057"/>
          <p:cNvSpPr/>
          <p:nvPr/>
        </p:nvSpPr>
        <p:spPr>
          <a:xfrm>
            <a:off x="9648652" y="1893223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058" name="object 8058"/>
          <p:cNvSpPr/>
          <p:nvPr/>
        </p:nvSpPr>
        <p:spPr>
          <a:xfrm>
            <a:off x="9647612" y="1893223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059" name="object 8059"/>
          <p:cNvSpPr/>
          <p:nvPr/>
        </p:nvSpPr>
        <p:spPr>
          <a:xfrm>
            <a:off x="9740611" y="1890105"/>
            <a:ext cx="0" cy="4330"/>
          </a:xfrm>
          <a:custGeom>
            <a:avLst/>
            <a:gdLst/>
            <a:ahLst/>
            <a:cxnLst/>
            <a:rect l="l" t="t" r="r" b="b"/>
            <a:pathLst>
              <a:path h="6350">
                <a:moveTo>
                  <a:pt x="0" y="0"/>
                </a:moveTo>
                <a:lnTo>
                  <a:pt x="0" y="609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060" name="object 8060"/>
          <p:cNvSpPr/>
          <p:nvPr/>
        </p:nvSpPr>
        <p:spPr>
          <a:xfrm>
            <a:off x="9738533" y="1890105"/>
            <a:ext cx="0" cy="4330"/>
          </a:xfrm>
          <a:custGeom>
            <a:avLst/>
            <a:gdLst/>
            <a:ahLst/>
            <a:cxnLst/>
            <a:rect l="l" t="t" r="r" b="b"/>
            <a:pathLst>
              <a:path h="6350">
                <a:moveTo>
                  <a:pt x="0" y="0"/>
                </a:moveTo>
                <a:lnTo>
                  <a:pt x="0" y="609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061" name="object 8061"/>
          <p:cNvSpPr/>
          <p:nvPr/>
        </p:nvSpPr>
        <p:spPr>
          <a:xfrm>
            <a:off x="9739572" y="1890105"/>
            <a:ext cx="0" cy="4330"/>
          </a:xfrm>
          <a:custGeom>
            <a:avLst/>
            <a:gdLst/>
            <a:ahLst/>
            <a:cxnLst/>
            <a:rect l="l" t="t" r="r" b="b"/>
            <a:pathLst>
              <a:path h="6350">
                <a:moveTo>
                  <a:pt x="0" y="0"/>
                </a:moveTo>
                <a:lnTo>
                  <a:pt x="0" y="609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062" name="object 8062"/>
          <p:cNvSpPr/>
          <p:nvPr/>
        </p:nvSpPr>
        <p:spPr>
          <a:xfrm>
            <a:off x="9744766" y="1890105"/>
            <a:ext cx="0" cy="4330"/>
          </a:xfrm>
          <a:custGeom>
            <a:avLst/>
            <a:gdLst/>
            <a:ahLst/>
            <a:cxnLst/>
            <a:rect l="l" t="t" r="r" b="b"/>
            <a:pathLst>
              <a:path h="6350">
                <a:moveTo>
                  <a:pt x="0" y="0"/>
                </a:moveTo>
                <a:lnTo>
                  <a:pt x="0" y="609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063" name="object 8063"/>
          <p:cNvSpPr/>
          <p:nvPr/>
        </p:nvSpPr>
        <p:spPr>
          <a:xfrm>
            <a:off x="9743727" y="1890105"/>
            <a:ext cx="0" cy="4330"/>
          </a:xfrm>
          <a:custGeom>
            <a:avLst/>
            <a:gdLst/>
            <a:ahLst/>
            <a:cxnLst/>
            <a:rect l="l" t="t" r="r" b="b"/>
            <a:pathLst>
              <a:path h="6350">
                <a:moveTo>
                  <a:pt x="0" y="0"/>
                </a:moveTo>
                <a:lnTo>
                  <a:pt x="0" y="609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064" name="object 8064"/>
          <p:cNvSpPr/>
          <p:nvPr/>
        </p:nvSpPr>
        <p:spPr>
          <a:xfrm>
            <a:off x="9741131" y="1893223"/>
            <a:ext cx="1299" cy="0"/>
          </a:xfrm>
          <a:custGeom>
            <a:avLst/>
            <a:gdLst/>
            <a:ahLst/>
            <a:cxnLst/>
            <a:rect l="l" t="t" r="r" b="b"/>
            <a:pathLst>
              <a:path w="1905">
                <a:moveTo>
                  <a:pt x="761" y="-1524"/>
                </a:moveTo>
                <a:lnTo>
                  <a:pt x="761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065" name="object 8065"/>
          <p:cNvSpPr/>
          <p:nvPr/>
        </p:nvSpPr>
        <p:spPr>
          <a:xfrm>
            <a:off x="9311985" y="1891145"/>
            <a:ext cx="3464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457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066" name="object 8066"/>
          <p:cNvSpPr/>
          <p:nvPr/>
        </p:nvSpPr>
        <p:spPr>
          <a:xfrm>
            <a:off x="9311986" y="1891145"/>
            <a:ext cx="0" cy="46759"/>
          </a:xfrm>
          <a:custGeom>
            <a:avLst/>
            <a:gdLst/>
            <a:ahLst/>
            <a:cxnLst/>
            <a:rect l="l" t="t" r="r" b="b"/>
            <a:pathLst>
              <a:path h="68580">
                <a:moveTo>
                  <a:pt x="0" y="0"/>
                </a:moveTo>
                <a:lnTo>
                  <a:pt x="0" y="685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067" name="object 8067"/>
          <p:cNvSpPr/>
          <p:nvPr/>
        </p:nvSpPr>
        <p:spPr>
          <a:xfrm>
            <a:off x="9311986" y="1937905"/>
            <a:ext cx="3464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4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068" name="object 8068"/>
          <p:cNvSpPr/>
          <p:nvPr/>
        </p:nvSpPr>
        <p:spPr>
          <a:xfrm>
            <a:off x="9315102" y="1891145"/>
            <a:ext cx="0" cy="46759"/>
          </a:xfrm>
          <a:custGeom>
            <a:avLst/>
            <a:gdLst/>
            <a:ahLst/>
            <a:cxnLst/>
            <a:rect l="l" t="t" r="r" b="b"/>
            <a:pathLst>
              <a:path h="68580">
                <a:moveTo>
                  <a:pt x="0" y="6857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069" name="object 8069"/>
          <p:cNvSpPr/>
          <p:nvPr/>
        </p:nvSpPr>
        <p:spPr>
          <a:xfrm>
            <a:off x="9405503" y="1891145"/>
            <a:ext cx="3464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457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070" name="object 8070"/>
          <p:cNvSpPr/>
          <p:nvPr/>
        </p:nvSpPr>
        <p:spPr>
          <a:xfrm>
            <a:off x="9405505" y="1891145"/>
            <a:ext cx="0" cy="46759"/>
          </a:xfrm>
          <a:custGeom>
            <a:avLst/>
            <a:gdLst/>
            <a:ahLst/>
            <a:cxnLst/>
            <a:rect l="l" t="t" r="r" b="b"/>
            <a:pathLst>
              <a:path h="68580">
                <a:moveTo>
                  <a:pt x="0" y="0"/>
                </a:moveTo>
                <a:lnTo>
                  <a:pt x="0" y="685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071" name="object 8071"/>
          <p:cNvSpPr/>
          <p:nvPr/>
        </p:nvSpPr>
        <p:spPr>
          <a:xfrm>
            <a:off x="9405504" y="1937905"/>
            <a:ext cx="3464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4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072" name="object 8072"/>
          <p:cNvSpPr/>
          <p:nvPr/>
        </p:nvSpPr>
        <p:spPr>
          <a:xfrm>
            <a:off x="9408620" y="1891145"/>
            <a:ext cx="0" cy="46759"/>
          </a:xfrm>
          <a:custGeom>
            <a:avLst/>
            <a:gdLst/>
            <a:ahLst/>
            <a:cxnLst/>
            <a:rect l="l" t="t" r="r" b="b"/>
            <a:pathLst>
              <a:path h="68580">
                <a:moveTo>
                  <a:pt x="0" y="6857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073" name="object 8073"/>
          <p:cNvSpPr/>
          <p:nvPr/>
        </p:nvSpPr>
        <p:spPr>
          <a:xfrm>
            <a:off x="9363941" y="189737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074" name="object 8074"/>
          <p:cNvSpPr/>
          <p:nvPr/>
        </p:nvSpPr>
        <p:spPr>
          <a:xfrm>
            <a:off x="9363941" y="189945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075" name="object 8075"/>
          <p:cNvSpPr/>
          <p:nvPr/>
        </p:nvSpPr>
        <p:spPr>
          <a:xfrm>
            <a:off x="9363941" y="1897379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30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076" name="object 8076"/>
          <p:cNvSpPr/>
          <p:nvPr/>
        </p:nvSpPr>
        <p:spPr>
          <a:xfrm>
            <a:off x="9363941" y="1899458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077" name="object 8077"/>
          <p:cNvSpPr/>
          <p:nvPr/>
        </p:nvSpPr>
        <p:spPr>
          <a:xfrm>
            <a:off x="9363941" y="189841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078" name="object 8078"/>
          <p:cNvSpPr/>
          <p:nvPr/>
        </p:nvSpPr>
        <p:spPr>
          <a:xfrm>
            <a:off x="9363941" y="1897380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079" name="object 8079"/>
          <p:cNvSpPr/>
          <p:nvPr/>
        </p:nvSpPr>
        <p:spPr>
          <a:xfrm>
            <a:off x="9363941" y="189737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080" name="object 8080"/>
          <p:cNvSpPr/>
          <p:nvPr/>
        </p:nvSpPr>
        <p:spPr>
          <a:xfrm>
            <a:off x="9363941" y="189737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081" name="object 8081"/>
          <p:cNvSpPr/>
          <p:nvPr/>
        </p:nvSpPr>
        <p:spPr>
          <a:xfrm>
            <a:off x="9363941" y="1896341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082" name="object 8082"/>
          <p:cNvSpPr/>
          <p:nvPr/>
        </p:nvSpPr>
        <p:spPr>
          <a:xfrm>
            <a:off x="9363941" y="189634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083" name="object 8083"/>
          <p:cNvSpPr/>
          <p:nvPr/>
        </p:nvSpPr>
        <p:spPr>
          <a:xfrm>
            <a:off x="9362902" y="1896341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084" name="object 8084"/>
          <p:cNvSpPr/>
          <p:nvPr/>
        </p:nvSpPr>
        <p:spPr>
          <a:xfrm>
            <a:off x="9362902" y="189634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085" name="object 8085"/>
          <p:cNvSpPr/>
          <p:nvPr/>
        </p:nvSpPr>
        <p:spPr>
          <a:xfrm>
            <a:off x="9362902" y="1895302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086" name="object 8086"/>
          <p:cNvSpPr/>
          <p:nvPr/>
        </p:nvSpPr>
        <p:spPr>
          <a:xfrm>
            <a:off x="9362902" y="189530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087" name="object 8087"/>
          <p:cNvSpPr/>
          <p:nvPr/>
        </p:nvSpPr>
        <p:spPr>
          <a:xfrm>
            <a:off x="9361862" y="1895302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088" name="object 8088"/>
          <p:cNvSpPr/>
          <p:nvPr/>
        </p:nvSpPr>
        <p:spPr>
          <a:xfrm>
            <a:off x="9361862" y="189530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089" name="object 8089"/>
          <p:cNvSpPr/>
          <p:nvPr/>
        </p:nvSpPr>
        <p:spPr>
          <a:xfrm>
            <a:off x="9361862" y="189530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090" name="object 8090"/>
          <p:cNvSpPr/>
          <p:nvPr/>
        </p:nvSpPr>
        <p:spPr>
          <a:xfrm>
            <a:off x="9360823" y="1895302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091" name="object 8091"/>
          <p:cNvSpPr/>
          <p:nvPr/>
        </p:nvSpPr>
        <p:spPr>
          <a:xfrm>
            <a:off x="9360822" y="189530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092" name="object 8092"/>
          <p:cNvSpPr/>
          <p:nvPr/>
        </p:nvSpPr>
        <p:spPr>
          <a:xfrm>
            <a:off x="9360822" y="189530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093" name="object 8093"/>
          <p:cNvSpPr/>
          <p:nvPr/>
        </p:nvSpPr>
        <p:spPr>
          <a:xfrm>
            <a:off x="9359784" y="1895302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094" name="object 8094"/>
          <p:cNvSpPr/>
          <p:nvPr/>
        </p:nvSpPr>
        <p:spPr>
          <a:xfrm>
            <a:off x="9359784" y="189530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095" name="object 8095"/>
          <p:cNvSpPr/>
          <p:nvPr/>
        </p:nvSpPr>
        <p:spPr>
          <a:xfrm>
            <a:off x="9358745" y="1895302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096" name="object 8096"/>
          <p:cNvSpPr/>
          <p:nvPr/>
        </p:nvSpPr>
        <p:spPr>
          <a:xfrm>
            <a:off x="9358745" y="189530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097" name="object 8097"/>
          <p:cNvSpPr/>
          <p:nvPr/>
        </p:nvSpPr>
        <p:spPr>
          <a:xfrm>
            <a:off x="9358745" y="189530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098" name="object 8098"/>
          <p:cNvSpPr/>
          <p:nvPr/>
        </p:nvSpPr>
        <p:spPr>
          <a:xfrm>
            <a:off x="9358745" y="189530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099" name="object 8099"/>
          <p:cNvSpPr/>
          <p:nvPr/>
        </p:nvSpPr>
        <p:spPr>
          <a:xfrm>
            <a:off x="9357705" y="1895302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1524" y="0"/>
                </a:moveTo>
                <a:lnTo>
                  <a:pt x="0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100" name="object 8100"/>
          <p:cNvSpPr/>
          <p:nvPr/>
        </p:nvSpPr>
        <p:spPr>
          <a:xfrm>
            <a:off x="9357705" y="189634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101" name="object 8101"/>
          <p:cNvSpPr/>
          <p:nvPr/>
        </p:nvSpPr>
        <p:spPr>
          <a:xfrm>
            <a:off x="9357705" y="189634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102" name="object 8102"/>
          <p:cNvSpPr/>
          <p:nvPr/>
        </p:nvSpPr>
        <p:spPr>
          <a:xfrm>
            <a:off x="9357705" y="189634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103" name="object 8103"/>
          <p:cNvSpPr/>
          <p:nvPr/>
        </p:nvSpPr>
        <p:spPr>
          <a:xfrm>
            <a:off x="9356666" y="1896341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1524" y="0"/>
                </a:moveTo>
                <a:lnTo>
                  <a:pt x="0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104" name="object 8104"/>
          <p:cNvSpPr/>
          <p:nvPr/>
        </p:nvSpPr>
        <p:spPr>
          <a:xfrm>
            <a:off x="9356666" y="189737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105" name="object 8105"/>
          <p:cNvSpPr/>
          <p:nvPr/>
        </p:nvSpPr>
        <p:spPr>
          <a:xfrm>
            <a:off x="9356666" y="189737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106" name="object 8106"/>
          <p:cNvSpPr/>
          <p:nvPr/>
        </p:nvSpPr>
        <p:spPr>
          <a:xfrm>
            <a:off x="9356666" y="1897380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107" name="object 8107"/>
          <p:cNvSpPr/>
          <p:nvPr/>
        </p:nvSpPr>
        <p:spPr>
          <a:xfrm>
            <a:off x="9356666" y="189841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108" name="object 8108"/>
          <p:cNvSpPr/>
          <p:nvPr/>
        </p:nvSpPr>
        <p:spPr>
          <a:xfrm>
            <a:off x="9356666" y="189841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109" name="object 8109"/>
          <p:cNvSpPr/>
          <p:nvPr/>
        </p:nvSpPr>
        <p:spPr>
          <a:xfrm>
            <a:off x="9356666" y="189841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110" name="object 8110"/>
          <p:cNvSpPr/>
          <p:nvPr/>
        </p:nvSpPr>
        <p:spPr>
          <a:xfrm>
            <a:off x="9356666" y="1898419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111" name="object 8111"/>
          <p:cNvSpPr/>
          <p:nvPr/>
        </p:nvSpPr>
        <p:spPr>
          <a:xfrm>
            <a:off x="9356666" y="189945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112" name="object 8112"/>
          <p:cNvSpPr/>
          <p:nvPr/>
        </p:nvSpPr>
        <p:spPr>
          <a:xfrm>
            <a:off x="9356666" y="189945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113" name="object 8113"/>
          <p:cNvSpPr/>
          <p:nvPr/>
        </p:nvSpPr>
        <p:spPr>
          <a:xfrm>
            <a:off x="9356666" y="1899458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0" y="0"/>
                </a:moveTo>
                <a:lnTo>
                  <a:pt x="1524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114" name="object 8114"/>
          <p:cNvSpPr/>
          <p:nvPr/>
        </p:nvSpPr>
        <p:spPr>
          <a:xfrm>
            <a:off x="9357705" y="190049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115" name="object 8115"/>
          <p:cNvSpPr/>
          <p:nvPr/>
        </p:nvSpPr>
        <p:spPr>
          <a:xfrm>
            <a:off x="9357705" y="190049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116" name="object 8116"/>
          <p:cNvSpPr/>
          <p:nvPr/>
        </p:nvSpPr>
        <p:spPr>
          <a:xfrm>
            <a:off x="9357705" y="1900497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117" name="object 8117"/>
          <p:cNvSpPr/>
          <p:nvPr/>
        </p:nvSpPr>
        <p:spPr>
          <a:xfrm>
            <a:off x="9357705" y="1901536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118" name="object 8118"/>
          <p:cNvSpPr/>
          <p:nvPr/>
        </p:nvSpPr>
        <p:spPr>
          <a:xfrm>
            <a:off x="9358745" y="190153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119" name="object 8119"/>
          <p:cNvSpPr/>
          <p:nvPr/>
        </p:nvSpPr>
        <p:spPr>
          <a:xfrm>
            <a:off x="9358745" y="190153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120" name="object 8120"/>
          <p:cNvSpPr/>
          <p:nvPr/>
        </p:nvSpPr>
        <p:spPr>
          <a:xfrm>
            <a:off x="9358745" y="190153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121" name="object 8121"/>
          <p:cNvSpPr/>
          <p:nvPr/>
        </p:nvSpPr>
        <p:spPr>
          <a:xfrm>
            <a:off x="9358745" y="1901536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122" name="object 8122"/>
          <p:cNvSpPr/>
          <p:nvPr/>
        </p:nvSpPr>
        <p:spPr>
          <a:xfrm>
            <a:off x="9359784" y="190153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123" name="object 8123"/>
          <p:cNvSpPr/>
          <p:nvPr/>
        </p:nvSpPr>
        <p:spPr>
          <a:xfrm>
            <a:off x="9359784" y="1901537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124" name="object 8124"/>
          <p:cNvSpPr/>
          <p:nvPr/>
        </p:nvSpPr>
        <p:spPr>
          <a:xfrm>
            <a:off x="9359784" y="1902575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125" name="object 8125"/>
          <p:cNvSpPr/>
          <p:nvPr/>
        </p:nvSpPr>
        <p:spPr>
          <a:xfrm>
            <a:off x="9360822" y="1901537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126" name="object 8126"/>
          <p:cNvSpPr/>
          <p:nvPr/>
        </p:nvSpPr>
        <p:spPr>
          <a:xfrm>
            <a:off x="9360823" y="1901536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127" name="object 8127"/>
          <p:cNvSpPr/>
          <p:nvPr/>
        </p:nvSpPr>
        <p:spPr>
          <a:xfrm>
            <a:off x="9361862" y="190153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128" name="object 8128"/>
          <p:cNvSpPr/>
          <p:nvPr/>
        </p:nvSpPr>
        <p:spPr>
          <a:xfrm>
            <a:off x="9361862" y="190153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129" name="object 8129"/>
          <p:cNvSpPr/>
          <p:nvPr/>
        </p:nvSpPr>
        <p:spPr>
          <a:xfrm>
            <a:off x="9361862" y="190153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130" name="object 8130"/>
          <p:cNvSpPr/>
          <p:nvPr/>
        </p:nvSpPr>
        <p:spPr>
          <a:xfrm>
            <a:off x="9361862" y="1901536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131" name="object 8131"/>
          <p:cNvSpPr/>
          <p:nvPr/>
        </p:nvSpPr>
        <p:spPr>
          <a:xfrm>
            <a:off x="9362902" y="190153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132" name="object 8132"/>
          <p:cNvSpPr/>
          <p:nvPr/>
        </p:nvSpPr>
        <p:spPr>
          <a:xfrm>
            <a:off x="9362902" y="1900497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133" name="object 8133"/>
          <p:cNvSpPr/>
          <p:nvPr/>
        </p:nvSpPr>
        <p:spPr>
          <a:xfrm>
            <a:off x="9362902" y="1900497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134" name="object 8134"/>
          <p:cNvSpPr/>
          <p:nvPr/>
        </p:nvSpPr>
        <p:spPr>
          <a:xfrm>
            <a:off x="9363941" y="190049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135" name="object 8135"/>
          <p:cNvSpPr/>
          <p:nvPr/>
        </p:nvSpPr>
        <p:spPr>
          <a:xfrm>
            <a:off x="9363941" y="1899458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136" name="object 8136"/>
          <p:cNvSpPr/>
          <p:nvPr/>
        </p:nvSpPr>
        <p:spPr>
          <a:xfrm>
            <a:off x="9363941" y="189945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137" name="object 8137"/>
          <p:cNvSpPr/>
          <p:nvPr/>
        </p:nvSpPr>
        <p:spPr>
          <a:xfrm>
            <a:off x="9363941" y="189945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138" name="object 8138"/>
          <p:cNvSpPr/>
          <p:nvPr/>
        </p:nvSpPr>
        <p:spPr>
          <a:xfrm>
            <a:off x="9363941" y="1898419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139" name="object 8139"/>
          <p:cNvSpPr/>
          <p:nvPr/>
        </p:nvSpPr>
        <p:spPr>
          <a:xfrm>
            <a:off x="9363941" y="189841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140" name="object 8140"/>
          <p:cNvSpPr/>
          <p:nvPr/>
        </p:nvSpPr>
        <p:spPr>
          <a:xfrm>
            <a:off x="9363941" y="189841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141" name="object 8141"/>
          <p:cNvSpPr/>
          <p:nvPr/>
        </p:nvSpPr>
        <p:spPr>
          <a:xfrm>
            <a:off x="9350432" y="1896341"/>
            <a:ext cx="7360" cy="0"/>
          </a:xfrm>
          <a:custGeom>
            <a:avLst/>
            <a:gdLst/>
            <a:ahLst/>
            <a:cxnLst/>
            <a:rect l="l" t="t" r="r" b="b"/>
            <a:pathLst>
              <a:path w="10795">
                <a:moveTo>
                  <a:pt x="1066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142" name="object 8142"/>
          <p:cNvSpPr/>
          <p:nvPr/>
        </p:nvSpPr>
        <p:spPr>
          <a:xfrm>
            <a:off x="9350433" y="1900497"/>
            <a:ext cx="7360" cy="0"/>
          </a:xfrm>
          <a:custGeom>
            <a:avLst/>
            <a:gdLst/>
            <a:ahLst/>
            <a:cxnLst/>
            <a:rect l="l" t="t" r="r" b="b"/>
            <a:pathLst>
              <a:path w="10795">
                <a:moveTo>
                  <a:pt x="0" y="0"/>
                </a:moveTo>
                <a:lnTo>
                  <a:pt x="1066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143" name="object 8143"/>
          <p:cNvSpPr/>
          <p:nvPr/>
        </p:nvSpPr>
        <p:spPr>
          <a:xfrm>
            <a:off x="9349393" y="1900497"/>
            <a:ext cx="0" cy="216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1524" y="1524"/>
                </a:moveTo>
                <a:lnTo>
                  <a:pt x="1524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144" name="object 8144"/>
          <p:cNvSpPr/>
          <p:nvPr/>
        </p:nvSpPr>
        <p:spPr>
          <a:xfrm>
            <a:off x="9345237" y="1900497"/>
            <a:ext cx="0" cy="216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1524" y="1524"/>
                </a:moveTo>
                <a:lnTo>
                  <a:pt x="1524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145" name="object 8145"/>
          <p:cNvSpPr/>
          <p:nvPr/>
        </p:nvSpPr>
        <p:spPr>
          <a:xfrm>
            <a:off x="9350433" y="190049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146" name="object 8146"/>
          <p:cNvSpPr/>
          <p:nvPr/>
        </p:nvSpPr>
        <p:spPr>
          <a:xfrm>
            <a:off x="9344197" y="1900497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147" name="object 8147"/>
          <p:cNvSpPr/>
          <p:nvPr/>
        </p:nvSpPr>
        <p:spPr>
          <a:xfrm>
            <a:off x="9344197" y="1896341"/>
            <a:ext cx="0" cy="4330"/>
          </a:xfrm>
          <a:custGeom>
            <a:avLst/>
            <a:gdLst/>
            <a:ahLst/>
            <a:cxnLst/>
            <a:rect l="l" t="t" r="r" b="b"/>
            <a:pathLst>
              <a:path h="6350">
                <a:moveTo>
                  <a:pt x="-1524" y="3048"/>
                </a:moveTo>
                <a:lnTo>
                  <a:pt x="1524" y="3048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148" name="object 8148"/>
          <p:cNvSpPr/>
          <p:nvPr/>
        </p:nvSpPr>
        <p:spPr>
          <a:xfrm>
            <a:off x="9344197" y="1896341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149" name="object 8149"/>
          <p:cNvSpPr/>
          <p:nvPr/>
        </p:nvSpPr>
        <p:spPr>
          <a:xfrm>
            <a:off x="9350433" y="189634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150" name="object 8150"/>
          <p:cNvSpPr/>
          <p:nvPr/>
        </p:nvSpPr>
        <p:spPr>
          <a:xfrm>
            <a:off x="9349393" y="1894262"/>
            <a:ext cx="0" cy="216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1524" y="1524"/>
                </a:moveTo>
                <a:lnTo>
                  <a:pt x="1524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151" name="object 8151"/>
          <p:cNvSpPr/>
          <p:nvPr/>
        </p:nvSpPr>
        <p:spPr>
          <a:xfrm>
            <a:off x="9345237" y="1894262"/>
            <a:ext cx="0" cy="216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1524" y="1524"/>
                </a:moveTo>
                <a:lnTo>
                  <a:pt x="1524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152" name="object 8152"/>
          <p:cNvSpPr/>
          <p:nvPr/>
        </p:nvSpPr>
        <p:spPr>
          <a:xfrm>
            <a:off x="9346276" y="189426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153" name="object 8153"/>
          <p:cNvSpPr/>
          <p:nvPr/>
        </p:nvSpPr>
        <p:spPr>
          <a:xfrm>
            <a:off x="9346276" y="1894262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154" name="object 8154"/>
          <p:cNvSpPr/>
          <p:nvPr/>
        </p:nvSpPr>
        <p:spPr>
          <a:xfrm>
            <a:off x="9347314" y="1894262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155" name="object 8155"/>
          <p:cNvSpPr/>
          <p:nvPr/>
        </p:nvSpPr>
        <p:spPr>
          <a:xfrm>
            <a:off x="9349393" y="189426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156" name="object 8156"/>
          <p:cNvSpPr/>
          <p:nvPr/>
        </p:nvSpPr>
        <p:spPr>
          <a:xfrm>
            <a:off x="9348354" y="1894262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157" name="object 8157"/>
          <p:cNvSpPr/>
          <p:nvPr/>
        </p:nvSpPr>
        <p:spPr>
          <a:xfrm>
            <a:off x="9347315" y="1894262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158" name="object 8158"/>
          <p:cNvSpPr/>
          <p:nvPr/>
        </p:nvSpPr>
        <p:spPr>
          <a:xfrm>
            <a:off x="9346276" y="1894262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159" name="object 8159"/>
          <p:cNvSpPr/>
          <p:nvPr/>
        </p:nvSpPr>
        <p:spPr>
          <a:xfrm>
            <a:off x="9346276" y="189426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160" name="object 8160"/>
          <p:cNvSpPr/>
          <p:nvPr/>
        </p:nvSpPr>
        <p:spPr>
          <a:xfrm>
            <a:off x="9349393" y="189426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161" name="object 8161"/>
          <p:cNvSpPr/>
          <p:nvPr/>
        </p:nvSpPr>
        <p:spPr>
          <a:xfrm>
            <a:off x="9346276" y="189426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162" name="object 8162"/>
          <p:cNvSpPr/>
          <p:nvPr/>
        </p:nvSpPr>
        <p:spPr>
          <a:xfrm>
            <a:off x="9344197" y="1894262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30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163" name="object 8163"/>
          <p:cNvSpPr/>
          <p:nvPr/>
        </p:nvSpPr>
        <p:spPr>
          <a:xfrm>
            <a:off x="9349393" y="1894262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164" name="object 8164"/>
          <p:cNvSpPr/>
          <p:nvPr/>
        </p:nvSpPr>
        <p:spPr>
          <a:xfrm>
            <a:off x="9351472" y="1891145"/>
            <a:ext cx="0" cy="216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1524" y="1524"/>
                </a:moveTo>
                <a:lnTo>
                  <a:pt x="1524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165" name="object 8165"/>
          <p:cNvSpPr/>
          <p:nvPr/>
        </p:nvSpPr>
        <p:spPr>
          <a:xfrm>
            <a:off x="9343158" y="1891145"/>
            <a:ext cx="0" cy="216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1524" y="1524"/>
                </a:moveTo>
                <a:lnTo>
                  <a:pt x="1524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166" name="object 8166"/>
          <p:cNvSpPr/>
          <p:nvPr/>
        </p:nvSpPr>
        <p:spPr>
          <a:xfrm>
            <a:off x="9363941" y="189841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167" name="object 8167"/>
          <p:cNvSpPr/>
          <p:nvPr/>
        </p:nvSpPr>
        <p:spPr>
          <a:xfrm>
            <a:off x="9363941" y="189841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168" name="object 8168"/>
          <p:cNvSpPr/>
          <p:nvPr/>
        </p:nvSpPr>
        <p:spPr>
          <a:xfrm>
            <a:off x="9363941" y="1897380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169" name="object 8169"/>
          <p:cNvSpPr/>
          <p:nvPr/>
        </p:nvSpPr>
        <p:spPr>
          <a:xfrm>
            <a:off x="9363941" y="189945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170" name="object 8170"/>
          <p:cNvSpPr/>
          <p:nvPr/>
        </p:nvSpPr>
        <p:spPr>
          <a:xfrm>
            <a:off x="9363941" y="1898419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171" name="object 8171"/>
          <p:cNvSpPr/>
          <p:nvPr/>
        </p:nvSpPr>
        <p:spPr>
          <a:xfrm>
            <a:off x="9363941" y="189841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172" name="object 8172"/>
          <p:cNvSpPr/>
          <p:nvPr/>
        </p:nvSpPr>
        <p:spPr>
          <a:xfrm>
            <a:off x="9363941" y="189737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173" name="object 8173"/>
          <p:cNvSpPr/>
          <p:nvPr/>
        </p:nvSpPr>
        <p:spPr>
          <a:xfrm>
            <a:off x="9363941" y="189737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174" name="object 8174"/>
          <p:cNvSpPr/>
          <p:nvPr/>
        </p:nvSpPr>
        <p:spPr>
          <a:xfrm>
            <a:off x="9363941" y="1897380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175" name="object 8175"/>
          <p:cNvSpPr/>
          <p:nvPr/>
        </p:nvSpPr>
        <p:spPr>
          <a:xfrm>
            <a:off x="9363941" y="189737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176" name="object 8176"/>
          <p:cNvSpPr/>
          <p:nvPr/>
        </p:nvSpPr>
        <p:spPr>
          <a:xfrm>
            <a:off x="9363941" y="1897380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177" name="object 8177"/>
          <p:cNvSpPr/>
          <p:nvPr/>
        </p:nvSpPr>
        <p:spPr>
          <a:xfrm>
            <a:off x="9363941" y="189841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178" name="object 8178"/>
          <p:cNvSpPr/>
          <p:nvPr/>
        </p:nvSpPr>
        <p:spPr>
          <a:xfrm>
            <a:off x="9363941" y="189841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179" name="object 8179"/>
          <p:cNvSpPr/>
          <p:nvPr/>
        </p:nvSpPr>
        <p:spPr>
          <a:xfrm>
            <a:off x="9363941" y="189841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180" name="object 8180"/>
          <p:cNvSpPr/>
          <p:nvPr/>
        </p:nvSpPr>
        <p:spPr>
          <a:xfrm>
            <a:off x="9363941" y="189841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181" name="object 8181"/>
          <p:cNvSpPr/>
          <p:nvPr/>
        </p:nvSpPr>
        <p:spPr>
          <a:xfrm>
            <a:off x="9363941" y="189841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182" name="object 8182"/>
          <p:cNvSpPr/>
          <p:nvPr/>
        </p:nvSpPr>
        <p:spPr>
          <a:xfrm>
            <a:off x="9363941" y="1898419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183" name="object 8183"/>
          <p:cNvSpPr/>
          <p:nvPr/>
        </p:nvSpPr>
        <p:spPr>
          <a:xfrm>
            <a:off x="9363941" y="189945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184" name="object 8184"/>
          <p:cNvSpPr/>
          <p:nvPr/>
        </p:nvSpPr>
        <p:spPr>
          <a:xfrm>
            <a:off x="9363941" y="189945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185" name="object 8185"/>
          <p:cNvSpPr/>
          <p:nvPr/>
        </p:nvSpPr>
        <p:spPr>
          <a:xfrm>
            <a:off x="9363941" y="1898419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186" name="object 8186"/>
          <p:cNvSpPr/>
          <p:nvPr/>
        </p:nvSpPr>
        <p:spPr>
          <a:xfrm>
            <a:off x="9363941" y="189945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187" name="object 8187"/>
          <p:cNvSpPr/>
          <p:nvPr/>
        </p:nvSpPr>
        <p:spPr>
          <a:xfrm>
            <a:off x="9363941" y="189945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188" name="object 8188"/>
          <p:cNvSpPr/>
          <p:nvPr/>
        </p:nvSpPr>
        <p:spPr>
          <a:xfrm>
            <a:off x="9363941" y="1897380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189" name="object 8189"/>
          <p:cNvSpPr/>
          <p:nvPr/>
        </p:nvSpPr>
        <p:spPr>
          <a:xfrm>
            <a:off x="9363941" y="1897380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190" name="object 8190"/>
          <p:cNvSpPr/>
          <p:nvPr/>
        </p:nvSpPr>
        <p:spPr>
          <a:xfrm>
            <a:off x="9363941" y="1898419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191" name="object 8191"/>
          <p:cNvSpPr/>
          <p:nvPr/>
        </p:nvSpPr>
        <p:spPr>
          <a:xfrm>
            <a:off x="9363941" y="1898419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192" name="object 8192"/>
          <p:cNvSpPr/>
          <p:nvPr/>
        </p:nvSpPr>
        <p:spPr>
          <a:xfrm>
            <a:off x="9363941" y="1897380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193" name="object 8193"/>
          <p:cNvSpPr/>
          <p:nvPr/>
        </p:nvSpPr>
        <p:spPr>
          <a:xfrm>
            <a:off x="9363941" y="189737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194" name="object 8194"/>
          <p:cNvSpPr/>
          <p:nvPr/>
        </p:nvSpPr>
        <p:spPr>
          <a:xfrm>
            <a:off x="9363941" y="189737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195" name="object 8195"/>
          <p:cNvSpPr/>
          <p:nvPr/>
        </p:nvSpPr>
        <p:spPr>
          <a:xfrm>
            <a:off x="9363941" y="1897380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196" name="object 8196"/>
          <p:cNvSpPr/>
          <p:nvPr/>
        </p:nvSpPr>
        <p:spPr>
          <a:xfrm>
            <a:off x="9363941" y="1898419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197" name="object 8197"/>
          <p:cNvSpPr/>
          <p:nvPr/>
        </p:nvSpPr>
        <p:spPr>
          <a:xfrm>
            <a:off x="9363941" y="189945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198" name="object 8198"/>
          <p:cNvSpPr/>
          <p:nvPr/>
        </p:nvSpPr>
        <p:spPr>
          <a:xfrm>
            <a:off x="9363941" y="189945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199" name="object 8199"/>
          <p:cNvSpPr/>
          <p:nvPr/>
        </p:nvSpPr>
        <p:spPr>
          <a:xfrm>
            <a:off x="9363941" y="1898419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200" name="object 8200"/>
          <p:cNvSpPr/>
          <p:nvPr/>
        </p:nvSpPr>
        <p:spPr>
          <a:xfrm>
            <a:off x="9366019" y="1897380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201" name="object 8201"/>
          <p:cNvSpPr/>
          <p:nvPr/>
        </p:nvSpPr>
        <p:spPr>
          <a:xfrm>
            <a:off x="9366019" y="189737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202" name="object 8202"/>
          <p:cNvSpPr/>
          <p:nvPr/>
        </p:nvSpPr>
        <p:spPr>
          <a:xfrm>
            <a:off x="9366019" y="189737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203" name="object 8203"/>
          <p:cNvSpPr/>
          <p:nvPr/>
        </p:nvSpPr>
        <p:spPr>
          <a:xfrm>
            <a:off x="9366019" y="1897380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204" name="object 8204"/>
          <p:cNvSpPr/>
          <p:nvPr/>
        </p:nvSpPr>
        <p:spPr>
          <a:xfrm>
            <a:off x="9366019" y="1898419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205" name="object 8205"/>
          <p:cNvSpPr/>
          <p:nvPr/>
        </p:nvSpPr>
        <p:spPr>
          <a:xfrm>
            <a:off x="9366019" y="189945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206" name="object 8206"/>
          <p:cNvSpPr/>
          <p:nvPr/>
        </p:nvSpPr>
        <p:spPr>
          <a:xfrm>
            <a:off x="9366019" y="189945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207" name="object 8207"/>
          <p:cNvSpPr/>
          <p:nvPr/>
        </p:nvSpPr>
        <p:spPr>
          <a:xfrm>
            <a:off x="9366019" y="1898419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208" name="object 8208"/>
          <p:cNvSpPr/>
          <p:nvPr/>
        </p:nvSpPr>
        <p:spPr>
          <a:xfrm>
            <a:off x="9357705" y="1895302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0" y="1524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209" name="object 8209"/>
          <p:cNvSpPr/>
          <p:nvPr/>
        </p:nvSpPr>
        <p:spPr>
          <a:xfrm>
            <a:off x="9358745" y="1894262"/>
            <a:ext cx="2165" cy="1299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0" y="1524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210" name="object 8210"/>
          <p:cNvSpPr/>
          <p:nvPr/>
        </p:nvSpPr>
        <p:spPr>
          <a:xfrm>
            <a:off x="9360823" y="1894262"/>
            <a:ext cx="2165" cy="1299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0" y="0"/>
                </a:moveTo>
                <a:lnTo>
                  <a:pt x="3048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211" name="object 8211"/>
          <p:cNvSpPr/>
          <p:nvPr/>
        </p:nvSpPr>
        <p:spPr>
          <a:xfrm>
            <a:off x="9362902" y="1895302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0" y="0"/>
                </a:moveTo>
                <a:lnTo>
                  <a:pt x="1524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212" name="object 8212"/>
          <p:cNvSpPr/>
          <p:nvPr/>
        </p:nvSpPr>
        <p:spPr>
          <a:xfrm>
            <a:off x="9363941" y="1896341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213" name="object 8213"/>
          <p:cNvSpPr/>
          <p:nvPr/>
        </p:nvSpPr>
        <p:spPr>
          <a:xfrm>
            <a:off x="9363941" y="1899458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214" name="object 8214"/>
          <p:cNvSpPr/>
          <p:nvPr/>
        </p:nvSpPr>
        <p:spPr>
          <a:xfrm>
            <a:off x="9362902" y="1900497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1524" y="0"/>
                </a:moveTo>
                <a:lnTo>
                  <a:pt x="0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215" name="object 8215"/>
          <p:cNvSpPr/>
          <p:nvPr/>
        </p:nvSpPr>
        <p:spPr>
          <a:xfrm>
            <a:off x="9360823" y="1901537"/>
            <a:ext cx="2165" cy="1299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3048" y="0"/>
                </a:moveTo>
                <a:lnTo>
                  <a:pt x="0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216" name="object 8216"/>
          <p:cNvSpPr/>
          <p:nvPr/>
        </p:nvSpPr>
        <p:spPr>
          <a:xfrm>
            <a:off x="9358745" y="1901537"/>
            <a:ext cx="2165" cy="1299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3048" y="152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217" name="object 8217"/>
          <p:cNvSpPr/>
          <p:nvPr/>
        </p:nvSpPr>
        <p:spPr>
          <a:xfrm>
            <a:off x="9357705" y="1900497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1524" y="152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218" name="object 8218"/>
          <p:cNvSpPr/>
          <p:nvPr/>
        </p:nvSpPr>
        <p:spPr>
          <a:xfrm>
            <a:off x="9356666" y="1896341"/>
            <a:ext cx="1299" cy="2165"/>
          </a:xfrm>
          <a:custGeom>
            <a:avLst/>
            <a:gdLst/>
            <a:ahLst/>
            <a:cxnLst/>
            <a:rect l="l" t="t" r="r" b="b"/>
            <a:pathLst>
              <a:path w="1904" h="3175">
                <a:moveTo>
                  <a:pt x="0" y="3048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219" name="object 8219"/>
          <p:cNvSpPr/>
          <p:nvPr/>
        </p:nvSpPr>
        <p:spPr>
          <a:xfrm>
            <a:off x="9357705" y="1895302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0" y="1524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220" name="object 8220"/>
          <p:cNvSpPr/>
          <p:nvPr/>
        </p:nvSpPr>
        <p:spPr>
          <a:xfrm>
            <a:off x="9358745" y="1895302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221" name="object 8221"/>
          <p:cNvSpPr/>
          <p:nvPr/>
        </p:nvSpPr>
        <p:spPr>
          <a:xfrm>
            <a:off x="9360823" y="1895302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222" name="object 8222"/>
          <p:cNvSpPr/>
          <p:nvPr/>
        </p:nvSpPr>
        <p:spPr>
          <a:xfrm>
            <a:off x="9361862" y="1895302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0" y="0"/>
                </a:moveTo>
                <a:lnTo>
                  <a:pt x="1524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223" name="object 8223"/>
          <p:cNvSpPr/>
          <p:nvPr/>
        </p:nvSpPr>
        <p:spPr>
          <a:xfrm>
            <a:off x="9362902" y="1896341"/>
            <a:ext cx="1299" cy="2165"/>
          </a:xfrm>
          <a:custGeom>
            <a:avLst/>
            <a:gdLst/>
            <a:ahLst/>
            <a:cxnLst/>
            <a:rect l="l" t="t" r="r" b="b"/>
            <a:pathLst>
              <a:path w="1904" h="3175">
                <a:moveTo>
                  <a:pt x="0" y="0"/>
                </a:moveTo>
                <a:lnTo>
                  <a:pt x="1524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224" name="object 8224"/>
          <p:cNvSpPr/>
          <p:nvPr/>
        </p:nvSpPr>
        <p:spPr>
          <a:xfrm>
            <a:off x="9362902" y="1898419"/>
            <a:ext cx="1299" cy="2165"/>
          </a:xfrm>
          <a:custGeom>
            <a:avLst/>
            <a:gdLst/>
            <a:ahLst/>
            <a:cxnLst/>
            <a:rect l="l" t="t" r="r" b="b"/>
            <a:pathLst>
              <a:path w="1904" h="3175">
                <a:moveTo>
                  <a:pt x="1524" y="0"/>
                </a:moveTo>
                <a:lnTo>
                  <a:pt x="0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225" name="object 8225"/>
          <p:cNvSpPr/>
          <p:nvPr/>
        </p:nvSpPr>
        <p:spPr>
          <a:xfrm>
            <a:off x="9361862" y="1900497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1524" y="0"/>
                </a:moveTo>
                <a:lnTo>
                  <a:pt x="0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226" name="object 8226"/>
          <p:cNvSpPr/>
          <p:nvPr/>
        </p:nvSpPr>
        <p:spPr>
          <a:xfrm>
            <a:off x="9360823" y="1901536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227" name="object 8227"/>
          <p:cNvSpPr/>
          <p:nvPr/>
        </p:nvSpPr>
        <p:spPr>
          <a:xfrm>
            <a:off x="9358745" y="1901536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30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228" name="object 8228"/>
          <p:cNvSpPr/>
          <p:nvPr/>
        </p:nvSpPr>
        <p:spPr>
          <a:xfrm>
            <a:off x="9357705" y="1900497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1524" y="152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229" name="object 8229"/>
          <p:cNvSpPr/>
          <p:nvPr/>
        </p:nvSpPr>
        <p:spPr>
          <a:xfrm>
            <a:off x="9356666" y="1898419"/>
            <a:ext cx="1299" cy="2165"/>
          </a:xfrm>
          <a:custGeom>
            <a:avLst/>
            <a:gdLst/>
            <a:ahLst/>
            <a:cxnLst/>
            <a:rect l="l" t="t" r="r" b="b"/>
            <a:pathLst>
              <a:path w="1904" h="3175">
                <a:moveTo>
                  <a:pt x="1524" y="304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230" name="object 8230"/>
          <p:cNvSpPr/>
          <p:nvPr/>
        </p:nvSpPr>
        <p:spPr>
          <a:xfrm>
            <a:off x="9356666" y="189841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231" name="object 8231"/>
          <p:cNvSpPr/>
          <p:nvPr/>
        </p:nvSpPr>
        <p:spPr>
          <a:xfrm>
            <a:off x="9356666" y="1897380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232" name="object 8232"/>
          <p:cNvSpPr/>
          <p:nvPr/>
        </p:nvSpPr>
        <p:spPr>
          <a:xfrm>
            <a:off x="9356666" y="1897379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233" name="object 8233"/>
          <p:cNvSpPr/>
          <p:nvPr/>
        </p:nvSpPr>
        <p:spPr>
          <a:xfrm>
            <a:off x="9357705" y="1896341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234" name="object 8234"/>
          <p:cNvSpPr/>
          <p:nvPr/>
        </p:nvSpPr>
        <p:spPr>
          <a:xfrm>
            <a:off x="9357705" y="189634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235" name="object 8235"/>
          <p:cNvSpPr/>
          <p:nvPr/>
        </p:nvSpPr>
        <p:spPr>
          <a:xfrm>
            <a:off x="9357705" y="189634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236" name="object 8236"/>
          <p:cNvSpPr/>
          <p:nvPr/>
        </p:nvSpPr>
        <p:spPr>
          <a:xfrm>
            <a:off x="9357705" y="189634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237" name="object 8237"/>
          <p:cNvSpPr/>
          <p:nvPr/>
        </p:nvSpPr>
        <p:spPr>
          <a:xfrm>
            <a:off x="9357705" y="189634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238" name="object 8238"/>
          <p:cNvSpPr/>
          <p:nvPr/>
        </p:nvSpPr>
        <p:spPr>
          <a:xfrm>
            <a:off x="9357705" y="189634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239" name="object 8239"/>
          <p:cNvSpPr/>
          <p:nvPr/>
        </p:nvSpPr>
        <p:spPr>
          <a:xfrm>
            <a:off x="9357705" y="189634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240" name="object 8240"/>
          <p:cNvSpPr/>
          <p:nvPr/>
        </p:nvSpPr>
        <p:spPr>
          <a:xfrm>
            <a:off x="9357705" y="189634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241" name="object 8241"/>
          <p:cNvSpPr/>
          <p:nvPr/>
        </p:nvSpPr>
        <p:spPr>
          <a:xfrm>
            <a:off x="9359784" y="1895302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242" name="object 8242"/>
          <p:cNvSpPr/>
          <p:nvPr/>
        </p:nvSpPr>
        <p:spPr>
          <a:xfrm>
            <a:off x="9357705" y="190049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243" name="object 8243"/>
          <p:cNvSpPr/>
          <p:nvPr/>
        </p:nvSpPr>
        <p:spPr>
          <a:xfrm>
            <a:off x="9357705" y="190049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244" name="object 8244"/>
          <p:cNvSpPr/>
          <p:nvPr/>
        </p:nvSpPr>
        <p:spPr>
          <a:xfrm>
            <a:off x="9357705" y="190049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245" name="object 8245"/>
          <p:cNvSpPr/>
          <p:nvPr/>
        </p:nvSpPr>
        <p:spPr>
          <a:xfrm>
            <a:off x="9357705" y="190049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246" name="object 8246"/>
          <p:cNvSpPr/>
          <p:nvPr/>
        </p:nvSpPr>
        <p:spPr>
          <a:xfrm>
            <a:off x="9357705" y="190049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247" name="object 8247"/>
          <p:cNvSpPr/>
          <p:nvPr/>
        </p:nvSpPr>
        <p:spPr>
          <a:xfrm>
            <a:off x="9357705" y="190049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248" name="object 8248"/>
          <p:cNvSpPr/>
          <p:nvPr/>
        </p:nvSpPr>
        <p:spPr>
          <a:xfrm>
            <a:off x="9357705" y="190049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249" name="object 8249"/>
          <p:cNvSpPr/>
          <p:nvPr/>
        </p:nvSpPr>
        <p:spPr>
          <a:xfrm>
            <a:off x="9357705" y="1899458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250" name="object 8250"/>
          <p:cNvSpPr/>
          <p:nvPr/>
        </p:nvSpPr>
        <p:spPr>
          <a:xfrm>
            <a:off x="9356666" y="1899458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251" name="object 8251"/>
          <p:cNvSpPr/>
          <p:nvPr/>
        </p:nvSpPr>
        <p:spPr>
          <a:xfrm>
            <a:off x="9356666" y="189945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252" name="object 8252"/>
          <p:cNvSpPr/>
          <p:nvPr/>
        </p:nvSpPr>
        <p:spPr>
          <a:xfrm>
            <a:off x="9356666" y="1898419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253" name="object 8253"/>
          <p:cNvSpPr/>
          <p:nvPr/>
        </p:nvSpPr>
        <p:spPr>
          <a:xfrm>
            <a:off x="9359784" y="1901536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30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254" name="object 8254"/>
          <p:cNvSpPr/>
          <p:nvPr/>
        </p:nvSpPr>
        <p:spPr>
          <a:xfrm>
            <a:off x="9356666" y="1896341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1524" y="0"/>
                </a:moveTo>
                <a:lnTo>
                  <a:pt x="0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255" name="object 8255"/>
          <p:cNvSpPr/>
          <p:nvPr/>
        </p:nvSpPr>
        <p:spPr>
          <a:xfrm>
            <a:off x="9356666" y="189737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256" name="object 8256"/>
          <p:cNvSpPr/>
          <p:nvPr/>
        </p:nvSpPr>
        <p:spPr>
          <a:xfrm>
            <a:off x="9356666" y="1897380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257" name="object 8257"/>
          <p:cNvSpPr/>
          <p:nvPr/>
        </p:nvSpPr>
        <p:spPr>
          <a:xfrm>
            <a:off x="9356666" y="189841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258" name="object 8258"/>
          <p:cNvSpPr/>
          <p:nvPr/>
        </p:nvSpPr>
        <p:spPr>
          <a:xfrm>
            <a:off x="9357705" y="1897380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259" name="object 8259"/>
          <p:cNvSpPr/>
          <p:nvPr/>
        </p:nvSpPr>
        <p:spPr>
          <a:xfrm>
            <a:off x="9357705" y="189737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260" name="object 8260"/>
          <p:cNvSpPr/>
          <p:nvPr/>
        </p:nvSpPr>
        <p:spPr>
          <a:xfrm>
            <a:off x="9357705" y="1896341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261" name="object 8261"/>
          <p:cNvSpPr/>
          <p:nvPr/>
        </p:nvSpPr>
        <p:spPr>
          <a:xfrm>
            <a:off x="9357705" y="1896341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262" name="object 8262"/>
          <p:cNvSpPr/>
          <p:nvPr/>
        </p:nvSpPr>
        <p:spPr>
          <a:xfrm>
            <a:off x="9358745" y="1895302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263" name="object 8263"/>
          <p:cNvSpPr/>
          <p:nvPr/>
        </p:nvSpPr>
        <p:spPr>
          <a:xfrm>
            <a:off x="9358745" y="1895302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264" name="object 8264"/>
          <p:cNvSpPr/>
          <p:nvPr/>
        </p:nvSpPr>
        <p:spPr>
          <a:xfrm>
            <a:off x="9359784" y="1895302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265" name="object 8265"/>
          <p:cNvSpPr/>
          <p:nvPr/>
        </p:nvSpPr>
        <p:spPr>
          <a:xfrm>
            <a:off x="9360822" y="189530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266" name="object 8266"/>
          <p:cNvSpPr/>
          <p:nvPr/>
        </p:nvSpPr>
        <p:spPr>
          <a:xfrm>
            <a:off x="9360823" y="1895302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267" name="object 8267"/>
          <p:cNvSpPr/>
          <p:nvPr/>
        </p:nvSpPr>
        <p:spPr>
          <a:xfrm>
            <a:off x="9361862" y="1895302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268" name="object 8268"/>
          <p:cNvSpPr/>
          <p:nvPr/>
        </p:nvSpPr>
        <p:spPr>
          <a:xfrm>
            <a:off x="9361862" y="1896341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269" name="object 8269"/>
          <p:cNvSpPr/>
          <p:nvPr/>
        </p:nvSpPr>
        <p:spPr>
          <a:xfrm>
            <a:off x="9362902" y="1896341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270" name="object 8270"/>
          <p:cNvSpPr/>
          <p:nvPr/>
        </p:nvSpPr>
        <p:spPr>
          <a:xfrm>
            <a:off x="9362902" y="1897379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271" name="object 8271"/>
          <p:cNvSpPr/>
          <p:nvPr/>
        </p:nvSpPr>
        <p:spPr>
          <a:xfrm>
            <a:off x="9363941" y="1897380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272" name="object 8272"/>
          <p:cNvSpPr/>
          <p:nvPr/>
        </p:nvSpPr>
        <p:spPr>
          <a:xfrm>
            <a:off x="9363941" y="1898419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273" name="object 8273"/>
          <p:cNvSpPr/>
          <p:nvPr/>
        </p:nvSpPr>
        <p:spPr>
          <a:xfrm>
            <a:off x="9362902" y="1899458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274" name="object 8274"/>
          <p:cNvSpPr/>
          <p:nvPr/>
        </p:nvSpPr>
        <p:spPr>
          <a:xfrm>
            <a:off x="9362902" y="1899458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275" name="object 8275"/>
          <p:cNvSpPr/>
          <p:nvPr/>
        </p:nvSpPr>
        <p:spPr>
          <a:xfrm>
            <a:off x="9362902" y="190049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276" name="object 8276"/>
          <p:cNvSpPr/>
          <p:nvPr/>
        </p:nvSpPr>
        <p:spPr>
          <a:xfrm>
            <a:off x="9362902" y="1900497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277" name="object 8277"/>
          <p:cNvSpPr/>
          <p:nvPr/>
        </p:nvSpPr>
        <p:spPr>
          <a:xfrm>
            <a:off x="9361862" y="1901536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278" name="object 8278"/>
          <p:cNvSpPr/>
          <p:nvPr/>
        </p:nvSpPr>
        <p:spPr>
          <a:xfrm>
            <a:off x="9361862" y="190153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279" name="object 8279"/>
          <p:cNvSpPr/>
          <p:nvPr/>
        </p:nvSpPr>
        <p:spPr>
          <a:xfrm>
            <a:off x="9361862" y="190153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280" name="object 8280"/>
          <p:cNvSpPr/>
          <p:nvPr/>
        </p:nvSpPr>
        <p:spPr>
          <a:xfrm>
            <a:off x="9360823" y="1901537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1524" y="0"/>
                </a:moveTo>
                <a:lnTo>
                  <a:pt x="0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281" name="object 8281"/>
          <p:cNvSpPr/>
          <p:nvPr/>
        </p:nvSpPr>
        <p:spPr>
          <a:xfrm>
            <a:off x="9359784" y="1901537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1524" y="152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282" name="object 8282"/>
          <p:cNvSpPr/>
          <p:nvPr/>
        </p:nvSpPr>
        <p:spPr>
          <a:xfrm>
            <a:off x="9358745" y="1901536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283" name="object 8283"/>
          <p:cNvSpPr/>
          <p:nvPr/>
        </p:nvSpPr>
        <p:spPr>
          <a:xfrm>
            <a:off x="9358745" y="190153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284" name="object 8284"/>
          <p:cNvSpPr/>
          <p:nvPr/>
        </p:nvSpPr>
        <p:spPr>
          <a:xfrm>
            <a:off x="9358745" y="190153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285" name="object 8285"/>
          <p:cNvSpPr/>
          <p:nvPr/>
        </p:nvSpPr>
        <p:spPr>
          <a:xfrm>
            <a:off x="9358745" y="1900497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286" name="object 8286"/>
          <p:cNvSpPr/>
          <p:nvPr/>
        </p:nvSpPr>
        <p:spPr>
          <a:xfrm>
            <a:off x="9357705" y="1900497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287" name="object 8287"/>
          <p:cNvSpPr/>
          <p:nvPr/>
        </p:nvSpPr>
        <p:spPr>
          <a:xfrm>
            <a:off x="9357705" y="1899458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288" name="object 8288"/>
          <p:cNvSpPr/>
          <p:nvPr/>
        </p:nvSpPr>
        <p:spPr>
          <a:xfrm>
            <a:off x="9357705" y="189945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289" name="object 8289"/>
          <p:cNvSpPr/>
          <p:nvPr/>
        </p:nvSpPr>
        <p:spPr>
          <a:xfrm>
            <a:off x="9357705" y="1898419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290" name="object 8290"/>
          <p:cNvSpPr/>
          <p:nvPr/>
        </p:nvSpPr>
        <p:spPr>
          <a:xfrm>
            <a:off x="9356666" y="1898419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291" name="object 8291"/>
          <p:cNvSpPr/>
          <p:nvPr/>
        </p:nvSpPr>
        <p:spPr>
          <a:xfrm>
            <a:off x="9356666" y="189945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292" name="object 8292"/>
          <p:cNvSpPr/>
          <p:nvPr/>
        </p:nvSpPr>
        <p:spPr>
          <a:xfrm>
            <a:off x="9356666" y="189945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293" name="object 8293"/>
          <p:cNvSpPr/>
          <p:nvPr/>
        </p:nvSpPr>
        <p:spPr>
          <a:xfrm>
            <a:off x="9356666" y="1899458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0" y="0"/>
                </a:moveTo>
                <a:lnTo>
                  <a:pt x="1524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294" name="object 8294"/>
          <p:cNvSpPr/>
          <p:nvPr/>
        </p:nvSpPr>
        <p:spPr>
          <a:xfrm>
            <a:off x="9350433" y="1896341"/>
            <a:ext cx="0" cy="216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1524" y="1524"/>
                </a:moveTo>
                <a:lnTo>
                  <a:pt x="1524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295" name="object 8295"/>
          <p:cNvSpPr/>
          <p:nvPr/>
        </p:nvSpPr>
        <p:spPr>
          <a:xfrm>
            <a:off x="9350433" y="1896341"/>
            <a:ext cx="0" cy="216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1524" y="1524"/>
                </a:moveTo>
                <a:lnTo>
                  <a:pt x="1524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296" name="object 8296"/>
          <p:cNvSpPr/>
          <p:nvPr/>
        </p:nvSpPr>
        <p:spPr>
          <a:xfrm>
            <a:off x="9350433" y="1898419"/>
            <a:ext cx="0" cy="216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1524" y="1524"/>
                </a:moveTo>
                <a:lnTo>
                  <a:pt x="1524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297" name="object 8297"/>
          <p:cNvSpPr/>
          <p:nvPr/>
        </p:nvSpPr>
        <p:spPr>
          <a:xfrm>
            <a:off x="9350433" y="1898419"/>
            <a:ext cx="0" cy="216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1524" y="1524"/>
                </a:moveTo>
                <a:lnTo>
                  <a:pt x="1524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298" name="object 8298"/>
          <p:cNvSpPr/>
          <p:nvPr/>
        </p:nvSpPr>
        <p:spPr>
          <a:xfrm>
            <a:off x="9350433" y="1896341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299" name="object 8299"/>
          <p:cNvSpPr/>
          <p:nvPr/>
        </p:nvSpPr>
        <p:spPr>
          <a:xfrm>
            <a:off x="9350433" y="1897380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300" name="object 8300"/>
          <p:cNvSpPr/>
          <p:nvPr/>
        </p:nvSpPr>
        <p:spPr>
          <a:xfrm>
            <a:off x="9350433" y="189634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301" name="object 8301"/>
          <p:cNvSpPr/>
          <p:nvPr/>
        </p:nvSpPr>
        <p:spPr>
          <a:xfrm>
            <a:off x="9350433" y="189634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302" name="object 8302"/>
          <p:cNvSpPr/>
          <p:nvPr/>
        </p:nvSpPr>
        <p:spPr>
          <a:xfrm>
            <a:off x="9350433" y="189634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303" name="object 8303"/>
          <p:cNvSpPr/>
          <p:nvPr/>
        </p:nvSpPr>
        <p:spPr>
          <a:xfrm>
            <a:off x="9350433" y="189634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304" name="object 8304"/>
          <p:cNvSpPr/>
          <p:nvPr/>
        </p:nvSpPr>
        <p:spPr>
          <a:xfrm>
            <a:off x="9350433" y="189634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305" name="object 8305"/>
          <p:cNvSpPr/>
          <p:nvPr/>
        </p:nvSpPr>
        <p:spPr>
          <a:xfrm>
            <a:off x="9350433" y="189634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306" name="object 8306"/>
          <p:cNvSpPr/>
          <p:nvPr/>
        </p:nvSpPr>
        <p:spPr>
          <a:xfrm>
            <a:off x="9350433" y="1897380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307" name="object 8307"/>
          <p:cNvSpPr/>
          <p:nvPr/>
        </p:nvSpPr>
        <p:spPr>
          <a:xfrm>
            <a:off x="9350433" y="1896341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308" name="object 8308"/>
          <p:cNvSpPr/>
          <p:nvPr/>
        </p:nvSpPr>
        <p:spPr>
          <a:xfrm>
            <a:off x="9350433" y="1899458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309" name="object 8309"/>
          <p:cNvSpPr/>
          <p:nvPr/>
        </p:nvSpPr>
        <p:spPr>
          <a:xfrm>
            <a:off x="9350433" y="1898419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310" name="object 8310"/>
          <p:cNvSpPr/>
          <p:nvPr/>
        </p:nvSpPr>
        <p:spPr>
          <a:xfrm>
            <a:off x="9350433" y="190049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311" name="object 8311"/>
          <p:cNvSpPr/>
          <p:nvPr/>
        </p:nvSpPr>
        <p:spPr>
          <a:xfrm>
            <a:off x="9350433" y="190049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312" name="object 8312"/>
          <p:cNvSpPr/>
          <p:nvPr/>
        </p:nvSpPr>
        <p:spPr>
          <a:xfrm>
            <a:off x="9350433" y="190049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313" name="object 8313"/>
          <p:cNvSpPr/>
          <p:nvPr/>
        </p:nvSpPr>
        <p:spPr>
          <a:xfrm>
            <a:off x="9350433" y="190049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314" name="object 8314"/>
          <p:cNvSpPr/>
          <p:nvPr/>
        </p:nvSpPr>
        <p:spPr>
          <a:xfrm>
            <a:off x="9350433" y="190049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315" name="object 8315"/>
          <p:cNvSpPr/>
          <p:nvPr/>
        </p:nvSpPr>
        <p:spPr>
          <a:xfrm>
            <a:off x="9350433" y="190049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316" name="object 8316"/>
          <p:cNvSpPr/>
          <p:nvPr/>
        </p:nvSpPr>
        <p:spPr>
          <a:xfrm>
            <a:off x="9350433" y="1898419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317" name="object 8317"/>
          <p:cNvSpPr/>
          <p:nvPr/>
        </p:nvSpPr>
        <p:spPr>
          <a:xfrm>
            <a:off x="9350433" y="1899458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318" name="object 8318"/>
          <p:cNvSpPr/>
          <p:nvPr/>
        </p:nvSpPr>
        <p:spPr>
          <a:xfrm>
            <a:off x="9345237" y="1902575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319" name="object 8319"/>
          <p:cNvSpPr/>
          <p:nvPr/>
        </p:nvSpPr>
        <p:spPr>
          <a:xfrm>
            <a:off x="9346276" y="1902575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320" name="object 8320"/>
          <p:cNvSpPr/>
          <p:nvPr/>
        </p:nvSpPr>
        <p:spPr>
          <a:xfrm>
            <a:off x="9347314" y="1902575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321" name="object 8321"/>
          <p:cNvSpPr/>
          <p:nvPr/>
        </p:nvSpPr>
        <p:spPr>
          <a:xfrm>
            <a:off x="9349393" y="190257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322" name="object 8322"/>
          <p:cNvSpPr/>
          <p:nvPr/>
        </p:nvSpPr>
        <p:spPr>
          <a:xfrm>
            <a:off x="9349393" y="190257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323" name="object 8323"/>
          <p:cNvSpPr/>
          <p:nvPr/>
        </p:nvSpPr>
        <p:spPr>
          <a:xfrm>
            <a:off x="9347315" y="1902575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30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324" name="object 8324"/>
          <p:cNvSpPr/>
          <p:nvPr/>
        </p:nvSpPr>
        <p:spPr>
          <a:xfrm>
            <a:off x="9346276" y="1902575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325" name="object 8325"/>
          <p:cNvSpPr/>
          <p:nvPr/>
        </p:nvSpPr>
        <p:spPr>
          <a:xfrm>
            <a:off x="9345237" y="1902575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326" name="object 8326"/>
          <p:cNvSpPr/>
          <p:nvPr/>
        </p:nvSpPr>
        <p:spPr>
          <a:xfrm>
            <a:off x="9345237" y="1900497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327" name="object 8327"/>
          <p:cNvSpPr/>
          <p:nvPr/>
        </p:nvSpPr>
        <p:spPr>
          <a:xfrm>
            <a:off x="9346276" y="1900497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328" name="object 8328"/>
          <p:cNvSpPr/>
          <p:nvPr/>
        </p:nvSpPr>
        <p:spPr>
          <a:xfrm>
            <a:off x="9347314" y="1900497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329" name="object 8329"/>
          <p:cNvSpPr/>
          <p:nvPr/>
        </p:nvSpPr>
        <p:spPr>
          <a:xfrm>
            <a:off x="9349393" y="190049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330" name="object 8330"/>
          <p:cNvSpPr/>
          <p:nvPr/>
        </p:nvSpPr>
        <p:spPr>
          <a:xfrm>
            <a:off x="9349393" y="190049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331" name="object 8331"/>
          <p:cNvSpPr/>
          <p:nvPr/>
        </p:nvSpPr>
        <p:spPr>
          <a:xfrm>
            <a:off x="9347315" y="1900497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30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332" name="object 8332"/>
          <p:cNvSpPr/>
          <p:nvPr/>
        </p:nvSpPr>
        <p:spPr>
          <a:xfrm>
            <a:off x="9346276" y="1900497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333" name="object 8333"/>
          <p:cNvSpPr/>
          <p:nvPr/>
        </p:nvSpPr>
        <p:spPr>
          <a:xfrm>
            <a:off x="9345237" y="1900497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334" name="object 8334"/>
          <p:cNvSpPr/>
          <p:nvPr/>
        </p:nvSpPr>
        <p:spPr>
          <a:xfrm>
            <a:off x="9345237" y="190049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335" name="object 8335"/>
          <p:cNvSpPr/>
          <p:nvPr/>
        </p:nvSpPr>
        <p:spPr>
          <a:xfrm>
            <a:off x="9345237" y="1900497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336" name="object 8336"/>
          <p:cNvSpPr/>
          <p:nvPr/>
        </p:nvSpPr>
        <p:spPr>
          <a:xfrm>
            <a:off x="9346276" y="1900497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337" name="object 8337"/>
          <p:cNvSpPr/>
          <p:nvPr/>
        </p:nvSpPr>
        <p:spPr>
          <a:xfrm>
            <a:off x="9348354" y="1900497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338" name="object 8338"/>
          <p:cNvSpPr/>
          <p:nvPr/>
        </p:nvSpPr>
        <p:spPr>
          <a:xfrm>
            <a:off x="9349393" y="1900497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339" name="object 8339"/>
          <p:cNvSpPr/>
          <p:nvPr/>
        </p:nvSpPr>
        <p:spPr>
          <a:xfrm>
            <a:off x="9349393" y="1900497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340" name="object 8340"/>
          <p:cNvSpPr/>
          <p:nvPr/>
        </p:nvSpPr>
        <p:spPr>
          <a:xfrm>
            <a:off x="9348354" y="1900497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341" name="object 8341"/>
          <p:cNvSpPr/>
          <p:nvPr/>
        </p:nvSpPr>
        <p:spPr>
          <a:xfrm>
            <a:off x="9346276" y="1900497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30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342" name="object 8342"/>
          <p:cNvSpPr/>
          <p:nvPr/>
        </p:nvSpPr>
        <p:spPr>
          <a:xfrm>
            <a:off x="9345237" y="1900497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343" name="object 8343"/>
          <p:cNvSpPr/>
          <p:nvPr/>
        </p:nvSpPr>
        <p:spPr>
          <a:xfrm>
            <a:off x="9345237" y="190049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344" name="object 8344"/>
          <p:cNvSpPr/>
          <p:nvPr/>
        </p:nvSpPr>
        <p:spPr>
          <a:xfrm>
            <a:off x="9344197" y="1900497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345" name="object 8345"/>
          <p:cNvSpPr/>
          <p:nvPr/>
        </p:nvSpPr>
        <p:spPr>
          <a:xfrm>
            <a:off x="9345237" y="1900497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346" name="object 8346"/>
          <p:cNvSpPr/>
          <p:nvPr/>
        </p:nvSpPr>
        <p:spPr>
          <a:xfrm>
            <a:off x="9346276" y="1900497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347" name="object 8347"/>
          <p:cNvSpPr/>
          <p:nvPr/>
        </p:nvSpPr>
        <p:spPr>
          <a:xfrm>
            <a:off x="9348354" y="1900497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348" name="object 8348"/>
          <p:cNvSpPr/>
          <p:nvPr/>
        </p:nvSpPr>
        <p:spPr>
          <a:xfrm>
            <a:off x="9349393" y="1900497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349" name="object 8349"/>
          <p:cNvSpPr/>
          <p:nvPr/>
        </p:nvSpPr>
        <p:spPr>
          <a:xfrm>
            <a:off x="9349393" y="1900497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350" name="object 8350"/>
          <p:cNvSpPr/>
          <p:nvPr/>
        </p:nvSpPr>
        <p:spPr>
          <a:xfrm>
            <a:off x="9348354" y="1900497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351" name="object 8351"/>
          <p:cNvSpPr/>
          <p:nvPr/>
        </p:nvSpPr>
        <p:spPr>
          <a:xfrm>
            <a:off x="9346276" y="1900497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30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352" name="object 8352"/>
          <p:cNvSpPr/>
          <p:nvPr/>
        </p:nvSpPr>
        <p:spPr>
          <a:xfrm>
            <a:off x="9345237" y="1900497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353" name="object 8353"/>
          <p:cNvSpPr/>
          <p:nvPr/>
        </p:nvSpPr>
        <p:spPr>
          <a:xfrm>
            <a:off x="9344197" y="1900497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354" name="object 8354"/>
          <p:cNvSpPr/>
          <p:nvPr/>
        </p:nvSpPr>
        <p:spPr>
          <a:xfrm>
            <a:off x="9344197" y="1896341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355" name="object 8355"/>
          <p:cNvSpPr/>
          <p:nvPr/>
        </p:nvSpPr>
        <p:spPr>
          <a:xfrm>
            <a:off x="9345237" y="1896341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356" name="object 8356"/>
          <p:cNvSpPr/>
          <p:nvPr/>
        </p:nvSpPr>
        <p:spPr>
          <a:xfrm>
            <a:off x="9346276" y="1896341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357" name="object 8357"/>
          <p:cNvSpPr/>
          <p:nvPr/>
        </p:nvSpPr>
        <p:spPr>
          <a:xfrm>
            <a:off x="9348354" y="1896341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358" name="object 8358"/>
          <p:cNvSpPr/>
          <p:nvPr/>
        </p:nvSpPr>
        <p:spPr>
          <a:xfrm>
            <a:off x="9349393" y="1896341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359" name="object 8359"/>
          <p:cNvSpPr/>
          <p:nvPr/>
        </p:nvSpPr>
        <p:spPr>
          <a:xfrm>
            <a:off x="9349393" y="1896341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360" name="object 8360"/>
          <p:cNvSpPr/>
          <p:nvPr/>
        </p:nvSpPr>
        <p:spPr>
          <a:xfrm>
            <a:off x="9348354" y="1896341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361" name="object 8361"/>
          <p:cNvSpPr/>
          <p:nvPr/>
        </p:nvSpPr>
        <p:spPr>
          <a:xfrm>
            <a:off x="9346276" y="1896341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30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362" name="object 8362"/>
          <p:cNvSpPr/>
          <p:nvPr/>
        </p:nvSpPr>
        <p:spPr>
          <a:xfrm>
            <a:off x="9345237" y="1896341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363" name="object 8363"/>
          <p:cNvSpPr/>
          <p:nvPr/>
        </p:nvSpPr>
        <p:spPr>
          <a:xfrm>
            <a:off x="9344197" y="1896341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364" name="object 8364"/>
          <p:cNvSpPr/>
          <p:nvPr/>
        </p:nvSpPr>
        <p:spPr>
          <a:xfrm>
            <a:off x="9345237" y="189634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365" name="object 8365"/>
          <p:cNvSpPr/>
          <p:nvPr/>
        </p:nvSpPr>
        <p:spPr>
          <a:xfrm>
            <a:off x="9345237" y="1896341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366" name="object 8366"/>
          <p:cNvSpPr/>
          <p:nvPr/>
        </p:nvSpPr>
        <p:spPr>
          <a:xfrm>
            <a:off x="9346276" y="1896341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367" name="object 8367"/>
          <p:cNvSpPr/>
          <p:nvPr/>
        </p:nvSpPr>
        <p:spPr>
          <a:xfrm>
            <a:off x="9348354" y="1896341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368" name="object 8368"/>
          <p:cNvSpPr/>
          <p:nvPr/>
        </p:nvSpPr>
        <p:spPr>
          <a:xfrm>
            <a:off x="9349393" y="1896341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369" name="object 8369"/>
          <p:cNvSpPr/>
          <p:nvPr/>
        </p:nvSpPr>
        <p:spPr>
          <a:xfrm>
            <a:off x="9349393" y="1896341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370" name="object 8370"/>
          <p:cNvSpPr/>
          <p:nvPr/>
        </p:nvSpPr>
        <p:spPr>
          <a:xfrm>
            <a:off x="9348354" y="1896341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371" name="object 8371"/>
          <p:cNvSpPr/>
          <p:nvPr/>
        </p:nvSpPr>
        <p:spPr>
          <a:xfrm>
            <a:off x="9346276" y="1896341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30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372" name="object 8372"/>
          <p:cNvSpPr/>
          <p:nvPr/>
        </p:nvSpPr>
        <p:spPr>
          <a:xfrm>
            <a:off x="9345237" y="1896341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373" name="object 8373"/>
          <p:cNvSpPr/>
          <p:nvPr/>
        </p:nvSpPr>
        <p:spPr>
          <a:xfrm>
            <a:off x="9345237" y="189634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374" name="object 8374"/>
          <p:cNvSpPr/>
          <p:nvPr/>
        </p:nvSpPr>
        <p:spPr>
          <a:xfrm>
            <a:off x="9345237" y="1896341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375" name="object 8375"/>
          <p:cNvSpPr/>
          <p:nvPr/>
        </p:nvSpPr>
        <p:spPr>
          <a:xfrm>
            <a:off x="9346276" y="1896341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376" name="object 8376"/>
          <p:cNvSpPr/>
          <p:nvPr/>
        </p:nvSpPr>
        <p:spPr>
          <a:xfrm>
            <a:off x="9347314" y="1896341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377" name="object 8377"/>
          <p:cNvSpPr/>
          <p:nvPr/>
        </p:nvSpPr>
        <p:spPr>
          <a:xfrm>
            <a:off x="9349393" y="189634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378" name="object 8378"/>
          <p:cNvSpPr/>
          <p:nvPr/>
        </p:nvSpPr>
        <p:spPr>
          <a:xfrm>
            <a:off x="9349393" y="189634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379" name="object 8379"/>
          <p:cNvSpPr/>
          <p:nvPr/>
        </p:nvSpPr>
        <p:spPr>
          <a:xfrm>
            <a:off x="9347315" y="1896341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30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380" name="object 8380"/>
          <p:cNvSpPr/>
          <p:nvPr/>
        </p:nvSpPr>
        <p:spPr>
          <a:xfrm>
            <a:off x="9346276" y="1896341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381" name="object 8381"/>
          <p:cNvSpPr/>
          <p:nvPr/>
        </p:nvSpPr>
        <p:spPr>
          <a:xfrm>
            <a:off x="9345237" y="1896341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382" name="object 8382"/>
          <p:cNvSpPr/>
          <p:nvPr/>
        </p:nvSpPr>
        <p:spPr>
          <a:xfrm>
            <a:off x="9345237" y="1894262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383" name="object 8383"/>
          <p:cNvSpPr/>
          <p:nvPr/>
        </p:nvSpPr>
        <p:spPr>
          <a:xfrm>
            <a:off x="9346276" y="1894262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384" name="object 8384"/>
          <p:cNvSpPr/>
          <p:nvPr/>
        </p:nvSpPr>
        <p:spPr>
          <a:xfrm>
            <a:off x="9347314" y="1894262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385" name="object 8385"/>
          <p:cNvSpPr/>
          <p:nvPr/>
        </p:nvSpPr>
        <p:spPr>
          <a:xfrm>
            <a:off x="9349393" y="189426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386" name="object 8386"/>
          <p:cNvSpPr/>
          <p:nvPr/>
        </p:nvSpPr>
        <p:spPr>
          <a:xfrm>
            <a:off x="9349393" y="189426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387" name="object 8387"/>
          <p:cNvSpPr/>
          <p:nvPr/>
        </p:nvSpPr>
        <p:spPr>
          <a:xfrm>
            <a:off x="9347315" y="1894262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30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388" name="object 8388"/>
          <p:cNvSpPr/>
          <p:nvPr/>
        </p:nvSpPr>
        <p:spPr>
          <a:xfrm>
            <a:off x="9346276" y="1894262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389" name="object 8389"/>
          <p:cNvSpPr/>
          <p:nvPr/>
        </p:nvSpPr>
        <p:spPr>
          <a:xfrm>
            <a:off x="9345237" y="1894262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390" name="object 8390"/>
          <p:cNvSpPr/>
          <p:nvPr/>
        </p:nvSpPr>
        <p:spPr>
          <a:xfrm>
            <a:off x="9346276" y="189426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391" name="object 8391"/>
          <p:cNvSpPr/>
          <p:nvPr/>
        </p:nvSpPr>
        <p:spPr>
          <a:xfrm>
            <a:off x="9346276" y="1894262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392" name="object 8392"/>
          <p:cNvSpPr/>
          <p:nvPr/>
        </p:nvSpPr>
        <p:spPr>
          <a:xfrm>
            <a:off x="9347314" y="1894262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393" name="object 8393"/>
          <p:cNvSpPr/>
          <p:nvPr/>
        </p:nvSpPr>
        <p:spPr>
          <a:xfrm>
            <a:off x="9348354" y="1894262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394" name="object 8394"/>
          <p:cNvSpPr/>
          <p:nvPr/>
        </p:nvSpPr>
        <p:spPr>
          <a:xfrm>
            <a:off x="9348354" y="1894262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395" name="object 8395"/>
          <p:cNvSpPr/>
          <p:nvPr/>
        </p:nvSpPr>
        <p:spPr>
          <a:xfrm>
            <a:off x="9347315" y="1894262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396" name="object 8396"/>
          <p:cNvSpPr/>
          <p:nvPr/>
        </p:nvSpPr>
        <p:spPr>
          <a:xfrm>
            <a:off x="9346276" y="1894262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397" name="object 8397"/>
          <p:cNvSpPr/>
          <p:nvPr/>
        </p:nvSpPr>
        <p:spPr>
          <a:xfrm>
            <a:off x="9346276" y="189426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398" name="object 8398"/>
          <p:cNvSpPr/>
          <p:nvPr/>
        </p:nvSpPr>
        <p:spPr>
          <a:xfrm>
            <a:off x="9346276" y="189426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399" name="object 8399"/>
          <p:cNvSpPr/>
          <p:nvPr/>
        </p:nvSpPr>
        <p:spPr>
          <a:xfrm>
            <a:off x="9346276" y="1894262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400" name="object 8400"/>
          <p:cNvSpPr/>
          <p:nvPr/>
        </p:nvSpPr>
        <p:spPr>
          <a:xfrm>
            <a:off x="9347314" y="1894262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401" name="object 8401"/>
          <p:cNvSpPr/>
          <p:nvPr/>
        </p:nvSpPr>
        <p:spPr>
          <a:xfrm>
            <a:off x="9348354" y="1894262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402" name="object 8402"/>
          <p:cNvSpPr/>
          <p:nvPr/>
        </p:nvSpPr>
        <p:spPr>
          <a:xfrm>
            <a:off x="9348354" y="1894262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403" name="object 8403"/>
          <p:cNvSpPr/>
          <p:nvPr/>
        </p:nvSpPr>
        <p:spPr>
          <a:xfrm>
            <a:off x="9347315" y="1894262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404" name="object 8404"/>
          <p:cNvSpPr/>
          <p:nvPr/>
        </p:nvSpPr>
        <p:spPr>
          <a:xfrm>
            <a:off x="9346276" y="1894262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405" name="object 8405"/>
          <p:cNvSpPr/>
          <p:nvPr/>
        </p:nvSpPr>
        <p:spPr>
          <a:xfrm>
            <a:off x="9346276" y="189426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406" name="object 8406"/>
          <p:cNvSpPr/>
          <p:nvPr/>
        </p:nvSpPr>
        <p:spPr>
          <a:xfrm>
            <a:off x="9344197" y="189426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407" name="object 8407"/>
          <p:cNvSpPr/>
          <p:nvPr/>
        </p:nvSpPr>
        <p:spPr>
          <a:xfrm>
            <a:off x="9344197" y="1894262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408" name="object 8408"/>
          <p:cNvSpPr/>
          <p:nvPr/>
        </p:nvSpPr>
        <p:spPr>
          <a:xfrm>
            <a:off x="9346276" y="1894262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409" name="object 8409"/>
          <p:cNvSpPr/>
          <p:nvPr/>
        </p:nvSpPr>
        <p:spPr>
          <a:xfrm>
            <a:off x="9347314" y="1894262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410" name="object 8410"/>
          <p:cNvSpPr/>
          <p:nvPr/>
        </p:nvSpPr>
        <p:spPr>
          <a:xfrm>
            <a:off x="9349393" y="1894262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411" name="object 8411"/>
          <p:cNvSpPr/>
          <p:nvPr/>
        </p:nvSpPr>
        <p:spPr>
          <a:xfrm>
            <a:off x="9350433" y="189426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412" name="object 8412"/>
          <p:cNvSpPr/>
          <p:nvPr/>
        </p:nvSpPr>
        <p:spPr>
          <a:xfrm>
            <a:off x="9350433" y="189426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413" name="object 8413"/>
          <p:cNvSpPr/>
          <p:nvPr/>
        </p:nvSpPr>
        <p:spPr>
          <a:xfrm>
            <a:off x="9349393" y="1894262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414" name="object 8414"/>
          <p:cNvSpPr/>
          <p:nvPr/>
        </p:nvSpPr>
        <p:spPr>
          <a:xfrm>
            <a:off x="9347315" y="1894262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30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415" name="object 8415"/>
          <p:cNvSpPr/>
          <p:nvPr/>
        </p:nvSpPr>
        <p:spPr>
          <a:xfrm>
            <a:off x="9346276" y="1894262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416" name="object 8416"/>
          <p:cNvSpPr/>
          <p:nvPr/>
        </p:nvSpPr>
        <p:spPr>
          <a:xfrm>
            <a:off x="9344197" y="1894262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30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417" name="object 8417"/>
          <p:cNvSpPr/>
          <p:nvPr/>
        </p:nvSpPr>
        <p:spPr>
          <a:xfrm>
            <a:off x="9344197" y="189426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418" name="object 8418"/>
          <p:cNvSpPr/>
          <p:nvPr/>
        </p:nvSpPr>
        <p:spPr>
          <a:xfrm>
            <a:off x="9343158" y="1893223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419" name="object 8419"/>
          <p:cNvSpPr/>
          <p:nvPr/>
        </p:nvSpPr>
        <p:spPr>
          <a:xfrm>
            <a:off x="9344197" y="1893223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420" name="object 8420"/>
          <p:cNvSpPr/>
          <p:nvPr/>
        </p:nvSpPr>
        <p:spPr>
          <a:xfrm>
            <a:off x="9345237" y="1893223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421" name="object 8421"/>
          <p:cNvSpPr/>
          <p:nvPr/>
        </p:nvSpPr>
        <p:spPr>
          <a:xfrm>
            <a:off x="9347314" y="1893223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422" name="object 8422"/>
          <p:cNvSpPr/>
          <p:nvPr/>
        </p:nvSpPr>
        <p:spPr>
          <a:xfrm>
            <a:off x="9349393" y="1893223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423" name="object 8423"/>
          <p:cNvSpPr/>
          <p:nvPr/>
        </p:nvSpPr>
        <p:spPr>
          <a:xfrm>
            <a:off x="9351472" y="189322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424" name="object 8424"/>
          <p:cNvSpPr/>
          <p:nvPr/>
        </p:nvSpPr>
        <p:spPr>
          <a:xfrm>
            <a:off x="9351472" y="189322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425" name="object 8425"/>
          <p:cNvSpPr/>
          <p:nvPr/>
        </p:nvSpPr>
        <p:spPr>
          <a:xfrm>
            <a:off x="9349393" y="1893223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30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426" name="object 8426"/>
          <p:cNvSpPr/>
          <p:nvPr/>
        </p:nvSpPr>
        <p:spPr>
          <a:xfrm>
            <a:off x="9347315" y="1893223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30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427" name="object 8427"/>
          <p:cNvSpPr/>
          <p:nvPr/>
        </p:nvSpPr>
        <p:spPr>
          <a:xfrm>
            <a:off x="9345237" y="1893223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30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428" name="object 8428"/>
          <p:cNvSpPr/>
          <p:nvPr/>
        </p:nvSpPr>
        <p:spPr>
          <a:xfrm>
            <a:off x="9344197" y="1893223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429" name="object 8429"/>
          <p:cNvSpPr/>
          <p:nvPr/>
        </p:nvSpPr>
        <p:spPr>
          <a:xfrm>
            <a:off x="9343158" y="1893223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430" name="object 8430"/>
          <p:cNvSpPr/>
          <p:nvPr/>
        </p:nvSpPr>
        <p:spPr>
          <a:xfrm>
            <a:off x="9343158" y="1891145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431" name="object 8431"/>
          <p:cNvSpPr/>
          <p:nvPr/>
        </p:nvSpPr>
        <p:spPr>
          <a:xfrm>
            <a:off x="9351472" y="189114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432" name="object 8432"/>
          <p:cNvSpPr/>
          <p:nvPr/>
        </p:nvSpPr>
        <p:spPr>
          <a:xfrm>
            <a:off x="9351472" y="189114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433" name="object 8433"/>
          <p:cNvSpPr/>
          <p:nvPr/>
        </p:nvSpPr>
        <p:spPr>
          <a:xfrm>
            <a:off x="9349393" y="1891145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30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434" name="object 8434"/>
          <p:cNvSpPr/>
          <p:nvPr/>
        </p:nvSpPr>
        <p:spPr>
          <a:xfrm>
            <a:off x="9347315" y="1891145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30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435" name="object 8435"/>
          <p:cNvSpPr/>
          <p:nvPr/>
        </p:nvSpPr>
        <p:spPr>
          <a:xfrm>
            <a:off x="9345237" y="1891145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30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436" name="object 8436"/>
          <p:cNvSpPr/>
          <p:nvPr/>
        </p:nvSpPr>
        <p:spPr>
          <a:xfrm>
            <a:off x="9344197" y="1891145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437" name="object 8437"/>
          <p:cNvSpPr/>
          <p:nvPr/>
        </p:nvSpPr>
        <p:spPr>
          <a:xfrm>
            <a:off x="9343158" y="1891145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438" name="object 8438"/>
          <p:cNvSpPr/>
          <p:nvPr/>
        </p:nvSpPr>
        <p:spPr>
          <a:xfrm>
            <a:off x="9358745" y="1900497"/>
            <a:ext cx="433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439" name="object 8439"/>
          <p:cNvSpPr/>
          <p:nvPr/>
        </p:nvSpPr>
        <p:spPr>
          <a:xfrm>
            <a:off x="9337964" y="191400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440" name="object 8440"/>
          <p:cNvSpPr/>
          <p:nvPr/>
        </p:nvSpPr>
        <p:spPr>
          <a:xfrm>
            <a:off x="9336925" y="1912966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1524" y="152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441" name="object 8441"/>
          <p:cNvSpPr/>
          <p:nvPr/>
        </p:nvSpPr>
        <p:spPr>
          <a:xfrm>
            <a:off x="9336925" y="191296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442" name="object 8442"/>
          <p:cNvSpPr/>
          <p:nvPr/>
        </p:nvSpPr>
        <p:spPr>
          <a:xfrm>
            <a:off x="9378487" y="1914005"/>
            <a:ext cx="2165" cy="433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3048" y="0"/>
                </a:moveTo>
                <a:lnTo>
                  <a:pt x="0" y="609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443" name="object 8443"/>
          <p:cNvSpPr/>
          <p:nvPr/>
        </p:nvSpPr>
        <p:spPr>
          <a:xfrm>
            <a:off x="9375370" y="1918162"/>
            <a:ext cx="3464" cy="4330"/>
          </a:xfrm>
          <a:custGeom>
            <a:avLst/>
            <a:gdLst/>
            <a:ahLst/>
            <a:cxnLst/>
            <a:rect l="l" t="t" r="r" b="b"/>
            <a:pathLst>
              <a:path w="5079" h="6350">
                <a:moveTo>
                  <a:pt x="4572" y="0"/>
                </a:moveTo>
                <a:lnTo>
                  <a:pt x="0" y="609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444" name="object 8444"/>
          <p:cNvSpPr/>
          <p:nvPr/>
        </p:nvSpPr>
        <p:spPr>
          <a:xfrm>
            <a:off x="9372253" y="1922318"/>
            <a:ext cx="3464" cy="3464"/>
          </a:xfrm>
          <a:custGeom>
            <a:avLst/>
            <a:gdLst/>
            <a:ahLst/>
            <a:cxnLst/>
            <a:rect l="l" t="t" r="r" b="b"/>
            <a:pathLst>
              <a:path w="5079" h="5080">
                <a:moveTo>
                  <a:pt x="4572" y="0"/>
                </a:moveTo>
                <a:lnTo>
                  <a:pt x="0" y="4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445" name="object 8445"/>
          <p:cNvSpPr/>
          <p:nvPr/>
        </p:nvSpPr>
        <p:spPr>
          <a:xfrm>
            <a:off x="9367057" y="1925436"/>
            <a:ext cx="5195" cy="2165"/>
          </a:xfrm>
          <a:custGeom>
            <a:avLst/>
            <a:gdLst/>
            <a:ahLst/>
            <a:cxnLst/>
            <a:rect l="l" t="t" r="r" b="b"/>
            <a:pathLst>
              <a:path w="7620" h="3175">
                <a:moveTo>
                  <a:pt x="7620" y="0"/>
                </a:moveTo>
                <a:lnTo>
                  <a:pt x="0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446" name="object 8446"/>
          <p:cNvSpPr/>
          <p:nvPr/>
        </p:nvSpPr>
        <p:spPr>
          <a:xfrm>
            <a:off x="9362900" y="1927514"/>
            <a:ext cx="4330" cy="1299"/>
          </a:xfrm>
          <a:custGeom>
            <a:avLst/>
            <a:gdLst/>
            <a:ahLst/>
            <a:cxnLst/>
            <a:rect l="l" t="t" r="r" b="b"/>
            <a:pathLst>
              <a:path w="6350" h="1905">
                <a:moveTo>
                  <a:pt x="6096" y="0"/>
                </a:moveTo>
                <a:lnTo>
                  <a:pt x="0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447" name="object 8447"/>
          <p:cNvSpPr/>
          <p:nvPr/>
        </p:nvSpPr>
        <p:spPr>
          <a:xfrm>
            <a:off x="9357706" y="1928553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76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448" name="object 8448"/>
          <p:cNvSpPr/>
          <p:nvPr/>
        </p:nvSpPr>
        <p:spPr>
          <a:xfrm>
            <a:off x="9353548" y="1927514"/>
            <a:ext cx="4330" cy="1299"/>
          </a:xfrm>
          <a:custGeom>
            <a:avLst/>
            <a:gdLst/>
            <a:ahLst/>
            <a:cxnLst/>
            <a:rect l="l" t="t" r="r" b="b"/>
            <a:pathLst>
              <a:path w="6350" h="1905">
                <a:moveTo>
                  <a:pt x="6096" y="152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449" name="object 8449"/>
          <p:cNvSpPr/>
          <p:nvPr/>
        </p:nvSpPr>
        <p:spPr>
          <a:xfrm>
            <a:off x="9349393" y="1925436"/>
            <a:ext cx="4330" cy="216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6096" y="304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450" name="object 8450"/>
          <p:cNvSpPr/>
          <p:nvPr/>
        </p:nvSpPr>
        <p:spPr>
          <a:xfrm>
            <a:off x="9345236" y="1922318"/>
            <a:ext cx="4330" cy="3464"/>
          </a:xfrm>
          <a:custGeom>
            <a:avLst/>
            <a:gdLst/>
            <a:ahLst/>
            <a:cxnLst/>
            <a:rect l="l" t="t" r="r" b="b"/>
            <a:pathLst>
              <a:path w="6350" h="5080">
                <a:moveTo>
                  <a:pt x="6096" y="457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451" name="object 8451"/>
          <p:cNvSpPr/>
          <p:nvPr/>
        </p:nvSpPr>
        <p:spPr>
          <a:xfrm>
            <a:off x="9342118" y="1918162"/>
            <a:ext cx="3464" cy="4330"/>
          </a:xfrm>
          <a:custGeom>
            <a:avLst/>
            <a:gdLst/>
            <a:ahLst/>
            <a:cxnLst/>
            <a:rect l="l" t="t" r="r" b="b"/>
            <a:pathLst>
              <a:path w="5079" h="6350">
                <a:moveTo>
                  <a:pt x="4572" y="609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452" name="object 8452"/>
          <p:cNvSpPr/>
          <p:nvPr/>
        </p:nvSpPr>
        <p:spPr>
          <a:xfrm>
            <a:off x="9341080" y="1914005"/>
            <a:ext cx="1299" cy="4330"/>
          </a:xfrm>
          <a:custGeom>
            <a:avLst/>
            <a:gdLst/>
            <a:ahLst/>
            <a:cxnLst/>
            <a:rect l="l" t="t" r="r" b="b"/>
            <a:pathLst>
              <a:path w="1904" h="6350">
                <a:moveTo>
                  <a:pt x="1524" y="609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453" name="object 8453"/>
          <p:cNvSpPr/>
          <p:nvPr/>
        </p:nvSpPr>
        <p:spPr>
          <a:xfrm>
            <a:off x="9342119" y="1904653"/>
            <a:ext cx="0" cy="6494"/>
          </a:xfrm>
          <a:custGeom>
            <a:avLst/>
            <a:gdLst/>
            <a:ahLst/>
            <a:cxnLst/>
            <a:rect l="l" t="t" r="r" b="b"/>
            <a:pathLst>
              <a:path h="9525">
                <a:moveTo>
                  <a:pt x="0" y="0"/>
                </a:moveTo>
                <a:lnTo>
                  <a:pt x="0" y="914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454" name="object 8454"/>
          <p:cNvSpPr/>
          <p:nvPr/>
        </p:nvSpPr>
        <p:spPr>
          <a:xfrm>
            <a:off x="9377449" y="1902575"/>
            <a:ext cx="1299" cy="3464"/>
          </a:xfrm>
          <a:custGeom>
            <a:avLst/>
            <a:gdLst/>
            <a:ahLst/>
            <a:cxnLst/>
            <a:rect l="l" t="t" r="r" b="b"/>
            <a:pathLst>
              <a:path w="1904" h="5080">
                <a:moveTo>
                  <a:pt x="1524" y="457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455" name="object 8455"/>
          <p:cNvSpPr/>
          <p:nvPr/>
        </p:nvSpPr>
        <p:spPr>
          <a:xfrm>
            <a:off x="9373292" y="1900497"/>
            <a:ext cx="3464" cy="1299"/>
          </a:xfrm>
          <a:custGeom>
            <a:avLst/>
            <a:gdLst/>
            <a:ahLst/>
            <a:cxnLst/>
            <a:rect l="l" t="t" r="r" b="b"/>
            <a:pathLst>
              <a:path w="5079" h="1905">
                <a:moveTo>
                  <a:pt x="4572" y="152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456" name="object 8456"/>
          <p:cNvSpPr/>
          <p:nvPr/>
        </p:nvSpPr>
        <p:spPr>
          <a:xfrm>
            <a:off x="9362900" y="1900497"/>
            <a:ext cx="10391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1524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457" name="object 8457"/>
          <p:cNvSpPr/>
          <p:nvPr/>
        </p:nvSpPr>
        <p:spPr>
          <a:xfrm>
            <a:off x="9347314" y="1900497"/>
            <a:ext cx="11690" cy="0"/>
          </a:xfrm>
          <a:custGeom>
            <a:avLst/>
            <a:gdLst/>
            <a:ahLst/>
            <a:cxnLst/>
            <a:rect l="l" t="t" r="r" b="b"/>
            <a:pathLst>
              <a:path w="17145">
                <a:moveTo>
                  <a:pt x="1676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458" name="object 8458"/>
          <p:cNvSpPr/>
          <p:nvPr/>
        </p:nvSpPr>
        <p:spPr>
          <a:xfrm>
            <a:off x="9344197" y="1900497"/>
            <a:ext cx="3464" cy="1299"/>
          </a:xfrm>
          <a:custGeom>
            <a:avLst/>
            <a:gdLst/>
            <a:ahLst/>
            <a:cxnLst/>
            <a:rect l="l" t="t" r="r" b="b"/>
            <a:pathLst>
              <a:path w="5079" h="1905">
                <a:moveTo>
                  <a:pt x="4572" y="0"/>
                </a:moveTo>
                <a:lnTo>
                  <a:pt x="0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459" name="object 8459"/>
          <p:cNvSpPr/>
          <p:nvPr/>
        </p:nvSpPr>
        <p:spPr>
          <a:xfrm>
            <a:off x="9342119" y="1902575"/>
            <a:ext cx="2165" cy="3464"/>
          </a:xfrm>
          <a:custGeom>
            <a:avLst/>
            <a:gdLst/>
            <a:ahLst/>
            <a:cxnLst/>
            <a:rect l="l" t="t" r="r" b="b"/>
            <a:pathLst>
              <a:path w="3175" h="5080">
                <a:moveTo>
                  <a:pt x="3048" y="0"/>
                </a:moveTo>
                <a:lnTo>
                  <a:pt x="0" y="4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460" name="object 8460"/>
          <p:cNvSpPr/>
          <p:nvPr/>
        </p:nvSpPr>
        <p:spPr>
          <a:xfrm>
            <a:off x="9378488" y="1904653"/>
            <a:ext cx="0" cy="6494"/>
          </a:xfrm>
          <a:custGeom>
            <a:avLst/>
            <a:gdLst/>
            <a:ahLst/>
            <a:cxnLst/>
            <a:rect l="l" t="t" r="r" b="b"/>
            <a:pathLst>
              <a:path h="9525">
                <a:moveTo>
                  <a:pt x="0" y="0"/>
                </a:moveTo>
                <a:lnTo>
                  <a:pt x="0" y="914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461" name="object 8461"/>
          <p:cNvSpPr/>
          <p:nvPr/>
        </p:nvSpPr>
        <p:spPr>
          <a:xfrm>
            <a:off x="9341080" y="1914005"/>
            <a:ext cx="1299" cy="4330"/>
          </a:xfrm>
          <a:custGeom>
            <a:avLst/>
            <a:gdLst/>
            <a:ahLst/>
            <a:cxnLst/>
            <a:rect l="l" t="t" r="r" b="b"/>
            <a:pathLst>
              <a:path w="1904" h="6350">
                <a:moveTo>
                  <a:pt x="0" y="0"/>
                </a:moveTo>
                <a:lnTo>
                  <a:pt x="1524" y="609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462" name="object 8462"/>
          <p:cNvSpPr/>
          <p:nvPr/>
        </p:nvSpPr>
        <p:spPr>
          <a:xfrm>
            <a:off x="9342118" y="1918162"/>
            <a:ext cx="3464" cy="4330"/>
          </a:xfrm>
          <a:custGeom>
            <a:avLst/>
            <a:gdLst/>
            <a:ahLst/>
            <a:cxnLst/>
            <a:rect l="l" t="t" r="r" b="b"/>
            <a:pathLst>
              <a:path w="5079" h="6350">
                <a:moveTo>
                  <a:pt x="0" y="0"/>
                </a:moveTo>
                <a:lnTo>
                  <a:pt x="4572" y="609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463" name="object 8463"/>
          <p:cNvSpPr/>
          <p:nvPr/>
        </p:nvSpPr>
        <p:spPr>
          <a:xfrm>
            <a:off x="9345236" y="1922318"/>
            <a:ext cx="4330" cy="3464"/>
          </a:xfrm>
          <a:custGeom>
            <a:avLst/>
            <a:gdLst/>
            <a:ahLst/>
            <a:cxnLst/>
            <a:rect l="l" t="t" r="r" b="b"/>
            <a:pathLst>
              <a:path w="6350" h="5080">
                <a:moveTo>
                  <a:pt x="0" y="0"/>
                </a:moveTo>
                <a:lnTo>
                  <a:pt x="6096" y="4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464" name="object 8464"/>
          <p:cNvSpPr/>
          <p:nvPr/>
        </p:nvSpPr>
        <p:spPr>
          <a:xfrm>
            <a:off x="9349393" y="1925436"/>
            <a:ext cx="4330" cy="216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0"/>
                </a:moveTo>
                <a:lnTo>
                  <a:pt x="6096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465" name="object 8465"/>
          <p:cNvSpPr/>
          <p:nvPr/>
        </p:nvSpPr>
        <p:spPr>
          <a:xfrm>
            <a:off x="9353550" y="1927514"/>
            <a:ext cx="5195" cy="1299"/>
          </a:xfrm>
          <a:custGeom>
            <a:avLst/>
            <a:gdLst/>
            <a:ahLst/>
            <a:cxnLst/>
            <a:rect l="l" t="t" r="r" b="b"/>
            <a:pathLst>
              <a:path w="7620" h="1905">
                <a:moveTo>
                  <a:pt x="0" y="0"/>
                </a:moveTo>
                <a:lnTo>
                  <a:pt x="7620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466" name="object 8466"/>
          <p:cNvSpPr/>
          <p:nvPr/>
        </p:nvSpPr>
        <p:spPr>
          <a:xfrm>
            <a:off x="9358745" y="1928553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467" name="object 8467"/>
          <p:cNvSpPr/>
          <p:nvPr/>
        </p:nvSpPr>
        <p:spPr>
          <a:xfrm>
            <a:off x="9363941" y="1926474"/>
            <a:ext cx="5195" cy="2165"/>
          </a:xfrm>
          <a:custGeom>
            <a:avLst/>
            <a:gdLst/>
            <a:ahLst/>
            <a:cxnLst/>
            <a:rect l="l" t="t" r="r" b="b"/>
            <a:pathLst>
              <a:path w="7620" h="3175">
                <a:moveTo>
                  <a:pt x="0" y="3048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468" name="object 8468"/>
          <p:cNvSpPr/>
          <p:nvPr/>
        </p:nvSpPr>
        <p:spPr>
          <a:xfrm>
            <a:off x="9369135" y="1924397"/>
            <a:ext cx="4330" cy="216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8"/>
                </a:moveTo>
                <a:lnTo>
                  <a:pt x="609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469" name="object 8469"/>
          <p:cNvSpPr/>
          <p:nvPr/>
        </p:nvSpPr>
        <p:spPr>
          <a:xfrm>
            <a:off x="9373291" y="1920239"/>
            <a:ext cx="4330" cy="433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0" y="6096"/>
                </a:moveTo>
                <a:lnTo>
                  <a:pt x="609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470" name="object 8470"/>
          <p:cNvSpPr/>
          <p:nvPr/>
        </p:nvSpPr>
        <p:spPr>
          <a:xfrm>
            <a:off x="9377449" y="1916083"/>
            <a:ext cx="2165" cy="433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471" name="object 8471"/>
          <p:cNvSpPr/>
          <p:nvPr/>
        </p:nvSpPr>
        <p:spPr>
          <a:xfrm>
            <a:off x="9379528" y="1914005"/>
            <a:ext cx="1299" cy="2165"/>
          </a:xfrm>
          <a:custGeom>
            <a:avLst/>
            <a:gdLst/>
            <a:ahLst/>
            <a:cxnLst/>
            <a:rect l="l" t="t" r="r" b="b"/>
            <a:pathLst>
              <a:path w="1904" h="3175">
                <a:moveTo>
                  <a:pt x="0" y="3048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472" name="object 8472"/>
          <p:cNvSpPr/>
          <p:nvPr/>
        </p:nvSpPr>
        <p:spPr>
          <a:xfrm>
            <a:off x="9381604" y="1907771"/>
            <a:ext cx="0" cy="3464"/>
          </a:xfrm>
          <a:custGeom>
            <a:avLst/>
            <a:gdLst/>
            <a:ahLst/>
            <a:cxnLst/>
            <a:rect l="l" t="t" r="r" b="b"/>
            <a:pathLst>
              <a:path h="5080">
                <a:moveTo>
                  <a:pt x="-1524" y="2286"/>
                </a:moveTo>
                <a:lnTo>
                  <a:pt x="1524" y="2286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473" name="object 8473"/>
          <p:cNvSpPr/>
          <p:nvPr/>
        </p:nvSpPr>
        <p:spPr>
          <a:xfrm>
            <a:off x="9384202" y="1891144"/>
            <a:ext cx="0" cy="22947"/>
          </a:xfrm>
          <a:custGeom>
            <a:avLst/>
            <a:gdLst/>
            <a:ahLst/>
            <a:cxnLst/>
            <a:rect l="l" t="t" r="r" b="b"/>
            <a:pathLst>
              <a:path h="33655">
                <a:moveTo>
                  <a:pt x="0" y="0"/>
                </a:moveTo>
                <a:lnTo>
                  <a:pt x="0" y="33529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474" name="object 8474"/>
          <p:cNvSpPr/>
          <p:nvPr/>
        </p:nvSpPr>
        <p:spPr>
          <a:xfrm>
            <a:off x="9337443" y="1890105"/>
            <a:ext cx="0" cy="25111"/>
          </a:xfrm>
          <a:custGeom>
            <a:avLst/>
            <a:gdLst/>
            <a:ahLst/>
            <a:cxnLst/>
            <a:rect l="l" t="t" r="r" b="b"/>
            <a:pathLst>
              <a:path h="36830">
                <a:moveTo>
                  <a:pt x="0" y="0"/>
                </a:moveTo>
                <a:lnTo>
                  <a:pt x="0" y="36578"/>
                </a:lnTo>
              </a:path>
            </a:pathLst>
          </a:custGeom>
          <a:ln w="457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475" name="object 8475"/>
          <p:cNvSpPr/>
          <p:nvPr/>
        </p:nvSpPr>
        <p:spPr>
          <a:xfrm>
            <a:off x="9339003" y="191400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476" name="object 8476"/>
          <p:cNvSpPr/>
          <p:nvPr/>
        </p:nvSpPr>
        <p:spPr>
          <a:xfrm>
            <a:off x="9339003" y="191400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477" name="object 8477"/>
          <p:cNvSpPr/>
          <p:nvPr/>
        </p:nvSpPr>
        <p:spPr>
          <a:xfrm>
            <a:off x="9381604" y="189114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478" name="object 8478"/>
          <p:cNvSpPr/>
          <p:nvPr/>
        </p:nvSpPr>
        <p:spPr>
          <a:xfrm>
            <a:off x="9382643" y="1891145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479" name="object 8479"/>
          <p:cNvSpPr/>
          <p:nvPr/>
        </p:nvSpPr>
        <p:spPr>
          <a:xfrm>
            <a:off x="9383682" y="189114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480" name="object 8480"/>
          <p:cNvSpPr/>
          <p:nvPr/>
        </p:nvSpPr>
        <p:spPr>
          <a:xfrm>
            <a:off x="9337964" y="189114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481" name="object 8481"/>
          <p:cNvSpPr/>
          <p:nvPr/>
        </p:nvSpPr>
        <p:spPr>
          <a:xfrm>
            <a:off x="9337964" y="1891145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482" name="object 8482"/>
          <p:cNvSpPr/>
          <p:nvPr/>
        </p:nvSpPr>
        <p:spPr>
          <a:xfrm>
            <a:off x="9383683" y="1912966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483" name="object 8483"/>
          <p:cNvSpPr/>
          <p:nvPr/>
        </p:nvSpPr>
        <p:spPr>
          <a:xfrm>
            <a:off x="9381604" y="1914005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484" name="object 8484"/>
          <p:cNvSpPr/>
          <p:nvPr/>
        </p:nvSpPr>
        <p:spPr>
          <a:xfrm>
            <a:off x="9337964" y="1914005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485" name="object 8485"/>
          <p:cNvSpPr/>
          <p:nvPr/>
        </p:nvSpPr>
        <p:spPr>
          <a:xfrm>
            <a:off x="9337964" y="191400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486" name="object 8486"/>
          <p:cNvSpPr/>
          <p:nvPr/>
        </p:nvSpPr>
        <p:spPr>
          <a:xfrm>
            <a:off x="9336925" y="1912966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1524" y="152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487" name="object 8487"/>
          <p:cNvSpPr/>
          <p:nvPr/>
        </p:nvSpPr>
        <p:spPr>
          <a:xfrm>
            <a:off x="9336925" y="191296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488" name="object 8488"/>
          <p:cNvSpPr/>
          <p:nvPr/>
        </p:nvSpPr>
        <p:spPr>
          <a:xfrm>
            <a:off x="9379526" y="1905693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489" name="object 8489"/>
          <p:cNvSpPr/>
          <p:nvPr/>
        </p:nvSpPr>
        <p:spPr>
          <a:xfrm>
            <a:off x="9379527" y="190569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490" name="object 8490"/>
          <p:cNvSpPr/>
          <p:nvPr/>
        </p:nvSpPr>
        <p:spPr>
          <a:xfrm>
            <a:off x="9341080" y="190569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491" name="object 8491"/>
          <p:cNvSpPr/>
          <p:nvPr/>
        </p:nvSpPr>
        <p:spPr>
          <a:xfrm>
            <a:off x="9340042" y="190569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492" name="object 8492"/>
          <p:cNvSpPr/>
          <p:nvPr/>
        </p:nvSpPr>
        <p:spPr>
          <a:xfrm>
            <a:off x="9340041" y="1890105"/>
            <a:ext cx="0" cy="20782"/>
          </a:xfrm>
          <a:custGeom>
            <a:avLst/>
            <a:gdLst/>
            <a:ahLst/>
            <a:cxnLst/>
            <a:rect l="l" t="t" r="r" b="b"/>
            <a:pathLst>
              <a:path h="30480">
                <a:moveTo>
                  <a:pt x="0" y="0"/>
                </a:moveTo>
                <a:lnTo>
                  <a:pt x="0" y="304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493" name="object 8493"/>
          <p:cNvSpPr/>
          <p:nvPr/>
        </p:nvSpPr>
        <p:spPr>
          <a:xfrm>
            <a:off x="9381604" y="191400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494" name="object 8494"/>
          <p:cNvSpPr/>
          <p:nvPr/>
        </p:nvSpPr>
        <p:spPr>
          <a:xfrm>
            <a:off x="9381604" y="191400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495" name="object 8495"/>
          <p:cNvSpPr/>
          <p:nvPr/>
        </p:nvSpPr>
        <p:spPr>
          <a:xfrm>
            <a:off x="9373292" y="1900497"/>
            <a:ext cx="2165" cy="1299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0" y="0"/>
                </a:moveTo>
                <a:lnTo>
                  <a:pt x="3048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496" name="object 8496"/>
          <p:cNvSpPr/>
          <p:nvPr/>
        </p:nvSpPr>
        <p:spPr>
          <a:xfrm>
            <a:off x="9375371" y="1901536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497" name="object 8497"/>
          <p:cNvSpPr/>
          <p:nvPr/>
        </p:nvSpPr>
        <p:spPr>
          <a:xfrm>
            <a:off x="9376410" y="1901537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0" y="0"/>
                </a:moveTo>
                <a:lnTo>
                  <a:pt x="1524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498" name="object 8498"/>
          <p:cNvSpPr/>
          <p:nvPr/>
        </p:nvSpPr>
        <p:spPr>
          <a:xfrm>
            <a:off x="9377449" y="1902576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499" name="object 8499"/>
          <p:cNvSpPr/>
          <p:nvPr/>
        </p:nvSpPr>
        <p:spPr>
          <a:xfrm>
            <a:off x="9377449" y="1903614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0" y="0"/>
                </a:moveTo>
                <a:lnTo>
                  <a:pt x="1524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500" name="object 8500"/>
          <p:cNvSpPr/>
          <p:nvPr/>
        </p:nvSpPr>
        <p:spPr>
          <a:xfrm>
            <a:off x="9378488" y="1905693"/>
            <a:ext cx="3464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4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501" name="object 8501"/>
          <p:cNvSpPr/>
          <p:nvPr/>
        </p:nvSpPr>
        <p:spPr>
          <a:xfrm>
            <a:off x="9381605" y="1890106"/>
            <a:ext cx="0" cy="17750"/>
          </a:xfrm>
          <a:custGeom>
            <a:avLst/>
            <a:gdLst/>
            <a:ahLst/>
            <a:cxnLst/>
            <a:rect l="l" t="t" r="r" b="b"/>
            <a:pathLst>
              <a:path h="26035">
                <a:moveTo>
                  <a:pt x="0" y="0"/>
                </a:moveTo>
                <a:lnTo>
                  <a:pt x="0" y="2590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502" name="object 8502"/>
          <p:cNvSpPr/>
          <p:nvPr/>
        </p:nvSpPr>
        <p:spPr>
          <a:xfrm>
            <a:off x="9340042" y="1891145"/>
            <a:ext cx="433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503" name="object 8503"/>
          <p:cNvSpPr/>
          <p:nvPr/>
        </p:nvSpPr>
        <p:spPr>
          <a:xfrm>
            <a:off x="9351472" y="1891145"/>
            <a:ext cx="30307" cy="0"/>
          </a:xfrm>
          <a:custGeom>
            <a:avLst/>
            <a:gdLst/>
            <a:ahLst/>
            <a:cxnLst/>
            <a:rect l="l" t="t" r="r" b="b"/>
            <a:pathLst>
              <a:path w="44450">
                <a:moveTo>
                  <a:pt x="0" y="0"/>
                </a:moveTo>
                <a:lnTo>
                  <a:pt x="4419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504" name="object 8504"/>
          <p:cNvSpPr/>
          <p:nvPr/>
        </p:nvSpPr>
        <p:spPr>
          <a:xfrm>
            <a:off x="9340042" y="1905693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505" name="object 8505"/>
          <p:cNvSpPr/>
          <p:nvPr/>
        </p:nvSpPr>
        <p:spPr>
          <a:xfrm>
            <a:off x="9342119" y="1903614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0" y="1524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506" name="object 8506"/>
          <p:cNvSpPr/>
          <p:nvPr/>
        </p:nvSpPr>
        <p:spPr>
          <a:xfrm>
            <a:off x="9343158" y="1902576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0" y="1524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507" name="object 8507"/>
          <p:cNvSpPr/>
          <p:nvPr/>
        </p:nvSpPr>
        <p:spPr>
          <a:xfrm>
            <a:off x="9344197" y="1901537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0" y="1524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508" name="object 8508"/>
          <p:cNvSpPr/>
          <p:nvPr/>
        </p:nvSpPr>
        <p:spPr>
          <a:xfrm>
            <a:off x="9345237" y="1901536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509" name="object 8509"/>
          <p:cNvSpPr/>
          <p:nvPr/>
        </p:nvSpPr>
        <p:spPr>
          <a:xfrm>
            <a:off x="9346276" y="1900497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0" y="1524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510" name="object 8510"/>
          <p:cNvSpPr/>
          <p:nvPr/>
        </p:nvSpPr>
        <p:spPr>
          <a:xfrm>
            <a:off x="9347314" y="1900497"/>
            <a:ext cx="11690" cy="0"/>
          </a:xfrm>
          <a:custGeom>
            <a:avLst/>
            <a:gdLst/>
            <a:ahLst/>
            <a:cxnLst/>
            <a:rect l="l" t="t" r="r" b="b"/>
            <a:pathLst>
              <a:path w="17145">
                <a:moveTo>
                  <a:pt x="0" y="0"/>
                </a:moveTo>
                <a:lnTo>
                  <a:pt x="1676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511" name="object 8511"/>
          <p:cNvSpPr/>
          <p:nvPr/>
        </p:nvSpPr>
        <p:spPr>
          <a:xfrm>
            <a:off x="9362902" y="1900497"/>
            <a:ext cx="10391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512" name="object 8512"/>
          <p:cNvSpPr/>
          <p:nvPr/>
        </p:nvSpPr>
        <p:spPr>
          <a:xfrm>
            <a:off x="9457459" y="189737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513" name="object 8513"/>
          <p:cNvSpPr/>
          <p:nvPr/>
        </p:nvSpPr>
        <p:spPr>
          <a:xfrm>
            <a:off x="9457459" y="189945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514" name="object 8514"/>
          <p:cNvSpPr/>
          <p:nvPr/>
        </p:nvSpPr>
        <p:spPr>
          <a:xfrm>
            <a:off x="9457458" y="1897379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30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515" name="object 8515"/>
          <p:cNvSpPr/>
          <p:nvPr/>
        </p:nvSpPr>
        <p:spPr>
          <a:xfrm>
            <a:off x="9457459" y="1899458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516" name="object 8516"/>
          <p:cNvSpPr/>
          <p:nvPr/>
        </p:nvSpPr>
        <p:spPr>
          <a:xfrm>
            <a:off x="9457459" y="189841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517" name="object 8517"/>
          <p:cNvSpPr/>
          <p:nvPr/>
        </p:nvSpPr>
        <p:spPr>
          <a:xfrm>
            <a:off x="9457459" y="1897380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518" name="object 8518"/>
          <p:cNvSpPr/>
          <p:nvPr/>
        </p:nvSpPr>
        <p:spPr>
          <a:xfrm>
            <a:off x="9457459" y="189737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519" name="object 8519"/>
          <p:cNvSpPr/>
          <p:nvPr/>
        </p:nvSpPr>
        <p:spPr>
          <a:xfrm>
            <a:off x="9457459" y="189737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520" name="object 8520"/>
          <p:cNvSpPr/>
          <p:nvPr/>
        </p:nvSpPr>
        <p:spPr>
          <a:xfrm>
            <a:off x="9457459" y="1896341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521" name="object 8521"/>
          <p:cNvSpPr/>
          <p:nvPr/>
        </p:nvSpPr>
        <p:spPr>
          <a:xfrm>
            <a:off x="9457459" y="189634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522" name="object 8522"/>
          <p:cNvSpPr/>
          <p:nvPr/>
        </p:nvSpPr>
        <p:spPr>
          <a:xfrm>
            <a:off x="9456420" y="1896341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523" name="object 8523"/>
          <p:cNvSpPr/>
          <p:nvPr/>
        </p:nvSpPr>
        <p:spPr>
          <a:xfrm>
            <a:off x="9456420" y="189634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524" name="object 8524"/>
          <p:cNvSpPr/>
          <p:nvPr/>
        </p:nvSpPr>
        <p:spPr>
          <a:xfrm>
            <a:off x="9456420" y="1895302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525" name="object 8525"/>
          <p:cNvSpPr/>
          <p:nvPr/>
        </p:nvSpPr>
        <p:spPr>
          <a:xfrm>
            <a:off x="9456420" y="189530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526" name="object 8526"/>
          <p:cNvSpPr/>
          <p:nvPr/>
        </p:nvSpPr>
        <p:spPr>
          <a:xfrm>
            <a:off x="9455381" y="1895302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527" name="object 8527"/>
          <p:cNvSpPr/>
          <p:nvPr/>
        </p:nvSpPr>
        <p:spPr>
          <a:xfrm>
            <a:off x="9455381" y="189530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528" name="object 8528"/>
          <p:cNvSpPr/>
          <p:nvPr/>
        </p:nvSpPr>
        <p:spPr>
          <a:xfrm>
            <a:off x="9455381" y="189530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529" name="object 8529"/>
          <p:cNvSpPr/>
          <p:nvPr/>
        </p:nvSpPr>
        <p:spPr>
          <a:xfrm>
            <a:off x="9454342" y="1895302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530" name="object 8530"/>
          <p:cNvSpPr/>
          <p:nvPr/>
        </p:nvSpPr>
        <p:spPr>
          <a:xfrm>
            <a:off x="9454342" y="189530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531" name="object 8531"/>
          <p:cNvSpPr/>
          <p:nvPr/>
        </p:nvSpPr>
        <p:spPr>
          <a:xfrm>
            <a:off x="9454342" y="189530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532" name="object 8532"/>
          <p:cNvSpPr/>
          <p:nvPr/>
        </p:nvSpPr>
        <p:spPr>
          <a:xfrm>
            <a:off x="9453302" y="1895302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533" name="object 8533"/>
          <p:cNvSpPr/>
          <p:nvPr/>
        </p:nvSpPr>
        <p:spPr>
          <a:xfrm>
            <a:off x="9453302" y="189530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534" name="object 8534"/>
          <p:cNvSpPr/>
          <p:nvPr/>
        </p:nvSpPr>
        <p:spPr>
          <a:xfrm>
            <a:off x="9453302" y="189530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535" name="object 8535"/>
          <p:cNvSpPr/>
          <p:nvPr/>
        </p:nvSpPr>
        <p:spPr>
          <a:xfrm>
            <a:off x="9452263" y="1895302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536" name="object 8536"/>
          <p:cNvSpPr/>
          <p:nvPr/>
        </p:nvSpPr>
        <p:spPr>
          <a:xfrm>
            <a:off x="9452263" y="189530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537" name="object 8537"/>
          <p:cNvSpPr/>
          <p:nvPr/>
        </p:nvSpPr>
        <p:spPr>
          <a:xfrm>
            <a:off x="9452263" y="189530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538" name="object 8538"/>
          <p:cNvSpPr/>
          <p:nvPr/>
        </p:nvSpPr>
        <p:spPr>
          <a:xfrm>
            <a:off x="9451224" y="1895302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1524" y="0"/>
                </a:moveTo>
                <a:lnTo>
                  <a:pt x="0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539" name="object 8539"/>
          <p:cNvSpPr/>
          <p:nvPr/>
        </p:nvSpPr>
        <p:spPr>
          <a:xfrm>
            <a:off x="9451223" y="189634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540" name="object 8540"/>
          <p:cNvSpPr/>
          <p:nvPr/>
        </p:nvSpPr>
        <p:spPr>
          <a:xfrm>
            <a:off x="9451223" y="189634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541" name="object 8541"/>
          <p:cNvSpPr/>
          <p:nvPr/>
        </p:nvSpPr>
        <p:spPr>
          <a:xfrm>
            <a:off x="9451223" y="189634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542" name="object 8542"/>
          <p:cNvSpPr/>
          <p:nvPr/>
        </p:nvSpPr>
        <p:spPr>
          <a:xfrm>
            <a:off x="9451223" y="1896341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543" name="object 8543"/>
          <p:cNvSpPr/>
          <p:nvPr/>
        </p:nvSpPr>
        <p:spPr>
          <a:xfrm>
            <a:off x="9451223" y="189737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544" name="object 8544"/>
          <p:cNvSpPr/>
          <p:nvPr/>
        </p:nvSpPr>
        <p:spPr>
          <a:xfrm>
            <a:off x="9450185" y="1897379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545" name="object 8545"/>
          <p:cNvSpPr/>
          <p:nvPr/>
        </p:nvSpPr>
        <p:spPr>
          <a:xfrm>
            <a:off x="9450185" y="1897380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546" name="object 8546"/>
          <p:cNvSpPr/>
          <p:nvPr/>
        </p:nvSpPr>
        <p:spPr>
          <a:xfrm>
            <a:off x="9450185" y="189841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547" name="object 8547"/>
          <p:cNvSpPr/>
          <p:nvPr/>
        </p:nvSpPr>
        <p:spPr>
          <a:xfrm>
            <a:off x="9450185" y="189841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548" name="object 8548"/>
          <p:cNvSpPr/>
          <p:nvPr/>
        </p:nvSpPr>
        <p:spPr>
          <a:xfrm>
            <a:off x="9450185" y="189841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549" name="object 8549"/>
          <p:cNvSpPr/>
          <p:nvPr/>
        </p:nvSpPr>
        <p:spPr>
          <a:xfrm>
            <a:off x="9450185" y="1898419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550" name="object 8550"/>
          <p:cNvSpPr/>
          <p:nvPr/>
        </p:nvSpPr>
        <p:spPr>
          <a:xfrm>
            <a:off x="9450185" y="189945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551" name="object 8551"/>
          <p:cNvSpPr/>
          <p:nvPr/>
        </p:nvSpPr>
        <p:spPr>
          <a:xfrm>
            <a:off x="9450185" y="1899458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552" name="object 8552"/>
          <p:cNvSpPr/>
          <p:nvPr/>
        </p:nvSpPr>
        <p:spPr>
          <a:xfrm>
            <a:off x="9451223" y="1899458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553" name="object 8553"/>
          <p:cNvSpPr/>
          <p:nvPr/>
        </p:nvSpPr>
        <p:spPr>
          <a:xfrm>
            <a:off x="9451223" y="190049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554" name="object 8554"/>
          <p:cNvSpPr/>
          <p:nvPr/>
        </p:nvSpPr>
        <p:spPr>
          <a:xfrm>
            <a:off x="9451223" y="190049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555" name="object 8555"/>
          <p:cNvSpPr/>
          <p:nvPr/>
        </p:nvSpPr>
        <p:spPr>
          <a:xfrm>
            <a:off x="9451223" y="1900497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556" name="object 8556"/>
          <p:cNvSpPr/>
          <p:nvPr/>
        </p:nvSpPr>
        <p:spPr>
          <a:xfrm>
            <a:off x="9451223" y="1901536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557" name="object 8557"/>
          <p:cNvSpPr/>
          <p:nvPr/>
        </p:nvSpPr>
        <p:spPr>
          <a:xfrm>
            <a:off x="9452263" y="190153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558" name="object 8558"/>
          <p:cNvSpPr/>
          <p:nvPr/>
        </p:nvSpPr>
        <p:spPr>
          <a:xfrm>
            <a:off x="9452263" y="190153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559" name="object 8559"/>
          <p:cNvSpPr/>
          <p:nvPr/>
        </p:nvSpPr>
        <p:spPr>
          <a:xfrm>
            <a:off x="9452263" y="1901536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560" name="object 8560"/>
          <p:cNvSpPr/>
          <p:nvPr/>
        </p:nvSpPr>
        <p:spPr>
          <a:xfrm>
            <a:off x="9453302" y="190153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561" name="object 8561"/>
          <p:cNvSpPr/>
          <p:nvPr/>
        </p:nvSpPr>
        <p:spPr>
          <a:xfrm>
            <a:off x="9453302" y="190153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562" name="object 8562"/>
          <p:cNvSpPr/>
          <p:nvPr/>
        </p:nvSpPr>
        <p:spPr>
          <a:xfrm>
            <a:off x="9453302" y="1901537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0" y="0"/>
                </a:moveTo>
                <a:lnTo>
                  <a:pt x="1524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563" name="object 8563"/>
          <p:cNvSpPr/>
          <p:nvPr/>
        </p:nvSpPr>
        <p:spPr>
          <a:xfrm>
            <a:off x="9454342" y="190257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564" name="object 8564"/>
          <p:cNvSpPr/>
          <p:nvPr/>
        </p:nvSpPr>
        <p:spPr>
          <a:xfrm>
            <a:off x="9454342" y="1901537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565" name="object 8565"/>
          <p:cNvSpPr/>
          <p:nvPr/>
        </p:nvSpPr>
        <p:spPr>
          <a:xfrm>
            <a:off x="9454342" y="1901536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566" name="object 8566"/>
          <p:cNvSpPr/>
          <p:nvPr/>
        </p:nvSpPr>
        <p:spPr>
          <a:xfrm>
            <a:off x="9455381" y="190153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567" name="object 8567"/>
          <p:cNvSpPr/>
          <p:nvPr/>
        </p:nvSpPr>
        <p:spPr>
          <a:xfrm>
            <a:off x="9455381" y="190153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568" name="object 8568"/>
          <p:cNvSpPr/>
          <p:nvPr/>
        </p:nvSpPr>
        <p:spPr>
          <a:xfrm>
            <a:off x="9455381" y="1901536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569" name="object 8569"/>
          <p:cNvSpPr/>
          <p:nvPr/>
        </p:nvSpPr>
        <p:spPr>
          <a:xfrm>
            <a:off x="9456420" y="190153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570" name="object 8570"/>
          <p:cNvSpPr/>
          <p:nvPr/>
        </p:nvSpPr>
        <p:spPr>
          <a:xfrm>
            <a:off x="9456420" y="190153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571" name="object 8571"/>
          <p:cNvSpPr/>
          <p:nvPr/>
        </p:nvSpPr>
        <p:spPr>
          <a:xfrm>
            <a:off x="9456420" y="1900497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572" name="object 8572"/>
          <p:cNvSpPr/>
          <p:nvPr/>
        </p:nvSpPr>
        <p:spPr>
          <a:xfrm>
            <a:off x="9456420" y="1900497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573" name="object 8573"/>
          <p:cNvSpPr/>
          <p:nvPr/>
        </p:nvSpPr>
        <p:spPr>
          <a:xfrm>
            <a:off x="9457459" y="190049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574" name="object 8574"/>
          <p:cNvSpPr/>
          <p:nvPr/>
        </p:nvSpPr>
        <p:spPr>
          <a:xfrm>
            <a:off x="9457459" y="1899458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575" name="object 8575"/>
          <p:cNvSpPr/>
          <p:nvPr/>
        </p:nvSpPr>
        <p:spPr>
          <a:xfrm>
            <a:off x="9457459" y="189945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576" name="object 8576"/>
          <p:cNvSpPr/>
          <p:nvPr/>
        </p:nvSpPr>
        <p:spPr>
          <a:xfrm>
            <a:off x="9457459" y="189945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577" name="object 8577"/>
          <p:cNvSpPr/>
          <p:nvPr/>
        </p:nvSpPr>
        <p:spPr>
          <a:xfrm>
            <a:off x="9457459" y="1898419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578" name="object 8578"/>
          <p:cNvSpPr/>
          <p:nvPr/>
        </p:nvSpPr>
        <p:spPr>
          <a:xfrm>
            <a:off x="9457459" y="189841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579" name="object 8579"/>
          <p:cNvSpPr/>
          <p:nvPr/>
        </p:nvSpPr>
        <p:spPr>
          <a:xfrm>
            <a:off x="9457459" y="189841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580" name="object 8580"/>
          <p:cNvSpPr/>
          <p:nvPr/>
        </p:nvSpPr>
        <p:spPr>
          <a:xfrm>
            <a:off x="9443950" y="1896341"/>
            <a:ext cx="7360" cy="0"/>
          </a:xfrm>
          <a:custGeom>
            <a:avLst/>
            <a:gdLst/>
            <a:ahLst/>
            <a:cxnLst/>
            <a:rect l="l" t="t" r="r" b="b"/>
            <a:pathLst>
              <a:path w="10795">
                <a:moveTo>
                  <a:pt x="1066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581" name="object 8581"/>
          <p:cNvSpPr/>
          <p:nvPr/>
        </p:nvSpPr>
        <p:spPr>
          <a:xfrm>
            <a:off x="9443951" y="1900497"/>
            <a:ext cx="7360" cy="0"/>
          </a:xfrm>
          <a:custGeom>
            <a:avLst/>
            <a:gdLst/>
            <a:ahLst/>
            <a:cxnLst/>
            <a:rect l="l" t="t" r="r" b="b"/>
            <a:pathLst>
              <a:path w="10795">
                <a:moveTo>
                  <a:pt x="0" y="0"/>
                </a:moveTo>
                <a:lnTo>
                  <a:pt x="1066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582" name="object 8582"/>
          <p:cNvSpPr/>
          <p:nvPr/>
        </p:nvSpPr>
        <p:spPr>
          <a:xfrm>
            <a:off x="9442912" y="1900497"/>
            <a:ext cx="0" cy="216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1524" y="1524"/>
                </a:moveTo>
                <a:lnTo>
                  <a:pt x="1524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583" name="object 8583"/>
          <p:cNvSpPr/>
          <p:nvPr/>
        </p:nvSpPr>
        <p:spPr>
          <a:xfrm>
            <a:off x="9439794" y="1900497"/>
            <a:ext cx="0" cy="216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1524" y="1524"/>
                </a:moveTo>
                <a:lnTo>
                  <a:pt x="1524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584" name="object 8584"/>
          <p:cNvSpPr/>
          <p:nvPr/>
        </p:nvSpPr>
        <p:spPr>
          <a:xfrm>
            <a:off x="9443951" y="190049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585" name="object 8585"/>
          <p:cNvSpPr/>
          <p:nvPr/>
        </p:nvSpPr>
        <p:spPr>
          <a:xfrm>
            <a:off x="9437716" y="1900497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586" name="object 8586"/>
          <p:cNvSpPr/>
          <p:nvPr/>
        </p:nvSpPr>
        <p:spPr>
          <a:xfrm>
            <a:off x="9437716" y="1896341"/>
            <a:ext cx="0" cy="4330"/>
          </a:xfrm>
          <a:custGeom>
            <a:avLst/>
            <a:gdLst/>
            <a:ahLst/>
            <a:cxnLst/>
            <a:rect l="l" t="t" r="r" b="b"/>
            <a:pathLst>
              <a:path h="6350">
                <a:moveTo>
                  <a:pt x="-1524" y="3048"/>
                </a:moveTo>
                <a:lnTo>
                  <a:pt x="1524" y="3048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587" name="object 8587"/>
          <p:cNvSpPr/>
          <p:nvPr/>
        </p:nvSpPr>
        <p:spPr>
          <a:xfrm>
            <a:off x="9437716" y="1896341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588" name="object 8588"/>
          <p:cNvSpPr/>
          <p:nvPr/>
        </p:nvSpPr>
        <p:spPr>
          <a:xfrm>
            <a:off x="9443951" y="189634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589" name="object 8589"/>
          <p:cNvSpPr/>
          <p:nvPr/>
        </p:nvSpPr>
        <p:spPr>
          <a:xfrm>
            <a:off x="9442912" y="1894262"/>
            <a:ext cx="0" cy="216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1524" y="1524"/>
                </a:moveTo>
                <a:lnTo>
                  <a:pt x="1524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590" name="object 8590"/>
          <p:cNvSpPr/>
          <p:nvPr/>
        </p:nvSpPr>
        <p:spPr>
          <a:xfrm>
            <a:off x="9439794" y="1894262"/>
            <a:ext cx="0" cy="216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1524" y="1524"/>
                </a:moveTo>
                <a:lnTo>
                  <a:pt x="1524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591" name="object 8591"/>
          <p:cNvSpPr/>
          <p:nvPr/>
        </p:nvSpPr>
        <p:spPr>
          <a:xfrm>
            <a:off x="9439794" y="189426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592" name="object 8592"/>
          <p:cNvSpPr/>
          <p:nvPr/>
        </p:nvSpPr>
        <p:spPr>
          <a:xfrm>
            <a:off x="9439794" y="1894262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593" name="object 8593"/>
          <p:cNvSpPr/>
          <p:nvPr/>
        </p:nvSpPr>
        <p:spPr>
          <a:xfrm>
            <a:off x="9441873" y="1894262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594" name="object 8594"/>
          <p:cNvSpPr/>
          <p:nvPr/>
        </p:nvSpPr>
        <p:spPr>
          <a:xfrm>
            <a:off x="9442912" y="189426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595" name="object 8595"/>
          <p:cNvSpPr/>
          <p:nvPr/>
        </p:nvSpPr>
        <p:spPr>
          <a:xfrm>
            <a:off x="9441873" y="1894262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596" name="object 8596"/>
          <p:cNvSpPr/>
          <p:nvPr/>
        </p:nvSpPr>
        <p:spPr>
          <a:xfrm>
            <a:off x="9440834" y="1894262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597" name="object 8597"/>
          <p:cNvSpPr/>
          <p:nvPr/>
        </p:nvSpPr>
        <p:spPr>
          <a:xfrm>
            <a:off x="9439794" y="1894262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598" name="object 8598"/>
          <p:cNvSpPr/>
          <p:nvPr/>
        </p:nvSpPr>
        <p:spPr>
          <a:xfrm>
            <a:off x="9439794" y="189426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599" name="object 8599"/>
          <p:cNvSpPr/>
          <p:nvPr/>
        </p:nvSpPr>
        <p:spPr>
          <a:xfrm>
            <a:off x="9442912" y="189426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600" name="object 8600"/>
          <p:cNvSpPr/>
          <p:nvPr/>
        </p:nvSpPr>
        <p:spPr>
          <a:xfrm>
            <a:off x="9439794" y="189426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601" name="object 8601"/>
          <p:cNvSpPr/>
          <p:nvPr/>
        </p:nvSpPr>
        <p:spPr>
          <a:xfrm>
            <a:off x="9437716" y="1894262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30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602" name="object 8602"/>
          <p:cNvSpPr/>
          <p:nvPr/>
        </p:nvSpPr>
        <p:spPr>
          <a:xfrm>
            <a:off x="9442911" y="1894262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30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603" name="object 8603"/>
          <p:cNvSpPr/>
          <p:nvPr/>
        </p:nvSpPr>
        <p:spPr>
          <a:xfrm>
            <a:off x="9444989" y="1891145"/>
            <a:ext cx="0" cy="216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1524" y="1524"/>
                </a:moveTo>
                <a:lnTo>
                  <a:pt x="1524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604" name="object 8604"/>
          <p:cNvSpPr/>
          <p:nvPr/>
        </p:nvSpPr>
        <p:spPr>
          <a:xfrm>
            <a:off x="9436677" y="1891145"/>
            <a:ext cx="0" cy="216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1524" y="1524"/>
                </a:moveTo>
                <a:lnTo>
                  <a:pt x="1524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605" name="object 8605"/>
          <p:cNvSpPr/>
          <p:nvPr/>
        </p:nvSpPr>
        <p:spPr>
          <a:xfrm>
            <a:off x="9457459" y="189841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606" name="object 8606"/>
          <p:cNvSpPr/>
          <p:nvPr/>
        </p:nvSpPr>
        <p:spPr>
          <a:xfrm>
            <a:off x="9457459" y="189841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607" name="object 8607"/>
          <p:cNvSpPr/>
          <p:nvPr/>
        </p:nvSpPr>
        <p:spPr>
          <a:xfrm>
            <a:off x="9457459" y="1897380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608" name="object 8608"/>
          <p:cNvSpPr/>
          <p:nvPr/>
        </p:nvSpPr>
        <p:spPr>
          <a:xfrm>
            <a:off x="9457459" y="189945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609" name="object 8609"/>
          <p:cNvSpPr/>
          <p:nvPr/>
        </p:nvSpPr>
        <p:spPr>
          <a:xfrm>
            <a:off x="9457459" y="1898419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610" name="object 8610"/>
          <p:cNvSpPr/>
          <p:nvPr/>
        </p:nvSpPr>
        <p:spPr>
          <a:xfrm>
            <a:off x="9457459" y="189841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611" name="object 8611"/>
          <p:cNvSpPr/>
          <p:nvPr/>
        </p:nvSpPr>
        <p:spPr>
          <a:xfrm>
            <a:off x="9457459" y="189737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612" name="object 8612"/>
          <p:cNvSpPr/>
          <p:nvPr/>
        </p:nvSpPr>
        <p:spPr>
          <a:xfrm>
            <a:off x="9457459" y="189737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613" name="object 8613"/>
          <p:cNvSpPr/>
          <p:nvPr/>
        </p:nvSpPr>
        <p:spPr>
          <a:xfrm>
            <a:off x="9457459" y="1897380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614" name="object 8614"/>
          <p:cNvSpPr/>
          <p:nvPr/>
        </p:nvSpPr>
        <p:spPr>
          <a:xfrm>
            <a:off x="9457459" y="189737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615" name="object 8615"/>
          <p:cNvSpPr/>
          <p:nvPr/>
        </p:nvSpPr>
        <p:spPr>
          <a:xfrm>
            <a:off x="9457459" y="1897380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616" name="object 8616"/>
          <p:cNvSpPr/>
          <p:nvPr/>
        </p:nvSpPr>
        <p:spPr>
          <a:xfrm>
            <a:off x="9457459" y="189841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617" name="object 8617"/>
          <p:cNvSpPr/>
          <p:nvPr/>
        </p:nvSpPr>
        <p:spPr>
          <a:xfrm>
            <a:off x="9457459" y="189841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618" name="object 8618"/>
          <p:cNvSpPr/>
          <p:nvPr/>
        </p:nvSpPr>
        <p:spPr>
          <a:xfrm>
            <a:off x="9457459" y="189841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619" name="object 8619"/>
          <p:cNvSpPr/>
          <p:nvPr/>
        </p:nvSpPr>
        <p:spPr>
          <a:xfrm>
            <a:off x="9457459" y="189841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620" name="object 8620"/>
          <p:cNvSpPr/>
          <p:nvPr/>
        </p:nvSpPr>
        <p:spPr>
          <a:xfrm>
            <a:off x="9457459" y="189841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621" name="object 8621"/>
          <p:cNvSpPr/>
          <p:nvPr/>
        </p:nvSpPr>
        <p:spPr>
          <a:xfrm>
            <a:off x="9457459" y="1898419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622" name="object 8622"/>
          <p:cNvSpPr/>
          <p:nvPr/>
        </p:nvSpPr>
        <p:spPr>
          <a:xfrm>
            <a:off x="9457459" y="189945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623" name="object 8623"/>
          <p:cNvSpPr/>
          <p:nvPr/>
        </p:nvSpPr>
        <p:spPr>
          <a:xfrm>
            <a:off x="9457459" y="189945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624" name="object 8624"/>
          <p:cNvSpPr/>
          <p:nvPr/>
        </p:nvSpPr>
        <p:spPr>
          <a:xfrm>
            <a:off x="9457459" y="1898419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625" name="object 8625"/>
          <p:cNvSpPr/>
          <p:nvPr/>
        </p:nvSpPr>
        <p:spPr>
          <a:xfrm>
            <a:off x="9457459" y="189945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626" name="object 8626"/>
          <p:cNvSpPr/>
          <p:nvPr/>
        </p:nvSpPr>
        <p:spPr>
          <a:xfrm>
            <a:off x="9457459" y="189945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627" name="object 8627"/>
          <p:cNvSpPr/>
          <p:nvPr/>
        </p:nvSpPr>
        <p:spPr>
          <a:xfrm>
            <a:off x="9457459" y="1897380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628" name="object 8628"/>
          <p:cNvSpPr/>
          <p:nvPr/>
        </p:nvSpPr>
        <p:spPr>
          <a:xfrm>
            <a:off x="9457459" y="1897380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629" name="object 8629"/>
          <p:cNvSpPr/>
          <p:nvPr/>
        </p:nvSpPr>
        <p:spPr>
          <a:xfrm>
            <a:off x="9457459" y="1898419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630" name="object 8630"/>
          <p:cNvSpPr/>
          <p:nvPr/>
        </p:nvSpPr>
        <p:spPr>
          <a:xfrm>
            <a:off x="9457459" y="1898419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631" name="object 8631"/>
          <p:cNvSpPr/>
          <p:nvPr/>
        </p:nvSpPr>
        <p:spPr>
          <a:xfrm>
            <a:off x="9457459" y="1897380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632" name="object 8632"/>
          <p:cNvSpPr/>
          <p:nvPr/>
        </p:nvSpPr>
        <p:spPr>
          <a:xfrm>
            <a:off x="9457459" y="189737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633" name="object 8633"/>
          <p:cNvSpPr/>
          <p:nvPr/>
        </p:nvSpPr>
        <p:spPr>
          <a:xfrm>
            <a:off x="9457459" y="189737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634" name="object 8634"/>
          <p:cNvSpPr/>
          <p:nvPr/>
        </p:nvSpPr>
        <p:spPr>
          <a:xfrm>
            <a:off x="9457459" y="1897380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635" name="object 8635"/>
          <p:cNvSpPr/>
          <p:nvPr/>
        </p:nvSpPr>
        <p:spPr>
          <a:xfrm>
            <a:off x="9457459" y="1898419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636" name="object 8636"/>
          <p:cNvSpPr/>
          <p:nvPr/>
        </p:nvSpPr>
        <p:spPr>
          <a:xfrm>
            <a:off x="9457459" y="189945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637" name="object 8637"/>
          <p:cNvSpPr/>
          <p:nvPr/>
        </p:nvSpPr>
        <p:spPr>
          <a:xfrm>
            <a:off x="9457459" y="189945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638" name="object 8638"/>
          <p:cNvSpPr/>
          <p:nvPr/>
        </p:nvSpPr>
        <p:spPr>
          <a:xfrm>
            <a:off x="9457459" y="1898419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639" name="object 8639"/>
          <p:cNvSpPr/>
          <p:nvPr/>
        </p:nvSpPr>
        <p:spPr>
          <a:xfrm>
            <a:off x="9459536" y="1897380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640" name="object 8640"/>
          <p:cNvSpPr/>
          <p:nvPr/>
        </p:nvSpPr>
        <p:spPr>
          <a:xfrm>
            <a:off x="9459536" y="189737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641" name="object 8641"/>
          <p:cNvSpPr/>
          <p:nvPr/>
        </p:nvSpPr>
        <p:spPr>
          <a:xfrm>
            <a:off x="9459536" y="189737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642" name="object 8642"/>
          <p:cNvSpPr/>
          <p:nvPr/>
        </p:nvSpPr>
        <p:spPr>
          <a:xfrm>
            <a:off x="9459536" y="1897380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643" name="object 8643"/>
          <p:cNvSpPr/>
          <p:nvPr/>
        </p:nvSpPr>
        <p:spPr>
          <a:xfrm>
            <a:off x="9459536" y="1898419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644" name="object 8644"/>
          <p:cNvSpPr/>
          <p:nvPr/>
        </p:nvSpPr>
        <p:spPr>
          <a:xfrm>
            <a:off x="9459536" y="189945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645" name="object 8645"/>
          <p:cNvSpPr/>
          <p:nvPr/>
        </p:nvSpPr>
        <p:spPr>
          <a:xfrm>
            <a:off x="9459536" y="189945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646" name="object 8646"/>
          <p:cNvSpPr/>
          <p:nvPr/>
        </p:nvSpPr>
        <p:spPr>
          <a:xfrm>
            <a:off x="9459536" y="1898419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647" name="object 8647"/>
          <p:cNvSpPr/>
          <p:nvPr/>
        </p:nvSpPr>
        <p:spPr>
          <a:xfrm>
            <a:off x="9451223" y="1895302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0" y="1524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648" name="object 8648"/>
          <p:cNvSpPr/>
          <p:nvPr/>
        </p:nvSpPr>
        <p:spPr>
          <a:xfrm>
            <a:off x="9452263" y="1894262"/>
            <a:ext cx="2165" cy="1299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0" y="1524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649" name="object 8649"/>
          <p:cNvSpPr/>
          <p:nvPr/>
        </p:nvSpPr>
        <p:spPr>
          <a:xfrm>
            <a:off x="9454342" y="1894262"/>
            <a:ext cx="2165" cy="1299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0" y="0"/>
                </a:moveTo>
                <a:lnTo>
                  <a:pt x="3048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650" name="object 8650"/>
          <p:cNvSpPr/>
          <p:nvPr/>
        </p:nvSpPr>
        <p:spPr>
          <a:xfrm>
            <a:off x="9456420" y="1895302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0" y="0"/>
                </a:moveTo>
                <a:lnTo>
                  <a:pt x="1524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651" name="object 8651"/>
          <p:cNvSpPr/>
          <p:nvPr/>
        </p:nvSpPr>
        <p:spPr>
          <a:xfrm>
            <a:off x="9457459" y="1896341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652" name="object 8652"/>
          <p:cNvSpPr/>
          <p:nvPr/>
        </p:nvSpPr>
        <p:spPr>
          <a:xfrm>
            <a:off x="9457459" y="1899458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653" name="object 8653"/>
          <p:cNvSpPr/>
          <p:nvPr/>
        </p:nvSpPr>
        <p:spPr>
          <a:xfrm>
            <a:off x="9456420" y="1900497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1524" y="0"/>
                </a:moveTo>
                <a:lnTo>
                  <a:pt x="0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654" name="object 8654"/>
          <p:cNvSpPr/>
          <p:nvPr/>
        </p:nvSpPr>
        <p:spPr>
          <a:xfrm>
            <a:off x="9454342" y="1901537"/>
            <a:ext cx="2165" cy="1299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3048" y="0"/>
                </a:moveTo>
                <a:lnTo>
                  <a:pt x="0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655" name="object 8655"/>
          <p:cNvSpPr/>
          <p:nvPr/>
        </p:nvSpPr>
        <p:spPr>
          <a:xfrm>
            <a:off x="9452263" y="1901537"/>
            <a:ext cx="2165" cy="1299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3048" y="152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656" name="object 8656"/>
          <p:cNvSpPr/>
          <p:nvPr/>
        </p:nvSpPr>
        <p:spPr>
          <a:xfrm>
            <a:off x="9451224" y="1900497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1524" y="152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657" name="object 8657"/>
          <p:cNvSpPr/>
          <p:nvPr/>
        </p:nvSpPr>
        <p:spPr>
          <a:xfrm>
            <a:off x="9451223" y="1896341"/>
            <a:ext cx="0" cy="216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1524" y="1524"/>
                </a:moveTo>
                <a:lnTo>
                  <a:pt x="1524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658" name="object 8658"/>
          <p:cNvSpPr/>
          <p:nvPr/>
        </p:nvSpPr>
        <p:spPr>
          <a:xfrm>
            <a:off x="9451223" y="1895302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0" y="1524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659" name="object 8659"/>
          <p:cNvSpPr/>
          <p:nvPr/>
        </p:nvSpPr>
        <p:spPr>
          <a:xfrm>
            <a:off x="9452263" y="1895302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660" name="object 8660"/>
          <p:cNvSpPr/>
          <p:nvPr/>
        </p:nvSpPr>
        <p:spPr>
          <a:xfrm>
            <a:off x="9454342" y="1895302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661" name="object 8661"/>
          <p:cNvSpPr/>
          <p:nvPr/>
        </p:nvSpPr>
        <p:spPr>
          <a:xfrm>
            <a:off x="9455381" y="1895302"/>
            <a:ext cx="2165" cy="1299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0" y="0"/>
                </a:moveTo>
                <a:lnTo>
                  <a:pt x="3048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662" name="object 8662"/>
          <p:cNvSpPr/>
          <p:nvPr/>
        </p:nvSpPr>
        <p:spPr>
          <a:xfrm>
            <a:off x="9457459" y="1896341"/>
            <a:ext cx="0" cy="216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1524" y="1524"/>
                </a:moveTo>
                <a:lnTo>
                  <a:pt x="1524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663" name="object 8663"/>
          <p:cNvSpPr/>
          <p:nvPr/>
        </p:nvSpPr>
        <p:spPr>
          <a:xfrm>
            <a:off x="9457459" y="1898419"/>
            <a:ext cx="0" cy="216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1524" y="1524"/>
                </a:moveTo>
                <a:lnTo>
                  <a:pt x="1524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664" name="object 8664"/>
          <p:cNvSpPr/>
          <p:nvPr/>
        </p:nvSpPr>
        <p:spPr>
          <a:xfrm>
            <a:off x="9455381" y="1900497"/>
            <a:ext cx="2165" cy="1299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3048" y="0"/>
                </a:moveTo>
                <a:lnTo>
                  <a:pt x="0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665" name="object 8665"/>
          <p:cNvSpPr/>
          <p:nvPr/>
        </p:nvSpPr>
        <p:spPr>
          <a:xfrm>
            <a:off x="9454342" y="1901536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666" name="object 8666"/>
          <p:cNvSpPr/>
          <p:nvPr/>
        </p:nvSpPr>
        <p:spPr>
          <a:xfrm>
            <a:off x="9452263" y="1901536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30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667" name="object 8667"/>
          <p:cNvSpPr/>
          <p:nvPr/>
        </p:nvSpPr>
        <p:spPr>
          <a:xfrm>
            <a:off x="9451224" y="1900497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1524" y="152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668" name="object 8668"/>
          <p:cNvSpPr/>
          <p:nvPr/>
        </p:nvSpPr>
        <p:spPr>
          <a:xfrm>
            <a:off x="9451223" y="1898419"/>
            <a:ext cx="0" cy="216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1524" y="1524"/>
                </a:moveTo>
                <a:lnTo>
                  <a:pt x="1524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669" name="object 8669"/>
          <p:cNvSpPr/>
          <p:nvPr/>
        </p:nvSpPr>
        <p:spPr>
          <a:xfrm>
            <a:off x="9450185" y="1898419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670" name="object 8670"/>
          <p:cNvSpPr/>
          <p:nvPr/>
        </p:nvSpPr>
        <p:spPr>
          <a:xfrm>
            <a:off x="9451223" y="1897380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671" name="object 8671"/>
          <p:cNvSpPr/>
          <p:nvPr/>
        </p:nvSpPr>
        <p:spPr>
          <a:xfrm>
            <a:off x="9451223" y="189737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672" name="object 8672"/>
          <p:cNvSpPr/>
          <p:nvPr/>
        </p:nvSpPr>
        <p:spPr>
          <a:xfrm>
            <a:off x="9451223" y="1896341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673" name="object 8673"/>
          <p:cNvSpPr/>
          <p:nvPr/>
        </p:nvSpPr>
        <p:spPr>
          <a:xfrm>
            <a:off x="9451223" y="189634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674" name="object 8674"/>
          <p:cNvSpPr/>
          <p:nvPr/>
        </p:nvSpPr>
        <p:spPr>
          <a:xfrm>
            <a:off x="9451223" y="189634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675" name="object 8675"/>
          <p:cNvSpPr/>
          <p:nvPr/>
        </p:nvSpPr>
        <p:spPr>
          <a:xfrm>
            <a:off x="9451223" y="189634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676" name="object 8676"/>
          <p:cNvSpPr/>
          <p:nvPr/>
        </p:nvSpPr>
        <p:spPr>
          <a:xfrm>
            <a:off x="9451223" y="189634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677" name="object 8677"/>
          <p:cNvSpPr/>
          <p:nvPr/>
        </p:nvSpPr>
        <p:spPr>
          <a:xfrm>
            <a:off x="9451223" y="189634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678" name="object 8678"/>
          <p:cNvSpPr/>
          <p:nvPr/>
        </p:nvSpPr>
        <p:spPr>
          <a:xfrm>
            <a:off x="9451223" y="189634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679" name="object 8679"/>
          <p:cNvSpPr/>
          <p:nvPr/>
        </p:nvSpPr>
        <p:spPr>
          <a:xfrm>
            <a:off x="9451223" y="189634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680" name="object 8680"/>
          <p:cNvSpPr/>
          <p:nvPr/>
        </p:nvSpPr>
        <p:spPr>
          <a:xfrm>
            <a:off x="9453302" y="1895302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681" name="object 8681"/>
          <p:cNvSpPr/>
          <p:nvPr/>
        </p:nvSpPr>
        <p:spPr>
          <a:xfrm>
            <a:off x="9451223" y="190049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682" name="object 8682"/>
          <p:cNvSpPr/>
          <p:nvPr/>
        </p:nvSpPr>
        <p:spPr>
          <a:xfrm>
            <a:off x="9451223" y="190049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683" name="object 8683"/>
          <p:cNvSpPr/>
          <p:nvPr/>
        </p:nvSpPr>
        <p:spPr>
          <a:xfrm>
            <a:off x="9451223" y="190049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684" name="object 8684"/>
          <p:cNvSpPr/>
          <p:nvPr/>
        </p:nvSpPr>
        <p:spPr>
          <a:xfrm>
            <a:off x="9451223" y="190049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685" name="object 8685"/>
          <p:cNvSpPr/>
          <p:nvPr/>
        </p:nvSpPr>
        <p:spPr>
          <a:xfrm>
            <a:off x="9451223" y="190049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686" name="object 8686"/>
          <p:cNvSpPr/>
          <p:nvPr/>
        </p:nvSpPr>
        <p:spPr>
          <a:xfrm>
            <a:off x="9451223" y="190049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687" name="object 8687"/>
          <p:cNvSpPr/>
          <p:nvPr/>
        </p:nvSpPr>
        <p:spPr>
          <a:xfrm>
            <a:off x="9451223" y="190049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688" name="object 8688"/>
          <p:cNvSpPr/>
          <p:nvPr/>
        </p:nvSpPr>
        <p:spPr>
          <a:xfrm>
            <a:off x="9451223" y="1899458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689" name="object 8689"/>
          <p:cNvSpPr/>
          <p:nvPr/>
        </p:nvSpPr>
        <p:spPr>
          <a:xfrm>
            <a:off x="9451223" y="189945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690" name="object 8690"/>
          <p:cNvSpPr/>
          <p:nvPr/>
        </p:nvSpPr>
        <p:spPr>
          <a:xfrm>
            <a:off x="9451223" y="189945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691" name="object 8691"/>
          <p:cNvSpPr/>
          <p:nvPr/>
        </p:nvSpPr>
        <p:spPr>
          <a:xfrm>
            <a:off x="9450185" y="1898419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1524" y="152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692" name="object 8692"/>
          <p:cNvSpPr/>
          <p:nvPr/>
        </p:nvSpPr>
        <p:spPr>
          <a:xfrm>
            <a:off x="9453302" y="1901536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30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693" name="object 8693"/>
          <p:cNvSpPr/>
          <p:nvPr/>
        </p:nvSpPr>
        <p:spPr>
          <a:xfrm>
            <a:off x="9451223" y="1896341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694" name="object 8694"/>
          <p:cNvSpPr/>
          <p:nvPr/>
        </p:nvSpPr>
        <p:spPr>
          <a:xfrm>
            <a:off x="9450185" y="1897379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695" name="object 8695"/>
          <p:cNvSpPr/>
          <p:nvPr/>
        </p:nvSpPr>
        <p:spPr>
          <a:xfrm>
            <a:off x="9450185" y="1897380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696" name="object 8696"/>
          <p:cNvSpPr/>
          <p:nvPr/>
        </p:nvSpPr>
        <p:spPr>
          <a:xfrm>
            <a:off x="9450185" y="189841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697" name="object 8697"/>
          <p:cNvSpPr/>
          <p:nvPr/>
        </p:nvSpPr>
        <p:spPr>
          <a:xfrm>
            <a:off x="9451223" y="1897380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698" name="object 8698"/>
          <p:cNvSpPr/>
          <p:nvPr/>
        </p:nvSpPr>
        <p:spPr>
          <a:xfrm>
            <a:off x="9451223" y="189737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699" name="object 8699"/>
          <p:cNvSpPr/>
          <p:nvPr/>
        </p:nvSpPr>
        <p:spPr>
          <a:xfrm>
            <a:off x="9451223" y="1896341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0" y="1524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700" name="object 8700"/>
          <p:cNvSpPr/>
          <p:nvPr/>
        </p:nvSpPr>
        <p:spPr>
          <a:xfrm>
            <a:off x="9452263" y="189634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701" name="object 8701"/>
          <p:cNvSpPr/>
          <p:nvPr/>
        </p:nvSpPr>
        <p:spPr>
          <a:xfrm>
            <a:off x="9452263" y="1895302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0" y="1524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702" name="object 8702"/>
          <p:cNvSpPr/>
          <p:nvPr/>
        </p:nvSpPr>
        <p:spPr>
          <a:xfrm>
            <a:off x="9453302" y="189530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703" name="object 8703"/>
          <p:cNvSpPr/>
          <p:nvPr/>
        </p:nvSpPr>
        <p:spPr>
          <a:xfrm>
            <a:off x="9453302" y="1895302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704" name="object 8704"/>
          <p:cNvSpPr/>
          <p:nvPr/>
        </p:nvSpPr>
        <p:spPr>
          <a:xfrm>
            <a:off x="9454342" y="189530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705" name="object 8705"/>
          <p:cNvSpPr/>
          <p:nvPr/>
        </p:nvSpPr>
        <p:spPr>
          <a:xfrm>
            <a:off x="9454342" y="1895302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706" name="object 8706"/>
          <p:cNvSpPr/>
          <p:nvPr/>
        </p:nvSpPr>
        <p:spPr>
          <a:xfrm>
            <a:off x="9455381" y="1895302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0" y="0"/>
                </a:moveTo>
                <a:lnTo>
                  <a:pt x="1524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707" name="object 8707"/>
          <p:cNvSpPr/>
          <p:nvPr/>
        </p:nvSpPr>
        <p:spPr>
          <a:xfrm>
            <a:off x="9456420" y="189634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708" name="object 8708"/>
          <p:cNvSpPr/>
          <p:nvPr/>
        </p:nvSpPr>
        <p:spPr>
          <a:xfrm>
            <a:off x="9456420" y="1896341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709" name="object 8709"/>
          <p:cNvSpPr/>
          <p:nvPr/>
        </p:nvSpPr>
        <p:spPr>
          <a:xfrm>
            <a:off x="9456420" y="1897379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710" name="object 8710"/>
          <p:cNvSpPr/>
          <p:nvPr/>
        </p:nvSpPr>
        <p:spPr>
          <a:xfrm>
            <a:off x="9457459" y="1897380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711" name="object 8711"/>
          <p:cNvSpPr/>
          <p:nvPr/>
        </p:nvSpPr>
        <p:spPr>
          <a:xfrm>
            <a:off x="9457459" y="1898419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712" name="object 8712"/>
          <p:cNvSpPr/>
          <p:nvPr/>
        </p:nvSpPr>
        <p:spPr>
          <a:xfrm>
            <a:off x="9456420" y="1899458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713" name="object 8713"/>
          <p:cNvSpPr/>
          <p:nvPr/>
        </p:nvSpPr>
        <p:spPr>
          <a:xfrm>
            <a:off x="9456420" y="1899458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714" name="object 8714"/>
          <p:cNvSpPr/>
          <p:nvPr/>
        </p:nvSpPr>
        <p:spPr>
          <a:xfrm>
            <a:off x="9456420" y="190049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715" name="object 8715"/>
          <p:cNvSpPr/>
          <p:nvPr/>
        </p:nvSpPr>
        <p:spPr>
          <a:xfrm>
            <a:off x="9456420" y="1900497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716" name="object 8716"/>
          <p:cNvSpPr/>
          <p:nvPr/>
        </p:nvSpPr>
        <p:spPr>
          <a:xfrm>
            <a:off x="9455381" y="1901536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717" name="object 8717"/>
          <p:cNvSpPr/>
          <p:nvPr/>
        </p:nvSpPr>
        <p:spPr>
          <a:xfrm>
            <a:off x="9455381" y="190153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718" name="object 8718"/>
          <p:cNvSpPr/>
          <p:nvPr/>
        </p:nvSpPr>
        <p:spPr>
          <a:xfrm>
            <a:off x="9455381" y="190153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719" name="object 8719"/>
          <p:cNvSpPr/>
          <p:nvPr/>
        </p:nvSpPr>
        <p:spPr>
          <a:xfrm>
            <a:off x="9454342" y="1901537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1524" y="0"/>
                </a:moveTo>
                <a:lnTo>
                  <a:pt x="0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720" name="object 8720"/>
          <p:cNvSpPr/>
          <p:nvPr/>
        </p:nvSpPr>
        <p:spPr>
          <a:xfrm>
            <a:off x="9453302" y="1901537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1524" y="152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721" name="object 8721"/>
          <p:cNvSpPr/>
          <p:nvPr/>
        </p:nvSpPr>
        <p:spPr>
          <a:xfrm>
            <a:off x="9452263" y="1901536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722" name="object 8722"/>
          <p:cNvSpPr/>
          <p:nvPr/>
        </p:nvSpPr>
        <p:spPr>
          <a:xfrm>
            <a:off x="9452263" y="190153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723" name="object 8723"/>
          <p:cNvSpPr/>
          <p:nvPr/>
        </p:nvSpPr>
        <p:spPr>
          <a:xfrm>
            <a:off x="9452263" y="190153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724" name="object 8724"/>
          <p:cNvSpPr/>
          <p:nvPr/>
        </p:nvSpPr>
        <p:spPr>
          <a:xfrm>
            <a:off x="9452263" y="1900497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725" name="object 8725"/>
          <p:cNvSpPr/>
          <p:nvPr/>
        </p:nvSpPr>
        <p:spPr>
          <a:xfrm>
            <a:off x="9451224" y="1900497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726" name="object 8726"/>
          <p:cNvSpPr/>
          <p:nvPr/>
        </p:nvSpPr>
        <p:spPr>
          <a:xfrm>
            <a:off x="9451223" y="1899458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727" name="object 8727"/>
          <p:cNvSpPr/>
          <p:nvPr/>
        </p:nvSpPr>
        <p:spPr>
          <a:xfrm>
            <a:off x="9451223" y="189945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728" name="object 8728"/>
          <p:cNvSpPr/>
          <p:nvPr/>
        </p:nvSpPr>
        <p:spPr>
          <a:xfrm>
            <a:off x="9451223" y="1898419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729" name="object 8729"/>
          <p:cNvSpPr/>
          <p:nvPr/>
        </p:nvSpPr>
        <p:spPr>
          <a:xfrm>
            <a:off x="9450185" y="1898419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730" name="object 8730"/>
          <p:cNvSpPr/>
          <p:nvPr/>
        </p:nvSpPr>
        <p:spPr>
          <a:xfrm>
            <a:off x="9450185" y="189945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731" name="object 8731"/>
          <p:cNvSpPr/>
          <p:nvPr/>
        </p:nvSpPr>
        <p:spPr>
          <a:xfrm>
            <a:off x="9450185" y="1899458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732" name="object 8732"/>
          <p:cNvSpPr/>
          <p:nvPr/>
        </p:nvSpPr>
        <p:spPr>
          <a:xfrm>
            <a:off x="9451223" y="1899458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733" name="object 8733"/>
          <p:cNvSpPr/>
          <p:nvPr/>
        </p:nvSpPr>
        <p:spPr>
          <a:xfrm>
            <a:off x="9443951" y="1896341"/>
            <a:ext cx="0" cy="216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1524" y="1524"/>
                </a:moveTo>
                <a:lnTo>
                  <a:pt x="1524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734" name="object 8734"/>
          <p:cNvSpPr/>
          <p:nvPr/>
        </p:nvSpPr>
        <p:spPr>
          <a:xfrm>
            <a:off x="9443951" y="1896341"/>
            <a:ext cx="0" cy="216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1524" y="1524"/>
                </a:moveTo>
                <a:lnTo>
                  <a:pt x="1524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735" name="object 8735"/>
          <p:cNvSpPr/>
          <p:nvPr/>
        </p:nvSpPr>
        <p:spPr>
          <a:xfrm>
            <a:off x="9443951" y="1898419"/>
            <a:ext cx="0" cy="216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1524" y="1524"/>
                </a:moveTo>
                <a:lnTo>
                  <a:pt x="1524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736" name="object 8736"/>
          <p:cNvSpPr/>
          <p:nvPr/>
        </p:nvSpPr>
        <p:spPr>
          <a:xfrm>
            <a:off x="9443951" y="1898419"/>
            <a:ext cx="0" cy="216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1524" y="1524"/>
                </a:moveTo>
                <a:lnTo>
                  <a:pt x="1524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737" name="object 8737"/>
          <p:cNvSpPr/>
          <p:nvPr/>
        </p:nvSpPr>
        <p:spPr>
          <a:xfrm>
            <a:off x="9443951" y="1896341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738" name="object 8738"/>
          <p:cNvSpPr/>
          <p:nvPr/>
        </p:nvSpPr>
        <p:spPr>
          <a:xfrm>
            <a:off x="9443951" y="1897380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739" name="object 8739"/>
          <p:cNvSpPr/>
          <p:nvPr/>
        </p:nvSpPr>
        <p:spPr>
          <a:xfrm>
            <a:off x="9443951" y="189634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740" name="object 8740"/>
          <p:cNvSpPr/>
          <p:nvPr/>
        </p:nvSpPr>
        <p:spPr>
          <a:xfrm>
            <a:off x="9443951" y="189634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741" name="object 8741"/>
          <p:cNvSpPr/>
          <p:nvPr/>
        </p:nvSpPr>
        <p:spPr>
          <a:xfrm>
            <a:off x="9443951" y="189634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742" name="object 8742"/>
          <p:cNvSpPr/>
          <p:nvPr/>
        </p:nvSpPr>
        <p:spPr>
          <a:xfrm>
            <a:off x="9443951" y="189634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743" name="object 8743"/>
          <p:cNvSpPr/>
          <p:nvPr/>
        </p:nvSpPr>
        <p:spPr>
          <a:xfrm>
            <a:off x="9443951" y="189634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744" name="object 8744"/>
          <p:cNvSpPr/>
          <p:nvPr/>
        </p:nvSpPr>
        <p:spPr>
          <a:xfrm>
            <a:off x="9443951" y="189634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745" name="object 8745"/>
          <p:cNvSpPr/>
          <p:nvPr/>
        </p:nvSpPr>
        <p:spPr>
          <a:xfrm>
            <a:off x="9443951" y="1897380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746" name="object 8746"/>
          <p:cNvSpPr/>
          <p:nvPr/>
        </p:nvSpPr>
        <p:spPr>
          <a:xfrm>
            <a:off x="9443951" y="1896341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747" name="object 8747"/>
          <p:cNvSpPr/>
          <p:nvPr/>
        </p:nvSpPr>
        <p:spPr>
          <a:xfrm>
            <a:off x="9443951" y="1899458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748" name="object 8748"/>
          <p:cNvSpPr/>
          <p:nvPr/>
        </p:nvSpPr>
        <p:spPr>
          <a:xfrm>
            <a:off x="9443951" y="1898419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749" name="object 8749"/>
          <p:cNvSpPr/>
          <p:nvPr/>
        </p:nvSpPr>
        <p:spPr>
          <a:xfrm>
            <a:off x="9443951" y="190049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750" name="object 8750"/>
          <p:cNvSpPr/>
          <p:nvPr/>
        </p:nvSpPr>
        <p:spPr>
          <a:xfrm>
            <a:off x="9443951" y="190049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751" name="object 8751"/>
          <p:cNvSpPr/>
          <p:nvPr/>
        </p:nvSpPr>
        <p:spPr>
          <a:xfrm>
            <a:off x="9443951" y="190049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752" name="object 8752"/>
          <p:cNvSpPr/>
          <p:nvPr/>
        </p:nvSpPr>
        <p:spPr>
          <a:xfrm>
            <a:off x="9443951" y="190049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753" name="object 8753"/>
          <p:cNvSpPr/>
          <p:nvPr/>
        </p:nvSpPr>
        <p:spPr>
          <a:xfrm>
            <a:off x="9443951" y="190049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754" name="object 8754"/>
          <p:cNvSpPr/>
          <p:nvPr/>
        </p:nvSpPr>
        <p:spPr>
          <a:xfrm>
            <a:off x="9443951" y="190049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755" name="object 8755"/>
          <p:cNvSpPr/>
          <p:nvPr/>
        </p:nvSpPr>
        <p:spPr>
          <a:xfrm>
            <a:off x="9443951" y="1898419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756" name="object 8756"/>
          <p:cNvSpPr/>
          <p:nvPr/>
        </p:nvSpPr>
        <p:spPr>
          <a:xfrm>
            <a:off x="9443951" y="1899458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757" name="object 8757"/>
          <p:cNvSpPr/>
          <p:nvPr/>
        </p:nvSpPr>
        <p:spPr>
          <a:xfrm>
            <a:off x="9439794" y="190257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758" name="object 8758"/>
          <p:cNvSpPr/>
          <p:nvPr/>
        </p:nvSpPr>
        <p:spPr>
          <a:xfrm>
            <a:off x="9439794" y="1902575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759" name="object 8759"/>
          <p:cNvSpPr/>
          <p:nvPr/>
        </p:nvSpPr>
        <p:spPr>
          <a:xfrm>
            <a:off x="9440834" y="1902575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760" name="object 8760"/>
          <p:cNvSpPr/>
          <p:nvPr/>
        </p:nvSpPr>
        <p:spPr>
          <a:xfrm>
            <a:off x="9442912" y="190257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761" name="object 8761"/>
          <p:cNvSpPr/>
          <p:nvPr/>
        </p:nvSpPr>
        <p:spPr>
          <a:xfrm>
            <a:off x="9442912" y="190257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762" name="object 8762"/>
          <p:cNvSpPr/>
          <p:nvPr/>
        </p:nvSpPr>
        <p:spPr>
          <a:xfrm>
            <a:off x="9440834" y="1902575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30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763" name="object 8763"/>
          <p:cNvSpPr/>
          <p:nvPr/>
        </p:nvSpPr>
        <p:spPr>
          <a:xfrm>
            <a:off x="9439794" y="1902575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764" name="object 8764"/>
          <p:cNvSpPr/>
          <p:nvPr/>
        </p:nvSpPr>
        <p:spPr>
          <a:xfrm>
            <a:off x="9439794" y="190257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765" name="object 8765"/>
          <p:cNvSpPr/>
          <p:nvPr/>
        </p:nvSpPr>
        <p:spPr>
          <a:xfrm>
            <a:off x="9439794" y="190049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766" name="object 8766"/>
          <p:cNvSpPr/>
          <p:nvPr/>
        </p:nvSpPr>
        <p:spPr>
          <a:xfrm>
            <a:off x="9439794" y="1900497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767" name="object 8767"/>
          <p:cNvSpPr/>
          <p:nvPr/>
        </p:nvSpPr>
        <p:spPr>
          <a:xfrm>
            <a:off x="9440834" y="1900497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768" name="object 8768"/>
          <p:cNvSpPr/>
          <p:nvPr/>
        </p:nvSpPr>
        <p:spPr>
          <a:xfrm>
            <a:off x="9442912" y="190049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769" name="object 8769"/>
          <p:cNvSpPr/>
          <p:nvPr/>
        </p:nvSpPr>
        <p:spPr>
          <a:xfrm>
            <a:off x="9442912" y="190049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770" name="object 8770"/>
          <p:cNvSpPr/>
          <p:nvPr/>
        </p:nvSpPr>
        <p:spPr>
          <a:xfrm>
            <a:off x="9440834" y="1900497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30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771" name="object 8771"/>
          <p:cNvSpPr/>
          <p:nvPr/>
        </p:nvSpPr>
        <p:spPr>
          <a:xfrm>
            <a:off x="9439794" y="1900497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772" name="object 8772"/>
          <p:cNvSpPr/>
          <p:nvPr/>
        </p:nvSpPr>
        <p:spPr>
          <a:xfrm>
            <a:off x="9439794" y="190049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773" name="object 8773"/>
          <p:cNvSpPr/>
          <p:nvPr/>
        </p:nvSpPr>
        <p:spPr>
          <a:xfrm>
            <a:off x="9438754" y="190049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774" name="object 8774"/>
          <p:cNvSpPr/>
          <p:nvPr/>
        </p:nvSpPr>
        <p:spPr>
          <a:xfrm>
            <a:off x="9438754" y="1900497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775" name="object 8775"/>
          <p:cNvSpPr/>
          <p:nvPr/>
        </p:nvSpPr>
        <p:spPr>
          <a:xfrm>
            <a:off x="9440834" y="1900497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776" name="object 8776"/>
          <p:cNvSpPr/>
          <p:nvPr/>
        </p:nvSpPr>
        <p:spPr>
          <a:xfrm>
            <a:off x="9441873" y="1900497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777" name="object 8777"/>
          <p:cNvSpPr/>
          <p:nvPr/>
        </p:nvSpPr>
        <p:spPr>
          <a:xfrm>
            <a:off x="9443951" y="190049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778" name="object 8778"/>
          <p:cNvSpPr/>
          <p:nvPr/>
        </p:nvSpPr>
        <p:spPr>
          <a:xfrm>
            <a:off x="9443951" y="190049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779" name="object 8779"/>
          <p:cNvSpPr/>
          <p:nvPr/>
        </p:nvSpPr>
        <p:spPr>
          <a:xfrm>
            <a:off x="9441873" y="1900497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30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780" name="object 8780"/>
          <p:cNvSpPr/>
          <p:nvPr/>
        </p:nvSpPr>
        <p:spPr>
          <a:xfrm>
            <a:off x="9440834" y="1900497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781" name="object 8781"/>
          <p:cNvSpPr/>
          <p:nvPr/>
        </p:nvSpPr>
        <p:spPr>
          <a:xfrm>
            <a:off x="9438755" y="1900497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30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782" name="object 8782"/>
          <p:cNvSpPr/>
          <p:nvPr/>
        </p:nvSpPr>
        <p:spPr>
          <a:xfrm>
            <a:off x="9438754" y="190049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783" name="object 8783"/>
          <p:cNvSpPr/>
          <p:nvPr/>
        </p:nvSpPr>
        <p:spPr>
          <a:xfrm>
            <a:off x="9437716" y="1900497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784" name="object 8784"/>
          <p:cNvSpPr/>
          <p:nvPr/>
        </p:nvSpPr>
        <p:spPr>
          <a:xfrm>
            <a:off x="9438754" y="1900497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785" name="object 8785"/>
          <p:cNvSpPr/>
          <p:nvPr/>
        </p:nvSpPr>
        <p:spPr>
          <a:xfrm>
            <a:off x="9439794" y="1900497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786" name="object 8786"/>
          <p:cNvSpPr/>
          <p:nvPr/>
        </p:nvSpPr>
        <p:spPr>
          <a:xfrm>
            <a:off x="9441873" y="1900497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787" name="object 8787"/>
          <p:cNvSpPr/>
          <p:nvPr/>
        </p:nvSpPr>
        <p:spPr>
          <a:xfrm>
            <a:off x="9442912" y="1900497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788" name="object 8788"/>
          <p:cNvSpPr/>
          <p:nvPr/>
        </p:nvSpPr>
        <p:spPr>
          <a:xfrm>
            <a:off x="9442912" y="1900497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789" name="object 8789"/>
          <p:cNvSpPr/>
          <p:nvPr/>
        </p:nvSpPr>
        <p:spPr>
          <a:xfrm>
            <a:off x="9441873" y="1900497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790" name="object 8790"/>
          <p:cNvSpPr/>
          <p:nvPr/>
        </p:nvSpPr>
        <p:spPr>
          <a:xfrm>
            <a:off x="9439794" y="1900497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30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791" name="object 8791"/>
          <p:cNvSpPr/>
          <p:nvPr/>
        </p:nvSpPr>
        <p:spPr>
          <a:xfrm>
            <a:off x="9438755" y="1900497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792" name="object 8792"/>
          <p:cNvSpPr/>
          <p:nvPr/>
        </p:nvSpPr>
        <p:spPr>
          <a:xfrm>
            <a:off x="9437716" y="1900497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793" name="object 8793"/>
          <p:cNvSpPr/>
          <p:nvPr/>
        </p:nvSpPr>
        <p:spPr>
          <a:xfrm>
            <a:off x="9437716" y="1896341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794" name="object 8794"/>
          <p:cNvSpPr/>
          <p:nvPr/>
        </p:nvSpPr>
        <p:spPr>
          <a:xfrm>
            <a:off x="9438754" y="1896341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795" name="object 8795"/>
          <p:cNvSpPr/>
          <p:nvPr/>
        </p:nvSpPr>
        <p:spPr>
          <a:xfrm>
            <a:off x="9439794" y="1896341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796" name="object 8796"/>
          <p:cNvSpPr/>
          <p:nvPr/>
        </p:nvSpPr>
        <p:spPr>
          <a:xfrm>
            <a:off x="9441873" y="1896341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797" name="object 8797"/>
          <p:cNvSpPr/>
          <p:nvPr/>
        </p:nvSpPr>
        <p:spPr>
          <a:xfrm>
            <a:off x="9442912" y="1896341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798" name="object 8798"/>
          <p:cNvSpPr/>
          <p:nvPr/>
        </p:nvSpPr>
        <p:spPr>
          <a:xfrm>
            <a:off x="9442912" y="1896341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799" name="object 8799"/>
          <p:cNvSpPr/>
          <p:nvPr/>
        </p:nvSpPr>
        <p:spPr>
          <a:xfrm>
            <a:off x="9441873" y="1896341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800" name="object 8800"/>
          <p:cNvSpPr/>
          <p:nvPr/>
        </p:nvSpPr>
        <p:spPr>
          <a:xfrm>
            <a:off x="9439794" y="1896341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30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801" name="object 8801"/>
          <p:cNvSpPr/>
          <p:nvPr/>
        </p:nvSpPr>
        <p:spPr>
          <a:xfrm>
            <a:off x="9438755" y="1896341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802" name="object 8802"/>
          <p:cNvSpPr/>
          <p:nvPr/>
        </p:nvSpPr>
        <p:spPr>
          <a:xfrm>
            <a:off x="9437716" y="1896341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803" name="object 8803"/>
          <p:cNvSpPr/>
          <p:nvPr/>
        </p:nvSpPr>
        <p:spPr>
          <a:xfrm>
            <a:off x="9438754" y="189634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804" name="object 8804"/>
          <p:cNvSpPr/>
          <p:nvPr/>
        </p:nvSpPr>
        <p:spPr>
          <a:xfrm>
            <a:off x="9438754" y="1896341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805" name="object 8805"/>
          <p:cNvSpPr/>
          <p:nvPr/>
        </p:nvSpPr>
        <p:spPr>
          <a:xfrm>
            <a:off x="9440834" y="1896341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806" name="object 8806"/>
          <p:cNvSpPr/>
          <p:nvPr/>
        </p:nvSpPr>
        <p:spPr>
          <a:xfrm>
            <a:off x="9441873" y="1896341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807" name="object 8807"/>
          <p:cNvSpPr/>
          <p:nvPr/>
        </p:nvSpPr>
        <p:spPr>
          <a:xfrm>
            <a:off x="9443951" y="189634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808" name="object 8808"/>
          <p:cNvSpPr/>
          <p:nvPr/>
        </p:nvSpPr>
        <p:spPr>
          <a:xfrm>
            <a:off x="9443951" y="189634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809" name="object 8809"/>
          <p:cNvSpPr/>
          <p:nvPr/>
        </p:nvSpPr>
        <p:spPr>
          <a:xfrm>
            <a:off x="9441873" y="1896341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30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810" name="object 8810"/>
          <p:cNvSpPr/>
          <p:nvPr/>
        </p:nvSpPr>
        <p:spPr>
          <a:xfrm>
            <a:off x="9440834" y="1896341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811" name="object 8811"/>
          <p:cNvSpPr/>
          <p:nvPr/>
        </p:nvSpPr>
        <p:spPr>
          <a:xfrm>
            <a:off x="9438755" y="1896341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30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812" name="object 8812"/>
          <p:cNvSpPr/>
          <p:nvPr/>
        </p:nvSpPr>
        <p:spPr>
          <a:xfrm>
            <a:off x="9438754" y="189634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813" name="object 8813"/>
          <p:cNvSpPr/>
          <p:nvPr/>
        </p:nvSpPr>
        <p:spPr>
          <a:xfrm>
            <a:off x="9439794" y="189634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814" name="object 8814"/>
          <p:cNvSpPr/>
          <p:nvPr/>
        </p:nvSpPr>
        <p:spPr>
          <a:xfrm>
            <a:off x="9439794" y="1896341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815" name="object 8815"/>
          <p:cNvSpPr/>
          <p:nvPr/>
        </p:nvSpPr>
        <p:spPr>
          <a:xfrm>
            <a:off x="9440834" y="1896341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816" name="object 8816"/>
          <p:cNvSpPr/>
          <p:nvPr/>
        </p:nvSpPr>
        <p:spPr>
          <a:xfrm>
            <a:off x="9442912" y="189634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817" name="object 8817"/>
          <p:cNvSpPr/>
          <p:nvPr/>
        </p:nvSpPr>
        <p:spPr>
          <a:xfrm>
            <a:off x="9442912" y="189634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818" name="object 8818"/>
          <p:cNvSpPr/>
          <p:nvPr/>
        </p:nvSpPr>
        <p:spPr>
          <a:xfrm>
            <a:off x="9440834" y="1896341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30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819" name="object 8819"/>
          <p:cNvSpPr/>
          <p:nvPr/>
        </p:nvSpPr>
        <p:spPr>
          <a:xfrm>
            <a:off x="9439794" y="1896341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820" name="object 8820"/>
          <p:cNvSpPr/>
          <p:nvPr/>
        </p:nvSpPr>
        <p:spPr>
          <a:xfrm>
            <a:off x="9439794" y="189634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821" name="object 8821"/>
          <p:cNvSpPr/>
          <p:nvPr/>
        </p:nvSpPr>
        <p:spPr>
          <a:xfrm>
            <a:off x="9439794" y="189426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822" name="object 8822"/>
          <p:cNvSpPr/>
          <p:nvPr/>
        </p:nvSpPr>
        <p:spPr>
          <a:xfrm>
            <a:off x="9439794" y="1894262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823" name="object 8823"/>
          <p:cNvSpPr/>
          <p:nvPr/>
        </p:nvSpPr>
        <p:spPr>
          <a:xfrm>
            <a:off x="9440834" y="1894262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824" name="object 8824"/>
          <p:cNvSpPr/>
          <p:nvPr/>
        </p:nvSpPr>
        <p:spPr>
          <a:xfrm>
            <a:off x="9442912" y="189426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825" name="object 8825"/>
          <p:cNvSpPr/>
          <p:nvPr/>
        </p:nvSpPr>
        <p:spPr>
          <a:xfrm>
            <a:off x="9442912" y="189426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826" name="object 8826"/>
          <p:cNvSpPr/>
          <p:nvPr/>
        </p:nvSpPr>
        <p:spPr>
          <a:xfrm>
            <a:off x="9440834" y="1894262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30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827" name="object 8827"/>
          <p:cNvSpPr/>
          <p:nvPr/>
        </p:nvSpPr>
        <p:spPr>
          <a:xfrm>
            <a:off x="9439794" y="1894262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828" name="object 8828"/>
          <p:cNvSpPr/>
          <p:nvPr/>
        </p:nvSpPr>
        <p:spPr>
          <a:xfrm>
            <a:off x="9439794" y="189426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829" name="object 8829"/>
          <p:cNvSpPr/>
          <p:nvPr/>
        </p:nvSpPr>
        <p:spPr>
          <a:xfrm>
            <a:off x="9439794" y="189426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830" name="object 8830"/>
          <p:cNvSpPr/>
          <p:nvPr/>
        </p:nvSpPr>
        <p:spPr>
          <a:xfrm>
            <a:off x="9439794" y="1894262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831" name="object 8831"/>
          <p:cNvSpPr/>
          <p:nvPr/>
        </p:nvSpPr>
        <p:spPr>
          <a:xfrm>
            <a:off x="9440834" y="1894262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832" name="object 8832"/>
          <p:cNvSpPr/>
          <p:nvPr/>
        </p:nvSpPr>
        <p:spPr>
          <a:xfrm>
            <a:off x="9441873" y="1894262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833" name="object 8833"/>
          <p:cNvSpPr/>
          <p:nvPr/>
        </p:nvSpPr>
        <p:spPr>
          <a:xfrm>
            <a:off x="9441873" y="1894262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834" name="object 8834"/>
          <p:cNvSpPr/>
          <p:nvPr/>
        </p:nvSpPr>
        <p:spPr>
          <a:xfrm>
            <a:off x="9440834" y="1894262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835" name="object 8835"/>
          <p:cNvSpPr/>
          <p:nvPr/>
        </p:nvSpPr>
        <p:spPr>
          <a:xfrm>
            <a:off x="9439794" y="1894262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836" name="object 8836"/>
          <p:cNvSpPr/>
          <p:nvPr/>
        </p:nvSpPr>
        <p:spPr>
          <a:xfrm>
            <a:off x="9439794" y="189426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837" name="object 8837"/>
          <p:cNvSpPr/>
          <p:nvPr/>
        </p:nvSpPr>
        <p:spPr>
          <a:xfrm>
            <a:off x="9439794" y="189426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838" name="object 8838"/>
          <p:cNvSpPr/>
          <p:nvPr/>
        </p:nvSpPr>
        <p:spPr>
          <a:xfrm>
            <a:off x="9439794" y="1894262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839" name="object 8839"/>
          <p:cNvSpPr/>
          <p:nvPr/>
        </p:nvSpPr>
        <p:spPr>
          <a:xfrm>
            <a:off x="9440834" y="1894262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840" name="object 8840"/>
          <p:cNvSpPr/>
          <p:nvPr/>
        </p:nvSpPr>
        <p:spPr>
          <a:xfrm>
            <a:off x="9441873" y="1894262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841" name="object 8841"/>
          <p:cNvSpPr/>
          <p:nvPr/>
        </p:nvSpPr>
        <p:spPr>
          <a:xfrm>
            <a:off x="9441873" y="1894262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842" name="object 8842"/>
          <p:cNvSpPr/>
          <p:nvPr/>
        </p:nvSpPr>
        <p:spPr>
          <a:xfrm>
            <a:off x="9440834" y="1894262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843" name="object 8843"/>
          <p:cNvSpPr/>
          <p:nvPr/>
        </p:nvSpPr>
        <p:spPr>
          <a:xfrm>
            <a:off x="9439794" y="1894262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844" name="object 8844"/>
          <p:cNvSpPr/>
          <p:nvPr/>
        </p:nvSpPr>
        <p:spPr>
          <a:xfrm>
            <a:off x="9439794" y="189426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845" name="object 8845"/>
          <p:cNvSpPr/>
          <p:nvPr/>
        </p:nvSpPr>
        <p:spPr>
          <a:xfrm>
            <a:off x="9437716" y="1894262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846" name="object 8846"/>
          <p:cNvSpPr/>
          <p:nvPr/>
        </p:nvSpPr>
        <p:spPr>
          <a:xfrm>
            <a:off x="9438754" y="1894262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847" name="object 8847"/>
          <p:cNvSpPr/>
          <p:nvPr/>
        </p:nvSpPr>
        <p:spPr>
          <a:xfrm>
            <a:off x="9439794" y="1894262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848" name="object 8848"/>
          <p:cNvSpPr/>
          <p:nvPr/>
        </p:nvSpPr>
        <p:spPr>
          <a:xfrm>
            <a:off x="9440834" y="1894262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849" name="object 8849"/>
          <p:cNvSpPr/>
          <p:nvPr/>
        </p:nvSpPr>
        <p:spPr>
          <a:xfrm>
            <a:off x="9442912" y="1894262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850" name="object 8850"/>
          <p:cNvSpPr/>
          <p:nvPr/>
        </p:nvSpPr>
        <p:spPr>
          <a:xfrm>
            <a:off x="9443951" y="1894262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851" name="object 8851"/>
          <p:cNvSpPr/>
          <p:nvPr/>
        </p:nvSpPr>
        <p:spPr>
          <a:xfrm>
            <a:off x="9443950" y="1894262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852" name="object 8852"/>
          <p:cNvSpPr/>
          <p:nvPr/>
        </p:nvSpPr>
        <p:spPr>
          <a:xfrm>
            <a:off x="9442912" y="1894262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853" name="object 8853"/>
          <p:cNvSpPr/>
          <p:nvPr/>
        </p:nvSpPr>
        <p:spPr>
          <a:xfrm>
            <a:off x="9440834" y="1894262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30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854" name="object 8854"/>
          <p:cNvSpPr/>
          <p:nvPr/>
        </p:nvSpPr>
        <p:spPr>
          <a:xfrm>
            <a:off x="9439794" y="1894262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855" name="object 8855"/>
          <p:cNvSpPr/>
          <p:nvPr/>
        </p:nvSpPr>
        <p:spPr>
          <a:xfrm>
            <a:off x="9438755" y="1894262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856" name="object 8856"/>
          <p:cNvSpPr/>
          <p:nvPr/>
        </p:nvSpPr>
        <p:spPr>
          <a:xfrm>
            <a:off x="9437716" y="1894262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857" name="object 8857"/>
          <p:cNvSpPr/>
          <p:nvPr/>
        </p:nvSpPr>
        <p:spPr>
          <a:xfrm>
            <a:off x="9436677" y="1893223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858" name="object 8858"/>
          <p:cNvSpPr/>
          <p:nvPr/>
        </p:nvSpPr>
        <p:spPr>
          <a:xfrm>
            <a:off x="9437716" y="1893223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859" name="object 8859"/>
          <p:cNvSpPr/>
          <p:nvPr/>
        </p:nvSpPr>
        <p:spPr>
          <a:xfrm>
            <a:off x="9438754" y="1893223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860" name="object 8860"/>
          <p:cNvSpPr/>
          <p:nvPr/>
        </p:nvSpPr>
        <p:spPr>
          <a:xfrm>
            <a:off x="9440834" y="1893223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861" name="object 8861"/>
          <p:cNvSpPr/>
          <p:nvPr/>
        </p:nvSpPr>
        <p:spPr>
          <a:xfrm>
            <a:off x="9442912" y="1893223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862" name="object 8862"/>
          <p:cNvSpPr/>
          <p:nvPr/>
        </p:nvSpPr>
        <p:spPr>
          <a:xfrm>
            <a:off x="9444989" y="189322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863" name="object 8863"/>
          <p:cNvSpPr/>
          <p:nvPr/>
        </p:nvSpPr>
        <p:spPr>
          <a:xfrm>
            <a:off x="9444989" y="189322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864" name="object 8864"/>
          <p:cNvSpPr/>
          <p:nvPr/>
        </p:nvSpPr>
        <p:spPr>
          <a:xfrm>
            <a:off x="9442911" y="1893223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30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865" name="object 8865"/>
          <p:cNvSpPr/>
          <p:nvPr/>
        </p:nvSpPr>
        <p:spPr>
          <a:xfrm>
            <a:off x="9440834" y="1893223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30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866" name="object 8866"/>
          <p:cNvSpPr/>
          <p:nvPr/>
        </p:nvSpPr>
        <p:spPr>
          <a:xfrm>
            <a:off x="9438755" y="1893223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30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867" name="object 8867"/>
          <p:cNvSpPr/>
          <p:nvPr/>
        </p:nvSpPr>
        <p:spPr>
          <a:xfrm>
            <a:off x="9437716" y="1893223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868" name="object 8868"/>
          <p:cNvSpPr/>
          <p:nvPr/>
        </p:nvSpPr>
        <p:spPr>
          <a:xfrm>
            <a:off x="9436677" y="1893223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869" name="object 8869"/>
          <p:cNvSpPr/>
          <p:nvPr/>
        </p:nvSpPr>
        <p:spPr>
          <a:xfrm>
            <a:off x="9436677" y="1891145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870" name="object 8870"/>
          <p:cNvSpPr/>
          <p:nvPr/>
        </p:nvSpPr>
        <p:spPr>
          <a:xfrm>
            <a:off x="9444989" y="189114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871" name="object 8871"/>
          <p:cNvSpPr/>
          <p:nvPr/>
        </p:nvSpPr>
        <p:spPr>
          <a:xfrm>
            <a:off x="9444989" y="189114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872" name="object 8872"/>
          <p:cNvSpPr/>
          <p:nvPr/>
        </p:nvSpPr>
        <p:spPr>
          <a:xfrm>
            <a:off x="9442911" y="1891145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30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873" name="object 8873"/>
          <p:cNvSpPr/>
          <p:nvPr/>
        </p:nvSpPr>
        <p:spPr>
          <a:xfrm>
            <a:off x="9440834" y="1891145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30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874" name="object 8874"/>
          <p:cNvSpPr/>
          <p:nvPr/>
        </p:nvSpPr>
        <p:spPr>
          <a:xfrm>
            <a:off x="9438755" y="1891145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30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875" name="object 8875"/>
          <p:cNvSpPr/>
          <p:nvPr/>
        </p:nvSpPr>
        <p:spPr>
          <a:xfrm>
            <a:off x="9437716" y="1891145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876" name="object 8876"/>
          <p:cNvSpPr/>
          <p:nvPr/>
        </p:nvSpPr>
        <p:spPr>
          <a:xfrm>
            <a:off x="9436677" y="1891145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877" name="object 8877"/>
          <p:cNvSpPr/>
          <p:nvPr/>
        </p:nvSpPr>
        <p:spPr>
          <a:xfrm>
            <a:off x="9452263" y="1900497"/>
            <a:ext cx="433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878" name="object 8878"/>
          <p:cNvSpPr/>
          <p:nvPr/>
        </p:nvSpPr>
        <p:spPr>
          <a:xfrm>
            <a:off x="9432520" y="191400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879" name="object 8879"/>
          <p:cNvSpPr/>
          <p:nvPr/>
        </p:nvSpPr>
        <p:spPr>
          <a:xfrm>
            <a:off x="9430443" y="1912966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1524" y="152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880" name="object 8880"/>
          <p:cNvSpPr/>
          <p:nvPr/>
        </p:nvSpPr>
        <p:spPr>
          <a:xfrm>
            <a:off x="9430443" y="191296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881" name="object 8881"/>
          <p:cNvSpPr/>
          <p:nvPr/>
        </p:nvSpPr>
        <p:spPr>
          <a:xfrm>
            <a:off x="9430443" y="1911928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882" name="object 8882"/>
          <p:cNvSpPr/>
          <p:nvPr/>
        </p:nvSpPr>
        <p:spPr>
          <a:xfrm>
            <a:off x="9472005" y="1914005"/>
            <a:ext cx="2165" cy="433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3048" y="0"/>
                </a:moveTo>
                <a:lnTo>
                  <a:pt x="0" y="609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883" name="object 8883"/>
          <p:cNvSpPr/>
          <p:nvPr/>
        </p:nvSpPr>
        <p:spPr>
          <a:xfrm>
            <a:off x="9468888" y="1918162"/>
            <a:ext cx="3464" cy="4330"/>
          </a:xfrm>
          <a:custGeom>
            <a:avLst/>
            <a:gdLst/>
            <a:ahLst/>
            <a:cxnLst/>
            <a:rect l="l" t="t" r="r" b="b"/>
            <a:pathLst>
              <a:path w="5079" h="6350">
                <a:moveTo>
                  <a:pt x="4572" y="0"/>
                </a:moveTo>
                <a:lnTo>
                  <a:pt x="0" y="609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884" name="object 8884"/>
          <p:cNvSpPr/>
          <p:nvPr/>
        </p:nvSpPr>
        <p:spPr>
          <a:xfrm>
            <a:off x="9465771" y="1922318"/>
            <a:ext cx="3464" cy="3464"/>
          </a:xfrm>
          <a:custGeom>
            <a:avLst/>
            <a:gdLst/>
            <a:ahLst/>
            <a:cxnLst/>
            <a:rect l="l" t="t" r="r" b="b"/>
            <a:pathLst>
              <a:path w="5079" h="5080">
                <a:moveTo>
                  <a:pt x="4572" y="0"/>
                </a:moveTo>
                <a:lnTo>
                  <a:pt x="0" y="4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885" name="object 8885"/>
          <p:cNvSpPr/>
          <p:nvPr/>
        </p:nvSpPr>
        <p:spPr>
          <a:xfrm>
            <a:off x="9461615" y="1925436"/>
            <a:ext cx="4330" cy="216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6096" y="0"/>
                </a:moveTo>
                <a:lnTo>
                  <a:pt x="0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886" name="object 8886"/>
          <p:cNvSpPr/>
          <p:nvPr/>
        </p:nvSpPr>
        <p:spPr>
          <a:xfrm>
            <a:off x="9456419" y="1927514"/>
            <a:ext cx="5195" cy="1299"/>
          </a:xfrm>
          <a:custGeom>
            <a:avLst/>
            <a:gdLst/>
            <a:ahLst/>
            <a:cxnLst/>
            <a:rect l="l" t="t" r="r" b="b"/>
            <a:pathLst>
              <a:path w="7620" h="1905">
                <a:moveTo>
                  <a:pt x="7620" y="0"/>
                </a:moveTo>
                <a:lnTo>
                  <a:pt x="0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887" name="object 8887"/>
          <p:cNvSpPr/>
          <p:nvPr/>
        </p:nvSpPr>
        <p:spPr>
          <a:xfrm>
            <a:off x="9452263" y="1928553"/>
            <a:ext cx="433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609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888" name="object 8888"/>
          <p:cNvSpPr/>
          <p:nvPr/>
        </p:nvSpPr>
        <p:spPr>
          <a:xfrm>
            <a:off x="9447068" y="1927514"/>
            <a:ext cx="5195" cy="1299"/>
          </a:xfrm>
          <a:custGeom>
            <a:avLst/>
            <a:gdLst/>
            <a:ahLst/>
            <a:cxnLst/>
            <a:rect l="l" t="t" r="r" b="b"/>
            <a:pathLst>
              <a:path w="7620" h="1905">
                <a:moveTo>
                  <a:pt x="7620" y="152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889" name="object 8889"/>
          <p:cNvSpPr/>
          <p:nvPr/>
        </p:nvSpPr>
        <p:spPr>
          <a:xfrm>
            <a:off x="9442910" y="1925436"/>
            <a:ext cx="4330" cy="216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6096" y="304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890" name="object 8890"/>
          <p:cNvSpPr/>
          <p:nvPr/>
        </p:nvSpPr>
        <p:spPr>
          <a:xfrm>
            <a:off x="9438755" y="1922318"/>
            <a:ext cx="4330" cy="3464"/>
          </a:xfrm>
          <a:custGeom>
            <a:avLst/>
            <a:gdLst/>
            <a:ahLst/>
            <a:cxnLst/>
            <a:rect l="l" t="t" r="r" b="b"/>
            <a:pathLst>
              <a:path w="6350" h="5080">
                <a:moveTo>
                  <a:pt x="6096" y="457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891" name="object 8891"/>
          <p:cNvSpPr/>
          <p:nvPr/>
        </p:nvSpPr>
        <p:spPr>
          <a:xfrm>
            <a:off x="9436677" y="1918162"/>
            <a:ext cx="2165" cy="433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3048" y="609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892" name="object 8892"/>
          <p:cNvSpPr/>
          <p:nvPr/>
        </p:nvSpPr>
        <p:spPr>
          <a:xfrm>
            <a:off x="9434598" y="1914005"/>
            <a:ext cx="2165" cy="433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3048" y="609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893" name="object 8893"/>
          <p:cNvSpPr/>
          <p:nvPr/>
        </p:nvSpPr>
        <p:spPr>
          <a:xfrm>
            <a:off x="9435638" y="1904653"/>
            <a:ext cx="0" cy="6494"/>
          </a:xfrm>
          <a:custGeom>
            <a:avLst/>
            <a:gdLst/>
            <a:ahLst/>
            <a:cxnLst/>
            <a:rect l="l" t="t" r="r" b="b"/>
            <a:pathLst>
              <a:path h="9525">
                <a:moveTo>
                  <a:pt x="0" y="0"/>
                </a:moveTo>
                <a:lnTo>
                  <a:pt x="0" y="914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894" name="object 8894"/>
          <p:cNvSpPr/>
          <p:nvPr/>
        </p:nvSpPr>
        <p:spPr>
          <a:xfrm>
            <a:off x="9470966" y="1902575"/>
            <a:ext cx="1299" cy="3464"/>
          </a:xfrm>
          <a:custGeom>
            <a:avLst/>
            <a:gdLst/>
            <a:ahLst/>
            <a:cxnLst/>
            <a:rect l="l" t="t" r="r" b="b"/>
            <a:pathLst>
              <a:path w="1904" h="5080">
                <a:moveTo>
                  <a:pt x="1524" y="457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895" name="object 8895"/>
          <p:cNvSpPr/>
          <p:nvPr/>
        </p:nvSpPr>
        <p:spPr>
          <a:xfrm>
            <a:off x="9467850" y="1900497"/>
            <a:ext cx="2165" cy="1299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3048" y="152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896" name="object 8896"/>
          <p:cNvSpPr/>
          <p:nvPr/>
        </p:nvSpPr>
        <p:spPr>
          <a:xfrm>
            <a:off x="9456420" y="1900497"/>
            <a:ext cx="11690" cy="0"/>
          </a:xfrm>
          <a:custGeom>
            <a:avLst/>
            <a:gdLst/>
            <a:ahLst/>
            <a:cxnLst/>
            <a:rect l="l" t="t" r="r" b="b"/>
            <a:pathLst>
              <a:path w="17145">
                <a:moveTo>
                  <a:pt x="1676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897" name="object 8897"/>
          <p:cNvSpPr/>
          <p:nvPr/>
        </p:nvSpPr>
        <p:spPr>
          <a:xfrm>
            <a:off x="9440834" y="1900497"/>
            <a:ext cx="11690" cy="0"/>
          </a:xfrm>
          <a:custGeom>
            <a:avLst/>
            <a:gdLst/>
            <a:ahLst/>
            <a:cxnLst/>
            <a:rect l="l" t="t" r="r" b="b"/>
            <a:pathLst>
              <a:path w="17145">
                <a:moveTo>
                  <a:pt x="1676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898" name="object 8898"/>
          <p:cNvSpPr/>
          <p:nvPr/>
        </p:nvSpPr>
        <p:spPr>
          <a:xfrm>
            <a:off x="9437716" y="1900497"/>
            <a:ext cx="3464" cy="1299"/>
          </a:xfrm>
          <a:custGeom>
            <a:avLst/>
            <a:gdLst/>
            <a:ahLst/>
            <a:cxnLst/>
            <a:rect l="l" t="t" r="r" b="b"/>
            <a:pathLst>
              <a:path w="5079" h="1905">
                <a:moveTo>
                  <a:pt x="4572" y="0"/>
                </a:moveTo>
                <a:lnTo>
                  <a:pt x="0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899" name="object 8899"/>
          <p:cNvSpPr/>
          <p:nvPr/>
        </p:nvSpPr>
        <p:spPr>
          <a:xfrm>
            <a:off x="9435637" y="1902575"/>
            <a:ext cx="2165" cy="3464"/>
          </a:xfrm>
          <a:custGeom>
            <a:avLst/>
            <a:gdLst/>
            <a:ahLst/>
            <a:cxnLst/>
            <a:rect l="l" t="t" r="r" b="b"/>
            <a:pathLst>
              <a:path w="3175" h="5080">
                <a:moveTo>
                  <a:pt x="3048" y="0"/>
                </a:moveTo>
                <a:lnTo>
                  <a:pt x="0" y="4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900" name="object 8900"/>
          <p:cNvSpPr/>
          <p:nvPr/>
        </p:nvSpPr>
        <p:spPr>
          <a:xfrm>
            <a:off x="9472006" y="1904653"/>
            <a:ext cx="0" cy="6494"/>
          </a:xfrm>
          <a:custGeom>
            <a:avLst/>
            <a:gdLst/>
            <a:ahLst/>
            <a:cxnLst/>
            <a:rect l="l" t="t" r="r" b="b"/>
            <a:pathLst>
              <a:path h="9525">
                <a:moveTo>
                  <a:pt x="0" y="0"/>
                </a:moveTo>
                <a:lnTo>
                  <a:pt x="0" y="914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901" name="object 8901"/>
          <p:cNvSpPr/>
          <p:nvPr/>
        </p:nvSpPr>
        <p:spPr>
          <a:xfrm>
            <a:off x="9434598" y="1914005"/>
            <a:ext cx="1299" cy="4330"/>
          </a:xfrm>
          <a:custGeom>
            <a:avLst/>
            <a:gdLst/>
            <a:ahLst/>
            <a:cxnLst/>
            <a:rect l="l" t="t" r="r" b="b"/>
            <a:pathLst>
              <a:path w="1904" h="6350">
                <a:moveTo>
                  <a:pt x="0" y="0"/>
                </a:moveTo>
                <a:lnTo>
                  <a:pt x="1524" y="609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902" name="object 8902"/>
          <p:cNvSpPr/>
          <p:nvPr/>
        </p:nvSpPr>
        <p:spPr>
          <a:xfrm>
            <a:off x="9435637" y="1918162"/>
            <a:ext cx="3464" cy="4330"/>
          </a:xfrm>
          <a:custGeom>
            <a:avLst/>
            <a:gdLst/>
            <a:ahLst/>
            <a:cxnLst/>
            <a:rect l="l" t="t" r="r" b="b"/>
            <a:pathLst>
              <a:path w="5079" h="6350">
                <a:moveTo>
                  <a:pt x="0" y="0"/>
                </a:moveTo>
                <a:lnTo>
                  <a:pt x="4572" y="609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903" name="object 8903"/>
          <p:cNvSpPr/>
          <p:nvPr/>
        </p:nvSpPr>
        <p:spPr>
          <a:xfrm>
            <a:off x="9438754" y="1922318"/>
            <a:ext cx="4330" cy="3464"/>
          </a:xfrm>
          <a:custGeom>
            <a:avLst/>
            <a:gdLst/>
            <a:ahLst/>
            <a:cxnLst/>
            <a:rect l="l" t="t" r="r" b="b"/>
            <a:pathLst>
              <a:path w="6350" h="5080">
                <a:moveTo>
                  <a:pt x="0" y="0"/>
                </a:moveTo>
                <a:lnTo>
                  <a:pt x="6096" y="4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904" name="object 8904"/>
          <p:cNvSpPr/>
          <p:nvPr/>
        </p:nvSpPr>
        <p:spPr>
          <a:xfrm>
            <a:off x="9442912" y="1925436"/>
            <a:ext cx="5195" cy="2165"/>
          </a:xfrm>
          <a:custGeom>
            <a:avLst/>
            <a:gdLst/>
            <a:ahLst/>
            <a:cxnLst/>
            <a:rect l="l" t="t" r="r" b="b"/>
            <a:pathLst>
              <a:path w="7620" h="3175">
                <a:moveTo>
                  <a:pt x="0" y="0"/>
                </a:moveTo>
                <a:lnTo>
                  <a:pt x="7620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905" name="object 8905"/>
          <p:cNvSpPr/>
          <p:nvPr/>
        </p:nvSpPr>
        <p:spPr>
          <a:xfrm>
            <a:off x="9448106" y="1927514"/>
            <a:ext cx="4330" cy="1299"/>
          </a:xfrm>
          <a:custGeom>
            <a:avLst/>
            <a:gdLst/>
            <a:ahLst/>
            <a:cxnLst/>
            <a:rect l="l" t="t" r="r" b="b"/>
            <a:pathLst>
              <a:path w="6350" h="1905">
                <a:moveTo>
                  <a:pt x="0" y="0"/>
                </a:moveTo>
                <a:lnTo>
                  <a:pt x="6096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906" name="object 8906"/>
          <p:cNvSpPr/>
          <p:nvPr/>
        </p:nvSpPr>
        <p:spPr>
          <a:xfrm>
            <a:off x="9452263" y="1928553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907" name="object 8907"/>
          <p:cNvSpPr/>
          <p:nvPr/>
        </p:nvSpPr>
        <p:spPr>
          <a:xfrm>
            <a:off x="9457459" y="1926474"/>
            <a:ext cx="5195" cy="2165"/>
          </a:xfrm>
          <a:custGeom>
            <a:avLst/>
            <a:gdLst/>
            <a:ahLst/>
            <a:cxnLst/>
            <a:rect l="l" t="t" r="r" b="b"/>
            <a:pathLst>
              <a:path w="7620" h="3175">
                <a:moveTo>
                  <a:pt x="0" y="3048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908" name="object 8908"/>
          <p:cNvSpPr/>
          <p:nvPr/>
        </p:nvSpPr>
        <p:spPr>
          <a:xfrm>
            <a:off x="9462654" y="1924397"/>
            <a:ext cx="4330" cy="216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8"/>
                </a:moveTo>
                <a:lnTo>
                  <a:pt x="609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909" name="object 8909"/>
          <p:cNvSpPr/>
          <p:nvPr/>
        </p:nvSpPr>
        <p:spPr>
          <a:xfrm>
            <a:off x="9466811" y="1920239"/>
            <a:ext cx="4330" cy="433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0" y="6096"/>
                </a:moveTo>
                <a:lnTo>
                  <a:pt x="609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910" name="object 8910"/>
          <p:cNvSpPr/>
          <p:nvPr/>
        </p:nvSpPr>
        <p:spPr>
          <a:xfrm>
            <a:off x="9470966" y="1916083"/>
            <a:ext cx="2165" cy="433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911" name="object 8911"/>
          <p:cNvSpPr/>
          <p:nvPr/>
        </p:nvSpPr>
        <p:spPr>
          <a:xfrm>
            <a:off x="9473044" y="1914005"/>
            <a:ext cx="1299" cy="2165"/>
          </a:xfrm>
          <a:custGeom>
            <a:avLst/>
            <a:gdLst/>
            <a:ahLst/>
            <a:cxnLst/>
            <a:rect l="l" t="t" r="r" b="b"/>
            <a:pathLst>
              <a:path w="1904" h="3175">
                <a:moveTo>
                  <a:pt x="0" y="3048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912" name="object 8912"/>
          <p:cNvSpPr/>
          <p:nvPr/>
        </p:nvSpPr>
        <p:spPr>
          <a:xfrm>
            <a:off x="9475123" y="1907771"/>
            <a:ext cx="0" cy="3464"/>
          </a:xfrm>
          <a:custGeom>
            <a:avLst/>
            <a:gdLst/>
            <a:ahLst/>
            <a:cxnLst/>
            <a:rect l="l" t="t" r="r" b="b"/>
            <a:pathLst>
              <a:path h="5080">
                <a:moveTo>
                  <a:pt x="-1524" y="2286"/>
                </a:moveTo>
                <a:lnTo>
                  <a:pt x="1524" y="2286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913" name="object 8913"/>
          <p:cNvSpPr/>
          <p:nvPr/>
        </p:nvSpPr>
        <p:spPr>
          <a:xfrm>
            <a:off x="9478242" y="1891144"/>
            <a:ext cx="0" cy="22947"/>
          </a:xfrm>
          <a:custGeom>
            <a:avLst/>
            <a:gdLst/>
            <a:ahLst/>
            <a:cxnLst/>
            <a:rect l="l" t="t" r="r" b="b"/>
            <a:pathLst>
              <a:path h="33655">
                <a:moveTo>
                  <a:pt x="0" y="0"/>
                </a:moveTo>
                <a:lnTo>
                  <a:pt x="0" y="3352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914" name="object 8914"/>
          <p:cNvSpPr/>
          <p:nvPr/>
        </p:nvSpPr>
        <p:spPr>
          <a:xfrm>
            <a:off x="9430961" y="1890105"/>
            <a:ext cx="0" cy="25111"/>
          </a:xfrm>
          <a:custGeom>
            <a:avLst/>
            <a:gdLst/>
            <a:ahLst/>
            <a:cxnLst/>
            <a:rect l="l" t="t" r="r" b="b"/>
            <a:pathLst>
              <a:path h="36830">
                <a:moveTo>
                  <a:pt x="0" y="0"/>
                </a:moveTo>
                <a:lnTo>
                  <a:pt x="0" y="36577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915" name="object 8915"/>
          <p:cNvSpPr/>
          <p:nvPr/>
        </p:nvSpPr>
        <p:spPr>
          <a:xfrm>
            <a:off x="9432520" y="1914005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916" name="object 8916"/>
          <p:cNvSpPr/>
          <p:nvPr/>
        </p:nvSpPr>
        <p:spPr>
          <a:xfrm>
            <a:off x="9432520" y="191400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917" name="object 8917"/>
          <p:cNvSpPr/>
          <p:nvPr/>
        </p:nvSpPr>
        <p:spPr>
          <a:xfrm>
            <a:off x="9476162" y="189114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918" name="object 8918"/>
          <p:cNvSpPr/>
          <p:nvPr/>
        </p:nvSpPr>
        <p:spPr>
          <a:xfrm>
            <a:off x="9476162" y="1891145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919" name="object 8919"/>
          <p:cNvSpPr/>
          <p:nvPr/>
        </p:nvSpPr>
        <p:spPr>
          <a:xfrm>
            <a:off x="9477200" y="189114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920" name="object 8920"/>
          <p:cNvSpPr/>
          <p:nvPr/>
        </p:nvSpPr>
        <p:spPr>
          <a:xfrm>
            <a:off x="9431482" y="189114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921" name="object 8921"/>
          <p:cNvSpPr/>
          <p:nvPr/>
        </p:nvSpPr>
        <p:spPr>
          <a:xfrm>
            <a:off x="9431482" y="1891145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922" name="object 8922"/>
          <p:cNvSpPr/>
          <p:nvPr/>
        </p:nvSpPr>
        <p:spPr>
          <a:xfrm>
            <a:off x="9477200" y="1912966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923" name="object 8923"/>
          <p:cNvSpPr/>
          <p:nvPr/>
        </p:nvSpPr>
        <p:spPr>
          <a:xfrm>
            <a:off x="9475123" y="1914005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924" name="object 8924"/>
          <p:cNvSpPr/>
          <p:nvPr/>
        </p:nvSpPr>
        <p:spPr>
          <a:xfrm>
            <a:off x="9432520" y="191400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925" name="object 8925"/>
          <p:cNvSpPr/>
          <p:nvPr/>
        </p:nvSpPr>
        <p:spPr>
          <a:xfrm>
            <a:off x="9431481" y="1914005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926" name="object 8926"/>
          <p:cNvSpPr/>
          <p:nvPr/>
        </p:nvSpPr>
        <p:spPr>
          <a:xfrm>
            <a:off x="9430443" y="1912966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1524" y="152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927" name="object 8927"/>
          <p:cNvSpPr/>
          <p:nvPr/>
        </p:nvSpPr>
        <p:spPr>
          <a:xfrm>
            <a:off x="9430443" y="191296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928" name="object 8928"/>
          <p:cNvSpPr/>
          <p:nvPr/>
        </p:nvSpPr>
        <p:spPr>
          <a:xfrm>
            <a:off x="9474083" y="190569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929" name="object 8929"/>
          <p:cNvSpPr/>
          <p:nvPr/>
        </p:nvSpPr>
        <p:spPr>
          <a:xfrm>
            <a:off x="9473044" y="1905693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930" name="object 8930"/>
          <p:cNvSpPr/>
          <p:nvPr/>
        </p:nvSpPr>
        <p:spPr>
          <a:xfrm>
            <a:off x="9433559" y="190569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931" name="object 8931"/>
          <p:cNvSpPr/>
          <p:nvPr/>
        </p:nvSpPr>
        <p:spPr>
          <a:xfrm>
            <a:off x="9433559" y="1890105"/>
            <a:ext cx="0" cy="20782"/>
          </a:xfrm>
          <a:custGeom>
            <a:avLst/>
            <a:gdLst/>
            <a:ahLst/>
            <a:cxnLst/>
            <a:rect l="l" t="t" r="r" b="b"/>
            <a:pathLst>
              <a:path h="30480">
                <a:moveTo>
                  <a:pt x="0" y="0"/>
                </a:moveTo>
                <a:lnTo>
                  <a:pt x="0" y="304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932" name="object 8932"/>
          <p:cNvSpPr/>
          <p:nvPr/>
        </p:nvSpPr>
        <p:spPr>
          <a:xfrm>
            <a:off x="9475123" y="191400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933" name="object 8933"/>
          <p:cNvSpPr/>
          <p:nvPr/>
        </p:nvSpPr>
        <p:spPr>
          <a:xfrm>
            <a:off x="9475123" y="191400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934" name="object 8934"/>
          <p:cNvSpPr/>
          <p:nvPr/>
        </p:nvSpPr>
        <p:spPr>
          <a:xfrm>
            <a:off x="9467850" y="1900497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0" y="0"/>
                </a:moveTo>
                <a:lnTo>
                  <a:pt x="1524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935" name="object 8935"/>
          <p:cNvSpPr/>
          <p:nvPr/>
        </p:nvSpPr>
        <p:spPr>
          <a:xfrm>
            <a:off x="9468889" y="1901536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936" name="object 8936"/>
          <p:cNvSpPr/>
          <p:nvPr/>
        </p:nvSpPr>
        <p:spPr>
          <a:xfrm>
            <a:off x="9469928" y="1901537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0" y="0"/>
                </a:moveTo>
                <a:lnTo>
                  <a:pt x="1524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937" name="object 8937"/>
          <p:cNvSpPr/>
          <p:nvPr/>
        </p:nvSpPr>
        <p:spPr>
          <a:xfrm>
            <a:off x="9470966" y="1902576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0" y="0"/>
                </a:moveTo>
                <a:lnTo>
                  <a:pt x="1524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938" name="object 8938"/>
          <p:cNvSpPr/>
          <p:nvPr/>
        </p:nvSpPr>
        <p:spPr>
          <a:xfrm>
            <a:off x="9472005" y="1903614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939" name="object 8939"/>
          <p:cNvSpPr/>
          <p:nvPr/>
        </p:nvSpPr>
        <p:spPr>
          <a:xfrm>
            <a:off x="9472005" y="1905693"/>
            <a:ext cx="3464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4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940" name="object 8940"/>
          <p:cNvSpPr/>
          <p:nvPr/>
        </p:nvSpPr>
        <p:spPr>
          <a:xfrm>
            <a:off x="9475122" y="1890106"/>
            <a:ext cx="0" cy="17750"/>
          </a:xfrm>
          <a:custGeom>
            <a:avLst/>
            <a:gdLst/>
            <a:ahLst/>
            <a:cxnLst/>
            <a:rect l="l" t="t" r="r" b="b"/>
            <a:pathLst>
              <a:path h="26035">
                <a:moveTo>
                  <a:pt x="0" y="0"/>
                </a:moveTo>
                <a:lnTo>
                  <a:pt x="0" y="2590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941" name="object 8941"/>
          <p:cNvSpPr/>
          <p:nvPr/>
        </p:nvSpPr>
        <p:spPr>
          <a:xfrm>
            <a:off x="9433558" y="1891145"/>
            <a:ext cx="433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942" name="object 8942"/>
          <p:cNvSpPr/>
          <p:nvPr/>
        </p:nvSpPr>
        <p:spPr>
          <a:xfrm>
            <a:off x="9444989" y="1891145"/>
            <a:ext cx="30307" cy="0"/>
          </a:xfrm>
          <a:custGeom>
            <a:avLst/>
            <a:gdLst/>
            <a:ahLst/>
            <a:cxnLst/>
            <a:rect l="l" t="t" r="r" b="b"/>
            <a:pathLst>
              <a:path w="44450">
                <a:moveTo>
                  <a:pt x="0" y="0"/>
                </a:moveTo>
                <a:lnTo>
                  <a:pt x="4419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943" name="object 8943"/>
          <p:cNvSpPr/>
          <p:nvPr/>
        </p:nvSpPr>
        <p:spPr>
          <a:xfrm>
            <a:off x="9433559" y="1905693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944" name="object 8944"/>
          <p:cNvSpPr/>
          <p:nvPr/>
        </p:nvSpPr>
        <p:spPr>
          <a:xfrm>
            <a:off x="9435637" y="1904654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0" y="1524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945" name="object 8945"/>
          <p:cNvSpPr/>
          <p:nvPr/>
        </p:nvSpPr>
        <p:spPr>
          <a:xfrm>
            <a:off x="9436677" y="1903614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946" name="object 8946"/>
          <p:cNvSpPr/>
          <p:nvPr/>
        </p:nvSpPr>
        <p:spPr>
          <a:xfrm>
            <a:off x="9436677" y="1902576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0" y="1524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947" name="object 8947"/>
          <p:cNvSpPr/>
          <p:nvPr/>
        </p:nvSpPr>
        <p:spPr>
          <a:xfrm>
            <a:off x="9437716" y="1901537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0" y="1524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948" name="object 8948"/>
          <p:cNvSpPr/>
          <p:nvPr/>
        </p:nvSpPr>
        <p:spPr>
          <a:xfrm>
            <a:off x="9438754" y="1901536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949" name="object 8949"/>
          <p:cNvSpPr/>
          <p:nvPr/>
        </p:nvSpPr>
        <p:spPr>
          <a:xfrm>
            <a:off x="9439794" y="1900497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0" y="1524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950" name="object 8950"/>
          <p:cNvSpPr/>
          <p:nvPr/>
        </p:nvSpPr>
        <p:spPr>
          <a:xfrm>
            <a:off x="9440834" y="1900497"/>
            <a:ext cx="11690" cy="0"/>
          </a:xfrm>
          <a:custGeom>
            <a:avLst/>
            <a:gdLst/>
            <a:ahLst/>
            <a:cxnLst/>
            <a:rect l="l" t="t" r="r" b="b"/>
            <a:pathLst>
              <a:path w="17145">
                <a:moveTo>
                  <a:pt x="0" y="0"/>
                </a:moveTo>
                <a:lnTo>
                  <a:pt x="1676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951" name="object 8951"/>
          <p:cNvSpPr/>
          <p:nvPr/>
        </p:nvSpPr>
        <p:spPr>
          <a:xfrm>
            <a:off x="9456420" y="1900497"/>
            <a:ext cx="11690" cy="0"/>
          </a:xfrm>
          <a:custGeom>
            <a:avLst/>
            <a:gdLst/>
            <a:ahLst/>
            <a:cxnLst/>
            <a:rect l="l" t="t" r="r" b="b"/>
            <a:pathLst>
              <a:path w="17145">
                <a:moveTo>
                  <a:pt x="0" y="0"/>
                </a:moveTo>
                <a:lnTo>
                  <a:pt x="1676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952" name="object 8952"/>
          <p:cNvSpPr/>
          <p:nvPr/>
        </p:nvSpPr>
        <p:spPr>
          <a:xfrm>
            <a:off x="9598775" y="1891145"/>
            <a:ext cx="0" cy="203922"/>
          </a:xfrm>
          <a:custGeom>
            <a:avLst/>
            <a:gdLst/>
            <a:ahLst/>
            <a:cxnLst/>
            <a:rect l="l" t="t" r="r" b="b"/>
            <a:pathLst>
              <a:path h="299085">
                <a:moveTo>
                  <a:pt x="0" y="29870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953" name="object 8953"/>
          <p:cNvSpPr/>
          <p:nvPr/>
        </p:nvSpPr>
        <p:spPr>
          <a:xfrm>
            <a:off x="9595657" y="1891145"/>
            <a:ext cx="3464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457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954" name="object 8954"/>
          <p:cNvSpPr/>
          <p:nvPr/>
        </p:nvSpPr>
        <p:spPr>
          <a:xfrm>
            <a:off x="9595658" y="1891145"/>
            <a:ext cx="0" cy="206086"/>
          </a:xfrm>
          <a:custGeom>
            <a:avLst/>
            <a:gdLst/>
            <a:ahLst/>
            <a:cxnLst/>
            <a:rect l="l" t="t" r="r" b="b"/>
            <a:pathLst>
              <a:path h="302260">
                <a:moveTo>
                  <a:pt x="0" y="0"/>
                </a:moveTo>
                <a:lnTo>
                  <a:pt x="0" y="30175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955" name="object 8955"/>
          <p:cNvSpPr/>
          <p:nvPr/>
        </p:nvSpPr>
        <p:spPr>
          <a:xfrm>
            <a:off x="9595657" y="2094807"/>
            <a:ext cx="3464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4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956" name="object 8956"/>
          <p:cNvSpPr/>
          <p:nvPr/>
        </p:nvSpPr>
        <p:spPr>
          <a:xfrm>
            <a:off x="9745287" y="2094807"/>
            <a:ext cx="1299" cy="2165"/>
          </a:xfrm>
          <a:custGeom>
            <a:avLst/>
            <a:gdLst/>
            <a:ahLst/>
            <a:cxnLst/>
            <a:rect l="l" t="t" r="r" b="b"/>
            <a:pathLst>
              <a:path w="1905" h="3175">
                <a:moveTo>
                  <a:pt x="1523" y="304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957" name="object 8957"/>
          <p:cNvSpPr/>
          <p:nvPr/>
        </p:nvSpPr>
        <p:spPr>
          <a:xfrm>
            <a:off x="9681902" y="2158192"/>
            <a:ext cx="2165" cy="1299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0" y="0"/>
                </a:moveTo>
                <a:lnTo>
                  <a:pt x="3048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958" name="object 8958"/>
          <p:cNvSpPr/>
          <p:nvPr/>
        </p:nvSpPr>
        <p:spPr>
          <a:xfrm>
            <a:off x="9683980" y="2096886"/>
            <a:ext cx="62345" cy="62345"/>
          </a:xfrm>
          <a:custGeom>
            <a:avLst/>
            <a:gdLst/>
            <a:ahLst/>
            <a:cxnLst/>
            <a:rect l="l" t="t" r="r" b="b"/>
            <a:pathLst>
              <a:path w="91440" h="91439">
                <a:moveTo>
                  <a:pt x="0" y="91440"/>
                </a:moveTo>
                <a:lnTo>
                  <a:pt x="9144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959" name="object 8959"/>
          <p:cNvSpPr/>
          <p:nvPr/>
        </p:nvSpPr>
        <p:spPr>
          <a:xfrm>
            <a:off x="9681902" y="2094807"/>
            <a:ext cx="63644" cy="63644"/>
          </a:xfrm>
          <a:custGeom>
            <a:avLst/>
            <a:gdLst/>
            <a:ahLst/>
            <a:cxnLst/>
            <a:rect l="l" t="t" r="r" b="b"/>
            <a:pathLst>
              <a:path w="93344" h="93344">
                <a:moveTo>
                  <a:pt x="92963" y="0"/>
                </a:moveTo>
                <a:lnTo>
                  <a:pt x="0" y="9296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960" name="object 8960"/>
          <p:cNvSpPr/>
          <p:nvPr/>
        </p:nvSpPr>
        <p:spPr>
          <a:xfrm>
            <a:off x="9658003" y="2096886"/>
            <a:ext cx="3464" cy="22947"/>
          </a:xfrm>
          <a:custGeom>
            <a:avLst/>
            <a:gdLst/>
            <a:ahLst/>
            <a:cxnLst/>
            <a:rect l="l" t="t" r="r" b="b"/>
            <a:pathLst>
              <a:path w="5079" h="33655">
                <a:moveTo>
                  <a:pt x="0" y="0"/>
                </a:moveTo>
                <a:lnTo>
                  <a:pt x="4572" y="335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961" name="object 8961"/>
          <p:cNvSpPr/>
          <p:nvPr/>
        </p:nvSpPr>
        <p:spPr>
          <a:xfrm>
            <a:off x="9661120" y="2119745"/>
            <a:ext cx="9525" cy="22080"/>
          </a:xfrm>
          <a:custGeom>
            <a:avLst/>
            <a:gdLst/>
            <a:ahLst/>
            <a:cxnLst/>
            <a:rect l="l" t="t" r="r" b="b"/>
            <a:pathLst>
              <a:path w="13969" h="32385">
                <a:moveTo>
                  <a:pt x="0" y="0"/>
                </a:moveTo>
                <a:lnTo>
                  <a:pt x="13716" y="3200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962" name="object 8962"/>
          <p:cNvSpPr/>
          <p:nvPr/>
        </p:nvSpPr>
        <p:spPr>
          <a:xfrm>
            <a:off x="9670472" y="2141567"/>
            <a:ext cx="13855" cy="17750"/>
          </a:xfrm>
          <a:custGeom>
            <a:avLst/>
            <a:gdLst/>
            <a:ahLst/>
            <a:cxnLst/>
            <a:rect l="l" t="t" r="r" b="b"/>
            <a:pathLst>
              <a:path w="20319" h="26035">
                <a:moveTo>
                  <a:pt x="0" y="0"/>
                </a:moveTo>
                <a:lnTo>
                  <a:pt x="19812" y="2590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963" name="object 8963"/>
          <p:cNvSpPr/>
          <p:nvPr/>
        </p:nvSpPr>
        <p:spPr>
          <a:xfrm>
            <a:off x="9595658" y="2096885"/>
            <a:ext cx="62345" cy="0"/>
          </a:xfrm>
          <a:custGeom>
            <a:avLst/>
            <a:gdLst/>
            <a:ahLst/>
            <a:cxnLst/>
            <a:rect l="l" t="t" r="r" b="b"/>
            <a:pathLst>
              <a:path w="91440">
                <a:moveTo>
                  <a:pt x="0" y="0"/>
                </a:moveTo>
                <a:lnTo>
                  <a:pt x="9144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964" name="object 8964"/>
          <p:cNvSpPr/>
          <p:nvPr/>
        </p:nvSpPr>
        <p:spPr>
          <a:xfrm>
            <a:off x="9658003" y="2094807"/>
            <a:ext cx="0" cy="216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1524" y="1524"/>
                </a:moveTo>
                <a:lnTo>
                  <a:pt x="1524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965" name="object 8965"/>
          <p:cNvSpPr/>
          <p:nvPr/>
        </p:nvSpPr>
        <p:spPr>
          <a:xfrm>
            <a:off x="9595657" y="2094807"/>
            <a:ext cx="62345" cy="0"/>
          </a:xfrm>
          <a:custGeom>
            <a:avLst/>
            <a:gdLst/>
            <a:ahLst/>
            <a:cxnLst/>
            <a:rect l="l" t="t" r="r" b="b"/>
            <a:pathLst>
              <a:path w="91440">
                <a:moveTo>
                  <a:pt x="9144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966" name="object 8966"/>
          <p:cNvSpPr/>
          <p:nvPr/>
        </p:nvSpPr>
        <p:spPr>
          <a:xfrm>
            <a:off x="9746326" y="2096885"/>
            <a:ext cx="10391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967" name="object 8967"/>
          <p:cNvSpPr/>
          <p:nvPr/>
        </p:nvSpPr>
        <p:spPr>
          <a:xfrm>
            <a:off x="9746326" y="2094807"/>
            <a:ext cx="10391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1524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968" name="object 8968"/>
          <p:cNvSpPr/>
          <p:nvPr/>
        </p:nvSpPr>
        <p:spPr>
          <a:xfrm>
            <a:off x="9558251" y="1930631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969" name="object 8969"/>
          <p:cNvSpPr/>
          <p:nvPr/>
        </p:nvSpPr>
        <p:spPr>
          <a:xfrm>
            <a:off x="9558251" y="1931670"/>
            <a:ext cx="1299" cy="2165"/>
          </a:xfrm>
          <a:custGeom>
            <a:avLst/>
            <a:gdLst/>
            <a:ahLst/>
            <a:cxnLst/>
            <a:rect l="l" t="t" r="r" b="b"/>
            <a:pathLst>
              <a:path w="1904" h="3175">
                <a:moveTo>
                  <a:pt x="0" y="0"/>
                </a:moveTo>
                <a:lnTo>
                  <a:pt x="1524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970" name="object 8970"/>
          <p:cNvSpPr/>
          <p:nvPr/>
        </p:nvSpPr>
        <p:spPr>
          <a:xfrm>
            <a:off x="9539546" y="1930631"/>
            <a:ext cx="2165" cy="216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0" y="3048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971" name="object 8971"/>
          <p:cNvSpPr/>
          <p:nvPr/>
        </p:nvSpPr>
        <p:spPr>
          <a:xfrm>
            <a:off x="9541625" y="1928553"/>
            <a:ext cx="2165" cy="216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0" y="3048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972" name="object 8972"/>
          <p:cNvSpPr/>
          <p:nvPr/>
        </p:nvSpPr>
        <p:spPr>
          <a:xfrm>
            <a:off x="9543703" y="1927514"/>
            <a:ext cx="3464" cy="1299"/>
          </a:xfrm>
          <a:custGeom>
            <a:avLst/>
            <a:gdLst/>
            <a:ahLst/>
            <a:cxnLst/>
            <a:rect l="l" t="t" r="r" b="b"/>
            <a:pathLst>
              <a:path w="5079" h="1905">
                <a:moveTo>
                  <a:pt x="0" y="1524"/>
                </a:moveTo>
                <a:lnTo>
                  <a:pt x="4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973" name="object 8973"/>
          <p:cNvSpPr/>
          <p:nvPr/>
        </p:nvSpPr>
        <p:spPr>
          <a:xfrm>
            <a:off x="9546821" y="1927514"/>
            <a:ext cx="3464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4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974" name="object 8974"/>
          <p:cNvSpPr/>
          <p:nvPr/>
        </p:nvSpPr>
        <p:spPr>
          <a:xfrm>
            <a:off x="9549937" y="1927514"/>
            <a:ext cx="3464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4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975" name="object 8975"/>
          <p:cNvSpPr/>
          <p:nvPr/>
        </p:nvSpPr>
        <p:spPr>
          <a:xfrm>
            <a:off x="9553055" y="1927514"/>
            <a:ext cx="3464" cy="2165"/>
          </a:xfrm>
          <a:custGeom>
            <a:avLst/>
            <a:gdLst/>
            <a:ahLst/>
            <a:cxnLst/>
            <a:rect l="l" t="t" r="r" b="b"/>
            <a:pathLst>
              <a:path w="5079" h="3175">
                <a:moveTo>
                  <a:pt x="0" y="0"/>
                </a:moveTo>
                <a:lnTo>
                  <a:pt x="4572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976" name="object 8976"/>
          <p:cNvSpPr/>
          <p:nvPr/>
        </p:nvSpPr>
        <p:spPr>
          <a:xfrm>
            <a:off x="9556172" y="1929591"/>
            <a:ext cx="2165" cy="1299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0" y="0"/>
                </a:moveTo>
                <a:lnTo>
                  <a:pt x="3048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977" name="object 8977"/>
          <p:cNvSpPr/>
          <p:nvPr/>
        </p:nvSpPr>
        <p:spPr>
          <a:xfrm>
            <a:off x="9538507" y="1933748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0" y="1524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978" name="object 8978"/>
          <p:cNvSpPr/>
          <p:nvPr/>
        </p:nvSpPr>
        <p:spPr>
          <a:xfrm>
            <a:off x="9539546" y="1932709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979" name="object 8979"/>
          <p:cNvSpPr/>
          <p:nvPr/>
        </p:nvSpPr>
        <p:spPr>
          <a:xfrm>
            <a:off x="9541625" y="1954530"/>
            <a:ext cx="2165" cy="1299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3048" y="152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980" name="object 8980"/>
          <p:cNvSpPr/>
          <p:nvPr/>
        </p:nvSpPr>
        <p:spPr>
          <a:xfrm>
            <a:off x="9540586" y="1953491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1524" y="152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981" name="object 8981"/>
          <p:cNvSpPr/>
          <p:nvPr/>
        </p:nvSpPr>
        <p:spPr>
          <a:xfrm>
            <a:off x="9539546" y="1951413"/>
            <a:ext cx="1299" cy="2165"/>
          </a:xfrm>
          <a:custGeom>
            <a:avLst/>
            <a:gdLst/>
            <a:ahLst/>
            <a:cxnLst/>
            <a:rect l="l" t="t" r="r" b="b"/>
            <a:pathLst>
              <a:path w="1904" h="3175">
                <a:moveTo>
                  <a:pt x="1524" y="304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982" name="object 8982"/>
          <p:cNvSpPr/>
          <p:nvPr/>
        </p:nvSpPr>
        <p:spPr>
          <a:xfrm>
            <a:off x="9539546" y="1950374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983" name="object 8983"/>
          <p:cNvSpPr/>
          <p:nvPr/>
        </p:nvSpPr>
        <p:spPr>
          <a:xfrm>
            <a:off x="9538507" y="1948296"/>
            <a:ext cx="1299" cy="2165"/>
          </a:xfrm>
          <a:custGeom>
            <a:avLst/>
            <a:gdLst/>
            <a:ahLst/>
            <a:cxnLst/>
            <a:rect l="l" t="t" r="r" b="b"/>
            <a:pathLst>
              <a:path w="1904" h="3175">
                <a:moveTo>
                  <a:pt x="1524" y="304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984" name="object 8984"/>
          <p:cNvSpPr/>
          <p:nvPr/>
        </p:nvSpPr>
        <p:spPr>
          <a:xfrm>
            <a:off x="9543703" y="195660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985" name="object 8985"/>
          <p:cNvSpPr/>
          <p:nvPr/>
        </p:nvSpPr>
        <p:spPr>
          <a:xfrm>
            <a:off x="9543703" y="195660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986" name="object 8986"/>
          <p:cNvSpPr/>
          <p:nvPr/>
        </p:nvSpPr>
        <p:spPr>
          <a:xfrm>
            <a:off x="9543703" y="195660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987" name="object 8987"/>
          <p:cNvSpPr/>
          <p:nvPr/>
        </p:nvSpPr>
        <p:spPr>
          <a:xfrm>
            <a:off x="9543703" y="195556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988" name="object 8988"/>
          <p:cNvSpPr/>
          <p:nvPr/>
        </p:nvSpPr>
        <p:spPr>
          <a:xfrm>
            <a:off x="9552015" y="1958686"/>
            <a:ext cx="2165" cy="1299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3048" y="0"/>
                </a:moveTo>
                <a:lnTo>
                  <a:pt x="0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989" name="object 8989"/>
          <p:cNvSpPr/>
          <p:nvPr/>
        </p:nvSpPr>
        <p:spPr>
          <a:xfrm>
            <a:off x="9549937" y="1959726"/>
            <a:ext cx="2165" cy="1299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3048" y="0"/>
                </a:moveTo>
                <a:lnTo>
                  <a:pt x="0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990" name="object 8990"/>
          <p:cNvSpPr/>
          <p:nvPr/>
        </p:nvSpPr>
        <p:spPr>
          <a:xfrm>
            <a:off x="9547859" y="1960765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30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991" name="object 8991"/>
          <p:cNvSpPr/>
          <p:nvPr/>
        </p:nvSpPr>
        <p:spPr>
          <a:xfrm>
            <a:off x="9545782" y="1959726"/>
            <a:ext cx="2165" cy="1299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3048" y="152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992" name="object 8992"/>
          <p:cNvSpPr/>
          <p:nvPr/>
        </p:nvSpPr>
        <p:spPr>
          <a:xfrm>
            <a:off x="9543703" y="1958686"/>
            <a:ext cx="2165" cy="1299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3048" y="152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993" name="object 8993"/>
          <p:cNvSpPr/>
          <p:nvPr/>
        </p:nvSpPr>
        <p:spPr>
          <a:xfrm>
            <a:off x="9554094" y="195660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994" name="object 8994"/>
          <p:cNvSpPr/>
          <p:nvPr/>
        </p:nvSpPr>
        <p:spPr>
          <a:xfrm>
            <a:off x="9554094" y="195660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995" name="object 8995"/>
          <p:cNvSpPr/>
          <p:nvPr/>
        </p:nvSpPr>
        <p:spPr>
          <a:xfrm>
            <a:off x="9554094" y="195660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996" name="object 8996"/>
          <p:cNvSpPr/>
          <p:nvPr/>
        </p:nvSpPr>
        <p:spPr>
          <a:xfrm>
            <a:off x="9558251" y="1950374"/>
            <a:ext cx="1299" cy="2165"/>
          </a:xfrm>
          <a:custGeom>
            <a:avLst/>
            <a:gdLst/>
            <a:ahLst/>
            <a:cxnLst/>
            <a:rect l="l" t="t" r="r" b="b"/>
            <a:pathLst>
              <a:path w="1904" h="3175">
                <a:moveTo>
                  <a:pt x="1524" y="0"/>
                </a:moveTo>
                <a:lnTo>
                  <a:pt x="0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997" name="object 8997"/>
          <p:cNvSpPr/>
          <p:nvPr/>
        </p:nvSpPr>
        <p:spPr>
          <a:xfrm>
            <a:off x="9557211" y="1952451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1524" y="0"/>
                </a:moveTo>
                <a:lnTo>
                  <a:pt x="0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998" name="object 8998"/>
          <p:cNvSpPr/>
          <p:nvPr/>
        </p:nvSpPr>
        <p:spPr>
          <a:xfrm>
            <a:off x="9556172" y="1953491"/>
            <a:ext cx="1299" cy="2165"/>
          </a:xfrm>
          <a:custGeom>
            <a:avLst/>
            <a:gdLst/>
            <a:ahLst/>
            <a:cxnLst/>
            <a:rect l="l" t="t" r="r" b="b"/>
            <a:pathLst>
              <a:path w="1904" h="3175">
                <a:moveTo>
                  <a:pt x="1524" y="0"/>
                </a:moveTo>
                <a:lnTo>
                  <a:pt x="0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999" name="object 8999"/>
          <p:cNvSpPr/>
          <p:nvPr/>
        </p:nvSpPr>
        <p:spPr>
          <a:xfrm>
            <a:off x="9555133" y="1955569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1524" y="0"/>
                </a:moveTo>
                <a:lnTo>
                  <a:pt x="0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000" name="object 9000"/>
          <p:cNvSpPr/>
          <p:nvPr/>
        </p:nvSpPr>
        <p:spPr>
          <a:xfrm>
            <a:off x="9552015" y="1901536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001" name="object 9001"/>
          <p:cNvSpPr/>
          <p:nvPr/>
        </p:nvSpPr>
        <p:spPr>
          <a:xfrm>
            <a:off x="9552015" y="1902575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002" name="object 9002"/>
          <p:cNvSpPr/>
          <p:nvPr/>
        </p:nvSpPr>
        <p:spPr>
          <a:xfrm>
            <a:off x="9553055" y="1900497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003" name="object 9003"/>
          <p:cNvSpPr/>
          <p:nvPr/>
        </p:nvSpPr>
        <p:spPr>
          <a:xfrm>
            <a:off x="9553055" y="1902576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0" y="1524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004" name="object 9004"/>
          <p:cNvSpPr/>
          <p:nvPr/>
        </p:nvSpPr>
        <p:spPr>
          <a:xfrm>
            <a:off x="9553055" y="190153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005" name="object 9005"/>
          <p:cNvSpPr/>
          <p:nvPr/>
        </p:nvSpPr>
        <p:spPr>
          <a:xfrm>
            <a:off x="9553055" y="190153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006" name="object 9006"/>
          <p:cNvSpPr/>
          <p:nvPr/>
        </p:nvSpPr>
        <p:spPr>
          <a:xfrm>
            <a:off x="9553055" y="1900497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007" name="object 9007"/>
          <p:cNvSpPr/>
          <p:nvPr/>
        </p:nvSpPr>
        <p:spPr>
          <a:xfrm>
            <a:off x="9552015" y="1900497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008" name="object 9008"/>
          <p:cNvSpPr/>
          <p:nvPr/>
        </p:nvSpPr>
        <p:spPr>
          <a:xfrm>
            <a:off x="9552015" y="190049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009" name="object 9009"/>
          <p:cNvSpPr/>
          <p:nvPr/>
        </p:nvSpPr>
        <p:spPr>
          <a:xfrm>
            <a:off x="9552015" y="1899458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010" name="object 9010"/>
          <p:cNvSpPr/>
          <p:nvPr/>
        </p:nvSpPr>
        <p:spPr>
          <a:xfrm>
            <a:off x="9552015" y="189945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011" name="object 9011"/>
          <p:cNvSpPr/>
          <p:nvPr/>
        </p:nvSpPr>
        <p:spPr>
          <a:xfrm>
            <a:off x="9552015" y="189945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012" name="object 9012"/>
          <p:cNvSpPr/>
          <p:nvPr/>
        </p:nvSpPr>
        <p:spPr>
          <a:xfrm>
            <a:off x="9550976" y="1899458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013" name="object 9013"/>
          <p:cNvSpPr/>
          <p:nvPr/>
        </p:nvSpPr>
        <p:spPr>
          <a:xfrm>
            <a:off x="9550976" y="1898419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014" name="object 9014"/>
          <p:cNvSpPr/>
          <p:nvPr/>
        </p:nvSpPr>
        <p:spPr>
          <a:xfrm>
            <a:off x="9550976" y="189841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015" name="object 9015"/>
          <p:cNvSpPr/>
          <p:nvPr/>
        </p:nvSpPr>
        <p:spPr>
          <a:xfrm>
            <a:off x="9549937" y="1898419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016" name="object 9016"/>
          <p:cNvSpPr/>
          <p:nvPr/>
        </p:nvSpPr>
        <p:spPr>
          <a:xfrm>
            <a:off x="9549937" y="189841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017" name="object 9017"/>
          <p:cNvSpPr/>
          <p:nvPr/>
        </p:nvSpPr>
        <p:spPr>
          <a:xfrm>
            <a:off x="9549937" y="189841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018" name="object 9018"/>
          <p:cNvSpPr/>
          <p:nvPr/>
        </p:nvSpPr>
        <p:spPr>
          <a:xfrm>
            <a:off x="9548898" y="1898419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019" name="object 9019"/>
          <p:cNvSpPr/>
          <p:nvPr/>
        </p:nvSpPr>
        <p:spPr>
          <a:xfrm>
            <a:off x="9548898" y="189841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020" name="object 9020"/>
          <p:cNvSpPr/>
          <p:nvPr/>
        </p:nvSpPr>
        <p:spPr>
          <a:xfrm>
            <a:off x="9548898" y="189841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021" name="object 9021"/>
          <p:cNvSpPr/>
          <p:nvPr/>
        </p:nvSpPr>
        <p:spPr>
          <a:xfrm>
            <a:off x="9547859" y="1898419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022" name="object 9022"/>
          <p:cNvSpPr/>
          <p:nvPr/>
        </p:nvSpPr>
        <p:spPr>
          <a:xfrm>
            <a:off x="9547860" y="189841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023" name="object 9023"/>
          <p:cNvSpPr/>
          <p:nvPr/>
        </p:nvSpPr>
        <p:spPr>
          <a:xfrm>
            <a:off x="9547860" y="189841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024" name="object 9024"/>
          <p:cNvSpPr/>
          <p:nvPr/>
        </p:nvSpPr>
        <p:spPr>
          <a:xfrm>
            <a:off x="9546821" y="1898419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025" name="object 9025"/>
          <p:cNvSpPr/>
          <p:nvPr/>
        </p:nvSpPr>
        <p:spPr>
          <a:xfrm>
            <a:off x="9546821" y="1898419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026" name="object 9026"/>
          <p:cNvSpPr/>
          <p:nvPr/>
        </p:nvSpPr>
        <p:spPr>
          <a:xfrm>
            <a:off x="9546821" y="189945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027" name="object 9027"/>
          <p:cNvSpPr/>
          <p:nvPr/>
        </p:nvSpPr>
        <p:spPr>
          <a:xfrm>
            <a:off x="9546821" y="189945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028" name="object 9028"/>
          <p:cNvSpPr/>
          <p:nvPr/>
        </p:nvSpPr>
        <p:spPr>
          <a:xfrm>
            <a:off x="9545782" y="1899458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029" name="object 9029"/>
          <p:cNvSpPr/>
          <p:nvPr/>
        </p:nvSpPr>
        <p:spPr>
          <a:xfrm>
            <a:off x="9545782" y="1899458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030" name="object 9030"/>
          <p:cNvSpPr/>
          <p:nvPr/>
        </p:nvSpPr>
        <p:spPr>
          <a:xfrm>
            <a:off x="9545782" y="190049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031" name="object 9031"/>
          <p:cNvSpPr/>
          <p:nvPr/>
        </p:nvSpPr>
        <p:spPr>
          <a:xfrm>
            <a:off x="9545782" y="190049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032" name="object 9032"/>
          <p:cNvSpPr/>
          <p:nvPr/>
        </p:nvSpPr>
        <p:spPr>
          <a:xfrm>
            <a:off x="9545782" y="1900497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033" name="object 9033"/>
          <p:cNvSpPr/>
          <p:nvPr/>
        </p:nvSpPr>
        <p:spPr>
          <a:xfrm>
            <a:off x="9545782" y="190153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034" name="object 9034"/>
          <p:cNvSpPr/>
          <p:nvPr/>
        </p:nvSpPr>
        <p:spPr>
          <a:xfrm>
            <a:off x="9545782" y="190153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035" name="object 9035"/>
          <p:cNvSpPr/>
          <p:nvPr/>
        </p:nvSpPr>
        <p:spPr>
          <a:xfrm>
            <a:off x="9545782" y="190153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036" name="object 9036"/>
          <p:cNvSpPr/>
          <p:nvPr/>
        </p:nvSpPr>
        <p:spPr>
          <a:xfrm>
            <a:off x="9545782" y="1901537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037" name="object 9037"/>
          <p:cNvSpPr/>
          <p:nvPr/>
        </p:nvSpPr>
        <p:spPr>
          <a:xfrm>
            <a:off x="9545782" y="190257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038" name="object 9038"/>
          <p:cNvSpPr/>
          <p:nvPr/>
        </p:nvSpPr>
        <p:spPr>
          <a:xfrm>
            <a:off x="9545782" y="190257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039" name="object 9039"/>
          <p:cNvSpPr/>
          <p:nvPr/>
        </p:nvSpPr>
        <p:spPr>
          <a:xfrm>
            <a:off x="9545782" y="1902576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040" name="object 9040"/>
          <p:cNvSpPr/>
          <p:nvPr/>
        </p:nvSpPr>
        <p:spPr>
          <a:xfrm>
            <a:off x="9545782" y="190361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041" name="object 9041"/>
          <p:cNvSpPr/>
          <p:nvPr/>
        </p:nvSpPr>
        <p:spPr>
          <a:xfrm>
            <a:off x="9545782" y="190361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042" name="object 9042"/>
          <p:cNvSpPr/>
          <p:nvPr/>
        </p:nvSpPr>
        <p:spPr>
          <a:xfrm>
            <a:off x="9545782" y="1903614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0" y="0"/>
                </a:moveTo>
                <a:lnTo>
                  <a:pt x="1524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043" name="object 9043"/>
          <p:cNvSpPr/>
          <p:nvPr/>
        </p:nvSpPr>
        <p:spPr>
          <a:xfrm>
            <a:off x="9546821" y="190465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044" name="object 9044"/>
          <p:cNvSpPr/>
          <p:nvPr/>
        </p:nvSpPr>
        <p:spPr>
          <a:xfrm>
            <a:off x="9546821" y="190465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045" name="object 9045"/>
          <p:cNvSpPr/>
          <p:nvPr/>
        </p:nvSpPr>
        <p:spPr>
          <a:xfrm>
            <a:off x="9546821" y="190465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046" name="object 9046"/>
          <p:cNvSpPr/>
          <p:nvPr/>
        </p:nvSpPr>
        <p:spPr>
          <a:xfrm>
            <a:off x="9546821" y="1904654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047" name="object 9047"/>
          <p:cNvSpPr/>
          <p:nvPr/>
        </p:nvSpPr>
        <p:spPr>
          <a:xfrm>
            <a:off x="9547860" y="1904654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048" name="object 9048"/>
          <p:cNvSpPr/>
          <p:nvPr/>
        </p:nvSpPr>
        <p:spPr>
          <a:xfrm>
            <a:off x="9547860" y="190569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049" name="object 9049"/>
          <p:cNvSpPr/>
          <p:nvPr/>
        </p:nvSpPr>
        <p:spPr>
          <a:xfrm>
            <a:off x="9547860" y="1905693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050" name="object 9050"/>
          <p:cNvSpPr/>
          <p:nvPr/>
        </p:nvSpPr>
        <p:spPr>
          <a:xfrm>
            <a:off x="9548898" y="190569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051" name="object 9051"/>
          <p:cNvSpPr/>
          <p:nvPr/>
        </p:nvSpPr>
        <p:spPr>
          <a:xfrm>
            <a:off x="9548898" y="190569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052" name="object 9052"/>
          <p:cNvSpPr/>
          <p:nvPr/>
        </p:nvSpPr>
        <p:spPr>
          <a:xfrm>
            <a:off x="9548898" y="1905693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053" name="object 9053"/>
          <p:cNvSpPr/>
          <p:nvPr/>
        </p:nvSpPr>
        <p:spPr>
          <a:xfrm>
            <a:off x="9549937" y="190569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054" name="object 9054"/>
          <p:cNvSpPr/>
          <p:nvPr/>
        </p:nvSpPr>
        <p:spPr>
          <a:xfrm>
            <a:off x="9549937" y="190569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055" name="object 9055"/>
          <p:cNvSpPr/>
          <p:nvPr/>
        </p:nvSpPr>
        <p:spPr>
          <a:xfrm>
            <a:off x="9549937" y="1904654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0" y="1524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056" name="object 9056"/>
          <p:cNvSpPr/>
          <p:nvPr/>
        </p:nvSpPr>
        <p:spPr>
          <a:xfrm>
            <a:off x="9550976" y="190465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057" name="object 9057"/>
          <p:cNvSpPr/>
          <p:nvPr/>
        </p:nvSpPr>
        <p:spPr>
          <a:xfrm>
            <a:off x="9550976" y="190465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058" name="object 9058"/>
          <p:cNvSpPr/>
          <p:nvPr/>
        </p:nvSpPr>
        <p:spPr>
          <a:xfrm>
            <a:off x="9550976" y="1904654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059" name="object 9059"/>
          <p:cNvSpPr/>
          <p:nvPr/>
        </p:nvSpPr>
        <p:spPr>
          <a:xfrm>
            <a:off x="9552015" y="190465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060" name="object 9060"/>
          <p:cNvSpPr/>
          <p:nvPr/>
        </p:nvSpPr>
        <p:spPr>
          <a:xfrm>
            <a:off x="9552015" y="1903614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061" name="object 9061"/>
          <p:cNvSpPr/>
          <p:nvPr/>
        </p:nvSpPr>
        <p:spPr>
          <a:xfrm>
            <a:off x="9552015" y="190361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062" name="object 9062"/>
          <p:cNvSpPr/>
          <p:nvPr/>
        </p:nvSpPr>
        <p:spPr>
          <a:xfrm>
            <a:off x="9552015" y="190361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063" name="object 9063"/>
          <p:cNvSpPr/>
          <p:nvPr/>
        </p:nvSpPr>
        <p:spPr>
          <a:xfrm>
            <a:off x="9552015" y="1902576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064" name="object 9064"/>
          <p:cNvSpPr/>
          <p:nvPr/>
        </p:nvSpPr>
        <p:spPr>
          <a:xfrm>
            <a:off x="9552015" y="1902575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065" name="object 9065"/>
          <p:cNvSpPr/>
          <p:nvPr/>
        </p:nvSpPr>
        <p:spPr>
          <a:xfrm>
            <a:off x="9553055" y="190257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066" name="object 9066"/>
          <p:cNvSpPr/>
          <p:nvPr/>
        </p:nvSpPr>
        <p:spPr>
          <a:xfrm>
            <a:off x="9553055" y="1901537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067" name="object 9067"/>
          <p:cNvSpPr/>
          <p:nvPr/>
        </p:nvSpPr>
        <p:spPr>
          <a:xfrm>
            <a:off x="9553055" y="190153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068" name="object 9068"/>
          <p:cNvSpPr/>
          <p:nvPr/>
        </p:nvSpPr>
        <p:spPr>
          <a:xfrm>
            <a:off x="9541625" y="1899458"/>
            <a:ext cx="433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609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069" name="object 9069"/>
          <p:cNvSpPr/>
          <p:nvPr/>
        </p:nvSpPr>
        <p:spPr>
          <a:xfrm>
            <a:off x="9541625" y="1903614"/>
            <a:ext cx="433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070" name="object 9070"/>
          <p:cNvSpPr/>
          <p:nvPr/>
        </p:nvSpPr>
        <p:spPr>
          <a:xfrm>
            <a:off x="9540586" y="1904654"/>
            <a:ext cx="0" cy="216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1524" y="1524"/>
                </a:moveTo>
                <a:lnTo>
                  <a:pt x="1524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071" name="object 9071"/>
          <p:cNvSpPr/>
          <p:nvPr/>
        </p:nvSpPr>
        <p:spPr>
          <a:xfrm>
            <a:off x="9536429" y="1904654"/>
            <a:ext cx="0" cy="216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1524" y="1524"/>
                </a:moveTo>
                <a:lnTo>
                  <a:pt x="1524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072" name="object 9072"/>
          <p:cNvSpPr/>
          <p:nvPr/>
        </p:nvSpPr>
        <p:spPr>
          <a:xfrm>
            <a:off x="9541625" y="1903614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073" name="object 9073"/>
          <p:cNvSpPr/>
          <p:nvPr/>
        </p:nvSpPr>
        <p:spPr>
          <a:xfrm>
            <a:off x="9535391" y="1903614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074" name="object 9074"/>
          <p:cNvSpPr/>
          <p:nvPr/>
        </p:nvSpPr>
        <p:spPr>
          <a:xfrm>
            <a:off x="9535391" y="1899458"/>
            <a:ext cx="0" cy="4330"/>
          </a:xfrm>
          <a:custGeom>
            <a:avLst/>
            <a:gdLst/>
            <a:ahLst/>
            <a:cxnLst/>
            <a:rect l="l" t="t" r="r" b="b"/>
            <a:pathLst>
              <a:path h="6350">
                <a:moveTo>
                  <a:pt x="-1524" y="3048"/>
                </a:moveTo>
                <a:lnTo>
                  <a:pt x="1524" y="3048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075" name="object 9075"/>
          <p:cNvSpPr/>
          <p:nvPr/>
        </p:nvSpPr>
        <p:spPr>
          <a:xfrm>
            <a:off x="9535391" y="189945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076" name="object 9076"/>
          <p:cNvSpPr/>
          <p:nvPr/>
        </p:nvSpPr>
        <p:spPr>
          <a:xfrm>
            <a:off x="9541625" y="189945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077" name="object 9077"/>
          <p:cNvSpPr/>
          <p:nvPr/>
        </p:nvSpPr>
        <p:spPr>
          <a:xfrm>
            <a:off x="9540584" y="1890106"/>
            <a:ext cx="0" cy="10391"/>
          </a:xfrm>
          <a:custGeom>
            <a:avLst/>
            <a:gdLst/>
            <a:ahLst/>
            <a:cxnLst/>
            <a:rect l="l" t="t" r="r" b="b"/>
            <a:pathLst>
              <a:path h="15239">
                <a:moveTo>
                  <a:pt x="0" y="0"/>
                </a:moveTo>
                <a:lnTo>
                  <a:pt x="0" y="15239"/>
                </a:lnTo>
              </a:path>
            </a:pathLst>
          </a:custGeom>
          <a:ln w="609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078" name="object 9078"/>
          <p:cNvSpPr/>
          <p:nvPr/>
        </p:nvSpPr>
        <p:spPr>
          <a:xfrm>
            <a:off x="9536430" y="1890106"/>
            <a:ext cx="0" cy="9525"/>
          </a:xfrm>
          <a:custGeom>
            <a:avLst/>
            <a:gdLst/>
            <a:ahLst/>
            <a:cxnLst/>
            <a:rect l="l" t="t" r="r" b="b"/>
            <a:pathLst>
              <a:path h="13969">
                <a:moveTo>
                  <a:pt x="0" y="0"/>
                </a:moveTo>
                <a:lnTo>
                  <a:pt x="0" y="13715"/>
                </a:lnTo>
              </a:path>
            </a:pathLst>
          </a:custGeom>
          <a:ln w="609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079" name="object 9079"/>
          <p:cNvSpPr/>
          <p:nvPr/>
        </p:nvSpPr>
        <p:spPr>
          <a:xfrm>
            <a:off x="9536429" y="1894262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080" name="object 9080"/>
          <p:cNvSpPr/>
          <p:nvPr/>
        </p:nvSpPr>
        <p:spPr>
          <a:xfrm>
            <a:off x="9537468" y="1894262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081" name="object 9081"/>
          <p:cNvSpPr/>
          <p:nvPr/>
        </p:nvSpPr>
        <p:spPr>
          <a:xfrm>
            <a:off x="9538507" y="1894262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082" name="object 9082"/>
          <p:cNvSpPr/>
          <p:nvPr/>
        </p:nvSpPr>
        <p:spPr>
          <a:xfrm>
            <a:off x="9540586" y="189426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083" name="object 9083"/>
          <p:cNvSpPr/>
          <p:nvPr/>
        </p:nvSpPr>
        <p:spPr>
          <a:xfrm>
            <a:off x="9539546" y="1894262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084" name="object 9084"/>
          <p:cNvSpPr/>
          <p:nvPr/>
        </p:nvSpPr>
        <p:spPr>
          <a:xfrm>
            <a:off x="9538507" y="1894262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085" name="object 9085"/>
          <p:cNvSpPr/>
          <p:nvPr/>
        </p:nvSpPr>
        <p:spPr>
          <a:xfrm>
            <a:off x="9537468" y="1894262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086" name="object 9086"/>
          <p:cNvSpPr/>
          <p:nvPr/>
        </p:nvSpPr>
        <p:spPr>
          <a:xfrm>
            <a:off x="9536429" y="1894262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087" name="object 9087"/>
          <p:cNvSpPr/>
          <p:nvPr/>
        </p:nvSpPr>
        <p:spPr>
          <a:xfrm>
            <a:off x="9540586" y="189426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088" name="object 9088"/>
          <p:cNvSpPr/>
          <p:nvPr/>
        </p:nvSpPr>
        <p:spPr>
          <a:xfrm>
            <a:off x="9537468" y="189426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089" name="object 9089"/>
          <p:cNvSpPr/>
          <p:nvPr/>
        </p:nvSpPr>
        <p:spPr>
          <a:xfrm>
            <a:off x="9540586" y="1894262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090" name="object 9090"/>
          <p:cNvSpPr/>
          <p:nvPr/>
        </p:nvSpPr>
        <p:spPr>
          <a:xfrm>
            <a:off x="9542663" y="1891145"/>
            <a:ext cx="0" cy="216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1524" y="1524"/>
                </a:moveTo>
                <a:lnTo>
                  <a:pt x="1524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091" name="object 9091"/>
          <p:cNvSpPr/>
          <p:nvPr/>
        </p:nvSpPr>
        <p:spPr>
          <a:xfrm>
            <a:off x="9534352" y="1891145"/>
            <a:ext cx="0" cy="216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1524" y="1524"/>
                </a:moveTo>
                <a:lnTo>
                  <a:pt x="1524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092" name="object 9092"/>
          <p:cNvSpPr/>
          <p:nvPr/>
        </p:nvSpPr>
        <p:spPr>
          <a:xfrm>
            <a:off x="9552015" y="190153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093" name="object 9093"/>
          <p:cNvSpPr/>
          <p:nvPr/>
        </p:nvSpPr>
        <p:spPr>
          <a:xfrm>
            <a:off x="9552015" y="190153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094" name="object 9094"/>
          <p:cNvSpPr/>
          <p:nvPr/>
        </p:nvSpPr>
        <p:spPr>
          <a:xfrm>
            <a:off x="9552015" y="190153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095" name="object 9095"/>
          <p:cNvSpPr/>
          <p:nvPr/>
        </p:nvSpPr>
        <p:spPr>
          <a:xfrm>
            <a:off x="9552015" y="190257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096" name="object 9096"/>
          <p:cNvSpPr/>
          <p:nvPr/>
        </p:nvSpPr>
        <p:spPr>
          <a:xfrm>
            <a:off x="9552015" y="190257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097" name="object 9097"/>
          <p:cNvSpPr/>
          <p:nvPr/>
        </p:nvSpPr>
        <p:spPr>
          <a:xfrm>
            <a:off x="9552015" y="1901537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098" name="object 9098"/>
          <p:cNvSpPr/>
          <p:nvPr/>
        </p:nvSpPr>
        <p:spPr>
          <a:xfrm>
            <a:off x="9552015" y="190153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099" name="object 9099"/>
          <p:cNvSpPr/>
          <p:nvPr/>
        </p:nvSpPr>
        <p:spPr>
          <a:xfrm>
            <a:off x="9552015" y="190153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100" name="object 9100"/>
          <p:cNvSpPr/>
          <p:nvPr/>
        </p:nvSpPr>
        <p:spPr>
          <a:xfrm>
            <a:off x="9552015" y="190153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101" name="object 9101"/>
          <p:cNvSpPr/>
          <p:nvPr/>
        </p:nvSpPr>
        <p:spPr>
          <a:xfrm>
            <a:off x="9552015" y="190153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102" name="object 9102"/>
          <p:cNvSpPr/>
          <p:nvPr/>
        </p:nvSpPr>
        <p:spPr>
          <a:xfrm>
            <a:off x="9552015" y="190153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103" name="object 9103"/>
          <p:cNvSpPr/>
          <p:nvPr/>
        </p:nvSpPr>
        <p:spPr>
          <a:xfrm>
            <a:off x="9552015" y="190153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104" name="object 9104"/>
          <p:cNvSpPr/>
          <p:nvPr/>
        </p:nvSpPr>
        <p:spPr>
          <a:xfrm>
            <a:off x="9552015" y="190153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105" name="object 9105"/>
          <p:cNvSpPr/>
          <p:nvPr/>
        </p:nvSpPr>
        <p:spPr>
          <a:xfrm>
            <a:off x="9552015" y="190153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106" name="object 9106"/>
          <p:cNvSpPr/>
          <p:nvPr/>
        </p:nvSpPr>
        <p:spPr>
          <a:xfrm>
            <a:off x="9552015" y="1901537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107" name="object 9107"/>
          <p:cNvSpPr/>
          <p:nvPr/>
        </p:nvSpPr>
        <p:spPr>
          <a:xfrm>
            <a:off x="9552015" y="190257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108" name="object 9108"/>
          <p:cNvSpPr/>
          <p:nvPr/>
        </p:nvSpPr>
        <p:spPr>
          <a:xfrm>
            <a:off x="9552015" y="190257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109" name="object 9109"/>
          <p:cNvSpPr/>
          <p:nvPr/>
        </p:nvSpPr>
        <p:spPr>
          <a:xfrm>
            <a:off x="9552015" y="190257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110" name="object 9110"/>
          <p:cNvSpPr/>
          <p:nvPr/>
        </p:nvSpPr>
        <p:spPr>
          <a:xfrm>
            <a:off x="9552015" y="190257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111" name="object 9111"/>
          <p:cNvSpPr/>
          <p:nvPr/>
        </p:nvSpPr>
        <p:spPr>
          <a:xfrm>
            <a:off x="9552015" y="1901537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112" name="object 9112"/>
          <p:cNvSpPr/>
          <p:nvPr/>
        </p:nvSpPr>
        <p:spPr>
          <a:xfrm>
            <a:off x="9552015" y="190257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113" name="object 9113"/>
          <p:cNvSpPr/>
          <p:nvPr/>
        </p:nvSpPr>
        <p:spPr>
          <a:xfrm>
            <a:off x="9552015" y="190257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114" name="object 9114"/>
          <p:cNvSpPr/>
          <p:nvPr/>
        </p:nvSpPr>
        <p:spPr>
          <a:xfrm>
            <a:off x="9553055" y="190153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115" name="object 9115"/>
          <p:cNvSpPr/>
          <p:nvPr/>
        </p:nvSpPr>
        <p:spPr>
          <a:xfrm>
            <a:off x="9553055" y="190153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116" name="object 9116"/>
          <p:cNvSpPr/>
          <p:nvPr/>
        </p:nvSpPr>
        <p:spPr>
          <a:xfrm>
            <a:off x="9553055" y="1901537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117" name="object 9117"/>
          <p:cNvSpPr/>
          <p:nvPr/>
        </p:nvSpPr>
        <p:spPr>
          <a:xfrm>
            <a:off x="9553055" y="1901537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118" name="object 9118"/>
          <p:cNvSpPr/>
          <p:nvPr/>
        </p:nvSpPr>
        <p:spPr>
          <a:xfrm>
            <a:off x="9553055" y="1900497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119" name="object 9119"/>
          <p:cNvSpPr/>
          <p:nvPr/>
        </p:nvSpPr>
        <p:spPr>
          <a:xfrm>
            <a:off x="9553055" y="190049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120" name="object 9120"/>
          <p:cNvSpPr/>
          <p:nvPr/>
        </p:nvSpPr>
        <p:spPr>
          <a:xfrm>
            <a:off x="9553055" y="190049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121" name="object 9121"/>
          <p:cNvSpPr/>
          <p:nvPr/>
        </p:nvSpPr>
        <p:spPr>
          <a:xfrm>
            <a:off x="9553055" y="1900497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122" name="object 9122"/>
          <p:cNvSpPr/>
          <p:nvPr/>
        </p:nvSpPr>
        <p:spPr>
          <a:xfrm>
            <a:off x="9553055" y="1901537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123" name="object 9123"/>
          <p:cNvSpPr/>
          <p:nvPr/>
        </p:nvSpPr>
        <p:spPr>
          <a:xfrm>
            <a:off x="9553055" y="1902576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124" name="object 9124"/>
          <p:cNvSpPr/>
          <p:nvPr/>
        </p:nvSpPr>
        <p:spPr>
          <a:xfrm>
            <a:off x="9553055" y="1902576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125" name="object 9125"/>
          <p:cNvSpPr/>
          <p:nvPr/>
        </p:nvSpPr>
        <p:spPr>
          <a:xfrm>
            <a:off x="9553055" y="1901537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126" name="object 9126"/>
          <p:cNvSpPr/>
          <p:nvPr/>
        </p:nvSpPr>
        <p:spPr>
          <a:xfrm>
            <a:off x="9554094" y="1900497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127" name="object 9127"/>
          <p:cNvSpPr/>
          <p:nvPr/>
        </p:nvSpPr>
        <p:spPr>
          <a:xfrm>
            <a:off x="9554094" y="190049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128" name="object 9128"/>
          <p:cNvSpPr/>
          <p:nvPr/>
        </p:nvSpPr>
        <p:spPr>
          <a:xfrm>
            <a:off x="9554094" y="190049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129" name="object 9129"/>
          <p:cNvSpPr/>
          <p:nvPr/>
        </p:nvSpPr>
        <p:spPr>
          <a:xfrm>
            <a:off x="9554094" y="1900497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130" name="object 9130"/>
          <p:cNvSpPr/>
          <p:nvPr/>
        </p:nvSpPr>
        <p:spPr>
          <a:xfrm>
            <a:off x="9554094" y="1901537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131" name="object 9131"/>
          <p:cNvSpPr/>
          <p:nvPr/>
        </p:nvSpPr>
        <p:spPr>
          <a:xfrm>
            <a:off x="9554094" y="190257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132" name="object 9132"/>
          <p:cNvSpPr/>
          <p:nvPr/>
        </p:nvSpPr>
        <p:spPr>
          <a:xfrm>
            <a:off x="9554094" y="190257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133" name="object 9133"/>
          <p:cNvSpPr/>
          <p:nvPr/>
        </p:nvSpPr>
        <p:spPr>
          <a:xfrm>
            <a:off x="9554094" y="1901537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134" name="object 9134"/>
          <p:cNvSpPr/>
          <p:nvPr/>
        </p:nvSpPr>
        <p:spPr>
          <a:xfrm>
            <a:off x="9545782" y="1898419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0" y="1524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135" name="object 9135"/>
          <p:cNvSpPr/>
          <p:nvPr/>
        </p:nvSpPr>
        <p:spPr>
          <a:xfrm>
            <a:off x="9546821" y="1898419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136" name="object 9136"/>
          <p:cNvSpPr/>
          <p:nvPr/>
        </p:nvSpPr>
        <p:spPr>
          <a:xfrm>
            <a:off x="9548898" y="1898419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137" name="object 9137"/>
          <p:cNvSpPr/>
          <p:nvPr/>
        </p:nvSpPr>
        <p:spPr>
          <a:xfrm>
            <a:off x="9550976" y="1898419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0" y="0"/>
                </a:moveTo>
                <a:lnTo>
                  <a:pt x="1524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138" name="object 9138"/>
          <p:cNvSpPr/>
          <p:nvPr/>
        </p:nvSpPr>
        <p:spPr>
          <a:xfrm>
            <a:off x="9552015" y="1899458"/>
            <a:ext cx="1299" cy="2165"/>
          </a:xfrm>
          <a:custGeom>
            <a:avLst/>
            <a:gdLst/>
            <a:ahLst/>
            <a:cxnLst/>
            <a:rect l="l" t="t" r="r" b="b"/>
            <a:pathLst>
              <a:path w="1904" h="3175">
                <a:moveTo>
                  <a:pt x="0" y="0"/>
                </a:moveTo>
                <a:lnTo>
                  <a:pt x="1524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139" name="object 9139"/>
          <p:cNvSpPr/>
          <p:nvPr/>
        </p:nvSpPr>
        <p:spPr>
          <a:xfrm>
            <a:off x="9552015" y="1902576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1524" y="0"/>
                </a:moveTo>
                <a:lnTo>
                  <a:pt x="0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140" name="object 9140"/>
          <p:cNvSpPr/>
          <p:nvPr/>
        </p:nvSpPr>
        <p:spPr>
          <a:xfrm>
            <a:off x="9550976" y="1903614"/>
            <a:ext cx="1299" cy="2165"/>
          </a:xfrm>
          <a:custGeom>
            <a:avLst/>
            <a:gdLst/>
            <a:ahLst/>
            <a:cxnLst/>
            <a:rect l="l" t="t" r="r" b="b"/>
            <a:pathLst>
              <a:path w="1904" h="3175">
                <a:moveTo>
                  <a:pt x="1524" y="0"/>
                </a:moveTo>
                <a:lnTo>
                  <a:pt x="0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141" name="object 9141"/>
          <p:cNvSpPr/>
          <p:nvPr/>
        </p:nvSpPr>
        <p:spPr>
          <a:xfrm>
            <a:off x="9548898" y="1905693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30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142" name="object 9142"/>
          <p:cNvSpPr/>
          <p:nvPr/>
        </p:nvSpPr>
        <p:spPr>
          <a:xfrm>
            <a:off x="9546820" y="1905693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30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143" name="object 9143"/>
          <p:cNvSpPr/>
          <p:nvPr/>
        </p:nvSpPr>
        <p:spPr>
          <a:xfrm>
            <a:off x="9545782" y="1903614"/>
            <a:ext cx="1299" cy="2165"/>
          </a:xfrm>
          <a:custGeom>
            <a:avLst/>
            <a:gdLst/>
            <a:ahLst/>
            <a:cxnLst/>
            <a:rect l="l" t="t" r="r" b="b"/>
            <a:pathLst>
              <a:path w="1904" h="3175">
                <a:moveTo>
                  <a:pt x="1524" y="304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144" name="object 9144"/>
          <p:cNvSpPr/>
          <p:nvPr/>
        </p:nvSpPr>
        <p:spPr>
          <a:xfrm>
            <a:off x="9545782" y="1900497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145" name="object 9145"/>
          <p:cNvSpPr/>
          <p:nvPr/>
        </p:nvSpPr>
        <p:spPr>
          <a:xfrm>
            <a:off x="9545782" y="1899458"/>
            <a:ext cx="2165" cy="1299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0" y="1524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146" name="object 9146"/>
          <p:cNvSpPr/>
          <p:nvPr/>
        </p:nvSpPr>
        <p:spPr>
          <a:xfrm>
            <a:off x="9547860" y="1898419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0" y="1524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147" name="object 9147"/>
          <p:cNvSpPr/>
          <p:nvPr/>
        </p:nvSpPr>
        <p:spPr>
          <a:xfrm>
            <a:off x="9548898" y="1898419"/>
            <a:ext cx="2165" cy="1299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0" y="0"/>
                </a:moveTo>
                <a:lnTo>
                  <a:pt x="3048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148" name="object 9148"/>
          <p:cNvSpPr/>
          <p:nvPr/>
        </p:nvSpPr>
        <p:spPr>
          <a:xfrm>
            <a:off x="9550976" y="1899458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0" y="0"/>
                </a:moveTo>
                <a:lnTo>
                  <a:pt x="1524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149" name="object 9149"/>
          <p:cNvSpPr/>
          <p:nvPr/>
        </p:nvSpPr>
        <p:spPr>
          <a:xfrm>
            <a:off x="9552015" y="1900497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150" name="object 9150"/>
          <p:cNvSpPr/>
          <p:nvPr/>
        </p:nvSpPr>
        <p:spPr>
          <a:xfrm>
            <a:off x="9552015" y="1901537"/>
            <a:ext cx="0" cy="216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1524" y="1524"/>
                </a:moveTo>
                <a:lnTo>
                  <a:pt x="1524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151" name="object 9151"/>
          <p:cNvSpPr/>
          <p:nvPr/>
        </p:nvSpPr>
        <p:spPr>
          <a:xfrm>
            <a:off x="9550976" y="1903614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1524" y="0"/>
                </a:moveTo>
                <a:lnTo>
                  <a:pt x="0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152" name="object 9152"/>
          <p:cNvSpPr/>
          <p:nvPr/>
        </p:nvSpPr>
        <p:spPr>
          <a:xfrm>
            <a:off x="9548898" y="1904654"/>
            <a:ext cx="2165" cy="1299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3048" y="0"/>
                </a:moveTo>
                <a:lnTo>
                  <a:pt x="0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153" name="object 9153"/>
          <p:cNvSpPr/>
          <p:nvPr/>
        </p:nvSpPr>
        <p:spPr>
          <a:xfrm>
            <a:off x="9547859" y="1904654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1524" y="152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154" name="object 9154"/>
          <p:cNvSpPr/>
          <p:nvPr/>
        </p:nvSpPr>
        <p:spPr>
          <a:xfrm>
            <a:off x="9545782" y="1903614"/>
            <a:ext cx="2165" cy="1299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3048" y="152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155" name="object 9155"/>
          <p:cNvSpPr/>
          <p:nvPr/>
        </p:nvSpPr>
        <p:spPr>
          <a:xfrm>
            <a:off x="9545782" y="1901537"/>
            <a:ext cx="0" cy="216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1524" y="1524"/>
                </a:moveTo>
                <a:lnTo>
                  <a:pt x="1524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156" name="object 9156"/>
          <p:cNvSpPr/>
          <p:nvPr/>
        </p:nvSpPr>
        <p:spPr>
          <a:xfrm>
            <a:off x="9545782" y="190153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157" name="object 9157"/>
          <p:cNvSpPr/>
          <p:nvPr/>
        </p:nvSpPr>
        <p:spPr>
          <a:xfrm>
            <a:off x="9545782" y="1900497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158" name="object 9158"/>
          <p:cNvSpPr/>
          <p:nvPr/>
        </p:nvSpPr>
        <p:spPr>
          <a:xfrm>
            <a:off x="9545782" y="190049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159" name="object 9159"/>
          <p:cNvSpPr/>
          <p:nvPr/>
        </p:nvSpPr>
        <p:spPr>
          <a:xfrm>
            <a:off x="9545782" y="190049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160" name="object 9160"/>
          <p:cNvSpPr/>
          <p:nvPr/>
        </p:nvSpPr>
        <p:spPr>
          <a:xfrm>
            <a:off x="9545782" y="1899458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161" name="object 9161"/>
          <p:cNvSpPr/>
          <p:nvPr/>
        </p:nvSpPr>
        <p:spPr>
          <a:xfrm>
            <a:off x="9545782" y="189945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162" name="object 9162"/>
          <p:cNvSpPr/>
          <p:nvPr/>
        </p:nvSpPr>
        <p:spPr>
          <a:xfrm>
            <a:off x="9545782" y="189945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163" name="object 9163"/>
          <p:cNvSpPr/>
          <p:nvPr/>
        </p:nvSpPr>
        <p:spPr>
          <a:xfrm>
            <a:off x="9545782" y="189945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164" name="object 9164"/>
          <p:cNvSpPr/>
          <p:nvPr/>
        </p:nvSpPr>
        <p:spPr>
          <a:xfrm>
            <a:off x="9545782" y="189945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165" name="object 9165"/>
          <p:cNvSpPr/>
          <p:nvPr/>
        </p:nvSpPr>
        <p:spPr>
          <a:xfrm>
            <a:off x="9545782" y="1899458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166" name="object 9166"/>
          <p:cNvSpPr/>
          <p:nvPr/>
        </p:nvSpPr>
        <p:spPr>
          <a:xfrm>
            <a:off x="9545782" y="190049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167" name="object 9167"/>
          <p:cNvSpPr/>
          <p:nvPr/>
        </p:nvSpPr>
        <p:spPr>
          <a:xfrm>
            <a:off x="9547860" y="1899458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168" name="object 9168"/>
          <p:cNvSpPr/>
          <p:nvPr/>
        </p:nvSpPr>
        <p:spPr>
          <a:xfrm>
            <a:off x="9545782" y="190361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169" name="object 9169"/>
          <p:cNvSpPr/>
          <p:nvPr/>
        </p:nvSpPr>
        <p:spPr>
          <a:xfrm>
            <a:off x="9545782" y="190361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170" name="object 9170"/>
          <p:cNvSpPr/>
          <p:nvPr/>
        </p:nvSpPr>
        <p:spPr>
          <a:xfrm>
            <a:off x="9545782" y="190361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171" name="object 9171"/>
          <p:cNvSpPr/>
          <p:nvPr/>
        </p:nvSpPr>
        <p:spPr>
          <a:xfrm>
            <a:off x="9545782" y="190361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172" name="object 9172"/>
          <p:cNvSpPr/>
          <p:nvPr/>
        </p:nvSpPr>
        <p:spPr>
          <a:xfrm>
            <a:off x="9545782" y="190361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173" name="object 9173"/>
          <p:cNvSpPr/>
          <p:nvPr/>
        </p:nvSpPr>
        <p:spPr>
          <a:xfrm>
            <a:off x="9545782" y="190361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174" name="object 9174"/>
          <p:cNvSpPr/>
          <p:nvPr/>
        </p:nvSpPr>
        <p:spPr>
          <a:xfrm>
            <a:off x="9545782" y="190361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175" name="object 9175"/>
          <p:cNvSpPr/>
          <p:nvPr/>
        </p:nvSpPr>
        <p:spPr>
          <a:xfrm>
            <a:off x="9545782" y="190361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176" name="object 9176"/>
          <p:cNvSpPr/>
          <p:nvPr/>
        </p:nvSpPr>
        <p:spPr>
          <a:xfrm>
            <a:off x="9545782" y="1902576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177" name="object 9177"/>
          <p:cNvSpPr/>
          <p:nvPr/>
        </p:nvSpPr>
        <p:spPr>
          <a:xfrm>
            <a:off x="9545782" y="190257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178" name="object 9178"/>
          <p:cNvSpPr/>
          <p:nvPr/>
        </p:nvSpPr>
        <p:spPr>
          <a:xfrm>
            <a:off x="9545782" y="1901537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179" name="object 9179"/>
          <p:cNvSpPr/>
          <p:nvPr/>
        </p:nvSpPr>
        <p:spPr>
          <a:xfrm>
            <a:off x="9547859" y="1904654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30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180" name="object 9180"/>
          <p:cNvSpPr/>
          <p:nvPr/>
        </p:nvSpPr>
        <p:spPr>
          <a:xfrm>
            <a:off x="9545782" y="190049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181" name="object 9181"/>
          <p:cNvSpPr/>
          <p:nvPr/>
        </p:nvSpPr>
        <p:spPr>
          <a:xfrm>
            <a:off x="9545782" y="190049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182" name="object 9182"/>
          <p:cNvSpPr/>
          <p:nvPr/>
        </p:nvSpPr>
        <p:spPr>
          <a:xfrm>
            <a:off x="9545782" y="1900497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183" name="object 9183"/>
          <p:cNvSpPr/>
          <p:nvPr/>
        </p:nvSpPr>
        <p:spPr>
          <a:xfrm>
            <a:off x="9545782" y="190153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184" name="object 9184"/>
          <p:cNvSpPr/>
          <p:nvPr/>
        </p:nvSpPr>
        <p:spPr>
          <a:xfrm>
            <a:off x="9545782" y="190153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185" name="object 9185"/>
          <p:cNvSpPr/>
          <p:nvPr/>
        </p:nvSpPr>
        <p:spPr>
          <a:xfrm>
            <a:off x="9545782" y="1900497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0" y="1524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186" name="object 9186"/>
          <p:cNvSpPr/>
          <p:nvPr/>
        </p:nvSpPr>
        <p:spPr>
          <a:xfrm>
            <a:off x="9546821" y="190049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187" name="object 9187"/>
          <p:cNvSpPr/>
          <p:nvPr/>
        </p:nvSpPr>
        <p:spPr>
          <a:xfrm>
            <a:off x="9546821" y="1899458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188" name="object 9188"/>
          <p:cNvSpPr/>
          <p:nvPr/>
        </p:nvSpPr>
        <p:spPr>
          <a:xfrm>
            <a:off x="9546821" y="1899458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189" name="object 9189"/>
          <p:cNvSpPr/>
          <p:nvPr/>
        </p:nvSpPr>
        <p:spPr>
          <a:xfrm>
            <a:off x="9547860" y="1899458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190" name="object 9190"/>
          <p:cNvSpPr/>
          <p:nvPr/>
        </p:nvSpPr>
        <p:spPr>
          <a:xfrm>
            <a:off x="9548898" y="1898419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191" name="object 9191"/>
          <p:cNvSpPr/>
          <p:nvPr/>
        </p:nvSpPr>
        <p:spPr>
          <a:xfrm>
            <a:off x="9548898" y="1898419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0" y="0"/>
                </a:moveTo>
                <a:lnTo>
                  <a:pt x="1524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192" name="object 9192"/>
          <p:cNvSpPr/>
          <p:nvPr/>
        </p:nvSpPr>
        <p:spPr>
          <a:xfrm>
            <a:off x="9549937" y="189945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193" name="object 9193"/>
          <p:cNvSpPr/>
          <p:nvPr/>
        </p:nvSpPr>
        <p:spPr>
          <a:xfrm>
            <a:off x="9549937" y="1899458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194" name="object 9194"/>
          <p:cNvSpPr/>
          <p:nvPr/>
        </p:nvSpPr>
        <p:spPr>
          <a:xfrm>
            <a:off x="9550976" y="1899458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195" name="object 9195"/>
          <p:cNvSpPr/>
          <p:nvPr/>
        </p:nvSpPr>
        <p:spPr>
          <a:xfrm>
            <a:off x="9550976" y="1900497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196" name="object 9196"/>
          <p:cNvSpPr/>
          <p:nvPr/>
        </p:nvSpPr>
        <p:spPr>
          <a:xfrm>
            <a:off x="9552015" y="1900497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197" name="object 9197"/>
          <p:cNvSpPr/>
          <p:nvPr/>
        </p:nvSpPr>
        <p:spPr>
          <a:xfrm>
            <a:off x="9552015" y="190153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198" name="object 9198"/>
          <p:cNvSpPr/>
          <p:nvPr/>
        </p:nvSpPr>
        <p:spPr>
          <a:xfrm>
            <a:off x="9552015" y="1901537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199" name="object 9199"/>
          <p:cNvSpPr/>
          <p:nvPr/>
        </p:nvSpPr>
        <p:spPr>
          <a:xfrm>
            <a:off x="9552015" y="1902576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200" name="object 9200"/>
          <p:cNvSpPr/>
          <p:nvPr/>
        </p:nvSpPr>
        <p:spPr>
          <a:xfrm>
            <a:off x="9552015" y="190361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201" name="object 9201"/>
          <p:cNvSpPr/>
          <p:nvPr/>
        </p:nvSpPr>
        <p:spPr>
          <a:xfrm>
            <a:off x="9550976" y="1903614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1524" y="0"/>
                </a:moveTo>
                <a:lnTo>
                  <a:pt x="0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202" name="object 9202"/>
          <p:cNvSpPr/>
          <p:nvPr/>
        </p:nvSpPr>
        <p:spPr>
          <a:xfrm>
            <a:off x="9550976" y="190465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203" name="object 9203"/>
          <p:cNvSpPr/>
          <p:nvPr/>
        </p:nvSpPr>
        <p:spPr>
          <a:xfrm>
            <a:off x="9550976" y="190465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204" name="object 9204"/>
          <p:cNvSpPr/>
          <p:nvPr/>
        </p:nvSpPr>
        <p:spPr>
          <a:xfrm>
            <a:off x="9550976" y="190465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205" name="object 9205"/>
          <p:cNvSpPr/>
          <p:nvPr/>
        </p:nvSpPr>
        <p:spPr>
          <a:xfrm>
            <a:off x="9549937" y="1904654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1524" y="0"/>
                </a:moveTo>
                <a:lnTo>
                  <a:pt x="0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206" name="object 9206"/>
          <p:cNvSpPr/>
          <p:nvPr/>
        </p:nvSpPr>
        <p:spPr>
          <a:xfrm>
            <a:off x="9548898" y="1905693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207" name="object 9207"/>
          <p:cNvSpPr/>
          <p:nvPr/>
        </p:nvSpPr>
        <p:spPr>
          <a:xfrm>
            <a:off x="9547859" y="1905693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208" name="object 9208"/>
          <p:cNvSpPr/>
          <p:nvPr/>
        </p:nvSpPr>
        <p:spPr>
          <a:xfrm>
            <a:off x="9547860" y="1904654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209" name="object 9209"/>
          <p:cNvSpPr/>
          <p:nvPr/>
        </p:nvSpPr>
        <p:spPr>
          <a:xfrm>
            <a:off x="9547860" y="190465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210" name="object 9210"/>
          <p:cNvSpPr/>
          <p:nvPr/>
        </p:nvSpPr>
        <p:spPr>
          <a:xfrm>
            <a:off x="9546821" y="1904654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211" name="object 9211"/>
          <p:cNvSpPr/>
          <p:nvPr/>
        </p:nvSpPr>
        <p:spPr>
          <a:xfrm>
            <a:off x="9546821" y="190465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212" name="object 9212"/>
          <p:cNvSpPr/>
          <p:nvPr/>
        </p:nvSpPr>
        <p:spPr>
          <a:xfrm>
            <a:off x="9546821" y="1903614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213" name="object 9213"/>
          <p:cNvSpPr/>
          <p:nvPr/>
        </p:nvSpPr>
        <p:spPr>
          <a:xfrm>
            <a:off x="9545782" y="1903614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214" name="object 9214"/>
          <p:cNvSpPr/>
          <p:nvPr/>
        </p:nvSpPr>
        <p:spPr>
          <a:xfrm>
            <a:off x="9545782" y="1902576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215" name="object 9215"/>
          <p:cNvSpPr/>
          <p:nvPr/>
        </p:nvSpPr>
        <p:spPr>
          <a:xfrm>
            <a:off x="9545782" y="1901537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216" name="object 9216"/>
          <p:cNvSpPr/>
          <p:nvPr/>
        </p:nvSpPr>
        <p:spPr>
          <a:xfrm>
            <a:off x="9545782" y="1901537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217" name="object 9217"/>
          <p:cNvSpPr/>
          <p:nvPr/>
        </p:nvSpPr>
        <p:spPr>
          <a:xfrm>
            <a:off x="9545782" y="190257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218" name="object 9218"/>
          <p:cNvSpPr/>
          <p:nvPr/>
        </p:nvSpPr>
        <p:spPr>
          <a:xfrm>
            <a:off x="9545782" y="1902576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219" name="object 9219"/>
          <p:cNvSpPr/>
          <p:nvPr/>
        </p:nvSpPr>
        <p:spPr>
          <a:xfrm>
            <a:off x="9545782" y="190361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220" name="object 9220"/>
          <p:cNvSpPr/>
          <p:nvPr/>
        </p:nvSpPr>
        <p:spPr>
          <a:xfrm>
            <a:off x="9541625" y="189945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221" name="object 9221"/>
          <p:cNvSpPr/>
          <p:nvPr/>
        </p:nvSpPr>
        <p:spPr>
          <a:xfrm>
            <a:off x="9541625" y="189945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222" name="object 9222"/>
          <p:cNvSpPr/>
          <p:nvPr/>
        </p:nvSpPr>
        <p:spPr>
          <a:xfrm>
            <a:off x="9541625" y="189945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223" name="object 9223"/>
          <p:cNvSpPr/>
          <p:nvPr/>
        </p:nvSpPr>
        <p:spPr>
          <a:xfrm>
            <a:off x="9541625" y="189945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224" name="object 9224"/>
          <p:cNvSpPr/>
          <p:nvPr/>
        </p:nvSpPr>
        <p:spPr>
          <a:xfrm>
            <a:off x="9541625" y="189945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225" name="object 9225"/>
          <p:cNvSpPr/>
          <p:nvPr/>
        </p:nvSpPr>
        <p:spPr>
          <a:xfrm>
            <a:off x="9541625" y="189945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226" name="object 9226"/>
          <p:cNvSpPr/>
          <p:nvPr/>
        </p:nvSpPr>
        <p:spPr>
          <a:xfrm>
            <a:off x="9541625" y="190049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227" name="object 9227"/>
          <p:cNvSpPr/>
          <p:nvPr/>
        </p:nvSpPr>
        <p:spPr>
          <a:xfrm>
            <a:off x="9540586" y="1900497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228" name="object 9228"/>
          <p:cNvSpPr/>
          <p:nvPr/>
        </p:nvSpPr>
        <p:spPr>
          <a:xfrm>
            <a:off x="9540586" y="1900497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229" name="object 9229"/>
          <p:cNvSpPr/>
          <p:nvPr/>
        </p:nvSpPr>
        <p:spPr>
          <a:xfrm>
            <a:off x="9540586" y="190153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230" name="object 9230"/>
          <p:cNvSpPr/>
          <p:nvPr/>
        </p:nvSpPr>
        <p:spPr>
          <a:xfrm>
            <a:off x="9540586" y="1901537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231" name="object 9231"/>
          <p:cNvSpPr/>
          <p:nvPr/>
        </p:nvSpPr>
        <p:spPr>
          <a:xfrm>
            <a:off x="9540586" y="190257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232" name="object 9232"/>
          <p:cNvSpPr/>
          <p:nvPr/>
        </p:nvSpPr>
        <p:spPr>
          <a:xfrm>
            <a:off x="9540586" y="1902576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0" y="0"/>
                </a:moveTo>
                <a:lnTo>
                  <a:pt x="1524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233" name="object 9233"/>
          <p:cNvSpPr/>
          <p:nvPr/>
        </p:nvSpPr>
        <p:spPr>
          <a:xfrm>
            <a:off x="9541625" y="190361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234" name="object 9234"/>
          <p:cNvSpPr/>
          <p:nvPr/>
        </p:nvSpPr>
        <p:spPr>
          <a:xfrm>
            <a:off x="9541625" y="190361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235" name="object 9235"/>
          <p:cNvSpPr/>
          <p:nvPr/>
        </p:nvSpPr>
        <p:spPr>
          <a:xfrm>
            <a:off x="9541625" y="190361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236" name="object 9236"/>
          <p:cNvSpPr/>
          <p:nvPr/>
        </p:nvSpPr>
        <p:spPr>
          <a:xfrm>
            <a:off x="9541625" y="190361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237" name="object 9237"/>
          <p:cNvSpPr/>
          <p:nvPr/>
        </p:nvSpPr>
        <p:spPr>
          <a:xfrm>
            <a:off x="9541625" y="190361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238" name="object 9238"/>
          <p:cNvSpPr/>
          <p:nvPr/>
        </p:nvSpPr>
        <p:spPr>
          <a:xfrm>
            <a:off x="9541625" y="190361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239" name="object 9239"/>
          <p:cNvSpPr/>
          <p:nvPr/>
        </p:nvSpPr>
        <p:spPr>
          <a:xfrm>
            <a:off x="9541625" y="190361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240" name="object 9240"/>
          <p:cNvSpPr/>
          <p:nvPr/>
        </p:nvSpPr>
        <p:spPr>
          <a:xfrm>
            <a:off x="9541625" y="190361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241" name="object 9241"/>
          <p:cNvSpPr/>
          <p:nvPr/>
        </p:nvSpPr>
        <p:spPr>
          <a:xfrm>
            <a:off x="9536429" y="1906731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242" name="object 9242"/>
          <p:cNvSpPr/>
          <p:nvPr/>
        </p:nvSpPr>
        <p:spPr>
          <a:xfrm>
            <a:off x="9537468" y="1906731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243" name="object 9243"/>
          <p:cNvSpPr/>
          <p:nvPr/>
        </p:nvSpPr>
        <p:spPr>
          <a:xfrm>
            <a:off x="9538507" y="1906731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244" name="object 9244"/>
          <p:cNvSpPr/>
          <p:nvPr/>
        </p:nvSpPr>
        <p:spPr>
          <a:xfrm>
            <a:off x="9539546" y="1906731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245" name="object 9245"/>
          <p:cNvSpPr/>
          <p:nvPr/>
        </p:nvSpPr>
        <p:spPr>
          <a:xfrm>
            <a:off x="9539546" y="1906731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246" name="object 9246"/>
          <p:cNvSpPr/>
          <p:nvPr/>
        </p:nvSpPr>
        <p:spPr>
          <a:xfrm>
            <a:off x="9538507" y="1906731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247" name="object 9247"/>
          <p:cNvSpPr/>
          <p:nvPr/>
        </p:nvSpPr>
        <p:spPr>
          <a:xfrm>
            <a:off x="9537468" y="1906731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248" name="object 9248"/>
          <p:cNvSpPr/>
          <p:nvPr/>
        </p:nvSpPr>
        <p:spPr>
          <a:xfrm>
            <a:off x="9536429" y="1906731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249" name="object 9249"/>
          <p:cNvSpPr/>
          <p:nvPr/>
        </p:nvSpPr>
        <p:spPr>
          <a:xfrm>
            <a:off x="9536429" y="1904654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250" name="object 9250"/>
          <p:cNvSpPr/>
          <p:nvPr/>
        </p:nvSpPr>
        <p:spPr>
          <a:xfrm>
            <a:off x="9537468" y="1904654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251" name="object 9251"/>
          <p:cNvSpPr/>
          <p:nvPr/>
        </p:nvSpPr>
        <p:spPr>
          <a:xfrm>
            <a:off x="9538507" y="1904654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252" name="object 9252"/>
          <p:cNvSpPr/>
          <p:nvPr/>
        </p:nvSpPr>
        <p:spPr>
          <a:xfrm>
            <a:off x="9539546" y="1904654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253" name="object 9253"/>
          <p:cNvSpPr/>
          <p:nvPr/>
        </p:nvSpPr>
        <p:spPr>
          <a:xfrm>
            <a:off x="9539546" y="1904654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254" name="object 9254"/>
          <p:cNvSpPr/>
          <p:nvPr/>
        </p:nvSpPr>
        <p:spPr>
          <a:xfrm>
            <a:off x="9538507" y="1904654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255" name="object 9255"/>
          <p:cNvSpPr/>
          <p:nvPr/>
        </p:nvSpPr>
        <p:spPr>
          <a:xfrm>
            <a:off x="9537468" y="1904654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256" name="object 9256"/>
          <p:cNvSpPr/>
          <p:nvPr/>
        </p:nvSpPr>
        <p:spPr>
          <a:xfrm>
            <a:off x="9536429" y="1904654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257" name="object 9257"/>
          <p:cNvSpPr/>
          <p:nvPr/>
        </p:nvSpPr>
        <p:spPr>
          <a:xfrm>
            <a:off x="9535391" y="1904654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258" name="object 9258"/>
          <p:cNvSpPr/>
          <p:nvPr/>
        </p:nvSpPr>
        <p:spPr>
          <a:xfrm>
            <a:off x="9536429" y="1904654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259" name="object 9259"/>
          <p:cNvSpPr/>
          <p:nvPr/>
        </p:nvSpPr>
        <p:spPr>
          <a:xfrm>
            <a:off x="9537468" y="1904654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260" name="object 9260"/>
          <p:cNvSpPr/>
          <p:nvPr/>
        </p:nvSpPr>
        <p:spPr>
          <a:xfrm>
            <a:off x="9539546" y="1904654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261" name="object 9261"/>
          <p:cNvSpPr/>
          <p:nvPr/>
        </p:nvSpPr>
        <p:spPr>
          <a:xfrm>
            <a:off x="9540586" y="1904654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262" name="object 9262"/>
          <p:cNvSpPr/>
          <p:nvPr/>
        </p:nvSpPr>
        <p:spPr>
          <a:xfrm>
            <a:off x="9540586" y="1904654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263" name="object 9263"/>
          <p:cNvSpPr/>
          <p:nvPr/>
        </p:nvSpPr>
        <p:spPr>
          <a:xfrm>
            <a:off x="9539546" y="1904654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264" name="object 9264"/>
          <p:cNvSpPr/>
          <p:nvPr/>
        </p:nvSpPr>
        <p:spPr>
          <a:xfrm>
            <a:off x="9537468" y="1904654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30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265" name="object 9265"/>
          <p:cNvSpPr/>
          <p:nvPr/>
        </p:nvSpPr>
        <p:spPr>
          <a:xfrm>
            <a:off x="9536429" y="1904654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266" name="object 9266"/>
          <p:cNvSpPr/>
          <p:nvPr/>
        </p:nvSpPr>
        <p:spPr>
          <a:xfrm>
            <a:off x="9535390" y="1904654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267" name="object 9267"/>
          <p:cNvSpPr/>
          <p:nvPr/>
        </p:nvSpPr>
        <p:spPr>
          <a:xfrm>
            <a:off x="9535391" y="1903614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268" name="object 9268"/>
          <p:cNvSpPr/>
          <p:nvPr/>
        </p:nvSpPr>
        <p:spPr>
          <a:xfrm>
            <a:off x="9536429" y="1903614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269" name="object 9269"/>
          <p:cNvSpPr/>
          <p:nvPr/>
        </p:nvSpPr>
        <p:spPr>
          <a:xfrm>
            <a:off x="9537468" y="1903614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270" name="object 9270"/>
          <p:cNvSpPr/>
          <p:nvPr/>
        </p:nvSpPr>
        <p:spPr>
          <a:xfrm>
            <a:off x="9539546" y="1903614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271" name="object 9271"/>
          <p:cNvSpPr/>
          <p:nvPr/>
        </p:nvSpPr>
        <p:spPr>
          <a:xfrm>
            <a:off x="9540586" y="1903614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272" name="object 9272"/>
          <p:cNvSpPr/>
          <p:nvPr/>
        </p:nvSpPr>
        <p:spPr>
          <a:xfrm>
            <a:off x="9540586" y="1903614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273" name="object 9273"/>
          <p:cNvSpPr/>
          <p:nvPr/>
        </p:nvSpPr>
        <p:spPr>
          <a:xfrm>
            <a:off x="9539546" y="1903614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274" name="object 9274"/>
          <p:cNvSpPr/>
          <p:nvPr/>
        </p:nvSpPr>
        <p:spPr>
          <a:xfrm>
            <a:off x="9537468" y="1903614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30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275" name="object 9275"/>
          <p:cNvSpPr/>
          <p:nvPr/>
        </p:nvSpPr>
        <p:spPr>
          <a:xfrm>
            <a:off x="9536429" y="1903614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276" name="object 9276"/>
          <p:cNvSpPr/>
          <p:nvPr/>
        </p:nvSpPr>
        <p:spPr>
          <a:xfrm>
            <a:off x="9535390" y="1903614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277" name="object 9277"/>
          <p:cNvSpPr/>
          <p:nvPr/>
        </p:nvSpPr>
        <p:spPr>
          <a:xfrm>
            <a:off x="9535391" y="1899458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278" name="object 9278"/>
          <p:cNvSpPr/>
          <p:nvPr/>
        </p:nvSpPr>
        <p:spPr>
          <a:xfrm>
            <a:off x="9536429" y="1899458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279" name="object 9279"/>
          <p:cNvSpPr/>
          <p:nvPr/>
        </p:nvSpPr>
        <p:spPr>
          <a:xfrm>
            <a:off x="9537468" y="1899458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280" name="object 9280"/>
          <p:cNvSpPr/>
          <p:nvPr/>
        </p:nvSpPr>
        <p:spPr>
          <a:xfrm>
            <a:off x="9539546" y="1899458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281" name="object 9281"/>
          <p:cNvSpPr/>
          <p:nvPr/>
        </p:nvSpPr>
        <p:spPr>
          <a:xfrm>
            <a:off x="9540586" y="1899458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282" name="object 9282"/>
          <p:cNvSpPr/>
          <p:nvPr/>
        </p:nvSpPr>
        <p:spPr>
          <a:xfrm>
            <a:off x="9540586" y="1899458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283" name="object 9283"/>
          <p:cNvSpPr/>
          <p:nvPr/>
        </p:nvSpPr>
        <p:spPr>
          <a:xfrm>
            <a:off x="9539546" y="1899458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284" name="object 9284"/>
          <p:cNvSpPr/>
          <p:nvPr/>
        </p:nvSpPr>
        <p:spPr>
          <a:xfrm>
            <a:off x="9537468" y="1899458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30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285" name="object 9285"/>
          <p:cNvSpPr/>
          <p:nvPr/>
        </p:nvSpPr>
        <p:spPr>
          <a:xfrm>
            <a:off x="9536429" y="1899458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286" name="object 9286"/>
          <p:cNvSpPr/>
          <p:nvPr/>
        </p:nvSpPr>
        <p:spPr>
          <a:xfrm>
            <a:off x="9535390" y="1899458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287" name="object 9287"/>
          <p:cNvSpPr/>
          <p:nvPr/>
        </p:nvSpPr>
        <p:spPr>
          <a:xfrm>
            <a:off x="9535391" y="1899458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288" name="object 9288"/>
          <p:cNvSpPr/>
          <p:nvPr/>
        </p:nvSpPr>
        <p:spPr>
          <a:xfrm>
            <a:off x="9536429" y="1899458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289" name="object 9289"/>
          <p:cNvSpPr/>
          <p:nvPr/>
        </p:nvSpPr>
        <p:spPr>
          <a:xfrm>
            <a:off x="9537468" y="1899458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290" name="object 9290"/>
          <p:cNvSpPr/>
          <p:nvPr/>
        </p:nvSpPr>
        <p:spPr>
          <a:xfrm>
            <a:off x="9539546" y="1899458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291" name="object 9291"/>
          <p:cNvSpPr/>
          <p:nvPr/>
        </p:nvSpPr>
        <p:spPr>
          <a:xfrm>
            <a:off x="9540586" y="1899458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292" name="object 9292"/>
          <p:cNvSpPr/>
          <p:nvPr/>
        </p:nvSpPr>
        <p:spPr>
          <a:xfrm>
            <a:off x="9540586" y="1899458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293" name="object 9293"/>
          <p:cNvSpPr/>
          <p:nvPr/>
        </p:nvSpPr>
        <p:spPr>
          <a:xfrm>
            <a:off x="9539546" y="1899458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294" name="object 9294"/>
          <p:cNvSpPr/>
          <p:nvPr/>
        </p:nvSpPr>
        <p:spPr>
          <a:xfrm>
            <a:off x="9537468" y="1899458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30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295" name="object 9295"/>
          <p:cNvSpPr/>
          <p:nvPr/>
        </p:nvSpPr>
        <p:spPr>
          <a:xfrm>
            <a:off x="9536429" y="1899458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296" name="object 9296"/>
          <p:cNvSpPr/>
          <p:nvPr/>
        </p:nvSpPr>
        <p:spPr>
          <a:xfrm>
            <a:off x="9535390" y="1899458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297" name="object 9297"/>
          <p:cNvSpPr/>
          <p:nvPr/>
        </p:nvSpPr>
        <p:spPr>
          <a:xfrm>
            <a:off x="9536429" y="1899458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298" name="object 9298"/>
          <p:cNvSpPr/>
          <p:nvPr/>
        </p:nvSpPr>
        <p:spPr>
          <a:xfrm>
            <a:off x="9537468" y="1899458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299" name="object 9299"/>
          <p:cNvSpPr/>
          <p:nvPr/>
        </p:nvSpPr>
        <p:spPr>
          <a:xfrm>
            <a:off x="9538507" y="1899458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300" name="object 9300"/>
          <p:cNvSpPr/>
          <p:nvPr/>
        </p:nvSpPr>
        <p:spPr>
          <a:xfrm>
            <a:off x="9539546" y="1899458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301" name="object 9301"/>
          <p:cNvSpPr/>
          <p:nvPr/>
        </p:nvSpPr>
        <p:spPr>
          <a:xfrm>
            <a:off x="9539546" y="1899458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302" name="object 9302"/>
          <p:cNvSpPr/>
          <p:nvPr/>
        </p:nvSpPr>
        <p:spPr>
          <a:xfrm>
            <a:off x="9538507" y="1899458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303" name="object 9303"/>
          <p:cNvSpPr/>
          <p:nvPr/>
        </p:nvSpPr>
        <p:spPr>
          <a:xfrm>
            <a:off x="9537468" y="1899458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304" name="object 9304"/>
          <p:cNvSpPr/>
          <p:nvPr/>
        </p:nvSpPr>
        <p:spPr>
          <a:xfrm>
            <a:off x="9536429" y="1899458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305" name="object 9305"/>
          <p:cNvSpPr/>
          <p:nvPr/>
        </p:nvSpPr>
        <p:spPr>
          <a:xfrm>
            <a:off x="9536429" y="1894262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306" name="object 9306"/>
          <p:cNvSpPr/>
          <p:nvPr/>
        </p:nvSpPr>
        <p:spPr>
          <a:xfrm>
            <a:off x="9537468" y="1894262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307" name="object 9307"/>
          <p:cNvSpPr/>
          <p:nvPr/>
        </p:nvSpPr>
        <p:spPr>
          <a:xfrm>
            <a:off x="9538507" y="1894262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308" name="object 9308"/>
          <p:cNvSpPr/>
          <p:nvPr/>
        </p:nvSpPr>
        <p:spPr>
          <a:xfrm>
            <a:off x="9539546" y="1894262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309" name="object 9309"/>
          <p:cNvSpPr/>
          <p:nvPr/>
        </p:nvSpPr>
        <p:spPr>
          <a:xfrm>
            <a:off x="9539546" y="1894262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310" name="object 9310"/>
          <p:cNvSpPr/>
          <p:nvPr/>
        </p:nvSpPr>
        <p:spPr>
          <a:xfrm>
            <a:off x="9538507" y="1894262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311" name="object 9311"/>
          <p:cNvSpPr/>
          <p:nvPr/>
        </p:nvSpPr>
        <p:spPr>
          <a:xfrm>
            <a:off x="9537468" y="1894262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312" name="object 9312"/>
          <p:cNvSpPr/>
          <p:nvPr/>
        </p:nvSpPr>
        <p:spPr>
          <a:xfrm>
            <a:off x="9536429" y="1894262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313" name="object 9313"/>
          <p:cNvSpPr/>
          <p:nvPr/>
        </p:nvSpPr>
        <p:spPr>
          <a:xfrm>
            <a:off x="9537468" y="189426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314" name="object 9314"/>
          <p:cNvSpPr/>
          <p:nvPr/>
        </p:nvSpPr>
        <p:spPr>
          <a:xfrm>
            <a:off x="9537468" y="1894262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315" name="object 9315"/>
          <p:cNvSpPr/>
          <p:nvPr/>
        </p:nvSpPr>
        <p:spPr>
          <a:xfrm>
            <a:off x="9538507" y="1894262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316" name="object 9316"/>
          <p:cNvSpPr/>
          <p:nvPr/>
        </p:nvSpPr>
        <p:spPr>
          <a:xfrm>
            <a:off x="9539546" y="1894262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317" name="object 9317"/>
          <p:cNvSpPr/>
          <p:nvPr/>
        </p:nvSpPr>
        <p:spPr>
          <a:xfrm>
            <a:off x="9539546" y="1894262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318" name="object 9318"/>
          <p:cNvSpPr/>
          <p:nvPr/>
        </p:nvSpPr>
        <p:spPr>
          <a:xfrm>
            <a:off x="9538507" y="1894262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319" name="object 9319"/>
          <p:cNvSpPr/>
          <p:nvPr/>
        </p:nvSpPr>
        <p:spPr>
          <a:xfrm>
            <a:off x="9537468" y="1894262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320" name="object 9320"/>
          <p:cNvSpPr/>
          <p:nvPr/>
        </p:nvSpPr>
        <p:spPr>
          <a:xfrm>
            <a:off x="9537468" y="189426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321" name="object 9321"/>
          <p:cNvSpPr/>
          <p:nvPr/>
        </p:nvSpPr>
        <p:spPr>
          <a:xfrm>
            <a:off x="9537468" y="189426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322" name="object 9322"/>
          <p:cNvSpPr/>
          <p:nvPr/>
        </p:nvSpPr>
        <p:spPr>
          <a:xfrm>
            <a:off x="9537468" y="1894262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323" name="object 9323"/>
          <p:cNvSpPr/>
          <p:nvPr/>
        </p:nvSpPr>
        <p:spPr>
          <a:xfrm>
            <a:off x="9538507" y="1894262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324" name="object 9324"/>
          <p:cNvSpPr/>
          <p:nvPr/>
        </p:nvSpPr>
        <p:spPr>
          <a:xfrm>
            <a:off x="9539546" y="1894262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325" name="object 9325"/>
          <p:cNvSpPr/>
          <p:nvPr/>
        </p:nvSpPr>
        <p:spPr>
          <a:xfrm>
            <a:off x="9539546" y="1894262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326" name="object 9326"/>
          <p:cNvSpPr/>
          <p:nvPr/>
        </p:nvSpPr>
        <p:spPr>
          <a:xfrm>
            <a:off x="9538507" y="1894262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327" name="object 9327"/>
          <p:cNvSpPr/>
          <p:nvPr/>
        </p:nvSpPr>
        <p:spPr>
          <a:xfrm>
            <a:off x="9537468" y="1894262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328" name="object 9328"/>
          <p:cNvSpPr/>
          <p:nvPr/>
        </p:nvSpPr>
        <p:spPr>
          <a:xfrm>
            <a:off x="9537468" y="189426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329" name="object 9329"/>
          <p:cNvSpPr/>
          <p:nvPr/>
        </p:nvSpPr>
        <p:spPr>
          <a:xfrm>
            <a:off x="9535391" y="189426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330" name="object 9330"/>
          <p:cNvSpPr/>
          <p:nvPr/>
        </p:nvSpPr>
        <p:spPr>
          <a:xfrm>
            <a:off x="9537468" y="1894262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331" name="object 9331"/>
          <p:cNvSpPr/>
          <p:nvPr/>
        </p:nvSpPr>
        <p:spPr>
          <a:xfrm>
            <a:off x="9538507" y="1894262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332" name="object 9332"/>
          <p:cNvSpPr/>
          <p:nvPr/>
        </p:nvSpPr>
        <p:spPr>
          <a:xfrm>
            <a:off x="9540586" y="1894262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333" name="object 9333"/>
          <p:cNvSpPr/>
          <p:nvPr/>
        </p:nvSpPr>
        <p:spPr>
          <a:xfrm>
            <a:off x="9541625" y="189426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334" name="object 9334"/>
          <p:cNvSpPr/>
          <p:nvPr/>
        </p:nvSpPr>
        <p:spPr>
          <a:xfrm>
            <a:off x="9541625" y="189426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335" name="object 9335"/>
          <p:cNvSpPr/>
          <p:nvPr/>
        </p:nvSpPr>
        <p:spPr>
          <a:xfrm>
            <a:off x="9540586" y="1894262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336" name="object 9336"/>
          <p:cNvSpPr/>
          <p:nvPr/>
        </p:nvSpPr>
        <p:spPr>
          <a:xfrm>
            <a:off x="9538507" y="1894262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30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337" name="object 9337"/>
          <p:cNvSpPr/>
          <p:nvPr/>
        </p:nvSpPr>
        <p:spPr>
          <a:xfrm>
            <a:off x="9537468" y="1894262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338" name="object 9338"/>
          <p:cNvSpPr/>
          <p:nvPr/>
        </p:nvSpPr>
        <p:spPr>
          <a:xfrm>
            <a:off x="9535391" y="189426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339" name="object 9339"/>
          <p:cNvSpPr/>
          <p:nvPr/>
        </p:nvSpPr>
        <p:spPr>
          <a:xfrm>
            <a:off x="9535391" y="1893223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340" name="object 9340"/>
          <p:cNvSpPr/>
          <p:nvPr/>
        </p:nvSpPr>
        <p:spPr>
          <a:xfrm>
            <a:off x="9536429" y="1893223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341" name="object 9341"/>
          <p:cNvSpPr/>
          <p:nvPr/>
        </p:nvSpPr>
        <p:spPr>
          <a:xfrm>
            <a:off x="9540586" y="1893223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342" name="object 9342"/>
          <p:cNvSpPr/>
          <p:nvPr/>
        </p:nvSpPr>
        <p:spPr>
          <a:xfrm>
            <a:off x="9542663" y="189322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343" name="object 9343"/>
          <p:cNvSpPr/>
          <p:nvPr/>
        </p:nvSpPr>
        <p:spPr>
          <a:xfrm>
            <a:off x="9542663" y="189322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344" name="object 9344"/>
          <p:cNvSpPr/>
          <p:nvPr/>
        </p:nvSpPr>
        <p:spPr>
          <a:xfrm>
            <a:off x="9540586" y="1893223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30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345" name="object 9345"/>
          <p:cNvSpPr/>
          <p:nvPr/>
        </p:nvSpPr>
        <p:spPr>
          <a:xfrm>
            <a:off x="9536429" y="1893223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30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346" name="object 9346"/>
          <p:cNvSpPr/>
          <p:nvPr/>
        </p:nvSpPr>
        <p:spPr>
          <a:xfrm>
            <a:off x="9535390" y="1893223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347" name="object 9347"/>
          <p:cNvSpPr/>
          <p:nvPr/>
        </p:nvSpPr>
        <p:spPr>
          <a:xfrm>
            <a:off x="9534352" y="1893223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348" name="object 9348"/>
          <p:cNvSpPr/>
          <p:nvPr/>
        </p:nvSpPr>
        <p:spPr>
          <a:xfrm>
            <a:off x="9534352" y="1891145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349" name="object 9349"/>
          <p:cNvSpPr/>
          <p:nvPr/>
        </p:nvSpPr>
        <p:spPr>
          <a:xfrm>
            <a:off x="9542663" y="189114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350" name="object 9350"/>
          <p:cNvSpPr/>
          <p:nvPr/>
        </p:nvSpPr>
        <p:spPr>
          <a:xfrm>
            <a:off x="9542663" y="189114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351" name="object 9351"/>
          <p:cNvSpPr/>
          <p:nvPr/>
        </p:nvSpPr>
        <p:spPr>
          <a:xfrm>
            <a:off x="9540586" y="1891145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30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352" name="object 9352"/>
          <p:cNvSpPr/>
          <p:nvPr/>
        </p:nvSpPr>
        <p:spPr>
          <a:xfrm>
            <a:off x="9535390" y="1891145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353" name="object 9353"/>
          <p:cNvSpPr/>
          <p:nvPr/>
        </p:nvSpPr>
        <p:spPr>
          <a:xfrm>
            <a:off x="9534352" y="1891145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354" name="object 9354"/>
          <p:cNvSpPr/>
          <p:nvPr/>
        </p:nvSpPr>
        <p:spPr>
          <a:xfrm>
            <a:off x="9546821" y="1904654"/>
            <a:ext cx="433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355" name="object 9355"/>
          <p:cNvSpPr/>
          <p:nvPr/>
        </p:nvSpPr>
        <p:spPr>
          <a:xfrm>
            <a:off x="9533311" y="1955568"/>
            <a:ext cx="8659" cy="9525"/>
          </a:xfrm>
          <a:custGeom>
            <a:avLst/>
            <a:gdLst/>
            <a:ahLst/>
            <a:cxnLst/>
            <a:rect l="l" t="t" r="r" b="b"/>
            <a:pathLst>
              <a:path w="12700" h="13969">
                <a:moveTo>
                  <a:pt x="12192" y="1371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356" name="object 9356"/>
          <p:cNvSpPr/>
          <p:nvPr/>
        </p:nvSpPr>
        <p:spPr>
          <a:xfrm>
            <a:off x="9530195" y="1943100"/>
            <a:ext cx="3464" cy="12556"/>
          </a:xfrm>
          <a:custGeom>
            <a:avLst/>
            <a:gdLst/>
            <a:ahLst/>
            <a:cxnLst/>
            <a:rect l="l" t="t" r="r" b="b"/>
            <a:pathLst>
              <a:path w="5079" h="18414">
                <a:moveTo>
                  <a:pt x="4572" y="1828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357" name="object 9357"/>
          <p:cNvSpPr/>
          <p:nvPr/>
        </p:nvSpPr>
        <p:spPr>
          <a:xfrm>
            <a:off x="9530195" y="1929591"/>
            <a:ext cx="1299" cy="13855"/>
          </a:xfrm>
          <a:custGeom>
            <a:avLst/>
            <a:gdLst/>
            <a:ahLst/>
            <a:cxnLst/>
            <a:rect l="l" t="t" r="r" b="b"/>
            <a:pathLst>
              <a:path w="1904" h="20319">
                <a:moveTo>
                  <a:pt x="0" y="19811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358" name="object 9358"/>
          <p:cNvSpPr/>
          <p:nvPr/>
        </p:nvSpPr>
        <p:spPr>
          <a:xfrm>
            <a:off x="9531234" y="1919200"/>
            <a:ext cx="7360" cy="10391"/>
          </a:xfrm>
          <a:custGeom>
            <a:avLst/>
            <a:gdLst/>
            <a:ahLst/>
            <a:cxnLst/>
            <a:rect l="l" t="t" r="r" b="b"/>
            <a:pathLst>
              <a:path w="10795" h="15239">
                <a:moveTo>
                  <a:pt x="0" y="15240"/>
                </a:moveTo>
                <a:lnTo>
                  <a:pt x="1066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359" name="object 9359"/>
          <p:cNvSpPr/>
          <p:nvPr/>
        </p:nvSpPr>
        <p:spPr>
          <a:xfrm>
            <a:off x="9538507" y="1918162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360" name="object 9360"/>
          <p:cNvSpPr/>
          <p:nvPr/>
        </p:nvSpPr>
        <p:spPr>
          <a:xfrm>
            <a:off x="9538507" y="1918162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361" name="object 9361"/>
          <p:cNvSpPr/>
          <p:nvPr/>
        </p:nvSpPr>
        <p:spPr>
          <a:xfrm>
            <a:off x="9543703" y="195660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362" name="object 9362"/>
          <p:cNvSpPr/>
          <p:nvPr/>
        </p:nvSpPr>
        <p:spPr>
          <a:xfrm>
            <a:off x="9541625" y="1918162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363" name="object 9363"/>
          <p:cNvSpPr/>
          <p:nvPr/>
        </p:nvSpPr>
        <p:spPr>
          <a:xfrm>
            <a:off x="9538507" y="1933748"/>
            <a:ext cx="1299" cy="2165"/>
          </a:xfrm>
          <a:custGeom>
            <a:avLst/>
            <a:gdLst/>
            <a:ahLst/>
            <a:cxnLst/>
            <a:rect l="l" t="t" r="r" b="b"/>
            <a:pathLst>
              <a:path w="1904" h="3175">
                <a:moveTo>
                  <a:pt x="0" y="3048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364" name="object 9364"/>
          <p:cNvSpPr/>
          <p:nvPr/>
        </p:nvSpPr>
        <p:spPr>
          <a:xfrm>
            <a:off x="9539546" y="1932709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365" name="object 9365"/>
          <p:cNvSpPr/>
          <p:nvPr/>
        </p:nvSpPr>
        <p:spPr>
          <a:xfrm>
            <a:off x="9558251" y="1930631"/>
            <a:ext cx="1299" cy="2165"/>
          </a:xfrm>
          <a:custGeom>
            <a:avLst/>
            <a:gdLst/>
            <a:ahLst/>
            <a:cxnLst/>
            <a:rect l="l" t="t" r="r" b="b"/>
            <a:pathLst>
              <a:path w="1904" h="3175">
                <a:moveTo>
                  <a:pt x="0" y="0"/>
                </a:moveTo>
                <a:lnTo>
                  <a:pt x="1524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366" name="object 9366"/>
          <p:cNvSpPr/>
          <p:nvPr/>
        </p:nvSpPr>
        <p:spPr>
          <a:xfrm>
            <a:off x="9541625" y="1919201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1524" y="152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367" name="object 9367"/>
          <p:cNvSpPr/>
          <p:nvPr/>
        </p:nvSpPr>
        <p:spPr>
          <a:xfrm>
            <a:off x="9556172" y="1919201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368" name="object 9368"/>
          <p:cNvSpPr/>
          <p:nvPr/>
        </p:nvSpPr>
        <p:spPr>
          <a:xfrm>
            <a:off x="9555133" y="1964920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369" name="object 9369"/>
          <p:cNvSpPr/>
          <p:nvPr/>
        </p:nvSpPr>
        <p:spPr>
          <a:xfrm>
            <a:off x="9554094" y="1963882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1524" y="152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370" name="object 9370"/>
          <p:cNvSpPr/>
          <p:nvPr/>
        </p:nvSpPr>
        <p:spPr>
          <a:xfrm>
            <a:off x="9560330" y="1919200"/>
            <a:ext cx="6494" cy="10391"/>
          </a:xfrm>
          <a:custGeom>
            <a:avLst/>
            <a:gdLst/>
            <a:ahLst/>
            <a:cxnLst/>
            <a:rect l="l" t="t" r="r" b="b"/>
            <a:pathLst>
              <a:path w="9525" h="15239">
                <a:moveTo>
                  <a:pt x="0" y="0"/>
                </a:moveTo>
                <a:lnTo>
                  <a:pt x="9144" y="1524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371" name="object 9371"/>
          <p:cNvSpPr/>
          <p:nvPr/>
        </p:nvSpPr>
        <p:spPr>
          <a:xfrm>
            <a:off x="9566563" y="1929591"/>
            <a:ext cx="2165" cy="13855"/>
          </a:xfrm>
          <a:custGeom>
            <a:avLst/>
            <a:gdLst/>
            <a:ahLst/>
            <a:cxnLst/>
            <a:rect l="l" t="t" r="r" b="b"/>
            <a:pathLst>
              <a:path w="3175" h="20319">
                <a:moveTo>
                  <a:pt x="0" y="0"/>
                </a:moveTo>
                <a:lnTo>
                  <a:pt x="3048" y="1981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372" name="object 9372"/>
          <p:cNvSpPr/>
          <p:nvPr/>
        </p:nvSpPr>
        <p:spPr>
          <a:xfrm>
            <a:off x="9564484" y="1943100"/>
            <a:ext cx="4330" cy="12556"/>
          </a:xfrm>
          <a:custGeom>
            <a:avLst/>
            <a:gdLst/>
            <a:ahLst/>
            <a:cxnLst/>
            <a:rect l="l" t="t" r="r" b="b"/>
            <a:pathLst>
              <a:path w="6350" h="18414">
                <a:moveTo>
                  <a:pt x="6096" y="0"/>
                </a:moveTo>
                <a:lnTo>
                  <a:pt x="0" y="1828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373" name="object 9373"/>
          <p:cNvSpPr/>
          <p:nvPr/>
        </p:nvSpPr>
        <p:spPr>
          <a:xfrm>
            <a:off x="9556171" y="1955568"/>
            <a:ext cx="8659" cy="9525"/>
          </a:xfrm>
          <a:custGeom>
            <a:avLst/>
            <a:gdLst/>
            <a:ahLst/>
            <a:cxnLst/>
            <a:rect l="l" t="t" r="r" b="b"/>
            <a:pathLst>
              <a:path w="12700" h="13969">
                <a:moveTo>
                  <a:pt x="12192" y="0"/>
                </a:moveTo>
                <a:lnTo>
                  <a:pt x="0" y="1371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374" name="object 9374"/>
          <p:cNvSpPr/>
          <p:nvPr/>
        </p:nvSpPr>
        <p:spPr>
          <a:xfrm>
            <a:off x="9556172" y="1918162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375" name="object 9375"/>
          <p:cNvSpPr/>
          <p:nvPr/>
        </p:nvSpPr>
        <p:spPr>
          <a:xfrm>
            <a:off x="9559290" y="191816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376" name="object 9376"/>
          <p:cNvSpPr/>
          <p:nvPr/>
        </p:nvSpPr>
        <p:spPr>
          <a:xfrm>
            <a:off x="9559290" y="1918162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0" y="0"/>
                </a:moveTo>
                <a:lnTo>
                  <a:pt x="1524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377" name="object 9377"/>
          <p:cNvSpPr/>
          <p:nvPr/>
        </p:nvSpPr>
        <p:spPr>
          <a:xfrm>
            <a:off x="9539546" y="1918162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30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378" name="object 9378"/>
          <p:cNvSpPr/>
          <p:nvPr/>
        </p:nvSpPr>
        <p:spPr>
          <a:xfrm>
            <a:off x="9541625" y="191920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379" name="object 9379"/>
          <p:cNvSpPr/>
          <p:nvPr/>
        </p:nvSpPr>
        <p:spPr>
          <a:xfrm>
            <a:off x="9542664" y="1920239"/>
            <a:ext cx="13855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1981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380" name="object 9380"/>
          <p:cNvSpPr/>
          <p:nvPr/>
        </p:nvSpPr>
        <p:spPr>
          <a:xfrm>
            <a:off x="9556172" y="191920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381" name="object 9381"/>
          <p:cNvSpPr/>
          <p:nvPr/>
        </p:nvSpPr>
        <p:spPr>
          <a:xfrm>
            <a:off x="9556172" y="1918162"/>
            <a:ext cx="3464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457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382" name="object 9382"/>
          <p:cNvSpPr/>
          <p:nvPr/>
        </p:nvSpPr>
        <p:spPr>
          <a:xfrm>
            <a:off x="9534350" y="1919200"/>
            <a:ext cx="4330" cy="433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6096" y="0"/>
                </a:moveTo>
                <a:lnTo>
                  <a:pt x="0" y="609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383" name="object 9383"/>
          <p:cNvSpPr/>
          <p:nvPr/>
        </p:nvSpPr>
        <p:spPr>
          <a:xfrm>
            <a:off x="9532274" y="1923357"/>
            <a:ext cx="2165" cy="5195"/>
          </a:xfrm>
          <a:custGeom>
            <a:avLst/>
            <a:gdLst/>
            <a:ahLst/>
            <a:cxnLst/>
            <a:rect l="l" t="t" r="r" b="b"/>
            <a:pathLst>
              <a:path w="3175" h="7619">
                <a:moveTo>
                  <a:pt x="3048" y="0"/>
                </a:moveTo>
                <a:lnTo>
                  <a:pt x="0" y="76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384" name="object 9384"/>
          <p:cNvSpPr/>
          <p:nvPr/>
        </p:nvSpPr>
        <p:spPr>
          <a:xfrm>
            <a:off x="9530195" y="1928553"/>
            <a:ext cx="2165" cy="5195"/>
          </a:xfrm>
          <a:custGeom>
            <a:avLst/>
            <a:gdLst/>
            <a:ahLst/>
            <a:cxnLst/>
            <a:rect l="l" t="t" r="r" b="b"/>
            <a:pathLst>
              <a:path w="3175" h="7619">
                <a:moveTo>
                  <a:pt x="3048" y="0"/>
                </a:moveTo>
                <a:lnTo>
                  <a:pt x="0" y="76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385" name="object 9385"/>
          <p:cNvSpPr/>
          <p:nvPr/>
        </p:nvSpPr>
        <p:spPr>
          <a:xfrm>
            <a:off x="9530195" y="1933749"/>
            <a:ext cx="0" cy="6494"/>
          </a:xfrm>
          <a:custGeom>
            <a:avLst/>
            <a:gdLst/>
            <a:ahLst/>
            <a:cxnLst/>
            <a:rect l="l" t="t" r="r" b="b"/>
            <a:pathLst>
              <a:path h="9525">
                <a:moveTo>
                  <a:pt x="0" y="0"/>
                </a:moveTo>
                <a:lnTo>
                  <a:pt x="0" y="914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386" name="object 9386"/>
          <p:cNvSpPr/>
          <p:nvPr/>
        </p:nvSpPr>
        <p:spPr>
          <a:xfrm>
            <a:off x="9530195" y="1939983"/>
            <a:ext cx="0" cy="6494"/>
          </a:xfrm>
          <a:custGeom>
            <a:avLst/>
            <a:gdLst/>
            <a:ahLst/>
            <a:cxnLst/>
            <a:rect l="l" t="t" r="r" b="b"/>
            <a:pathLst>
              <a:path h="9525">
                <a:moveTo>
                  <a:pt x="0" y="0"/>
                </a:moveTo>
                <a:lnTo>
                  <a:pt x="0" y="914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387" name="object 9387"/>
          <p:cNvSpPr/>
          <p:nvPr/>
        </p:nvSpPr>
        <p:spPr>
          <a:xfrm>
            <a:off x="9530195" y="1946217"/>
            <a:ext cx="2165" cy="5195"/>
          </a:xfrm>
          <a:custGeom>
            <a:avLst/>
            <a:gdLst/>
            <a:ahLst/>
            <a:cxnLst/>
            <a:rect l="l" t="t" r="r" b="b"/>
            <a:pathLst>
              <a:path w="3175" h="7619">
                <a:moveTo>
                  <a:pt x="0" y="0"/>
                </a:moveTo>
                <a:lnTo>
                  <a:pt x="3048" y="76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388" name="object 9388"/>
          <p:cNvSpPr/>
          <p:nvPr/>
        </p:nvSpPr>
        <p:spPr>
          <a:xfrm>
            <a:off x="9532274" y="1951413"/>
            <a:ext cx="2165" cy="5195"/>
          </a:xfrm>
          <a:custGeom>
            <a:avLst/>
            <a:gdLst/>
            <a:ahLst/>
            <a:cxnLst/>
            <a:rect l="l" t="t" r="r" b="b"/>
            <a:pathLst>
              <a:path w="3175" h="7619">
                <a:moveTo>
                  <a:pt x="0" y="0"/>
                </a:moveTo>
                <a:lnTo>
                  <a:pt x="3048" y="76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389" name="object 9389"/>
          <p:cNvSpPr/>
          <p:nvPr/>
        </p:nvSpPr>
        <p:spPr>
          <a:xfrm>
            <a:off x="9534352" y="1956608"/>
            <a:ext cx="3464" cy="4330"/>
          </a:xfrm>
          <a:custGeom>
            <a:avLst/>
            <a:gdLst/>
            <a:ahLst/>
            <a:cxnLst/>
            <a:rect l="l" t="t" r="r" b="b"/>
            <a:pathLst>
              <a:path w="5079" h="6350">
                <a:moveTo>
                  <a:pt x="0" y="0"/>
                </a:moveTo>
                <a:lnTo>
                  <a:pt x="4572" y="609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390" name="object 9390"/>
          <p:cNvSpPr/>
          <p:nvPr/>
        </p:nvSpPr>
        <p:spPr>
          <a:xfrm>
            <a:off x="9537468" y="1960764"/>
            <a:ext cx="4330" cy="433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0" y="0"/>
                </a:moveTo>
                <a:lnTo>
                  <a:pt x="6096" y="609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391" name="object 9391"/>
          <p:cNvSpPr/>
          <p:nvPr/>
        </p:nvSpPr>
        <p:spPr>
          <a:xfrm>
            <a:off x="9542663" y="196595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392" name="object 9392"/>
          <p:cNvSpPr/>
          <p:nvPr/>
        </p:nvSpPr>
        <p:spPr>
          <a:xfrm>
            <a:off x="9542663" y="1964921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0" y="1524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393" name="object 9393"/>
          <p:cNvSpPr/>
          <p:nvPr/>
        </p:nvSpPr>
        <p:spPr>
          <a:xfrm>
            <a:off x="9543703" y="196492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394" name="object 9394"/>
          <p:cNvSpPr/>
          <p:nvPr/>
        </p:nvSpPr>
        <p:spPr>
          <a:xfrm>
            <a:off x="9543703" y="196492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395" name="object 9395"/>
          <p:cNvSpPr/>
          <p:nvPr/>
        </p:nvSpPr>
        <p:spPr>
          <a:xfrm>
            <a:off x="9543703" y="196492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396" name="object 9396"/>
          <p:cNvSpPr/>
          <p:nvPr/>
        </p:nvSpPr>
        <p:spPr>
          <a:xfrm>
            <a:off x="9543703" y="196492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397" name="object 9397"/>
          <p:cNvSpPr/>
          <p:nvPr/>
        </p:nvSpPr>
        <p:spPr>
          <a:xfrm>
            <a:off x="9543185" y="1955570"/>
            <a:ext cx="0" cy="10391"/>
          </a:xfrm>
          <a:custGeom>
            <a:avLst/>
            <a:gdLst/>
            <a:ahLst/>
            <a:cxnLst/>
            <a:rect l="l" t="t" r="r" b="b"/>
            <a:pathLst>
              <a:path h="15239">
                <a:moveTo>
                  <a:pt x="0" y="0"/>
                </a:moveTo>
                <a:lnTo>
                  <a:pt x="0" y="15239"/>
                </a:lnTo>
              </a:path>
            </a:pathLst>
          </a:custGeom>
          <a:ln w="457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398" name="object 9398"/>
          <p:cNvSpPr/>
          <p:nvPr/>
        </p:nvSpPr>
        <p:spPr>
          <a:xfrm>
            <a:off x="9543703" y="195660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399" name="object 9399"/>
          <p:cNvSpPr/>
          <p:nvPr/>
        </p:nvSpPr>
        <p:spPr>
          <a:xfrm>
            <a:off x="9541625" y="1954530"/>
            <a:ext cx="2165" cy="1299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3048" y="152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400" name="object 9400"/>
          <p:cNvSpPr/>
          <p:nvPr/>
        </p:nvSpPr>
        <p:spPr>
          <a:xfrm>
            <a:off x="9540586" y="1953491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1524" y="152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401" name="object 9401"/>
          <p:cNvSpPr/>
          <p:nvPr/>
        </p:nvSpPr>
        <p:spPr>
          <a:xfrm>
            <a:off x="9539546" y="1951413"/>
            <a:ext cx="1299" cy="2165"/>
          </a:xfrm>
          <a:custGeom>
            <a:avLst/>
            <a:gdLst/>
            <a:ahLst/>
            <a:cxnLst/>
            <a:rect l="l" t="t" r="r" b="b"/>
            <a:pathLst>
              <a:path w="1904" h="3175">
                <a:moveTo>
                  <a:pt x="1524" y="304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402" name="object 9402"/>
          <p:cNvSpPr/>
          <p:nvPr/>
        </p:nvSpPr>
        <p:spPr>
          <a:xfrm>
            <a:off x="9539546" y="1950374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403" name="object 9403"/>
          <p:cNvSpPr/>
          <p:nvPr/>
        </p:nvSpPr>
        <p:spPr>
          <a:xfrm>
            <a:off x="9538507" y="1948296"/>
            <a:ext cx="1299" cy="2165"/>
          </a:xfrm>
          <a:custGeom>
            <a:avLst/>
            <a:gdLst/>
            <a:ahLst/>
            <a:cxnLst/>
            <a:rect l="l" t="t" r="r" b="b"/>
            <a:pathLst>
              <a:path w="1904" h="3175">
                <a:moveTo>
                  <a:pt x="1524" y="304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404" name="object 9404"/>
          <p:cNvSpPr/>
          <p:nvPr/>
        </p:nvSpPr>
        <p:spPr>
          <a:xfrm>
            <a:off x="9538508" y="1934787"/>
            <a:ext cx="0" cy="13855"/>
          </a:xfrm>
          <a:custGeom>
            <a:avLst/>
            <a:gdLst/>
            <a:ahLst/>
            <a:cxnLst/>
            <a:rect l="l" t="t" r="r" b="b"/>
            <a:pathLst>
              <a:path h="20319">
                <a:moveTo>
                  <a:pt x="0" y="0"/>
                </a:moveTo>
                <a:lnTo>
                  <a:pt x="0" y="1981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405" name="object 9405"/>
          <p:cNvSpPr/>
          <p:nvPr/>
        </p:nvSpPr>
        <p:spPr>
          <a:xfrm>
            <a:off x="9538507" y="1933748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0" y="1524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406" name="object 9406"/>
          <p:cNvSpPr/>
          <p:nvPr/>
        </p:nvSpPr>
        <p:spPr>
          <a:xfrm>
            <a:off x="9539546" y="1932709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407" name="object 9407"/>
          <p:cNvSpPr/>
          <p:nvPr/>
        </p:nvSpPr>
        <p:spPr>
          <a:xfrm>
            <a:off x="9539546" y="1930631"/>
            <a:ext cx="2165" cy="216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0" y="3048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408" name="object 9408"/>
          <p:cNvSpPr/>
          <p:nvPr/>
        </p:nvSpPr>
        <p:spPr>
          <a:xfrm>
            <a:off x="9541625" y="1928553"/>
            <a:ext cx="2165" cy="216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0" y="3048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409" name="object 9409"/>
          <p:cNvSpPr/>
          <p:nvPr/>
        </p:nvSpPr>
        <p:spPr>
          <a:xfrm>
            <a:off x="9543703" y="1927514"/>
            <a:ext cx="3464" cy="1299"/>
          </a:xfrm>
          <a:custGeom>
            <a:avLst/>
            <a:gdLst/>
            <a:ahLst/>
            <a:cxnLst/>
            <a:rect l="l" t="t" r="r" b="b"/>
            <a:pathLst>
              <a:path w="5079" h="1905">
                <a:moveTo>
                  <a:pt x="0" y="1524"/>
                </a:moveTo>
                <a:lnTo>
                  <a:pt x="4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410" name="object 9410"/>
          <p:cNvSpPr/>
          <p:nvPr/>
        </p:nvSpPr>
        <p:spPr>
          <a:xfrm>
            <a:off x="9546821" y="1927514"/>
            <a:ext cx="3464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4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411" name="object 9411"/>
          <p:cNvSpPr/>
          <p:nvPr/>
        </p:nvSpPr>
        <p:spPr>
          <a:xfrm>
            <a:off x="9549937" y="1927514"/>
            <a:ext cx="3464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4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412" name="object 9412"/>
          <p:cNvSpPr/>
          <p:nvPr/>
        </p:nvSpPr>
        <p:spPr>
          <a:xfrm>
            <a:off x="9553055" y="1927514"/>
            <a:ext cx="3464" cy="2165"/>
          </a:xfrm>
          <a:custGeom>
            <a:avLst/>
            <a:gdLst/>
            <a:ahLst/>
            <a:cxnLst/>
            <a:rect l="l" t="t" r="r" b="b"/>
            <a:pathLst>
              <a:path w="5079" h="3175">
                <a:moveTo>
                  <a:pt x="0" y="0"/>
                </a:moveTo>
                <a:lnTo>
                  <a:pt x="4572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413" name="object 9413"/>
          <p:cNvSpPr/>
          <p:nvPr/>
        </p:nvSpPr>
        <p:spPr>
          <a:xfrm>
            <a:off x="9556172" y="1929591"/>
            <a:ext cx="2165" cy="1299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0" y="0"/>
                </a:moveTo>
                <a:lnTo>
                  <a:pt x="3048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414" name="object 9414"/>
          <p:cNvSpPr/>
          <p:nvPr/>
        </p:nvSpPr>
        <p:spPr>
          <a:xfrm>
            <a:off x="9558251" y="1930631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415" name="object 9415"/>
          <p:cNvSpPr/>
          <p:nvPr/>
        </p:nvSpPr>
        <p:spPr>
          <a:xfrm>
            <a:off x="9558251" y="1931670"/>
            <a:ext cx="1299" cy="2165"/>
          </a:xfrm>
          <a:custGeom>
            <a:avLst/>
            <a:gdLst/>
            <a:ahLst/>
            <a:cxnLst/>
            <a:rect l="l" t="t" r="r" b="b"/>
            <a:pathLst>
              <a:path w="1904" h="3175">
                <a:moveTo>
                  <a:pt x="0" y="0"/>
                </a:moveTo>
                <a:lnTo>
                  <a:pt x="1524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416" name="object 9416"/>
          <p:cNvSpPr/>
          <p:nvPr/>
        </p:nvSpPr>
        <p:spPr>
          <a:xfrm>
            <a:off x="9559289" y="1933748"/>
            <a:ext cx="0" cy="16885"/>
          </a:xfrm>
          <a:custGeom>
            <a:avLst/>
            <a:gdLst/>
            <a:ahLst/>
            <a:cxnLst/>
            <a:rect l="l" t="t" r="r" b="b"/>
            <a:pathLst>
              <a:path h="24764">
                <a:moveTo>
                  <a:pt x="0" y="0"/>
                </a:moveTo>
                <a:lnTo>
                  <a:pt x="0" y="2438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417" name="object 9417"/>
          <p:cNvSpPr/>
          <p:nvPr/>
        </p:nvSpPr>
        <p:spPr>
          <a:xfrm>
            <a:off x="9558251" y="1950374"/>
            <a:ext cx="1299" cy="2165"/>
          </a:xfrm>
          <a:custGeom>
            <a:avLst/>
            <a:gdLst/>
            <a:ahLst/>
            <a:cxnLst/>
            <a:rect l="l" t="t" r="r" b="b"/>
            <a:pathLst>
              <a:path w="1904" h="3175">
                <a:moveTo>
                  <a:pt x="1524" y="0"/>
                </a:moveTo>
                <a:lnTo>
                  <a:pt x="0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418" name="object 9418"/>
          <p:cNvSpPr/>
          <p:nvPr/>
        </p:nvSpPr>
        <p:spPr>
          <a:xfrm>
            <a:off x="9557211" y="1952451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1524" y="0"/>
                </a:moveTo>
                <a:lnTo>
                  <a:pt x="0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419" name="object 9419"/>
          <p:cNvSpPr/>
          <p:nvPr/>
        </p:nvSpPr>
        <p:spPr>
          <a:xfrm>
            <a:off x="9556172" y="1953491"/>
            <a:ext cx="1299" cy="2165"/>
          </a:xfrm>
          <a:custGeom>
            <a:avLst/>
            <a:gdLst/>
            <a:ahLst/>
            <a:cxnLst/>
            <a:rect l="l" t="t" r="r" b="b"/>
            <a:pathLst>
              <a:path w="1904" h="3175">
                <a:moveTo>
                  <a:pt x="1524" y="0"/>
                </a:moveTo>
                <a:lnTo>
                  <a:pt x="0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420" name="object 9420"/>
          <p:cNvSpPr/>
          <p:nvPr/>
        </p:nvSpPr>
        <p:spPr>
          <a:xfrm>
            <a:off x="9555133" y="1955569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1524" y="0"/>
                </a:moveTo>
                <a:lnTo>
                  <a:pt x="0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421" name="object 9421"/>
          <p:cNvSpPr/>
          <p:nvPr/>
        </p:nvSpPr>
        <p:spPr>
          <a:xfrm>
            <a:off x="9554094" y="195660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422" name="object 9422"/>
          <p:cNvSpPr/>
          <p:nvPr/>
        </p:nvSpPr>
        <p:spPr>
          <a:xfrm>
            <a:off x="9554093" y="1955568"/>
            <a:ext cx="0" cy="8659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0" y="0"/>
                </a:moveTo>
                <a:lnTo>
                  <a:pt x="0" y="1219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423" name="object 9423"/>
          <p:cNvSpPr/>
          <p:nvPr/>
        </p:nvSpPr>
        <p:spPr>
          <a:xfrm>
            <a:off x="9554094" y="1963882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424" name="object 9424"/>
          <p:cNvSpPr/>
          <p:nvPr/>
        </p:nvSpPr>
        <p:spPr>
          <a:xfrm>
            <a:off x="9554094" y="196492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425" name="object 9425"/>
          <p:cNvSpPr/>
          <p:nvPr/>
        </p:nvSpPr>
        <p:spPr>
          <a:xfrm>
            <a:off x="9554094" y="196492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426" name="object 9426"/>
          <p:cNvSpPr/>
          <p:nvPr/>
        </p:nvSpPr>
        <p:spPr>
          <a:xfrm>
            <a:off x="9554094" y="196492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427" name="object 9427"/>
          <p:cNvSpPr/>
          <p:nvPr/>
        </p:nvSpPr>
        <p:spPr>
          <a:xfrm>
            <a:off x="9554094" y="1964921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0" y="0"/>
                </a:moveTo>
                <a:lnTo>
                  <a:pt x="1524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428" name="object 9428"/>
          <p:cNvSpPr/>
          <p:nvPr/>
        </p:nvSpPr>
        <p:spPr>
          <a:xfrm>
            <a:off x="9555132" y="196595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429" name="object 9429"/>
          <p:cNvSpPr/>
          <p:nvPr/>
        </p:nvSpPr>
        <p:spPr>
          <a:xfrm>
            <a:off x="9555132" y="196595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430" name="object 9430"/>
          <p:cNvSpPr/>
          <p:nvPr/>
        </p:nvSpPr>
        <p:spPr>
          <a:xfrm>
            <a:off x="9555133" y="1965959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431" name="object 9431"/>
          <p:cNvSpPr/>
          <p:nvPr/>
        </p:nvSpPr>
        <p:spPr>
          <a:xfrm>
            <a:off x="9556172" y="1964921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432" name="object 9432"/>
          <p:cNvSpPr/>
          <p:nvPr/>
        </p:nvSpPr>
        <p:spPr>
          <a:xfrm>
            <a:off x="9556172" y="1961803"/>
            <a:ext cx="4330" cy="3464"/>
          </a:xfrm>
          <a:custGeom>
            <a:avLst/>
            <a:gdLst/>
            <a:ahLst/>
            <a:cxnLst/>
            <a:rect l="l" t="t" r="r" b="b"/>
            <a:pathLst>
              <a:path w="6350" h="5080">
                <a:moveTo>
                  <a:pt x="0" y="4572"/>
                </a:moveTo>
                <a:lnTo>
                  <a:pt x="609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433" name="object 9433"/>
          <p:cNvSpPr/>
          <p:nvPr/>
        </p:nvSpPr>
        <p:spPr>
          <a:xfrm>
            <a:off x="9560329" y="1956608"/>
            <a:ext cx="3464" cy="5195"/>
          </a:xfrm>
          <a:custGeom>
            <a:avLst/>
            <a:gdLst/>
            <a:ahLst/>
            <a:cxnLst/>
            <a:rect l="l" t="t" r="r" b="b"/>
            <a:pathLst>
              <a:path w="5079" h="7619">
                <a:moveTo>
                  <a:pt x="0" y="7620"/>
                </a:moveTo>
                <a:lnTo>
                  <a:pt x="4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434" name="object 9434"/>
          <p:cNvSpPr/>
          <p:nvPr/>
        </p:nvSpPr>
        <p:spPr>
          <a:xfrm>
            <a:off x="9563445" y="1951413"/>
            <a:ext cx="3464" cy="5195"/>
          </a:xfrm>
          <a:custGeom>
            <a:avLst/>
            <a:gdLst/>
            <a:ahLst/>
            <a:cxnLst/>
            <a:rect l="l" t="t" r="r" b="b"/>
            <a:pathLst>
              <a:path w="5079" h="7619">
                <a:moveTo>
                  <a:pt x="0" y="7620"/>
                </a:moveTo>
                <a:lnTo>
                  <a:pt x="4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435" name="object 9435"/>
          <p:cNvSpPr/>
          <p:nvPr/>
        </p:nvSpPr>
        <p:spPr>
          <a:xfrm>
            <a:off x="9566563" y="1946217"/>
            <a:ext cx="1299" cy="5195"/>
          </a:xfrm>
          <a:custGeom>
            <a:avLst/>
            <a:gdLst/>
            <a:ahLst/>
            <a:cxnLst/>
            <a:rect l="l" t="t" r="r" b="b"/>
            <a:pathLst>
              <a:path w="1904" h="7619">
                <a:moveTo>
                  <a:pt x="0" y="762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436" name="object 9436"/>
          <p:cNvSpPr/>
          <p:nvPr/>
        </p:nvSpPr>
        <p:spPr>
          <a:xfrm>
            <a:off x="9567602" y="1939983"/>
            <a:ext cx="1299" cy="6494"/>
          </a:xfrm>
          <a:custGeom>
            <a:avLst/>
            <a:gdLst/>
            <a:ahLst/>
            <a:cxnLst/>
            <a:rect l="l" t="t" r="r" b="b"/>
            <a:pathLst>
              <a:path w="1904" h="9525">
                <a:moveTo>
                  <a:pt x="0" y="9144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437" name="object 9437"/>
          <p:cNvSpPr/>
          <p:nvPr/>
        </p:nvSpPr>
        <p:spPr>
          <a:xfrm>
            <a:off x="9567602" y="1933749"/>
            <a:ext cx="1299" cy="6494"/>
          </a:xfrm>
          <a:custGeom>
            <a:avLst/>
            <a:gdLst/>
            <a:ahLst/>
            <a:cxnLst/>
            <a:rect l="l" t="t" r="r" b="b"/>
            <a:pathLst>
              <a:path w="1904" h="9525">
                <a:moveTo>
                  <a:pt x="1524" y="914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438" name="object 9438"/>
          <p:cNvSpPr/>
          <p:nvPr/>
        </p:nvSpPr>
        <p:spPr>
          <a:xfrm>
            <a:off x="9566563" y="1928553"/>
            <a:ext cx="1299" cy="5195"/>
          </a:xfrm>
          <a:custGeom>
            <a:avLst/>
            <a:gdLst/>
            <a:ahLst/>
            <a:cxnLst/>
            <a:rect l="l" t="t" r="r" b="b"/>
            <a:pathLst>
              <a:path w="1904" h="7619">
                <a:moveTo>
                  <a:pt x="1524" y="76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439" name="object 9439"/>
          <p:cNvSpPr/>
          <p:nvPr/>
        </p:nvSpPr>
        <p:spPr>
          <a:xfrm>
            <a:off x="9563445" y="1923357"/>
            <a:ext cx="3464" cy="5195"/>
          </a:xfrm>
          <a:custGeom>
            <a:avLst/>
            <a:gdLst/>
            <a:ahLst/>
            <a:cxnLst/>
            <a:rect l="l" t="t" r="r" b="b"/>
            <a:pathLst>
              <a:path w="5079" h="7619">
                <a:moveTo>
                  <a:pt x="4572" y="76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440" name="object 9440"/>
          <p:cNvSpPr/>
          <p:nvPr/>
        </p:nvSpPr>
        <p:spPr>
          <a:xfrm>
            <a:off x="9560328" y="1919200"/>
            <a:ext cx="3464" cy="4330"/>
          </a:xfrm>
          <a:custGeom>
            <a:avLst/>
            <a:gdLst/>
            <a:ahLst/>
            <a:cxnLst/>
            <a:rect l="l" t="t" r="r" b="b"/>
            <a:pathLst>
              <a:path w="5079" h="6350">
                <a:moveTo>
                  <a:pt x="4572" y="609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441" name="object 9441"/>
          <p:cNvSpPr/>
          <p:nvPr/>
        </p:nvSpPr>
        <p:spPr>
          <a:xfrm>
            <a:off x="9559290" y="1919200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442" name="object 9442"/>
          <p:cNvSpPr/>
          <p:nvPr/>
        </p:nvSpPr>
        <p:spPr>
          <a:xfrm>
            <a:off x="9559290" y="1918162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443" name="object 9443"/>
          <p:cNvSpPr/>
          <p:nvPr/>
        </p:nvSpPr>
        <p:spPr>
          <a:xfrm>
            <a:off x="9559290" y="191816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444" name="object 9444"/>
          <p:cNvSpPr/>
          <p:nvPr/>
        </p:nvSpPr>
        <p:spPr>
          <a:xfrm>
            <a:off x="9559290" y="191816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445" name="object 9445"/>
          <p:cNvSpPr/>
          <p:nvPr/>
        </p:nvSpPr>
        <p:spPr>
          <a:xfrm>
            <a:off x="9556172" y="1918162"/>
            <a:ext cx="3464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457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446" name="object 9446"/>
          <p:cNvSpPr/>
          <p:nvPr/>
        </p:nvSpPr>
        <p:spPr>
          <a:xfrm>
            <a:off x="9556172" y="191816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447" name="object 9447"/>
          <p:cNvSpPr/>
          <p:nvPr/>
        </p:nvSpPr>
        <p:spPr>
          <a:xfrm>
            <a:off x="9556172" y="191816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448" name="object 9448"/>
          <p:cNvSpPr/>
          <p:nvPr/>
        </p:nvSpPr>
        <p:spPr>
          <a:xfrm>
            <a:off x="9556172" y="191816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449" name="object 9449"/>
          <p:cNvSpPr/>
          <p:nvPr/>
        </p:nvSpPr>
        <p:spPr>
          <a:xfrm>
            <a:off x="9556172" y="191816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450" name="object 9450"/>
          <p:cNvSpPr/>
          <p:nvPr/>
        </p:nvSpPr>
        <p:spPr>
          <a:xfrm>
            <a:off x="9556172" y="1918162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451" name="object 9451"/>
          <p:cNvSpPr/>
          <p:nvPr/>
        </p:nvSpPr>
        <p:spPr>
          <a:xfrm>
            <a:off x="9556172" y="191920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452" name="object 9452"/>
          <p:cNvSpPr/>
          <p:nvPr/>
        </p:nvSpPr>
        <p:spPr>
          <a:xfrm>
            <a:off x="9556172" y="191920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453" name="object 9453"/>
          <p:cNvSpPr/>
          <p:nvPr/>
        </p:nvSpPr>
        <p:spPr>
          <a:xfrm>
            <a:off x="9556172" y="191920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454" name="object 9454"/>
          <p:cNvSpPr/>
          <p:nvPr/>
        </p:nvSpPr>
        <p:spPr>
          <a:xfrm>
            <a:off x="9556172" y="191920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455" name="object 9455"/>
          <p:cNvSpPr/>
          <p:nvPr/>
        </p:nvSpPr>
        <p:spPr>
          <a:xfrm>
            <a:off x="9556172" y="191920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456" name="object 9456"/>
          <p:cNvSpPr/>
          <p:nvPr/>
        </p:nvSpPr>
        <p:spPr>
          <a:xfrm>
            <a:off x="9556172" y="1919201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457" name="object 9457"/>
          <p:cNvSpPr/>
          <p:nvPr/>
        </p:nvSpPr>
        <p:spPr>
          <a:xfrm>
            <a:off x="9556172" y="192023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458" name="object 9458"/>
          <p:cNvSpPr/>
          <p:nvPr/>
        </p:nvSpPr>
        <p:spPr>
          <a:xfrm>
            <a:off x="9556172" y="192023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459" name="object 9459"/>
          <p:cNvSpPr/>
          <p:nvPr/>
        </p:nvSpPr>
        <p:spPr>
          <a:xfrm>
            <a:off x="9542664" y="1920239"/>
            <a:ext cx="13855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1981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460" name="object 9460"/>
          <p:cNvSpPr/>
          <p:nvPr/>
        </p:nvSpPr>
        <p:spPr>
          <a:xfrm>
            <a:off x="9542663" y="192023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461" name="object 9461"/>
          <p:cNvSpPr/>
          <p:nvPr/>
        </p:nvSpPr>
        <p:spPr>
          <a:xfrm>
            <a:off x="9541625" y="1920239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462" name="object 9462"/>
          <p:cNvSpPr/>
          <p:nvPr/>
        </p:nvSpPr>
        <p:spPr>
          <a:xfrm>
            <a:off x="9541625" y="1919201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463" name="object 9463"/>
          <p:cNvSpPr/>
          <p:nvPr/>
        </p:nvSpPr>
        <p:spPr>
          <a:xfrm>
            <a:off x="9541625" y="191920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464" name="object 9464"/>
          <p:cNvSpPr/>
          <p:nvPr/>
        </p:nvSpPr>
        <p:spPr>
          <a:xfrm>
            <a:off x="9541625" y="191920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465" name="object 9465"/>
          <p:cNvSpPr/>
          <p:nvPr/>
        </p:nvSpPr>
        <p:spPr>
          <a:xfrm>
            <a:off x="9541625" y="191920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466" name="object 9466"/>
          <p:cNvSpPr/>
          <p:nvPr/>
        </p:nvSpPr>
        <p:spPr>
          <a:xfrm>
            <a:off x="9541625" y="191920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467" name="object 9467"/>
          <p:cNvSpPr/>
          <p:nvPr/>
        </p:nvSpPr>
        <p:spPr>
          <a:xfrm>
            <a:off x="9541625" y="191920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468" name="object 9468"/>
          <p:cNvSpPr/>
          <p:nvPr/>
        </p:nvSpPr>
        <p:spPr>
          <a:xfrm>
            <a:off x="9541625" y="1918162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469" name="object 9469"/>
          <p:cNvSpPr/>
          <p:nvPr/>
        </p:nvSpPr>
        <p:spPr>
          <a:xfrm>
            <a:off x="9541625" y="191816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470" name="object 9470"/>
          <p:cNvSpPr/>
          <p:nvPr/>
        </p:nvSpPr>
        <p:spPr>
          <a:xfrm>
            <a:off x="9541625" y="191816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471" name="object 9471"/>
          <p:cNvSpPr/>
          <p:nvPr/>
        </p:nvSpPr>
        <p:spPr>
          <a:xfrm>
            <a:off x="9541625" y="191816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472" name="object 9472"/>
          <p:cNvSpPr/>
          <p:nvPr/>
        </p:nvSpPr>
        <p:spPr>
          <a:xfrm>
            <a:off x="9541625" y="191816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473" name="object 9473"/>
          <p:cNvSpPr/>
          <p:nvPr/>
        </p:nvSpPr>
        <p:spPr>
          <a:xfrm>
            <a:off x="9539546" y="1918162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30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474" name="object 9474"/>
          <p:cNvSpPr/>
          <p:nvPr/>
        </p:nvSpPr>
        <p:spPr>
          <a:xfrm>
            <a:off x="9538507" y="1918162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475" name="object 9475"/>
          <p:cNvSpPr/>
          <p:nvPr/>
        </p:nvSpPr>
        <p:spPr>
          <a:xfrm>
            <a:off x="9538507" y="191816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476" name="object 9476"/>
          <p:cNvSpPr/>
          <p:nvPr/>
        </p:nvSpPr>
        <p:spPr>
          <a:xfrm>
            <a:off x="9538507" y="1918162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477" name="object 9477"/>
          <p:cNvSpPr/>
          <p:nvPr/>
        </p:nvSpPr>
        <p:spPr>
          <a:xfrm>
            <a:off x="9538507" y="191920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478" name="object 9478"/>
          <p:cNvSpPr/>
          <p:nvPr/>
        </p:nvSpPr>
        <p:spPr>
          <a:xfrm>
            <a:off x="9544743" y="1964920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30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479" name="object 9479"/>
          <p:cNvSpPr/>
          <p:nvPr/>
        </p:nvSpPr>
        <p:spPr>
          <a:xfrm>
            <a:off x="9540585" y="1962842"/>
            <a:ext cx="4330" cy="216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6096" y="304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480" name="object 9480"/>
          <p:cNvSpPr/>
          <p:nvPr/>
        </p:nvSpPr>
        <p:spPr>
          <a:xfrm>
            <a:off x="9538507" y="1959725"/>
            <a:ext cx="2165" cy="3464"/>
          </a:xfrm>
          <a:custGeom>
            <a:avLst/>
            <a:gdLst/>
            <a:ahLst/>
            <a:cxnLst/>
            <a:rect l="l" t="t" r="r" b="b"/>
            <a:pathLst>
              <a:path w="3175" h="5080">
                <a:moveTo>
                  <a:pt x="3048" y="457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481" name="object 9481"/>
          <p:cNvSpPr/>
          <p:nvPr/>
        </p:nvSpPr>
        <p:spPr>
          <a:xfrm>
            <a:off x="9556172" y="1959725"/>
            <a:ext cx="3464" cy="3464"/>
          </a:xfrm>
          <a:custGeom>
            <a:avLst/>
            <a:gdLst/>
            <a:ahLst/>
            <a:cxnLst/>
            <a:rect l="l" t="t" r="r" b="b"/>
            <a:pathLst>
              <a:path w="5079" h="5080">
                <a:moveTo>
                  <a:pt x="4572" y="0"/>
                </a:moveTo>
                <a:lnTo>
                  <a:pt x="0" y="4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482" name="object 9482"/>
          <p:cNvSpPr/>
          <p:nvPr/>
        </p:nvSpPr>
        <p:spPr>
          <a:xfrm>
            <a:off x="9552015" y="1962842"/>
            <a:ext cx="4330" cy="216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6096" y="0"/>
                </a:moveTo>
                <a:lnTo>
                  <a:pt x="0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483" name="object 9483"/>
          <p:cNvSpPr/>
          <p:nvPr/>
        </p:nvSpPr>
        <p:spPr>
          <a:xfrm>
            <a:off x="9550976" y="1964920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484" name="object 9484"/>
          <p:cNvSpPr/>
          <p:nvPr/>
        </p:nvSpPr>
        <p:spPr>
          <a:xfrm>
            <a:off x="9535391" y="1922318"/>
            <a:ext cx="3464" cy="4330"/>
          </a:xfrm>
          <a:custGeom>
            <a:avLst/>
            <a:gdLst/>
            <a:ahLst/>
            <a:cxnLst/>
            <a:rect l="l" t="t" r="r" b="b"/>
            <a:pathLst>
              <a:path w="5079" h="6350">
                <a:moveTo>
                  <a:pt x="0" y="6096"/>
                </a:moveTo>
                <a:lnTo>
                  <a:pt x="4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485" name="object 9485"/>
          <p:cNvSpPr/>
          <p:nvPr/>
        </p:nvSpPr>
        <p:spPr>
          <a:xfrm>
            <a:off x="9538507" y="1920240"/>
            <a:ext cx="5195" cy="2165"/>
          </a:xfrm>
          <a:custGeom>
            <a:avLst/>
            <a:gdLst/>
            <a:ahLst/>
            <a:cxnLst/>
            <a:rect l="l" t="t" r="r" b="b"/>
            <a:pathLst>
              <a:path w="7620" h="3175">
                <a:moveTo>
                  <a:pt x="0" y="3048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486" name="object 9486"/>
          <p:cNvSpPr/>
          <p:nvPr/>
        </p:nvSpPr>
        <p:spPr>
          <a:xfrm>
            <a:off x="9543703" y="1920239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487" name="object 9487"/>
          <p:cNvSpPr/>
          <p:nvPr/>
        </p:nvSpPr>
        <p:spPr>
          <a:xfrm>
            <a:off x="9553055" y="1920240"/>
            <a:ext cx="5195" cy="1299"/>
          </a:xfrm>
          <a:custGeom>
            <a:avLst/>
            <a:gdLst/>
            <a:ahLst/>
            <a:cxnLst/>
            <a:rect l="l" t="t" r="r" b="b"/>
            <a:pathLst>
              <a:path w="7620" h="1905">
                <a:moveTo>
                  <a:pt x="0" y="0"/>
                </a:moveTo>
                <a:lnTo>
                  <a:pt x="7620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488" name="object 9488"/>
          <p:cNvSpPr/>
          <p:nvPr/>
        </p:nvSpPr>
        <p:spPr>
          <a:xfrm>
            <a:off x="9558251" y="1921279"/>
            <a:ext cx="3464" cy="3464"/>
          </a:xfrm>
          <a:custGeom>
            <a:avLst/>
            <a:gdLst/>
            <a:ahLst/>
            <a:cxnLst/>
            <a:rect l="l" t="t" r="r" b="b"/>
            <a:pathLst>
              <a:path w="5079" h="5080">
                <a:moveTo>
                  <a:pt x="0" y="0"/>
                </a:moveTo>
                <a:lnTo>
                  <a:pt x="4572" y="4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489" name="object 9489"/>
          <p:cNvSpPr/>
          <p:nvPr/>
        </p:nvSpPr>
        <p:spPr>
          <a:xfrm>
            <a:off x="9561368" y="1924397"/>
            <a:ext cx="2165" cy="216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0" y="0"/>
                </a:moveTo>
                <a:lnTo>
                  <a:pt x="3048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490" name="object 9490"/>
          <p:cNvSpPr/>
          <p:nvPr/>
        </p:nvSpPr>
        <p:spPr>
          <a:xfrm>
            <a:off x="9531234" y="1938943"/>
            <a:ext cx="0" cy="6494"/>
          </a:xfrm>
          <a:custGeom>
            <a:avLst/>
            <a:gdLst/>
            <a:ahLst/>
            <a:cxnLst/>
            <a:rect l="l" t="t" r="r" b="b"/>
            <a:pathLst>
              <a:path h="9525">
                <a:moveTo>
                  <a:pt x="0" y="914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491" name="object 9491"/>
          <p:cNvSpPr/>
          <p:nvPr/>
        </p:nvSpPr>
        <p:spPr>
          <a:xfrm>
            <a:off x="9531234" y="1932709"/>
            <a:ext cx="1299" cy="6494"/>
          </a:xfrm>
          <a:custGeom>
            <a:avLst/>
            <a:gdLst/>
            <a:ahLst/>
            <a:cxnLst/>
            <a:rect l="l" t="t" r="r" b="b"/>
            <a:pathLst>
              <a:path w="1904" h="9525">
                <a:moveTo>
                  <a:pt x="0" y="9144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492" name="object 9492"/>
          <p:cNvSpPr/>
          <p:nvPr/>
        </p:nvSpPr>
        <p:spPr>
          <a:xfrm>
            <a:off x="9532274" y="1927514"/>
            <a:ext cx="2165" cy="5195"/>
          </a:xfrm>
          <a:custGeom>
            <a:avLst/>
            <a:gdLst/>
            <a:ahLst/>
            <a:cxnLst/>
            <a:rect l="l" t="t" r="r" b="b"/>
            <a:pathLst>
              <a:path w="3175" h="7619">
                <a:moveTo>
                  <a:pt x="0" y="762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493" name="object 9493"/>
          <p:cNvSpPr/>
          <p:nvPr/>
        </p:nvSpPr>
        <p:spPr>
          <a:xfrm>
            <a:off x="9534352" y="1926474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0" y="1524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494" name="object 9494"/>
          <p:cNvSpPr/>
          <p:nvPr/>
        </p:nvSpPr>
        <p:spPr>
          <a:xfrm>
            <a:off x="9563445" y="1926474"/>
            <a:ext cx="2165" cy="5195"/>
          </a:xfrm>
          <a:custGeom>
            <a:avLst/>
            <a:gdLst/>
            <a:ahLst/>
            <a:cxnLst/>
            <a:rect l="l" t="t" r="r" b="b"/>
            <a:pathLst>
              <a:path w="3175" h="7619">
                <a:moveTo>
                  <a:pt x="0" y="0"/>
                </a:moveTo>
                <a:lnTo>
                  <a:pt x="3048" y="76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495" name="object 9495"/>
          <p:cNvSpPr/>
          <p:nvPr/>
        </p:nvSpPr>
        <p:spPr>
          <a:xfrm>
            <a:off x="9565523" y="1931671"/>
            <a:ext cx="1299" cy="6494"/>
          </a:xfrm>
          <a:custGeom>
            <a:avLst/>
            <a:gdLst/>
            <a:ahLst/>
            <a:cxnLst/>
            <a:rect l="l" t="t" r="r" b="b"/>
            <a:pathLst>
              <a:path w="1904" h="9525">
                <a:moveTo>
                  <a:pt x="0" y="0"/>
                </a:moveTo>
                <a:lnTo>
                  <a:pt x="1524" y="914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496" name="object 9496"/>
          <p:cNvSpPr/>
          <p:nvPr/>
        </p:nvSpPr>
        <p:spPr>
          <a:xfrm>
            <a:off x="9566562" y="1937905"/>
            <a:ext cx="0" cy="7360"/>
          </a:xfrm>
          <a:custGeom>
            <a:avLst/>
            <a:gdLst/>
            <a:ahLst/>
            <a:cxnLst/>
            <a:rect l="l" t="t" r="r" b="b"/>
            <a:pathLst>
              <a:path h="10794">
                <a:moveTo>
                  <a:pt x="0" y="0"/>
                </a:moveTo>
                <a:lnTo>
                  <a:pt x="0" y="106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497" name="object 9497"/>
          <p:cNvSpPr/>
          <p:nvPr/>
        </p:nvSpPr>
        <p:spPr>
          <a:xfrm>
            <a:off x="9535389" y="1954530"/>
            <a:ext cx="3464" cy="5195"/>
          </a:xfrm>
          <a:custGeom>
            <a:avLst/>
            <a:gdLst/>
            <a:ahLst/>
            <a:cxnLst/>
            <a:rect l="l" t="t" r="r" b="b"/>
            <a:pathLst>
              <a:path w="5079" h="7619">
                <a:moveTo>
                  <a:pt x="4572" y="76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498" name="object 9498"/>
          <p:cNvSpPr/>
          <p:nvPr/>
        </p:nvSpPr>
        <p:spPr>
          <a:xfrm>
            <a:off x="9532273" y="1948296"/>
            <a:ext cx="3464" cy="6494"/>
          </a:xfrm>
          <a:custGeom>
            <a:avLst/>
            <a:gdLst/>
            <a:ahLst/>
            <a:cxnLst/>
            <a:rect l="l" t="t" r="r" b="b"/>
            <a:pathLst>
              <a:path w="5079" h="9525">
                <a:moveTo>
                  <a:pt x="4572" y="914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499" name="object 9499"/>
          <p:cNvSpPr/>
          <p:nvPr/>
        </p:nvSpPr>
        <p:spPr>
          <a:xfrm>
            <a:off x="9531234" y="1945177"/>
            <a:ext cx="1299" cy="3464"/>
          </a:xfrm>
          <a:custGeom>
            <a:avLst/>
            <a:gdLst/>
            <a:ahLst/>
            <a:cxnLst/>
            <a:rect l="l" t="t" r="r" b="b"/>
            <a:pathLst>
              <a:path w="1904" h="5080">
                <a:moveTo>
                  <a:pt x="1524" y="457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500" name="object 9500"/>
          <p:cNvSpPr/>
          <p:nvPr/>
        </p:nvSpPr>
        <p:spPr>
          <a:xfrm>
            <a:off x="9564484" y="1945178"/>
            <a:ext cx="2165" cy="6494"/>
          </a:xfrm>
          <a:custGeom>
            <a:avLst/>
            <a:gdLst/>
            <a:ahLst/>
            <a:cxnLst/>
            <a:rect l="l" t="t" r="r" b="b"/>
            <a:pathLst>
              <a:path w="3175" h="9525">
                <a:moveTo>
                  <a:pt x="3048" y="0"/>
                </a:moveTo>
                <a:lnTo>
                  <a:pt x="0" y="914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501" name="object 9501"/>
          <p:cNvSpPr/>
          <p:nvPr/>
        </p:nvSpPr>
        <p:spPr>
          <a:xfrm>
            <a:off x="9561367" y="1951413"/>
            <a:ext cx="3464" cy="6494"/>
          </a:xfrm>
          <a:custGeom>
            <a:avLst/>
            <a:gdLst/>
            <a:ahLst/>
            <a:cxnLst/>
            <a:rect l="l" t="t" r="r" b="b"/>
            <a:pathLst>
              <a:path w="5079" h="9525">
                <a:moveTo>
                  <a:pt x="4572" y="0"/>
                </a:moveTo>
                <a:lnTo>
                  <a:pt x="0" y="914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502" name="object 9502"/>
          <p:cNvSpPr/>
          <p:nvPr/>
        </p:nvSpPr>
        <p:spPr>
          <a:xfrm>
            <a:off x="9559290" y="1957648"/>
            <a:ext cx="2165" cy="216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3048" y="0"/>
                </a:moveTo>
                <a:lnTo>
                  <a:pt x="0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503" name="object 9503"/>
          <p:cNvSpPr/>
          <p:nvPr/>
        </p:nvSpPr>
        <p:spPr>
          <a:xfrm>
            <a:off x="9565523" y="1926474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504" name="object 9504"/>
          <p:cNvSpPr/>
          <p:nvPr/>
        </p:nvSpPr>
        <p:spPr>
          <a:xfrm>
            <a:off x="9563445" y="1922318"/>
            <a:ext cx="2165" cy="433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3048" y="609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505" name="object 9505"/>
          <p:cNvSpPr/>
          <p:nvPr/>
        </p:nvSpPr>
        <p:spPr>
          <a:xfrm>
            <a:off x="9559288" y="1901536"/>
            <a:ext cx="4330" cy="20782"/>
          </a:xfrm>
          <a:custGeom>
            <a:avLst/>
            <a:gdLst/>
            <a:ahLst/>
            <a:cxnLst/>
            <a:rect l="l" t="t" r="r" b="b"/>
            <a:pathLst>
              <a:path w="6350" h="30480">
                <a:moveTo>
                  <a:pt x="6096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506" name="object 9506"/>
          <p:cNvSpPr/>
          <p:nvPr/>
        </p:nvSpPr>
        <p:spPr>
          <a:xfrm>
            <a:off x="9558251" y="1899458"/>
            <a:ext cx="1299" cy="2165"/>
          </a:xfrm>
          <a:custGeom>
            <a:avLst/>
            <a:gdLst/>
            <a:ahLst/>
            <a:cxnLst/>
            <a:rect l="l" t="t" r="r" b="b"/>
            <a:pathLst>
              <a:path w="1904" h="3175">
                <a:moveTo>
                  <a:pt x="1524" y="304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507" name="object 9507"/>
          <p:cNvSpPr/>
          <p:nvPr/>
        </p:nvSpPr>
        <p:spPr>
          <a:xfrm>
            <a:off x="9557211" y="1897380"/>
            <a:ext cx="1299" cy="2165"/>
          </a:xfrm>
          <a:custGeom>
            <a:avLst/>
            <a:gdLst/>
            <a:ahLst/>
            <a:cxnLst/>
            <a:rect l="l" t="t" r="r" b="b"/>
            <a:pathLst>
              <a:path w="1904" h="3175">
                <a:moveTo>
                  <a:pt x="1524" y="304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508" name="object 9508"/>
          <p:cNvSpPr/>
          <p:nvPr/>
        </p:nvSpPr>
        <p:spPr>
          <a:xfrm>
            <a:off x="9555133" y="1896341"/>
            <a:ext cx="2165" cy="1299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3048" y="152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509" name="object 9509"/>
          <p:cNvSpPr/>
          <p:nvPr/>
        </p:nvSpPr>
        <p:spPr>
          <a:xfrm>
            <a:off x="9553055" y="1894262"/>
            <a:ext cx="2165" cy="216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3048" y="304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510" name="object 9510"/>
          <p:cNvSpPr/>
          <p:nvPr/>
        </p:nvSpPr>
        <p:spPr>
          <a:xfrm>
            <a:off x="9549937" y="1894262"/>
            <a:ext cx="3464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457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511" name="object 9511"/>
          <p:cNvSpPr/>
          <p:nvPr/>
        </p:nvSpPr>
        <p:spPr>
          <a:xfrm>
            <a:off x="9547859" y="1894262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30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512" name="object 9512"/>
          <p:cNvSpPr/>
          <p:nvPr/>
        </p:nvSpPr>
        <p:spPr>
          <a:xfrm>
            <a:off x="9545782" y="1894262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30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513" name="object 9513"/>
          <p:cNvSpPr/>
          <p:nvPr/>
        </p:nvSpPr>
        <p:spPr>
          <a:xfrm>
            <a:off x="9543703" y="1894262"/>
            <a:ext cx="2165" cy="216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3048" y="0"/>
                </a:moveTo>
                <a:lnTo>
                  <a:pt x="0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514" name="object 9514"/>
          <p:cNvSpPr/>
          <p:nvPr/>
        </p:nvSpPr>
        <p:spPr>
          <a:xfrm>
            <a:off x="9541625" y="1896341"/>
            <a:ext cx="2165" cy="1299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3048" y="0"/>
                </a:moveTo>
                <a:lnTo>
                  <a:pt x="0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515" name="object 9515"/>
          <p:cNvSpPr/>
          <p:nvPr/>
        </p:nvSpPr>
        <p:spPr>
          <a:xfrm>
            <a:off x="9540586" y="1897380"/>
            <a:ext cx="1299" cy="2165"/>
          </a:xfrm>
          <a:custGeom>
            <a:avLst/>
            <a:gdLst/>
            <a:ahLst/>
            <a:cxnLst/>
            <a:rect l="l" t="t" r="r" b="b"/>
            <a:pathLst>
              <a:path w="1904" h="3175">
                <a:moveTo>
                  <a:pt x="1524" y="0"/>
                </a:moveTo>
                <a:lnTo>
                  <a:pt x="0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516" name="object 9516"/>
          <p:cNvSpPr/>
          <p:nvPr/>
        </p:nvSpPr>
        <p:spPr>
          <a:xfrm>
            <a:off x="9534350" y="1903614"/>
            <a:ext cx="4330" cy="19050"/>
          </a:xfrm>
          <a:custGeom>
            <a:avLst/>
            <a:gdLst/>
            <a:ahLst/>
            <a:cxnLst/>
            <a:rect l="l" t="t" r="r" b="b"/>
            <a:pathLst>
              <a:path w="6350" h="27939">
                <a:moveTo>
                  <a:pt x="6096" y="0"/>
                </a:moveTo>
                <a:lnTo>
                  <a:pt x="0" y="2743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517" name="object 9517"/>
          <p:cNvSpPr/>
          <p:nvPr/>
        </p:nvSpPr>
        <p:spPr>
          <a:xfrm>
            <a:off x="9533313" y="1922318"/>
            <a:ext cx="1299" cy="4330"/>
          </a:xfrm>
          <a:custGeom>
            <a:avLst/>
            <a:gdLst/>
            <a:ahLst/>
            <a:cxnLst/>
            <a:rect l="l" t="t" r="r" b="b"/>
            <a:pathLst>
              <a:path w="1904" h="6350">
                <a:moveTo>
                  <a:pt x="1524" y="0"/>
                </a:moveTo>
                <a:lnTo>
                  <a:pt x="0" y="609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518" name="object 9518"/>
          <p:cNvSpPr/>
          <p:nvPr/>
        </p:nvSpPr>
        <p:spPr>
          <a:xfrm>
            <a:off x="9532274" y="1926474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1524" y="0"/>
                </a:moveTo>
                <a:lnTo>
                  <a:pt x="0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519" name="object 9519"/>
          <p:cNvSpPr/>
          <p:nvPr/>
        </p:nvSpPr>
        <p:spPr>
          <a:xfrm>
            <a:off x="9543703" y="1963882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0" y="0"/>
                </a:moveTo>
                <a:lnTo>
                  <a:pt x="1524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520" name="object 9520"/>
          <p:cNvSpPr/>
          <p:nvPr/>
        </p:nvSpPr>
        <p:spPr>
          <a:xfrm>
            <a:off x="9544743" y="1964920"/>
            <a:ext cx="3464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4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521" name="object 9521"/>
          <p:cNvSpPr/>
          <p:nvPr/>
        </p:nvSpPr>
        <p:spPr>
          <a:xfrm>
            <a:off x="9547860" y="1964920"/>
            <a:ext cx="3464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4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522" name="object 9522"/>
          <p:cNvSpPr/>
          <p:nvPr/>
        </p:nvSpPr>
        <p:spPr>
          <a:xfrm>
            <a:off x="9550976" y="1964920"/>
            <a:ext cx="3464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4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523" name="object 9523"/>
          <p:cNvSpPr/>
          <p:nvPr/>
        </p:nvSpPr>
        <p:spPr>
          <a:xfrm>
            <a:off x="9720347" y="1931670"/>
            <a:ext cx="0" cy="16885"/>
          </a:xfrm>
          <a:custGeom>
            <a:avLst/>
            <a:gdLst/>
            <a:ahLst/>
            <a:cxnLst/>
            <a:rect l="l" t="t" r="r" b="b"/>
            <a:pathLst>
              <a:path h="24764">
                <a:moveTo>
                  <a:pt x="0" y="0"/>
                </a:moveTo>
                <a:lnTo>
                  <a:pt x="0" y="2438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524" name="object 9524"/>
          <p:cNvSpPr/>
          <p:nvPr/>
        </p:nvSpPr>
        <p:spPr>
          <a:xfrm>
            <a:off x="9719310" y="1930631"/>
            <a:ext cx="1299" cy="1299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0" y="0"/>
                </a:moveTo>
                <a:lnTo>
                  <a:pt x="1524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525" name="object 9525"/>
          <p:cNvSpPr/>
          <p:nvPr/>
        </p:nvSpPr>
        <p:spPr>
          <a:xfrm>
            <a:off x="9720348" y="1931670"/>
            <a:ext cx="0" cy="216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1523" y="1524"/>
                </a:moveTo>
                <a:lnTo>
                  <a:pt x="1523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526" name="object 9526"/>
          <p:cNvSpPr/>
          <p:nvPr/>
        </p:nvSpPr>
        <p:spPr>
          <a:xfrm>
            <a:off x="9700605" y="1930631"/>
            <a:ext cx="2165" cy="216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0" y="3048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527" name="object 9527"/>
          <p:cNvSpPr/>
          <p:nvPr/>
        </p:nvSpPr>
        <p:spPr>
          <a:xfrm>
            <a:off x="9702683" y="1928553"/>
            <a:ext cx="3464" cy="2165"/>
          </a:xfrm>
          <a:custGeom>
            <a:avLst/>
            <a:gdLst/>
            <a:ahLst/>
            <a:cxnLst/>
            <a:rect l="l" t="t" r="r" b="b"/>
            <a:pathLst>
              <a:path w="5080" h="3175">
                <a:moveTo>
                  <a:pt x="0" y="3048"/>
                </a:moveTo>
                <a:lnTo>
                  <a:pt x="4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528" name="object 9528"/>
          <p:cNvSpPr/>
          <p:nvPr/>
        </p:nvSpPr>
        <p:spPr>
          <a:xfrm>
            <a:off x="9705801" y="1927514"/>
            <a:ext cx="2165" cy="1299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0" y="1524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529" name="object 9529"/>
          <p:cNvSpPr/>
          <p:nvPr/>
        </p:nvSpPr>
        <p:spPr>
          <a:xfrm>
            <a:off x="9707878" y="1927514"/>
            <a:ext cx="3464" cy="0"/>
          </a:xfrm>
          <a:custGeom>
            <a:avLst/>
            <a:gdLst/>
            <a:ahLst/>
            <a:cxnLst/>
            <a:rect l="l" t="t" r="r" b="b"/>
            <a:pathLst>
              <a:path w="5080">
                <a:moveTo>
                  <a:pt x="0" y="0"/>
                </a:moveTo>
                <a:lnTo>
                  <a:pt x="4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530" name="object 9530"/>
          <p:cNvSpPr/>
          <p:nvPr/>
        </p:nvSpPr>
        <p:spPr>
          <a:xfrm>
            <a:off x="9710996" y="1927514"/>
            <a:ext cx="3464" cy="0"/>
          </a:xfrm>
          <a:custGeom>
            <a:avLst/>
            <a:gdLst/>
            <a:ahLst/>
            <a:cxnLst/>
            <a:rect l="l" t="t" r="r" b="b"/>
            <a:pathLst>
              <a:path w="5080">
                <a:moveTo>
                  <a:pt x="0" y="0"/>
                </a:moveTo>
                <a:lnTo>
                  <a:pt x="4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531" name="object 9531"/>
          <p:cNvSpPr/>
          <p:nvPr/>
        </p:nvSpPr>
        <p:spPr>
          <a:xfrm>
            <a:off x="9714114" y="1927514"/>
            <a:ext cx="3464" cy="2165"/>
          </a:xfrm>
          <a:custGeom>
            <a:avLst/>
            <a:gdLst/>
            <a:ahLst/>
            <a:cxnLst/>
            <a:rect l="l" t="t" r="r" b="b"/>
            <a:pathLst>
              <a:path w="5080" h="3175">
                <a:moveTo>
                  <a:pt x="0" y="0"/>
                </a:moveTo>
                <a:lnTo>
                  <a:pt x="4572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532" name="object 9532"/>
          <p:cNvSpPr/>
          <p:nvPr/>
        </p:nvSpPr>
        <p:spPr>
          <a:xfrm>
            <a:off x="9717231" y="1929591"/>
            <a:ext cx="2165" cy="1299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0" y="0"/>
                </a:moveTo>
                <a:lnTo>
                  <a:pt x="3048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533" name="object 9533"/>
          <p:cNvSpPr/>
          <p:nvPr/>
        </p:nvSpPr>
        <p:spPr>
          <a:xfrm>
            <a:off x="9700605" y="1933748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3" y="762"/>
                </a:moveTo>
                <a:lnTo>
                  <a:pt x="1523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534" name="object 9534"/>
          <p:cNvSpPr/>
          <p:nvPr/>
        </p:nvSpPr>
        <p:spPr>
          <a:xfrm>
            <a:off x="9700605" y="1932709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3" y="761"/>
                </a:moveTo>
                <a:lnTo>
                  <a:pt x="1523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535" name="object 9535"/>
          <p:cNvSpPr/>
          <p:nvPr/>
        </p:nvSpPr>
        <p:spPr>
          <a:xfrm>
            <a:off x="9703723" y="1954530"/>
            <a:ext cx="1299" cy="1299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1523" y="152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536" name="object 9536"/>
          <p:cNvSpPr/>
          <p:nvPr/>
        </p:nvSpPr>
        <p:spPr>
          <a:xfrm>
            <a:off x="9701644" y="1953491"/>
            <a:ext cx="2165" cy="1299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3048" y="152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537" name="object 9537"/>
          <p:cNvSpPr/>
          <p:nvPr/>
        </p:nvSpPr>
        <p:spPr>
          <a:xfrm>
            <a:off x="9700605" y="1951413"/>
            <a:ext cx="1299" cy="2165"/>
          </a:xfrm>
          <a:custGeom>
            <a:avLst/>
            <a:gdLst/>
            <a:ahLst/>
            <a:cxnLst/>
            <a:rect l="l" t="t" r="r" b="b"/>
            <a:pathLst>
              <a:path w="1905" h="3175">
                <a:moveTo>
                  <a:pt x="1523" y="304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538" name="object 9538"/>
          <p:cNvSpPr/>
          <p:nvPr/>
        </p:nvSpPr>
        <p:spPr>
          <a:xfrm>
            <a:off x="9700605" y="1950374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3" y="761"/>
                </a:moveTo>
                <a:lnTo>
                  <a:pt x="1523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539" name="object 9539"/>
          <p:cNvSpPr/>
          <p:nvPr/>
        </p:nvSpPr>
        <p:spPr>
          <a:xfrm>
            <a:off x="9704761" y="1955569"/>
            <a:ext cx="0" cy="216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0" y="0"/>
                </a:moveTo>
                <a:lnTo>
                  <a:pt x="0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540" name="object 9540"/>
          <p:cNvSpPr/>
          <p:nvPr/>
        </p:nvSpPr>
        <p:spPr>
          <a:xfrm>
            <a:off x="9704761" y="195556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541" name="object 9541"/>
          <p:cNvSpPr/>
          <p:nvPr/>
        </p:nvSpPr>
        <p:spPr>
          <a:xfrm>
            <a:off x="9713075" y="1958686"/>
            <a:ext cx="2165" cy="1299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3048" y="0"/>
                </a:moveTo>
                <a:lnTo>
                  <a:pt x="0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542" name="object 9542"/>
          <p:cNvSpPr/>
          <p:nvPr/>
        </p:nvSpPr>
        <p:spPr>
          <a:xfrm>
            <a:off x="9710997" y="1959726"/>
            <a:ext cx="2165" cy="1299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3048" y="0"/>
                </a:moveTo>
                <a:lnTo>
                  <a:pt x="0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543" name="object 9543"/>
          <p:cNvSpPr/>
          <p:nvPr/>
        </p:nvSpPr>
        <p:spPr>
          <a:xfrm>
            <a:off x="9708918" y="1960765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30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544" name="object 9544"/>
          <p:cNvSpPr/>
          <p:nvPr/>
        </p:nvSpPr>
        <p:spPr>
          <a:xfrm>
            <a:off x="9707879" y="1959726"/>
            <a:ext cx="1299" cy="1299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1523" y="152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545" name="object 9545"/>
          <p:cNvSpPr/>
          <p:nvPr/>
        </p:nvSpPr>
        <p:spPr>
          <a:xfrm>
            <a:off x="9705801" y="1958686"/>
            <a:ext cx="2165" cy="1299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3048" y="152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546" name="object 9546"/>
          <p:cNvSpPr/>
          <p:nvPr/>
        </p:nvSpPr>
        <p:spPr>
          <a:xfrm>
            <a:off x="9716192" y="195660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547" name="object 9547"/>
          <p:cNvSpPr/>
          <p:nvPr/>
        </p:nvSpPr>
        <p:spPr>
          <a:xfrm>
            <a:off x="9715153" y="195660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548" name="object 9548"/>
          <p:cNvSpPr/>
          <p:nvPr/>
        </p:nvSpPr>
        <p:spPr>
          <a:xfrm>
            <a:off x="9715153" y="195660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549" name="object 9549"/>
          <p:cNvSpPr/>
          <p:nvPr/>
        </p:nvSpPr>
        <p:spPr>
          <a:xfrm>
            <a:off x="9720348" y="1948296"/>
            <a:ext cx="0" cy="216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1523" y="1524"/>
                </a:moveTo>
                <a:lnTo>
                  <a:pt x="1523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550" name="object 9550"/>
          <p:cNvSpPr/>
          <p:nvPr/>
        </p:nvSpPr>
        <p:spPr>
          <a:xfrm>
            <a:off x="9719310" y="1950374"/>
            <a:ext cx="1299" cy="2165"/>
          </a:xfrm>
          <a:custGeom>
            <a:avLst/>
            <a:gdLst/>
            <a:ahLst/>
            <a:cxnLst/>
            <a:rect l="l" t="t" r="r" b="b"/>
            <a:pathLst>
              <a:path w="1905" h="3175">
                <a:moveTo>
                  <a:pt x="1523" y="0"/>
                </a:moveTo>
                <a:lnTo>
                  <a:pt x="0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551" name="object 9551"/>
          <p:cNvSpPr/>
          <p:nvPr/>
        </p:nvSpPr>
        <p:spPr>
          <a:xfrm>
            <a:off x="9719309" y="1952451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3" y="761"/>
                </a:moveTo>
                <a:lnTo>
                  <a:pt x="1523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552" name="object 9552"/>
          <p:cNvSpPr/>
          <p:nvPr/>
        </p:nvSpPr>
        <p:spPr>
          <a:xfrm>
            <a:off x="9717231" y="1953491"/>
            <a:ext cx="2165" cy="216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3048" y="0"/>
                </a:moveTo>
                <a:lnTo>
                  <a:pt x="0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553" name="object 9553"/>
          <p:cNvSpPr/>
          <p:nvPr/>
        </p:nvSpPr>
        <p:spPr>
          <a:xfrm>
            <a:off x="9716192" y="1955569"/>
            <a:ext cx="1299" cy="1299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1523" y="0"/>
                </a:moveTo>
                <a:lnTo>
                  <a:pt x="0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554" name="object 9554"/>
          <p:cNvSpPr/>
          <p:nvPr/>
        </p:nvSpPr>
        <p:spPr>
          <a:xfrm>
            <a:off x="9714114" y="1899458"/>
            <a:ext cx="0" cy="216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0" y="0"/>
                </a:moveTo>
                <a:lnTo>
                  <a:pt x="0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555" name="object 9555"/>
          <p:cNvSpPr/>
          <p:nvPr/>
        </p:nvSpPr>
        <p:spPr>
          <a:xfrm>
            <a:off x="9714114" y="1902576"/>
            <a:ext cx="1299" cy="1299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0" y="1524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556" name="object 9556"/>
          <p:cNvSpPr/>
          <p:nvPr/>
        </p:nvSpPr>
        <p:spPr>
          <a:xfrm>
            <a:off x="9714114" y="190153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557" name="object 9557"/>
          <p:cNvSpPr/>
          <p:nvPr/>
        </p:nvSpPr>
        <p:spPr>
          <a:xfrm>
            <a:off x="9714114" y="190153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558" name="object 9558"/>
          <p:cNvSpPr/>
          <p:nvPr/>
        </p:nvSpPr>
        <p:spPr>
          <a:xfrm>
            <a:off x="9714114" y="190049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559" name="object 9559"/>
          <p:cNvSpPr/>
          <p:nvPr/>
        </p:nvSpPr>
        <p:spPr>
          <a:xfrm>
            <a:off x="9713075" y="189945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560" name="object 9560"/>
          <p:cNvSpPr/>
          <p:nvPr/>
        </p:nvSpPr>
        <p:spPr>
          <a:xfrm>
            <a:off x="9713075" y="189945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561" name="object 9561"/>
          <p:cNvSpPr/>
          <p:nvPr/>
        </p:nvSpPr>
        <p:spPr>
          <a:xfrm>
            <a:off x="9707879" y="189945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562" name="object 9562"/>
          <p:cNvSpPr/>
          <p:nvPr/>
        </p:nvSpPr>
        <p:spPr>
          <a:xfrm>
            <a:off x="9707879" y="189945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563" name="object 9563"/>
          <p:cNvSpPr/>
          <p:nvPr/>
        </p:nvSpPr>
        <p:spPr>
          <a:xfrm>
            <a:off x="9706840" y="1899458"/>
            <a:ext cx="1299" cy="1299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1523" y="0"/>
                </a:moveTo>
                <a:lnTo>
                  <a:pt x="0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564" name="object 9564"/>
          <p:cNvSpPr/>
          <p:nvPr/>
        </p:nvSpPr>
        <p:spPr>
          <a:xfrm>
            <a:off x="9706840" y="190049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565" name="object 9565"/>
          <p:cNvSpPr/>
          <p:nvPr/>
        </p:nvSpPr>
        <p:spPr>
          <a:xfrm>
            <a:off x="9706840" y="190049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566" name="object 9566"/>
          <p:cNvSpPr/>
          <p:nvPr/>
        </p:nvSpPr>
        <p:spPr>
          <a:xfrm>
            <a:off x="9706840" y="190153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567" name="object 9567"/>
          <p:cNvSpPr/>
          <p:nvPr/>
        </p:nvSpPr>
        <p:spPr>
          <a:xfrm>
            <a:off x="9706840" y="190153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568" name="object 9568"/>
          <p:cNvSpPr/>
          <p:nvPr/>
        </p:nvSpPr>
        <p:spPr>
          <a:xfrm>
            <a:off x="9706840" y="190153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569" name="object 9569"/>
          <p:cNvSpPr/>
          <p:nvPr/>
        </p:nvSpPr>
        <p:spPr>
          <a:xfrm>
            <a:off x="9706840" y="190257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570" name="object 9570"/>
          <p:cNvSpPr/>
          <p:nvPr/>
        </p:nvSpPr>
        <p:spPr>
          <a:xfrm>
            <a:off x="9706840" y="190361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571" name="object 9571"/>
          <p:cNvSpPr/>
          <p:nvPr/>
        </p:nvSpPr>
        <p:spPr>
          <a:xfrm>
            <a:off x="9707879" y="190465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572" name="object 9572"/>
          <p:cNvSpPr/>
          <p:nvPr/>
        </p:nvSpPr>
        <p:spPr>
          <a:xfrm>
            <a:off x="9707879" y="190465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573" name="object 9573"/>
          <p:cNvSpPr/>
          <p:nvPr/>
        </p:nvSpPr>
        <p:spPr>
          <a:xfrm>
            <a:off x="9708918" y="190465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574" name="object 9574"/>
          <p:cNvSpPr/>
          <p:nvPr/>
        </p:nvSpPr>
        <p:spPr>
          <a:xfrm>
            <a:off x="9713075" y="1898420"/>
            <a:ext cx="0" cy="7360"/>
          </a:xfrm>
          <a:custGeom>
            <a:avLst/>
            <a:gdLst/>
            <a:ahLst/>
            <a:cxnLst/>
            <a:rect l="l" t="t" r="r" b="b"/>
            <a:pathLst>
              <a:path h="10794">
                <a:moveTo>
                  <a:pt x="0" y="0"/>
                </a:moveTo>
                <a:lnTo>
                  <a:pt x="0" y="106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575" name="object 9575"/>
          <p:cNvSpPr/>
          <p:nvPr/>
        </p:nvSpPr>
        <p:spPr>
          <a:xfrm>
            <a:off x="9713075" y="190465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576" name="object 9576"/>
          <p:cNvSpPr/>
          <p:nvPr/>
        </p:nvSpPr>
        <p:spPr>
          <a:xfrm>
            <a:off x="9713075" y="190465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577" name="object 9577"/>
          <p:cNvSpPr/>
          <p:nvPr/>
        </p:nvSpPr>
        <p:spPr>
          <a:xfrm>
            <a:off x="9713075" y="190361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578" name="object 9578"/>
          <p:cNvSpPr/>
          <p:nvPr/>
        </p:nvSpPr>
        <p:spPr>
          <a:xfrm>
            <a:off x="9714114" y="1902576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3" y="761"/>
                </a:moveTo>
                <a:lnTo>
                  <a:pt x="1523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579" name="object 9579"/>
          <p:cNvSpPr/>
          <p:nvPr/>
        </p:nvSpPr>
        <p:spPr>
          <a:xfrm>
            <a:off x="9714114" y="190257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580" name="object 9580"/>
          <p:cNvSpPr/>
          <p:nvPr/>
        </p:nvSpPr>
        <p:spPr>
          <a:xfrm>
            <a:off x="9714114" y="190257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581" name="object 9581"/>
          <p:cNvSpPr/>
          <p:nvPr/>
        </p:nvSpPr>
        <p:spPr>
          <a:xfrm>
            <a:off x="9714114" y="1901537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3" y="762"/>
                </a:moveTo>
                <a:lnTo>
                  <a:pt x="1523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582" name="object 9582"/>
          <p:cNvSpPr/>
          <p:nvPr/>
        </p:nvSpPr>
        <p:spPr>
          <a:xfrm>
            <a:off x="9714114" y="190153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583" name="object 9583"/>
          <p:cNvSpPr/>
          <p:nvPr/>
        </p:nvSpPr>
        <p:spPr>
          <a:xfrm>
            <a:off x="9702683" y="1899458"/>
            <a:ext cx="5195" cy="0"/>
          </a:xfrm>
          <a:custGeom>
            <a:avLst/>
            <a:gdLst/>
            <a:ahLst/>
            <a:cxnLst/>
            <a:rect l="l" t="t" r="r" b="b"/>
            <a:pathLst>
              <a:path w="7619">
                <a:moveTo>
                  <a:pt x="761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584" name="object 9584"/>
          <p:cNvSpPr/>
          <p:nvPr/>
        </p:nvSpPr>
        <p:spPr>
          <a:xfrm>
            <a:off x="9702683" y="1903614"/>
            <a:ext cx="5195" cy="0"/>
          </a:xfrm>
          <a:custGeom>
            <a:avLst/>
            <a:gdLst/>
            <a:ahLst/>
            <a:cxnLst/>
            <a:rect l="l" t="t" r="r" b="b"/>
            <a:pathLst>
              <a:path w="7619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585" name="object 9585"/>
          <p:cNvSpPr/>
          <p:nvPr/>
        </p:nvSpPr>
        <p:spPr>
          <a:xfrm>
            <a:off x="9701644" y="1904654"/>
            <a:ext cx="0" cy="216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1523" y="1524"/>
                </a:moveTo>
                <a:lnTo>
                  <a:pt x="1523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586" name="object 9586"/>
          <p:cNvSpPr/>
          <p:nvPr/>
        </p:nvSpPr>
        <p:spPr>
          <a:xfrm>
            <a:off x="9702683" y="1903614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3" y="762"/>
                </a:moveTo>
                <a:lnTo>
                  <a:pt x="1523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587" name="object 9587"/>
          <p:cNvSpPr/>
          <p:nvPr/>
        </p:nvSpPr>
        <p:spPr>
          <a:xfrm>
            <a:off x="9696450" y="1903614"/>
            <a:ext cx="1299" cy="1299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0" y="0"/>
                </a:moveTo>
                <a:lnTo>
                  <a:pt x="1524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588" name="object 9588"/>
          <p:cNvSpPr/>
          <p:nvPr/>
        </p:nvSpPr>
        <p:spPr>
          <a:xfrm>
            <a:off x="9696449" y="1899458"/>
            <a:ext cx="0" cy="4330"/>
          </a:xfrm>
          <a:custGeom>
            <a:avLst/>
            <a:gdLst/>
            <a:ahLst/>
            <a:cxnLst/>
            <a:rect l="l" t="t" r="r" b="b"/>
            <a:pathLst>
              <a:path h="6350">
                <a:moveTo>
                  <a:pt x="0" y="0"/>
                </a:moveTo>
                <a:lnTo>
                  <a:pt x="0" y="609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589" name="object 9589"/>
          <p:cNvSpPr/>
          <p:nvPr/>
        </p:nvSpPr>
        <p:spPr>
          <a:xfrm>
            <a:off x="9702683" y="189945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590" name="object 9590"/>
          <p:cNvSpPr/>
          <p:nvPr/>
        </p:nvSpPr>
        <p:spPr>
          <a:xfrm>
            <a:off x="9698527" y="189426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591" name="object 9591"/>
          <p:cNvSpPr/>
          <p:nvPr/>
        </p:nvSpPr>
        <p:spPr>
          <a:xfrm>
            <a:off x="9698527" y="1894262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592" name="object 9592"/>
          <p:cNvSpPr/>
          <p:nvPr/>
        </p:nvSpPr>
        <p:spPr>
          <a:xfrm>
            <a:off x="9700605" y="1890106"/>
            <a:ext cx="0" cy="5195"/>
          </a:xfrm>
          <a:custGeom>
            <a:avLst/>
            <a:gdLst/>
            <a:ahLst/>
            <a:cxnLst/>
            <a:rect l="l" t="t" r="r" b="b"/>
            <a:pathLst>
              <a:path h="7619">
                <a:moveTo>
                  <a:pt x="0" y="0"/>
                </a:moveTo>
                <a:lnTo>
                  <a:pt x="0" y="76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593" name="object 9593"/>
          <p:cNvSpPr/>
          <p:nvPr/>
        </p:nvSpPr>
        <p:spPr>
          <a:xfrm>
            <a:off x="9698527" y="189426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594" name="object 9594"/>
          <p:cNvSpPr/>
          <p:nvPr/>
        </p:nvSpPr>
        <p:spPr>
          <a:xfrm>
            <a:off x="9698527" y="189426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595" name="object 9595"/>
          <p:cNvSpPr/>
          <p:nvPr/>
        </p:nvSpPr>
        <p:spPr>
          <a:xfrm>
            <a:off x="9703722" y="1891145"/>
            <a:ext cx="0" cy="216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1523" y="1524"/>
                </a:moveTo>
                <a:lnTo>
                  <a:pt x="1523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596" name="object 9596"/>
          <p:cNvSpPr/>
          <p:nvPr/>
        </p:nvSpPr>
        <p:spPr>
          <a:xfrm>
            <a:off x="9713075" y="190153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597" name="object 9597"/>
          <p:cNvSpPr/>
          <p:nvPr/>
        </p:nvSpPr>
        <p:spPr>
          <a:xfrm>
            <a:off x="9713075" y="190153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598" name="object 9598"/>
          <p:cNvSpPr/>
          <p:nvPr/>
        </p:nvSpPr>
        <p:spPr>
          <a:xfrm>
            <a:off x="9713075" y="190153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599" name="object 9599"/>
          <p:cNvSpPr/>
          <p:nvPr/>
        </p:nvSpPr>
        <p:spPr>
          <a:xfrm>
            <a:off x="9713075" y="190257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600" name="object 9600"/>
          <p:cNvSpPr/>
          <p:nvPr/>
        </p:nvSpPr>
        <p:spPr>
          <a:xfrm>
            <a:off x="9713075" y="190257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601" name="object 9601"/>
          <p:cNvSpPr/>
          <p:nvPr/>
        </p:nvSpPr>
        <p:spPr>
          <a:xfrm>
            <a:off x="9713075" y="190153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602" name="object 9602"/>
          <p:cNvSpPr/>
          <p:nvPr/>
        </p:nvSpPr>
        <p:spPr>
          <a:xfrm>
            <a:off x="9713075" y="190153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603" name="object 9603"/>
          <p:cNvSpPr/>
          <p:nvPr/>
        </p:nvSpPr>
        <p:spPr>
          <a:xfrm>
            <a:off x="9713075" y="190153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604" name="object 9604"/>
          <p:cNvSpPr/>
          <p:nvPr/>
        </p:nvSpPr>
        <p:spPr>
          <a:xfrm>
            <a:off x="9713075" y="190153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605" name="object 9605"/>
          <p:cNvSpPr/>
          <p:nvPr/>
        </p:nvSpPr>
        <p:spPr>
          <a:xfrm>
            <a:off x="9713075" y="190153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606" name="object 9606"/>
          <p:cNvSpPr/>
          <p:nvPr/>
        </p:nvSpPr>
        <p:spPr>
          <a:xfrm>
            <a:off x="9714114" y="190153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607" name="object 9607"/>
          <p:cNvSpPr/>
          <p:nvPr/>
        </p:nvSpPr>
        <p:spPr>
          <a:xfrm>
            <a:off x="9714114" y="190153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608" name="object 9608"/>
          <p:cNvSpPr/>
          <p:nvPr/>
        </p:nvSpPr>
        <p:spPr>
          <a:xfrm>
            <a:off x="9714114" y="1901537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3" y="762"/>
                </a:moveTo>
                <a:lnTo>
                  <a:pt x="1523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609" name="object 9609"/>
          <p:cNvSpPr/>
          <p:nvPr/>
        </p:nvSpPr>
        <p:spPr>
          <a:xfrm>
            <a:off x="9714114" y="190257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610" name="object 9610"/>
          <p:cNvSpPr/>
          <p:nvPr/>
        </p:nvSpPr>
        <p:spPr>
          <a:xfrm>
            <a:off x="9713075" y="190257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611" name="object 9611"/>
          <p:cNvSpPr/>
          <p:nvPr/>
        </p:nvSpPr>
        <p:spPr>
          <a:xfrm>
            <a:off x="9713075" y="190257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612" name="object 9612"/>
          <p:cNvSpPr/>
          <p:nvPr/>
        </p:nvSpPr>
        <p:spPr>
          <a:xfrm>
            <a:off x="9713075" y="190257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613" name="object 9613"/>
          <p:cNvSpPr/>
          <p:nvPr/>
        </p:nvSpPr>
        <p:spPr>
          <a:xfrm>
            <a:off x="9713075" y="190257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614" name="object 9614"/>
          <p:cNvSpPr/>
          <p:nvPr/>
        </p:nvSpPr>
        <p:spPr>
          <a:xfrm>
            <a:off x="9714114" y="190153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615" name="object 9615"/>
          <p:cNvSpPr/>
          <p:nvPr/>
        </p:nvSpPr>
        <p:spPr>
          <a:xfrm>
            <a:off x="9714114" y="190153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616" name="object 9616"/>
          <p:cNvSpPr/>
          <p:nvPr/>
        </p:nvSpPr>
        <p:spPr>
          <a:xfrm>
            <a:off x="9714114" y="1901537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3" y="762"/>
                </a:moveTo>
                <a:lnTo>
                  <a:pt x="1523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617" name="object 9617"/>
          <p:cNvSpPr/>
          <p:nvPr/>
        </p:nvSpPr>
        <p:spPr>
          <a:xfrm>
            <a:off x="9714114" y="1901537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3" y="762"/>
                </a:moveTo>
                <a:lnTo>
                  <a:pt x="1523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618" name="object 9618"/>
          <p:cNvSpPr/>
          <p:nvPr/>
        </p:nvSpPr>
        <p:spPr>
          <a:xfrm>
            <a:off x="9714114" y="190049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619" name="object 9619"/>
          <p:cNvSpPr/>
          <p:nvPr/>
        </p:nvSpPr>
        <p:spPr>
          <a:xfrm>
            <a:off x="9714114" y="190049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620" name="object 9620"/>
          <p:cNvSpPr/>
          <p:nvPr/>
        </p:nvSpPr>
        <p:spPr>
          <a:xfrm>
            <a:off x="9714114" y="1901537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3" y="762"/>
                </a:moveTo>
                <a:lnTo>
                  <a:pt x="1523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621" name="object 9621"/>
          <p:cNvSpPr/>
          <p:nvPr/>
        </p:nvSpPr>
        <p:spPr>
          <a:xfrm>
            <a:off x="9714114" y="1902576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3" y="761"/>
                </a:moveTo>
                <a:lnTo>
                  <a:pt x="1523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622" name="object 9622"/>
          <p:cNvSpPr/>
          <p:nvPr/>
        </p:nvSpPr>
        <p:spPr>
          <a:xfrm>
            <a:off x="9714114" y="1902576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3" y="761"/>
                </a:moveTo>
                <a:lnTo>
                  <a:pt x="1523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623" name="object 9623"/>
          <p:cNvSpPr/>
          <p:nvPr/>
        </p:nvSpPr>
        <p:spPr>
          <a:xfrm>
            <a:off x="9714114" y="1901537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3" y="762"/>
                </a:moveTo>
                <a:lnTo>
                  <a:pt x="1523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624" name="object 9624"/>
          <p:cNvSpPr/>
          <p:nvPr/>
        </p:nvSpPr>
        <p:spPr>
          <a:xfrm>
            <a:off x="9715153" y="1900497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3" y="761"/>
                </a:moveTo>
                <a:lnTo>
                  <a:pt x="1523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625" name="object 9625"/>
          <p:cNvSpPr/>
          <p:nvPr/>
        </p:nvSpPr>
        <p:spPr>
          <a:xfrm>
            <a:off x="9715153" y="190049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626" name="object 9626"/>
          <p:cNvSpPr/>
          <p:nvPr/>
        </p:nvSpPr>
        <p:spPr>
          <a:xfrm>
            <a:off x="9715153" y="190049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627" name="object 9627"/>
          <p:cNvSpPr/>
          <p:nvPr/>
        </p:nvSpPr>
        <p:spPr>
          <a:xfrm>
            <a:off x="9715153" y="1900497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3" y="761"/>
                </a:moveTo>
                <a:lnTo>
                  <a:pt x="1523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628" name="object 9628"/>
          <p:cNvSpPr/>
          <p:nvPr/>
        </p:nvSpPr>
        <p:spPr>
          <a:xfrm>
            <a:off x="9715153" y="1901537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3" y="762"/>
                </a:moveTo>
                <a:lnTo>
                  <a:pt x="1523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629" name="object 9629"/>
          <p:cNvSpPr/>
          <p:nvPr/>
        </p:nvSpPr>
        <p:spPr>
          <a:xfrm>
            <a:off x="9715153" y="190257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630" name="object 9630"/>
          <p:cNvSpPr/>
          <p:nvPr/>
        </p:nvSpPr>
        <p:spPr>
          <a:xfrm>
            <a:off x="9715153" y="190257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631" name="object 9631"/>
          <p:cNvSpPr/>
          <p:nvPr/>
        </p:nvSpPr>
        <p:spPr>
          <a:xfrm>
            <a:off x="9715153" y="1901537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3" y="762"/>
                </a:moveTo>
                <a:lnTo>
                  <a:pt x="1523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632" name="object 9632"/>
          <p:cNvSpPr/>
          <p:nvPr/>
        </p:nvSpPr>
        <p:spPr>
          <a:xfrm>
            <a:off x="9714114" y="1902576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3" y="761"/>
                </a:moveTo>
                <a:lnTo>
                  <a:pt x="1523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633" name="object 9633"/>
          <p:cNvSpPr/>
          <p:nvPr/>
        </p:nvSpPr>
        <p:spPr>
          <a:xfrm>
            <a:off x="9712036" y="1903614"/>
            <a:ext cx="2165" cy="216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3048" y="0"/>
                </a:moveTo>
                <a:lnTo>
                  <a:pt x="0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634" name="object 9634"/>
          <p:cNvSpPr/>
          <p:nvPr/>
        </p:nvSpPr>
        <p:spPr>
          <a:xfrm>
            <a:off x="9706840" y="1903614"/>
            <a:ext cx="2165" cy="216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3048" y="304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635" name="object 9635"/>
          <p:cNvSpPr/>
          <p:nvPr/>
        </p:nvSpPr>
        <p:spPr>
          <a:xfrm>
            <a:off x="9706840" y="1900497"/>
            <a:ext cx="1299" cy="1299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0" y="1524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636" name="object 9636"/>
          <p:cNvSpPr/>
          <p:nvPr/>
        </p:nvSpPr>
        <p:spPr>
          <a:xfrm>
            <a:off x="9707879" y="1899458"/>
            <a:ext cx="1299" cy="1299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0" y="1524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637" name="object 9637"/>
          <p:cNvSpPr/>
          <p:nvPr/>
        </p:nvSpPr>
        <p:spPr>
          <a:xfrm>
            <a:off x="9712036" y="1899458"/>
            <a:ext cx="1299" cy="1299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0" y="0"/>
                </a:moveTo>
                <a:lnTo>
                  <a:pt x="1524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638" name="object 9638"/>
          <p:cNvSpPr/>
          <p:nvPr/>
        </p:nvSpPr>
        <p:spPr>
          <a:xfrm>
            <a:off x="9713075" y="1900497"/>
            <a:ext cx="1299" cy="1299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0" y="0"/>
                </a:moveTo>
                <a:lnTo>
                  <a:pt x="1524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639" name="object 9639"/>
          <p:cNvSpPr/>
          <p:nvPr/>
        </p:nvSpPr>
        <p:spPr>
          <a:xfrm>
            <a:off x="9713075" y="1901537"/>
            <a:ext cx="1299" cy="2165"/>
          </a:xfrm>
          <a:custGeom>
            <a:avLst/>
            <a:gdLst/>
            <a:ahLst/>
            <a:cxnLst/>
            <a:rect l="l" t="t" r="r" b="b"/>
            <a:pathLst>
              <a:path w="1905" h="3175">
                <a:moveTo>
                  <a:pt x="1523" y="0"/>
                </a:moveTo>
                <a:lnTo>
                  <a:pt x="0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640" name="object 9640"/>
          <p:cNvSpPr/>
          <p:nvPr/>
        </p:nvSpPr>
        <p:spPr>
          <a:xfrm>
            <a:off x="9712036" y="1903614"/>
            <a:ext cx="1299" cy="1299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1523" y="0"/>
                </a:moveTo>
                <a:lnTo>
                  <a:pt x="0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641" name="object 9641"/>
          <p:cNvSpPr/>
          <p:nvPr/>
        </p:nvSpPr>
        <p:spPr>
          <a:xfrm>
            <a:off x="9709958" y="1904654"/>
            <a:ext cx="2165" cy="1299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3048" y="0"/>
                </a:moveTo>
                <a:lnTo>
                  <a:pt x="0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642" name="object 9642"/>
          <p:cNvSpPr/>
          <p:nvPr/>
        </p:nvSpPr>
        <p:spPr>
          <a:xfrm>
            <a:off x="9708918" y="1904654"/>
            <a:ext cx="1299" cy="1299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1523" y="152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643" name="object 9643"/>
          <p:cNvSpPr/>
          <p:nvPr/>
        </p:nvSpPr>
        <p:spPr>
          <a:xfrm>
            <a:off x="9707879" y="1903614"/>
            <a:ext cx="1299" cy="1299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1523" y="152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644" name="object 9644"/>
          <p:cNvSpPr/>
          <p:nvPr/>
        </p:nvSpPr>
        <p:spPr>
          <a:xfrm>
            <a:off x="9706840" y="1901537"/>
            <a:ext cx="1299" cy="2165"/>
          </a:xfrm>
          <a:custGeom>
            <a:avLst/>
            <a:gdLst/>
            <a:ahLst/>
            <a:cxnLst/>
            <a:rect l="l" t="t" r="r" b="b"/>
            <a:pathLst>
              <a:path w="1905" h="3175">
                <a:moveTo>
                  <a:pt x="1523" y="304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645" name="object 9645"/>
          <p:cNvSpPr/>
          <p:nvPr/>
        </p:nvSpPr>
        <p:spPr>
          <a:xfrm>
            <a:off x="9706840" y="190153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646" name="object 9646"/>
          <p:cNvSpPr/>
          <p:nvPr/>
        </p:nvSpPr>
        <p:spPr>
          <a:xfrm>
            <a:off x="9706840" y="190049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647" name="object 9647"/>
          <p:cNvSpPr/>
          <p:nvPr/>
        </p:nvSpPr>
        <p:spPr>
          <a:xfrm>
            <a:off x="9706840" y="190049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648" name="object 9648"/>
          <p:cNvSpPr/>
          <p:nvPr/>
        </p:nvSpPr>
        <p:spPr>
          <a:xfrm>
            <a:off x="9706840" y="1899458"/>
            <a:ext cx="1299" cy="1299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0" y="1524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649" name="object 9649"/>
          <p:cNvSpPr/>
          <p:nvPr/>
        </p:nvSpPr>
        <p:spPr>
          <a:xfrm>
            <a:off x="9707879" y="189945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650" name="object 9650"/>
          <p:cNvSpPr/>
          <p:nvPr/>
        </p:nvSpPr>
        <p:spPr>
          <a:xfrm>
            <a:off x="9707879" y="189945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651" name="object 9651"/>
          <p:cNvSpPr/>
          <p:nvPr/>
        </p:nvSpPr>
        <p:spPr>
          <a:xfrm>
            <a:off x="9707879" y="189945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652" name="object 9652"/>
          <p:cNvSpPr/>
          <p:nvPr/>
        </p:nvSpPr>
        <p:spPr>
          <a:xfrm>
            <a:off x="9707879" y="189945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653" name="object 9653"/>
          <p:cNvSpPr/>
          <p:nvPr/>
        </p:nvSpPr>
        <p:spPr>
          <a:xfrm>
            <a:off x="9706840" y="1899458"/>
            <a:ext cx="1299" cy="1299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1523" y="0"/>
                </a:moveTo>
                <a:lnTo>
                  <a:pt x="0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654" name="object 9654"/>
          <p:cNvSpPr/>
          <p:nvPr/>
        </p:nvSpPr>
        <p:spPr>
          <a:xfrm>
            <a:off x="9706840" y="190049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655" name="object 9655"/>
          <p:cNvSpPr/>
          <p:nvPr/>
        </p:nvSpPr>
        <p:spPr>
          <a:xfrm>
            <a:off x="9706840" y="190361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656" name="object 9656"/>
          <p:cNvSpPr/>
          <p:nvPr/>
        </p:nvSpPr>
        <p:spPr>
          <a:xfrm>
            <a:off x="9707879" y="190361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657" name="object 9657"/>
          <p:cNvSpPr/>
          <p:nvPr/>
        </p:nvSpPr>
        <p:spPr>
          <a:xfrm>
            <a:off x="9707879" y="190361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658" name="object 9658"/>
          <p:cNvSpPr/>
          <p:nvPr/>
        </p:nvSpPr>
        <p:spPr>
          <a:xfrm>
            <a:off x="9707879" y="190361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659" name="object 9659"/>
          <p:cNvSpPr/>
          <p:nvPr/>
        </p:nvSpPr>
        <p:spPr>
          <a:xfrm>
            <a:off x="9706840" y="1898420"/>
            <a:ext cx="0" cy="6494"/>
          </a:xfrm>
          <a:custGeom>
            <a:avLst/>
            <a:gdLst/>
            <a:ahLst/>
            <a:cxnLst/>
            <a:rect l="l" t="t" r="r" b="b"/>
            <a:pathLst>
              <a:path h="9525">
                <a:moveTo>
                  <a:pt x="0" y="0"/>
                </a:moveTo>
                <a:lnTo>
                  <a:pt x="0" y="914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660" name="object 9660"/>
          <p:cNvSpPr/>
          <p:nvPr/>
        </p:nvSpPr>
        <p:spPr>
          <a:xfrm>
            <a:off x="9706840" y="190361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661" name="object 9661"/>
          <p:cNvSpPr/>
          <p:nvPr/>
        </p:nvSpPr>
        <p:spPr>
          <a:xfrm>
            <a:off x="9706840" y="190257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662" name="object 9662"/>
          <p:cNvSpPr/>
          <p:nvPr/>
        </p:nvSpPr>
        <p:spPr>
          <a:xfrm>
            <a:off x="9706840" y="190049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663" name="object 9663"/>
          <p:cNvSpPr/>
          <p:nvPr/>
        </p:nvSpPr>
        <p:spPr>
          <a:xfrm>
            <a:off x="9706840" y="190049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664" name="object 9664"/>
          <p:cNvSpPr/>
          <p:nvPr/>
        </p:nvSpPr>
        <p:spPr>
          <a:xfrm>
            <a:off x="9706840" y="190153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665" name="object 9665"/>
          <p:cNvSpPr/>
          <p:nvPr/>
        </p:nvSpPr>
        <p:spPr>
          <a:xfrm>
            <a:off x="9707879" y="190049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666" name="object 9666"/>
          <p:cNvSpPr/>
          <p:nvPr/>
        </p:nvSpPr>
        <p:spPr>
          <a:xfrm>
            <a:off x="9707879" y="1899458"/>
            <a:ext cx="1299" cy="1299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0" y="1524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667" name="object 9667"/>
          <p:cNvSpPr/>
          <p:nvPr/>
        </p:nvSpPr>
        <p:spPr>
          <a:xfrm>
            <a:off x="9708918" y="189945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668" name="object 9668"/>
          <p:cNvSpPr/>
          <p:nvPr/>
        </p:nvSpPr>
        <p:spPr>
          <a:xfrm>
            <a:off x="9712036" y="1899458"/>
            <a:ext cx="1299" cy="1299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0" y="0"/>
                </a:moveTo>
                <a:lnTo>
                  <a:pt x="1524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669" name="object 9669"/>
          <p:cNvSpPr/>
          <p:nvPr/>
        </p:nvSpPr>
        <p:spPr>
          <a:xfrm>
            <a:off x="9713075" y="190049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670" name="object 9670"/>
          <p:cNvSpPr/>
          <p:nvPr/>
        </p:nvSpPr>
        <p:spPr>
          <a:xfrm>
            <a:off x="9713075" y="190153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671" name="object 9671"/>
          <p:cNvSpPr/>
          <p:nvPr/>
        </p:nvSpPr>
        <p:spPr>
          <a:xfrm>
            <a:off x="9713075" y="190361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672" name="object 9672"/>
          <p:cNvSpPr/>
          <p:nvPr/>
        </p:nvSpPr>
        <p:spPr>
          <a:xfrm>
            <a:off x="9712036" y="1903614"/>
            <a:ext cx="1299" cy="1299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1523" y="0"/>
                </a:moveTo>
                <a:lnTo>
                  <a:pt x="0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673" name="object 9673"/>
          <p:cNvSpPr/>
          <p:nvPr/>
        </p:nvSpPr>
        <p:spPr>
          <a:xfrm>
            <a:off x="9710997" y="1904654"/>
            <a:ext cx="1299" cy="1299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1523" y="0"/>
                </a:moveTo>
                <a:lnTo>
                  <a:pt x="0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674" name="object 9674"/>
          <p:cNvSpPr/>
          <p:nvPr/>
        </p:nvSpPr>
        <p:spPr>
          <a:xfrm>
            <a:off x="9710477" y="1903614"/>
            <a:ext cx="0" cy="3464"/>
          </a:xfrm>
          <a:custGeom>
            <a:avLst/>
            <a:gdLst/>
            <a:ahLst/>
            <a:cxnLst/>
            <a:rect l="l" t="t" r="r" b="b"/>
            <a:pathLst>
              <a:path h="5080">
                <a:moveTo>
                  <a:pt x="0" y="0"/>
                </a:moveTo>
                <a:lnTo>
                  <a:pt x="0" y="4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675" name="object 9675"/>
          <p:cNvSpPr/>
          <p:nvPr/>
        </p:nvSpPr>
        <p:spPr>
          <a:xfrm>
            <a:off x="9708918" y="1902575"/>
            <a:ext cx="0" cy="4330"/>
          </a:xfrm>
          <a:custGeom>
            <a:avLst/>
            <a:gdLst/>
            <a:ahLst/>
            <a:cxnLst/>
            <a:rect l="l" t="t" r="r" b="b"/>
            <a:pathLst>
              <a:path h="6350">
                <a:moveTo>
                  <a:pt x="0" y="0"/>
                </a:moveTo>
                <a:lnTo>
                  <a:pt x="0" y="609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676" name="object 9676"/>
          <p:cNvSpPr/>
          <p:nvPr/>
        </p:nvSpPr>
        <p:spPr>
          <a:xfrm>
            <a:off x="9708918" y="190465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677" name="object 9677"/>
          <p:cNvSpPr/>
          <p:nvPr/>
        </p:nvSpPr>
        <p:spPr>
          <a:xfrm>
            <a:off x="9708918" y="190465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678" name="object 9678"/>
          <p:cNvSpPr/>
          <p:nvPr/>
        </p:nvSpPr>
        <p:spPr>
          <a:xfrm>
            <a:off x="9707879" y="1900497"/>
            <a:ext cx="0" cy="5195"/>
          </a:xfrm>
          <a:custGeom>
            <a:avLst/>
            <a:gdLst/>
            <a:ahLst/>
            <a:cxnLst/>
            <a:rect l="l" t="t" r="r" b="b"/>
            <a:pathLst>
              <a:path h="7619">
                <a:moveTo>
                  <a:pt x="0" y="0"/>
                </a:moveTo>
                <a:lnTo>
                  <a:pt x="0" y="76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679" name="object 9679"/>
          <p:cNvSpPr/>
          <p:nvPr/>
        </p:nvSpPr>
        <p:spPr>
          <a:xfrm>
            <a:off x="9707879" y="190361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680" name="object 9680"/>
          <p:cNvSpPr/>
          <p:nvPr/>
        </p:nvSpPr>
        <p:spPr>
          <a:xfrm>
            <a:off x="9706840" y="1901537"/>
            <a:ext cx="1299" cy="1299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1523" y="152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681" name="object 9681"/>
          <p:cNvSpPr/>
          <p:nvPr/>
        </p:nvSpPr>
        <p:spPr>
          <a:xfrm>
            <a:off x="9706840" y="190257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682" name="object 9682"/>
          <p:cNvSpPr/>
          <p:nvPr/>
        </p:nvSpPr>
        <p:spPr>
          <a:xfrm>
            <a:off x="9706840" y="190361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683" name="object 9683"/>
          <p:cNvSpPr/>
          <p:nvPr/>
        </p:nvSpPr>
        <p:spPr>
          <a:xfrm>
            <a:off x="9702683" y="189945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684" name="object 9684"/>
          <p:cNvSpPr/>
          <p:nvPr/>
        </p:nvSpPr>
        <p:spPr>
          <a:xfrm>
            <a:off x="9702683" y="189945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685" name="object 9685"/>
          <p:cNvSpPr/>
          <p:nvPr/>
        </p:nvSpPr>
        <p:spPr>
          <a:xfrm>
            <a:off x="9702683" y="189945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686" name="object 9686"/>
          <p:cNvSpPr/>
          <p:nvPr/>
        </p:nvSpPr>
        <p:spPr>
          <a:xfrm>
            <a:off x="9702683" y="189945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687" name="object 9687"/>
          <p:cNvSpPr/>
          <p:nvPr/>
        </p:nvSpPr>
        <p:spPr>
          <a:xfrm>
            <a:off x="9702683" y="189945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688" name="object 9688"/>
          <p:cNvSpPr/>
          <p:nvPr/>
        </p:nvSpPr>
        <p:spPr>
          <a:xfrm>
            <a:off x="9702683" y="189945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689" name="object 9689"/>
          <p:cNvSpPr/>
          <p:nvPr/>
        </p:nvSpPr>
        <p:spPr>
          <a:xfrm>
            <a:off x="9702683" y="1899458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3" y="762"/>
                </a:moveTo>
                <a:lnTo>
                  <a:pt x="1523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690" name="object 9690"/>
          <p:cNvSpPr/>
          <p:nvPr/>
        </p:nvSpPr>
        <p:spPr>
          <a:xfrm>
            <a:off x="9702683" y="190049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691" name="object 9691"/>
          <p:cNvSpPr/>
          <p:nvPr/>
        </p:nvSpPr>
        <p:spPr>
          <a:xfrm>
            <a:off x="9702683" y="190049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692" name="object 9692"/>
          <p:cNvSpPr/>
          <p:nvPr/>
        </p:nvSpPr>
        <p:spPr>
          <a:xfrm>
            <a:off x="9702683" y="1900497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3" y="761"/>
                </a:moveTo>
                <a:lnTo>
                  <a:pt x="1523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693" name="object 9693"/>
          <p:cNvSpPr/>
          <p:nvPr/>
        </p:nvSpPr>
        <p:spPr>
          <a:xfrm>
            <a:off x="9701644" y="1901537"/>
            <a:ext cx="1299" cy="1299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0" y="0"/>
                </a:moveTo>
                <a:lnTo>
                  <a:pt x="1524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694" name="object 9694"/>
          <p:cNvSpPr/>
          <p:nvPr/>
        </p:nvSpPr>
        <p:spPr>
          <a:xfrm>
            <a:off x="9702683" y="190257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695" name="object 9695"/>
          <p:cNvSpPr/>
          <p:nvPr/>
        </p:nvSpPr>
        <p:spPr>
          <a:xfrm>
            <a:off x="9702683" y="1902576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3" y="761"/>
                </a:moveTo>
                <a:lnTo>
                  <a:pt x="1523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696" name="object 9696"/>
          <p:cNvSpPr/>
          <p:nvPr/>
        </p:nvSpPr>
        <p:spPr>
          <a:xfrm>
            <a:off x="9702683" y="190361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697" name="object 9697"/>
          <p:cNvSpPr/>
          <p:nvPr/>
        </p:nvSpPr>
        <p:spPr>
          <a:xfrm>
            <a:off x="9702683" y="190361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698" name="object 9698"/>
          <p:cNvSpPr/>
          <p:nvPr/>
        </p:nvSpPr>
        <p:spPr>
          <a:xfrm>
            <a:off x="9702683" y="190361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699" name="object 9699"/>
          <p:cNvSpPr/>
          <p:nvPr/>
        </p:nvSpPr>
        <p:spPr>
          <a:xfrm>
            <a:off x="9702683" y="190361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700" name="object 9700"/>
          <p:cNvSpPr/>
          <p:nvPr/>
        </p:nvSpPr>
        <p:spPr>
          <a:xfrm>
            <a:off x="9702683" y="190361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701" name="object 9701"/>
          <p:cNvSpPr/>
          <p:nvPr/>
        </p:nvSpPr>
        <p:spPr>
          <a:xfrm>
            <a:off x="9702683" y="190361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702" name="object 9702"/>
          <p:cNvSpPr/>
          <p:nvPr/>
        </p:nvSpPr>
        <p:spPr>
          <a:xfrm>
            <a:off x="9702683" y="190361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703" name="object 9703"/>
          <p:cNvSpPr/>
          <p:nvPr/>
        </p:nvSpPr>
        <p:spPr>
          <a:xfrm>
            <a:off x="9702683" y="190361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704" name="object 9704"/>
          <p:cNvSpPr/>
          <p:nvPr/>
        </p:nvSpPr>
        <p:spPr>
          <a:xfrm>
            <a:off x="9701644" y="190673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705" name="object 9705"/>
          <p:cNvSpPr/>
          <p:nvPr/>
        </p:nvSpPr>
        <p:spPr>
          <a:xfrm>
            <a:off x="9701644" y="190673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706" name="object 9706"/>
          <p:cNvSpPr/>
          <p:nvPr/>
        </p:nvSpPr>
        <p:spPr>
          <a:xfrm>
            <a:off x="9698527" y="1902576"/>
            <a:ext cx="0" cy="5195"/>
          </a:xfrm>
          <a:custGeom>
            <a:avLst/>
            <a:gdLst/>
            <a:ahLst/>
            <a:cxnLst/>
            <a:rect l="l" t="t" r="r" b="b"/>
            <a:pathLst>
              <a:path h="7619">
                <a:moveTo>
                  <a:pt x="0" y="0"/>
                </a:moveTo>
                <a:lnTo>
                  <a:pt x="0" y="76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707" name="object 9707"/>
          <p:cNvSpPr/>
          <p:nvPr/>
        </p:nvSpPr>
        <p:spPr>
          <a:xfrm>
            <a:off x="9698527" y="190465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708" name="object 9708"/>
          <p:cNvSpPr/>
          <p:nvPr/>
        </p:nvSpPr>
        <p:spPr>
          <a:xfrm>
            <a:off x="9701644" y="190465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709" name="object 9709"/>
          <p:cNvSpPr/>
          <p:nvPr/>
        </p:nvSpPr>
        <p:spPr>
          <a:xfrm>
            <a:off x="9701644" y="190465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710" name="object 9710"/>
          <p:cNvSpPr/>
          <p:nvPr/>
        </p:nvSpPr>
        <p:spPr>
          <a:xfrm>
            <a:off x="9699566" y="1904654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30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711" name="object 9711"/>
          <p:cNvSpPr/>
          <p:nvPr/>
        </p:nvSpPr>
        <p:spPr>
          <a:xfrm>
            <a:off x="9698527" y="190465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712" name="object 9712"/>
          <p:cNvSpPr/>
          <p:nvPr/>
        </p:nvSpPr>
        <p:spPr>
          <a:xfrm>
            <a:off x="9700605" y="1904654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713" name="object 9713"/>
          <p:cNvSpPr/>
          <p:nvPr/>
        </p:nvSpPr>
        <p:spPr>
          <a:xfrm>
            <a:off x="9702683" y="190465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714" name="object 9714"/>
          <p:cNvSpPr/>
          <p:nvPr/>
        </p:nvSpPr>
        <p:spPr>
          <a:xfrm>
            <a:off x="9702683" y="190465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715" name="object 9715"/>
          <p:cNvSpPr/>
          <p:nvPr/>
        </p:nvSpPr>
        <p:spPr>
          <a:xfrm>
            <a:off x="9700605" y="1904654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30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716" name="object 9716"/>
          <p:cNvSpPr/>
          <p:nvPr/>
        </p:nvSpPr>
        <p:spPr>
          <a:xfrm>
            <a:off x="9700085" y="1898419"/>
            <a:ext cx="0" cy="9525"/>
          </a:xfrm>
          <a:custGeom>
            <a:avLst/>
            <a:gdLst/>
            <a:ahLst/>
            <a:cxnLst/>
            <a:rect l="l" t="t" r="r" b="b"/>
            <a:pathLst>
              <a:path h="13969">
                <a:moveTo>
                  <a:pt x="0" y="0"/>
                </a:moveTo>
                <a:lnTo>
                  <a:pt x="0" y="13716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717" name="object 9717"/>
          <p:cNvSpPr/>
          <p:nvPr/>
        </p:nvSpPr>
        <p:spPr>
          <a:xfrm>
            <a:off x="9700605" y="1903614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718" name="object 9718"/>
          <p:cNvSpPr/>
          <p:nvPr/>
        </p:nvSpPr>
        <p:spPr>
          <a:xfrm>
            <a:off x="9702683" y="190361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719" name="object 9719"/>
          <p:cNvSpPr/>
          <p:nvPr/>
        </p:nvSpPr>
        <p:spPr>
          <a:xfrm>
            <a:off x="9702683" y="190361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720" name="object 9720"/>
          <p:cNvSpPr/>
          <p:nvPr/>
        </p:nvSpPr>
        <p:spPr>
          <a:xfrm>
            <a:off x="9700605" y="1903614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30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721" name="object 9721"/>
          <p:cNvSpPr/>
          <p:nvPr/>
        </p:nvSpPr>
        <p:spPr>
          <a:xfrm>
            <a:off x="9697488" y="1902576"/>
            <a:ext cx="0" cy="5195"/>
          </a:xfrm>
          <a:custGeom>
            <a:avLst/>
            <a:gdLst/>
            <a:ahLst/>
            <a:cxnLst/>
            <a:rect l="l" t="t" r="r" b="b"/>
            <a:pathLst>
              <a:path h="7619">
                <a:moveTo>
                  <a:pt x="0" y="0"/>
                </a:moveTo>
                <a:lnTo>
                  <a:pt x="0" y="76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722" name="object 9722"/>
          <p:cNvSpPr/>
          <p:nvPr/>
        </p:nvSpPr>
        <p:spPr>
          <a:xfrm>
            <a:off x="9700605" y="1899458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723" name="object 9723"/>
          <p:cNvSpPr/>
          <p:nvPr/>
        </p:nvSpPr>
        <p:spPr>
          <a:xfrm>
            <a:off x="9702683" y="189945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724" name="object 9724"/>
          <p:cNvSpPr/>
          <p:nvPr/>
        </p:nvSpPr>
        <p:spPr>
          <a:xfrm>
            <a:off x="9702683" y="189945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725" name="object 9725"/>
          <p:cNvSpPr/>
          <p:nvPr/>
        </p:nvSpPr>
        <p:spPr>
          <a:xfrm>
            <a:off x="9700605" y="1899458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30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726" name="object 9726"/>
          <p:cNvSpPr/>
          <p:nvPr/>
        </p:nvSpPr>
        <p:spPr>
          <a:xfrm>
            <a:off x="9696968" y="1898419"/>
            <a:ext cx="0" cy="216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0" y="0"/>
                </a:moveTo>
                <a:lnTo>
                  <a:pt x="0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727" name="object 9727"/>
          <p:cNvSpPr/>
          <p:nvPr/>
        </p:nvSpPr>
        <p:spPr>
          <a:xfrm>
            <a:off x="9700605" y="1899458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728" name="object 9728"/>
          <p:cNvSpPr/>
          <p:nvPr/>
        </p:nvSpPr>
        <p:spPr>
          <a:xfrm>
            <a:off x="9702683" y="189945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729" name="object 9729"/>
          <p:cNvSpPr/>
          <p:nvPr/>
        </p:nvSpPr>
        <p:spPr>
          <a:xfrm>
            <a:off x="9702683" y="189945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730" name="object 9730"/>
          <p:cNvSpPr/>
          <p:nvPr/>
        </p:nvSpPr>
        <p:spPr>
          <a:xfrm>
            <a:off x="9700605" y="1899458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30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731" name="object 9731"/>
          <p:cNvSpPr/>
          <p:nvPr/>
        </p:nvSpPr>
        <p:spPr>
          <a:xfrm>
            <a:off x="9701644" y="189945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732" name="object 9732"/>
          <p:cNvSpPr/>
          <p:nvPr/>
        </p:nvSpPr>
        <p:spPr>
          <a:xfrm>
            <a:off x="9701644" y="189945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733" name="object 9733"/>
          <p:cNvSpPr/>
          <p:nvPr/>
        </p:nvSpPr>
        <p:spPr>
          <a:xfrm>
            <a:off x="9699046" y="1898419"/>
            <a:ext cx="0" cy="216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0" y="0"/>
                </a:moveTo>
                <a:lnTo>
                  <a:pt x="0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734" name="object 9734"/>
          <p:cNvSpPr/>
          <p:nvPr/>
        </p:nvSpPr>
        <p:spPr>
          <a:xfrm>
            <a:off x="9698527" y="189426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735" name="object 9735"/>
          <p:cNvSpPr/>
          <p:nvPr/>
        </p:nvSpPr>
        <p:spPr>
          <a:xfrm>
            <a:off x="9698527" y="189426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736" name="object 9736"/>
          <p:cNvSpPr/>
          <p:nvPr/>
        </p:nvSpPr>
        <p:spPr>
          <a:xfrm>
            <a:off x="9698527" y="189426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737" name="object 9737"/>
          <p:cNvSpPr/>
          <p:nvPr/>
        </p:nvSpPr>
        <p:spPr>
          <a:xfrm>
            <a:off x="9698527" y="189426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738" name="object 9738"/>
          <p:cNvSpPr/>
          <p:nvPr/>
        </p:nvSpPr>
        <p:spPr>
          <a:xfrm>
            <a:off x="9698527" y="189426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739" name="object 9739"/>
          <p:cNvSpPr/>
          <p:nvPr/>
        </p:nvSpPr>
        <p:spPr>
          <a:xfrm>
            <a:off x="9698527" y="189426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740" name="object 9740"/>
          <p:cNvSpPr/>
          <p:nvPr/>
        </p:nvSpPr>
        <p:spPr>
          <a:xfrm>
            <a:off x="9702683" y="1890106"/>
            <a:ext cx="0" cy="5195"/>
          </a:xfrm>
          <a:custGeom>
            <a:avLst/>
            <a:gdLst/>
            <a:ahLst/>
            <a:cxnLst/>
            <a:rect l="l" t="t" r="r" b="b"/>
            <a:pathLst>
              <a:path h="7619">
                <a:moveTo>
                  <a:pt x="0" y="0"/>
                </a:moveTo>
                <a:lnTo>
                  <a:pt x="0" y="76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741" name="object 9741"/>
          <p:cNvSpPr/>
          <p:nvPr/>
        </p:nvSpPr>
        <p:spPr>
          <a:xfrm>
            <a:off x="9698007" y="1890106"/>
            <a:ext cx="0" cy="5195"/>
          </a:xfrm>
          <a:custGeom>
            <a:avLst/>
            <a:gdLst/>
            <a:ahLst/>
            <a:cxnLst/>
            <a:rect l="l" t="t" r="r" b="b"/>
            <a:pathLst>
              <a:path h="7619">
                <a:moveTo>
                  <a:pt x="0" y="0"/>
                </a:moveTo>
                <a:lnTo>
                  <a:pt x="0" y="762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742" name="object 9742"/>
          <p:cNvSpPr/>
          <p:nvPr/>
        </p:nvSpPr>
        <p:spPr>
          <a:xfrm>
            <a:off x="9703722" y="189322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743" name="object 9743"/>
          <p:cNvSpPr/>
          <p:nvPr/>
        </p:nvSpPr>
        <p:spPr>
          <a:xfrm>
            <a:off x="9703722" y="189322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744" name="object 9744"/>
          <p:cNvSpPr/>
          <p:nvPr/>
        </p:nvSpPr>
        <p:spPr>
          <a:xfrm>
            <a:off x="9695929" y="1890106"/>
            <a:ext cx="0" cy="5195"/>
          </a:xfrm>
          <a:custGeom>
            <a:avLst/>
            <a:gdLst/>
            <a:ahLst/>
            <a:cxnLst/>
            <a:rect l="l" t="t" r="r" b="b"/>
            <a:pathLst>
              <a:path h="7619">
                <a:moveTo>
                  <a:pt x="0" y="0"/>
                </a:moveTo>
                <a:lnTo>
                  <a:pt x="0" y="76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745" name="object 9745"/>
          <p:cNvSpPr/>
          <p:nvPr/>
        </p:nvSpPr>
        <p:spPr>
          <a:xfrm>
            <a:off x="9703722" y="189114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746" name="object 9746"/>
          <p:cNvSpPr/>
          <p:nvPr/>
        </p:nvSpPr>
        <p:spPr>
          <a:xfrm>
            <a:off x="9703722" y="189114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747" name="object 9747"/>
          <p:cNvSpPr/>
          <p:nvPr/>
        </p:nvSpPr>
        <p:spPr>
          <a:xfrm>
            <a:off x="9707878" y="1904654"/>
            <a:ext cx="433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748" name="object 9748"/>
          <p:cNvSpPr/>
          <p:nvPr/>
        </p:nvSpPr>
        <p:spPr>
          <a:xfrm>
            <a:off x="9695410" y="1955568"/>
            <a:ext cx="8659" cy="9525"/>
          </a:xfrm>
          <a:custGeom>
            <a:avLst/>
            <a:gdLst/>
            <a:ahLst/>
            <a:cxnLst/>
            <a:rect l="l" t="t" r="r" b="b"/>
            <a:pathLst>
              <a:path w="12700" h="13969">
                <a:moveTo>
                  <a:pt x="12192" y="1371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749" name="object 9749"/>
          <p:cNvSpPr/>
          <p:nvPr/>
        </p:nvSpPr>
        <p:spPr>
          <a:xfrm>
            <a:off x="9691254" y="1943100"/>
            <a:ext cx="4330" cy="12556"/>
          </a:xfrm>
          <a:custGeom>
            <a:avLst/>
            <a:gdLst/>
            <a:ahLst/>
            <a:cxnLst/>
            <a:rect l="l" t="t" r="r" b="b"/>
            <a:pathLst>
              <a:path w="6350" h="18414">
                <a:moveTo>
                  <a:pt x="6096" y="1828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750" name="object 9750"/>
          <p:cNvSpPr/>
          <p:nvPr/>
        </p:nvSpPr>
        <p:spPr>
          <a:xfrm>
            <a:off x="9691254" y="1929591"/>
            <a:ext cx="2165" cy="13855"/>
          </a:xfrm>
          <a:custGeom>
            <a:avLst/>
            <a:gdLst/>
            <a:ahLst/>
            <a:cxnLst/>
            <a:rect l="l" t="t" r="r" b="b"/>
            <a:pathLst>
              <a:path w="3175" h="20319">
                <a:moveTo>
                  <a:pt x="0" y="19811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751" name="object 9751"/>
          <p:cNvSpPr/>
          <p:nvPr/>
        </p:nvSpPr>
        <p:spPr>
          <a:xfrm>
            <a:off x="9693333" y="1919200"/>
            <a:ext cx="6494" cy="10391"/>
          </a:xfrm>
          <a:custGeom>
            <a:avLst/>
            <a:gdLst/>
            <a:ahLst/>
            <a:cxnLst/>
            <a:rect l="l" t="t" r="r" b="b"/>
            <a:pathLst>
              <a:path w="9525" h="15239">
                <a:moveTo>
                  <a:pt x="0" y="15240"/>
                </a:moveTo>
                <a:lnTo>
                  <a:pt x="914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752" name="object 9752"/>
          <p:cNvSpPr/>
          <p:nvPr/>
        </p:nvSpPr>
        <p:spPr>
          <a:xfrm>
            <a:off x="9704762" y="1963882"/>
            <a:ext cx="1299" cy="1299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1523" y="0"/>
                </a:moveTo>
                <a:lnTo>
                  <a:pt x="0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753" name="object 9753"/>
          <p:cNvSpPr/>
          <p:nvPr/>
        </p:nvSpPr>
        <p:spPr>
          <a:xfrm>
            <a:off x="9702683" y="1918162"/>
            <a:ext cx="1299" cy="1299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0" y="0"/>
                </a:moveTo>
                <a:lnTo>
                  <a:pt x="1524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754" name="object 9754"/>
          <p:cNvSpPr/>
          <p:nvPr/>
        </p:nvSpPr>
        <p:spPr>
          <a:xfrm>
            <a:off x="9719310" y="1930631"/>
            <a:ext cx="1299" cy="2165"/>
          </a:xfrm>
          <a:custGeom>
            <a:avLst/>
            <a:gdLst/>
            <a:ahLst/>
            <a:cxnLst/>
            <a:rect l="l" t="t" r="r" b="b"/>
            <a:pathLst>
              <a:path w="1905" h="3175">
                <a:moveTo>
                  <a:pt x="0" y="0"/>
                </a:moveTo>
                <a:lnTo>
                  <a:pt x="1524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755" name="object 9755"/>
          <p:cNvSpPr/>
          <p:nvPr/>
        </p:nvSpPr>
        <p:spPr>
          <a:xfrm>
            <a:off x="9703722" y="1919201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3" y="762"/>
                </a:moveTo>
                <a:lnTo>
                  <a:pt x="1523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756" name="object 9756"/>
          <p:cNvSpPr/>
          <p:nvPr/>
        </p:nvSpPr>
        <p:spPr>
          <a:xfrm>
            <a:off x="9717231" y="1919201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3" y="762"/>
                </a:moveTo>
                <a:lnTo>
                  <a:pt x="1523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757" name="object 9757"/>
          <p:cNvSpPr/>
          <p:nvPr/>
        </p:nvSpPr>
        <p:spPr>
          <a:xfrm>
            <a:off x="9715153" y="1963882"/>
            <a:ext cx="1299" cy="1299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1523" y="152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758" name="object 9758"/>
          <p:cNvSpPr/>
          <p:nvPr/>
        </p:nvSpPr>
        <p:spPr>
          <a:xfrm>
            <a:off x="9721388" y="1919200"/>
            <a:ext cx="6494" cy="10391"/>
          </a:xfrm>
          <a:custGeom>
            <a:avLst/>
            <a:gdLst/>
            <a:ahLst/>
            <a:cxnLst/>
            <a:rect l="l" t="t" r="r" b="b"/>
            <a:pathLst>
              <a:path w="9525" h="15239">
                <a:moveTo>
                  <a:pt x="0" y="0"/>
                </a:moveTo>
                <a:lnTo>
                  <a:pt x="9144" y="1524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759" name="object 9759"/>
          <p:cNvSpPr/>
          <p:nvPr/>
        </p:nvSpPr>
        <p:spPr>
          <a:xfrm>
            <a:off x="9727622" y="1929591"/>
            <a:ext cx="2165" cy="13855"/>
          </a:xfrm>
          <a:custGeom>
            <a:avLst/>
            <a:gdLst/>
            <a:ahLst/>
            <a:cxnLst/>
            <a:rect l="l" t="t" r="r" b="b"/>
            <a:pathLst>
              <a:path w="3175" h="20319">
                <a:moveTo>
                  <a:pt x="0" y="0"/>
                </a:moveTo>
                <a:lnTo>
                  <a:pt x="3048" y="1981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760" name="object 9760"/>
          <p:cNvSpPr/>
          <p:nvPr/>
        </p:nvSpPr>
        <p:spPr>
          <a:xfrm>
            <a:off x="9725543" y="1943100"/>
            <a:ext cx="4330" cy="12556"/>
          </a:xfrm>
          <a:custGeom>
            <a:avLst/>
            <a:gdLst/>
            <a:ahLst/>
            <a:cxnLst/>
            <a:rect l="l" t="t" r="r" b="b"/>
            <a:pathLst>
              <a:path w="6350" h="18414">
                <a:moveTo>
                  <a:pt x="6096" y="0"/>
                </a:moveTo>
                <a:lnTo>
                  <a:pt x="0" y="1828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761" name="object 9761"/>
          <p:cNvSpPr/>
          <p:nvPr/>
        </p:nvSpPr>
        <p:spPr>
          <a:xfrm>
            <a:off x="9717231" y="1955568"/>
            <a:ext cx="8659" cy="9525"/>
          </a:xfrm>
          <a:custGeom>
            <a:avLst/>
            <a:gdLst/>
            <a:ahLst/>
            <a:cxnLst/>
            <a:rect l="l" t="t" r="r" b="b"/>
            <a:pathLst>
              <a:path w="12700" h="13969">
                <a:moveTo>
                  <a:pt x="12192" y="0"/>
                </a:moveTo>
                <a:lnTo>
                  <a:pt x="0" y="1371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762" name="object 9762"/>
          <p:cNvSpPr/>
          <p:nvPr/>
        </p:nvSpPr>
        <p:spPr>
          <a:xfrm>
            <a:off x="9717231" y="1918162"/>
            <a:ext cx="1299" cy="1299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0" y="1524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763" name="object 9763"/>
          <p:cNvSpPr/>
          <p:nvPr/>
        </p:nvSpPr>
        <p:spPr>
          <a:xfrm>
            <a:off x="9720348" y="191816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764" name="object 9764"/>
          <p:cNvSpPr/>
          <p:nvPr/>
        </p:nvSpPr>
        <p:spPr>
          <a:xfrm>
            <a:off x="9720349" y="1918162"/>
            <a:ext cx="1299" cy="1299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0" y="0"/>
                </a:moveTo>
                <a:lnTo>
                  <a:pt x="1524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765" name="object 9765"/>
          <p:cNvSpPr/>
          <p:nvPr/>
        </p:nvSpPr>
        <p:spPr>
          <a:xfrm>
            <a:off x="9700605" y="1918162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30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766" name="object 9766"/>
          <p:cNvSpPr/>
          <p:nvPr/>
        </p:nvSpPr>
        <p:spPr>
          <a:xfrm>
            <a:off x="9703722" y="191920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767" name="object 9767"/>
          <p:cNvSpPr/>
          <p:nvPr/>
        </p:nvSpPr>
        <p:spPr>
          <a:xfrm>
            <a:off x="9703723" y="1920239"/>
            <a:ext cx="13855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1981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768" name="object 9768"/>
          <p:cNvSpPr/>
          <p:nvPr/>
        </p:nvSpPr>
        <p:spPr>
          <a:xfrm>
            <a:off x="9717231" y="191920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769" name="object 9769"/>
          <p:cNvSpPr/>
          <p:nvPr/>
        </p:nvSpPr>
        <p:spPr>
          <a:xfrm>
            <a:off x="9718270" y="1918162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30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770" name="object 9770"/>
          <p:cNvSpPr/>
          <p:nvPr/>
        </p:nvSpPr>
        <p:spPr>
          <a:xfrm>
            <a:off x="9696449" y="1919200"/>
            <a:ext cx="3464" cy="4330"/>
          </a:xfrm>
          <a:custGeom>
            <a:avLst/>
            <a:gdLst/>
            <a:ahLst/>
            <a:cxnLst/>
            <a:rect l="l" t="t" r="r" b="b"/>
            <a:pathLst>
              <a:path w="5080" h="6350">
                <a:moveTo>
                  <a:pt x="4571" y="0"/>
                </a:moveTo>
                <a:lnTo>
                  <a:pt x="0" y="609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771" name="object 9771"/>
          <p:cNvSpPr/>
          <p:nvPr/>
        </p:nvSpPr>
        <p:spPr>
          <a:xfrm>
            <a:off x="9693332" y="1923357"/>
            <a:ext cx="3464" cy="5195"/>
          </a:xfrm>
          <a:custGeom>
            <a:avLst/>
            <a:gdLst/>
            <a:ahLst/>
            <a:cxnLst/>
            <a:rect l="l" t="t" r="r" b="b"/>
            <a:pathLst>
              <a:path w="5080" h="7619">
                <a:moveTo>
                  <a:pt x="4571" y="0"/>
                </a:moveTo>
                <a:lnTo>
                  <a:pt x="0" y="76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772" name="object 9772"/>
          <p:cNvSpPr/>
          <p:nvPr/>
        </p:nvSpPr>
        <p:spPr>
          <a:xfrm>
            <a:off x="9692293" y="1928553"/>
            <a:ext cx="1299" cy="5195"/>
          </a:xfrm>
          <a:custGeom>
            <a:avLst/>
            <a:gdLst/>
            <a:ahLst/>
            <a:cxnLst/>
            <a:rect l="l" t="t" r="r" b="b"/>
            <a:pathLst>
              <a:path w="1905" h="7619">
                <a:moveTo>
                  <a:pt x="1523" y="0"/>
                </a:moveTo>
                <a:lnTo>
                  <a:pt x="0" y="76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773" name="object 9773"/>
          <p:cNvSpPr/>
          <p:nvPr/>
        </p:nvSpPr>
        <p:spPr>
          <a:xfrm>
            <a:off x="9691254" y="1933749"/>
            <a:ext cx="1299" cy="6494"/>
          </a:xfrm>
          <a:custGeom>
            <a:avLst/>
            <a:gdLst/>
            <a:ahLst/>
            <a:cxnLst/>
            <a:rect l="l" t="t" r="r" b="b"/>
            <a:pathLst>
              <a:path w="1905" h="9525">
                <a:moveTo>
                  <a:pt x="1523" y="0"/>
                </a:moveTo>
                <a:lnTo>
                  <a:pt x="0" y="914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774" name="object 9774"/>
          <p:cNvSpPr/>
          <p:nvPr/>
        </p:nvSpPr>
        <p:spPr>
          <a:xfrm>
            <a:off x="9691254" y="1939983"/>
            <a:ext cx="1299" cy="6494"/>
          </a:xfrm>
          <a:custGeom>
            <a:avLst/>
            <a:gdLst/>
            <a:ahLst/>
            <a:cxnLst/>
            <a:rect l="l" t="t" r="r" b="b"/>
            <a:pathLst>
              <a:path w="1905" h="9525">
                <a:moveTo>
                  <a:pt x="0" y="0"/>
                </a:moveTo>
                <a:lnTo>
                  <a:pt x="1524" y="914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775" name="object 9775"/>
          <p:cNvSpPr/>
          <p:nvPr/>
        </p:nvSpPr>
        <p:spPr>
          <a:xfrm>
            <a:off x="9692293" y="1946217"/>
            <a:ext cx="1299" cy="5195"/>
          </a:xfrm>
          <a:custGeom>
            <a:avLst/>
            <a:gdLst/>
            <a:ahLst/>
            <a:cxnLst/>
            <a:rect l="l" t="t" r="r" b="b"/>
            <a:pathLst>
              <a:path w="1905" h="7619">
                <a:moveTo>
                  <a:pt x="0" y="0"/>
                </a:moveTo>
                <a:lnTo>
                  <a:pt x="1524" y="76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776" name="object 9776"/>
          <p:cNvSpPr/>
          <p:nvPr/>
        </p:nvSpPr>
        <p:spPr>
          <a:xfrm>
            <a:off x="9693332" y="1951413"/>
            <a:ext cx="2165" cy="5195"/>
          </a:xfrm>
          <a:custGeom>
            <a:avLst/>
            <a:gdLst/>
            <a:ahLst/>
            <a:cxnLst/>
            <a:rect l="l" t="t" r="r" b="b"/>
            <a:pathLst>
              <a:path w="3175" h="7619">
                <a:moveTo>
                  <a:pt x="0" y="0"/>
                </a:moveTo>
                <a:lnTo>
                  <a:pt x="3048" y="76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777" name="object 9777"/>
          <p:cNvSpPr/>
          <p:nvPr/>
        </p:nvSpPr>
        <p:spPr>
          <a:xfrm>
            <a:off x="9695410" y="1956608"/>
            <a:ext cx="4330" cy="433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0" y="0"/>
                </a:moveTo>
                <a:lnTo>
                  <a:pt x="6096" y="609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778" name="object 9778"/>
          <p:cNvSpPr/>
          <p:nvPr/>
        </p:nvSpPr>
        <p:spPr>
          <a:xfrm>
            <a:off x="9699566" y="1960764"/>
            <a:ext cx="4330" cy="433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0" y="0"/>
                </a:moveTo>
                <a:lnTo>
                  <a:pt x="6096" y="609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779" name="object 9779"/>
          <p:cNvSpPr/>
          <p:nvPr/>
        </p:nvSpPr>
        <p:spPr>
          <a:xfrm>
            <a:off x="9704243" y="1955569"/>
            <a:ext cx="0" cy="11690"/>
          </a:xfrm>
          <a:custGeom>
            <a:avLst/>
            <a:gdLst/>
            <a:ahLst/>
            <a:cxnLst/>
            <a:rect l="l" t="t" r="r" b="b"/>
            <a:pathLst>
              <a:path h="17144">
                <a:moveTo>
                  <a:pt x="0" y="0"/>
                </a:moveTo>
                <a:lnTo>
                  <a:pt x="0" y="1676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780" name="object 9780"/>
          <p:cNvSpPr/>
          <p:nvPr/>
        </p:nvSpPr>
        <p:spPr>
          <a:xfrm>
            <a:off x="9705800" y="196492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781" name="object 9781"/>
          <p:cNvSpPr/>
          <p:nvPr/>
        </p:nvSpPr>
        <p:spPr>
          <a:xfrm>
            <a:off x="9705800" y="1963882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3" y="761"/>
                </a:moveTo>
                <a:lnTo>
                  <a:pt x="1523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782" name="object 9782"/>
          <p:cNvSpPr/>
          <p:nvPr/>
        </p:nvSpPr>
        <p:spPr>
          <a:xfrm>
            <a:off x="9703723" y="1954530"/>
            <a:ext cx="1299" cy="1299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1523" y="152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783" name="object 9783"/>
          <p:cNvSpPr/>
          <p:nvPr/>
        </p:nvSpPr>
        <p:spPr>
          <a:xfrm>
            <a:off x="9701644" y="1953491"/>
            <a:ext cx="2165" cy="1299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3048" y="152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784" name="object 9784"/>
          <p:cNvSpPr/>
          <p:nvPr/>
        </p:nvSpPr>
        <p:spPr>
          <a:xfrm>
            <a:off x="9700605" y="1951413"/>
            <a:ext cx="1299" cy="2165"/>
          </a:xfrm>
          <a:custGeom>
            <a:avLst/>
            <a:gdLst/>
            <a:ahLst/>
            <a:cxnLst/>
            <a:rect l="l" t="t" r="r" b="b"/>
            <a:pathLst>
              <a:path w="1905" h="3175">
                <a:moveTo>
                  <a:pt x="1523" y="304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785" name="object 9785"/>
          <p:cNvSpPr/>
          <p:nvPr/>
        </p:nvSpPr>
        <p:spPr>
          <a:xfrm>
            <a:off x="9700605" y="1932708"/>
            <a:ext cx="0" cy="19050"/>
          </a:xfrm>
          <a:custGeom>
            <a:avLst/>
            <a:gdLst/>
            <a:ahLst/>
            <a:cxnLst/>
            <a:rect l="l" t="t" r="r" b="b"/>
            <a:pathLst>
              <a:path h="27939">
                <a:moveTo>
                  <a:pt x="0" y="0"/>
                </a:moveTo>
                <a:lnTo>
                  <a:pt x="0" y="2743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786" name="object 9786"/>
          <p:cNvSpPr/>
          <p:nvPr/>
        </p:nvSpPr>
        <p:spPr>
          <a:xfrm>
            <a:off x="9700605" y="1930631"/>
            <a:ext cx="2165" cy="216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0" y="3048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787" name="object 9787"/>
          <p:cNvSpPr/>
          <p:nvPr/>
        </p:nvSpPr>
        <p:spPr>
          <a:xfrm>
            <a:off x="9702683" y="1928553"/>
            <a:ext cx="3464" cy="2165"/>
          </a:xfrm>
          <a:custGeom>
            <a:avLst/>
            <a:gdLst/>
            <a:ahLst/>
            <a:cxnLst/>
            <a:rect l="l" t="t" r="r" b="b"/>
            <a:pathLst>
              <a:path w="5080" h="3175">
                <a:moveTo>
                  <a:pt x="0" y="3048"/>
                </a:moveTo>
                <a:lnTo>
                  <a:pt x="4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788" name="object 9788"/>
          <p:cNvSpPr/>
          <p:nvPr/>
        </p:nvSpPr>
        <p:spPr>
          <a:xfrm>
            <a:off x="9705801" y="1927514"/>
            <a:ext cx="2165" cy="1299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0" y="1524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789" name="object 9789"/>
          <p:cNvSpPr/>
          <p:nvPr/>
        </p:nvSpPr>
        <p:spPr>
          <a:xfrm>
            <a:off x="9707878" y="1927514"/>
            <a:ext cx="3464" cy="0"/>
          </a:xfrm>
          <a:custGeom>
            <a:avLst/>
            <a:gdLst/>
            <a:ahLst/>
            <a:cxnLst/>
            <a:rect l="l" t="t" r="r" b="b"/>
            <a:pathLst>
              <a:path w="5080">
                <a:moveTo>
                  <a:pt x="0" y="0"/>
                </a:moveTo>
                <a:lnTo>
                  <a:pt x="4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790" name="object 9790"/>
          <p:cNvSpPr/>
          <p:nvPr/>
        </p:nvSpPr>
        <p:spPr>
          <a:xfrm>
            <a:off x="9710996" y="1927514"/>
            <a:ext cx="3464" cy="0"/>
          </a:xfrm>
          <a:custGeom>
            <a:avLst/>
            <a:gdLst/>
            <a:ahLst/>
            <a:cxnLst/>
            <a:rect l="l" t="t" r="r" b="b"/>
            <a:pathLst>
              <a:path w="5080">
                <a:moveTo>
                  <a:pt x="0" y="0"/>
                </a:moveTo>
                <a:lnTo>
                  <a:pt x="4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791" name="object 9791"/>
          <p:cNvSpPr/>
          <p:nvPr/>
        </p:nvSpPr>
        <p:spPr>
          <a:xfrm>
            <a:off x="9714114" y="1927514"/>
            <a:ext cx="3464" cy="2165"/>
          </a:xfrm>
          <a:custGeom>
            <a:avLst/>
            <a:gdLst/>
            <a:ahLst/>
            <a:cxnLst/>
            <a:rect l="l" t="t" r="r" b="b"/>
            <a:pathLst>
              <a:path w="5080" h="3175">
                <a:moveTo>
                  <a:pt x="0" y="0"/>
                </a:moveTo>
                <a:lnTo>
                  <a:pt x="4572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792" name="object 9792"/>
          <p:cNvSpPr/>
          <p:nvPr/>
        </p:nvSpPr>
        <p:spPr>
          <a:xfrm>
            <a:off x="9717231" y="1929591"/>
            <a:ext cx="2165" cy="1299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0" y="0"/>
                </a:moveTo>
                <a:lnTo>
                  <a:pt x="3048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793" name="object 9793"/>
          <p:cNvSpPr/>
          <p:nvPr/>
        </p:nvSpPr>
        <p:spPr>
          <a:xfrm>
            <a:off x="9719310" y="1930631"/>
            <a:ext cx="1299" cy="1299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0" y="0"/>
                </a:moveTo>
                <a:lnTo>
                  <a:pt x="1524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794" name="object 9794"/>
          <p:cNvSpPr/>
          <p:nvPr/>
        </p:nvSpPr>
        <p:spPr>
          <a:xfrm>
            <a:off x="9720348" y="1948296"/>
            <a:ext cx="0" cy="216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1523" y="1524"/>
                </a:moveTo>
                <a:lnTo>
                  <a:pt x="1523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795" name="object 9795"/>
          <p:cNvSpPr/>
          <p:nvPr/>
        </p:nvSpPr>
        <p:spPr>
          <a:xfrm>
            <a:off x="9719310" y="1950374"/>
            <a:ext cx="1299" cy="2165"/>
          </a:xfrm>
          <a:custGeom>
            <a:avLst/>
            <a:gdLst/>
            <a:ahLst/>
            <a:cxnLst/>
            <a:rect l="l" t="t" r="r" b="b"/>
            <a:pathLst>
              <a:path w="1905" h="3175">
                <a:moveTo>
                  <a:pt x="1523" y="0"/>
                </a:moveTo>
                <a:lnTo>
                  <a:pt x="0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796" name="object 9796"/>
          <p:cNvSpPr/>
          <p:nvPr/>
        </p:nvSpPr>
        <p:spPr>
          <a:xfrm>
            <a:off x="9719309" y="1952451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3" y="761"/>
                </a:moveTo>
                <a:lnTo>
                  <a:pt x="1523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797" name="object 9797"/>
          <p:cNvSpPr/>
          <p:nvPr/>
        </p:nvSpPr>
        <p:spPr>
          <a:xfrm>
            <a:off x="9717231" y="1953491"/>
            <a:ext cx="2165" cy="216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3048" y="0"/>
                </a:moveTo>
                <a:lnTo>
                  <a:pt x="0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798" name="object 9798"/>
          <p:cNvSpPr/>
          <p:nvPr/>
        </p:nvSpPr>
        <p:spPr>
          <a:xfrm>
            <a:off x="9716192" y="1955569"/>
            <a:ext cx="1299" cy="1299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1523" y="0"/>
                </a:moveTo>
                <a:lnTo>
                  <a:pt x="0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799" name="object 9799"/>
          <p:cNvSpPr/>
          <p:nvPr/>
        </p:nvSpPr>
        <p:spPr>
          <a:xfrm>
            <a:off x="9715153" y="195660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800" name="object 9800"/>
          <p:cNvSpPr/>
          <p:nvPr/>
        </p:nvSpPr>
        <p:spPr>
          <a:xfrm>
            <a:off x="9715154" y="1955568"/>
            <a:ext cx="0" cy="8659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0" y="0"/>
                </a:moveTo>
                <a:lnTo>
                  <a:pt x="0" y="1219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801" name="object 9801"/>
          <p:cNvSpPr/>
          <p:nvPr/>
        </p:nvSpPr>
        <p:spPr>
          <a:xfrm>
            <a:off x="9715153" y="196492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802" name="object 9802"/>
          <p:cNvSpPr/>
          <p:nvPr/>
        </p:nvSpPr>
        <p:spPr>
          <a:xfrm>
            <a:off x="9715153" y="196492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803" name="object 9803"/>
          <p:cNvSpPr/>
          <p:nvPr/>
        </p:nvSpPr>
        <p:spPr>
          <a:xfrm>
            <a:off x="9715153" y="1963882"/>
            <a:ext cx="0" cy="216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0" y="0"/>
                </a:moveTo>
                <a:lnTo>
                  <a:pt x="0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804" name="object 9804"/>
          <p:cNvSpPr/>
          <p:nvPr/>
        </p:nvSpPr>
        <p:spPr>
          <a:xfrm>
            <a:off x="9717231" y="1963882"/>
            <a:ext cx="0" cy="3464"/>
          </a:xfrm>
          <a:custGeom>
            <a:avLst/>
            <a:gdLst/>
            <a:ahLst/>
            <a:cxnLst/>
            <a:rect l="l" t="t" r="r" b="b"/>
            <a:pathLst>
              <a:path h="5080">
                <a:moveTo>
                  <a:pt x="0" y="0"/>
                </a:moveTo>
                <a:lnTo>
                  <a:pt x="0" y="4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805" name="object 9805"/>
          <p:cNvSpPr/>
          <p:nvPr/>
        </p:nvSpPr>
        <p:spPr>
          <a:xfrm>
            <a:off x="9717231" y="196595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806" name="object 9806"/>
          <p:cNvSpPr/>
          <p:nvPr/>
        </p:nvSpPr>
        <p:spPr>
          <a:xfrm>
            <a:off x="9717231" y="1961803"/>
            <a:ext cx="4330" cy="3464"/>
          </a:xfrm>
          <a:custGeom>
            <a:avLst/>
            <a:gdLst/>
            <a:ahLst/>
            <a:cxnLst/>
            <a:rect l="l" t="t" r="r" b="b"/>
            <a:pathLst>
              <a:path w="6350" h="5080">
                <a:moveTo>
                  <a:pt x="0" y="4572"/>
                </a:moveTo>
                <a:lnTo>
                  <a:pt x="609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807" name="object 9807"/>
          <p:cNvSpPr/>
          <p:nvPr/>
        </p:nvSpPr>
        <p:spPr>
          <a:xfrm>
            <a:off x="9721387" y="1956608"/>
            <a:ext cx="4330" cy="5195"/>
          </a:xfrm>
          <a:custGeom>
            <a:avLst/>
            <a:gdLst/>
            <a:ahLst/>
            <a:cxnLst/>
            <a:rect l="l" t="t" r="r" b="b"/>
            <a:pathLst>
              <a:path w="6350" h="7619">
                <a:moveTo>
                  <a:pt x="0" y="7620"/>
                </a:moveTo>
                <a:lnTo>
                  <a:pt x="609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808" name="object 9808"/>
          <p:cNvSpPr/>
          <p:nvPr/>
        </p:nvSpPr>
        <p:spPr>
          <a:xfrm>
            <a:off x="9725543" y="1951413"/>
            <a:ext cx="2165" cy="5195"/>
          </a:xfrm>
          <a:custGeom>
            <a:avLst/>
            <a:gdLst/>
            <a:ahLst/>
            <a:cxnLst/>
            <a:rect l="l" t="t" r="r" b="b"/>
            <a:pathLst>
              <a:path w="3175" h="7619">
                <a:moveTo>
                  <a:pt x="0" y="762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809" name="object 9809"/>
          <p:cNvSpPr/>
          <p:nvPr/>
        </p:nvSpPr>
        <p:spPr>
          <a:xfrm>
            <a:off x="9727622" y="1946217"/>
            <a:ext cx="2165" cy="5195"/>
          </a:xfrm>
          <a:custGeom>
            <a:avLst/>
            <a:gdLst/>
            <a:ahLst/>
            <a:cxnLst/>
            <a:rect l="l" t="t" r="r" b="b"/>
            <a:pathLst>
              <a:path w="3175" h="7619">
                <a:moveTo>
                  <a:pt x="0" y="762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810" name="object 9810"/>
          <p:cNvSpPr/>
          <p:nvPr/>
        </p:nvSpPr>
        <p:spPr>
          <a:xfrm>
            <a:off x="9729700" y="1939983"/>
            <a:ext cx="0" cy="6494"/>
          </a:xfrm>
          <a:custGeom>
            <a:avLst/>
            <a:gdLst/>
            <a:ahLst/>
            <a:cxnLst/>
            <a:rect l="l" t="t" r="r" b="b"/>
            <a:pathLst>
              <a:path h="9525">
                <a:moveTo>
                  <a:pt x="0" y="914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811" name="object 9811"/>
          <p:cNvSpPr/>
          <p:nvPr/>
        </p:nvSpPr>
        <p:spPr>
          <a:xfrm>
            <a:off x="9729700" y="1933749"/>
            <a:ext cx="0" cy="6494"/>
          </a:xfrm>
          <a:custGeom>
            <a:avLst/>
            <a:gdLst/>
            <a:ahLst/>
            <a:cxnLst/>
            <a:rect l="l" t="t" r="r" b="b"/>
            <a:pathLst>
              <a:path h="9525">
                <a:moveTo>
                  <a:pt x="0" y="914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812" name="object 9812"/>
          <p:cNvSpPr/>
          <p:nvPr/>
        </p:nvSpPr>
        <p:spPr>
          <a:xfrm>
            <a:off x="9727622" y="1928553"/>
            <a:ext cx="2165" cy="5195"/>
          </a:xfrm>
          <a:custGeom>
            <a:avLst/>
            <a:gdLst/>
            <a:ahLst/>
            <a:cxnLst/>
            <a:rect l="l" t="t" r="r" b="b"/>
            <a:pathLst>
              <a:path w="3175" h="7619">
                <a:moveTo>
                  <a:pt x="3048" y="76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813" name="object 9813"/>
          <p:cNvSpPr/>
          <p:nvPr/>
        </p:nvSpPr>
        <p:spPr>
          <a:xfrm>
            <a:off x="9724504" y="1923357"/>
            <a:ext cx="3464" cy="5195"/>
          </a:xfrm>
          <a:custGeom>
            <a:avLst/>
            <a:gdLst/>
            <a:ahLst/>
            <a:cxnLst/>
            <a:rect l="l" t="t" r="r" b="b"/>
            <a:pathLst>
              <a:path w="5080" h="7619">
                <a:moveTo>
                  <a:pt x="4571" y="76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814" name="object 9814"/>
          <p:cNvSpPr/>
          <p:nvPr/>
        </p:nvSpPr>
        <p:spPr>
          <a:xfrm>
            <a:off x="9721387" y="1919200"/>
            <a:ext cx="3464" cy="4330"/>
          </a:xfrm>
          <a:custGeom>
            <a:avLst/>
            <a:gdLst/>
            <a:ahLst/>
            <a:cxnLst/>
            <a:rect l="l" t="t" r="r" b="b"/>
            <a:pathLst>
              <a:path w="5080" h="6350">
                <a:moveTo>
                  <a:pt x="4571" y="609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815" name="object 9815"/>
          <p:cNvSpPr/>
          <p:nvPr/>
        </p:nvSpPr>
        <p:spPr>
          <a:xfrm>
            <a:off x="9721388" y="191920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816" name="object 9816"/>
          <p:cNvSpPr/>
          <p:nvPr/>
        </p:nvSpPr>
        <p:spPr>
          <a:xfrm>
            <a:off x="9720349" y="1918162"/>
            <a:ext cx="1299" cy="1299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1523" y="152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817" name="object 9817"/>
          <p:cNvSpPr/>
          <p:nvPr/>
        </p:nvSpPr>
        <p:spPr>
          <a:xfrm>
            <a:off x="9720348" y="191816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818" name="object 9818"/>
          <p:cNvSpPr/>
          <p:nvPr/>
        </p:nvSpPr>
        <p:spPr>
          <a:xfrm>
            <a:off x="9720348" y="191816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819" name="object 9819"/>
          <p:cNvSpPr/>
          <p:nvPr/>
        </p:nvSpPr>
        <p:spPr>
          <a:xfrm>
            <a:off x="9718270" y="1918162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30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820" name="object 9820"/>
          <p:cNvSpPr/>
          <p:nvPr/>
        </p:nvSpPr>
        <p:spPr>
          <a:xfrm>
            <a:off x="9718270" y="191816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821" name="object 9821"/>
          <p:cNvSpPr/>
          <p:nvPr/>
        </p:nvSpPr>
        <p:spPr>
          <a:xfrm>
            <a:off x="9717231" y="1917122"/>
            <a:ext cx="0" cy="216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0" y="0"/>
                </a:moveTo>
                <a:lnTo>
                  <a:pt x="0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822" name="object 9822"/>
          <p:cNvSpPr/>
          <p:nvPr/>
        </p:nvSpPr>
        <p:spPr>
          <a:xfrm>
            <a:off x="9717231" y="191816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823" name="object 9823"/>
          <p:cNvSpPr/>
          <p:nvPr/>
        </p:nvSpPr>
        <p:spPr>
          <a:xfrm>
            <a:off x="9717231" y="191816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824" name="object 9824"/>
          <p:cNvSpPr/>
          <p:nvPr/>
        </p:nvSpPr>
        <p:spPr>
          <a:xfrm>
            <a:off x="9717231" y="191920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825" name="object 9825"/>
          <p:cNvSpPr/>
          <p:nvPr/>
        </p:nvSpPr>
        <p:spPr>
          <a:xfrm>
            <a:off x="9717231" y="191920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826" name="object 9826"/>
          <p:cNvSpPr/>
          <p:nvPr/>
        </p:nvSpPr>
        <p:spPr>
          <a:xfrm>
            <a:off x="9717231" y="191920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827" name="object 9827"/>
          <p:cNvSpPr/>
          <p:nvPr/>
        </p:nvSpPr>
        <p:spPr>
          <a:xfrm>
            <a:off x="9717231" y="191920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828" name="object 9828"/>
          <p:cNvSpPr/>
          <p:nvPr/>
        </p:nvSpPr>
        <p:spPr>
          <a:xfrm>
            <a:off x="9717231" y="191920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829" name="object 9829"/>
          <p:cNvSpPr/>
          <p:nvPr/>
        </p:nvSpPr>
        <p:spPr>
          <a:xfrm>
            <a:off x="9717231" y="1919201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3" y="762"/>
                </a:moveTo>
                <a:lnTo>
                  <a:pt x="1523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830" name="object 9830"/>
          <p:cNvSpPr/>
          <p:nvPr/>
        </p:nvSpPr>
        <p:spPr>
          <a:xfrm>
            <a:off x="9717231" y="192023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831" name="object 9831"/>
          <p:cNvSpPr/>
          <p:nvPr/>
        </p:nvSpPr>
        <p:spPr>
          <a:xfrm>
            <a:off x="9717231" y="192023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832" name="object 9832"/>
          <p:cNvSpPr/>
          <p:nvPr/>
        </p:nvSpPr>
        <p:spPr>
          <a:xfrm>
            <a:off x="9703723" y="1920239"/>
            <a:ext cx="13855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1981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833" name="object 9833"/>
          <p:cNvSpPr/>
          <p:nvPr/>
        </p:nvSpPr>
        <p:spPr>
          <a:xfrm>
            <a:off x="9703722" y="192023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834" name="object 9834"/>
          <p:cNvSpPr/>
          <p:nvPr/>
        </p:nvSpPr>
        <p:spPr>
          <a:xfrm>
            <a:off x="9703722" y="192023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835" name="object 9835"/>
          <p:cNvSpPr/>
          <p:nvPr/>
        </p:nvSpPr>
        <p:spPr>
          <a:xfrm>
            <a:off x="9703722" y="1919201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3" y="762"/>
                </a:moveTo>
                <a:lnTo>
                  <a:pt x="1523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836" name="object 9836"/>
          <p:cNvSpPr/>
          <p:nvPr/>
        </p:nvSpPr>
        <p:spPr>
          <a:xfrm>
            <a:off x="9703722" y="191920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837" name="object 9837"/>
          <p:cNvSpPr/>
          <p:nvPr/>
        </p:nvSpPr>
        <p:spPr>
          <a:xfrm>
            <a:off x="9703722" y="191920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838" name="object 9838"/>
          <p:cNvSpPr/>
          <p:nvPr/>
        </p:nvSpPr>
        <p:spPr>
          <a:xfrm>
            <a:off x="9703722" y="191920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839" name="object 9839"/>
          <p:cNvSpPr/>
          <p:nvPr/>
        </p:nvSpPr>
        <p:spPr>
          <a:xfrm>
            <a:off x="9703722" y="191920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840" name="object 9840"/>
          <p:cNvSpPr/>
          <p:nvPr/>
        </p:nvSpPr>
        <p:spPr>
          <a:xfrm>
            <a:off x="9703722" y="191920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841" name="object 9841"/>
          <p:cNvSpPr/>
          <p:nvPr/>
        </p:nvSpPr>
        <p:spPr>
          <a:xfrm>
            <a:off x="9702683" y="1918162"/>
            <a:ext cx="1299" cy="1299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1523" y="152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842" name="object 9842"/>
          <p:cNvSpPr/>
          <p:nvPr/>
        </p:nvSpPr>
        <p:spPr>
          <a:xfrm>
            <a:off x="9702683" y="191816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843" name="object 9843"/>
          <p:cNvSpPr/>
          <p:nvPr/>
        </p:nvSpPr>
        <p:spPr>
          <a:xfrm>
            <a:off x="9702683" y="191816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844" name="object 9844"/>
          <p:cNvSpPr/>
          <p:nvPr/>
        </p:nvSpPr>
        <p:spPr>
          <a:xfrm>
            <a:off x="9702683" y="191816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845" name="object 9845"/>
          <p:cNvSpPr/>
          <p:nvPr/>
        </p:nvSpPr>
        <p:spPr>
          <a:xfrm>
            <a:off x="9702683" y="191816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846" name="object 9846"/>
          <p:cNvSpPr/>
          <p:nvPr/>
        </p:nvSpPr>
        <p:spPr>
          <a:xfrm>
            <a:off x="9700605" y="1918162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30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847" name="object 9847"/>
          <p:cNvSpPr/>
          <p:nvPr/>
        </p:nvSpPr>
        <p:spPr>
          <a:xfrm>
            <a:off x="9700605" y="191816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848" name="object 9848"/>
          <p:cNvSpPr/>
          <p:nvPr/>
        </p:nvSpPr>
        <p:spPr>
          <a:xfrm>
            <a:off x="9699566" y="1917122"/>
            <a:ext cx="0" cy="216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0" y="0"/>
                </a:moveTo>
                <a:lnTo>
                  <a:pt x="0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849" name="object 9849"/>
          <p:cNvSpPr/>
          <p:nvPr/>
        </p:nvSpPr>
        <p:spPr>
          <a:xfrm>
            <a:off x="9699566" y="191920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850" name="object 9850"/>
          <p:cNvSpPr/>
          <p:nvPr/>
        </p:nvSpPr>
        <p:spPr>
          <a:xfrm>
            <a:off x="9705800" y="1964920"/>
            <a:ext cx="3464" cy="0"/>
          </a:xfrm>
          <a:custGeom>
            <a:avLst/>
            <a:gdLst/>
            <a:ahLst/>
            <a:cxnLst/>
            <a:rect l="l" t="t" r="r" b="b"/>
            <a:pathLst>
              <a:path w="5080">
                <a:moveTo>
                  <a:pt x="457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851" name="object 9851"/>
          <p:cNvSpPr/>
          <p:nvPr/>
        </p:nvSpPr>
        <p:spPr>
          <a:xfrm>
            <a:off x="9702683" y="1962842"/>
            <a:ext cx="3464" cy="2165"/>
          </a:xfrm>
          <a:custGeom>
            <a:avLst/>
            <a:gdLst/>
            <a:ahLst/>
            <a:cxnLst/>
            <a:rect l="l" t="t" r="r" b="b"/>
            <a:pathLst>
              <a:path w="5080" h="3175">
                <a:moveTo>
                  <a:pt x="4571" y="304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852" name="object 9852"/>
          <p:cNvSpPr/>
          <p:nvPr/>
        </p:nvSpPr>
        <p:spPr>
          <a:xfrm>
            <a:off x="9699566" y="1959725"/>
            <a:ext cx="3464" cy="3464"/>
          </a:xfrm>
          <a:custGeom>
            <a:avLst/>
            <a:gdLst/>
            <a:ahLst/>
            <a:cxnLst/>
            <a:rect l="l" t="t" r="r" b="b"/>
            <a:pathLst>
              <a:path w="5080" h="5080">
                <a:moveTo>
                  <a:pt x="4571" y="457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853" name="object 9853"/>
          <p:cNvSpPr/>
          <p:nvPr/>
        </p:nvSpPr>
        <p:spPr>
          <a:xfrm>
            <a:off x="9717231" y="1959725"/>
            <a:ext cx="3464" cy="3464"/>
          </a:xfrm>
          <a:custGeom>
            <a:avLst/>
            <a:gdLst/>
            <a:ahLst/>
            <a:cxnLst/>
            <a:rect l="l" t="t" r="r" b="b"/>
            <a:pathLst>
              <a:path w="5080" h="5080">
                <a:moveTo>
                  <a:pt x="4571" y="0"/>
                </a:moveTo>
                <a:lnTo>
                  <a:pt x="0" y="4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854" name="object 9854"/>
          <p:cNvSpPr/>
          <p:nvPr/>
        </p:nvSpPr>
        <p:spPr>
          <a:xfrm>
            <a:off x="9714114" y="1962842"/>
            <a:ext cx="3464" cy="2165"/>
          </a:xfrm>
          <a:custGeom>
            <a:avLst/>
            <a:gdLst/>
            <a:ahLst/>
            <a:cxnLst/>
            <a:rect l="l" t="t" r="r" b="b"/>
            <a:pathLst>
              <a:path w="5080" h="3175">
                <a:moveTo>
                  <a:pt x="4571" y="0"/>
                </a:moveTo>
                <a:lnTo>
                  <a:pt x="0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855" name="object 9855"/>
          <p:cNvSpPr/>
          <p:nvPr/>
        </p:nvSpPr>
        <p:spPr>
          <a:xfrm>
            <a:off x="9712036" y="1964920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30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856" name="object 9856"/>
          <p:cNvSpPr/>
          <p:nvPr/>
        </p:nvSpPr>
        <p:spPr>
          <a:xfrm>
            <a:off x="9696449" y="1922318"/>
            <a:ext cx="3464" cy="4330"/>
          </a:xfrm>
          <a:custGeom>
            <a:avLst/>
            <a:gdLst/>
            <a:ahLst/>
            <a:cxnLst/>
            <a:rect l="l" t="t" r="r" b="b"/>
            <a:pathLst>
              <a:path w="5080" h="6350">
                <a:moveTo>
                  <a:pt x="0" y="6096"/>
                </a:moveTo>
                <a:lnTo>
                  <a:pt x="4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857" name="object 9857"/>
          <p:cNvSpPr/>
          <p:nvPr/>
        </p:nvSpPr>
        <p:spPr>
          <a:xfrm>
            <a:off x="9699566" y="1920240"/>
            <a:ext cx="5195" cy="2165"/>
          </a:xfrm>
          <a:custGeom>
            <a:avLst/>
            <a:gdLst/>
            <a:ahLst/>
            <a:cxnLst/>
            <a:rect l="l" t="t" r="r" b="b"/>
            <a:pathLst>
              <a:path w="7619" h="3175">
                <a:moveTo>
                  <a:pt x="0" y="3048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858" name="object 9858"/>
          <p:cNvSpPr/>
          <p:nvPr/>
        </p:nvSpPr>
        <p:spPr>
          <a:xfrm>
            <a:off x="9704762" y="1920239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859" name="object 9859"/>
          <p:cNvSpPr/>
          <p:nvPr/>
        </p:nvSpPr>
        <p:spPr>
          <a:xfrm>
            <a:off x="9714114" y="1920240"/>
            <a:ext cx="5195" cy="1299"/>
          </a:xfrm>
          <a:custGeom>
            <a:avLst/>
            <a:gdLst/>
            <a:ahLst/>
            <a:cxnLst/>
            <a:rect l="l" t="t" r="r" b="b"/>
            <a:pathLst>
              <a:path w="7619" h="1905">
                <a:moveTo>
                  <a:pt x="0" y="0"/>
                </a:moveTo>
                <a:lnTo>
                  <a:pt x="7620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860" name="object 9860"/>
          <p:cNvSpPr/>
          <p:nvPr/>
        </p:nvSpPr>
        <p:spPr>
          <a:xfrm>
            <a:off x="9719309" y="1921279"/>
            <a:ext cx="4330" cy="3464"/>
          </a:xfrm>
          <a:custGeom>
            <a:avLst/>
            <a:gdLst/>
            <a:ahLst/>
            <a:cxnLst/>
            <a:rect l="l" t="t" r="r" b="b"/>
            <a:pathLst>
              <a:path w="6350" h="5080">
                <a:moveTo>
                  <a:pt x="0" y="0"/>
                </a:moveTo>
                <a:lnTo>
                  <a:pt x="6096" y="4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861" name="object 9861"/>
          <p:cNvSpPr/>
          <p:nvPr/>
        </p:nvSpPr>
        <p:spPr>
          <a:xfrm>
            <a:off x="9723466" y="1924397"/>
            <a:ext cx="1299" cy="2165"/>
          </a:xfrm>
          <a:custGeom>
            <a:avLst/>
            <a:gdLst/>
            <a:ahLst/>
            <a:cxnLst/>
            <a:rect l="l" t="t" r="r" b="b"/>
            <a:pathLst>
              <a:path w="1905" h="3175">
                <a:moveTo>
                  <a:pt x="0" y="0"/>
                </a:moveTo>
                <a:lnTo>
                  <a:pt x="1524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862" name="object 9862"/>
          <p:cNvSpPr/>
          <p:nvPr/>
        </p:nvSpPr>
        <p:spPr>
          <a:xfrm>
            <a:off x="9692293" y="1938943"/>
            <a:ext cx="1299" cy="6494"/>
          </a:xfrm>
          <a:custGeom>
            <a:avLst/>
            <a:gdLst/>
            <a:ahLst/>
            <a:cxnLst/>
            <a:rect l="l" t="t" r="r" b="b"/>
            <a:pathLst>
              <a:path w="1905" h="9525">
                <a:moveTo>
                  <a:pt x="1523" y="914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863" name="object 9863"/>
          <p:cNvSpPr/>
          <p:nvPr/>
        </p:nvSpPr>
        <p:spPr>
          <a:xfrm>
            <a:off x="9692293" y="1932709"/>
            <a:ext cx="1299" cy="6494"/>
          </a:xfrm>
          <a:custGeom>
            <a:avLst/>
            <a:gdLst/>
            <a:ahLst/>
            <a:cxnLst/>
            <a:rect l="l" t="t" r="r" b="b"/>
            <a:pathLst>
              <a:path w="1905" h="9525">
                <a:moveTo>
                  <a:pt x="0" y="9144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864" name="object 9864"/>
          <p:cNvSpPr/>
          <p:nvPr/>
        </p:nvSpPr>
        <p:spPr>
          <a:xfrm>
            <a:off x="9693332" y="1927514"/>
            <a:ext cx="2165" cy="5195"/>
          </a:xfrm>
          <a:custGeom>
            <a:avLst/>
            <a:gdLst/>
            <a:ahLst/>
            <a:cxnLst/>
            <a:rect l="l" t="t" r="r" b="b"/>
            <a:pathLst>
              <a:path w="3175" h="7619">
                <a:moveTo>
                  <a:pt x="0" y="762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865" name="object 9865"/>
          <p:cNvSpPr/>
          <p:nvPr/>
        </p:nvSpPr>
        <p:spPr>
          <a:xfrm>
            <a:off x="9695411" y="1926474"/>
            <a:ext cx="1299" cy="1299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0" y="1524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866" name="object 9866"/>
          <p:cNvSpPr/>
          <p:nvPr/>
        </p:nvSpPr>
        <p:spPr>
          <a:xfrm>
            <a:off x="9724504" y="1926474"/>
            <a:ext cx="2165" cy="5195"/>
          </a:xfrm>
          <a:custGeom>
            <a:avLst/>
            <a:gdLst/>
            <a:ahLst/>
            <a:cxnLst/>
            <a:rect l="l" t="t" r="r" b="b"/>
            <a:pathLst>
              <a:path w="3175" h="7619">
                <a:moveTo>
                  <a:pt x="0" y="0"/>
                </a:moveTo>
                <a:lnTo>
                  <a:pt x="3048" y="76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867" name="object 9867"/>
          <p:cNvSpPr/>
          <p:nvPr/>
        </p:nvSpPr>
        <p:spPr>
          <a:xfrm>
            <a:off x="9726583" y="1931671"/>
            <a:ext cx="2165" cy="6494"/>
          </a:xfrm>
          <a:custGeom>
            <a:avLst/>
            <a:gdLst/>
            <a:ahLst/>
            <a:cxnLst/>
            <a:rect l="l" t="t" r="r" b="b"/>
            <a:pathLst>
              <a:path w="3175" h="9525">
                <a:moveTo>
                  <a:pt x="0" y="0"/>
                </a:moveTo>
                <a:lnTo>
                  <a:pt x="3048" y="914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868" name="object 9868"/>
          <p:cNvSpPr/>
          <p:nvPr/>
        </p:nvSpPr>
        <p:spPr>
          <a:xfrm>
            <a:off x="9727622" y="1937905"/>
            <a:ext cx="1299" cy="5195"/>
          </a:xfrm>
          <a:custGeom>
            <a:avLst/>
            <a:gdLst/>
            <a:ahLst/>
            <a:cxnLst/>
            <a:rect l="l" t="t" r="r" b="b"/>
            <a:pathLst>
              <a:path w="1905" h="7619">
                <a:moveTo>
                  <a:pt x="1523" y="0"/>
                </a:moveTo>
                <a:lnTo>
                  <a:pt x="0" y="76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869" name="object 9869"/>
          <p:cNvSpPr/>
          <p:nvPr/>
        </p:nvSpPr>
        <p:spPr>
          <a:xfrm>
            <a:off x="9727621" y="1943100"/>
            <a:ext cx="0" cy="216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1523" y="1524"/>
                </a:moveTo>
                <a:lnTo>
                  <a:pt x="1523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870" name="object 9870"/>
          <p:cNvSpPr/>
          <p:nvPr/>
        </p:nvSpPr>
        <p:spPr>
          <a:xfrm>
            <a:off x="9696449" y="1954530"/>
            <a:ext cx="3464" cy="5195"/>
          </a:xfrm>
          <a:custGeom>
            <a:avLst/>
            <a:gdLst/>
            <a:ahLst/>
            <a:cxnLst/>
            <a:rect l="l" t="t" r="r" b="b"/>
            <a:pathLst>
              <a:path w="5080" h="7619">
                <a:moveTo>
                  <a:pt x="4571" y="76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871" name="object 9871"/>
          <p:cNvSpPr/>
          <p:nvPr/>
        </p:nvSpPr>
        <p:spPr>
          <a:xfrm>
            <a:off x="9693332" y="1948296"/>
            <a:ext cx="3464" cy="6494"/>
          </a:xfrm>
          <a:custGeom>
            <a:avLst/>
            <a:gdLst/>
            <a:ahLst/>
            <a:cxnLst/>
            <a:rect l="l" t="t" r="r" b="b"/>
            <a:pathLst>
              <a:path w="5080" h="9525">
                <a:moveTo>
                  <a:pt x="4571" y="914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872" name="object 9872"/>
          <p:cNvSpPr/>
          <p:nvPr/>
        </p:nvSpPr>
        <p:spPr>
          <a:xfrm>
            <a:off x="9693332" y="1945177"/>
            <a:ext cx="0" cy="3464"/>
          </a:xfrm>
          <a:custGeom>
            <a:avLst/>
            <a:gdLst/>
            <a:ahLst/>
            <a:cxnLst/>
            <a:rect l="l" t="t" r="r" b="b"/>
            <a:pathLst>
              <a:path h="5080">
                <a:moveTo>
                  <a:pt x="-1523" y="2285"/>
                </a:moveTo>
                <a:lnTo>
                  <a:pt x="1523" y="2285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873" name="object 9873"/>
          <p:cNvSpPr/>
          <p:nvPr/>
        </p:nvSpPr>
        <p:spPr>
          <a:xfrm>
            <a:off x="9726583" y="1945178"/>
            <a:ext cx="1299" cy="6494"/>
          </a:xfrm>
          <a:custGeom>
            <a:avLst/>
            <a:gdLst/>
            <a:ahLst/>
            <a:cxnLst/>
            <a:rect l="l" t="t" r="r" b="b"/>
            <a:pathLst>
              <a:path w="1905" h="9525">
                <a:moveTo>
                  <a:pt x="1523" y="0"/>
                </a:moveTo>
                <a:lnTo>
                  <a:pt x="0" y="914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874" name="object 9874"/>
          <p:cNvSpPr/>
          <p:nvPr/>
        </p:nvSpPr>
        <p:spPr>
          <a:xfrm>
            <a:off x="9723466" y="1951413"/>
            <a:ext cx="3464" cy="6494"/>
          </a:xfrm>
          <a:custGeom>
            <a:avLst/>
            <a:gdLst/>
            <a:ahLst/>
            <a:cxnLst/>
            <a:rect l="l" t="t" r="r" b="b"/>
            <a:pathLst>
              <a:path w="5080" h="9525">
                <a:moveTo>
                  <a:pt x="4571" y="0"/>
                </a:moveTo>
                <a:lnTo>
                  <a:pt x="0" y="914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875" name="object 9875"/>
          <p:cNvSpPr/>
          <p:nvPr/>
        </p:nvSpPr>
        <p:spPr>
          <a:xfrm>
            <a:off x="9720348" y="1957648"/>
            <a:ext cx="3464" cy="2165"/>
          </a:xfrm>
          <a:custGeom>
            <a:avLst/>
            <a:gdLst/>
            <a:ahLst/>
            <a:cxnLst/>
            <a:rect l="l" t="t" r="r" b="b"/>
            <a:pathLst>
              <a:path w="5080" h="3175">
                <a:moveTo>
                  <a:pt x="4571" y="0"/>
                </a:moveTo>
                <a:lnTo>
                  <a:pt x="0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876" name="object 9876"/>
          <p:cNvSpPr/>
          <p:nvPr/>
        </p:nvSpPr>
        <p:spPr>
          <a:xfrm>
            <a:off x="9726582" y="1926474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3" y="761"/>
                </a:moveTo>
                <a:lnTo>
                  <a:pt x="1523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877" name="object 9877"/>
          <p:cNvSpPr/>
          <p:nvPr/>
        </p:nvSpPr>
        <p:spPr>
          <a:xfrm>
            <a:off x="9724504" y="1922318"/>
            <a:ext cx="2165" cy="433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3048" y="609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878" name="object 9878"/>
          <p:cNvSpPr/>
          <p:nvPr/>
        </p:nvSpPr>
        <p:spPr>
          <a:xfrm>
            <a:off x="9720348" y="1901536"/>
            <a:ext cx="4330" cy="20782"/>
          </a:xfrm>
          <a:custGeom>
            <a:avLst/>
            <a:gdLst/>
            <a:ahLst/>
            <a:cxnLst/>
            <a:rect l="l" t="t" r="r" b="b"/>
            <a:pathLst>
              <a:path w="6350" h="30480">
                <a:moveTo>
                  <a:pt x="6096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879" name="object 9879"/>
          <p:cNvSpPr/>
          <p:nvPr/>
        </p:nvSpPr>
        <p:spPr>
          <a:xfrm>
            <a:off x="9719310" y="1899458"/>
            <a:ext cx="1299" cy="2165"/>
          </a:xfrm>
          <a:custGeom>
            <a:avLst/>
            <a:gdLst/>
            <a:ahLst/>
            <a:cxnLst/>
            <a:rect l="l" t="t" r="r" b="b"/>
            <a:pathLst>
              <a:path w="1905" h="3175">
                <a:moveTo>
                  <a:pt x="1523" y="304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880" name="object 9880"/>
          <p:cNvSpPr/>
          <p:nvPr/>
        </p:nvSpPr>
        <p:spPr>
          <a:xfrm>
            <a:off x="9714114" y="1894262"/>
            <a:ext cx="1299" cy="1299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1523" y="152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881" name="object 9881"/>
          <p:cNvSpPr/>
          <p:nvPr/>
        </p:nvSpPr>
        <p:spPr>
          <a:xfrm>
            <a:off x="9712036" y="1894262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30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882" name="object 9882"/>
          <p:cNvSpPr/>
          <p:nvPr/>
        </p:nvSpPr>
        <p:spPr>
          <a:xfrm>
            <a:off x="9708918" y="1894262"/>
            <a:ext cx="3464" cy="0"/>
          </a:xfrm>
          <a:custGeom>
            <a:avLst/>
            <a:gdLst/>
            <a:ahLst/>
            <a:cxnLst/>
            <a:rect l="l" t="t" r="r" b="b"/>
            <a:pathLst>
              <a:path w="5080">
                <a:moveTo>
                  <a:pt x="457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883" name="object 9883"/>
          <p:cNvSpPr/>
          <p:nvPr/>
        </p:nvSpPr>
        <p:spPr>
          <a:xfrm>
            <a:off x="9706840" y="1894262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30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884" name="object 9884"/>
          <p:cNvSpPr/>
          <p:nvPr/>
        </p:nvSpPr>
        <p:spPr>
          <a:xfrm>
            <a:off x="9705801" y="1894262"/>
            <a:ext cx="1299" cy="1299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1523" y="0"/>
                </a:moveTo>
                <a:lnTo>
                  <a:pt x="0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885" name="object 9885"/>
          <p:cNvSpPr/>
          <p:nvPr/>
        </p:nvSpPr>
        <p:spPr>
          <a:xfrm>
            <a:off x="9696449" y="1903614"/>
            <a:ext cx="4330" cy="19050"/>
          </a:xfrm>
          <a:custGeom>
            <a:avLst/>
            <a:gdLst/>
            <a:ahLst/>
            <a:cxnLst/>
            <a:rect l="l" t="t" r="r" b="b"/>
            <a:pathLst>
              <a:path w="6350" h="27939">
                <a:moveTo>
                  <a:pt x="6096" y="0"/>
                </a:moveTo>
                <a:lnTo>
                  <a:pt x="0" y="2743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886" name="object 9886"/>
          <p:cNvSpPr/>
          <p:nvPr/>
        </p:nvSpPr>
        <p:spPr>
          <a:xfrm>
            <a:off x="9694371" y="1922318"/>
            <a:ext cx="2165" cy="433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3048" y="0"/>
                </a:moveTo>
                <a:lnTo>
                  <a:pt x="0" y="609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887" name="object 9887"/>
          <p:cNvSpPr/>
          <p:nvPr/>
        </p:nvSpPr>
        <p:spPr>
          <a:xfrm>
            <a:off x="9694371" y="1926474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3" y="761"/>
                </a:moveTo>
                <a:lnTo>
                  <a:pt x="1523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888" name="object 9888"/>
          <p:cNvSpPr/>
          <p:nvPr/>
        </p:nvSpPr>
        <p:spPr>
          <a:xfrm>
            <a:off x="9705800" y="1963882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3" y="761"/>
                </a:moveTo>
                <a:lnTo>
                  <a:pt x="1523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889" name="object 9889"/>
          <p:cNvSpPr/>
          <p:nvPr/>
        </p:nvSpPr>
        <p:spPr>
          <a:xfrm>
            <a:off x="9705800" y="1964920"/>
            <a:ext cx="3464" cy="0"/>
          </a:xfrm>
          <a:custGeom>
            <a:avLst/>
            <a:gdLst/>
            <a:ahLst/>
            <a:cxnLst/>
            <a:rect l="l" t="t" r="r" b="b"/>
            <a:pathLst>
              <a:path w="5080">
                <a:moveTo>
                  <a:pt x="0" y="0"/>
                </a:moveTo>
                <a:lnTo>
                  <a:pt x="4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890" name="object 9890"/>
          <p:cNvSpPr/>
          <p:nvPr/>
        </p:nvSpPr>
        <p:spPr>
          <a:xfrm>
            <a:off x="9708918" y="1964920"/>
            <a:ext cx="3464" cy="0"/>
          </a:xfrm>
          <a:custGeom>
            <a:avLst/>
            <a:gdLst/>
            <a:ahLst/>
            <a:cxnLst/>
            <a:rect l="l" t="t" r="r" b="b"/>
            <a:pathLst>
              <a:path w="5080">
                <a:moveTo>
                  <a:pt x="0" y="0"/>
                </a:moveTo>
                <a:lnTo>
                  <a:pt x="4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891" name="object 9891"/>
          <p:cNvSpPr/>
          <p:nvPr/>
        </p:nvSpPr>
        <p:spPr>
          <a:xfrm>
            <a:off x="9712036" y="1964920"/>
            <a:ext cx="3464" cy="0"/>
          </a:xfrm>
          <a:custGeom>
            <a:avLst/>
            <a:gdLst/>
            <a:ahLst/>
            <a:cxnLst/>
            <a:rect l="l" t="t" r="r" b="b"/>
            <a:pathLst>
              <a:path w="5080">
                <a:moveTo>
                  <a:pt x="0" y="0"/>
                </a:moveTo>
                <a:lnTo>
                  <a:pt x="4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892" name="object 9892"/>
          <p:cNvSpPr/>
          <p:nvPr/>
        </p:nvSpPr>
        <p:spPr>
          <a:xfrm>
            <a:off x="9583189" y="2044931"/>
            <a:ext cx="2165" cy="216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3048" y="0"/>
                </a:moveTo>
                <a:lnTo>
                  <a:pt x="0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893" name="object 9893"/>
          <p:cNvSpPr/>
          <p:nvPr/>
        </p:nvSpPr>
        <p:spPr>
          <a:xfrm>
            <a:off x="9532274" y="1992977"/>
            <a:ext cx="2165" cy="216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0" y="3048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894" name="object 9894"/>
          <p:cNvSpPr/>
          <p:nvPr/>
        </p:nvSpPr>
        <p:spPr>
          <a:xfrm>
            <a:off x="9534352" y="1992976"/>
            <a:ext cx="51089" cy="51955"/>
          </a:xfrm>
          <a:custGeom>
            <a:avLst/>
            <a:gdLst/>
            <a:ahLst/>
            <a:cxnLst/>
            <a:rect l="l" t="t" r="r" b="b"/>
            <a:pathLst>
              <a:path w="74929" h="76200">
                <a:moveTo>
                  <a:pt x="0" y="0"/>
                </a:moveTo>
                <a:lnTo>
                  <a:pt x="74676" y="7620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895" name="object 9895"/>
          <p:cNvSpPr/>
          <p:nvPr/>
        </p:nvSpPr>
        <p:spPr>
          <a:xfrm>
            <a:off x="9532273" y="1995054"/>
            <a:ext cx="51089" cy="51955"/>
          </a:xfrm>
          <a:custGeom>
            <a:avLst/>
            <a:gdLst/>
            <a:ahLst/>
            <a:cxnLst/>
            <a:rect l="l" t="t" r="r" b="b"/>
            <a:pathLst>
              <a:path w="74929" h="76200">
                <a:moveTo>
                  <a:pt x="74675" y="7620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896" name="object 9896"/>
          <p:cNvSpPr/>
          <p:nvPr/>
        </p:nvSpPr>
        <p:spPr>
          <a:xfrm>
            <a:off x="9512529" y="2026227"/>
            <a:ext cx="3464" cy="19050"/>
          </a:xfrm>
          <a:custGeom>
            <a:avLst/>
            <a:gdLst/>
            <a:ahLst/>
            <a:cxnLst/>
            <a:rect l="l" t="t" r="r" b="b"/>
            <a:pathLst>
              <a:path w="5079" h="27939">
                <a:moveTo>
                  <a:pt x="0" y="27431"/>
                </a:moveTo>
                <a:lnTo>
                  <a:pt x="4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897" name="object 9897"/>
          <p:cNvSpPr/>
          <p:nvPr/>
        </p:nvSpPr>
        <p:spPr>
          <a:xfrm>
            <a:off x="9515648" y="2008563"/>
            <a:ext cx="7360" cy="17750"/>
          </a:xfrm>
          <a:custGeom>
            <a:avLst/>
            <a:gdLst/>
            <a:ahLst/>
            <a:cxnLst/>
            <a:rect l="l" t="t" r="r" b="b"/>
            <a:pathLst>
              <a:path w="10795" h="26035">
                <a:moveTo>
                  <a:pt x="0" y="25907"/>
                </a:moveTo>
                <a:lnTo>
                  <a:pt x="1066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898" name="object 9898"/>
          <p:cNvSpPr/>
          <p:nvPr/>
        </p:nvSpPr>
        <p:spPr>
          <a:xfrm>
            <a:off x="9522921" y="1992977"/>
            <a:ext cx="11690" cy="15586"/>
          </a:xfrm>
          <a:custGeom>
            <a:avLst/>
            <a:gdLst/>
            <a:ahLst/>
            <a:cxnLst/>
            <a:rect l="l" t="t" r="r" b="b"/>
            <a:pathLst>
              <a:path w="17145" h="22860">
                <a:moveTo>
                  <a:pt x="0" y="22859"/>
                </a:moveTo>
                <a:lnTo>
                  <a:pt x="1676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899" name="object 9899"/>
          <p:cNvSpPr/>
          <p:nvPr/>
        </p:nvSpPr>
        <p:spPr>
          <a:xfrm>
            <a:off x="9500061" y="2044931"/>
            <a:ext cx="12556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1828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900" name="object 9900"/>
          <p:cNvSpPr/>
          <p:nvPr/>
        </p:nvSpPr>
        <p:spPr>
          <a:xfrm>
            <a:off x="9500061" y="2048048"/>
            <a:ext cx="12556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901" name="object 9901"/>
          <p:cNvSpPr/>
          <p:nvPr/>
        </p:nvSpPr>
        <p:spPr>
          <a:xfrm>
            <a:off x="9512530" y="2044931"/>
            <a:ext cx="0" cy="3464"/>
          </a:xfrm>
          <a:custGeom>
            <a:avLst/>
            <a:gdLst/>
            <a:ahLst/>
            <a:cxnLst/>
            <a:rect l="l" t="t" r="r" b="b"/>
            <a:pathLst>
              <a:path h="5080">
                <a:moveTo>
                  <a:pt x="-1524" y="2285"/>
                </a:moveTo>
                <a:lnTo>
                  <a:pt x="1524" y="2285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902" name="object 9902"/>
          <p:cNvSpPr/>
          <p:nvPr/>
        </p:nvSpPr>
        <p:spPr>
          <a:xfrm>
            <a:off x="9585267" y="2044931"/>
            <a:ext cx="10391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1524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903" name="object 9903"/>
          <p:cNvSpPr/>
          <p:nvPr/>
        </p:nvSpPr>
        <p:spPr>
          <a:xfrm>
            <a:off x="9585267" y="2044931"/>
            <a:ext cx="0" cy="3464"/>
          </a:xfrm>
          <a:custGeom>
            <a:avLst/>
            <a:gdLst/>
            <a:ahLst/>
            <a:cxnLst/>
            <a:rect l="l" t="t" r="r" b="b"/>
            <a:pathLst>
              <a:path h="5080">
                <a:moveTo>
                  <a:pt x="-1524" y="2285"/>
                </a:moveTo>
                <a:lnTo>
                  <a:pt x="1524" y="2285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904" name="object 9904"/>
          <p:cNvSpPr/>
          <p:nvPr/>
        </p:nvSpPr>
        <p:spPr>
          <a:xfrm>
            <a:off x="9585267" y="2048048"/>
            <a:ext cx="10391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905" name="object 9905"/>
          <p:cNvSpPr/>
          <p:nvPr/>
        </p:nvSpPr>
        <p:spPr>
          <a:xfrm>
            <a:off x="9502139" y="1891145"/>
            <a:ext cx="0" cy="154132"/>
          </a:xfrm>
          <a:custGeom>
            <a:avLst/>
            <a:gdLst/>
            <a:ahLst/>
            <a:cxnLst/>
            <a:rect l="l" t="t" r="r" b="b"/>
            <a:pathLst>
              <a:path h="226060">
                <a:moveTo>
                  <a:pt x="0" y="22555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906" name="object 9906"/>
          <p:cNvSpPr/>
          <p:nvPr/>
        </p:nvSpPr>
        <p:spPr>
          <a:xfrm>
            <a:off x="9500061" y="1891145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30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907" name="object 9907"/>
          <p:cNvSpPr/>
          <p:nvPr/>
        </p:nvSpPr>
        <p:spPr>
          <a:xfrm>
            <a:off x="9500061" y="1891145"/>
            <a:ext cx="0" cy="157162"/>
          </a:xfrm>
          <a:custGeom>
            <a:avLst/>
            <a:gdLst/>
            <a:ahLst/>
            <a:cxnLst/>
            <a:rect l="l" t="t" r="r" b="b"/>
            <a:pathLst>
              <a:path h="230505">
                <a:moveTo>
                  <a:pt x="0" y="0"/>
                </a:moveTo>
                <a:lnTo>
                  <a:pt x="0" y="2301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908" name="object 9908"/>
          <p:cNvSpPr/>
          <p:nvPr/>
        </p:nvSpPr>
        <p:spPr>
          <a:xfrm>
            <a:off x="9500061" y="2044931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909" name="object 9909"/>
          <p:cNvSpPr/>
          <p:nvPr/>
        </p:nvSpPr>
        <p:spPr>
          <a:xfrm>
            <a:off x="9301595" y="1891145"/>
            <a:ext cx="0" cy="206086"/>
          </a:xfrm>
          <a:custGeom>
            <a:avLst/>
            <a:gdLst/>
            <a:ahLst/>
            <a:cxnLst/>
            <a:rect l="l" t="t" r="r" b="b"/>
            <a:pathLst>
              <a:path h="302260">
                <a:moveTo>
                  <a:pt x="0" y="0"/>
                </a:moveTo>
                <a:lnTo>
                  <a:pt x="0" y="301752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910" name="object 9910"/>
          <p:cNvSpPr/>
          <p:nvPr/>
        </p:nvSpPr>
        <p:spPr>
          <a:xfrm>
            <a:off x="9301595" y="2096885"/>
            <a:ext cx="13855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911" name="object 9911"/>
          <p:cNvSpPr/>
          <p:nvPr/>
        </p:nvSpPr>
        <p:spPr>
          <a:xfrm>
            <a:off x="9315102" y="1891145"/>
            <a:ext cx="0" cy="206086"/>
          </a:xfrm>
          <a:custGeom>
            <a:avLst/>
            <a:gdLst/>
            <a:ahLst/>
            <a:cxnLst/>
            <a:rect l="l" t="t" r="r" b="b"/>
            <a:pathLst>
              <a:path h="302260">
                <a:moveTo>
                  <a:pt x="0" y="301751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912" name="object 9912"/>
          <p:cNvSpPr/>
          <p:nvPr/>
        </p:nvSpPr>
        <p:spPr>
          <a:xfrm>
            <a:off x="9301595" y="2200795"/>
            <a:ext cx="0" cy="122959"/>
          </a:xfrm>
          <a:custGeom>
            <a:avLst/>
            <a:gdLst/>
            <a:ahLst/>
            <a:cxnLst/>
            <a:rect l="l" t="t" r="r" b="b"/>
            <a:pathLst>
              <a:path h="180339">
                <a:moveTo>
                  <a:pt x="0" y="0"/>
                </a:moveTo>
                <a:lnTo>
                  <a:pt x="0" y="179832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913" name="object 9913"/>
          <p:cNvSpPr/>
          <p:nvPr/>
        </p:nvSpPr>
        <p:spPr>
          <a:xfrm>
            <a:off x="9315102" y="2200793"/>
            <a:ext cx="0" cy="122959"/>
          </a:xfrm>
          <a:custGeom>
            <a:avLst/>
            <a:gdLst/>
            <a:ahLst/>
            <a:cxnLst/>
            <a:rect l="l" t="t" r="r" b="b"/>
            <a:pathLst>
              <a:path h="180339">
                <a:moveTo>
                  <a:pt x="0" y="179831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914" name="object 9914"/>
          <p:cNvSpPr/>
          <p:nvPr/>
        </p:nvSpPr>
        <p:spPr>
          <a:xfrm>
            <a:off x="9301594" y="2200795"/>
            <a:ext cx="13855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19811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915" name="object 9915"/>
          <p:cNvSpPr/>
          <p:nvPr/>
        </p:nvSpPr>
        <p:spPr>
          <a:xfrm>
            <a:off x="9301595" y="2335876"/>
            <a:ext cx="0" cy="8659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-3809" y="6096"/>
                </a:moveTo>
                <a:lnTo>
                  <a:pt x="3809" y="6096"/>
                </a:lnTo>
              </a:path>
            </a:pathLst>
          </a:custGeom>
          <a:ln w="1219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916" name="object 9916"/>
          <p:cNvSpPr/>
          <p:nvPr/>
        </p:nvSpPr>
        <p:spPr>
          <a:xfrm>
            <a:off x="9301595" y="2344189"/>
            <a:ext cx="13855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917" name="object 9917"/>
          <p:cNvSpPr/>
          <p:nvPr/>
        </p:nvSpPr>
        <p:spPr>
          <a:xfrm>
            <a:off x="9315102" y="2335876"/>
            <a:ext cx="0" cy="8659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-3809" y="6096"/>
                </a:moveTo>
                <a:lnTo>
                  <a:pt x="3809" y="6096"/>
                </a:lnTo>
              </a:path>
            </a:pathLst>
          </a:custGeom>
          <a:ln w="1219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918" name="object 9918"/>
          <p:cNvSpPr/>
          <p:nvPr/>
        </p:nvSpPr>
        <p:spPr>
          <a:xfrm>
            <a:off x="9301595" y="2463684"/>
            <a:ext cx="0" cy="60614"/>
          </a:xfrm>
          <a:custGeom>
            <a:avLst/>
            <a:gdLst/>
            <a:ahLst/>
            <a:cxnLst/>
            <a:rect l="l" t="t" r="r" b="b"/>
            <a:pathLst>
              <a:path h="88900">
                <a:moveTo>
                  <a:pt x="0" y="0"/>
                </a:moveTo>
                <a:lnTo>
                  <a:pt x="0" y="88392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919" name="object 9919"/>
          <p:cNvSpPr/>
          <p:nvPr/>
        </p:nvSpPr>
        <p:spPr>
          <a:xfrm>
            <a:off x="9315102" y="2463684"/>
            <a:ext cx="0" cy="60614"/>
          </a:xfrm>
          <a:custGeom>
            <a:avLst/>
            <a:gdLst/>
            <a:ahLst/>
            <a:cxnLst/>
            <a:rect l="l" t="t" r="r" b="b"/>
            <a:pathLst>
              <a:path h="88900">
                <a:moveTo>
                  <a:pt x="0" y="88391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920" name="object 9920"/>
          <p:cNvSpPr/>
          <p:nvPr/>
        </p:nvSpPr>
        <p:spPr>
          <a:xfrm>
            <a:off x="9301594" y="2463684"/>
            <a:ext cx="13855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19811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921" name="object 9921"/>
          <p:cNvSpPr/>
          <p:nvPr/>
        </p:nvSpPr>
        <p:spPr>
          <a:xfrm>
            <a:off x="9301594" y="1891145"/>
            <a:ext cx="13855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1981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922" name="object 9922"/>
          <p:cNvSpPr/>
          <p:nvPr/>
        </p:nvSpPr>
        <p:spPr>
          <a:xfrm>
            <a:off x="9301594" y="2102080"/>
            <a:ext cx="13855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1981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923" name="object 9923"/>
          <p:cNvSpPr/>
          <p:nvPr/>
        </p:nvSpPr>
        <p:spPr>
          <a:xfrm>
            <a:off x="9315102" y="2096886"/>
            <a:ext cx="0" cy="5195"/>
          </a:xfrm>
          <a:custGeom>
            <a:avLst/>
            <a:gdLst/>
            <a:ahLst/>
            <a:cxnLst/>
            <a:rect l="l" t="t" r="r" b="b"/>
            <a:pathLst>
              <a:path h="7619">
                <a:moveTo>
                  <a:pt x="0" y="0"/>
                </a:moveTo>
                <a:lnTo>
                  <a:pt x="0" y="76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924" name="object 9924"/>
          <p:cNvSpPr/>
          <p:nvPr/>
        </p:nvSpPr>
        <p:spPr>
          <a:xfrm>
            <a:off x="9301595" y="2096885"/>
            <a:ext cx="13855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925" name="object 9925"/>
          <p:cNvSpPr/>
          <p:nvPr/>
        </p:nvSpPr>
        <p:spPr>
          <a:xfrm>
            <a:off x="9301595" y="2096886"/>
            <a:ext cx="0" cy="5195"/>
          </a:xfrm>
          <a:custGeom>
            <a:avLst/>
            <a:gdLst/>
            <a:ahLst/>
            <a:cxnLst/>
            <a:rect l="l" t="t" r="r" b="b"/>
            <a:pathLst>
              <a:path h="7619">
                <a:moveTo>
                  <a:pt x="0" y="76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926" name="object 9926"/>
          <p:cNvSpPr/>
          <p:nvPr/>
        </p:nvSpPr>
        <p:spPr>
          <a:xfrm>
            <a:off x="9301594" y="2200795"/>
            <a:ext cx="13855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1981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927" name="object 9927"/>
          <p:cNvSpPr/>
          <p:nvPr/>
        </p:nvSpPr>
        <p:spPr>
          <a:xfrm>
            <a:off x="9315102" y="2195599"/>
            <a:ext cx="0" cy="5195"/>
          </a:xfrm>
          <a:custGeom>
            <a:avLst/>
            <a:gdLst/>
            <a:ahLst/>
            <a:cxnLst/>
            <a:rect l="l" t="t" r="r" b="b"/>
            <a:pathLst>
              <a:path h="7619">
                <a:moveTo>
                  <a:pt x="0" y="0"/>
                </a:moveTo>
                <a:lnTo>
                  <a:pt x="0" y="76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928" name="object 9928"/>
          <p:cNvSpPr/>
          <p:nvPr/>
        </p:nvSpPr>
        <p:spPr>
          <a:xfrm>
            <a:off x="9301595" y="2195598"/>
            <a:ext cx="13855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929" name="object 9929"/>
          <p:cNvSpPr/>
          <p:nvPr/>
        </p:nvSpPr>
        <p:spPr>
          <a:xfrm>
            <a:off x="9301595" y="2195599"/>
            <a:ext cx="0" cy="5195"/>
          </a:xfrm>
          <a:custGeom>
            <a:avLst/>
            <a:gdLst/>
            <a:ahLst/>
            <a:cxnLst/>
            <a:rect l="l" t="t" r="r" b="b"/>
            <a:pathLst>
              <a:path h="7619">
                <a:moveTo>
                  <a:pt x="0" y="76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930" name="object 9930"/>
          <p:cNvSpPr/>
          <p:nvPr/>
        </p:nvSpPr>
        <p:spPr>
          <a:xfrm>
            <a:off x="9315102" y="2102080"/>
            <a:ext cx="93518" cy="0"/>
          </a:xfrm>
          <a:custGeom>
            <a:avLst/>
            <a:gdLst/>
            <a:ahLst/>
            <a:cxnLst/>
            <a:rect l="l" t="t" r="r" b="b"/>
            <a:pathLst>
              <a:path w="137159">
                <a:moveTo>
                  <a:pt x="0" y="0"/>
                </a:moveTo>
                <a:lnTo>
                  <a:pt x="13716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931" name="object 9931"/>
          <p:cNvSpPr/>
          <p:nvPr/>
        </p:nvSpPr>
        <p:spPr>
          <a:xfrm>
            <a:off x="9315102" y="2102080"/>
            <a:ext cx="0" cy="5195"/>
          </a:xfrm>
          <a:custGeom>
            <a:avLst/>
            <a:gdLst/>
            <a:ahLst/>
            <a:cxnLst/>
            <a:rect l="l" t="t" r="r" b="b"/>
            <a:pathLst>
              <a:path h="7619">
                <a:moveTo>
                  <a:pt x="0" y="76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932" name="object 9932"/>
          <p:cNvSpPr/>
          <p:nvPr/>
        </p:nvSpPr>
        <p:spPr>
          <a:xfrm>
            <a:off x="9315102" y="2107276"/>
            <a:ext cx="93518" cy="0"/>
          </a:xfrm>
          <a:custGeom>
            <a:avLst/>
            <a:gdLst/>
            <a:ahLst/>
            <a:cxnLst/>
            <a:rect l="l" t="t" r="r" b="b"/>
            <a:pathLst>
              <a:path w="137159">
                <a:moveTo>
                  <a:pt x="13715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933" name="object 9933"/>
          <p:cNvSpPr/>
          <p:nvPr/>
        </p:nvSpPr>
        <p:spPr>
          <a:xfrm>
            <a:off x="9408620" y="2102080"/>
            <a:ext cx="0" cy="5195"/>
          </a:xfrm>
          <a:custGeom>
            <a:avLst/>
            <a:gdLst/>
            <a:ahLst/>
            <a:cxnLst/>
            <a:rect l="l" t="t" r="r" b="b"/>
            <a:pathLst>
              <a:path h="7619">
                <a:moveTo>
                  <a:pt x="0" y="0"/>
                </a:moveTo>
                <a:lnTo>
                  <a:pt x="0" y="76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934" name="object 9934"/>
          <p:cNvSpPr/>
          <p:nvPr/>
        </p:nvSpPr>
        <p:spPr>
          <a:xfrm>
            <a:off x="9315102" y="2102080"/>
            <a:ext cx="0" cy="5195"/>
          </a:xfrm>
          <a:custGeom>
            <a:avLst/>
            <a:gdLst/>
            <a:ahLst/>
            <a:cxnLst/>
            <a:rect l="l" t="t" r="r" b="b"/>
            <a:pathLst>
              <a:path h="7619">
                <a:moveTo>
                  <a:pt x="0" y="76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935" name="object 9935"/>
          <p:cNvSpPr/>
          <p:nvPr/>
        </p:nvSpPr>
        <p:spPr>
          <a:xfrm>
            <a:off x="9315102" y="2107276"/>
            <a:ext cx="93518" cy="0"/>
          </a:xfrm>
          <a:custGeom>
            <a:avLst/>
            <a:gdLst/>
            <a:ahLst/>
            <a:cxnLst/>
            <a:rect l="l" t="t" r="r" b="b"/>
            <a:pathLst>
              <a:path w="137159">
                <a:moveTo>
                  <a:pt x="13715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936" name="object 9936"/>
          <p:cNvSpPr/>
          <p:nvPr/>
        </p:nvSpPr>
        <p:spPr>
          <a:xfrm>
            <a:off x="9408620" y="2102080"/>
            <a:ext cx="0" cy="5195"/>
          </a:xfrm>
          <a:custGeom>
            <a:avLst/>
            <a:gdLst/>
            <a:ahLst/>
            <a:cxnLst/>
            <a:rect l="l" t="t" r="r" b="b"/>
            <a:pathLst>
              <a:path h="7619">
                <a:moveTo>
                  <a:pt x="0" y="0"/>
                </a:moveTo>
                <a:lnTo>
                  <a:pt x="0" y="76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937" name="object 9937"/>
          <p:cNvSpPr/>
          <p:nvPr/>
        </p:nvSpPr>
        <p:spPr>
          <a:xfrm>
            <a:off x="9315102" y="2102080"/>
            <a:ext cx="93518" cy="0"/>
          </a:xfrm>
          <a:custGeom>
            <a:avLst/>
            <a:gdLst/>
            <a:ahLst/>
            <a:cxnLst/>
            <a:rect l="l" t="t" r="r" b="b"/>
            <a:pathLst>
              <a:path w="137159">
                <a:moveTo>
                  <a:pt x="0" y="0"/>
                </a:moveTo>
                <a:lnTo>
                  <a:pt x="13716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938" name="object 9938"/>
          <p:cNvSpPr/>
          <p:nvPr/>
        </p:nvSpPr>
        <p:spPr>
          <a:xfrm>
            <a:off x="9405503" y="2102080"/>
            <a:ext cx="3464" cy="25111"/>
          </a:xfrm>
          <a:custGeom>
            <a:avLst/>
            <a:gdLst/>
            <a:ahLst/>
            <a:cxnLst/>
            <a:rect l="l" t="t" r="r" b="b"/>
            <a:pathLst>
              <a:path w="5079" h="36830">
                <a:moveTo>
                  <a:pt x="4572" y="0"/>
                </a:moveTo>
                <a:lnTo>
                  <a:pt x="0" y="365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939" name="object 9939"/>
          <p:cNvSpPr/>
          <p:nvPr/>
        </p:nvSpPr>
        <p:spPr>
          <a:xfrm>
            <a:off x="9396152" y="2127019"/>
            <a:ext cx="9525" cy="22947"/>
          </a:xfrm>
          <a:custGeom>
            <a:avLst/>
            <a:gdLst/>
            <a:ahLst/>
            <a:cxnLst/>
            <a:rect l="l" t="t" r="r" b="b"/>
            <a:pathLst>
              <a:path w="13970" h="33655">
                <a:moveTo>
                  <a:pt x="13716" y="0"/>
                </a:moveTo>
                <a:lnTo>
                  <a:pt x="0" y="335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940" name="object 9940"/>
          <p:cNvSpPr/>
          <p:nvPr/>
        </p:nvSpPr>
        <p:spPr>
          <a:xfrm>
            <a:off x="9380565" y="2149879"/>
            <a:ext cx="15586" cy="19915"/>
          </a:xfrm>
          <a:custGeom>
            <a:avLst/>
            <a:gdLst/>
            <a:ahLst/>
            <a:cxnLst/>
            <a:rect l="l" t="t" r="r" b="b"/>
            <a:pathLst>
              <a:path w="22859" h="29210">
                <a:moveTo>
                  <a:pt x="22859" y="0"/>
                </a:moveTo>
                <a:lnTo>
                  <a:pt x="0" y="2895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941" name="object 9941"/>
          <p:cNvSpPr/>
          <p:nvPr/>
        </p:nvSpPr>
        <p:spPr>
          <a:xfrm>
            <a:off x="9360823" y="2169621"/>
            <a:ext cx="19915" cy="14720"/>
          </a:xfrm>
          <a:custGeom>
            <a:avLst/>
            <a:gdLst/>
            <a:ahLst/>
            <a:cxnLst/>
            <a:rect l="l" t="t" r="r" b="b"/>
            <a:pathLst>
              <a:path w="29209" h="21589">
                <a:moveTo>
                  <a:pt x="28955" y="0"/>
                </a:moveTo>
                <a:lnTo>
                  <a:pt x="0" y="2133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942" name="object 9942"/>
          <p:cNvSpPr/>
          <p:nvPr/>
        </p:nvSpPr>
        <p:spPr>
          <a:xfrm>
            <a:off x="9336923" y="2184169"/>
            <a:ext cx="24245" cy="9525"/>
          </a:xfrm>
          <a:custGeom>
            <a:avLst/>
            <a:gdLst/>
            <a:ahLst/>
            <a:cxnLst/>
            <a:rect l="l" t="t" r="r" b="b"/>
            <a:pathLst>
              <a:path w="35559" h="13969">
                <a:moveTo>
                  <a:pt x="35051" y="0"/>
                </a:moveTo>
                <a:lnTo>
                  <a:pt x="0" y="1371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943" name="object 9943"/>
          <p:cNvSpPr/>
          <p:nvPr/>
        </p:nvSpPr>
        <p:spPr>
          <a:xfrm>
            <a:off x="9313026" y="2193521"/>
            <a:ext cx="24245" cy="2165"/>
          </a:xfrm>
          <a:custGeom>
            <a:avLst/>
            <a:gdLst/>
            <a:ahLst/>
            <a:cxnLst/>
            <a:rect l="l" t="t" r="r" b="b"/>
            <a:pathLst>
              <a:path w="35559" h="3175">
                <a:moveTo>
                  <a:pt x="35051" y="0"/>
                </a:moveTo>
                <a:lnTo>
                  <a:pt x="0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944" name="object 9944"/>
          <p:cNvSpPr/>
          <p:nvPr/>
        </p:nvSpPr>
        <p:spPr>
          <a:xfrm>
            <a:off x="9309907" y="2195598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76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945" name="object 9945"/>
          <p:cNvSpPr/>
          <p:nvPr/>
        </p:nvSpPr>
        <p:spPr>
          <a:xfrm>
            <a:off x="9239250" y="1859973"/>
            <a:ext cx="62345" cy="0"/>
          </a:xfrm>
          <a:custGeom>
            <a:avLst/>
            <a:gdLst/>
            <a:ahLst/>
            <a:cxnLst/>
            <a:rect l="l" t="t" r="r" b="b"/>
            <a:pathLst>
              <a:path w="91440">
                <a:moveTo>
                  <a:pt x="91440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946" name="object 9946"/>
          <p:cNvSpPr/>
          <p:nvPr/>
        </p:nvSpPr>
        <p:spPr>
          <a:xfrm>
            <a:off x="9239249" y="1859973"/>
            <a:ext cx="0" cy="13855"/>
          </a:xfrm>
          <a:custGeom>
            <a:avLst/>
            <a:gdLst/>
            <a:ahLst/>
            <a:cxnLst/>
            <a:rect l="l" t="t" r="r" b="b"/>
            <a:pathLst>
              <a:path h="20319">
                <a:moveTo>
                  <a:pt x="0" y="0"/>
                </a:moveTo>
                <a:lnTo>
                  <a:pt x="0" y="19812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947" name="object 9947"/>
          <p:cNvSpPr/>
          <p:nvPr/>
        </p:nvSpPr>
        <p:spPr>
          <a:xfrm>
            <a:off x="9239249" y="1873481"/>
            <a:ext cx="62345" cy="0"/>
          </a:xfrm>
          <a:custGeom>
            <a:avLst/>
            <a:gdLst/>
            <a:ahLst/>
            <a:cxnLst/>
            <a:rect l="l" t="t" r="r" b="b"/>
            <a:pathLst>
              <a:path w="91440">
                <a:moveTo>
                  <a:pt x="0" y="0"/>
                </a:moveTo>
                <a:lnTo>
                  <a:pt x="9144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948" name="object 9948"/>
          <p:cNvSpPr/>
          <p:nvPr/>
        </p:nvSpPr>
        <p:spPr>
          <a:xfrm>
            <a:off x="9124949" y="1859973"/>
            <a:ext cx="10391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15240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949" name="object 9949"/>
          <p:cNvSpPr/>
          <p:nvPr/>
        </p:nvSpPr>
        <p:spPr>
          <a:xfrm>
            <a:off x="9124949" y="1873481"/>
            <a:ext cx="10391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950" name="object 9950"/>
          <p:cNvSpPr/>
          <p:nvPr/>
        </p:nvSpPr>
        <p:spPr>
          <a:xfrm>
            <a:off x="9135340" y="1859973"/>
            <a:ext cx="0" cy="13855"/>
          </a:xfrm>
          <a:custGeom>
            <a:avLst/>
            <a:gdLst/>
            <a:ahLst/>
            <a:cxnLst/>
            <a:rect l="l" t="t" r="r" b="b"/>
            <a:pathLst>
              <a:path h="20319">
                <a:moveTo>
                  <a:pt x="0" y="19811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951" name="object 9951"/>
          <p:cNvSpPr/>
          <p:nvPr/>
        </p:nvSpPr>
        <p:spPr>
          <a:xfrm>
            <a:off x="9301595" y="1859973"/>
            <a:ext cx="0" cy="13855"/>
          </a:xfrm>
          <a:custGeom>
            <a:avLst/>
            <a:gdLst/>
            <a:ahLst/>
            <a:cxnLst/>
            <a:rect l="l" t="t" r="r" b="b"/>
            <a:pathLst>
              <a:path h="20319">
                <a:moveTo>
                  <a:pt x="0" y="1981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952" name="object 9952"/>
          <p:cNvSpPr/>
          <p:nvPr/>
        </p:nvSpPr>
        <p:spPr>
          <a:xfrm>
            <a:off x="9140536" y="1859973"/>
            <a:ext cx="0" cy="13855"/>
          </a:xfrm>
          <a:custGeom>
            <a:avLst/>
            <a:gdLst/>
            <a:ahLst/>
            <a:cxnLst/>
            <a:rect l="l" t="t" r="r" b="b"/>
            <a:pathLst>
              <a:path h="20319">
                <a:moveTo>
                  <a:pt x="0" y="0"/>
                </a:moveTo>
                <a:lnTo>
                  <a:pt x="0" y="1981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953" name="object 9953"/>
          <p:cNvSpPr/>
          <p:nvPr/>
        </p:nvSpPr>
        <p:spPr>
          <a:xfrm>
            <a:off x="9135340" y="1859973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954" name="object 9954"/>
          <p:cNvSpPr/>
          <p:nvPr/>
        </p:nvSpPr>
        <p:spPr>
          <a:xfrm>
            <a:off x="9135340" y="1859973"/>
            <a:ext cx="0" cy="13855"/>
          </a:xfrm>
          <a:custGeom>
            <a:avLst/>
            <a:gdLst/>
            <a:ahLst/>
            <a:cxnLst/>
            <a:rect l="l" t="t" r="r" b="b"/>
            <a:pathLst>
              <a:path h="20319">
                <a:moveTo>
                  <a:pt x="0" y="1981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955" name="object 9955"/>
          <p:cNvSpPr/>
          <p:nvPr/>
        </p:nvSpPr>
        <p:spPr>
          <a:xfrm>
            <a:off x="9135341" y="1873481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76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956" name="object 9956"/>
          <p:cNvSpPr/>
          <p:nvPr/>
        </p:nvSpPr>
        <p:spPr>
          <a:xfrm>
            <a:off x="9239249" y="1859973"/>
            <a:ext cx="0" cy="13855"/>
          </a:xfrm>
          <a:custGeom>
            <a:avLst/>
            <a:gdLst/>
            <a:ahLst/>
            <a:cxnLst/>
            <a:rect l="l" t="t" r="r" b="b"/>
            <a:pathLst>
              <a:path h="20319">
                <a:moveTo>
                  <a:pt x="0" y="0"/>
                </a:moveTo>
                <a:lnTo>
                  <a:pt x="0" y="1981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957" name="object 9957"/>
          <p:cNvSpPr/>
          <p:nvPr/>
        </p:nvSpPr>
        <p:spPr>
          <a:xfrm>
            <a:off x="9234055" y="1859973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958" name="object 9958"/>
          <p:cNvSpPr/>
          <p:nvPr/>
        </p:nvSpPr>
        <p:spPr>
          <a:xfrm>
            <a:off x="9234055" y="1859973"/>
            <a:ext cx="0" cy="13855"/>
          </a:xfrm>
          <a:custGeom>
            <a:avLst/>
            <a:gdLst/>
            <a:ahLst/>
            <a:cxnLst/>
            <a:rect l="l" t="t" r="r" b="b"/>
            <a:pathLst>
              <a:path h="20319">
                <a:moveTo>
                  <a:pt x="0" y="1981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959" name="object 9959"/>
          <p:cNvSpPr/>
          <p:nvPr/>
        </p:nvSpPr>
        <p:spPr>
          <a:xfrm>
            <a:off x="9234053" y="1873481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76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960" name="object 9960"/>
          <p:cNvSpPr/>
          <p:nvPr/>
        </p:nvSpPr>
        <p:spPr>
          <a:xfrm>
            <a:off x="9140536" y="1766455"/>
            <a:ext cx="0" cy="93518"/>
          </a:xfrm>
          <a:custGeom>
            <a:avLst/>
            <a:gdLst/>
            <a:ahLst/>
            <a:cxnLst/>
            <a:rect l="l" t="t" r="r" b="b"/>
            <a:pathLst>
              <a:path h="137160">
                <a:moveTo>
                  <a:pt x="0" y="13715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961" name="object 9961"/>
          <p:cNvSpPr/>
          <p:nvPr/>
        </p:nvSpPr>
        <p:spPr>
          <a:xfrm>
            <a:off x="9140536" y="1859973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76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962" name="object 9962"/>
          <p:cNvSpPr/>
          <p:nvPr/>
        </p:nvSpPr>
        <p:spPr>
          <a:xfrm>
            <a:off x="9145732" y="1766455"/>
            <a:ext cx="0" cy="93518"/>
          </a:xfrm>
          <a:custGeom>
            <a:avLst/>
            <a:gdLst/>
            <a:ahLst/>
            <a:cxnLst/>
            <a:rect l="l" t="t" r="r" b="b"/>
            <a:pathLst>
              <a:path h="137160">
                <a:moveTo>
                  <a:pt x="0" y="0"/>
                </a:moveTo>
                <a:lnTo>
                  <a:pt x="0" y="13716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963" name="object 9963"/>
          <p:cNvSpPr/>
          <p:nvPr/>
        </p:nvSpPr>
        <p:spPr>
          <a:xfrm>
            <a:off x="9140536" y="1766455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964" name="object 9964"/>
          <p:cNvSpPr/>
          <p:nvPr/>
        </p:nvSpPr>
        <p:spPr>
          <a:xfrm>
            <a:off x="9140536" y="1859973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76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965" name="object 9965"/>
          <p:cNvSpPr/>
          <p:nvPr/>
        </p:nvSpPr>
        <p:spPr>
          <a:xfrm>
            <a:off x="9145732" y="1766455"/>
            <a:ext cx="0" cy="93518"/>
          </a:xfrm>
          <a:custGeom>
            <a:avLst/>
            <a:gdLst/>
            <a:ahLst/>
            <a:cxnLst/>
            <a:rect l="l" t="t" r="r" b="b"/>
            <a:pathLst>
              <a:path h="137160">
                <a:moveTo>
                  <a:pt x="0" y="0"/>
                </a:moveTo>
                <a:lnTo>
                  <a:pt x="0" y="13716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966" name="object 9966"/>
          <p:cNvSpPr/>
          <p:nvPr/>
        </p:nvSpPr>
        <p:spPr>
          <a:xfrm>
            <a:off x="9140536" y="1766455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967" name="object 9967"/>
          <p:cNvSpPr/>
          <p:nvPr/>
        </p:nvSpPr>
        <p:spPr>
          <a:xfrm>
            <a:off x="9140536" y="1766455"/>
            <a:ext cx="0" cy="93518"/>
          </a:xfrm>
          <a:custGeom>
            <a:avLst/>
            <a:gdLst/>
            <a:ahLst/>
            <a:cxnLst/>
            <a:rect l="l" t="t" r="r" b="b"/>
            <a:pathLst>
              <a:path h="137160">
                <a:moveTo>
                  <a:pt x="0" y="13715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968" name="object 9968"/>
          <p:cNvSpPr/>
          <p:nvPr/>
        </p:nvSpPr>
        <p:spPr>
          <a:xfrm>
            <a:off x="9140536" y="1766454"/>
            <a:ext cx="25111" cy="3464"/>
          </a:xfrm>
          <a:custGeom>
            <a:avLst/>
            <a:gdLst/>
            <a:ahLst/>
            <a:cxnLst/>
            <a:rect l="l" t="t" r="r" b="b"/>
            <a:pathLst>
              <a:path w="36829" h="5080">
                <a:moveTo>
                  <a:pt x="0" y="0"/>
                </a:moveTo>
                <a:lnTo>
                  <a:pt x="36576" y="4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969" name="object 9969"/>
          <p:cNvSpPr/>
          <p:nvPr/>
        </p:nvSpPr>
        <p:spPr>
          <a:xfrm>
            <a:off x="9165473" y="1769572"/>
            <a:ext cx="22947" cy="10391"/>
          </a:xfrm>
          <a:custGeom>
            <a:avLst/>
            <a:gdLst/>
            <a:ahLst/>
            <a:cxnLst/>
            <a:rect l="l" t="t" r="r" b="b"/>
            <a:pathLst>
              <a:path w="33654" h="15239">
                <a:moveTo>
                  <a:pt x="0" y="0"/>
                </a:moveTo>
                <a:lnTo>
                  <a:pt x="33528" y="1524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970" name="object 9970"/>
          <p:cNvSpPr/>
          <p:nvPr/>
        </p:nvSpPr>
        <p:spPr>
          <a:xfrm>
            <a:off x="9188334" y="1779962"/>
            <a:ext cx="19915" cy="14720"/>
          </a:xfrm>
          <a:custGeom>
            <a:avLst/>
            <a:gdLst/>
            <a:ahLst/>
            <a:cxnLst/>
            <a:rect l="l" t="t" r="r" b="b"/>
            <a:pathLst>
              <a:path w="29209" h="21589">
                <a:moveTo>
                  <a:pt x="0" y="0"/>
                </a:moveTo>
                <a:lnTo>
                  <a:pt x="28956" y="2133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971" name="object 9971"/>
          <p:cNvSpPr/>
          <p:nvPr/>
        </p:nvSpPr>
        <p:spPr>
          <a:xfrm>
            <a:off x="9208078" y="1794510"/>
            <a:ext cx="14720" cy="19915"/>
          </a:xfrm>
          <a:custGeom>
            <a:avLst/>
            <a:gdLst/>
            <a:ahLst/>
            <a:cxnLst/>
            <a:rect l="l" t="t" r="r" b="b"/>
            <a:pathLst>
              <a:path w="21590" h="29210">
                <a:moveTo>
                  <a:pt x="0" y="0"/>
                </a:moveTo>
                <a:lnTo>
                  <a:pt x="21336" y="2895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972" name="object 9972"/>
          <p:cNvSpPr/>
          <p:nvPr/>
        </p:nvSpPr>
        <p:spPr>
          <a:xfrm>
            <a:off x="9222625" y="1814253"/>
            <a:ext cx="9525" cy="24245"/>
          </a:xfrm>
          <a:custGeom>
            <a:avLst/>
            <a:gdLst/>
            <a:ahLst/>
            <a:cxnLst/>
            <a:rect l="l" t="t" r="r" b="b"/>
            <a:pathLst>
              <a:path w="13970" h="35560">
                <a:moveTo>
                  <a:pt x="0" y="0"/>
                </a:moveTo>
                <a:lnTo>
                  <a:pt x="13716" y="3505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973" name="object 9973"/>
          <p:cNvSpPr/>
          <p:nvPr/>
        </p:nvSpPr>
        <p:spPr>
          <a:xfrm>
            <a:off x="9231976" y="1838151"/>
            <a:ext cx="2165" cy="24245"/>
          </a:xfrm>
          <a:custGeom>
            <a:avLst/>
            <a:gdLst/>
            <a:ahLst/>
            <a:cxnLst/>
            <a:rect l="l" t="t" r="r" b="b"/>
            <a:pathLst>
              <a:path w="3175" h="35560">
                <a:moveTo>
                  <a:pt x="0" y="0"/>
                </a:moveTo>
                <a:lnTo>
                  <a:pt x="3048" y="3505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974" name="object 9974"/>
          <p:cNvSpPr/>
          <p:nvPr/>
        </p:nvSpPr>
        <p:spPr>
          <a:xfrm>
            <a:off x="9234055" y="1859973"/>
            <a:ext cx="0" cy="5195"/>
          </a:xfrm>
          <a:custGeom>
            <a:avLst/>
            <a:gdLst/>
            <a:ahLst/>
            <a:cxnLst/>
            <a:rect l="l" t="t" r="r" b="b"/>
            <a:pathLst>
              <a:path h="7619">
                <a:moveTo>
                  <a:pt x="0" y="0"/>
                </a:moveTo>
                <a:lnTo>
                  <a:pt x="0" y="76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975" name="object 9975"/>
          <p:cNvSpPr/>
          <p:nvPr/>
        </p:nvSpPr>
        <p:spPr>
          <a:xfrm>
            <a:off x="9134300" y="2323406"/>
            <a:ext cx="0" cy="12556"/>
          </a:xfrm>
          <a:custGeom>
            <a:avLst/>
            <a:gdLst/>
            <a:ahLst/>
            <a:cxnLst/>
            <a:rect l="l" t="t" r="r" b="b"/>
            <a:pathLst>
              <a:path h="18414">
                <a:moveTo>
                  <a:pt x="0" y="0"/>
                </a:moveTo>
                <a:lnTo>
                  <a:pt x="0" y="1828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976" name="object 9976"/>
          <p:cNvSpPr/>
          <p:nvPr/>
        </p:nvSpPr>
        <p:spPr>
          <a:xfrm>
            <a:off x="9129107" y="2323406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977" name="object 9977"/>
          <p:cNvSpPr/>
          <p:nvPr/>
        </p:nvSpPr>
        <p:spPr>
          <a:xfrm>
            <a:off x="9129106" y="2323407"/>
            <a:ext cx="0" cy="12556"/>
          </a:xfrm>
          <a:custGeom>
            <a:avLst/>
            <a:gdLst/>
            <a:ahLst/>
            <a:cxnLst/>
            <a:rect l="l" t="t" r="r" b="b"/>
            <a:pathLst>
              <a:path h="18414">
                <a:moveTo>
                  <a:pt x="0" y="1828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978" name="object 9978"/>
          <p:cNvSpPr/>
          <p:nvPr/>
        </p:nvSpPr>
        <p:spPr>
          <a:xfrm>
            <a:off x="9129105" y="2335876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76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979" name="object 9979"/>
          <p:cNvSpPr/>
          <p:nvPr/>
        </p:nvSpPr>
        <p:spPr>
          <a:xfrm>
            <a:off x="9233015" y="2323406"/>
            <a:ext cx="0" cy="12556"/>
          </a:xfrm>
          <a:custGeom>
            <a:avLst/>
            <a:gdLst/>
            <a:ahLst/>
            <a:cxnLst/>
            <a:rect l="l" t="t" r="r" b="b"/>
            <a:pathLst>
              <a:path h="18414">
                <a:moveTo>
                  <a:pt x="0" y="0"/>
                </a:moveTo>
                <a:lnTo>
                  <a:pt x="0" y="1828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980" name="object 9980"/>
          <p:cNvSpPr/>
          <p:nvPr/>
        </p:nvSpPr>
        <p:spPr>
          <a:xfrm>
            <a:off x="9227819" y="2323406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981" name="object 9981"/>
          <p:cNvSpPr/>
          <p:nvPr/>
        </p:nvSpPr>
        <p:spPr>
          <a:xfrm>
            <a:off x="9227819" y="2323406"/>
            <a:ext cx="0" cy="12556"/>
          </a:xfrm>
          <a:custGeom>
            <a:avLst/>
            <a:gdLst/>
            <a:ahLst/>
            <a:cxnLst/>
            <a:rect l="l" t="t" r="r" b="b"/>
            <a:pathLst>
              <a:path h="18414">
                <a:moveTo>
                  <a:pt x="0" y="0"/>
                </a:moveTo>
                <a:lnTo>
                  <a:pt x="0" y="1828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982" name="object 9982"/>
          <p:cNvSpPr/>
          <p:nvPr/>
        </p:nvSpPr>
        <p:spPr>
          <a:xfrm>
            <a:off x="9227820" y="2335876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76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983" name="object 9983"/>
          <p:cNvSpPr/>
          <p:nvPr/>
        </p:nvSpPr>
        <p:spPr>
          <a:xfrm>
            <a:off x="9134300" y="2229888"/>
            <a:ext cx="0" cy="93518"/>
          </a:xfrm>
          <a:custGeom>
            <a:avLst/>
            <a:gdLst/>
            <a:ahLst/>
            <a:cxnLst/>
            <a:rect l="l" t="t" r="r" b="b"/>
            <a:pathLst>
              <a:path h="137160">
                <a:moveTo>
                  <a:pt x="0" y="13715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984" name="object 9984"/>
          <p:cNvSpPr/>
          <p:nvPr/>
        </p:nvSpPr>
        <p:spPr>
          <a:xfrm>
            <a:off x="9134300" y="2323406"/>
            <a:ext cx="433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609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985" name="object 9985"/>
          <p:cNvSpPr/>
          <p:nvPr/>
        </p:nvSpPr>
        <p:spPr>
          <a:xfrm>
            <a:off x="9138458" y="2229889"/>
            <a:ext cx="0" cy="93518"/>
          </a:xfrm>
          <a:custGeom>
            <a:avLst/>
            <a:gdLst/>
            <a:ahLst/>
            <a:cxnLst/>
            <a:rect l="l" t="t" r="r" b="b"/>
            <a:pathLst>
              <a:path h="137160">
                <a:moveTo>
                  <a:pt x="0" y="0"/>
                </a:moveTo>
                <a:lnTo>
                  <a:pt x="0" y="13716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986" name="object 9986"/>
          <p:cNvSpPr/>
          <p:nvPr/>
        </p:nvSpPr>
        <p:spPr>
          <a:xfrm>
            <a:off x="9134300" y="2229888"/>
            <a:ext cx="433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987" name="object 9987"/>
          <p:cNvSpPr/>
          <p:nvPr/>
        </p:nvSpPr>
        <p:spPr>
          <a:xfrm>
            <a:off x="9134300" y="2323406"/>
            <a:ext cx="433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609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988" name="object 9988"/>
          <p:cNvSpPr/>
          <p:nvPr/>
        </p:nvSpPr>
        <p:spPr>
          <a:xfrm>
            <a:off x="9138458" y="2229889"/>
            <a:ext cx="0" cy="93518"/>
          </a:xfrm>
          <a:custGeom>
            <a:avLst/>
            <a:gdLst/>
            <a:ahLst/>
            <a:cxnLst/>
            <a:rect l="l" t="t" r="r" b="b"/>
            <a:pathLst>
              <a:path h="137160">
                <a:moveTo>
                  <a:pt x="0" y="0"/>
                </a:moveTo>
                <a:lnTo>
                  <a:pt x="0" y="13716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989" name="object 9989"/>
          <p:cNvSpPr/>
          <p:nvPr/>
        </p:nvSpPr>
        <p:spPr>
          <a:xfrm>
            <a:off x="9134300" y="2229888"/>
            <a:ext cx="433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990" name="object 9990"/>
          <p:cNvSpPr/>
          <p:nvPr/>
        </p:nvSpPr>
        <p:spPr>
          <a:xfrm>
            <a:off x="9134300" y="2229888"/>
            <a:ext cx="0" cy="93518"/>
          </a:xfrm>
          <a:custGeom>
            <a:avLst/>
            <a:gdLst/>
            <a:ahLst/>
            <a:cxnLst/>
            <a:rect l="l" t="t" r="r" b="b"/>
            <a:pathLst>
              <a:path h="137160">
                <a:moveTo>
                  <a:pt x="0" y="13715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991" name="object 9991"/>
          <p:cNvSpPr/>
          <p:nvPr/>
        </p:nvSpPr>
        <p:spPr>
          <a:xfrm>
            <a:off x="9134301" y="2229888"/>
            <a:ext cx="25111" cy="3464"/>
          </a:xfrm>
          <a:custGeom>
            <a:avLst/>
            <a:gdLst/>
            <a:ahLst/>
            <a:cxnLst/>
            <a:rect l="l" t="t" r="r" b="b"/>
            <a:pathLst>
              <a:path w="36829" h="5079">
                <a:moveTo>
                  <a:pt x="0" y="0"/>
                </a:moveTo>
                <a:lnTo>
                  <a:pt x="36576" y="4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992" name="object 9992"/>
          <p:cNvSpPr/>
          <p:nvPr/>
        </p:nvSpPr>
        <p:spPr>
          <a:xfrm>
            <a:off x="9159239" y="2233006"/>
            <a:ext cx="22947" cy="9525"/>
          </a:xfrm>
          <a:custGeom>
            <a:avLst/>
            <a:gdLst/>
            <a:ahLst/>
            <a:cxnLst/>
            <a:rect l="l" t="t" r="r" b="b"/>
            <a:pathLst>
              <a:path w="33654" h="13970">
                <a:moveTo>
                  <a:pt x="0" y="0"/>
                </a:moveTo>
                <a:lnTo>
                  <a:pt x="33528" y="1371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993" name="object 9993"/>
          <p:cNvSpPr/>
          <p:nvPr/>
        </p:nvSpPr>
        <p:spPr>
          <a:xfrm>
            <a:off x="9182100" y="2242358"/>
            <a:ext cx="19050" cy="15586"/>
          </a:xfrm>
          <a:custGeom>
            <a:avLst/>
            <a:gdLst/>
            <a:ahLst/>
            <a:cxnLst/>
            <a:rect l="l" t="t" r="r" b="b"/>
            <a:pathLst>
              <a:path w="27940" h="22860">
                <a:moveTo>
                  <a:pt x="0" y="0"/>
                </a:moveTo>
                <a:lnTo>
                  <a:pt x="27432" y="2286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994" name="object 9994"/>
          <p:cNvSpPr/>
          <p:nvPr/>
        </p:nvSpPr>
        <p:spPr>
          <a:xfrm>
            <a:off x="9200802" y="2257945"/>
            <a:ext cx="15586" cy="19915"/>
          </a:xfrm>
          <a:custGeom>
            <a:avLst/>
            <a:gdLst/>
            <a:ahLst/>
            <a:cxnLst/>
            <a:rect l="l" t="t" r="r" b="b"/>
            <a:pathLst>
              <a:path w="22859" h="29210">
                <a:moveTo>
                  <a:pt x="0" y="0"/>
                </a:moveTo>
                <a:lnTo>
                  <a:pt x="22860" y="2895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995" name="object 9995"/>
          <p:cNvSpPr/>
          <p:nvPr/>
        </p:nvSpPr>
        <p:spPr>
          <a:xfrm>
            <a:off x="9216389" y="2277687"/>
            <a:ext cx="8659" cy="22947"/>
          </a:xfrm>
          <a:custGeom>
            <a:avLst/>
            <a:gdLst/>
            <a:ahLst/>
            <a:cxnLst/>
            <a:rect l="l" t="t" r="r" b="b"/>
            <a:pathLst>
              <a:path w="12700" h="33654">
                <a:moveTo>
                  <a:pt x="0" y="0"/>
                </a:moveTo>
                <a:lnTo>
                  <a:pt x="12192" y="335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996" name="object 9996"/>
          <p:cNvSpPr/>
          <p:nvPr/>
        </p:nvSpPr>
        <p:spPr>
          <a:xfrm>
            <a:off x="9224701" y="2300547"/>
            <a:ext cx="3464" cy="25111"/>
          </a:xfrm>
          <a:custGeom>
            <a:avLst/>
            <a:gdLst/>
            <a:ahLst/>
            <a:cxnLst/>
            <a:rect l="l" t="t" r="r" b="b"/>
            <a:pathLst>
              <a:path w="5079" h="36829">
                <a:moveTo>
                  <a:pt x="0" y="0"/>
                </a:moveTo>
                <a:lnTo>
                  <a:pt x="4572" y="365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997" name="object 9997"/>
          <p:cNvSpPr/>
          <p:nvPr/>
        </p:nvSpPr>
        <p:spPr>
          <a:xfrm>
            <a:off x="9453302" y="2305742"/>
            <a:ext cx="2165" cy="216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0" y="0"/>
                </a:moveTo>
                <a:lnTo>
                  <a:pt x="3048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998" name="object 9998"/>
          <p:cNvSpPr/>
          <p:nvPr/>
        </p:nvSpPr>
        <p:spPr>
          <a:xfrm>
            <a:off x="9455381" y="2305742"/>
            <a:ext cx="2165" cy="216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0" y="3048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999" name="object 9999"/>
          <p:cNvSpPr/>
          <p:nvPr/>
        </p:nvSpPr>
        <p:spPr>
          <a:xfrm>
            <a:off x="9455381" y="2303665"/>
            <a:ext cx="2165" cy="216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3048" y="304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000" name="object 10000"/>
          <p:cNvSpPr/>
          <p:nvPr/>
        </p:nvSpPr>
        <p:spPr>
          <a:xfrm>
            <a:off x="9453302" y="2303665"/>
            <a:ext cx="2165" cy="216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3048" y="0"/>
                </a:moveTo>
                <a:lnTo>
                  <a:pt x="0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001" name="object 10001"/>
          <p:cNvSpPr/>
          <p:nvPr/>
        </p:nvSpPr>
        <p:spPr>
          <a:xfrm>
            <a:off x="9463693" y="2305742"/>
            <a:ext cx="3464" cy="1299"/>
          </a:xfrm>
          <a:custGeom>
            <a:avLst/>
            <a:gdLst/>
            <a:ahLst/>
            <a:cxnLst/>
            <a:rect l="l" t="t" r="r" b="b"/>
            <a:pathLst>
              <a:path w="5079" h="1904">
                <a:moveTo>
                  <a:pt x="0" y="0"/>
                </a:moveTo>
                <a:lnTo>
                  <a:pt x="4572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002" name="object 10002"/>
          <p:cNvSpPr/>
          <p:nvPr/>
        </p:nvSpPr>
        <p:spPr>
          <a:xfrm>
            <a:off x="9466811" y="2303664"/>
            <a:ext cx="0" cy="3464"/>
          </a:xfrm>
          <a:custGeom>
            <a:avLst/>
            <a:gdLst/>
            <a:ahLst/>
            <a:cxnLst/>
            <a:rect l="l" t="t" r="r" b="b"/>
            <a:pathLst>
              <a:path h="5079">
                <a:moveTo>
                  <a:pt x="-1524" y="2286"/>
                </a:moveTo>
                <a:lnTo>
                  <a:pt x="1524" y="2286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003" name="object 10003"/>
          <p:cNvSpPr/>
          <p:nvPr/>
        </p:nvSpPr>
        <p:spPr>
          <a:xfrm>
            <a:off x="9463693" y="2303665"/>
            <a:ext cx="3464" cy="2165"/>
          </a:xfrm>
          <a:custGeom>
            <a:avLst/>
            <a:gdLst/>
            <a:ahLst/>
            <a:cxnLst/>
            <a:rect l="l" t="t" r="r" b="b"/>
            <a:pathLst>
              <a:path w="5079" h="3175">
                <a:moveTo>
                  <a:pt x="4572" y="0"/>
                </a:moveTo>
                <a:lnTo>
                  <a:pt x="0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004" name="object 10004"/>
          <p:cNvSpPr/>
          <p:nvPr/>
        </p:nvSpPr>
        <p:spPr>
          <a:xfrm>
            <a:off x="9474083" y="2305742"/>
            <a:ext cx="2165" cy="216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0" y="0"/>
                </a:moveTo>
                <a:lnTo>
                  <a:pt x="3048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005" name="object 10005"/>
          <p:cNvSpPr/>
          <p:nvPr/>
        </p:nvSpPr>
        <p:spPr>
          <a:xfrm>
            <a:off x="9476162" y="2305742"/>
            <a:ext cx="2165" cy="216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0" y="3048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006" name="object 10006"/>
          <p:cNvSpPr/>
          <p:nvPr/>
        </p:nvSpPr>
        <p:spPr>
          <a:xfrm>
            <a:off x="9476162" y="2303665"/>
            <a:ext cx="2165" cy="216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3048" y="304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007" name="object 10007"/>
          <p:cNvSpPr/>
          <p:nvPr/>
        </p:nvSpPr>
        <p:spPr>
          <a:xfrm>
            <a:off x="9474083" y="2303665"/>
            <a:ext cx="2165" cy="216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3048" y="0"/>
                </a:moveTo>
                <a:lnTo>
                  <a:pt x="0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008" name="object 10008"/>
          <p:cNvSpPr/>
          <p:nvPr/>
        </p:nvSpPr>
        <p:spPr>
          <a:xfrm>
            <a:off x="9441873" y="2295351"/>
            <a:ext cx="15586" cy="5195"/>
          </a:xfrm>
          <a:custGeom>
            <a:avLst/>
            <a:gdLst/>
            <a:ahLst/>
            <a:cxnLst/>
            <a:rect l="l" t="t" r="r" b="b"/>
            <a:pathLst>
              <a:path w="22859" h="7620">
                <a:moveTo>
                  <a:pt x="0" y="0"/>
                </a:moveTo>
                <a:lnTo>
                  <a:pt x="22860" y="76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009" name="object 10009"/>
          <p:cNvSpPr/>
          <p:nvPr/>
        </p:nvSpPr>
        <p:spPr>
          <a:xfrm>
            <a:off x="9457460" y="2300547"/>
            <a:ext cx="16885" cy="0"/>
          </a:xfrm>
          <a:custGeom>
            <a:avLst/>
            <a:gdLst/>
            <a:ahLst/>
            <a:cxnLst/>
            <a:rect l="l" t="t" r="r" b="b"/>
            <a:pathLst>
              <a:path w="24765">
                <a:moveTo>
                  <a:pt x="0" y="0"/>
                </a:moveTo>
                <a:lnTo>
                  <a:pt x="2438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010" name="object 10010"/>
          <p:cNvSpPr/>
          <p:nvPr/>
        </p:nvSpPr>
        <p:spPr>
          <a:xfrm>
            <a:off x="9474083" y="2295351"/>
            <a:ext cx="15586" cy="5195"/>
          </a:xfrm>
          <a:custGeom>
            <a:avLst/>
            <a:gdLst/>
            <a:ahLst/>
            <a:cxnLst/>
            <a:rect l="l" t="t" r="r" b="b"/>
            <a:pathLst>
              <a:path w="22859" h="7620">
                <a:moveTo>
                  <a:pt x="0" y="7620"/>
                </a:moveTo>
                <a:lnTo>
                  <a:pt x="2286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011" name="object 10011"/>
          <p:cNvSpPr/>
          <p:nvPr/>
        </p:nvSpPr>
        <p:spPr>
          <a:xfrm>
            <a:off x="9485513" y="2288077"/>
            <a:ext cx="1299" cy="9525"/>
          </a:xfrm>
          <a:custGeom>
            <a:avLst/>
            <a:gdLst/>
            <a:ahLst/>
            <a:cxnLst/>
            <a:rect l="l" t="t" r="r" b="b"/>
            <a:pathLst>
              <a:path w="1904" h="13970">
                <a:moveTo>
                  <a:pt x="0" y="13716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012" name="object 10012"/>
          <p:cNvSpPr/>
          <p:nvPr/>
        </p:nvSpPr>
        <p:spPr>
          <a:xfrm>
            <a:off x="9482396" y="2279765"/>
            <a:ext cx="4330" cy="8659"/>
          </a:xfrm>
          <a:custGeom>
            <a:avLst/>
            <a:gdLst/>
            <a:ahLst/>
            <a:cxnLst/>
            <a:rect l="l" t="t" r="r" b="b"/>
            <a:pathLst>
              <a:path w="6350" h="12700">
                <a:moveTo>
                  <a:pt x="6096" y="1219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013" name="object 10013"/>
          <p:cNvSpPr/>
          <p:nvPr/>
        </p:nvSpPr>
        <p:spPr>
          <a:xfrm>
            <a:off x="9472006" y="2274570"/>
            <a:ext cx="10391" cy="5195"/>
          </a:xfrm>
          <a:custGeom>
            <a:avLst/>
            <a:gdLst/>
            <a:ahLst/>
            <a:cxnLst/>
            <a:rect l="l" t="t" r="r" b="b"/>
            <a:pathLst>
              <a:path w="15240" h="7620">
                <a:moveTo>
                  <a:pt x="15240" y="76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014" name="object 10014"/>
          <p:cNvSpPr/>
          <p:nvPr/>
        </p:nvSpPr>
        <p:spPr>
          <a:xfrm>
            <a:off x="9459536" y="2274569"/>
            <a:ext cx="12556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1828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015" name="object 10015"/>
          <p:cNvSpPr/>
          <p:nvPr/>
        </p:nvSpPr>
        <p:spPr>
          <a:xfrm>
            <a:off x="9449146" y="2274570"/>
            <a:ext cx="10391" cy="5195"/>
          </a:xfrm>
          <a:custGeom>
            <a:avLst/>
            <a:gdLst/>
            <a:ahLst/>
            <a:cxnLst/>
            <a:rect l="l" t="t" r="r" b="b"/>
            <a:pathLst>
              <a:path w="15240" h="7620">
                <a:moveTo>
                  <a:pt x="15240" y="0"/>
                </a:moveTo>
                <a:lnTo>
                  <a:pt x="0" y="76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016" name="object 10016"/>
          <p:cNvSpPr/>
          <p:nvPr/>
        </p:nvSpPr>
        <p:spPr>
          <a:xfrm>
            <a:off x="9444988" y="2279765"/>
            <a:ext cx="4330" cy="8659"/>
          </a:xfrm>
          <a:custGeom>
            <a:avLst/>
            <a:gdLst/>
            <a:ahLst/>
            <a:cxnLst/>
            <a:rect l="l" t="t" r="r" b="b"/>
            <a:pathLst>
              <a:path w="6350" h="12700">
                <a:moveTo>
                  <a:pt x="6096" y="0"/>
                </a:moveTo>
                <a:lnTo>
                  <a:pt x="0" y="1219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017" name="object 10017"/>
          <p:cNvSpPr/>
          <p:nvPr/>
        </p:nvSpPr>
        <p:spPr>
          <a:xfrm>
            <a:off x="9444989" y="2288078"/>
            <a:ext cx="1299" cy="9525"/>
          </a:xfrm>
          <a:custGeom>
            <a:avLst/>
            <a:gdLst/>
            <a:ahLst/>
            <a:cxnLst/>
            <a:rect l="l" t="t" r="r" b="b"/>
            <a:pathLst>
              <a:path w="1904" h="13970">
                <a:moveTo>
                  <a:pt x="0" y="0"/>
                </a:moveTo>
                <a:lnTo>
                  <a:pt x="1524" y="1371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018" name="object 10018"/>
          <p:cNvSpPr/>
          <p:nvPr/>
        </p:nvSpPr>
        <p:spPr>
          <a:xfrm>
            <a:off x="9487591" y="2280804"/>
            <a:ext cx="3464" cy="10391"/>
          </a:xfrm>
          <a:custGeom>
            <a:avLst/>
            <a:gdLst/>
            <a:ahLst/>
            <a:cxnLst/>
            <a:rect l="l" t="t" r="r" b="b"/>
            <a:pathLst>
              <a:path w="5079" h="15239">
                <a:moveTo>
                  <a:pt x="4572" y="1524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019" name="object 10019"/>
          <p:cNvSpPr/>
          <p:nvPr/>
        </p:nvSpPr>
        <p:spPr>
          <a:xfrm>
            <a:off x="9478240" y="2273531"/>
            <a:ext cx="9525" cy="7360"/>
          </a:xfrm>
          <a:custGeom>
            <a:avLst/>
            <a:gdLst/>
            <a:ahLst/>
            <a:cxnLst/>
            <a:rect l="l" t="t" r="r" b="b"/>
            <a:pathLst>
              <a:path w="13970" h="10795">
                <a:moveTo>
                  <a:pt x="13716" y="1066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020" name="object 10020"/>
          <p:cNvSpPr/>
          <p:nvPr/>
        </p:nvSpPr>
        <p:spPr>
          <a:xfrm>
            <a:off x="9465771" y="2270412"/>
            <a:ext cx="12556" cy="3464"/>
          </a:xfrm>
          <a:custGeom>
            <a:avLst/>
            <a:gdLst/>
            <a:ahLst/>
            <a:cxnLst/>
            <a:rect l="l" t="t" r="r" b="b"/>
            <a:pathLst>
              <a:path w="18415" h="5079">
                <a:moveTo>
                  <a:pt x="18288" y="457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021" name="object 10021"/>
          <p:cNvSpPr/>
          <p:nvPr/>
        </p:nvSpPr>
        <p:spPr>
          <a:xfrm>
            <a:off x="9453302" y="2270413"/>
            <a:ext cx="12556" cy="3464"/>
          </a:xfrm>
          <a:custGeom>
            <a:avLst/>
            <a:gdLst/>
            <a:ahLst/>
            <a:cxnLst/>
            <a:rect l="l" t="t" r="r" b="b"/>
            <a:pathLst>
              <a:path w="18415" h="5079">
                <a:moveTo>
                  <a:pt x="18288" y="0"/>
                </a:moveTo>
                <a:lnTo>
                  <a:pt x="0" y="4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022" name="object 10022"/>
          <p:cNvSpPr/>
          <p:nvPr/>
        </p:nvSpPr>
        <p:spPr>
          <a:xfrm>
            <a:off x="9444990" y="2273530"/>
            <a:ext cx="8659" cy="7360"/>
          </a:xfrm>
          <a:custGeom>
            <a:avLst/>
            <a:gdLst/>
            <a:ahLst/>
            <a:cxnLst/>
            <a:rect l="l" t="t" r="r" b="b"/>
            <a:pathLst>
              <a:path w="12700" h="10795">
                <a:moveTo>
                  <a:pt x="12192" y="0"/>
                </a:moveTo>
                <a:lnTo>
                  <a:pt x="0" y="106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023" name="object 10023"/>
          <p:cNvSpPr/>
          <p:nvPr/>
        </p:nvSpPr>
        <p:spPr>
          <a:xfrm>
            <a:off x="9440832" y="2280804"/>
            <a:ext cx="4330" cy="10391"/>
          </a:xfrm>
          <a:custGeom>
            <a:avLst/>
            <a:gdLst/>
            <a:ahLst/>
            <a:cxnLst/>
            <a:rect l="l" t="t" r="r" b="b"/>
            <a:pathLst>
              <a:path w="6350" h="15239">
                <a:moveTo>
                  <a:pt x="6096" y="0"/>
                </a:moveTo>
                <a:lnTo>
                  <a:pt x="0" y="1524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024" name="object 10024"/>
          <p:cNvSpPr/>
          <p:nvPr/>
        </p:nvSpPr>
        <p:spPr>
          <a:xfrm>
            <a:off x="9440833" y="2291195"/>
            <a:ext cx="4330" cy="9525"/>
          </a:xfrm>
          <a:custGeom>
            <a:avLst/>
            <a:gdLst/>
            <a:ahLst/>
            <a:cxnLst/>
            <a:rect l="l" t="t" r="r" b="b"/>
            <a:pathLst>
              <a:path w="6350" h="13970">
                <a:moveTo>
                  <a:pt x="0" y="0"/>
                </a:moveTo>
                <a:lnTo>
                  <a:pt x="6096" y="1371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025" name="object 10025"/>
          <p:cNvSpPr/>
          <p:nvPr/>
        </p:nvSpPr>
        <p:spPr>
          <a:xfrm>
            <a:off x="9444989" y="2300547"/>
            <a:ext cx="8659" cy="7360"/>
          </a:xfrm>
          <a:custGeom>
            <a:avLst/>
            <a:gdLst/>
            <a:ahLst/>
            <a:cxnLst/>
            <a:rect l="l" t="t" r="r" b="b"/>
            <a:pathLst>
              <a:path w="12700" h="10795">
                <a:moveTo>
                  <a:pt x="0" y="0"/>
                </a:moveTo>
                <a:lnTo>
                  <a:pt x="12192" y="106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026" name="object 10026"/>
          <p:cNvSpPr/>
          <p:nvPr/>
        </p:nvSpPr>
        <p:spPr>
          <a:xfrm>
            <a:off x="9453302" y="2307820"/>
            <a:ext cx="12556" cy="3464"/>
          </a:xfrm>
          <a:custGeom>
            <a:avLst/>
            <a:gdLst/>
            <a:ahLst/>
            <a:cxnLst/>
            <a:rect l="l" t="t" r="r" b="b"/>
            <a:pathLst>
              <a:path w="18415" h="5079">
                <a:moveTo>
                  <a:pt x="0" y="0"/>
                </a:moveTo>
                <a:lnTo>
                  <a:pt x="18288" y="4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027" name="object 10027"/>
          <p:cNvSpPr/>
          <p:nvPr/>
        </p:nvSpPr>
        <p:spPr>
          <a:xfrm>
            <a:off x="9465771" y="2307820"/>
            <a:ext cx="12556" cy="3464"/>
          </a:xfrm>
          <a:custGeom>
            <a:avLst/>
            <a:gdLst/>
            <a:ahLst/>
            <a:cxnLst/>
            <a:rect l="l" t="t" r="r" b="b"/>
            <a:pathLst>
              <a:path w="18415" h="5079">
                <a:moveTo>
                  <a:pt x="0" y="4572"/>
                </a:moveTo>
                <a:lnTo>
                  <a:pt x="182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028" name="object 10028"/>
          <p:cNvSpPr/>
          <p:nvPr/>
        </p:nvSpPr>
        <p:spPr>
          <a:xfrm>
            <a:off x="9478240" y="2300547"/>
            <a:ext cx="9525" cy="7360"/>
          </a:xfrm>
          <a:custGeom>
            <a:avLst/>
            <a:gdLst/>
            <a:ahLst/>
            <a:cxnLst/>
            <a:rect l="l" t="t" r="r" b="b"/>
            <a:pathLst>
              <a:path w="13970" h="10795">
                <a:moveTo>
                  <a:pt x="0" y="10668"/>
                </a:moveTo>
                <a:lnTo>
                  <a:pt x="1371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029" name="object 10029"/>
          <p:cNvSpPr/>
          <p:nvPr/>
        </p:nvSpPr>
        <p:spPr>
          <a:xfrm>
            <a:off x="9487591" y="2291195"/>
            <a:ext cx="3464" cy="9525"/>
          </a:xfrm>
          <a:custGeom>
            <a:avLst/>
            <a:gdLst/>
            <a:ahLst/>
            <a:cxnLst/>
            <a:rect l="l" t="t" r="r" b="b"/>
            <a:pathLst>
              <a:path w="5079" h="13970">
                <a:moveTo>
                  <a:pt x="0" y="13716"/>
                </a:moveTo>
                <a:lnTo>
                  <a:pt x="4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030" name="object 10030"/>
          <p:cNvSpPr/>
          <p:nvPr/>
        </p:nvSpPr>
        <p:spPr>
          <a:xfrm>
            <a:off x="9439794" y="2291195"/>
            <a:ext cx="3464" cy="10391"/>
          </a:xfrm>
          <a:custGeom>
            <a:avLst/>
            <a:gdLst/>
            <a:ahLst/>
            <a:cxnLst/>
            <a:rect l="l" t="t" r="r" b="b"/>
            <a:pathLst>
              <a:path w="5079" h="15239">
                <a:moveTo>
                  <a:pt x="0" y="0"/>
                </a:moveTo>
                <a:lnTo>
                  <a:pt x="4572" y="1524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031" name="object 10031"/>
          <p:cNvSpPr/>
          <p:nvPr/>
        </p:nvSpPr>
        <p:spPr>
          <a:xfrm>
            <a:off x="9442912" y="2301586"/>
            <a:ext cx="9525" cy="8659"/>
          </a:xfrm>
          <a:custGeom>
            <a:avLst/>
            <a:gdLst/>
            <a:ahLst/>
            <a:cxnLst/>
            <a:rect l="l" t="t" r="r" b="b"/>
            <a:pathLst>
              <a:path w="13970" h="12700">
                <a:moveTo>
                  <a:pt x="0" y="0"/>
                </a:moveTo>
                <a:lnTo>
                  <a:pt x="13716" y="1219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032" name="object 10032"/>
          <p:cNvSpPr/>
          <p:nvPr/>
        </p:nvSpPr>
        <p:spPr>
          <a:xfrm>
            <a:off x="9452263" y="2309899"/>
            <a:ext cx="13855" cy="3464"/>
          </a:xfrm>
          <a:custGeom>
            <a:avLst/>
            <a:gdLst/>
            <a:ahLst/>
            <a:cxnLst/>
            <a:rect l="l" t="t" r="r" b="b"/>
            <a:pathLst>
              <a:path w="20320" h="5079">
                <a:moveTo>
                  <a:pt x="0" y="0"/>
                </a:moveTo>
                <a:lnTo>
                  <a:pt x="19812" y="4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033" name="object 10033"/>
          <p:cNvSpPr/>
          <p:nvPr/>
        </p:nvSpPr>
        <p:spPr>
          <a:xfrm>
            <a:off x="9465771" y="2309899"/>
            <a:ext cx="13855" cy="3464"/>
          </a:xfrm>
          <a:custGeom>
            <a:avLst/>
            <a:gdLst/>
            <a:ahLst/>
            <a:cxnLst/>
            <a:rect l="l" t="t" r="r" b="b"/>
            <a:pathLst>
              <a:path w="20320" h="5079">
                <a:moveTo>
                  <a:pt x="0" y="4572"/>
                </a:moveTo>
                <a:lnTo>
                  <a:pt x="1981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034" name="object 10034"/>
          <p:cNvSpPr/>
          <p:nvPr/>
        </p:nvSpPr>
        <p:spPr>
          <a:xfrm>
            <a:off x="9479279" y="2301586"/>
            <a:ext cx="9525" cy="8659"/>
          </a:xfrm>
          <a:custGeom>
            <a:avLst/>
            <a:gdLst/>
            <a:ahLst/>
            <a:cxnLst/>
            <a:rect l="l" t="t" r="r" b="b"/>
            <a:pathLst>
              <a:path w="13970" h="12700">
                <a:moveTo>
                  <a:pt x="0" y="12192"/>
                </a:moveTo>
                <a:lnTo>
                  <a:pt x="1371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035" name="object 10035"/>
          <p:cNvSpPr/>
          <p:nvPr/>
        </p:nvSpPr>
        <p:spPr>
          <a:xfrm>
            <a:off x="9488631" y="2291195"/>
            <a:ext cx="4330" cy="10391"/>
          </a:xfrm>
          <a:custGeom>
            <a:avLst/>
            <a:gdLst/>
            <a:ahLst/>
            <a:cxnLst/>
            <a:rect l="l" t="t" r="r" b="b"/>
            <a:pathLst>
              <a:path w="6350" h="15239">
                <a:moveTo>
                  <a:pt x="0" y="15240"/>
                </a:moveTo>
                <a:lnTo>
                  <a:pt x="609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036" name="object 10036"/>
          <p:cNvSpPr/>
          <p:nvPr/>
        </p:nvSpPr>
        <p:spPr>
          <a:xfrm>
            <a:off x="9488631" y="2279765"/>
            <a:ext cx="4330" cy="11690"/>
          </a:xfrm>
          <a:custGeom>
            <a:avLst/>
            <a:gdLst/>
            <a:ahLst/>
            <a:cxnLst/>
            <a:rect l="l" t="t" r="r" b="b"/>
            <a:pathLst>
              <a:path w="6350" h="17145">
                <a:moveTo>
                  <a:pt x="6096" y="1676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037" name="object 10037"/>
          <p:cNvSpPr/>
          <p:nvPr/>
        </p:nvSpPr>
        <p:spPr>
          <a:xfrm>
            <a:off x="9479279" y="2271453"/>
            <a:ext cx="9525" cy="8659"/>
          </a:xfrm>
          <a:custGeom>
            <a:avLst/>
            <a:gdLst/>
            <a:ahLst/>
            <a:cxnLst/>
            <a:rect l="l" t="t" r="r" b="b"/>
            <a:pathLst>
              <a:path w="13970" h="12700">
                <a:moveTo>
                  <a:pt x="13716" y="1219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038" name="object 10038"/>
          <p:cNvSpPr/>
          <p:nvPr/>
        </p:nvSpPr>
        <p:spPr>
          <a:xfrm>
            <a:off x="9465771" y="2268334"/>
            <a:ext cx="13855" cy="3464"/>
          </a:xfrm>
          <a:custGeom>
            <a:avLst/>
            <a:gdLst/>
            <a:ahLst/>
            <a:cxnLst/>
            <a:rect l="l" t="t" r="r" b="b"/>
            <a:pathLst>
              <a:path w="20320" h="5079">
                <a:moveTo>
                  <a:pt x="19811" y="457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039" name="object 10039"/>
          <p:cNvSpPr/>
          <p:nvPr/>
        </p:nvSpPr>
        <p:spPr>
          <a:xfrm>
            <a:off x="9452263" y="2268335"/>
            <a:ext cx="13855" cy="3464"/>
          </a:xfrm>
          <a:custGeom>
            <a:avLst/>
            <a:gdLst/>
            <a:ahLst/>
            <a:cxnLst/>
            <a:rect l="l" t="t" r="r" b="b"/>
            <a:pathLst>
              <a:path w="20320" h="5079">
                <a:moveTo>
                  <a:pt x="19811" y="0"/>
                </a:moveTo>
                <a:lnTo>
                  <a:pt x="0" y="4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040" name="object 10040"/>
          <p:cNvSpPr/>
          <p:nvPr/>
        </p:nvSpPr>
        <p:spPr>
          <a:xfrm>
            <a:off x="9442912" y="2271451"/>
            <a:ext cx="9525" cy="8659"/>
          </a:xfrm>
          <a:custGeom>
            <a:avLst/>
            <a:gdLst/>
            <a:ahLst/>
            <a:cxnLst/>
            <a:rect l="l" t="t" r="r" b="b"/>
            <a:pathLst>
              <a:path w="13970" h="12700">
                <a:moveTo>
                  <a:pt x="13716" y="0"/>
                </a:moveTo>
                <a:lnTo>
                  <a:pt x="0" y="1219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041" name="object 10041"/>
          <p:cNvSpPr/>
          <p:nvPr/>
        </p:nvSpPr>
        <p:spPr>
          <a:xfrm>
            <a:off x="9439794" y="2279765"/>
            <a:ext cx="3464" cy="11690"/>
          </a:xfrm>
          <a:custGeom>
            <a:avLst/>
            <a:gdLst/>
            <a:ahLst/>
            <a:cxnLst/>
            <a:rect l="l" t="t" r="r" b="b"/>
            <a:pathLst>
              <a:path w="5079" h="17145">
                <a:moveTo>
                  <a:pt x="4572" y="0"/>
                </a:moveTo>
                <a:lnTo>
                  <a:pt x="0" y="1676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042" name="object 10042"/>
          <p:cNvSpPr/>
          <p:nvPr/>
        </p:nvSpPr>
        <p:spPr>
          <a:xfrm>
            <a:off x="9463693" y="2295351"/>
            <a:ext cx="2165" cy="216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0" y="0"/>
                </a:moveTo>
                <a:lnTo>
                  <a:pt x="3048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043" name="object 10043"/>
          <p:cNvSpPr/>
          <p:nvPr/>
        </p:nvSpPr>
        <p:spPr>
          <a:xfrm>
            <a:off x="9465771" y="2295351"/>
            <a:ext cx="2165" cy="216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0" y="3048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044" name="object 10044"/>
          <p:cNvSpPr/>
          <p:nvPr/>
        </p:nvSpPr>
        <p:spPr>
          <a:xfrm>
            <a:off x="9465771" y="2293273"/>
            <a:ext cx="2165" cy="216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3048" y="304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045" name="object 10045"/>
          <p:cNvSpPr/>
          <p:nvPr/>
        </p:nvSpPr>
        <p:spPr>
          <a:xfrm>
            <a:off x="9463693" y="2293273"/>
            <a:ext cx="2165" cy="216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3048" y="0"/>
                </a:moveTo>
                <a:lnTo>
                  <a:pt x="0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046" name="object 10046"/>
          <p:cNvSpPr/>
          <p:nvPr/>
        </p:nvSpPr>
        <p:spPr>
          <a:xfrm>
            <a:off x="9462654" y="2295351"/>
            <a:ext cx="3464" cy="3464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0" y="0"/>
                </a:moveTo>
                <a:lnTo>
                  <a:pt x="4572" y="4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047" name="object 10047"/>
          <p:cNvSpPr/>
          <p:nvPr/>
        </p:nvSpPr>
        <p:spPr>
          <a:xfrm>
            <a:off x="9465771" y="2295350"/>
            <a:ext cx="3464" cy="3464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0" y="4572"/>
                </a:moveTo>
                <a:lnTo>
                  <a:pt x="4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048" name="object 10048"/>
          <p:cNvSpPr/>
          <p:nvPr/>
        </p:nvSpPr>
        <p:spPr>
          <a:xfrm>
            <a:off x="9465771" y="2292234"/>
            <a:ext cx="3464" cy="3464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4572" y="457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049" name="object 10049"/>
          <p:cNvSpPr/>
          <p:nvPr/>
        </p:nvSpPr>
        <p:spPr>
          <a:xfrm>
            <a:off x="9462654" y="2292234"/>
            <a:ext cx="3464" cy="3464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4572" y="0"/>
                </a:moveTo>
                <a:lnTo>
                  <a:pt x="0" y="4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050" name="object 10050"/>
          <p:cNvSpPr/>
          <p:nvPr/>
        </p:nvSpPr>
        <p:spPr>
          <a:xfrm>
            <a:off x="9464731" y="2305742"/>
            <a:ext cx="0" cy="1299"/>
          </a:xfrm>
          <a:custGeom>
            <a:avLst/>
            <a:gdLst/>
            <a:ahLst/>
            <a:cxnLst/>
            <a:rect l="l" t="t" r="r" b="b"/>
            <a:pathLst>
              <a:path h="1904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051" name="object 10051"/>
          <p:cNvSpPr/>
          <p:nvPr/>
        </p:nvSpPr>
        <p:spPr>
          <a:xfrm>
            <a:off x="9464732" y="2306781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052" name="object 10052"/>
          <p:cNvSpPr/>
          <p:nvPr/>
        </p:nvSpPr>
        <p:spPr>
          <a:xfrm>
            <a:off x="9465771" y="2306781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053" name="object 10053"/>
          <p:cNvSpPr/>
          <p:nvPr/>
        </p:nvSpPr>
        <p:spPr>
          <a:xfrm>
            <a:off x="9466811" y="2305742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4">
                <a:moveTo>
                  <a:pt x="0" y="1524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054" name="object 10054"/>
          <p:cNvSpPr/>
          <p:nvPr/>
        </p:nvSpPr>
        <p:spPr>
          <a:xfrm>
            <a:off x="9466811" y="2304704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4">
                <a:moveTo>
                  <a:pt x="1524" y="152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055" name="object 10055"/>
          <p:cNvSpPr/>
          <p:nvPr/>
        </p:nvSpPr>
        <p:spPr>
          <a:xfrm>
            <a:off x="9465771" y="2303665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4">
                <a:moveTo>
                  <a:pt x="1524" y="152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056" name="object 10056"/>
          <p:cNvSpPr/>
          <p:nvPr/>
        </p:nvSpPr>
        <p:spPr>
          <a:xfrm>
            <a:off x="9464732" y="2303665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4">
                <a:moveTo>
                  <a:pt x="1524" y="0"/>
                </a:moveTo>
                <a:lnTo>
                  <a:pt x="0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057" name="object 10057"/>
          <p:cNvSpPr/>
          <p:nvPr/>
        </p:nvSpPr>
        <p:spPr>
          <a:xfrm>
            <a:off x="9464731" y="2304704"/>
            <a:ext cx="0" cy="1299"/>
          </a:xfrm>
          <a:custGeom>
            <a:avLst/>
            <a:gdLst/>
            <a:ahLst/>
            <a:cxnLst/>
            <a:rect l="l" t="t" r="r" b="b"/>
            <a:pathLst>
              <a:path h="1904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058" name="object 10058"/>
          <p:cNvSpPr/>
          <p:nvPr/>
        </p:nvSpPr>
        <p:spPr>
          <a:xfrm>
            <a:off x="9464732" y="2305742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4">
                <a:moveTo>
                  <a:pt x="0" y="0"/>
                </a:moveTo>
                <a:lnTo>
                  <a:pt x="1524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059" name="object 10059"/>
          <p:cNvSpPr/>
          <p:nvPr/>
        </p:nvSpPr>
        <p:spPr>
          <a:xfrm>
            <a:off x="9465771" y="2306781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060" name="object 10060"/>
          <p:cNvSpPr/>
          <p:nvPr/>
        </p:nvSpPr>
        <p:spPr>
          <a:xfrm>
            <a:off x="9466811" y="2305742"/>
            <a:ext cx="0" cy="1299"/>
          </a:xfrm>
          <a:custGeom>
            <a:avLst/>
            <a:gdLst/>
            <a:ahLst/>
            <a:cxnLst/>
            <a:rect l="l" t="t" r="r" b="b"/>
            <a:pathLst>
              <a:path h="1904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061" name="object 10061"/>
          <p:cNvSpPr/>
          <p:nvPr/>
        </p:nvSpPr>
        <p:spPr>
          <a:xfrm>
            <a:off x="9466811" y="2304704"/>
            <a:ext cx="0" cy="1299"/>
          </a:xfrm>
          <a:custGeom>
            <a:avLst/>
            <a:gdLst/>
            <a:ahLst/>
            <a:cxnLst/>
            <a:rect l="l" t="t" r="r" b="b"/>
            <a:pathLst>
              <a:path h="1904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062" name="object 10062"/>
          <p:cNvSpPr/>
          <p:nvPr/>
        </p:nvSpPr>
        <p:spPr>
          <a:xfrm>
            <a:off x="9465771" y="2304704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063" name="object 10063"/>
          <p:cNvSpPr/>
          <p:nvPr/>
        </p:nvSpPr>
        <p:spPr>
          <a:xfrm>
            <a:off x="9464732" y="2304704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4">
                <a:moveTo>
                  <a:pt x="1524" y="0"/>
                </a:moveTo>
                <a:lnTo>
                  <a:pt x="0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064" name="object 10064"/>
          <p:cNvSpPr/>
          <p:nvPr/>
        </p:nvSpPr>
        <p:spPr>
          <a:xfrm>
            <a:off x="9466811" y="2305742"/>
            <a:ext cx="0" cy="1299"/>
          </a:xfrm>
          <a:custGeom>
            <a:avLst/>
            <a:gdLst/>
            <a:ahLst/>
            <a:cxnLst/>
            <a:rect l="l" t="t" r="r" b="b"/>
            <a:pathLst>
              <a:path h="1904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065" name="object 10065"/>
          <p:cNvSpPr/>
          <p:nvPr/>
        </p:nvSpPr>
        <p:spPr>
          <a:xfrm>
            <a:off x="9465771" y="2306781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066" name="object 10066"/>
          <p:cNvSpPr/>
          <p:nvPr/>
        </p:nvSpPr>
        <p:spPr>
          <a:xfrm>
            <a:off x="9464732" y="2306781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067" name="object 10067"/>
          <p:cNvSpPr/>
          <p:nvPr/>
        </p:nvSpPr>
        <p:spPr>
          <a:xfrm>
            <a:off x="9464731" y="2305742"/>
            <a:ext cx="0" cy="1299"/>
          </a:xfrm>
          <a:custGeom>
            <a:avLst/>
            <a:gdLst/>
            <a:ahLst/>
            <a:cxnLst/>
            <a:rect l="l" t="t" r="r" b="b"/>
            <a:pathLst>
              <a:path h="1904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068" name="object 10068"/>
          <p:cNvSpPr/>
          <p:nvPr/>
        </p:nvSpPr>
        <p:spPr>
          <a:xfrm>
            <a:off x="9464731" y="2304704"/>
            <a:ext cx="0" cy="1299"/>
          </a:xfrm>
          <a:custGeom>
            <a:avLst/>
            <a:gdLst/>
            <a:ahLst/>
            <a:cxnLst/>
            <a:rect l="l" t="t" r="r" b="b"/>
            <a:pathLst>
              <a:path h="1904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069" name="object 10069"/>
          <p:cNvSpPr/>
          <p:nvPr/>
        </p:nvSpPr>
        <p:spPr>
          <a:xfrm>
            <a:off x="9464732" y="2303665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4">
                <a:moveTo>
                  <a:pt x="0" y="1524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070" name="object 10070"/>
          <p:cNvSpPr/>
          <p:nvPr/>
        </p:nvSpPr>
        <p:spPr>
          <a:xfrm>
            <a:off x="9465771" y="2303665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4">
                <a:moveTo>
                  <a:pt x="0" y="0"/>
                </a:moveTo>
                <a:lnTo>
                  <a:pt x="1524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071" name="object 10071"/>
          <p:cNvSpPr/>
          <p:nvPr/>
        </p:nvSpPr>
        <p:spPr>
          <a:xfrm>
            <a:off x="9466811" y="2304704"/>
            <a:ext cx="0" cy="1299"/>
          </a:xfrm>
          <a:custGeom>
            <a:avLst/>
            <a:gdLst/>
            <a:ahLst/>
            <a:cxnLst/>
            <a:rect l="l" t="t" r="r" b="b"/>
            <a:pathLst>
              <a:path h="1904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072" name="object 10072"/>
          <p:cNvSpPr/>
          <p:nvPr/>
        </p:nvSpPr>
        <p:spPr>
          <a:xfrm>
            <a:off x="9466811" y="2305742"/>
            <a:ext cx="0" cy="1299"/>
          </a:xfrm>
          <a:custGeom>
            <a:avLst/>
            <a:gdLst/>
            <a:ahLst/>
            <a:cxnLst/>
            <a:rect l="l" t="t" r="r" b="b"/>
            <a:pathLst>
              <a:path h="1904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073" name="object 10073"/>
          <p:cNvSpPr/>
          <p:nvPr/>
        </p:nvSpPr>
        <p:spPr>
          <a:xfrm>
            <a:off x="9465771" y="2306781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074" name="object 10074"/>
          <p:cNvSpPr/>
          <p:nvPr/>
        </p:nvSpPr>
        <p:spPr>
          <a:xfrm>
            <a:off x="9464732" y="2305742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4">
                <a:moveTo>
                  <a:pt x="1524" y="152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075" name="object 10075"/>
          <p:cNvSpPr/>
          <p:nvPr/>
        </p:nvSpPr>
        <p:spPr>
          <a:xfrm>
            <a:off x="9464732" y="2304704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4">
                <a:moveTo>
                  <a:pt x="0" y="1524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076" name="object 10076"/>
          <p:cNvSpPr/>
          <p:nvPr/>
        </p:nvSpPr>
        <p:spPr>
          <a:xfrm>
            <a:off x="9465771" y="2304704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077" name="object 10077"/>
          <p:cNvSpPr/>
          <p:nvPr/>
        </p:nvSpPr>
        <p:spPr>
          <a:xfrm>
            <a:off x="9466811" y="2304704"/>
            <a:ext cx="0" cy="1299"/>
          </a:xfrm>
          <a:custGeom>
            <a:avLst/>
            <a:gdLst/>
            <a:ahLst/>
            <a:cxnLst/>
            <a:rect l="l" t="t" r="r" b="b"/>
            <a:pathLst>
              <a:path h="1904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078" name="object 10078"/>
          <p:cNvSpPr/>
          <p:nvPr/>
        </p:nvSpPr>
        <p:spPr>
          <a:xfrm>
            <a:off x="9464731" y="229015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079" name="object 10079"/>
          <p:cNvSpPr/>
          <p:nvPr/>
        </p:nvSpPr>
        <p:spPr>
          <a:xfrm>
            <a:off x="9464731" y="2290157"/>
            <a:ext cx="0" cy="216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1524" y="1524"/>
                </a:moveTo>
                <a:lnTo>
                  <a:pt x="1524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080" name="object 10080"/>
          <p:cNvSpPr/>
          <p:nvPr/>
        </p:nvSpPr>
        <p:spPr>
          <a:xfrm>
            <a:off x="9464731" y="2292234"/>
            <a:ext cx="0" cy="3464"/>
          </a:xfrm>
          <a:custGeom>
            <a:avLst/>
            <a:gdLst/>
            <a:ahLst/>
            <a:cxnLst/>
            <a:rect l="l" t="t" r="r" b="b"/>
            <a:pathLst>
              <a:path h="5079">
                <a:moveTo>
                  <a:pt x="-1524" y="2286"/>
                </a:moveTo>
                <a:lnTo>
                  <a:pt x="1524" y="2286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081" name="object 10081"/>
          <p:cNvSpPr/>
          <p:nvPr/>
        </p:nvSpPr>
        <p:spPr>
          <a:xfrm>
            <a:off x="9464731" y="2295351"/>
            <a:ext cx="0" cy="3464"/>
          </a:xfrm>
          <a:custGeom>
            <a:avLst/>
            <a:gdLst/>
            <a:ahLst/>
            <a:cxnLst/>
            <a:rect l="l" t="t" r="r" b="b"/>
            <a:pathLst>
              <a:path h="5079">
                <a:moveTo>
                  <a:pt x="-1524" y="2285"/>
                </a:moveTo>
                <a:lnTo>
                  <a:pt x="1524" y="2285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082" name="object 10082"/>
          <p:cNvSpPr/>
          <p:nvPr/>
        </p:nvSpPr>
        <p:spPr>
          <a:xfrm>
            <a:off x="9464731" y="2298468"/>
            <a:ext cx="0" cy="3464"/>
          </a:xfrm>
          <a:custGeom>
            <a:avLst/>
            <a:gdLst/>
            <a:ahLst/>
            <a:cxnLst/>
            <a:rect l="l" t="t" r="r" b="b"/>
            <a:pathLst>
              <a:path h="5079">
                <a:moveTo>
                  <a:pt x="-1524" y="2285"/>
                </a:moveTo>
                <a:lnTo>
                  <a:pt x="1524" y="2285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083" name="object 10083"/>
          <p:cNvSpPr/>
          <p:nvPr/>
        </p:nvSpPr>
        <p:spPr>
          <a:xfrm>
            <a:off x="9464731" y="2301586"/>
            <a:ext cx="0" cy="216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1524" y="1524"/>
                </a:moveTo>
                <a:lnTo>
                  <a:pt x="1524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084" name="object 10084"/>
          <p:cNvSpPr/>
          <p:nvPr/>
        </p:nvSpPr>
        <p:spPr>
          <a:xfrm>
            <a:off x="9464731" y="2303665"/>
            <a:ext cx="0" cy="216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1524" y="1524"/>
                </a:moveTo>
                <a:lnTo>
                  <a:pt x="1524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085" name="object 10085"/>
          <p:cNvSpPr/>
          <p:nvPr/>
        </p:nvSpPr>
        <p:spPr>
          <a:xfrm>
            <a:off x="9464731" y="230574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086" name="object 10086"/>
          <p:cNvSpPr/>
          <p:nvPr/>
        </p:nvSpPr>
        <p:spPr>
          <a:xfrm>
            <a:off x="9466811" y="2304704"/>
            <a:ext cx="0" cy="1299"/>
          </a:xfrm>
          <a:custGeom>
            <a:avLst/>
            <a:gdLst/>
            <a:ahLst/>
            <a:cxnLst/>
            <a:rect l="l" t="t" r="r" b="b"/>
            <a:pathLst>
              <a:path h="1904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087" name="object 10087"/>
          <p:cNvSpPr/>
          <p:nvPr/>
        </p:nvSpPr>
        <p:spPr>
          <a:xfrm>
            <a:off x="9466811" y="2302626"/>
            <a:ext cx="0" cy="216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1524" y="1524"/>
                </a:moveTo>
                <a:lnTo>
                  <a:pt x="1524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088" name="object 10088"/>
          <p:cNvSpPr/>
          <p:nvPr/>
        </p:nvSpPr>
        <p:spPr>
          <a:xfrm>
            <a:off x="9466811" y="2300547"/>
            <a:ext cx="0" cy="216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1524" y="1524"/>
                </a:moveTo>
                <a:lnTo>
                  <a:pt x="1524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089" name="object 10089"/>
          <p:cNvSpPr/>
          <p:nvPr/>
        </p:nvSpPr>
        <p:spPr>
          <a:xfrm>
            <a:off x="9466811" y="2297430"/>
            <a:ext cx="0" cy="3464"/>
          </a:xfrm>
          <a:custGeom>
            <a:avLst/>
            <a:gdLst/>
            <a:ahLst/>
            <a:cxnLst/>
            <a:rect l="l" t="t" r="r" b="b"/>
            <a:pathLst>
              <a:path h="5079">
                <a:moveTo>
                  <a:pt x="-1524" y="2286"/>
                </a:moveTo>
                <a:lnTo>
                  <a:pt x="1524" y="2286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090" name="object 10090"/>
          <p:cNvSpPr/>
          <p:nvPr/>
        </p:nvSpPr>
        <p:spPr>
          <a:xfrm>
            <a:off x="9466811" y="2294311"/>
            <a:ext cx="0" cy="3464"/>
          </a:xfrm>
          <a:custGeom>
            <a:avLst/>
            <a:gdLst/>
            <a:ahLst/>
            <a:cxnLst/>
            <a:rect l="l" t="t" r="r" b="b"/>
            <a:pathLst>
              <a:path h="5079">
                <a:moveTo>
                  <a:pt x="-1524" y="2285"/>
                </a:moveTo>
                <a:lnTo>
                  <a:pt x="1524" y="2285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091" name="object 10091"/>
          <p:cNvSpPr/>
          <p:nvPr/>
        </p:nvSpPr>
        <p:spPr>
          <a:xfrm>
            <a:off x="9466811" y="2292235"/>
            <a:ext cx="0" cy="216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1524" y="1524"/>
                </a:moveTo>
                <a:lnTo>
                  <a:pt x="1524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092" name="object 10092"/>
          <p:cNvSpPr/>
          <p:nvPr/>
        </p:nvSpPr>
        <p:spPr>
          <a:xfrm>
            <a:off x="9466811" y="2290157"/>
            <a:ext cx="0" cy="216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1524" y="1524"/>
                </a:moveTo>
                <a:lnTo>
                  <a:pt x="1524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093" name="object 10093"/>
          <p:cNvSpPr/>
          <p:nvPr/>
        </p:nvSpPr>
        <p:spPr>
          <a:xfrm>
            <a:off x="9466811" y="229015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094" name="object 10094"/>
          <p:cNvSpPr/>
          <p:nvPr/>
        </p:nvSpPr>
        <p:spPr>
          <a:xfrm>
            <a:off x="9465771" y="230678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095" name="object 10095"/>
          <p:cNvSpPr/>
          <p:nvPr/>
        </p:nvSpPr>
        <p:spPr>
          <a:xfrm>
            <a:off x="9465771" y="230678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096" name="object 10096"/>
          <p:cNvSpPr/>
          <p:nvPr/>
        </p:nvSpPr>
        <p:spPr>
          <a:xfrm>
            <a:off x="9464732" y="2306781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097" name="object 10097"/>
          <p:cNvSpPr/>
          <p:nvPr/>
        </p:nvSpPr>
        <p:spPr>
          <a:xfrm>
            <a:off x="9464731" y="2305742"/>
            <a:ext cx="0" cy="1299"/>
          </a:xfrm>
          <a:custGeom>
            <a:avLst/>
            <a:gdLst/>
            <a:ahLst/>
            <a:cxnLst/>
            <a:rect l="l" t="t" r="r" b="b"/>
            <a:pathLst>
              <a:path h="1904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098" name="object 10098"/>
          <p:cNvSpPr/>
          <p:nvPr/>
        </p:nvSpPr>
        <p:spPr>
          <a:xfrm>
            <a:off x="9464731" y="230574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099" name="object 10099"/>
          <p:cNvSpPr/>
          <p:nvPr/>
        </p:nvSpPr>
        <p:spPr>
          <a:xfrm>
            <a:off x="9464731" y="230574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100" name="object 10100"/>
          <p:cNvSpPr/>
          <p:nvPr/>
        </p:nvSpPr>
        <p:spPr>
          <a:xfrm>
            <a:off x="9464731" y="230574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101" name="object 10101"/>
          <p:cNvSpPr/>
          <p:nvPr/>
        </p:nvSpPr>
        <p:spPr>
          <a:xfrm>
            <a:off x="9464731" y="2304704"/>
            <a:ext cx="0" cy="1299"/>
          </a:xfrm>
          <a:custGeom>
            <a:avLst/>
            <a:gdLst/>
            <a:ahLst/>
            <a:cxnLst/>
            <a:rect l="l" t="t" r="r" b="b"/>
            <a:pathLst>
              <a:path h="1904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102" name="object 10102"/>
          <p:cNvSpPr/>
          <p:nvPr/>
        </p:nvSpPr>
        <p:spPr>
          <a:xfrm>
            <a:off x="9464731" y="230470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103" name="object 10103"/>
          <p:cNvSpPr/>
          <p:nvPr/>
        </p:nvSpPr>
        <p:spPr>
          <a:xfrm>
            <a:off x="9464732" y="2304704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104" name="object 10104"/>
          <p:cNvSpPr/>
          <p:nvPr/>
        </p:nvSpPr>
        <p:spPr>
          <a:xfrm>
            <a:off x="9465771" y="230470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105" name="object 10105"/>
          <p:cNvSpPr/>
          <p:nvPr/>
        </p:nvSpPr>
        <p:spPr>
          <a:xfrm>
            <a:off x="9465771" y="230470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106" name="object 10106"/>
          <p:cNvSpPr/>
          <p:nvPr/>
        </p:nvSpPr>
        <p:spPr>
          <a:xfrm>
            <a:off x="9465771" y="230470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107" name="object 10107"/>
          <p:cNvSpPr/>
          <p:nvPr/>
        </p:nvSpPr>
        <p:spPr>
          <a:xfrm>
            <a:off x="9465771" y="2304704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108" name="object 10108"/>
          <p:cNvSpPr/>
          <p:nvPr/>
        </p:nvSpPr>
        <p:spPr>
          <a:xfrm>
            <a:off x="9466811" y="230470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109" name="object 10109"/>
          <p:cNvSpPr/>
          <p:nvPr/>
        </p:nvSpPr>
        <p:spPr>
          <a:xfrm>
            <a:off x="9466811" y="230470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110" name="object 10110"/>
          <p:cNvSpPr/>
          <p:nvPr/>
        </p:nvSpPr>
        <p:spPr>
          <a:xfrm>
            <a:off x="9466811" y="2304704"/>
            <a:ext cx="0" cy="1299"/>
          </a:xfrm>
          <a:custGeom>
            <a:avLst/>
            <a:gdLst/>
            <a:ahLst/>
            <a:cxnLst/>
            <a:rect l="l" t="t" r="r" b="b"/>
            <a:pathLst>
              <a:path h="1904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111" name="object 10111"/>
          <p:cNvSpPr/>
          <p:nvPr/>
        </p:nvSpPr>
        <p:spPr>
          <a:xfrm>
            <a:off x="9466811" y="230574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112" name="object 10112"/>
          <p:cNvSpPr/>
          <p:nvPr/>
        </p:nvSpPr>
        <p:spPr>
          <a:xfrm>
            <a:off x="9466811" y="230574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113" name="object 10113"/>
          <p:cNvSpPr/>
          <p:nvPr/>
        </p:nvSpPr>
        <p:spPr>
          <a:xfrm>
            <a:off x="9466811" y="230574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114" name="object 10114"/>
          <p:cNvSpPr/>
          <p:nvPr/>
        </p:nvSpPr>
        <p:spPr>
          <a:xfrm>
            <a:off x="9466811" y="2305742"/>
            <a:ext cx="0" cy="1299"/>
          </a:xfrm>
          <a:custGeom>
            <a:avLst/>
            <a:gdLst/>
            <a:ahLst/>
            <a:cxnLst/>
            <a:rect l="l" t="t" r="r" b="b"/>
            <a:pathLst>
              <a:path h="1904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115" name="object 10115"/>
          <p:cNvSpPr/>
          <p:nvPr/>
        </p:nvSpPr>
        <p:spPr>
          <a:xfrm>
            <a:off x="9466811" y="230678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116" name="object 10116"/>
          <p:cNvSpPr/>
          <p:nvPr/>
        </p:nvSpPr>
        <p:spPr>
          <a:xfrm>
            <a:off x="9465771" y="2306781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117" name="object 10117"/>
          <p:cNvSpPr/>
          <p:nvPr/>
        </p:nvSpPr>
        <p:spPr>
          <a:xfrm>
            <a:off x="9465771" y="230678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118" name="object 10118"/>
          <p:cNvSpPr/>
          <p:nvPr/>
        </p:nvSpPr>
        <p:spPr>
          <a:xfrm>
            <a:off x="9465771" y="228911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119" name="object 10119"/>
          <p:cNvSpPr/>
          <p:nvPr/>
        </p:nvSpPr>
        <p:spPr>
          <a:xfrm>
            <a:off x="9465771" y="2289117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120" name="object 10120"/>
          <p:cNvSpPr/>
          <p:nvPr/>
        </p:nvSpPr>
        <p:spPr>
          <a:xfrm>
            <a:off x="9466811" y="228911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121" name="object 10121"/>
          <p:cNvSpPr/>
          <p:nvPr/>
        </p:nvSpPr>
        <p:spPr>
          <a:xfrm>
            <a:off x="9466811" y="228911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122" name="object 10122"/>
          <p:cNvSpPr/>
          <p:nvPr/>
        </p:nvSpPr>
        <p:spPr>
          <a:xfrm>
            <a:off x="9466811" y="2289117"/>
            <a:ext cx="0" cy="1299"/>
          </a:xfrm>
          <a:custGeom>
            <a:avLst/>
            <a:gdLst/>
            <a:ahLst/>
            <a:cxnLst/>
            <a:rect l="l" t="t" r="r" b="b"/>
            <a:pathLst>
              <a:path h="1904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123" name="object 10123"/>
          <p:cNvSpPr/>
          <p:nvPr/>
        </p:nvSpPr>
        <p:spPr>
          <a:xfrm>
            <a:off x="9466811" y="229015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124" name="object 10124"/>
          <p:cNvSpPr/>
          <p:nvPr/>
        </p:nvSpPr>
        <p:spPr>
          <a:xfrm>
            <a:off x="9466811" y="229015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125" name="object 10125"/>
          <p:cNvSpPr/>
          <p:nvPr/>
        </p:nvSpPr>
        <p:spPr>
          <a:xfrm>
            <a:off x="9466811" y="229015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126" name="object 10126"/>
          <p:cNvSpPr/>
          <p:nvPr/>
        </p:nvSpPr>
        <p:spPr>
          <a:xfrm>
            <a:off x="9466811" y="2290157"/>
            <a:ext cx="0" cy="1299"/>
          </a:xfrm>
          <a:custGeom>
            <a:avLst/>
            <a:gdLst/>
            <a:ahLst/>
            <a:cxnLst/>
            <a:rect l="l" t="t" r="r" b="b"/>
            <a:pathLst>
              <a:path h="1904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127" name="object 10127"/>
          <p:cNvSpPr/>
          <p:nvPr/>
        </p:nvSpPr>
        <p:spPr>
          <a:xfrm>
            <a:off x="9466811" y="229119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128" name="object 10128"/>
          <p:cNvSpPr/>
          <p:nvPr/>
        </p:nvSpPr>
        <p:spPr>
          <a:xfrm>
            <a:off x="9465771" y="2291195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129" name="object 10129"/>
          <p:cNvSpPr/>
          <p:nvPr/>
        </p:nvSpPr>
        <p:spPr>
          <a:xfrm>
            <a:off x="9465771" y="229119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130" name="object 10130"/>
          <p:cNvSpPr/>
          <p:nvPr/>
        </p:nvSpPr>
        <p:spPr>
          <a:xfrm>
            <a:off x="9465771" y="229119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131" name="object 10131"/>
          <p:cNvSpPr/>
          <p:nvPr/>
        </p:nvSpPr>
        <p:spPr>
          <a:xfrm>
            <a:off x="9465771" y="229119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132" name="object 10132"/>
          <p:cNvSpPr/>
          <p:nvPr/>
        </p:nvSpPr>
        <p:spPr>
          <a:xfrm>
            <a:off x="9464732" y="2291195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133" name="object 10133"/>
          <p:cNvSpPr/>
          <p:nvPr/>
        </p:nvSpPr>
        <p:spPr>
          <a:xfrm>
            <a:off x="9464731" y="2290157"/>
            <a:ext cx="0" cy="1299"/>
          </a:xfrm>
          <a:custGeom>
            <a:avLst/>
            <a:gdLst/>
            <a:ahLst/>
            <a:cxnLst/>
            <a:rect l="l" t="t" r="r" b="b"/>
            <a:pathLst>
              <a:path h="1904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134" name="object 10134"/>
          <p:cNvSpPr/>
          <p:nvPr/>
        </p:nvSpPr>
        <p:spPr>
          <a:xfrm>
            <a:off x="9464731" y="229015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135" name="object 10135"/>
          <p:cNvSpPr/>
          <p:nvPr/>
        </p:nvSpPr>
        <p:spPr>
          <a:xfrm>
            <a:off x="9464731" y="229015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136" name="object 10136"/>
          <p:cNvSpPr/>
          <p:nvPr/>
        </p:nvSpPr>
        <p:spPr>
          <a:xfrm>
            <a:off x="9464731" y="229015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137" name="object 10137"/>
          <p:cNvSpPr/>
          <p:nvPr/>
        </p:nvSpPr>
        <p:spPr>
          <a:xfrm>
            <a:off x="9464731" y="2289117"/>
            <a:ext cx="0" cy="1299"/>
          </a:xfrm>
          <a:custGeom>
            <a:avLst/>
            <a:gdLst/>
            <a:ahLst/>
            <a:cxnLst/>
            <a:rect l="l" t="t" r="r" b="b"/>
            <a:pathLst>
              <a:path h="1904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138" name="object 10138"/>
          <p:cNvSpPr/>
          <p:nvPr/>
        </p:nvSpPr>
        <p:spPr>
          <a:xfrm>
            <a:off x="9464731" y="228911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139" name="object 10139"/>
          <p:cNvSpPr/>
          <p:nvPr/>
        </p:nvSpPr>
        <p:spPr>
          <a:xfrm>
            <a:off x="9464732" y="2289117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140" name="object 10140"/>
          <p:cNvSpPr/>
          <p:nvPr/>
        </p:nvSpPr>
        <p:spPr>
          <a:xfrm>
            <a:off x="9465771" y="228911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141" name="object 10141"/>
          <p:cNvSpPr/>
          <p:nvPr/>
        </p:nvSpPr>
        <p:spPr>
          <a:xfrm>
            <a:off x="9465771" y="228911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142" name="object 10142"/>
          <p:cNvSpPr/>
          <p:nvPr/>
        </p:nvSpPr>
        <p:spPr>
          <a:xfrm>
            <a:off x="9444990" y="2305742"/>
            <a:ext cx="10391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1524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143" name="object 10143"/>
          <p:cNvSpPr/>
          <p:nvPr/>
        </p:nvSpPr>
        <p:spPr>
          <a:xfrm>
            <a:off x="9455379" y="2302625"/>
            <a:ext cx="3464" cy="3464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4572" y="457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144" name="object 10144"/>
          <p:cNvSpPr/>
          <p:nvPr/>
        </p:nvSpPr>
        <p:spPr>
          <a:xfrm>
            <a:off x="9453302" y="2302625"/>
            <a:ext cx="2165" cy="3464"/>
          </a:xfrm>
          <a:custGeom>
            <a:avLst/>
            <a:gdLst/>
            <a:ahLst/>
            <a:cxnLst/>
            <a:rect l="l" t="t" r="r" b="b"/>
            <a:pathLst>
              <a:path w="3175" h="5079">
                <a:moveTo>
                  <a:pt x="3048" y="0"/>
                </a:moveTo>
                <a:lnTo>
                  <a:pt x="0" y="4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145" name="object 10145"/>
          <p:cNvSpPr/>
          <p:nvPr/>
        </p:nvSpPr>
        <p:spPr>
          <a:xfrm>
            <a:off x="9453302" y="2305742"/>
            <a:ext cx="2165" cy="216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0" y="0"/>
                </a:moveTo>
                <a:lnTo>
                  <a:pt x="3048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146" name="object 10146"/>
          <p:cNvSpPr/>
          <p:nvPr/>
        </p:nvSpPr>
        <p:spPr>
          <a:xfrm>
            <a:off x="9455381" y="2305742"/>
            <a:ext cx="3464" cy="2165"/>
          </a:xfrm>
          <a:custGeom>
            <a:avLst/>
            <a:gdLst/>
            <a:ahLst/>
            <a:cxnLst/>
            <a:rect l="l" t="t" r="r" b="b"/>
            <a:pathLst>
              <a:path w="5079" h="3175">
                <a:moveTo>
                  <a:pt x="0" y="3048"/>
                </a:moveTo>
                <a:lnTo>
                  <a:pt x="4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147" name="object 10147"/>
          <p:cNvSpPr/>
          <p:nvPr/>
        </p:nvSpPr>
        <p:spPr>
          <a:xfrm>
            <a:off x="9476162" y="2305742"/>
            <a:ext cx="10391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148" name="object 10148"/>
          <p:cNvSpPr/>
          <p:nvPr/>
        </p:nvSpPr>
        <p:spPr>
          <a:xfrm>
            <a:off x="9474083" y="2305742"/>
            <a:ext cx="2165" cy="216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0" y="0"/>
                </a:moveTo>
                <a:lnTo>
                  <a:pt x="3048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149" name="object 10149"/>
          <p:cNvSpPr/>
          <p:nvPr/>
        </p:nvSpPr>
        <p:spPr>
          <a:xfrm>
            <a:off x="9476162" y="2305742"/>
            <a:ext cx="3464" cy="2165"/>
          </a:xfrm>
          <a:custGeom>
            <a:avLst/>
            <a:gdLst/>
            <a:ahLst/>
            <a:cxnLst/>
            <a:rect l="l" t="t" r="r" b="b"/>
            <a:pathLst>
              <a:path w="5079" h="3175">
                <a:moveTo>
                  <a:pt x="0" y="3048"/>
                </a:moveTo>
                <a:lnTo>
                  <a:pt x="4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150" name="object 10150"/>
          <p:cNvSpPr/>
          <p:nvPr/>
        </p:nvSpPr>
        <p:spPr>
          <a:xfrm>
            <a:off x="9476162" y="2302625"/>
            <a:ext cx="3464" cy="3464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4572" y="457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151" name="object 10151"/>
          <p:cNvSpPr/>
          <p:nvPr/>
        </p:nvSpPr>
        <p:spPr>
          <a:xfrm>
            <a:off x="9474083" y="2302625"/>
            <a:ext cx="2165" cy="3464"/>
          </a:xfrm>
          <a:custGeom>
            <a:avLst/>
            <a:gdLst/>
            <a:ahLst/>
            <a:cxnLst/>
            <a:rect l="l" t="t" r="r" b="b"/>
            <a:pathLst>
              <a:path w="3175" h="5079">
                <a:moveTo>
                  <a:pt x="3048" y="0"/>
                </a:moveTo>
                <a:lnTo>
                  <a:pt x="0" y="4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152" name="object 10152"/>
          <p:cNvSpPr/>
          <p:nvPr/>
        </p:nvSpPr>
        <p:spPr>
          <a:xfrm>
            <a:off x="9427325" y="2170660"/>
            <a:ext cx="0" cy="87457"/>
          </a:xfrm>
          <a:custGeom>
            <a:avLst/>
            <a:gdLst/>
            <a:ahLst/>
            <a:cxnLst/>
            <a:rect l="l" t="t" r="r" b="b"/>
            <a:pathLst>
              <a:path h="128270">
                <a:moveTo>
                  <a:pt x="0" y="128016"/>
                </a:moveTo>
                <a:lnTo>
                  <a:pt x="0" y="0"/>
                </a:lnTo>
              </a:path>
            </a:pathLst>
          </a:custGeom>
          <a:ln w="3175">
            <a:solidFill>
              <a:srgbClr val="7F7F7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153" name="object 10153"/>
          <p:cNvSpPr/>
          <p:nvPr/>
        </p:nvSpPr>
        <p:spPr>
          <a:xfrm>
            <a:off x="9427325" y="2170660"/>
            <a:ext cx="77932" cy="0"/>
          </a:xfrm>
          <a:custGeom>
            <a:avLst/>
            <a:gdLst/>
            <a:ahLst/>
            <a:cxnLst/>
            <a:rect l="l" t="t" r="r" b="b"/>
            <a:pathLst>
              <a:path w="114300">
                <a:moveTo>
                  <a:pt x="0" y="0"/>
                </a:moveTo>
                <a:lnTo>
                  <a:pt x="114300" y="0"/>
                </a:lnTo>
              </a:path>
            </a:pathLst>
          </a:custGeom>
          <a:ln w="3175">
            <a:solidFill>
              <a:srgbClr val="7F7F7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154" name="object 10154"/>
          <p:cNvSpPr/>
          <p:nvPr/>
        </p:nvSpPr>
        <p:spPr>
          <a:xfrm>
            <a:off x="9505257" y="2170660"/>
            <a:ext cx="0" cy="87457"/>
          </a:xfrm>
          <a:custGeom>
            <a:avLst/>
            <a:gdLst/>
            <a:ahLst/>
            <a:cxnLst/>
            <a:rect l="l" t="t" r="r" b="b"/>
            <a:pathLst>
              <a:path h="128270">
                <a:moveTo>
                  <a:pt x="0" y="0"/>
                </a:moveTo>
                <a:lnTo>
                  <a:pt x="0" y="128016"/>
                </a:lnTo>
              </a:path>
            </a:pathLst>
          </a:custGeom>
          <a:ln w="3175">
            <a:solidFill>
              <a:srgbClr val="7F7F7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155" name="object 10155"/>
          <p:cNvSpPr/>
          <p:nvPr/>
        </p:nvSpPr>
        <p:spPr>
          <a:xfrm>
            <a:off x="9390956" y="1482783"/>
            <a:ext cx="2165" cy="216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3048" y="304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156" name="object 10156"/>
          <p:cNvSpPr/>
          <p:nvPr/>
        </p:nvSpPr>
        <p:spPr>
          <a:xfrm>
            <a:off x="9388879" y="1482783"/>
            <a:ext cx="2165" cy="216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3048" y="0"/>
                </a:moveTo>
                <a:lnTo>
                  <a:pt x="0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157" name="object 10157"/>
          <p:cNvSpPr/>
          <p:nvPr/>
        </p:nvSpPr>
        <p:spPr>
          <a:xfrm>
            <a:off x="9388879" y="1484860"/>
            <a:ext cx="2165" cy="216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0" y="0"/>
                </a:moveTo>
                <a:lnTo>
                  <a:pt x="3048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158" name="object 10158"/>
          <p:cNvSpPr/>
          <p:nvPr/>
        </p:nvSpPr>
        <p:spPr>
          <a:xfrm>
            <a:off x="9390958" y="1484860"/>
            <a:ext cx="2165" cy="216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0" y="3048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159" name="object 10159"/>
          <p:cNvSpPr/>
          <p:nvPr/>
        </p:nvSpPr>
        <p:spPr>
          <a:xfrm>
            <a:off x="9379526" y="1483822"/>
            <a:ext cx="3464" cy="1299"/>
          </a:xfrm>
          <a:custGeom>
            <a:avLst/>
            <a:gdLst/>
            <a:ahLst/>
            <a:cxnLst/>
            <a:rect l="l" t="t" r="r" b="b"/>
            <a:pathLst>
              <a:path w="5079" h="1905">
                <a:moveTo>
                  <a:pt x="4572" y="152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160" name="object 10160"/>
          <p:cNvSpPr/>
          <p:nvPr/>
        </p:nvSpPr>
        <p:spPr>
          <a:xfrm>
            <a:off x="9379527" y="1483822"/>
            <a:ext cx="0" cy="3464"/>
          </a:xfrm>
          <a:custGeom>
            <a:avLst/>
            <a:gdLst/>
            <a:ahLst/>
            <a:cxnLst/>
            <a:rect l="l" t="t" r="r" b="b"/>
            <a:pathLst>
              <a:path h="5080">
                <a:moveTo>
                  <a:pt x="-1524" y="2285"/>
                </a:moveTo>
                <a:lnTo>
                  <a:pt x="1524" y="2285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161" name="object 10161"/>
          <p:cNvSpPr/>
          <p:nvPr/>
        </p:nvSpPr>
        <p:spPr>
          <a:xfrm>
            <a:off x="9379527" y="1484860"/>
            <a:ext cx="3464" cy="2165"/>
          </a:xfrm>
          <a:custGeom>
            <a:avLst/>
            <a:gdLst/>
            <a:ahLst/>
            <a:cxnLst/>
            <a:rect l="l" t="t" r="r" b="b"/>
            <a:pathLst>
              <a:path w="5079" h="3175">
                <a:moveTo>
                  <a:pt x="0" y="3048"/>
                </a:moveTo>
                <a:lnTo>
                  <a:pt x="4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162" name="object 10162"/>
          <p:cNvSpPr/>
          <p:nvPr/>
        </p:nvSpPr>
        <p:spPr>
          <a:xfrm>
            <a:off x="9370174" y="1482783"/>
            <a:ext cx="2165" cy="216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3048" y="304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163" name="object 10163"/>
          <p:cNvSpPr/>
          <p:nvPr/>
        </p:nvSpPr>
        <p:spPr>
          <a:xfrm>
            <a:off x="9368096" y="1482783"/>
            <a:ext cx="2165" cy="216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3048" y="0"/>
                </a:moveTo>
                <a:lnTo>
                  <a:pt x="0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164" name="object 10164"/>
          <p:cNvSpPr/>
          <p:nvPr/>
        </p:nvSpPr>
        <p:spPr>
          <a:xfrm>
            <a:off x="9368096" y="1484860"/>
            <a:ext cx="2165" cy="216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0" y="0"/>
                </a:moveTo>
                <a:lnTo>
                  <a:pt x="3048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165" name="object 10165"/>
          <p:cNvSpPr/>
          <p:nvPr/>
        </p:nvSpPr>
        <p:spPr>
          <a:xfrm>
            <a:off x="9370174" y="1484860"/>
            <a:ext cx="2165" cy="216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0" y="3048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166" name="object 10166"/>
          <p:cNvSpPr/>
          <p:nvPr/>
        </p:nvSpPr>
        <p:spPr>
          <a:xfrm>
            <a:off x="9388879" y="1491095"/>
            <a:ext cx="15586" cy="4330"/>
          </a:xfrm>
          <a:custGeom>
            <a:avLst/>
            <a:gdLst/>
            <a:ahLst/>
            <a:cxnLst/>
            <a:rect l="l" t="t" r="r" b="b"/>
            <a:pathLst>
              <a:path w="22859" h="6350">
                <a:moveTo>
                  <a:pt x="22859" y="609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167" name="object 10167"/>
          <p:cNvSpPr/>
          <p:nvPr/>
        </p:nvSpPr>
        <p:spPr>
          <a:xfrm>
            <a:off x="9372253" y="1491095"/>
            <a:ext cx="16885" cy="0"/>
          </a:xfrm>
          <a:custGeom>
            <a:avLst/>
            <a:gdLst/>
            <a:ahLst/>
            <a:cxnLst/>
            <a:rect l="l" t="t" r="r" b="b"/>
            <a:pathLst>
              <a:path w="24765">
                <a:moveTo>
                  <a:pt x="24383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168" name="object 10168"/>
          <p:cNvSpPr/>
          <p:nvPr/>
        </p:nvSpPr>
        <p:spPr>
          <a:xfrm>
            <a:off x="9356666" y="1491095"/>
            <a:ext cx="15586" cy="4330"/>
          </a:xfrm>
          <a:custGeom>
            <a:avLst/>
            <a:gdLst/>
            <a:ahLst/>
            <a:cxnLst/>
            <a:rect l="l" t="t" r="r" b="b"/>
            <a:pathLst>
              <a:path w="22859" h="6350">
                <a:moveTo>
                  <a:pt x="22859" y="0"/>
                </a:moveTo>
                <a:lnTo>
                  <a:pt x="0" y="609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169" name="object 10169"/>
          <p:cNvSpPr/>
          <p:nvPr/>
        </p:nvSpPr>
        <p:spPr>
          <a:xfrm>
            <a:off x="9359784" y="1494212"/>
            <a:ext cx="1299" cy="8659"/>
          </a:xfrm>
          <a:custGeom>
            <a:avLst/>
            <a:gdLst/>
            <a:ahLst/>
            <a:cxnLst/>
            <a:rect l="l" t="t" r="r" b="b"/>
            <a:pathLst>
              <a:path w="1904" h="12700">
                <a:moveTo>
                  <a:pt x="1524" y="0"/>
                </a:moveTo>
                <a:lnTo>
                  <a:pt x="0" y="1219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170" name="object 10170"/>
          <p:cNvSpPr/>
          <p:nvPr/>
        </p:nvSpPr>
        <p:spPr>
          <a:xfrm>
            <a:off x="9359784" y="1502526"/>
            <a:ext cx="4330" cy="8659"/>
          </a:xfrm>
          <a:custGeom>
            <a:avLst/>
            <a:gdLst/>
            <a:ahLst/>
            <a:cxnLst/>
            <a:rect l="l" t="t" r="r" b="b"/>
            <a:pathLst>
              <a:path w="6350" h="12700">
                <a:moveTo>
                  <a:pt x="0" y="0"/>
                </a:moveTo>
                <a:lnTo>
                  <a:pt x="6096" y="1219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171" name="object 10171"/>
          <p:cNvSpPr/>
          <p:nvPr/>
        </p:nvSpPr>
        <p:spPr>
          <a:xfrm>
            <a:off x="9363941" y="1510838"/>
            <a:ext cx="10391" cy="5195"/>
          </a:xfrm>
          <a:custGeom>
            <a:avLst/>
            <a:gdLst/>
            <a:ahLst/>
            <a:cxnLst/>
            <a:rect l="l" t="t" r="r" b="b"/>
            <a:pathLst>
              <a:path w="15240" h="7619">
                <a:moveTo>
                  <a:pt x="0" y="0"/>
                </a:moveTo>
                <a:lnTo>
                  <a:pt x="15240" y="76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172" name="object 10172"/>
          <p:cNvSpPr/>
          <p:nvPr/>
        </p:nvSpPr>
        <p:spPr>
          <a:xfrm>
            <a:off x="9374331" y="1516034"/>
            <a:ext cx="12556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173" name="object 10173"/>
          <p:cNvSpPr/>
          <p:nvPr/>
        </p:nvSpPr>
        <p:spPr>
          <a:xfrm>
            <a:off x="9386800" y="1510838"/>
            <a:ext cx="10391" cy="5195"/>
          </a:xfrm>
          <a:custGeom>
            <a:avLst/>
            <a:gdLst/>
            <a:ahLst/>
            <a:cxnLst/>
            <a:rect l="l" t="t" r="r" b="b"/>
            <a:pathLst>
              <a:path w="15240" h="7619">
                <a:moveTo>
                  <a:pt x="0" y="7620"/>
                </a:moveTo>
                <a:lnTo>
                  <a:pt x="1524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174" name="object 10174"/>
          <p:cNvSpPr/>
          <p:nvPr/>
        </p:nvSpPr>
        <p:spPr>
          <a:xfrm>
            <a:off x="9397191" y="1502526"/>
            <a:ext cx="4330" cy="8659"/>
          </a:xfrm>
          <a:custGeom>
            <a:avLst/>
            <a:gdLst/>
            <a:ahLst/>
            <a:cxnLst/>
            <a:rect l="l" t="t" r="r" b="b"/>
            <a:pathLst>
              <a:path w="6350" h="12700">
                <a:moveTo>
                  <a:pt x="0" y="12192"/>
                </a:moveTo>
                <a:lnTo>
                  <a:pt x="609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175" name="object 10175"/>
          <p:cNvSpPr/>
          <p:nvPr/>
        </p:nvSpPr>
        <p:spPr>
          <a:xfrm>
            <a:off x="9400309" y="1494212"/>
            <a:ext cx="1299" cy="8659"/>
          </a:xfrm>
          <a:custGeom>
            <a:avLst/>
            <a:gdLst/>
            <a:ahLst/>
            <a:cxnLst/>
            <a:rect l="l" t="t" r="r" b="b"/>
            <a:pathLst>
              <a:path w="1904" h="12700">
                <a:moveTo>
                  <a:pt x="1524" y="1219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176" name="object 10176"/>
          <p:cNvSpPr/>
          <p:nvPr/>
        </p:nvSpPr>
        <p:spPr>
          <a:xfrm>
            <a:off x="9355627" y="1500447"/>
            <a:ext cx="4330" cy="9525"/>
          </a:xfrm>
          <a:custGeom>
            <a:avLst/>
            <a:gdLst/>
            <a:ahLst/>
            <a:cxnLst/>
            <a:rect l="l" t="t" r="r" b="b"/>
            <a:pathLst>
              <a:path w="6350" h="13969">
                <a:moveTo>
                  <a:pt x="0" y="0"/>
                </a:moveTo>
                <a:lnTo>
                  <a:pt x="6096" y="1371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177" name="object 10177"/>
          <p:cNvSpPr/>
          <p:nvPr/>
        </p:nvSpPr>
        <p:spPr>
          <a:xfrm>
            <a:off x="9359784" y="1509800"/>
            <a:ext cx="8659" cy="7360"/>
          </a:xfrm>
          <a:custGeom>
            <a:avLst/>
            <a:gdLst/>
            <a:ahLst/>
            <a:cxnLst/>
            <a:rect l="l" t="t" r="r" b="b"/>
            <a:pathLst>
              <a:path w="12700" h="10794">
                <a:moveTo>
                  <a:pt x="0" y="0"/>
                </a:moveTo>
                <a:lnTo>
                  <a:pt x="12192" y="106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178" name="object 10178"/>
          <p:cNvSpPr/>
          <p:nvPr/>
        </p:nvSpPr>
        <p:spPr>
          <a:xfrm>
            <a:off x="9368096" y="1517072"/>
            <a:ext cx="12556" cy="3464"/>
          </a:xfrm>
          <a:custGeom>
            <a:avLst/>
            <a:gdLst/>
            <a:ahLst/>
            <a:cxnLst/>
            <a:rect l="l" t="t" r="r" b="b"/>
            <a:pathLst>
              <a:path w="18415" h="5080">
                <a:moveTo>
                  <a:pt x="0" y="0"/>
                </a:moveTo>
                <a:lnTo>
                  <a:pt x="18288" y="4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179" name="object 10179"/>
          <p:cNvSpPr/>
          <p:nvPr/>
        </p:nvSpPr>
        <p:spPr>
          <a:xfrm>
            <a:off x="9380565" y="1517072"/>
            <a:ext cx="12556" cy="3464"/>
          </a:xfrm>
          <a:custGeom>
            <a:avLst/>
            <a:gdLst/>
            <a:ahLst/>
            <a:cxnLst/>
            <a:rect l="l" t="t" r="r" b="b"/>
            <a:pathLst>
              <a:path w="18415" h="5080">
                <a:moveTo>
                  <a:pt x="0" y="4572"/>
                </a:moveTo>
                <a:lnTo>
                  <a:pt x="182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180" name="object 10180"/>
          <p:cNvSpPr/>
          <p:nvPr/>
        </p:nvSpPr>
        <p:spPr>
          <a:xfrm>
            <a:off x="9393034" y="1509800"/>
            <a:ext cx="9525" cy="7360"/>
          </a:xfrm>
          <a:custGeom>
            <a:avLst/>
            <a:gdLst/>
            <a:ahLst/>
            <a:cxnLst/>
            <a:rect l="l" t="t" r="r" b="b"/>
            <a:pathLst>
              <a:path w="13970" h="10794">
                <a:moveTo>
                  <a:pt x="0" y="10668"/>
                </a:moveTo>
                <a:lnTo>
                  <a:pt x="1371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181" name="object 10181"/>
          <p:cNvSpPr/>
          <p:nvPr/>
        </p:nvSpPr>
        <p:spPr>
          <a:xfrm>
            <a:off x="9402387" y="1500447"/>
            <a:ext cx="3464" cy="9525"/>
          </a:xfrm>
          <a:custGeom>
            <a:avLst/>
            <a:gdLst/>
            <a:ahLst/>
            <a:cxnLst/>
            <a:rect l="l" t="t" r="r" b="b"/>
            <a:pathLst>
              <a:path w="5079" h="13969">
                <a:moveTo>
                  <a:pt x="0" y="13716"/>
                </a:moveTo>
                <a:lnTo>
                  <a:pt x="4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182" name="object 10182"/>
          <p:cNvSpPr/>
          <p:nvPr/>
        </p:nvSpPr>
        <p:spPr>
          <a:xfrm>
            <a:off x="9402387" y="1490056"/>
            <a:ext cx="3464" cy="10391"/>
          </a:xfrm>
          <a:custGeom>
            <a:avLst/>
            <a:gdLst/>
            <a:ahLst/>
            <a:cxnLst/>
            <a:rect l="l" t="t" r="r" b="b"/>
            <a:pathLst>
              <a:path w="5079" h="15239">
                <a:moveTo>
                  <a:pt x="4572" y="1524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183" name="object 10183"/>
          <p:cNvSpPr/>
          <p:nvPr/>
        </p:nvSpPr>
        <p:spPr>
          <a:xfrm>
            <a:off x="9393035" y="1482783"/>
            <a:ext cx="9525" cy="7360"/>
          </a:xfrm>
          <a:custGeom>
            <a:avLst/>
            <a:gdLst/>
            <a:ahLst/>
            <a:cxnLst/>
            <a:rect l="l" t="t" r="r" b="b"/>
            <a:pathLst>
              <a:path w="13970" h="10794">
                <a:moveTo>
                  <a:pt x="13716" y="1066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184" name="object 10184"/>
          <p:cNvSpPr/>
          <p:nvPr/>
        </p:nvSpPr>
        <p:spPr>
          <a:xfrm>
            <a:off x="9380565" y="1479665"/>
            <a:ext cx="12556" cy="3464"/>
          </a:xfrm>
          <a:custGeom>
            <a:avLst/>
            <a:gdLst/>
            <a:ahLst/>
            <a:cxnLst/>
            <a:rect l="l" t="t" r="r" b="b"/>
            <a:pathLst>
              <a:path w="18415" h="5080">
                <a:moveTo>
                  <a:pt x="18288" y="457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185" name="object 10185"/>
          <p:cNvSpPr/>
          <p:nvPr/>
        </p:nvSpPr>
        <p:spPr>
          <a:xfrm>
            <a:off x="9368096" y="1479665"/>
            <a:ext cx="12556" cy="3464"/>
          </a:xfrm>
          <a:custGeom>
            <a:avLst/>
            <a:gdLst/>
            <a:ahLst/>
            <a:cxnLst/>
            <a:rect l="l" t="t" r="r" b="b"/>
            <a:pathLst>
              <a:path w="18415" h="5080">
                <a:moveTo>
                  <a:pt x="18288" y="0"/>
                </a:moveTo>
                <a:lnTo>
                  <a:pt x="0" y="4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186" name="object 10186"/>
          <p:cNvSpPr/>
          <p:nvPr/>
        </p:nvSpPr>
        <p:spPr>
          <a:xfrm>
            <a:off x="9359784" y="1482783"/>
            <a:ext cx="8659" cy="7360"/>
          </a:xfrm>
          <a:custGeom>
            <a:avLst/>
            <a:gdLst/>
            <a:ahLst/>
            <a:cxnLst/>
            <a:rect l="l" t="t" r="r" b="b"/>
            <a:pathLst>
              <a:path w="12700" h="10794">
                <a:moveTo>
                  <a:pt x="12192" y="0"/>
                </a:moveTo>
                <a:lnTo>
                  <a:pt x="0" y="106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187" name="object 10187"/>
          <p:cNvSpPr/>
          <p:nvPr/>
        </p:nvSpPr>
        <p:spPr>
          <a:xfrm>
            <a:off x="9355627" y="1490056"/>
            <a:ext cx="4330" cy="10391"/>
          </a:xfrm>
          <a:custGeom>
            <a:avLst/>
            <a:gdLst/>
            <a:ahLst/>
            <a:cxnLst/>
            <a:rect l="l" t="t" r="r" b="b"/>
            <a:pathLst>
              <a:path w="6350" h="15239">
                <a:moveTo>
                  <a:pt x="6096" y="0"/>
                </a:moveTo>
                <a:lnTo>
                  <a:pt x="0" y="1524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188" name="object 10188"/>
          <p:cNvSpPr/>
          <p:nvPr/>
        </p:nvSpPr>
        <p:spPr>
          <a:xfrm>
            <a:off x="9403425" y="1489018"/>
            <a:ext cx="4330" cy="11690"/>
          </a:xfrm>
          <a:custGeom>
            <a:avLst/>
            <a:gdLst/>
            <a:ahLst/>
            <a:cxnLst/>
            <a:rect l="l" t="t" r="r" b="b"/>
            <a:pathLst>
              <a:path w="6350" h="17144">
                <a:moveTo>
                  <a:pt x="6096" y="1676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189" name="object 10189"/>
          <p:cNvSpPr/>
          <p:nvPr/>
        </p:nvSpPr>
        <p:spPr>
          <a:xfrm>
            <a:off x="9394075" y="1480705"/>
            <a:ext cx="9525" cy="8659"/>
          </a:xfrm>
          <a:custGeom>
            <a:avLst/>
            <a:gdLst/>
            <a:ahLst/>
            <a:cxnLst/>
            <a:rect l="l" t="t" r="r" b="b"/>
            <a:pathLst>
              <a:path w="13970" h="12700">
                <a:moveTo>
                  <a:pt x="13716" y="1219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190" name="object 10190"/>
          <p:cNvSpPr/>
          <p:nvPr/>
        </p:nvSpPr>
        <p:spPr>
          <a:xfrm>
            <a:off x="9380565" y="1477586"/>
            <a:ext cx="13855" cy="3464"/>
          </a:xfrm>
          <a:custGeom>
            <a:avLst/>
            <a:gdLst/>
            <a:ahLst/>
            <a:cxnLst/>
            <a:rect l="l" t="t" r="r" b="b"/>
            <a:pathLst>
              <a:path w="20320" h="5080">
                <a:moveTo>
                  <a:pt x="19811" y="457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191" name="object 10191"/>
          <p:cNvSpPr/>
          <p:nvPr/>
        </p:nvSpPr>
        <p:spPr>
          <a:xfrm>
            <a:off x="9367057" y="1477586"/>
            <a:ext cx="13855" cy="3464"/>
          </a:xfrm>
          <a:custGeom>
            <a:avLst/>
            <a:gdLst/>
            <a:ahLst/>
            <a:cxnLst/>
            <a:rect l="l" t="t" r="r" b="b"/>
            <a:pathLst>
              <a:path w="20320" h="5080">
                <a:moveTo>
                  <a:pt x="19811" y="0"/>
                </a:moveTo>
                <a:lnTo>
                  <a:pt x="0" y="4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192" name="object 10192"/>
          <p:cNvSpPr/>
          <p:nvPr/>
        </p:nvSpPr>
        <p:spPr>
          <a:xfrm>
            <a:off x="9357705" y="1480705"/>
            <a:ext cx="9525" cy="8659"/>
          </a:xfrm>
          <a:custGeom>
            <a:avLst/>
            <a:gdLst/>
            <a:ahLst/>
            <a:cxnLst/>
            <a:rect l="l" t="t" r="r" b="b"/>
            <a:pathLst>
              <a:path w="13970" h="12700">
                <a:moveTo>
                  <a:pt x="13716" y="0"/>
                </a:moveTo>
                <a:lnTo>
                  <a:pt x="0" y="1219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193" name="object 10193"/>
          <p:cNvSpPr/>
          <p:nvPr/>
        </p:nvSpPr>
        <p:spPr>
          <a:xfrm>
            <a:off x="9354588" y="1489018"/>
            <a:ext cx="3464" cy="11690"/>
          </a:xfrm>
          <a:custGeom>
            <a:avLst/>
            <a:gdLst/>
            <a:ahLst/>
            <a:cxnLst/>
            <a:rect l="l" t="t" r="r" b="b"/>
            <a:pathLst>
              <a:path w="5079" h="17144">
                <a:moveTo>
                  <a:pt x="4572" y="0"/>
                </a:moveTo>
                <a:lnTo>
                  <a:pt x="0" y="1676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194" name="object 10194"/>
          <p:cNvSpPr/>
          <p:nvPr/>
        </p:nvSpPr>
        <p:spPr>
          <a:xfrm>
            <a:off x="9354588" y="1500447"/>
            <a:ext cx="3464" cy="10391"/>
          </a:xfrm>
          <a:custGeom>
            <a:avLst/>
            <a:gdLst/>
            <a:ahLst/>
            <a:cxnLst/>
            <a:rect l="l" t="t" r="r" b="b"/>
            <a:pathLst>
              <a:path w="5079" h="15239">
                <a:moveTo>
                  <a:pt x="0" y="0"/>
                </a:moveTo>
                <a:lnTo>
                  <a:pt x="4572" y="1524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195" name="object 10195"/>
          <p:cNvSpPr/>
          <p:nvPr/>
        </p:nvSpPr>
        <p:spPr>
          <a:xfrm>
            <a:off x="9357705" y="1510838"/>
            <a:ext cx="9525" cy="8659"/>
          </a:xfrm>
          <a:custGeom>
            <a:avLst/>
            <a:gdLst/>
            <a:ahLst/>
            <a:cxnLst/>
            <a:rect l="l" t="t" r="r" b="b"/>
            <a:pathLst>
              <a:path w="13970" h="12700">
                <a:moveTo>
                  <a:pt x="0" y="0"/>
                </a:moveTo>
                <a:lnTo>
                  <a:pt x="13716" y="1219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196" name="object 10196"/>
          <p:cNvSpPr/>
          <p:nvPr/>
        </p:nvSpPr>
        <p:spPr>
          <a:xfrm>
            <a:off x="9367057" y="1519151"/>
            <a:ext cx="13855" cy="3464"/>
          </a:xfrm>
          <a:custGeom>
            <a:avLst/>
            <a:gdLst/>
            <a:ahLst/>
            <a:cxnLst/>
            <a:rect l="l" t="t" r="r" b="b"/>
            <a:pathLst>
              <a:path w="20320" h="5080">
                <a:moveTo>
                  <a:pt x="0" y="0"/>
                </a:moveTo>
                <a:lnTo>
                  <a:pt x="19812" y="4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197" name="object 10197"/>
          <p:cNvSpPr/>
          <p:nvPr/>
        </p:nvSpPr>
        <p:spPr>
          <a:xfrm>
            <a:off x="9380565" y="1519151"/>
            <a:ext cx="13855" cy="3464"/>
          </a:xfrm>
          <a:custGeom>
            <a:avLst/>
            <a:gdLst/>
            <a:ahLst/>
            <a:cxnLst/>
            <a:rect l="l" t="t" r="r" b="b"/>
            <a:pathLst>
              <a:path w="20320" h="5080">
                <a:moveTo>
                  <a:pt x="0" y="4572"/>
                </a:moveTo>
                <a:lnTo>
                  <a:pt x="1981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198" name="object 10198"/>
          <p:cNvSpPr/>
          <p:nvPr/>
        </p:nvSpPr>
        <p:spPr>
          <a:xfrm>
            <a:off x="9394073" y="1510838"/>
            <a:ext cx="9525" cy="8659"/>
          </a:xfrm>
          <a:custGeom>
            <a:avLst/>
            <a:gdLst/>
            <a:ahLst/>
            <a:cxnLst/>
            <a:rect l="l" t="t" r="r" b="b"/>
            <a:pathLst>
              <a:path w="13970" h="12700">
                <a:moveTo>
                  <a:pt x="0" y="12192"/>
                </a:moveTo>
                <a:lnTo>
                  <a:pt x="1371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199" name="object 10199"/>
          <p:cNvSpPr/>
          <p:nvPr/>
        </p:nvSpPr>
        <p:spPr>
          <a:xfrm>
            <a:off x="9403426" y="1500447"/>
            <a:ext cx="4330" cy="10391"/>
          </a:xfrm>
          <a:custGeom>
            <a:avLst/>
            <a:gdLst/>
            <a:ahLst/>
            <a:cxnLst/>
            <a:rect l="l" t="t" r="r" b="b"/>
            <a:pathLst>
              <a:path w="6350" h="15239">
                <a:moveTo>
                  <a:pt x="0" y="15240"/>
                </a:moveTo>
                <a:lnTo>
                  <a:pt x="609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200" name="object 10200"/>
          <p:cNvSpPr/>
          <p:nvPr/>
        </p:nvSpPr>
        <p:spPr>
          <a:xfrm>
            <a:off x="9380565" y="1494212"/>
            <a:ext cx="2165" cy="1299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3048" y="152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201" name="object 10201"/>
          <p:cNvSpPr/>
          <p:nvPr/>
        </p:nvSpPr>
        <p:spPr>
          <a:xfrm>
            <a:off x="9378487" y="1494212"/>
            <a:ext cx="2165" cy="1299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3048" y="0"/>
                </a:moveTo>
                <a:lnTo>
                  <a:pt x="0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202" name="object 10202"/>
          <p:cNvSpPr/>
          <p:nvPr/>
        </p:nvSpPr>
        <p:spPr>
          <a:xfrm>
            <a:off x="9378488" y="1495251"/>
            <a:ext cx="2165" cy="216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0" y="0"/>
                </a:moveTo>
                <a:lnTo>
                  <a:pt x="3048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203" name="object 10203"/>
          <p:cNvSpPr/>
          <p:nvPr/>
        </p:nvSpPr>
        <p:spPr>
          <a:xfrm>
            <a:off x="9380565" y="1495251"/>
            <a:ext cx="2165" cy="216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0" y="3048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204" name="object 10204"/>
          <p:cNvSpPr/>
          <p:nvPr/>
        </p:nvSpPr>
        <p:spPr>
          <a:xfrm>
            <a:off x="9380565" y="1492134"/>
            <a:ext cx="3464" cy="3464"/>
          </a:xfrm>
          <a:custGeom>
            <a:avLst/>
            <a:gdLst/>
            <a:ahLst/>
            <a:cxnLst/>
            <a:rect l="l" t="t" r="r" b="b"/>
            <a:pathLst>
              <a:path w="5079" h="5080">
                <a:moveTo>
                  <a:pt x="4572" y="457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205" name="object 10205"/>
          <p:cNvSpPr/>
          <p:nvPr/>
        </p:nvSpPr>
        <p:spPr>
          <a:xfrm>
            <a:off x="9377448" y="1492134"/>
            <a:ext cx="3464" cy="3464"/>
          </a:xfrm>
          <a:custGeom>
            <a:avLst/>
            <a:gdLst/>
            <a:ahLst/>
            <a:cxnLst/>
            <a:rect l="l" t="t" r="r" b="b"/>
            <a:pathLst>
              <a:path w="5079" h="5080">
                <a:moveTo>
                  <a:pt x="4572" y="0"/>
                </a:moveTo>
                <a:lnTo>
                  <a:pt x="0" y="4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206" name="object 10206"/>
          <p:cNvSpPr/>
          <p:nvPr/>
        </p:nvSpPr>
        <p:spPr>
          <a:xfrm>
            <a:off x="9377449" y="1495251"/>
            <a:ext cx="3464" cy="4330"/>
          </a:xfrm>
          <a:custGeom>
            <a:avLst/>
            <a:gdLst/>
            <a:ahLst/>
            <a:cxnLst/>
            <a:rect l="l" t="t" r="r" b="b"/>
            <a:pathLst>
              <a:path w="5079" h="6350">
                <a:moveTo>
                  <a:pt x="0" y="0"/>
                </a:moveTo>
                <a:lnTo>
                  <a:pt x="4572" y="609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207" name="object 10207"/>
          <p:cNvSpPr/>
          <p:nvPr/>
        </p:nvSpPr>
        <p:spPr>
          <a:xfrm>
            <a:off x="9380565" y="1495251"/>
            <a:ext cx="3464" cy="4330"/>
          </a:xfrm>
          <a:custGeom>
            <a:avLst/>
            <a:gdLst/>
            <a:ahLst/>
            <a:cxnLst/>
            <a:rect l="l" t="t" r="r" b="b"/>
            <a:pathLst>
              <a:path w="5079" h="6350">
                <a:moveTo>
                  <a:pt x="0" y="6096"/>
                </a:moveTo>
                <a:lnTo>
                  <a:pt x="4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208" name="object 10208"/>
          <p:cNvSpPr/>
          <p:nvPr/>
        </p:nvSpPr>
        <p:spPr>
          <a:xfrm>
            <a:off x="9381604" y="1483822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1524" y="152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209" name="object 10209"/>
          <p:cNvSpPr/>
          <p:nvPr/>
        </p:nvSpPr>
        <p:spPr>
          <a:xfrm>
            <a:off x="9380565" y="1483822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210" name="object 10210"/>
          <p:cNvSpPr/>
          <p:nvPr/>
        </p:nvSpPr>
        <p:spPr>
          <a:xfrm>
            <a:off x="9379526" y="1483822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1524" y="0"/>
                </a:moveTo>
                <a:lnTo>
                  <a:pt x="0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211" name="object 10211"/>
          <p:cNvSpPr/>
          <p:nvPr/>
        </p:nvSpPr>
        <p:spPr>
          <a:xfrm>
            <a:off x="9379527" y="148486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212" name="object 10212"/>
          <p:cNvSpPr/>
          <p:nvPr/>
        </p:nvSpPr>
        <p:spPr>
          <a:xfrm>
            <a:off x="9379527" y="1484860"/>
            <a:ext cx="0" cy="216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1524" y="1524"/>
                </a:moveTo>
                <a:lnTo>
                  <a:pt x="1524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213" name="object 10213"/>
          <p:cNvSpPr/>
          <p:nvPr/>
        </p:nvSpPr>
        <p:spPr>
          <a:xfrm>
            <a:off x="9379528" y="1486939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214" name="object 10214"/>
          <p:cNvSpPr/>
          <p:nvPr/>
        </p:nvSpPr>
        <p:spPr>
          <a:xfrm>
            <a:off x="9380565" y="1485900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0" y="1524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215" name="object 10215"/>
          <p:cNvSpPr/>
          <p:nvPr/>
        </p:nvSpPr>
        <p:spPr>
          <a:xfrm>
            <a:off x="9381604" y="1484861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0" y="1524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216" name="object 10216"/>
          <p:cNvSpPr/>
          <p:nvPr/>
        </p:nvSpPr>
        <p:spPr>
          <a:xfrm>
            <a:off x="9381604" y="1483822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217" name="object 10217"/>
          <p:cNvSpPr/>
          <p:nvPr/>
        </p:nvSpPr>
        <p:spPr>
          <a:xfrm>
            <a:off x="9380565" y="1483822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218" name="object 10218"/>
          <p:cNvSpPr/>
          <p:nvPr/>
        </p:nvSpPr>
        <p:spPr>
          <a:xfrm>
            <a:off x="9379526" y="1483822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1524" y="0"/>
                </a:moveTo>
                <a:lnTo>
                  <a:pt x="0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219" name="object 10219"/>
          <p:cNvSpPr/>
          <p:nvPr/>
        </p:nvSpPr>
        <p:spPr>
          <a:xfrm>
            <a:off x="9379528" y="1484861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0" y="0"/>
                </a:moveTo>
                <a:lnTo>
                  <a:pt x="1524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220" name="object 10220"/>
          <p:cNvSpPr/>
          <p:nvPr/>
        </p:nvSpPr>
        <p:spPr>
          <a:xfrm>
            <a:off x="9380565" y="1485900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221" name="object 10221"/>
          <p:cNvSpPr/>
          <p:nvPr/>
        </p:nvSpPr>
        <p:spPr>
          <a:xfrm>
            <a:off x="9381604" y="1484861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222" name="object 10222"/>
          <p:cNvSpPr/>
          <p:nvPr/>
        </p:nvSpPr>
        <p:spPr>
          <a:xfrm>
            <a:off x="9379527" y="1483822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223" name="object 10223"/>
          <p:cNvSpPr/>
          <p:nvPr/>
        </p:nvSpPr>
        <p:spPr>
          <a:xfrm>
            <a:off x="9379528" y="1483822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224" name="object 10224"/>
          <p:cNvSpPr/>
          <p:nvPr/>
        </p:nvSpPr>
        <p:spPr>
          <a:xfrm>
            <a:off x="9380565" y="1483822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225" name="object 10225"/>
          <p:cNvSpPr/>
          <p:nvPr/>
        </p:nvSpPr>
        <p:spPr>
          <a:xfrm>
            <a:off x="9381604" y="1483822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226" name="object 10226"/>
          <p:cNvSpPr/>
          <p:nvPr/>
        </p:nvSpPr>
        <p:spPr>
          <a:xfrm>
            <a:off x="9381604" y="1484861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227" name="object 10227"/>
          <p:cNvSpPr/>
          <p:nvPr/>
        </p:nvSpPr>
        <p:spPr>
          <a:xfrm>
            <a:off x="9380565" y="1485900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1524" y="0"/>
                </a:moveTo>
                <a:lnTo>
                  <a:pt x="0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228" name="object 10228"/>
          <p:cNvSpPr/>
          <p:nvPr/>
        </p:nvSpPr>
        <p:spPr>
          <a:xfrm>
            <a:off x="9379526" y="1485900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1524" y="152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229" name="object 10229"/>
          <p:cNvSpPr/>
          <p:nvPr/>
        </p:nvSpPr>
        <p:spPr>
          <a:xfrm>
            <a:off x="9379527" y="1484861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230" name="object 10230"/>
          <p:cNvSpPr/>
          <p:nvPr/>
        </p:nvSpPr>
        <p:spPr>
          <a:xfrm>
            <a:off x="9379528" y="1483822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0" y="1524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231" name="object 10231"/>
          <p:cNvSpPr/>
          <p:nvPr/>
        </p:nvSpPr>
        <p:spPr>
          <a:xfrm>
            <a:off x="9380565" y="1483822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232" name="object 10232"/>
          <p:cNvSpPr/>
          <p:nvPr/>
        </p:nvSpPr>
        <p:spPr>
          <a:xfrm>
            <a:off x="9381604" y="1483822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233" name="object 10233"/>
          <p:cNvSpPr/>
          <p:nvPr/>
        </p:nvSpPr>
        <p:spPr>
          <a:xfrm>
            <a:off x="9381604" y="1484861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234" name="object 10234"/>
          <p:cNvSpPr/>
          <p:nvPr/>
        </p:nvSpPr>
        <p:spPr>
          <a:xfrm>
            <a:off x="9380565" y="1485900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235" name="object 10235"/>
          <p:cNvSpPr/>
          <p:nvPr/>
        </p:nvSpPr>
        <p:spPr>
          <a:xfrm>
            <a:off x="9379526" y="1484861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1524" y="152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236" name="object 10236"/>
          <p:cNvSpPr/>
          <p:nvPr/>
        </p:nvSpPr>
        <p:spPr>
          <a:xfrm>
            <a:off x="9381604" y="150044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237" name="object 10237"/>
          <p:cNvSpPr/>
          <p:nvPr/>
        </p:nvSpPr>
        <p:spPr>
          <a:xfrm>
            <a:off x="9381604" y="1498369"/>
            <a:ext cx="0" cy="216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1524" y="1524"/>
                </a:moveTo>
                <a:lnTo>
                  <a:pt x="1524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238" name="object 10238"/>
          <p:cNvSpPr/>
          <p:nvPr/>
        </p:nvSpPr>
        <p:spPr>
          <a:xfrm>
            <a:off x="9381604" y="1495251"/>
            <a:ext cx="0" cy="3464"/>
          </a:xfrm>
          <a:custGeom>
            <a:avLst/>
            <a:gdLst/>
            <a:ahLst/>
            <a:cxnLst/>
            <a:rect l="l" t="t" r="r" b="b"/>
            <a:pathLst>
              <a:path h="5080">
                <a:moveTo>
                  <a:pt x="-1524" y="2285"/>
                </a:moveTo>
                <a:lnTo>
                  <a:pt x="1524" y="2285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239" name="object 10239"/>
          <p:cNvSpPr/>
          <p:nvPr/>
        </p:nvSpPr>
        <p:spPr>
          <a:xfrm>
            <a:off x="9381604" y="1492134"/>
            <a:ext cx="0" cy="3464"/>
          </a:xfrm>
          <a:custGeom>
            <a:avLst/>
            <a:gdLst/>
            <a:ahLst/>
            <a:cxnLst/>
            <a:rect l="l" t="t" r="r" b="b"/>
            <a:pathLst>
              <a:path h="5080">
                <a:moveTo>
                  <a:pt x="-1524" y="2286"/>
                </a:moveTo>
                <a:lnTo>
                  <a:pt x="1524" y="2286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240" name="object 10240"/>
          <p:cNvSpPr/>
          <p:nvPr/>
        </p:nvSpPr>
        <p:spPr>
          <a:xfrm>
            <a:off x="9381604" y="1489017"/>
            <a:ext cx="0" cy="3464"/>
          </a:xfrm>
          <a:custGeom>
            <a:avLst/>
            <a:gdLst/>
            <a:ahLst/>
            <a:cxnLst/>
            <a:rect l="l" t="t" r="r" b="b"/>
            <a:pathLst>
              <a:path h="5080">
                <a:moveTo>
                  <a:pt x="-1524" y="2286"/>
                </a:moveTo>
                <a:lnTo>
                  <a:pt x="1524" y="2286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241" name="object 10241"/>
          <p:cNvSpPr/>
          <p:nvPr/>
        </p:nvSpPr>
        <p:spPr>
          <a:xfrm>
            <a:off x="9381604" y="1486939"/>
            <a:ext cx="0" cy="216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1524" y="1524"/>
                </a:moveTo>
                <a:lnTo>
                  <a:pt x="1524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242" name="object 10242"/>
          <p:cNvSpPr/>
          <p:nvPr/>
        </p:nvSpPr>
        <p:spPr>
          <a:xfrm>
            <a:off x="9381604" y="1485900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243" name="object 10243"/>
          <p:cNvSpPr/>
          <p:nvPr/>
        </p:nvSpPr>
        <p:spPr>
          <a:xfrm>
            <a:off x="9381604" y="1484861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244" name="object 10244"/>
          <p:cNvSpPr/>
          <p:nvPr/>
        </p:nvSpPr>
        <p:spPr>
          <a:xfrm>
            <a:off x="9379527" y="1484861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245" name="object 10245"/>
          <p:cNvSpPr/>
          <p:nvPr/>
        </p:nvSpPr>
        <p:spPr>
          <a:xfrm>
            <a:off x="9379527" y="1485900"/>
            <a:ext cx="0" cy="216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1524" y="1524"/>
                </a:moveTo>
                <a:lnTo>
                  <a:pt x="1524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246" name="object 10246"/>
          <p:cNvSpPr/>
          <p:nvPr/>
        </p:nvSpPr>
        <p:spPr>
          <a:xfrm>
            <a:off x="9379527" y="1487978"/>
            <a:ext cx="0" cy="216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1524" y="1524"/>
                </a:moveTo>
                <a:lnTo>
                  <a:pt x="1524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247" name="object 10247"/>
          <p:cNvSpPr/>
          <p:nvPr/>
        </p:nvSpPr>
        <p:spPr>
          <a:xfrm>
            <a:off x="9379527" y="1490056"/>
            <a:ext cx="0" cy="3464"/>
          </a:xfrm>
          <a:custGeom>
            <a:avLst/>
            <a:gdLst/>
            <a:ahLst/>
            <a:cxnLst/>
            <a:rect l="l" t="t" r="r" b="b"/>
            <a:pathLst>
              <a:path h="5080">
                <a:moveTo>
                  <a:pt x="-1524" y="2285"/>
                </a:moveTo>
                <a:lnTo>
                  <a:pt x="1524" y="2285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248" name="object 10248"/>
          <p:cNvSpPr/>
          <p:nvPr/>
        </p:nvSpPr>
        <p:spPr>
          <a:xfrm>
            <a:off x="9379527" y="1493173"/>
            <a:ext cx="0" cy="3464"/>
          </a:xfrm>
          <a:custGeom>
            <a:avLst/>
            <a:gdLst/>
            <a:ahLst/>
            <a:cxnLst/>
            <a:rect l="l" t="t" r="r" b="b"/>
            <a:pathLst>
              <a:path h="5080">
                <a:moveTo>
                  <a:pt x="-1524" y="2286"/>
                </a:moveTo>
                <a:lnTo>
                  <a:pt x="1524" y="2286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249" name="object 10249"/>
          <p:cNvSpPr/>
          <p:nvPr/>
        </p:nvSpPr>
        <p:spPr>
          <a:xfrm>
            <a:off x="9379527" y="1496291"/>
            <a:ext cx="0" cy="3464"/>
          </a:xfrm>
          <a:custGeom>
            <a:avLst/>
            <a:gdLst/>
            <a:ahLst/>
            <a:cxnLst/>
            <a:rect l="l" t="t" r="r" b="b"/>
            <a:pathLst>
              <a:path h="5080">
                <a:moveTo>
                  <a:pt x="-1524" y="2286"/>
                </a:moveTo>
                <a:lnTo>
                  <a:pt x="1524" y="2286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250" name="object 10250"/>
          <p:cNvSpPr/>
          <p:nvPr/>
        </p:nvSpPr>
        <p:spPr>
          <a:xfrm>
            <a:off x="9379527" y="1499408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251" name="object 10251"/>
          <p:cNvSpPr/>
          <p:nvPr/>
        </p:nvSpPr>
        <p:spPr>
          <a:xfrm>
            <a:off x="9379527" y="150044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252" name="object 10252"/>
          <p:cNvSpPr/>
          <p:nvPr/>
        </p:nvSpPr>
        <p:spPr>
          <a:xfrm>
            <a:off x="9380565" y="148382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253" name="object 10253"/>
          <p:cNvSpPr/>
          <p:nvPr/>
        </p:nvSpPr>
        <p:spPr>
          <a:xfrm>
            <a:off x="9380565" y="1483822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254" name="object 10254"/>
          <p:cNvSpPr/>
          <p:nvPr/>
        </p:nvSpPr>
        <p:spPr>
          <a:xfrm>
            <a:off x="9381604" y="1483822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255" name="object 10255"/>
          <p:cNvSpPr/>
          <p:nvPr/>
        </p:nvSpPr>
        <p:spPr>
          <a:xfrm>
            <a:off x="9381604" y="148486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256" name="object 10256"/>
          <p:cNvSpPr/>
          <p:nvPr/>
        </p:nvSpPr>
        <p:spPr>
          <a:xfrm>
            <a:off x="9381604" y="148486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257" name="object 10257"/>
          <p:cNvSpPr/>
          <p:nvPr/>
        </p:nvSpPr>
        <p:spPr>
          <a:xfrm>
            <a:off x="9381604" y="148486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258" name="object 10258"/>
          <p:cNvSpPr/>
          <p:nvPr/>
        </p:nvSpPr>
        <p:spPr>
          <a:xfrm>
            <a:off x="9381604" y="1484861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259" name="object 10259"/>
          <p:cNvSpPr/>
          <p:nvPr/>
        </p:nvSpPr>
        <p:spPr>
          <a:xfrm>
            <a:off x="9381604" y="148590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260" name="object 10260"/>
          <p:cNvSpPr/>
          <p:nvPr/>
        </p:nvSpPr>
        <p:spPr>
          <a:xfrm>
            <a:off x="9381604" y="148590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261" name="object 10261"/>
          <p:cNvSpPr/>
          <p:nvPr/>
        </p:nvSpPr>
        <p:spPr>
          <a:xfrm>
            <a:off x="9381604" y="148590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262" name="object 10262"/>
          <p:cNvSpPr/>
          <p:nvPr/>
        </p:nvSpPr>
        <p:spPr>
          <a:xfrm>
            <a:off x="9380565" y="1485900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263" name="object 10263"/>
          <p:cNvSpPr/>
          <p:nvPr/>
        </p:nvSpPr>
        <p:spPr>
          <a:xfrm>
            <a:off x="9380565" y="148590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264" name="object 10264"/>
          <p:cNvSpPr/>
          <p:nvPr/>
        </p:nvSpPr>
        <p:spPr>
          <a:xfrm>
            <a:off x="9380565" y="148590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265" name="object 10265"/>
          <p:cNvSpPr/>
          <p:nvPr/>
        </p:nvSpPr>
        <p:spPr>
          <a:xfrm>
            <a:off x="9380565" y="148590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266" name="object 10266"/>
          <p:cNvSpPr/>
          <p:nvPr/>
        </p:nvSpPr>
        <p:spPr>
          <a:xfrm>
            <a:off x="9379526" y="1485900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267" name="object 10267"/>
          <p:cNvSpPr/>
          <p:nvPr/>
        </p:nvSpPr>
        <p:spPr>
          <a:xfrm>
            <a:off x="9379527" y="148590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268" name="object 10268"/>
          <p:cNvSpPr/>
          <p:nvPr/>
        </p:nvSpPr>
        <p:spPr>
          <a:xfrm>
            <a:off x="9379527" y="148590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269" name="object 10269"/>
          <p:cNvSpPr/>
          <p:nvPr/>
        </p:nvSpPr>
        <p:spPr>
          <a:xfrm>
            <a:off x="9379527" y="1484861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270" name="object 10270"/>
          <p:cNvSpPr/>
          <p:nvPr/>
        </p:nvSpPr>
        <p:spPr>
          <a:xfrm>
            <a:off x="9379527" y="148486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271" name="object 10271"/>
          <p:cNvSpPr/>
          <p:nvPr/>
        </p:nvSpPr>
        <p:spPr>
          <a:xfrm>
            <a:off x="9379527" y="148486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272" name="object 10272"/>
          <p:cNvSpPr/>
          <p:nvPr/>
        </p:nvSpPr>
        <p:spPr>
          <a:xfrm>
            <a:off x="9379527" y="148486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273" name="object 10273"/>
          <p:cNvSpPr/>
          <p:nvPr/>
        </p:nvSpPr>
        <p:spPr>
          <a:xfrm>
            <a:off x="9379528" y="1483822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0" y="1524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274" name="object 10274"/>
          <p:cNvSpPr/>
          <p:nvPr/>
        </p:nvSpPr>
        <p:spPr>
          <a:xfrm>
            <a:off x="9380565" y="148382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275" name="object 10275"/>
          <p:cNvSpPr/>
          <p:nvPr/>
        </p:nvSpPr>
        <p:spPr>
          <a:xfrm>
            <a:off x="9380565" y="148382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276" name="object 10276"/>
          <p:cNvSpPr/>
          <p:nvPr/>
        </p:nvSpPr>
        <p:spPr>
          <a:xfrm>
            <a:off x="9380565" y="150148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277" name="object 10277"/>
          <p:cNvSpPr/>
          <p:nvPr/>
        </p:nvSpPr>
        <p:spPr>
          <a:xfrm>
            <a:off x="9380565" y="150148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278" name="object 10278"/>
          <p:cNvSpPr/>
          <p:nvPr/>
        </p:nvSpPr>
        <p:spPr>
          <a:xfrm>
            <a:off x="9379526" y="1501486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279" name="object 10279"/>
          <p:cNvSpPr/>
          <p:nvPr/>
        </p:nvSpPr>
        <p:spPr>
          <a:xfrm>
            <a:off x="9379527" y="150148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280" name="object 10280"/>
          <p:cNvSpPr/>
          <p:nvPr/>
        </p:nvSpPr>
        <p:spPr>
          <a:xfrm>
            <a:off x="9379527" y="150148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281" name="object 10281"/>
          <p:cNvSpPr/>
          <p:nvPr/>
        </p:nvSpPr>
        <p:spPr>
          <a:xfrm>
            <a:off x="9379527" y="1500447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282" name="object 10282"/>
          <p:cNvSpPr/>
          <p:nvPr/>
        </p:nvSpPr>
        <p:spPr>
          <a:xfrm>
            <a:off x="9379527" y="150044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283" name="object 10283"/>
          <p:cNvSpPr/>
          <p:nvPr/>
        </p:nvSpPr>
        <p:spPr>
          <a:xfrm>
            <a:off x="9379527" y="150044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284" name="object 10284"/>
          <p:cNvSpPr/>
          <p:nvPr/>
        </p:nvSpPr>
        <p:spPr>
          <a:xfrm>
            <a:off x="9379527" y="150044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285" name="object 10285"/>
          <p:cNvSpPr/>
          <p:nvPr/>
        </p:nvSpPr>
        <p:spPr>
          <a:xfrm>
            <a:off x="9379528" y="1500447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286" name="object 10286"/>
          <p:cNvSpPr/>
          <p:nvPr/>
        </p:nvSpPr>
        <p:spPr>
          <a:xfrm>
            <a:off x="9380565" y="1499408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287" name="object 10287"/>
          <p:cNvSpPr/>
          <p:nvPr/>
        </p:nvSpPr>
        <p:spPr>
          <a:xfrm>
            <a:off x="9380565" y="149940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288" name="object 10288"/>
          <p:cNvSpPr/>
          <p:nvPr/>
        </p:nvSpPr>
        <p:spPr>
          <a:xfrm>
            <a:off x="9380565" y="149940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289" name="object 10289"/>
          <p:cNvSpPr/>
          <p:nvPr/>
        </p:nvSpPr>
        <p:spPr>
          <a:xfrm>
            <a:off x="9380565" y="1499408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0" y="0"/>
                </a:moveTo>
                <a:lnTo>
                  <a:pt x="1524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290" name="object 10290"/>
          <p:cNvSpPr/>
          <p:nvPr/>
        </p:nvSpPr>
        <p:spPr>
          <a:xfrm>
            <a:off x="9381604" y="150044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291" name="object 10291"/>
          <p:cNvSpPr/>
          <p:nvPr/>
        </p:nvSpPr>
        <p:spPr>
          <a:xfrm>
            <a:off x="9381604" y="150044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292" name="object 10292"/>
          <p:cNvSpPr/>
          <p:nvPr/>
        </p:nvSpPr>
        <p:spPr>
          <a:xfrm>
            <a:off x="9381604" y="150044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293" name="object 10293"/>
          <p:cNvSpPr/>
          <p:nvPr/>
        </p:nvSpPr>
        <p:spPr>
          <a:xfrm>
            <a:off x="9381604" y="150044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294" name="object 10294"/>
          <p:cNvSpPr/>
          <p:nvPr/>
        </p:nvSpPr>
        <p:spPr>
          <a:xfrm>
            <a:off x="9381604" y="1500447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295" name="object 10295"/>
          <p:cNvSpPr/>
          <p:nvPr/>
        </p:nvSpPr>
        <p:spPr>
          <a:xfrm>
            <a:off x="9381604" y="150148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296" name="object 10296"/>
          <p:cNvSpPr/>
          <p:nvPr/>
        </p:nvSpPr>
        <p:spPr>
          <a:xfrm>
            <a:off x="9381604" y="150148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297" name="object 10297"/>
          <p:cNvSpPr/>
          <p:nvPr/>
        </p:nvSpPr>
        <p:spPr>
          <a:xfrm>
            <a:off x="9381604" y="150148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298" name="object 10298"/>
          <p:cNvSpPr/>
          <p:nvPr/>
        </p:nvSpPr>
        <p:spPr>
          <a:xfrm>
            <a:off x="9380565" y="1501486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299" name="object 10299"/>
          <p:cNvSpPr/>
          <p:nvPr/>
        </p:nvSpPr>
        <p:spPr>
          <a:xfrm>
            <a:off x="9380565" y="150148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300" name="object 10300"/>
          <p:cNvSpPr/>
          <p:nvPr/>
        </p:nvSpPr>
        <p:spPr>
          <a:xfrm>
            <a:off x="9390957" y="1484860"/>
            <a:ext cx="10391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301" name="object 10301"/>
          <p:cNvSpPr/>
          <p:nvPr/>
        </p:nvSpPr>
        <p:spPr>
          <a:xfrm>
            <a:off x="9388879" y="1484860"/>
            <a:ext cx="2165" cy="3464"/>
          </a:xfrm>
          <a:custGeom>
            <a:avLst/>
            <a:gdLst/>
            <a:ahLst/>
            <a:cxnLst/>
            <a:rect l="l" t="t" r="r" b="b"/>
            <a:pathLst>
              <a:path w="3175" h="5080">
                <a:moveTo>
                  <a:pt x="0" y="0"/>
                </a:moveTo>
                <a:lnTo>
                  <a:pt x="3048" y="4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302" name="object 10302"/>
          <p:cNvSpPr/>
          <p:nvPr/>
        </p:nvSpPr>
        <p:spPr>
          <a:xfrm>
            <a:off x="9390957" y="1484860"/>
            <a:ext cx="3464" cy="3464"/>
          </a:xfrm>
          <a:custGeom>
            <a:avLst/>
            <a:gdLst/>
            <a:ahLst/>
            <a:cxnLst/>
            <a:rect l="l" t="t" r="r" b="b"/>
            <a:pathLst>
              <a:path w="5079" h="5080">
                <a:moveTo>
                  <a:pt x="0" y="4572"/>
                </a:moveTo>
                <a:lnTo>
                  <a:pt x="4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303" name="object 10303"/>
          <p:cNvSpPr/>
          <p:nvPr/>
        </p:nvSpPr>
        <p:spPr>
          <a:xfrm>
            <a:off x="9390956" y="1482783"/>
            <a:ext cx="3464" cy="2165"/>
          </a:xfrm>
          <a:custGeom>
            <a:avLst/>
            <a:gdLst/>
            <a:ahLst/>
            <a:cxnLst/>
            <a:rect l="l" t="t" r="r" b="b"/>
            <a:pathLst>
              <a:path w="5079" h="3175">
                <a:moveTo>
                  <a:pt x="4572" y="304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304" name="object 10304"/>
          <p:cNvSpPr/>
          <p:nvPr/>
        </p:nvSpPr>
        <p:spPr>
          <a:xfrm>
            <a:off x="9388879" y="1482783"/>
            <a:ext cx="2165" cy="216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3048" y="0"/>
                </a:moveTo>
                <a:lnTo>
                  <a:pt x="0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305" name="object 10305"/>
          <p:cNvSpPr/>
          <p:nvPr/>
        </p:nvSpPr>
        <p:spPr>
          <a:xfrm>
            <a:off x="9359784" y="1484860"/>
            <a:ext cx="10391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1524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306" name="object 10306"/>
          <p:cNvSpPr/>
          <p:nvPr/>
        </p:nvSpPr>
        <p:spPr>
          <a:xfrm>
            <a:off x="9370174" y="1482783"/>
            <a:ext cx="3464" cy="2165"/>
          </a:xfrm>
          <a:custGeom>
            <a:avLst/>
            <a:gdLst/>
            <a:ahLst/>
            <a:cxnLst/>
            <a:rect l="l" t="t" r="r" b="b"/>
            <a:pathLst>
              <a:path w="5079" h="3175">
                <a:moveTo>
                  <a:pt x="4572" y="304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307" name="object 10307"/>
          <p:cNvSpPr/>
          <p:nvPr/>
        </p:nvSpPr>
        <p:spPr>
          <a:xfrm>
            <a:off x="9368096" y="1482783"/>
            <a:ext cx="2165" cy="216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3048" y="0"/>
                </a:moveTo>
                <a:lnTo>
                  <a:pt x="0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308" name="object 10308"/>
          <p:cNvSpPr/>
          <p:nvPr/>
        </p:nvSpPr>
        <p:spPr>
          <a:xfrm>
            <a:off x="9368096" y="1484860"/>
            <a:ext cx="2165" cy="3464"/>
          </a:xfrm>
          <a:custGeom>
            <a:avLst/>
            <a:gdLst/>
            <a:ahLst/>
            <a:cxnLst/>
            <a:rect l="l" t="t" r="r" b="b"/>
            <a:pathLst>
              <a:path w="3175" h="5080">
                <a:moveTo>
                  <a:pt x="0" y="0"/>
                </a:moveTo>
                <a:lnTo>
                  <a:pt x="3048" y="4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309" name="object 10309"/>
          <p:cNvSpPr/>
          <p:nvPr/>
        </p:nvSpPr>
        <p:spPr>
          <a:xfrm>
            <a:off x="9370174" y="1484860"/>
            <a:ext cx="3464" cy="3464"/>
          </a:xfrm>
          <a:custGeom>
            <a:avLst/>
            <a:gdLst/>
            <a:ahLst/>
            <a:cxnLst/>
            <a:rect l="l" t="t" r="r" b="b"/>
            <a:pathLst>
              <a:path w="5079" h="5080">
                <a:moveTo>
                  <a:pt x="0" y="4572"/>
                </a:moveTo>
                <a:lnTo>
                  <a:pt x="4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310" name="object 10310"/>
          <p:cNvSpPr/>
          <p:nvPr/>
        </p:nvSpPr>
        <p:spPr>
          <a:xfrm>
            <a:off x="9420050" y="1527463"/>
            <a:ext cx="0" cy="93518"/>
          </a:xfrm>
          <a:custGeom>
            <a:avLst/>
            <a:gdLst/>
            <a:ahLst/>
            <a:cxnLst/>
            <a:rect l="l" t="t" r="r" b="b"/>
            <a:pathLst>
              <a:path h="137160">
                <a:moveTo>
                  <a:pt x="0" y="0"/>
                </a:moveTo>
                <a:lnTo>
                  <a:pt x="0" y="137160"/>
                </a:lnTo>
              </a:path>
            </a:pathLst>
          </a:custGeom>
          <a:ln w="3175">
            <a:solidFill>
              <a:srgbClr val="7F7F7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311" name="object 10311"/>
          <p:cNvSpPr/>
          <p:nvPr/>
        </p:nvSpPr>
        <p:spPr>
          <a:xfrm>
            <a:off x="9342119" y="1620981"/>
            <a:ext cx="77932" cy="0"/>
          </a:xfrm>
          <a:custGeom>
            <a:avLst/>
            <a:gdLst/>
            <a:ahLst/>
            <a:cxnLst/>
            <a:rect l="l" t="t" r="r" b="b"/>
            <a:pathLst>
              <a:path w="114300">
                <a:moveTo>
                  <a:pt x="11430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7F7F7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312" name="object 10312"/>
          <p:cNvSpPr/>
          <p:nvPr/>
        </p:nvSpPr>
        <p:spPr>
          <a:xfrm>
            <a:off x="9342119" y="1527463"/>
            <a:ext cx="0" cy="93518"/>
          </a:xfrm>
          <a:custGeom>
            <a:avLst/>
            <a:gdLst/>
            <a:ahLst/>
            <a:cxnLst/>
            <a:rect l="l" t="t" r="r" b="b"/>
            <a:pathLst>
              <a:path h="137160">
                <a:moveTo>
                  <a:pt x="0" y="137159"/>
                </a:moveTo>
                <a:lnTo>
                  <a:pt x="0" y="0"/>
                </a:lnTo>
              </a:path>
            </a:pathLst>
          </a:custGeom>
          <a:ln w="3175">
            <a:solidFill>
              <a:srgbClr val="7F7F7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313" name="object 10313"/>
          <p:cNvSpPr/>
          <p:nvPr/>
        </p:nvSpPr>
        <p:spPr>
          <a:xfrm>
            <a:off x="2460220" y="2165466"/>
            <a:ext cx="0" cy="90488"/>
          </a:xfrm>
          <a:custGeom>
            <a:avLst/>
            <a:gdLst/>
            <a:ahLst/>
            <a:cxnLst/>
            <a:rect l="l" t="t" r="r" b="b"/>
            <a:pathLst>
              <a:path h="132714">
                <a:moveTo>
                  <a:pt x="0" y="13258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314" name="object 10314"/>
          <p:cNvSpPr/>
          <p:nvPr/>
        </p:nvSpPr>
        <p:spPr>
          <a:xfrm>
            <a:off x="2457103" y="2165465"/>
            <a:ext cx="3464" cy="0"/>
          </a:xfrm>
          <a:custGeom>
            <a:avLst/>
            <a:gdLst/>
            <a:ahLst/>
            <a:cxnLst/>
            <a:rect l="l" t="t" r="r" b="b"/>
            <a:pathLst>
              <a:path w="5080">
                <a:moveTo>
                  <a:pt x="457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315" name="object 10315"/>
          <p:cNvSpPr/>
          <p:nvPr/>
        </p:nvSpPr>
        <p:spPr>
          <a:xfrm>
            <a:off x="2457103" y="2165466"/>
            <a:ext cx="0" cy="90488"/>
          </a:xfrm>
          <a:custGeom>
            <a:avLst/>
            <a:gdLst/>
            <a:ahLst/>
            <a:cxnLst/>
            <a:rect l="l" t="t" r="r" b="b"/>
            <a:pathLst>
              <a:path h="132714">
                <a:moveTo>
                  <a:pt x="0" y="0"/>
                </a:moveTo>
                <a:lnTo>
                  <a:pt x="0" y="13258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316" name="object 10316"/>
          <p:cNvSpPr/>
          <p:nvPr/>
        </p:nvSpPr>
        <p:spPr>
          <a:xfrm>
            <a:off x="2457103" y="2255866"/>
            <a:ext cx="3464" cy="0"/>
          </a:xfrm>
          <a:custGeom>
            <a:avLst/>
            <a:gdLst/>
            <a:ahLst/>
            <a:cxnLst/>
            <a:rect l="l" t="t" r="r" b="b"/>
            <a:pathLst>
              <a:path w="5080">
                <a:moveTo>
                  <a:pt x="0" y="0"/>
                </a:moveTo>
                <a:lnTo>
                  <a:pt x="4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317" name="object 10317"/>
          <p:cNvSpPr/>
          <p:nvPr/>
        </p:nvSpPr>
        <p:spPr>
          <a:xfrm>
            <a:off x="2467495" y="2168583"/>
            <a:ext cx="0" cy="89622"/>
          </a:xfrm>
          <a:custGeom>
            <a:avLst/>
            <a:gdLst/>
            <a:ahLst/>
            <a:cxnLst/>
            <a:rect l="l" t="t" r="r" b="b"/>
            <a:pathLst>
              <a:path h="131445">
                <a:moveTo>
                  <a:pt x="0" y="0"/>
                </a:moveTo>
                <a:lnTo>
                  <a:pt x="0" y="13106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318" name="object 10318"/>
          <p:cNvSpPr/>
          <p:nvPr/>
        </p:nvSpPr>
        <p:spPr>
          <a:xfrm>
            <a:off x="2455025" y="2155075"/>
            <a:ext cx="0" cy="103043"/>
          </a:xfrm>
          <a:custGeom>
            <a:avLst/>
            <a:gdLst/>
            <a:ahLst/>
            <a:cxnLst/>
            <a:rect l="l" t="t" r="r" b="b"/>
            <a:pathLst>
              <a:path h="151129">
                <a:moveTo>
                  <a:pt x="0" y="0"/>
                </a:moveTo>
                <a:lnTo>
                  <a:pt x="0" y="1508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319" name="object 10319"/>
          <p:cNvSpPr/>
          <p:nvPr/>
        </p:nvSpPr>
        <p:spPr>
          <a:xfrm>
            <a:off x="2467495" y="2255866"/>
            <a:ext cx="0" cy="5195"/>
          </a:xfrm>
          <a:custGeom>
            <a:avLst/>
            <a:gdLst/>
            <a:ahLst/>
            <a:cxnLst/>
            <a:rect l="l" t="t" r="r" b="b"/>
            <a:pathLst>
              <a:path h="7620">
                <a:moveTo>
                  <a:pt x="0" y="76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320" name="object 10320"/>
          <p:cNvSpPr/>
          <p:nvPr/>
        </p:nvSpPr>
        <p:spPr>
          <a:xfrm>
            <a:off x="2455026" y="2255866"/>
            <a:ext cx="12556" cy="0"/>
          </a:xfrm>
          <a:custGeom>
            <a:avLst/>
            <a:gdLst/>
            <a:ahLst/>
            <a:cxnLst/>
            <a:rect l="l" t="t" r="r" b="b"/>
            <a:pathLst>
              <a:path w="18414">
                <a:moveTo>
                  <a:pt x="1828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321" name="object 10321"/>
          <p:cNvSpPr/>
          <p:nvPr/>
        </p:nvSpPr>
        <p:spPr>
          <a:xfrm>
            <a:off x="2455025" y="2255866"/>
            <a:ext cx="0" cy="5195"/>
          </a:xfrm>
          <a:custGeom>
            <a:avLst/>
            <a:gdLst/>
            <a:ahLst/>
            <a:cxnLst/>
            <a:rect l="l" t="t" r="r" b="b"/>
            <a:pathLst>
              <a:path h="7620">
                <a:moveTo>
                  <a:pt x="0" y="0"/>
                </a:moveTo>
                <a:lnTo>
                  <a:pt x="0" y="76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322" name="object 10322"/>
          <p:cNvSpPr/>
          <p:nvPr/>
        </p:nvSpPr>
        <p:spPr>
          <a:xfrm>
            <a:off x="2455026" y="2261061"/>
            <a:ext cx="12556" cy="0"/>
          </a:xfrm>
          <a:custGeom>
            <a:avLst/>
            <a:gdLst/>
            <a:ahLst/>
            <a:cxnLst/>
            <a:rect l="l" t="t" r="r" b="b"/>
            <a:pathLst>
              <a:path w="18414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323" name="object 10323"/>
          <p:cNvSpPr/>
          <p:nvPr/>
        </p:nvSpPr>
        <p:spPr>
          <a:xfrm>
            <a:off x="9301594" y="2463684"/>
            <a:ext cx="13855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1981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324" name="object 10324"/>
          <p:cNvSpPr/>
          <p:nvPr/>
        </p:nvSpPr>
        <p:spPr>
          <a:xfrm>
            <a:off x="9315102" y="2458489"/>
            <a:ext cx="0" cy="5195"/>
          </a:xfrm>
          <a:custGeom>
            <a:avLst/>
            <a:gdLst/>
            <a:ahLst/>
            <a:cxnLst/>
            <a:rect l="l" t="t" r="r" b="b"/>
            <a:pathLst>
              <a:path h="7620">
                <a:moveTo>
                  <a:pt x="0" y="0"/>
                </a:moveTo>
                <a:lnTo>
                  <a:pt x="0" y="76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325" name="object 10325"/>
          <p:cNvSpPr/>
          <p:nvPr/>
        </p:nvSpPr>
        <p:spPr>
          <a:xfrm>
            <a:off x="9301595" y="2458489"/>
            <a:ext cx="13855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326" name="object 10326"/>
          <p:cNvSpPr/>
          <p:nvPr/>
        </p:nvSpPr>
        <p:spPr>
          <a:xfrm>
            <a:off x="9301595" y="2458489"/>
            <a:ext cx="0" cy="5195"/>
          </a:xfrm>
          <a:custGeom>
            <a:avLst/>
            <a:gdLst/>
            <a:ahLst/>
            <a:cxnLst/>
            <a:rect l="l" t="t" r="r" b="b"/>
            <a:pathLst>
              <a:path h="7620">
                <a:moveTo>
                  <a:pt x="0" y="76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327" name="object 10327"/>
          <p:cNvSpPr/>
          <p:nvPr/>
        </p:nvSpPr>
        <p:spPr>
          <a:xfrm>
            <a:off x="9301594" y="2349383"/>
            <a:ext cx="13855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1981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328" name="object 10328"/>
          <p:cNvSpPr/>
          <p:nvPr/>
        </p:nvSpPr>
        <p:spPr>
          <a:xfrm>
            <a:off x="9315103" y="2344189"/>
            <a:ext cx="0" cy="9525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0" y="0"/>
                </a:moveTo>
                <a:lnTo>
                  <a:pt x="0" y="1371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329" name="object 10329"/>
          <p:cNvSpPr/>
          <p:nvPr/>
        </p:nvSpPr>
        <p:spPr>
          <a:xfrm>
            <a:off x="9301595" y="2344189"/>
            <a:ext cx="13855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330" name="object 10330"/>
          <p:cNvSpPr/>
          <p:nvPr/>
        </p:nvSpPr>
        <p:spPr>
          <a:xfrm>
            <a:off x="9301595" y="2344188"/>
            <a:ext cx="0" cy="5195"/>
          </a:xfrm>
          <a:custGeom>
            <a:avLst/>
            <a:gdLst/>
            <a:ahLst/>
            <a:cxnLst/>
            <a:rect l="l" t="t" r="r" b="b"/>
            <a:pathLst>
              <a:path h="7620">
                <a:moveTo>
                  <a:pt x="0" y="76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331" name="object 10331"/>
          <p:cNvSpPr/>
          <p:nvPr/>
        </p:nvSpPr>
        <p:spPr>
          <a:xfrm>
            <a:off x="9315102" y="2349383"/>
            <a:ext cx="109105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0" y="0"/>
                </a:moveTo>
                <a:lnTo>
                  <a:pt x="1600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332" name="object 10332"/>
          <p:cNvSpPr/>
          <p:nvPr/>
        </p:nvSpPr>
        <p:spPr>
          <a:xfrm>
            <a:off x="9315102" y="2353540"/>
            <a:ext cx="109105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1600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333" name="object 10333"/>
          <p:cNvSpPr/>
          <p:nvPr/>
        </p:nvSpPr>
        <p:spPr>
          <a:xfrm>
            <a:off x="9424208" y="2349383"/>
            <a:ext cx="0" cy="4330"/>
          </a:xfrm>
          <a:custGeom>
            <a:avLst/>
            <a:gdLst/>
            <a:ahLst/>
            <a:cxnLst/>
            <a:rect l="l" t="t" r="r" b="b"/>
            <a:pathLst>
              <a:path h="6350">
                <a:moveTo>
                  <a:pt x="-1524" y="3048"/>
                </a:moveTo>
                <a:lnTo>
                  <a:pt x="1524" y="3048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334" name="object 10334"/>
          <p:cNvSpPr/>
          <p:nvPr/>
        </p:nvSpPr>
        <p:spPr>
          <a:xfrm>
            <a:off x="9315102" y="2353540"/>
            <a:ext cx="109105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1600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335" name="object 10335"/>
          <p:cNvSpPr/>
          <p:nvPr/>
        </p:nvSpPr>
        <p:spPr>
          <a:xfrm>
            <a:off x="9424208" y="2349383"/>
            <a:ext cx="0" cy="4330"/>
          </a:xfrm>
          <a:custGeom>
            <a:avLst/>
            <a:gdLst/>
            <a:ahLst/>
            <a:cxnLst/>
            <a:rect l="l" t="t" r="r" b="b"/>
            <a:pathLst>
              <a:path h="6350">
                <a:moveTo>
                  <a:pt x="-1524" y="3048"/>
                </a:moveTo>
                <a:lnTo>
                  <a:pt x="1524" y="3048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336" name="object 10336"/>
          <p:cNvSpPr/>
          <p:nvPr/>
        </p:nvSpPr>
        <p:spPr>
          <a:xfrm>
            <a:off x="9315102" y="2349383"/>
            <a:ext cx="109105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0" y="0"/>
                </a:moveTo>
                <a:lnTo>
                  <a:pt x="1600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337" name="object 10337"/>
          <p:cNvSpPr/>
          <p:nvPr/>
        </p:nvSpPr>
        <p:spPr>
          <a:xfrm>
            <a:off x="9420050" y="2349383"/>
            <a:ext cx="4330" cy="29441"/>
          </a:xfrm>
          <a:custGeom>
            <a:avLst/>
            <a:gdLst/>
            <a:ahLst/>
            <a:cxnLst/>
            <a:rect l="l" t="t" r="r" b="b"/>
            <a:pathLst>
              <a:path w="6350" h="43179">
                <a:moveTo>
                  <a:pt x="6096" y="0"/>
                </a:moveTo>
                <a:lnTo>
                  <a:pt x="0" y="426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338" name="object 10338"/>
          <p:cNvSpPr/>
          <p:nvPr/>
        </p:nvSpPr>
        <p:spPr>
          <a:xfrm>
            <a:off x="9409660" y="2378479"/>
            <a:ext cx="10391" cy="25977"/>
          </a:xfrm>
          <a:custGeom>
            <a:avLst/>
            <a:gdLst/>
            <a:ahLst/>
            <a:cxnLst/>
            <a:rect l="l" t="t" r="r" b="b"/>
            <a:pathLst>
              <a:path w="15240" h="38100">
                <a:moveTo>
                  <a:pt x="15240" y="0"/>
                </a:moveTo>
                <a:lnTo>
                  <a:pt x="0" y="3810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339" name="object 10339"/>
          <p:cNvSpPr/>
          <p:nvPr/>
        </p:nvSpPr>
        <p:spPr>
          <a:xfrm>
            <a:off x="9390956" y="2404456"/>
            <a:ext cx="19050" cy="22947"/>
          </a:xfrm>
          <a:custGeom>
            <a:avLst/>
            <a:gdLst/>
            <a:ahLst/>
            <a:cxnLst/>
            <a:rect l="l" t="t" r="r" b="b"/>
            <a:pathLst>
              <a:path w="27940" h="33654">
                <a:moveTo>
                  <a:pt x="27431" y="0"/>
                </a:moveTo>
                <a:lnTo>
                  <a:pt x="0" y="335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340" name="object 10340"/>
          <p:cNvSpPr/>
          <p:nvPr/>
        </p:nvSpPr>
        <p:spPr>
          <a:xfrm>
            <a:off x="9368097" y="2427317"/>
            <a:ext cx="22947" cy="17750"/>
          </a:xfrm>
          <a:custGeom>
            <a:avLst/>
            <a:gdLst/>
            <a:ahLst/>
            <a:cxnLst/>
            <a:rect l="l" t="t" r="r" b="b"/>
            <a:pathLst>
              <a:path w="33654" h="26035">
                <a:moveTo>
                  <a:pt x="33527" y="0"/>
                </a:moveTo>
                <a:lnTo>
                  <a:pt x="0" y="2590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341" name="object 10341"/>
          <p:cNvSpPr/>
          <p:nvPr/>
        </p:nvSpPr>
        <p:spPr>
          <a:xfrm>
            <a:off x="9341080" y="2444980"/>
            <a:ext cx="27276" cy="10391"/>
          </a:xfrm>
          <a:custGeom>
            <a:avLst/>
            <a:gdLst/>
            <a:ahLst/>
            <a:cxnLst/>
            <a:rect l="l" t="t" r="r" b="b"/>
            <a:pathLst>
              <a:path w="40004" h="15239">
                <a:moveTo>
                  <a:pt x="39624" y="0"/>
                </a:moveTo>
                <a:lnTo>
                  <a:pt x="0" y="1524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342" name="object 10342"/>
          <p:cNvSpPr/>
          <p:nvPr/>
        </p:nvSpPr>
        <p:spPr>
          <a:xfrm>
            <a:off x="9313024" y="2455371"/>
            <a:ext cx="28142" cy="3464"/>
          </a:xfrm>
          <a:custGeom>
            <a:avLst/>
            <a:gdLst/>
            <a:ahLst/>
            <a:cxnLst/>
            <a:rect l="l" t="t" r="r" b="b"/>
            <a:pathLst>
              <a:path w="41275" h="5079">
                <a:moveTo>
                  <a:pt x="41148" y="0"/>
                </a:moveTo>
                <a:lnTo>
                  <a:pt x="0" y="4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343" name="object 10343"/>
          <p:cNvSpPr/>
          <p:nvPr/>
        </p:nvSpPr>
        <p:spPr>
          <a:xfrm>
            <a:off x="9309907" y="2458489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76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344" name="object 10344"/>
          <p:cNvSpPr/>
          <p:nvPr/>
        </p:nvSpPr>
        <p:spPr>
          <a:xfrm>
            <a:off x="3777788" y="1462001"/>
            <a:ext cx="0" cy="100878"/>
          </a:xfrm>
          <a:custGeom>
            <a:avLst/>
            <a:gdLst/>
            <a:ahLst/>
            <a:cxnLst/>
            <a:rect l="l" t="t" r="r" b="b"/>
            <a:pathLst>
              <a:path h="147955">
                <a:moveTo>
                  <a:pt x="0" y="14782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345" name="object 10345"/>
          <p:cNvSpPr/>
          <p:nvPr/>
        </p:nvSpPr>
        <p:spPr>
          <a:xfrm>
            <a:off x="3774671" y="1462000"/>
            <a:ext cx="3464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457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346" name="object 10346"/>
          <p:cNvSpPr/>
          <p:nvPr/>
        </p:nvSpPr>
        <p:spPr>
          <a:xfrm>
            <a:off x="3774671" y="1462001"/>
            <a:ext cx="0" cy="100878"/>
          </a:xfrm>
          <a:custGeom>
            <a:avLst/>
            <a:gdLst/>
            <a:ahLst/>
            <a:cxnLst/>
            <a:rect l="l" t="t" r="r" b="b"/>
            <a:pathLst>
              <a:path h="147955">
                <a:moveTo>
                  <a:pt x="0" y="0"/>
                </a:moveTo>
                <a:lnTo>
                  <a:pt x="0" y="1478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347" name="object 10347"/>
          <p:cNvSpPr/>
          <p:nvPr/>
        </p:nvSpPr>
        <p:spPr>
          <a:xfrm>
            <a:off x="3774671" y="1562792"/>
            <a:ext cx="3464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4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348" name="object 10348"/>
          <p:cNvSpPr/>
          <p:nvPr/>
        </p:nvSpPr>
        <p:spPr>
          <a:xfrm>
            <a:off x="8778931" y="1817370"/>
            <a:ext cx="433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609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349" name="object 10349"/>
          <p:cNvSpPr/>
          <p:nvPr/>
        </p:nvSpPr>
        <p:spPr>
          <a:xfrm>
            <a:off x="8778932" y="1817369"/>
            <a:ext cx="0" cy="36368"/>
          </a:xfrm>
          <a:custGeom>
            <a:avLst/>
            <a:gdLst/>
            <a:ahLst/>
            <a:cxnLst/>
            <a:rect l="l" t="t" r="r" b="b"/>
            <a:pathLst>
              <a:path h="53339">
                <a:moveTo>
                  <a:pt x="0" y="0"/>
                </a:moveTo>
                <a:lnTo>
                  <a:pt x="0" y="5334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350" name="object 10350"/>
          <p:cNvSpPr/>
          <p:nvPr/>
        </p:nvSpPr>
        <p:spPr>
          <a:xfrm>
            <a:off x="8778933" y="1853738"/>
            <a:ext cx="433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351" name="object 10351"/>
          <p:cNvSpPr/>
          <p:nvPr/>
        </p:nvSpPr>
        <p:spPr>
          <a:xfrm>
            <a:off x="8787245" y="1853738"/>
            <a:ext cx="38533" cy="0"/>
          </a:xfrm>
          <a:custGeom>
            <a:avLst/>
            <a:gdLst/>
            <a:ahLst/>
            <a:cxnLst/>
            <a:rect l="l" t="t" r="r" b="b"/>
            <a:pathLst>
              <a:path w="56515">
                <a:moveTo>
                  <a:pt x="0" y="0"/>
                </a:moveTo>
                <a:lnTo>
                  <a:pt x="563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352" name="object 10352"/>
          <p:cNvSpPr/>
          <p:nvPr/>
        </p:nvSpPr>
        <p:spPr>
          <a:xfrm>
            <a:off x="8825691" y="1853738"/>
            <a:ext cx="433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353" name="object 10353"/>
          <p:cNvSpPr/>
          <p:nvPr/>
        </p:nvSpPr>
        <p:spPr>
          <a:xfrm>
            <a:off x="8829848" y="1853738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354" name="object 10354"/>
          <p:cNvSpPr/>
          <p:nvPr/>
        </p:nvSpPr>
        <p:spPr>
          <a:xfrm>
            <a:off x="8835042" y="1852699"/>
            <a:ext cx="3464" cy="1299"/>
          </a:xfrm>
          <a:custGeom>
            <a:avLst/>
            <a:gdLst/>
            <a:ahLst/>
            <a:cxnLst/>
            <a:rect l="l" t="t" r="r" b="b"/>
            <a:pathLst>
              <a:path w="5079" h="1905">
                <a:moveTo>
                  <a:pt x="0" y="1524"/>
                </a:moveTo>
                <a:lnTo>
                  <a:pt x="4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355" name="object 10355"/>
          <p:cNvSpPr/>
          <p:nvPr/>
        </p:nvSpPr>
        <p:spPr>
          <a:xfrm>
            <a:off x="8838159" y="1851660"/>
            <a:ext cx="3464" cy="1299"/>
          </a:xfrm>
          <a:custGeom>
            <a:avLst/>
            <a:gdLst/>
            <a:ahLst/>
            <a:cxnLst/>
            <a:rect l="l" t="t" r="r" b="b"/>
            <a:pathLst>
              <a:path w="5079" h="1905">
                <a:moveTo>
                  <a:pt x="0" y="1524"/>
                </a:moveTo>
                <a:lnTo>
                  <a:pt x="4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356" name="object 10356"/>
          <p:cNvSpPr/>
          <p:nvPr/>
        </p:nvSpPr>
        <p:spPr>
          <a:xfrm>
            <a:off x="8841278" y="1850621"/>
            <a:ext cx="5195" cy="1299"/>
          </a:xfrm>
          <a:custGeom>
            <a:avLst/>
            <a:gdLst/>
            <a:ahLst/>
            <a:cxnLst/>
            <a:rect l="l" t="t" r="r" b="b"/>
            <a:pathLst>
              <a:path w="7620" h="1905">
                <a:moveTo>
                  <a:pt x="0" y="1524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357" name="object 10357"/>
          <p:cNvSpPr/>
          <p:nvPr/>
        </p:nvSpPr>
        <p:spPr>
          <a:xfrm>
            <a:off x="8846473" y="1848542"/>
            <a:ext cx="3464" cy="2165"/>
          </a:xfrm>
          <a:custGeom>
            <a:avLst/>
            <a:gdLst/>
            <a:ahLst/>
            <a:cxnLst/>
            <a:rect l="l" t="t" r="r" b="b"/>
            <a:pathLst>
              <a:path w="5079" h="3175">
                <a:moveTo>
                  <a:pt x="0" y="3048"/>
                </a:moveTo>
                <a:lnTo>
                  <a:pt x="4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358" name="object 10358"/>
          <p:cNvSpPr/>
          <p:nvPr/>
        </p:nvSpPr>
        <p:spPr>
          <a:xfrm>
            <a:off x="8849589" y="1845425"/>
            <a:ext cx="4330" cy="3464"/>
          </a:xfrm>
          <a:custGeom>
            <a:avLst/>
            <a:gdLst/>
            <a:ahLst/>
            <a:cxnLst/>
            <a:rect l="l" t="t" r="r" b="b"/>
            <a:pathLst>
              <a:path w="6350" h="5080">
                <a:moveTo>
                  <a:pt x="0" y="4572"/>
                </a:moveTo>
                <a:lnTo>
                  <a:pt x="609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359" name="object 10359"/>
          <p:cNvSpPr/>
          <p:nvPr/>
        </p:nvSpPr>
        <p:spPr>
          <a:xfrm>
            <a:off x="8853746" y="1842307"/>
            <a:ext cx="2165" cy="3464"/>
          </a:xfrm>
          <a:custGeom>
            <a:avLst/>
            <a:gdLst/>
            <a:ahLst/>
            <a:cxnLst/>
            <a:rect l="l" t="t" r="r" b="b"/>
            <a:pathLst>
              <a:path w="3175" h="5080">
                <a:moveTo>
                  <a:pt x="0" y="4572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360" name="object 10360"/>
          <p:cNvSpPr/>
          <p:nvPr/>
        </p:nvSpPr>
        <p:spPr>
          <a:xfrm>
            <a:off x="8855825" y="184230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361" name="object 10361"/>
          <p:cNvSpPr/>
          <p:nvPr/>
        </p:nvSpPr>
        <p:spPr>
          <a:xfrm>
            <a:off x="8855825" y="1841269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0" y="1524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362" name="object 10362"/>
          <p:cNvSpPr/>
          <p:nvPr/>
        </p:nvSpPr>
        <p:spPr>
          <a:xfrm>
            <a:off x="8856865" y="184126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363" name="object 10363"/>
          <p:cNvSpPr/>
          <p:nvPr/>
        </p:nvSpPr>
        <p:spPr>
          <a:xfrm>
            <a:off x="8855825" y="1841268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364" name="object 10364"/>
          <p:cNvSpPr/>
          <p:nvPr/>
        </p:nvSpPr>
        <p:spPr>
          <a:xfrm>
            <a:off x="8855825" y="1840230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365" name="object 10365"/>
          <p:cNvSpPr/>
          <p:nvPr/>
        </p:nvSpPr>
        <p:spPr>
          <a:xfrm>
            <a:off x="8855825" y="184023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366" name="object 10366"/>
          <p:cNvSpPr/>
          <p:nvPr/>
        </p:nvSpPr>
        <p:spPr>
          <a:xfrm>
            <a:off x="8855825" y="1838151"/>
            <a:ext cx="1299" cy="2165"/>
          </a:xfrm>
          <a:custGeom>
            <a:avLst/>
            <a:gdLst/>
            <a:ahLst/>
            <a:cxnLst/>
            <a:rect l="l" t="t" r="r" b="b"/>
            <a:pathLst>
              <a:path w="1904" h="3175">
                <a:moveTo>
                  <a:pt x="0" y="3048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367" name="object 10367"/>
          <p:cNvSpPr/>
          <p:nvPr/>
        </p:nvSpPr>
        <p:spPr>
          <a:xfrm>
            <a:off x="8856865" y="1836073"/>
            <a:ext cx="0" cy="216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1524" y="1524"/>
                </a:moveTo>
                <a:lnTo>
                  <a:pt x="1524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368" name="object 10368"/>
          <p:cNvSpPr/>
          <p:nvPr/>
        </p:nvSpPr>
        <p:spPr>
          <a:xfrm>
            <a:off x="8856865" y="1832956"/>
            <a:ext cx="0" cy="3464"/>
          </a:xfrm>
          <a:custGeom>
            <a:avLst/>
            <a:gdLst/>
            <a:ahLst/>
            <a:cxnLst/>
            <a:rect l="l" t="t" r="r" b="b"/>
            <a:pathLst>
              <a:path h="5080">
                <a:moveTo>
                  <a:pt x="-1524" y="2285"/>
                </a:moveTo>
                <a:lnTo>
                  <a:pt x="1524" y="2285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369" name="object 10369"/>
          <p:cNvSpPr/>
          <p:nvPr/>
        </p:nvSpPr>
        <p:spPr>
          <a:xfrm>
            <a:off x="8855825" y="1830878"/>
            <a:ext cx="1299" cy="2165"/>
          </a:xfrm>
          <a:custGeom>
            <a:avLst/>
            <a:gdLst/>
            <a:ahLst/>
            <a:cxnLst/>
            <a:rect l="l" t="t" r="r" b="b"/>
            <a:pathLst>
              <a:path w="1904" h="3175">
                <a:moveTo>
                  <a:pt x="1524" y="304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370" name="object 10370"/>
          <p:cNvSpPr/>
          <p:nvPr/>
        </p:nvSpPr>
        <p:spPr>
          <a:xfrm>
            <a:off x="8855825" y="183087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371" name="object 10371"/>
          <p:cNvSpPr/>
          <p:nvPr/>
        </p:nvSpPr>
        <p:spPr>
          <a:xfrm>
            <a:off x="8855825" y="1829839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372" name="object 10372"/>
          <p:cNvSpPr/>
          <p:nvPr/>
        </p:nvSpPr>
        <p:spPr>
          <a:xfrm>
            <a:off x="8855825" y="1829839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373" name="object 10373"/>
          <p:cNvSpPr/>
          <p:nvPr/>
        </p:nvSpPr>
        <p:spPr>
          <a:xfrm>
            <a:off x="8856865" y="182983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374" name="object 10374"/>
          <p:cNvSpPr/>
          <p:nvPr/>
        </p:nvSpPr>
        <p:spPr>
          <a:xfrm>
            <a:off x="8855825" y="1828800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1524" y="152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375" name="object 10375"/>
          <p:cNvSpPr/>
          <p:nvPr/>
        </p:nvSpPr>
        <p:spPr>
          <a:xfrm>
            <a:off x="8855825" y="182879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376" name="object 10376"/>
          <p:cNvSpPr/>
          <p:nvPr/>
        </p:nvSpPr>
        <p:spPr>
          <a:xfrm>
            <a:off x="8853747" y="1825682"/>
            <a:ext cx="2165" cy="3464"/>
          </a:xfrm>
          <a:custGeom>
            <a:avLst/>
            <a:gdLst/>
            <a:ahLst/>
            <a:cxnLst/>
            <a:rect l="l" t="t" r="r" b="b"/>
            <a:pathLst>
              <a:path w="3175" h="5080">
                <a:moveTo>
                  <a:pt x="3048" y="457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377" name="object 10377"/>
          <p:cNvSpPr/>
          <p:nvPr/>
        </p:nvSpPr>
        <p:spPr>
          <a:xfrm>
            <a:off x="8849589" y="1822565"/>
            <a:ext cx="4330" cy="3464"/>
          </a:xfrm>
          <a:custGeom>
            <a:avLst/>
            <a:gdLst/>
            <a:ahLst/>
            <a:cxnLst/>
            <a:rect l="l" t="t" r="r" b="b"/>
            <a:pathLst>
              <a:path w="6350" h="5080">
                <a:moveTo>
                  <a:pt x="6096" y="457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378" name="object 10378"/>
          <p:cNvSpPr/>
          <p:nvPr/>
        </p:nvSpPr>
        <p:spPr>
          <a:xfrm>
            <a:off x="8846472" y="1820488"/>
            <a:ext cx="3464" cy="2165"/>
          </a:xfrm>
          <a:custGeom>
            <a:avLst/>
            <a:gdLst/>
            <a:ahLst/>
            <a:cxnLst/>
            <a:rect l="l" t="t" r="r" b="b"/>
            <a:pathLst>
              <a:path w="5079" h="3175">
                <a:moveTo>
                  <a:pt x="4572" y="304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379" name="object 10379"/>
          <p:cNvSpPr/>
          <p:nvPr/>
        </p:nvSpPr>
        <p:spPr>
          <a:xfrm>
            <a:off x="8841278" y="1819448"/>
            <a:ext cx="5195" cy="1299"/>
          </a:xfrm>
          <a:custGeom>
            <a:avLst/>
            <a:gdLst/>
            <a:ahLst/>
            <a:cxnLst/>
            <a:rect l="l" t="t" r="r" b="b"/>
            <a:pathLst>
              <a:path w="7620" h="1905">
                <a:moveTo>
                  <a:pt x="7620" y="152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380" name="object 10380"/>
          <p:cNvSpPr/>
          <p:nvPr/>
        </p:nvSpPr>
        <p:spPr>
          <a:xfrm>
            <a:off x="8838160" y="1818409"/>
            <a:ext cx="3464" cy="1299"/>
          </a:xfrm>
          <a:custGeom>
            <a:avLst/>
            <a:gdLst/>
            <a:ahLst/>
            <a:cxnLst/>
            <a:rect l="l" t="t" r="r" b="b"/>
            <a:pathLst>
              <a:path w="5079" h="1905">
                <a:moveTo>
                  <a:pt x="4572" y="152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381" name="object 10381"/>
          <p:cNvSpPr/>
          <p:nvPr/>
        </p:nvSpPr>
        <p:spPr>
          <a:xfrm>
            <a:off x="8835042" y="1817370"/>
            <a:ext cx="3464" cy="1299"/>
          </a:xfrm>
          <a:custGeom>
            <a:avLst/>
            <a:gdLst/>
            <a:ahLst/>
            <a:cxnLst/>
            <a:rect l="l" t="t" r="r" b="b"/>
            <a:pathLst>
              <a:path w="5079" h="1905">
                <a:moveTo>
                  <a:pt x="4572" y="152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382" name="object 10382"/>
          <p:cNvSpPr/>
          <p:nvPr/>
        </p:nvSpPr>
        <p:spPr>
          <a:xfrm>
            <a:off x="8829847" y="1817370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76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383" name="object 10383"/>
          <p:cNvSpPr/>
          <p:nvPr/>
        </p:nvSpPr>
        <p:spPr>
          <a:xfrm>
            <a:off x="8825691" y="1817370"/>
            <a:ext cx="433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609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384" name="object 10384"/>
          <p:cNvSpPr/>
          <p:nvPr/>
        </p:nvSpPr>
        <p:spPr>
          <a:xfrm>
            <a:off x="8787245" y="1817370"/>
            <a:ext cx="38533" cy="0"/>
          </a:xfrm>
          <a:custGeom>
            <a:avLst/>
            <a:gdLst/>
            <a:ahLst/>
            <a:cxnLst/>
            <a:rect l="l" t="t" r="r" b="b"/>
            <a:pathLst>
              <a:path w="56515">
                <a:moveTo>
                  <a:pt x="5638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385" name="object 10385"/>
          <p:cNvSpPr/>
          <p:nvPr/>
        </p:nvSpPr>
        <p:spPr>
          <a:xfrm>
            <a:off x="8778933" y="1896341"/>
            <a:ext cx="0" cy="3464"/>
          </a:xfrm>
          <a:custGeom>
            <a:avLst/>
            <a:gdLst/>
            <a:ahLst/>
            <a:cxnLst/>
            <a:rect l="l" t="t" r="r" b="b"/>
            <a:pathLst>
              <a:path h="5080">
                <a:moveTo>
                  <a:pt x="-1524" y="2286"/>
                </a:moveTo>
                <a:lnTo>
                  <a:pt x="1524" y="2286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386" name="object 10386"/>
          <p:cNvSpPr/>
          <p:nvPr/>
        </p:nvSpPr>
        <p:spPr>
          <a:xfrm>
            <a:off x="8778933" y="1899458"/>
            <a:ext cx="433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387" name="object 10387"/>
          <p:cNvSpPr/>
          <p:nvPr/>
        </p:nvSpPr>
        <p:spPr>
          <a:xfrm>
            <a:off x="8783088" y="1899458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388" name="object 10388"/>
          <p:cNvSpPr/>
          <p:nvPr/>
        </p:nvSpPr>
        <p:spPr>
          <a:xfrm>
            <a:off x="8784127" y="1899458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389" name="object 10389"/>
          <p:cNvSpPr/>
          <p:nvPr/>
        </p:nvSpPr>
        <p:spPr>
          <a:xfrm>
            <a:off x="8785166" y="1898419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0" y="1524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390" name="object 10390"/>
          <p:cNvSpPr/>
          <p:nvPr/>
        </p:nvSpPr>
        <p:spPr>
          <a:xfrm>
            <a:off x="8786205" y="189841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391" name="object 10391"/>
          <p:cNvSpPr/>
          <p:nvPr/>
        </p:nvSpPr>
        <p:spPr>
          <a:xfrm>
            <a:off x="8786205" y="1897380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0" y="1524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392" name="object 10392"/>
          <p:cNvSpPr/>
          <p:nvPr/>
        </p:nvSpPr>
        <p:spPr>
          <a:xfrm>
            <a:off x="8787244" y="1853739"/>
            <a:ext cx="0" cy="43728"/>
          </a:xfrm>
          <a:custGeom>
            <a:avLst/>
            <a:gdLst/>
            <a:ahLst/>
            <a:cxnLst/>
            <a:rect l="l" t="t" r="r" b="b"/>
            <a:pathLst>
              <a:path h="64135">
                <a:moveTo>
                  <a:pt x="0" y="0"/>
                </a:moveTo>
                <a:lnTo>
                  <a:pt x="0" y="6400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393" name="object 10393"/>
          <p:cNvSpPr/>
          <p:nvPr/>
        </p:nvSpPr>
        <p:spPr>
          <a:xfrm>
            <a:off x="8787244" y="1804901"/>
            <a:ext cx="0" cy="12556"/>
          </a:xfrm>
          <a:custGeom>
            <a:avLst/>
            <a:gdLst/>
            <a:ahLst/>
            <a:cxnLst/>
            <a:rect l="l" t="t" r="r" b="b"/>
            <a:pathLst>
              <a:path h="18414">
                <a:moveTo>
                  <a:pt x="0" y="0"/>
                </a:moveTo>
                <a:lnTo>
                  <a:pt x="0" y="1828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394" name="object 10394"/>
          <p:cNvSpPr/>
          <p:nvPr/>
        </p:nvSpPr>
        <p:spPr>
          <a:xfrm>
            <a:off x="8786205" y="1803862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1524" y="152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395" name="object 10395"/>
          <p:cNvSpPr/>
          <p:nvPr/>
        </p:nvSpPr>
        <p:spPr>
          <a:xfrm>
            <a:off x="8786205" y="180386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396" name="object 10396"/>
          <p:cNvSpPr/>
          <p:nvPr/>
        </p:nvSpPr>
        <p:spPr>
          <a:xfrm>
            <a:off x="8785166" y="1802822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1524" y="152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397" name="object 10397"/>
          <p:cNvSpPr/>
          <p:nvPr/>
        </p:nvSpPr>
        <p:spPr>
          <a:xfrm>
            <a:off x="8784127" y="1802822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398" name="object 10398"/>
          <p:cNvSpPr/>
          <p:nvPr/>
        </p:nvSpPr>
        <p:spPr>
          <a:xfrm>
            <a:off x="8783088" y="1802822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399" name="object 10399"/>
          <p:cNvSpPr/>
          <p:nvPr/>
        </p:nvSpPr>
        <p:spPr>
          <a:xfrm>
            <a:off x="8778931" y="1802822"/>
            <a:ext cx="433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609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400" name="object 10400"/>
          <p:cNvSpPr/>
          <p:nvPr/>
        </p:nvSpPr>
        <p:spPr>
          <a:xfrm>
            <a:off x="8778933" y="1802822"/>
            <a:ext cx="0" cy="3464"/>
          </a:xfrm>
          <a:custGeom>
            <a:avLst/>
            <a:gdLst/>
            <a:ahLst/>
            <a:cxnLst/>
            <a:rect l="l" t="t" r="r" b="b"/>
            <a:pathLst>
              <a:path h="5080">
                <a:moveTo>
                  <a:pt x="-1524" y="2286"/>
                </a:moveTo>
                <a:lnTo>
                  <a:pt x="1524" y="2286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401" name="object 10401"/>
          <p:cNvSpPr/>
          <p:nvPr/>
        </p:nvSpPr>
        <p:spPr>
          <a:xfrm>
            <a:off x="8778933" y="1805939"/>
            <a:ext cx="3464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4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402" name="object 10402"/>
          <p:cNvSpPr/>
          <p:nvPr/>
        </p:nvSpPr>
        <p:spPr>
          <a:xfrm>
            <a:off x="8782050" y="180593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403" name="object 10403"/>
          <p:cNvSpPr/>
          <p:nvPr/>
        </p:nvSpPr>
        <p:spPr>
          <a:xfrm>
            <a:off x="8783088" y="180697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404" name="object 10404"/>
          <p:cNvSpPr/>
          <p:nvPr/>
        </p:nvSpPr>
        <p:spPr>
          <a:xfrm>
            <a:off x="8783088" y="180697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405" name="object 10405"/>
          <p:cNvSpPr/>
          <p:nvPr/>
        </p:nvSpPr>
        <p:spPr>
          <a:xfrm>
            <a:off x="8783088" y="180697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406" name="object 10406"/>
          <p:cNvSpPr/>
          <p:nvPr/>
        </p:nvSpPr>
        <p:spPr>
          <a:xfrm>
            <a:off x="8783088" y="1804900"/>
            <a:ext cx="0" cy="90488"/>
          </a:xfrm>
          <a:custGeom>
            <a:avLst/>
            <a:gdLst/>
            <a:ahLst/>
            <a:cxnLst/>
            <a:rect l="l" t="t" r="r" b="b"/>
            <a:pathLst>
              <a:path h="132714">
                <a:moveTo>
                  <a:pt x="0" y="0"/>
                </a:moveTo>
                <a:lnTo>
                  <a:pt x="0" y="13258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407" name="object 10407"/>
          <p:cNvSpPr/>
          <p:nvPr/>
        </p:nvSpPr>
        <p:spPr>
          <a:xfrm>
            <a:off x="8783088" y="189530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408" name="object 10408"/>
          <p:cNvSpPr/>
          <p:nvPr/>
        </p:nvSpPr>
        <p:spPr>
          <a:xfrm>
            <a:off x="8783088" y="189530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409" name="object 10409"/>
          <p:cNvSpPr/>
          <p:nvPr/>
        </p:nvSpPr>
        <p:spPr>
          <a:xfrm>
            <a:off x="8783088" y="1895302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410" name="object 10410"/>
          <p:cNvSpPr/>
          <p:nvPr/>
        </p:nvSpPr>
        <p:spPr>
          <a:xfrm>
            <a:off x="8783088" y="189634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411" name="object 10411"/>
          <p:cNvSpPr/>
          <p:nvPr/>
        </p:nvSpPr>
        <p:spPr>
          <a:xfrm>
            <a:off x="8782049" y="1896341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412" name="object 10412"/>
          <p:cNvSpPr/>
          <p:nvPr/>
        </p:nvSpPr>
        <p:spPr>
          <a:xfrm>
            <a:off x="8782050" y="189634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413" name="object 10413"/>
          <p:cNvSpPr/>
          <p:nvPr/>
        </p:nvSpPr>
        <p:spPr>
          <a:xfrm>
            <a:off x="8778933" y="1896341"/>
            <a:ext cx="3464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457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414" name="object 10414"/>
          <p:cNvSpPr/>
          <p:nvPr/>
        </p:nvSpPr>
        <p:spPr>
          <a:xfrm>
            <a:off x="8880763" y="1788275"/>
            <a:ext cx="433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609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415" name="object 10415"/>
          <p:cNvSpPr/>
          <p:nvPr/>
        </p:nvSpPr>
        <p:spPr>
          <a:xfrm>
            <a:off x="8880764" y="1788275"/>
            <a:ext cx="0" cy="8659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0" y="0"/>
                </a:moveTo>
                <a:lnTo>
                  <a:pt x="0" y="1219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416" name="object 10416"/>
          <p:cNvSpPr/>
          <p:nvPr/>
        </p:nvSpPr>
        <p:spPr>
          <a:xfrm>
            <a:off x="8881802" y="1795549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417" name="object 10417"/>
          <p:cNvSpPr/>
          <p:nvPr/>
        </p:nvSpPr>
        <p:spPr>
          <a:xfrm>
            <a:off x="8881802" y="179658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418" name="object 10418"/>
          <p:cNvSpPr/>
          <p:nvPr/>
        </p:nvSpPr>
        <p:spPr>
          <a:xfrm>
            <a:off x="8881802" y="1796588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419" name="object 10419"/>
          <p:cNvSpPr/>
          <p:nvPr/>
        </p:nvSpPr>
        <p:spPr>
          <a:xfrm>
            <a:off x="8882842" y="179658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420" name="object 10420"/>
          <p:cNvSpPr/>
          <p:nvPr/>
        </p:nvSpPr>
        <p:spPr>
          <a:xfrm>
            <a:off x="8882842" y="1796588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421" name="object 10421"/>
          <p:cNvSpPr/>
          <p:nvPr/>
        </p:nvSpPr>
        <p:spPr>
          <a:xfrm>
            <a:off x="8883881" y="179658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422" name="object 10422"/>
          <p:cNvSpPr/>
          <p:nvPr/>
        </p:nvSpPr>
        <p:spPr>
          <a:xfrm>
            <a:off x="8883881" y="1796588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423" name="object 10423"/>
          <p:cNvSpPr/>
          <p:nvPr/>
        </p:nvSpPr>
        <p:spPr>
          <a:xfrm>
            <a:off x="8884920" y="1795549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424" name="object 10424"/>
          <p:cNvSpPr/>
          <p:nvPr/>
        </p:nvSpPr>
        <p:spPr>
          <a:xfrm>
            <a:off x="8884920" y="179554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425" name="object 10425"/>
          <p:cNvSpPr/>
          <p:nvPr/>
        </p:nvSpPr>
        <p:spPr>
          <a:xfrm>
            <a:off x="8884919" y="1788276"/>
            <a:ext cx="0" cy="7360"/>
          </a:xfrm>
          <a:custGeom>
            <a:avLst/>
            <a:gdLst/>
            <a:ahLst/>
            <a:cxnLst/>
            <a:rect l="l" t="t" r="r" b="b"/>
            <a:pathLst>
              <a:path h="10794">
                <a:moveTo>
                  <a:pt x="0" y="0"/>
                </a:moveTo>
                <a:lnTo>
                  <a:pt x="0" y="1066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426" name="object 10426"/>
          <p:cNvSpPr/>
          <p:nvPr/>
        </p:nvSpPr>
        <p:spPr>
          <a:xfrm>
            <a:off x="8808027" y="1792432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427" name="object 10427"/>
          <p:cNvSpPr/>
          <p:nvPr/>
        </p:nvSpPr>
        <p:spPr>
          <a:xfrm>
            <a:off x="8808028" y="1793471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0" y="0"/>
                </a:moveTo>
                <a:lnTo>
                  <a:pt x="1524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428" name="object 10428"/>
          <p:cNvSpPr/>
          <p:nvPr/>
        </p:nvSpPr>
        <p:spPr>
          <a:xfrm>
            <a:off x="8809065" y="1794510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429" name="object 10429"/>
          <p:cNvSpPr/>
          <p:nvPr/>
        </p:nvSpPr>
        <p:spPr>
          <a:xfrm>
            <a:off x="8809065" y="1795549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430" name="object 10430"/>
          <p:cNvSpPr/>
          <p:nvPr/>
        </p:nvSpPr>
        <p:spPr>
          <a:xfrm>
            <a:off x="8810104" y="1795549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0" y="0"/>
                </a:moveTo>
                <a:lnTo>
                  <a:pt x="1524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431" name="object 10431"/>
          <p:cNvSpPr/>
          <p:nvPr/>
        </p:nvSpPr>
        <p:spPr>
          <a:xfrm>
            <a:off x="8811143" y="1796588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432" name="object 10432"/>
          <p:cNvSpPr/>
          <p:nvPr/>
        </p:nvSpPr>
        <p:spPr>
          <a:xfrm>
            <a:off x="8812183" y="1796588"/>
            <a:ext cx="105208" cy="0"/>
          </a:xfrm>
          <a:custGeom>
            <a:avLst/>
            <a:gdLst/>
            <a:ahLst/>
            <a:cxnLst/>
            <a:rect l="l" t="t" r="r" b="b"/>
            <a:pathLst>
              <a:path w="154304">
                <a:moveTo>
                  <a:pt x="0" y="0"/>
                </a:moveTo>
                <a:lnTo>
                  <a:pt x="1539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433" name="object 10433"/>
          <p:cNvSpPr/>
          <p:nvPr/>
        </p:nvSpPr>
        <p:spPr>
          <a:xfrm>
            <a:off x="8917131" y="1796588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434" name="object 10434"/>
          <p:cNvSpPr/>
          <p:nvPr/>
        </p:nvSpPr>
        <p:spPr>
          <a:xfrm>
            <a:off x="8918171" y="1795549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0" y="1524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435" name="object 10435"/>
          <p:cNvSpPr/>
          <p:nvPr/>
        </p:nvSpPr>
        <p:spPr>
          <a:xfrm>
            <a:off x="8919210" y="1795549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436" name="object 10436"/>
          <p:cNvSpPr/>
          <p:nvPr/>
        </p:nvSpPr>
        <p:spPr>
          <a:xfrm>
            <a:off x="8920249" y="1794510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0" y="1524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437" name="object 10437"/>
          <p:cNvSpPr/>
          <p:nvPr/>
        </p:nvSpPr>
        <p:spPr>
          <a:xfrm>
            <a:off x="8921288" y="1793471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438" name="object 10438"/>
          <p:cNvSpPr/>
          <p:nvPr/>
        </p:nvSpPr>
        <p:spPr>
          <a:xfrm>
            <a:off x="8921288" y="1792432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439" name="object 10439"/>
          <p:cNvSpPr/>
          <p:nvPr/>
        </p:nvSpPr>
        <p:spPr>
          <a:xfrm>
            <a:off x="8921288" y="1788275"/>
            <a:ext cx="0" cy="4330"/>
          </a:xfrm>
          <a:custGeom>
            <a:avLst/>
            <a:gdLst/>
            <a:ahLst/>
            <a:cxnLst/>
            <a:rect l="l" t="t" r="r" b="b"/>
            <a:pathLst>
              <a:path h="6350">
                <a:moveTo>
                  <a:pt x="-1524" y="3048"/>
                </a:moveTo>
                <a:lnTo>
                  <a:pt x="1524" y="3048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440" name="object 10440"/>
          <p:cNvSpPr/>
          <p:nvPr/>
        </p:nvSpPr>
        <p:spPr>
          <a:xfrm>
            <a:off x="8917131" y="1788275"/>
            <a:ext cx="433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609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441" name="object 10441"/>
          <p:cNvSpPr/>
          <p:nvPr/>
        </p:nvSpPr>
        <p:spPr>
          <a:xfrm>
            <a:off x="8917131" y="1788275"/>
            <a:ext cx="0" cy="4330"/>
          </a:xfrm>
          <a:custGeom>
            <a:avLst/>
            <a:gdLst/>
            <a:ahLst/>
            <a:cxnLst/>
            <a:rect l="l" t="t" r="r" b="b"/>
            <a:pathLst>
              <a:path h="6350">
                <a:moveTo>
                  <a:pt x="-1524" y="3048"/>
                </a:moveTo>
                <a:lnTo>
                  <a:pt x="1524" y="3048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442" name="object 10442"/>
          <p:cNvSpPr/>
          <p:nvPr/>
        </p:nvSpPr>
        <p:spPr>
          <a:xfrm>
            <a:off x="8917131" y="179243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443" name="object 10443"/>
          <p:cNvSpPr/>
          <p:nvPr/>
        </p:nvSpPr>
        <p:spPr>
          <a:xfrm>
            <a:off x="8917131" y="179243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444" name="object 10444"/>
          <p:cNvSpPr/>
          <p:nvPr/>
        </p:nvSpPr>
        <p:spPr>
          <a:xfrm>
            <a:off x="8917131" y="179243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445" name="object 10445"/>
          <p:cNvSpPr/>
          <p:nvPr/>
        </p:nvSpPr>
        <p:spPr>
          <a:xfrm>
            <a:off x="8917131" y="179243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446" name="object 10446"/>
          <p:cNvSpPr/>
          <p:nvPr/>
        </p:nvSpPr>
        <p:spPr>
          <a:xfrm>
            <a:off x="8917131" y="179243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447" name="object 10447"/>
          <p:cNvSpPr/>
          <p:nvPr/>
        </p:nvSpPr>
        <p:spPr>
          <a:xfrm>
            <a:off x="8917131" y="179243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448" name="object 10448"/>
          <p:cNvSpPr/>
          <p:nvPr/>
        </p:nvSpPr>
        <p:spPr>
          <a:xfrm>
            <a:off x="8813222" y="1792432"/>
            <a:ext cx="103909" cy="0"/>
          </a:xfrm>
          <a:custGeom>
            <a:avLst/>
            <a:gdLst/>
            <a:ahLst/>
            <a:cxnLst/>
            <a:rect l="l" t="t" r="r" b="b"/>
            <a:pathLst>
              <a:path w="152400">
                <a:moveTo>
                  <a:pt x="15240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449" name="object 10449"/>
          <p:cNvSpPr/>
          <p:nvPr/>
        </p:nvSpPr>
        <p:spPr>
          <a:xfrm>
            <a:off x="8813222" y="179243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450" name="object 10450"/>
          <p:cNvSpPr/>
          <p:nvPr/>
        </p:nvSpPr>
        <p:spPr>
          <a:xfrm>
            <a:off x="8812183" y="1792432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451" name="object 10451"/>
          <p:cNvSpPr/>
          <p:nvPr/>
        </p:nvSpPr>
        <p:spPr>
          <a:xfrm>
            <a:off x="8812182" y="179243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452" name="object 10452"/>
          <p:cNvSpPr/>
          <p:nvPr/>
        </p:nvSpPr>
        <p:spPr>
          <a:xfrm>
            <a:off x="8812182" y="179243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453" name="object 10453"/>
          <p:cNvSpPr/>
          <p:nvPr/>
        </p:nvSpPr>
        <p:spPr>
          <a:xfrm>
            <a:off x="8812182" y="179243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454" name="object 10454"/>
          <p:cNvSpPr/>
          <p:nvPr/>
        </p:nvSpPr>
        <p:spPr>
          <a:xfrm>
            <a:off x="8812182" y="179243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455" name="object 10455"/>
          <p:cNvSpPr/>
          <p:nvPr/>
        </p:nvSpPr>
        <p:spPr>
          <a:xfrm>
            <a:off x="8812182" y="1788275"/>
            <a:ext cx="0" cy="4330"/>
          </a:xfrm>
          <a:custGeom>
            <a:avLst/>
            <a:gdLst/>
            <a:ahLst/>
            <a:cxnLst/>
            <a:rect l="l" t="t" r="r" b="b"/>
            <a:pathLst>
              <a:path h="6350">
                <a:moveTo>
                  <a:pt x="-1524" y="3048"/>
                </a:moveTo>
                <a:lnTo>
                  <a:pt x="1524" y="3048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456" name="object 10456"/>
          <p:cNvSpPr/>
          <p:nvPr/>
        </p:nvSpPr>
        <p:spPr>
          <a:xfrm>
            <a:off x="8808026" y="1788275"/>
            <a:ext cx="433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609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457" name="object 10457"/>
          <p:cNvSpPr/>
          <p:nvPr/>
        </p:nvSpPr>
        <p:spPr>
          <a:xfrm>
            <a:off x="8808027" y="1788275"/>
            <a:ext cx="0" cy="4330"/>
          </a:xfrm>
          <a:custGeom>
            <a:avLst/>
            <a:gdLst/>
            <a:ahLst/>
            <a:cxnLst/>
            <a:rect l="l" t="t" r="r" b="b"/>
            <a:pathLst>
              <a:path h="6350">
                <a:moveTo>
                  <a:pt x="-1524" y="3048"/>
                </a:moveTo>
                <a:lnTo>
                  <a:pt x="1524" y="3048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458" name="object 10458"/>
          <p:cNvSpPr/>
          <p:nvPr/>
        </p:nvSpPr>
        <p:spPr>
          <a:xfrm>
            <a:off x="8981555" y="1905693"/>
            <a:ext cx="0" cy="39831"/>
          </a:xfrm>
          <a:custGeom>
            <a:avLst/>
            <a:gdLst/>
            <a:ahLst/>
            <a:cxnLst/>
            <a:rect l="l" t="t" r="r" b="b"/>
            <a:pathLst>
              <a:path h="58419">
                <a:moveTo>
                  <a:pt x="0" y="57911"/>
                </a:moveTo>
                <a:lnTo>
                  <a:pt x="0" y="0"/>
                </a:lnTo>
              </a:path>
            </a:pathLst>
          </a:custGeom>
          <a:ln w="3175">
            <a:solidFill>
              <a:srgbClr val="C0C0C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459" name="object 10459"/>
          <p:cNvSpPr/>
          <p:nvPr/>
        </p:nvSpPr>
        <p:spPr>
          <a:xfrm>
            <a:off x="8981555" y="1788276"/>
            <a:ext cx="0" cy="39831"/>
          </a:xfrm>
          <a:custGeom>
            <a:avLst/>
            <a:gdLst/>
            <a:ahLst/>
            <a:cxnLst/>
            <a:rect l="l" t="t" r="r" b="b"/>
            <a:pathLst>
              <a:path h="58419">
                <a:moveTo>
                  <a:pt x="0" y="57911"/>
                </a:moveTo>
                <a:lnTo>
                  <a:pt x="0" y="0"/>
                </a:lnTo>
              </a:path>
            </a:pathLst>
          </a:custGeom>
          <a:ln w="3175">
            <a:solidFill>
              <a:srgbClr val="C0C0C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460" name="object 10460"/>
          <p:cNvSpPr/>
          <p:nvPr/>
        </p:nvSpPr>
        <p:spPr>
          <a:xfrm>
            <a:off x="8778933" y="1945178"/>
            <a:ext cx="62345" cy="0"/>
          </a:xfrm>
          <a:custGeom>
            <a:avLst/>
            <a:gdLst/>
            <a:ahLst/>
            <a:cxnLst/>
            <a:rect l="l" t="t" r="r" b="b"/>
            <a:pathLst>
              <a:path w="91440">
                <a:moveTo>
                  <a:pt x="0" y="0"/>
                </a:moveTo>
                <a:lnTo>
                  <a:pt x="91440" y="0"/>
                </a:lnTo>
              </a:path>
            </a:pathLst>
          </a:custGeom>
          <a:ln w="3175">
            <a:solidFill>
              <a:srgbClr val="C0C0C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461" name="object 10461"/>
          <p:cNvSpPr/>
          <p:nvPr/>
        </p:nvSpPr>
        <p:spPr>
          <a:xfrm>
            <a:off x="8919210" y="1945178"/>
            <a:ext cx="62345" cy="0"/>
          </a:xfrm>
          <a:custGeom>
            <a:avLst/>
            <a:gdLst/>
            <a:ahLst/>
            <a:cxnLst/>
            <a:rect l="l" t="t" r="r" b="b"/>
            <a:pathLst>
              <a:path w="91440">
                <a:moveTo>
                  <a:pt x="0" y="0"/>
                </a:moveTo>
                <a:lnTo>
                  <a:pt x="91440" y="0"/>
                </a:lnTo>
              </a:path>
            </a:pathLst>
          </a:custGeom>
          <a:ln w="3175">
            <a:solidFill>
              <a:srgbClr val="C0C0C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462" name="object 10462"/>
          <p:cNvSpPr/>
          <p:nvPr/>
        </p:nvSpPr>
        <p:spPr>
          <a:xfrm>
            <a:off x="8787245" y="1817370"/>
            <a:ext cx="0" cy="36368"/>
          </a:xfrm>
          <a:custGeom>
            <a:avLst/>
            <a:gdLst/>
            <a:ahLst/>
            <a:cxnLst/>
            <a:rect l="l" t="t" r="r" b="b"/>
            <a:pathLst>
              <a:path h="53339">
                <a:moveTo>
                  <a:pt x="0" y="5334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463" name="object 10463"/>
          <p:cNvSpPr/>
          <p:nvPr/>
        </p:nvSpPr>
        <p:spPr>
          <a:xfrm>
            <a:off x="8849590" y="1840230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464" name="object 10464"/>
          <p:cNvSpPr/>
          <p:nvPr/>
        </p:nvSpPr>
        <p:spPr>
          <a:xfrm>
            <a:off x="8849590" y="1830878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465" name="object 10465"/>
          <p:cNvSpPr/>
          <p:nvPr/>
        </p:nvSpPr>
        <p:spPr>
          <a:xfrm>
            <a:off x="8808027" y="1826722"/>
            <a:ext cx="0" cy="17750"/>
          </a:xfrm>
          <a:custGeom>
            <a:avLst/>
            <a:gdLst/>
            <a:ahLst/>
            <a:cxnLst/>
            <a:rect l="l" t="t" r="r" b="b"/>
            <a:pathLst>
              <a:path h="26035">
                <a:moveTo>
                  <a:pt x="0" y="0"/>
                </a:moveTo>
                <a:lnTo>
                  <a:pt x="0" y="2590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466" name="object 10466"/>
          <p:cNvSpPr/>
          <p:nvPr/>
        </p:nvSpPr>
        <p:spPr>
          <a:xfrm>
            <a:off x="8842316" y="1843348"/>
            <a:ext cx="3464" cy="1299"/>
          </a:xfrm>
          <a:custGeom>
            <a:avLst/>
            <a:gdLst/>
            <a:ahLst/>
            <a:cxnLst/>
            <a:rect l="l" t="t" r="r" b="b"/>
            <a:pathLst>
              <a:path w="5079" h="1905">
                <a:moveTo>
                  <a:pt x="4572" y="0"/>
                </a:moveTo>
                <a:lnTo>
                  <a:pt x="0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467" name="object 10467"/>
          <p:cNvSpPr/>
          <p:nvPr/>
        </p:nvSpPr>
        <p:spPr>
          <a:xfrm>
            <a:off x="8840239" y="1844387"/>
            <a:ext cx="2165" cy="1299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3048" y="0"/>
                </a:moveTo>
                <a:lnTo>
                  <a:pt x="0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468" name="object 10468"/>
          <p:cNvSpPr/>
          <p:nvPr/>
        </p:nvSpPr>
        <p:spPr>
          <a:xfrm>
            <a:off x="8854786" y="1840230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469" name="object 10469"/>
          <p:cNvSpPr/>
          <p:nvPr/>
        </p:nvSpPr>
        <p:spPr>
          <a:xfrm>
            <a:off x="8846473" y="1840230"/>
            <a:ext cx="2165" cy="216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3048" y="0"/>
                </a:moveTo>
                <a:lnTo>
                  <a:pt x="0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470" name="object 10470"/>
          <p:cNvSpPr/>
          <p:nvPr/>
        </p:nvSpPr>
        <p:spPr>
          <a:xfrm>
            <a:off x="8845435" y="1842308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1524" y="0"/>
                </a:moveTo>
                <a:lnTo>
                  <a:pt x="0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471" name="object 10471"/>
          <p:cNvSpPr/>
          <p:nvPr/>
        </p:nvSpPr>
        <p:spPr>
          <a:xfrm>
            <a:off x="8848550" y="184023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472" name="object 10472"/>
          <p:cNvSpPr/>
          <p:nvPr/>
        </p:nvSpPr>
        <p:spPr>
          <a:xfrm>
            <a:off x="8848551" y="1840230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473" name="object 10473"/>
          <p:cNvSpPr/>
          <p:nvPr/>
        </p:nvSpPr>
        <p:spPr>
          <a:xfrm>
            <a:off x="8829847" y="1846465"/>
            <a:ext cx="3464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457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474" name="object 10474"/>
          <p:cNvSpPr/>
          <p:nvPr/>
        </p:nvSpPr>
        <p:spPr>
          <a:xfrm>
            <a:off x="8826730" y="1845425"/>
            <a:ext cx="3464" cy="1299"/>
          </a:xfrm>
          <a:custGeom>
            <a:avLst/>
            <a:gdLst/>
            <a:ahLst/>
            <a:cxnLst/>
            <a:rect l="l" t="t" r="r" b="b"/>
            <a:pathLst>
              <a:path w="5079" h="1905">
                <a:moveTo>
                  <a:pt x="4572" y="152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475" name="object 10475"/>
          <p:cNvSpPr/>
          <p:nvPr/>
        </p:nvSpPr>
        <p:spPr>
          <a:xfrm>
            <a:off x="8837120" y="1845425"/>
            <a:ext cx="3464" cy="1299"/>
          </a:xfrm>
          <a:custGeom>
            <a:avLst/>
            <a:gdLst/>
            <a:ahLst/>
            <a:cxnLst/>
            <a:rect l="l" t="t" r="r" b="b"/>
            <a:pathLst>
              <a:path w="5079" h="1905">
                <a:moveTo>
                  <a:pt x="4572" y="0"/>
                </a:moveTo>
                <a:lnTo>
                  <a:pt x="0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476" name="object 10476"/>
          <p:cNvSpPr/>
          <p:nvPr/>
        </p:nvSpPr>
        <p:spPr>
          <a:xfrm>
            <a:off x="8832964" y="1846465"/>
            <a:ext cx="433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609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477" name="object 10477"/>
          <p:cNvSpPr/>
          <p:nvPr/>
        </p:nvSpPr>
        <p:spPr>
          <a:xfrm>
            <a:off x="8840239" y="1825682"/>
            <a:ext cx="2165" cy="1299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0" y="0"/>
                </a:moveTo>
                <a:lnTo>
                  <a:pt x="3048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478" name="object 10478"/>
          <p:cNvSpPr/>
          <p:nvPr/>
        </p:nvSpPr>
        <p:spPr>
          <a:xfrm>
            <a:off x="8842316" y="1826722"/>
            <a:ext cx="3464" cy="1299"/>
          </a:xfrm>
          <a:custGeom>
            <a:avLst/>
            <a:gdLst/>
            <a:ahLst/>
            <a:cxnLst/>
            <a:rect l="l" t="t" r="r" b="b"/>
            <a:pathLst>
              <a:path w="5079" h="1905">
                <a:moveTo>
                  <a:pt x="0" y="0"/>
                </a:moveTo>
                <a:lnTo>
                  <a:pt x="4572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479" name="object 10479"/>
          <p:cNvSpPr/>
          <p:nvPr/>
        </p:nvSpPr>
        <p:spPr>
          <a:xfrm>
            <a:off x="8854786" y="1830878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480" name="object 10480"/>
          <p:cNvSpPr/>
          <p:nvPr/>
        </p:nvSpPr>
        <p:spPr>
          <a:xfrm>
            <a:off x="8845435" y="1827761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0" y="0"/>
                </a:moveTo>
                <a:lnTo>
                  <a:pt x="1524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481" name="object 10481"/>
          <p:cNvSpPr/>
          <p:nvPr/>
        </p:nvSpPr>
        <p:spPr>
          <a:xfrm>
            <a:off x="8846474" y="1828800"/>
            <a:ext cx="2165" cy="216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0" y="0"/>
                </a:moveTo>
                <a:lnTo>
                  <a:pt x="3048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482" name="object 10482"/>
          <p:cNvSpPr/>
          <p:nvPr/>
        </p:nvSpPr>
        <p:spPr>
          <a:xfrm>
            <a:off x="8848551" y="1830878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483" name="object 10483"/>
          <p:cNvSpPr/>
          <p:nvPr/>
        </p:nvSpPr>
        <p:spPr>
          <a:xfrm>
            <a:off x="8848550" y="183087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484" name="object 10484"/>
          <p:cNvSpPr/>
          <p:nvPr/>
        </p:nvSpPr>
        <p:spPr>
          <a:xfrm>
            <a:off x="8826730" y="1824644"/>
            <a:ext cx="3464" cy="1299"/>
          </a:xfrm>
          <a:custGeom>
            <a:avLst/>
            <a:gdLst/>
            <a:ahLst/>
            <a:cxnLst/>
            <a:rect l="l" t="t" r="r" b="b"/>
            <a:pathLst>
              <a:path w="5079" h="1905">
                <a:moveTo>
                  <a:pt x="0" y="1524"/>
                </a:moveTo>
                <a:lnTo>
                  <a:pt x="4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485" name="object 10485"/>
          <p:cNvSpPr/>
          <p:nvPr/>
        </p:nvSpPr>
        <p:spPr>
          <a:xfrm>
            <a:off x="8829847" y="1824644"/>
            <a:ext cx="3464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4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486" name="object 10486"/>
          <p:cNvSpPr/>
          <p:nvPr/>
        </p:nvSpPr>
        <p:spPr>
          <a:xfrm>
            <a:off x="8832965" y="1824644"/>
            <a:ext cx="433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487" name="object 10487"/>
          <p:cNvSpPr/>
          <p:nvPr/>
        </p:nvSpPr>
        <p:spPr>
          <a:xfrm>
            <a:off x="8837120" y="1824644"/>
            <a:ext cx="3464" cy="1299"/>
          </a:xfrm>
          <a:custGeom>
            <a:avLst/>
            <a:gdLst/>
            <a:ahLst/>
            <a:cxnLst/>
            <a:rect l="l" t="t" r="r" b="b"/>
            <a:pathLst>
              <a:path w="5079" h="1905">
                <a:moveTo>
                  <a:pt x="0" y="0"/>
                </a:moveTo>
                <a:lnTo>
                  <a:pt x="4572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488" name="object 10488"/>
          <p:cNvSpPr/>
          <p:nvPr/>
        </p:nvSpPr>
        <p:spPr>
          <a:xfrm>
            <a:off x="8816340" y="1837113"/>
            <a:ext cx="1299" cy="2165"/>
          </a:xfrm>
          <a:custGeom>
            <a:avLst/>
            <a:gdLst/>
            <a:ahLst/>
            <a:cxnLst/>
            <a:rect l="l" t="t" r="r" b="b"/>
            <a:pathLst>
              <a:path w="1904" h="3175">
                <a:moveTo>
                  <a:pt x="1524" y="304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489" name="object 10489"/>
          <p:cNvSpPr/>
          <p:nvPr/>
        </p:nvSpPr>
        <p:spPr>
          <a:xfrm>
            <a:off x="8816339" y="1836073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490" name="object 10490"/>
          <p:cNvSpPr/>
          <p:nvPr/>
        </p:nvSpPr>
        <p:spPr>
          <a:xfrm>
            <a:off x="8815300" y="1850621"/>
            <a:ext cx="5195" cy="1299"/>
          </a:xfrm>
          <a:custGeom>
            <a:avLst/>
            <a:gdLst/>
            <a:ahLst/>
            <a:cxnLst/>
            <a:rect l="l" t="t" r="r" b="b"/>
            <a:pathLst>
              <a:path w="7620" h="1905">
                <a:moveTo>
                  <a:pt x="7620" y="152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491" name="object 10491"/>
          <p:cNvSpPr/>
          <p:nvPr/>
        </p:nvSpPr>
        <p:spPr>
          <a:xfrm>
            <a:off x="8811144" y="1848542"/>
            <a:ext cx="4330" cy="216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6096" y="304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492" name="object 10492"/>
          <p:cNvSpPr/>
          <p:nvPr/>
        </p:nvSpPr>
        <p:spPr>
          <a:xfrm>
            <a:off x="8819456" y="1841269"/>
            <a:ext cx="2165" cy="216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3048" y="304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493" name="object 10493"/>
          <p:cNvSpPr/>
          <p:nvPr/>
        </p:nvSpPr>
        <p:spPr>
          <a:xfrm>
            <a:off x="8817379" y="1839190"/>
            <a:ext cx="2165" cy="216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3048" y="304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494" name="object 10494"/>
          <p:cNvSpPr/>
          <p:nvPr/>
        </p:nvSpPr>
        <p:spPr>
          <a:xfrm>
            <a:off x="8809065" y="1845425"/>
            <a:ext cx="1299" cy="2165"/>
          </a:xfrm>
          <a:custGeom>
            <a:avLst/>
            <a:gdLst/>
            <a:ahLst/>
            <a:cxnLst/>
            <a:rect l="l" t="t" r="r" b="b"/>
            <a:pathLst>
              <a:path w="1904" h="3175">
                <a:moveTo>
                  <a:pt x="1524" y="304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495" name="object 10495"/>
          <p:cNvSpPr/>
          <p:nvPr/>
        </p:nvSpPr>
        <p:spPr>
          <a:xfrm>
            <a:off x="8808026" y="1844387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1524" y="152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496" name="object 10496"/>
          <p:cNvSpPr/>
          <p:nvPr/>
        </p:nvSpPr>
        <p:spPr>
          <a:xfrm>
            <a:off x="8811143" y="1847504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497" name="object 10497"/>
          <p:cNvSpPr/>
          <p:nvPr/>
        </p:nvSpPr>
        <p:spPr>
          <a:xfrm>
            <a:off x="8810104" y="1847504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498" name="object 10498"/>
          <p:cNvSpPr/>
          <p:nvPr/>
        </p:nvSpPr>
        <p:spPr>
          <a:xfrm>
            <a:off x="8811143" y="1820488"/>
            <a:ext cx="4330" cy="216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8"/>
                </a:moveTo>
                <a:lnTo>
                  <a:pt x="609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499" name="object 10499"/>
          <p:cNvSpPr/>
          <p:nvPr/>
        </p:nvSpPr>
        <p:spPr>
          <a:xfrm>
            <a:off x="8815300" y="1819448"/>
            <a:ext cx="5195" cy="1299"/>
          </a:xfrm>
          <a:custGeom>
            <a:avLst/>
            <a:gdLst/>
            <a:ahLst/>
            <a:cxnLst/>
            <a:rect l="l" t="t" r="r" b="b"/>
            <a:pathLst>
              <a:path w="7620" h="1905">
                <a:moveTo>
                  <a:pt x="0" y="1524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500" name="object 10500"/>
          <p:cNvSpPr/>
          <p:nvPr/>
        </p:nvSpPr>
        <p:spPr>
          <a:xfrm>
            <a:off x="8816339" y="1833996"/>
            <a:ext cx="0" cy="216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1524" y="1524"/>
                </a:moveTo>
                <a:lnTo>
                  <a:pt x="1524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501" name="object 10501"/>
          <p:cNvSpPr/>
          <p:nvPr/>
        </p:nvSpPr>
        <p:spPr>
          <a:xfrm>
            <a:off x="8816340" y="1831917"/>
            <a:ext cx="1299" cy="2165"/>
          </a:xfrm>
          <a:custGeom>
            <a:avLst/>
            <a:gdLst/>
            <a:ahLst/>
            <a:cxnLst/>
            <a:rect l="l" t="t" r="r" b="b"/>
            <a:pathLst>
              <a:path w="1904" h="3175">
                <a:moveTo>
                  <a:pt x="0" y="3048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502" name="object 10502"/>
          <p:cNvSpPr/>
          <p:nvPr/>
        </p:nvSpPr>
        <p:spPr>
          <a:xfrm>
            <a:off x="8817379" y="1829839"/>
            <a:ext cx="2165" cy="216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0" y="3048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503" name="object 10503"/>
          <p:cNvSpPr/>
          <p:nvPr/>
        </p:nvSpPr>
        <p:spPr>
          <a:xfrm>
            <a:off x="8819458" y="1827761"/>
            <a:ext cx="2165" cy="216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0" y="3048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504" name="object 10504"/>
          <p:cNvSpPr/>
          <p:nvPr/>
        </p:nvSpPr>
        <p:spPr>
          <a:xfrm>
            <a:off x="8808028" y="1825682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0" y="1524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505" name="object 10505"/>
          <p:cNvSpPr/>
          <p:nvPr/>
        </p:nvSpPr>
        <p:spPr>
          <a:xfrm>
            <a:off x="8809065" y="1823605"/>
            <a:ext cx="1299" cy="2165"/>
          </a:xfrm>
          <a:custGeom>
            <a:avLst/>
            <a:gdLst/>
            <a:ahLst/>
            <a:cxnLst/>
            <a:rect l="l" t="t" r="r" b="b"/>
            <a:pathLst>
              <a:path w="1904" h="3175">
                <a:moveTo>
                  <a:pt x="0" y="3048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506" name="object 10506"/>
          <p:cNvSpPr/>
          <p:nvPr/>
        </p:nvSpPr>
        <p:spPr>
          <a:xfrm>
            <a:off x="8810104" y="1823605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507" name="object 10507"/>
          <p:cNvSpPr/>
          <p:nvPr/>
        </p:nvSpPr>
        <p:spPr>
          <a:xfrm>
            <a:off x="8811143" y="1822565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508" name="object 10508"/>
          <p:cNvSpPr/>
          <p:nvPr/>
        </p:nvSpPr>
        <p:spPr>
          <a:xfrm>
            <a:off x="8820497" y="1817370"/>
            <a:ext cx="7360" cy="2165"/>
          </a:xfrm>
          <a:custGeom>
            <a:avLst/>
            <a:gdLst/>
            <a:ahLst/>
            <a:cxnLst/>
            <a:rect l="l" t="t" r="r" b="b"/>
            <a:pathLst>
              <a:path w="10795" h="3175">
                <a:moveTo>
                  <a:pt x="0" y="3048"/>
                </a:moveTo>
                <a:lnTo>
                  <a:pt x="1066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509" name="object 10509"/>
          <p:cNvSpPr/>
          <p:nvPr/>
        </p:nvSpPr>
        <p:spPr>
          <a:xfrm>
            <a:off x="8827769" y="1817370"/>
            <a:ext cx="7360" cy="0"/>
          </a:xfrm>
          <a:custGeom>
            <a:avLst/>
            <a:gdLst/>
            <a:ahLst/>
            <a:cxnLst/>
            <a:rect l="l" t="t" r="r" b="b"/>
            <a:pathLst>
              <a:path w="10795">
                <a:moveTo>
                  <a:pt x="0" y="0"/>
                </a:moveTo>
                <a:lnTo>
                  <a:pt x="1066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510" name="object 10510"/>
          <p:cNvSpPr/>
          <p:nvPr/>
        </p:nvSpPr>
        <p:spPr>
          <a:xfrm>
            <a:off x="8827769" y="1853738"/>
            <a:ext cx="7360" cy="0"/>
          </a:xfrm>
          <a:custGeom>
            <a:avLst/>
            <a:gdLst/>
            <a:ahLst/>
            <a:cxnLst/>
            <a:rect l="l" t="t" r="r" b="b"/>
            <a:pathLst>
              <a:path w="10795">
                <a:moveTo>
                  <a:pt x="1066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511" name="object 10511"/>
          <p:cNvSpPr/>
          <p:nvPr/>
        </p:nvSpPr>
        <p:spPr>
          <a:xfrm>
            <a:off x="8820495" y="1851660"/>
            <a:ext cx="7360" cy="2165"/>
          </a:xfrm>
          <a:custGeom>
            <a:avLst/>
            <a:gdLst/>
            <a:ahLst/>
            <a:cxnLst/>
            <a:rect l="l" t="t" r="r" b="b"/>
            <a:pathLst>
              <a:path w="10795" h="3175">
                <a:moveTo>
                  <a:pt x="10668" y="304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512" name="object 10512"/>
          <p:cNvSpPr/>
          <p:nvPr/>
        </p:nvSpPr>
        <p:spPr>
          <a:xfrm>
            <a:off x="8821534" y="1826722"/>
            <a:ext cx="2165" cy="1299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0" y="1524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513" name="object 10513"/>
          <p:cNvSpPr/>
          <p:nvPr/>
        </p:nvSpPr>
        <p:spPr>
          <a:xfrm>
            <a:off x="8823612" y="1825682"/>
            <a:ext cx="3464" cy="1299"/>
          </a:xfrm>
          <a:custGeom>
            <a:avLst/>
            <a:gdLst/>
            <a:ahLst/>
            <a:cxnLst/>
            <a:rect l="l" t="t" r="r" b="b"/>
            <a:pathLst>
              <a:path w="5079" h="1905">
                <a:moveTo>
                  <a:pt x="0" y="1524"/>
                </a:moveTo>
                <a:lnTo>
                  <a:pt x="4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514" name="object 10514"/>
          <p:cNvSpPr/>
          <p:nvPr/>
        </p:nvSpPr>
        <p:spPr>
          <a:xfrm>
            <a:off x="8823612" y="1844387"/>
            <a:ext cx="3464" cy="1299"/>
          </a:xfrm>
          <a:custGeom>
            <a:avLst/>
            <a:gdLst/>
            <a:ahLst/>
            <a:cxnLst/>
            <a:rect l="l" t="t" r="r" b="b"/>
            <a:pathLst>
              <a:path w="5079" h="1905">
                <a:moveTo>
                  <a:pt x="4572" y="152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515" name="object 10515"/>
          <p:cNvSpPr/>
          <p:nvPr/>
        </p:nvSpPr>
        <p:spPr>
          <a:xfrm>
            <a:off x="8821534" y="1843348"/>
            <a:ext cx="2165" cy="1299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3048" y="152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516" name="object 10516"/>
          <p:cNvSpPr/>
          <p:nvPr/>
        </p:nvSpPr>
        <p:spPr>
          <a:xfrm>
            <a:off x="8850629" y="183919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517" name="object 10517"/>
          <p:cNvSpPr/>
          <p:nvPr/>
        </p:nvSpPr>
        <p:spPr>
          <a:xfrm>
            <a:off x="8849590" y="1839191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1524" y="0"/>
                </a:moveTo>
                <a:lnTo>
                  <a:pt x="0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518" name="object 10518"/>
          <p:cNvSpPr/>
          <p:nvPr/>
        </p:nvSpPr>
        <p:spPr>
          <a:xfrm>
            <a:off x="8851668" y="1836073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519" name="object 10519"/>
          <p:cNvSpPr/>
          <p:nvPr/>
        </p:nvSpPr>
        <p:spPr>
          <a:xfrm>
            <a:off x="8850629" y="1837113"/>
            <a:ext cx="1299" cy="2165"/>
          </a:xfrm>
          <a:custGeom>
            <a:avLst/>
            <a:gdLst/>
            <a:ahLst/>
            <a:cxnLst/>
            <a:rect l="l" t="t" r="r" b="b"/>
            <a:pathLst>
              <a:path w="1904" h="3175">
                <a:moveTo>
                  <a:pt x="1524" y="0"/>
                </a:moveTo>
                <a:lnTo>
                  <a:pt x="0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520" name="object 10520"/>
          <p:cNvSpPr/>
          <p:nvPr/>
        </p:nvSpPr>
        <p:spPr>
          <a:xfrm>
            <a:off x="8850629" y="1831917"/>
            <a:ext cx="1299" cy="2165"/>
          </a:xfrm>
          <a:custGeom>
            <a:avLst/>
            <a:gdLst/>
            <a:ahLst/>
            <a:cxnLst/>
            <a:rect l="l" t="t" r="r" b="b"/>
            <a:pathLst>
              <a:path w="1904" h="3175">
                <a:moveTo>
                  <a:pt x="0" y="0"/>
                </a:moveTo>
                <a:lnTo>
                  <a:pt x="1524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521" name="object 10521"/>
          <p:cNvSpPr/>
          <p:nvPr/>
        </p:nvSpPr>
        <p:spPr>
          <a:xfrm>
            <a:off x="8851668" y="1833996"/>
            <a:ext cx="0" cy="216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1524" y="1524"/>
                </a:moveTo>
                <a:lnTo>
                  <a:pt x="1524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522" name="object 10522"/>
          <p:cNvSpPr/>
          <p:nvPr/>
        </p:nvSpPr>
        <p:spPr>
          <a:xfrm>
            <a:off x="8849590" y="1830878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0" y="0"/>
                </a:moveTo>
                <a:lnTo>
                  <a:pt x="1524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523" name="object 10523"/>
          <p:cNvSpPr/>
          <p:nvPr/>
        </p:nvSpPr>
        <p:spPr>
          <a:xfrm>
            <a:off x="8850629" y="183191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524" name="object 10524"/>
          <p:cNvSpPr/>
          <p:nvPr/>
        </p:nvSpPr>
        <p:spPr>
          <a:xfrm>
            <a:off x="5988974" y="2435629"/>
            <a:ext cx="0" cy="38533"/>
          </a:xfrm>
          <a:custGeom>
            <a:avLst/>
            <a:gdLst/>
            <a:ahLst/>
            <a:cxnLst/>
            <a:rect l="l" t="t" r="r" b="b"/>
            <a:pathLst>
              <a:path h="56514">
                <a:moveTo>
                  <a:pt x="0" y="56387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525" name="object 10525"/>
          <p:cNvSpPr/>
          <p:nvPr/>
        </p:nvSpPr>
        <p:spPr>
          <a:xfrm>
            <a:off x="5976505" y="2435629"/>
            <a:ext cx="0" cy="38533"/>
          </a:xfrm>
          <a:custGeom>
            <a:avLst/>
            <a:gdLst/>
            <a:ahLst/>
            <a:cxnLst/>
            <a:rect l="l" t="t" r="r" b="b"/>
            <a:pathLst>
              <a:path h="56514">
                <a:moveTo>
                  <a:pt x="0" y="0"/>
                </a:moveTo>
                <a:lnTo>
                  <a:pt x="0" y="56388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526" name="object 10526"/>
          <p:cNvSpPr/>
          <p:nvPr/>
        </p:nvSpPr>
        <p:spPr>
          <a:xfrm>
            <a:off x="5976505" y="2435628"/>
            <a:ext cx="12556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1828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527" name="object 10527"/>
          <p:cNvSpPr/>
          <p:nvPr/>
        </p:nvSpPr>
        <p:spPr>
          <a:xfrm>
            <a:off x="5976505" y="2474075"/>
            <a:ext cx="12556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528" name="object 10528"/>
          <p:cNvSpPr/>
          <p:nvPr/>
        </p:nvSpPr>
        <p:spPr>
          <a:xfrm>
            <a:off x="5926627" y="2435629"/>
            <a:ext cx="0" cy="38533"/>
          </a:xfrm>
          <a:custGeom>
            <a:avLst/>
            <a:gdLst/>
            <a:ahLst/>
            <a:cxnLst/>
            <a:rect l="l" t="t" r="r" b="b"/>
            <a:pathLst>
              <a:path h="56514">
                <a:moveTo>
                  <a:pt x="0" y="0"/>
                </a:moveTo>
                <a:lnTo>
                  <a:pt x="0" y="56388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529" name="object 10529"/>
          <p:cNvSpPr/>
          <p:nvPr/>
        </p:nvSpPr>
        <p:spPr>
          <a:xfrm>
            <a:off x="5939096" y="2435629"/>
            <a:ext cx="0" cy="38533"/>
          </a:xfrm>
          <a:custGeom>
            <a:avLst/>
            <a:gdLst/>
            <a:ahLst/>
            <a:cxnLst/>
            <a:rect l="l" t="t" r="r" b="b"/>
            <a:pathLst>
              <a:path h="56514">
                <a:moveTo>
                  <a:pt x="0" y="56387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530" name="object 10530"/>
          <p:cNvSpPr/>
          <p:nvPr/>
        </p:nvSpPr>
        <p:spPr>
          <a:xfrm>
            <a:off x="5926627" y="2474075"/>
            <a:ext cx="12556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531" name="object 10531"/>
          <p:cNvSpPr/>
          <p:nvPr/>
        </p:nvSpPr>
        <p:spPr>
          <a:xfrm>
            <a:off x="5926627" y="2435628"/>
            <a:ext cx="12556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1828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532" name="object 10532"/>
          <p:cNvSpPr/>
          <p:nvPr/>
        </p:nvSpPr>
        <p:spPr>
          <a:xfrm>
            <a:off x="9723466" y="2373283"/>
            <a:ext cx="0" cy="1299"/>
          </a:xfrm>
          <a:custGeom>
            <a:avLst/>
            <a:gdLst/>
            <a:ahLst/>
            <a:cxnLst/>
            <a:rect l="l" t="t" r="r" b="b"/>
            <a:pathLst>
              <a:path h="1904">
                <a:moveTo>
                  <a:pt x="-1523" y="762"/>
                </a:moveTo>
                <a:lnTo>
                  <a:pt x="1523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533" name="object 10533"/>
          <p:cNvSpPr/>
          <p:nvPr/>
        </p:nvSpPr>
        <p:spPr>
          <a:xfrm>
            <a:off x="9723466" y="237224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534" name="object 10534"/>
          <p:cNvSpPr/>
          <p:nvPr/>
        </p:nvSpPr>
        <p:spPr>
          <a:xfrm>
            <a:off x="9723466" y="2371205"/>
            <a:ext cx="0" cy="1299"/>
          </a:xfrm>
          <a:custGeom>
            <a:avLst/>
            <a:gdLst/>
            <a:ahLst/>
            <a:cxnLst/>
            <a:rect l="l" t="t" r="r" b="b"/>
            <a:pathLst>
              <a:path h="1904">
                <a:moveTo>
                  <a:pt x="-1523" y="762"/>
                </a:moveTo>
                <a:lnTo>
                  <a:pt x="1523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535" name="object 10535"/>
          <p:cNvSpPr/>
          <p:nvPr/>
        </p:nvSpPr>
        <p:spPr>
          <a:xfrm>
            <a:off x="9756716" y="2335877"/>
            <a:ext cx="0" cy="74035"/>
          </a:xfrm>
          <a:custGeom>
            <a:avLst/>
            <a:gdLst/>
            <a:ahLst/>
            <a:cxnLst/>
            <a:rect l="l" t="t" r="r" b="b"/>
            <a:pathLst>
              <a:path h="108585">
                <a:moveTo>
                  <a:pt x="0" y="10820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536" name="object 10536"/>
          <p:cNvSpPr/>
          <p:nvPr/>
        </p:nvSpPr>
        <p:spPr>
          <a:xfrm>
            <a:off x="9683980" y="2335876"/>
            <a:ext cx="72736" cy="0"/>
          </a:xfrm>
          <a:custGeom>
            <a:avLst/>
            <a:gdLst/>
            <a:ahLst/>
            <a:cxnLst/>
            <a:rect l="l" t="t" r="r" b="b"/>
            <a:pathLst>
              <a:path w="106680">
                <a:moveTo>
                  <a:pt x="10668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537" name="object 10537"/>
          <p:cNvSpPr/>
          <p:nvPr/>
        </p:nvSpPr>
        <p:spPr>
          <a:xfrm>
            <a:off x="9683980" y="2335876"/>
            <a:ext cx="0" cy="36368"/>
          </a:xfrm>
          <a:custGeom>
            <a:avLst/>
            <a:gdLst/>
            <a:ahLst/>
            <a:cxnLst/>
            <a:rect l="l" t="t" r="r" b="b"/>
            <a:pathLst>
              <a:path h="53339">
                <a:moveTo>
                  <a:pt x="0" y="0"/>
                </a:moveTo>
                <a:lnTo>
                  <a:pt x="0" y="5334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538" name="object 10538"/>
          <p:cNvSpPr/>
          <p:nvPr/>
        </p:nvSpPr>
        <p:spPr>
          <a:xfrm>
            <a:off x="9683980" y="2372244"/>
            <a:ext cx="36368" cy="37666"/>
          </a:xfrm>
          <a:custGeom>
            <a:avLst/>
            <a:gdLst/>
            <a:ahLst/>
            <a:cxnLst/>
            <a:rect l="l" t="t" r="r" b="b"/>
            <a:pathLst>
              <a:path w="53340" h="55245">
                <a:moveTo>
                  <a:pt x="0" y="0"/>
                </a:moveTo>
                <a:lnTo>
                  <a:pt x="53340" y="5486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539" name="object 10539"/>
          <p:cNvSpPr/>
          <p:nvPr/>
        </p:nvSpPr>
        <p:spPr>
          <a:xfrm>
            <a:off x="9720349" y="2409651"/>
            <a:ext cx="36368" cy="0"/>
          </a:xfrm>
          <a:custGeom>
            <a:avLst/>
            <a:gdLst/>
            <a:ahLst/>
            <a:cxnLst/>
            <a:rect l="l" t="t" r="r" b="b"/>
            <a:pathLst>
              <a:path w="53340">
                <a:moveTo>
                  <a:pt x="0" y="0"/>
                </a:moveTo>
                <a:lnTo>
                  <a:pt x="5334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540" name="object 10540"/>
          <p:cNvSpPr/>
          <p:nvPr/>
        </p:nvSpPr>
        <p:spPr>
          <a:xfrm>
            <a:off x="9754638" y="2338993"/>
            <a:ext cx="0" cy="67541"/>
          </a:xfrm>
          <a:custGeom>
            <a:avLst/>
            <a:gdLst/>
            <a:ahLst/>
            <a:cxnLst/>
            <a:rect l="l" t="t" r="r" b="b"/>
            <a:pathLst>
              <a:path h="99060">
                <a:moveTo>
                  <a:pt x="0" y="0"/>
                </a:moveTo>
                <a:lnTo>
                  <a:pt x="0" y="9906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541" name="object 10541"/>
          <p:cNvSpPr/>
          <p:nvPr/>
        </p:nvSpPr>
        <p:spPr>
          <a:xfrm>
            <a:off x="9721388" y="2406535"/>
            <a:ext cx="33338" cy="0"/>
          </a:xfrm>
          <a:custGeom>
            <a:avLst/>
            <a:gdLst/>
            <a:ahLst/>
            <a:cxnLst/>
            <a:rect l="l" t="t" r="r" b="b"/>
            <a:pathLst>
              <a:path w="48894">
                <a:moveTo>
                  <a:pt x="4876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542" name="object 10542"/>
          <p:cNvSpPr/>
          <p:nvPr/>
        </p:nvSpPr>
        <p:spPr>
          <a:xfrm>
            <a:off x="9687097" y="2371205"/>
            <a:ext cx="34636" cy="35502"/>
          </a:xfrm>
          <a:custGeom>
            <a:avLst/>
            <a:gdLst/>
            <a:ahLst/>
            <a:cxnLst/>
            <a:rect l="l" t="t" r="r" b="b"/>
            <a:pathLst>
              <a:path w="50800" h="52070">
                <a:moveTo>
                  <a:pt x="50292" y="5181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543" name="object 10543"/>
          <p:cNvSpPr/>
          <p:nvPr/>
        </p:nvSpPr>
        <p:spPr>
          <a:xfrm>
            <a:off x="9687098" y="2338993"/>
            <a:ext cx="0" cy="32472"/>
          </a:xfrm>
          <a:custGeom>
            <a:avLst/>
            <a:gdLst/>
            <a:ahLst/>
            <a:cxnLst/>
            <a:rect l="l" t="t" r="r" b="b"/>
            <a:pathLst>
              <a:path h="47625">
                <a:moveTo>
                  <a:pt x="0" y="4724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544" name="object 10544"/>
          <p:cNvSpPr/>
          <p:nvPr/>
        </p:nvSpPr>
        <p:spPr>
          <a:xfrm>
            <a:off x="9687097" y="2338993"/>
            <a:ext cx="67541" cy="0"/>
          </a:xfrm>
          <a:custGeom>
            <a:avLst/>
            <a:gdLst/>
            <a:ahLst/>
            <a:cxnLst/>
            <a:rect l="l" t="t" r="r" b="b"/>
            <a:pathLst>
              <a:path w="99059">
                <a:moveTo>
                  <a:pt x="0" y="0"/>
                </a:moveTo>
                <a:lnTo>
                  <a:pt x="9906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545" name="object 10545"/>
          <p:cNvSpPr/>
          <p:nvPr/>
        </p:nvSpPr>
        <p:spPr>
          <a:xfrm>
            <a:off x="9754638" y="2338993"/>
            <a:ext cx="0" cy="67541"/>
          </a:xfrm>
          <a:custGeom>
            <a:avLst/>
            <a:gdLst/>
            <a:ahLst/>
            <a:cxnLst/>
            <a:rect l="l" t="t" r="r" b="b"/>
            <a:pathLst>
              <a:path h="99060">
                <a:moveTo>
                  <a:pt x="0" y="9905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546" name="object 10546"/>
          <p:cNvSpPr/>
          <p:nvPr/>
        </p:nvSpPr>
        <p:spPr>
          <a:xfrm>
            <a:off x="9687097" y="2338993"/>
            <a:ext cx="67541" cy="0"/>
          </a:xfrm>
          <a:custGeom>
            <a:avLst/>
            <a:gdLst/>
            <a:ahLst/>
            <a:cxnLst/>
            <a:rect l="l" t="t" r="r" b="b"/>
            <a:pathLst>
              <a:path w="99059">
                <a:moveTo>
                  <a:pt x="9905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547" name="object 10547"/>
          <p:cNvSpPr/>
          <p:nvPr/>
        </p:nvSpPr>
        <p:spPr>
          <a:xfrm>
            <a:off x="9687098" y="2338993"/>
            <a:ext cx="0" cy="32472"/>
          </a:xfrm>
          <a:custGeom>
            <a:avLst/>
            <a:gdLst/>
            <a:ahLst/>
            <a:cxnLst/>
            <a:rect l="l" t="t" r="r" b="b"/>
            <a:pathLst>
              <a:path h="47625">
                <a:moveTo>
                  <a:pt x="0" y="0"/>
                </a:moveTo>
                <a:lnTo>
                  <a:pt x="0" y="4724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548" name="object 10548"/>
          <p:cNvSpPr/>
          <p:nvPr/>
        </p:nvSpPr>
        <p:spPr>
          <a:xfrm>
            <a:off x="9687098" y="2371205"/>
            <a:ext cx="34636" cy="35502"/>
          </a:xfrm>
          <a:custGeom>
            <a:avLst/>
            <a:gdLst/>
            <a:ahLst/>
            <a:cxnLst/>
            <a:rect l="l" t="t" r="r" b="b"/>
            <a:pathLst>
              <a:path w="50800" h="52070">
                <a:moveTo>
                  <a:pt x="0" y="0"/>
                </a:moveTo>
                <a:lnTo>
                  <a:pt x="50292" y="5181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549" name="object 10549"/>
          <p:cNvSpPr/>
          <p:nvPr/>
        </p:nvSpPr>
        <p:spPr>
          <a:xfrm>
            <a:off x="9721388" y="2406535"/>
            <a:ext cx="33338" cy="0"/>
          </a:xfrm>
          <a:custGeom>
            <a:avLst/>
            <a:gdLst/>
            <a:ahLst/>
            <a:cxnLst/>
            <a:rect l="l" t="t" r="r" b="b"/>
            <a:pathLst>
              <a:path w="48894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550" name="object 10550"/>
          <p:cNvSpPr/>
          <p:nvPr/>
        </p:nvSpPr>
        <p:spPr>
          <a:xfrm>
            <a:off x="9719309" y="2374322"/>
            <a:ext cx="0" cy="216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0" y="0"/>
                </a:moveTo>
                <a:lnTo>
                  <a:pt x="0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551" name="object 10551"/>
          <p:cNvSpPr/>
          <p:nvPr/>
        </p:nvSpPr>
        <p:spPr>
          <a:xfrm>
            <a:off x="9718270" y="2369128"/>
            <a:ext cx="0" cy="6494"/>
          </a:xfrm>
          <a:custGeom>
            <a:avLst/>
            <a:gdLst/>
            <a:ahLst/>
            <a:cxnLst/>
            <a:rect l="l" t="t" r="r" b="b"/>
            <a:pathLst>
              <a:path h="9525">
                <a:moveTo>
                  <a:pt x="0" y="0"/>
                </a:moveTo>
                <a:lnTo>
                  <a:pt x="0" y="914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552" name="object 10552"/>
          <p:cNvSpPr/>
          <p:nvPr/>
        </p:nvSpPr>
        <p:spPr>
          <a:xfrm>
            <a:off x="9718270" y="237224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553" name="object 10553"/>
          <p:cNvSpPr/>
          <p:nvPr/>
        </p:nvSpPr>
        <p:spPr>
          <a:xfrm>
            <a:off x="9718270" y="2370166"/>
            <a:ext cx="0" cy="3464"/>
          </a:xfrm>
          <a:custGeom>
            <a:avLst/>
            <a:gdLst/>
            <a:ahLst/>
            <a:cxnLst/>
            <a:rect l="l" t="t" r="r" b="b"/>
            <a:pathLst>
              <a:path h="5079">
                <a:moveTo>
                  <a:pt x="0" y="0"/>
                </a:moveTo>
                <a:lnTo>
                  <a:pt x="0" y="457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554" name="object 10554"/>
          <p:cNvSpPr/>
          <p:nvPr/>
        </p:nvSpPr>
        <p:spPr>
          <a:xfrm>
            <a:off x="9719309" y="2370167"/>
            <a:ext cx="0" cy="1299"/>
          </a:xfrm>
          <a:custGeom>
            <a:avLst/>
            <a:gdLst/>
            <a:ahLst/>
            <a:cxnLst/>
            <a:rect l="l" t="t" r="r" b="b"/>
            <a:pathLst>
              <a:path h="1904">
                <a:moveTo>
                  <a:pt x="-1523" y="761"/>
                </a:moveTo>
                <a:lnTo>
                  <a:pt x="1523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555" name="object 10555"/>
          <p:cNvSpPr/>
          <p:nvPr/>
        </p:nvSpPr>
        <p:spPr>
          <a:xfrm>
            <a:off x="9720867" y="2369128"/>
            <a:ext cx="0" cy="216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0" y="0"/>
                </a:moveTo>
                <a:lnTo>
                  <a:pt x="0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556" name="object 10556"/>
          <p:cNvSpPr/>
          <p:nvPr/>
        </p:nvSpPr>
        <p:spPr>
          <a:xfrm>
            <a:off x="9723466" y="2371205"/>
            <a:ext cx="0" cy="1299"/>
          </a:xfrm>
          <a:custGeom>
            <a:avLst/>
            <a:gdLst/>
            <a:ahLst/>
            <a:cxnLst/>
            <a:rect l="l" t="t" r="r" b="b"/>
            <a:pathLst>
              <a:path h="1904">
                <a:moveTo>
                  <a:pt x="-1523" y="762"/>
                </a:moveTo>
                <a:lnTo>
                  <a:pt x="1523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557" name="object 10557"/>
          <p:cNvSpPr/>
          <p:nvPr/>
        </p:nvSpPr>
        <p:spPr>
          <a:xfrm>
            <a:off x="9723466" y="237224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558" name="object 10558"/>
          <p:cNvSpPr/>
          <p:nvPr/>
        </p:nvSpPr>
        <p:spPr>
          <a:xfrm>
            <a:off x="9723466" y="2372244"/>
            <a:ext cx="0" cy="1299"/>
          </a:xfrm>
          <a:custGeom>
            <a:avLst/>
            <a:gdLst/>
            <a:ahLst/>
            <a:cxnLst/>
            <a:rect l="l" t="t" r="r" b="b"/>
            <a:pathLst>
              <a:path h="1904">
                <a:moveTo>
                  <a:pt x="-1523" y="761"/>
                </a:moveTo>
                <a:lnTo>
                  <a:pt x="1523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559" name="object 10559"/>
          <p:cNvSpPr/>
          <p:nvPr/>
        </p:nvSpPr>
        <p:spPr>
          <a:xfrm>
            <a:off x="9723466" y="2373283"/>
            <a:ext cx="0" cy="1299"/>
          </a:xfrm>
          <a:custGeom>
            <a:avLst/>
            <a:gdLst/>
            <a:ahLst/>
            <a:cxnLst/>
            <a:rect l="l" t="t" r="r" b="b"/>
            <a:pathLst>
              <a:path h="1904">
                <a:moveTo>
                  <a:pt x="-1523" y="762"/>
                </a:moveTo>
                <a:lnTo>
                  <a:pt x="1523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560" name="object 10560"/>
          <p:cNvSpPr/>
          <p:nvPr/>
        </p:nvSpPr>
        <p:spPr>
          <a:xfrm>
            <a:off x="9722427" y="2369128"/>
            <a:ext cx="0" cy="7360"/>
          </a:xfrm>
          <a:custGeom>
            <a:avLst/>
            <a:gdLst/>
            <a:ahLst/>
            <a:cxnLst/>
            <a:rect l="l" t="t" r="r" b="b"/>
            <a:pathLst>
              <a:path h="10795">
                <a:moveTo>
                  <a:pt x="0" y="0"/>
                </a:moveTo>
                <a:lnTo>
                  <a:pt x="0" y="1066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561" name="object 10561"/>
          <p:cNvSpPr/>
          <p:nvPr/>
        </p:nvSpPr>
        <p:spPr>
          <a:xfrm>
            <a:off x="9720867" y="2374322"/>
            <a:ext cx="0" cy="216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0" y="0"/>
                </a:moveTo>
                <a:lnTo>
                  <a:pt x="0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562" name="object 10562"/>
          <p:cNvSpPr/>
          <p:nvPr/>
        </p:nvSpPr>
        <p:spPr>
          <a:xfrm>
            <a:off x="8778933" y="1945177"/>
            <a:ext cx="0" cy="155864"/>
          </a:xfrm>
          <a:custGeom>
            <a:avLst/>
            <a:gdLst/>
            <a:ahLst/>
            <a:cxnLst/>
            <a:rect l="l" t="t" r="r" b="b"/>
            <a:pathLst>
              <a:path h="228600">
                <a:moveTo>
                  <a:pt x="0" y="0"/>
                </a:moveTo>
                <a:lnTo>
                  <a:pt x="0" y="22860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563" name="object 10563"/>
          <p:cNvSpPr/>
          <p:nvPr/>
        </p:nvSpPr>
        <p:spPr>
          <a:xfrm>
            <a:off x="8778933" y="2101041"/>
            <a:ext cx="93518" cy="0"/>
          </a:xfrm>
          <a:custGeom>
            <a:avLst/>
            <a:gdLst/>
            <a:ahLst/>
            <a:cxnLst/>
            <a:rect l="l" t="t" r="r" b="b"/>
            <a:pathLst>
              <a:path w="137159">
                <a:moveTo>
                  <a:pt x="0" y="0"/>
                </a:moveTo>
                <a:lnTo>
                  <a:pt x="13716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564" name="object 10564"/>
          <p:cNvSpPr/>
          <p:nvPr/>
        </p:nvSpPr>
        <p:spPr>
          <a:xfrm>
            <a:off x="8872451" y="1945177"/>
            <a:ext cx="0" cy="155864"/>
          </a:xfrm>
          <a:custGeom>
            <a:avLst/>
            <a:gdLst/>
            <a:ahLst/>
            <a:cxnLst/>
            <a:rect l="l" t="t" r="r" b="b"/>
            <a:pathLst>
              <a:path h="228600">
                <a:moveTo>
                  <a:pt x="0" y="22860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565" name="object 10565"/>
          <p:cNvSpPr/>
          <p:nvPr/>
        </p:nvSpPr>
        <p:spPr>
          <a:xfrm>
            <a:off x="8778933" y="1945178"/>
            <a:ext cx="93518" cy="0"/>
          </a:xfrm>
          <a:custGeom>
            <a:avLst/>
            <a:gdLst/>
            <a:ahLst/>
            <a:cxnLst/>
            <a:rect l="l" t="t" r="r" b="b"/>
            <a:pathLst>
              <a:path w="137159">
                <a:moveTo>
                  <a:pt x="13715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566" name="object 10566"/>
          <p:cNvSpPr/>
          <p:nvPr/>
        </p:nvSpPr>
        <p:spPr>
          <a:xfrm>
            <a:off x="8784127" y="1950374"/>
            <a:ext cx="83127" cy="145473"/>
          </a:xfrm>
          <a:custGeom>
            <a:avLst/>
            <a:gdLst/>
            <a:ahLst/>
            <a:cxnLst/>
            <a:rect l="l" t="t" r="r" b="b"/>
            <a:pathLst>
              <a:path w="121920" h="213360">
                <a:moveTo>
                  <a:pt x="0" y="0"/>
                </a:moveTo>
                <a:lnTo>
                  <a:pt x="121920" y="21336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567" name="object 10567"/>
          <p:cNvSpPr/>
          <p:nvPr/>
        </p:nvSpPr>
        <p:spPr>
          <a:xfrm>
            <a:off x="8867255" y="1950374"/>
            <a:ext cx="0" cy="25977"/>
          </a:xfrm>
          <a:custGeom>
            <a:avLst/>
            <a:gdLst/>
            <a:ahLst/>
            <a:cxnLst/>
            <a:rect l="l" t="t" r="r" b="b"/>
            <a:pathLst>
              <a:path h="38100">
                <a:moveTo>
                  <a:pt x="0" y="3810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568" name="object 10568"/>
          <p:cNvSpPr/>
          <p:nvPr/>
        </p:nvSpPr>
        <p:spPr>
          <a:xfrm>
            <a:off x="8784128" y="2095846"/>
            <a:ext cx="83127" cy="0"/>
          </a:xfrm>
          <a:custGeom>
            <a:avLst/>
            <a:gdLst/>
            <a:ahLst/>
            <a:cxnLst/>
            <a:rect l="l" t="t" r="r" b="b"/>
            <a:pathLst>
              <a:path w="121920">
                <a:moveTo>
                  <a:pt x="1219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569" name="object 10569"/>
          <p:cNvSpPr/>
          <p:nvPr/>
        </p:nvSpPr>
        <p:spPr>
          <a:xfrm>
            <a:off x="8784127" y="1950374"/>
            <a:ext cx="0" cy="145473"/>
          </a:xfrm>
          <a:custGeom>
            <a:avLst/>
            <a:gdLst/>
            <a:ahLst/>
            <a:cxnLst/>
            <a:rect l="l" t="t" r="r" b="b"/>
            <a:pathLst>
              <a:path h="213360">
                <a:moveTo>
                  <a:pt x="0" y="21335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570" name="object 10570"/>
          <p:cNvSpPr/>
          <p:nvPr/>
        </p:nvSpPr>
        <p:spPr>
          <a:xfrm>
            <a:off x="8784127" y="1950374"/>
            <a:ext cx="83127" cy="0"/>
          </a:xfrm>
          <a:custGeom>
            <a:avLst/>
            <a:gdLst/>
            <a:ahLst/>
            <a:cxnLst/>
            <a:rect l="l" t="t" r="r" b="b"/>
            <a:pathLst>
              <a:path w="121920">
                <a:moveTo>
                  <a:pt x="0" y="0"/>
                </a:moveTo>
                <a:lnTo>
                  <a:pt x="1219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571" name="object 10571"/>
          <p:cNvSpPr/>
          <p:nvPr/>
        </p:nvSpPr>
        <p:spPr>
          <a:xfrm>
            <a:off x="8867255" y="1976351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572" name="object 10572"/>
          <p:cNvSpPr/>
          <p:nvPr/>
        </p:nvSpPr>
        <p:spPr>
          <a:xfrm>
            <a:off x="8867255" y="2069868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573" name="object 10573"/>
          <p:cNvSpPr/>
          <p:nvPr/>
        </p:nvSpPr>
        <p:spPr>
          <a:xfrm>
            <a:off x="8867255" y="2069869"/>
            <a:ext cx="0" cy="25977"/>
          </a:xfrm>
          <a:custGeom>
            <a:avLst/>
            <a:gdLst/>
            <a:ahLst/>
            <a:cxnLst/>
            <a:rect l="l" t="t" r="r" b="b"/>
            <a:pathLst>
              <a:path h="38100">
                <a:moveTo>
                  <a:pt x="0" y="3810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574" name="object 10574"/>
          <p:cNvSpPr/>
          <p:nvPr/>
        </p:nvSpPr>
        <p:spPr>
          <a:xfrm>
            <a:off x="8784127" y="1950374"/>
            <a:ext cx="83127" cy="145473"/>
          </a:xfrm>
          <a:custGeom>
            <a:avLst/>
            <a:gdLst/>
            <a:ahLst/>
            <a:cxnLst/>
            <a:rect l="l" t="t" r="r" b="b"/>
            <a:pathLst>
              <a:path w="121920" h="213360">
                <a:moveTo>
                  <a:pt x="0" y="213359"/>
                </a:moveTo>
                <a:lnTo>
                  <a:pt x="1219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575" name="object 10575"/>
          <p:cNvSpPr/>
          <p:nvPr/>
        </p:nvSpPr>
        <p:spPr>
          <a:xfrm>
            <a:off x="8237565" y="1619943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576" name="object 10576"/>
          <p:cNvSpPr/>
          <p:nvPr/>
        </p:nvSpPr>
        <p:spPr>
          <a:xfrm>
            <a:off x="8242760" y="1607473"/>
            <a:ext cx="0" cy="12556"/>
          </a:xfrm>
          <a:custGeom>
            <a:avLst/>
            <a:gdLst/>
            <a:ahLst/>
            <a:cxnLst/>
            <a:rect l="l" t="t" r="r" b="b"/>
            <a:pathLst>
              <a:path h="18414">
                <a:moveTo>
                  <a:pt x="0" y="0"/>
                </a:moveTo>
                <a:lnTo>
                  <a:pt x="0" y="1828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577" name="object 10577"/>
          <p:cNvSpPr/>
          <p:nvPr/>
        </p:nvSpPr>
        <p:spPr>
          <a:xfrm>
            <a:off x="8237565" y="1607473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76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578" name="object 10578"/>
          <p:cNvSpPr/>
          <p:nvPr/>
        </p:nvSpPr>
        <p:spPr>
          <a:xfrm>
            <a:off x="8237565" y="1607473"/>
            <a:ext cx="0" cy="12556"/>
          </a:xfrm>
          <a:custGeom>
            <a:avLst/>
            <a:gdLst/>
            <a:ahLst/>
            <a:cxnLst/>
            <a:rect l="l" t="t" r="r" b="b"/>
            <a:pathLst>
              <a:path h="18414">
                <a:moveTo>
                  <a:pt x="0" y="0"/>
                </a:moveTo>
                <a:lnTo>
                  <a:pt x="0" y="1828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579" name="object 10579"/>
          <p:cNvSpPr/>
          <p:nvPr/>
        </p:nvSpPr>
        <p:spPr>
          <a:xfrm>
            <a:off x="8337319" y="1619943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580" name="object 10580"/>
          <p:cNvSpPr/>
          <p:nvPr/>
        </p:nvSpPr>
        <p:spPr>
          <a:xfrm>
            <a:off x="8342513" y="1607473"/>
            <a:ext cx="0" cy="12556"/>
          </a:xfrm>
          <a:custGeom>
            <a:avLst/>
            <a:gdLst/>
            <a:ahLst/>
            <a:cxnLst/>
            <a:rect l="l" t="t" r="r" b="b"/>
            <a:pathLst>
              <a:path h="18414">
                <a:moveTo>
                  <a:pt x="0" y="1828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581" name="object 10581"/>
          <p:cNvSpPr/>
          <p:nvPr/>
        </p:nvSpPr>
        <p:spPr>
          <a:xfrm>
            <a:off x="8337318" y="1607473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76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582" name="object 10582"/>
          <p:cNvSpPr/>
          <p:nvPr/>
        </p:nvSpPr>
        <p:spPr>
          <a:xfrm>
            <a:off x="8337319" y="1607473"/>
            <a:ext cx="0" cy="12556"/>
          </a:xfrm>
          <a:custGeom>
            <a:avLst/>
            <a:gdLst/>
            <a:ahLst/>
            <a:cxnLst/>
            <a:rect l="l" t="t" r="r" b="b"/>
            <a:pathLst>
              <a:path h="18414">
                <a:moveTo>
                  <a:pt x="0" y="0"/>
                </a:moveTo>
                <a:lnTo>
                  <a:pt x="0" y="1828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583" name="object 10583"/>
          <p:cNvSpPr/>
          <p:nvPr/>
        </p:nvSpPr>
        <p:spPr>
          <a:xfrm>
            <a:off x="8332123" y="1513955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76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584" name="object 10584"/>
          <p:cNvSpPr/>
          <p:nvPr/>
        </p:nvSpPr>
        <p:spPr>
          <a:xfrm>
            <a:off x="8332123" y="1513955"/>
            <a:ext cx="0" cy="93518"/>
          </a:xfrm>
          <a:custGeom>
            <a:avLst/>
            <a:gdLst/>
            <a:ahLst/>
            <a:cxnLst/>
            <a:rect l="l" t="t" r="r" b="b"/>
            <a:pathLst>
              <a:path h="137160">
                <a:moveTo>
                  <a:pt x="0" y="0"/>
                </a:moveTo>
                <a:lnTo>
                  <a:pt x="0" y="13716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585" name="object 10585"/>
          <p:cNvSpPr/>
          <p:nvPr/>
        </p:nvSpPr>
        <p:spPr>
          <a:xfrm>
            <a:off x="8332123" y="1607473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586" name="object 10586"/>
          <p:cNvSpPr/>
          <p:nvPr/>
        </p:nvSpPr>
        <p:spPr>
          <a:xfrm>
            <a:off x="8337319" y="1513955"/>
            <a:ext cx="0" cy="93518"/>
          </a:xfrm>
          <a:custGeom>
            <a:avLst/>
            <a:gdLst/>
            <a:ahLst/>
            <a:cxnLst/>
            <a:rect l="l" t="t" r="r" b="b"/>
            <a:pathLst>
              <a:path h="137160">
                <a:moveTo>
                  <a:pt x="0" y="13715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587" name="object 10587"/>
          <p:cNvSpPr/>
          <p:nvPr/>
        </p:nvSpPr>
        <p:spPr>
          <a:xfrm>
            <a:off x="8332123" y="1607473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588" name="object 10588"/>
          <p:cNvSpPr/>
          <p:nvPr/>
        </p:nvSpPr>
        <p:spPr>
          <a:xfrm>
            <a:off x="8332123" y="1513955"/>
            <a:ext cx="0" cy="93518"/>
          </a:xfrm>
          <a:custGeom>
            <a:avLst/>
            <a:gdLst/>
            <a:ahLst/>
            <a:cxnLst/>
            <a:rect l="l" t="t" r="r" b="b"/>
            <a:pathLst>
              <a:path h="137160">
                <a:moveTo>
                  <a:pt x="0" y="0"/>
                </a:moveTo>
                <a:lnTo>
                  <a:pt x="0" y="13716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589" name="object 10589"/>
          <p:cNvSpPr/>
          <p:nvPr/>
        </p:nvSpPr>
        <p:spPr>
          <a:xfrm>
            <a:off x="8332123" y="1513955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76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590" name="object 10590"/>
          <p:cNvSpPr/>
          <p:nvPr/>
        </p:nvSpPr>
        <p:spPr>
          <a:xfrm>
            <a:off x="8337319" y="1513955"/>
            <a:ext cx="0" cy="93518"/>
          </a:xfrm>
          <a:custGeom>
            <a:avLst/>
            <a:gdLst/>
            <a:ahLst/>
            <a:cxnLst/>
            <a:rect l="l" t="t" r="r" b="b"/>
            <a:pathLst>
              <a:path h="137160">
                <a:moveTo>
                  <a:pt x="0" y="13715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591" name="object 10591"/>
          <p:cNvSpPr/>
          <p:nvPr/>
        </p:nvSpPr>
        <p:spPr>
          <a:xfrm>
            <a:off x="8312381" y="1513955"/>
            <a:ext cx="25111" cy="3464"/>
          </a:xfrm>
          <a:custGeom>
            <a:avLst/>
            <a:gdLst/>
            <a:ahLst/>
            <a:cxnLst/>
            <a:rect l="l" t="t" r="r" b="b"/>
            <a:pathLst>
              <a:path w="36829" h="5080">
                <a:moveTo>
                  <a:pt x="36575" y="0"/>
                </a:moveTo>
                <a:lnTo>
                  <a:pt x="0" y="4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592" name="object 10592"/>
          <p:cNvSpPr/>
          <p:nvPr/>
        </p:nvSpPr>
        <p:spPr>
          <a:xfrm>
            <a:off x="8289521" y="1517072"/>
            <a:ext cx="22947" cy="9525"/>
          </a:xfrm>
          <a:custGeom>
            <a:avLst/>
            <a:gdLst/>
            <a:ahLst/>
            <a:cxnLst/>
            <a:rect l="l" t="t" r="r" b="b"/>
            <a:pathLst>
              <a:path w="33654" h="13969">
                <a:moveTo>
                  <a:pt x="33527" y="0"/>
                </a:moveTo>
                <a:lnTo>
                  <a:pt x="0" y="1371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593" name="object 10593"/>
          <p:cNvSpPr/>
          <p:nvPr/>
        </p:nvSpPr>
        <p:spPr>
          <a:xfrm>
            <a:off x="8269777" y="1526424"/>
            <a:ext cx="19915" cy="15586"/>
          </a:xfrm>
          <a:custGeom>
            <a:avLst/>
            <a:gdLst/>
            <a:ahLst/>
            <a:cxnLst/>
            <a:rect l="l" t="t" r="r" b="b"/>
            <a:pathLst>
              <a:path w="29209" h="22860">
                <a:moveTo>
                  <a:pt x="28955" y="0"/>
                </a:moveTo>
                <a:lnTo>
                  <a:pt x="0" y="2286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594" name="object 10594"/>
          <p:cNvSpPr/>
          <p:nvPr/>
        </p:nvSpPr>
        <p:spPr>
          <a:xfrm>
            <a:off x="8255230" y="1542011"/>
            <a:ext cx="14720" cy="19915"/>
          </a:xfrm>
          <a:custGeom>
            <a:avLst/>
            <a:gdLst/>
            <a:ahLst/>
            <a:cxnLst/>
            <a:rect l="l" t="t" r="r" b="b"/>
            <a:pathLst>
              <a:path w="21590" h="29210">
                <a:moveTo>
                  <a:pt x="21335" y="0"/>
                </a:moveTo>
                <a:lnTo>
                  <a:pt x="0" y="2895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595" name="object 10595"/>
          <p:cNvSpPr/>
          <p:nvPr/>
        </p:nvSpPr>
        <p:spPr>
          <a:xfrm>
            <a:off x="8245878" y="1561754"/>
            <a:ext cx="9525" cy="22947"/>
          </a:xfrm>
          <a:custGeom>
            <a:avLst/>
            <a:gdLst/>
            <a:ahLst/>
            <a:cxnLst/>
            <a:rect l="l" t="t" r="r" b="b"/>
            <a:pathLst>
              <a:path w="13970" h="33655">
                <a:moveTo>
                  <a:pt x="13716" y="0"/>
                </a:moveTo>
                <a:lnTo>
                  <a:pt x="0" y="335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596" name="object 10596"/>
          <p:cNvSpPr/>
          <p:nvPr/>
        </p:nvSpPr>
        <p:spPr>
          <a:xfrm>
            <a:off x="8242761" y="1584614"/>
            <a:ext cx="3464" cy="25111"/>
          </a:xfrm>
          <a:custGeom>
            <a:avLst/>
            <a:gdLst/>
            <a:ahLst/>
            <a:cxnLst/>
            <a:rect l="l" t="t" r="r" b="b"/>
            <a:pathLst>
              <a:path w="5079" h="36830">
                <a:moveTo>
                  <a:pt x="4572" y="0"/>
                </a:moveTo>
                <a:lnTo>
                  <a:pt x="0" y="365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597" name="object 10597"/>
          <p:cNvSpPr/>
          <p:nvPr/>
        </p:nvSpPr>
        <p:spPr>
          <a:xfrm>
            <a:off x="8778932" y="2101041"/>
            <a:ext cx="333807" cy="0"/>
          </a:xfrm>
          <a:custGeom>
            <a:avLst/>
            <a:gdLst/>
            <a:ahLst/>
            <a:cxnLst/>
            <a:rect l="l" t="t" r="r" b="b"/>
            <a:pathLst>
              <a:path w="489584">
                <a:moveTo>
                  <a:pt x="489203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598" name="object 10598"/>
          <p:cNvSpPr/>
          <p:nvPr/>
        </p:nvSpPr>
        <p:spPr>
          <a:xfrm>
            <a:off x="8778933" y="2113511"/>
            <a:ext cx="333807" cy="0"/>
          </a:xfrm>
          <a:custGeom>
            <a:avLst/>
            <a:gdLst/>
            <a:ahLst/>
            <a:cxnLst/>
            <a:rect l="l" t="t" r="r" b="b"/>
            <a:pathLst>
              <a:path w="489584">
                <a:moveTo>
                  <a:pt x="0" y="0"/>
                </a:moveTo>
                <a:lnTo>
                  <a:pt x="489204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599" name="object 10599"/>
          <p:cNvSpPr/>
          <p:nvPr/>
        </p:nvSpPr>
        <p:spPr>
          <a:xfrm>
            <a:off x="8778933" y="2101041"/>
            <a:ext cx="0" cy="12556"/>
          </a:xfrm>
          <a:custGeom>
            <a:avLst/>
            <a:gdLst/>
            <a:ahLst/>
            <a:cxnLst/>
            <a:rect l="l" t="t" r="r" b="b"/>
            <a:pathLst>
              <a:path h="18414">
                <a:moveTo>
                  <a:pt x="0" y="0"/>
                </a:moveTo>
                <a:lnTo>
                  <a:pt x="0" y="1828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600" name="object 10600"/>
          <p:cNvSpPr/>
          <p:nvPr/>
        </p:nvSpPr>
        <p:spPr>
          <a:xfrm>
            <a:off x="9112480" y="2088572"/>
            <a:ext cx="12556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601" name="object 10601"/>
          <p:cNvSpPr/>
          <p:nvPr/>
        </p:nvSpPr>
        <p:spPr>
          <a:xfrm>
            <a:off x="9112480" y="2084416"/>
            <a:ext cx="0" cy="9525"/>
          </a:xfrm>
          <a:custGeom>
            <a:avLst/>
            <a:gdLst/>
            <a:ahLst/>
            <a:cxnLst/>
            <a:rect l="l" t="t" r="r" b="b"/>
            <a:pathLst>
              <a:path h="13969">
                <a:moveTo>
                  <a:pt x="0" y="0"/>
                </a:moveTo>
                <a:lnTo>
                  <a:pt x="0" y="1371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602" name="object 10602"/>
          <p:cNvSpPr/>
          <p:nvPr/>
        </p:nvSpPr>
        <p:spPr>
          <a:xfrm>
            <a:off x="9112480" y="2093768"/>
            <a:ext cx="12556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1828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603" name="object 10603"/>
          <p:cNvSpPr/>
          <p:nvPr/>
        </p:nvSpPr>
        <p:spPr>
          <a:xfrm>
            <a:off x="9124949" y="2088572"/>
            <a:ext cx="0" cy="5195"/>
          </a:xfrm>
          <a:custGeom>
            <a:avLst/>
            <a:gdLst/>
            <a:ahLst/>
            <a:cxnLst/>
            <a:rect l="l" t="t" r="r" b="b"/>
            <a:pathLst>
              <a:path h="7619">
                <a:moveTo>
                  <a:pt x="0" y="0"/>
                </a:moveTo>
                <a:lnTo>
                  <a:pt x="0" y="76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604" name="object 10604"/>
          <p:cNvSpPr/>
          <p:nvPr/>
        </p:nvSpPr>
        <p:spPr>
          <a:xfrm>
            <a:off x="9112480" y="1989859"/>
            <a:ext cx="12556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605" name="object 10605"/>
          <p:cNvSpPr/>
          <p:nvPr/>
        </p:nvSpPr>
        <p:spPr>
          <a:xfrm>
            <a:off x="9112480" y="1989859"/>
            <a:ext cx="0" cy="5195"/>
          </a:xfrm>
          <a:custGeom>
            <a:avLst/>
            <a:gdLst/>
            <a:ahLst/>
            <a:cxnLst/>
            <a:rect l="l" t="t" r="r" b="b"/>
            <a:pathLst>
              <a:path h="7619">
                <a:moveTo>
                  <a:pt x="0" y="76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606" name="object 10606"/>
          <p:cNvSpPr/>
          <p:nvPr/>
        </p:nvSpPr>
        <p:spPr>
          <a:xfrm>
            <a:off x="9112480" y="1995054"/>
            <a:ext cx="12556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1828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607" name="object 10607"/>
          <p:cNvSpPr/>
          <p:nvPr/>
        </p:nvSpPr>
        <p:spPr>
          <a:xfrm>
            <a:off x="9124949" y="1989859"/>
            <a:ext cx="0" cy="5195"/>
          </a:xfrm>
          <a:custGeom>
            <a:avLst/>
            <a:gdLst/>
            <a:ahLst/>
            <a:cxnLst/>
            <a:rect l="l" t="t" r="r" b="b"/>
            <a:pathLst>
              <a:path h="7619">
                <a:moveTo>
                  <a:pt x="0" y="0"/>
                </a:moveTo>
                <a:lnTo>
                  <a:pt x="0" y="76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608" name="object 10608"/>
          <p:cNvSpPr/>
          <p:nvPr/>
        </p:nvSpPr>
        <p:spPr>
          <a:xfrm>
            <a:off x="9017923" y="2088572"/>
            <a:ext cx="94817" cy="0"/>
          </a:xfrm>
          <a:custGeom>
            <a:avLst/>
            <a:gdLst/>
            <a:ahLst/>
            <a:cxnLst/>
            <a:rect l="l" t="t" r="r" b="b"/>
            <a:pathLst>
              <a:path w="139065">
                <a:moveTo>
                  <a:pt x="138683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609" name="object 10609"/>
          <p:cNvSpPr/>
          <p:nvPr/>
        </p:nvSpPr>
        <p:spPr>
          <a:xfrm>
            <a:off x="9017923" y="2084416"/>
            <a:ext cx="94817" cy="0"/>
          </a:xfrm>
          <a:custGeom>
            <a:avLst/>
            <a:gdLst/>
            <a:ahLst/>
            <a:cxnLst/>
            <a:rect l="l" t="t" r="r" b="b"/>
            <a:pathLst>
              <a:path w="139065">
                <a:moveTo>
                  <a:pt x="0" y="0"/>
                </a:moveTo>
                <a:lnTo>
                  <a:pt x="13868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610" name="object 10610"/>
          <p:cNvSpPr/>
          <p:nvPr/>
        </p:nvSpPr>
        <p:spPr>
          <a:xfrm>
            <a:off x="9017922" y="2084416"/>
            <a:ext cx="0" cy="4330"/>
          </a:xfrm>
          <a:custGeom>
            <a:avLst/>
            <a:gdLst/>
            <a:ahLst/>
            <a:cxnLst/>
            <a:rect l="l" t="t" r="r" b="b"/>
            <a:pathLst>
              <a:path h="6350">
                <a:moveTo>
                  <a:pt x="-1524" y="3048"/>
                </a:moveTo>
                <a:lnTo>
                  <a:pt x="1524" y="3048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611" name="object 10611"/>
          <p:cNvSpPr/>
          <p:nvPr/>
        </p:nvSpPr>
        <p:spPr>
          <a:xfrm>
            <a:off x="9017923" y="2084416"/>
            <a:ext cx="94817" cy="0"/>
          </a:xfrm>
          <a:custGeom>
            <a:avLst/>
            <a:gdLst/>
            <a:ahLst/>
            <a:cxnLst/>
            <a:rect l="l" t="t" r="r" b="b"/>
            <a:pathLst>
              <a:path w="139065">
                <a:moveTo>
                  <a:pt x="0" y="0"/>
                </a:moveTo>
                <a:lnTo>
                  <a:pt x="13868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612" name="object 10612"/>
          <p:cNvSpPr/>
          <p:nvPr/>
        </p:nvSpPr>
        <p:spPr>
          <a:xfrm>
            <a:off x="9017922" y="2084416"/>
            <a:ext cx="0" cy="4330"/>
          </a:xfrm>
          <a:custGeom>
            <a:avLst/>
            <a:gdLst/>
            <a:ahLst/>
            <a:cxnLst/>
            <a:rect l="l" t="t" r="r" b="b"/>
            <a:pathLst>
              <a:path h="6350">
                <a:moveTo>
                  <a:pt x="-1524" y="3048"/>
                </a:moveTo>
                <a:lnTo>
                  <a:pt x="1524" y="3048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613" name="object 10613"/>
          <p:cNvSpPr/>
          <p:nvPr/>
        </p:nvSpPr>
        <p:spPr>
          <a:xfrm>
            <a:off x="9017923" y="2088572"/>
            <a:ext cx="94817" cy="0"/>
          </a:xfrm>
          <a:custGeom>
            <a:avLst/>
            <a:gdLst/>
            <a:ahLst/>
            <a:cxnLst/>
            <a:rect l="l" t="t" r="r" b="b"/>
            <a:pathLst>
              <a:path w="139065">
                <a:moveTo>
                  <a:pt x="138683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614" name="object 10614"/>
          <p:cNvSpPr/>
          <p:nvPr/>
        </p:nvSpPr>
        <p:spPr>
          <a:xfrm>
            <a:off x="9017922" y="2063635"/>
            <a:ext cx="4330" cy="25111"/>
          </a:xfrm>
          <a:custGeom>
            <a:avLst/>
            <a:gdLst/>
            <a:ahLst/>
            <a:cxnLst/>
            <a:rect l="l" t="t" r="r" b="b"/>
            <a:pathLst>
              <a:path w="6350" h="36830">
                <a:moveTo>
                  <a:pt x="0" y="36575"/>
                </a:moveTo>
                <a:lnTo>
                  <a:pt x="609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615" name="object 10615"/>
          <p:cNvSpPr/>
          <p:nvPr/>
        </p:nvSpPr>
        <p:spPr>
          <a:xfrm>
            <a:off x="9022079" y="2040774"/>
            <a:ext cx="9525" cy="22947"/>
          </a:xfrm>
          <a:custGeom>
            <a:avLst/>
            <a:gdLst/>
            <a:ahLst/>
            <a:cxnLst/>
            <a:rect l="l" t="t" r="r" b="b"/>
            <a:pathLst>
              <a:path w="13970" h="33655">
                <a:moveTo>
                  <a:pt x="0" y="33527"/>
                </a:moveTo>
                <a:lnTo>
                  <a:pt x="1371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616" name="object 10616"/>
          <p:cNvSpPr/>
          <p:nvPr/>
        </p:nvSpPr>
        <p:spPr>
          <a:xfrm>
            <a:off x="9031431" y="2022071"/>
            <a:ext cx="15586" cy="19050"/>
          </a:xfrm>
          <a:custGeom>
            <a:avLst/>
            <a:gdLst/>
            <a:ahLst/>
            <a:cxnLst/>
            <a:rect l="l" t="t" r="r" b="b"/>
            <a:pathLst>
              <a:path w="22859" h="27939">
                <a:moveTo>
                  <a:pt x="0" y="27431"/>
                </a:moveTo>
                <a:lnTo>
                  <a:pt x="2286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617" name="object 10617"/>
          <p:cNvSpPr/>
          <p:nvPr/>
        </p:nvSpPr>
        <p:spPr>
          <a:xfrm>
            <a:off x="9047018" y="2006485"/>
            <a:ext cx="19915" cy="15586"/>
          </a:xfrm>
          <a:custGeom>
            <a:avLst/>
            <a:gdLst/>
            <a:ahLst/>
            <a:cxnLst/>
            <a:rect l="l" t="t" r="r" b="b"/>
            <a:pathLst>
              <a:path w="29209" h="22860">
                <a:moveTo>
                  <a:pt x="0" y="22859"/>
                </a:moveTo>
                <a:lnTo>
                  <a:pt x="2895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618" name="object 10618"/>
          <p:cNvSpPr/>
          <p:nvPr/>
        </p:nvSpPr>
        <p:spPr>
          <a:xfrm>
            <a:off x="9066761" y="1998171"/>
            <a:ext cx="22947" cy="8659"/>
          </a:xfrm>
          <a:custGeom>
            <a:avLst/>
            <a:gdLst/>
            <a:ahLst/>
            <a:cxnLst/>
            <a:rect l="l" t="t" r="r" b="b"/>
            <a:pathLst>
              <a:path w="33654" h="12700">
                <a:moveTo>
                  <a:pt x="0" y="12192"/>
                </a:moveTo>
                <a:lnTo>
                  <a:pt x="3352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619" name="object 10619"/>
          <p:cNvSpPr/>
          <p:nvPr/>
        </p:nvSpPr>
        <p:spPr>
          <a:xfrm>
            <a:off x="9089620" y="1995054"/>
            <a:ext cx="25111" cy="3464"/>
          </a:xfrm>
          <a:custGeom>
            <a:avLst/>
            <a:gdLst/>
            <a:ahLst/>
            <a:cxnLst/>
            <a:rect l="l" t="t" r="r" b="b"/>
            <a:pathLst>
              <a:path w="36829" h="5080">
                <a:moveTo>
                  <a:pt x="0" y="4572"/>
                </a:moveTo>
                <a:lnTo>
                  <a:pt x="3657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620" name="object 10620"/>
          <p:cNvSpPr/>
          <p:nvPr/>
        </p:nvSpPr>
        <p:spPr>
          <a:xfrm>
            <a:off x="9112480" y="1995054"/>
            <a:ext cx="433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621" name="object 10621"/>
          <p:cNvSpPr/>
          <p:nvPr/>
        </p:nvSpPr>
        <p:spPr>
          <a:xfrm>
            <a:off x="9047018" y="1788276"/>
            <a:ext cx="0" cy="152832"/>
          </a:xfrm>
          <a:custGeom>
            <a:avLst/>
            <a:gdLst/>
            <a:ahLst/>
            <a:cxnLst/>
            <a:rect l="l" t="t" r="r" b="b"/>
            <a:pathLst>
              <a:path h="224155">
                <a:moveTo>
                  <a:pt x="0" y="0"/>
                </a:moveTo>
                <a:lnTo>
                  <a:pt x="0" y="2240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622" name="object 10622"/>
          <p:cNvSpPr/>
          <p:nvPr/>
        </p:nvSpPr>
        <p:spPr>
          <a:xfrm>
            <a:off x="9047018" y="1941022"/>
            <a:ext cx="65809" cy="0"/>
          </a:xfrm>
          <a:custGeom>
            <a:avLst/>
            <a:gdLst/>
            <a:ahLst/>
            <a:cxnLst/>
            <a:rect l="l" t="t" r="r" b="b"/>
            <a:pathLst>
              <a:path w="96520">
                <a:moveTo>
                  <a:pt x="0" y="0"/>
                </a:moveTo>
                <a:lnTo>
                  <a:pt x="9601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623" name="object 10623"/>
          <p:cNvSpPr/>
          <p:nvPr/>
        </p:nvSpPr>
        <p:spPr>
          <a:xfrm>
            <a:off x="9112480" y="1788276"/>
            <a:ext cx="0" cy="152832"/>
          </a:xfrm>
          <a:custGeom>
            <a:avLst/>
            <a:gdLst/>
            <a:ahLst/>
            <a:cxnLst/>
            <a:rect l="l" t="t" r="r" b="b"/>
            <a:pathLst>
              <a:path h="224155">
                <a:moveTo>
                  <a:pt x="0" y="22402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624" name="object 10624"/>
          <p:cNvSpPr/>
          <p:nvPr/>
        </p:nvSpPr>
        <p:spPr>
          <a:xfrm>
            <a:off x="9110401" y="1788276"/>
            <a:ext cx="0" cy="152832"/>
          </a:xfrm>
          <a:custGeom>
            <a:avLst/>
            <a:gdLst/>
            <a:ahLst/>
            <a:cxnLst/>
            <a:rect l="l" t="t" r="r" b="b"/>
            <a:pathLst>
              <a:path h="224155">
                <a:moveTo>
                  <a:pt x="0" y="0"/>
                </a:moveTo>
                <a:lnTo>
                  <a:pt x="0" y="2240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625" name="object 10625"/>
          <p:cNvSpPr/>
          <p:nvPr/>
        </p:nvSpPr>
        <p:spPr>
          <a:xfrm>
            <a:off x="9110402" y="1941022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626" name="object 10626"/>
          <p:cNvSpPr/>
          <p:nvPr/>
        </p:nvSpPr>
        <p:spPr>
          <a:xfrm>
            <a:off x="9088581" y="1878677"/>
            <a:ext cx="2165" cy="216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0" y="3048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627" name="object 10627"/>
          <p:cNvSpPr/>
          <p:nvPr/>
        </p:nvSpPr>
        <p:spPr>
          <a:xfrm>
            <a:off x="9088581" y="1876598"/>
            <a:ext cx="2165" cy="216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3048" y="304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628" name="object 10628"/>
          <p:cNvSpPr/>
          <p:nvPr/>
        </p:nvSpPr>
        <p:spPr>
          <a:xfrm>
            <a:off x="9086503" y="1876598"/>
            <a:ext cx="2165" cy="216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3048" y="0"/>
                </a:moveTo>
                <a:lnTo>
                  <a:pt x="0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629" name="object 10629"/>
          <p:cNvSpPr/>
          <p:nvPr/>
        </p:nvSpPr>
        <p:spPr>
          <a:xfrm>
            <a:off x="9086503" y="1878677"/>
            <a:ext cx="2165" cy="216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0" y="0"/>
                </a:moveTo>
                <a:lnTo>
                  <a:pt x="3048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630" name="object 10630"/>
          <p:cNvSpPr/>
          <p:nvPr/>
        </p:nvSpPr>
        <p:spPr>
          <a:xfrm>
            <a:off x="9088581" y="1867246"/>
            <a:ext cx="2165" cy="3464"/>
          </a:xfrm>
          <a:custGeom>
            <a:avLst/>
            <a:gdLst/>
            <a:ahLst/>
            <a:cxnLst/>
            <a:rect l="l" t="t" r="r" b="b"/>
            <a:pathLst>
              <a:path w="3175" h="5080">
                <a:moveTo>
                  <a:pt x="0" y="4572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631" name="object 10631"/>
          <p:cNvSpPr/>
          <p:nvPr/>
        </p:nvSpPr>
        <p:spPr>
          <a:xfrm>
            <a:off x="9087542" y="1867246"/>
            <a:ext cx="1299" cy="3464"/>
          </a:xfrm>
          <a:custGeom>
            <a:avLst/>
            <a:gdLst/>
            <a:ahLst/>
            <a:cxnLst/>
            <a:rect l="l" t="t" r="r" b="b"/>
            <a:pathLst>
              <a:path w="1904" h="5080">
                <a:moveTo>
                  <a:pt x="0" y="0"/>
                </a:moveTo>
                <a:lnTo>
                  <a:pt x="1524" y="4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632" name="object 10632"/>
          <p:cNvSpPr/>
          <p:nvPr/>
        </p:nvSpPr>
        <p:spPr>
          <a:xfrm>
            <a:off x="9088581" y="1857894"/>
            <a:ext cx="2165" cy="216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0" y="3048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633" name="object 10633"/>
          <p:cNvSpPr/>
          <p:nvPr/>
        </p:nvSpPr>
        <p:spPr>
          <a:xfrm>
            <a:off x="9088581" y="1855817"/>
            <a:ext cx="2165" cy="216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3048" y="304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634" name="object 10634"/>
          <p:cNvSpPr/>
          <p:nvPr/>
        </p:nvSpPr>
        <p:spPr>
          <a:xfrm>
            <a:off x="9086503" y="1855817"/>
            <a:ext cx="2165" cy="216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3048" y="0"/>
                </a:moveTo>
                <a:lnTo>
                  <a:pt x="0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635" name="object 10635"/>
          <p:cNvSpPr/>
          <p:nvPr/>
        </p:nvSpPr>
        <p:spPr>
          <a:xfrm>
            <a:off x="9086503" y="1857894"/>
            <a:ext cx="2165" cy="216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0" y="0"/>
                </a:moveTo>
                <a:lnTo>
                  <a:pt x="3048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636" name="object 10636"/>
          <p:cNvSpPr/>
          <p:nvPr/>
        </p:nvSpPr>
        <p:spPr>
          <a:xfrm>
            <a:off x="9078191" y="1876598"/>
            <a:ext cx="5195" cy="15586"/>
          </a:xfrm>
          <a:custGeom>
            <a:avLst/>
            <a:gdLst/>
            <a:ahLst/>
            <a:cxnLst/>
            <a:rect l="l" t="t" r="r" b="b"/>
            <a:pathLst>
              <a:path w="7620" h="22860">
                <a:moveTo>
                  <a:pt x="0" y="22859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637" name="object 10637"/>
          <p:cNvSpPr/>
          <p:nvPr/>
        </p:nvSpPr>
        <p:spPr>
          <a:xfrm>
            <a:off x="9082866" y="1859973"/>
            <a:ext cx="0" cy="16885"/>
          </a:xfrm>
          <a:custGeom>
            <a:avLst/>
            <a:gdLst/>
            <a:ahLst/>
            <a:cxnLst/>
            <a:rect l="l" t="t" r="r" b="b"/>
            <a:pathLst>
              <a:path h="24764">
                <a:moveTo>
                  <a:pt x="0" y="0"/>
                </a:moveTo>
                <a:lnTo>
                  <a:pt x="0" y="24383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638" name="object 10638"/>
          <p:cNvSpPr/>
          <p:nvPr/>
        </p:nvSpPr>
        <p:spPr>
          <a:xfrm>
            <a:off x="9078190" y="1844387"/>
            <a:ext cx="5195" cy="15586"/>
          </a:xfrm>
          <a:custGeom>
            <a:avLst/>
            <a:gdLst/>
            <a:ahLst/>
            <a:cxnLst/>
            <a:rect l="l" t="t" r="r" b="b"/>
            <a:pathLst>
              <a:path w="7620" h="22860">
                <a:moveTo>
                  <a:pt x="7620" y="2285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639" name="object 10639"/>
          <p:cNvSpPr/>
          <p:nvPr/>
        </p:nvSpPr>
        <p:spPr>
          <a:xfrm>
            <a:off x="9071956" y="1847504"/>
            <a:ext cx="8659" cy="1299"/>
          </a:xfrm>
          <a:custGeom>
            <a:avLst/>
            <a:gdLst/>
            <a:ahLst/>
            <a:cxnLst/>
            <a:rect l="l" t="t" r="r" b="b"/>
            <a:pathLst>
              <a:path w="12700" h="1905">
                <a:moveTo>
                  <a:pt x="12192" y="152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640" name="object 10640"/>
          <p:cNvSpPr/>
          <p:nvPr/>
        </p:nvSpPr>
        <p:spPr>
          <a:xfrm>
            <a:off x="9063642" y="1847503"/>
            <a:ext cx="8659" cy="4330"/>
          </a:xfrm>
          <a:custGeom>
            <a:avLst/>
            <a:gdLst/>
            <a:ahLst/>
            <a:cxnLst/>
            <a:rect l="l" t="t" r="r" b="b"/>
            <a:pathLst>
              <a:path w="12700" h="6350">
                <a:moveTo>
                  <a:pt x="12192" y="0"/>
                </a:moveTo>
                <a:lnTo>
                  <a:pt x="0" y="609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641" name="object 10641"/>
          <p:cNvSpPr/>
          <p:nvPr/>
        </p:nvSpPr>
        <p:spPr>
          <a:xfrm>
            <a:off x="9058448" y="1851659"/>
            <a:ext cx="5195" cy="10391"/>
          </a:xfrm>
          <a:custGeom>
            <a:avLst/>
            <a:gdLst/>
            <a:ahLst/>
            <a:cxnLst/>
            <a:rect l="l" t="t" r="r" b="b"/>
            <a:pathLst>
              <a:path w="7620" h="15239">
                <a:moveTo>
                  <a:pt x="7620" y="0"/>
                </a:moveTo>
                <a:lnTo>
                  <a:pt x="0" y="1524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642" name="object 10642"/>
          <p:cNvSpPr/>
          <p:nvPr/>
        </p:nvSpPr>
        <p:spPr>
          <a:xfrm>
            <a:off x="9058447" y="1862050"/>
            <a:ext cx="0" cy="12556"/>
          </a:xfrm>
          <a:custGeom>
            <a:avLst/>
            <a:gdLst/>
            <a:ahLst/>
            <a:cxnLst/>
            <a:rect l="l" t="t" r="r" b="b"/>
            <a:pathLst>
              <a:path h="18414">
                <a:moveTo>
                  <a:pt x="0" y="0"/>
                </a:moveTo>
                <a:lnTo>
                  <a:pt x="0" y="1828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643" name="object 10643"/>
          <p:cNvSpPr/>
          <p:nvPr/>
        </p:nvSpPr>
        <p:spPr>
          <a:xfrm>
            <a:off x="9058447" y="1874519"/>
            <a:ext cx="5195" cy="9525"/>
          </a:xfrm>
          <a:custGeom>
            <a:avLst/>
            <a:gdLst/>
            <a:ahLst/>
            <a:cxnLst/>
            <a:rect l="l" t="t" r="r" b="b"/>
            <a:pathLst>
              <a:path w="7620" h="13969">
                <a:moveTo>
                  <a:pt x="0" y="0"/>
                </a:moveTo>
                <a:lnTo>
                  <a:pt x="7620" y="1371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644" name="object 10644"/>
          <p:cNvSpPr/>
          <p:nvPr/>
        </p:nvSpPr>
        <p:spPr>
          <a:xfrm>
            <a:off x="9063643" y="1883871"/>
            <a:ext cx="8659" cy="5195"/>
          </a:xfrm>
          <a:custGeom>
            <a:avLst/>
            <a:gdLst/>
            <a:ahLst/>
            <a:cxnLst/>
            <a:rect l="l" t="t" r="r" b="b"/>
            <a:pathLst>
              <a:path w="12700" h="7619">
                <a:moveTo>
                  <a:pt x="0" y="0"/>
                </a:moveTo>
                <a:lnTo>
                  <a:pt x="12192" y="76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645" name="object 10645"/>
          <p:cNvSpPr/>
          <p:nvPr/>
        </p:nvSpPr>
        <p:spPr>
          <a:xfrm>
            <a:off x="9071955" y="1888028"/>
            <a:ext cx="8659" cy="1299"/>
          </a:xfrm>
          <a:custGeom>
            <a:avLst/>
            <a:gdLst/>
            <a:ahLst/>
            <a:cxnLst/>
            <a:rect l="l" t="t" r="r" b="b"/>
            <a:pathLst>
              <a:path w="12700" h="1905">
                <a:moveTo>
                  <a:pt x="0" y="1524"/>
                </a:moveTo>
                <a:lnTo>
                  <a:pt x="1219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646" name="object 10646"/>
          <p:cNvSpPr/>
          <p:nvPr/>
        </p:nvSpPr>
        <p:spPr>
          <a:xfrm>
            <a:off x="9064681" y="1843347"/>
            <a:ext cx="9525" cy="3464"/>
          </a:xfrm>
          <a:custGeom>
            <a:avLst/>
            <a:gdLst/>
            <a:ahLst/>
            <a:cxnLst/>
            <a:rect l="l" t="t" r="r" b="b"/>
            <a:pathLst>
              <a:path w="13970" h="5080">
                <a:moveTo>
                  <a:pt x="13716" y="0"/>
                </a:moveTo>
                <a:lnTo>
                  <a:pt x="0" y="4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647" name="object 10647"/>
          <p:cNvSpPr/>
          <p:nvPr/>
        </p:nvSpPr>
        <p:spPr>
          <a:xfrm>
            <a:off x="9056370" y="1846465"/>
            <a:ext cx="8659" cy="9525"/>
          </a:xfrm>
          <a:custGeom>
            <a:avLst/>
            <a:gdLst/>
            <a:ahLst/>
            <a:cxnLst/>
            <a:rect l="l" t="t" r="r" b="b"/>
            <a:pathLst>
              <a:path w="12700" h="13969">
                <a:moveTo>
                  <a:pt x="12192" y="0"/>
                </a:moveTo>
                <a:lnTo>
                  <a:pt x="0" y="1371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648" name="object 10648"/>
          <p:cNvSpPr/>
          <p:nvPr/>
        </p:nvSpPr>
        <p:spPr>
          <a:xfrm>
            <a:off x="9054291" y="1855817"/>
            <a:ext cx="2165" cy="12556"/>
          </a:xfrm>
          <a:custGeom>
            <a:avLst/>
            <a:gdLst/>
            <a:ahLst/>
            <a:cxnLst/>
            <a:rect l="l" t="t" r="r" b="b"/>
            <a:pathLst>
              <a:path w="3175" h="18414">
                <a:moveTo>
                  <a:pt x="3048" y="0"/>
                </a:moveTo>
                <a:lnTo>
                  <a:pt x="0" y="1828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649" name="object 10649"/>
          <p:cNvSpPr/>
          <p:nvPr/>
        </p:nvSpPr>
        <p:spPr>
          <a:xfrm>
            <a:off x="9054292" y="1868285"/>
            <a:ext cx="2165" cy="12556"/>
          </a:xfrm>
          <a:custGeom>
            <a:avLst/>
            <a:gdLst/>
            <a:ahLst/>
            <a:cxnLst/>
            <a:rect l="l" t="t" r="r" b="b"/>
            <a:pathLst>
              <a:path w="3175" h="18414">
                <a:moveTo>
                  <a:pt x="0" y="0"/>
                </a:moveTo>
                <a:lnTo>
                  <a:pt x="3048" y="1828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650" name="object 10650"/>
          <p:cNvSpPr/>
          <p:nvPr/>
        </p:nvSpPr>
        <p:spPr>
          <a:xfrm>
            <a:off x="9056369" y="1880754"/>
            <a:ext cx="8659" cy="8659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0"/>
                </a:moveTo>
                <a:lnTo>
                  <a:pt x="12192" y="1219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651" name="object 10651"/>
          <p:cNvSpPr/>
          <p:nvPr/>
        </p:nvSpPr>
        <p:spPr>
          <a:xfrm>
            <a:off x="9064683" y="1889067"/>
            <a:ext cx="9525" cy="3464"/>
          </a:xfrm>
          <a:custGeom>
            <a:avLst/>
            <a:gdLst/>
            <a:ahLst/>
            <a:cxnLst/>
            <a:rect l="l" t="t" r="r" b="b"/>
            <a:pathLst>
              <a:path w="13970" h="5080">
                <a:moveTo>
                  <a:pt x="0" y="0"/>
                </a:moveTo>
                <a:lnTo>
                  <a:pt x="13716" y="4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652" name="object 10652"/>
          <p:cNvSpPr/>
          <p:nvPr/>
        </p:nvSpPr>
        <p:spPr>
          <a:xfrm>
            <a:off x="9074034" y="1889067"/>
            <a:ext cx="10391" cy="3464"/>
          </a:xfrm>
          <a:custGeom>
            <a:avLst/>
            <a:gdLst/>
            <a:ahLst/>
            <a:cxnLst/>
            <a:rect l="l" t="t" r="r" b="b"/>
            <a:pathLst>
              <a:path w="15240" h="5080">
                <a:moveTo>
                  <a:pt x="0" y="4572"/>
                </a:moveTo>
                <a:lnTo>
                  <a:pt x="1524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653" name="object 10653"/>
          <p:cNvSpPr/>
          <p:nvPr/>
        </p:nvSpPr>
        <p:spPr>
          <a:xfrm>
            <a:off x="9084425" y="1880754"/>
            <a:ext cx="7360" cy="8659"/>
          </a:xfrm>
          <a:custGeom>
            <a:avLst/>
            <a:gdLst/>
            <a:ahLst/>
            <a:cxnLst/>
            <a:rect l="l" t="t" r="r" b="b"/>
            <a:pathLst>
              <a:path w="10795" h="12700">
                <a:moveTo>
                  <a:pt x="0" y="12192"/>
                </a:moveTo>
                <a:lnTo>
                  <a:pt x="1066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654" name="object 10654"/>
          <p:cNvSpPr/>
          <p:nvPr/>
        </p:nvSpPr>
        <p:spPr>
          <a:xfrm>
            <a:off x="9091699" y="1868285"/>
            <a:ext cx="3464" cy="12556"/>
          </a:xfrm>
          <a:custGeom>
            <a:avLst/>
            <a:gdLst/>
            <a:ahLst/>
            <a:cxnLst/>
            <a:rect l="l" t="t" r="r" b="b"/>
            <a:pathLst>
              <a:path w="5079" h="18414">
                <a:moveTo>
                  <a:pt x="0" y="18288"/>
                </a:moveTo>
                <a:lnTo>
                  <a:pt x="4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655" name="object 10655"/>
          <p:cNvSpPr/>
          <p:nvPr/>
        </p:nvSpPr>
        <p:spPr>
          <a:xfrm>
            <a:off x="9091698" y="1855817"/>
            <a:ext cx="3464" cy="12556"/>
          </a:xfrm>
          <a:custGeom>
            <a:avLst/>
            <a:gdLst/>
            <a:ahLst/>
            <a:cxnLst/>
            <a:rect l="l" t="t" r="r" b="b"/>
            <a:pathLst>
              <a:path w="5079" h="18414">
                <a:moveTo>
                  <a:pt x="4572" y="1828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656" name="object 10656"/>
          <p:cNvSpPr/>
          <p:nvPr/>
        </p:nvSpPr>
        <p:spPr>
          <a:xfrm>
            <a:off x="9084425" y="1846465"/>
            <a:ext cx="7360" cy="9525"/>
          </a:xfrm>
          <a:custGeom>
            <a:avLst/>
            <a:gdLst/>
            <a:ahLst/>
            <a:cxnLst/>
            <a:rect l="l" t="t" r="r" b="b"/>
            <a:pathLst>
              <a:path w="10795" h="13969">
                <a:moveTo>
                  <a:pt x="10668" y="1371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657" name="object 10657"/>
          <p:cNvSpPr/>
          <p:nvPr/>
        </p:nvSpPr>
        <p:spPr>
          <a:xfrm>
            <a:off x="9074034" y="1843347"/>
            <a:ext cx="10391" cy="3464"/>
          </a:xfrm>
          <a:custGeom>
            <a:avLst/>
            <a:gdLst/>
            <a:ahLst/>
            <a:cxnLst/>
            <a:rect l="l" t="t" r="r" b="b"/>
            <a:pathLst>
              <a:path w="15240" h="5080">
                <a:moveTo>
                  <a:pt x="15240" y="457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658" name="object 10658"/>
          <p:cNvSpPr/>
          <p:nvPr/>
        </p:nvSpPr>
        <p:spPr>
          <a:xfrm>
            <a:off x="9074034" y="1891145"/>
            <a:ext cx="11690" cy="3464"/>
          </a:xfrm>
          <a:custGeom>
            <a:avLst/>
            <a:gdLst/>
            <a:ahLst/>
            <a:cxnLst/>
            <a:rect l="l" t="t" r="r" b="b"/>
            <a:pathLst>
              <a:path w="17145" h="5080">
                <a:moveTo>
                  <a:pt x="0" y="4572"/>
                </a:moveTo>
                <a:lnTo>
                  <a:pt x="1676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659" name="object 10659"/>
          <p:cNvSpPr/>
          <p:nvPr/>
        </p:nvSpPr>
        <p:spPr>
          <a:xfrm>
            <a:off x="9085464" y="1881794"/>
            <a:ext cx="8659" cy="9525"/>
          </a:xfrm>
          <a:custGeom>
            <a:avLst/>
            <a:gdLst/>
            <a:ahLst/>
            <a:cxnLst/>
            <a:rect l="l" t="t" r="r" b="b"/>
            <a:pathLst>
              <a:path w="12700" h="13969">
                <a:moveTo>
                  <a:pt x="0" y="13716"/>
                </a:moveTo>
                <a:lnTo>
                  <a:pt x="1219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660" name="object 10660"/>
          <p:cNvSpPr/>
          <p:nvPr/>
        </p:nvSpPr>
        <p:spPr>
          <a:xfrm>
            <a:off x="9093778" y="1868285"/>
            <a:ext cx="2165" cy="13855"/>
          </a:xfrm>
          <a:custGeom>
            <a:avLst/>
            <a:gdLst/>
            <a:ahLst/>
            <a:cxnLst/>
            <a:rect l="l" t="t" r="r" b="b"/>
            <a:pathLst>
              <a:path w="3175" h="20319">
                <a:moveTo>
                  <a:pt x="0" y="19811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661" name="object 10661"/>
          <p:cNvSpPr/>
          <p:nvPr/>
        </p:nvSpPr>
        <p:spPr>
          <a:xfrm>
            <a:off x="9093776" y="1854776"/>
            <a:ext cx="2165" cy="13855"/>
          </a:xfrm>
          <a:custGeom>
            <a:avLst/>
            <a:gdLst/>
            <a:ahLst/>
            <a:cxnLst/>
            <a:rect l="l" t="t" r="r" b="b"/>
            <a:pathLst>
              <a:path w="3175" h="20319">
                <a:moveTo>
                  <a:pt x="3048" y="1981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662" name="object 10662"/>
          <p:cNvSpPr/>
          <p:nvPr/>
        </p:nvSpPr>
        <p:spPr>
          <a:xfrm>
            <a:off x="9085464" y="1845425"/>
            <a:ext cx="8659" cy="9525"/>
          </a:xfrm>
          <a:custGeom>
            <a:avLst/>
            <a:gdLst/>
            <a:ahLst/>
            <a:cxnLst/>
            <a:rect l="l" t="t" r="r" b="b"/>
            <a:pathLst>
              <a:path w="12700" h="13969">
                <a:moveTo>
                  <a:pt x="12192" y="1371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663" name="object 10663"/>
          <p:cNvSpPr/>
          <p:nvPr/>
        </p:nvSpPr>
        <p:spPr>
          <a:xfrm>
            <a:off x="9074034" y="1841268"/>
            <a:ext cx="11690" cy="4330"/>
          </a:xfrm>
          <a:custGeom>
            <a:avLst/>
            <a:gdLst/>
            <a:ahLst/>
            <a:cxnLst/>
            <a:rect l="l" t="t" r="r" b="b"/>
            <a:pathLst>
              <a:path w="17145" h="6350">
                <a:moveTo>
                  <a:pt x="16764" y="609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664" name="object 10664"/>
          <p:cNvSpPr/>
          <p:nvPr/>
        </p:nvSpPr>
        <p:spPr>
          <a:xfrm>
            <a:off x="9063642" y="1841268"/>
            <a:ext cx="10391" cy="4330"/>
          </a:xfrm>
          <a:custGeom>
            <a:avLst/>
            <a:gdLst/>
            <a:ahLst/>
            <a:cxnLst/>
            <a:rect l="l" t="t" r="r" b="b"/>
            <a:pathLst>
              <a:path w="15240" h="6350">
                <a:moveTo>
                  <a:pt x="15240" y="0"/>
                </a:moveTo>
                <a:lnTo>
                  <a:pt x="0" y="609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665" name="object 10665"/>
          <p:cNvSpPr/>
          <p:nvPr/>
        </p:nvSpPr>
        <p:spPr>
          <a:xfrm>
            <a:off x="9055331" y="1845425"/>
            <a:ext cx="8659" cy="9525"/>
          </a:xfrm>
          <a:custGeom>
            <a:avLst/>
            <a:gdLst/>
            <a:ahLst/>
            <a:cxnLst/>
            <a:rect l="l" t="t" r="r" b="b"/>
            <a:pathLst>
              <a:path w="12700" h="13969">
                <a:moveTo>
                  <a:pt x="12192" y="0"/>
                </a:moveTo>
                <a:lnTo>
                  <a:pt x="0" y="1371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666" name="object 10666"/>
          <p:cNvSpPr/>
          <p:nvPr/>
        </p:nvSpPr>
        <p:spPr>
          <a:xfrm>
            <a:off x="9052212" y="1854776"/>
            <a:ext cx="3464" cy="13855"/>
          </a:xfrm>
          <a:custGeom>
            <a:avLst/>
            <a:gdLst/>
            <a:ahLst/>
            <a:cxnLst/>
            <a:rect l="l" t="t" r="r" b="b"/>
            <a:pathLst>
              <a:path w="5079" h="20319">
                <a:moveTo>
                  <a:pt x="4572" y="0"/>
                </a:moveTo>
                <a:lnTo>
                  <a:pt x="0" y="1981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667" name="object 10667"/>
          <p:cNvSpPr/>
          <p:nvPr/>
        </p:nvSpPr>
        <p:spPr>
          <a:xfrm>
            <a:off x="9052213" y="1868285"/>
            <a:ext cx="3464" cy="13855"/>
          </a:xfrm>
          <a:custGeom>
            <a:avLst/>
            <a:gdLst/>
            <a:ahLst/>
            <a:cxnLst/>
            <a:rect l="l" t="t" r="r" b="b"/>
            <a:pathLst>
              <a:path w="5079" h="20319">
                <a:moveTo>
                  <a:pt x="0" y="0"/>
                </a:moveTo>
                <a:lnTo>
                  <a:pt x="4572" y="1981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668" name="object 10668"/>
          <p:cNvSpPr/>
          <p:nvPr/>
        </p:nvSpPr>
        <p:spPr>
          <a:xfrm>
            <a:off x="9055330" y="1881794"/>
            <a:ext cx="8659" cy="9525"/>
          </a:xfrm>
          <a:custGeom>
            <a:avLst/>
            <a:gdLst/>
            <a:ahLst/>
            <a:cxnLst/>
            <a:rect l="l" t="t" r="r" b="b"/>
            <a:pathLst>
              <a:path w="12700" h="13969">
                <a:moveTo>
                  <a:pt x="0" y="0"/>
                </a:moveTo>
                <a:lnTo>
                  <a:pt x="12192" y="1371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669" name="object 10669"/>
          <p:cNvSpPr/>
          <p:nvPr/>
        </p:nvSpPr>
        <p:spPr>
          <a:xfrm>
            <a:off x="9063643" y="1891145"/>
            <a:ext cx="10391" cy="3464"/>
          </a:xfrm>
          <a:custGeom>
            <a:avLst/>
            <a:gdLst/>
            <a:ahLst/>
            <a:cxnLst/>
            <a:rect l="l" t="t" r="r" b="b"/>
            <a:pathLst>
              <a:path w="15240" h="5080">
                <a:moveTo>
                  <a:pt x="0" y="0"/>
                </a:moveTo>
                <a:lnTo>
                  <a:pt x="15240" y="4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670" name="object 10670"/>
          <p:cNvSpPr/>
          <p:nvPr/>
        </p:nvSpPr>
        <p:spPr>
          <a:xfrm>
            <a:off x="9078191" y="1868285"/>
            <a:ext cx="2165" cy="216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0" y="3048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671" name="object 10671"/>
          <p:cNvSpPr/>
          <p:nvPr/>
        </p:nvSpPr>
        <p:spPr>
          <a:xfrm>
            <a:off x="9078191" y="1866208"/>
            <a:ext cx="2165" cy="216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3048" y="304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672" name="object 10672"/>
          <p:cNvSpPr/>
          <p:nvPr/>
        </p:nvSpPr>
        <p:spPr>
          <a:xfrm>
            <a:off x="9076112" y="1866208"/>
            <a:ext cx="2165" cy="216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3048" y="0"/>
                </a:moveTo>
                <a:lnTo>
                  <a:pt x="0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673" name="object 10673"/>
          <p:cNvSpPr/>
          <p:nvPr/>
        </p:nvSpPr>
        <p:spPr>
          <a:xfrm>
            <a:off x="9076112" y="1868285"/>
            <a:ext cx="2165" cy="216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0" y="0"/>
                </a:moveTo>
                <a:lnTo>
                  <a:pt x="3048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674" name="object 10674"/>
          <p:cNvSpPr/>
          <p:nvPr/>
        </p:nvSpPr>
        <p:spPr>
          <a:xfrm>
            <a:off x="9078191" y="1868285"/>
            <a:ext cx="3464" cy="3464"/>
          </a:xfrm>
          <a:custGeom>
            <a:avLst/>
            <a:gdLst/>
            <a:ahLst/>
            <a:cxnLst/>
            <a:rect l="l" t="t" r="r" b="b"/>
            <a:pathLst>
              <a:path w="5079" h="5080">
                <a:moveTo>
                  <a:pt x="0" y="4572"/>
                </a:moveTo>
                <a:lnTo>
                  <a:pt x="4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675" name="object 10675"/>
          <p:cNvSpPr/>
          <p:nvPr/>
        </p:nvSpPr>
        <p:spPr>
          <a:xfrm>
            <a:off x="9078189" y="1865167"/>
            <a:ext cx="3464" cy="3464"/>
          </a:xfrm>
          <a:custGeom>
            <a:avLst/>
            <a:gdLst/>
            <a:ahLst/>
            <a:cxnLst/>
            <a:rect l="l" t="t" r="r" b="b"/>
            <a:pathLst>
              <a:path w="5079" h="5080">
                <a:moveTo>
                  <a:pt x="4572" y="457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676" name="object 10676"/>
          <p:cNvSpPr/>
          <p:nvPr/>
        </p:nvSpPr>
        <p:spPr>
          <a:xfrm>
            <a:off x="9075073" y="1865167"/>
            <a:ext cx="3464" cy="3464"/>
          </a:xfrm>
          <a:custGeom>
            <a:avLst/>
            <a:gdLst/>
            <a:ahLst/>
            <a:cxnLst/>
            <a:rect l="l" t="t" r="r" b="b"/>
            <a:pathLst>
              <a:path w="5079" h="5080">
                <a:moveTo>
                  <a:pt x="4572" y="0"/>
                </a:moveTo>
                <a:lnTo>
                  <a:pt x="0" y="4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677" name="object 10677"/>
          <p:cNvSpPr/>
          <p:nvPr/>
        </p:nvSpPr>
        <p:spPr>
          <a:xfrm>
            <a:off x="9075073" y="1868285"/>
            <a:ext cx="3464" cy="3464"/>
          </a:xfrm>
          <a:custGeom>
            <a:avLst/>
            <a:gdLst/>
            <a:ahLst/>
            <a:cxnLst/>
            <a:rect l="l" t="t" r="r" b="b"/>
            <a:pathLst>
              <a:path w="5079" h="5080">
                <a:moveTo>
                  <a:pt x="0" y="0"/>
                </a:moveTo>
                <a:lnTo>
                  <a:pt x="4572" y="4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678" name="object 10678"/>
          <p:cNvSpPr/>
          <p:nvPr/>
        </p:nvSpPr>
        <p:spPr>
          <a:xfrm>
            <a:off x="9088581" y="1869325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679" name="object 10679"/>
          <p:cNvSpPr/>
          <p:nvPr/>
        </p:nvSpPr>
        <p:spPr>
          <a:xfrm>
            <a:off x="9089621" y="1866208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1524" y="152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680" name="object 10680"/>
          <p:cNvSpPr/>
          <p:nvPr/>
        </p:nvSpPr>
        <p:spPr>
          <a:xfrm>
            <a:off x="9088581" y="1866207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681" name="object 10681"/>
          <p:cNvSpPr/>
          <p:nvPr/>
        </p:nvSpPr>
        <p:spPr>
          <a:xfrm>
            <a:off x="9087542" y="1866208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1524" y="0"/>
                </a:moveTo>
                <a:lnTo>
                  <a:pt x="0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682" name="object 10682"/>
          <p:cNvSpPr/>
          <p:nvPr/>
        </p:nvSpPr>
        <p:spPr>
          <a:xfrm>
            <a:off x="9087541" y="1867246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683" name="object 10683"/>
          <p:cNvSpPr/>
          <p:nvPr/>
        </p:nvSpPr>
        <p:spPr>
          <a:xfrm>
            <a:off x="9087542" y="1868285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0" y="0"/>
                </a:moveTo>
                <a:lnTo>
                  <a:pt x="1524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684" name="object 10684"/>
          <p:cNvSpPr/>
          <p:nvPr/>
        </p:nvSpPr>
        <p:spPr>
          <a:xfrm>
            <a:off x="9088581" y="186932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685" name="object 10685"/>
          <p:cNvSpPr/>
          <p:nvPr/>
        </p:nvSpPr>
        <p:spPr>
          <a:xfrm>
            <a:off x="9088581" y="1868285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0" y="1524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686" name="object 10686"/>
          <p:cNvSpPr/>
          <p:nvPr/>
        </p:nvSpPr>
        <p:spPr>
          <a:xfrm>
            <a:off x="9088581" y="1867246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687" name="object 10687"/>
          <p:cNvSpPr/>
          <p:nvPr/>
        </p:nvSpPr>
        <p:spPr>
          <a:xfrm>
            <a:off x="9088581" y="186724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688" name="object 10688"/>
          <p:cNvSpPr/>
          <p:nvPr/>
        </p:nvSpPr>
        <p:spPr>
          <a:xfrm>
            <a:off x="9088581" y="1868285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689" name="object 10689"/>
          <p:cNvSpPr/>
          <p:nvPr/>
        </p:nvSpPr>
        <p:spPr>
          <a:xfrm>
            <a:off x="9088581" y="1866208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0" y="0"/>
                </a:moveTo>
                <a:lnTo>
                  <a:pt x="1524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690" name="object 10690"/>
          <p:cNvSpPr/>
          <p:nvPr/>
        </p:nvSpPr>
        <p:spPr>
          <a:xfrm>
            <a:off x="9089621" y="1867246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0" y="0"/>
                </a:moveTo>
                <a:lnTo>
                  <a:pt x="1524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691" name="object 10691"/>
          <p:cNvSpPr/>
          <p:nvPr/>
        </p:nvSpPr>
        <p:spPr>
          <a:xfrm>
            <a:off x="9089621" y="1868285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1524" y="0"/>
                </a:moveTo>
                <a:lnTo>
                  <a:pt x="0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692" name="object 10692"/>
          <p:cNvSpPr/>
          <p:nvPr/>
        </p:nvSpPr>
        <p:spPr>
          <a:xfrm>
            <a:off x="9088581" y="1869325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693" name="object 10693"/>
          <p:cNvSpPr/>
          <p:nvPr/>
        </p:nvSpPr>
        <p:spPr>
          <a:xfrm>
            <a:off x="9087542" y="1869325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694" name="object 10694"/>
          <p:cNvSpPr/>
          <p:nvPr/>
        </p:nvSpPr>
        <p:spPr>
          <a:xfrm>
            <a:off x="9087541" y="1868285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695" name="object 10695"/>
          <p:cNvSpPr/>
          <p:nvPr/>
        </p:nvSpPr>
        <p:spPr>
          <a:xfrm>
            <a:off x="9087541" y="1867246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696" name="object 10696"/>
          <p:cNvSpPr/>
          <p:nvPr/>
        </p:nvSpPr>
        <p:spPr>
          <a:xfrm>
            <a:off x="9087542" y="1866208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0" y="1524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697" name="object 10697"/>
          <p:cNvSpPr/>
          <p:nvPr/>
        </p:nvSpPr>
        <p:spPr>
          <a:xfrm>
            <a:off x="9088581" y="1867246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698" name="object 10698"/>
          <p:cNvSpPr/>
          <p:nvPr/>
        </p:nvSpPr>
        <p:spPr>
          <a:xfrm>
            <a:off x="9088581" y="1868285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1524" y="0"/>
                </a:moveTo>
                <a:lnTo>
                  <a:pt x="0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699" name="object 10699"/>
          <p:cNvSpPr/>
          <p:nvPr/>
        </p:nvSpPr>
        <p:spPr>
          <a:xfrm>
            <a:off x="9088581" y="1868285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700" name="object 10700"/>
          <p:cNvSpPr/>
          <p:nvPr/>
        </p:nvSpPr>
        <p:spPr>
          <a:xfrm>
            <a:off x="9088581" y="186724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701" name="object 10701"/>
          <p:cNvSpPr/>
          <p:nvPr/>
        </p:nvSpPr>
        <p:spPr>
          <a:xfrm>
            <a:off x="9072995" y="1869325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702" name="object 10702"/>
          <p:cNvSpPr/>
          <p:nvPr/>
        </p:nvSpPr>
        <p:spPr>
          <a:xfrm>
            <a:off x="9074034" y="1869325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703" name="object 10703"/>
          <p:cNvSpPr/>
          <p:nvPr/>
        </p:nvSpPr>
        <p:spPr>
          <a:xfrm>
            <a:off x="9076112" y="1869325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704" name="object 10704"/>
          <p:cNvSpPr/>
          <p:nvPr/>
        </p:nvSpPr>
        <p:spPr>
          <a:xfrm>
            <a:off x="9078191" y="1869325"/>
            <a:ext cx="3464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4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705" name="object 10705"/>
          <p:cNvSpPr/>
          <p:nvPr/>
        </p:nvSpPr>
        <p:spPr>
          <a:xfrm>
            <a:off x="9084424" y="1869325"/>
            <a:ext cx="3464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4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706" name="object 10706"/>
          <p:cNvSpPr/>
          <p:nvPr/>
        </p:nvSpPr>
        <p:spPr>
          <a:xfrm>
            <a:off x="9087542" y="1869325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707" name="object 10707"/>
          <p:cNvSpPr/>
          <p:nvPr/>
        </p:nvSpPr>
        <p:spPr>
          <a:xfrm>
            <a:off x="9088581" y="186932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708" name="object 10708"/>
          <p:cNvSpPr/>
          <p:nvPr/>
        </p:nvSpPr>
        <p:spPr>
          <a:xfrm>
            <a:off x="9088581" y="186724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709" name="object 10709"/>
          <p:cNvSpPr/>
          <p:nvPr/>
        </p:nvSpPr>
        <p:spPr>
          <a:xfrm>
            <a:off x="9086503" y="1867246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30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710" name="object 10710"/>
          <p:cNvSpPr/>
          <p:nvPr/>
        </p:nvSpPr>
        <p:spPr>
          <a:xfrm>
            <a:off x="9083385" y="1867246"/>
            <a:ext cx="3464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457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711" name="object 10711"/>
          <p:cNvSpPr/>
          <p:nvPr/>
        </p:nvSpPr>
        <p:spPr>
          <a:xfrm>
            <a:off x="9080268" y="1867246"/>
            <a:ext cx="3464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457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712" name="object 10712"/>
          <p:cNvSpPr/>
          <p:nvPr/>
        </p:nvSpPr>
        <p:spPr>
          <a:xfrm>
            <a:off x="9078191" y="1867246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30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713" name="object 10713"/>
          <p:cNvSpPr/>
          <p:nvPr/>
        </p:nvSpPr>
        <p:spPr>
          <a:xfrm>
            <a:off x="9075073" y="1867246"/>
            <a:ext cx="3464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457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714" name="object 10714"/>
          <p:cNvSpPr/>
          <p:nvPr/>
        </p:nvSpPr>
        <p:spPr>
          <a:xfrm>
            <a:off x="9074034" y="1867246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715" name="object 10715"/>
          <p:cNvSpPr/>
          <p:nvPr/>
        </p:nvSpPr>
        <p:spPr>
          <a:xfrm>
            <a:off x="9072995" y="1867246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716" name="object 10716"/>
          <p:cNvSpPr/>
          <p:nvPr/>
        </p:nvSpPr>
        <p:spPr>
          <a:xfrm>
            <a:off x="9089620" y="186828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717" name="object 10717"/>
          <p:cNvSpPr/>
          <p:nvPr/>
        </p:nvSpPr>
        <p:spPr>
          <a:xfrm>
            <a:off x="9089620" y="186828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718" name="object 10718"/>
          <p:cNvSpPr/>
          <p:nvPr/>
        </p:nvSpPr>
        <p:spPr>
          <a:xfrm>
            <a:off x="9089620" y="186828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719" name="object 10719"/>
          <p:cNvSpPr/>
          <p:nvPr/>
        </p:nvSpPr>
        <p:spPr>
          <a:xfrm>
            <a:off x="9089620" y="1868285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720" name="object 10720"/>
          <p:cNvSpPr/>
          <p:nvPr/>
        </p:nvSpPr>
        <p:spPr>
          <a:xfrm>
            <a:off x="9089620" y="186932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721" name="object 10721"/>
          <p:cNvSpPr/>
          <p:nvPr/>
        </p:nvSpPr>
        <p:spPr>
          <a:xfrm>
            <a:off x="9088581" y="1869325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722" name="object 10722"/>
          <p:cNvSpPr/>
          <p:nvPr/>
        </p:nvSpPr>
        <p:spPr>
          <a:xfrm>
            <a:off x="9088581" y="186932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723" name="object 10723"/>
          <p:cNvSpPr/>
          <p:nvPr/>
        </p:nvSpPr>
        <p:spPr>
          <a:xfrm>
            <a:off x="9088581" y="186932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724" name="object 10724"/>
          <p:cNvSpPr/>
          <p:nvPr/>
        </p:nvSpPr>
        <p:spPr>
          <a:xfrm>
            <a:off x="9088581" y="1868285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725" name="object 10725"/>
          <p:cNvSpPr/>
          <p:nvPr/>
        </p:nvSpPr>
        <p:spPr>
          <a:xfrm>
            <a:off x="9088581" y="186828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726" name="object 10726"/>
          <p:cNvSpPr/>
          <p:nvPr/>
        </p:nvSpPr>
        <p:spPr>
          <a:xfrm>
            <a:off x="9088581" y="186828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727" name="object 10727"/>
          <p:cNvSpPr/>
          <p:nvPr/>
        </p:nvSpPr>
        <p:spPr>
          <a:xfrm>
            <a:off x="9088581" y="186828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728" name="object 10728"/>
          <p:cNvSpPr/>
          <p:nvPr/>
        </p:nvSpPr>
        <p:spPr>
          <a:xfrm>
            <a:off x="9088581" y="186828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729" name="object 10729"/>
          <p:cNvSpPr/>
          <p:nvPr/>
        </p:nvSpPr>
        <p:spPr>
          <a:xfrm>
            <a:off x="9088581" y="186724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730" name="object 10730"/>
          <p:cNvSpPr/>
          <p:nvPr/>
        </p:nvSpPr>
        <p:spPr>
          <a:xfrm>
            <a:off x="9088581" y="186724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731" name="object 10731"/>
          <p:cNvSpPr/>
          <p:nvPr/>
        </p:nvSpPr>
        <p:spPr>
          <a:xfrm>
            <a:off x="9088581" y="186724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732" name="object 10732"/>
          <p:cNvSpPr/>
          <p:nvPr/>
        </p:nvSpPr>
        <p:spPr>
          <a:xfrm>
            <a:off x="9088581" y="186724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733" name="object 10733"/>
          <p:cNvSpPr/>
          <p:nvPr/>
        </p:nvSpPr>
        <p:spPr>
          <a:xfrm>
            <a:off x="9088581" y="1867246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734" name="object 10734"/>
          <p:cNvSpPr/>
          <p:nvPr/>
        </p:nvSpPr>
        <p:spPr>
          <a:xfrm>
            <a:off x="9089620" y="186724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735" name="object 10735"/>
          <p:cNvSpPr/>
          <p:nvPr/>
        </p:nvSpPr>
        <p:spPr>
          <a:xfrm>
            <a:off x="9089620" y="186724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736" name="object 10736"/>
          <p:cNvSpPr/>
          <p:nvPr/>
        </p:nvSpPr>
        <p:spPr>
          <a:xfrm>
            <a:off x="9089620" y="186724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737" name="object 10737"/>
          <p:cNvSpPr/>
          <p:nvPr/>
        </p:nvSpPr>
        <p:spPr>
          <a:xfrm>
            <a:off x="9089620" y="186828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738" name="object 10738"/>
          <p:cNvSpPr/>
          <p:nvPr/>
        </p:nvSpPr>
        <p:spPr>
          <a:xfrm>
            <a:off x="9071955" y="1868285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739" name="object 10739"/>
          <p:cNvSpPr/>
          <p:nvPr/>
        </p:nvSpPr>
        <p:spPr>
          <a:xfrm>
            <a:off x="9072995" y="1867246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740" name="object 10740"/>
          <p:cNvSpPr/>
          <p:nvPr/>
        </p:nvSpPr>
        <p:spPr>
          <a:xfrm>
            <a:off x="9072995" y="186724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741" name="object 10741"/>
          <p:cNvSpPr/>
          <p:nvPr/>
        </p:nvSpPr>
        <p:spPr>
          <a:xfrm>
            <a:off x="9072995" y="186724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742" name="object 10742"/>
          <p:cNvSpPr/>
          <p:nvPr/>
        </p:nvSpPr>
        <p:spPr>
          <a:xfrm>
            <a:off x="9072995" y="186724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743" name="object 10743"/>
          <p:cNvSpPr/>
          <p:nvPr/>
        </p:nvSpPr>
        <p:spPr>
          <a:xfrm>
            <a:off x="9072995" y="186724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744" name="object 10744"/>
          <p:cNvSpPr/>
          <p:nvPr/>
        </p:nvSpPr>
        <p:spPr>
          <a:xfrm>
            <a:off x="9072995" y="1867246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745" name="object 10745"/>
          <p:cNvSpPr/>
          <p:nvPr/>
        </p:nvSpPr>
        <p:spPr>
          <a:xfrm>
            <a:off x="9074034" y="186724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746" name="object 10746"/>
          <p:cNvSpPr/>
          <p:nvPr/>
        </p:nvSpPr>
        <p:spPr>
          <a:xfrm>
            <a:off x="9074034" y="186724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747" name="object 10747"/>
          <p:cNvSpPr/>
          <p:nvPr/>
        </p:nvSpPr>
        <p:spPr>
          <a:xfrm>
            <a:off x="9074034" y="186724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748" name="object 10748"/>
          <p:cNvSpPr/>
          <p:nvPr/>
        </p:nvSpPr>
        <p:spPr>
          <a:xfrm>
            <a:off x="9074034" y="1867246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749" name="object 10749"/>
          <p:cNvSpPr/>
          <p:nvPr/>
        </p:nvSpPr>
        <p:spPr>
          <a:xfrm>
            <a:off x="9074034" y="186828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750" name="object 10750"/>
          <p:cNvSpPr/>
          <p:nvPr/>
        </p:nvSpPr>
        <p:spPr>
          <a:xfrm>
            <a:off x="9074034" y="186828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751" name="object 10751"/>
          <p:cNvSpPr/>
          <p:nvPr/>
        </p:nvSpPr>
        <p:spPr>
          <a:xfrm>
            <a:off x="9074034" y="186828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752" name="object 10752"/>
          <p:cNvSpPr/>
          <p:nvPr/>
        </p:nvSpPr>
        <p:spPr>
          <a:xfrm>
            <a:off x="9074034" y="186828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753" name="object 10753"/>
          <p:cNvSpPr/>
          <p:nvPr/>
        </p:nvSpPr>
        <p:spPr>
          <a:xfrm>
            <a:off x="9074034" y="1868285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754" name="object 10754"/>
          <p:cNvSpPr/>
          <p:nvPr/>
        </p:nvSpPr>
        <p:spPr>
          <a:xfrm>
            <a:off x="9074034" y="186932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755" name="object 10755"/>
          <p:cNvSpPr/>
          <p:nvPr/>
        </p:nvSpPr>
        <p:spPr>
          <a:xfrm>
            <a:off x="9072995" y="1869325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756" name="object 10756"/>
          <p:cNvSpPr/>
          <p:nvPr/>
        </p:nvSpPr>
        <p:spPr>
          <a:xfrm>
            <a:off x="9072995" y="186932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757" name="object 10757"/>
          <p:cNvSpPr/>
          <p:nvPr/>
        </p:nvSpPr>
        <p:spPr>
          <a:xfrm>
            <a:off x="9072995" y="186932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758" name="object 10758"/>
          <p:cNvSpPr/>
          <p:nvPr/>
        </p:nvSpPr>
        <p:spPr>
          <a:xfrm>
            <a:off x="9072995" y="1868285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759" name="object 10759"/>
          <p:cNvSpPr/>
          <p:nvPr/>
        </p:nvSpPr>
        <p:spPr>
          <a:xfrm>
            <a:off x="9072995" y="186828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760" name="object 10760"/>
          <p:cNvSpPr/>
          <p:nvPr/>
        </p:nvSpPr>
        <p:spPr>
          <a:xfrm>
            <a:off x="9072995" y="186828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761" name="object 10761"/>
          <p:cNvSpPr/>
          <p:nvPr/>
        </p:nvSpPr>
        <p:spPr>
          <a:xfrm>
            <a:off x="9071955" y="1868285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762" name="object 10762"/>
          <p:cNvSpPr/>
          <p:nvPr/>
        </p:nvSpPr>
        <p:spPr>
          <a:xfrm>
            <a:off x="9088581" y="1878676"/>
            <a:ext cx="0" cy="10391"/>
          </a:xfrm>
          <a:custGeom>
            <a:avLst/>
            <a:gdLst/>
            <a:ahLst/>
            <a:cxnLst/>
            <a:rect l="l" t="t" r="r" b="b"/>
            <a:pathLst>
              <a:path h="15239">
                <a:moveTo>
                  <a:pt x="0" y="0"/>
                </a:moveTo>
                <a:lnTo>
                  <a:pt x="0" y="1524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763" name="object 10763"/>
          <p:cNvSpPr/>
          <p:nvPr/>
        </p:nvSpPr>
        <p:spPr>
          <a:xfrm>
            <a:off x="9086503" y="1875559"/>
            <a:ext cx="2165" cy="3464"/>
          </a:xfrm>
          <a:custGeom>
            <a:avLst/>
            <a:gdLst/>
            <a:ahLst/>
            <a:cxnLst/>
            <a:rect l="l" t="t" r="r" b="b"/>
            <a:pathLst>
              <a:path w="3175" h="5080">
                <a:moveTo>
                  <a:pt x="3048" y="0"/>
                </a:moveTo>
                <a:lnTo>
                  <a:pt x="0" y="4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764" name="object 10764"/>
          <p:cNvSpPr/>
          <p:nvPr/>
        </p:nvSpPr>
        <p:spPr>
          <a:xfrm>
            <a:off x="9086503" y="1878677"/>
            <a:ext cx="2165" cy="216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0" y="0"/>
                </a:moveTo>
                <a:lnTo>
                  <a:pt x="3048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765" name="object 10765"/>
          <p:cNvSpPr/>
          <p:nvPr/>
        </p:nvSpPr>
        <p:spPr>
          <a:xfrm>
            <a:off x="9088581" y="1878677"/>
            <a:ext cx="3464" cy="2165"/>
          </a:xfrm>
          <a:custGeom>
            <a:avLst/>
            <a:gdLst/>
            <a:ahLst/>
            <a:cxnLst/>
            <a:rect l="l" t="t" r="r" b="b"/>
            <a:pathLst>
              <a:path w="5079" h="3175">
                <a:moveTo>
                  <a:pt x="0" y="3048"/>
                </a:moveTo>
                <a:lnTo>
                  <a:pt x="4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766" name="object 10766"/>
          <p:cNvSpPr/>
          <p:nvPr/>
        </p:nvSpPr>
        <p:spPr>
          <a:xfrm>
            <a:off x="9088581" y="1875559"/>
            <a:ext cx="3464" cy="3464"/>
          </a:xfrm>
          <a:custGeom>
            <a:avLst/>
            <a:gdLst/>
            <a:ahLst/>
            <a:cxnLst/>
            <a:rect l="l" t="t" r="r" b="b"/>
            <a:pathLst>
              <a:path w="5079" h="5080">
                <a:moveTo>
                  <a:pt x="4572" y="457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767" name="object 10767"/>
          <p:cNvSpPr/>
          <p:nvPr/>
        </p:nvSpPr>
        <p:spPr>
          <a:xfrm>
            <a:off x="9089622" y="1847504"/>
            <a:ext cx="0" cy="22080"/>
          </a:xfrm>
          <a:custGeom>
            <a:avLst/>
            <a:gdLst/>
            <a:ahLst/>
            <a:cxnLst/>
            <a:rect l="l" t="t" r="r" b="b"/>
            <a:pathLst>
              <a:path h="32385">
                <a:moveTo>
                  <a:pt x="0" y="0"/>
                </a:moveTo>
                <a:lnTo>
                  <a:pt x="0" y="32003"/>
                </a:lnTo>
              </a:path>
            </a:pathLst>
          </a:custGeom>
          <a:ln w="609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768" name="object 10768"/>
          <p:cNvSpPr/>
          <p:nvPr/>
        </p:nvSpPr>
        <p:spPr>
          <a:xfrm>
            <a:off x="9088581" y="1857894"/>
            <a:ext cx="3464" cy="2165"/>
          </a:xfrm>
          <a:custGeom>
            <a:avLst/>
            <a:gdLst/>
            <a:ahLst/>
            <a:cxnLst/>
            <a:rect l="l" t="t" r="r" b="b"/>
            <a:pathLst>
              <a:path w="5079" h="3175">
                <a:moveTo>
                  <a:pt x="0" y="3048"/>
                </a:moveTo>
                <a:lnTo>
                  <a:pt x="4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769" name="object 10769"/>
          <p:cNvSpPr/>
          <p:nvPr/>
        </p:nvSpPr>
        <p:spPr>
          <a:xfrm>
            <a:off x="9088581" y="1854776"/>
            <a:ext cx="3464" cy="3464"/>
          </a:xfrm>
          <a:custGeom>
            <a:avLst/>
            <a:gdLst/>
            <a:ahLst/>
            <a:cxnLst/>
            <a:rect l="l" t="t" r="r" b="b"/>
            <a:pathLst>
              <a:path w="5079" h="5080">
                <a:moveTo>
                  <a:pt x="4572" y="457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770" name="object 10770"/>
          <p:cNvSpPr/>
          <p:nvPr/>
        </p:nvSpPr>
        <p:spPr>
          <a:xfrm>
            <a:off x="9086503" y="1854776"/>
            <a:ext cx="2165" cy="3464"/>
          </a:xfrm>
          <a:custGeom>
            <a:avLst/>
            <a:gdLst/>
            <a:ahLst/>
            <a:cxnLst/>
            <a:rect l="l" t="t" r="r" b="b"/>
            <a:pathLst>
              <a:path w="3175" h="5080">
                <a:moveTo>
                  <a:pt x="3048" y="0"/>
                </a:moveTo>
                <a:lnTo>
                  <a:pt x="0" y="4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771" name="object 10771"/>
          <p:cNvSpPr/>
          <p:nvPr/>
        </p:nvSpPr>
        <p:spPr>
          <a:xfrm>
            <a:off x="9086503" y="1857894"/>
            <a:ext cx="2165" cy="216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0" y="0"/>
                </a:moveTo>
                <a:lnTo>
                  <a:pt x="3048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772" name="object 10772"/>
          <p:cNvSpPr/>
          <p:nvPr/>
        </p:nvSpPr>
        <p:spPr>
          <a:xfrm>
            <a:off x="8953499" y="1906731"/>
            <a:ext cx="93518" cy="0"/>
          </a:xfrm>
          <a:custGeom>
            <a:avLst/>
            <a:gdLst/>
            <a:ahLst/>
            <a:cxnLst/>
            <a:rect l="l" t="t" r="r" b="b"/>
            <a:pathLst>
              <a:path w="137159">
                <a:moveTo>
                  <a:pt x="13715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7F7F7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773" name="object 10773"/>
          <p:cNvSpPr/>
          <p:nvPr/>
        </p:nvSpPr>
        <p:spPr>
          <a:xfrm>
            <a:off x="8953499" y="1828799"/>
            <a:ext cx="0" cy="77932"/>
          </a:xfrm>
          <a:custGeom>
            <a:avLst/>
            <a:gdLst/>
            <a:ahLst/>
            <a:cxnLst/>
            <a:rect l="l" t="t" r="r" b="b"/>
            <a:pathLst>
              <a:path h="114300">
                <a:moveTo>
                  <a:pt x="0" y="114300"/>
                </a:moveTo>
                <a:lnTo>
                  <a:pt x="0" y="0"/>
                </a:lnTo>
              </a:path>
            </a:pathLst>
          </a:custGeom>
          <a:ln w="3175">
            <a:solidFill>
              <a:srgbClr val="7F7F7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774" name="object 10774"/>
          <p:cNvSpPr/>
          <p:nvPr/>
        </p:nvSpPr>
        <p:spPr>
          <a:xfrm>
            <a:off x="8953499" y="1828799"/>
            <a:ext cx="93518" cy="0"/>
          </a:xfrm>
          <a:custGeom>
            <a:avLst/>
            <a:gdLst/>
            <a:ahLst/>
            <a:cxnLst/>
            <a:rect l="l" t="t" r="r" b="b"/>
            <a:pathLst>
              <a:path w="137159">
                <a:moveTo>
                  <a:pt x="0" y="0"/>
                </a:moveTo>
                <a:lnTo>
                  <a:pt x="137160" y="0"/>
                </a:lnTo>
              </a:path>
            </a:pathLst>
          </a:custGeom>
          <a:ln w="3175">
            <a:solidFill>
              <a:srgbClr val="7F7F7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775" name="object 10775"/>
          <p:cNvSpPr/>
          <p:nvPr/>
        </p:nvSpPr>
        <p:spPr>
          <a:xfrm>
            <a:off x="8773737" y="1627216"/>
            <a:ext cx="24245" cy="43728"/>
          </a:xfrm>
          <a:custGeom>
            <a:avLst/>
            <a:gdLst/>
            <a:ahLst/>
            <a:cxnLst/>
            <a:rect l="l" t="t" r="r" b="b"/>
            <a:pathLst>
              <a:path w="35559" h="64135">
                <a:moveTo>
                  <a:pt x="0" y="0"/>
                </a:moveTo>
                <a:lnTo>
                  <a:pt x="35052" y="6400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776" name="object 10776"/>
          <p:cNvSpPr/>
          <p:nvPr/>
        </p:nvSpPr>
        <p:spPr>
          <a:xfrm>
            <a:off x="8797635" y="1670858"/>
            <a:ext cx="50223" cy="8659"/>
          </a:xfrm>
          <a:custGeom>
            <a:avLst/>
            <a:gdLst/>
            <a:ahLst/>
            <a:cxnLst/>
            <a:rect l="l" t="t" r="r" b="b"/>
            <a:pathLst>
              <a:path w="73659" h="12700">
                <a:moveTo>
                  <a:pt x="0" y="0"/>
                </a:moveTo>
                <a:lnTo>
                  <a:pt x="73152" y="1219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777" name="object 10777"/>
          <p:cNvSpPr/>
          <p:nvPr/>
        </p:nvSpPr>
        <p:spPr>
          <a:xfrm>
            <a:off x="8778932" y="1679170"/>
            <a:ext cx="68840" cy="37666"/>
          </a:xfrm>
          <a:custGeom>
            <a:avLst/>
            <a:gdLst/>
            <a:ahLst/>
            <a:cxnLst/>
            <a:rect l="l" t="t" r="r" b="b"/>
            <a:pathLst>
              <a:path w="100965" h="55244">
                <a:moveTo>
                  <a:pt x="100583" y="0"/>
                </a:moveTo>
                <a:lnTo>
                  <a:pt x="0" y="5486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778" name="object 10778"/>
          <p:cNvSpPr/>
          <p:nvPr/>
        </p:nvSpPr>
        <p:spPr>
          <a:xfrm>
            <a:off x="8778933" y="1716578"/>
            <a:ext cx="48924" cy="8659"/>
          </a:xfrm>
          <a:custGeom>
            <a:avLst/>
            <a:gdLst/>
            <a:ahLst/>
            <a:cxnLst/>
            <a:rect l="l" t="t" r="r" b="b"/>
            <a:pathLst>
              <a:path w="71754" h="12700">
                <a:moveTo>
                  <a:pt x="0" y="0"/>
                </a:moveTo>
                <a:lnTo>
                  <a:pt x="71628" y="1219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779" name="object 10779"/>
          <p:cNvSpPr/>
          <p:nvPr/>
        </p:nvSpPr>
        <p:spPr>
          <a:xfrm>
            <a:off x="8827769" y="1724890"/>
            <a:ext cx="24245" cy="42863"/>
          </a:xfrm>
          <a:custGeom>
            <a:avLst/>
            <a:gdLst/>
            <a:ahLst/>
            <a:cxnLst/>
            <a:rect l="l" t="t" r="r" b="b"/>
            <a:pathLst>
              <a:path w="35559" h="62864">
                <a:moveTo>
                  <a:pt x="0" y="0"/>
                </a:moveTo>
                <a:lnTo>
                  <a:pt x="35052" y="6248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780" name="object 10780"/>
          <p:cNvSpPr/>
          <p:nvPr/>
        </p:nvSpPr>
        <p:spPr>
          <a:xfrm>
            <a:off x="8612678" y="1499408"/>
            <a:ext cx="9525" cy="9525"/>
          </a:xfrm>
          <a:custGeom>
            <a:avLst/>
            <a:gdLst/>
            <a:ahLst/>
            <a:cxnLst/>
            <a:rect l="l" t="t" r="r" b="b"/>
            <a:pathLst>
              <a:path w="13970" h="13969">
                <a:moveTo>
                  <a:pt x="13716" y="0"/>
                </a:moveTo>
                <a:lnTo>
                  <a:pt x="0" y="1371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781" name="object 10781"/>
          <p:cNvSpPr/>
          <p:nvPr/>
        </p:nvSpPr>
        <p:spPr>
          <a:xfrm>
            <a:off x="8612678" y="1508760"/>
            <a:ext cx="9525" cy="10391"/>
          </a:xfrm>
          <a:custGeom>
            <a:avLst/>
            <a:gdLst/>
            <a:ahLst/>
            <a:cxnLst/>
            <a:rect l="l" t="t" r="r" b="b"/>
            <a:pathLst>
              <a:path w="13970" h="15239">
                <a:moveTo>
                  <a:pt x="13716" y="1524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782" name="object 10782"/>
          <p:cNvSpPr/>
          <p:nvPr/>
        </p:nvSpPr>
        <p:spPr>
          <a:xfrm>
            <a:off x="8612677" y="1508760"/>
            <a:ext cx="419100" cy="0"/>
          </a:xfrm>
          <a:custGeom>
            <a:avLst/>
            <a:gdLst/>
            <a:ahLst/>
            <a:cxnLst/>
            <a:rect l="l" t="t" r="r" b="b"/>
            <a:pathLst>
              <a:path w="614679">
                <a:moveTo>
                  <a:pt x="61417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783" name="object 10783"/>
          <p:cNvSpPr/>
          <p:nvPr/>
        </p:nvSpPr>
        <p:spPr>
          <a:xfrm>
            <a:off x="8612678" y="1462001"/>
            <a:ext cx="0" cy="27276"/>
          </a:xfrm>
          <a:custGeom>
            <a:avLst/>
            <a:gdLst/>
            <a:ahLst/>
            <a:cxnLst/>
            <a:rect l="l" t="t" r="r" b="b"/>
            <a:pathLst>
              <a:path h="40005">
                <a:moveTo>
                  <a:pt x="0" y="0"/>
                </a:moveTo>
                <a:lnTo>
                  <a:pt x="0" y="396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784" name="object 10784"/>
          <p:cNvSpPr/>
          <p:nvPr/>
        </p:nvSpPr>
        <p:spPr>
          <a:xfrm>
            <a:off x="8612678" y="1512917"/>
            <a:ext cx="0" cy="39831"/>
          </a:xfrm>
          <a:custGeom>
            <a:avLst/>
            <a:gdLst/>
            <a:ahLst/>
            <a:cxnLst/>
            <a:rect l="l" t="t" r="r" b="b"/>
            <a:pathLst>
              <a:path h="58419">
                <a:moveTo>
                  <a:pt x="0" y="0"/>
                </a:moveTo>
                <a:lnTo>
                  <a:pt x="0" y="5791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785" name="object 10785"/>
          <p:cNvSpPr/>
          <p:nvPr/>
        </p:nvSpPr>
        <p:spPr>
          <a:xfrm>
            <a:off x="8612678" y="1576300"/>
            <a:ext cx="0" cy="25977"/>
          </a:xfrm>
          <a:custGeom>
            <a:avLst/>
            <a:gdLst/>
            <a:ahLst/>
            <a:cxnLst/>
            <a:rect l="l" t="t" r="r" b="b"/>
            <a:pathLst>
              <a:path h="38100">
                <a:moveTo>
                  <a:pt x="0" y="0"/>
                </a:moveTo>
                <a:lnTo>
                  <a:pt x="0" y="3810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786" name="object 10786"/>
          <p:cNvSpPr/>
          <p:nvPr/>
        </p:nvSpPr>
        <p:spPr>
          <a:xfrm>
            <a:off x="8640732" y="1462001"/>
            <a:ext cx="0" cy="27276"/>
          </a:xfrm>
          <a:custGeom>
            <a:avLst/>
            <a:gdLst/>
            <a:ahLst/>
            <a:cxnLst/>
            <a:rect l="l" t="t" r="r" b="b"/>
            <a:pathLst>
              <a:path h="40005">
                <a:moveTo>
                  <a:pt x="0" y="0"/>
                </a:moveTo>
                <a:lnTo>
                  <a:pt x="0" y="396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787" name="object 10787"/>
          <p:cNvSpPr/>
          <p:nvPr/>
        </p:nvSpPr>
        <p:spPr>
          <a:xfrm>
            <a:off x="8640732" y="1512917"/>
            <a:ext cx="0" cy="39831"/>
          </a:xfrm>
          <a:custGeom>
            <a:avLst/>
            <a:gdLst/>
            <a:ahLst/>
            <a:cxnLst/>
            <a:rect l="l" t="t" r="r" b="b"/>
            <a:pathLst>
              <a:path h="58419">
                <a:moveTo>
                  <a:pt x="0" y="0"/>
                </a:moveTo>
                <a:lnTo>
                  <a:pt x="0" y="5791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788" name="object 10788"/>
          <p:cNvSpPr/>
          <p:nvPr/>
        </p:nvSpPr>
        <p:spPr>
          <a:xfrm>
            <a:off x="8640732" y="1576300"/>
            <a:ext cx="0" cy="25977"/>
          </a:xfrm>
          <a:custGeom>
            <a:avLst/>
            <a:gdLst/>
            <a:ahLst/>
            <a:cxnLst/>
            <a:rect l="l" t="t" r="r" b="b"/>
            <a:pathLst>
              <a:path h="38100">
                <a:moveTo>
                  <a:pt x="0" y="0"/>
                </a:moveTo>
                <a:lnTo>
                  <a:pt x="0" y="3810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789" name="object 10789"/>
          <p:cNvSpPr/>
          <p:nvPr/>
        </p:nvSpPr>
        <p:spPr>
          <a:xfrm>
            <a:off x="8668788" y="1462001"/>
            <a:ext cx="0" cy="27276"/>
          </a:xfrm>
          <a:custGeom>
            <a:avLst/>
            <a:gdLst/>
            <a:ahLst/>
            <a:cxnLst/>
            <a:rect l="l" t="t" r="r" b="b"/>
            <a:pathLst>
              <a:path h="40005">
                <a:moveTo>
                  <a:pt x="0" y="0"/>
                </a:moveTo>
                <a:lnTo>
                  <a:pt x="0" y="396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790" name="object 10790"/>
          <p:cNvSpPr/>
          <p:nvPr/>
        </p:nvSpPr>
        <p:spPr>
          <a:xfrm>
            <a:off x="8668788" y="1512917"/>
            <a:ext cx="0" cy="39831"/>
          </a:xfrm>
          <a:custGeom>
            <a:avLst/>
            <a:gdLst/>
            <a:ahLst/>
            <a:cxnLst/>
            <a:rect l="l" t="t" r="r" b="b"/>
            <a:pathLst>
              <a:path h="58419">
                <a:moveTo>
                  <a:pt x="0" y="0"/>
                </a:moveTo>
                <a:lnTo>
                  <a:pt x="0" y="5791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791" name="object 10791"/>
          <p:cNvSpPr/>
          <p:nvPr/>
        </p:nvSpPr>
        <p:spPr>
          <a:xfrm>
            <a:off x="8668788" y="1576300"/>
            <a:ext cx="0" cy="25977"/>
          </a:xfrm>
          <a:custGeom>
            <a:avLst/>
            <a:gdLst/>
            <a:ahLst/>
            <a:cxnLst/>
            <a:rect l="l" t="t" r="r" b="b"/>
            <a:pathLst>
              <a:path h="38100">
                <a:moveTo>
                  <a:pt x="0" y="0"/>
                </a:moveTo>
                <a:lnTo>
                  <a:pt x="0" y="3810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792" name="object 10792"/>
          <p:cNvSpPr/>
          <p:nvPr/>
        </p:nvSpPr>
        <p:spPr>
          <a:xfrm>
            <a:off x="8696844" y="1462001"/>
            <a:ext cx="0" cy="27276"/>
          </a:xfrm>
          <a:custGeom>
            <a:avLst/>
            <a:gdLst/>
            <a:ahLst/>
            <a:cxnLst/>
            <a:rect l="l" t="t" r="r" b="b"/>
            <a:pathLst>
              <a:path h="40005">
                <a:moveTo>
                  <a:pt x="0" y="0"/>
                </a:moveTo>
                <a:lnTo>
                  <a:pt x="0" y="396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793" name="object 10793"/>
          <p:cNvSpPr/>
          <p:nvPr/>
        </p:nvSpPr>
        <p:spPr>
          <a:xfrm>
            <a:off x="8696844" y="1512917"/>
            <a:ext cx="0" cy="39831"/>
          </a:xfrm>
          <a:custGeom>
            <a:avLst/>
            <a:gdLst/>
            <a:ahLst/>
            <a:cxnLst/>
            <a:rect l="l" t="t" r="r" b="b"/>
            <a:pathLst>
              <a:path h="58419">
                <a:moveTo>
                  <a:pt x="0" y="0"/>
                </a:moveTo>
                <a:lnTo>
                  <a:pt x="0" y="5791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794" name="object 10794"/>
          <p:cNvSpPr/>
          <p:nvPr/>
        </p:nvSpPr>
        <p:spPr>
          <a:xfrm>
            <a:off x="8696844" y="1576300"/>
            <a:ext cx="0" cy="25977"/>
          </a:xfrm>
          <a:custGeom>
            <a:avLst/>
            <a:gdLst/>
            <a:ahLst/>
            <a:cxnLst/>
            <a:rect l="l" t="t" r="r" b="b"/>
            <a:pathLst>
              <a:path h="38100">
                <a:moveTo>
                  <a:pt x="0" y="0"/>
                </a:moveTo>
                <a:lnTo>
                  <a:pt x="0" y="3810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795" name="object 10795"/>
          <p:cNvSpPr/>
          <p:nvPr/>
        </p:nvSpPr>
        <p:spPr>
          <a:xfrm>
            <a:off x="8723860" y="1462001"/>
            <a:ext cx="0" cy="27276"/>
          </a:xfrm>
          <a:custGeom>
            <a:avLst/>
            <a:gdLst/>
            <a:ahLst/>
            <a:cxnLst/>
            <a:rect l="l" t="t" r="r" b="b"/>
            <a:pathLst>
              <a:path h="40005">
                <a:moveTo>
                  <a:pt x="0" y="0"/>
                </a:moveTo>
                <a:lnTo>
                  <a:pt x="0" y="396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796" name="object 10796"/>
          <p:cNvSpPr/>
          <p:nvPr/>
        </p:nvSpPr>
        <p:spPr>
          <a:xfrm>
            <a:off x="8723860" y="1512917"/>
            <a:ext cx="0" cy="39831"/>
          </a:xfrm>
          <a:custGeom>
            <a:avLst/>
            <a:gdLst/>
            <a:ahLst/>
            <a:cxnLst/>
            <a:rect l="l" t="t" r="r" b="b"/>
            <a:pathLst>
              <a:path h="58419">
                <a:moveTo>
                  <a:pt x="0" y="0"/>
                </a:moveTo>
                <a:lnTo>
                  <a:pt x="0" y="5791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797" name="object 10797"/>
          <p:cNvSpPr/>
          <p:nvPr/>
        </p:nvSpPr>
        <p:spPr>
          <a:xfrm>
            <a:off x="8723860" y="1576300"/>
            <a:ext cx="0" cy="25977"/>
          </a:xfrm>
          <a:custGeom>
            <a:avLst/>
            <a:gdLst/>
            <a:ahLst/>
            <a:cxnLst/>
            <a:rect l="l" t="t" r="r" b="b"/>
            <a:pathLst>
              <a:path h="38100">
                <a:moveTo>
                  <a:pt x="0" y="0"/>
                </a:moveTo>
                <a:lnTo>
                  <a:pt x="0" y="3810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798" name="object 10798"/>
          <p:cNvSpPr/>
          <p:nvPr/>
        </p:nvSpPr>
        <p:spPr>
          <a:xfrm>
            <a:off x="8751916" y="1462001"/>
            <a:ext cx="0" cy="27276"/>
          </a:xfrm>
          <a:custGeom>
            <a:avLst/>
            <a:gdLst/>
            <a:ahLst/>
            <a:cxnLst/>
            <a:rect l="l" t="t" r="r" b="b"/>
            <a:pathLst>
              <a:path h="40005">
                <a:moveTo>
                  <a:pt x="0" y="0"/>
                </a:moveTo>
                <a:lnTo>
                  <a:pt x="0" y="396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799" name="object 10799"/>
          <p:cNvSpPr/>
          <p:nvPr/>
        </p:nvSpPr>
        <p:spPr>
          <a:xfrm>
            <a:off x="8751916" y="1512917"/>
            <a:ext cx="0" cy="39831"/>
          </a:xfrm>
          <a:custGeom>
            <a:avLst/>
            <a:gdLst/>
            <a:ahLst/>
            <a:cxnLst/>
            <a:rect l="l" t="t" r="r" b="b"/>
            <a:pathLst>
              <a:path h="58419">
                <a:moveTo>
                  <a:pt x="0" y="0"/>
                </a:moveTo>
                <a:lnTo>
                  <a:pt x="0" y="5791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800" name="object 10800"/>
          <p:cNvSpPr/>
          <p:nvPr/>
        </p:nvSpPr>
        <p:spPr>
          <a:xfrm>
            <a:off x="8751916" y="1576300"/>
            <a:ext cx="0" cy="25977"/>
          </a:xfrm>
          <a:custGeom>
            <a:avLst/>
            <a:gdLst/>
            <a:ahLst/>
            <a:cxnLst/>
            <a:rect l="l" t="t" r="r" b="b"/>
            <a:pathLst>
              <a:path h="38100">
                <a:moveTo>
                  <a:pt x="0" y="0"/>
                </a:moveTo>
                <a:lnTo>
                  <a:pt x="0" y="3810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801" name="object 10801"/>
          <p:cNvSpPr/>
          <p:nvPr/>
        </p:nvSpPr>
        <p:spPr>
          <a:xfrm>
            <a:off x="8784127" y="1462001"/>
            <a:ext cx="0" cy="27276"/>
          </a:xfrm>
          <a:custGeom>
            <a:avLst/>
            <a:gdLst/>
            <a:ahLst/>
            <a:cxnLst/>
            <a:rect l="l" t="t" r="r" b="b"/>
            <a:pathLst>
              <a:path h="40005">
                <a:moveTo>
                  <a:pt x="0" y="0"/>
                </a:moveTo>
                <a:lnTo>
                  <a:pt x="0" y="396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802" name="object 10802"/>
          <p:cNvSpPr/>
          <p:nvPr/>
        </p:nvSpPr>
        <p:spPr>
          <a:xfrm>
            <a:off x="8784127" y="1512917"/>
            <a:ext cx="0" cy="39831"/>
          </a:xfrm>
          <a:custGeom>
            <a:avLst/>
            <a:gdLst/>
            <a:ahLst/>
            <a:cxnLst/>
            <a:rect l="l" t="t" r="r" b="b"/>
            <a:pathLst>
              <a:path h="58419">
                <a:moveTo>
                  <a:pt x="0" y="0"/>
                </a:moveTo>
                <a:lnTo>
                  <a:pt x="0" y="5791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803" name="object 10803"/>
          <p:cNvSpPr/>
          <p:nvPr/>
        </p:nvSpPr>
        <p:spPr>
          <a:xfrm>
            <a:off x="8784127" y="1576300"/>
            <a:ext cx="0" cy="25977"/>
          </a:xfrm>
          <a:custGeom>
            <a:avLst/>
            <a:gdLst/>
            <a:ahLst/>
            <a:cxnLst/>
            <a:rect l="l" t="t" r="r" b="b"/>
            <a:pathLst>
              <a:path h="38100">
                <a:moveTo>
                  <a:pt x="0" y="0"/>
                </a:moveTo>
                <a:lnTo>
                  <a:pt x="0" y="3810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804" name="object 10804"/>
          <p:cNvSpPr/>
          <p:nvPr/>
        </p:nvSpPr>
        <p:spPr>
          <a:xfrm>
            <a:off x="8813222" y="1462001"/>
            <a:ext cx="0" cy="27276"/>
          </a:xfrm>
          <a:custGeom>
            <a:avLst/>
            <a:gdLst/>
            <a:ahLst/>
            <a:cxnLst/>
            <a:rect l="l" t="t" r="r" b="b"/>
            <a:pathLst>
              <a:path h="40005">
                <a:moveTo>
                  <a:pt x="0" y="0"/>
                </a:moveTo>
                <a:lnTo>
                  <a:pt x="0" y="396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805" name="object 10805"/>
          <p:cNvSpPr/>
          <p:nvPr/>
        </p:nvSpPr>
        <p:spPr>
          <a:xfrm>
            <a:off x="8813222" y="1512917"/>
            <a:ext cx="0" cy="39831"/>
          </a:xfrm>
          <a:custGeom>
            <a:avLst/>
            <a:gdLst/>
            <a:ahLst/>
            <a:cxnLst/>
            <a:rect l="l" t="t" r="r" b="b"/>
            <a:pathLst>
              <a:path h="58419">
                <a:moveTo>
                  <a:pt x="0" y="0"/>
                </a:moveTo>
                <a:lnTo>
                  <a:pt x="0" y="5791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806" name="object 10806"/>
          <p:cNvSpPr/>
          <p:nvPr/>
        </p:nvSpPr>
        <p:spPr>
          <a:xfrm>
            <a:off x="8813222" y="1576300"/>
            <a:ext cx="0" cy="25977"/>
          </a:xfrm>
          <a:custGeom>
            <a:avLst/>
            <a:gdLst/>
            <a:ahLst/>
            <a:cxnLst/>
            <a:rect l="l" t="t" r="r" b="b"/>
            <a:pathLst>
              <a:path h="38100">
                <a:moveTo>
                  <a:pt x="0" y="0"/>
                </a:moveTo>
                <a:lnTo>
                  <a:pt x="0" y="3810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807" name="object 10807"/>
          <p:cNvSpPr/>
          <p:nvPr/>
        </p:nvSpPr>
        <p:spPr>
          <a:xfrm>
            <a:off x="8841278" y="1462001"/>
            <a:ext cx="0" cy="27276"/>
          </a:xfrm>
          <a:custGeom>
            <a:avLst/>
            <a:gdLst/>
            <a:ahLst/>
            <a:cxnLst/>
            <a:rect l="l" t="t" r="r" b="b"/>
            <a:pathLst>
              <a:path h="40005">
                <a:moveTo>
                  <a:pt x="0" y="0"/>
                </a:moveTo>
                <a:lnTo>
                  <a:pt x="0" y="396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808" name="object 10808"/>
          <p:cNvSpPr/>
          <p:nvPr/>
        </p:nvSpPr>
        <p:spPr>
          <a:xfrm>
            <a:off x="8841278" y="1512917"/>
            <a:ext cx="0" cy="39831"/>
          </a:xfrm>
          <a:custGeom>
            <a:avLst/>
            <a:gdLst/>
            <a:ahLst/>
            <a:cxnLst/>
            <a:rect l="l" t="t" r="r" b="b"/>
            <a:pathLst>
              <a:path h="58419">
                <a:moveTo>
                  <a:pt x="0" y="0"/>
                </a:moveTo>
                <a:lnTo>
                  <a:pt x="0" y="5791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809" name="object 10809"/>
          <p:cNvSpPr/>
          <p:nvPr/>
        </p:nvSpPr>
        <p:spPr>
          <a:xfrm>
            <a:off x="8841278" y="1576300"/>
            <a:ext cx="0" cy="25977"/>
          </a:xfrm>
          <a:custGeom>
            <a:avLst/>
            <a:gdLst/>
            <a:ahLst/>
            <a:cxnLst/>
            <a:rect l="l" t="t" r="r" b="b"/>
            <a:pathLst>
              <a:path h="38100">
                <a:moveTo>
                  <a:pt x="0" y="0"/>
                </a:moveTo>
                <a:lnTo>
                  <a:pt x="0" y="3810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810" name="object 10810"/>
          <p:cNvSpPr/>
          <p:nvPr/>
        </p:nvSpPr>
        <p:spPr>
          <a:xfrm>
            <a:off x="8870373" y="1462001"/>
            <a:ext cx="0" cy="27276"/>
          </a:xfrm>
          <a:custGeom>
            <a:avLst/>
            <a:gdLst/>
            <a:ahLst/>
            <a:cxnLst/>
            <a:rect l="l" t="t" r="r" b="b"/>
            <a:pathLst>
              <a:path h="40005">
                <a:moveTo>
                  <a:pt x="0" y="0"/>
                </a:moveTo>
                <a:lnTo>
                  <a:pt x="0" y="396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811" name="object 10811"/>
          <p:cNvSpPr/>
          <p:nvPr/>
        </p:nvSpPr>
        <p:spPr>
          <a:xfrm>
            <a:off x="8870373" y="1512917"/>
            <a:ext cx="0" cy="39831"/>
          </a:xfrm>
          <a:custGeom>
            <a:avLst/>
            <a:gdLst/>
            <a:ahLst/>
            <a:cxnLst/>
            <a:rect l="l" t="t" r="r" b="b"/>
            <a:pathLst>
              <a:path h="58419">
                <a:moveTo>
                  <a:pt x="0" y="0"/>
                </a:moveTo>
                <a:lnTo>
                  <a:pt x="0" y="5791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812" name="object 10812"/>
          <p:cNvSpPr/>
          <p:nvPr/>
        </p:nvSpPr>
        <p:spPr>
          <a:xfrm>
            <a:off x="8870373" y="1576300"/>
            <a:ext cx="0" cy="25977"/>
          </a:xfrm>
          <a:custGeom>
            <a:avLst/>
            <a:gdLst/>
            <a:ahLst/>
            <a:cxnLst/>
            <a:rect l="l" t="t" r="r" b="b"/>
            <a:pathLst>
              <a:path h="38100">
                <a:moveTo>
                  <a:pt x="0" y="0"/>
                </a:moveTo>
                <a:lnTo>
                  <a:pt x="0" y="3810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813" name="object 10813"/>
          <p:cNvSpPr/>
          <p:nvPr/>
        </p:nvSpPr>
        <p:spPr>
          <a:xfrm>
            <a:off x="8898428" y="1462001"/>
            <a:ext cx="0" cy="27276"/>
          </a:xfrm>
          <a:custGeom>
            <a:avLst/>
            <a:gdLst/>
            <a:ahLst/>
            <a:cxnLst/>
            <a:rect l="l" t="t" r="r" b="b"/>
            <a:pathLst>
              <a:path h="40005">
                <a:moveTo>
                  <a:pt x="0" y="0"/>
                </a:moveTo>
                <a:lnTo>
                  <a:pt x="0" y="396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814" name="object 10814"/>
          <p:cNvSpPr/>
          <p:nvPr/>
        </p:nvSpPr>
        <p:spPr>
          <a:xfrm>
            <a:off x="8898428" y="1512917"/>
            <a:ext cx="0" cy="39831"/>
          </a:xfrm>
          <a:custGeom>
            <a:avLst/>
            <a:gdLst/>
            <a:ahLst/>
            <a:cxnLst/>
            <a:rect l="l" t="t" r="r" b="b"/>
            <a:pathLst>
              <a:path h="58419">
                <a:moveTo>
                  <a:pt x="0" y="0"/>
                </a:moveTo>
                <a:lnTo>
                  <a:pt x="0" y="5791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815" name="object 10815"/>
          <p:cNvSpPr/>
          <p:nvPr/>
        </p:nvSpPr>
        <p:spPr>
          <a:xfrm>
            <a:off x="8898428" y="1576300"/>
            <a:ext cx="0" cy="25977"/>
          </a:xfrm>
          <a:custGeom>
            <a:avLst/>
            <a:gdLst/>
            <a:ahLst/>
            <a:cxnLst/>
            <a:rect l="l" t="t" r="r" b="b"/>
            <a:pathLst>
              <a:path h="38100">
                <a:moveTo>
                  <a:pt x="0" y="0"/>
                </a:moveTo>
                <a:lnTo>
                  <a:pt x="0" y="3810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816" name="object 10816"/>
          <p:cNvSpPr/>
          <p:nvPr/>
        </p:nvSpPr>
        <p:spPr>
          <a:xfrm>
            <a:off x="8927521" y="1462001"/>
            <a:ext cx="0" cy="27276"/>
          </a:xfrm>
          <a:custGeom>
            <a:avLst/>
            <a:gdLst/>
            <a:ahLst/>
            <a:cxnLst/>
            <a:rect l="l" t="t" r="r" b="b"/>
            <a:pathLst>
              <a:path h="40005">
                <a:moveTo>
                  <a:pt x="0" y="0"/>
                </a:moveTo>
                <a:lnTo>
                  <a:pt x="0" y="396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817" name="object 10817"/>
          <p:cNvSpPr/>
          <p:nvPr/>
        </p:nvSpPr>
        <p:spPr>
          <a:xfrm>
            <a:off x="8927521" y="1512917"/>
            <a:ext cx="0" cy="39831"/>
          </a:xfrm>
          <a:custGeom>
            <a:avLst/>
            <a:gdLst/>
            <a:ahLst/>
            <a:cxnLst/>
            <a:rect l="l" t="t" r="r" b="b"/>
            <a:pathLst>
              <a:path h="58419">
                <a:moveTo>
                  <a:pt x="0" y="0"/>
                </a:moveTo>
                <a:lnTo>
                  <a:pt x="0" y="5791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818" name="object 10818"/>
          <p:cNvSpPr/>
          <p:nvPr/>
        </p:nvSpPr>
        <p:spPr>
          <a:xfrm>
            <a:off x="8927521" y="1576300"/>
            <a:ext cx="0" cy="25977"/>
          </a:xfrm>
          <a:custGeom>
            <a:avLst/>
            <a:gdLst/>
            <a:ahLst/>
            <a:cxnLst/>
            <a:rect l="l" t="t" r="r" b="b"/>
            <a:pathLst>
              <a:path h="38100">
                <a:moveTo>
                  <a:pt x="0" y="0"/>
                </a:moveTo>
                <a:lnTo>
                  <a:pt x="0" y="3810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819" name="object 10819"/>
          <p:cNvSpPr/>
          <p:nvPr/>
        </p:nvSpPr>
        <p:spPr>
          <a:xfrm>
            <a:off x="8927521" y="1678132"/>
            <a:ext cx="0" cy="39831"/>
          </a:xfrm>
          <a:custGeom>
            <a:avLst/>
            <a:gdLst/>
            <a:ahLst/>
            <a:cxnLst/>
            <a:rect l="l" t="t" r="r" b="b"/>
            <a:pathLst>
              <a:path h="58419">
                <a:moveTo>
                  <a:pt x="0" y="5791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820" name="object 10820"/>
          <p:cNvSpPr/>
          <p:nvPr/>
        </p:nvSpPr>
        <p:spPr>
          <a:xfrm>
            <a:off x="8927521" y="1627216"/>
            <a:ext cx="0" cy="27276"/>
          </a:xfrm>
          <a:custGeom>
            <a:avLst/>
            <a:gdLst/>
            <a:ahLst/>
            <a:cxnLst/>
            <a:rect l="l" t="t" r="r" b="b"/>
            <a:pathLst>
              <a:path h="40005">
                <a:moveTo>
                  <a:pt x="0" y="3962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821" name="object 10821"/>
          <p:cNvSpPr/>
          <p:nvPr/>
        </p:nvSpPr>
        <p:spPr>
          <a:xfrm>
            <a:off x="8898428" y="1741516"/>
            <a:ext cx="0" cy="25977"/>
          </a:xfrm>
          <a:custGeom>
            <a:avLst/>
            <a:gdLst/>
            <a:ahLst/>
            <a:cxnLst/>
            <a:rect l="l" t="t" r="r" b="b"/>
            <a:pathLst>
              <a:path h="38100">
                <a:moveTo>
                  <a:pt x="0" y="3810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822" name="object 10822"/>
          <p:cNvSpPr/>
          <p:nvPr/>
        </p:nvSpPr>
        <p:spPr>
          <a:xfrm>
            <a:off x="8898428" y="1678132"/>
            <a:ext cx="0" cy="39831"/>
          </a:xfrm>
          <a:custGeom>
            <a:avLst/>
            <a:gdLst/>
            <a:ahLst/>
            <a:cxnLst/>
            <a:rect l="l" t="t" r="r" b="b"/>
            <a:pathLst>
              <a:path h="58419">
                <a:moveTo>
                  <a:pt x="0" y="5791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823" name="object 10823"/>
          <p:cNvSpPr/>
          <p:nvPr/>
        </p:nvSpPr>
        <p:spPr>
          <a:xfrm>
            <a:off x="8898428" y="1627216"/>
            <a:ext cx="0" cy="27276"/>
          </a:xfrm>
          <a:custGeom>
            <a:avLst/>
            <a:gdLst/>
            <a:ahLst/>
            <a:cxnLst/>
            <a:rect l="l" t="t" r="r" b="b"/>
            <a:pathLst>
              <a:path h="40005">
                <a:moveTo>
                  <a:pt x="0" y="3962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824" name="object 10824"/>
          <p:cNvSpPr/>
          <p:nvPr/>
        </p:nvSpPr>
        <p:spPr>
          <a:xfrm>
            <a:off x="8870373" y="1741516"/>
            <a:ext cx="0" cy="25977"/>
          </a:xfrm>
          <a:custGeom>
            <a:avLst/>
            <a:gdLst/>
            <a:ahLst/>
            <a:cxnLst/>
            <a:rect l="l" t="t" r="r" b="b"/>
            <a:pathLst>
              <a:path h="38100">
                <a:moveTo>
                  <a:pt x="0" y="3810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825" name="object 10825"/>
          <p:cNvSpPr/>
          <p:nvPr/>
        </p:nvSpPr>
        <p:spPr>
          <a:xfrm>
            <a:off x="8870373" y="1678132"/>
            <a:ext cx="0" cy="39831"/>
          </a:xfrm>
          <a:custGeom>
            <a:avLst/>
            <a:gdLst/>
            <a:ahLst/>
            <a:cxnLst/>
            <a:rect l="l" t="t" r="r" b="b"/>
            <a:pathLst>
              <a:path h="58419">
                <a:moveTo>
                  <a:pt x="0" y="5791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826" name="object 10826"/>
          <p:cNvSpPr/>
          <p:nvPr/>
        </p:nvSpPr>
        <p:spPr>
          <a:xfrm>
            <a:off x="8870373" y="1627216"/>
            <a:ext cx="0" cy="27276"/>
          </a:xfrm>
          <a:custGeom>
            <a:avLst/>
            <a:gdLst/>
            <a:ahLst/>
            <a:cxnLst/>
            <a:rect l="l" t="t" r="r" b="b"/>
            <a:pathLst>
              <a:path h="40005">
                <a:moveTo>
                  <a:pt x="0" y="3962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827" name="object 10827"/>
          <p:cNvSpPr/>
          <p:nvPr/>
        </p:nvSpPr>
        <p:spPr>
          <a:xfrm>
            <a:off x="8841278" y="1728007"/>
            <a:ext cx="0" cy="20782"/>
          </a:xfrm>
          <a:custGeom>
            <a:avLst/>
            <a:gdLst/>
            <a:ahLst/>
            <a:cxnLst/>
            <a:rect l="l" t="t" r="r" b="b"/>
            <a:pathLst>
              <a:path h="30480">
                <a:moveTo>
                  <a:pt x="0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828" name="object 10828"/>
          <p:cNvSpPr/>
          <p:nvPr/>
        </p:nvSpPr>
        <p:spPr>
          <a:xfrm>
            <a:off x="8841278" y="1627216"/>
            <a:ext cx="0" cy="76200"/>
          </a:xfrm>
          <a:custGeom>
            <a:avLst/>
            <a:gdLst/>
            <a:ahLst/>
            <a:cxnLst/>
            <a:rect l="l" t="t" r="r" b="b"/>
            <a:pathLst>
              <a:path h="111760">
                <a:moveTo>
                  <a:pt x="0" y="0"/>
                </a:moveTo>
                <a:lnTo>
                  <a:pt x="0" y="11125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829" name="object 10829"/>
          <p:cNvSpPr/>
          <p:nvPr/>
        </p:nvSpPr>
        <p:spPr>
          <a:xfrm>
            <a:off x="8841278" y="1748790"/>
            <a:ext cx="0" cy="19050"/>
          </a:xfrm>
          <a:custGeom>
            <a:avLst/>
            <a:gdLst/>
            <a:ahLst/>
            <a:cxnLst/>
            <a:rect l="l" t="t" r="r" b="b"/>
            <a:pathLst>
              <a:path h="27939">
                <a:moveTo>
                  <a:pt x="0" y="2743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830" name="object 10830"/>
          <p:cNvSpPr/>
          <p:nvPr/>
        </p:nvSpPr>
        <p:spPr>
          <a:xfrm>
            <a:off x="8813222" y="1627216"/>
            <a:ext cx="0" cy="45893"/>
          </a:xfrm>
          <a:custGeom>
            <a:avLst/>
            <a:gdLst/>
            <a:ahLst/>
            <a:cxnLst/>
            <a:rect l="l" t="t" r="r" b="b"/>
            <a:pathLst>
              <a:path h="67310">
                <a:moveTo>
                  <a:pt x="0" y="6705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831" name="object 10831"/>
          <p:cNvSpPr/>
          <p:nvPr/>
        </p:nvSpPr>
        <p:spPr>
          <a:xfrm>
            <a:off x="8813222" y="1672936"/>
            <a:ext cx="0" cy="25111"/>
          </a:xfrm>
          <a:custGeom>
            <a:avLst/>
            <a:gdLst/>
            <a:ahLst/>
            <a:cxnLst/>
            <a:rect l="l" t="t" r="r" b="b"/>
            <a:pathLst>
              <a:path h="36830">
                <a:moveTo>
                  <a:pt x="0" y="3657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832" name="object 10832"/>
          <p:cNvSpPr/>
          <p:nvPr/>
        </p:nvSpPr>
        <p:spPr>
          <a:xfrm>
            <a:off x="8813222" y="1697875"/>
            <a:ext cx="0" cy="25111"/>
          </a:xfrm>
          <a:custGeom>
            <a:avLst/>
            <a:gdLst/>
            <a:ahLst/>
            <a:cxnLst/>
            <a:rect l="l" t="t" r="r" b="b"/>
            <a:pathLst>
              <a:path h="36830">
                <a:moveTo>
                  <a:pt x="0" y="3657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833" name="object 10833"/>
          <p:cNvSpPr/>
          <p:nvPr/>
        </p:nvSpPr>
        <p:spPr>
          <a:xfrm>
            <a:off x="8813222" y="1722813"/>
            <a:ext cx="0" cy="45027"/>
          </a:xfrm>
          <a:custGeom>
            <a:avLst/>
            <a:gdLst/>
            <a:ahLst/>
            <a:cxnLst/>
            <a:rect l="l" t="t" r="r" b="b"/>
            <a:pathLst>
              <a:path h="66039">
                <a:moveTo>
                  <a:pt x="0" y="6553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834" name="object 10834"/>
          <p:cNvSpPr/>
          <p:nvPr/>
        </p:nvSpPr>
        <p:spPr>
          <a:xfrm>
            <a:off x="8784127" y="1627216"/>
            <a:ext cx="0" cy="19050"/>
          </a:xfrm>
          <a:custGeom>
            <a:avLst/>
            <a:gdLst/>
            <a:ahLst/>
            <a:cxnLst/>
            <a:rect l="l" t="t" r="r" b="b"/>
            <a:pathLst>
              <a:path h="27939">
                <a:moveTo>
                  <a:pt x="0" y="2743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835" name="object 10835"/>
          <p:cNvSpPr/>
          <p:nvPr/>
        </p:nvSpPr>
        <p:spPr>
          <a:xfrm>
            <a:off x="8784128" y="1645920"/>
            <a:ext cx="0" cy="121660"/>
          </a:xfrm>
          <a:custGeom>
            <a:avLst/>
            <a:gdLst/>
            <a:ahLst/>
            <a:cxnLst/>
            <a:rect l="l" t="t" r="r" b="b"/>
            <a:pathLst>
              <a:path h="178435">
                <a:moveTo>
                  <a:pt x="0" y="0"/>
                </a:moveTo>
                <a:lnTo>
                  <a:pt x="0" y="17830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836" name="object 10836"/>
          <p:cNvSpPr/>
          <p:nvPr/>
        </p:nvSpPr>
        <p:spPr>
          <a:xfrm>
            <a:off x="8756073" y="1627216"/>
            <a:ext cx="0" cy="140277"/>
          </a:xfrm>
          <a:custGeom>
            <a:avLst/>
            <a:gdLst/>
            <a:ahLst/>
            <a:cxnLst/>
            <a:rect l="l" t="t" r="r" b="b"/>
            <a:pathLst>
              <a:path h="205739">
                <a:moveTo>
                  <a:pt x="0" y="20574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837" name="object 10837"/>
          <p:cNvSpPr/>
          <p:nvPr/>
        </p:nvSpPr>
        <p:spPr>
          <a:xfrm>
            <a:off x="8726978" y="1627216"/>
            <a:ext cx="0" cy="140277"/>
          </a:xfrm>
          <a:custGeom>
            <a:avLst/>
            <a:gdLst/>
            <a:ahLst/>
            <a:cxnLst/>
            <a:rect l="l" t="t" r="r" b="b"/>
            <a:pathLst>
              <a:path h="205739">
                <a:moveTo>
                  <a:pt x="0" y="20574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838" name="object 10838"/>
          <p:cNvSpPr/>
          <p:nvPr/>
        </p:nvSpPr>
        <p:spPr>
          <a:xfrm>
            <a:off x="8698922" y="1627216"/>
            <a:ext cx="0" cy="140277"/>
          </a:xfrm>
          <a:custGeom>
            <a:avLst/>
            <a:gdLst/>
            <a:ahLst/>
            <a:cxnLst/>
            <a:rect l="l" t="t" r="r" b="b"/>
            <a:pathLst>
              <a:path h="205739">
                <a:moveTo>
                  <a:pt x="0" y="20574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839" name="object 10839"/>
          <p:cNvSpPr/>
          <p:nvPr/>
        </p:nvSpPr>
        <p:spPr>
          <a:xfrm>
            <a:off x="8669828" y="1627216"/>
            <a:ext cx="0" cy="140277"/>
          </a:xfrm>
          <a:custGeom>
            <a:avLst/>
            <a:gdLst/>
            <a:ahLst/>
            <a:cxnLst/>
            <a:rect l="l" t="t" r="r" b="b"/>
            <a:pathLst>
              <a:path h="205739">
                <a:moveTo>
                  <a:pt x="0" y="20574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840" name="object 10840"/>
          <p:cNvSpPr/>
          <p:nvPr/>
        </p:nvSpPr>
        <p:spPr>
          <a:xfrm>
            <a:off x="8640732" y="1627216"/>
            <a:ext cx="0" cy="140277"/>
          </a:xfrm>
          <a:custGeom>
            <a:avLst/>
            <a:gdLst/>
            <a:ahLst/>
            <a:cxnLst/>
            <a:rect l="l" t="t" r="r" b="b"/>
            <a:pathLst>
              <a:path h="205739">
                <a:moveTo>
                  <a:pt x="0" y="20574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841" name="object 10841"/>
          <p:cNvSpPr/>
          <p:nvPr/>
        </p:nvSpPr>
        <p:spPr>
          <a:xfrm>
            <a:off x="8612678" y="1627216"/>
            <a:ext cx="0" cy="140277"/>
          </a:xfrm>
          <a:custGeom>
            <a:avLst/>
            <a:gdLst/>
            <a:ahLst/>
            <a:cxnLst/>
            <a:rect l="l" t="t" r="r" b="b"/>
            <a:pathLst>
              <a:path h="205739">
                <a:moveTo>
                  <a:pt x="0" y="20574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842" name="object 10842"/>
          <p:cNvSpPr/>
          <p:nvPr/>
        </p:nvSpPr>
        <p:spPr>
          <a:xfrm>
            <a:off x="8923365" y="1462000"/>
            <a:ext cx="32472" cy="0"/>
          </a:xfrm>
          <a:custGeom>
            <a:avLst/>
            <a:gdLst/>
            <a:ahLst/>
            <a:cxnLst/>
            <a:rect l="l" t="t" r="r" b="b"/>
            <a:pathLst>
              <a:path w="47625">
                <a:moveTo>
                  <a:pt x="4724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843" name="object 10843"/>
          <p:cNvSpPr/>
          <p:nvPr/>
        </p:nvSpPr>
        <p:spPr>
          <a:xfrm>
            <a:off x="8859982" y="1462000"/>
            <a:ext cx="38533" cy="0"/>
          </a:xfrm>
          <a:custGeom>
            <a:avLst/>
            <a:gdLst/>
            <a:ahLst/>
            <a:cxnLst/>
            <a:rect l="l" t="t" r="r" b="b"/>
            <a:pathLst>
              <a:path w="56515">
                <a:moveTo>
                  <a:pt x="5638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844" name="object 10844"/>
          <p:cNvSpPr/>
          <p:nvPr/>
        </p:nvSpPr>
        <p:spPr>
          <a:xfrm>
            <a:off x="8796596" y="1462000"/>
            <a:ext cx="38533" cy="0"/>
          </a:xfrm>
          <a:custGeom>
            <a:avLst/>
            <a:gdLst/>
            <a:ahLst/>
            <a:cxnLst/>
            <a:rect l="l" t="t" r="r" b="b"/>
            <a:pathLst>
              <a:path w="56515">
                <a:moveTo>
                  <a:pt x="5638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845" name="object 10845"/>
          <p:cNvSpPr/>
          <p:nvPr/>
        </p:nvSpPr>
        <p:spPr>
          <a:xfrm>
            <a:off x="8733212" y="1462000"/>
            <a:ext cx="38533" cy="0"/>
          </a:xfrm>
          <a:custGeom>
            <a:avLst/>
            <a:gdLst/>
            <a:ahLst/>
            <a:cxnLst/>
            <a:rect l="l" t="t" r="r" b="b"/>
            <a:pathLst>
              <a:path w="56515">
                <a:moveTo>
                  <a:pt x="5638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846" name="object 10846"/>
          <p:cNvSpPr/>
          <p:nvPr/>
        </p:nvSpPr>
        <p:spPr>
          <a:xfrm>
            <a:off x="8669828" y="1462000"/>
            <a:ext cx="38533" cy="0"/>
          </a:xfrm>
          <a:custGeom>
            <a:avLst/>
            <a:gdLst/>
            <a:ahLst/>
            <a:cxnLst/>
            <a:rect l="l" t="t" r="r" b="b"/>
            <a:pathLst>
              <a:path w="56515">
                <a:moveTo>
                  <a:pt x="5638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847" name="object 10847"/>
          <p:cNvSpPr/>
          <p:nvPr/>
        </p:nvSpPr>
        <p:spPr>
          <a:xfrm>
            <a:off x="8612677" y="1462000"/>
            <a:ext cx="32472" cy="0"/>
          </a:xfrm>
          <a:custGeom>
            <a:avLst/>
            <a:gdLst/>
            <a:ahLst/>
            <a:cxnLst/>
            <a:rect l="l" t="t" r="r" b="b"/>
            <a:pathLst>
              <a:path w="47625">
                <a:moveTo>
                  <a:pt x="4724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848" name="object 10848"/>
          <p:cNvSpPr/>
          <p:nvPr/>
        </p:nvSpPr>
        <p:spPr>
          <a:xfrm>
            <a:off x="9078190" y="1462000"/>
            <a:ext cx="34636" cy="0"/>
          </a:xfrm>
          <a:custGeom>
            <a:avLst/>
            <a:gdLst/>
            <a:ahLst/>
            <a:cxnLst/>
            <a:rect l="l" t="t" r="r" b="b"/>
            <a:pathLst>
              <a:path w="50800">
                <a:moveTo>
                  <a:pt x="5029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849" name="object 10849"/>
          <p:cNvSpPr/>
          <p:nvPr/>
        </p:nvSpPr>
        <p:spPr>
          <a:xfrm>
            <a:off x="9014807" y="1462000"/>
            <a:ext cx="38533" cy="0"/>
          </a:xfrm>
          <a:custGeom>
            <a:avLst/>
            <a:gdLst/>
            <a:ahLst/>
            <a:cxnLst/>
            <a:rect l="l" t="t" r="r" b="b"/>
            <a:pathLst>
              <a:path w="56515">
                <a:moveTo>
                  <a:pt x="5638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850" name="object 10850"/>
          <p:cNvSpPr/>
          <p:nvPr/>
        </p:nvSpPr>
        <p:spPr>
          <a:xfrm>
            <a:off x="8955578" y="1462000"/>
            <a:ext cx="34636" cy="0"/>
          </a:xfrm>
          <a:custGeom>
            <a:avLst/>
            <a:gdLst/>
            <a:ahLst/>
            <a:cxnLst/>
            <a:rect l="l" t="t" r="r" b="b"/>
            <a:pathLst>
              <a:path w="50800">
                <a:moveTo>
                  <a:pt x="5029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851" name="object 10851"/>
          <p:cNvSpPr/>
          <p:nvPr/>
        </p:nvSpPr>
        <p:spPr>
          <a:xfrm>
            <a:off x="9112480" y="1722813"/>
            <a:ext cx="0" cy="45027"/>
          </a:xfrm>
          <a:custGeom>
            <a:avLst/>
            <a:gdLst/>
            <a:ahLst/>
            <a:cxnLst/>
            <a:rect l="l" t="t" r="r" b="b"/>
            <a:pathLst>
              <a:path h="66039">
                <a:moveTo>
                  <a:pt x="0" y="6553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852" name="object 10852"/>
          <p:cNvSpPr/>
          <p:nvPr/>
        </p:nvSpPr>
        <p:spPr>
          <a:xfrm>
            <a:off x="9112480" y="1659428"/>
            <a:ext cx="0" cy="38533"/>
          </a:xfrm>
          <a:custGeom>
            <a:avLst/>
            <a:gdLst/>
            <a:ahLst/>
            <a:cxnLst/>
            <a:rect l="l" t="t" r="r" b="b"/>
            <a:pathLst>
              <a:path h="56514">
                <a:moveTo>
                  <a:pt x="0" y="5638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853" name="object 10853"/>
          <p:cNvSpPr/>
          <p:nvPr/>
        </p:nvSpPr>
        <p:spPr>
          <a:xfrm>
            <a:off x="9112480" y="1596044"/>
            <a:ext cx="0" cy="38533"/>
          </a:xfrm>
          <a:custGeom>
            <a:avLst/>
            <a:gdLst/>
            <a:ahLst/>
            <a:cxnLst/>
            <a:rect l="l" t="t" r="r" b="b"/>
            <a:pathLst>
              <a:path h="56514">
                <a:moveTo>
                  <a:pt x="0" y="5638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854" name="object 10854"/>
          <p:cNvSpPr/>
          <p:nvPr/>
        </p:nvSpPr>
        <p:spPr>
          <a:xfrm>
            <a:off x="9112480" y="1532659"/>
            <a:ext cx="0" cy="38533"/>
          </a:xfrm>
          <a:custGeom>
            <a:avLst/>
            <a:gdLst/>
            <a:ahLst/>
            <a:cxnLst/>
            <a:rect l="l" t="t" r="r" b="b"/>
            <a:pathLst>
              <a:path h="56514">
                <a:moveTo>
                  <a:pt x="0" y="5638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855" name="object 10855"/>
          <p:cNvSpPr/>
          <p:nvPr/>
        </p:nvSpPr>
        <p:spPr>
          <a:xfrm>
            <a:off x="9112480" y="1462000"/>
            <a:ext cx="0" cy="45893"/>
          </a:xfrm>
          <a:custGeom>
            <a:avLst/>
            <a:gdLst/>
            <a:ahLst/>
            <a:cxnLst/>
            <a:rect l="l" t="t" r="r" b="b"/>
            <a:pathLst>
              <a:path h="67310">
                <a:moveTo>
                  <a:pt x="0" y="6705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856" name="object 10856"/>
          <p:cNvSpPr/>
          <p:nvPr/>
        </p:nvSpPr>
        <p:spPr>
          <a:xfrm>
            <a:off x="8851669" y="1767493"/>
            <a:ext cx="22947" cy="0"/>
          </a:xfrm>
          <a:custGeom>
            <a:avLst/>
            <a:gdLst/>
            <a:ahLst/>
            <a:cxnLst/>
            <a:rect l="l" t="t" r="r" b="b"/>
            <a:pathLst>
              <a:path w="33654">
                <a:moveTo>
                  <a:pt x="0" y="0"/>
                </a:moveTo>
                <a:lnTo>
                  <a:pt x="3352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857" name="object 10857"/>
          <p:cNvSpPr/>
          <p:nvPr/>
        </p:nvSpPr>
        <p:spPr>
          <a:xfrm>
            <a:off x="9089620" y="1767493"/>
            <a:ext cx="22947" cy="0"/>
          </a:xfrm>
          <a:custGeom>
            <a:avLst/>
            <a:gdLst/>
            <a:ahLst/>
            <a:cxnLst/>
            <a:rect l="l" t="t" r="r" b="b"/>
            <a:pathLst>
              <a:path w="33654">
                <a:moveTo>
                  <a:pt x="0" y="0"/>
                </a:moveTo>
                <a:lnTo>
                  <a:pt x="3352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858" name="object 10858"/>
          <p:cNvSpPr/>
          <p:nvPr/>
        </p:nvSpPr>
        <p:spPr>
          <a:xfrm>
            <a:off x="8612678" y="1767493"/>
            <a:ext cx="238991" cy="0"/>
          </a:xfrm>
          <a:custGeom>
            <a:avLst/>
            <a:gdLst/>
            <a:ahLst/>
            <a:cxnLst/>
            <a:rect l="l" t="t" r="r" b="b"/>
            <a:pathLst>
              <a:path w="350520">
                <a:moveTo>
                  <a:pt x="0" y="0"/>
                </a:moveTo>
                <a:lnTo>
                  <a:pt x="3505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859" name="object 10859"/>
          <p:cNvSpPr/>
          <p:nvPr/>
        </p:nvSpPr>
        <p:spPr>
          <a:xfrm>
            <a:off x="8923365" y="1602278"/>
            <a:ext cx="32472" cy="0"/>
          </a:xfrm>
          <a:custGeom>
            <a:avLst/>
            <a:gdLst/>
            <a:ahLst/>
            <a:cxnLst/>
            <a:rect l="l" t="t" r="r" b="b"/>
            <a:pathLst>
              <a:path w="47625">
                <a:moveTo>
                  <a:pt x="4724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860" name="object 10860"/>
          <p:cNvSpPr/>
          <p:nvPr/>
        </p:nvSpPr>
        <p:spPr>
          <a:xfrm>
            <a:off x="8859982" y="1602278"/>
            <a:ext cx="38533" cy="0"/>
          </a:xfrm>
          <a:custGeom>
            <a:avLst/>
            <a:gdLst/>
            <a:ahLst/>
            <a:cxnLst/>
            <a:rect l="l" t="t" r="r" b="b"/>
            <a:pathLst>
              <a:path w="56515">
                <a:moveTo>
                  <a:pt x="5638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861" name="object 10861"/>
          <p:cNvSpPr/>
          <p:nvPr/>
        </p:nvSpPr>
        <p:spPr>
          <a:xfrm>
            <a:off x="8796596" y="1602278"/>
            <a:ext cx="38533" cy="0"/>
          </a:xfrm>
          <a:custGeom>
            <a:avLst/>
            <a:gdLst/>
            <a:ahLst/>
            <a:cxnLst/>
            <a:rect l="l" t="t" r="r" b="b"/>
            <a:pathLst>
              <a:path w="56515">
                <a:moveTo>
                  <a:pt x="5638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862" name="object 10862"/>
          <p:cNvSpPr/>
          <p:nvPr/>
        </p:nvSpPr>
        <p:spPr>
          <a:xfrm>
            <a:off x="8733212" y="1602278"/>
            <a:ext cx="38533" cy="0"/>
          </a:xfrm>
          <a:custGeom>
            <a:avLst/>
            <a:gdLst/>
            <a:ahLst/>
            <a:cxnLst/>
            <a:rect l="l" t="t" r="r" b="b"/>
            <a:pathLst>
              <a:path w="56515">
                <a:moveTo>
                  <a:pt x="5638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863" name="object 10863"/>
          <p:cNvSpPr/>
          <p:nvPr/>
        </p:nvSpPr>
        <p:spPr>
          <a:xfrm>
            <a:off x="8669828" y="1602278"/>
            <a:ext cx="38533" cy="0"/>
          </a:xfrm>
          <a:custGeom>
            <a:avLst/>
            <a:gdLst/>
            <a:ahLst/>
            <a:cxnLst/>
            <a:rect l="l" t="t" r="r" b="b"/>
            <a:pathLst>
              <a:path w="56515">
                <a:moveTo>
                  <a:pt x="5638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864" name="object 10864"/>
          <p:cNvSpPr/>
          <p:nvPr/>
        </p:nvSpPr>
        <p:spPr>
          <a:xfrm>
            <a:off x="8612677" y="1602278"/>
            <a:ext cx="32472" cy="0"/>
          </a:xfrm>
          <a:custGeom>
            <a:avLst/>
            <a:gdLst/>
            <a:ahLst/>
            <a:cxnLst/>
            <a:rect l="l" t="t" r="r" b="b"/>
            <a:pathLst>
              <a:path w="47625">
                <a:moveTo>
                  <a:pt x="4724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865" name="object 10865"/>
          <p:cNvSpPr/>
          <p:nvPr/>
        </p:nvSpPr>
        <p:spPr>
          <a:xfrm>
            <a:off x="8955578" y="1602278"/>
            <a:ext cx="0" cy="25111"/>
          </a:xfrm>
          <a:custGeom>
            <a:avLst/>
            <a:gdLst/>
            <a:ahLst/>
            <a:cxnLst/>
            <a:rect l="l" t="t" r="r" b="b"/>
            <a:pathLst>
              <a:path h="36830">
                <a:moveTo>
                  <a:pt x="0" y="3657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866" name="object 10866"/>
          <p:cNvSpPr/>
          <p:nvPr/>
        </p:nvSpPr>
        <p:spPr>
          <a:xfrm>
            <a:off x="8773737" y="1627216"/>
            <a:ext cx="46759" cy="0"/>
          </a:xfrm>
          <a:custGeom>
            <a:avLst/>
            <a:gdLst/>
            <a:ahLst/>
            <a:cxnLst/>
            <a:rect l="l" t="t" r="r" b="b"/>
            <a:pathLst>
              <a:path w="68579">
                <a:moveTo>
                  <a:pt x="0" y="0"/>
                </a:moveTo>
                <a:lnTo>
                  <a:pt x="6858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867" name="object 10867"/>
          <p:cNvSpPr/>
          <p:nvPr/>
        </p:nvSpPr>
        <p:spPr>
          <a:xfrm>
            <a:off x="8845435" y="1627216"/>
            <a:ext cx="39831" cy="0"/>
          </a:xfrm>
          <a:custGeom>
            <a:avLst/>
            <a:gdLst/>
            <a:ahLst/>
            <a:cxnLst/>
            <a:rect l="l" t="t" r="r" b="b"/>
            <a:pathLst>
              <a:path w="58420">
                <a:moveTo>
                  <a:pt x="0" y="0"/>
                </a:moveTo>
                <a:lnTo>
                  <a:pt x="5791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868" name="object 10868"/>
          <p:cNvSpPr/>
          <p:nvPr/>
        </p:nvSpPr>
        <p:spPr>
          <a:xfrm>
            <a:off x="8908819" y="1627216"/>
            <a:ext cx="46759" cy="0"/>
          </a:xfrm>
          <a:custGeom>
            <a:avLst/>
            <a:gdLst/>
            <a:ahLst/>
            <a:cxnLst/>
            <a:rect l="l" t="t" r="r" b="b"/>
            <a:pathLst>
              <a:path w="68579">
                <a:moveTo>
                  <a:pt x="0" y="0"/>
                </a:moveTo>
                <a:lnTo>
                  <a:pt x="6858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869" name="object 10869"/>
          <p:cNvSpPr/>
          <p:nvPr/>
        </p:nvSpPr>
        <p:spPr>
          <a:xfrm>
            <a:off x="8612678" y="1627216"/>
            <a:ext cx="161059" cy="0"/>
          </a:xfrm>
          <a:custGeom>
            <a:avLst/>
            <a:gdLst/>
            <a:ahLst/>
            <a:cxnLst/>
            <a:rect l="l" t="t" r="r" b="b"/>
            <a:pathLst>
              <a:path w="236220">
                <a:moveTo>
                  <a:pt x="0" y="0"/>
                </a:moveTo>
                <a:lnTo>
                  <a:pt x="2362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870" name="object 10870"/>
          <p:cNvSpPr/>
          <p:nvPr/>
        </p:nvSpPr>
        <p:spPr>
          <a:xfrm>
            <a:off x="8118071" y="4059728"/>
            <a:ext cx="0" cy="102177"/>
          </a:xfrm>
          <a:custGeom>
            <a:avLst/>
            <a:gdLst/>
            <a:ahLst/>
            <a:cxnLst/>
            <a:rect l="l" t="t" r="r" b="b"/>
            <a:pathLst>
              <a:path h="149860">
                <a:moveTo>
                  <a:pt x="0" y="14935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871" name="object 10871"/>
          <p:cNvSpPr/>
          <p:nvPr/>
        </p:nvSpPr>
        <p:spPr>
          <a:xfrm>
            <a:off x="8115993" y="4059728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30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872" name="object 10872"/>
          <p:cNvSpPr/>
          <p:nvPr/>
        </p:nvSpPr>
        <p:spPr>
          <a:xfrm>
            <a:off x="8115993" y="4059728"/>
            <a:ext cx="0" cy="102177"/>
          </a:xfrm>
          <a:custGeom>
            <a:avLst/>
            <a:gdLst/>
            <a:ahLst/>
            <a:cxnLst/>
            <a:rect l="l" t="t" r="r" b="b"/>
            <a:pathLst>
              <a:path h="149860">
                <a:moveTo>
                  <a:pt x="0" y="0"/>
                </a:moveTo>
                <a:lnTo>
                  <a:pt x="0" y="14935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873" name="object 10873"/>
          <p:cNvSpPr/>
          <p:nvPr/>
        </p:nvSpPr>
        <p:spPr>
          <a:xfrm>
            <a:off x="8115993" y="4161559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874" name="object 10874"/>
          <p:cNvSpPr/>
          <p:nvPr/>
        </p:nvSpPr>
        <p:spPr>
          <a:xfrm>
            <a:off x="8118071" y="3950623"/>
            <a:ext cx="0" cy="103909"/>
          </a:xfrm>
          <a:custGeom>
            <a:avLst/>
            <a:gdLst/>
            <a:ahLst/>
            <a:cxnLst/>
            <a:rect l="l" t="t" r="r" b="b"/>
            <a:pathLst>
              <a:path h="152400">
                <a:moveTo>
                  <a:pt x="0" y="15240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875" name="object 10875"/>
          <p:cNvSpPr/>
          <p:nvPr/>
        </p:nvSpPr>
        <p:spPr>
          <a:xfrm>
            <a:off x="8115993" y="3950623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30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876" name="object 10876"/>
          <p:cNvSpPr/>
          <p:nvPr/>
        </p:nvSpPr>
        <p:spPr>
          <a:xfrm>
            <a:off x="8115993" y="3950623"/>
            <a:ext cx="0" cy="103909"/>
          </a:xfrm>
          <a:custGeom>
            <a:avLst/>
            <a:gdLst/>
            <a:ahLst/>
            <a:cxnLst/>
            <a:rect l="l" t="t" r="r" b="b"/>
            <a:pathLst>
              <a:path h="152400">
                <a:moveTo>
                  <a:pt x="0" y="0"/>
                </a:moveTo>
                <a:lnTo>
                  <a:pt x="0" y="15240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877" name="object 10877"/>
          <p:cNvSpPr/>
          <p:nvPr/>
        </p:nvSpPr>
        <p:spPr>
          <a:xfrm>
            <a:off x="8115993" y="4054532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878" name="object 10878"/>
          <p:cNvSpPr/>
          <p:nvPr/>
        </p:nvSpPr>
        <p:spPr>
          <a:xfrm>
            <a:off x="8118071" y="3623310"/>
            <a:ext cx="0" cy="103909"/>
          </a:xfrm>
          <a:custGeom>
            <a:avLst/>
            <a:gdLst/>
            <a:ahLst/>
            <a:cxnLst/>
            <a:rect l="l" t="t" r="r" b="b"/>
            <a:pathLst>
              <a:path h="152400">
                <a:moveTo>
                  <a:pt x="0" y="15240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879" name="object 10879"/>
          <p:cNvSpPr/>
          <p:nvPr/>
        </p:nvSpPr>
        <p:spPr>
          <a:xfrm>
            <a:off x="8115993" y="3623310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30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880" name="object 10880"/>
          <p:cNvSpPr/>
          <p:nvPr/>
        </p:nvSpPr>
        <p:spPr>
          <a:xfrm>
            <a:off x="8115993" y="3623310"/>
            <a:ext cx="0" cy="103909"/>
          </a:xfrm>
          <a:custGeom>
            <a:avLst/>
            <a:gdLst/>
            <a:ahLst/>
            <a:cxnLst/>
            <a:rect l="l" t="t" r="r" b="b"/>
            <a:pathLst>
              <a:path h="152400">
                <a:moveTo>
                  <a:pt x="0" y="0"/>
                </a:moveTo>
                <a:lnTo>
                  <a:pt x="0" y="15240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881" name="object 10881"/>
          <p:cNvSpPr/>
          <p:nvPr/>
        </p:nvSpPr>
        <p:spPr>
          <a:xfrm>
            <a:off x="8115993" y="3727219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882" name="object 10882"/>
          <p:cNvSpPr/>
          <p:nvPr/>
        </p:nvSpPr>
        <p:spPr>
          <a:xfrm>
            <a:off x="8118071" y="3514205"/>
            <a:ext cx="0" cy="103909"/>
          </a:xfrm>
          <a:custGeom>
            <a:avLst/>
            <a:gdLst/>
            <a:ahLst/>
            <a:cxnLst/>
            <a:rect l="l" t="t" r="r" b="b"/>
            <a:pathLst>
              <a:path h="152400">
                <a:moveTo>
                  <a:pt x="0" y="15240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883" name="object 10883"/>
          <p:cNvSpPr/>
          <p:nvPr/>
        </p:nvSpPr>
        <p:spPr>
          <a:xfrm>
            <a:off x="8115993" y="3514205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30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884" name="object 10884"/>
          <p:cNvSpPr/>
          <p:nvPr/>
        </p:nvSpPr>
        <p:spPr>
          <a:xfrm>
            <a:off x="8115993" y="3514205"/>
            <a:ext cx="0" cy="103909"/>
          </a:xfrm>
          <a:custGeom>
            <a:avLst/>
            <a:gdLst/>
            <a:ahLst/>
            <a:cxnLst/>
            <a:rect l="l" t="t" r="r" b="b"/>
            <a:pathLst>
              <a:path h="152400">
                <a:moveTo>
                  <a:pt x="0" y="0"/>
                </a:moveTo>
                <a:lnTo>
                  <a:pt x="0" y="15240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885" name="object 10885"/>
          <p:cNvSpPr/>
          <p:nvPr/>
        </p:nvSpPr>
        <p:spPr>
          <a:xfrm>
            <a:off x="8115993" y="3618114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886" name="object 10886"/>
          <p:cNvSpPr/>
          <p:nvPr/>
        </p:nvSpPr>
        <p:spPr>
          <a:xfrm>
            <a:off x="8118071" y="3405100"/>
            <a:ext cx="0" cy="103909"/>
          </a:xfrm>
          <a:custGeom>
            <a:avLst/>
            <a:gdLst/>
            <a:ahLst/>
            <a:cxnLst/>
            <a:rect l="l" t="t" r="r" b="b"/>
            <a:pathLst>
              <a:path h="152400">
                <a:moveTo>
                  <a:pt x="0" y="15240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887" name="object 10887"/>
          <p:cNvSpPr/>
          <p:nvPr/>
        </p:nvSpPr>
        <p:spPr>
          <a:xfrm>
            <a:off x="8115993" y="3405100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30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888" name="object 10888"/>
          <p:cNvSpPr/>
          <p:nvPr/>
        </p:nvSpPr>
        <p:spPr>
          <a:xfrm>
            <a:off x="8115993" y="3405100"/>
            <a:ext cx="0" cy="103909"/>
          </a:xfrm>
          <a:custGeom>
            <a:avLst/>
            <a:gdLst/>
            <a:ahLst/>
            <a:cxnLst/>
            <a:rect l="l" t="t" r="r" b="b"/>
            <a:pathLst>
              <a:path h="152400">
                <a:moveTo>
                  <a:pt x="0" y="0"/>
                </a:moveTo>
                <a:lnTo>
                  <a:pt x="0" y="15240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889" name="object 10889"/>
          <p:cNvSpPr/>
          <p:nvPr/>
        </p:nvSpPr>
        <p:spPr>
          <a:xfrm>
            <a:off x="8115993" y="3509009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890" name="object 10890"/>
          <p:cNvSpPr/>
          <p:nvPr/>
        </p:nvSpPr>
        <p:spPr>
          <a:xfrm>
            <a:off x="8118071" y="3295996"/>
            <a:ext cx="0" cy="103909"/>
          </a:xfrm>
          <a:custGeom>
            <a:avLst/>
            <a:gdLst/>
            <a:ahLst/>
            <a:cxnLst/>
            <a:rect l="l" t="t" r="r" b="b"/>
            <a:pathLst>
              <a:path h="152400">
                <a:moveTo>
                  <a:pt x="0" y="15240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891" name="object 10891"/>
          <p:cNvSpPr/>
          <p:nvPr/>
        </p:nvSpPr>
        <p:spPr>
          <a:xfrm>
            <a:off x="8115993" y="3295996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30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892" name="object 10892"/>
          <p:cNvSpPr/>
          <p:nvPr/>
        </p:nvSpPr>
        <p:spPr>
          <a:xfrm>
            <a:off x="8115993" y="3295996"/>
            <a:ext cx="0" cy="103909"/>
          </a:xfrm>
          <a:custGeom>
            <a:avLst/>
            <a:gdLst/>
            <a:ahLst/>
            <a:cxnLst/>
            <a:rect l="l" t="t" r="r" b="b"/>
            <a:pathLst>
              <a:path h="152400">
                <a:moveTo>
                  <a:pt x="0" y="0"/>
                </a:moveTo>
                <a:lnTo>
                  <a:pt x="0" y="15240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893" name="object 10893"/>
          <p:cNvSpPr/>
          <p:nvPr/>
        </p:nvSpPr>
        <p:spPr>
          <a:xfrm>
            <a:off x="8115993" y="3399905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894" name="object 10894"/>
          <p:cNvSpPr/>
          <p:nvPr/>
        </p:nvSpPr>
        <p:spPr>
          <a:xfrm>
            <a:off x="8118071" y="3190009"/>
            <a:ext cx="0" cy="100878"/>
          </a:xfrm>
          <a:custGeom>
            <a:avLst/>
            <a:gdLst/>
            <a:ahLst/>
            <a:cxnLst/>
            <a:rect l="l" t="t" r="r" b="b"/>
            <a:pathLst>
              <a:path h="147954">
                <a:moveTo>
                  <a:pt x="0" y="14782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895" name="object 10895"/>
          <p:cNvSpPr/>
          <p:nvPr/>
        </p:nvSpPr>
        <p:spPr>
          <a:xfrm>
            <a:off x="8115993" y="3190008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30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896" name="object 10896"/>
          <p:cNvSpPr/>
          <p:nvPr/>
        </p:nvSpPr>
        <p:spPr>
          <a:xfrm>
            <a:off x="8115993" y="3190009"/>
            <a:ext cx="0" cy="100878"/>
          </a:xfrm>
          <a:custGeom>
            <a:avLst/>
            <a:gdLst/>
            <a:ahLst/>
            <a:cxnLst/>
            <a:rect l="l" t="t" r="r" b="b"/>
            <a:pathLst>
              <a:path h="147954">
                <a:moveTo>
                  <a:pt x="0" y="0"/>
                </a:moveTo>
                <a:lnTo>
                  <a:pt x="0" y="1478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897" name="object 10897"/>
          <p:cNvSpPr/>
          <p:nvPr/>
        </p:nvSpPr>
        <p:spPr>
          <a:xfrm>
            <a:off x="8115993" y="3290801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898" name="object 10898"/>
          <p:cNvSpPr/>
          <p:nvPr/>
        </p:nvSpPr>
        <p:spPr>
          <a:xfrm>
            <a:off x="8126383" y="4057650"/>
            <a:ext cx="0" cy="109105"/>
          </a:xfrm>
          <a:custGeom>
            <a:avLst/>
            <a:gdLst/>
            <a:ahLst/>
            <a:cxnLst/>
            <a:rect l="l" t="t" r="r" b="b"/>
            <a:pathLst>
              <a:path h="160020">
                <a:moveTo>
                  <a:pt x="0" y="0"/>
                </a:moveTo>
                <a:lnTo>
                  <a:pt x="0" y="1600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899" name="object 10899"/>
          <p:cNvSpPr/>
          <p:nvPr/>
        </p:nvSpPr>
        <p:spPr>
          <a:xfrm>
            <a:off x="8126383" y="3948545"/>
            <a:ext cx="0" cy="109105"/>
          </a:xfrm>
          <a:custGeom>
            <a:avLst/>
            <a:gdLst/>
            <a:ahLst/>
            <a:cxnLst/>
            <a:rect l="l" t="t" r="r" b="b"/>
            <a:pathLst>
              <a:path h="160020">
                <a:moveTo>
                  <a:pt x="0" y="0"/>
                </a:moveTo>
                <a:lnTo>
                  <a:pt x="0" y="1600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900" name="object 10900"/>
          <p:cNvSpPr/>
          <p:nvPr/>
        </p:nvSpPr>
        <p:spPr>
          <a:xfrm>
            <a:off x="8126383" y="3839440"/>
            <a:ext cx="0" cy="109105"/>
          </a:xfrm>
          <a:custGeom>
            <a:avLst/>
            <a:gdLst/>
            <a:ahLst/>
            <a:cxnLst/>
            <a:rect l="l" t="t" r="r" b="b"/>
            <a:pathLst>
              <a:path h="160020">
                <a:moveTo>
                  <a:pt x="0" y="0"/>
                </a:moveTo>
                <a:lnTo>
                  <a:pt x="0" y="1600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901" name="object 10901"/>
          <p:cNvSpPr/>
          <p:nvPr/>
        </p:nvSpPr>
        <p:spPr>
          <a:xfrm>
            <a:off x="8112875" y="3839441"/>
            <a:ext cx="0" cy="105208"/>
          </a:xfrm>
          <a:custGeom>
            <a:avLst/>
            <a:gdLst/>
            <a:ahLst/>
            <a:cxnLst/>
            <a:rect l="l" t="t" r="r" b="b"/>
            <a:pathLst>
              <a:path h="154304">
                <a:moveTo>
                  <a:pt x="0" y="0"/>
                </a:moveTo>
                <a:lnTo>
                  <a:pt x="0" y="1539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902" name="object 10902"/>
          <p:cNvSpPr/>
          <p:nvPr/>
        </p:nvSpPr>
        <p:spPr>
          <a:xfrm>
            <a:off x="8126383" y="3730335"/>
            <a:ext cx="0" cy="109105"/>
          </a:xfrm>
          <a:custGeom>
            <a:avLst/>
            <a:gdLst/>
            <a:ahLst/>
            <a:cxnLst/>
            <a:rect l="l" t="t" r="r" b="b"/>
            <a:pathLst>
              <a:path h="160020">
                <a:moveTo>
                  <a:pt x="0" y="0"/>
                </a:moveTo>
                <a:lnTo>
                  <a:pt x="0" y="1600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903" name="object 10903"/>
          <p:cNvSpPr/>
          <p:nvPr/>
        </p:nvSpPr>
        <p:spPr>
          <a:xfrm>
            <a:off x="8112875" y="3733454"/>
            <a:ext cx="0" cy="106074"/>
          </a:xfrm>
          <a:custGeom>
            <a:avLst/>
            <a:gdLst/>
            <a:ahLst/>
            <a:cxnLst/>
            <a:rect l="l" t="t" r="r" b="b"/>
            <a:pathLst>
              <a:path h="155575">
                <a:moveTo>
                  <a:pt x="0" y="0"/>
                </a:moveTo>
                <a:lnTo>
                  <a:pt x="0" y="1554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904" name="object 10904"/>
          <p:cNvSpPr/>
          <p:nvPr/>
        </p:nvSpPr>
        <p:spPr>
          <a:xfrm>
            <a:off x="8126383" y="3621232"/>
            <a:ext cx="0" cy="109105"/>
          </a:xfrm>
          <a:custGeom>
            <a:avLst/>
            <a:gdLst/>
            <a:ahLst/>
            <a:cxnLst/>
            <a:rect l="l" t="t" r="r" b="b"/>
            <a:pathLst>
              <a:path h="160020">
                <a:moveTo>
                  <a:pt x="0" y="0"/>
                </a:moveTo>
                <a:lnTo>
                  <a:pt x="0" y="1600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905" name="object 10905"/>
          <p:cNvSpPr/>
          <p:nvPr/>
        </p:nvSpPr>
        <p:spPr>
          <a:xfrm>
            <a:off x="8126383" y="3512127"/>
            <a:ext cx="0" cy="109105"/>
          </a:xfrm>
          <a:custGeom>
            <a:avLst/>
            <a:gdLst/>
            <a:ahLst/>
            <a:cxnLst/>
            <a:rect l="l" t="t" r="r" b="b"/>
            <a:pathLst>
              <a:path h="160020">
                <a:moveTo>
                  <a:pt x="0" y="0"/>
                </a:moveTo>
                <a:lnTo>
                  <a:pt x="0" y="1600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906" name="object 10906"/>
          <p:cNvSpPr/>
          <p:nvPr/>
        </p:nvSpPr>
        <p:spPr>
          <a:xfrm>
            <a:off x="8126383" y="3403023"/>
            <a:ext cx="0" cy="109105"/>
          </a:xfrm>
          <a:custGeom>
            <a:avLst/>
            <a:gdLst/>
            <a:ahLst/>
            <a:cxnLst/>
            <a:rect l="l" t="t" r="r" b="b"/>
            <a:pathLst>
              <a:path h="160020">
                <a:moveTo>
                  <a:pt x="0" y="0"/>
                </a:moveTo>
                <a:lnTo>
                  <a:pt x="0" y="1600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907" name="object 10907"/>
          <p:cNvSpPr/>
          <p:nvPr/>
        </p:nvSpPr>
        <p:spPr>
          <a:xfrm>
            <a:off x="8126383" y="3293917"/>
            <a:ext cx="0" cy="109105"/>
          </a:xfrm>
          <a:custGeom>
            <a:avLst/>
            <a:gdLst/>
            <a:ahLst/>
            <a:cxnLst/>
            <a:rect l="l" t="t" r="r" b="b"/>
            <a:pathLst>
              <a:path h="160020">
                <a:moveTo>
                  <a:pt x="0" y="0"/>
                </a:moveTo>
                <a:lnTo>
                  <a:pt x="0" y="1600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908" name="object 10908"/>
          <p:cNvSpPr/>
          <p:nvPr/>
        </p:nvSpPr>
        <p:spPr>
          <a:xfrm>
            <a:off x="8126383" y="3176500"/>
            <a:ext cx="0" cy="117764"/>
          </a:xfrm>
          <a:custGeom>
            <a:avLst/>
            <a:gdLst/>
            <a:ahLst/>
            <a:cxnLst/>
            <a:rect l="l" t="t" r="r" b="b"/>
            <a:pathLst>
              <a:path h="172720">
                <a:moveTo>
                  <a:pt x="0" y="0"/>
                </a:moveTo>
                <a:lnTo>
                  <a:pt x="0" y="17221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909" name="object 10909"/>
          <p:cNvSpPr/>
          <p:nvPr/>
        </p:nvSpPr>
        <p:spPr>
          <a:xfrm>
            <a:off x="8126383" y="3184813"/>
            <a:ext cx="0" cy="5195"/>
          </a:xfrm>
          <a:custGeom>
            <a:avLst/>
            <a:gdLst/>
            <a:ahLst/>
            <a:cxnLst/>
            <a:rect l="l" t="t" r="r" b="b"/>
            <a:pathLst>
              <a:path h="7620">
                <a:moveTo>
                  <a:pt x="0" y="76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910" name="object 10910"/>
          <p:cNvSpPr/>
          <p:nvPr/>
        </p:nvSpPr>
        <p:spPr>
          <a:xfrm>
            <a:off x="8112875" y="3184813"/>
            <a:ext cx="13855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1981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911" name="object 10911"/>
          <p:cNvSpPr/>
          <p:nvPr/>
        </p:nvSpPr>
        <p:spPr>
          <a:xfrm>
            <a:off x="8112875" y="3190008"/>
            <a:ext cx="13855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912" name="object 10912"/>
          <p:cNvSpPr/>
          <p:nvPr/>
        </p:nvSpPr>
        <p:spPr>
          <a:xfrm>
            <a:off x="8126383" y="4054532"/>
            <a:ext cx="0" cy="5195"/>
          </a:xfrm>
          <a:custGeom>
            <a:avLst/>
            <a:gdLst/>
            <a:ahLst/>
            <a:cxnLst/>
            <a:rect l="l" t="t" r="r" b="b"/>
            <a:pathLst>
              <a:path h="7620">
                <a:moveTo>
                  <a:pt x="0" y="76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913" name="object 10913"/>
          <p:cNvSpPr/>
          <p:nvPr/>
        </p:nvSpPr>
        <p:spPr>
          <a:xfrm>
            <a:off x="8112875" y="4054532"/>
            <a:ext cx="13855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1981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914" name="object 10914"/>
          <p:cNvSpPr/>
          <p:nvPr/>
        </p:nvSpPr>
        <p:spPr>
          <a:xfrm>
            <a:off x="8112875" y="4059728"/>
            <a:ext cx="13855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915" name="object 10915"/>
          <p:cNvSpPr/>
          <p:nvPr/>
        </p:nvSpPr>
        <p:spPr>
          <a:xfrm>
            <a:off x="8126383" y="3945428"/>
            <a:ext cx="0" cy="5195"/>
          </a:xfrm>
          <a:custGeom>
            <a:avLst/>
            <a:gdLst/>
            <a:ahLst/>
            <a:cxnLst/>
            <a:rect l="l" t="t" r="r" b="b"/>
            <a:pathLst>
              <a:path h="7620">
                <a:moveTo>
                  <a:pt x="0" y="76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916" name="object 10916"/>
          <p:cNvSpPr/>
          <p:nvPr/>
        </p:nvSpPr>
        <p:spPr>
          <a:xfrm>
            <a:off x="8112875" y="3945428"/>
            <a:ext cx="13855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1981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917" name="object 10917"/>
          <p:cNvSpPr/>
          <p:nvPr/>
        </p:nvSpPr>
        <p:spPr>
          <a:xfrm>
            <a:off x="8112875" y="3950623"/>
            <a:ext cx="13855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918" name="object 10918"/>
          <p:cNvSpPr/>
          <p:nvPr/>
        </p:nvSpPr>
        <p:spPr>
          <a:xfrm>
            <a:off x="8126383" y="3727219"/>
            <a:ext cx="0" cy="5195"/>
          </a:xfrm>
          <a:custGeom>
            <a:avLst/>
            <a:gdLst/>
            <a:ahLst/>
            <a:cxnLst/>
            <a:rect l="l" t="t" r="r" b="b"/>
            <a:pathLst>
              <a:path h="7620">
                <a:moveTo>
                  <a:pt x="0" y="76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919" name="object 10919"/>
          <p:cNvSpPr/>
          <p:nvPr/>
        </p:nvSpPr>
        <p:spPr>
          <a:xfrm>
            <a:off x="8112875" y="3727219"/>
            <a:ext cx="13855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1981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920" name="object 10920"/>
          <p:cNvSpPr/>
          <p:nvPr/>
        </p:nvSpPr>
        <p:spPr>
          <a:xfrm>
            <a:off x="8112874" y="3181696"/>
            <a:ext cx="0" cy="550718"/>
          </a:xfrm>
          <a:custGeom>
            <a:avLst/>
            <a:gdLst/>
            <a:ahLst/>
            <a:cxnLst/>
            <a:rect l="l" t="t" r="r" b="b"/>
            <a:pathLst>
              <a:path h="807720">
                <a:moveTo>
                  <a:pt x="0" y="0"/>
                </a:moveTo>
                <a:lnTo>
                  <a:pt x="0" y="8077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921" name="object 10921"/>
          <p:cNvSpPr/>
          <p:nvPr/>
        </p:nvSpPr>
        <p:spPr>
          <a:xfrm>
            <a:off x="8112875" y="3732415"/>
            <a:ext cx="13855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922" name="object 10922"/>
          <p:cNvSpPr/>
          <p:nvPr/>
        </p:nvSpPr>
        <p:spPr>
          <a:xfrm>
            <a:off x="8126383" y="3618114"/>
            <a:ext cx="0" cy="5195"/>
          </a:xfrm>
          <a:custGeom>
            <a:avLst/>
            <a:gdLst/>
            <a:ahLst/>
            <a:cxnLst/>
            <a:rect l="l" t="t" r="r" b="b"/>
            <a:pathLst>
              <a:path h="7620">
                <a:moveTo>
                  <a:pt x="0" y="76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923" name="object 10923"/>
          <p:cNvSpPr/>
          <p:nvPr/>
        </p:nvSpPr>
        <p:spPr>
          <a:xfrm>
            <a:off x="8112875" y="3618114"/>
            <a:ext cx="13855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1981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924" name="object 10924"/>
          <p:cNvSpPr/>
          <p:nvPr/>
        </p:nvSpPr>
        <p:spPr>
          <a:xfrm>
            <a:off x="8112875" y="3623310"/>
            <a:ext cx="13855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925" name="object 10925"/>
          <p:cNvSpPr/>
          <p:nvPr/>
        </p:nvSpPr>
        <p:spPr>
          <a:xfrm>
            <a:off x="8126383" y="3509010"/>
            <a:ext cx="0" cy="5195"/>
          </a:xfrm>
          <a:custGeom>
            <a:avLst/>
            <a:gdLst/>
            <a:ahLst/>
            <a:cxnLst/>
            <a:rect l="l" t="t" r="r" b="b"/>
            <a:pathLst>
              <a:path h="7620">
                <a:moveTo>
                  <a:pt x="0" y="76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926" name="object 10926"/>
          <p:cNvSpPr/>
          <p:nvPr/>
        </p:nvSpPr>
        <p:spPr>
          <a:xfrm>
            <a:off x="8112875" y="3509009"/>
            <a:ext cx="13855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1981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927" name="object 10927"/>
          <p:cNvSpPr/>
          <p:nvPr/>
        </p:nvSpPr>
        <p:spPr>
          <a:xfrm>
            <a:off x="8112875" y="3514205"/>
            <a:ext cx="13855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928" name="object 10928"/>
          <p:cNvSpPr/>
          <p:nvPr/>
        </p:nvSpPr>
        <p:spPr>
          <a:xfrm>
            <a:off x="8126383" y="3399906"/>
            <a:ext cx="0" cy="5195"/>
          </a:xfrm>
          <a:custGeom>
            <a:avLst/>
            <a:gdLst/>
            <a:ahLst/>
            <a:cxnLst/>
            <a:rect l="l" t="t" r="r" b="b"/>
            <a:pathLst>
              <a:path h="7620">
                <a:moveTo>
                  <a:pt x="0" y="76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929" name="object 10929"/>
          <p:cNvSpPr/>
          <p:nvPr/>
        </p:nvSpPr>
        <p:spPr>
          <a:xfrm>
            <a:off x="8112875" y="3399905"/>
            <a:ext cx="13855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1981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930" name="object 10930"/>
          <p:cNvSpPr/>
          <p:nvPr/>
        </p:nvSpPr>
        <p:spPr>
          <a:xfrm>
            <a:off x="8112875" y="3405100"/>
            <a:ext cx="13855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931" name="object 10931"/>
          <p:cNvSpPr/>
          <p:nvPr/>
        </p:nvSpPr>
        <p:spPr>
          <a:xfrm>
            <a:off x="8126383" y="3290801"/>
            <a:ext cx="0" cy="5195"/>
          </a:xfrm>
          <a:custGeom>
            <a:avLst/>
            <a:gdLst/>
            <a:ahLst/>
            <a:cxnLst/>
            <a:rect l="l" t="t" r="r" b="b"/>
            <a:pathLst>
              <a:path h="7620">
                <a:moveTo>
                  <a:pt x="0" y="76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932" name="object 10932"/>
          <p:cNvSpPr/>
          <p:nvPr/>
        </p:nvSpPr>
        <p:spPr>
          <a:xfrm>
            <a:off x="8112875" y="3290801"/>
            <a:ext cx="13855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1981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933" name="object 10933"/>
          <p:cNvSpPr/>
          <p:nvPr/>
        </p:nvSpPr>
        <p:spPr>
          <a:xfrm>
            <a:off x="8112875" y="3295996"/>
            <a:ext cx="13855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934" name="object 10934"/>
          <p:cNvSpPr/>
          <p:nvPr/>
        </p:nvSpPr>
        <p:spPr>
          <a:xfrm>
            <a:off x="8044294" y="3181696"/>
            <a:ext cx="68840" cy="0"/>
          </a:xfrm>
          <a:custGeom>
            <a:avLst/>
            <a:gdLst/>
            <a:ahLst/>
            <a:cxnLst/>
            <a:rect l="l" t="t" r="r" b="b"/>
            <a:pathLst>
              <a:path w="100965">
                <a:moveTo>
                  <a:pt x="100583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935" name="object 10935"/>
          <p:cNvSpPr/>
          <p:nvPr/>
        </p:nvSpPr>
        <p:spPr>
          <a:xfrm>
            <a:off x="8044294" y="3184813"/>
            <a:ext cx="68840" cy="0"/>
          </a:xfrm>
          <a:custGeom>
            <a:avLst/>
            <a:gdLst/>
            <a:ahLst/>
            <a:cxnLst/>
            <a:rect l="l" t="t" r="r" b="b"/>
            <a:pathLst>
              <a:path w="100965">
                <a:moveTo>
                  <a:pt x="0" y="0"/>
                </a:moveTo>
                <a:lnTo>
                  <a:pt x="10058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936" name="object 10936"/>
          <p:cNvSpPr/>
          <p:nvPr/>
        </p:nvSpPr>
        <p:spPr>
          <a:xfrm>
            <a:off x="7894666" y="3181696"/>
            <a:ext cx="68840" cy="0"/>
          </a:xfrm>
          <a:custGeom>
            <a:avLst/>
            <a:gdLst/>
            <a:ahLst/>
            <a:cxnLst/>
            <a:rect l="l" t="t" r="r" b="b"/>
            <a:pathLst>
              <a:path w="100965">
                <a:moveTo>
                  <a:pt x="100583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937" name="object 10937"/>
          <p:cNvSpPr/>
          <p:nvPr/>
        </p:nvSpPr>
        <p:spPr>
          <a:xfrm>
            <a:off x="7894666" y="3184813"/>
            <a:ext cx="68840" cy="0"/>
          </a:xfrm>
          <a:custGeom>
            <a:avLst/>
            <a:gdLst/>
            <a:ahLst/>
            <a:cxnLst/>
            <a:rect l="l" t="t" r="r" b="b"/>
            <a:pathLst>
              <a:path w="100965">
                <a:moveTo>
                  <a:pt x="0" y="0"/>
                </a:moveTo>
                <a:lnTo>
                  <a:pt x="10058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938" name="object 10938"/>
          <p:cNvSpPr/>
          <p:nvPr/>
        </p:nvSpPr>
        <p:spPr>
          <a:xfrm>
            <a:off x="8042216" y="3179618"/>
            <a:ext cx="81395" cy="0"/>
          </a:xfrm>
          <a:custGeom>
            <a:avLst/>
            <a:gdLst/>
            <a:ahLst/>
            <a:cxnLst/>
            <a:rect l="l" t="t" r="r" b="b"/>
            <a:pathLst>
              <a:path w="119379">
                <a:moveTo>
                  <a:pt x="0" y="0"/>
                </a:moveTo>
                <a:lnTo>
                  <a:pt x="1188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939" name="object 10939"/>
          <p:cNvSpPr/>
          <p:nvPr/>
        </p:nvSpPr>
        <p:spPr>
          <a:xfrm>
            <a:off x="8042216" y="3192087"/>
            <a:ext cx="68840" cy="0"/>
          </a:xfrm>
          <a:custGeom>
            <a:avLst/>
            <a:gdLst/>
            <a:ahLst/>
            <a:cxnLst/>
            <a:rect l="l" t="t" r="r" b="b"/>
            <a:pathLst>
              <a:path w="100965">
                <a:moveTo>
                  <a:pt x="0" y="0"/>
                </a:moveTo>
                <a:lnTo>
                  <a:pt x="10058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940" name="object 10940"/>
          <p:cNvSpPr/>
          <p:nvPr/>
        </p:nvSpPr>
        <p:spPr>
          <a:xfrm>
            <a:off x="7889470" y="3179618"/>
            <a:ext cx="76200" cy="0"/>
          </a:xfrm>
          <a:custGeom>
            <a:avLst/>
            <a:gdLst/>
            <a:ahLst/>
            <a:cxnLst/>
            <a:rect l="l" t="t" r="r" b="b"/>
            <a:pathLst>
              <a:path w="111759">
                <a:moveTo>
                  <a:pt x="0" y="0"/>
                </a:moveTo>
                <a:lnTo>
                  <a:pt x="11125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941" name="object 10941"/>
          <p:cNvSpPr/>
          <p:nvPr/>
        </p:nvSpPr>
        <p:spPr>
          <a:xfrm>
            <a:off x="7889470" y="3192087"/>
            <a:ext cx="76200" cy="0"/>
          </a:xfrm>
          <a:custGeom>
            <a:avLst/>
            <a:gdLst/>
            <a:ahLst/>
            <a:cxnLst/>
            <a:rect l="l" t="t" r="r" b="b"/>
            <a:pathLst>
              <a:path w="111759">
                <a:moveTo>
                  <a:pt x="0" y="0"/>
                </a:moveTo>
                <a:lnTo>
                  <a:pt x="11125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942" name="object 10942"/>
          <p:cNvSpPr/>
          <p:nvPr/>
        </p:nvSpPr>
        <p:spPr>
          <a:xfrm>
            <a:off x="7889470" y="3179618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76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943" name="object 10943"/>
          <p:cNvSpPr/>
          <p:nvPr/>
        </p:nvSpPr>
        <p:spPr>
          <a:xfrm>
            <a:off x="7889470" y="3179618"/>
            <a:ext cx="0" cy="12556"/>
          </a:xfrm>
          <a:custGeom>
            <a:avLst/>
            <a:gdLst/>
            <a:ahLst/>
            <a:cxnLst/>
            <a:rect l="l" t="t" r="r" b="b"/>
            <a:pathLst>
              <a:path h="18414">
                <a:moveTo>
                  <a:pt x="0" y="0"/>
                </a:moveTo>
                <a:lnTo>
                  <a:pt x="0" y="1828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944" name="object 10944"/>
          <p:cNvSpPr/>
          <p:nvPr/>
        </p:nvSpPr>
        <p:spPr>
          <a:xfrm>
            <a:off x="7889470" y="3192087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945" name="object 10945"/>
          <p:cNvSpPr/>
          <p:nvPr/>
        </p:nvSpPr>
        <p:spPr>
          <a:xfrm>
            <a:off x="7894666" y="3179618"/>
            <a:ext cx="0" cy="12556"/>
          </a:xfrm>
          <a:custGeom>
            <a:avLst/>
            <a:gdLst/>
            <a:ahLst/>
            <a:cxnLst/>
            <a:rect l="l" t="t" r="r" b="b"/>
            <a:pathLst>
              <a:path h="18414">
                <a:moveTo>
                  <a:pt x="0" y="0"/>
                </a:moveTo>
                <a:lnTo>
                  <a:pt x="0" y="1828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946" name="object 10946"/>
          <p:cNvSpPr/>
          <p:nvPr/>
        </p:nvSpPr>
        <p:spPr>
          <a:xfrm>
            <a:off x="7963245" y="3179618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76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947" name="object 10947"/>
          <p:cNvSpPr/>
          <p:nvPr/>
        </p:nvSpPr>
        <p:spPr>
          <a:xfrm>
            <a:off x="7963246" y="3179618"/>
            <a:ext cx="0" cy="12556"/>
          </a:xfrm>
          <a:custGeom>
            <a:avLst/>
            <a:gdLst/>
            <a:ahLst/>
            <a:cxnLst/>
            <a:rect l="l" t="t" r="r" b="b"/>
            <a:pathLst>
              <a:path h="18414">
                <a:moveTo>
                  <a:pt x="0" y="0"/>
                </a:moveTo>
                <a:lnTo>
                  <a:pt x="0" y="1828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948" name="object 10948"/>
          <p:cNvSpPr/>
          <p:nvPr/>
        </p:nvSpPr>
        <p:spPr>
          <a:xfrm>
            <a:off x="7963247" y="3192087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949" name="object 10949"/>
          <p:cNvSpPr/>
          <p:nvPr/>
        </p:nvSpPr>
        <p:spPr>
          <a:xfrm>
            <a:off x="7968440" y="3179618"/>
            <a:ext cx="0" cy="12556"/>
          </a:xfrm>
          <a:custGeom>
            <a:avLst/>
            <a:gdLst/>
            <a:ahLst/>
            <a:cxnLst/>
            <a:rect l="l" t="t" r="r" b="b"/>
            <a:pathLst>
              <a:path h="18414">
                <a:moveTo>
                  <a:pt x="0" y="0"/>
                </a:moveTo>
                <a:lnTo>
                  <a:pt x="0" y="1828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950" name="object 10950"/>
          <p:cNvSpPr/>
          <p:nvPr/>
        </p:nvSpPr>
        <p:spPr>
          <a:xfrm>
            <a:off x="7968441" y="3181696"/>
            <a:ext cx="71004" cy="0"/>
          </a:xfrm>
          <a:custGeom>
            <a:avLst/>
            <a:gdLst/>
            <a:ahLst/>
            <a:cxnLst/>
            <a:rect l="l" t="t" r="r" b="b"/>
            <a:pathLst>
              <a:path w="104140">
                <a:moveTo>
                  <a:pt x="10363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951" name="object 10951"/>
          <p:cNvSpPr/>
          <p:nvPr/>
        </p:nvSpPr>
        <p:spPr>
          <a:xfrm>
            <a:off x="7968441" y="3184813"/>
            <a:ext cx="71004" cy="0"/>
          </a:xfrm>
          <a:custGeom>
            <a:avLst/>
            <a:gdLst/>
            <a:ahLst/>
            <a:cxnLst/>
            <a:rect l="l" t="t" r="r" b="b"/>
            <a:pathLst>
              <a:path w="104140">
                <a:moveTo>
                  <a:pt x="0" y="0"/>
                </a:moveTo>
                <a:lnTo>
                  <a:pt x="10363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952" name="object 10952"/>
          <p:cNvSpPr/>
          <p:nvPr/>
        </p:nvSpPr>
        <p:spPr>
          <a:xfrm>
            <a:off x="7965323" y="3179618"/>
            <a:ext cx="77066" cy="0"/>
          </a:xfrm>
          <a:custGeom>
            <a:avLst/>
            <a:gdLst/>
            <a:ahLst/>
            <a:cxnLst/>
            <a:rect l="l" t="t" r="r" b="b"/>
            <a:pathLst>
              <a:path w="113029">
                <a:moveTo>
                  <a:pt x="0" y="0"/>
                </a:moveTo>
                <a:lnTo>
                  <a:pt x="11277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953" name="object 10953"/>
          <p:cNvSpPr/>
          <p:nvPr/>
        </p:nvSpPr>
        <p:spPr>
          <a:xfrm>
            <a:off x="7965323" y="3192087"/>
            <a:ext cx="77066" cy="0"/>
          </a:xfrm>
          <a:custGeom>
            <a:avLst/>
            <a:gdLst/>
            <a:ahLst/>
            <a:cxnLst/>
            <a:rect l="l" t="t" r="r" b="b"/>
            <a:pathLst>
              <a:path w="113029">
                <a:moveTo>
                  <a:pt x="0" y="0"/>
                </a:moveTo>
                <a:lnTo>
                  <a:pt x="11277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954" name="object 10954"/>
          <p:cNvSpPr/>
          <p:nvPr/>
        </p:nvSpPr>
        <p:spPr>
          <a:xfrm>
            <a:off x="8039099" y="3179618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76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955" name="object 10955"/>
          <p:cNvSpPr/>
          <p:nvPr/>
        </p:nvSpPr>
        <p:spPr>
          <a:xfrm>
            <a:off x="8039099" y="3179618"/>
            <a:ext cx="0" cy="12556"/>
          </a:xfrm>
          <a:custGeom>
            <a:avLst/>
            <a:gdLst/>
            <a:ahLst/>
            <a:cxnLst/>
            <a:rect l="l" t="t" r="r" b="b"/>
            <a:pathLst>
              <a:path h="18414">
                <a:moveTo>
                  <a:pt x="0" y="0"/>
                </a:moveTo>
                <a:lnTo>
                  <a:pt x="0" y="1828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956" name="object 10956"/>
          <p:cNvSpPr/>
          <p:nvPr/>
        </p:nvSpPr>
        <p:spPr>
          <a:xfrm>
            <a:off x="8039100" y="3192087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957" name="object 10957"/>
          <p:cNvSpPr/>
          <p:nvPr/>
        </p:nvSpPr>
        <p:spPr>
          <a:xfrm>
            <a:off x="8044295" y="3179618"/>
            <a:ext cx="0" cy="12556"/>
          </a:xfrm>
          <a:custGeom>
            <a:avLst/>
            <a:gdLst/>
            <a:ahLst/>
            <a:cxnLst/>
            <a:rect l="l" t="t" r="r" b="b"/>
            <a:pathLst>
              <a:path h="18414">
                <a:moveTo>
                  <a:pt x="0" y="0"/>
                </a:moveTo>
                <a:lnTo>
                  <a:pt x="0" y="1828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958" name="object 10958"/>
          <p:cNvSpPr/>
          <p:nvPr/>
        </p:nvSpPr>
        <p:spPr>
          <a:xfrm>
            <a:off x="3442161" y="3970366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959" name="object 10959"/>
          <p:cNvSpPr/>
          <p:nvPr/>
        </p:nvSpPr>
        <p:spPr>
          <a:xfrm>
            <a:off x="3447357" y="3923607"/>
            <a:ext cx="0" cy="46759"/>
          </a:xfrm>
          <a:custGeom>
            <a:avLst/>
            <a:gdLst/>
            <a:ahLst/>
            <a:cxnLst/>
            <a:rect l="l" t="t" r="r" b="b"/>
            <a:pathLst>
              <a:path h="68579">
                <a:moveTo>
                  <a:pt x="0" y="0"/>
                </a:moveTo>
                <a:lnTo>
                  <a:pt x="0" y="6857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960" name="object 10960"/>
          <p:cNvSpPr/>
          <p:nvPr/>
        </p:nvSpPr>
        <p:spPr>
          <a:xfrm>
            <a:off x="3442161" y="3923607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76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961" name="object 10961"/>
          <p:cNvSpPr/>
          <p:nvPr/>
        </p:nvSpPr>
        <p:spPr>
          <a:xfrm>
            <a:off x="3442162" y="3923607"/>
            <a:ext cx="0" cy="46759"/>
          </a:xfrm>
          <a:custGeom>
            <a:avLst/>
            <a:gdLst/>
            <a:ahLst/>
            <a:cxnLst/>
            <a:rect l="l" t="t" r="r" b="b"/>
            <a:pathLst>
              <a:path h="68579">
                <a:moveTo>
                  <a:pt x="0" y="0"/>
                </a:moveTo>
                <a:lnTo>
                  <a:pt x="0" y="6857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962" name="object 10962"/>
          <p:cNvSpPr/>
          <p:nvPr/>
        </p:nvSpPr>
        <p:spPr>
          <a:xfrm>
            <a:off x="3442161" y="3970366"/>
            <a:ext cx="114300" cy="0"/>
          </a:xfrm>
          <a:custGeom>
            <a:avLst/>
            <a:gdLst/>
            <a:ahLst/>
            <a:cxnLst/>
            <a:rect l="l" t="t" r="r" b="b"/>
            <a:pathLst>
              <a:path w="167639">
                <a:moveTo>
                  <a:pt x="16763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963" name="object 10963"/>
          <p:cNvSpPr/>
          <p:nvPr/>
        </p:nvSpPr>
        <p:spPr>
          <a:xfrm>
            <a:off x="3442161" y="3923607"/>
            <a:ext cx="114300" cy="0"/>
          </a:xfrm>
          <a:custGeom>
            <a:avLst/>
            <a:gdLst/>
            <a:ahLst/>
            <a:cxnLst/>
            <a:rect l="l" t="t" r="r" b="b"/>
            <a:pathLst>
              <a:path w="167639">
                <a:moveTo>
                  <a:pt x="16763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964" name="object 10964"/>
          <p:cNvSpPr/>
          <p:nvPr/>
        </p:nvSpPr>
        <p:spPr>
          <a:xfrm>
            <a:off x="3551266" y="3970366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965" name="object 10965"/>
          <p:cNvSpPr/>
          <p:nvPr/>
        </p:nvSpPr>
        <p:spPr>
          <a:xfrm>
            <a:off x="3556462" y="3923607"/>
            <a:ext cx="0" cy="46759"/>
          </a:xfrm>
          <a:custGeom>
            <a:avLst/>
            <a:gdLst/>
            <a:ahLst/>
            <a:cxnLst/>
            <a:rect l="l" t="t" r="r" b="b"/>
            <a:pathLst>
              <a:path h="68579">
                <a:moveTo>
                  <a:pt x="0" y="0"/>
                </a:moveTo>
                <a:lnTo>
                  <a:pt x="0" y="6857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966" name="object 10966"/>
          <p:cNvSpPr/>
          <p:nvPr/>
        </p:nvSpPr>
        <p:spPr>
          <a:xfrm>
            <a:off x="3551266" y="3923607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76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967" name="object 10967"/>
          <p:cNvSpPr/>
          <p:nvPr/>
        </p:nvSpPr>
        <p:spPr>
          <a:xfrm>
            <a:off x="3551266" y="3923607"/>
            <a:ext cx="0" cy="46759"/>
          </a:xfrm>
          <a:custGeom>
            <a:avLst/>
            <a:gdLst/>
            <a:ahLst/>
            <a:cxnLst/>
            <a:rect l="l" t="t" r="r" b="b"/>
            <a:pathLst>
              <a:path h="68579">
                <a:moveTo>
                  <a:pt x="0" y="0"/>
                </a:moveTo>
                <a:lnTo>
                  <a:pt x="0" y="6857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968" name="object 10968"/>
          <p:cNvSpPr/>
          <p:nvPr/>
        </p:nvSpPr>
        <p:spPr>
          <a:xfrm>
            <a:off x="3556462" y="3944388"/>
            <a:ext cx="107373" cy="0"/>
          </a:xfrm>
          <a:custGeom>
            <a:avLst/>
            <a:gdLst/>
            <a:ahLst/>
            <a:cxnLst/>
            <a:rect l="l" t="t" r="r" b="b"/>
            <a:pathLst>
              <a:path w="157479">
                <a:moveTo>
                  <a:pt x="15697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969" name="object 10969"/>
          <p:cNvSpPr/>
          <p:nvPr/>
        </p:nvSpPr>
        <p:spPr>
          <a:xfrm>
            <a:off x="3556462" y="3923607"/>
            <a:ext cx="107373" cy="0"/>
          </a:xfrm>
          <a:custGeom>
            <a:avLst/>
            <a:gdLst/>
            <a:ahLst/>
            <a:cxnLst/>
            <a:rect l="l" t="t" r="r" b="b"/>
            <a:pathLst>
              <a:path w="157479">
                <a:moveTo>
                  <a:pt x="0" y="0"/>
                </a:moveTo>
                <a:lnTo>
                  <a:pt x="1569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970" name="object 10970"/>
          <p:cNvSpPr/>
          <p:nvPr/>
        </p:nvSpPr>
        <p:spPr>
          <a:xfrm>
            <a:off x="3663488" y="3923607"/>
            <a:ext cx="0" cy="20782"/>
          </a:xfrm>
          <a:custGeom>
            <a:avLst/>
            <a:gdLst/>
            <a:ahLst/>
            <a:cxnLst/>
            <a:rect l="l" t="t" r="r" b="b"/>
            <a:pathLst>
              <a:path h="30479">
                <a:moveTo>
                  <a:pt x="0" y="0"/>
                </a:moveTo>
                <a:lnTo>
                  <a:pt x="0" y="304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971" name="object 10971"/>
          <p:cNvSpPr/>
          <p:nvPr/>
        </p:nvSpPr>
        <p:spPr>
          <a:xfrm>
            <a:off x="9112481" y="1462000"/>
            <a:ext cx="105208" cy="0"/>
          </a:xfrm>
          <a:custGeom>
            <a:avLst/>
            <a:gdLst/>
            <a:ahLst/>
            <a:cxnLst/>
            <a:rect l="l" t="t" r="r" b="b"/>
            <a:pathLst>
              <a:path w="154304">
                <a:moveTo>
                  <a:pt x="0" y="0"/>
                </a:moveTo>
                <a:lnTo>
                  <a:pt x="153924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972" name="object 10972"/>
          <p:cNvSpPr/>
          <p:nvPr/>
        </p:nvSpPr>
        <p:spPr>
          <a:xfrm>
            <a:off x="9217428" y="1441219"/>
            <a:ext cx="0" cy="20782"/>
          </a:xfrm>
          <a:custGeom>
            <a:avLst/>
            <a:gdLst/>
            <a:ahLst/>
            <a:cxnLst/>
            <a:rect l="l" t="t" r="r" b="b"/>
            <a:pathLst>
              <a:path h="30480">
                <a:moveTo>
                  <a:pt x="0" y="30479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973" name="object 10973"/>
          <p:cNvSpPr/>
          <p:nvPr/>
        </p:nvSpPr>
        <p:spPr>
          <a:xfrm>
            <a:off x="9112481" y="1441219"/>
            <a:ext cx="105208" cy="0"/>
          </a:xfrm>
          <a:custGeom>
            <a:avLst/>
            <a:gdLst/>
            <a:ahLst/>
            <a:cxnLst/>
            <a:rect l="l" t="t" r="r" b="b"/>
            <a:pathLst>
              <a:path w="154304">
                <a:moveTo>
                  <a:pt x="153924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974" name="object 10974"/>
          <p:cNvSpPr/>
          <p:nvPr/>
        </p:nvSpPr>
        <p:spPr>
          <a:xfrm>
            <a:off x="9112480" y="1441219"/>
            <a:ext cx="0" cy="20782"/>
          </a:xfrm>
          <a:custGeom>
            <a:avLst/>
            <a:gdLst/>
            <a:ahLst/>
            <a:cxnLst/>
            <a:rect l="l" t="t" r="r" b="b"/>
            <a:pathLst>
              <a:path h="30480">
                <a:moveTo>
                  <a:pt x="0" y="0"/>
                </a:moveTo>
                <a:lnTo>
                  <a:pt x="0" y="3048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975" name="object 10975"/>
          <p:cNvSpPr/>
          <p:nvPr/>
        </p:nvSpPr>
        <p:spPr>
          <a:xfrm>
            <a:off x="9217428" y="1462000"/>
            <a:ext cx="105208" cy="0"/>
          </a:xfrm>
          <a:custGeom>
            <a:avLst/>
            <a:gdLst/>
            <a:ahLst/>
            <a:cxnLst/>
            <a:rect l="l" t="t" r="r" b="b"/>
            <a:pathLst>
              <a:path w="154304">
                <a:moveTo>
                  <a:pt x="0" y="0"/>
                </a:moveTo>
                <a:lnTo>
                  <a:pt x="153924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976" name="object 10976"/>
          <p:cNvSpPr/>
          <p:nvPr/>
        </p:nvSpPr>
        <p:spPr>
          <a:xfrm>
            <a:off x="9322377" y="1441219"/>
            <a:ext cx="0" cy="20782"/>
          </a:xfrm>
          <a:custGeom>
            <a:avLst/>
            <a:gdLst/>
            <a:ahLst/>
            <a:cxnLst/>
            <a:rect l="l" t="t" r="r" b="b"/>
            <a:pathLst>
              <a:path h="30480">
                <a:moveTo>
                  <a:pt x="0" y="30479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977" name="object 10977"/>
          <p:cNvSpPr/>
          <p:nvPr/>
        </p:nvSpPr>
        <p:spPr>
          <a:xfrm>
            <a:off x="9217429" y="1441219"/>
            <a:ext cx="105208" cy="0"/>
          </a:xfrm>
          <a:custGeom>
            <a:avLst/>
            <a:gdLst/>
            <a:ahLst/>
            <a:cxnLst/>
            <a:rect l="l" t="t" r="r" b="b"/>
            <a:pathLst>
              <a:path w="154304">
                <a:moveTo>
                  <a:pt x="153924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978" name="object 10978"/>
          <p:cNvSpPr/>
          <p:nvPr/>
        </p:nvSpPr>
        <p:spPr>
          <a:xfrm>
            <a:off x="9217428" y="1441219"/>
            <a:ext cx="0" cy="20782"/>
          </a:xfrm>
          <a:custGeom>
            <a:avLst/>
            <a:gdLst/>
            <a:ahLst/>
            <a:cxnLst/>
            <a:rect l="l" t="t" r="r" b="b"/>
            <a:pathLst>
              <a:path h="30480">
                <a:moveTo>
                  <a:pt x="0" y="0"/>
                </a:moveTo>
                <a:lnTo>
                  <a:pt x="0" y="3048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979" name="object 10979"/>
          <p:cNvSpPr/>
          <p:nvPr/>
        </p:nvSpPr>
        <p:spPr>
          <a:xfrm>
            <a:off x="9322377" y="1462000"/>
            <a:ext cx="106074" cy="0"/>
          </a:xfrm>
          <a:custGeom>
            <a:avLst/>
            <a:gdLst/>
            <a:ahLst/>
            <a:cxnLst/>
            <a:rect l="l" t="t" r="r" b="b"/>
            <a:pathLst>
              <a:path w="155575">
                <a:moveTo>
                  <a:pt x="0" y="0"/>
                </a:moveTo>
                <a:lnTo>
                  <a:pt x="155448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980" name="object 10980"/>
          <p:cNvSpPr/>
          <p:nvPr/>
        </p:nvSpPr>
        <p:spPr>
          <a:xfrm>
            <a:off x="9428365" y="1441219"/>
            <a:ext cx="0" cy="20782"/>
          </a:xfrm>
          <a:custGeom>
            <a:avLst/>
            <a:gdLst/>
            <a:ahLst/>
            <a:cxnLst/>
            <a:rect l="l" t="t" r="r" b="b"/>
            <a:pathLst>
              <a:path h="30480">
                <a:moveTo>
                  <a:pt x="0" y="30479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981" name="object 10981"/>
          <p:cNvSpPr/>
          <p:nvPr/>
        </p:nvSpPr>
        <p:spPr>
          <a:xfrm>
            <a:off x="9322377" y="1441219"/>
            <a:ext cx="106074" cy="0"/>
          </a:xfrm>
          <a:custGeom>
            <a:avLst/>
            <a:gdLst/>
            <a:ahLst/>
            <a:cxnLst/>
            <a:rect l="l" t="t" r="r" b="b"/>
            <a:pathLst>
              <a:path w="155575">
                <a:moveTo>
                  <a:pt x="155448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982" name="object 10982"/>
          <p:cNvSpPr/>
          <p:nvPr/>
        </p:nvSpPr>
        <p:spPr>
          <a:xfrm>
            <a:off x="9322377" y="1441219"/>
            <a:ext cx="0" cy="20782"/>
          </a:xfrm>
          <a:custGeom>
            <a:avLst/>
            <a:gdLst/>
            <a:ahLst/>
            <a:cxnLst/>
            <a:rect l="l" t="t" r="r" b="b"/>
            <a:pathLst>
              <a:path h="30480">
                <a:moveTo>
                  <a:pt x="0" y="0"/>
                </a:moveTo>
                <a:lnTo>
                  <a:pt x="0" y="3048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983" name="object 10983"/>
          <p:cNvSpPr/>
          <p:nvPr/>
        </p:nvSpPr>
        <p:spPr>
          <a:xfrm>
            <a:off x="9428365" y="1462000"/>
            <a:ext cx="105208" cy="0"/>
          </a:xfrm>
          <a:custGeom>
            <a:avLst/>
            <a:gdLst/>
            <a:ahLst/>
            <a:cxnLst/>
            <a:rect l="l" t="t" r="r" b="b"/>
            <a:pathLst>
              <a:path w="154304">
                <a:moveTo>
                  <a:pt x="0" y="0"/>
                </a:moveTo>
                <a:lnTo>
                  <a:pt x="153924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984" name="object 10984"/>
          <p:cNvSpPr/>
          <p:nvPr/>
        </p:nvSpPr>
        <p:spPr>
          <a:xfrm>
            <a:off x="9533313" y="1441219"/>
            <a:ext cx="0" cy="20782"/>
          </a:xfrm>
          <a:custGeom>
            <a:avLst/>
            <a:gdLst/>
            <a:ahLst/>
            <a:cxnLst/>
            <a:rect l="l" t="t" r="r" b="b"/>
            <a:pathLst>
              <a:path h="30480">
                <a:moveTo>
                  <a:pt x="0" y="30479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985" name="object 10985"/>
          <p:cNvSpPr/>
          <p:nvPr/>
        </p:nvSpPr>
        <p:spPr>
          <a:xfrm>
            <a:off x="9428365" y="1441219"/>
            <a:ext cx="105208" cy="0"/>
          </a:xfrm>
          <a:custGeom>
            <a:avLst/>
            <a:gdLst/>
            <a:ahLst/>
            <a:cxnLst/>
            <a:rect l="l" t="t" r="r" b="b"/>
            <a:pathLst>
              <a:path w="154304">
                <a:moveTo>
                  <a:pt x="153924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986" name="object 10986"/>
          <p:cNvSpPr/>
          <p:nvPr/>
        </p:nvSpPr>
        <p:spPr>
          <a:xfrm>
            <a:off x="9428365" y="1441219"/>
            <a:ext cx="0" cy="20782"/>
          </a:xfrm>
          <a:custGeom>
            <a:avLst/>
            <a:gdLst/>
            <a:ahLst/>
            <a:cxnLst/>
            <a:rect l="l" t="t" r="r" b="b"/>
            <a:pathLst>
              <a:path h="30480">
                <a:moveTo>
                  <a:pt x="0" y="0"/>
                </a:moveTo>
                <a:lnTo>
                  <a:pt x="0" y="3048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987" name="object 10987"/>
          <p:cNvSpPr/>
          <p:nvPr/>
        </p:nvSpPr>
        <p:spPr>
          <a:xfrm>
            <a:off x="9533313" y="1462000"/>
            <a:ext cx="106074" cy="0"/>
          </a:xfrm>
          <a:custGeom>
            <a:avLst/>
            <a:gdLst/>
            <a:ahLst/>
            <a:cxnLst/>
            <a:rect l="l" t="t" r="r" b="b"/>
            <a:pathLst>
              <a:path w="155575">
                <a:moveTo>
                  <a:pt x="0" y="0"/>
                </a:moveTo>
                <a:lnTo>
                  <a:pt x="155448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988" name="object 10988"/>
          <p:cNvSpPr/>
          <p:nvPr/>
        </p:nvSpPr>
        <p:spPr>
          <a:xfrm>
            <a:off x="9639300" y="1441219"/>
            <a:ext cx="0" cy="20782"/>
          </a:xfrm>
          <a:custGeom>
            <a:avLst/>
            <a:gdLst/>
            <a:ahLst/>
            <a:cxnLst/>
            <a:rect l="l" t="t" r="r" b="b"/>
            <a:pathLst>
              <a:path h="30480">
                <a:moveTo>
                  <a:pt x="0" y="30479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989" name="object 10989"/>
          <p:cNvSpPr/>
          <p:nvPr/>
        </p:nvSpPr>
        <p:spPr>
          <a:xfrm>
            <a:off x="9533313" y="1441219"/>
            <a:ext cx="106074" cy="0"/>
          </a:xfrm>
          <a:custGeom>
            <a:avLst/>
            <a:gdLst/>
            <a:ahLst/>
            <a:cxnLst/>
            <a:rect l="l" t="t" r="r" b="b"/>
            <a:pathLst>
              <a:path w="155575">
                <a:moveTo>
                  <a:pt x="155448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990" name="object 10990"/>
          <p:cNvSpPr/>
          <p:nvPr/>
        </p:nvSpPr>
        <p:spPr>
          <a:xfrm>
            <a:off x="9533313" y="1441219"/>
            <a:ext cx="0" cy="20782"/>
          </a:xfrm>
          <a:custGeom>
            <a:avLst/>
            <a:gdLst/>
            <a:ahLst/>
            <a:cxnLst/>
            <a:rect l="l" t="t" r="r" b="b"/>
            <a:pathLst>
              <a:path h="30480">
                <a:moveTo>
                  <a:pt x="0" y="0"/>
                </a:moveTo>
                <a:lnTo>
                  <a:pt x="0" y="3048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991" name="object 10991"/>
          <p:cNvSpPr/>
          <p:nvPr/>
        </p:nvSpPr>
        <p:spPr>
          <a:xfrm>
            <a:off x="9639300" y="1462000"/>
            <a:ext cx="117764" cy="0"/>
          </a:xfrm>
          <a:custGeom>
            <a:avLst/>
            <a:gdLst/>
            <a:ahLst/>
            <a:cxnLst/>
            <a:rect l="l" t="t" r="r" b="b"/>
            <a:pathLst>
              <a:path w="172719">
                <a:moveTo>
                  <a:pt x="0" y="0"/>
                </a:moveTo>
                <a:lnTo>
                  <a:pt x="172212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992" name="object 10992"/>
          <p:cNvSpPr/>
          <p:nvPr/>
        </p:nvSpPr>
        <p:spPr>
          <a:xfrm>
            <a:off x="9756716" y="1441219"/>
            <a:ext cx="0" cy="20782"/>
          </a:xfrm>
          <a:custGeom>
            <a:avLst/>
            <a:gdLst/>
            <a:ahLst/>
            <a:cxnLst/>
            <a:rect l="l" t="t" r="r" b="b"/>
            <a:pathLst>
              <a:path h="30480">
                <a:moveTo>
                  <a:pt x="0" y="30479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993" name="object 10993"/>
          <p:cNvSpPr/>
          <p:nvPr/>
        </p:nvSpPr>
        <p:spPr>
          <a:xfrm>
            <a:off x="9639298" y="1441219"/>
            <a:ext cx="117764" cy="0"/>
          </a:xfrm>
          <a:custGeom>
            <a:avLst/>
            <a:gdLst/>
            <a:ahLst/>
            <a:cxnLst/>
            <a:rect l="l" t="t" r="r" b="b"/>
            <a:pathLst>
              <a:path w="172719">
                <a:moveTo>
                  <a:pt x="172211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994" name="object 10994"/>
          <p:cNvSpPr/>
          <p:nvPr/>
        </p:nvSpPr>
        <p:spPr>
          <a:xfrm>
            <a:off x="9639300" y="1441219"/>
            <a:ext cx="0" cy="20782"/>
          </a:xfrm>
          <a:custGeom>
            <a:avLst/>
            <a:gdLst/>
            <a:ahLst/>
            <a:cxnLst/>
            <a:rect l="l" t="t" r="r" b="b"/>
            <a:pathLst>
              <a:path h="30480">
                <a:moveTo>
                  <a:pt x="0" y="0"/>
                </a:moveTo>
                <a:lnTo>
                  <a:pt x="0" y="3048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995" name="object 10995"/>
          <p:cNvSpPr/>
          <p:nvPr/>
        </p:nvSpPr>
        <p:spPr>
          <a:xfrm>
            <a:off x="2331374" y="2960370"/>
            <a:ext cx="0" cy="91786"/>
          </a:xfrm>
          <a:custGeom>
            <a:avLst/>
            <a:gdLst/>
            <a:ahLst/>
            <a:cxnLst/>
            <a:rect l="l" t="t" r="r" b="b"/>
            <a:pathLst>
              <a:path h="134620">
                <a:moveTo>
                  <a:pt x="0" y="0"/>
                </a:moveTo>
                <a:lnTo>
                  <a:pt x="0" y="134112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996" name="object 10996"/>
          <p:cNvSpPr/>
          <p:nvPr/>
        </p:nvSpPr>
        <p:spPr>
          <a:xfrm>
            <a:off x="2331374" y="3051810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8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997" name="object 10997"/>
          <p:cNvSpPr/>
          <p:nvPr/>
        </p:nvSpPr>
        <p:spPr>
          <a:xfrm>
            <a:off x="2352155" y="2960370"/>
            <a:ext cx="0" cy="91786"/>
          </a:xfrm>
          <a:custGeom>
            <a:avLst/>
            <a:gdLst/>
            <a:ahLst/>
            <a:cxnLst/>
            <a:rect l="l" t="t" r="r" b="b"/>
            <a:pathLst>
              <a:path h="134620">
                <a:moveTo>
                  <a:pt x="0" y="134112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998" name="object 10998"/>
          <p:cNvSpPr/>
          <p:nvPr/>
        </p:nvSpPr>
        <p:spPr>
          <a:xfrm>
            <a:off x="2331374" y="3051810"/>
            <a:ext cx="0" cy="103043"/>
          </a:xfrm>
          <a:custGeom>
            <a:avLst/>
            <a:gdLst/>
            <a:ahLst/>
            <a:cxnLst/>
            <a:rect l="l" t="t" r="r" b="b"/>
            <a:pathLst>
              <a:path h="151129">
                <a:moveTo>
                  <a:pt x="0" y="0"/>
                </a:moveTo>
                <a:lnTo>
                  <a:pt x="0" y="150876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999" name="object 10999"/>
          <p:cNvSpPr/>
          <p:nvPr/>
        </p:nvSpPr>
        <p:spPr>
          <a:xfrm>
            <a:off x="2331374" y="3154680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8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000" name="object 11000"/>
          <p:cNvSpPr/>
          <p:nvPr/>
        </p:nvSpPr>
        <p:spPr>
          <a:xfrm>
            <a:off x="2352155" y="3051810"/>
            <a:ext cx="0" cy="103043"/>
          </a:xfrm>
          <a:custGeom>
            <a:avLst/>
            <a:gdLst/>
            <a:ahLst/>
            <a:cxnLst/>
            <a:rect l="l" t="t" r="r" b="b"/>
            <a:pathLst>
              <a:path h="151129">
                <a:moveTo>
                  <a:pt x="0" y="150875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001" name="object 11001"/>
          <p:cNvSpPr/>
          <p:nvPr/>
        </p:nvSpPr>
        <p:spPr>
          <a:xfrm>
            <a:off x="2331374" y="3051810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30480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002" name="object 11002"/>
          <p:cNvSpPr/>
          <p:nvPr/>
        </p:nvSpPr>
        <p:spPr>
          <a:xfrm>
            <a:off x="2331374" y="3154680"/>
            <a:ext cx="0" cy="102177"/>
          </a:xfrm>
          <a:custGeom>
            <a:avLst/>
            <a:gdLst/>
            <a:ahLst/>
            <a:cxnLst/>
            <a:rect l="l" t="t" r="r" b="b"/>
            <a:pathLst>
              <a:path h="149860">
                <a:moveTo>
                  <a:pt x="0" y="0"/>
                </a:moveTo>
                <a:lnTo>
                  <a:pt x="0" y="149352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003" name="object 11003"/>
          <p:cNvSpPr/>
          <p:nvPr/>
        </p:nvSpPr>
        <p:spPr>
          <a:xfrm>
            <a:off x="2331374" y="3256510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8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004" name="object 11004"/>
          <p:cNvSpPr/>
          <p:nvPr/>
        </p:nvSpPr>
        <p:spPr>
          <a:xfrm>
            <a:off x="2352155" y="3154680"/>
            <a:ext cx="0" cy="102177"/>
          </a:xfrm>
          <a:custGeom>
            <a:avLst/>
            <a:gdLst/>
            <a:ahLst/>
            <a:cxnLst/>
            <a:rect l="l" t="t" r="r" b="b"/>
            <a:pathLst>
              <a:path h="149860">
                <a:moveTo>
                  <a:pt x="0" y="149351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005" name="object 11005"/>
          <p:cNvSpPr/>
          <p:nvPr/>
        </p:nvSpPr>
        <p:spPr>
          <a:xfrm>
            <a:off x="2331374" y="3154680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30480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006" name="object 11006"/>
          <p:cNvSpPr/>
          <p:nvPr/>
        </p:nvSpPr>
        <p:spPr>
          <a:xfrm>
            <a:off x="2331374" y="3256510"/>
            <a:ext cx="0" cy="102177"/>
          </a:xfrm>
          <a:custGeom>
            <a:avLst/>
            <a:gdLst/>
            <a:ahLst/>
            <a:cxnLst/>
            <a:rect l="l" t="t" r="r" b="b"/>
            <a:pathLst>
              <a:path h="149860">
                <a:moveTo>
                  <a:pt x="0" y="0"/>
                </a:moveTo>
                <a:lnTo>
                  <a:pt x="0" y="149352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007" name="object 11007"/>
          <p:cNvSpPr/>
          <p:nvPr/>
        </p:nvSpPr>
        <p:spPr>
          <a:xfrm>
            <a:off x="2331374" y="3358341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8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008" name="object 11008"/>
          <p:cNvSpPr/>
          <p:nvPr/>
        </p:nvSpPr>
        <p:spPr>
          <a:xfrm>
            <a:off x="2352155" y="3256510"/>
            <a:ext cx="0" cy="102177"/>
          </a:xfrm>
          <a:custGeom>
            <a:avLst/>
            <a:gdLst/>
            <a:ahLst/>
            <a:cxnLst/>
            <a:rect l="l" t="t" r="r" b="b"/>
            <a:pathLst>
              <a:path h="149860">
                <a:moveTo>
                  <a:pt x="0" y="149351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009" name="object 11009"/>
          <p:cNvSpPr/>
          <p:nvPr/>
        </p:nvSpPr>
        <p:spPr>
          <a:xfrm>
            <a:off x="2331374" y="3256510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30480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010" name="object 11010"/>
          <p:cNvSpPr/>
          <p:nvPr/>
        </p:nvSpPr>
        <p:spPr>
          <a:xfrm>
            <a:off x="2331374" y="3358341"/>
            <a:ext cx="0" cy="102177"/>
          </a:xfrm>
          <a:custGeom>
            <a:avLst/>
            <a:gdLst/>
            <a:ahLst/>
            <a:cxnLst/>
            <a:rect l="l" t="t" r="r" b="b"/>
            <a:pathLst>
              <a:path h="149860">
                <a:moveTo>
                  <a:pt x="0" y="0"/>
                </a:moveTo>
                <a:lnTo>
                  <a:pt x="0" y="149352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011" name="object 11011"/>
          <p:cNvSpPr/>
          <p:nvPr/>
        </p:nvSpPr>
        <p:spPr>
          <a:xfrm>
            <a:off x="2331374" y="3460173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8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012" name="object 11012"/>
          <p:cNvSpPr/>
          <p:nvPr/>
        </p:nvSpPr>
        <p:spPr>
          <a:xfrm>
            <a:off x="2352155" y="3358341"/>
            <a:ext cx="0" cy="102177"/>
          </a:xfrm>
          <a:custGeom>
            <a:avLst/>
            <a:gdLst/>
            <a:ahLst/>
            <a:cxnLst/>
            <a:rect l="l" t="t" r="r" b="b"/>
            <a:pathLst>
              <a:path h="149860">
                <a:moveTo>
                  <a:pt x="0" y="149351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013" name="object 11013"/>
          <p:cNvSpPr/>
          <p:nvPr/>
        </p:nvSpPr>
        <p:spPr>
          <a:xfrm>
            <a:off x="2331374" y="3358341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30480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014" name="object 11014"/>
          <p:cNvSpPr/>
          <p:nvPr/>
        </p:nvSpPr>
        <p:spPr>
          <a:xfrm>
            <a:off x="2331374" y="3460173"/>
            <a:ext cx="0" cy="102177"/>
          </a:xfrm>
          <a:custGeom>
            <a:avLst/>
            <a:gdLst/>
            <a:ahLst/>
            <a:cxnLst/>
            <a:rect l="l" t="t" r="r" b="b"/>
            <a:pathLst>
              <a:path h="149860">
                <a:moveTo>
                  <a:pt x="0" y="0"/>
                </a:moveTo>
                <a:lnTo>
                  <a:pt x="0" y="149352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015" name="object 11015"/>
          <p:cNvSpPr/>
          <p:nvPr/>
        </p:nvSpPr>
        <p:spPr>
          <a:xfrm>
            <a:off x="2331374" y="3562003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8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016" name="object 11016"/>
          <p:cNvSpPr/>
          <p:nvPr/>
        </p:nvSpPr>
        <p:spPr>
          <a:xfrm>
            <a:off x="2352155" y="3460173"/>
            <a:ext cx="0" cy="102177"/>
          </a:xfrm>
          <a:custGeom>
            <a:avLst/>
            <a:gdLst/>
            <a:ahLst/>
            <a:cxnLst/>
            <a:rect l="l" t="t" r="r" b="b"/>
            <a:pathLst>
              <a:path h="149860">
                <a:moveTo>
                  <a:pt x="0" y="149351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017" name="object 11017"/>
          <p:cNvSpPr/>
          <p:nvPr/>
        </p:nvSpPr>
        <p:spPr>
          <a:xfrm>
            <a:off x="2331374" y="3460173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30480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018" name="object 11018"/>
          <p:cNvSpPr/>
          <p:nvPr/>
        </p:nvSpPr>
        <p:spPr>
          <a:xfrm>
            <a:off x="2331374" y="3562003"/>
            <a:ext cx="0" cy="102177"/>
          </a:xfrm>
          <a:custGeom>
            <a:avLst/>
            <a:gdLst/>
            <a:ahLst/>
            <a:cxnLst/>
            <a:rect l="l" t="t" r="r" b="b"/>
            <a:pathLst>
              <a:path h="149860">
                <a:moveTo>
                  <a:pt x="0" y="0"/>
                </a:moveTo>
                <a:lnTo>
                  <a:pt x="0" y="149352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019" name="object 11019"/>
          <p:cNvSpPr/>
          <p:nvPr/>
        </p:nvSpPr>
        <p:spPr>
          <a:xfrm>
            <a:off x="2331374" y="3663834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8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020" name="object 11020"/>
          <p:cNvSpPr/>
          <p:nvPr/>
        </p:nvSpPr>
        <p:spPr>
          <a:xfrm>
            <a:off x="2352155" y="3562003"/>
            <a:ext cx="0" cy="102177"/>
          </a:xfrm>
          <a:custGeom>
            <a:avLst/>
            <a:gdLst/>
            <a:ahLst/>
            <a:cxnLst/>
            <a:rect l="l" t="t" r="r" b="b"/>
            <a:pathLst>
              <a:path h="149860">
                <a:moveTo>
                  <a:pt x="0" y="149351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021" name="object 11021"/>
          <p:cNvSpPr/>
          <p:nvPr/>
        </p:nvSpPr>
        <p:spPr>
          <a:xfrm>
            <a:off x="2331374" y="3562003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30480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022" name="object 11022"/>
          <p:cNvSpPr/>
          <p:nvPr/>
        </p:nvSpPr>
        <p:spPr>
          <a:xfrm>
            <a:off x="2331374" y="3663834"/>
            <a:ext cx="0" cy="102177"/>
          </a:xfrm>
          <a:custGeom>
            <a:avLst/>
            <a:gdLst/>
            <a:ahLst/>
            <a:cxnLst/>
            <a:rect l="l" t="t" r="r" b="b"/>
            <a:pathLst>
              <a:path h="149860">
                <a:moveTo>
                  <a:pt x="0" y="0"/>
                </a:moveTo>
                <a:lnTo>
                  <a:pt x="0" y="149352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023" name="object 11023"/>
          <p:cNvSpPr/>
          <p:nvPr/>
        </p:nvSpPr>
        <p:spPr>
          <a:xfrm>
            <a:off x="2331374" y="3765665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8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024" name="object 11024"/>
          <p:cNvSpPr/>
          <p:nvPr/>
        </p:nvSpPr>
        <p:spPr>
          <a:xfrm>
            <a:off x="2352155" y="3663834"/>
            <a:ext cx="0" cy="102177"/>
          </a:xfrm>
          <a:custGeom>
            <a:avLst/>
            <a:gdLst/>
            <a:ahLst/>
            <a:cxnLst/>
            <a:rect l="l" t="t" r="r" b="b"/>
            <a:pathLst>
              <a:path h="149860">
                <a:moveTo>
                  <a:pt x="0" y="149351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025" name="object 11025"/>
          <p:cNvSpPr/>
          <p:nvPr/>
        </p:nvSpPr>
        <p:spPr>
          <a:xfrm>
            <a:off x="2331374" y="3663834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30480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026" name="object 11026"/>
          <p:cNvSpPr/>
          <p:nvPr/>
        </p:nvSpPr>
        <p:spPr>
          <a:xfrm>
            <a:off x="2331374" y="3765666"/>
            <a:ext cx="0" cy="103043"/>
          </a:xfrm>
          <a:custGeom>
            <a:avLst/>
            <a:gdLst/>
            <a:ahLst/>
            <a:cxnLst/>
            <a:rect l="l" t="t" r="r" b="b"/>
            <a:pathLst>
              <a:path h="151129">
                <a:moveTo>
                  <a:pt x="0" y="0"/>
                </a:moveTo>
                <a:lnTo>
                  <a:pt x="0" y="150876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027" name="object 11027"/>
          <p:cNvSpPr/>
          <p:nvPr/>
        </p:nvSpPr>
        <p:spPr>
          <a:xfrm>
            <a:off x="2331374" y="3868535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8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028" name="object 11028"/>
          <p:cNvSpPr/>
          <p:nvPr/>
        </p:nvSpPr>
        <p:spPr>
          <a:xfrm>
            <a:off x="2352155" y="3765666"/>
            <a:ext cx="0" cy="103043"/>
          </a:xfrm>
          <a:custGeom>
            <a:avLst/>
            <a:gdLst/>
            <a:ahLst/>
            <a:cxnLst/>
            <a:rect l="l" t="t" r="r" b="b"/>
            <a:pathLst>
              <a:path h="151129">
                <a:moveTo>
                  <a:pt x="0" y="150875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029" name="object 11029"/>
          <p:cNvSpPr/>
          <p:nvPr/>
        </p:nvSpPr>
        <p:spPr>
          <a:xfrm>
            <a:off x="2331374" y="3765665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30480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030" name="object 11030"/>
          <p:cNvSpPr/>
          <p:nvPr/>
        </p:nvSpPr>
        <p:spPr>
          <a:xfrm>
            <a:off x="2331374" y="3868536"/>
            <a:ext cx="0" cy="102177"/>
          </a:xfrm>
          <a:custGeom>
            <a:avLst/>
            <a:gdLst/>
            <a:ahLst/>
            <a:cxnLst/>
            <a:rect l="l" t="t" r="r" b="b"/>
            <a:pathLst>
              <a:path h="149860">
                <a:moveTo>
                  <a:pt x="0" y="0"/>
                </a:moveTo>
                <a:lnTo>
                  <a:pt x="0" y="149352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031" name="object 11031"/>
          <p:cNvSpPr/>
          <p:nvPr/>
        </p:nvSpPr>
        <p:spPr>
          <a:xfrm>
            <a:off x="2331374" y="3970366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8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032" name="object 11032"/>
          <p:cNvSpPr/>
          <p:nvPr/>
        </p:nvSpPr>
        <p:spPr>
          <a:xfrm>
            <a:off x="2352415" y="3868536"/>
            <a:ext cx="0" cy="102177"/>
          </a:xfrm>
          <a:custGeom>
            <a:avLst/>
            <a:gdLst/>
            <a:ahLst/>
            <a:cxnLst/>
            <a:rect l="l" t="t" r="r" b="b"/>
            <a:pathLst>
              <a:path h="149860">
                <a:moveTo>
                  <a:pt x="0" y="0"/>
                </a:moveTo>
                <a:lnTo>
                  <a:pt x="0" y="149351"/>
                </a:lnTo>
              </a:path>
            </a:pathLst>
          </a:custGeom>
          <a:ln w="838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033" name="object 11033"/>
          <p:cNvSpPr/>
          <p:nvPr/>
        </p:nvSpPr>
        <p:spPr>
          <a:xfrm>
            <a:off x="2331374" y="3868535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30480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034" name="object 11034"/>
          <p:cNvSpPr/>
          <p:nvPr/>
        </p:nvSpPr>
        <p:spPr>
          <a:xfrm>
            <a:off x="2352155" y="2960370"/>
            <a:ext cx="117764" cy="0"/>
          </a:xfrm>
          <a:custGeom>
            <a:avLst/>
            <a:gdLst/>
            <a:ahLst/>
            <a:cxnLst/>
            <a:rect l="l" t="t" r="r" b="b"/>
            <a:pathLst>
              <a:path w="172719">
                <a:moveTo>
                  <a:pt x="0" y="0"/>
                </a:moveTo>
                <a:lnTo>
                  <a:pt x="172212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035" name="object 11035"/>
          <p:cNvSpPr/>
          <p:nvPr/>
        </p:nvSpPr>
        <p:spPr>
          <a:xfrm>
            <a:off x="2469572" y="2939588"/>
            <a:ext cx="0" cy="20782"/>
          </a:xfrm>
          <a:custGeom>
            <a:avLst/>
            <a:gdLst/>
            <a:ahLst/>
            <a:cxnLst/>
            <a:rect l="l" t="t" r="r" b="b"/>
            <a:pathLst>
              <a:path h="30479">
                <a:moveTo>
                  <a:pt x="0" y="30479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036" name="object 11036"/>
          <p:cNvSpPr/>
          <p:nvPr/>
        </p:nvSpPr>
        <p:spPr>
          <a:xfrm>
            <a:off x="2331374" y="2939588"/>
            <a:ext cx="138545" cy="0"/>
          </a:xfrm>
          <a:custGeom>
            <a:avLst/>
            <a:gdLst/>
            <a:ahLst/>
            <a:cxnLst/>
            <a:rect l="l" t="t" r="r" b="b"/>
            <a:pathLst>
              <a:path w="203200">
                <a:moveTo>
                  <a:pt x="202692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037" name="object 11037"/>
          <p:cNvSpPr/>
          <p:nvPr/>
        </p:nvSpPr>
        <p:spPr>
          <a:xfrm>
            <a:off x="2331374" y="2939588"/>
            <a:ext cx="0" cy="20782"/>
          </a:xfrm>
          <a:custGeom>
            <a:avLst/>
            <a:gdLst/>
            <a:ahLst/>
            <a:cxnLst/>
            <a:rect l="l" t="t" r="r" b="b"/>
            <a:pathLst>
              <a:path h="30479">
                <a:moveTo>
                  <a:pt x="0" y="0"/>
                </a:moveTo>
                <a:lnTo>
                  <a:pt x="0" y="3048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038" name="object 11038"/>
          <p:cNvSpPr/>
          <p:nvPr/>
        </p:nvSpPr>
        <p:spPr>
          <a:xfrm>
            <a:off x="8365375" y="1462000"/>
            <a:ext cx="74901" cy="0"/>
          </a:xfrm>
          <a:custGeom>
            <a:avLst/>
            <a:gdLst/>
            <a:ahLst/>
            <a:cxnLst/>
            <a:rect l="l" t="t" r="r" b="b"/>
            <a:pathLst>
              <a:path w="109854">
                <a:moveTo>
                  <a:pt x="0" y="0"/>
                </a:moveTo>
                <a:lnTo>
                  <a:pt x="109728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039" name="object 11039"/>
          <p:cNvSpPr/>
          <p:nvPr/>
        </p:nvSpPr>
        <p:spPr>
          <a:xfrm>
            <a:off x="8440188" y="146200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040" name="object 11040"/>
          <p:cNvSpPr/>
          <p:nvPr/>
        </p:nvSpPr>
        <p:spPr>
          <a:xfrm>
            <a:off x="8365375" y="1462000"/>
            <a:ext cx="74901" cy="0"/>
          </a:xfrm>
          <a:custGeom>
            <a:avLst/>
            <a:gdLst/>
            <a:ahLst/>
            <a:cxnLst/>
            <a:rect l="l" t="t" r="r" b="b"/>
            <a:pathLst>
              <a:path w="109854">
                <a:moveTo>
                  <a:pt x="109727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041" name="object 11041"/>
          <p:cNvSpPr/>
          <p:nvPr/>
        </p:nvSpPr>
        <p:spPr>
          <a:xfrm>
            <a:off x="8365375" y="146200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042" name="object 11042"/>
          <p:cNvSpPr/>
          <p:nvPr/>
        </p:nvSpPr>
        <p:spPr>
          <a:xfrm>
            <a:off x="8440188" y="1462000"/>
            <a:ext cx="96982" cy="0"/>
          </a:xfrm>
          <a:custGeom>
            <a:avLst/>
            <a:gdLst/>
            <a:ahLst/>
            <a:cxnLst/>
            <a:rect l="l" t="t" r="r" b="b"/>
            <a:pathLst>
              <a:path w="142240">
                <a:moveTo>
                  <a:pt x="0" y="0"/>
                </a:moveTo>
                <a:lnTo>
                  <a:pt x="141732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043" name="object 11043"/>
          <p:cNvSpPr/>
          <p:nvPr/>
        </p:nvSpPr>
        <p:spPr>
          <a:xfrm>
            <a:off x="8536823" y="146200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044" name="object 11044"/>
          <p:cNvSpPr/>
          <p:nvPr/>
        </p:nvSpPr>
        <p:spPr>
          <a:xfrm>
            <a:off x="8440188" y="1462000"/>
            <a:ext cx="96982" cy="0"/>
          </a:xfrm>
          <a:custGeom>
            <a:avLst/>
            <a:gdLst/>
            <a:ahLst/>
            <a:cxnLst/>
            <a:rect l="l" t="t" r="r" b="b"/>
            <a:pathLst>
              <a:path w="142240">
                <a:moveTo>
                  <a:pt x="141731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045" name="object 11045"/>
          <p:cNvSpPr/>
          <p:nvPr/>
        </p:nvSpPr>
        <p:spPr>
          <a:xfrm>
            <a:off x="8440188" y="146200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046" name="object 11046"/>
          <p:cNvSpPr/>
          <p:nvPr/>
        </p:nvSpPr>
        <p:spPr>
          <a:xfrm>
            <a:off x="8536824" y="1462000"/>
            <a:ext cx="95683" cy="0"/>
          </a:xfrm>
          <a:custGeom>
            <a:avLst/>
            <a:gdLst/>
            <a:ahLst/>
            <a:cxnLst/>
            <a:rect l="l" t="t" r="r" b="b"/>
            <a:pathLst>
              <a:path w="140334">
                <a:moveTo>
                  <a:pt x="0" y="0"/>
                </a:moveTo>
                <a:lnTo>
                  <a:pt x="140208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047" name="object 11047"/>
          <p:cNvSpPr/>
          <p:nvPr/>
        </p:nvSpPr>
        <p:spPr>
          <a:xfrm>
            <a:off x="8632420" y="146200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048" name="object 11048"/>
          <p:cNvSpPr/>
          <p:nvPr/>
        </p:nvSpPr>
        <p:spPr>
          <a:xfrm>
            <a:off x="8536824" y="1462000"/>
            <a:ext cx="95683" cy="0"/>
          </a:xfrm>
          <a:custGeom>
            <a:avLst/>
            <a:gdLst/>
            <a:ahLst/>
            <a:cxnLst/>
            <a:rect l="l" t="t" r="r" b="b"/>
            <a:pathLst>
              <a:path w="140334">
                <a:moveTo>
                  <a:pt x="140207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049" name="object 11049"/>
          <p:cNvSpPr/>
          <p:nvPr/>
        </p:nvSpPr>
        <p:spPr>
          <a:xfrm>
            <a:off x="8536823" y="146200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050" name="object 11050"/>
          <p:cNvSpPr/>
          <p:nvPr/>
        </p:nvSpPr>
        <p:spPr>
          <a:xfrm>
            <a:off x="9756716" y="2335877"/>
            <a:ext cx="0" cy="177944"/>
          </a:xfrm>
          <a:custGeom>
            <a:avLst/>
            <a:gdLst/>
            <a:ahLst/>
            <a:cxnLst/>
            <a:rect l="l" t="t" r="r" b="b"/>
            <a:pathLst>
              <a:path h="260985">
                <a:moveTo>
                  <a:pt x="0" y="0"/>
                </a:moveTo>
                <a:lnTo>
                  <a:pt x="0" y="260604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051" name="object 11051"/>
          <p:cNvSpPr/>
          <p:nvPr/>
        </p:nvSpPr>
        <p:spPr>
          <a:xfrm>
            <a:off x="9778537" y="2335877"/>
            <a:ext cx="0" cy="177944"/>
          </a:xfrm>
          <a:custGeom>
            <a:avLst/>
            <a:gdLst/>
            <a:ahLst/>
            <a:cxnLst/>
            <a:rect l="l" t="t" r="r" b="b"/>
            <a:pathLst>
              <a:path h="260985">
                <a:moveTo>
                  <a:pt x="0" y="260603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052" name="object 11052"/>
          <p:cNvSpPr/>
          <p:nvPr/>
        </p:nvSpPr>
        <p:spPr>
          <a:xfrm>
            <a:off x="8010005" y="3732415"/>
            <a:ext cx="0" cy="1299"/>
          </a:xfrm>
          <a:custGeom>
            <a:avLst/>
            <a:gdLst/>
            <a:ahLst/>
            <a:cxnLst/>
            <a:rect l="l" t="t" r="r" b="b"/>
            <a:pathLst>
              <a:path h="1904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053" name="object 11053"/>
          <p:cNvSpPr/>
          <p:nvPr/>
        </p:nvSpPr>
        <p:spPr>
          <a:xfrm>
            <a:off x="8010005" y="3733454"/>
            <a:ext cx="107373" cy="0"/>
          </a:xfrm>
          <a:custGeom>
            <a:avLst/>
            <a:gdLst/>
            <a:ahLst/>
            <a:cxnLst/>
            <a:rect l="l" t="t" r="r" b="b"/>
            <a:pathLst>
              <a:path w="157479">
                <a:moveTo>
                  <a:pt x="0" y="0"/>
                </a:moveTo>
                <a:lnTo>
                  <a:pt x="1569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054" name="object 11054"/>
          <p:cNvSpPr/>
          <p:nvPr/>
        </p:nvSpPr>
        <p:spPr>
          <a:xfrm>
            <a:off x="8117032" y="3732415"/>
            <a:ext cx="0" cy="1299"/>
          </a:xfrm>
          <a:custGeom>
            <a:avLst/>
            <a:gdLst/>
            <a:ahLst/>
            <a:cxnLst/>
            <a:rect l="l" t="t" r="r" b="b"/>
            <a:pathLst>
              <a:path h="1904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055" name="object 11055"/>
          <p:cNvSpPr/>
          <p:nvPr/>
        </p:nvSpPr>
        <p:spPr>
          <a:xfrm>
            <a:off x="8010005" y="3732415"/>
            <a:ext cx="107373" cy="0"/>
          </a:xfrm>
          <a:custGeom>
            <a:avLst/>
            <a:gdLst/>
            <a:ahLst/>
            <a:cxnLst/>
            <a:rect l="l" t="t" r="r" b="b"/>
            <a:pathLst>
              <a:path w="157479">
                <a:moveTo>
                  <a:pt x="15697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056" name="object 11056"/>
          <p:cNvSpPr/>
          <p:nvPr/>
        </p:nvSpPr>
        <p:spPr>
          <a:xfrm>
            <a:off x="8117032" y="3732415"/>
            <a:ext cx="0" cy="1299"/>
          </a:xfrm>
          <a:custGeom>
            <a:avLst/>
            <a:gdLst/>
            <a:ahLst/>
            <a:cxnLst/>
            <a:rect l="l" t="t" r="r" b="b"/>
            <a:pathLst>
              <a:path h="1904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057" name="object 11057"/>
          <p:cNvSpPr/>
          <p:nvPr/>
        </p:nvSpPr>
        <p:spPr>
          <a:xfrm>
            <a:off x="8010005" y="3733454"/>
            <a:ext cx="107373" cy="0"/>
          </a:xfrm>
          <a:custGeom>
            <a:avLst/>
            <a:gdLst/>
            <a:ahLst/>
            <a:cxnLst/>
            <a:rect l="l" t="t" r="r" b="b"/>
            <a:pathLst>
              <a:path w="157479">
                <a:moveTo>
                  <a:pt x="0" y="0"/>
                </a:moveTo>
                <a:lnTo>
                  <a:pt x="1569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058" name="object 11058"/>
          <p:cNvSpPr/>
          <p:nvPr/>
        </p:nvSpPr>
        <p:spPr>
          <a:xfrm>
            <a:off x="8010005" y="3732415"/>
            <a:ext cx="0" cy="1299"/>
          </a:xfrm>
          <a:custGeom>
            <a:avLst/>
            <a:gdLst/>
            <a:ahLst/>
            <a:cxnLst/>
            <a:rect l="l" t="t" r="r" b="b"/>
            <a:pathLst>
              <a:path h="1904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059" name="object 11059"/>
          <p:cNvSpPr/>
          <p:nvPr/>
        </p:nvSpPr>
        <p:spPr>
          <a:xfrm>
            <a:off x="8010005" y="3732415"/>
            <a:ext cx="107373" cy="0"/>
          </a:xfrm>
          <a:custGeom>
            <a:avLst/>
            <a:gdLst/>
            <a:ahLst/>
            <a:cxnLst/>
            <a:rect l="l" t="t" r="r" b="b"/>
            <a:pathLst>
              <a:path w="157479">
                <a:moveTo>
                  <a:pt x="15697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060" name="object 11060"/>
          <p:cNvSpPr/>
          <p:nvPr/>
        </p:nvSpPr>
        <p:spPr>
          <a:xfrm>
            <a:off x="8010005" y="3732415"/>
            <a:ext cx="4330" cy="28142"/>
          </a:xfrm>
          <a:custGeom>
            <a:avLst/>
            <a:gdLst/>
            <a:ahLst/>
            <a:cxnLst/>
            <a:rect l="l" t="t" r="r" b="b"/>
            <a:pathLst>
              <a:path w="6350" h="41275">
                <a:moveTo>
                  <a:pt x="0" y="0"/>
                </a:moveTo>
                <a:lnTo>
                  <a:pt x="6096" y="411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061" name="object 11061"/>
          <p:cNvSpPr/>
          <p:nvPr/>
        </p:nvSpPr>
        <p:spPr>
          <a:xfrm>
            <a:off x="8014162" y="3760469"/>
            <a:ext cx="10391" cy="25977"/>
          </a:xfrm>
          <a:custGeom>
            <a:avLst/>
            <a:gdLst/>
            <a:ahLst/>
            <a:cxnLst/>
            <a:rect l="l" t="t" r="r" b="b"/>
            <a:pathLst>
              <a:path w="15240" h="38100">
                <a:moveTo>
                  <a:pt x="0" y="0"/>
                </a:moveTo>
                <a:lnTo>
                  <a:pt x="15240" y="3810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062" name="object 11062"/>
          <p:cNvSpPr/>
          <p:nvPr/>
        </p:nvSpPr>
        <p:spPr>
          <a:xfrm>
            <a:off x="8024552" y="3786447"/>
            <a:ext cx="17750" cy="22080"/>
          </a:xfrm>
          <a:custGeom>
            <a:avLst/>
            <a:gdLst/>
            <a:ahLst/>
            <a:cxnLst/>
            <a:rect l="l" t="t" r="r" b="b"/>
            <a:pathLst>
              <a:path w="26034" h="32385">
                <a:moveTo>
                  <a:pt x="0" y="0"/>
                </a:moveTo>
                <a:lnTo>
                  <a:pt x="25908" y="3200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063" name="object 11063"/>
          <p:cNvSpPr/>
          <p:nvPr/>
        </p:nvSpPr>
        <p:spPr>
          <a:xfrm>
            <a:off x="8042216" y="3808268"/>
            <a:ext cx="22080" cy="16885"/>
          </a:xfrm>
          <a:custGeom>
            <a:avLst/>
            <a:gdLst/>
            <a:ahLst/>
            <a:cxnLst/>
            <a:rect l="l" t="t" r="r" b="b"/>
            <a:pathLst>
              <a:path w="32384" h="24764">
                <a:moveTo>
                  <a:pt x="0" y="0"/>
                </a:moveTo>
                <a:lnTo>
                  <a:pt x="32004" y="2438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064" name="object 11064"/>
          <p:cNvSpPr/>
          <p:nvPr/>
        </p:nvSpPr>
        <p:spPr>
          <a:xfrm>
            <a:off x="8064038" y="3824894"/>
            <a:ext cx="25977" cy="10391"/>
          </a:xfrm>
          <a:custGeom>
            <a:avLst/>
            <a:gdLst/>
            <a:ahLst/>
            <a:cxnLst/>
            <a:rect l="l" t="t" r="r" b="b"/>
            <a:pathLst>
              <a:path w="38100" h="15239">
                <a:moveTo>
                  <a:pt x="0" y="0"/>
                </a:moveTo>
                <a:lnTo>
                  <a:pt x="38100" y="1524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065" name="object 11065"/>
          <p:cNvSpPr/>
          <p:nvPr/>
        </p:nvSpPr>
        <p:spPr>
          <a:xfrm>
            <a:off x="8090016" y="3835284"/>
            <a:ext cx="28142" cy="4330"/>
          </a:xfrm>
          <a:custGeom>
            <a:avLst/>
            <a:gdLst/>
            <a:ahLst/>
            <a:cxnLst/>
            <a:rect l="l" t="t" r="r" b="b"/>
            <a:pathLst>
              <a:path w="41275" h="6350">
                <a:moveTo>
                  <a:pt x="0" y="0"/>
                </a:moveTo>
                <a:lnTo>
                  <a:pt x="41148" y="609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066" name="object 11066"/>
          <p:cNvSpPr/>
          <p:nvPr/>
        </p:nvSpPr>
        <p:spPr>
          <a:xfrm>
            <a:off x="8117032" y="3839440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067" name="object 11067"/>
          <p:cNvSpPr/>
          <p:nvPr/>
        </p:nvSpPr>
        <p:spPr>
          <a:xfrm>
            <a:off x="8010005" y="3945428"/>
            <a:ext cx="107373" cy="0"/>
          </a:xfrm>
          <a:custGeom>
            <a:avLst/>
            <a:gdLst/>
            <a:ahLst/>
            <a:cxnLst/>
            <a:rect l="l" t="t" r="r" b="b"/>
            <a:pathLst>
              <a:path w="157479">
                <a:moveTo>
                  <a:pt x="15697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068" name="object 11068"/>
          <p:cNvSpPr/>
          <p:nvPr/>
        </p:nvSpPr>
        <p:spPr>
          <a:xfrm>
            <a:off x="8117032" y="3944389"/>
            <a:ext cx="0" cy="1299"/>
          </a:xfrm>
          <a:custGeom>
            <a:avLst/>
            <a:gdLst/>
            <a:ahLst/>
            <a:cxnLst/>
            <a:rect l="l" t="t" r="r" b="b"/>
            <a:pathLst>
              <a:path h="1904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069" name="object 11069"/>
          <p:cNvSpPr/>
          <p:nvPr/>
        </p:nvSpPr>
        <p:spPr>
          <a:xfrm>
            <a:off x="8010005" y="3944388"/>
            <a:ext cx="107373" cy="0"/>
          </a:xfrm>
          <a:custGeom>
            <a:avLst/>
            <a:gdLst/>
            <a:ahLst/>
            <a:cxnLst/>
            <a:rect l="l" t="t" r="r" b="b"/>
            <a:pathLst>
              <a:path w="157479">
                <a:moveTo>
                  <a:pt x="0" y="0"/>
                </a:moveTo>
                <a:lnTo>
                  <a:pt x="1569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070" name="object 11070"/>
          <p:cNvSpPr/>
          <p:nvPr/>
        </p:nvSpPr>
        <p:spPr>
          <a:xfrm>
            <a:off x="8010005" y="3944389"/>
            <a:ext cx="0" cy="1299"/>
          </a:xfrm>
          <a:custGeom>
            <a:avLst/>
            <a:gdLst/>
            <a:ahLst/>
            <a:cxnLst/>
            <a:rect l="l" t="t" r="r" b="b"/>
            <a:pathLst>
              <a:path h="1904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071" name="object 11071"/>
          <p:cNvSpPr/>
          <p:nvPr/>
        </p:nvSpPr>
        <p:spPr>
          <a:xfrm>
            <a:off x="8117032" y="3944389"/>
            <a:ext cx="0" cy="1299"/>
          </a:xfrm>
          <a:custGeom>
            <a:avLst/>
            <a:gdLst/>
            <a:ahLst/>
            <a:cxnLst/>
            <a:rect l="l" t="t" r="r" b="b"/>
            <a:pathLst>
              <a:path h="1904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072" name="object 11072"/>
          <p:cNvSpPr/>
          <p:nvPr/>
        </p:nvSpPr>
        <p:spPr>
          <a:xfrm>
            <a:off x="8010005" y="3944388"/>
            <a:ext cx="107373" cy="0"/>
          </a:xfrm>
          <a:custGeom>
            <a:avLst/>
            <a:gdLst/>
            <a:ahLst/>
            <a:cxnLst/>
            <a:rect l="l" t="t" r="r" b="b"/>
            <a:pathLst>
              <a:path w="157479">
                <a:moveTo>
                  <a:pt x="0" y="0"/>
                </a:moveTo>
                <a:lnTo>
                  <a:pt x="1569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073" name="object 11073"/>
          <p:cNvSpPr/>
          <p:nvPr/>
        </p:nvSpPr>
        <p:spPr>
          <a:xfrm>
            <a:off x="8010005" y="3944389"/>
            <a:ext cx="0" cy="1299"/>
          </a:xfrm>
          <a:custGeom>
            <a:avLst/>
            <a:gdLst/>
            <a:ahLst/>
            <a:cxnLst/>
            <a:rect l="l" t="t" r="r" b="b"/>
            <a:pathLst>
              <a:path h="1904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074" name="object 11074"/>
          <p:cNvSpPr/>
          <p:nvPr/>
        </p:nvSpPr>
        <p:spPr>
          <a:xfrm>
            <a:off x="8010005" y="3945428"/>
            <a:ext cx="107373" cy="0"/>
          </a:xfrm>
          <a:custGeom>
            <a:avLst/>
            <a:gdLst/>
            <a:ahLst/>
            <a:cxnLst/>
            <a:rect l="l" t="t" r="r" b="b"/>
            <a:pathLst>
              <a:path w="157479">
                <a:moveTo>
                  <a:pt x="15697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075" name="object 11075"/>
          <p:cNvSpPr/>
          <p:nvPr/>
        </p:nvSpPr>
        <p:spPr>
          <a:xfrm>
            <a:off x="8010005" y="3917372"/>
            <a:ext cx="4330" cy="28142"/>
          </a:xfrm>
          <a:custGeom>
            <a:avLst/>
            <a:gdLst/>
            <a:ahLst/>
            <a:cxnLst/>
            <a:rect l="l" t="t" r="r" b="b"/>
            <a:pathLst>
              <a:path w="6350" h="41275">
                <a:moveTo>
                  <a:pt x="0" y="41148"/>
                </a:moveTo>
                <a:lnTo>
                  <a:pt x="609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076" name="object 11076"/>
          <p:cNvSpPr/>
          <p:nvPr/>
        </p:nvSpPr>
        <p:spPr>
          <a:xfrm>
            <a:off x="8014162" y="3892434"/>
            <a:ext cx="10391" cy="25111"/>
          </a:xfrm>
          <a:custGeom>
            <a:avLst/>
            <a:gdLst/>
            <a:ahLst/>
            <a:cxnLst/>
            <a:rect l="l" t="t" r="r" b="b"/>
            <a:pathLst>
              <a:path w="15240" h="36829">
                <a:moveTo>
                  <a:pt x="0" y="36575"/>
                </a:moveTo>
                <a:lnTo>
                  <a:pt x="1524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077" name="object 11077"/>
          <p:cNvSpPr/>
          <p:nvPr/>
        </p:nvSpPr>
        <p:spPr>
          <a:xfrm>
            <a:off x="8024552" y="3869575"/>
            <a:ext cx="17750" cy="22947"/>
          </a:xfrm>
          <a:custGeom>
            <a:avLst/>
            <a:gdLst/>
            <a:ahLst/>
            <a:cxnLst/>
            <a:rect l="l" t="t" r="r" b="b"/>
            <a:pathLst>
              <a:path w="26034" h="33654">
                <a:moveTo>
                  <a:pt x="0" y="33527"/>
                </a:moveTo>
                <a:lnTo>
                  <a:pt x="2590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078" name="object 11078"/>
          <p:cNvSpPr/>
          <p:nvPr/>
        </p:nvSpPr>
        <p:spPr>
          <a:xfrm>
            <a:off x="8042216" y="3852949"/>
            <a:ext cx="22080" cy="16885"/>
          </a:xfrm>
          <a:custGeom>
            <a:avLst/>
            <a:gdLst/>
            <a:ahLst/>
            <a:cxnLst/>
            <a:rect l="l" t="t" r="r" b="b"/>
            <a:pathLst>
              <a:path w="32384" h="24764">
                <a:moveTo>
                  <a:pt x="0" y="24384"/>
                </a:moveTo>
                <a:lnTo>
                  <a:pt x="3200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079" name="object 11079"/>
          <p:cNvSpPr/>
          <p:nvPr/>
        </p:nvSpPr>
        <p:spPr>
          <a:xfrm>
            <a:off x="8064038" y="3842558"/>
            <a:ext cx="25977" cy="10391"/>
          </a:xfrm>
          <a:custGeom>
            <a:avLst/>
            <a:gdLst/>
            <a:ahLst/>
            <a:cxnLst/>
            <a:rect l="l" t="t" r="r" b="b"/>
            <a:pathLst>
              <a:path w="38100" h="15239">
                <a:moveTo>
                  <a:pt x="0" y="15239"/>
                </a:moveTo>
                <a:lnTo>
                  <a:pt x="3810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080" name="object 11080"/>
          <p:cNvSpPr/>
          <p:nvPr/>
        </p:nvSpPr>
        <p:spPr>
          <a:xfrm>
            <a:off x="8090016" y="3839440"/>
            <a:ext cx="28142" cy="3464"/>
          </a:xfrm>
          <a:custGeom>
            <a:avLst/>
            <a:gdLst/>
            <a:ahLst/>
            <a:cxnLst/>
            <a:rect l="l" t="t" r="r" b="b"/>
            <a:pathLst>
              <a:path w="41275" h="5079">
                <a:moveTo>
                  <a:pt x="0" y="4572"/>
                </a:moveTo>
                <a:lnTo>
                  <a:pt x="411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081" name="object 11081"/>
          <p:cNvSpPr/>
          <p:nvPr/>
        </p:nvSpPr>
        <p:spPr>
          <a:xfrm>
            <a:off x="8117032" y="3839440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082" name="object 11082"/>
          <p:cNvSpPr/>
          <p:nvPr/>
        </p:nvSpPr>
        <p:spPr>
          <a:xfrm>
            <a:off x="4319154" y="3944388"/>
            <a:ext cx="106074" cy="0"/>
          </a:xfrm>
          <a:custGeom>
            <a:avLst/>
            <a:gdLst/>
            <a:ahLst/>
            <a:cxnLst/>
            <a:rect l="l" t="t" r="r" b="b"/>
            <a:pathLst>
              <a:path w="155575">
                <a:moveTo>
                  <a:pt x="1554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083" name="object 11083"/>
          <p:cNvSpPr/>
          <p:nvPr/>
        </p:nvSpPr>
        <p:spPr>
          <a:xfrm>
            <a:off x="4319154" y="3923607"/>
            <a:ext cx="106074" cy="0"/>
          </a:xfrm>
          <a:custGeom>
            <a:avLst/>
            <a:gdLst/>
            <a:ahLst/>
            <a:cxnLst/>
            <a:rect l="l" t="t" r="r" b="b"/>
            <a:pathLst>
              <a:path w="155575">
                <a:moveTo>
                  <a:pt x="0" y="0"/>
                </a:moveTo>
                <a:lnTo>
                  <a:pt x="1554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084" name="object 11084"/>
          <p:cNvSpPr/>
          <p:nvPr/>
        </p:nvSpPr>
        <p:spPr>
          <a:xfrm>
            <a:off x="4319155" y="3923607"/>
            <a:ext cx="0" cy="20782"/>
          </a:xfrm>
          <a:custGeom>
            <a:avLst/>
            <a:gdLst/>
            <a:ahLst/>
            <a:cxnLst/>
            <a:rect l="l" t="t" r="r" b="b"/>
            <a:pathLst>
              <a:path h="30479">
                <a:moveTo>
                  <a:pt x="0" y="0"/>
                </a:moveTo>
                <a:lnTo>
                  <a:pt x="0" y="304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085" name="object 11085"/>
          <p:cNvSpPr/>
          <p:nvPr/>
        </p:nvSpPr>
        <p:spPr>
          <a:xfrm>
            <a:off x="4535286" y="3970366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086" name="object 11086"/>
          <p:cNvSpPr/>
          <p:nvPr/>
        </p:nvSpPr>
        <p:spPr>
          <a:xfrm>
            <a:off x="4540481" y="3923607"/>
            <a:ext cx="0" cy="46759"/>
          </a:xfrm>
          <a:custGeom>
            <a:avLst/>
            <a:gdLst/>
            <a:ahLst/>
            <a:cxnLst/>
            <a:rect l="l" t="t" r="r" b="b"/>
            <a:pathLst>
              <a:path h="68579">
                <a:moveTo>
                  <a:pt x="0" y="0"/>
                </a:moveTo>
                <a:lnTo>
                  <a:pt x="0" y="6857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087" name="object 11087"/>
          <p:cNvSpPr/>
          <p:nvPr/>
        </p:nvSpPr>
        <p:spPr>
          <a:xfrm>
            <a:off x="4535286" y="3923607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76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088" name="object 11088"/>
          <p:cNvSpPr/>
          <p:nvPr/>
        </p:nvSpPr>
        <p:spPr>
          <a:xfrm>
            <a:off x="4535285" y="3923607"/>
            <a:ext cx="0" cy="46759"/>
          </a:xfrm>
          <a:custGeom>
            <a:avLst/>
            <a:gdLst/>
            <a:ahLst/>
            <a:cxnLst/>
            <a:rect l="l" t="t" r="r" b="b"/>
            <a:pathLst>
              <a:path h="68579">
                <a:moveTo>
                  <a:pt x="0" y="0"/>
                </a:moveTo>
                <a:lnTo>
                  <a:pt x="0" y="6857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089" name="object 11089"/>
          <p:cNvSpPr/>
          <p:nvPr/>
        </p:nvSpPr>
        <p:spPr>
          <a:xfrm>
            <a:off x="4425142" y="3970366"/>
            <a:ext cx="115599" cy="0"/>
          </a:xfrm>
          <a:custGeom>
            <a:avLst/>
            <a:gdLst/>
            <a:ahLst/>
            <a:cxnLst/>
            <a:rect l="l" t="t" r="r" b="b"/>
            <a:pathLst>
              <a:path w="169545">
                <a:moveTo>
                  <a:pt x="169163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090" name="object 11090"/>
          <p:cNvSpPr/>
          <p:nvPr/>
        </p:nvSpPr>
        <p:spPr>
          <a:xfrm>
            <a:off x="4425142" y="3923607"/>
            <a:ext cx="115599" cy="0"/>
          </a:xfrm>
          <a:custGeom>
            <a:avLst/>
            <a:gdLst/>
            <a:ahLst/>
            <a:cxnLst/>
            <a:rect l="l" t="t" r="r" b="b"/>
            <a:pathLst>
              <a:path w="169545">
                <a:moveTo>
                  <a:pt x="169163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091" name="object 11091"/>
          <p:cNvSpPr/>
          <p:nvPr/>
        </p:nvSpPr>
        <p:spPr>
          <a:xfrm>
            <a:off x="2350077" y="3972445"/>
            <a:ext cx="5195" cy="0"/>
          </a:xfrm>
          <a:custGeom>
            <a:avLst/>
            <a:gdLst/>
            <a:ahLst/>
            <a:cxnLst/>
            <a:rect l="l" t="t" r="r" b="b"/>
            <a:pathLst>
              <a:path w="7619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092" name="object 11092"/>
          <p:cNvSpPr/>
          <p:nvPr/>
        </p:nvSpPr>
        <p:spPr>
          <a:xfrm>
            <a:off x="2355273" y="3925685"/>
            <a:ext cx="0" cy="46759"/>
          </a:xfrm>
          <a:custGeom>
            <a:avLst/>
            <a:gdLst/>
            <a:ahLst/>
            <a:cxnLst/>
            <a:rect l="l" t="t" r="r" b="b"/>
            <a:pathLst>
              <a:path h="68579">
                <a:moveTo>
                  <a:pt x="0" y="6857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093" name="object 11093"/>
          <p:cNvSpPr/>
          <p:nvPr/>
        </p:nvSpPr>
        <p:spPr>
          <a:xfrm>
            <a:off x="2350077" y="3925685"/>
            <a:ext cx="0" cy="46759"/>
          </a:xfrm>
          <a:custGeom>
            <a:avLst/>
            <a:gdLst/>
            <a:ahLst/>
            <a:cxnLst/>
            <a:rect l="l" t="t" r="r" b="b"/>
            <a:pathLst>
              <a:path h="68579">
                <a:moveTo>
                  <a:pt x="0" y="0"/>
                </a:moveTo>
                <a:lnTo>
                  <a:pt x="0" y="685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094" name="object 11094"/>
          <p:cNvSpPr/>
          <p:nvPr/>
        </p:nvSpPr>
        <p:spPr>
          <a:xfrm>
            <a:off x="4425142" y="3970366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095" name="object 11095"/>
          <p:cNvSpPr/>
          <p:nvPr/>
        </p:nvSpPr>
        <p:spPr>
          <a:xfrm>
            <a:off x="4430337" y="3923607"/>
            <a:ext cx="0" cy="46759"/>
          </a:xfrm>
          <a:custGeom>
            <a:avLst/>
            <a:gdLst/>
            <a:ahLst/>
            <a:cxnLst/>
            <a:rect l="l" t="t" r="r" b="b"/>
            <a:pathLst>
              <a:path h="68579">
                <a:moveTo>
                  <a:pt x="0" y="0"/>
                </a:moveTo>
                <a:lnTo>
                  <a:pt x="0" y="6857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096" name="object 11096"/>
          <p:cNvSpPr/>
          <p:nvPr/>
        </p:nvSpPr>
        <p:spPr>
          <a:xfrm>
            <a:off x="4425142" y="3923607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76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097" name="object 11097"/>
          <p:cNvSpPr/>
          <p:nvPr/>
        </p:nvSpPr>
        <p:spPr>
          <a:xfrm>
            <a:off x="4425141" y="3923607"/>
            <a:ext cx="0" cy="46759"/>
          </a:xfrm>
          <a:custGeom>
            <a:avLst/>
            <a:gdLst/>
            <a:ahLst/>
            <a:cxnLst/>
            <a:rect l="l" t="t" r="r" b="b"/>
            <a:pathLst>
              <a:path h="68579">
                <a:moveTo>
                  <a:pt x="0" y="0"/>
                </a:moveTo>
                <a:lnTo>
                  <a:pt x="0" y="6857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098" name="object 11098"/>
          <p:cNvSpPr/>
          <p:nvPr/>
        </p:nvSpPr>
        <p:spPr>
          <a:xfrm>
            <a:off x="5302133" y="1543050"/>
            <a:ext cx="0" cy="85292"/>
          </a:xfrm>
          <a:custGeom>
            <a:avLst/>
            <a:gdLst/>
            <a:ahLst/>
            <a:cxnLst/>
            <a:rect l="l" t="t" r="r" b="b"/>
            <a:pathLst>
              <a:path h="125094">
                <a:moveTo>
                  <a:pt x="0" y="0"/>
                </a:moveTo>
                <a:lnTo>
                  <a:pt x="0" y="124968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099" name="object 11099"/>
          <p:cNvSpPr/>
          <p:nvPr/>
        </p:nvSpPr>
        <p:spPr>
          <a:xfrm>
            <a:off x="5302133" y="1686444"/>
            <a:ext cx="0" cy="117764"/>
          </a:xfrm>
          <a:custGeom>
            <a:avLst/>
            <a:gdLst/>
            <a:ahLst/>
            <a:cxnLst/>
            <a:rect l="l" t="t" r="r" b="b"/>
            <a:pathLst>
              <a:path h="172719">
                <a:moveTo>
                  <a:pt x="0" y="0"/>
                </a:moveTo>
                <a:lnTo>
                  <a:pt x="0" y="172212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100" name="object 11100"/>
          <p:cNvSpPr/>
          <p:nvPr/>
        </p:nvSpPr>
        <p:spPr>
          <a:xfrm>
            <a:off x="5302133" y="1862050"/>
            <a:ext cx="0" cy="117764"/>
          </a:xfrm>
          <a:custGeom>
            <a:avLst/>
            <a:gdLst/>
            <a:ahLst/>
            <a:cxnLst/>
            <a:rect l="l" t="t" r="r" b="b"/>
            <a:pathLst>
              <a:path h="172719">
                <a:moveTo>
                  <a:pt x="0" y="0"/>
                </a:moveTo>
                <a:lnTo>
                  <a:pt x="0" y="172212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101" name="object 11101"/>
          <p:cNvSpPr/>
          <p:nvPr/>
        </p:nvSpPr>
        <p:spPr>
          <a:xfrm>
            <a:off x="5302133" y="2037657"/>
            <a:ext cx="0" cy="117764"/>
          </a:xfrm>
          <a:custGeom>
            <a:avLst/>
            <a:gdLst/>
            <a:ahLst/>
            <a:cxnLst/>
            <a:rect l="l" t="t" r="r" b="b"/>
            <a:pathLst>
              <a:path h="172719">
                <a:moveTo>
                  <a:pt x="0" y="0"/>
                </a:moveTo>
                <a:lnTo>
                  <a:pt x="0" y="172212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102" name="object 11102"/>
          <p:cNvSpPr/>
          <p:nvPr/>
        </p:nvSpPr>
        <p:spPr>
          <a:xfrm>
            <a:off x="5302133" y="2213263"/>
            <a:ext cx="0" cy="117764"/>
          </a:xfrm>
          <a:custGeom>
            <a:avLst/>
            <a:gdLst/>
            <a:ahLst/>
            <a:cxnLst/>
            <a:rect l="l" t="t" r="r" b="b"/>
            <a:pathLst>
              <a:path h="172720">
                <a:moveTo>
                  <a:pt x="0" y="0"/>
                </a:moveTo>
                <a:lnTo>
                  <a:pt x="0" y="172212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103" name="object 11103"/>
          <p:cNvSpPr/>
          <p:nvPr/>
        </p:nvSpPr>
        <p:spPr>
          <a:xfrm>
            <a:off x="5302133" y="2388870"/>
            <a:ext cx="0" cy="85292"/>
          </a:xfrm>
          <a:custGeom>
            <a:avLst/>
            <a:gdLst/>
            <a:ahLst/>
            <a:cxnLst/>
            <a:rect l="l" t="t" r="r" b="b"/>
            <a:pathLst>
              <a:path h="125095">
                <a:moveTo>
                  <a:pt x="0" y="0"/>
                </a:moveTo>
                <a:lnTo>
                  <a:pt x="0" y="124968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104" name="object 11104"/>
          <p:cNvSpPr/>
          <p:nvPr/>
        </p:nvSpPr>
        <p:spPr>
          <a:xfrm>
            <a:off x="5302133" y="2536421"/>
            <a:ext cx="0" cy="5195"/>
          </a:xfrm>
          <a:custGeom>
            <a:avLst/>
            <a:gdLst/>
            <a:ahLst/>
            <a:cxnLst/>
            <a:rect l="l" t="t" r="r" b="b"/>
            <a:pathLst>
              <a:path h="7620">
                <a:moveTo>
                  <a:pt x="-3048" y="3810"/>
                </a:moveTo>
                <a:lnTo>
                  <a:pt x="3048" y="381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105" name="object 11105"/>
          <p:cNvSpPr/>
          <p:nvPr/>
        </p:nvSpPr>
        <p:spPr>
          <a:xfrm>
            <a:off x="4974820" y="1462000"/>
            <a:ext cx="0" cy="62345"/>
          </a:xfrm>
          <a:custGeom>
            <a:avLst/>
            <a:gdLst/>
            <a:ahLst/>
            <a:cxnLst/>
            <a:rect l="l" t="t" r="r" b="b"/>
            <a:pathLst>
              <a:path h="91439">
                <a:moveTo>
                  <a:pt x="0" y="0"/>
                </a:moveTo>
                <a:lnTo>
                  <a:pt x="0" y="91440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106" name="object 11106"/>
          <p:cNvSpPr/>
          <p:nvPr/>
        </p:nvSpPr>
        <p:spPr>
          <a:xfrm>
            <a:off x="4974820" y="1583575"/>
            <a:ext cx="0" cy="116465"/>
          </a:xfrm>
          <a:custGeom>
            <a:avLst/>
            <a:gdLst/>
            <a:ahLst/>
            <a:cxnLst/>
            <a:rect l="l" t="t" r="r" b="b"/>
            <a:pathLst>
              <a:path h="170814">
                <a:moveTo>
                  <a:pt x="0" y="0"/>
                </a:moveTo>
                <a:lnTo>
                  <a:pt x="0" y="170688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107" name="object 11107"/>
          <p:cNvSpPr/>
          <p:nvPr/>
        </p:nvSpPr>
        <p:spPr>
          <a:xfrm>
            <a:off x="4974820" y="1759181"/>
            <a:ext cx="0" cy="116465"/>
          </a:xfrm>
          <a:custGeom>
            <a:avLst/>
            <a:gdLst/>
            <a:ahLst/>
            <a:cxnLst/>
            <a:rect l="l" t="t" r="r" b="b"/>
            <a:pathLst>
              <a:path h="170814">
                <a:moveTo>
                  <a:pt x="0" y="0"/>
                </a:moveTo>
                <a:lnTo>
                  <a:pt x="0" y="170688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108" name="object 11108"/>
          <p:cNvSpPr/>
          <p:nvPr/>
        </p:nvSpPr>
        <p:spPr>
          <a:xfrm>
            <a:off x="4974820" y="1934788"/>
            <a:ext cx="0" cy="116465"/>
          </a:xfrm>
          <a:custGeom>
            <a:avLst/>
            <a:gdLst/>
            <a:ahLst/>
            <a:cxnLst/>
            <a:rect l="l" t="t" r="r" b="b"/>
            <a:pathLst>
              <a:path h="170814">
                <a:moveTo>
                  <a:pt x="0" y="0"/>
                </a:moveTo>
                <a:lnTo>
                  <a:pt x="0" y="170688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109" name="object 11109"/>
          <p:cNvSpPr/>
          <p:nvPr/>
        </p:nvSpPr>
        <p:spPr>
          <a:xfrm>
            <a:off x="4974820" y="2110394"/>
            <a:ext cx="0" cy="116465"/>
          </a:xfrm>
          <a:custGeom>
            <a:avLst/>
            <a:gdLst/>
            <a:ahLst/>
            <a:cxnLst/>
            <a:rect l="l" t="t" r="r" b="b"/>
            <a:pathLst>
              <a:path h="170814">
                <a:moveTo>
                  <a:pt x="0" y="0"/>
                </a:moveTo>
                <a:lnTo>
                  <a:pt x="0" y="170688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110" name="object 11110"/>
          <p:cNvSpPr/>
          <p:nvPr/>
        </p:nvSpPr>
        <p:spPr>
          <a:xfrm>
            <a:off x="4974820" y="2286000"/>
            <a:ext cx="0" cy="116465"/>
          </a:xfrm>
          <a:custGeom>
            <a:avLst/>
            <a:gdLst/>
            <a:ahLst/>
            <a:cxnLst/>
            <a:rect l="l" t="t" r="r" b="b"/>
            <a:pathLst>
              <a:path h="170814">
                <a:moveTo>
                  <a:pt x="0" y="0"/>
                </a:moveTo>
                <a:lnTo>
                  <a:pt x="0" y="170688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111" name="object 11111"/>
          <p:cNvSpPr/>
          <p:nvPr/>
        </p:nvSpPr>
        <p:spPr>
          <a:xfrm>
            <a:off x="4974820" y="2461606"/>
            <a:ext cx="0" cy="62345"/>
          </a:xfrm>
          <a:custGeom>
            <a:avLst/>
            <a:gdLst/>
            <a:ahLst/>
            <a:cxnLst/>
            <a:rect l="l" t="t" r="r" b="b"/>
            <a:pathLst>
              <a:path h="91439">
                <a:moveTo>
                  <a:pt x="0" y="0"/>
                </a:moveTo>
                <a:lnTo>
                  <a:pt x="0" y="91440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112" name="object 11112"/>
          <p:cNvSpPr/>
          <p:nvPr/>
        </p:nvSpPr>
        <p:spPr>
          <a:xfrm>
            <a:off x="4646468" y="1543050"/>
            <a:ext cx="0" cy="85292"/>
          </a:xfrm>
          <a:custGeom>
            <a:avLst/>
            <a:gdLst/>
            <a:ahLst/>
            <a:cxnLst/>
            <a:rect l="l" t="t" r="r" b="b"/>
            <a:pathLst>
              <a:path h="125094">
                <a:moveTo>
                  <a:pt x="0" y="0"/>
                </a:moveTo>
                <a:lnTo>
                  <a:pt x="0" y="124968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113" name="object 11113"/>
          <p:cNvSpPr/>
          <p:nvPr/>
        </p:nvSpPr>
        <p:spPr>
          <a:xfrm>
            <a:off x="4646468" y="1686444"/>
            <a:ext cx="0" cy="117764"/>
          </a:xfrm>
          <a:custGeom>
            <a:avLst/>
            <a:gdLst/>
            <a:ahLst/>
            <a:cxnLst/>
            <a:rect l="l" t="t" r="r" b="b"/>
            <a:pathLst>
              <a:path h="172719">
                <a:moveTo>
                  <a:pt x="0" y="0"/>
                </a:moveTo>
                <a:lnTo>
                  <a:pt x="0" y="172212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114" name="object 11114"/>
          <p:cNvSpPr/>
          <p:nvPr/>
        </p:nvSpPr>
        <p:spPr>
          <a:xfrm>
            <a:off x="4646468" y="1862050"/>
            <a:ext cx="0" cy="117764"/>
          </a:xfrm>
          <a:custGeom>
            <a:avLst/>
            <a:gdLst/>
            <a:ahLst/>
            <a:cxnLst/>
            <a:rect l="l" t="t" r="r" b="b"/>
            <a:pathLst>
              <a:path h="172719">
                <a:moveTo>
                  <a:pt x="0" y="0"/>
                </a:moveTo>
                <a:lnTo>
                  <a:pt x="0" y="172212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115" name="object 11115"/>
          <p:cNvSpPr/>
          <p:nvPr/>
        </p:nvSpPr>
        <p:spPr>
          <a:xfrm>
            <a:off x="4646468" y="2037657"/>
            <a:ext cx="0" cy="117764"/>
          </a:xfrm>
          <a:custGeom>
            <a:avLst/>
            <a:gdLst/>
            <a:ahLst/>
            <a:cxnLst/>
            <a:rect l="l" t="t" r="r" b="b"/>
            <a:pathLst>
              <a:path h="172719">
                <a:moveTo>
                  <a:pt x="0" y="0"/>
                </a:moveTo>
                <a:lnTo>
                  <a:pt x="0" y="172212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116" name="object 11116"/>
          <p:cNvSpPr/>
          <p:nvPr/>
        </p:nvSpPr>
        <p:spPr>
          <a:xfrm>
            <a:off x="4646468" y="2213263"/>
            <a:ext cx="0" cy="117764"/>
          </a:xfrm>
          <a:custGeom>
            <a:avLst/>
            <a:gdLst/>
            <a:ahLst/>
            <a:cxnLst/>
            <a:rect l="l" t="t" r="r" b="b"/>
            <a:pathLst>
              <a:path h="172720">
                <a:moveTo>
                  <a:pt x="0" y="0"/>
                </a:moveTo>
                <a:lnTo>
                  <a:pt x="0" y="172212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117" name="object 11117"/>
          <p:cNvSpPr/>
          <p:nvPr/>
        </p:nvSpPr>
        <p:spPr>
          <a:xfrm>
            <a:off x="4646468" y="2388870"/>
            <a:ext cx="0" cy="85292"/>
          </a:xfrm>
          <a:custGeom>
            <a:avLst/>
            <a:gdLst/>
            <a:ahLst/>
            <a:cxnLst/>
            <a:rect l="l" t="t" r="r" b="b"/>
            <a:pathLst>
              <a:path h="125095">
                <a:moveTo>
                  <a:pt x="0" y="0"/>
                </a:moveTo>
                <a:lnTo>
                  <a:pt x="0" y="124968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118" name="object 11118"/>
          <p:cNvSpPr/>
          <p:nvPr/>
        </p:nvSpPr>
        <p:spPr>
          <a:xfrm>
            <a:off x="4646468" y="2536421"/>
            <a:ext cx="0" cy="5195"/>
          </a:xfrm>
          <a:custGeom>
            <a:avLst/>
            <a:gdLst/>
            <a:ahLst/>
            <a:cxnLst/>
            <a:rect l="l" t="t" r="r" b="b"/>
            <a:pathLst>
              <a:path h="7620">
                <a:moveTo>
                  <a:pt x="-3048" y="3810"/>
                </a:moveTo>
                <a:lnTo>
                  <a:pt x="3048" y="381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119" name="object 11119"/>
          <p:cNvSpPr/>
          <p:nvPr/>
        </p:nvSpPr>
        <p:spPr>
          <a:xfrm>
            <a:off x="6940780" y="1462000"/>
            <a:ext cx="0" cy="62345"/>
          </a:xfrm>
          <a:custGeom>
            <a:avLst/>
            <a:gdLst/>
            <a:ahLst/>
            <a:cxnLst/>
            <a:rect l="l" t="t" r="r" b="b"/>
            <a:pathLst>
              <a:path h="91439">
                <a:moveTo>
                  <a:pt x="0" y="0"/>
                </a:moveTo>
                <a:lnTo>
                  <a:pt x="0" y="91440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120" name="object 11120"/>
          <p:cNvSpPr/>
          <p:nvPr/>
        </p:nvSpPr>
        <p:spPr>
          <a:xfrm>
            <a:off x="6940780" y="1583575"/>
            <a:ext cx="0" cy="116465"/>
          </a:xfrm>
          <a:custGeom>
            <a:avLst/>
            <a:gdLst/>
            <a:ahLst/>
            <a:cxnLst/>
            <a:rect l="l" t="t" r="r" b="b"/>
            <a:pathLst>
              <a:path h="170814">
                <a:moveTo>
                  <a:pt x="0" y="0"/>
                </a:moveTo>
                <a:lnTo>
                  <a:pt x="0" y="170688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121" name="object 11121"/>
          <p:cNvSpPr/>
          <p:nvPr/>
        </p:nvSpPr>
        <p:spPr>
          <a:xfrm>
            <a:off x="6940780" y="1759181"/>
            <a:ext cx="0" cy="116465"/>
          </a:xfrm>
          <a:custGeom>
            <a:avLst/>
            <a:gdLst/>
            <a:ahLst/>
            <a:cxnLst/>
            <a:rect l="l" t="t" r="r" b="b"/>
            <a:pathLst>
              <a:path h="170814">
                <a:moveTo>
                  <a:pt x="0" y="0"/>
                </a:moveTo>
                <a:lnTo>
                  <a:pt x="0" y="170688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122" name="object 11122"/>
          <p:cNvSpPr/>
          <p:nvPr/>
        </p:nvSpPr>
        <p:spPr>
          <a:xfrm>
            <a:off x="6940780" y="1934788"/>
            <a:ext cx="0" cy="116465"/>
          </a:xfrm>
          <a:custGeom>
            <a:avLst/>
            <a:gdLst/>
            <a:ahLst/>
            <a:cxnLst/>
            <a:rect l="l" t="t" r="r" b="b"/>
            <a:pathLst>
              <a:path h="170814">
                <a:moveTo>
                  <a:pt x="0" y="0"/>
                </a:moveTo>
                <a:lnTo>
                  <a:pt x="0" y="170688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123" name="object 11123"/>
          <p:cNvSpPr/>
          <p:nvPr/>
        </p:nvSpPr>
        <p:spPr>
          <a:xfrm>
            <a:off x="6940780" y="2110394"/>
            <a:ext cx="0" cy="116465"/>
          </a:xfrm>
          <a:custGeom>
            <a:avLst/>
            <a:gdLst/>
            <a:ahLst/>
            <a:cxnLst/>
            <a:rect l="l" t="t" r="r" b="b"/>
            <a:pathLst>
              <a:path h="170814">
                <a:moveTo>
                  <a:pt x="0" y="0"/>
                </a:moveTo>
                <a:lnTo>
                  <a:pt x="0" y="170688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124" name="object 11124"/>
          <p:cNvSpPr/>
          <p:nvPr/>
        </p:nvSpPr>
        <p:spPr>
          <a:xfrm>
            <a:off x="6940780" y="2286000"/>
            <a:ext cx="0" cy="116465"/>
          </a:xfrm>
          <a:custGeom>
            <a:avLst/>
            <a:gdLst/>
            <a:ahLst/>
            <a:cxnLst/>
            <a:rect l="l" t="t" r="r" b="b"/>
            <a:pathLst>
              <a:path h="170814">
                <a:moveTo>
                  <a:pt x="0" y="0"/>
                </a:moveTo>
                <a:lnTo>
                  <a:pt x="0" y="170688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125" name="object 11125"/>
          <p:cNvSpPr/>
          <p:nvPr/>
        </p:nvSpPr>
        <p:spPr>
          <a:xfrm>
            <a:off x="6940780" y="2461606"/>
            <a:ext cx="0" cy="62345"/>
          </a:xfrm>
          <a:custGeom>
            <a:avLst/>
            <a:gdLst/>
            <a:ahLst/>
            <a:cxnLst/>
            <a:rect l="l" t="t" r="r" b="b"/>
            <a:pathLst>
              <a:path h="91439">
                <a:moveTo>
                  <a:pt x="0" y="0"/>
                </a:moveTo>
                <a:lnTo>
                  <a:pt x="0" y="91440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126" name="object 11126"/>
          <p:cNvSpPr/>
          <p:nvPr/>
        </p:nvSpPr>
        <p:spPr>
          <a:xfrm>
            <a:off x="6285115" y="1553440"/>
            <a:ext cx="0" cy="93518"/>
          </a:xfrm>
          <a:custGeom>
            <a:avLst/>
            <a:gdLst/>
            <a:ahLst/>
            <a:cxnLst/>
            <a:rect l="l" t="t" r="r" b="b"/>
            <a:pathLst>
              <a:path h="137160">
                <a:moveTo>
                  <a:pt x="0" y="0"/>
                </a:moveTo>
                <a:lnTo>
                  <a:pt x="0" y="137160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127" name="object 11127"/>
          <p:cNvSpPr/>
          <p:nvPr/>
        </p:nvSpPr>
        <p:spPr>
          <a:xfrm>
            <a:off x="6285115" y="2305742"/>
            <a:ext cx="0" cy="93518"/>
          </a:xfrm>
          <a:custGeom>
            <a:avLst/>
            <a:gdLst/>
            <a:ahLst/>
            <a:cxnLst/>
            <a:rect l="l" t="t" r="r" b="b"/>
            <a:pathLst>
              <a:path h="137160">
                <a:moveTo>
                  <a:pt x="0" y="0"/>
                </a:moveTo>
                <a:lnTo>
                  <a:pt x="0" y="137160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128" name="object 11128"/>
          <p:cNvSpPr/>
          <p:nvPr/>
        </p:nvSpPr>
        <p:spPr>
          <a:xfrm>
            <a:off x="6285115" y="2435629"/>
            <a:ext cx="0" cy="106074"/>
          </a:xfrm>
          <a:custGeom>
            <a:avLst/>
            <a:gdLst/>
            <a:ahLst/>
            <a:cxnLst/>
            <a:rect l="l" t="t" r="r" b="b"/>
            <a:pathLst>
              <a:path h="155575">
                <a:moveTo>
                  <a:pt x="0" y="0"/>
                </a:moveTo>
                <a:lnTo>
                  <a:pt x="0" y="155448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129" name="object 11129"/>
          <p:cNvSpPr/>
          <p:nvPr/>
        </p:nvSpPr>
        <p:spPr>
          <a:xfrm>
            <a:off x="3007822" y="2854383"/>
            <a:ext cx="0" cy="43728"/>
          </a:xfrm>
          <a:custGeom>
            <a:avLst/>
            <a:gdLst/>
            <a:ahLst/>
            <a:cxnLst/>
            <a:rect l="l" t="t" r="r" b="b"/>
            <a:pathLst>
              <a:path h="64135">
                <a:moveTo>
                  <a:pt x="0" y="0"/>
                </a:moveTo>
                <a:lnTo>
                  <a:pt x="0" y="64008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130" name="object 11130"/>
          <p:cNvSpPr/>
          <p:nvPr/>
        </p:nvSpPr>
        <p:spPr>
          <a:xfrm>
            <a:off x="3007822" y="2911532"/>
            <a:ext cx="0" cy="90488"/>
          </a:xfrm>
          <a:custGeom>
            <a:avLst/>
            <a:gdLst/>
            <a:ahLst/>
            <a:cxnLst/>
            <a:rect l="l" t="t" r="r" b="b"/>
            <a:pathLst>
              <a:path h="132714">
                <a:moveTo>
                  <a:pt x="0" y="0"/>
                </a:moveTo>
                <a:lnTo>
                  <a:pt x="0" y="132588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131" name="object 11131"/>
          <p:cNvSpPr/>
          <p:nvPr/>
        </p:nvSpPr>
        <p:spPr>
          <a:xfrm>
            <a:off x="3007822" y="3060122"/>
            <a:ext cx="0" cy="117764"/>
          </a:xfrm>
          <a:custGeom>
            <a:avLst/>
            <a:gdLst/>
            <a:ahLst/>
            <a:cxnLst/>
            <a:rect l="l" t="t" r="r" b="b"/>
            <a:pathLst>
              <a:path h="172720">
                <a:moveTo>
                  <a:pt x="0" y="0"/>
                </a:moveTo>
                <a:lnTo>
                  <a:pt x="0" y="172212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132" name="object 11132"/>
          <p:cNvSpPr/>
          <p:nvPr/>
        </p:nvSpPr>
        <p:spPr>
          <a:xfrm>
            <a:off x="3007822" y="3235728"/>
            <a:ext cx="0" cy="117764"/>
          </a:xfrm>
          <a:custGeom>
            <a:avLst/>
            <a:gdLst/>
            <a:ahLst/>
            <a:cxnLst/>
            <a:rect l="l" t="t" r="r" b="b"/>
            <a:pathLst>
              <a:path h="172720">
                <a:moveTo>
                  <a:pt x="0" y="0"/>
                </a:moveTo>
                <a:lnTo>
                  <a:pt x="0" y="172212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133" name="object 11133"/>
          <p:cNvSpPr/>
          <p:nvPr/>
        </p:nvSpPr>
        <p:spPr>
          <a:xfrm>
            <a:off x="3007822" y="3411335"/>
            <a:ext cx="0" cy="117764"/>
          </a:xfrm>
          <a:custGeom>
            <a:avLst/>
            <a:gdLst/>
            <a:ahLst/>
            <a:cxnLst/>
            <a:rect l="l" t="t" r="r" b="b"/>
            <a:pathLst>
              <a:path h="172720">
                <a:moveTo>
                  <a:pt x="0" y="0"/>
                </a:moveTo>
                <a:lnTo>
                  <a:pt x="0" y="172212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134" name="object 11134"/>
          <p:cNvSpPr/>
          <p:nvPr/>
        </p:nvSpPr>
        <p:spPr>
          <a:xfrm>
            <a:off x="3007822" y="3586941"/>
            <a:ext cx="0" cy="117764"/>
          </a:xfrm>
          <a:custGeom>
            <a:avLst/>
            <a:gdLst/>
            <a:ahLst/>
            <a:cxnLst/>
            <a:rect l="l" t="t" r="r" b="b"/>
            <a:pathLst>
              <a:path h="172720">
                <a:moveTo>
                  <a:pt x="0" y="0"/>
                </a:moveTo>
                <a:lnTo>
                  <a:pt x="0" y="172212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135" name="object 11135"/>
          <p:cNvSpPr/>
          <p:nvPr/>
        </p:nvSpPr>
        <p:spPr>
          <a:xfrm>
            <a:off x="3007822" y="3762548"/>
            <a:ext cx="0" cy="90488"/>
          </a:xfrm>
          <a:custGeom>
            <a:avLst/>
            <a:gdLst/>
            <a:ahLst/>
            <a:cxnLst/>
            <a:rect l="l" t="t" r="r" b="b"/>
            <a:pathLst>
              <a:path h="132714">
                <a:moveTo>
                  <a:pt x="0" y="0"/>
                </a:moveTo>
                <a:lnTo>
                  <a:pt x="0" y="132588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136" name="object 11136"/>
          <p:cNvSpPr/>
          <p:nvPr/>
        </p:nvSpPr>
        <p:spPr>
          <a:xfrm>
            <a:off x="4974820" y="2861656"/>
            <a:ext cx="0" cy="36368"/>
          </a:xfrm>
          <a:custGeom>
            <a:avLst/>
            <a:gdLst/>
            <a:ahLst/>
            <a:cxnLst/>
            <a:rect l="l" t="t" r="r" b="b"/>
            <a:pathLst>
              <a:path h="53339">
                <a:moveTo>
                  <a:pt x="0" y="0"/>
                </a:moveTo>
                <a:lnTo>
                  <a:pt x="0" y="53340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137" name="object 11137"/>
          <p:cNvSpPr/>
          <p:nvPr/>
        </p:nvSpPr>
        <p:spPr>
          <a:xfrm>
            <a:off x="4974820" y="2911532"/>
            <a:ext cx="0" cy="123825"/>
          </a:xfrm>
          <a:custGeom>
            <a:avLst/>
            <a:gdLst/>
            <a:ahLst/>
            <a:cxnLst/>
            <a:rect l="l" t="t" r="r" b="b"/>
            <a:pathLst>
              <a:path h="181610">
                <a:moveTo>
                  <a:pt x="0" y="0"/>
                </a:moveTo>
                <a:lnTo>
                  <a:pt x="0" y="181356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138" name="object 11138"/>
          <p:cNvSpPr/>
          <p:nvPr/>
        </p:nvSpPr>
        <p:spPr>
          <a:xfrm>
            <a:off x="4974820" y="3094412"/>
            <a:ext cx="0" cy="116465"/>
          </a:xfrm>
          <a:custGeom>
            <a:avLst/>
            <a:gdLst/>
            <a:ahLst/>
            <a:cxnLst/>
            <a:rect l="l" t="t" r="r" b="b"/>
            <a:pathLst>
              <a:path h="170814">
                <a:moveTo>
                  <a:pt x="0" y="0"/>
                </a:moveTo>
                <a:lnTo>
                  <a:pt x="0" y="170688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139" name="object 11139"/>
          <p:cNvSpPr/>
          <p:nvPr/>
        </p:nvSpPr>
        <p:spPr>
          <a:xfrm>
            <a:off x="4974820" y="3270019"/>
            <a:ext cx="0" cy="116465"/>
          </a:xfrm>
          <a:custGeom>
            <a:avLst/>
            <a:gdLst/>
            <a:ahLst/>
            <a:cxnLst/>
            <a:rect l="l" t="t" r="r" b="b"/>
            <a:pathLst>
              <a:path h="170814">
                <a:moveTo>
                  <a:pt x="0" y="0"/>
                </a:moveTo>
                <a:lnTo>
                  <a:pt x="0" y="170688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140" name="object 11140"/>
          <p:cNvSpPr/>
          <p:nvPr/>
        </p:nvSpPr>
        <p:spPr>
          <a:xfrm>
            <a:off x="4974820" y="3445626"/>
            <a:ext cx="0" cy="116465"/>
          </a:xfrm>
          <a:custGeom>
            <a:avLst/>
            <a:gdLst/>
            <a:ahLst/>
            <a:cxnLst/>
            <a:rect l="l" t="t" r="r" b="b"/>
            <a:pathLst>
              <a:path h="170814">
                <a:moveTo>
                  <a:pt x="0" y="0"/>
                </a:moveTo>
                <a:lnTo>
                  <a:pt x="0" y="170688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141" name="object 11141"/>
          <p:cNvSpPr/>
          <p:nvPr/>
        </p:nvSpPr>
        <p:spPr>
          <a:xfrm>
            <a:off x="4974820" y="3621232"/>
            <a:ext cx="0" cy="116465"/>
          </a:xfrm>
          <a:custGeom>
            <a:avLst/>
            <a:gdLst/>
            <a:ahLst/>
            <a:cxnLst/>
            <a:rect l="l" t="t" r="r" b="b"/>
            <a:pathLst>
              <a:path h="170814">
                <a:moveTo>
                  <a:pt x="0" y="0"/>
                </a:moveTo>
                <a:lnTo>
                  <a:pt x="0" y="170688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142" name="object 11142"/>
          <p:cNvSpPr/>
          <p:nvPr/>
        </p:nvSpPr>
        <p:spPr>
          <a:xfrm>
            <a:off x="4974820" y="3796838"/>
            <a:ext cx="0" cy="123825"/>
          </a:xfrm>
          <a:custGeom>
            <a:avLst/>
            <a:gdLst/>
            <a:ahLst/>
            <a:cxnLst/>
            <a:rect l="l" t="t" r="r" b="b"/>
            <a:pathLst>
              <a:path h="181610">
                <a:moveTo>
                  <a:pt x="0" y="0"/>
                </a:moveTo>
                <a:lnTo>
                  <a:pt x="0" y="181356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143" name="object 11143"/>
          <p:cNvSpPr/>
          <p:nvPr/>
        </p:nvSpPr>
        <p:spPr>
          <a:xfrm>
            <a:off x="7269133" y="1553440"/>
            <a:ext cx="0" cy="93518"/>
          </a:xfrm>
          <a:custGeom>
            <a:avLst/>
            <a:gdLst/>
            <a:ahLst/>
            <a:cxnLst/>
            <a:rect l="l" t="t" r="r" b="b"/>
            <a:pathLst>
              <a:path h="137160">
                <a:moveTo>
                  <a:pt x="0" y="0"/>
                </a:moveTo>
                <a:lnTo>
                  <a:pt x="0" y="137160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144" name="object 11144"/>
          <p:cNvSpPr/>
          <p:nvPr/>
        </p:nvSpPr>
        <p:spPr>
          <a:xfrm>
            <a:off x="7269133" y="1879716"/>
            <a:ext cx="0" cy="93518"/>
          </a:xfrm>
          <a:custGeom>
            <a:avLst/>
            <a:gdLst/>
            <a:ahLst/>
            <a:cxnLst/>
            <a:rect l="l" t="t" r="r" b="b"/>
            <a:pathLst>
              <a:path h="137160">
                <a:moveTo>
                  <a:pt x="0" y="0"/>
                </a:moveTo>
                <a:lnTo>
                  <a:pt x="0" y="137160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145" name="object 11145"/>
          <p:cNvSpPr/>
          <p:nvPr/>
        </p:nvSpPr>
        <p:spPr>
          <a:xfrm>
            <a:off x="7269133" y="2213264"/>
            <a:ext cx="0" cy="93518"/>
          </a:xfrm>
          <a:custGeom>
            <a:avLst/>
            <a:gdLst/>
            <a:ahLst/>
            <a:cxnLst/>
            <a:rect l="l" t="t" r="r" b="b"/>
            <a:pathLst>
              <a:path h="137160">
                <a:moveTo>
                  <a:pt x="0" y="0"/>
                </a:moveTo>
                <a:lnTo>
                  <a:pt x="0" y="137160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146" name="object 11146"/>
          <p:cNvSpPr/>
          <p:nvPr/>
        </p:nvSpPr>
        <p:spPr>
          <a:xfrm>
            <a:off x="7886352" y="5078038"/>
            <a:ext cx="0" cy="94817"/>
          </a:xfrm>
          <a:custGeom>
            <a:avLst/>
            <a:gdLst/>
            <a:ahLst/>
            <a:cxnLst/>
            <a:rect l="l" t="t" r="r" b="b"/>
            <a:pathLst>
              <a:path h="139065">
                <a:moveTo>
                  <a:pt x="0" y="13868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147" name="object 11147"/>
          <p:cNvSpPr/>
          <p:nvPr/>
        </p:nvSpPr>
        <p:spPr>
          <a:xfrm>
            <a:off x="7884274" y="5078036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30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148" name="object 11148"/>
          <p:cNvSpPr/>
          <p:nvPr/>
        </p:nvSpPr>
        <p:spPr>
          <a:xfrm>
            <a:off x="7884275" y="5078036"/>
            <a:ext cx="0" cy="94817"/>
          </a:xfrm>
          <a:custGeom>
            <a:avLst/>
            <a:gdLst/>
            <a:ahLst/>
            <a:cxnLst/>
            <a:rect l="l" t="t" r="r" b="b"/>
            <a:pathLst>
              <a:path h="139065">
                <a:moveTo>
                  <a:pt x="0" y="0"/>
                </a:moveTo>
                <a:lnTo>
                  <a:pt x="0" y="13868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149" name="object 11149"/>
          <p:cNvSpPr/>
          <p:nvPr/>
        </p:nvSpPr>
        <p:spPr>
          <a:xfrm>
            <a:off x="7884276" y="5172594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150" name="object 11150"/>
          <p:cNvSpPr/>
          <p:nvPr/>
        </p:nvSpPr>
        <p:spPr>
          <a:xfrm>
            <a:off x="7886352" y="4975166"/>
            <a:ext cx="0" cy="97848"/>
          </a:xfrm>
          <a:custGeom>
            <a:avLst/>
            <a:gdLst/>
            <a:ahLst/>
            <a:cxnLst/>
            <a:rect l="l" t="t" r="r" b="b"/>
            <a:pathLst>
              <a:path h="143509">
                <a:moveTo>
                  <a:pt x="0" y="14325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151" name="object 11151"/>
          <p:cNvSpPr/>
          <p:nvPr/>
        </p:nvSpPr>
        <p:spPr>
          <a:xfrm>
            <a:off x="7884274" y="4975166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30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152" name="object 11152"/>
          <p:cNvSpPr/>
          <p:nvPr/>
        </p:nvSpPr>
        <p:spPr>
          <a:xfrm>
            <a:off x="7884275" y="4975166"/>
            <a:ext cx="0" cy="97848"/>
          </a:xfrm>
          <a:custGeom>
            <a:avLst/>
            <a:gdLst/>
            <a:ahLst/>
            <a:cxnLst/>
            <a:rect l="l" t="t" r="r" b="b"/>
            <a:pathLst>
              <a:path h="143509">
                <a:moveTo>
                  <a:pt x="0" y="0"/>
                </a:moveTo>
                <a:lnTo>
                  <a:pt x="0" y="14325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153" name="object 11153"/>
          <p:cNvSpPr/>
          <p:nvPr/>
        </p:nvSpPr>
        <p:spPr>
          <a:xfrm>
            <a:off x="7884276" y="5072842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154" name="object 11154"/>
          <p:cNvSpPr/>
          <p:nvPr/>
        </p:nvSpPr>
        <p:spPr>
          <a:xfrm>
            <a:off x="7886352" y="4873336"/>
            <a:ext cx="0" cy="96982"/>
          </a:xfrm>
          <a:custGeom>
            <a:avLst/>
            <a:gdLst/>
            <a:ahLst/>
            <a:cxnLst/>
            <a:rect l="l" t="t" r="r" b="b"/>
            <a:pathLst>
              <a:path h="142240">
                <a:moveTo>
                  <a:pt x="0" y="14173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155" name="object 11155"/>
          <p:cNvSpPr/>
          <p:nvPr/>
        </p:nvSpPr>
        <p:spPr>
          <a:xfrm>
            <a:off x="7884274" y="4873336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30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156" name="object 11156"/>
          <p:cNvSpPr/>
          <p:nvPr/>
        </p:nvSpPr>
        <p:spPr>
          <a:xfrm>
            <a:off x="7884275" y="4873336"/>
            <a:ext cx="0" cy="96982"/>
          </a:xfrm>
          <a:custGeom>
            <a:avLst/>
            <a:gdLst/>
            <a:ahLst/>
            <a:cxnLst/>
            <a:rect l="l" t="t" r="r" b="b"/>
            <a:pathLst>
              <a:path h="142240">
                <a:moveTo>
                  <a:pt x="0" y="0"/>
                </a:moveTo>
                <a:lnTo>
                  <a:pt x="0" y="14173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157" name="object 11157"/>
          <p:cNvSpPr/>
          <p:nvPr/>
        </p:nvSpPr>
        <p:spPr>
          <a:xfrm>
            <a:off x="7884276" y="4969972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158" name="object 11158"/>
          <p:cNvSpPr/>
          <p:nvPr/>
        </p:nvSpPr>
        <p:spPr>
          <a:xfrm>
            <a:off x="7886352" y="4770466"/>
            <a:ext cx="0" cy="97848"/>
          </a:xfrm>
          <a:custGeom>
            <a:avLst/>
            <a:gdLst/>
            <a:ahLst/>
            <a:cxnLst/>
            <a:rect l="l" t="t" r="r" b="b"/>
            <a:pathLst>
              <a:path h="143509">
                <a:moveTo>
                  <a:pt x="0" y="14325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159" name="object 11159"/>
          <p:cNvSpPr/>
          <p:nvPr/>
        </p:nvSpPr>
        <p:spPr>
          <a:xfrm>
            <a:off x="7884274" y="4770466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30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160" name="object 11160"/>
          <p:cNvSpPr/>
          <p:nvPr/>
        </p:nvSpPr>
        <p:spPr>
          <a:xfrm>
            <a:off x="7884275" y="4770466"/>
            <a:ext cx="0" cy="97848"/>
          </a:xfrm>
          <a:custGeom>
            <a:avLst/>
            <a:gdLst/>
            <a:ahLst/>
            <a:cxnLst/>
            <a:rect l="l" t="t" r="r" b="b"/>
            <a:pathLst>
              <a:path h="143509">
                <a:moveTo>
                  <a:pt x="0" y="0"/>
                </a:moveTo>
                <a:lnTo>
                  <a:pt x="0" y="14325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161" name="object 11161"/>
          <p:cNvSpPr/>
          <p:nvPr/>
        </p:nvSpPr>
        <p:spPr>
          <a:xfrm>
            <a:off x="7884276" y="4868141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162" name="object 11162"/>
          <p:cNvSpPr/>
          <p:nvPr/>
        </p:nvSpPr>
        <p:spPr>
          <a:xfrm>
            <a:off x="7886352" y="4667595"/>
            <a:ext cx="0" cy="97848"/>
          </a:xfrm>
          <a:custGeom>
            <a:avLst/>
            <a:gdLst/>
            <a:ahLst/>
            <a:cxnLst/>
            <a:rect l="l" t="t" r="r" b="b"/>
            <a:pathLst>
              <a:path h="143509">
                <a:moveTo>
                  <a:pt x="0" y="14325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163" name="object 11163"/>
          <p:cNvSpPr/>
          <p:nvPr/>
        </p:nvSpPr>
        <p:spPr>
          <a:xfrm>
            <a:off x="7884274" y="4667596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30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164" name="object 11164"/>
          <p:cNvSpPr/>
          <p:nvPr/>
        </p:nvSpPr>
        <p:spPr>
          <a:xfrm>
            <a:off x="7884275" y="4667596"/>
            <a:ext cx="0" cy="97848"/>
          </a:xfrm>
          <a:custGeom>
            <a:avLst/>
            <a:gdLst/>
            <a:ahLst/>
            <a:cxnLst/>
            <a:rect l="l" t="t" r="r" b="b"/>
            <a:pathLst>
              <a:path h="143509">
                <a:moveTo>
                  <a:pt x="0" y="0"/>
                </a:moveTo>
                <a:lnTo>
                  <a:pt x="0" y="14325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165" name="object 11165"/>
          <p:cNvSpPr/>
          <p:nvPr/>
        </p:nvSpPr>
        <p:spPr>
          <a:xfrm>
            <a:off x="7884276" y="4765270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166" name="object 11166"/>
          <p:cNvSpPr/>
          <p:nvPr/>
        </p:nvSpPr>
        <p:spPr>
          <a:xfrm>
            <a:off x="7886352" y="4565764"/>
            <a:ext cx="0" cy="96982"/>
          </a:xfrm>
          <a:custGeom>
            <a:avLst/>
            <a:gdLst/>
            <a:ahLst/>
            <a:cxnLst/>
            <a:rect l="l" t="t" r="r" b="b"/>
            <a:pathLst>
              <a:path h="142240">
                <a:moveTo>
                  <a:pt x="0" y="14173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167" name="object 11167"/>
          <p:cNvSpPr/>
          <p:nvPr/>
        </p:nvSpPr>
        <p:spPr>
          <a:xfrm>
            <a:off x="7884274" y="4565765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30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168" name="object 11168"/>
          <p:cNvSpPr/>
          <p:nvPr/>
        </p:nvSpPr>
        <p:spPr>
          <a:xfrm>
            <a:off x="7884275" y="4565765"/>
            <a:ext cx="0" cy="96982"/>
          </a:xfrm>
          <a:custGeom>
            <a:avLst/>
            <a:gdLst/>
            <a:ahLst/>
            <a:cxnLst/>
            <a:rect l="l" t="t" r="r" b="b"/>
            <a:pathLst>
              <a:path h="142240">
                <a:moveTo>
                  <a:pt x="0" y="0"/>
                </a:moveTo>
                <a:lnTo>
                  <a:pt x="0" y="14173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169" name="object 11169"/>
          <p:cNvSpPr/>
          <p:nvPr/>
        </p:nvSpPr>
        <p:spPr>
          <a:xfrm>
            <a:off x="7884276" y="4662400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170" name="object 11170"/>
          <p:cNvSpPr/>
          <p:nvPr/>
        </p:nvSpPr>
        <p:spPr>
          <a:xfrm>
            <a:off x="7886352" y="4462894"/>
            <a:ext cx="0" cy="97848"/>
          </a:xfrm>
          <a:custGeom>
            <a:avLst/>
            <a:gdLst/>
            <a:ahLst/>
            <a:cxnLst/>
            <a:rect l="l" t="t" r="r" b="b"/>
            <a:pathLst>
              <a:path h="143509">
                <a:moveTo>
                  <a:pt x="0" y="14325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171" name="object 11171"/>
          <p:cNvSpPr/>
          <p:nvPr/>
        </p:nvSpPr>
        <p:spPr>
          <a:xfrm>
            <a:off x="7884274" y="4462895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30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172" name="object 11172"/>
          <p:cNvSpPr/>
          <p:nvPr/>
        </p:nvSpPr>
        <p:spPr>
          <a:xfrm>
            <a:off x="7884275" y="4462895"/>
            <a:ext cx="0" cy="97848"/>
          </a:xfrm>
          <a:custGeom>
            <a:avLst/>
            <a:gdLst/>
            <a:ahLst/>
            <a:cxnLst/>
            <a:rect l="l" t="t" r="r" b="b"/>
            <a:pathLst>
              <a:path h="143509">
                <a:moveTo>
                  <a:pt x="0" y="0"/>
                </a:moveTo>
                <a:lnTo>
                  <a:pt x="0" y="14325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173" name="object 11173"/>
          <p:cNvSpPr/>
          <p:nvPr/>
        </p:nvSpPr>
        <p:spPr>
          <a:xfrm>
            <a:off x="7884276" y="4560569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174" name="object 11174"/>
          <p:cNvSpPr/>
          <p:nvPr/>
        </p:nvSpPr>
        <p:spPr>
          <a:xfrm>
            <a:off x="7886352" y="4361064"/>
            <a:ext cx="0" cy="96982"/>
          </a:xfrm>
          <a:custGeom>
            <a:avLst/>
            <a:gdLst/>
            <a:ahLst/>
            <a:cxnLst/>
            <a:rect l="l" t="t" r="r" b="b"/>
            <a:pathLst>
              <a:path h="142240">
                <a:moveTo>
                  <a:pt x="0" y="14173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175" name="object 11175"/>
          <p:cNvSpPr/>
          <p:nvPr/>
        </p:nvSpPr>
        <p:spPr>
          <a:xfrm>
            <a:off x="7884274" y="4361065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30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176" name="object 11176"/>
          <p:cNvSpPr/>
          <p:nvPr/>
        </p:nvSpPr>
        <p:spPr>
          <a:xfrm>
            <a:off x="7884275" y="4361064"/>
            <a:ext cx="0" cy="96982"/>
          </a:xfrm>
          <a:custGeom>
            <a:avLst/>
            <a:gdLst/>
            <a:ahLst/>
            <a:cxnLst/>
            <a:rect l="l" t="t" r="r" b="b"/>
            <a:pathLst>
              <a:path h="142240">
                <a:moveTo>
                  <a:pt x="0" y="0"/>
                </a:moveTo>
                <a:lnTo>
                  <a:pt x="0" y="14173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177" name="object 11177"/>
          <p:cNvSpPr/>
          <p:nvPr/>
        </p:nvSpPr>
        <p:spPr>
          <a:xfrm>
            <a:off x="7884276" y="4457699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178" name="object 11178"/>
          <p:cNvSpPr/>
          <p:nvPr/>
        </p:nvSpPr>
        <p:spPr>
          <a:xfrm>
            <a:off x="7886352" y="4258194"/>
            <a:ext cx="0" cy="97848"/>
          </a:xfrm>
          <a:custGeom>
            <a:avLst/>
            <a:gdLst/>
            <a:ahLst/>
            <a:cxnLst/>
            <a:rect l="l" t="t" r="r" b="b"/>
            <a:pathLst>
              <a:path h="143510">
                <a:moveTo>
                  <a:pt x="0" y="14325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179" name="object 11179"/>
          <p:cNvSpPr/>
          <p:nvPr/>
        </p:nvSpPr>
        <p:spPr>
          <a:xfrm>
            <a:off x="7884274" y="4258195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30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180" name="object 11180"/>
          <p:cNvSpPr/>
          <p:nvPr/>
        </p:nvSpPr>
        <p:spPr>
          <a:xfrm>
            <a:off x="7884275" y="4258194"/>
            <a:ext cx="0" cy="97848"/>
          </a:xfrm>
          <a:custGeom>
            <a:avLst/>
            <a:gdLst/>
            <a:ahLst/>
            <a:cxnLst/>
            <a:rect l="l" t="t" r="r" b="b"/>
            <a:pathLst>
              <a:path h="143510">
                <a:moveTo>
                  <a:pt x="0" y="0"/>
                </a:moveTo>
                <a:lnTo>
                  <a:pt x="0" y="14325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181" name="object 11181"/>
          <p:cNvSpPr/>
          <p:nvPr/>
        </p:nvSpPr>
        <p:spPr>
          <a:xfrm>
            <a:off x="7884276" y="4355869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182" name="object 11182"/>
          <p:cNvSpPr/>
          <p:nvPr/>
        </p:nvSpPr>
        <p:spPr>
          <a:xfrm>
            <a:off x="7886352" y="4158442"/>
            <a:ext cx="0" cy="94817"/>
          </a:xfrm>
          <a:custGeom>
            <a:avLst/>
            <a:gdLst/>
            <a:ahLst/>
            <a:cxnLst/>
            <a:rect l="l" t="t" r="r" b="b"/>
            <a:pathLst>
              <a:path h="139064">
                <a:moveTo>
                  <a:pt x="0" y="13868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183" name="object 11183"/>
          <p:cNvSpPr/>
          <p:nvPr/>
        </p:nvSpPr>
        <p:spPr>
          <a:xfrm>
            <a:off x="7884274" y="4158441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30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184" name="object 11184"/>
          <p:cNvSpPr/>
          <p:nvPr/>
        </p:nvSpPr>
        <p:spPr>
          <a:xfrm>
            <a:off x="7884275" y="4158442"/>
            <a:ext cx="0" cy="94817"/>
          </a:xfrm>
          <a:custGeom>
            <a:avLst/>
            <a:gdLst/>
            <a:ahLst/>
            <a:cxnLst/>
            <a:rect l="l" t="t" r="r" b="b"/>
            <a:pathLst>
              <a:path h="139064">
                <a:moveTo>
                  <a:pt x="0" y="0"/>
                </a:moveTo>
                <a:lnTo>
                  <a:pt x="0" y="13868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185" name="object 11185"/>
          <p:cNvSpPr/>
          <p:nvPr/>
        </p:nvSpPr>
        <p:spPr>
          <a:xfrm>
            <a:off x="7884276" y="4252999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186" name="object 11186"/>
          <p:cNvSpPr/>
          <p:nvPr/>
        </p:nvSpPr>
        <p:spPr>
          <a:xfrm>
            <a:off x="7881158" y="4148051"/>
            <a:ext cx="0" cy="107373"/>
          </a:xfrm>
          <a:custGeom>
            <a:avLst/>
            <a:gdLst/>
            <a:ahLst/>
            <a:cxnLst/>
            <a:rect l="l" t="t" r="r" b="b"/>
            <a:pathLst>
              <a:path h="157479">
                <a:moveTo>
                  <a:pt x="0" y="0"/>
                </a:moveTo>
                <a:lnTo>
                  <a:pt x="0" y="1569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187" name="object 11187"/>
          <p:cNvSpPr/>
          <p:nvPr/>
        </p:nvSpPr>
        <p:spPr>
          <a:xfrm>
            <a:off x="7894666" y="4153247"/>
            <a:ext cx="0" cy="5195"/>
          </a:xfrm>
          <a:custGeom>
            <a:avLst/>
            <a:gdLst/>
            <a:ahLst/>
            <a:cxnLst/>
            <a:rect l="l" t="t" r="r" b="b"/>
            <a:pathLst>
              <a:path h="7620">
                <a:moveTo>
                  <a:pt x="0" y="76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188" name="object 11188"/>
          <p:cNvSpPr/>
          <p:nvPr/>
        </p:nvSpPr>
        <p:spPr>
          <a:xfrm>
            <a:off x="7881157" y="4153246"/>
            <a:ext cx="13855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1981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189" name="object 11189"/>
          <p:cNvSpPr/>
          <p:nvPr/>
        </p:nvSpPr>
        <p:spPr>
          <a:xfrm>
            <a:off x="7881158" y="4153247"/>
            <a:ext cx="0" cy="5195"/>
          </a:xfrm>
          <a:custGeom>
            <a:avLst/>
            <a:gdLst/>
            <a:ahLst/>
            <a:cxnLst/>
            <a:rect l="l" t="t" r="r" b="b"/>
            <a:pathLst>
              <a:path h="7620">
                <a:moveTo>
                  <a:pt x="0" y="0"/>
                </a:moveTo>
                <a:lnTo>
                  <a:pt x="0" y="76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190" name="object 11190"/>
          <p:cNvSpPr/>
          <p:nvPr/>
        </p:nvSpPr>
        <p:spPr>
          <a:xfrm>
            <a:off x="7881157" y="4158441"/>
            <a:ext cx="13855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191" name="object 11191"/>
          <p:cNvSpPr/>
          <p:nvPr/>
        </p:nvSpPr>
        <p:spPr>
          <a:xfrm>
            <a:off x="7894666" y="4160519"/>
            <a:ext cx="0" cy="1018309"/>
          </a:xfrm>
          <a:custGeom>
            <a:avLst/>
            <a:gdLst/>
            <a:ahLst/>
            <a:cxnLst/>
            <a:rect l="l" t="t" r="r" b="b"/>
            <a:pathLst>
              <a:path h="1493520">
                <a:moveTo>
                  <a:pt x="0" y="0"/>
                </a:moveTo>
                <a:lnTo>
                  <a:pt x="0" y="14935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192" name="object 11192"/>
          <p:cNvSpPr/>
          <p:nvPr/>
        </p:nvSpPr>
        <p:spPr>
          <a:xfrm>
            <a:off x="7881157" y="5172594"/>
            <a:ext cx="13855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1981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193" name="object 11193"/>
          <p:cNvSpPr/>
          <p:nvPr/>
        </p:nvSpPr>
        <p:spPr>
          <a:xfrm>
            <a:off x="7881158" y="5172594"/>
            <a:ext cx="0" cy="5195"/>
          </a:xfrm>
          <a:custGeom>
            <a:avLst/>
            <a:gdLst/>
            <a:ahLst/>
            <a:cxnLst/>
            <a:rect l="l" t="t" r="r" b="b"/>
            <a:pathLst>
              <a:path h="7620">
                <a:moveTo>
                  <a:pt x="0" y="0"/>
                </a:moveTo>
                <a:lnTo>
                  <a:pt x="0" y="76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194" name="object 11194"/>
          <p:cNvSpPr/>
          <p:nvPr/>
        </p:nvSpPr>
        <p:spPr>
          <a:xfrm>
            <a:off x="7881157" y="5177790"/>
            <a:ext cx="13855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195" name="object 11195"/>
          <p:cNvSpPr/>
          <p:nvPr/>
        </p:nvSpPr>
        <p:spPr>
          <a:xfrm>
            <a:off x="7881157" y="5072842"/>
            <a:ext cx="13855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1981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196" name="object 11196"/>
          <p:cNvSpPr/>
          <p:nvPr/>
        </p:nvSpPr>
        <p:spPr>
          <a:xfrm>
            <a:off x="7881158" y="5072842"/>
            <a:ext cx="0" cy="5195"/>
          </a:xfrm>
          <a:custGeom>
            <a:avLst/>
            <a:gdLst/>
            <a:ahLst/>
            <a:cxnLst/>
            <a:rect l="l" t="t" r="r" b="b"/>
            <a:pathLst>
              <a:path h="7620">
                <a:moveTo>
                  <a:pt x="0" y="0"/>
                </a:moveTo>
                <a:lnTo>
                  <a:pt x="0" y="761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197" name="object 11197"/>
          <p:cNvSpPr/>
          <p:nvPr/>
        </p:nvSpPr>
        <p:spPr>
          <a:xfrm>
            <a:off x="7881157" y="5078036"/>
            <a:ext cx="13855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198" name="object 11198"/>
          <p:cNvSpPr/>
          <p:nvPr/>
        </p:nvSpPr>
        <p:spPr>
          <a:xfrm>
            <a:off x="7881157" y="4969972"/>
            <a:ext cx="13855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1981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199" name="object 11199"/>
          <p:cNvSpPr/>
          <p:nvPr/>
        </p:nvSpPr>
        <p:spPr>
          <a:xfrm>
            <a:off x="7881158" y="4969972"/>
            <a:ext cx="0" cy="5195"/>
          </a:xfrm>
          <a:custGeom>
            <a:avLst/>
            <a:gdLst/>
            <a:ahLst/>
            <a:cxnLst/>
            <a:rect l="l" t="t" r="r" b="b"/>
            <a:pathLst>
              <a:path h="7620">
                <a:moveTo>
                  <a:pt x="0" y="0"/>
                </a:moveTo>
                <a:lnTo>
                  <a:pt x="0" y="761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200" name="object 11200"/>
          <p:cNvSpPr/>
          <p:nvPr/>
        </p:nvSpPr>
        <p:spPr>
          <a:xfrm>
            <a:off x="7881157" y="4975166"/>
            <a:ext cx="13855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201" name="object 11201"/>
          <p:cNvSpPr/>
          <p:nvPr/>
        </p:nvSpPr>
        <p:spPr>
          <a:xfrm>
            <a:off x="7881157" y="4868141"/>
            <a:ext cx="13855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1981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202" name="object 11202"/>
          <p:cNvSpPr/>
          <p:nvPr/>
        </p:nvSpPr>
        <p:spPr>
          <a:xfrm>
            <a:off x="7881158" y="4868141"/>
            <a:ext cx="0" cy="5195"/>
          </a:xfrm>
          <a:custGeom>
            <a:avLst/>
            <a:gdLst/>
            <a:ahLst/>
            <a:cxnLst/>
            <a:rect l="l" t="t" r="r" b="b"/>
            <a:pathLst>
              <a:path h="7620">
                <a:moveTo>
                  <a:pt x="0" y="0"/>
                </a:moveTo>
                <a:lnTo>
                  <a:pt x="0" y="761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203" name="object 11203"/>
          <p:cNvSpPr/>
          <p:nvPr/>
        </p:nvSpPr>
        <p:spPr>
          <a:xfrm>
            <a:off x="7881157" y="4873336"/>
            <a:ext cx="13855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204" name="object 11204"/>
          <p:cNvSpPr/>
          <p:nvPr/>
        </p:nvSpPr>
        <p:spPr>
          <a:xfrm>
            <a:off x="7881157" y="4662400"/>
            <a:ext cx="13855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1981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205" name="object 11205"/>
          <p:cNvSpPr/>
          <p:nvPr/>
        </p:nvSpPr>
        <p:spPr>
          <a:xfrm>
            <a:off x="7881158" y="4662400"/>
            <a:ext cx="0" cy="5195"/>
          </a:xfrm>
          <a:custGeom>
            <a:avLst/>
            <a:gdLst/>
            <a:ahLst/>
            <a:cxnLst/>
            <a:rect l="l" t="t" r="r" b="b"/>
            <a:pathLst>
              <a:path h="7620">
                <a:moveTo>
                  <a:pt x="0" y="0"/>
                </a:moveTo>
                <a:lnTo>
                  <a:pt x="0" y="76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206" name="object 11206"/>
          <p:cNvSpPr/>
          <p:nvPr/>
        </p:nvSpPr>
        <p:spPr>
          <a:xfrm>
            <a:off x="7881157" y="4667596"/>
            <a:ext cx="13855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207" name="object 11207"/>
          <p:cNvSpPr/>
          <p:nvPr/>
        </p:nvSpPr>
        <p:spPr>
          <a:xfrm>
            <a:off x="7881157" y="4457699"/>
            <a:ext cx="13855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1981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208" name="object 11208"/>
          <p:cNvSpPr/>
          <p:nvPr/>
        </p:nvSpPr>
        <p:spPr>
          <a:xfrm>
            <a:off x="7881158" y="4457700"/>
            <a:ext cx="0" cy="5195"/>
          </a:xfrm>
          <a:custGeom>
            <a:avLst/>
            <a:gdLst/>
            <a:ahLst/>
            <a:cxnLst/>
            <a:rect l="l" t="t" r="r" b="b"/>
            <a:pathLst>
              <a:path h="7620">
                <a:moveTo>
                  <a:pt x="0" y="0"/>
                </a:moveTo>
                <a:lnTo>
                  <a:pt x="0" y="76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209" name="object 11209"/>
          <p:cNvSpPr/>
          <p:nvPr/>
        </p:nvSpPr>
        <p:spPr>
          <a:xfrm>
            <a:off x="7881157" y="4462895"/>
            <a:ext cx="13855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210" name="object 11210"/>
          <p:cNvSpPr/>
          <p:nvPr/>
        </p:nvSpPr>
        <p:spPr>
          <a:xfrm>
            <a:off x="7881157" y="4252999"/>
            <a:ext cx="13855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1981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211" name="object 11211"/>
          <p:cNvSpPr/>
          <p:nvPr/>
        </p:nvSpPr>
        <p:spPr>
          <a:xfrm>
            <a:off x="7881158" y="4252999"/>
            <a:ext cx="0" cy="5195"/>
          </a:xfrm>
          <a:custGeom>
            <a:avLst/>
            <a:gdLst/>
            <a:ahLst/>
            <a:cxnLst/>
            <a:rect l="l" t="t" r="r" b="b"/>
            <a:pathLst>
              <a:path h="7620">
                <a:moveTo>
                  <a:pt x="0" y="0"/>
                </a:moveTo>
                <a:lnTo>
                  <a:pt x="0" y="76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212" name="object 11212"/>
          <p:cNvSpPr/>
          <p:nvPr/>
        </p:nvSpPr>
        <p:spPr>
          <a:xfrm>
            <a:off x="7881157" y="4258195"/>
            <a:ext cx="13855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213" name="object 11213"/>
          <p:cNvSpPr/>
          <p:nvPr/>
        </p:nvSpPr>
        <p:spPr>
          <a:xfrm>
            <a:off x="7891549" y="4153246"/>
            <a:ext cx="69706" cy="0"/>
          </a:xfrm>
          <a:custGeom>
            <a:avLst/>
            <a:gdLst/>
            <a:ahLst/>
            <a:cxnLst/>
            <a:rect l="l" t="t" r="r" b="b"/>
            <a:pathLst>
              <a:path w="102234">
                <a:moveTo>
                  <a:pt x="0" y="0"/>
                </a:moveTo>
                <a:lnTo>
                  <a:pt x="10210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214" name="object 11214"/>
          <p:cNvSpPr/>
          <p:nvPr/>
        </p:nvSpPr>
        <p:spPr>
          <a:xfrm>
            <a:off x="7891549" y="4150128"/>
            <a:ext cx="69706" cy="0"/>
          </a:xfrm>
          <a:custGeom>
            <a:avLst/>
            <a:gdLst/>
            <a:ahLst/>
            <a:cxnLst/>
            <a:rect l="l" t="t" r="r" b="b"/>
            <a:pathLst>
              <a:path w="102234">
                <a:moveTo>
                  <a:pt x="10210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215" name="object 11215"/>
          <p:cNvSpPr/>
          <p:nvPr/>
        </p:nvSpPr>
        <p:spPr>
          <a:xfrm>
            <a:off x="7966363" y="4153246"/>
            <a:ext cx="71870" cy="0"/>
          </a:xfrm>
          <a:custGeom>
            <a:avLst/>
            <a:gdLst/>
            <a:ahLst/>
            <a:cxnLst/>
            <a:rect l="l" t="t" r="r" b="b"/>
            <a:pathLst>
              <a:path w="105409">
                <a:moveTo>
                  <a:pt x="0" y="0"/>
                </a:moveTo>
                <a:lnTo>
                  <a:pt x="10515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216" name="object 11216"/>
          <p:cNvSpPr/>
          <p:nvPr/>
        </p:nvSpPr>
        <p:spPr>
          <a:xfrm>
            <a:off x="8038061" y="4150128"/>
            <a:ext cx="0" cy="3464"/>
          </a:xfrm>
          <a:custGeom>
            <a:avLst/>
            <a:gdLst/>
            <a:ahLst/>
            <a:cxnLst/>
            <a:rect l="l" t="t" r="r" b="b"/>
            <a:pathLst>
              <a:path h="5079">
                <a:moveTo>
                  <a:pt x="-1524" y="2286"/>
                </a:moveTo>
                <a:lnTo>
                  <a:pt x="1524" y="2286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217" name="object 11217"/>
          <p:cNvSpPr/>
          <p:nvPr/>
        </p:nvSpPr>
        <p:spPr>
          <a:xfrm>
            <a:off x="7966364" y="4150128"/>
            <a:ext cx="71870" cy="0"/>
          </a:xfrm>
          <a:custGeom>
            <a:avLst/>
            <a:gdLst/>
            <a:ahLst/>
            <a:cxnLst/>
            <a:rect l="l" t="t" r="r" b="b"/>
            <a:pathLst>
              <a:path w="105409">
                <a:moveTo>
                  <a:pt x="10515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218" name="object 11218"/>
          <p:cNvSpPr/>
          <p:nvPr/>
        </p:nvSpPr>
        <p:spPr>
          <a:xfrm>
            <a:off x="8043255" y="4153246"/>
            <a:ext cx="69706" cy="0"/>
          </a:xfrm>
          <a:custGeom>
            <a:avLst/>
            <a:gdLst/>
            <a:ahLst/>
            <a:cxnLst/>
            <a:rect l="l" t="t" r="r" b="b"/>
            <a:pathLst>
              <a:path w="102234">
                <a:moveTo>
                  <a:pt x="0" y="0"/>
                </a:moveTo>
                <a:lnTo>
                  <a:pt x="10210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219" name="object 11219"/>
          <p:cNvSpPr/>
          <p:nvPr/>
        </p:nvSpPr>
        <p:spPr>
          <a:xfrm>
            <a:off x="8043255" y="4150128"/>
            <a:ext cx="69706" cy="0"/>
          </a:xfrm>
          <a:custGeom>
            <a:avLst/>
            <a:gdLst/>
            <a:ahLst/>
            <a:cxnLst/>
            <a:rect l="l" t="t" r="r" b="b"/>
            <a:pathLst>
              <a:path w="102234">
                <a:moveTo>
                  <a:pt x="10210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220" name="object 11220"/>
          <p:cNvSpPr/>
          <p:nvPr/>
        </p:nvSpPr>
        <p:spPr>
          <a:xfrm>
            <a:off x="8043255" y="4150128"/>
            <a:ext cx="0" cy="3464"/>
          </a:xfrm>
          <a:custGeom>
            <a:avLst/>
            <a:gdLst/>
            <a:ahLst/>
            <a:cxnLst/>
            <a:rect l="l" t="t" r="r" b="b"/>
            <a:pathLst>
              <a:path h="5079">
                <a:moveTo>
                  <a:pt x="-1524" y="2286"/>
                </a:moveTo>
                <a:lnTo>
                  <a:pt x="1524" y="2286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221" name="object 11221"/>
          <p:cNvSpPr/>
          <p:nvPr/>
        </p:nvSpPr>
        <p:spPr>
          <a:xfrm>
            <a:off x="7886353" y="4160520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222" name="object 11222"/>
          <p:cNvSpPr/>
          <p:nvPr/>
        </p:nvSpPr>
        <p:spPr>
          <a:xfrm>
            <a:off x="7891548" y="4148050"/>
            <a:ext cx="0" cy="12556"/>
          </a:xfrm>
          <a:custGeom>
            <a:avLst/>
            <a:gdLst/>
            <a:ahLst/>
            <a:cxnLst/>
            <a:rect l="l" t="t" r="r" b="b"/>
            <a:pathLst>
              <a:path h="18414">
                <a:moveTo>
                  <a:pt x="0" y="0"/>
                </a:moveTo>
                <a:lnTo>
                  <a:pt x="0" y="1828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223" name="object 11223"/>
          <p:cNvSpPr/>
          <p:nvPr/>
        </p:nvSpPr>
        <p:spPr>
          <a:xfrm>
            <a:off x="7886353" y="4148051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76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224" name="object 11224"/>
          <p:cNvSpPr/>
          <p:nvPr/>
        </p:nvSpPr>
        <p:spPr>
          <a:xfrm>
            <a:off x="7886352" y="4148051"/>
            <a:ext cx="0" cy="12556"/>
          </a:xfrm>
          <a:custGeom>
            <a:avLst/>
            <a:gdLst/>
            <a:ahLst/>
            <a:cxnLst/>
            <a:rect l="l" t="t" r="r" b="b"/>
            <a:pathLst>
              <a:path h="18414">
                <a:moveTo>
                  <a:pt x="0" y="0"/>
                </a:moveTo>
                <a:lnTo>
                  <a:pt x="0" y="1828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225" name="object 11225"/>
          <p:cNvSpPr/>
          <p:nvPr/>
        </p:nvSpPr>
        <p:spPr>
          <a:xfrm>
            <a:off x="7961168" y="4160520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226" name="object 11226"/>
          <p:cNvSpPr/>
          <p:nvPr/>
        </p:nvSpPr>
        <p:spPr>
          <a:xfrm>
            <a:off x="7966363" y="4148050"/>
            <a:ext cx="0" cy="12556"/>
          </a:xfrm>
          <a:custGeom>
            <a:avLst/>
            <a:gdLst/>
            <a:ahLst/>
            <a:cxnLst/>
            <a:rect l="l" t="t" r="r" b="b"/>
            <a:pathLst>
              <a:path h="18414">
                <a:moveTo>
                  <a:pt x="0" y="0"/>
                </a:moveTo>
                <a:lnTo>
                  <a:pt x="0" y="1828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227" name="object 11227"/>
          <p:cNvSpPr/>
          <p:nvPr/>
        </p:nvSpPr>
        <p:spPr>
          <a:xfrm>
            <a:off x="7961167" y="4148051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76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228" name="object 11228"/>
          <p:cNvSpPr/>
          <p:nvPr/>
        </p:nvSpPr>
        <p:spPr>
          <a:xfrm>
            <a:off x="7961168" y="4148050"/>
            <a:ext cx="0" cy="12556"/>
          </a:xfrm>
          <a:custGeom>
            <a:avLst/>
            <a:gdLst/>
            <a:ahLst/>
            <a:cxnLst/>
            <a:rect l="l" t="t" r="r" b="b"/>
            <a:pathLst>
              <a:path h="18414">
                <a:moveTo>
                  <a:pt x="0" y="0"/>
                </a:moveTo>
                <a:lnTo>
                  <a:pt x="0" y="1828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229" name="object 11229"/>
          <p:cNvSpPr/>
          <p:nvPr/>
        </p:nvSpPr>
        <p:spPr>
          <a:xfrm>
            <a:off x="8745680" y="3185853"/>
            <a:ext cx="118630" cy="0"/>
          </a:xfrm>
          <a:custGeom>
            <a:avLst/>
            <a:gdLst/>
            <a:ahLst/>
            <a:cxnLst/>
            <a:rect l="l" t="t" r="r" b="b"/>
            <a:pathLst>
              <a:path w="173990">
                <a:moveTo>
                  <a:pt x="0" y="0"/>
                </a:moveTo>
                <a:lnTo>
                  <a:pt x="173736" y="0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230" name="object 11230"/>
          <p:cNvSpPr/>
          <p:nvPr/>
        </p:nvSpPr>
        <p:spPr>
          <a:xfrm>
            <a:off x="8922327" y="3185853"/>
            <a:ext cx="117764" cy="0"/>
          </a:xfrm>
          <a:custGeom>
            <a:avLst/>
            <a:gdLst/>
            <a:ahLst/>
            <a:cxnLst/>
            <a:rect l="l" t="t" r="r" b="b"/>
            <a:pathLst>
              <a:path w="172720">
                <a:moveTo>
                  <a:pt x="0" y="0"/>
                </a:moveTo>
                <a:lnTo>
                  <a:pt x="172212" y="0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231" name="object 11231"/>
          <p:cNvSpPr/>
          <p:nvPr/>
        </p:nvSpPr>
        <p:spPr>
          <a:xfrm>
            <a:off x="9097932" y="3185853"/>
            <a:ext cx="117764" cy="0"/>
          </a:xfrm>
          <a:custGeom>
            <a:avLst/>
            <a:gdLst/>
            <a:ahLst/>
            <a:cxnLst/>
            <a:rect l="l" t="t" r="r" b="b"/>
            <a:pathLst>
              <a:path w="172720">
                <a:moveTo>
                  <a:pt x="0" y="0"/>
                </a:moveTo>
                <a:lnTo>
                  <a:pt x="172212" y="0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232" name="object 11232"/>
          <p:cNvSpPr/>
          <p:nvPr/>
        </p:nvSpPr>
        <p:spPr>
          <a:xfrm>
            <a:off x="9273540" y="3185853"/>
            <a:ext cx="117764" cy="0"/>
          </a:xfrm>
          <a:custGeom>
            <a:avLst/>
            <a:gdLst/>
            <a:ahLst/>
            <a:cxnLst/>
            <a:rect l="l" t="t" r="r" b="b"/>
            <a:pathLst>
              <a:path w="172720">
                <a:moveTo>
                  <a:pt x="0" y="0"/>
                </a:moveTo>
                <a:lnTo>
                  <a:pt x="172212" y="0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233" name="object 11233"/>
          <p:cNvSpPr/>
          <p:nvPr/>
        </p:nvSpPr>
        <p:spPr>
          <a:xfrm>
            <a:off x="9449146" y="3185853"/>
            <a:ext cx="117764" cy="0"/>
          </a:xfrm>
          <a:custGeom>
            <a:avLst/>
            <a:gdLst/>
            <a:ahLst/>
            <a:cxnLst/>
            <a:rect l="l" t="t" r="r" b="b"/>
            <a:pathLst>
              <a:path w="172720">
                <a:moveTo>
                  <a:pt x="0" y="0"/>
                </a:moveTo>
                <a:lnTo>
                  <a:pt x="172212" y="0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234" name="object 11234"/>
          <p:cNvSpPr/>
          <p:nvPr/>
        </p:nvSpPr>
        <p:spPr>
          <a:xfrm>
            <a:off x="9624753" y="3185853"/>
            <a:ext cx="119495" cy="0"/>
          </a:xfrm>
          <a:custGeom>
            <a:avLst/>
            <a:gdLst/>
            <a:ahLst/>
            <a:cxnLst/>
            <a:rect l="l" t="t" r="r" b="b"/>
            <a:pathLst>
              <a:path w="175259">
                <a:moveTo>
                  <a:pt x="0" y="0"/>
                </a:moveTo>
                <a:lnTo>
                  <a:pt x="175260" y="0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235" name="object 11235"/>
          <p:cNvSpPr/>
          <p:nvPr/>
        </p:nvSpPr>
        <p:spPr>
          <a:xfrm>
            <a:off x="8745680" y="2857500"/>
            <a:ext cx="87457" cy="0"/>
          </a:xfrm>
          <a:custGeom>
            <a:avLst/>
            <a:gdLst/>
            <a:ahLst/>
            <a:cxnLst/>
            <a:rect l="l" t="t" r="r" b="b"/>
            <a:pathLst>
              <a:path w="128270">
                <a:moveTo>
                  <a:pt x="0" y="0"/>
                </a:moveTo>
                <a:lnTo>
                  <a:pt x="128016" y="0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236" name="object 11236"/>
          <p:cNvSpPr/>
          <p:nvPr/>
        </p:nvSpPr>
        <p:spPr>
          <a:xfrm>
            <a:off x="8891154" y="2857500"/>
            <a:ext cx="117764" cy="0"/>
          </a:xfrm>
          <a:custGeom>
            <a:avLst/>
            <a:gdLst/>
            <a:ahLst/>
            <a:cxnLst/>
            <a:rect l="l" t="t" r="r" b="b"/>
            <a:pathLst>
              <a:path w="172720">
                <a:moveTo>
                  <a:pt x="0" y="0"/>
                </a:moveTo>
                <a:lnTo>
                  <a:pt x="172212" y="0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237" name="object 11237"/>
          <p:cNvSpPr/>
          <p:nvPr/>
        </p:nvSpPr>
        <p:spPr>
          <a:xfrm>
            <a:off x="9066761" y="2857500"/>
            <a:ext cx="117764" cy="0"/>
          </a:xfrm>
          <a:custGeom>
            <a:avLst/>
            <a:gdLst/>
            <a:ahLst/>
            <a:cxnLst/>
            <a:rect l="l" t="t" r="r" b="b"/>
            <a:pathLst>
              <a:path w="172720">
                <a:moveTo>
                  <a:pt x="0" y="0"/>
                </a:moveTo>
                <a:lnTo>
                  <a:pt x="172212" y="0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238" name="object 11238"/>
          <p:cNvSpPr/>
          <p:nvPr/>
        </p:nvSpPr>
        <p:spPr>
          <a:xfrm>
            <a:off x="9242366" y="2857500"/>
            <a:ext cx="117764" cy="0"/>
          </a:xfrm>
          <a:custGeom>
            <a:avLst/>
            <a:gdLst/>
            <a:ahLst/>
            <a:cxnLst/>
            <a:rect l="l" t="t" r="r" b="b"/>
            <a:pathLst>
              <a:path w="172720">
                <a:moveTo>
                  <a:pt x="0" y="0"/>
                </a:moveTo>
                <a:lnTo>
                  <a:pt x="172212" y="0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239" name="object 11239"/>
          <p:cNvSpPr/>
          <p:nvPr/>
        </p:nvSpPr>
        <p:spPr>
          <a:xfrm>
            <a:off x="9417973" y="2857500"/>
            <a:ext cx="117764" cy="0"/>
          </a:xfrm>
          <a:custGeom>
            <a:avLst/>
            <a:gdLst/>
            <a:ahLst/>
            <a:cxnLst/>
            <a:rect l="l" t="t" r="r" b="b"/>
            <a:pathLst>
              <a:path w="172720">
                <a:moveTo>
                  <a:pt x="0" y="0"/>
                </a:moveTo>
                <a:lnTo>
                  <a:pt x="172212" y="0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240" name="object 11240"/>
          <p:cNvSpPr/>
          <p:nvPr/>
        </p:nvSpPr>
        <p:spPr>
          <a:xfrm>
            <a:off x="9593580" y="2857500"/>
            <a:ext cx="88322" cy="0"/>
          </a:xfrm>
          <a:custGeom>
            <a:avLst/>
            <a:gdLst/>
            <a:ahLst/>
            <a:cxnLst/>
            <a:rect l="l" t="t" r="r" b="b"/>
            <a:pathLst>
              <a:path w="129540">
                <a:moveTo>
                  <a:pt x="0" y="0"/>
                </a:moveTo>
                <a:lnTo>
                  <a:pt x="129539" y="0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241" name="object 11241"/>
          <p:cNvSpPr/>
          <p:nvPr/>
        </p:nvSpPr>
        <p:spPr>
          <a:xfrm>
            <a:off x="8724900" y="4497185"/>
            <a:ext cx="129020" cy="0"/>
          </a:xfrm>
          <a:custGeom>
            <a:avLst/>
            <a:gdLst/>
            <a:ahLst/>
            <a:cxnLst/>
            <a:rect l="l" t="t" r="r" b="b"/>
            <a:pathLst>
              <a:path w="189229">
                <a:moveTo>
                  <a:pt x="0" y="0"/>
                </a:moveTo>
                <a:lnTo>
                  <a:pt x="188976" y="0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242" name="object 11242"/>
          <p:cNvSpPr/>
          <p:nvPr/>
        </p:nvSpPr>
        <p:spPr>
          <a:xfrm>
            <a:off x="8911936" y="4497185"/>
            <a:ext cx="117764" cy="0"/>
          </a:xfrm>
          <a:custGeom>
            <a:avLst/>
            <a:gdLst/>
            <a:ahLst/>
            <a:cxnLst/>
            <a:rect l="l" t="t" r="r" b="b"/>
            <a:pathLst>
              <a:path w="172720">
                <a:moveTo>
                  <a:pt x="0" y="0"/>
                </a:moveTo>
                <a:lnTo>
                  <a:pt x="172212" y="0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243" name="object 11243"/>
          <p:cNvSpPr/>
          <p:nvPr/>
        </p:nvSpPr>
        <p:spPr>
          <a:xfrm>
            <a:off x="9087541" y="4497185"/>
            <a:ext cx="117764" cy="0"/>
          </a:xfrm>
          <a:custGeom>
            <a:avLst/>
            <a:gdLst/>
            <a:ahLst/>
            <a:cxnLst/>
            <a:rect l="l" t="t" r="r" b="b"/>
            <a:pathLst>
              <a:path w="172720">
                <a:moveTo>
                  <a:pt x="0" y="0"/>
                </a:moveTo>
                <a:lnTo>
                  <a:pt x="172212" y="0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244" name="object 11244"/>
          <p:cNvSpPr/>
          <p:nvPr/>
        </p:nvSpPr>
        <p:spPr>
          <a:xfrm>
            <a:off x="9263148" y="4497185"/>
            <a:ext cx="117764" cy="0"/>
          </a:xfrm>
          <a:custGeom>
            <a:avLst/>
            <a:gdLst/>
            <a:ahLst/>
            <a:cxnLst/>
            <a:rect l="l" t="t" r="r" b="b"/>
            <a:pathLst>
              <a:path w="172720">
                <a:moveTo>
                  <a:pt x="0" y="0"/>
                </a:moveTo>
                <a:lnTo>
                  <a:pt x="172212" y="0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245" name="object 11245"/>
          <p:cNvSpPr/>
          <p:nvPr/>
        </p:nvSpPr>
        <p:spPr>
          <a:xfrm>
            <a:off x="9438754" y="4497185"/>
            <a:ext cx="117764" cy="0"/>
          </a:xfrm>
          <a:custGeom>
            <a:avLst/>
            <a:gdLst/>
            <a:ahLst/>
            <a:cxnLst/>
            <a:rect l="l" t="t" r="r" b="b"/>
            <a:pathLst>
              <a:path w="172720">
                <a:moveTo>
                  <a:pt x="0" y="0"/>
                </a:moveTo>
                <a:lnTo>
                  <a:pt x="172212" y="0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246" name="object 11246"/>
          <p:cNvSpPr/>
          <p:nvPr/>
        </p:nvSpPr>
        <p:spPr>
          <a:xfrm>
            <a:off x="9614361" y="4497185"/>
            <a:ext cx="129886" cy="0"/>
          </a:xfrm>
          <a:custGeom>
            <a:avLst/>
            <a:gdLst/>
            <a:ahLst/>
            <a:cxnLst/>
            <a:rect l="l" t="t" r="r" b="b"/>
            <a:pathLst>
              <a:path w="190500">
                <a:moveTo>
                  <a:pt x="0" y="0"/>
                </a:moveTo>
                <a:lnTo>
                  <a:pt x="190500" y="0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247" name="object 11247"/>
          <p:cNvSpPr/>
          <p:nvPr/>
        </p:nvSpPr>
        <p:spPr>
          <a:xfrm>
            <a:off x="3469178" y="2168583"/>
            <a:ext cx="103043" cy="0"/>
          </a:xfrm>
          <a:custGeom>
            <a:avLst/>
            <a:gdLst/>
            <a:ahLst/>
            <a:cxnLst/>
            <a:rect l="l" t="t" r="r" b="b"/>
            <a:pathLst>
              <a:path w="151129">
                <a:moveTo>
                  <a:pt x="0" y="0"/>
                </a:moveTo>
                <a:lnTo>
                  <a:pt x="150876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248" name="object 11248"/>
          <p:cNvSpPr/>
          <p:nvPr/>
        </p:nvSpPr>
        <p:spPr>
          <a:xfrm>
            <a:off x="3572048" y="216858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249" name="object 11249"/>
          <p:cNvSpPr/>
          <p:nvPr/>
        </p:nvSpPr>
        <p:spPr>
          <a:xfrm>
            <a:off x="3469178" y="2168583"/>
            <a:ext cx="103043" cy="0"/>
          </a:xfrm>
          <a:custGeom>
            <a:avLst/>
            <a:gdLst/>
            <a:ahLst/>
            <a:cxnLst/>
            <a:rect l="l" t="t" r="r" b="b"/>
            <a:pathLst>
              <a:path w="151129">
                <a:moveTo>
                  <a:pt x="150875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250" name="object 11250"/>
          <p:cNvSpPr/>
          <p:nvPr/>
        </p:nvSpPr>
        <p:spPr>
          <a:xfrm>
            <a:off x="3469178" y="216858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251" name="object 11251"/>
          <p:cNvSpPr/>
          <p:nvPr/>
        </p:nvSpPr>
        <p:spPr>
          <a:xfrm>
            <a:off x="3572048" y="2168583"/>
            <a:ext cx="103043" cy="0"/>
          </a:xfrm>
          <a:custGeom>
            <a:avLst/>
            <a:gdLst/>
            <a:ahLst/>
            <a:cxnLst/>
            <a:rect l="l" t="t" r="r" b="b"/>
            <a:pathLst>
              <a:path w="151129">
                <a:moveTo>
                  <a:pt x="0" y="0"/>
                </a:moveTo>
                <a:lnTo>
                  <a:pt x="150876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252" name="object 11252"/>
          <p:cNvSpPr/>
          <p:nvPr/>
        </p:nvSpPr>
        <p:spPr>
          <a:xfrm>
            <a:off x="3674918" y="216858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253" name="object 11253"/>
          <p:cNvSpPr/>
          <p:nvPr/>
        </p:nvSpPr>
        <p:spPr>
          <a:xfrm>
            <a:off x="3572048" y="2168583"/>
            <a:ext cx="103043" cy="0"/>
          </a:xfrm>
          <a:custGeom>
            <a:avLst/>
            <a:gdLst/>
            <a:ahLst/>
            <a:cxnLst/>
            <a:rect l="l" t="t" r="r" b="b"/>
            <a:pathLst>
              <a:path w="151129">
                <a:moveTo>
                  <a:pt x="150875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254" name="object 11254"/>
          <p:cNvSpPr/>
          <p:nvPr/>
        </p:nvSpPr>
        <p:spPr>
          <a:xfrm>
            <a:off x="3572048" y="216858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255" name="object 11255"/>
          <p:cNvSpPr/>
          <p:nvPr/>
        </p:nvSpPr>
        <p:spPr>
          <a:xfrm>
            <a:off x="9112480" y="1788275"/>
            <a:ext cx="0" cy="201757"/>
          </a:xfrm>
          <a:custGeom>
            <a:avLst/>
            <a:gdLst/>
            <a:ahLst/>
            <a:cxnLst/>
            <a:rect l="l" t="t" r="r" b="b"/>
            <a:pathLst>
              <a:path h="295910">
                <a:moveTo>
                  <a:pt x="0" y="0"/>
                </a:moveTo>
                <a:lnTo>
                  <a:pt x="0" y="295656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256" name="object 11256"/>
          <p:cNvSpPr/>
          <p:nvPr/>
        </p:nvSpPr>
        <p:spPr>
          <a:xfrm>
            <a:off x="9112480" y="1989859"/>
            <a:ext cx="12556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257" name="object 11257"/>
          <p:cNvSpPr/>
          <p:nvPr/>
        </p:nvSpPr>
        <p:spPr>
          <a:xfrm>
            <a:off x="9124949" y="1873481"/>
            <a:ext cx="0" cy="116465"/>
          </a:xfrm>
          <a:custGeom>
            <a:avLst/>
            <a:gdLst/>
            <a:ahLst/>
            <a:cxnLst/>
            <a:rect l="l" t="t" r="r" b="b"/>
            <a:pathLst>
              <a:path h="170814">
                <a:moveTo>
                  <a:pt x="0" y="170688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258" name="object 11258"/>
          <p:cNvSpPr/>
          <p:nvPr/>
        </p:nvSpPr>
        <p:spPr>
          <a:xfrm>
            <a:off x="9124949" y="1788276"/>
            <a:ext cx="0" cy="71870"/>
          </a:xfrm>
          <a:custGeom>
            <a:avLst/>
            <a:gdLst/>
            <a:ahLst/>
            <a:cxnLst/>
            <a:rect l="l" t="t" r="r" b="b"/>
            <a:pathLst>
              <a:path h="105410">
                <a:moveTo>
                  <a:pt x="0" y="105155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259" name="object 11259"/>
          <p:cNvSpPr/>
          <p:nvPr/>
        </p:nvSpPr>
        <p:spPr>
          <a:xfrm>
            <a:off x="9112480" y="2093769"/>
            <a:ext cx="0" cy="7360"/>
          </a:xfrm>
          <a:custGeom>
            <a:avLst/>
            <a:gdLst/>
            <a:ahLst/>
            <a:cxnLst/>
            <a:rect l="l" t="t" r="r" b="b"/>
            <a:pathLst>
              <a:path h="10794">
                <a:moveTo>
                  <a:pt x="-3809" y="5334"/>
                </a:moveTo>
                <a:lnTo>
                  <a:pt x="3809" y="5334"/>
                </a:lnTo>
              </a:path>
            </a:pathLst>
          </a:custGeom>
          <a:ln w="10668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260" name="object 11260"/>
          <p:cNvSpPr/>
          <p:nvPr/>
        </p:nvSpPr>
        <p:spPr>
          <a:xfrm>
            <a:off x="9112480" y="2113511"/>
            <a:ext cx="0" cy="209983"/>
          </a:xfrm>
          <a:custGeom>
            <a:avLst/>
            <a:gdLst/>
            <a:ahLst/>
            <a:cxnLst/>
            <a:rect l="l" t="t" r="r" b="b"/>
            <a:pathLst>
              <a:path h="307975">
                <a:moveTo>
                  <a:pt x="0" y="0"/>
                </a:moveTo>
                <a:lnTo>
                  <a:pt x="0" y="307848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261" name="object 11261"/>
          <p:cNvSpPr/>
          <p:nvPr/>
        </p:nvSpPr>
        <p:spPr>
          <a:xfrm>
            <a:off x="9124949" y="2093767"/>
            <a:ext cx="0" cy="229899"/>
          </a:xfrm>
          <a:custGeom>
            <a:avLst/>
            <a:gdLst/>
            <a:ahLst/>
            <a:cxnLst/>
            <a:rect l="l" t="t" r="r" b="b"/>
            <a:pathLst>
              <a:path h="337185">
                <a:moveTo>
                  <a:pt x="0" y="336803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262" name="object 11262"/>
          <p:cNvSpPr/>
          <p:nvPr/>
        </p:nvSpPr>
        <p:spPr>
          <a:xfrm>
            <a:off x="9112480" y="2093768"/>
            <a:ext cx="12556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18288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263" name="object 11263"/>
          <p:cNvSpPr/>
          <p:nvPr/>
        </p:nvSpPr>
        <p:spPr>
          <a:xfrm>
            <a:off x="9112480" y="1788275"/>
            <a:ext cx="12556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1828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264" name="object 11264"/>
          <p:cNvSpPr/>
          <p:nvPr/>
        </p:nvSpPr>
        <p:spPr>
          <a:xfrm>
            <a:off x="9112480" y="178827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265" name="object 11265"/>
          <p:cNvSpPr/>
          <p:nvPr/>
        </p:nvSpPr>
        <p:spPr>
          <a:xfrm>
            <a:off x="8778933" y="2335876"/>
            <a:ext cx="202623" cy="0"/>
          </a:xfrm>
          <a:custGeom>
            <a:avLst/>
            <a:gdLst/>
            <a:ahLst/>
            <a:cxnLst/>
            <a:rect l="l" t="t" r="r" b="b"/>
            <a:pathLst>
              <a:path w="297179">
                <a:moveTo>
                  <a:pt x="0" y="0"/>
                </a:moveTo>
                <a:lnTo>
                  <a:pt x="29718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266" name="object 11266"/>
          <p:cNvSpPr/>
          <p:nvPr/>
        </p:nvSpPr>
        <p:spPr>
          <a:xfrm>
            <a:off x="8981555" y="2323407"/>
            <a:ext cx="0" cy="12556"/>
          </a:xfrm>
          <a:custGeom>
            <a:avLst/>
            <a:gdLst/>
            <a:ahLst/>
            <a:cxnLst/>
            <a:rect l="l" t="t" r="r" b="b"/>
            <a:pathLst>
              <a:path h="18414">
                <a:moveTo>
                  <a:pt x="0" y="18288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267" name="object 11267"/>
          <p:cNvSpPr/>
          <p:nvPr/>
        </p:nvSpPr>
        <p:spPr>
          <a:xfrm>
            <a:off x="8778931" y="2323406"/>
            <a:ext cx="202623" cy="0"/>
          </a:xfrm>
          <a:custGeom>
            <a:avLst/>
            <a:gdLst/>
            <a:ahLst/>
            <a:cxnLst/>
            <a:rect l="l" t="t" r="r" b="b"/>
            <a:pathLst>
              <a:path w="297179">
                <a:moveTo>
                  <a:pt x="297179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268" name="object 11268"/>
          <p:cNvSpPr/>
          <p:nvPr/>
        </p:nvSpPr>
        <p:spPr>
          <a:xfrm>
            <a:off x="9102090" y="2335876"/>
            <a:ext cx="27276" cy="0"/>
          </a:xfrm>
          <a:custGeom>
            <a:avLst/>
            <a:gdLst/>
            <a:ahLst/>
            <a:cxnLst/>
            <a:rect l="l" t="t" r="r" b="b"/>
            <a:pathLst>
              <a:path w="40004">
                <a:moveTo>
                  <a:pt x="0" y="0"/>
                </a:moveTo>
                <a:lnTo>
                  <a:pt x="39624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269" name="object 11269"/>
          <p:cNvSpPr/>
          <p:nvPr/>
        </p:nvSpPr>
        <p:spPr>
          <a:xfrm>
            <a:off x="9129106" y="2323407"/>
            <a:ext cx="0" cy="12556"/>
          </a:xfrm>
          <a:custGeom>
            <a:avLst/>
            <a:gdLst/>
            <a:ahLst/>
            <a:cxnLst/>
            <a:rect l="l" t="t" r="r" b="b"/>
            <a:pathLst>
              <a:path h="18414">
                <a:moveTo>
                  <a:pt x="0" y="18288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270" name="object 11270"/>
          <p:cNvSpPr/>
          <p:nvPr/>
        </p:nvSpPr>
        <p:spPr>
          <a:xfrm>
            <a:off x="9124949" y="2323406"/>
            <a:ext cx="433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6096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271" name="object 11271"/>
          <p:cNvSpPr/>
          <p:nvPr/>
        </p:nvSpPr>
        <p:spPr>
          <a:xfrm>
            <a:off x="9102089" y="2323406"/>
            <a:ext cx="10391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15240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272" name="object 11272"/>
          <p:cNvSpPr/>
          <p:nvPr/>
        </p:nvSpPr>
        <p:spPr>
          <a:xfrm>
            <a:off x="9102089" y="2323406"/>
            <a:ext cx="0" cy="12556"/>
          </a:xfrm>
          <a:custGeom>
            <a:avLst/>
            <a:gdLst/>
            <a:ahLst/>
            <a:cxnLst/>
            <a:rect l="l" t="t" r="r" b="b"/>
            <a:pathLst>
              <a:path h="18414">
                <a:moveTo>
                  <a:pt x="0" y="0"/>
                </a:moveTo>
                <a:lnTo>
                  <a:pt x="0" y="18288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273" name="object 11273"/>
          <p:cNvSpPr/>
          <p:nvPr/>
        </p:nvSpPr>
        <p:spPr>
          <a:xfrm>
            <a:off x="9233016" y="2335876"/>
            <a:ext cx="68840" cy="0"/>
          </a:xfrm>
          <a:custGeom>
            <a:avLst/>
            <a:gdLst/>
            <a:ahLst/>
            <a:cxnLst/>
            <a:rect l="l" t="t" r="r" b="b"/>
            <a:pathLst>
              <a:path w="100965">
                <a:moveTo>
                  <a:pt x="0" y="0"/>
                </a:moveTo>
                <a:lnTo>
                  <a:pt x="100584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274" name="object 11274"/>
          <p:cNvSpPr/>
          <p:nvPr/>
        </p:nvSpPr>
        <p:spPr>
          <a:xfrm>
            <a:off x="9315102" y="2335876"/>
            <a:ext cx="441614" cy="0"/>
          </a:xfrm>
          <a:custGeom>
            <a:avLst/>
            <a:gdLst/>
            <a:ahLst/>
            <a:cxnLst/>
            <a:rect l="l" t="t" r="r" b="b"/>
            <a:pathLst>
              <a:path w="647700">
                <a:moveTo>
                  <a:pt x="0" y="0"/>
                </a:moveTo>
                <a:lnTo>
                  <a:pt x="64770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275" name="object 11275"/>
          <p:cNvSpPr/>
          <p:nvPr/>
        </p:nvSpPr>
        <p:spPr>
          <a:xfrm>
            <a:off x="9744248" y="2323406"/>
            <a:ext cx="12556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18288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276" name="object 11276"/>
          <p:cNvSpPr/>
          <p:nvPr/>
        </p:nvSpPr>
        <p:spPr>
          <a:xfrm>
            <a:off x="9315103" y="2323406"/>
            <a:ext cx="367145" cy="0"/>
          </a:xfrm>
          <a:custGeom>
            <a:avLst/>
            <a:gdLst/>
            <a:ahLst/>
            <a:cxnLst/>
            <a:rect l="l" t="t" r="r" b="b"/>
            <a:pathLst>
              <a:path w="538480">
                <a:moveTo>
                  <a:pt x="537972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277" name="object 11277"/>
          <p:cNvSpPr/>
          <p:nvPr/>
        </p:nvSpPr>
        <p:spPr>
          <a:xfrm>
            <a:off x="9233016" y="2323406"/>
            <a:ext cx="68840" cy="0"/>
          </a:xfrm>
          <a:custGeom>
            <a:avLst/>
            <a:gdLst/>
            <a:ahLst/>
            <a:cxnLst/>
            <a:rect l="l" t="t" r="r" b="b"/>
            <a:pathLst>
              <a:path w="100965">
                <a:moveTo>
                  <a:pt x="100583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278" name="object 11278"/>
          <p:cNvSpPr/>
          <p:nvPr/>
        </p:nvSpPr>
        <p:spPr>
          <a:xfrm>
            <a:off x="9233015" y="2323406"/>
            <a:ext cx="0" cy="12556"/>
          </a:xfrm>
          <a:custGeom>
            <a:avLst/>
            <a:gdLst/>
            <a:ahLst/>
            <a:cxnLst/>
            <a:rect l="l" t="t" r="r" b="b"/>
            <a:pathLst>
              <a:path h="18414">
                <a:moveTo>
                  <a:pt x="0" y="0"/>
                </a:moveTo>
                <a:lnTo>
                  <a:pt x="0" y="18288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279" name="object 11279"/>
          <p:cNvSpPr/>
          <p:nvPr/>
        </p:nvSpPr>
        <p:spPr>
          <a:xfrm>
            <a:off x="8778933" y="2323406"/>
            <a:ext cx="0" cy="12556"/>
          </a:xfrm>
          <a:custGeom>
            <a:avLst/>
            <a:gdLst/>
            <a:ahLst/>
            <a:cxnLst/>
            <a:rect l="l" t="t" r="r" b="b"/>
            <a:pathLst>
              <a:path h="18414">
                <a:moveTo>
                  <a:pt x="0" y="0"/>
                </a:moveTo>
                <a:lnTo>
                  <a:pt x="0" y="1828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280" name="object 11280"/>
          <p:cNvSpPr/>
          <p:nvPr/>
        </p:nvSpPr>
        <p:spPr>
          <a:xfrm>
            <a:off x="9756716" y="1441218"/>
            <a:ext cx="0" cy="3745923"/>
          </a:xfrm>
          <a:custGeom>
            <a:avLst/>
            <a:gdLst/>
            <a:ahLst/>
            <a:cxnLst/>
            <a:rect l="l" t="t" r="r" b="b"/>
            <a:pathLst>
              <a:path h="5494020">
                <a:moveTo>
                  <a:pt x="0" y="0"/>
                </a:moveTo>
                <a:lnTo>
                  <a:pt x="0" y="549401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281" name="object 11281"/>
          <p:cNvSpPr/>
          <p:nvPr/>
        </p:nvSpPr>
        <p:spPr>
          <a:xfrm>
            <a:off x="9681902" y="2323406"/>
            <a:ext cx="62345" cy="0"/>
          </a:xfrm>
          <a:custGeom>
            <a:avLst/>
            <a:gdLst/>
            <a:ahLst/>
            <a:cxnLst/>
            <a:rect l="l" t="t" r="r" b="b"/>
            <a:pathLst>
              <a:path w="91440">
                <a:moveTo>
                  <a:pt x="9144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282" name="object 11282"/>
          <p:cNvSpPr/>
          <p:nvPr/>
        </p:nvSpPr>
        <p:spPr>
          <a:xfrm>
            <a:off x="3366308" y="2061556"/>
            <a:ext cx="0" cy="103043"/>
          </a:xfrm>
          <a:custGeom>
            <a:avLst/>
            <a:gdLst/>
            <a:ahLst/>
            <a:cxnLst/>
            <a:rect l="l" t="t" r="r" b="b"/>
            <a:pathLst>
              <a:path h="151130">
                <a:moveTo>
                  <a:pt x="0" y="15087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283" name="object 11283"/>
          <p:cNvSpPr/>
          <p:nvPr/>
        </p:nvSpPr>
        <p:spPr>
          <a:xfrm>
            <a:off x="3366308" y="2164426"/>
            <a:ext cx="433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609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284" name="object 11284"/>
          <p:cNvSpPr/>
          <p:nvPr/>
        </p:nvSpPr>
        <p:spPr>
          <a:xfrm>
            <a:off x="3370464" y="2061556"/>
            <a:ext cx="0" cy="103043"/>
          </a:xfrm>
          <a:custGeom>
            <a:avLst/>
            <a:gdLst/>
            <a:ahLst/>
            <a:cxnLst/>
            <a:rect l="l" t="t" r="r" b="b"/>
            <a:pathLst>
              <a:path h="151130">
                <a:moveTo>
                  <a:pt x="0" y="0"/>
                </a:moveTo>
                <a:lnTo>
                  <a:pt x="0" y="1508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285" name="object 11285"/>
          <p:cNvSpPr/>
          <p:nvPr/>
        </p:nvSpPr>
        <p:spPr>
          <a:xfrm>
            <a:off x="3366308" y="2061556"/>
            <a:ext cx="433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286" name="object 11286"/>
          <p:cNvSpPr/>
          <p:nvPr/>
        </p:nvSpPr>
        <p:spPr>
          <a:xfrm>
            <a:off x="3366308" y="2164426"/>
            <a:ext cx="433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609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287" name="object 11287"/>
          <p:cNvSpPr/>
          <p:nvPr/>
        </p:nvSpPr>
        <p:spPr>
          <a:xfrm>
            <a:off x="3370464" y="2061556"/>
            <a:ext cx="0" cy="103043"/>
          </a:xfrm>
          <a:custGeom>
            <a:avLst/>
            <a:gdLst/>
            <a:ahLst/>
            <a:cxnLst/>
            <a:rect l="l" t="t" r="r" b="b"/>
            <a:pathLst>
              <a:path h="151130">
                <a:moveTo>
                  <a:pt x="0" y="0"/>
                </a:moveTo>
                <a:lnTo>
                  <a:pt x="0" y="1508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288" name="object 11288"/>
          <p:cNvSpPr/>
          <p:nvPr/>
        </p:nvSpPr>
        <p:spPr>
          <a:xfrm>
            <a:off x="3366308" y="2061556"/>
            <a:ext cx="433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289" name="object 11289"/>
          <p:cNvSpPr/>
          <p:nvPr/>
        </p:nvSpPr>
        <p:spPr>
          <a:xfrm>
            <a:off x="3366308" y="2061556"/>
            <a:ext cx="0" cy="103043"/>
          </a:xfrm>
          <a:custGeom>
            <a:avLst/>
            <a:gdLst/>
            <a:ahLst/>
            <a:cxnLst/>
            <a:rect l="l" t="t" r="r" b="b"/>
            <a:pathLst>
              <a:path h="151130">
                <a:moveTo>
                  <a:pt x="0" y="15087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290" name="object 11290"/>
          <p:cNvSpPr/>
          <p:nvPr/>
        </p:nvSpPr>
        <p:spPr>
          <a:xfrm>
            <a:off x="3366309" y="2061556"/>
            <a:ext cx="27276" cy="4330"/>
          </a:xfrm>
          <a:custGeom>
            <a:avLst/>
            <a:gdLst/>
            <a:ahLst/>
            <a:cxnLst/>
            <a:rect l="l" t="t" r="r" b="b"/>
            <a:pathLst>
              <a:path w="40004" h="6350">
                <a:moveTo>
                  <a:pt x="0" y="0"/>
                </a:moveTo>
                <a:lnTo>
                  <a:pt x="39624" y="609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291" name="object 11291"/>
          <p:cNvSpPr/>
          <p:nvPr/>
        </p:nvSpPr>
        <p:spPr>
          <a:xfrm>
            <a:off x="3393325" y="2065712"/>
            <a:ext cx="25111" cy="10391"/>
          </a:xfrm>
          <a:custGeom>
            <a:avLst/>
            <a:gdLst/>
            <a:ahLst/>
            <a:cxnLst/>
            <a:rect l="l" t="t" r="r" b="b"/>
            <a:pathLst>
              <a:path w="36829" h="15239">
                <a:moveTo>
                  <a:pt x="0" y="0"/>
                </a:moveTo>
                <a:lnTo>
                  <a:pt x="36576" y="1524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292" name="object 11292"/>
          <p:cNvSpPr/>
          <p:nvPr/>
        </p:nvSpPr>
        <p:spPr>
          <a:xfrm>
            <a:off x="3418263" y="2076103"/>
            <a:ext cx="22080" cy="16885"/>
          </a:xfrm>
          <a:custGeom>
            <a:avLst/>
            <a:gdLst/>
            <a:ahLst/>
            <a:cxnLst/>
            <a:rect l="l" t="t" r="r" b="b"/>
            <a:pathLst>
              <a:path w="32385" h="24764">
                <a:moveTo>
                  <a:pt x="0" y="0"/>
                </a:moveTo>
                <a:lnTo>
                  <a:pt x="32004" y="2438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293" name="object 11293"/>
          <p:cNvSpPr/>
          <p:nvPr/>
        </p:nvSpPr>
        <p:spPr>
          <a:xfrm>
            <a:off x="3440083" y="2092728"/>
            <a:ext cx="16885" cy="22080"/>
          </a:xfrm>
          <a:custGeom>
            <a:avLst/>
            <a:gdLst/>
            <a:ahLst/>
            <a:cxnLst/>
            <a:rect l="l" t="t" r="r" b="b"/>
            <a:pathLst>
              <a:path w="24764" h="32385">
                <a:moveTo>
                  <a:pt x="0" y="0"/>
                </a:moveTo>
                <a:lnTo>
                  <a:pt x="24384" y="3200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294" name="object 11294"/>
          <p:cNvSpPr/>
          <p:nvPr/>
        </p:nvSpPr>
        <p:spPr>
          <a:xfrm>
            <a:off x="3456709" y="2114550"/>
            <a:ext cx="9525" cy="25111"/>
          </a:xfrm>
          <a:custGeom>
            <a:avLst/>
            <a:gdLst/>
            <a:ahLst/>
            <a:cxnLst/>
            <a:rect l="l" t="t" r="r" b="b"/>
            <a:pathLst>
              <a:path w="13970" h="36830">
                <a:moveTo>
                  <a:pt x="0" y="0"/>
                </a:moveTo>
                <a:lnTo>
                  <a:pt x="13716" y="365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295" name="object 11295"/>
          <p:cNvSpPr/>
          <p:nvPr/>
        </p:nvSpPr>
        <p:spPr>
          <a:xfrm>
            <a:off x="3466060" y="2139489"/>
            <a:ext cx="3464" cy="27276"/>
          </a:xfrm>
          <a:custGeom>
            <a:avLst/>
            <a:gdLst/>
            <a:ahLst/>
            <a:cxnLst/>
            <a:rect l="l" t="t" r="r" b="b"/>
            <a:pathLst>
              <a:path w="5079" h="40005">
                <a:moveTo>
                  <a:pt x="0" y="0"/>
                </a:moveTo>
                <a:lnTo>
                  <a:pt x="4572" y="396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296" name="object 11296"/>
          <p:cNvSpPr/>
          <p:nvPr/>
        </p:nvSpPr>
        <p:spPr>
          <a:xfrm>
            <a:off x="3469178" y="2164426"/>
            <a:ext cx="0" cy="4330"/>
          </a:xfrm>
          <a:custGeom>
            <a:avLst/>
            <a:gdLst/>
            <a:ahLst/>
            <a:cxnLst/>
            <a:rect l="l" t="t" r="r" b="b"/>
            <a:pathLst>
              <a:path h="6350">
                <a:moveTo>
                  <a:pt x="-1524" y="3048"/>
                </a:moveTo>
                <a:lnTo>
                  <a:pt x="1524" y="3048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297" name="object 11297"/>
          <p:cNvSpPr/>
          <p:nvPr/>
        </p:nvSpPr>
        <p:spPr>
          <a:xfrm>
            <a:off x="4677641" y="2849187"/>
            <a:ext cx="593581" cy="0"/>
          </a:xfrm>
          <a:custGeom>
            <a:avLst/>
            <a:gdLst/>
            <a:ahLst/>
            <a:cxnLst/>
            <a:rect l="l" t="t" r="r" b="b"/>
            <a:pathLst>
              <a:path w="870584">
                <a:moveTo>
                  <a:pt x="0" y="0"/>
                </a:moveTo>
                <a:lnTo>
                  <a:pt x="87020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298" name="object 11298"/>
          <p:cNvSpPr/>
          <p:nvPr/>
        </p:nvSpPr>
        <p:spPr>
          <a:xfrm>
            <a:off x="2710641" y="2849187"/>
            <a:ext cx="593581" cy="0"/>
          </a:xfrm>
          <a:custGeom>
            <a:avLst/>
            <a:gdLst/>
            <a:ahLst/>
            <a:cxnLst/>
            <a:rect l="l" t="t" r="r" b="b"/>
            <a:pathLst>
              <a:path w="870585">
                <a:moveTo>
                  <a:pt x="870203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299" name="object 11299"/>
          <p:cNvSpPr/>
          <p:nvPr/>
        </p:nvSpPr>
        <p:spPr>
          <a:xfrm>
            <a:off x="7881158" y="3184813"/>
            <a:ext cx="0" cy="71870"/>
          </a:xfrm>
          <a:custGeom>
            <a:avLst/>
            <a:gdLst/>
            <a:ahLst/>
            <a:cxnLst/>
            <a:rect l="l" t="t" r="r" b="b"/>
            <a:pathLst>
              <a:path h="105410">
                <a:moveTo>
                  <a:pt x="0" y="0"/>
                </a:moveTo>
                <a:lnTo>
                  <a:pt x="0" y="10515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300" name="object 11300"/>
          <p:cNvSpPr/>
          <p:nvPr/>
        </p:nvSpPr>
        <p:spPr>
          <a:xfrm>
            <a:off x="7881158" y="3294957"/>
            <a:ext cx="0" cy="59315"/>
          </a:xfrm>
          <a:custGeom>
            <a:avLst/>
            <a:gdLst/>
            <a:ahLst/>
            <a:cxnLst/>
            <a:rect l="l" t="t" r="r" b="b"/>
            <a:pathLst>
              <a:path h="86995">
                <a:moveTo>
                  <a:pt x="0" y="0"/>
                </a:moveTo>
                <a:lnTo>
                  <a:pt x="0" y="868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301" name="object 11301"/>
          <p:cNvSpPr/>
          <p:nvPr/>
        </p:nvSpPr>
        <p:spPr>
          <a:xfrm>
            <a:off x="7881158" y="3392631"/>
            <a:ext cx="0" cy="59315"/>
          </a:xfrm>
          <a:custGeom>
            <a:avLst/>
            <a:gdLst/>
            <a:ahLst/>
            <a:cxnLst/>
            <a:rect l="l" t="t" r="r" b="b"/>
            <a:pathLst>
              <a:path h="86995">
                <a:moveTo>
                  <a:pt x="0" y="0"/>
                </a:moveTo>
                <a:lnTo>
                  <a:pt x="0" y="868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302" name="object 11302"/>
          <p:cNvSpPr/>
          <p:nvPr/>
        </p:nvSpPr>
        <p:spPr>
          <a:xfrm>
            <a:off x="7881158" y="3490306"/>
            <a:ext cx="0" cy="59315"/>
          </a:xfrm>
          <a:custGeom>
            <a:avLst/>
            <a:gdLst/>
            <a:ahLst/>
            <a:cxnLst/>
            <a:rect l="l" t="t" r="r" b="b"/>
            <a:pathLst>
              <a:path h="86995">
                <a:moveTo>
                  <a:pt x="0" y="0"/>
                </a:moveTo>
                <a:lnTo>
                  <a:pt x="0" y="868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303" name="object 11303"/>
          <p:cNvSpPr/>
          <p:nvPr/>
        </p:nvSpPr>
        <p:spPr>
          <a:xfrm>
            <a:off x="7881158" y="3587981"/>
            <a:ext cx="0" cy="58449"/>
          </a:xfrm>
          <a:custGeom>
            <a:avLst/>
            <a:gdLst/>
            <a:ahLst/>
            <a:cxnLst/>
            <a:rect l="l" t="t" r="r" b="b"/>
            <a:pathLst>
              <a:path h="85725">
                <a:moveTo>
                  <a:pt x="0" y="0"/>
                </a:moveTo>
                <a:lnTo>
                  <a:pt x="0" y="8534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304" name="object 11304"/>
          <p:cNvSpPr/>
          <p:nvPr/>
        </p:nvSpPr>
        <p:spPr>
          <a:xfrm>
            <a:off x="7881158" y="3685656"/>
            <a:ext cx="0" cy="58449"/>
          </a:xfrm>
          <a:custGeom>
            <a:avLst/>
            <a:gdLst/>
            <a:ahLst/>
            <a:cxnLst/>
            <a:rect l="l" t="t" r="r" b="b"/>
            <a:pathLst>
              <a:path h="85725">
                <a:moveTo>
                  <a:pt x="0" y="0"/>
                </a:moveTo>
                <a:lnTo>
                  <a:pt x="0" y="8534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305" name="object 11305"/>
          <p:cNvSpPr/>
          <p:nvPr/>
        </p:nvSpPr>
        <p:spPr>
          <a:xfrm>
            <a:off x="7881158" y="3783330"/>
            <a:ext cx="0" cy="58449"/>
          </a:xfrm>
          <a:custGeom>
            <a:avLst/>
            <a:gdLst/>
            <a:ahLst/>
            <a:cxnLst/>
            <a:rect l="l" t="t" r="r" b="b"/>
            <a:pathLst>
              <a:path h="85725">
                <a:moveTo>
                  <a:pt x="0" y="0"/>
                </a:moveTo>
                <a:lnTo>
                  <a:pt x="0" y="8534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306" name="object 11306"/>
          <p:cNvSpPr/>
          <p:nvPr/>
        </p:nvSpPr>
        <p:spPr>
          <a:xfrm>
            <a:off x="7881158" y="3881005"/>
            <a:ext cx="0" cy="58449"/>
          </a:xfrm>
          <a:custGeom>
            <a:avLst/>
            <a:gdLst/>
            <a:ahLst/>
            <a:cxnLst/>
            <a:rect l="l" t="t" r="r" b="b"/>
            <a:pathLst>
              <a:path h="85725">
                <a:moveTo>
                  <a:pt x="0" y="0"/>
                </a:moveTo>
                <a:lnTo>
                  <a:pt x="0" y="8534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307" name="object 11307"/>
          <p:cNvSpPr/>
          <p:nvPr/>
        </p:nvSpPr>
        <p:spPr>
          <a:xfrm>
            <a:off x="7881158" y="3978679"/>
            <a:ext cx="0" cy="58449"/>
          </a:xfrm>
          <a:custGeom>
            <a:avLst/>
            <a:gdLst/>
            <a:ahLst/>
            <a:cxnLst/>
            <a:rect l="l" t="t" r="r" b="b"/>
            <a:pathLst>
              <a:path h="85725">
                <a:moveTo>
                  <a:pt x="0" y="0"/>
                </a:moveTo>
                <a:lnTo>
                  <a:pt x="0" y="8534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308" name="object 11308"/>
          <p:cNvSpPr/>
          <p:nvPr/>
        </p:nvSpPr>
        <p:spPr>
          <a:xfrm>
            <a:off x="7881158" y="4075315"/>
            <a:ext cx="0" cy="72736"/>
          </a:xfrm>
          <a:custGeom>
            <a:avLst/>
            <a:gdLst/>
            <a:ahLst/>
            <a:cxnLst/>
            <a:rect l="l" t="t" r="r" b="b"/>
            <a:pathLst>
              <a:path h="106679">
                <a:moveTo>
                  <a:pt x="0" y="0"/>
                </a:moveTo>
                <a:lnTo>
                  <a:pt x="0" y="1066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309" name="object 11309"/>
          <p:cNvSpPr txBox="1"/>
          <p:nvPr/>
        </p:nvSpPr>
        <p:spPr>
          <a:xfrm>
            <a:off x="6671345" y="1778846"/>
            <a:ext cx="262370" cy="905551"/>
          </a:xfrm>
          <a:prstGeom prst="rect">
            <a:avLst/>
          </a:prstGeom>
        </p:spPr>
        <p:txBody>
          <a:bodyPr vert="horz" wrap="square" lIns="0" tIns="7793" rIns="0" bIns="0" rtlCol="0">
            <a:spAutoFit/>
          </a:bodyPr>
          <a:lstStyle/>
          <a:p>
            <a:pPr marL="35501" defTabSz="623438">
              <a:lnSpc>
                <a:spcPts val="1030"/>
              </a:lnSpc>
              <a:spcBef>
                <a:spcPts val="61"/>
              </a:spcBef>
            </a:pPr>
            <a:r>
              <a:rPr sz="886" spc="1381" dirty="0">
                <a:solidFill>
                  <a:prstClr val="black"/>
                </a:solidFill>
                <a:latin typeface="Arial Narrow"/>
                <a:cs typeface="Arial Narrow"/>
              </a:rPr>
              <a:t></a:t>
            </a:r>
            <a:r>
              <a:rPr sz="886" spc="1295" dirty="0">
                <a:solidFill>
                  <a:prstClr val="black"/>
                </a:solidFill>
                <a:latin typeface="Arial Narrow"/>
                <a:cs typeface="Arial Narrow"/>
              </a:rPr>
              <a:t></a:t>
            </a:r>
            <a:endParaRPr sz="886">
              <a:solidFill>
                <a:prstClr val="black"/>
              </a:solidFill>
              <a:latin typeface="Arial Narrow"/>
              <a:cs typeface="Arial Narrow"/>
            </a:endParaRPr>
          </a:p>
          <a:p>
            <a:pPr marL="8659" defTabSz="623438">
              <a:lnSpc>
                <a:spcPts val="1030"/>
              </a:lnSpc>
            </a:pPr>
            <a:r>
              <a:rPr sz="886" spc="1203" dirty="0">
                <a:solidFill>
                  <a:prstClr val="black"/>
                </a:solidFill>
                <a:latin typeface="Arial Narrow"/>
                <a:cs typeface="Arial Narrow"/>
              </a:rPr>
              <a:t></a:t>
            </a:r>
            <a:r>
              <a:rPr sz="886" spc="1214" dirty="0">
                <a:solidFill>
                  <a:prstClr val="black"/>
                </a:solidFill>
                <a:latin typeface="Arial Narrow"/>
                <a:cs typeface="Arial Narrow"/>
              </a:rPr>
              <a:t></a:t>
            </a:r>
            <a:r>
              <a:rPr sz="886" spc="1398" dirty="0">
                <a:solidFill>
                  <a:prstClr val="black"/>
                </a:solidFill>
                <a:latin typeface="Arial Narrow"/>
                <a:cs typeface="Arial Narrow"/>
              </a:rPr>
              <a:t></a:t>
            </a:r>
            <a:endParaRPr sz="886">
              <a:solidFill>
                <a:prstClr val="black"/>
              </a:solidFill>
              <a:latin typeface="Arial Narrow"/>
              <a:cs typeface="Arial Narrow"/>
            </a:endParaRPr>
          </a:p>
        </p:txBody>
      </p:sp>
      <p:sp>
        <p:nvSpPr>
          <p:cNvPr id="11310" name="object 11310"/>
          <p:cNvSpPr txBox="1"/>
          <p:nvPr/>
        </p:nvSpPr>
        <p:spPr>
          <a:xfrm>
            <a:off x="4763548" y="1803699"/>
            <a:ext cx="414770" cy="777311"/>
          </a:xfrm>
          <a:prstGeom prst="rect">
            <a:avLst/>
          </a:prstGeom>
        </p:spPr>
        <p:txBody>
          <a:bodyPr vert="horz" wrap="square" lIns="0" tIns="7793" rIns="0" bIns="0" rtlCol="0">
            <a:spAutoFit/>
          </a:bodyPr>
          <a:lstStyle/>
          <a:p>
            <a:pPr algn="ctr" defTabSz="623438">
              <a:lnSpc>
                <a:spcPts val="1030"/>
              </a:lnSpc>
              <a:spcBef>
                <a:spcPts val="61"/>
              </a:spcBef>
            </a:pPr>
            <a:r>
              <a:rPr sz="886" spc="1210" dirty="0">
                <a:solidFill>
                  <a:prstClr val="black"/>
                </a:solidFill>
                <a:latin typeface="Arial Narrow"/>
                <a:cs typeface="Arial Narrow"/>
              </a:rPr>
              <a:t></a:t>
            </a:r>
            <a:r>
              <a:rPr sz="886" spc="1295" dirty="0">
                <a:solidFill>
                  <a:prstClr val="black"/>
                </a:solidFill>
                <a:latin typeface="Arial Narrow"/>
                <a:cs typeface="Arial Narrow"/>
              </a:rPr>
              <a:t></a:t>
            </a:r>
            <a:r>
              <a:rPr sz="886" spc="1203" dirty="0">
                <a:solidFill>
                  <a:prstClr val="black"/>
                </a:solidFill>
                <a:latin typeface="Arial Narrow"/>
                <a:cs typeface="Arial Narrow"/>
              </a:rPr>
              <a:t></a:t>
            </a:r>
            <a:endParaRPr sz="886">
              <a:solidFill>
                <a:prstClr val="black"/>
              </a:solidFill>
              <a:latin typeface="Arial Narrow"/>
              <a:cs typeface="Arial Narrow"/>
            </a:endParaRPr>
          </a:p>
          <a:p>
            <a:pPr algn="ctr" defTabSz="623438">
              <a:lnSpc>
                <a:spcPts val="1030"/>
              </a:lnSpc>
            </a:pPr>
            <a:r>
              <a:rPr sz="886" spc="1210" dirty="0">
                <a:solidFill>
                  <a:prstClr val="black"/>
                </a:solidFill>
                <a:latin typeface="Arial Narrow"/>
                <a:cs typeface="Arial Narrow"/>
              </a:rPr>
              <a:t></a:t>
            </a:r>
            <a:r>
              <a:rPr sz="886" spc="675" dirty="0">
                <a:solidFill>
                  <a:prstClr val="black"/>
                </a:solidFill>
                <a:latin typeface="Arial Narrow"/>
                <a:cs typeface="Arial Narrow"/>
              </a:rPr>
              <a:t></a:t>
            </a:r>
            <a:r>
              <a:rPr sz="886" spc="685" dirty="0">
                <a:solidFill>
                  <a:prstClr val="black"/>
                </a:solidFill>
                <a:latin typeface="Arial Narrow"/>
                <a:cs typeface="Arial Narrow"/>
              </a:rPr>
              <a:t></a:t>
            </a:r>
            <a:r>
              <a:rPr sz="886" spc="1217" dirty="0">
                <a:solidFill>
                  <a:prstClr val="black"/>
                </a:solidFill>
                <a:latin typeface="Arial Narrow"/>
                <a:cs typeface="Arial Narrow"/>
              </a:rPr>
              <a:t></a:t>
            </a:r>
            <a:r>
              <a:rPr sz="886" spc="1322" dirty="0">
                <a:solidFill>
                  <a:prstClr val="black"/>
                </a:solidFill>
                <a:latin typeface="Arial Narrow"/>
                <a:cs typeface="Arial Narrow"/>
              </a:rPr>
              <a:t></a:t>
            </a:r>
            <a:endParaRPr sz="886">
              <a:solidFill>
                <a:prstClr val="black"/>
              </a:solidFill>
              <a:latin typeface="Arial Narrow"/>
              <a:cs typeface="Arial Narrow"/>
            </a:endParaRPr>
          </a:p>
        </p:txBody>
      </p:sp>
      <p:sp>
        <p:nvSpPr>
          <p:cNvPr id="11311" name="object 11311"/>
          <p:cNvSpPr txBox="1"/>
          <p:nvPr/>
        </p:nvSpPr>
        <p:spPr>
          <a:xfrm>
            <a:off x="5648875" y="1725779"/>
            <a:ext cx="319953" cy="689466"/>
          </a:xfrm>
          <a:prstGeom prst="rect">
            <a:avLst/>
          </a:prstGeom>
        </p:spPr>
        <p:txBody>
          <a:bodyPr vert="horz" wrap="square" lIns="0" tIns="7793" rIns="0" bIns="0" rtlCol="0">
            <a:spAutoFit/>
          </a:bodyPr>
          <a:lstStyle/>
          <a:p>
            <a:pPr marL="8659" defTabSz="623438">
              <a:spcBef>
                <a:spcPts val="61"/>
              </a:spcBef>
            </a:pPr>
            <a:r>
              <a:rPr sz="886" spc="1210" dirty="0">
                <a:solidFill>
                  <a:prstClr val="black"/>
                </a:solidFill>
                <a:latin typeface="Arial Narrow"/>
                <a:cs typeface="Arial Narrow"/>
              </a:rPr>
              <a:t></a:t>
            </a:r>
            <a:r>
              <a:rPr sz="886" spc="1295" dirty="0">
                <a:solidFill>
                  <a:prstClr val="black"/>
                </a:solidFill>
                <a:latin typeface="Arial Narrow"/>
                <a:cs typeface="Arial Narrow"/>
              </a:rPr>
              <a:t></a:t>
            </a:r>
            <a:r>
              <a:rPr sz="886" spc="1305" dirty="0">
                <a:solidFill>
                  <a:prstClr val="black"/>
                </a:solidFill>
                <a:latin typeface="Arial Narrow"/>
                <a:cs typeface="Arial Narrow"/>
              </a:rPr>
              <a:t></a:t>
            </a:r>
            <a:r>
              <a:rPr sz="886" spc="1203" dirty="0">
                <a:solidFill>
                  <a:prstClr val="black"/>
                </a:solidFill>
                <a:latin typeface="Arial Narrow"/>
                <a:cs typeface="Arial Narrow"/>
              </a:rPr>
              <a:t></a:t>
            </a:r>
            <a:endParaRPr sz="886">
              <a:solidFill>
                <a:prstClr val="black"/>
              </a:solidFill>
              <a:latin typeface="Arial Narrow"/>
              <a:cs typeface="Arial Narrow"/>
            </a:endParaRPr>
          </a:p>
        </p:txBody>
      </p:sp>
      <p:sp>
        <p:nvSpPr>
          <p:cNvPr id="11312" name="object 11312"/>
          <p:cNvSpPr txBox="1"/>
          <p:nvPr/>
        </p:nvSpPr>
        <p:spPr>
          <a:xfrm>
            <a:off x="5725787" y="1852511"/>
            <a:ext cx="166688" cy="416827"/>
          </a:xfrm>
          <a:prstGeom prst="rect">
            <a:avLst/>
          </a:prstGeom>
        </p:spPr>
        <p:txBody>
          <a:bodyPr vert="horz" wrap="square" lIns="0" tIns="7793" rIns="0" bIns="0" rtlCol="0">
            <a:spAutoFit/>
          </a:bodyPr>
          <a:lstStyle/>
          <a:p>
            <a:pPr marL="8659" defTabSz="623438">
              <a:spcBef>
                <a:spcPts val="61"/>
              </a:spcBef>
            </a:pPr>
            <a:r>
              <a:rPr sz="886" spc="1295" dirty="0">
                <a:solidFill>
                  <a:prstClr val="black"/>
                </a:solidFill>
                <a:latin typeface="Arial Narrow"/>
                <a:cs typeface="Arial Narrow"/>
              </a:rPr>
              <a:t></a:t>
            </a:r>
            <a:r>
              <a:rPr sz="886" spc="-7" dirty="0">
                <a:solidFill>
                  <a:prstClr val="black"/>
                </a:solidFill>
                <a:latin typeface="Arial Narrow"/>
                <a:cs typeface="Arial Narrow"/>
              </a:rPr>
              <a:t></a:t>
            </a:r>
            <a:endParaRPr sz="886">
              <a:solidFill>
                <a:prstClr val="black"/>
              </a:solidFill>
              <a:latin typeface="Arial Narrow"/>
              <a:cs typeface="Arial Narrow"/>
            </a:endParaRPr>
          </a:p>
        </p:txBody>
      </p:sp>
      <p:sp>
        <p:nvSpPr>
          <p:cNvPr id="11313" name="object 11313"/>
          <p:cNvSpPr txBox="1"/>
          <p:nvPr/>
        </p:nvSpPr>
        <p:spPr>
          <a:xfrm>
            <a:off x="7803978" y="2069588"/>
            <a:ext cx="212581" cy="416827"/>
          </a:xfrm>
          <a:prstGeom prst="rect">
            <a:avLst/>
          </a:prstGeom>
        </p:spPr>
        <p:txBody>
          <a:bodyPr vert="horz" wrap="square" lIns="0" tIns="7793" rIns="0" bIns="0" rtlCol="0">
            <a:spAutoFit/>
          </a:bodyPr>
          <a:lstStyle/>
          <a:p>
            <a:pPr marL="8659" defTabSz="623438">
              <a:spcBef>
                <a:spcPts val="61"/>
              </a:spcBef>
            </a:pPr>
            <a:r>
              <a:rPr sz="886" spc="1466" dirty="0">
                <a:solidFill>
                  <a:prstClr val="black"/>
                </a:solidFill>
                <a:latin typeface="Arial Narrow"/>
                <a:cs typeface="Arial Narrow"/>
              </a:rPr>
              <a:t></a:t>
            </a:r>
            <a:r>
              <a:rPr sz="886" spc="1480" dirty="0">
                <a:solidFill>
                  <a:prstClr val="black"/>
                </a:solidFill>
                <a:latin typeface="Arial Narrow"/>
                <a:cs typeface="Arial Narrow"/>
              </a:rPr>
              <a:t></a:t>
            </a:r>
            <a:r>
              <a:rPr sz="886" spc="1227" dirty="0">
                <a:solidFill>
                  <a:prstClr val="black"/>
                </a:solidFill>
                <a:latin typeface="Arial Narrow"/>
                <a:cs typeface="Arial Narrow"/>
              </a:rPr>
              <a:t></a:t>
            </a:r>
            <a:endParaRPr sz="886">
              <a:solidFill>
                <a:prstClr val="black"/>
              </a:solidFill>
              <a:latin typeface="Arial Narrow"/>
              <a:cs typeface="Arial Narrow"/>
            </a:endParaRPr>
          </a:p>
        </p:txBody>
      </p:sp>
      <p:sp>
        <p:nvSpPr>
          <p:cNvPr id="11314" name="object 11314"/>
          <p:cNvSpPr txBox="1"/>
          <p:nvPr/>
        </p:nvSpPr>
        <p:spPr>
          <a:xfrm>
            <a:off x="3781604" y="1903338"/>
            <a:ext cx="346796" cy="689466"/>
          </a:xfrm>
          <a:prstGeom prst="rect">
            <a:avLst/>
          </a:prstGeom>
        </p:spPr>
        <p:txBody>
          <a:bodyPr vert="horz" wrap="square" lIns="0" tIns="7793" rIns="0" bIns="0" rtlCol="0">
            <a:spAutoFit/>
          </a:bodyPr>
          <a:lstStyle/>
          <a:p>
            <a:pPr marL="8659" defTabSz="623438">
              <a:spcBef>
                <a:spcPts val="61"/>
              </a:spcBef>
            </a:pPr>
            <a:r>
              <a:rPr sz="886" spc="1288" dirty="0">
                <a:solidFill>
                  <a:prstClr val="black"/>
                </a:solidFill>
                <a:latin typeface="Arial Narrow"/>
                <a:cs typeface="Arial Narrow"/>
              </a:rPr>
              <a:t></a:t>
            </a:r>
            <a:r>
              <a:rPr sz="886" spc="1295" dirty="0">
                <a:solidFill>
                  <a:prstClr val="black"/>
                </a:solidFill>
                <a:latin typeface="Arial Narrow"/>
                <a:cs typeface="Arial Narrow"/>
              </a:rPr>
              <a:t></a:t>
            </a:r>
            <a:r>
              <a:rPr sz="886" spc="1040" dirty="0">
                <a:solidFill>
                  <a:prstClr val="black"/>
                </a:solidFill>
                <a:latin typeface="Arial Narrow"/>
                <a:cs typeface="Arial Narrow"/>
              </a:rPr>
              <a:t></a:t>
            </a:r>
            <a:r>
              <a:rPr sz="886" spc="-14" dirty="0">
                <a:solidFill>
                  <a:prstClr val="black"/>
                </a:solidFill>
                <a:latin typeface="Arial Narrow"/>
                <a:cs typeface="Arial Narrow"/>
              </a:rPr>
              <a:t></a:t>
            </a:r>
            <a:r>
              <a:rPr sz="886" spc="1394" dirty="0">
                <a:solidFill>
                  <a:prstClr val="black"/>
                </a:solidFill>
                <a:latin typeface="Arial Narrow"/>
                <a:cs typeface="Arial Narrow"/>
              </a:rPr>
              <a:t></a:t>
            </a:r>
            <a:r>
              <a:rPr sz="886" spc="1227" dirty="0">
                <a:solidFill>
                  <a:prstClr val="black"/>
                </a:solidFill>
                <a:latin typeface="Arial Narrow"/>
                <a:cs typeface="Arial Narrow"/>
              </a:rPr>
              <a:t></a:t>
            </a:r>
            <a:endParaRPr sz="886">
              <a:solidFill>
                <a:prstClr val="black"/>
              </a:solidFill>
              <a:latin typeface="Arial Narrow"/>
              <a:cs typeface="Arial Narrow"/>
            </a:endParaRPr>
          </a:p>
        </p:txBody>
      </p:sp>
      <p:sp>
        <p:nvSpPr>
          <p:cNvPr id="11315" name="object 11315"/>
          <p:cNvSpPr txBox="1"/>
          <p:nvPr/>
        </p:nvSpPr>
        <p:spPr>
          <a:xfrm>
            <a:off x="3781604" y="1559417"/>
            <a:ext cx="346796" cy="689466"/>
          </a:xfrm>
          <a:prstGeom prst="rect">
            <a:avLst/>
          </a:prstGeom>
        </p:spPr>
        <p:txBody>
          <a:bodyPr vert="horz" wrap="square" lIns="0" tIns="7793" rIns="0" bIns="0" rtlCol="0">
            <a:spAutoFit/>
          </a:bodyPr>
          <a:lstStyle/>
          <a:p>
            <a:pPr marL="8659" defTabSz="623438">
              <a:spcBef>
                <a:spcPts val="61"/>
              </a:spcBef>
            </a:pPr>
            <a:r>
              <a:rPr sz="886" spc="1288" dirty="0">
                <a:solidFill>
                  <a:prstClr val="black"/>
                </a:solidFill>
                <a:latin typeface="Arial Narrow"/>
                <a:cs typeface="Arial Narrow"/>
              </a:rPr>
              <a:t></a:t>
            </a:r>
            <a:r>
              <a:rPr sz="886" spc="1295" dirty="0">
                <a:solidFill>
                  <a:prstClr val="black"/>
                </a:solidFill>
                <a:latin typeface="Arial Narrow"/>
                <a:cs typeface="Arial Narrow"/>
              </a:rPr>
              <a:t></a:t>
            </a:r>
            <a:r>
              <a:rPr sz="886" spc="1040" dirty="0">
                <a:solidFill>
                  <a:prstClr val="black"/>
                </a:solidFill>
                <a:latin typeface="Arial Narrow"/>
                <a:cs typeface="Arial Narrow"/>
              </a:rPr>
              <a:t></a:t>
            </a:r>
            <a:r>
              <a:rPr sz="886" spc="-14" dirty="0">
                <a:solidFill>
                  <a:prstClr val="black"/>
                </a:solidFill>
                <a:latin typeface="Arial Narrow"/>
                <a:cs typeface="Arial Narrow"/>
              </a:rPr>
              <a:t></a:t>
            </a:r>
            <a:r>
              <a:rPr sz="886" spc="1394" dirty="0">
                <a:solidFill>
                  <a:prstClr val="black"/>
                </a:solidFill>
                <a:latin typeface="Arial Narrow"/>
                <a:cs typeface="Arial Narrow"/>
              </a:rPr>
              <a:t></a:t>
            </a:r>
            <a:r>
              <a:rPr sz="886" spc="1227" dirty="0">
                <a:solidFill>
                  <a:prstClr val="black"/>
                </a:solidFill>
                <a:latin typeface="Arial Narrow"/>
                <a:cs typeface="Arial Narrow"/>
              </a:rPr>
              <a:t></a:t>
            </a:r>
            <a:endParaRPr sz="886">
              <a:solidFill>
                <a:prstClr val="black"/>
              </a:solidFill>
              <a:latin typeface="Arial Narrow"/>
              <a:cs typeface="Arial Narrow"/>
            </a:endParaRPr>
          </a:p>
        </p:txBody>
      </p:sp>
      <p:sp>
        <p:nvSpPr>
          <p:cNvPr id="11316" name="object 11316"/>
          <p:cNvSpPr txBox="1"/>
          <p:nvPr/>
        </p:nvSpPr>
        <p:spPr>
          <a:xfrm>
            <a:off x="3652751" y="2143366"/>
            <a:ext cx="247217" cy="263062"/>
          </a:xfrm>
          <a:prstGeom prst="rect">
            <a:avLst/>
          </a:prstGeom>
        </p:spPr>
        <p:txBody>
          <a:bodyPr vert="horz" wrap="square" lIns="0" tIns="866" rIns="0" bIns="0" rtlCol="0">
            <a:spAutoFit/>
          </a:bodyPr>
          <a:lstStyle/>
          <a:p>
            <a:pPr defTabSz="623438">
              <a:spcBef>
                <a:spcPts val="7"/>
              </a:spcBef>
            </a:pPr>
            <a:endParaRPr sz="818">
              <a:solidFill>
                <a:prstClr val="black"/>
              </a:solidFill>
              <a:latin typeface="Times New Roman"/>
              <a:cs typeface="Times New Roman"/>
            </a:endParaRPr>
          </a:p>
          <a:p>
            <a:pPr marL="8659" defTabSz="623438"/>
            <a:r>
              <a:rPr sz="886" u="sng" spc="-3" dirty="0">
                <a:solidFill>
                  <a:prstClr val="black"/>
                </a:solidFill>
                <a:latin typeface="Times New Roman"/>
                <a:cs typeface="Times New Roman"/>
              </a:rPr>
              <a:t> </a:t>
            </a:r>
            <a:r>
              <a:rPr sz="886" spc="-34" dirty="0">
                <a:solidFill>
                  <a:prstClr val="black"/>
                </a:solidFill>
                <a:latin typeface="Times New Roman"/>
                <a:cs typeface="Times New Roman"/>
              </a:rPr>
              <a:t> </a:t>
            </a:r>
            <a:r>
              <a:rPr sz="886" u="sng" spc="-3" dirty="0">
                <a:solidFill>
                  <a:prstClr val="black"/>
                </a:solidFill>
                <a:latin typeface="Times New Roman"/>
                <a:cs typeface="Times New Roman"/>
              </a:rPr>
              <a:t> </a:t>
            </a:r>
            <a:r>
              <a:rPr sz="886" spc="-34" dirty="0">
                <a:solidFill>
                  <a:prstClr val="black"/>
                </a:solidFill>
                <a:latin typeface="Times New Roman"/>
                <a:cs typeface="Times New Roman"/>
              </a:rPr>
              <a:t> </a:t>
            </a:r>
            <a:r>
              <a:rPr sz="886" u="sng" spc="-3" dirty="0">
                <a:solidFill>
                  <a:prstClr val="black"/>
                </a:solidFill>
                <a:latin typeface="Times New Roman"/>
                <a:cs typeface="Times New Roman"/>
              </a:rPr>
              <a:t> </a:t>
            </a:r>
            <a:r>
              <a:rPr sz="886" spc="-34" dirty="0">
                <a:solidFill>
                  <a:prstClr val="black"/>
                </a:solidFill>
                <a:latin typeface="Times New Roman"/>
                <a:cs typeface="Times New Roman"/>
              </a:rPr>
              <a:t> </a:t>
            </a:r>
            <a:r>
              <a:rPr sz="886" u="sng" spc="-3" dirty="0">
                <a:solidFill>
                  <a:prstClr val="black"/>
                </a:solidFill>
                <a:latin typeface="Times New Roman"/>
                <a:cs typeface="Times New Roman"/>
              </a:rPr>
              <a:t> </a:t>
            </a:r>
            <a:r>
              <a:rPr sz="886" u="sng" spc="-133" dirty="0">
                <a:solidFill>
                  <a:prstClr val="black"/>
                </a:solidFill>
                <a:latin typeface="Times New Roman"/>
                <a:cs typeface="Times New Roman"/>
              </a:rPr>
              <a:t> </a:t>
            </a:r>
            <a:endParaRPr sz="886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11317" name="object 11317"/>
          <p:cNvSpPr txBox="1"/>
          <p:nvPr/>
        </p:nvSpPr>
        <p:spPr>
          <a:xfrm>
            <a:off x="2720622" y="2143366"/>
            <a:ext cx="322118" cy="1162031"/>
          </a:xfrm>
          <a:prstGeom prst="rect">
            <a:avLst/>
          </a:prstGeom>
        </p:spPr>
        <p:txBody>
          <a:bodyPr vert="horz" wrap="square" lIns="0" tIns="7793" rIns="0" bIns="0" rtlCol="0">
            <a:spAutoFit/>
          </a:bodyPr>
          <a:lstStyle/>
          <a:p>
            <a:pPr marL="33337" defTabSz="623438">
              <a:lnSpc>
                <a:spcPts val="1030"/>
              </a:lnSpc>
              <a:spcBef>
                <a:spcPts val="61"/>
              </a:spcBef>
            </a:pPr>
            <a:r>
              <a:rPr sz="886" spc="1377" dirty="0">
                <a:solidFill>
                  <a:prstClr val="black"/>
                </a:solidFill>
                <a:latin typeface="Arial Narrow"/>
                <a:cs typeface="Arial Narrow"/>
              </a:rPr>
              <a:t></a:t>
            </a:r>
            <a:r>
              <a:rPr sz="886" spc="1381" dirty="0">
                <a:solidFill>
                  <a:prstClr val="black"/>
                </a:solidFill>
                <a:latin typeface="Arial Narrow"/>
                <a:cs typeface="Arial Narrow"/>
              </a:rPr>
              <a:t></a:t>
            </a:r>
            <a:r>
              <a:rPr sz="886" spc="1217" dirty="0">
                <a:solidFill>
                  <a:prstClr val="black"/>
                </a:solidFill>
                <a:latin typeface="Arial Narrow"/>
                <a:cs typeface="Arial Narrow"/>
              </a:rPr>
              <a:t></a:t>
            </a:r>
            <a:r>
              <a:rPr sz="886" spc="1398" dirty="0">
                <a:solidFill>
                  <a:prstClr val="black"/>
                </a:solidFill>
                <a:latin typeface="Arial Narrow"/>
                <a:cs typeface="Arial Narrow"/>
              </a:rPr>
              <a:t></a:t>
            </a:r>
            <a:endParaRPr sz="886">
              <a:solidFill>
                <a:prstClr val="black"/>
              </a:solidFill>
              <a:latin typeface="Arial Narrow"/>
              <a:cs typeface="Arial Narrow"/>
            </a:endParaRPr>
          </a:p>
          <a:p>
            <a:pPr marL="8659" defTabSz="623438">
              <a:lnSpc>
                <a:spcPts val="1030"/>
              </a:lnSpc>
            </a:pPr>
            <a:r>
              <a:rPr sz="886" spc="1203" dirty="0">
                <a:solidFill>
                  <a:prstClr val="black"/>
                </a:solidFill>
                <a:latin typeface="Arial Narrow"/>
                <a:cs typeface="Arial Narrow"/>
              </a:rPr>
              <a:t></a:t>
            </a:r>
            <a:r>
              <a:rPr sz="886" spc="1214" dirty="0">
                <a:solidFill>
                  <a:prstClr val="black"/>
                </a:solidFill>
                <a:latin typeface="Arial Narrow"/>
                <a:cs typeface="Arial Narrow"/>
              </a:rPr>
              <a:t></a:t>
            </a:r>
            <a:r>
              <a:rPr sz="886" spc="1381" dirty="0">
                <a:solidFill>
                  <a:prstClr val="black"/>
                </a:solidFill>
                <a:latin typeface="Arial Narrow"/>
                <a:cs typeface="Arial Narrow"/>
              </a:rPr>
              <a:t></a:t>
            </a:r>
            <a:r>
              <a:rPr sz="886" spc="1227" dirty="0">
                <a:solidFill>
                  <a:prstClr val="black"/>
                </a:solidFill>
                <a:latin typeface="Arial Narrow"/>
                <a:cs typeface="Arial Narrow"/>
              </a:rPr>
              <a:t></a:t>
            </a:r>
            <a:endParaRPr sz="886">
              <a:solidFill>
                <a:prstClr val="black"/>
              </a:solidFill>
              <a:latin typeface="Arial Narrow"/>
              <a:cs typeface="Arial Narrow"/>
            </a:endParaRPr>
          </a:p>
        </p:txBody>
      </p:sp>
      <p:sp>
        <p:nvSpPr>
          <p:cNvPr id="11318" name="object 11318"/>
          <p:cNvSpPr txBox="1"/>
          <p:nvPr/>
        </p:nvSpPr>
        <p:spPr>
          <a:xfrm>
            <a:off x="2770553" y="3152290"/>
            <a:ext cx="531668" cy="905551"/>
          </a:xfrm>
          <a:prstGeom prst="rect">
            <a:avLst/>
          </a:prstGeom>
        </p:spPr>
        <p:txBody>
          <a:bodyPr vert="horz" wrap="square" lIns="0" tIns="7793" rIns="0" bIns="0" rtlCol="0">
            <a:spAutoFit/>
          </a:bodyPr>
          <a:lstStyle/>
          <a:p>
            <a:pPr algn="ctr" defTabSz="623438">
              <a:lnSpc>
                <a:spcPts val="1030"/>
              </a:lnSpc>
              <a:spcBef>
                <a:spcPts val="61"/>
              </a:spcBef>
            </a:pPr>
            <a:r>
              <a:rPr sz="886" spc="1558" dirty="0">
                <a:solidFill>
                  <a:prstClr val="black"/>
                </a:solidFill>
                <a:latin typeface="Arial Narrow"/>
                <a:cs typeface="Arial Narrow"/>
              </a:rPr>
              <a:t></a:t>
            </a:r>
            <a:r>
              <a:rPr sz="886" spc="1551" dirty="0">
                <a:solidFill>
                  <a:prstClr val="black"/>
                </a:solidFill>
                <a:latin typeface="Arial Narrow"/>
                <a:cs typeface="Arial Narrow"/>
              </a:rPr>
              <a:t></a:t>
            </a:r>
            <a:r>
              <a:rPr sz="886" spc="1217" dirty="0">
                <a:solidFill>
                  <a:prstClr val="black"/>
                </a:solidFill>
                <a:latin typeface="Arial Narrow"/>
                <a:cs typeface="Arial Narrow"/>
              </a:rPr>
              <a:t></a:t>
            </a:r>
            <a:r>
              <a:rPr sz="886" spc="1394" dirty="0">
                <a:solidFill>
                  <a:prstClr val="black"/>
                </a:solidFill>
                <a:latin typeface="Arial Narrow"/>
                <a:cs typeface="Arial Narrow"/>
              </a:rPr>
              <a:t></a:t>
            </a:r>
            <a:r>
              <a:rPr sz="886" spc="1030" dirty="0">
                <a:solidFill>
                  <a:prstClr val="black"/>
                </a:solidFill>
                <a:latin typeface="Arial Narrow"/>
                <a:cs typeface="Arial Narrow"/>
              </a:rPr>
              <a:t></a:t>
            </a:r>
            <a:r>
              <a:rPr sz="886" spc="1217" dirty="0">
                <a:solidFill>
                  <a:prstClr val="black"/>
                </a:solidFill>
                <a:latin typeface="Arial Narrow"/>
                <a:cs typeface="Arial Narrow"/>
              </a:rPr>
              <a:t></a:t>
            </a:r>
            <a:r>
              <a:rPr sz="886" spc="1398" dirty="0">
                <a:solidFill>
                  <a:prstClr val="black"/>
                </a:solidFill>
                <a:latin typeface="Arial Narrow"/>
                <a:cs typeface="Arial Narrow"/>
              </a:rPr>
              <a:t></a:t>
            </a:r>
            <a:endParaRPr sz="886">
              <a:solidFill>
                <a:prstClr val="black"/>
              </a:solidFill>
              <a:latin typeface="Arial Narrow"/>
              <a:cs typeface="Arial Narrow"/>
            </a:endParaRPr>
          </a:p>
          <a:p>
            <a:pPr algn="ctr" defTabSz="623438">
              <a:lnSpc>
                <a:spcPts val="1030"/>
              </a:lnSpc>
            </a:pPr>
            <a:r>
              <a:rPr sz="886" spc="1210" dirty="0">
                <a:solidFill>
                  <a:prstClr val="black"/>
                </a:solidFill>
                <a:latin typeface="Arial Narrow"/>
                <a:cs typeface="Arial Narrow"/>
              </a:rPr>
              <a:t></a:t>
            </a:r>
            <a:r>
              <a:rPr sz="886" spc="685" dirty="0">
                <a:solidFill>
                  <a:prstClr val="black"/>
                </a:solidFill>
                <a:latin typeface="Arial Narrow"/>
                <a:cs typeface="Arial Narrow"/>
              </a:rPr>
              <a:t></a:t>
            </a:r>
            <a:r>
              <a:rPr sz="886" spc="1217" dirty="0">
                <a:solidFill>
                  <a:prstClr val="black"/>
                </a:solidFill>
                <a:latin typeface="Arial Narrow"/>
                <a:cs typeface="Arial Narrow"/>
              </a:rPr>
              <a:t></a:t>
            </a:r>
            <a:r>
              <a:rPr sz="886" spc="1381" dirty="0">
                <a:solidFill>
                  <a:prstClr val="black"/>
                </a:solidFill>
                <a:latin typeface="Arial Narrow"/>
                <a:cs typeface="Arial Narrow"/>
              </a:rPr>
              <a:t></a:t>
            </a:r>
            <a:r>
              <a:rPr sz="886" spc="1305" dirty="0">
                <a:solidFill>
                  <a:prstClr val="black"/>
                </a:solidFill>
                <a:latin typeface="Arial Narrow"/>
                <a:cs typeface="Arial Narrow"/>
              </a:rPr>
              <a:t></a:t>
            </a:r>
            <a:endParaRPr sz="886">
              <a:solidFill>
                <a:prstClr val="black"/>
              </a:solidFill>
              <a:latin typeface="Arial Narrow"/>
              <a:cs typeface="Arial Narrow"/>
            </a:endParaRPr>
          </a:p>
        </p:txBody>
      </p:sp>
      <p:sp>
        <p:nvSpPr>
          <p:cNvPr id="11319" name="object 11319"/>
          <p:cNvSpPr txBox="1"/>
          <p:nvPr/>
        </p:nvSpPr>
        <p:spPr>
          <a:xfrm>
            <a:off x="3865681" y="3050413"/>
            <a:ext cx="286616" cy="553147"/>
          </a:xfrm>
          <a:prstGeom prst="rect">
            <a:avLst/>
          </a:prstGeom>
        </p:spPr>
        <p:txBody>
          <a:bodyPr vert="horz" wrap="square" lIns="0" tIns="7793" rIns="0" bIns="0" rtlCol="0">
            <a:spAutoFit/>
          </a:bodyPr>
          <a:lstStyle/>
          <a:p>
            <a:pPr marL="8659" defTabSz="623438">
              <a:spcBef>
                <a:spcPts val="61"/>
              </a:spcBef>
            </a:pPr>
            <a:r>
              <a:rPr sz="886" spc="1381" dirty="0">
                <a:solidFill>
                  <a:prstClr val="black"/>
                </a:solidFill>
                <a:latin typeface="Arial Narrow"/>
                <a:cs typeface="Arial Narrow"/>
              </a:rPr>
              <a:t></a:t>
            </a:r>
            <a:r>
              <a:rPr sz="886" spc="1640" dirty="0">
                <a:solidFill>
                  <a:prstClr val="black"/>
                </a:solidFill>
                <a:latin typeface="Arial Narrow"/>
                <a:cs typeface="Arial Narrow"/>
              </a:rPr>
              <a:t></a:t>
            </a:r>
            <a:r>
              <a:rPr sz="886" spc="1653" dirty="0">
                <a:solidFill>
                  <a:prstClr val="black"/>
                </a:solidFill>
                <a:latin typeface="Arial Narrow"/>
                <a:cs typeface="Arial Narrow"/>
              </a:rPr>
              <a:t></a:t>
            </a:r>
            <a:r>
              <a:rPr sz="886" spc="1227" dirty="0">
                <a:solidFill>
                  <a:prstClr val="black"/>
                </a:solidFill>
                <a:latin typeface="Arial Narrow"/>
                <a:cs typeface="Arial Narrow"/>
              </a:rPr>
              <a:t></a:t>
            </a:r>
            <a:endParaRPr sz="886">
              <a:solidFill>
                <a:prstClr val="black"/>
              </a:solidFill>
              <a:latin typeface="Arial Narrow"/>
              <a:cs typeface="Arial Narrow"/>
            </a:endParaRPr>
          </a:p>
        </p:txBody>
      </p:sp>
      <p:sp>
        <p:nvSpPr>
          <p:cNvPr id="11320" name="object 11320"/>
          <p:cNvSpPr txBox="1"/>
          <p:nvPr/>
        </p:nvSpPr>
        <p:spPr>
          <a:xfrm>
            <a:off x="3924905" y="3177143"/>
            <a:ext cx="166688" cy="416827"/>
          </a:xfrm>
          <a:prstGeom prst="rect">
            <a:avLst/>
          </a:prstGeom>
        </p:spPr>
        <p:txBody>
          <a:bodyPr vert="horz" wrap="square" lIns="0" tIns="7793" rIns="0" bIns="0" rtlCol="0">
            <a:spAutoFit/>
          </a:bodyPr>
          <a:lstStyle/>
          <a:p>
            <a:pPr marL="8659" defTabSz="623438">
              <a:spcBef>
                <a:spcPts val="61"/>
              </a:spcBef>
            </a:pPr>
            <a:r>
              <a:rPr sz="886" spc="1295" dirty="0">
                <a:solidFill>
                  <a:prstClr val="black"/>
                </a:solidFill>
                <a:latin typeface="Arial Narrow"/>
                <a:cs typeface="Arial Narrow"/>
              </a:rPr>
              <a:t></a:t>
            </a:r>
            <a:r>
              <a:rPr sz="886" spc="-7" dirty="0">
                <a:solidFill>
                  <a:prstClr val="black"/>
                </a:solidFill>
                <a:latin typeface="Arial Narrow"/>
                <a:cs typeface="Arial Narrow"/>
              </a:rPr>
              <a:t></a:t>
            </a:r>
            <a:endParaRPr sz="886">
              <a:solidFill>
                <a:prstClr val="black"/>
              </a:solidFill>
              <a:latin typeface="Arial Narrow"/>
              <a:cs typeface="Arial Narrow"/>
            </a:endParaRPr>
          </a:p>
        </p:txBody>
      </p:sp>
      <p:sp>
        <p:nvSpPr>
          <p:cNvPr id="11321" name="object 11321"/>
          <p:cNvSpPr txBox="1"/>
          <p:nvPr/>
        </p:nvSpPr>
        <p:spPr>
          <a:xfrm>
            <a:off x="3837581" y="3303874"/>
            <a:ext cx="341168" cy="689466"/>
          </a:xfrm>
          <a:prstGeom prst="rect">
            <a:avLst/>
          </a:prstGeom>
        </p:spPr>
        <p:txBody>
          <a:bodyPr vert="horz" wrap="square" lIns="0" tIns="7793" rIns="0" bIns="0" rtlCol="0">
            <a:spAutoFit/>
          </a:bodyPr>
          <a:lstStyle/>
          <a:p>
            <a:pPr marL="8659" defTabSz="623438">
              <a:spcBef>
                <a:spcPts val="61"/>
              </a:spcBef>
            </a:pPr>
            <a:r>
              <a:rPr sz="886" spc="1295" dirty="0">
                <a:solidFill>
                  <a:prstClr val="black"/>
                </a:solidFill>
                <a:latin typeface="Arial Narrow"/>
                <a:cs typeface="Arial Narrow"/>
              </a:rPr>
              <a:t></a:t>
            </a:r>
            <a:r>
              <a:rPr sz="886" spc="1217" dirty="0">
                <a:solidFill>
                  <a:prstClr val="black"/>
                </a:solidFill>
                <a:latin typeface="Arial Narrow"/>
                <a:cs typeface="Arial Narrow"/>
              </a:rPr>
              <a:t></a:t>
            </a:r>
            <a:r>
              <a:rPr sz="886" spc="1117" dirty="0">
                <a:solidFill>
                  <a:prstClr val="black"/>
                </a:solidFill>
                <a:latin typeface="Arial Narrow"/>
                <a:cs typeface="Arial Narrow"/>
              </a:rPr>
              <a:t></a:t>
            </a:r>
            <a:r>
              <a:rPr sz="886" spc="1125" dirty="0">
                <a:solidFill>
                  <a:prstClr val="black"/>
                </a:solidFill>
                <a:latin typeface="Arial Narrow"/>
                <a:cs typeface="Arial Narrow"/>
              </a:rPr>
              <a:t></a:t>
            </a:r>
            <a:r>
              <a:rPr sz="886" spc="-7" dirty="0">
                <a:solidFill>
                  <a:prstClr val="black"/>
                </a:solidFill>
                <a:latin typeface="Arial Narrow"/>
                <a:cs typeface="Arial Narrow"/>
              </a:rPr>
              <a:t></a:t>
            </a:r>
            <a:endParaRPr sz="886">
              <a:solidFill>
                <a:prstClr val="black"/>
              </a:solidFill>
              <a:latin typeface="Arial Narrow"/>
              <a:cs typeface="Arial Narrow"/>
            </a:endParaRPr>
          </a:p>
        </p:txBody>
      </p:sp>
      <p:sp>
        <p:nvSpPr>
          <p:cNvPr id="11322" name="object 11322"/>
          <p:cNvSpPr txBox="1"/>
          <p:nvPr/>
        </p:nvSpPr>
        <p:spPr>
          <a:xfrm>
            <a:off x="4624166" y="3178151"/>
            <a:ext cx="531668" cy="905551"/>
          </a:xfrm>
          <a:prstGeom prst="rect">
            <a:avLst/>
          </a:prstGeom>
        </p:spPr>
        <p:txBody>
          <a:bodyPr vert="horz" wrap="square" lIns="0" tIns="7793" rIns="0" bIns="0" rtlCol="0">
            <a:spAutoFit/>
          </a:bodyPr>
          <a:lstStyle/>
          <a:p>
            <a:pPr algn="ctr" defTabSz="623438">
              <a:lnSpc>
                <a:spcPts val="1030"/>
              </a:lnSpc>
              <a:spcBef>
                <a:spcPts val="61"/>
              </a:spcBef>
            </a:pPr>
            <a:r>
              <a:rPr sz="886" spc="1558" dirty="0">
                <a:solidFill>
                  <a:prstClr val="black"/>
                </a:solidFill>
                <a:latin typeface="Arial Narrow"/>
                <a:cs typeface="Arial Narrow"/>
              </a:rPr>
              <a:t></a:t>
            </a:r>
            <a:r>
              <a:rPr sz="886" spc="1551" dirty="0">
                <a:solidFill>
                  <a:prstClr val="black"/>
                </a:solidFill>
                <a:latin typeface="Arial Narrow"/>
                <a:cs typeface="Arial Narrow"/>
              </a:rPr>
              <a:t></a:t>
            </a:r>
            <a:r>
              <a:rPr sz="886" spc="1217" dirty="0">
                <a:solidFill>
                  <a:prstClr val="black"/>
                </a:solidFill>
                <a:latin typeface="Arial Narrow"/>
                <a:cs typeface="Arial Narrow"/>
              </a:rPr>
              <a:t></a:t>
            </a:r>
            <a:r>
              <a:rPr sz="886" spc="1394" dirty="0">
                <a:solidFill>
                  <a:prstClr val="black"/>
                </a:solidFill>
                <a:latin typeface="Arial Narrow"/>
                <a:cs typeface="Arial Narrow"/>
              </a:rPr>
              <a:t></a:t>
            </a:r>
            <a:r>
              <a:rPr sz="886" spc="1030" dirty="0">
                <a:solidFill>
                  <a:prstClr val="black"/>
                </a:solidFill>
                <a:latin typeface="Arial Narrow"/>
                <a:cs typeface="Arial Narrow"/>
              </a:rPr>
              <a:t></a:t>
            </a:r>
            <a:r>
              <a:rPr sz="886" spc="1217" dirty="0">
                <a:solidFill>
                  <a:prstClr val="black"/>
                </a:solidFill>
                <a:latin typeface="Arial Narrow"/>
                <a:cs typeface="Arial Narrow"/>
              </a:rPr>
              <a:t></a:t>
            </a:r>
            <a:r>
              <a:rPr sz="886" spc="1398" dirty="0">
                <a:solidFill>
                  <a:prstClr val="black"/>
                </a:solidFill>
                <a:latin typeface="Arial Narrow"/>
                <a:cs typeface="Arial Narrow"/>
              </a:rPr>
              <a:t></a:t>
            </a:r>
            <a:endParaRPr sz="886">
              <a:solidFill>
                <a:prstClr val="black"/>
              </a:solidFill>
              <a:latin typeface="Arial Narrow"/>
              <a:cs typeface="Arial Narrow"/>
            </a:endParaRPr>
          </a:p>
          <a:p>
            <a:pPr algn="ctr" defTabSz="623438">
              <a:lnSpc>
                <a:spcPts val="1030"/>
              </a:lnSpc>
            </a:pPr>
            <a:r>
              <a:rPr sz="886" spc="1210" dirty="0">
                <a:solidFill>
                  <a:prstClr val="black"/>
                </a:solidFill>
                <a:latin typeface="Arial Narrow"/>
                <a:cs typeface="Arial Narrow"/>
              </a:rPr>
              <a:t></a:t>
            </a:r>
            <a:r>
              <a:rPr sz="886" spc="685" dirty="0">
                <a:solidFill>
                  <a:prstClr val="black"/>
                </a:solidFill>
                <a:latin typeface="Arial Narrow"/>
                <a:cs typeface="Arial Narrow"/>
              </a:rPr>
              <a:t></a:t>
            </a:r>
            <a:r>
              <a:rPr sz="886" spc="1217" dirty="0">
                <a:solidFill>
                  <a:prstClr val="black"/>
                </a:solidFill>
                <a:latin typeface="Arial Narrow"/>
                <a:cs typeface="Arial Narrow"/>
              </a:rPr>
              <a:t></a:t>
            </a:r>
            <a:r>
              <a:rPr sz="886" spc="1381" dirty="0">
                <a:solidFill>
                  <a:prstClr val="black"/>
                </a:solidFill>
                <a:latin typeface="Arial Narrow"/>
                <a:cs typeface="Arial Narrow"/>
              </a:rPr>
              <a:t></a:t>
            </a:r>
            <a:r>
              <a:rPr sz="886" spc="1305" dirty="0">
                <a:solidFill>
                  <a:prstClr val="black"/>
                </a:solidFill>
                <a:latin typeface="Arial Narrow"/>
                <a:cs typeface="Arial Narrow"/>
              </a:rPr>
              <a:t></a:t>
            </a:r>
            <a:endParaRPr sz="886">
              <a:solidFill>
                <a:prstClr val="black"/>
              </a:solidFill>
              <a:latin typeface="Arial Narrow"/>
              <a:cs typeface="Arial Narrow"/>
            </a:endParaRPr>
          </a:p>
        </p:txBody>
      </p:sp>
      <p:sp>
        <p:nvSpPr>
          <p:cNvPr id="11323" name="object 11323"/>
          <p:cNvSpPr txBox="1"/>
          <p:nvPr/>
        </p:nvSpPr>
        <p:spPr>
          <a:xfrm>
            <a:off x="5825314" y="3265362"/>
            <a:ext cx="346796" cy="689466"/>
          </a:xfrm>
          <a:prstGeom prst="rect">
            <a:avLst/>
          </a:prstGeom>
        </p:spPr>
        <p:txBody>
          <a:bodyPr vert="horz" wrap="square" lIns="0" tIns="7793" rIns="0" bIns="0" rtlCol="0">
            <a:spAutoFit/>
          </a:bodyPr>
          <a:lstStyle/>
          <a:p>
            <a:pPr marL="8659" defTabSz="623438">
              <a:spcBef>
                <a:spcPts val="61"/>
              </a:spcBef>
            </a:pPr>
            <a:r>
              <a:rPr sz="886" spc="1288" dirty="0">
                <a:solidFill>
                  <a:prstClr val="black"/>
                </a:solidFill>
                <a:latin typeface="Arial Narrow"/>
                <a:cs typeface="Arial Narrow"/>
              </a:rPr>
              <a:t></a:t>
            </a:r>
            <a:r>
              <a:rPr sz="886" spc="1295" dirty="0">
                <a:solidFill>
                  <a:prstClr val="black"/>
                </a:solidFill>
                <a:latin typeface="Arial Narrow"/>
                <a:cs typeface="Arial Narrow"/>
              </a:rPr>
              <a:t></a:t>
            </a:r>
            <a:r>
              <a:rPr sz="886" spc="1040" dirty="0">
                <a:solidFill>
                  <a:prstClr val="black"/>
                </a:solidFill>
                <a:latin typeface="Arial Narrow"/>
                <a:cs typeface="Arial Narrow"/>
              </a:rPr>
              <a:t></a:t>
            </a:r>
            <a:r>
              <a:rPr sz="886" spc="-14" dirty="0">
                <a:solidFill>
                  <a:prstClr val="black"/>
                </a:solidFill>
                <a:latin typeface="Arial Narrow"/>
                <a:cs typeface="Arial Narrow"/>
              </a:rPr>
              <a:t></a:t>
            </a:r>
            <a:r>
              <a:rPr sz="886" spc="1394" dirty="0">
                <a:solidFill>
                  <a:prstClr val="black"/>
                </a:solidFill>
                <a:latin typeface="Arial Narrow"/>
                <a:cs typeface="Arial Narrow"/>
              </a:rPr>
              <a:t></a:t>
            </a:r>
            <a:r>
              <a:rPr sz="886" spc="1227" dirty="0">
                <a:solidFill>
                  <a:prstClr val="black"/>
                </a:solidFill>
                <a:latin typeface="Arial Narrow"/>
                <a:cs typeface="Arial Narrow"/>
              </a:rPr>
              <a:t></a:t>
            </a:r>
            <a:endParaRPr sz="886">
              <a:solidFill>
                <a:prstClr val="black"/>
              </a:solidFill>
              <a:latin typeface="Arial Narrow"/>
              <a:cs typeface="Arial Narrow"/>
            </a:endParaRPr>
          </a:p>
        </p:txBody>
      </p:sp>
      <p:sp>
        <p:nvSpPr>
          <p:cNvPr id="11324" name="object 11324"/>
          <p:cNvSpPr txBox="1"/>
          <p:nvPr/>
        </p:nvSpPr>
        <p:spPr>
          <a:xfrm>
            <a:off x="5825314" y="3623837"/>
            <a:ext cx="346796" cy="689466"/>
          </a:xfrm>
          <a:prstGeom prst="rect">
            <a:avLst/>
          </a:prstGeom>
        </p:spPr>
        <p:txBody>
          <a:bodyPr vert="horz" wrap="square" lIns="0" tIns="7793" rIns="0" bIns="0" rtlCol="0">
            <a:spAutoFit/>
          </a:bodyPr>
          <a:lstStyle/>
          <a:p>
            <a:pPr marL="8659" defTabSz="623438">
              <a:spcBef>
                <a:spcPts val="61"/>
              </a:spcBef>
            </a:pPr>
            <a:r>
              <a:rPr sz="886" spc="1288" dirty="0">
                <a:solidFill>
                  <a:prstClr val="black"/>
                </a:solidFill>
                <a:latin typeface="Arial Narrow"/>
                <a:cs typeface="Arial Narrow"/>
              </a:rPr>
              <a:t></a:t>
            </a:r>
            <a:r>
              <a:rPr sz="886" spc="1295" dirty="0">
                <a:solidFill>
                  <a:prstClr val="black"/>
                </a:solidFill>
                <a:latin typeface="Arial Narrow"/>
                <a:cs typeface="Arial Narrow"/>
              </a:rPr>
              <a:t></a:t>
            </a:r>
            <a:r>
              <a:rPr sz="886" spc="1040" dirty="0">
                <a:solidFill>
                  <a:prstClr val="black"/>
                </a:solidFill>
                <a:latin typeface="Arial Narrow"/>
                <a:cs typeface="Arial Narrow"/>
              </a:rPr>
              <a:t></a:t>
            </a:r>
            <a:r>
              <a:rPr sz="886" spc="-14" dirty="0">
                <a:solidFill>
                  <a:prstClr val="black"/>
                </a:solidFill>
                <a:latin typeface="Arial Narrow"/>
                <a:cs typeface="Arial Narrow"/>
              </a:rPr>
              <a:t></a:t>
            </a:r>
            <a:r>
              <a:rPr sz="886" spc="1394" dirty="0">
                <a:solidFill>
                  <a:prstClr val="black"/>
                </a:solidFill>
                <a:latin typeface="Arial Narrow"/>
                <a:cs typeface="Arial Narrow"/>
              </a:rPr>
              <a:t></a:t>
            </a:r>
            <a:r>
              <a:rPr sz="886" spc="1227" dirty="0">
                <a:solidFill>
                  <a:prstClr val="black"/>
                </a:solidFill>
                <a:latin typeface="Arial Narrow"/>
                <a:cs typeface="Arial Narrow"/>
              </a:rPr>
              <a:t></a:t>
            </a:r>
            <a:endParaRPr sz="886">
              <a:solidFill>
                <a:prstClr val="black"/>
              </a:solidFill>
              <a:latin typeface="Arial Narrow"/>
              <a:cs typeface="Arial Narrow"/>
            </a:endParaRPr>
          </a:p>
        </p:txBody>
      </p:sp>
      <p:sp>
        <p:nvSpPr>
          <p:cNvPr id="11325" name="object 11325"/>
          <p:cNvSpPr txBox="1"/>
          <p:nvPr/>
        </p:nvSpPr>
        <p:spPr>
          <a:xfrm>
            <a:off x="6774006" y="2817549"/>
            <a:ext cx="322118" cy="1162031"/>
          </a:xfrm>
          <a:prstGeom prst="rect">
            <a:avLst/>
          </a:prstGeom>
        </p:spPr>
        <p:txBody>
          <a:bodyPr vert="horz" wrap="square" lIns="0" tIns="7793" rIns="0" bIns="0" rtlCol="0">
            <a:spAutoFit/>
          </a:bodyPr>
          <a:lstStyle/>
          <a:p>
            <a:pPr marL="33337" defTabSz="623438">
              <a:lnSpc>
                <a:spcPts val="1030"/>
              </a:lnSpc>
              <a:spcBef>
                <a:spcPts val="61"/>
              </a:spcBef>
            </a:pPr>
            <a:r>
              <a:rPr sz="886" spc="1377" dirty="0">
                <a:solidFill>
                  <a:prstClr val="black"/>
                </a:solidFill>
                <a:latin typeface="Arial Narrow"/>
                <a:cs typeface="Arial Narrow"/>
              </a:rPr>
              <a:t></a:t>
            </a:r>
            <a:r>
              <a:rPr sz="886" spc="1381" dirty="0">
                <a:solidFill>
                  <a:prstClr val="black"/>
                </a:solidFill>
                <a:latin typeface="Arial Narrow"/>
                <a:cs typeface="Arial Narrow"/>
              </a:rPr>
              <a:t></a:t>
            </a:r>
            <a:r>
              <a:rPr sz="886" spc="1217" dirty="0">
                <a:solidFill>
                  <a:prstClr val="black"/>
                </a:solidFill>
                <a:latin typeface="Arial Narrow"/>
                <a:cs typeface="Arial Narrow"/>
              </a:rPr>
              <a:t></a:t>
            </a:r>
            <a:r>
              <a:rPr sz="886" spc="1398" dirty="0">
                <a:solidFill>
                  <a:prstClr val="black"/>
                </a:solidFill>
                <a:latin typeface="Arial Narrow"/>
                <a:cs typeface="Arial Narrow"/>
              </a:rPr>
              <a:t></a:t>
            </a:r>
            <a:endParaRPr sz="886">
              <a:solidFill>
                <a:prstClr val="black"/>
              </a:solidFill>
              <a:latin typeface="Arial Narrow"/>
              <a:cs typeface="Arial Narrow"/>
            </a:endParaRPr>
          </a:p>
          <a:p>
            <a:pPr marL="8659" defTabSz="623438">
              <a:lnSpc>
                <a:spcPts val="1030"/>
              </a:lnSpc>
            </a:pPr>
            <a:r>
              <a:rPr sz="886" spc="1203" dirty="0">
                <a:solidFill>
                  <a:prstClr val="black"/>
                </a:solidFill>
                <a:latin typeface="Arial Narrow"/>
                <a:cs typeface="Arial Narrow"/>
              </a:rPr>
              <a:t></a:t>
            </a:r>
            <a:r>
              <a:rPr sz="886" spc="1214" dirty="0">
                <a:solidFill>
                  <a:prstClr val="black"/>
                </a:solidFill>
                <a:latin typeface="Arial Narrow"/>
                <a:cs typeface="Arial Narrow"/>
              </a:rPr>
              <a:t></a:t>
            </a:r>
            <a:r>
              <a:rPr sz="886" spc="1381" dirty="0">
                <a:solidFill>
                  <a:prstClr val="black"/>
                </a:solidFill>
                <a:latin typeface="Arial Narrow"/>
                <a:cs typeface="Arial Narrow"/>
              </a:rPr>
              <a:t></a:t>
            </a:r>
            <a:r>
              <a:rPr sz="886" spc="1227" dirty="0">
                <a:solidFill>
                  <a:prstClr val="black"/>
                </a:solidFill>
                <a:latin typeface="Arial Narrow"/>
                <a:cs typeface="Arial Narrow"/>
              </a:rPr>
              <a:t></a:t>
            </a:r>
            <a:endParaRPr sz="886">
              <a:solidFill>
                <a:prstClr val="black"/>
              </a:solidFill>
              <a:latin typeface="Arial Narrow"/>
              <a:cs typeface="Arial Narrow"/>
            </a:endParaRPr>
          </a:p>
        </p:txBody>
      </p:sp>
      <p:sp>
        <p:nvSpPr>
          <p:cNvPr id="11326" name="object 11326"/>
          <p:cNvSpPr/>
          <p:nvPr/>
        </p:nvSpPr>
        <p:spPr>
          <a:xfrm>
            <a:off x="9697490" y="2056361"/>
            <a:ext cx="19915" cy="19915"/>
          </a:xfrm>
          <a:custGeom>
            <a:avLst/>
            <a:gdLst/>
            <a:ahLst/>
            <a:cxnLst/>
            <a:rect l="l" t="t" r="r" b="b"/>
            <a:pathLst>
              <a:path w="29209" h="29210">
                <a:moveTo>
                  <a:pt x="21335" y="0"/>
                </a:moveTo>
                <a:lnTo>
                  <a:pt x="6095" y="0"/>
                </a:lnTo>
                <a:lnTo>
                  <a:pt x="0" y="6096"/>
                </a:lnTo>
                <a:lnTo>
                  <a:pt x="0" y="21336"/>
                </a:lnTo>
                <a:lnTo>
                  <a:pt x="6095" y="28956"/>
                </a:lnTo>
                <a:lnTo>
                  <a:pt x="21335" y="28956"/>
                </a:lnTo>
                <a:lnTo>
                  <a:pt x="28955" y="21336"/>
                </a:lnTo>
                <a:lnTo>
                  <a:pt x="28955" y="6096"/>
                </a:lnTo>
                <a:lnTo>
                  <a:pt x="2133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327" name="object 11327"/>
          <p:cNvSpPr/>
          <p:nvPr/>
        </p:nvSpPr>
        <p:spPr>
          <a:xfrm>
            <a:off x="9697490" y="2056361"/>
            <a:ext cx="19915" cy="19915"/>
          </a:xfrm>
          <a:custGeom>
            <a:avLst/>
            <a:gdLst/>
            <a:ahLst/>
            <a:cxnLst/>
            <a:rect l="l" t="t" r="r" b="b"/>
            <a:pathLst>
              <a:path w="29209" h="29210">
                <a:moveTo>
                  <a:pt x="28955" y="13716"/>
                </a:moveTo>
                <a:lnTo>
                  <a:pt x="28955" y="21336"/>
                </a:lnTo>
                <a:lnTo>
                  <a:pt x="21335" y="28956"/>
                </a:lnTo>
                <a:lnTo>
                  <a:pt x="13715" y="28956"/>
                </a:lnTo>
                <a:lnTo>
                  <a:pt x="6095" y="28956"/>
                </a:lnTo>
                <a:lnTo>
                  <a:pt x="0" y="21336"/>
                </a:lnTo>
                <a:lnTo>
                  <a:pt x="0" y="13716"/>
                </a:lnTo>
                <a:lnTo>
                  <a:pt x="0" y="6096"/>
                </a:lnTo>
                <a:lnTo>
                  <a:pt x="6095" y="0"/>
                </a:lnTo>
                <a:lnTo>
                  <a:pt x="13715" y="0"/>
                </a:lnTo>
                <a:lnTo>
                  <a:pt x="21335" y="0"/>
                </a:lnTo>
                <a:lnTo>
                  <a:pt x="28955" y="6096"/>
                </a:lnTo>
                <a:lnTo>
                  <a:pt x="28955" y="13716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328" name="object 11328"/>
          <p:cNvSpPr/>
          <p:nvPr/>
        </p:nvSpPr>
        <p:spPr>
          <a:xfrm>
            <a:off x="9706840" y="1703069"/>
            <a:ext cx="323417" cy="363682"/>
          </a:xfrm>
          <a:custGeom>
            <a:avLst/>
            <a:gdLst/>
            <a:ahLst/>
            <a:cxnLst/>
            <a:rect l="l" t="t" r="r" b="b"/>
            <a:pathLst>
              <a:path w="474344" h="533400">
                <a:moveTo>
                  <a:pt x="0" y="533400"/>
                </a:moveTo>
                <a:lnTo>
                  <a:pt x="47396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329" name="object 11329"/>
          <p:cNvSpPr txBox="1"/>
          <p:nvPr/>
        </p:nvSpPr>
        <p:spPr>
          <a:xfrm>
            <a:off x="10021346" y="1496213"/>
            <a:ext cx="332509" cy="1033791"/>
          </a:xfrm>
          <a:prstGeom prst="rect">
            <a:avLst/>
          </a:prstGeom>
        </p:spPr>
        <p:txBody>
          <a:bodyPr vert="horz" wrap="square" lIns="0" tIns="7793" rIns="0" bIns="0" rtlCol="0">
            <a:spAutoFit/>
          </a:bodyPr>
          <a:lstStyle/>
          <a:p>
            <a:pPr marL="27275" defTabSz="623438">
              <a:lnSpc>
                <a:spcPts val="1030"/>
              </a:lnSpc>
              <a:spcBef>
                <a:spcPts val="61"/>
              </a:spcBef>
            </a:pPr>
            <a:r>
              <a:rPr sz="886" spc="1466" dirty="0">
                <a:solidFill>
                  <a:prstClr val="black"/>
                </a:solidFill>
                <a:latin typeface="Arial Narrow"/>
                <a:cs typeface="Arial Narrow"/>
              </a:rPr>
              <a:t></a:t>
            </a:r>
            <a:r>
              <a:rPr sz="886" spc="1480" dirty="0">
                <a:solidFill>
                  <a:prstClr val="black"/>
                </a:solidFill>
                <a:latin typeface="Arial Narrow"/>
                <a:cs typeface="Arial Narrow"/>
              </a:rPr>
              <a:t></a:t>
            </a:r>
            <a:r>
              <a:rPr sz="886" spc="1381" dirty="0">
                <a:solidFill>
                  <a:prstClr val="black"/>
                </a:solidFill>
                <a:latin typeface="Arial Narrow"/>
                <a:cs typeface="Arial Narrow"/>
              </a:rPr>
              <a:t></a:t>
            </a:r>
            <a:r>
              <a:rPr sz="886" spc="-279" dirty="0">
                <a:solidFill>
                  <a:prstClr val="black"/>
                </a:solidFill>
                <a:latin typeface="Arial Narrow"/>
                <a:cs typeface="Arial Narrow"/>
              </a:rPr>
              <a:t></a:t>
            </a:r>
            <a:r>
              <a:rPr sz="886" spc="1227" dirty="0">
                <a:solidFill>
                  <a:prstClr val="black"/>
                </a:solidFill>
                <a:latin typeface="Arial Narrow"/>
                <a:cs typeface="Arial Narrow"/>
              </a:rPr>
              <a:t></a:t>
            </a:r>
            <a:endParaRPr sz="886">
              <a:solidFill>
                <a:prstClr val="black"/>
              </a:solidFill>
              <a:latin typeface="Arial Narrow"/>
              <a:cs typeface="Arial Narrow"/>
            </a:endParaRPr>
          </a:p>
          <a:p>
            <a:pPr marL="8659" defTabSz="623438">
              <a:lnSpc>
                <a:spcPts val="1030"/>
              </a:lnSpc>
            </a:pPr>
            <a:r>
              <a:rPr sz="886" spc="1295" dirty="0">
                <a:solidFill>
                  <a:prstClr val="black"/>
                </a:solidFill>
                <a:latin typeface="Arial Narrow"/>
                <a:cs typeface="Arial Narrow"/>
              </a:rPr>
              <a:t></a:t>
            </a:r>
            <a:r>
              <a:rPr sz="886" spc="-14" dirty="0">
                <a:solidFill>
                  <a:prstClr val="black"/>
                </a:solidFill>
                <a:latin typeface="Arial Narrow"/>
                <a:cs typeface="Arial Narrow"/>
              </a:rPr>
              <a:t></a:t>
            </a:r>
            <a:r>
              <a:rPr sz="886" spc="866" dirty="0">
                <a:solidFill>
                  <a:prstClr val="black"/>
                </a:solidFill>
                <a:latin typeface="Arial Narrow"/>
                <a:cs typeface="Arial Narrow"/>
              </a:rPr>
              <a:t></a:t>
            </a:r>
            <a:r>
              <a:rPr sz="886" spc="1217" dirty="0">
                <a:solidFill>
                  <a:prstClr val="black"/>
                </a:solidFill>
                <a:latin typeface="Arial Narrow"/>
                <a:cs typeface="Arial Narrow"/>
              </a:rPr>
              <a:t></a:t>
            </a:r>
            <a:r>
              <a:rPr sz="886" spc="1047" dirty="0">
                <a:solidFill>
                  <a:prstClr val="black"/>
                </a:solidFill>
                <a:latin typeface="Arial Narrow"/>
                <a:cs typeface="Arial Narrow"/>
              </a:rPr>
              <a:t></a:t>
            </a:r>
            <a:endParaRPr sz="886">
              <a:solidFill>
                <a:prstClr val="black"/>
              </a:solidFill>
              <a:latin typeface="Arial Narrow"/>
              <a:cs typeface="Arial Narrow"/>
            </a:endParaRPr>
          </a:p>
        </p:txBody>
      </p:sp>
      <p:sp>
        <p:nvSpPr>
          <p:cNvPr id="11330" name="object 11330"/>
          <p:cNvSpPr txBox="1"/>
          <p:nvPr/>
        </p:nvSpPr>
        <p:spPr>
          <a:xfrm>
            <a:off x="9050823" y="4248699"/>
            <a:ext cx="436418" cy="553147"/>
          </a:xfrm>
          <a:prstGeom prst="rect">
            <a:avLst/>
          </a:prstGeom>
        </p:spPr>
        <p:txBody>
          <a:bodyPr vert="horz" wrap="square" lIns="0" tIns="7793" rIns="0" bIns="0" rtlCol="0">
            <a:spAutoFit/>
          </a:bodyPr>
          <a:lstStyle/>
          <a:p>
            <a:pPr marL="8659" defTabSz="623438">
              <a:spcBef>
                <a:spcPts val="61"/>
              </a:spcBef>
            </a:pPr>
            <a:r>
              <a:rPr sz="886" spc="852" dirty="0">
                <a:solidFill>
                  <a:prstClr val="black"/>
                </a:solidFill>
                <a:latin typeface="Arial Narrow"/>
                <a:cs typeface="Arial Narrow"/>
              </a:rPr>
              <a:t></a:t>
            </a:r>
            <a:r>
              <a:rPr sz="886" spc="1295" dirty="0">
                <a:solidFill>
                  <a:prstClr val="black"/>
                </a:solidFill>
                <a:latin typeface="Arial Narrow"/>
                <a:cs typeface="Arial Narrow"/>
              </a:rPr>
              <a:t></a:t>
            </a:r>
            <a:r>
              <a:rPr sz="886" spc="1305" dirty="0">
                <a:solidFill>
                  <a:prstClr val="black"/>
                </a:solidFill>
                <a:latin typeface="Arial Narrow"/>
                <a:cs typeface="Arial Narrow"/>
              </a:rPr>
              <a:t></a:t>
            </a:r>
            <a:r>
              <a:rPr sz="886" spc="1203" dirty="0">
                <a:solidFill>
                  <a:prstClr val="black"/>
                </a:solidFill>
                <a:latin typeface="Arial Narrow"/>
                <a:cs typeface="Arial Narrow"/>
              </a:rPr>
              <a:t></a:t>
            </a:r>
            <a:r>
              <a:rPr sz="886" spc="1214" dirty="0">
                <a:solidFill>
                  <a:prstClr val="black"/>
                </a:solidFill>
                <a:latin typeface="Arial Narrow"/>
                <a:cs typeface="Arial Narrow"/>
              </a:rPr>
              <a:t></a:t>
            </a:r>
            <a:r>
              <a:rPr sz="886" spc="1381" dirty="0">
                <a:solidFill>
                  <a:prstClr val="black"/>
                </a:solidFill>
                <a:latin typeface="Arial Narrow"/>
                <a:cs typeface="Arial Narrow"/>
              </a:rPr>
              <a:t></a:t>
            </a:r>
            <a:r>
              <a:rPr sz="886" spc="1227" dirty="0">
                <a:solidFill>
                  <a:prstClr val="black"/>
                </a:solidFill>
                <a:latin typeface="Arial Narrow"/>
                <a:cs typeface="Arial Narrow"/>
              </a:rPr>
              <a:t></a:t>
            </a:r>
            <a:endParaRPr sz="886">
              <a:solidFill>
                <a:prstClr val="black"/>
              </a:solidFill>
              <a:latin typeface="Arial Narrow"/>
              <a:cs typeface="Arial Narrow"/>
            </a:endParaRPr>
          </a:p>
        </p:txBody>
      </p:sp>
      <p:sp>
        <p:nvSpPr>
          <p:cNvPr id="11331" name="object 11331"/>
          <p:cNvSpPr txBox="1"/>
          <p:nvPr/>
        </p:nvSpPr>
        <p:spPr>
          <a:xfrm>
            <a:off x="8345292" y="1790202"/>
            <a:ext cx="268432" cy="553147"/>
          </a:xfrm>
          <a:prstGeom prst="rect">
            <a:avLst/>
          </a:prstGeom>
        </p:spPr>
        <p:txBody>
          <a:bodyPr vert="horz" wrap="square" lIns="0" tIns="7793" rIns="0" bIns="0" rtlCol="0">
            <a:spAutoFit/>
          </a:bodyPr>
          <a:lstStyle/>
          <a:p>
            <a:pPr marL="8659" defTabSz="623438">
              <a:spcBef>
                <a:spcPts val="61"/>
              </a:spcBef>
            </a:pPr>
            <a:r>
              <a:rPr sz="886" spc="1030" dirty="0">
                <a:solidFill>
                  <a:prstClr val="black"/>
                </a:solidFill>
                <a:latin typeface="Arial Narrow"/>
                <a:cs typeface="Arial Narrow"/>
              </a:rPr>
              <a:t></a:t>
            </a:r>
            <a:r>
              <a:rPr sz="886" spc="1026" dirty="0">
                <a:solidFill>
                  <a:prstClr val="black"/>
                </a:solidFill>
                <a:latin typeface="Arial Narrow"/>
                <a:cs typeface="Arial Narrow"/>
              </a:rPr>
              <a:t></a:t>
            </a:r>
            <a:r>
              <a:rPr sz="886" spc="1217" dirty="0">
                <a:solidFill>
                  <a:prstClr val="black"/>
                </a:solidFill>
                <a:latin typeface="Arial Narrow"/>
                <a:cs typeface="Arial Narrow"/>
              </a:rPr>
              <a:t></a:t>
            </a:r>
            <a:r>
              <a:rPr sz="886" spc="590" dirty="0">
                <a:solidFill>
                  <a:prstClr val="black"/>
                </a:solidFill>
                <a:latin typeface="Arial Narrow"/>
                <a:cs typeface="Arial Narrow"/>
              </a:rPr>
              <a:t></a:t>
            </a:r>
            <a:endParaRPr sz="886">
              <a:solidFill>
                <a:prstClr val="black"/>
              </a:solidFill>
              <a:latin typeface="Arial Narrow"/>
              <a:cs typeface="Arial Narrow"/>
            </a:endParaRPr>
          </a:p>
        </p:txBody>
      </p:sp>
      <p:sp>
        <p:nvSpPr>
          <p:cNvPr id="11332" name="object 11332"/>
          <p:cNvSpPr txBox="1"/>
          <p:nvPr/>
        </p:nvSpPr>
        <p:spPr>
          <a:xfrm>
            <a:off x="8345292" y="2086319"/>
            <a:ext cx="268432" cy="553147"/>
          </a:xfrm>
          <a:prstGeom prst="rect">
            <a:avLst/>
          </a:prstGeom>
        </p:spPr>
        <p:txBody>
          <a:bodyPr vert="horz" wrap="square" lIns="0" tIns="7793" rIns="0" bIns="0" rtlCol="0">
            <a:spAutoFit/>
          </a:bodyPr>
          <a:lstStyle/>
          <a:p>
            <a:pPr marL="8659" defTabSz="623438">
              <a:spcBef>
                <a:spcPts val="61"/>
              </a:spcBef>
            </a:pPr>
            <a:r>
              <a:rPr sz="886" spc="1030" dirty="0">
                <a:solidFill>
                  <a:prstClr val="black"/>
                </a:solidFill>
                <a:latin typeface="Arial Narrow"/>
                <a:cs typeface="Arial Narrow"/>
              </a:rPr>
              <a:t></a:t>
            </a:r>
            <a:r>
              <a:rPr sz="886" spc="1026" dirty="0">
                <a:solidFill>
                  <a:prstClr val="black"/>
                </a:solidFill>
                <a:latin typeface="Arial Narrow"/>
                <a:cs typeface="Arial Narrow"/>
              </a:rPr>
              <a:t></a:t>
            </a:r>
            <a:r>
              <a:rPr sz="886" spc="1217" dirty="0">
                <a:solidFill>
                  <a:prstClr val="black"/>
                </a:solidFill>
                <a:latin typeface="Arial Narrow"/>
                <a:cs typeface="Arial Narrow"/>
              </a:rPr>
              <a:t></a:t>
            </a:r>
            <a:r>
              <a:rPr sz="886" spc="590" dirty="0">
                <a:solidFill>
                  <a:prstClr val="black"/>
                </a:solidFill>
                <a:latin typeface="Arial Narrow"/>
                <a:cs typeface="Arial Narrow"/>
              </a:rPr>
              <a:t></a:t>
            </a:r>
            <a:endParaRPr sz="886">
              <a:solidFill>
                <a:prstClr val="black"/>
              </a:solidFill>
              <a:latin typeface="Arial Narrow"/>
              <a:cs typeface="Arial Narrow"/>
            </a:endParaRPr>
          </a:p>
        </p:txBody>
      </p:sp>
      <p:sp>
        <p:nvSpPr>
          <p:cNvPr id="11333" name="object 11333"/>
          <p:cNvSpPr txBox="1"/>
          <p:nvPr/>
        </p:nvSpPr>
        <p:spPr>
          <a:xfrm>
            <a:off x="9050823" y="3193985"/>
            <a:ext cx="436418" cy="553147"/>
          </a:xfrm>
          <a:prstGeom prst="rect">
            <a:avLst/>
          </a:prstGeom>
        </p:spPr>
        <p:txBody>
          <a:bodyPr vert="horz" wrap="square" lIns="0" tIns="7793" rIns="0" bIns="0" rtlCol="0">
            <a:spAutoFit/>
          </a:bodyPr>
          <a:lstStyle/>
          <a:p>
            <a:pPr marL="8659" defTabSz="623438">
              <a:spcBef>
                <a:spcPts val="61"/>
              </a:spcBef>
            </a:pPr>
            <a:r>
              <a:rPr sz="886" spc="852" dirty="0">
                <a:solidFill>
                  <a:prstClr val="black"/>
                </a:solidFill>
                <a:latin typeface="Arial Narrow"/>
                <a:cs typeface="Arial Narrow"/>
              </a:rPr>
              <a:t></a:t>
            </a:r>
            <a:r>
              <a:rPr sz="886" spc="1295" dirty="0">
                <a:solidFill>
                  <a:prstClr val="black"/>
                </a:solidFill>
                <a:latin typeface="Arial Narrow"/>
                <a:cs typeface="Arial Narrow"/>
              </a:rPr>
              <a:t></a:t>
            </a:r>
            <a:r>
              <a:rPr sz="886" spc="1305" dirty="0">
                <a:solidFill>
                  <a:prstClr val="black"/>
                </a:solidFill>
                <a:latin typeface="Arial Narrow"/>
                <a:cs typeface="Arial Narrow"/>
              </a:rPr>
              <a:t></a:t>
            </a:r>
            <a:r>
              <a:rPr sz="886" spc="1203" dirty="0">
                <a:solidFill>
                  <a:prstClr val="black"/>
                </a:solidFill>
                <a:latin typeface="Arial Narrow"/>
                <a:cs typeface="Arial Narrow"/>
              </a:rPr>
              <a:t></a:t>
            </a:r>
            <a:r>
              <a:rPr sz="886" spc="1214" dirty="0">
                <a:solidFill>
                  <a:prstClr val="black"/>
                </a:solidFill>
                <a:latin typeface="Arial Narrow"/>
                <a:cs typeface="Arial Narrow"/>
              </a:rPr>
              <a:t></a:t>
            </a:r>
            <a:r>
              <a:rPr sz="886" spc="1381" dirty="0">
                <a:solidFill>
                  <a:prstClr val="black"/>
                </a:solidFill>
                <a:latin typeface="Arial Narrow"/>
                <a:cs typeface="Arial Narrow"/>
              </a:rPr>
              <a:t></a:t>
            </a:r>
            <a:r>
              <a:rPr sz="886" spc="1227" dirty="0">
                <a:solidFill>
                  <a:prstClr val="black"/>
                </a:solidFill>
                <a:latin typeface="Arial Narrow"/>
                <a:cs typeface="Arial Narrow"/>
              </a:rPr>
              <a:t></a:t>
            </a:r>
            <a:endParaRPr sz="886">
              <a:solidFill>
                <a:prstClr val="black"/>
              </a:solidFill>
              <a:latin typeface="Arial Narrow"/>
              <a:cs typeface="Arial Narrow"/>
            </a:endParaRPr>
          </a:p>
        </p:txBody>
      </p:sp>
      <p:sp>
        <p:nvSpPr>
          <p:cNvPr id="11334" name="object 11334"/>
          <p:cNvSpPr txBox="1"/>
          <p:nvPr/>
        </p:nvSpPr>
        <p:spPr>
          <a:xfrm>
            <a:off x="5967851" y="1518939"/>
            <a:ext cx="455901" cy="553147"/>
          </a:xfrm>
          <a:prstGeom prst="rect">
            <a:avLst/>
          </a:prstGeom>
        </p:spPr>
        <p:txBody>
          <a:bodyPr vert="horz" wrap="square" lIns="0" tIns="7793" rIns="0" bIns="0" rtlCol="0">
            <a:spAutoFit/>
          </a:bodyPr>
          <a:lstStyle/>
          <a:p>
            <a:pPr marL="8659" defTabSz="623438">
              <a:spcBef>
                <a:spcPts val="61"/>
              </a:spcBef>
            </a:pPr>
            <a:r>
              <a:rPr sz="886" spc="1117" dirty="0">
                <a:solidFill>
                  <a:prstClr val="black"/>
                </a:solidFill>
                <a:latin typeface="Arial Narrow"/>
                <a:cs typeface="Arial Narrow"/>
              </a:rPr>
              <a:t></a:t>
            </a:r>
            <a:r>
              <a:rPr sz="886" spc="1125" dirty="0">
                <a:solidFill>
                  <a:prstClr val="black"/>
                </a:solidFill>
                <a:latin typeface="Arial Narrow"/>
                <a:cs typeface="Arial Narrow"/>
              </a:rPr>
              <a:t></a:t>
            </a:r>
            <a:r>
              <a:rPr sz="886" spc="1551" dirty="0">
                <a:solidFill>
                  <a:prstClr val="black"/>
                </a:solidFill>
                <a:latin typeface="Arial Narrow"/>
                <a:cs typeface="Arial Narrow"/>
              </a:rPr>
              <a:t></a:t>
            </a:r>
            <a:r>
              <a:rPr sz="886" spc="1394" dirty="0">
                <a:solidFill>
                  <a:prstClr val="black"/>
                </a:solidFill>
                <a:latin typeface="Arial Narrow"/>
                <a:cs typeface="Arial Narrow"/>
              </a:rPr>
              <a:t></a:t>
            </a:r>
            <a:r>
              <a:rPr sz="886" spc="1381" dirty="0">
                <a:solidFill>
                  <a:prstClr val="black"/>
                </a:solidFill>
                <a:latin typeface="Arial Narrow"/>
                <a:cs typeface="Arial Narrow"/>
              </a:rPr>
              <a:t></a:t>
            </a:r>
            <a:r>
              <a:rPr sz="886" spc="1227" dirty="0">
                <a:solidFill>
                  <a:prstClr val="black"/>
                </a:solidFill>
                <a:latin typeface="Arial Narrow"/>
                <a:cs typeface="Arial Narrow"/>
              </a:rPr>
              <a:t></a:t>
            </a:r>
            <a:endParaRPr sz="886">
              <a:solidFill>
                <a:prstClr val="black"/>
              </a:solidFill>
              <a:latin typeface="Arial Narrow"/>
              <a:cs typeface="Arial Narrow"/>
            </a:endParaRPr>
          </a:p>
        </p:txBody>
      </p:sp>
      <p:sp>
        <p:nvSpPr>
          <p:cNvPr id="11335" name="object 11335"/>
          <p:cNvSpPr txBox="1"/>
          <p:nvPr/>
        </p:nvSpPr>
        <p:spPr>
          <a:xfrm>
            <a:off x="5964715" y="1958468"/>
            <a:ext cx="320386" cy="553147"/>
          </a:xfrm>
          <a:prstGeom prst="rect">
            <a:avLst/>
          </a:prstGeom>
        </p:spPr>
        <p:txBody>
          <a:bodyPr vert="horz" wrap="square" lIns="0" tIns="7793" rIns="0" bIns="0" rtlCol="0">
            <a:spAutoFit/>
          </a:bodyPr>
          <a:lstStyle/>
          <a:p>
            <a:pPr marL="8659" defTabSz="623438">
              <a:spcBef>
                <a:spcPts val="61"/>
              </a:spcBef>
            </a:pPr>
            <a:r>
              <a:rPr sz="886" spc="1466" dirty="0">
                <a:solidFill>
                  <a:prstClr val="black"/>
                </a:solidFill>
                <a:latin typeface="Arial Narrow"/>
                <a:cs typeface="Arial Narrow"/>
              </a:rPr>
              <a:t></a:t>
            </a:r>
            <a:r>
              <a:rPr sz="886" spc="1480" dirty="0">
                <a:solidFill>
                  <a:prstClr val="black"/>
                </a:solidFill>
                <a:latin typeface="Arial Narrow"/>
                <a:cs typeface="Arial Narrow"/>
              </a:rPr>
              <a:t></a:t>
            </a:r>
            <a:r>
              <a:rPr sz="886" spc="1640" dirty="0">
                <a:solidFill>
                  <a:prstClr val="black"/>
                </a:solidFill>
                <a:latin typeface="Arial Narrow"/>
                <a:cs typeface="Arial Narrow"/>
              </a:rPr>
              <a:t></a:t>
            </a:r>
            <a:r>
              <a:rPr sz="886" spc="1647" dirty="0">
                <a:solidFill>
                  <a:prstClr val="black"/>
                </a:solidFill>
                <a:latin typeface="Arial Narrow"/>
                <a:cs typeface="Arial Narrow"/>
              </a:rPr>
              <a:t></a:t>
            </a:r>
            <a:r>
              <a:rPr sz="886" spc="-7" dirty="0">
                <a:solidFill>
                  <a:prstClr val="black"/>
                </a:solidFill>
                <a:latin typeface="Arial Narrow"/>
                <a:cs typeface="Arial Narrow"/>
              </a:rPr>
              <a:t></a:t>
            </a:r>
            <a:endParaRPr sz="886">
              <a:solidFill>
                <a:prstClr val="black"/>
              </a:solidFill>
              <a:latin typeface="Arial Narrow"/>
              <a:cs typeface="Arial Narrow"/>
            </a:endParaRPr>
          </a:p>
        </p:txBody>
      </p:sp>
      <p:sp>
        <p:nvSpPr>
          <p:cNvPr id="11336" name="object 11336"/>
          <p:cNvSpPr txBox="1"/>
          <p:nvPr/>
        </p:nvSpPr>
        <p:spPr>
          <a:xfrm>
            <a:off x="5638463" y="1979242"/>
            <a:ext cx="629516" cy="700366"/>
          </a:xfrm>
          <a:prstGeom prst="rect">
            <a:avLst/>
          </a:prstGeom>
        </p:spPr>
        <p:txBody>
          <a:bodyPr vert="horz" wrap="square" lIns="0" tIns="7793" rIns="0" bIns="0" rtlCol="0">
            <a:spAutoFit/>
          </a:bodyPr>
          <a:lstStyle/>
          <a:p>
            <a:pPr marL="8659" defTabSz="623438">
              <a:lnSpc>
                <a:spcPts val="948"/>
              </a:lnSpc>
              <a:spcBef>
                <a:spcPts val="61"/>
              </a:spcBef>
            </a:pPr>
            <a:r>
              <a:rPr sz="886" spc="1295" dirty="0">
                <a:solidFill>
                  <a:prstClr val="black"/>
                </a:solidFill>
                <a:latin typeface="Arial Narrow"/>
                <a:cs typeface="Arial Narrow"/>
              </a:rPr>
              <a:t></a:t>
            </a:r>
            <a:r>
              <a:rPr sz="886" spc="1217" dirty="0">
                <a:solidFill>
                  <a:prstClr val="black"/>
                </a:solidFill>
                <a:latin typeface="Arial Narrow"/>
                <a:cs typeface="Arial Narrow"/>
              </a:rPr>
              <a:t></a:t>
            </a:r>
            <a:r>
              <a:rPr sz="886" spc="1117" dirty="0">
                <a:solidFill>
                  <a:prstClr val="black"/>
                </a:solidFill>
                <a:latin typeface="Arial Narrow"/>
                <a:cs typeface="Arial Narrow"/>
              </a:rPr>
              <a:t></a:t>
            </a:r>
            <a:r>
              <a:rPr sz="886" spc="1125" dirty="0">
                <a:solidFill>
                  <a:prstClr val="black"/>
                </a:solidFill>
                <a:latin typeface="Arial Narrow"/>
                <a:cs typeface="Arial Narrow"/>
              </a:rPr>
              <a:t></a:t>
            </a:r>
            <a:r>
              <a:rPr sz="886" spc="-7" dirty="0">
                <a:solidFill>
                  <a:prstClr val="black"/>
                </a:solidFill>
                <a:latin typeface="Arial Narrow"/>
                <a:cs typeface="Arial Narrow"/>
              </a:rPr>
              <a:t></a:t>
            </a:r>
            <a:endParaRPr sz="886">
              <a:solidFill>
                <a:prstClr val="black"/>
              </a:solidFill>
              <a:latin typeface="Arial Narrow"/>
              <a:cs typeface="Arial Narrow"/>
            </a:endParaRPr>
          </a:p>
          <a:p>
            <a:pPr marL="354580" defTabSz="623438">
              <a:lnSpc>
                <a:spcPts val="948"/>
              </a:lnSpc>
            </a:pPr>
            <a:r>
              <a:rPr sz="886" spc="1295" dirty="0">
                <a:solidFill>
                  <a:prstClr val="black"/>
                </a:solidFill>
                <a:latin typeface="Arial Narrow"/>
                <a:cs typeface="Arial Narrow"/>
              </a:rPr>
              <a:t></a:t>
            </a:r>
            <a:r>
              <a:rPr sz="886" spc="1305" dirty="0">
                <a:solidFill>
                  <a:prstClr val="black"/>
                </a:solidFill>
                <a:latin typeface="Arial Narrow"/>
                <a:cs typeface="Arial Narrow"/>
              </a:rPr>
              <a:t></a:t>
            </a:r>
            <a:r>
              <a:rPr sz="886" spc="-14" dirty="0">
                <a:solidFill>
                  <a:prstClr val="black"/>
                </a:solidFill>
                <a:latin typeface="Arial Narrow"/>
                <a:cs typeface="Arial Narrow"/>
              </a:rPr>
              <a:t></a:t>
            </a:r>
            <a:r>
              <a:rPr sz="886" spc="1040" dirty="0">
                <a:solidFill>
                  <a:prstClr val="black"/>
                </a:solidFill>
                <a:latin typeface="Arial Narrow"/>
                <a:cs typeface="Arial Narrow"/>
              </a:rPr>
              <a:t></a:t>
            </a:r>
            <a:r>
              <a:rPr sz="886" spc="1227" dirty="0">
                <a:solidFill>
                  <a:prstClr val="black"/>
                </a:solidFill>
                <a:latin typeface="Arial Narrow"/>
                <a:cs typeface="Arial Narrow"/>
              </a:rPr>
              <a:t></a:t>
            </a:r>
            <a:endParaRPr sz="886">
              <a:solidFill>
                <a:prstClr val="black"/>
              </a:solidFill>
              <a:latin typeface="Arial Narrow"/>
              <a:cs typeface="Arial Narrow"/>
            </a:endParaRPr>
          </a:p>
        </p:txBody>
      </p:sp>
      <p:sp>
        <p:nvSpPr>
          <p:cNvPr id="11337" name="object 11337"/>
          <p:cNvSpPr txBox="1"/>
          <p:nvPr/>
        </p:nvSpPr>
        <p:spPr>
          <a:xfrm>
            <a:off x="7389322" y="2183942"/>
            <a:ext cx="262803" cy="553147"/>
          </a:xfrm>
          <a:prstGeom prst="rect">
            <a:avLst/>
          </a:prstGeom>
        </p:spPr>
        <p:txBody>
          <a:bodyPr vert="horz" wrap="square" lIns="0" tIns="7793" rIns="0" bIns="0" rtlCol="0">
            <a:spAutoFit/>
          </a:bodyPr>
          <a:lstStyle/>
          <a:p>
            <a:pPr marL="8659" defTabSz="623438">
              <a:spcBef>
                <a:spcPts val="61"/>
              </a:spcBef>
            </a:pPr>
            <a:r>
              <a:rPr sz="886" spc="1210" dirty="0">
                <a:solidFill>
                  <a:prstClr val="black"/>
                </a:solidFill>
                <a:latin typeface="Arial Narrow"/>
                <a:cs typeface="Arial Narrow"/>
              </a:rPr>
              <a:t></a:t>
            </a:r>
            <a:r>
              <a:rPr sz="886" spc="1295" dirty="0">
                <a:solidFill>
                  <a:prstClr val="black"/>
                </a:solidFill>
                <a:latin typeface="Arial Narrow"/>
                <a:cs typeface="Arial Narrow"/>
              </a:rPr>
              <a:t></a:t>
            </a:r>
            <a:r>
              <a:rPr sz="886" spc="1305" dirty="0">
                <a:solidFill>
                  <a:prstClr val="black"/>
                </a:solidFill>
                <a:latin typeface="Arial Narrow"/>
                <a:cs typeface="Arial Narrow"/>
              </a:rPr>
              <a:t></a:t>
            </a:r>
            <a:r>
              <a:rPr sz="886" spc="1227" dirty="0">
                <a:solidFill>
                  <a:prstClr val="black"/>
                </a:solidFill>
                <a:latin typeface="Arial Narrow"/>
                <a:cs typeface="Arial Narrow"/>
              </a:rPr>
              <a:t></a:t>
            </a:r>
            <a:endParaRPr sz="886">
              <a:solidFill>
                <a:prstClr val="black"/>
              </a:solidFill>
              <a:latin typeface="Arial Narrow"/>
              <a:cs typeface="Arial Narrow"/>
            </a:endParaRPr>
          </a:p>
        </p:txBody>
      </p:sp>
      <p:sp>
        <p:nvSpPr>
          <p:cNvPr id="11338" name="object 11338"/>
          <p:cNvSpPr txBox="1"/>
          <p:nvPr/>
        </p:nvSpPr>
        <p:spPr>
          <a:xfrm>
            <a:off x="7311403" y="1907529"/>
            <a:ext cx="410874" cy="689466"/>
          </a:xfrm>
          <a:prstGeom prst="rect">
            <a:avLst/>
          </a:prstGeom>
        </p:spPr>
        <p:txBody>
          <a:bodyPr vert="horz" wrap="square" lIns="0" tIns="7793" rIns="0" bIns="0" rtlCol="0">
            <a:spAutoFit/>
          </a:bodyPr>
          <a:lstStyle/>
          <a:p>
            <a:pPr marL="8659" defTabSz="623438">
              <a:spcBef>
                <a:spcPts val="61"/>
              </a:spcBef>
            </a:pPr>
            <a:r>
              <a:rPr sz="886" spc="1030" dirty="0">
                <a:solidFill>
                  <a:prstClr val="black"/>
                </a:solidFill>
                <a:latin typeface="Arial Narrow"/>
                <a:cs typeface="Arial Narrow"/>
              </a:rPr>
              <a:t></a:t>
            </a:r>
            <a:r>
              <a:rPr sz="886" spc="852" dirty="0">
                <a:solidFill>
                  <a:prstClr val="black"/>
                </a:solidFill>
                <a:latin typeface="Arial Narrow"/>
                <a:cs typeface="Arial Narrow"/>
              </a:rPr>
              <a:t></a:t>
            </a:r>
            <a:r>
              <a:rPr sz="886" spc="1394" dirty="0">
                <a:solidFill>
                  <a:prstClr val="black"/>
                </a:solidFill>
                <a:latin typeface="Arial Narrow"/>
                <a:cs typeface="Arial Narrow"/>
              </a:rPr>
              <a:t></a:t>
            </a:r>
            <a:r>
              <a:rPr sz="886" spc="1466" dirty="0">
                <a:solidFill>
                  <a:prstClr val="black"/>
                </a:solidFill>
                <a:latin typeface="Arial Narrow"/>
                <a:cs typeface="Arial Narrow"/>
              </a:rPr>
              <a:t></a:t>
            </a:r>
            <a:r>
              <a:rPr sz="886" spc="1483" dirty="0">
                <a:solidFill>
                  <a:prstClr val="black"/>
                </a:solidFill>
                <a:latin typeface="Arial Narrow"/>
                <a:cs typeface="Arial Narrow"/>
              </a:rPr>
              <a:t></a:t>
            </a:r>
            <a:r>
              <a:rPr sz="886" spc="764" dirty="0">
                <a:solidFill>
                  <a:prstClr val="black"/>
                </a:solidFill>
                <a:latin typeface="Arial Narrow"/>
                <a:cs typeface="Arial Narrow"/>
              </a:rPr>
              <a:t></a:t>
            </a:r>
            <a:endParaRPr sz="886">
              <a:solidFill>
                <a:prstClr val="black"/>
              </a:solidFill>
              <a:latin typeface="Arial Narrow"/>
              <a:cs typeface="Arial Narrow"/>
            </a:endParaRPr>
          </a:p>
        </p:txBody>
      </p:sp>
      <p:sp>
        <p:nvSpPr>
          <p:cNvPr id="11339" name="object 11339"/>
          <p:cNvSpPr txBox="1"/>
          <p:nvPr/>
        </p:nvSpPr>
        <p:spPr>
          <a:xfrm>
            <a:off x="7389322" y="1442027"/>
            <a:ext cx="262803" cy="905551"/>
          </a:xfrm>
          <a:prstGeom prst="rect">
            <a:avLst/>
          </a:prstGeom>
        </p:spPr>
        <p:txBody>
          <a:bodyPr vert="horz" wrap="square" lIns="0" tIns="7793" rIns="0" bIns="0" rtlCol="0">
            <a:spAutoFit/>
          </a:bodyPr>
          <a:lstStyle/>
          <a:p>
            <a:pPr marL="33337" defTabSz="623438">
              <a:lnSpc>
                <a:spcPts val="1030"/>
              </a:lnSpc>
              <a:spcBef>
                <a:spcPts val="61"/>
              </a:spcBef>
            </a:pPr>
            <a:r>
              <a:rPr sz="886" spc="409" dirty="0">
                <a:solidFill>
                  <a:prstClr val="black"/>
                </a:solidFill>
                <a:latin typeface="Arial Narrow"/>
                <a:cs typeface="Arial Narrow"/>
              </a:rPr>
              <a:t></a:t>
            </a:r>
            <a:r>
              <a:rPr sz="886" spc="426" dirty="0">
                <a:solidFill>
                  <a:prstClr val="black"/>
                </a:solidFill>
                <a:latin typeface="Arial Narrow"/>
                <a:cs typeface="Arial Narrow"/>
              </a:rPr>
              <a:t></a:t>
            </a:r>
            <a:r>
              <a:rPr sz="886" spc="1210" dirty="0">
                <a:solidFill>
                  <a:prstClr val="black"/>
                </a:solidFill>
                <a:latin typeface="Arial Narrow"/>
                <a:cs typeface="Arial Narrow"/>
              </a:rPr>
              <a:t></a:t>
            </a:r>
            <a:r>
              <a:rPr sz="886" spc="1227" dirty="0">
                <a:solidFill>
                  <a:prstClr val="black"/>
                </a:solidFill>
                <a:latin typeface="Arial Narrow"/>
                <a:cs typeface="Arial Narrow"/>
              </a:rPr>
              <a:t></a:t>
            </a:r>
            <a:endParaRPr sz="886">
              <a:solidFill>
                <a:prstClr val="black"/>
              </a:solidFill>
              <a:latin typeface="Arial Narrow"/>
              <a:cs typeface="Arial Narrow"/>
            </a:endParaRPr>
          </a:p>
          <a:p>
            <a:pPr marL="8659" defTabSz="623438">
              <a:lnSpc>
                <a:spcPts val="1030"/>
              </a:lnSpc>
            </a:pPr>
            <a:r>
              <a:rPr sz="886" spc="1295" dirty="0">
                <a:solidFill>
                  <a:prstClr val="black"/>
                </a:solidFill>
                <a:latin typeface="Arial Narrow"/>
                <a:cs typeface="Arial Narrow"/>
              </a:rPr>
              <a:t></a:t>
            </a:r>
            <a:r>
              <a:rPr sz="886" spc="1217" dirty="0">
                <a:solidFill>
                  <a:prstClr val="black"/>
                </a:solidFill>
                <a:latin typeface="Arial Narrow"/>
                <a:cs typeface="Arial Narrow"/>
              </a:rPr>
              <a:t></a:t>
            </a:r>
            <a:r>
              <a:rPr sz="886" spc="1227" dirty="0">
                <a:solidFill>
                  <a:prstClr val="black"/>
                </a:solidFill>
                <a:latin typeface="Arial Narrow"/>
                <a:cs typeface="Arial Narrow"/>
              </a:rPr>
              <a:t></a:t>
            </a:r>
            <a:endParaRPr sz="886">
              <a:solidFill>
                <a:prstClr val="black"/>
              </a:solidFill>
              <a:latin typeface="Arial Narrow"/>
              <a:cs typeface="Arial Narrow"/>
            </a:endParaRPr>
          </a:p>
        </p:txBody>
      </p:sp>
      <p:sp>
        <p:nvSpPr>
          <p:cNvPr id="11340" name="object 11340"/>
          <p:cNvSpPr/>
          <p:nvPr/>
        </p:nvSpPr>
        <p:spPr>
          <a:xfrm>
            <a:off x="3622963" y="5676553"/>
            <a:ext cx="233795" cy="233795"/>
          </a:xfrm>
          <a:custGeom>
            <a:avLst/>
            <a:gdLst/>
            <a:ahLst/>
            <a:cxnLst/>
            <a:rect l="l" t="t" r="r" b="b"/>
            <a:pathLst>
              <a:path w="342900" h="342900">
                <a:moveTo>
                  <a:pt x="0" y="342900"/>
                </a:moveTo>
                <a:lnTo>
                  <a:pt x="342900" y="342900"/>
                </a:lnTo>
                <a:lnTo>
                  <a:pt x="342900" y="0"/>
                </a:lnTo>
                <a:lnTo>
                  <a:pt x="0" y="0"/>
                </a:lnTo>
                <a:lnTo>
                  <a:pt x="0" y="342900"/>
                </a:lnTo>
                <a:close/>
              </a:path>
            </a:pathLst>
          </a:custGeom>
          <a:solidFill>
            <a:srgbClr val="96865B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341" name="object 11341"/>
          <p:cNvSpPr/>
          <p:nvPr/>
        </p:nvSpPr>
        <p:spPr>
          <a:xfrm>
            <a:off x="3622963" y="5676553"/>
            <a:ext cx="0" cy="233795"/>
          </a:xfrm>
          <a:custGeom>
            <a:avLst/>
            <a:gdLst/>
            <a:ahLst/>
            <a:cxnLst/>
            <a:rect l="l" t="t" r="r" b="b"/>
            <a:pathLst>
              <a:path h="342900">
                <a:moveTo>
                  <a:pt x="0" y="0"/>
                </a:moveTo>
                <a:lnTo>
                  <a:pt x="0" y="34290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342" name="object 11342"/>
          <p:cNvSpPr/>
          <p:nvPr/>
        </p:nvSpPr>
        <p:spPr>
          <a:xfrm>
            <a:off x="3622963" y="5910348"/>
            <a:ext cx="233795" cy="0"/>
          </a:xfrm>
          <a:custGeom>
            <a:avLst/>
            <a:gdLst/>
            <a:ahLst/>
            <a:cxnLst/>
            <a:rect l="l" t="t" r="r" b="b"/>
            <a:pathLst>
              <a:path w="342900">
                <a:moveTo>
                  <a:pt x="0" y="0"/>
                </a:moveTo>
                <a:lnTo>
                  <a:pt x="34290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343" name="object 11343"/>
          <p:cNvSpPr/>
          <p:nvPr/>
        </p:nvSpPr>
        <p:spPr>
          <a:xfrm>
            <a:off x="3856758" y="5676553"/>
            <a:ext cx="0" cy="233795"/>
          </a:xfrm>
          <a:custGeom>
            <a:avLst/>
            <a:gdLst/>
            <a:ahLst/>
            <a:cxnLst/>
            <a:rect l="l" t="t" r="r" b="b"/>
            <a:pathLst>
              <a:path h="342900">
                <a:moveTo>
                  <a:pt x="0" y="34290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344" name="object 11344"/>
          <p:cNvSpPr/>
          <p:nvPr/>
        </p:nvSpPr>
        <p:spPr>
          <a:xfrm>
            <a:off x="3622963" y="5676552"/>
            <a:ext cx="233795" cy="0"/>
          </a:xfrm>
          <a:custGeom>
            <a:avLst/>
            <a:gdLst/>
            <a:ahLst/>
            <a:cxnLst/>
            <a:rect l="l" t="t" r="r" b="b"/>
            <a:pathLst>
              <a:path w="342900">
                <a:moveTo>
                  <a:pt x="34290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345" name="object 11345"/>
          <p:cNvSpPr/>
          <p:nvPr/>
        </p:nvSpPr>
        <p:spPr>
          <a:xfrm>
            <a:off x="3622963" y="5363788"/>
            <a:ext cx="233795" cy="235094"/>
          </a:xfrm>
          <a:custGeom>
            <a:avLst/>
            <a:gdLst/>
            <a:ahLst/>
            <a:cxnLst/>
            <a:rect l="l" t="t" r="r" b="b"/>
            <a:pathLst>
              <a:path w="342900" h="344804">
                <a:moveTo>
                  <a:pt x="0" y="344423"/>
                </a:moveTo>
                <a:lnTo>
                  <a:pt x="342900" y="344423"/>
                </a:lnTo>
                <a:lnTo>
                  <a:pt x="342900" y="0"/>
                </a:lnTo>
                <a:lnTo>
                  <a:pt x="0" y="0"/>
                </a:lnTo>
                <a:lnTo>
                  <a:pt x="0" y="344423"/>
                </a:lnTo>
                <a:close/>
              </a:path>
            </a:pathLst>
          </a:custGeom>
          <a:solidFill>
            <a:srgbClr val="99FFFF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346" name="object 11346"/>
          <p:cNvSpPr/>
          <p:nvPr/>
        </p:nvSpPr>
        <p:spPr>
          <a:xfrm>
            <a:off x="3622963" y="5363786"/>
            <a:ext cx="0" cy="235094"/>
          </a:xfrm>
          <a:custGeom>
            <a:avLst/>
            <a:gdLst/>
            <a:ahLst/>
            <a:cxnLst/>
            <a:rect l="l" t="t" r="r" b="b"/>
            <a:pathLst>
              <a:path h="344804">
                <a:moveTo>
                  <a:pt x="0" y="0"/>
                </a:moveTo>
                <a:lnTo>
                  <a:pt x="0" y="3444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347" name="object 11347"/>
          <p:cNvSpPr/>
          <p:nvPr/>
        </p:nvSpPr>
        <p:spPr>
          <a:xfrm>
            <a:off x="3622963" y="5598620"/>
            <a:ext cx="233795" cy="0"/>
          </a:xfrm>
          <a:custGeom>
            <a:avLst/>
            <a:gdLst/>
            <a:ahLst/>
            <a:cxnLst/>
            <a:rect l="l" t="t" r="r" b="b"/>
            <a:pathLst>
              <a:path w="342900">
                <a:moveTo>
                  <a:pt x="0" y="0"/>
                </a:moveTo>
                <a:lnTo>
                  <a:pt x="34290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348" name="object 11348"/>
          <p:cNvSpPr/>
          <p:nvPr/>
        </p:nvSpPr>
        <p:spPr>
          <a:xfrm>
            <a:off x="3856758" y="5363786"/>
            <a:ext cx="0" cy="235094"/>
          </a:xfrm>
          <a:custGeom>
            <a:avLst/>
            <a:gdLst/>
            <a:ahLst/>
            <a:cxnLst/>
            <a:rect l="l" t="t" r="r" b="b"/>
            <a:pathLst>
              <a:path h="344804">
                <a:moveTo>
                  <a:pt x="0" y="34442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349" name="object 11349"/>
          <p:cNvSpPr/>
          <p:nvPr/>
        </p:nvSpPr>
        <p:spPr>
          <a:xfrm>
            <a:off x="3622963" y="5363786"/>
            <a:ext cx="233795" cy="0"/>
          </a:xfrm>
          <a:custGeom>
            <a:avLst/>
            <a:gdLst/>
            <a:ahLst/>
            <a:cxnLst/>
            <a:rect l="l" t="t" r="r" b="b"/>
            <a:pathLst>
              <a:path w="342900">
                <a:moveTo>
                  <a:pt x="34290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350" name="object 11350"/>
          <p:cNvSpPr/>
          <p:nvPr/>
        </p:nvSpPr>
        <p:spPr>
          <a:xfrm>
            <a:off x="3622963" y="5052060"/>
            <a:ext cx="233795" cy="233795"/>
          </a:xfrm>
          <a:custGeom>
            <a:avLst/>
            <a:gdLst/>
            <a:ahLst/>
            <a:cxnLst/>
            <a:rect l="l" t="t" r="r" b="b"/>
            <a:pathLst>
              <a:path w="342900" h="342900">
                <a:moveTo>
                  <a:pt x="0" y="342899"/>
                </a:moveTo>
                <a:lnTo>
                  <a:pt x="342900" y="342899"/>
                </a:lnTo>
                <a:lnTo>
                  <a:pt x="342900" y="0"/>
                </a:lnTo>
                <a:lnTo>
                  <a:pt x="0" y="0"/>
                </a:lnTo>
                <a:lnTo>
                  <a:pt x="0" y="342899"/>
                </a:lnTo>
                <a:close/>
              </a:path>
            </a:pathLst>
          </a:custGeom>
          <a:solidFill>
            <a:srgbClr val="8E4E99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351" name="object 11351"/>
          <p:cNvSpPr/>
          <p:nvPr/>
        </p:nvSpPr>
        <p:spPr>
          <a:xfrm>
            <a:off x="3622963" y="5052059"/>
            <a:ext cx="0" cy="233795"/>
          </a:xfrm>
          <a:custGeom>
            <a:avLst/>
            <a:gdLst/>
            <a:ahLst/>
            <a:cxnLst/>
            <a:rect l="l" t="t" r="r" b="b"/>
            <a:pathLst>
              <a:path h="342900">
                <a:moveTo>
                  <a:pt x="0" y="0"/>
                </a:moveTo>
                <a:lnTo>
                  <a:pt x="0" y="34290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352" name="object 11352"/>
          <p:cNvSpPr/>
          <p:nvPr/>
        </p:nvSpPr>
        <p:spPr>
          <a:xfrm>
            <a:off x="3622963" y="5285854"/>
            <a:ext cx="233795" cy="0"/>
          </a:xfrm>
          <a:custGeom>
            <a:avLst/>
            <a:gdLst/>
            <a:ahLst/>
            <a:cxnLst/>
            <a:rect l="l" t="t" r="r" b="b"/>
            <a:pathLst>
              <a:path w="342900">
                <a:moveTo>
                  <a:pt x="0" y="0"/>
                </a:moveTo>
                <a:lnTo>
                  <a:pt x="34290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353" name="object 11353"/>
          <p:cNvSpPr/>
          <p:nvPr/>
        </p:nvSpPr>
        <p:spPr>
          <a:xfrm>
            <a:off x="3856758" y="5052059"/>
            <a:ext cx="0" cy="233795"/>
          </a:xfrm>
          <a:custGeom>
            <a:avLst/>
            <a:gdLst/>
            <a:ahLst/>
            <a:cxnLst/>
            <a:rect l="l" t="t" r="r" b="b"/>
            <a:pathLst>
              <a:path h="342900">
                <a:moveTo>
                  <a:pt x="0" y="34290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354" name="object 11354"/>
          <p:cNvSpPr/>
          <p:nvPr/>
        </p:nvSpPr>
        <p:spPr>
          <a:xfrm>
            <a:off x="3622963" y="5052059"/>
            <a:ext cx="233795" cy="0"/>
          </a:xfrm>
          <a:custGeom>
            <a:avLst/>
            <a:gdLst/>
            <a:ahLst/>
            <a:cxnLst/>
            <a:rect l="l" t="t" r="r" b="b"/>
            <a:pathLst>
              <a:path w="342900">
                <a:moveTo>
                  <a:pt x="34290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355" name="object 11355"/>
          <p:cNvSpPr/>
          <p:nvPr/>
        </p:nvSpPr>
        <p:spPr>
          <a:xfrm>
            <a:off x="2375015" y="5988280"/>
            <a:ext cx="233795" cy="233795"/>
          </a:xfrm>
          <a:custGeom>
            <a:avLst/>
            <a:gdLst/>
            <a:ahLst/>
            <a:cxnLst/>
            <a:rect l="l" t="t" r="r" b="b"/>
            <a:pathLst>
              <a:path w="342900" h="342900">
                <a:moveTo>
                  <a:pt x="0" y="342900"/>
                </a:moveTo>
                <a:lnTo>
                  <a:pt x="342900" y="342900"/>
                </a:lnTo>
                <a:lnTo>
                  <a:pt x="342900" y="0"/>
                </a:lnTo>
                <a:lnTo>
                  <a:pt x="0" y="0"/>
                </a:lnTo>
                <a:lnTo>
                  <a:pt x="0" y="342900"/>
                </a:lnTo>
                <a:close/>
              </a:path>
            </a:pathLst>
          </a:custGeom>
          <a:solidFill>
            <a:srgbClr val="FF9582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356" name="object 11356"/>
          <p:cNvSpPr/>
          <p:nvPr/>
        </p:nvSpPr>
        <p:spPr>
          <a:xfrm>
            <a:off x="2375015" y="5988280"/>
            <a:ext cx="0" cy="233795"/>
          </a:xfrm>
          <a:custGeom>
            <a:avLst/>
            <a:gdLst/>
            <a:ahLst/>
            <a:cxnLst/>
            <a:rect l="l" t="t" r="r" b="b"/>
            <a:pathLst>
              <a:path h="342900">
                <a:moveTo>
                  <a:pt x="0" y="0"/>
                </a:moveTo>
                <a:lnTo>
                  <a:pt x="0" y="34290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357" name="object 11357"/>
          <p:cNvSpPr/>
          <p:nvPr/>
        </p:nvSpPr>
        <p:spPr>
          <a:xfrm>
            <a:off x="2375015" y="6222075"/>
            <a:ext cx="233795" cy="0"/>
          </a:xfrm>
          <a:custGeom>
            <a:avLst/>
            <a:gdLst/>
            <a:ahLst/>
            <a:cxnLst/>
            <a:rect l="l" t="t" r="r" b="b"/>
            <a:pathLst>
              <a:path w="342900">
                <a:moveTo>
                  <a:pt x="0" y="0"/>
                </a:moveTo>
                <a:lnTo>
                  <a:pt x="34290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358" name="object 11358"/>
          <p:cNvSpPr/>
          <p:nvPr/>
        </p:nvSpPr>
        <p:spPr>
          <a:xfrm>
            <a:off x="2608810" y="5988280"/>
            <a:ext cx="0" cy="233795"/>
          </a:xfrm>
          <a:custGeom>
            <a:avLst/>
            <a:gdLst/>
            <a:ahLst/>
            <a:cxnLst/>
            <a:rect l="l" t="t" r="r" b="b"/>
            <a:pathLst>
              <a:path h="342900">
                <a:moveTo>
                  <a:pt x="0" y="34290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359" name="object 11359"/>
          <p:cNvSpPr/>
          <p:nvPr/>
        </p:nvSpPr>
        <p:spPr>
          <a:xfrm>
            <a:off x="2375015" y="5988280"/>
            <a:ext cx="233795" cy="0"/>
          </a:xfrm>
          <a:custGeom>
            <a:avLst/>
            <a:gdLst/>
            <a:ahLst/>
            <a:cxnLst/>
            <a:rect l="l" t="t" r="r" b="b"/>
            <a:pathLst>
              <a:path w="342900">
                <a:moveTo>
                  <a:pt x="34290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360" name="object 11360"/>
          <p:cNvSpPr/>
          <p:nvPr/>
        </p:nvSpPr>
        <p:spPr>
          <a:xfrm>
            <a:off x="2375015" y="5676553"/>
            <a:ext cx="233795" cy="233795"/>
          </a:xfrm>
          <a:custGeom>
            <a:avLst/>
            <a:gdLst/>
            <a:ahLst/>
            <a:cxnLst/>
            <a:rect l="l" t="t" r="r" b="b"/>
            <a:pathLst>
              <a:path w="342900" h="342900">
                <a:moveTo>
                  <a:pt x="0" y="342900"/>
                </a:moveTo>
                <a:lnTo>
                  <a:pt x="342900" y="342900"/>
                </a:lnTo>
                <a:lnTo>
                  <a:pt x="342900" y="0"/>
                </a:lnTo>
                <a:lnTo>
                  <a:pt x="0" y="0"/>
                </a:lnTo>
                <a:lnTo>
                  <a:pt x="0" y="342900"/>
                </a:lnTo>
                <a:close/>
              </a:path>
            </a:pathLst>
          </a:custGeom>
          <a:solidFill>
            <a:srgbClr val="FFBA8C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361" name="object 11361"/>
          <p:cNvSpPr/>
          <p:nvPr/>
        </p:nvSpPr>
        <p:spPr>
          <a:xfrm>
            <a:off x="2375015" y="5676553"/>
            <a:ext cx="0" cy="233795"/>
          </a:xfrm>
          <a:custGeom>
            <a:avLst/>
            <a:gdLst/>
            <a:ahLst/>
            <a:cxnLst/>
            <a:rect l="l" t="t" r="r" b="b"/>
            <a:pathLst>
              <a:path h="342900">
                <a:moveTo>
                  <a:pt x="0" y="0"/>
                </a:moveTo>
                <a:lnTo>
                  <a:pt x="0" y="34290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362" name="object 11362"/>
          <p:cNvSpPr/>
          <p:nvPr/>
        </p:nvSpPr>
        <p:spPr>
          <a:xfrm>
            <a:off x="2375015" y="5910348"/>
            <a:ext cx="233795" cy="0"/>
          </a:xfrm>
          <a:custGeom>
            <a:avLst/>
            <a:gdLst/>
            <a:ahLst/>
            <a:cxnLst/>
            <a:rect l="l" t="t" r="r" b="b"/>
            <a:pathLst>
              <a:path w="342900">
                <a:moveTo>
                  <a:pt x="0" y="0"/>
                </a:moveTo>
                <a:lnTo>
                  <a:pt x="34290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363" name="object 11363"/>
          <p:cNvSpPr/>
          <p:nvPr/>
        </p:nvSpPr>
        <p:spPr>
          <a:xfrm>
            <a:off x="2608810" y="5676553"/>
            <a:ext cx="0" cy="233795"/>
          </a:xfrm>
          <a:custGeom>
            <a:avLst/>
            <a:gdLst/>
            <a:ahLst/>
            <a:cxnLst/>
            <a:rect l="l" t="t" r="r" b="b"/>
            <a:pathLst>
              <a:path h="342900">
                <a:moveTo>
                  <a:pt x="0" y="34290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364" name="object 11364"/>
          <p:cNvSpPr/>
          <p:nvPr/>
        </p:nvSpPr>
        <p:spPr>
          <a:xfrm>
            <a:off x="2375015" y="5676552"/>
            <a:ext cx="233795" cy="0"/>
          </a:xfrm>
          <a:custGeom>
            <a:avLst/>
            <a:gdLst/>
            <a:ahLst/>
            <a:cxnLst/>
            <a:rect l="l" t="t" r="r" b="b"/>
            <a:pathLst>
              <a:path w="342900">
                <a:moveTo>
                  <a:pt x="34290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365" name="object 11365"/>
          <p:cNvSpPr/>
          <p:nvPr/>
        </p:nvSpPr>
        <p:spPr>
          <a:xfrm>
            <a:off x="2375015" y="5363788"/>
            <a:ext cx="233795" cy="235094"/>
          </a:xfrm>
          <a:custGeom>
            <a:avLst/>
            <a:gdLst/>
            <a:ahLst/>
            <a:cxnLst/>
            <a:rect l="l" t="t" r="r" b="b"/>
            <a:pathLst>
              <a:path w="342900" h="344804">
                <a:moveTo>
                  <a:pt x="0" y="344423"/>
                </a:moveTo>
                <a:lnTo>
                  <a:pt x="342900" y="344423"/>
                </a:lnTo>
                <a:lnTo>
                  <a:pt x="342900" y="0"/>
                </a:lnTo>
                <a:lnTo>
                  <a:pt x="0" y="0"/>
                </a:lnTo>
                <a:lnTo>
                  <a:pt x="0" y="344423"/>
                </a:lnTo>
                <a:close/>
              </a:path>
            </a:pathLst>
          </a:custGeom>
          <a:solidFill>
            <a:srgbClr val="66A3C8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366" name="object 11366"/>
          <p:cNvSpPr/>
          <p:nvPr/>
        </p:nvSpPr>
        <p:spPr>
          <a:xfrm>
            <a:off x="2375015" y="5363786"/>
            <a:ext cx="0" cy="235094"/>
          </a:xfrm>
          <a:custGeom>
            <a:avLst/>
            <a:gdLst/>
            <a:ahLst/>
            <a:cxnLst/>
            <a:rect l="l" t="t" r="r" b="b"/>
            <a:pathLst>
              <a:path h="344804">
                <a:moveTo>
                  <a:pt x="0" y="0"/>
                </a:moveTo>
                <a:lnTo>
                  <a:pt x="0" y="3444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367" name="object 11367"/>
          <p:cNvSpPr/>
          <p:nvPr/>
        </p:nvSpPr>
        <p:spPr>
          <a:xfrm>
            <a:off x="2375015" y="5598620"/>
            <a:ext cx="233795" cy="0"/>
          </a:xfrm>
          <a:custGeom>
            <a:avLst/>
            <a:gdLst/>
            <a:ahLst/>
            <a:cxnLst/>
            <a:rect l="l" t="t" r="r" b="b"/>
            <a:pathLst>
              <a:path w="342900">
                <a:moveTo>
                  <a:pt x="0" y="0"/>
                </a:moveTo>
                <a:lnTo>
                  <a:pt x="34290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368" name="object 11368"/>
          <p:cNvSpPr/>
          <p:nvPr/>
        </p:nvSpPr>
        <p:spPr>
          <a:xfrm>
            <a:off x="2608810" y="5363786"/>
            <a:ext cx="0" cy="235094"/>
          </a:xfrm>
          <a:custGeom>
            <a:avLst/>
            <a:gdLst/>
            <a:ahLst/>
            <a:cxnLst/>
            <a:rect l="l" t="t" r="r" b="b"/>
            <a:pathLst>
              <a:path h="344804">
                <a:moveTo>
                  <a:pt x="0" y="34442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369" name="object 11369"/>
          <p:cNvSpPr/>
          <p:nvPr/>
        </p:nvSpPr>
        <p:spPr>
          <a:xfrm>
            <a:off x="2375015" y="5363786"/>
            <a:ext cx="233795" cy="0"/>
          </a:xfrm>
          <a:custGeom>
            <a:avLst/>
            <a:gdLst/>
            <a:ahLst/>
            <a:cxnLst/>
            <a:rect l="l" t="t" r="r" b="b"/>
            <a:pathLst>
              <a:path w="342900">
                <a:moveTo>
                  <a:pt x="34290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370" name="object 11370"/>
          <p:cNvSpPr/>
          <p:nvPr/>
        </p:nvSpPr>
        <p:spPr>
          <a:xfrm>
            <a:off x="2375015" y="5052060"/>
            <a:ext cx="233795" cy="233795"/>
          </a:xfrm>
          <a:custGeom>
            <a:avLst/>
            <a:gdLst/>
            <a:ahLst/>
            <a:cxnLst/>
            <a:rect l="l" t="t" r="r" b="b"/>
            <a:pathLst>
              <a:path w="342900" h="342900">
                <a:moveTo>
                  <a:pt x="0" y="342899"/>
                </a:moveTo>
                <a:lnTo>
                  <a:pt x="342900" y="342899"/>
                </a:lnTo>
                <a:lnTo>
                  <a:pt x="342900" y="0"/>
                </a:lnTo>
                <a:lnTo>
                  <a:pt x="0" y="0"/>
                </a:lnTo>
                <a:lnTo>
                  <a:pt x="0" y="342899"/>
                </a:lnTo>
                <a:close/>
              </a:path>
            </a:pathLst>
          </a:custGeom>
          <a:solidFill>
            <a:srgbClr val="BACCCC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371" name="object 11371"/>
          <p:cNvSpPr/>
          <p:nvPr/>
        </p:nvSpPr>
        <p:spPr>
          <a:xfrm>
            <a:off x="2375015" y="5052059"/>
            <a:ext cx="0" cy="233795"/>
          </a:xfrm>
          <a:custGeom>
            <a:avLst/>
            <a:gdLst/>
            <a:ahLst/>
            <a:cxnLst/>
            <a:rect l="l" t="t" r="r" b="b"/>
            <a:pathLst>
              <a:path h="342900">
                <a:moveTo>
                  <a:pt x="0" y="0"/>
                </a:moveTo>
                <a:lnTo>
                  <a:pt x="0" y="34290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372" name="object 11372"/>
          <p:cNvSpPr/>
          <p:nvPr/>
        </p:nvSpPr>
        <p:spPr>
          <a:xfrm>
            <a:off x="2375015" y="5285854"/>
            <a:ext cx="233795" cy="0"/>
          </a:xfrm>
          <a:custGeom>
            <a:avLst/>
            <a:gdLst/>
            <a:ahLst/>
            <a:cxnLst/>
            <a:rect l="l" t="t" r="r" b="b"/>
            <a:pathLst>
              <a:path w="342900">
                <a:moveTo>
                  <a:pt x="0" y="0"/>
                </a:moveTo>
                <a:lnTo>
                  <a:pt x="34290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373" name="object 11373"/>
          <p:cNvSpPr/>
          <p:nvPr/>
        </p:nvSpPr>
        <p:spPr>
          <a:xfrm>
            <a:off x="2608810" y="5052059"/>
            <a:ext cx="0" cy="233795"/>
          </a:xfrm>
          <a:custGeom>
            <a:avLst/>
            <a:gdLst/>
            <a:ahLst/>
            <a:cxnLst/>
            <a:rect l="l" t="t" r="r" b="b"/>
            <a:pathLst>
              <a:path h="342900">
                <a:moveTo>
                  <a:pt x="0" y="34290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374" name="object 11374"/>
          <p:cNvSpPr/>
          <p:nvPr/>
        </p:nvSpPr>
        <p:spPr>
          <a:xfrm>
            <a:off x="2375015" y="5052059"/>
            <a:ext cx="233795" cy="0"/>
          </a:xfrm>
          <a:custGeom>
            <a:avLst/>
            <a:gdLst/>
            <a:ahLst/>
            <a:cxnLst/>
            <a:rect l="l" t="t" r="r" b="b"/>
            <a:pathLst>
              <a:path w="342900">
                <a:moveTo>
                  <a:pt x="34290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375" name="object 11375"/>
          <p:cNvSpPr/>
          <p:nvPr/>
        </p:nvSpPr>
        <p:spPr>
          <a:xfrm>
            <a:off x="2375015" y="4712277"/>
            <a:ext cx="1833130" cy="184006"/>
          </a:xfrm>
          <a:custGeom>
            <a:avLst/>
            <a:gdLst/>
            <a:ahLst/>
            <a:cxnLst/>
            <a:rect l="l" t="t" r="r" b="b"/>
            <a:pathLst>
              <a:path w="2688590" h="269875">
                <a:moveTo>
                  <a:pt x="0" y="269747"/>
                </a:moveTo>
                <a:lnTo>
                  <a:pt x="2688336" y="269747"/>
                </a:lnTo>
                <a:lnTo>
                  <a:pt x="2688336" y="0"/>
                </a:lnTo>
                <a:lnTo>
                  <a:pt x="0" y="0"/>
                </a:lnTo>
                <a:lnTo>
                  <a:pt x="0" y="269747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376" name="object 11376"/>
          <p:cNvSpPr/>
          <p:nvPr/>
        </p:nvSpPr>
        <p:spPr>
          <a:xfrm>
            <a:off x="2375015" y="4878523"/>
            <a:ext cx="1833130" cy="12556"/>
          </a:xfrm>
          <a:custGeom>
            <a:avLst/>
            <a:gdLst/>
            <a:ahLst/>
            <a:cxnLst/>
            <a:rect l="l" t="t" r="r" b="b"/>
            <a:pathLst>
              <a:path w="2688590" h="18415">
                <a:moveTo>
                  <a:pt x="0" y="18287"/>
                </a:moveTo>
                <a:lnTo>
                  <a:pt x="2688336" y="18287"/>
                </a:lnTo>
                <a:lnTo>
                  <a:pt x="2688336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377" name="object 11377"/>
          <p:cNvSpPr/>
          <p:nvPr/>
        </p:nvSpPr>
        <p:spPr>
          <a:xfrm>
            <a:off x="2651413" y="5106084"/>
            <a:ext cx="419966" cy="126856"/>
          </a:xfrm>
          <a:custGeom>
            <a:avLst/>
            <a:gdLst/>
            <a:ahLst/>
            <a:cxnLst/>
            <a:rect l="l" t="t" r="r" b="b"/>
            <a:pathLst>
              <a:path w="615950" h="186054">
                <a:moveTo>
                  <a:pt x="0" y="185928"/>
                </a:moveTo>
                <a:lnTo>
                  <a:pt x="615696" y="185928"/>
                </a:lnTo>
                <a:lnTo>
                  <a:pt x="615696" y="0"/>
                </a:lnTo>
                <a:lnTo>
                  <a:pt x="0" y="0"/>
                </a:lnTo>
                <a:lnTo>
                  <a:pt x="0" y="18592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378" name="object 11378"/>
          <p:cNvSpPr/>
          <p:nvPr/>
        </p:nvSpPr>
        <p:spPr>
          <a:xfrm>
            <a:off x="3899362" y="5106084"/>
            <a:ext cx="385763" cy="126856"/>
          </a:xfrm>
          <a:custGeom>
            <a:avLst/>
            <a:gdLst/>
            <a:ahLst/>
            <a:cxnLst/>
            <a:rect l="l" t="t" r="r" b="b"/>
            <a:pathLst>
              <a:path w="565785" h="186054">
                <a:moveTo>
                  <a:pt x="0" y="185928"/>
                </a:moveTo>
                <a:lnTo>
                  <a:pt x="565403" y="185928"/>
                </a:lnTo>
                <a:lnTo>
                  <a:pt x="565403" y="0"/>
                </a:lnTo>
                <a:lnTo>
                  <a:pt x="0" y="0"/>
                </a:lnTo>
                <a:lnTo>
                  <a:pt x="0" y="18592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379" name="object 11379"/>
          <p:cNvSpPr txBox="1"/>
          <p:nvPr/>
        </p:nvSpPr>
        <p:spPr>
          <a:xfrm>
            <a:off x="2366355" y="4687585"/>
            <a:ext cx="1928380" cy="2195561"/>
          </a:xfrm>
          <a:prstGeom prst="rect">
            <a:avLst/>
          </a:prstGeom>
        </p:spPr>
        <p:txBody>
          <a:bodyPr vert="horz" wrap="square" lIns="0" tIns="8659" rIns="0" bIns="0" rtlCol="0">
            <a:spAutoFit/>
          </a:bodyPr>
          <a:lstStyle/>
          <a:p>
            <a:pPr marL="8659" defTabSz="623438">
              <a:spcBef>
                <a:spcPts val="68"/>
              </a:spcBef>
            </a:pPr>
            <a:r>
              <a:rPr sz="1295" spc="-14" dirty="0">
                <a:solidFill>
                  <a:prstClr val="black"/>
                </a:solidFill>
                <a:latin typeface="Arial"/>
                <a:cs typeface="Arial"/>
              </a:rPr>
              <a:t>DEPARTMENT</a:t>
            </a:r>
            <a:r>
              <a:rPr sz="1295" spc="-44" dirty="0">
                <a:solidFill>
                  <a:prstClr val="black"/>
                </a:solidFill>
                <a:latin typeface="Arial"/>
                <a:cs typeface="Arial"/>
              </a:rPr>
              <a:t> </a:t>
            </a:r>
            <a:r>
              <a:rPr sz="1295" spc="-14" dirty="0">
                <a:solidFill>
                  <a:prstClr val="black"/>
                </a:solidFill>
                <a:latin typeface="Arial"/>
                <a:cs typeface="Arial"/>
              </a:rPr>
              <a:t>LEGEND</a:t>
            </a:r>
            <a:endParaRPr sz="1295" dirty="0">
              <a:solidFill>
                <a:prstClr val="black"/>
              </a:solidFill>
              <a:latin typeface="Arial"/>
              <a:cs typeface="Arial"/>
            </a:endParaRPr>
          </a:p>
          <a:p>
            <a:pPr defTabSz="623438">
              <a:spcBef>
                <a:spcPts val="17"/>
              </a:spcBef>
            </a:pPr>
            <a:endParaRPr sz="1364" dirty="0">
              <a:solidFill>
                <a:prstClr val="black"/>
              </a:solidFill>
              <a:latin typeface="Times New Roman"/>
              <a:cs typeface="Times New Roman"/>
            </a:endParaRPr>
          </a:p>
          <a:p>
            <a:pPr marL="284876" defTabSz="623438">
              <a:tabLst>
                <a:tab pos="1532618" algn="l"/>
              </a:tabLst>
            </a:pPr>
            <a:r>
              <a:rPr sz="886" spc="1381" dirty="0">
                <a:solidFill>
                  <a:prstClr val="black"/>
                </a:solidFill>
                <a:latin typeface="Arial Narrow"/>
                <a:cs typeface="Arial Narrow"/>
              </a:rPr>
              <a:t></a:t>
            </a:r>
            <a:r>
              <a:rPr sz="886" spc="-191" dirty="0">
                <a:solidFill>
                  <a:prstClr val="black"/>
                </a:solidFill>
                <a:latin typeface="Arial Narrow"/>
                <a:cs typeface="Arial Narrow"/>
              </a:rPr>
              <a:t></a:t>
            </a:r>
            <a:r>
              <a:rPr sz="886" spc="153" dirty="0">
                <a:solidFill>
                  <a:prstClr val="black"/>
                </a:solidFill>
                <a:latin typeface="Arial Narrow"/>
                <a:cs typeface="Arial Narrow"/>
              </a:rPr>
              <a:t></a:t>
            </a:r>
            <a:r>
              <a:rPr sz="886" spc="695" dirty="0">
                <a:solidFill>
                  <a:prstClr val="black"/>
                </a:solidFill>
                <a:latin typeface="Arial Narrow"/>
                <a:cs typeface="Arial Narrow"/>
              </a:rPr>
              <a:t></a:t>
            </a:r>
            <a:r>
              <a:rPr sz="886" spc="324" dirty="0">
                <a:solidFill>
                  <a:prstClr val="black"/>
                </a:solidFill>
                <a:latin typeface="Arial Narrow"/>
                <a:cs typeface="Arial Narrow"/>
              </a:rPr>
              <a:t></a:t>
            </a:r>
            <a:r>
              <a:rPr sz="886" spc="337" dirty="0">
                <a:solidFill>
                  <a:prstClr val="black"/>
                </a:solidFill>
                <a:latin typeface="Arial Narrow"/>
                <a:cs typeface="Arial Narrow"/>
              </a:rPr>
              <a:t></a:t>
            </a:r>
            <a:r>
              <a:rPr sz="886" spc="409" dirty="0">
                <a:solidFill>
                  <a:prstClr val="black"/>
                </a:solidFill>
                <a:latin typeface="Arial Narrow"/>
                <a:cs typeface="Arial Narrow"/>
              </a:rPr>
              <a:t></a:t>
            </a:r>
            <a:r>
              <a:rPr sz="886" spc="433" dirty="0">
                <a:solidFill>
                  <a:prstClr val="black"/>
                </a:solidFill>
                <a:latin typeface="Arial Narrow"/>
                <a:cs typeface="Arial Narrow"/>
              </a:rPr>
              <a:t></a:t>
            </a:r>
            <a:r>
              <a:rPr sz="886" spc="-191" dirty="0">
                <a:solidFill>
                  <a:prstClr val="black"/>
                </a:solidFill>
                <a:latin typeface="Arial Narrow"/>
                <a:cs typeface="Arial Narrow"/>
              </a:rPr>
              <a:t></a:t>
            </a:r>
            <a:r>
              <a:rPr sz="886" spc="852" dirty="0">
                <a:solidFill>
                  <a:prstClr val="black"/>
                </a:solidFill>
                <a:latin typeface="Arial Narrow"/>
                <a:cs typeface="Arial Narrow"/>
              </a:rPr>
              <a:t></a:t>
            </a:r>
            <a:r>
              <a:rPr sz="886" spc="873" dirty="0">
                <a:solidFill>
                  <a:prstClr val="black"/>
                </a:solidFill>
                <a:latin typeface="Arial Narrow"/>
                <a:cs typeface="Arial Narrow"/>
              </a:rPr>
              <a:t></a:t>
            </a:r>
            <a:r>
              <a:rPr sz="886" dirty="0">
                <a:solidFill>
                  <a:prstClr val="black"/>
                </a:solidFill>
                <a:latin typeface="Arial Narrow"/>
                <a:cs typeface="Arial Narrow"/>
              </a:rPr>
              <a:t>	</a:t>
            </a:r>
            <a:r>
              <a:rPr sz="886" spc="1381" dirty="0">
                <a:solidFill>
                  <a:prstClr val="black"/>
                </a:solidFill>
                <a:latin typeface="Arial Narrow"/>
                <a:cs typeface="Arial Narrow"/>
              </a:rPr>
              <a:t></a:t>
            </a:r>
            <a:r>
              <a:rPr sz="886" spc="852" dirty="0">
                <a:solidFill>
                  <a:prstClr val="black"/>
                </a:solidFill>
                <a:latin typeface="Arial Narrow"/>
                <a:cs typeface="Arial Narrow"/>
              </a:rPr>
              <a:t></a:t>
            </a:r>
            <a:r>
              <a:rPr sz="886" spc="873" dirty="0">
                <a:solidFill>
                  <a:prstClr val="black"/>
                </a:solidFill>
                <a:latin typeface="Arial Narrow"/>
                <a:cs typeface="Arial Narrow"/>
              </a:rPr>
              <a:t></a:t>
            </a:r>
            <a:r>
              <a:rPr sz="886" spc="-17" dirty="0">
                <a:solidFill>
                  <a:prstClr val="black"/>
                </a:solidFill>
                <a:latin typeface="Arial Narrow"/>
                <a:cs typeface="Arial Narrow"/>
              </a:rPr>
              <a:t> </a:t>
            </a:r>
            <a:r>
              <a:rPr sz="886" spc="1030" dirty="0">
                <a:solidFill>
                  <a:prstClr val="black"/>
                </a:solidFill>
                <a:latin typeface="Arial Narrow"/>
                <a:cs typeface="Arial Narrow"/>
              </a:rPr>
              <a:t></a:t>
            </a:r>
            <a:r>
              <a:rPr sz="886" spc="801" dirty="0">
                <a:solidFill>
                  <a:prstClr val="black"/>
                </a:solidFill>
                <a:latin typeface="Arial Narrow"/>
                <a:cs typeface="Arial Narrow"/>
              </a:rPr>
              <a:t></a:t>
            </a:r>
            <a:endParaRPr sz="886" dirty="0">
              <a:solidFill>
                <a:prstClr val="black"/>
              </a:solidFill>
              <a:latin typeface="Arial Narrow"/>
              <a:cs typeface="Arial Narrow"/>
            </a:endParaRPr>
          </a:p>
          <a:p>
            <a:pPr defTabSz="623438">
              <a:spcBef>
                <a:spcPts val="17"/>
              </a:spcBef>
            </a:pPr>
            <a:endParaRPr sz="1193" dirty="0">
              <a:solidFill>
                <a:prstClr val="black"/>
              </a:solidFill>
              <a:latin typeface="Times New Roman"/>
              <a:cs typeface="Times New Roman"/>
            </a:endParaRPr>
          </a:p>
          <a:p>
            <a:pPr marL="284876" defTabSz="623438">
              <a:tabLst>
                <a:tab pos="1532618" algn="l"/>
              </a:tabLst>
            </a:pPr>
            <a:r>
              <a:rPr sz="886" spc="1381" dirty="0">
                <a:solidFill>
                  <a:prstClr val="black"/>
                </a:solidFill>
                <a:latin typeface="Arial Narrow"/>
                <a:cs typeface="Arial Narrow"/>
              </a:rPr>
              <a:t></a:t>
            </a:r>
            <a:r>
              <a:rPr sz="886" spc="852" dirty="0">
                <a:solidFill>
                  <a:prstClr val="black"/>
                </a:solidFill>
                <a:latin typeface="Arial Narrow"/>
                <a:cs typeface="Arial Narrow"/>
              </a:rPr>
              <a:t></a:t>
            </a:r>
            <a:r>
              <a:rPr sz="886" spc="1739" dirty="0">
                <a:solidFill>
                  <a:prstClr val="black"/>
                </a:solidFill>
                <a:latin typeface="Arial Narrow"/>
                <a:cs typeface="Arial Narrow"/>
              </a:rPr>
              <a:t></a:t>
            </a:r>
            <a:r>
              <a:rPr sz="886" spc="852" dirty="0">
                <a:solidFill>
                  <a:prstClr val="black"/>
                </a:solidFill>
                <a:latin typeface="Arial Narrow"/>
                <a:cs typeface="Arial Narrow"/>
              </a:rPr>
              <a:t></a:t>
            </a:r>
            <a:r>
              <a:rPr sz="886" spc="423" dirty="0">
                <a:solidFill>
                  <a:prstClr val="black"/>
                </a:solidFill>
                <a:latin typeface="Arial Narrow"/>
                <a:cs typeface="Arial Narrow"/>
              </a:rPr>
              <a:t></a:t>
            </a:r>
            <a:r>
              <a:rPr sz="886" spc="426" dirty="0">
                <a:solidFill>
                  <a:prstClr val="black"/>
                </a:solidFill>
                <a:latin typeface="Arial Narrow"/>
                <a:cs typeface="Arial Narrow"/>
              </a:rPr>
              <a:t></a:t>
            </a:r>
            <a:r>
              <a:rPr sz="886" spc="511" dirty="0">
                <a:solidFill>
                  <a:prstClr val="black"/>
                </a:solidFill>
                <a:latin typeface="Arial Narrow"/>
                <a:cs typeface="Arial Narrow"/>
              </a:rPr>
              <a:t></a:t>
            </a:r>
            <a:r>
              <a:rPr sz="886" spc="518" dirty="0">
                <a:solidFill>
                  <a:prstClr val="black"/>
                </a:solidFill>
                <a:latin typeface="Arial Narrow"/>
                <a:cs typeface="Arial Narrow"/>
              </a:rPr>
              <a:t></a:t>
            </a:r>
            <a:r>
              <a:rPr sz="886" spc="-20" dirty="0">
                <a:solidFill>
                  <a:prstClr val="black"/>
                </a:solidFill>
                <a:latin typeface="Arial Narrow"/>
                <a:cs typeface="Arial Narrow"/>
              </a:rPr>
              <a:t> </a:t>
            </a:r>
            <a:r>
              <a:rPr sz="886" spc="1217" dirty="0">
                <a:solidFill>
                  <a:prstClr val="black"/>
                </a:solidFill>
                <a:latin typeface="Arial Narrow"/>
                <a:cs typeface="Arial Narrow"/>
              </a:rPr>
              <a:t></a:t>
            </a:r>
            <a:r>
              <a:rPr sz="886" spc="245" dirty="0">
                <a:solidFill>
                  <a:prstClr val="black"/>
                </a:solidFill>
                <a:latin typeface="Arial Narrow"/>
                <a:cs typeface="Arial Narrow"/>
              </a:rPr>
              <a:t></a:t>
            </a:r>
            <a:r>
              <a:rPr sz="886" spc="256" dirty="0">
                <a:solidFill>
                  <a:prstClr val="black"/>
                </a:solidFill>
                <a:latin typeface="Arial Narrow"/>
                <a:cs typeface="Arial Narrow"/>
              </a:rPr>
              <a:t></a:t>
            </a:r>
            <a:r>
              <a:rPr sz="886" spc="852" dirty="0">
                <a:solidFill>
                  <a:prstClr val="black"/>
                </a:solidFill>
                <a:latin typeface="Arial Narrow"/>
                <a:cs typeface="Arial Narrow"/>
              </a:rPr>
              <a:t></a:t>
            </a:r>
            <a:r>
              <a:rPr sz="886" spc="801" dirty="0">
                <a:solidFill>
                  <a:prstClr val="black"/>
                </a:solidFill>
                <a:latin typeface="Arial Narrow"/>
                <a:cs typeface="Arial Narrow"/>
              </a:rPr>
              <a:t></a:t>
            </a:r>
            <a:r>
              <a:rPr sz="886" spc="811" dirty="0">
                <a:solidFill>
                  <a:prstClr val="black"/>
                </a:solidFill>
                <a:latin typeface="Arial Narrow"/>
                <a:cs typeface="Arial Narrow"/>
              </a:rPr>
              <a:t></a:t>
            </a:r>
            <a:r>
              <a:rPr sz="886" dirty="0">
                <a:solidFill>
                  <a:prstClr val="black"/>
                </a:solidFill>
                <a:latin typeface="Arial Narrow"/>
                <a:cs typeface="Arial Narrow"/>
              </a:rPr>
              <a:t>	</a:t>
            </a:r>
            <a:r>
              <a:rPr sz="886" spc="1210" dirty="0">
                <a:solidFill>
                  <a:prstClr val="black"/>
                </a:solidFill>
                <a:latin typeface="Arial Narrow"/>
                <a:cs typeface="Arial Narrow"/>
              </a:rPr>
              <a:t></a:t>
            </a:r>
            <a:r>
              <a:rPr sz="886" spc="-14" dirty="0">
                <a:solidFill>
                  <a:prstClr val="black"/>
                </a:solidFill>
                <a:latin typeface="Arial Narrow"/>
                <a:cs typeface="Arial Narrow"/>
              </a:rPr>
              <a:t></a:t>
            </a:r>
            <a:r>
              <a:rPr sz="886" spc="791" dirty="0">
                <a:solidFill>
                  <a:prstClr val="black"/>
                </a:solidFill>
                <a:latin typeface="Arial Narrow"/>
                <a:cs typeface="Arial Narrow"/>
              </a:rPr>
              <a:t></a:t>
            </a:r>
            <a:endParaRPr sz="886" dirty="0">
              <a:solidFill>
                <a:prstClr val="black"/>
              </a:solidFill>
              <a:latin typeface="Arial Narrow"/>
              <a:cs typeface="Arial Narrow"/>
            </a:endParaRPr>
          </a:p>
          <a:p>
            <a:pPr defTabSz="623438">
              <a:spcBef>
                <a:spcPts val="17"/>
              </a:spcBef>
            </a:pPr>
            <a:endParaRPr sz="1193" dirty="0">
              <a:solidFill>
                <a:prstClr val="black"/>
              </a:solidFill>
              <a:latin typeface="Times New Roman"/>
              <a:cs typeface="Times New Roman"/>
            </a:endParaRPr>
          </a:p>
          <a:p>
            <a:pPr marL="284876" defTabSz="623438">
              <a:tabLst>
                <a:tab pos="1532618" algn="l"/>
              </a:tabLst>
            </a:pPr>
            <a:r>
              <a:rPr sz="886" spc="614" dirty="0">
                <a:solidFill>
                  <a:prstClr val="black"/>
                </a:solidFill>
                <a:latin typeface="Arial Narrow"/>
                <a:cs typeface="Arial Narrow"/>
              </a:rPr>
              <a:t>  </a:t>
            </a:r>
            <a:r>
              <a:rPr sz="886" spc="-123" dirty="0">
                <a:solidFill>
                  <a:prstClr val="black"/>
                </a:solidFill>
                <a:latin typeface="Arial Narrow"/>
                <a:cs typeface="Arial Narrow"/>
              </a:rPr>
              <a:t> 	</a:t>
            </a:r>
            <a:r>
              <a:rPr sz="886" dirty="0">
                <a:solidFill>
                  <a:prstClr val="black"/>
                </a:solidFill>
                <a:latin typeface="Arial Narrow"/>
                <a:cs typeface="Arial Narrow"/>
              </a:rPr>
              <a:t> </a:t>
            </a:r>
            <a:r>
              <a:rPr sz="886" spc="208" dirty="0">
                <a:solidFill>
                  <a:prstClr val="black"/>
                </a:solidFill>
                <a:latin typeface="Arial Narrow"/>
                <a:cs typeface="Arial Narrow"/>
              </a:rPr>
              <a:t></a:t>
            </a:r>
            <a:endParaRPr sz="886" dirty="0">
              <a:solidFill>
                <a:prstClr val="black"/>
              </a:solidFill>
              <a:latin typeface="Arial Narrow"/>
              <a:cs typeface="Arial Narrow"/>
            </a:endParaRPr>
          </a:p>
          <a:p>
            <a:pPr defTabSz="623438">
              <a:spcBef>
                <a:spcPts val="24"/>
              </a:spcBef>
            </a:pPr>
            <a:endParaRPr sz="1193" dirty="0">
              <a:solidFill>
                <a:prstClr val="black"/>
              </a:solidFill>
              <a:latin typeface="Times New Roman"/>
              <a:cs typeface="Times New Roman"/>
            </a:endParaRPr>
          </a:p>
          <a:p>
            <a:pPr marL="284876" defTabSz="623438"/>
            <a:r>
              <a:rPr sz="886" spc="607" dirty="0">
                <a:solidFill>
                  <a:prstClr val="black"/>
                </a:solidFill>
                <a:latin typeface="Arial Narrow"/>
                <a:cs typeface="Arial Narrow"/>
              </a:rPr>
              <a:t></a:t>
            </a:r>
            <a:endParaRPr sz="886" dirty="0">
              <a:solidFill>
                <a:prstClr val="black"/>
              </a:solidFill>
              <a:latin typeface="Arial Narrow"/>
              <a:cs typeface="Arial Narrow"/>
            </a:endParaRPr>
          </a:p>
        </p:txBody>
      </p:sp>
      <p:sp>
        <p:nvSpPr>
          <p:cNvPr id="11380" name="object 11380"/>
          <p:cNvSpPr/>
          <p:nvPr/>
        </p:nvSpPr>
        <p:spPr>
          <a:xfrm>
            <a:off x="8681258" y="2115590"/>
            <a:ext cx="19050" cy="19915"/>
          </a:xfrm>
          <a:custGeom>
            <a:avLst/>
            <a:gdLst/>
            <a:ahLst/>
            <a:cxnLst/>
            <a:rect l="l" t="t" r="r" b="b"/>
            <a:pathLst>
              <a:path w="27940" h="29210">
                <a:moveTo>
                  <a:pt x="21335" y="0"/>
                </a:moveTo>
                <a:lnTo>
                  <a:pt x="6095" y="0"/>
                </a:lnTo>
                <a:lnTo>
                  <a:pt x="0" y="6096"/>
                </a:lnTo>
                <a:lnTo>
                  <a:pt x="0" y="21336"/>
                </a:lnTo>
                <a:lnTo>
                  <a:pt x="6095" y="28956"/>
                </a:lnTo>
                <a:lnTo>
                  <a:pt x="21335" y="28956"/>
                </a:lnTo>
                <a:lnTo>
                  <a:pt x="27431" y="21336"/>
                </a:lnTo>
                <a:lnTo>
                  <a:pt x="27431" y="6096"/>
                </a:lnTo>
                <a:lnTo>
                  <a:pt x="2133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381" name="object 11381"/>
          <p:cNvSpPr/>
          <p:nvPr/>
        </p:nvSpPr>
        <p:spPr>
          <a:xfrm>
            <a:off x="8681258" y="2115590"/>
            <a:ext cx="19050" cy="19915"/>
          </a:xfrm>
          <a:custGeom>
            <a:avLst/>
            <a:gdLst/>
            <a:ahLst/>
            <a:cxnLst/>
            <a:rect l="l" t="t" r="r" b="b"/>
            <a:pathLst>
              <a:path w="27940" h="29210">
                <a:moveTo>
                  <a:pt x="27431" y="13716"/>
                </a:moveTo>
                <a:lnTo>
                  <a:pt x="27431" y="21336"/>
                </a:lnTo>
                <a:lnTo>
                  <a:pt x="21335" y="28956"/>
                </a:lnTo>
                <a:lnTo>
                  <a:pt x="13715" y="28956"/>
                </a:lnTo>
                <a:lnTo>
                  <a:pt x="6095" y="28956"/>
                </a:lnTo>
                <a:lnTo>
                  <a:pt x="0" y="21336"/>
                </a:lnTo>
                <a:lnTo>
                  <a:pt x="0" y="13716"/>
                </a:lnTo>
                <a:lnTo>
                  <a:pt x="0" y="6096"/>
                </a:lnTo>
                <a:lnTo>
                  <a:pt x="6095" y="0"/>
                </a:lnTo>
                <a:lnTo>
                  <a:pt x="13715" y="0"/>
                </a:lnTo>
                <a:lnTo>
                  <a:pt x="21335" y="0"/>
                </a:lnTo>
                <a:lnTo>
                  <a:pt x="27431" y="6096"/>
                </a:lnTo>
                <a:lnTo>
                  <a:pt x="27431" y="13716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382" name="object 11382"/>
          <p:cNvSpPr/>
          <p:nvPr/>
        </p:nvSpPr>
        <p:spPr>
          <a:xfrm>
            <a:off x="8479675" y="2125980"/>
            <a:ext cx="209983" cy="229899"/>
          </a:xfrm>
          <a:custGeom>
            <a:avLst/>
            <a:gdLst/>
            <a:ahLst/>
            <a:cxnLst/>
            <a:rect l="l" t="t" r="r" b="b"/>
            <a:pathLst>
              <a:path w="307975" h="337185">
                <a:moveTo>
                  <a:pt x="307848" y="0"/>
                </a:moveTo>
                <a:lnTo>
                  <a:pt x="0" y="33680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383" name="object 11383"/>
          <p:cNvSpPr txBox="1"/>
          <p:nvPr/>
        </p:nvSpPr>
        <p:spPr>
          <a:xfrm>
            <a:off x="7822623" y="2336838"/>
            <a:ext cx="79663" cy="144188"/>
          </a:xfrm>
          <a:prstGeom prst="rect">
            <a:avLst/>
          </a:prstGeom>
        </p:spPr>
        <p:txBody>
          <a:bodyPr vert="horz" wrap="square" lIns="0" tIns="7793" rIns="0" bIns="0" rtlCol="0">
            <a:spAutoFit/>
          </a:bodyPr>
          <a:lstStyle/>
          <a:p>
            <a:pPr marL="8659" defTabSz="623438">
              <a:spcBef>
                <a:spcPts val="61"/>
              </a:spcBef>
            </a:pPr>
            <a:r>
              <a:rPr sz="886" u="sng" spc="-3" dirty="0">
                <a:solidFill>
                  <a:prstClr val="black"/>
                </a:solidFill>
                <a:latin typeface="Times New Roman"/>
                <a:cs typeface="Times New Roman"/>
              </a:rPr>
              <a:t> </a:t>
            </a:r>
            <a:r>
              <a:rPr sz="886" u="sng" spc="44" dirty="0">
                <a:solidFill>
                  <a:prstClr val="black"/>
                </a:solidFill>
                <a:latin typeface="Times New Roman"/>
                <a:cs typeface="Times New Roman"/>
              </a:rPr>
              <a:t> </a:t>
            </a:r>
            <a:endParaRPr sz="886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11384" name="object 11384"/>
          <p:cNvSpPr txBox="1"/>
          <p:nvPr/>
        </p:nvSpPr>
        <p:spPr>
          <a:xfrm>
            <a:off x="8340066" y="2336837"/>
            <a:ext cx="283152" cy="1033791"/>
          </a:xfrm>
          <a:prstGeom prst="rect">
            <a:avLst/>
          </a:prstGeom>
        </p:spPr>
        <p:txBody>
          <a:bodyPr vert="horz" wrap="square" lIns="0" tIns="7793" rIns="0" bIns="0" rtlCol="0">
            <a:spAutoFit/>
          </a:bodyPr>
          <a:lstStyle/>
          <a:p>
            <a:pPr marL="25977" defTabSz="623438">
              <a:lnSpc>
                <a:spcPts val="1030"/>
              </a:lnSpc>
              <a:spcBef>
                <a:spcPts val="61"/>
              </a:spcBef>
            </a:pPr>
            <a:r>
              <a:rPr sz="886" spc="1210" dirty="0">
                <a:solidFill>
                  <a:prstClr val="black"/>
                </a:solidFill>
                <a:latin typeface="Arial Narrow"/>
                <a:cs typeface="Arial Narrow"/>
              </a:rPr>
              <a:t></a:t>
            </a:r>
            <a:r>
              <a:rPr sz="886" spc="1026" dirty="0">
                <a:solidFill>
                  <a:prstClr val="black"/>
                </a:solidFill>
                <a:latin typeface="Arial Narrow"/>
                <a:cs typeface="Arial Narrow"/>
              </a:rPr>
              <a:t></a:t>
            </a:r>
            <a:r>
              <a:rPr sz="886" spc="1040" dirty="0">
                <a:solidFill>
                  <a:prstClr val="black"/>
                </a:solidFill>
                <a:latin typeface="Arial Narrow"/>
                <a:cs typeface="Arial Narrow"/>
              </a:rPr>
              <a:t></a:t>
            </a:r>
            <a:r>
              <a:rPr sz="886" spc="1227" dirty="0">
                <a:solidFill>
                  <a:prstClr val="black"/>
                </a:solidFill>
                <a:latin typeface="Arial Narrow"/>
                <a:cs typeface="Arial Narrow"/>
              </a:rPr>
              <a:t></a:t>
            </a:r>
            <a:endParaRPr sz="886">
              <a:solidFill>
                <a:prstClr val="black"/>
              </a:solidFill>
              <a:latin typeface="Arial Narrow"/>
              <a:cs typeface="Arial Narrow"/>
            </a:endParaRPr>
          </a:p>
          <a:p>
            <a:pPr marL="8659" defTabSz="623438">
              <a:lnSpc>
                <a:spcPts val="1030"/>
              </a:lnSpc>
            </a:pPr>
            <a:r>
              <a:rPr sz="886" spc="1466" dirty="0">
                <a:solidFill>
                  <a:prstClr val="black"/>
                </a:solidFill>
                <a:latin typeface="Arial Narrow"/>
                <a:cs typeface="Arial Narrow"/>
              </a:rPr>
              <a:t></a:t>
            </a:r>
            <a:r>
              <a:rPr sz="886" spc="1480" dirty="0">
                <a:solidFill>
                  <a:prstClr val="black"/>
                </a:solidFill>
                <a:latin typeface="Arial Narrow"/>
                <a:cs typeface="Arial Narrow"/>
              </a:rPr>
              <a:t></a:t>
            </a:r>
            <a:r>
              <a:rPr sz="886" spc="1394" dirty="0">
                <a:solidFill>
                  <a:prstClr val="black"/>
                </a:solidFill>
                <a:latin typeface="Arial Narrow"/>
                <a:cs typeface="Arial Narrow"/>
              </a:rPr>
              <a:t></a:t>
            </a:r>
            <a:r>
              <a:rPr sz="886" spc="1398" dirty="0">
                <a:solidFill>
                  <a:prstClr val="black"/>
                </a:solidFill>
                <a:latin typeface="Arial Narrow"/>
                <a:cs typeface="Arial Narrow"/>
              </a:rPr>
              <a:t></a:t>
            </a:r>
            <a:endParaRPr sz="886">
              <a:solidFill>
                <a:prstClr val="black"/>
              </a:solidFill>
              <a:latin typeface="Arial Narrow"/>
              <a:cs typeface="Arial Narrow"/>
            </a:endParaRPr>
          </a:p>
        </p:txBody>
      </p:sp>
      <p:sp>
        <p:nvSpPr>
          <p:cNvPr id="11385" name="object 11385"/>
          <p:cNvSpPr txBox="1"/>
          <p:nvPr/>
        </p:nvSpPr>
        <p:spPr>
          <a:xfrm>
            <a:off x="8332788" y="2590300"/>
            <a:ext cx="296141" cy="553147"/>
          </a:xfrm>
          <a:prstGeom prst="rect">
            <a:avLst/>
          </a:prstGeom>
        </p:spPr>
        <p:txBody>
          <a:bodyPr vert="horz" wrap="square" lIns="0" tIns="7793" rIns="0" bIns="0" rtlCol="0">
            <a:spAutoFit/>
          </a:bodyPr>
          <a:lstStyle/>
          <a:p>
            <a:pPr marL="8659" defTabSz="623438">
              <a:spcBef>
                <a:spcPts val="61"/>
              </a:spcBef>
            </a:pPr>
            <a:r>
              <a:rPr sz="886" spc="1558" dirty="0">
                <a:solidFill>
                  <a:prstClr val="black"/>
                </a:solidFill>
                <a:latin typeface="Arial Narrow"/>
                <a:cs typeface="Arial Narrow"/>
              </a:rPr>
              <a:t></a:t>
            </a:r>
            <a:endParaRPr sz="886">
              <a:solidFill>
                <a:prstClr val="black"/>
              </a:solidFill>
              <a:latin typeface="Arial Narrow"/>
              <a:cs typeface="Arial Narrow"/>
            </a:endParaRPr>
          </a:p>
        </p:txBody>
      </p:sp>
      <p:sp>
        <p:nvSpPr>
          <p:cNvPr id="11386" name="object 11386"/>
          <p:cNvSpPr/>
          <p:nvPr/>
        </p:nvSpPr>
        <p:spPr>
          <a:xfrm>
            <a:off x="8935834" y="2189364"/>
            <a:ext cx="19050" cy="19915"/>
          </a:xfrm>
          <a:custGeom>
            <a:avLst/>
            <a:gdLst/>
            <a:ahLst/>
            <a:cxnLst/>
            <a:rect l="l" t="t" r="r" b="b"/>
            <a:pathLst>
              <a:path w="27940" h="29210">
                <a:moveTo>
                  <a:pt x="21335" y="0"/>
                </a:moveTo>
                <a:lnTo>
                  <a:pt x="6095" y="0"/>
                </a:lnTo>
                <a:lnTo>
                  <a:pt x="0" y="6096"/>
                </a:lnTo>
                <a:lnTo>
                  <a:pt x="0" y="21336"/>
                </a:lnTo>
                <a:lnTo>
                  <a:pt x="6095" y="28956"/>
                </a:lnTo>
                <a:lnTo>
                  <a:pt x="21335" y="28956"/>
                </a:lnTo>
                <a:lnTo>
                  <a:pt x="27431" y="21336"/>
                </a:lnTo>
                <a:lnTo>
                  <a:pt x="27431" y="6096"/>
                </a:lnTo>
                <a:lnTo>
                  <a:pt x="2133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387" name="object 11387"/>
          <p:cNvSpPr/>
          <p:nvPr/>
        </p:nvSpPr>
        <p:spPr>
          <a:xfrm>
            <a:off x="8935834" y="2189364"/>
            <a:ext cx="19050" cy="19915"/>
          </a:xfrm>
          <a:custGeom>
            <a:avLst/>
            <a:gdLst/>
            <a:ahLst/>
            <a:cxnLst/>
            <a:rect l="l" t="t" r="r" b="b"/>
            <a:pathLst>
              <a:path w="27940" h="29210">
                <a:moveTo>
                  <a:pt x="27431" y="13716"/>
                </a:moveTo>
                <a:lnTo>
                  <a:pt x="27431" y="21336"/>
                </a:lnTo>
                <a:lnTo>
                  <a:pt x="21335" y="28956"/>
                </a:lnTo>
                <a:lnTo>
                  <a:pt x="13715" y="28956"/>
                </a:lnTo>
                <a:lnTo>
                  <a:pt x="6095" y="28956"/>
                </a:lnTo>
                <a:lnTo>
                  <a:pt x="0" y="21336"/>
                </a:lnTo>
                <a:lnTo>
                  <a:pt x="0" y="13716"/>
                </a:lnTo>
                <a:lnTo>
                  <a:pt x="0" y="6096"/>
                </a:lnTo>
                <a:lnTo>
                  <a:pt x="6095" y="0"/>
                </a:lnTo>
                <a:lnTo>
                  <a:pt x="13715" y="0"/>
                </a:lnTo>
                <a:lnTo>
                  <a:pt x="21335" y="0"/>
                </a:lnTo>
                <a:lnTo>
                  <a:pt x="27431" y="6096"/>
                </a:lnTo>
                <a:lnTo>
                  <a:pt x="27431" y="13716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388" name="object 11388"/>
          <p:cNvSpPr/>
          <p:nvPr/>
        </p:nvSpPr>
        <p:spPr>
          <a:xfrm>
            <a:off x="8944148" y="2199755"/>
            <a:ext cx="1299" cy="165389"/>
          </a:xfrm>
          <a:custGeom>
            <a:avLst/>
            <a:gdLst/>
            <a:ahLst/>
            <a:cxnLst/>
            <a:rect l="l" t="t" r="r" b="b"/>
            <a:pathLst>
              <a:path w="1904" h="242570">
                <a:moveTo>
                  <a:pt x="0" y="0"/>
                </a:moveTo>
                <a:lnTo>
                  <a:pt x="1524" y="24231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389" name="object 11389"/>
          <p:cNvSpPr txBox="1"/>
          <p:nvPr/>
        </p:nvSpPr>
        <p:spPr>
          <a:xfrm>
            <a:off x="8679873" y="2347228"/>
            <a:ext cx="531235" cy="553147"/>
          </a:xfrm>
          <a:prstGeom prst="rect">
            <a:avLst/>
          </a:prstGeom>
        </p:spPr>
        <p:txBody>
          <a:bodyPr vert="horz" wrap="square" lIns="0" tIns="7793" rIns="0" bIns="0" rtlCol="0">
            <a:spAutoFit/>
          </a:bodyPr>
          <a:lstStyle/>
          <a:p>
            <a:pPr marL="8659" defTabSz="623438">
              <a:spcBef>
                <a:spcPts val="61"/>
              </a:spcBef>
            </a:pPr>
            <a:r>
              <a:rPr sz="886" spc="1322" dirty="0">
                <a:solidFill>
                  <a:prstClr val="black"/>
                </a:solidFill>
                <a:latin typeface="Arial Narrow"/>
                <a:cs typeface="Arial Narrow"/>
              </a:rPr>
              <a:t></a:t>
            </a:r>
            <a:r>
              <a:rPr sz="886" spc="1330" dirty="0">
                <a:solidFill>
                  <a:prstClr val="black"/>
                </a:solidFill>
                <a:latin typeface="Arial Narrow"/>
                <a:cs typeface="Arial Narrow"/>
              </a:rPr>
              <a:t></a:t>
            </a:r>
            <a:r>
              <a:rPr sz="886" spc="1030" dirty="0">
                <a:solidFill>
                  <a:prstClr val="black"/>
                </a:solidFill>
                <a:latin typeface="Arial Narrow"/>
                <a:cs typeface="Arial Narrow"/>
              </a:rPr>
              <a:t></a:t>
            </a:r>
            <a:r>
              <a:rPr sz="886" spc="972" dirty="0">
                <a:solidFill>
                  <a:prstClr val="black"/>
                </a:solidFill>
                <a:latin typeface="Arial Narrow"/>
                <a:cs typeface="Arial Narrow"/>
              </a:rPr>
              <a:t></a:t>
            </a:r>
            <a:r>
              <a:rPr sz="886" spc="992" dirty="0">
                <a:solidFill>
                  <a:prstClr val="black"/>
                </a:solidFill>
                <a:latin typeface="Arial Narrow"/>
                <a:cs typeface="Arial Narrow"/>
              </a:rPr>
              <a:t></a:t>
            </a:r>
            <a:r>
              <a:rPr sz="886" spc="1210" dirty="0">
                <a:solidFill>
                  <a:prstClr val="black"/>
                </a:solidFill>
                <a:latin typeface="Arial Narrow"/>
                <a:cs typeface="Arial Narrow"/>
              </a:rPr>
              <a:t></a:t>
            </a:r>
            <a:r>
              <a:rPr sz="886" spc="873" dirty="0">
                <a:solidFill>
                  <a:prstClr val="black"/>
                </a:solidFill>
                <a:latin typeface="Arial Narrow"/>
                <a:cs typeface="Arial Narrow"/>
              </a:rPr>
              <a:t></a:t>
            </a:r>
            <a:endParaRPr sz="886">
              <a:solidFill>
                <a:prstClr val="black"/>
              </a:solidFill>
              <a:latin typeface="Arial Narrow"/>
              <a:cs typeface="Arial Narrow"/>
            </a:endParaRPr>
          </a:p>
        </p:txBody>
      </p:sp>
      <p:sp>
        <p:nvSpPr>
          <p:cNvPr id="11390" name="object 11390"/>
          <p:cNvSpPr txBox="1"/>
          <p:nvPr/>
        </p:nvSpPr>
        <p:spPr>
          <a:xfrm>
            <a:off x="8840974" y="2473959"/>
            <a:ext cx="206086" cy="416827"/>
          </a:xfrm>
          <a:prstGeom prst="rect">
            <a:avLst/>
          </a:prstGeom>
        </p:spPr>
        <p:txBody>
          <a:bodyPr vert="horz" wrap="square" lIns="0" tIns="7793" rIns="0" bIns="0" rtlCol="0">
            <a:spAutoFit/>
          </a:bodyPr>
          <a:lstStyle/>
          <a:p>
            <a:pPr marL="8659" defTabSz="623438">
              <a:spcBef>
                <a:spcPts val="61"/>
              </a:spcBef>
            </a:pPr>
            <a:r>
              <a:rPr sz="886" spc="1322" dirty="0">
                <a:solidFill>
                  <a:prstClr val="black"/>
                </a:solidFill>
                <a:latin typeface="Arial Narrow"/>
                <a:cs typeface="Arial Narrow"/>
              </a:rPr>
              <a:t></a:t>
            </a:r>
            <a:endParaRPr sz="886">
              <a:solidFill>
                <a:prstClr val="black"/>
              </a:solidFill>
              <a:latin typeface="Arial Narrow"/>
              <a:cs typeface="Arial Narrow"/>
            </a:endParaRPr>
          </a:p>
        </p:txBody>
      </p:sp>
      <p:sp>
        <p:nvSpPr>
          <p:cNvPr id="11391" name="object 11391"/>
          <p:cNvSpPr/>
          <p:nvPr/>
        </p:nvSpPr>
        <p:spPr>
          <a:xfrm>
            <a:off x="9647612" y="1646959"/>
            <a:ext cx="19915" cy="19915"/>
          </a:xfrm>
          <a:custGeom>
            <a:avLst/>
            <a:gdLst/>
            <a:ahLst/>
            <a:cxnLst/>
            <a:rect l="l" t="t" r="r" b="b"/>
            <a:pathLst>
              <a:path w="29209" h="29210">
                <a:moveTo>
                  <a:pt x="21335" y="0"/>
                </a:moveTo>
                <a:lnTo>
                  <a:pt x="6095" y="0"/>
                </a:lnTo>
                <a:lnTo>
                  <a:pt x="0" y="6096"/>
                </a:lnTo>
                <a:lnTo>
                  <a:pt x="0" y="21336"/>
                </a:lnTo>
                <a:lnTo>
                  <a:pt x="6095" y="28956"/>
                </a:lnTo>
                <a:lnTo>
                  <a:pt x="21335" y="28956"/>
                </a:lnTo>
                <a:lnTo>
                  <a:pt x="28955" y="21336"/>
                </a:lnTo>
                <a:lnTo>
                  <a:pt x="28955" y="6096"/>
                </a:lnTo>
                <a:lnTo>
                  <a:pt x="2133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392" name="object 11392"/>
          <p:cNvSpPr/>
          <p:nvPr/>
        </p:nvSpPr>
        <p:spPr>
          <a:xfrm>
            <a:off x="9647612" y="1646959"/>
            <a:ext cx="19915" cy="19915"/>
          </a:xfrm>
          <a:custGeom>
            <a:avLst/>
            <a:gdLst/>
            <a:ahLst/>
            <a:cxnLst/>
            <a:rect l="l" t="t" r="r" b="b"/>
            <a:pathLst>
              <a:path w="29209" h="29210">
                <a:moveTo>
                  <a:pt x="28955" y="13716"/>
                </a:moveTo>
                <a:lnTo>
                  <a:pt x="28955" y="21336"/>
                </a:lnTo>
                <a:lnTo>
                  <a:pt x="21335" y="28956"/>
                </a:lnTo>
                <a:lnTo>
                  <a:pt x="13715" y="28956"/>
                </a:lnTo>
                <a:lnTo>
                  <a:pt x="6095" y="28956"/>
                </a:lnTo>
                <a:lnTo>
                  <a:pt x="0" y="21336"/>
                </a:lnTo>
                <a:lnTo>
                  <a:pt x="0" y="13716"/>
                </a:lnTo>
                <a:lnTo>
                  <a:pt x="0" y="6096"/>
                </a:lnTo>
                <a:lnTo>
                  <a:pt x="6095" y="0"/>
                </a:lnTo>
                <a:lnTo>
                  <a:pt x="13715" y="0"/>
                </a:lnTo>
                <a:lnTo>
                  <a:pt x="21335" y="0"/>
                </a:lnTo>
                <a:lnTo>
                  <a:pt x="28955" y="6096"/>
                </a:lnTo>
                <a:lnTo>
                  <a:pt x="28955" y="13716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393" name="object 11393"/>
          <p:cNvSpPr/>
          <p:nvPr/>
        </p:nvSpPr>
        <p:spPr>
          <a:xfrm>
            <a:off x="9656964" y="1204307"/>
            <a:ext cx="315191" cy="453303"/>
          </a:xfrm>
          <a:custGeom>
            <a:avLst/>
            <a:gdLst/>
            <a:ahLst/>
            <a:cxnLst/>
            <a:rect l="l" t="t" r="r" b="b"/>
            <a:pathLst>
              <a:path w="462280" h="664844">
                <a:moveTo>
                  <a:pt x="0" y="664464"/>
                </a:moveTo>
                <a:lnTo>
                  <a:pt x="4617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394" name="object 11394"/>
          <p:cNvSpPr txBox="1"/>
          <p:nvPr/>
        </p:nvSpPr>
        <p:spPr>
          <a:xfrm>
            <a:off x="9963150" y="996410"/>
            <a:ext cx="449840" cy="905551"/>
          </a:xfrm>
          <a:prstGeom prst="rect">
            <a:avLst/>
          </a:prstGeom>
        </p:spPr>
        <p:txBody>
          <a:bodyPr vert="horz" wrap="square" lIns="0" tIns="7793" rIns="0" bIns="0" rtlCol="0">
            <a:spAutoFit/>
          </a:bodyPr>
          <a:lstStyle/>
          <a:p>
            <a:pPr algn="ctr" defTabSz="623438">
              <a:lnSpc>
                <a:spcPts val="1030"/>
              </a:lnSpc>
              <a:spcBef>
                <a:spcPts val="61"/>
              </a:spcBef>
            </a:pPr>
            <a:r>
              <a:rPr sz="886" spc="1814" dirty="0">
                <a:solidFill>
                  <a:prstClr val="black"/>
                </a:solidFill>
                <a:latin typeface="Arial Narrow"/>
                <a:cs typeface="Arial Narrow"/>
              </a:rPr>
              <a:t></a:t>
            </a:r>
            <a:r>
              <a:rPr sz="886" spc="1824" dirty="0">
                <a:solidFill>
                  <a:prstClr val="black"/>
                </a:solidFill>
                <a:latin typeface="Arial Narrow"/>
                <a:cs typeface="Arial Narrow"/>
              </a:rPr>
              <a:t></a:t>
            </a:r>
            <a:r>
              <a:rPr sz="886" spc="1739" dirty="0">
                <a:solidFill>
                  <a:prstClr val="black"/>
                </a:solidFill>
                <a:latin typeface="Arial Narrow"/>
                <a:cs typeface="Arial Narrow"/>
              </a:rPr>
              <a:t></a:t>
            </a:r>
            <a:r>
              <a:rPr sz="886" spc="1217" dirty="0">
                <a:solidFill>
                  <a:prstClr val="black"/>
                </a:solidFill>
                <a:latin typeface="Arial Narrow"/>
                <a:cs typeface="Arial Narrow"/>
              </a:rPr>
              <a:t></a:t>
            </a:r>
            <a:r>
              <a:rPr sz="886" spc="1394" dirty="0">
                <a:solidFill>
                  <a:prstClr val="black"/>
                </a:solidFill>
                <a:latin typeface="Arial Narrow"/>
                <a:cs typeface="Arial Narrow"/>
              </a:rPr>
              <a:t></a:t>
            </a:r>
            <a:r>
              <a:rPr sz="886" spc="-279" dirty="0">
                <a:solidFill>
                  <a:prstClr val="black"/>
                </a:solidFill>
                <a:latin typeface="Arial Narrow"/>
                <a:cs typeface="Arial Narrow"/>
              </a:rPr>
              <a:t></a:t>
            </a:r>
            <a:r>
              <a:rPr sz="886" spc="1227" dirty="0">
                <a:solidFill>
                  <a:prstClr val="black"/>
                </a:solidFill>
                <a:latin typeface="Arial Narrow"/>
                <a:cs typeface="Arial Narrow"/>
              </a:rPr>
              <a:t></a:t>
            </a:r>
            <a:endParaRPr sz="886" dirty="0">
              <a:solidFill>
                <a:prstClr val="black"/>
              </a:solidFill>
              <a:latin typeface="Arial Narrow"/>
              <a:cs typeface="Arial Narrow"/>
            </a:endParaRPr>
          </a:p>
          <a:p>
            <a:pPr algn="ctr" defTabSz="623438">
              <a:lnSpc>
                <a:spcPts val="1030"/>
              </a:lnSpc>
            </a:pPr>
            <a:r>
              <a:rPr sz="886" spc="1295" dirty="0">
                <a:solidFill>
                  <a:prstClr val="black"/>
                </a:solidFill>
                <a:latin typeface="Arial Narrow"/>
                <a:cs typeface="Arial Narrow"/>
              </a:rPr>
              <a:t></a:t>
            </a:r>
            <a:r>
              <a:rPr sz="886" spc="-14" dirty="0">
                <a:solidFill>
                  <a:prstClr val="black"/>
                </a:solidFill>
                <a:latin typeface="Arial Narrow"/>
                <a:cs typeface="Arial Narrow"/>
              </a:rPr>
              <a:t></a:t>
            </a:r>
            <a:r>
              <a:rPr sz="886" spc="866" dirty="0">
                <a:solidFill>
                  <a:prstClr val="black"/>
                </a:solidFill>
                <a:latin typeface="Arial Narrow"/>
                <a:cs typeface="Arial Narrow"/>
              </a:rPr>
              <a:t></a:t>
            </a:r>
            <a:r>
              <a:rPr sz="886" spc="1217" dirty="0">
                <a:solidFill>
                  <a:prstClr val="black"/>
                </a:solidFill>
                <a:latin typeface="Arial Narrow"/>
                <a:cs typeface="Arial Narrow"/>
              </a:rPr>
              <a:t></a:t>
            </a:r>
            <a:r>
              <a:rPr sz="886" spc="1047" dirty="0">
                <a:solidFill>
                  <a:prstClr val="black"/>
                </a:solidFill>
                <a:latin typeface="Arial Narrow"/>
                <a:cs typeface="Arial Narrow"/>
              </a:rPr>
              <a:t></a:t>
            </a:r>
            <a:endParaRPr sz="886" dirty="0">
              <a:solidFill>
                <a:prstClr val="black"/>
              </a:solidFill>
              <a:latin typeface="Arial Narrow"/>
              <a:cs typeface="Arial Narrow"/>
            </a:endParaRPr>
          </a:p>
        </p:txBody>
      </p:sp>
      <p:sp>
        <p:nvSpPr>
          <p:cNvPr id="11395" name="object 11395"/>
          <p:cNvSpPr/>
          <p:nvPr/>
        </p:nvSpPr>
        <p:spPr>
          <a:xfrm>
            <a:off x="8106641" y="1543049"/>
            <a:ext cx="19915" cy="19050"/>
          </a:xfrm>
          <a:custGeom>
            <a:avLst/>
            <a:gdLst/>
            <a:ahLst/>
            <a:cxnLst/>
            <a:rect l="l" t="t" r="r" b="b"/>
            <a:pathLst>
              <a:path w="29209" h="27939">
                <a:moveTo>
                  <a:pt x="21335" y="0"/>
                </a:moveTo>
                <a:lnTo>
                  <a:pt x="6095" y="0"/>
                </a:lnTo>
                <a:lnTo>
                  <a:pt x="0" y="6096"/>
                </a:lnTo>
                <a:lnTo>
                  <a:pt x="0" y="21336"/>
                </a:lnTo>
                <a:lnTo>
                  <a:pt x="6095" y="27432"/>
                </a:lnTo>
                <a:lnTo>
                  <a:pt x="21335" y="27432"/>
                </a:lnTo>
                <a:lnTo>
                  <a:pt x="28955" y="21336"/>
                </a:lnTo>
                <a:lnTo>
                  <a:pt x="28955" y="6096"/>
                </a:lnTo>
                <a:lnTo>
                  <a:pt x="2133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396" name="object 11396"/>
          <p:cNvSpPr/>
          <p:nvPr/>
        </p:nvSpPr>
        <p:spPr>
          <a:xfrm>
            <a:off x="8106641" y="1543049"/>
            <a:ext cx="19915" cy="19050"/>
          </a:xfrm>
          <a:custGeom>
            <a:avLst/>
            <a:gdLst/>
            <a:ahLst/>
            <a:cxnLst/>
            <a:rect l="l" t="t" r="r" b="b"/>
            <a:pathLst>
              <a:path w="29209" h="27939">
                <a:moveTo>
                  <a:pt x="28955" y="13716"/>
                </a:moveTo>
                <a:lnTo>
                  <a:pt x="28955" y="21336"/>
                </a:lnTo>
                <a:lnTo>
                  <a:pt x="21335" y="27432"/>
                </a:lnTo>
                <a:lnTo>
                  <a:pt x="13715" y="27432"/>
                </a:lnTo>
                <a:lnTo>
                  <a:pt x="6095" y="27432"/>
                </a:lnTo>
                <a:lnTo>
                  <a:pt x="0" y="21336"/>
                </a:lnTo>
                <a:lnTo>
                  <a:pt x="0" y="13716"/>
                </a:lnTo>
                <a:lnTo>
                  <a:pt x="0" y="6096"/>
                </a:lnTo>
                <a:lnTo>
                  <a:pt x="6095" y="0"/>
                </a:lnTo>
                <a:lnTo>
                  <a:pt x="13715" y="0"/>
                </a:lnTo>
                <a:lnTo>
                  <a:pt x="21335" y="0"/>
                </a:lnTo>
                <a:lnTo>
                  <a:pt x="28955" y="6096"/>
                </a:lnTo>
                <a:lnTo>
                  <a:pt x="28955" y="13716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397" name="object 11397"/>
          <p:cNvSpPr/>
          <p:nvPr/>
        </p:nvSpPr>
        <p:spPr>
          <a:xfrm>
            <a:off x="8115993" y="1204307"/>
            <a:ext cx="284018" cy="349394"/>
          </a:xfrm>
          <a:custGeom>
            <a:avLst/>
            <a:gdLst/>
            <a:ahLst/>
            <a:cxnLst/>
            <a:rect l="l" t="t" r="r" b="b"/>
            <a:pathLst>
              <a:path w="416559" h="512444">
                <a:moveTo>
                  <a:pt x="0" y="512064"/>
                </a:moveTo>
                <a:lnTo>
                  <a:pt x="41605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398" name="object 11398"/>
          <p:cNvSpPr txBox="1"/>
          <p:nvPr/>
        </p:nvSpPr>
        <p:spPr>
          <a:xfrm>
            <a:off x="8391005" y="1124218"/>
            <a:ext cx="455901" cy="553147"/>
          </a:xfrm>
          <a:prstGeom prst="rect">
            <a:avLst/>
          </a:prstGeom>
        </p:spPr>
        <p:txBody>
          <a:bodyPr vert="horz" wrap="square" lIns="0" tIns="7793" rIns="0" bIns="0" rtlCol="0">
            <a:spAutoFit/>
          </a:bodyPr>
          <a:lstStyle/>
          <a:p>
            <a:pPr marL="8659" defTabSz="623438">
              <a:spcBef>
                <a:spcPts val="61"/>
              </a:spcBef>
            </a:pPr>
            <a:r>
              <a:rPr sz="886" spc="1117" dirty="0">
                <a:solidFill>
                  <a:prstClr val="black"/>
                </a:solidFill>
                <a:latin typeface="Arial Narrow"/>
                <a:cs typeface="Arial Narrow"/>
              </a:rPr>
              <a:t></a:t>
            </a:r>
            <a:r>
              <a:rPr sz="886" spc="1125" dirty="0">
                <a:solidFill>
                  <a:prstClr val="black"/>
                </a:solidFill>
                <a:latin typeface="Arial Narrow"/>
                <a:cs typeface="Arial Narrow"/>
              </a:rPr>
              <a:t></a:t>
            </a:r>
            <a:r>
              <a:rPr sz="886" spc="1551" dirty="0">
                <a:solidFill>
                  <a:prstClr val="black"/>
                </a:solidFill>
                <a:latin typeface="Arial Narrow"/>
                <a:cs typeface="Arial Narrow"/>
              </a:rPr>
              <a:t></a:t>
            </a:r>
            <a:r>
              <a:rPr sz="886" spc="1394" dirty="0">
                <a:solidFill>
                  <a:prstClr val="black"/>
                </a:solidFill>
                <a:latin typeface="Arial Narrow"/>
                <a:cs typeface="Arial Narrow"/>
              </a:rPr>
              <a:t></a:t>
            </a:r>
            <a:r>
              <a:rPr sz="886" spc="1381" dirty="0">
                <a:solidFill>
                  <a:prstClr val="black"/>
                </a:solidFill>
                <a:latin typeface="Arial Narrow"/>
                <a:cs typeface="Arial Narrow"/>
              </a:rPr>
              <a:t></a:t>
            </a:r>
            <a:r>
              <a:rPr sz="886" spc="1227" dirty="0">
                <a:solidFill>
                  <a:prstClr val="black"/>
                </a:solidFill>
                <a:latin typeface="Arial Narrow"/>
                <a:cs typeface="Arial Narrow"/>
              </a:rPr>
              <a:t></a:t>
            </a:r>
            <a:endParaRPr sz="886">
              <a:solidFill>
                <a:prstClr val="black"/>
              </a:solidFill>
              <a:latin typeface="Arial Narrow"/>
              <a:cs typeface="Arial Narrow"/>
            </a:endParaRPr>
          </a:p>
        </p:txBody>
      </p:sp>
      <p:sp>
        <p:nvSpPr>
          <p:cNvPr id="11399" name="object 11399"/>
          <p:cNvSpPr txBox="1"/>
          <p:nvPr/>
        </p:nvSpPr>
        <p:spPr>
          <a:xfrm>
            <a:off x="7828887" y="1684321"/>
            <a:ext cx="161059" cy="416827"/>
          </a:xfrm>
          <a:prstGeom prst="rect">
            <a:avLst/>
          </a:prstGeom>
        </p:spPr>
        <p:txBody>
          <a:bodyPr vert="horz" wrap="square" lIns="0" tIns="7793" rIns="0" bIns="0" rtlCol="0">
            <a:spAutoFit/>
          </a:bodyPr>
          <a:lstStyle/>
          <a:p>
            <a:pPr marL="8659" defTabSz="623438">
              <a:spcBef>
                <a:spcPts val="61"/>
              </a:spcBef>
            </a:pPr>
            <a:r>
              <a:rPr sz="886" spc="-14" dirty="0">
                <a:solidFill>
                  <a:prstClr val="black"/>
                </a:solidFill>
                <a:latin typeface="Arial Narrow"/>
                <a:cs typeface="Arial Narrow"/>
              </a:rPr>
              <a:t></a:t>
            </a:r>
            <a:r>
              <a:rPr sz="886" spc="1203" dirty="0">
                <a:solidFill>
                  <a:prstClr val="black"/>
                </a:solidFill>
                <a:latin typeface="Arial Narrow"/>
                <a:cs typeface="Arial Narrow"/>
              </a:rPr>
              <a:t></a:t>
            </a:r>
            <a:endParaRPr sz="886">
              <a:solidFill>
                <a:prstClr val="black"/>
              </a:solidFill>
              <a:latin typeface="Arial Narrow"/>
              <a:cs typeface="Arial Narrow"/>
            </a:endParaRPr>
          </a:p>
        </p:txBody>
      </p:sp>
      <p:sp>
        <p:nvSpPr>
          <p:cNvPr id="11400" name="object 11400"/>
          <p:cNvSpPr/>
          <p:nvPr/>
        </p:nvSpPr>
        <p:spPr>
          <a:xfrm>
            <a:off x="9717232" y="2451215"/>
            <a:ext cx="19915" cy="19915"/>
          </a:xfrm>
          <a:custGeom>
            <a:avLst/>
            <a:gdLst/>
            <a:ahLst/>
            <a:cxnLst/>
            <a:rect l="l" t="t" r="r" b="b"/>
            <a:pathLst>
              <a:path w="29209" h="29210">
                <a:moveTo>
                  <a:pt x="21335" y="0"/>
                </a:moveTo>
                <a:lnTo>
                  <a:pt x="6095" y="0"/>
                </a:lnTo>
                <a:lnTo>
                  <a:pt x="0" y="6095"/>
                </a:lnTo>
                <a:lnTo>
                  <a:pt x="0" y="21335"/>
                </a:lnTo>
                <a:lnTo>
                  <a:pt x="6095" y="28955"/>
                </a:lnTo>
                <a:lnTo>
                  <a:pt x="21335" y="28955"/>
                </a:lnTo>
                <a:lnTo>
                  <a:pt x="28955" y="21335"/>
                </a:lnTo>
                <a:lnTo>
                  <a:pt x="28955" y="6095"/>
                </a:lnTo>
                <a:lnTo>
                  <a:pt x="2133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401" name="object 11401"/>
          <p:cNvSpPr/>
          <p:nvPr/>
        </p:nvSpPr>
        <p:spPr>
          <a:xfrm>
            <a:off x="9717232" y="2451215"/>
            <a:ext cx="19915" cy="19915"/>
          </a:xfrm>
          <a:custGeom>
            <a:avLst/>
            <a:gdLst/>
            <a:ahLst/>
            <a:cxnLst/>
            <a:rect l="l" t="t" r="r" b="b"/>
            <a:pathLst>
              <a:path w="29209" h="29210">
                <a:moveTo>
                  <a:pt x="28955" y="13715"/>
                </a:moveTo>
                <a:lnTo>
                  <a:pt x="28955" y="21335"/>
                </a:lnTo>
                <a:lnTo>
                  <a:pt x="21335" y="28955"/>
                </a:lnTo>
                <a:lnTo>
                  <a:pt x="13715" y="28955"/>
                </a:lnTo>
                <a:lnTo>
                  <a:pt x="6095" y="28955"/>
                </a:lnTo>
                <a:lnTo>
                  <a:pt x="0" y="21335"/>
                </a:lnTo>
                <a:lnTo>
                  <a:pt x="0" y="13715"/>
                </a:lnTo>
                <a:lnTo>
                  <a:pt x="0" y="6095"/>
                </a:lnTo>
                <a:lnTo>
                  <a:pt x="6095" y="0"/>
                </a:lnTo>
                <a:lnTo>
                  <a:pt x="13715" y="0"/>
                </a:lnTo>
                <a:lnTo>
                  <a:pt x="21335" y="0"/>
                </a:lnTo>
                <a:lnTo>
                  <a:pt x="28955" y="6095"/>
                </a:lnTo>
                <a:lnTo>
                  <a:pt x="28955" y="13715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402" name="object 11402"/>
          <p:cNvSpPr/>
          <p:nvPr/>
        </p:nvSpPr>
        <p:spPr>
          <a:xfrm>
            <a:off x="9726582" y="2078182"/>
            <a:ext cx="203922" cy="383598"/>
          </a:xfrm>
          <a:custGeom>
            <a:avLst/>
            <a:gdLst/>
            <a:ahLst/>
            <a:cxnLst/>
            <a:rect l="l" t="t" r="r" b="b"/>
            <a:pathLst>
              <a:path w="299084" h="562610">
                <a:moveTo>
                  <a:pt x="0" y="562355"/>
                </a:moveTo>
                <a:lnTo>
                  <a:pt x="29870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403" name="object 11403"/>
          <p:cNvSpPr txBox="1"/>
          <p:nvPr/>
        </p:nvSpPr>
        <p:spPr>
          <a:xfrm>
            <a:off x="9921587" y="1871324"/>
            <a:ext cx="531235" cy="777311"/>
          </a:xfrm>
          <a:prstGeom prst="rect">
            <a:avLst/>
          </a:prstGeom>
        </p:spPr>
        <p:txBody>
          <a:bodyPr vert="horz" wrap="square" lIns="0" tIns="7793" rIns="0" bIns="0" rtlCol="0">
            <a:spAutoFit/>
          </a:bodyPr>
          <a:lstStyle/>
          <a:p>
            <a:pPr algn="ctr" defTabSz="623438">
              <a:lnSpc>
                <a:spcPts val="1030"/>
              </a:lnSpc>
              <a:spcBef>
                <a:spcPts val="61"/>
              </a:spcBef>
            </a:pPr>
            <a:r>
              <a:rPr sz="886" spc="1322" dirty="0">
                <a:solidFill>
                  <a:prstClr val="black"/>
                </a:solidFill>
                <a:latin typeface="Arial Narrow"/>
                <a:cs typeface="Arial Narrow"/>
              </a:rPr>
              <a:t></a:t>
            </a:r>
            <a:r>
              <a:rPr sz="886" spc="1330" dirty="0">
                <a:solidFill>
                  <a:prstClr val="black"/>
                </a:solidFill>
                <a:latin typeface="Arial Narrow"/>
                <a:cs typeface="Arial Narrow"/>
              </a:rPr>
              <a:t></a:t>
            </a:r>
            <a:r>
              <a:rPr sz="886" spc="1030" dirty="0">
                <a:solidFill>
                  <a:prstClr val="black"/>
                </a:solidFill>
                <a:latin typeface="Arial Narrow"/>
                <a:cs typeface="Arial Narrow"/>
              </a:rPr>
              <a:t></a:t>
            </a:r>
            <a:r>
              <a:rPr sz="886" spc="972" dirty="0">
                <a:solidFill>
                  <a:prstClr val="black"/>
                </a:solidFill>
                <a:latin typeface="Arial Narrow"/>
                <a:cs typeface="Arial Narrow"/>
              </a:rPr>
              <a:t></a:t>
            </a:r>
            <a:r>
              <a:rPr sz="886" spc="992" dirty="0">
                <a:solidFill>
                  <a:prstClr val="black"/>
                </a:solidFill>
                <a:latin typeface="Arial Narrow"/>
                <a:cs typeface="Arial Narrow"/>
              </a:rPr>
              <a:t></a:t>
            </a:r>
            <a:r>
              <a:rPr sz="886" spc="1210" dirty="0">
                <a:solidFill>
                  <a:prstClr val="black"/>
                </a:solidFill>
                <a:latin typeface="Arial Narrow"/>
                <a:cs typeface="Arial Narrow"/>
              </a:rPr>
              <a:t></a:t>
            </a:r>
            <a:r>
              <a:rPr sz="886" spc="873" dirty="0">
                <a:solidFill>
                  <a:prstClr val="black"/>
                </a:solidFill>
                <a:latin typeface="Arial Narrow"/>
                <a:cs typeface="Arial Narrow"/>
              </a:rPr>
              <a:t></a:t>
            </a:r>
            <a:endParaRPr sz="886">
              <a:solidFill>
                <a:prstClr val="black"/>
              </a:solidFill>
              <a:latin typeface="Arial Narrow"/>
              <a:cs typeface="Arial Narrow"/>
            </a:endParaRPr>
          </a:p>
          <a:p>
            <a:pPr algn="ctr" defTabSz="623438">
              <a:lnSpc>
                <a:spcPts val="1030"/>
              </a:lnSpc>
            </a:pPr>
            <a:r>
              <a:rPr sz="886" spc="1636" dirty="0">
                <a:solidFill>
                  <a:prstClr val="black"/>
                </a:solidFill>
                <a:latin typeface="Arial Narrow"/>
                <a:cs typeface="Arial Narrow"/>
              </a:rPr>
              <a:t></a:t>
            </a:r>
            <a:r>
              <a:rPr sz="886" spc="1643" dirty="0">
                <a:solidFill>
                  <a:prstClr val="black"/>
                </a:solidFill>
                <a:latin typeface="Arial Narrow"/>
                <a:cs typeface="Arial Narrow"/>
              </a:rPr>
              <a:t></a:t>
            </a:r>
            <a:r>
              <a:rPr sz="886" spc="1047" dirty="0">
                <a:solidFill>
                  <a:prstClr val="black"/>
                </a:solidFill>
                <a:latin typeface="Arial Narrow"/>
                <a:cs typeface="Arial Narrow"/>
              </a:rPr>
              <a:t></a:t>
            </a:r>
            <a:endParaRPr sz="886">
              <a:solidFill>
                <a:prstClr val="black"/>
              </a:solidFill>
              <a:latin typeface="Arial Narrow"/>
              <a:cs typeface="Arial Narrow"/>
            </a:endParaRPr>
          </a:p>
        </p:txBody>
      </p:sp>
      <p:sp>
        <p:nvSpPr>
          <p:cNvPr id="11404" name="object 11404"/>
          <p:cNvSpPr/>
          <p:nvPr/>
        </p:nvSpPr>
        <p:spPr>
          <a:xfrm>
            <a:off x="8939992" y="1854777"/>
            <a:ext cx="19915" cy="19915"/>
          </a:xfrm>
          <a:custGeom>
            <a:avLst/>
            <a:gdLst/>
            <a:ahLst/>
            <a:cxnLst/>
            <a:rect l="l" t="t" r="r" b="b"/>
            <a:pathLst>
              <a:path w="29209" h="29210">
                <a:moveTo>
                  <a:pt x="21335" y="0"/>
                </a:moveTo>
                <a:lnTo>
                  <a:pt x="6095" y="0"/>
                </a:lnTo>
                <a:lnTo>
                  <a:pt x="0" y="6096"/>
                </a:lnTo>
                <a:lnTo>
                  <a:pt x="0" y="21336"/>
                </a:lnTo>
                <a:lnTo>
                  <a:pt x="6095" y="28956"/>
                </a:lnTo>
                <a:lnTo>
                  <a:pt x="21335" y="28956"/>
                </a:lnTo>
                <a:lnTo>
                  <a:pt x="28955" y="21336"/>
                </a:lnTo>
                <a:lnTo>
                  <a:pt x="28955" y="6096"/>
                </a:lnTo>
                <a:lnTo>
                  <a:pt x="2133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405" name="object 11405"/>
          <p:cNvSpPr/>
          <p:nvPr/>
        </p:nvSpPr>
        <p:spPr>
          <a:xfrm>
            <a:off x="8939992" y="1854777"/>
            <a:ext cx="19915" cy="19915"/>
          </a:xfrm>
          <a:custGeom>
            <a:avLst/>
            <a:gdLst/>
            <a:ahLst/>
            <a:cxnLst/>
            <a:rect l="l" t="t" r="r" b="b"/>
            <a:pathLst>
              <a:path w="29209" h="29210">
                <a:moveTo>
                  <a:pt x="28955" y="13716"/>
                </a:moveTo>
                <a:lnTo>
                  <a:pt x="28955" y="21336"/>
                </a:lnTo>
                <a:lnTo>
                  <a:pt x="21335" y="28956"/>
                </a:lnTo>
                <a:lnTo>
                  <a:pt x="13715" y="28956"/>
                </a:lnTo>
                <a:lnTo>
                  <a:pt x="6095" y="28956"/>
                </a:lnTo>
                <a:lnTo>
                  <a:pt x="0" y="21336"/>
                </a:lnTo>
                <a:lnTo>
                  <a:pt x="0" y="13716"/>
                </a:lnTo>
                <a:lnTo>
                  <a:pt x="0" y="6096"/>
                </a:lnTo>
                <a:lnTo>
                  <a:pt x="6095" y="0"/>
                </a:lnTo>
                <a:lnTo>
                  <a:pt x="13715" y="0"/>
                </a:lnTo>
                <a:lnTo>
                  <a:pt x="21335" y="0"/>
                </a:lnTo>
                <a:lnTo>
                  <a:pt x="28955" y="6096"/>
                </a:lnTo>
                <a:lnTo>
                  <a:pt x="28955" y="13716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406" name="object 11406"/>
          <p:cNvSpPr/>
          <p:nvPr/>
        </p:nvSpPr>
        <p:spPr>
          <a:xfrm>
            <a:off x="8949344" y="1015192"/>
            <a:ext cx="154132" cy="121660"/>
          </a:xfrm>
          <a:custGeom>
            <a:avLst/>
            <a:gdLst/>
            <a:ahLst/>
            <a:cxnLst/>
            <a:rect l="l" t="t" r="r" b="b"/>
            <a:pathLst>
              <a:path w="226059" h="178435">
                <a:moveTo>
                  <a:pt x="0" y="178307"/>
                </a:moveTo>
                <a:lnTo>
                  <a:pt x="22555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407" name="object 11407"/>
          <p:cNvSpPr/>
          <p:nvPr/>
        </p:nvSpPr>
        <p:spPr>
          <a:xfrm>
            <a:off x="8949344" y="1136765"/>
            <a:ext cx="0" cy="728663"/>
          </a:xfrm>
          <a:custGeom>
            <a:avLst/>
            <a:gdLst/>
            <a:ahLst/>
            <a:cxnLst/>
            <a:rect l="l" t="t" r="r" b="b"/>
            <a:pathLst>
              <a:path h="1068705">
                <a:moveTo>
                  <a:pt x="0" y="106832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408" name="object 11408"/>
          <p:cNvSpPr txBox="1"/>
          <p:nvPr/>
        </p:nvSpPr>
        <p:spPr>
          <a:xfrm>
            <a:off x="9094552" y="615059"/>
            <a:ext cx="421265" cy="1674992"/>
          </a:xfrm>
          <a:prstGeom prst="rect">
            <a:avLst/>
          </a:prstGeom>
        </p:spPr>
        <p:txBody>
          <a:bodyPr vert="horz" wrap="square" lIns="0" tIns="7793" rIns="0" bIns="0" rtlCol="0">
            <a:spAutoFit/>
          </a:bodyPr>
          <a:lstStyle/>
          <a:p>
            <a:pPr algn="ctr" defTabSz="623438">
              <a:lnSpc>
                <a:spcPts val="1030"/>
              </a:lnSpc>
              <a:spcBef>
                <a:spcPts val="61"/>
              </a:spcBef>
            </a:pPr>
            <a:r>
              <a:rPr sz="886" spc="1210" dirty="0">
                <a:solidFill>
                  <a:prstClr val="black"/>
                </a:solidFill>
                <a:latin typeface="Arial Narrow"/>
                <a:cs typeface="Arial Narrow"/>
              </a:rPr>
              <a:t></a:t>
            </a:r>
            <a:r>
              <a:rPr sz="886" spc="614" dirty="0">
                <a:solidFill>
                  <a:prstClr val="black"/>
                </a:solidFill>
                <a:latin typeface="Arial Narrow"/>
                <a:cs typeface="Arial Narrow"/>
              </a:rPr>
              <a:t></a:t>
            </a:r>
            <a:endParaRPr sz="886" dirty="0">
              <a:solidFill>
                <a:prstClr val="black"/>
              </a:solidFill>
              <a:latin typeface="Arial Narrow"/>
              <a:cs typeface="Arial Narrow"/>
            </a:endParaRPr>
          </a:p>
          <a:p>
            <a:pPr marL="866" algn="ctr" defTabSz="623438">
              <a:lnSpc>
                <a:spcPts val="999"/>
              </a:lnSpc>
            </a:pPr>
            <a:r>
              <a:rPr sz="886" spc="1377" dirty="0">
                <a:solidFill>
                  <a:prstClr val="black"/>
                </a:solidFill>
                <a:latin typeface="Arial Narrow"/>
                <a:cs typeface="Arial Narrow"/>
              </a:rPr>
              <a:t></a:t>
            </a:r>
            <a:r>
              <a:rPr sz="886" spc="1381" dirty="0">
                <a:solidFill>
                  <a:prstClr val="black"/>
                </a:solidFill>
                <a:latin typeface="Arial Narrow"/>
                <a:cs typeface="Arial Narrow"/>
              </a:rPr>
              <a:t></a:t>
            </a:r>
            <a:r>
              <a:rPr sz="886" spc="1394" dirty="0">
                <a:solidFill>
                  <a:prstClr val="black"/>
                </a:solidFill>
                <a:latin typeface="Arial Narrow"/>
                <a:cs typeface="Arial Narrow"/>
              </a:rPr>
              <a:t></a:t>
            </a:r>
            <a:r>
              <a:rPr sz="886" spc="1381" dirty="0">
                <a:solidFill>
                  <a:prstClr val="black"/>
                </a:solidFill>
                <a:latin typeface="Arial Narrow"/>
                <a:cs typeface="Arial Narrow"/>
              </a:rPr>
              <a:t></a:t>
            </a:r>
            <a:r>
              <a:rPr sz="886" spc="1217" dirty="0">
                <a:solidFill>
                  <a:prstClr val="black"/>
                </a:solidFill>
                <a:latin typeface="Arial Narrow"/>
                <a:cs typeface="Arial Narrow"/>
              </a:rPr>
              <a:t></a:t>
            </a:r>
            <a:r>
              <a:rPr sz="886" spc="1398" dirty="0">
                <a:solidFill>
                  <a:prstClr val="black"/>
                </a:solidFill>
                <a:latin typeface="Arial Narrow"/>
                <a:cs typeface="Arial Narrow"/>
              </a:rPr>
              <a:t></a:t>
            </a:r>
            <a:endParaRPr sz="886" dirty="0">
              <a:solidFill>
                <a:prstClr val="black"/>
              </a:solidFill>
              <a:latin typeface="Arial Narrow"/>
              <a:cs typeface="Arial Narrow"/>
            </a:endParaRPr>
          </a:p>
          <a:p>
            <a:pPr marL="866" algn="ctr" defTabSz="623438">
              <a:lnSpc>
                <a:spcPts val="999"/>
              </a:lnSpc>
            </a:pPr>
            <a:r>
              <a:rPr sz="886" spc="1030" dirty="0">
                <a:solidFill>
                  <a:prstClr val="black"/>
                </a:solidFill>
                <a:latin typeface="Arial Narrow"/>
                <a:cs typeface="Arial Narrow"/>
              </a:rPr>
              <a:t></a:t>
            </a:r>
            <a:r>
              <a:rPr sz="886" spc="764" dirty="0">
                <a:solidFill>
                  <a:prstClr val="black"/>
                </a:solidFill>
                <a:latin typeface="Arial Narrow"/>
                <a:cs typeface="Arial Narrow"/>
              </a:rPr>
              <a:t></a:t>
            </a:r>
            <a:r>
              <a:rPr sz="886" spc="784" dirty="0">
                <a:solidFill>
                  <a:prstClr val="black"/>
                </a:solidFill>
                <a:latin typeface="Arial Narrow"/>
                <a:cs typeface="Arial Narrow"/>
              </a:rPr>
              <a:t></a:t>
            </a:r>
            <a:r>
              <a:rPr sz="886" spc="852" dirty="0">
                <a:solidFill>
                  <a:prstClr val="black"/>
                </a:solidFill>
                <a:latin typeface="Arial Narrow"/>
                <a:cs typeface="Arial Narrow"/>
              </a:rPr>
              <a:t></a:t>
            </a:r>
            <a:r>
              <a:rPr sz="886" spc="1217" dirty="0">
                <a:solidFill>
                  <a:prstClr val="black"/>
                </a:solidFill>
                <a:latin typeface="Arial Narrow"/>
                <a:cs typeface="Arial Narrow"/>
              </a:rPr>
              <a:t></a:t>
            </a:r>
            <a:r>
              <a:rPr sz="886" spc="1047" dirty="0">
                <a:solidFill>
                  <a:prstClr val="black"/>
                </a:solidFill>
                <a:latin typeface="Arial Narrow"/>
                <a:cs typeface="Arial Narrow"/>
              </a:rPr>
              <a:t></a:t>
            </a:r>
            <a:endParaRPr sz="886" dirty="0">
              <a:solidFill>
                <a:prstClr val="black"/>
              </a:solidFill>
              <a:latin typeface="Arial Narrow"/>
              <a:cs typeface="Arial Narrow"/>
            </a:endParaRPr>
          </a:p>
          <a:p>
            <a:pPr algn="ctr" defTabSz="623438">
              <a:lnSpc>
                <a:spcPts val="999"/>
              </a:lnSpc>
            </a:pPr>
            <a:r>
              <a:rPr sz="886" spc="1227" dirty="0">
                <a:solidFill>
                  <a:prstClr val="black"/>
                </a:solidFill>
                <a:latin typeface="Arial Narrow"/>
                <a:cs typeface="Arial Narrow"/>
              </a:rPr>
              <a:t></a:t>
            </a:r>
            <a:endParaRPr sz="886" dirty="0">
              <a:solidFill>
                <a:prstClr val="black"/>
              </a:solidFill>
              <a:latin typeface="Arial Narrow"/>
              <a:cs typeface="Arial Narrow"/>
            </a:endParaRPr>
          </a:p>
          <a:p>
            <a:pPr algn="ctr" defTabSz="623438">
              <a:lnSpc>
                <a:spcPts val="1030"/>
              </a:lnSpc>
            </a:pPr>
            <a:r>
              <a:rPr sz="886" spc="1210" dirty="0">
                <a:solidFill>
                  <a:prstClr val="black"/>
                </a:solidFill>
                <a:latin typeface="Arial Narrow"/>
                <a:cs typeface="Arial Narrow"/>
              </a:rPr>
              <a:t></a:t>
            </a:r>
            <a:r>
              <a:rPr sz="886" spc="1394" dirty="0">
                <a:solidFill>
                  <a:prstClr val="black"/>
                </a:solidFill>
                <a:latin typeface="Arial Narrow"/>
                <a:cs typeface="Arial Narrow"/>
              </a:rPr>
              <a:t></a:t>
            </a:r>
            <a:r>
              <a:rPr sz="886" spc="1817" dirty="0">
                <a:solidFill>
                  <a:prstClr val="black"/>
                </a:solidFill>
                <a:latin typeface="Arial Narrow"/>
                <a:cs typeface="Arial Narrow"/>
              </a:rPr>
              <a:t></a:t>
            </a:r>
            <a:r>
              <a:rPr sz="886" spc="1820" dirty="0">
                <a:solidFill>
                  <a:prstClr val="black"/>
                </a:solidFill>
                <a:latin typeface="Arial Narrow"/>
                <a:cs typeface="Arial Narrow"/>
              </a:rPr>
              <a:t></a:t>
            </a:r>
            <a:r>
              <a:rPr sz="886" spc="1217" dirty="0">
                <a:solidFill>
                  <a:prstClr val="black"/>
                </a:solidFill>
                <a:latin typeface="Arial Narrow"/>
                <a:cs typeface="Arial Narrow"/>
              </a:rPr>
              <a:t></a:t>
            </a:r>
            <a:r>
              <a:rPr sz="886" spc="1398" dirty="0">
                <a:solidFill>
                  <a:prstClr val="black"/>
                </a:solidFill>
                <a:latin typeface="Arial Narrow"/>
                <a:cs typeface="Arial Narrow"/>
              </a:rPr>
              <a:t></a:t>
            </a:r>
            <a:endParaRPr sz="886" dirty="0">
              <a:solidFill>
                <a:prstClr val="black"/>
              </a:solidFill>
              <a:latin typeface="Arial Narrow"/>
              <a:cs typeface="Arial Narrow"/>
            </a:endParaRPr>
          </a:p>
        </p:txBody>
      </p:sp>
      <p:sp>
        <p:nvSpPr>
          <p:cNvPr id="11409" name="object 11409"/>
          <p:cNvSpPr/>
          <p:nvPr/>
        </p:nvSpPr>
        <p:spPr>
          <a:xfrm>
            <a:off x="1830527" y="6494837"/>
            <a:ext cx="19050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410" name="object 11410"/>
          <p:cNvSpPr/>
          <p:nvPr/>
        </p:nvSpPr>
        <p:spPr>
          <a:xfrm>
            <a:off x="1831566" y="6493799"/>
            <a:ext cx="19050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411" name="object 11411"/>
          <p:cNvSpPr/>
          <p:nvPr/>
        </p:nvSpPr>
        <p:spPr>
          <a:xfrm>
            <a:off x="1927686" y="6493279"/>
            <a:ext cx="48837" cy="2078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412" name="object 11412"/>
          <p:cNvSpPr/>
          <p:nvPr/>
        </p:nvSpPr>
        <p:spPr>
          <a:xfrm>
            <a:off x="1831566" y="6492760"/>
            <a:ext cx="19050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413" name="object 11413"/>
          <p:cNvSpPr/>
          <p:nvPr/>
        </p:nvSpPr>
        <p:spPr>
          <a:xfrm>
            <a:off x="1926648" y="6492240"/>
            <a:ext cx="49876" cy="2078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414" name="object 11414"/>
          <p:cNvSpPr/>
          <p:nvPr/>
        </p:nvSpPr>
        <p:spPr>
          <a:xfrm>
            <a:off x="1831566" y="6491720"/>
            <a:ext cx="19050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415" name="object 11415"/>
          <p:cNvSpPr/>
          <p:nvPr/>
        </p:nvSpPr>
        <p:spPr>
          <a:xfrm>
            <a:off x="1926648" y="6491200"/>
            <a:ext cx="49876" cy="2078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416" name="object 11416"/>
          <p:cNvSpPr/>
          <p:nvPr/>
        </p:nvSpPr>
        <p:spPr>
          <a:xfrm>
            <a:off x="1831567" y="6490681"/>
            <a:ext cx="19915" cy="0"/>
          </a:xfrm>
          <a:custGeom>
            <a:avLst/>
            <a:gdLst/>
            <a:ahLst/>
            <a:cxnLst/>
            <a:rect l="l" t="t" r="r" b="b"/>
            <a:pathLst>
              <a:path w="29209">
                <a:moveTo>
                  <a:pt x="0" y="0"/>
                </a:moveTo>
                <a:lnTo>
                  <a:pt x="2895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417" name="object 11417"/>
          <p:cNvSpPr/>
          <p:nvPr/>
        </p:nvSpPr>
        <p:spPr>
          <a:xfrm>
            <a:off x="1925609" y="6490161"/>
            <a:ext cx="50915" cy="2078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418" name="object 11418"/>
          <p:cNvSpPr/>
          <p:nvPr/>
        </p:nvSpPr>
        <p:spPr>
          <a:xfrm>
            <a:off x="1832606" y="6489642"/>
            <a:ext cx="19915" cy="0"/>
          </a:xfrm>
          <a:custGeom>
            <a:avLst/>
            <a:gdLst/>
            <a:ahLst/>
            <a:cxnLst/>
            <a:rect l="l" t="t" r="r" b="b"/>
            <a:pathLst>
              <a:path w="29209">
                <a:moveTo>
                  <a:pt x="0" y="0"/>
                </a:moveTo>
                <a:lnTo>
                  <a:pt x="2895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419" name="object 11419"/>
          <p:cNvSpPr/>
          <p:nvPr/>
        </p:nvSpPr>
        <p:spPr>
          <a:xfrm>
            <a:off x="1925609" y="6489122"/>
            <a:ext cx="50915" cy="2078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420" name="object 11420"/>
          <p:cNvSpPr/>
          <p:nvPr/>
        </p:nvSpPr>
        <p:spPr>
          <a:xfrm>
            <a:off x="1833644" y="6488603"/>
            <a:ext cx="19050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421" name="object 11421"/>
          <p:cNvSpPr/>
          <p:nvPr/>
        </p:nvSpPr>
        <p:spPr>
          <a:xfrm>
            <a:off x="1924569" y="6488083"/>
            <a:ext cx="51955" cy="2078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422" name="object 11422"/>
          <p:cNvSpPr/>
          <p:nvPr/>
        </p:nvSpPr>
        <p:spPr>
          <a:xfrm>
            <a:off x="1833645" y="6487563"/>
            <a:ext cx="19915" cy="0"/>
          </a:xfrm>
          <a:custGeom>
            <a:avLst/>
            <a:gdLst/>
            <a:ahLst/>
            <a:cxnLst/>
            <a:rect l="l" t="t" r="r" b="b"/>
            <a:pathLst>
              <a:path w="29209">
                <a:moveTo>
                  <a:pt x="0" y="0"/>
                </a:moveTo>
                <a:lnTo>
                  <a:pt x="2895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423" name="object 11423"/>
          <p:cNvSpPr/>
          <p:nvPr/>
        </p:nvSpPr>
        <p:spPr>
          <a:xfrm>
            <a:off x="1924569" y="6487044"/>
            <a:ext cx="51955" cy="2078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424" name="object 11424"/>
          <p:cNvSpPr/>
          <p:nvPr/>
        </p:nvSpPr>
        <p:spPr>
          <a:xfrm>
            <a:off x="1833645" y="6486524"/>
            <a:ext cx="19915" cy="0"/>
          </a:xfrm>
          <a:custGeom>
            <a:avLst/>
            <a:gdLst/>
            <a:ahLst/>
            <a:cxnLst/>
            <a:rect l="l" t="t" r="r" b="b"/>
            <a:pathLst>
              <a:path w="29209">
                <a:moveTo>
                  <a:pt x="0" y="0"/>
                </a:moveTo>
                <a:lnTo>
                  <a:pt x="2895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425" name="object 11425"/>
          <p:cNvSpPr/>
          <p:nvPr/>
        </p:nvSpPr>
        <p:spPr>
          <a:xfrm>
            <a:off x="1924569" y="6486005"/>
            <a:ext cx="51955" cy="2078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426" name="object 11426"/>
          <p:cNvSpPr/>
          <p:nvPr/>
        </p:nvSpPr>
        <p:spPr>
          <a:xfrm>
            <a:off x="1834683" y="6485485"/>
            <a:ext cx="19050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427" name="object 11427"/>
          <p:cNvSpPr/>
          <p:nvPr/>
        </p:nvSpPr>
        <p:spPr>
          <a:xfrm>
            <a:off x="1923530" y="6484966"/>
            <a:ext cx="52993" cy="2078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428" name="object 11428"/>
          <p:cNvSpPr/>
          <p:nvPr/>
        </p:nvSpPr>
        <p:spPr>
          <a:xfrm>
            <a:off x="1834684" y="6484446"/>
            <a:ext cx="19915" cy="0"/>
          </a:xfrm>
          <a:custGeom>
            <a:avLst/>
            <a:gdLst/>
            <a:ahLst/>
            <a:cxnLst/>
            <a:rect l="l" t="t" r="r" b="b"/>
            <a:pathLst>
              <a:path w="29209">
                <a:moveTo>
                  <a:pt x="0" y="0"/>
                </a:moveTo>
                <a:lnTo>
                  <a:pt x="2895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429" name="object 11429"/>
          <p:cNvSpPr/>
          <p:nvPr/>
        </p:nvSpPr>
        <p:spPr>
          <a:xfrm>
            <a:off x="1922492" y="6483927"/>
            <a:ext cx="54032" cy="2078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430" name="object 11430"/>
          <p:cNvSpPr/>
          <p:nvPr/>
        </p:nvSpPr>
        <p:spPr>
          <a:xfrm>
            <a:off x="1835723" y="6483407"/>
            <a:ext cx="19050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431" name="object 11431"/>
          <p:cNvSpPr/>
          <p:nvPr/>
        </p:nvSpPr>
        <p:spPr>
          <a:xfrm>
            <a:off x="1922492" y="6482888"/>
            <a:ext cx="54032" cy="2078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432" name="object 11432"/>
          <p:cNvSpPr/>
          <p:nvPr/>
        </p:nvSpPr>
        <p:spPr>
          <a:xfrm>
            <a:off x="1751556" y="6465743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433" name="object 11433"/>
          <p:cNvSpPr/>
          <p:nvPr/>
        </p:nvSpPr>
        <p:spPr>
          <a:xfrm>
            <a:off x="1751556" y="6464703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434" name="object 11434"/>
          <p:cNvSpPr/>
          <p:nvPr/>
        </p:nvSpPr>
        <p:spPr>
          <a:xfrm>
            <a:off x="1751556" y="6463664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435" name="object 11435"/>
          <p:cNvSpPr/>
          <p:nvPr/>
        </p:nvSpPr>
        <p:spPr>
          <a:xfrm>
            <a:off x="1751556" y="6462625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436" name="object 11436"/>
          <p:cNvSpPr/>
          <p:nvPr/>
        </p:nvSpPr>
        <p:spPr>
          <a:xfrm>
            <a:off x="1751556" y="6461586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437" name="object 11437"/>
          <p:cNvSpPr/>
          <p:nvPr/>
        </p:nvSpPr>
        <p:spPr>
          <a:xfrm>
            <a:off x="1823773" y="6461067"/>
            <a:ext cx="152750" cy="34290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438" name="object 11438"/>
          <p:cNvSpPr/>
          <p:nvPr/>
        </p:nvSpPr>
        <p:spPr>
          <a:xfrm>
            <a:off x="1751556" y="6460547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439" name="object 11439"/>
          <p:cNvSpPr/>
          <p:nvPr/>
        </p:nvSpPr>
        <p:spPr>
          <a:xfrm>
            <a:off x="1751556" y="6459508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440" name="object 11440"/>
          <p:cNvSpPr/>
          <p:nvPr/>
        </p:nvSpPr>
        <p:spPr>
          <a:xfrm>
            <a:off x="1751556" y="6458469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441" name="object 11441"/>
          <p:cNvSpPr/>
          <p:nvPr/>
        </p:nvSpPr>
        <p:spPr>
          <a:xfrm>
            <a:off x="1751556" y="6457430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442" name="object 11442"/>
          <p:cNvSpPr/>
          <p:nvPr/>
        </p:nvSpPr>
        <p:spPr>
          <a:xfrm>
            <a:off x="1751556" y="6456391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443" name="object 11443"/>
          <p:cNvSpPr/>
          <p:nvPr/>
        </p:nvSpPr>
        <p:spPr>
          <a:xfrm>
            <a:off x="1751556" y="6455352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444" name="object 11444"/>
          <p:cNvSpPr/>
          <p:nvPr/>
        </p:nvSpPr>
        <p:spPr>
          <a:xfrm>
            <a:off x="1751556" y="6454313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445" name="object 11445"/>
          <p:cNvSpPr/>
          <p:nvPr/>
        </p:nvSpPr>
        <p:spPr>
          <a:xfrm>
            <a:off x="1751556" y="6453274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446" name="object 11446"/>
          <p:cNvSpPr/>
          <p:nvPr/>
        </p:nvSpPr>
        <p:spPr>
          <a:xfrm>
            <a:off x="1751556" y="6452234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447" name="object 11447"/>
          <p:cNvSpPr/>
          <p:nvPr/>
        </p:nvSpPr>
        <p:spPr>
          <a:xfrm>
            <a:off x="1751556" y="6451195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448" name="object 11448"/>
          <p:cNvSpPr/>
          <p:nvPr/>
        </p:nvSpPr>
        <p:spPr>
          <a:xfrm>
            <a:off x="1751556" y="6450156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449" name="object 11449"/>
          <p:cNvSpPr/>
          <p:nvPr/>
        </p:nvSpPr>
        <p:spPr>
          <a:xfrm>
            <a:off x="1824293" y="6449638"/>
            <a:ext cx="109628" cy="12468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450" name="object 11450"/>
          <p:cNvSpPr/>
          <p:nvPr/>
        </p:nvSpPr>
        <p:spPr>
          <a:xfrm>
            <a:off x="1850275" y="6450156"/>
            <a:ext cx="19050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451" name="object 11451"/>
          <p:cNvSpPr/>
          <p:nvPr/>
        </p:nvSpPr>
        <p:spPr>
          <a:xfrm>
            <a:off x="1908463" y="6450156"/>
            <a:ext cx="19915" cy="0"/>
          </a:xfrm>
          <a:custGeom>
            <a:avLst/>
            <a:gdLst/>
            <a:ahLst/>
            <a:cxnLst/>
            <a:rect l="l" t="t" r="r" b="b"/>
            <a:pathLst>
              <a:path w="29210">
                <a:moveTo>
                  <a:pt x="0" y="0"/>
                </a:moveTo>
                <a:lnTo>
                  <a:pt x="2895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452" name="object 11452"/>
          <p:cNvSpPr/>
          <p:nvPr/>
        </p:nvSpPr>
        <p:spPr>
          <a:xfrm>
            <a:off x="1751556" y="6449117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453" name="object 11453"/>
          <p:cNvSpPr/>
          <p:nvPr/>
        </p:nvSpPr>
        <p:spPr>
          <a:xfrm>
            <a:off x="1824293" y="6448598"/>
            <a:ext cx="44685" cy="2078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454" name="object 11454"/>
          <p:cNvSpPr/>
          <p:nvPr/>
        </p:nvSpPr>
        <p:spPr>
          <a:xfrm>
            <a:off x="1851313" y="6449117"/>
            <a:ext cx="19050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455" name="object 11455"/>
          <p:cNvSpPr/>
          <p:nvPr/>
        </p:nvSpPr>
        <p:spPr>
          <a:xfrm>
            <a:off x="1908463" y="6449117"/>
            <a:ext cx="19050" cy="0"/>
          </a:xfrm>
          <a:custGeom>
            <a:avLst/>
            <a:gdLst/>
            <a:ahLst/>
            <a:cxnLst/>
            <a:rect l="l" t="t" r="r" b="b"/>
            <a:pathLst>
              <a:path w="27939">
                <a:moveTo>
                  <a:pt x="0" y="0"/>
                </a:moveTo>
                <a:lnTo>
                  <a:pt x="274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456" name="object 11456"/>
          <p:cNvSpPr/>
          <p:nvPr/>
        </p:nvSpPr>
        <p:spPr>
          <a:xfrm>
            <a:off x="1751556" y="6448078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457" name="object 11457"/>
          <p:cNvSpPr/>
          <p:nvPr/>
        </p:nvSpPr>
        <p:spPr>
          <a:xfrm>
            <a:off x="1824293" y="6447559"/>
            <a:ext cx="45724" cy="2078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458" name="object 11458"/>
          <p:cNvSpPr/>
          <p:nvPr/>
        </p:nvSpPr>
        <p:spPr>
          <a:xfrm>
            <a:off x="1851313" y="6448078"/>
            <a:ext cx="19050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459" name="object 11459"/>
          <p:cNvSpPr/>
          <p:nvPr/>
        </p:nvSpPr>
        <p:spPr>
          <a:xfrm>
            <a:off x="1907424" y="6448078"/>
            <a:ext cx="19050" cy="0"/>
          </a:xfrm>
          <a:custGeom>
            <a:avLst/>
            <a:gdLst/>
            <a:ahLst/>
            <a:cxnLst/>
            <a:rect l="l" t="t" r="r" b="b"/>
            <a:pathLst>
              <a:path w="27939">
                <a:moveTo>
                  <a:pt x="0" y="0"/>
                </a:moveTo>
                <a:lnTo>
                  <a:pt x="274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460" name="object 11460"/>
          <p:cNvSpPr/>
          <p:nvPr/>
        </p:nvSpPr>
        <p:spPr>
          <a:xfrm>
            <a:off x="1751556" y="6447039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461" name="object 11461"/>
          <p:cNvSpPr/>
          <p:nvPr/>
        </p:nvSpPr>
        <p:spPr>
          <a:xfrm>
            <a:off x="1824293" y="6446519"/>
            <a:ext cx="45724" cy="2078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462" name="object 11462"/>
          <p:cNvSpPr/>
          <p:nvPr/>
        </p:nvSpPr>
        <p:spPr>
          <a:xfrm>
            <a:off x="1852352" y="6447039"/>
            <a:ext cx="19050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463" name="object 11463"/>
          <p:cNvSpPr/>
          <p:nvPr/>
        </p:nvSpPr>
        <p:spPr>
          <a:xfrm>
            <a:off x="1907424" y="6447039"/>
            <a:ext cx="19050" cy="0"/>
          </a:xfrm>
          <a:custGeom>
            <a:avLst/>
            <a:gdLst/>
            <a:ahLst/>
            <a:cxnLst/>
            <a:rect l="l" t="t" r="r" b="b"/>
            <a:pathLst>
              <a:path w="27939">
                <a:moveTo>
                  <a:pt x="0" y="0"/>
                </a:moveTo>
                <a:lnTo>
                  <a:pt x="274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464" name="object 11464"/>
          <p:cNvSpPr/>
          <p:nvPr/>
        </p:nvSpPr>
        <p:spPr>
          <a:xfrm>
            <a:off x="1751556" y="6446000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465" name="object 11465"/>
          <p:cNvSpPr/>
          <p:nvPr/>
        </p:nvSpPr>
        <p:spPr>
          <a:xfrm>
            <a:off x="1824293" y="6445480"/>
            <a:ext cx="46763" cy="2078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466" name="object 11466"/>
          <p:cNvSpPr/>
          <p:nvPr/>
        </p:nvSpPr>
        <p:spPr>
          <a:xfrm>
            <a:off x="1852352" y="6446000"/>
            <a:ext cx="19050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467" name="object 11467"/>
          <p:cNvSpPr/>
          <p:nvPr/>
        </p:nvSpPr>
        <p:spPr>
          <a:xfrm>
            <a:off x="1907424" y="6446000"/>
            <a:ext cx="19050" cy="0"/>
          </a:xfrm>
          <a:custGeom>
            <a:avLst/>
            <a:gdLst/>
            <a:ahLst/>
            <a:cxnLst/>
            <a:rect l="l" t="t" r="r" b="b"/>
            <a:pathLst>
              <a:path w="27939">
                <a:moveTo>
                  <a:pt x="0" y="0"/>
                </a:moveTo>
                <a:lnTo>
                  <a:pt x="274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468" name="object 11468"/>
          <p:cNvSpPr/>
          <p:nvPr/>
        </p:nvSpPr>
        <p:spPr>
          <a:xfrm>
            <a:off x="1751556" y="6444961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469" name="object 11469"/>
          <p:cNvSpPr/>
          <p:nvPr/>
        </p:nvSpPr>
        <p:spPr>
          <a:xfrm>
            <a:off x="1824293" y="6444441"/>
            <a:ext cx="46763" cy="2078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470" name="object 11470"/>
          <p:cNvSpPr/>
          <p:nvPr/>
        </p:nvSpPr>
        <p:spPr>
          <a:xfrm>
            <a:off x="1853392" y="6444961"/>
            <a:ext cx="19050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471" name="object 11471"/>
          <p:cNvSpPr/>
          <p:nvPr/>
        </p:nvSpPr>
        <p:spPr>
          <a:xfrm>
            <a:off x="1906386" y="6444961"/>
            <a:ext cx="19915" cy="0"/>
          </a:xfrm>
          <a:custGeom>
            <a:avLst/>
            <a:gdLst/>
            <a:ahLst/>
            <a:cxnLst/>
            <a:rect l="l" t="t" r="r" b="b"/>
            <a:pathLst>
              <a:path w="29210">
                <a:moveTo>
                  <a:pt x="0" y="0"/>
                </a:moveTo>
                <a:lnTo>
                  <a:pt x="2895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472" name="object 11472"/>
          <p:cNvSpPr/>
          <p:nvPr/>
        </p:nvSpPr>
        <p:spPr>
          <a:xfrm>
            <a:off x="1751556" y="6443922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473" name="object 11473"/>
          <p:cNvSpPr/>
          <p:nvPr/>
        </p:nvSpPr>
        <p:spPr>
          <a:xfrm>
            <a:off x="1824293" y="6443402"/>
            <a:ext cx="47802" cy="2078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474" name="object 11474"/>
          <p:cNvSpPr/>
          <p:nvPr/>
        </p:nvSpPr>
        <p:spPr>
          <a:xfrm>
            <a:off x="1853392" y="6443922"/>
            <a:ext cx="19050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475" name="object 11475"/>
          <p:cNvSpPr/>
          <p:nvPr/>
        </p:nvSpPr>
        <p:spPr>
          <a:xfrm>
            <a:off x="1906385" y="6443922"/>
            <a:ext cx="19050" cy="0"/>
          </a:xfrm>
          <a:custGeom>
            <a:avLst/>
            <a:gdLst/>
            <a:ahLst/>
            <a:cxnLst/>
            <a:rect l="l" t="t" r="r" b="b"/>
            <a:pathLst>
              <a:path w="27939">
                <a:moveTo>
                  <a:pt x="0" y="0"/>
                </a:moveTo>
                <a:lnTo>
                  <a:pt x="274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476" name="object 11476"/>
          <p:cNvSpPr/>
          <p:nvPr/>
        </p:nvSpPr>
        <p:spPr>
          <a:xfrm>
            <a:off x="1751556" y="6442883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477" name="object 11477"/>
          <p:cNvSpPr/>
          <p:nvPr/>
        </p:nvSpPr>
        <p:spPr>
          <a:xfrm>
            <a:off x="1823773" y="6442364"/>
            <a:ext cx="48322" cy="2078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478" name="object 11478"/>
          <p:cNvSpPr/>
          <p:nvPr/>
        </p:nvSpPr>
        <p:spPr>
          <a:xfrm>
            <a:off x="1853392" y="6442883"/>
            <a:ext cx="19050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479" name="object 11479"/>
          <p:cNvSpPr/>
          <p:nvPr/>
        </p:nvSpPr>
        <p:spPr>
          <a:xfrm>
            <a:off x="1905346" y="6442883"/>
            <a:ext cx="19915" cy="0"/>
          </a:xfrm>
          <a:custGeom>
            <a:avLst/>
            <a:gdLst/>
            <a:ahLst/>
            <a:cxnLst/>
            <a:rect l="l" t="t" r="r" b="b"/>
            <a:pathLst>
              <a:path w="29210">
                <a:moveTo>
                  <a:pt x="0" y="0"/>
                </a:moveTo>
                <a:lnTo>
                  <a:pt x="2895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480" name="object 11480"/>
          <p:cNvSpPr/>
          <p:nvPr/>
        </p:nvSpPr>
        <p:spPr>
          <a:xfrm>
            <a:off x="1751556" y="6441844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481" name="object 11481"/>
          <p:cNvSpPr/>
          <p:nvPr/>
        </p:nvSpPr>
        <p:spPr>
          <a:xfrm>
            <a:off x="1823773" y="6441325"/>
            <a:ext cx="48322" cy="2078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482" name="object 11482"/>
          <p:cNvSpPr/>
          <p:nvPr/>
        </p:nvSpPr>
        <p:spPr>
          <a:xfrm>
            <a:off x="1854430" y="6441844"/>
            <a:ext cx="19050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483" name="object 11483"/>
          <p:cNvSpPr/>
          <p:nvPr/>
        </p:nvSpPr>
        <p:spPr>
          <a:xfrm>
            <a:off x="1904307" y="6441844"/>
            <a:ext cx="19915" cy="0"/>
          </a:xfrm>
          <a:custGeom>
            <a:avLst/>
            <a:gdLst/>
            <a:ahLst/>
            <a:cxnLst/>
            <a:rect l="l" t="t" r="r" b="b"/>
            <a:pathLst>
              <a:path w="29210">
                <a:moveTo>
                  <a:pt x="0" y="0"/>
                </a:moveTo>
                <a:lnTo>
                  <a:pt x="2895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484" name="object 11484"/>
          <p:cNvSpPr/>
          <p:nvPr/>
        </p:nvSpPr>
        <p:spPr>
          <a:xfrm>
            <a:off x="1751556" y="6440805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485" name="object 11485"/>
          <p:cNvSpPr/>
          <p:nvPr/>
        </p:nvSpPr>
        <p:spPr>
          <a:xfrm>
            <a:off x="1823773" y="6440286"/>
            <a:ext cx="49361" cy="2078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486" name="object 11486"/>
          <p:cNvSpPr/>
          <p:nvPr/>
        </p:nvSpPr>
        <p:spPr>
          <a:xfrm>
            <a:off x="1855470" y="6440805"/>
            <a:ext cx="17750" cy="0"/>
          </a:xfrm>
          <a:custGeom>
            <a:avLst/>
            <a:gdLst/>
            <a:ahLst/>
            <a:cxnLst/>
            <a:rect l="l" t="t" r="r" b="b"/>
            <a:pathLst>
              <a:path w="26034">
                <a:moveTo>
                  <a:pt x="0" y="0"/>
                </a:moveTo>
                <a:lnTo>
                  <a:pt x="2590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487" name="object 11487"/>
          <p:cNvSpPr/>
          <p:nvPr/>
        </p:nvSpPr>
        <p:spPr>
          <a:xfrm>
            <a:off x="1904307" y="6440805"/>
            <a:ext cx="19050" cy="0"/>
          </a:xfrm>
          <a:custGeom>
            <a:avLst/>
            <a:gdLst/>
            <a:ahLst/>
            <a:cxnLst/>
            <a:rect l="l" t="t" r="r" b="b"/>
            <a:pathLst>
              <a:path w="27939">
                <a:moveTo>
                  <a:pt x="0" y="0"/>
                </a:moveTo>
                <a:lnTo>
                  <a:pt x="274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488" name="object 11488"/>
          <p:cNvSpPr/>
          <p:nvPr/>
        </p:nvSpPr>
        <p:spPr>
          <a:xfrm>
            <a:off x="1751556" y="6439765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489" name="object 11489"/>
          <p:cNvSpPr/>
          <p:nvPr/>
        </p:nvSpPr>
        <p:spPr>
          <a:xfrm>
            <a:off x="1823773" y="6439246"/>
            <a:ext cx="49352" cy="2078"/>
          </a:xfrm>
          <a:prstGeom prst="rect">
            <a:avLst/>
          </a:prstGeom>
          <a:blipFill>
            <a:blip r:embed="rId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490" name="object 11490"/>
          <p:cNvSpPr/>
          <p:nvPr/>
        </p:nvSpPr>
        <p:spPr>
          <a:xfrm>
            <a:off x="1855469" y="6439765"/>
            <a:ext cx="19050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491" name="object 11491"/>
          <p:cNvSpPr/>
          <p:nvPr/>
        </p:nvSpPr>
        <p:spPr>
          <a:xfrm>
            <a:off x="1904307" y="6439765"/>
            <a:ext cx="19050" cy="0"/>
          </a:xfrm>
          <a:custGeom>
            <a:avLst/>
            <a:gdLst/>
            <a:ahLst/>
            <a:cxnLst/>
            <a:rect l="l" t="t" r="r" b="b"/>
            <a:pathLst>
              <a:path w="27939">
                <a:moveTo>
                  <a:pt x="0" y="0"/>
                </a:moveTo>
                <a:lnTo>
                  <a:pt x="274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492" name="object 11492"/>
          <p:cNvSpPr/>
          <p:nvPr/>
        </p:nvSpPr>
        <p:spPr>
          <a:xfrm>
            <a:off x="1751556" y="6438726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493" name="object 11493"/>
          <p:cNvSpPr/>
          <p:nvPr/>
        </p:nvSpPr>
        <p:spPr>
          <a:xfrm>
            <a:off x="1823773" y="6438207"/>
            <a:ext cx="50400" cy="2078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494" name="object 11494"/>
          <p:cNvSpPr/>
          <p:nvPr/>
        </p:nvSpPr>
        <p:spPr>
          <a:xfrm>
            <a:off x="1855469" y="6438726"/>
            <a:ext cx="19050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495" name="object 11495"/>
          <p:cNvSpPr/>
          <p:nvPr/>
        </p:nvSpPr>
        <p:spPr>
          <a:xfrm>
            <a:off x="1904307" y="6438726"/>
            <a:ext cx="19050" cy="0"/>
          </a:xfrm>
          <a:custGeom>
            <a:avLst/>
            <a:gdLst/>
            <a:ahLst/>
            <a:cxnLst/>
            <a:rect l="l" t="t" r="r" b="b"/>
            <a:pathLst>
              <a:path w="27939">
                <a:moveTo>
                  <a:pt x="0" y="0"/>
                </a:moveTo>
                <a:lnTo>
                  <a:pt x="274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496" name="object 11496"/>
          <p:cNvSpPr/>
          <p:nvPr/>
        </p:nvSpPr>
        <p:spPr>
          <a:xfrm>
            <a:off x="1751556" y="6437687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497" name="object 11497"/>
          <p:cNvSpPr/>
          <p:nvPr/>
        </p:nvSpPr>
        <p:spPr>
          <a:xfrm>
            <a:off x="1823773" y="6437168"/>
            <a:ext cx="50400" cy="2078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498" name="object 11498"/>
          <p:cNvSpPr/>
          <p:nvPr/>
        </p:nvSpPr>
        <p:spPr>
          <a:xfrm>
            <a:off x="1855469" y="6437687"/>
            <a:ext cx="19050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499" name="object 11499"/>
          <p:cNvSpPr/>
          <p:nvPr/>
        </p:nvSpPr>
        <p:spPr>
          <a:xfrm>
            <a:off x="1903268" y="6437687"/>
            <a:ext cx="19915" cy="0"/>
          </a:xfrm>
          <a:custGeom>
            <a:avLst/>
            <a:gdLst/>
            <a:ahLst/>
            <a:cxnLst/>
            <a:rect l="l" t="t" r="r" b="b"/>
            <a:pathLst>
              <a:path w="29210">
                <a:moveTo>
                  <a:pt x="0" y="0"/>
                </a:moveTo>
                <a:lnTo>
                  <a:pt x="2895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500" name="object 11500"/>
          <p:cNvSpPr/>
          <p:nvPr/>
        </p:nvSpPr>
        <p:spPr>
          <a:xfrm>
            <a:off x="1751556" y="6436648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501" name="object 11501"/>
          <p:cNvSpPr/>
          <p:nvPr/>
        </p:nvSpPr>
        <p:spPr>
          <a:xfrm>
            <a:off x="1823773" y="6436129"/>
            <a:ext cx="50400" cy="2078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502" name="object 11502"/>
          <p:cNvSpPr/>
          <p:nvPr/>
        </p:nvSpPr>
        <p:spPr>
          <a:xfrm>
            <a:off x="1856508" y="6436648"/>
            <a:ext cx="19050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503" name="object 11503"/>
          <p:cNvSpPr/>
          <p:nvPr/>
        </p:nvSpPr>
        <p:spPr>
          <a:xfrm>
            <a:off x="1902230" y="6436648"/>
            <a:ext cx="19915" cy="0"/>
          </a:xfrm>
          <a:custGeom>
            <a:avLst/>
            <a:gdLst/>
            <a:ahLst/>
            <a:cxnLst/>
            <a:rect l="l" t="t" r="r" b="b"/>
            <a:pathLst>
              <a:path w="29210">
                <a:moveTo>
                  <a:pt x="0" y="0"/>
                </a:moveTo>
                <a:lnTo>
                  <a:pt x="2895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504" name="object 11504"/>
          <p:cNvSpPr/>
          <p:nvPr/>
        </p:nvSpPr>
        <p:spPr>
          <a:xfrm>
            <a:off x="1751556" y="6435609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505" name="object 11505"/>
          <p:cNvSpPr/>
          <p:nvPr/>
        </p:nvSpPr>
        <p:spPr>
          <a:xfrm>
            <a:off x="1823773" y="6435089"/>
            <a:ext cx="51439" cy="2078"/>
          </a:xfrm>
          <a:prstGeom prst="rect">
            <a:avLst/>
          </a:prstGeom>
          <a:blipFill>
            <a:blip r:embed="rId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506" name="object 11506"/>
          <p:cNvSpPr/>
          <p:nvPr/>
        </p:nvSpPr>
        <p:spPr>
          <a:xfrm>
            <a:off x="1857548" y="6435609"/>
            <a:ext cx="17750" cy="0"/>
          </a:xfrm>
          <a:custGeom>
            <a:avLst/>
            <a:gdLst/>
            <a:ahLst/>
            <a:cxnLst/>
            <a:rect l="l" t="t" r="r" b="b"/>
            <a:pathLst>
              <a:path w="26034">
                <a:moveTo>
                  <a:pt x="0" y="0"/>
                </a:moveTo>
                <a:lnTo>
                  <a:pt x="2590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507" name="object 11507"/>
          <p:cNvSpPr/>
          <p:nvPr/>
        </p:nvSpPr>
        <p:spPr>
          <a:xfrm>
            <a:off x="1902229" y="6435609"/>
            <a:ext cx="19050" cy="0"/>
          </a:xfrm>
          <a:custGeom>
            <a:avLst/>
            <a:gdLst/>
            <a:ahLst/>
            <a:cxnLst/>
            <a:rect l="l" t="t" r="r" b="b"/>
            <a:pathLst>
              <a:path w="27939">
                <a:moveTo>
                  <a:pt x="0" y="0"/>
                </a:moveTo>
                <a:lnTo>
                  <a:pt x="274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508" name="object 11508"/>
          <p:cNvSpPr/>
          <p:nvPr/>
        </p:nvSpPr>
        <p:spPr>
          <a:xfrm>
            <a:off x="1751556" y="6434570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509" name="object 11509"/>
          <p:cNvSpPr/>
          <p:nvPr/>
        </p:nvSpPr>
        <p:spPr>
          <a:xfrm>
            <a:off x="1823773" y="6434050"/>
            <a:ext cx="51439" cy="2078"/>
          </a:xfrm>
          <a:prstGeom prst="rect">
            <a:avLst/>
          </a:prstGeom>
          <a:blipFill>
            <a:blip r:embed="rId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510" name="object 11510"/>
          <p:cNvSpPr/>
          <p:nvPr/>
        </p:nvSpPr>
        <p:spPr>
          <a:xfrm>
            <a:off x="1751556" y="6433531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511" name="object 11511"/>
          <p:cNvSpPr/>
          <p:nvPr/>
        </p:nvSpPr>
        <p:spPr>
          <a:xfrm>
            <a:off x="1823773" y="6433011"/>
            <a:ext cx="104433" cy="17664"/>
          </a:xfrm>
          <a:prstGeom prst="rect">
            <a:avLst/>
          </a:prstGeom>
          <a:blipFill>
            <a:blip r:embed="rId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512" name="object 11512"/>
          <p:cNvSpPr/>
          <p:nvPr/>
        </p:nvSpPr>
        <p:spPr>
          <a:xfrm>
            <a:off x="1751556" y="6432492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513" name="object 11513"/>
          <p:cNvSpPr/>
          <p:nvPr/>
        </p:nvSpPr>
        <p:spPr>
          <a:xfrm>
            <a:off x="1823773" y="6431972"/>
            <a:ext cx="97679" cy="2078"/>
          </a:xfrm>
          <a:prstGeom prst="rect">
            <a:avLst/>
          </a:prstGeom>
          <a:blipFill>
            <a:blip r:embed="rId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514" name="object 11514"/>
          <p:cNvSpPr/>
          <p:nvPr/>
        </p:nvSpPr>
        <p:spPr>
          <a:xfrm>
            <a:off x="1751556" y="6431453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515" name="object 11515"/>
          <p:cNvSpPr/>
          <p:nvPr/>
        </p:nvSpPr>
        <p:spPr>
          <a:xfrm>
            <a:off x="1823773" y="6430933"/>
            <a:ext cx="96640" cy="2078"/>
          </a:xfrm>
          <a:prstGeom prst="rect">
            <a:avLst/>
          </a:prstGeom>
          <a:blipFill>
            <a:blip r:embed="rId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516" name="object 11516"/>
          <p:cNvSpPr/>
          <p:nvPr/>
        </p:nvSpPr>
        <p:spPr>
          <a:xfrm>
            <a:off x="1751556" y="6430413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517" name="object 11517"/>
          <p:cNvSpPr/>
          <p:nvPr/>
        </p:nvSpPr>
        <p:spPr>
          <a:xfrm>
            <a:off x="1823773" y="6429894"/>
            <a:ext cx="95600" cy="2078"/>
          </a:xfrm>
          <a:prstGeom prst="rect">
            <a:avLst/>
          </a:prstGeom>
          <a:blipFill>
            <a:blip r:embed="rId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518" name="object 11518"/>
          <p:cNvSpPr/>
          <p:nvPr/>
        </p:nvSpPr>
        <p:spPr>
          <a:xfrm>
            <a:off x="1751556" y="6429375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519" name="object 11519"/>
          <p:cNvSpPr/>
          <p:nvPr/>
        </p:nvSpPr>
        <p:spPr>
          <a:xfrm>
            <a:off x="1823773" y="6428856"/>
            <a:ext cx="95600" cy="2078"/>
          </a:xfrm>
          <a:prstGeom prst="rect">
            <a:avLst/>
          </a:prstGeom>
          <a:blipFill>
            <a:blip r:embed="rId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520" name="object 11520"/>
          <p:cNvSpPr/>
          <p:nvPr/>
        </p:nvSpPr>
        <p:spPr>
          <a:xfrm>
            <a:off x="1751556" y="6428336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521" name="object 11521"/>
          <p:cNvSpPr/>
          <p:nvPr/>
        </p:nvSpPr>
        <p:spPr>
          <a:xfrm>
            <a:off x="1823773" y="6427816"/>
            <a:ext cx="95600" cy="2078"/>
          </a:xfrm>
          <a:prstGeom prst="rect">
            <a:avLst/>
          </a:prstGeom>
          <a:blipFill>
            <a:blip r:embed="rId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522" name="object 11522"/>
          <p:cNvSpPr/>
          <p:nvPr/>
        </p:nvSpPr>
        <p:spPr>
          <a:xfrm>
            <a:off x="1751556" y="6427297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523" name="object 11523"/>
          <p:cNvSpPr/>
          <p:nvPr/>
        </p:nvSpPr>
        <p:spPr>
          <a:xfrm>
            <a:off x="1823773" y="6426777"/>
            <a:ext cx="94561" cy="2078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524" name="object 11524"/>
          <p:cNvSpPr/>
          <p:nvPr/>
        </p:nvSpPr>
        <p:spPr>
          <a:xfrm>
            <a:off x="1751556" y="6426257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525" name="object 11525"/>
          <p:cNvSpPr/>
          <p:nvPr/>
        </p:nvSpPr>
        <p:spPr>
          <a:xfrm>
            <a:off x="1751556" y="6425218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526" name="object 11526"/>
          <p:cNvSpPr/>
          <p:nvPr/>
        </p:nvSpPr>
        <p:spPr>
          <a:xfrm>
            <a:off x="1823773" y="6424699"/>
            <a:ext cx="93522" cy="2078"/>
          </a:xfrm>
          <a:prstGeom prst="rect">
            <a:avLst/>
          </a:prstGeom>
          <a:blipFill>
            <a:blip r:embed="rId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527" name="object 11527"/>
          <p:cNvSpPr/>
          <p:nvPr/>
        </p:nvSpPr>
        <p:spPr>
          <a:xfrm>
            <a:off x="1751556" y="6424179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528" name="object 11528"/>
          <p:cNvSpPr/>
          <p:nvPr/>
        </p:nvSpPr>
        <p:spPr>
          <a:xfrm>
            <a:off x="1823773" y="6423659"/>
            <a:ext cx="93522" cy="2078"/>
          </a:xfrm>
          <a:prstGeom prst="rect">
            <a:avLst/>
          </a:prstGeom>
          <a:blipFill>
            <a:blip r:embed="rId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529" name="object 11529"/>
          <p:cNvSpPr/>
          <p:nvPr/>
        </p:nvSpPr>
        <p:spPr>
          <a:xfrm>
            <a:off x="1751556" y="6423140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530" name="object 11530"/>
          <p:cNvSpPr/>
          <p:nvPr/>
        </p:nvSpPr>
        <p:spPr>
          <a:xfrm>
            <a:off x="1823773" y="6422620"/>
            <a:ext cx="92483" cy="2078"/>
          </a:xfrm>
          <a:prstGeom prst="rect">
            <a:avLst/>
          </a:prstGeom>
          <a:blipFill>
            <a:blip r:embed="rId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531" name="object 11531"/>
          <p:cNvSpPr/>
          <p:nvPr/>
        </p:nvSpPr>
        <p:spPr>
          <a:xfrm>
            <a:off x="1751556" y="6422101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532" name="object 11532"/>
          <p:cNvSpPr/>
          <p:nvPr/>
        </p:nvSpPr>
        <p:spPr>
          <a:xfrm>
            <a:off x="1823773" y="6421581"/>
            <a:ext cx="91444" cy="2078"/>
          </a:xfrm>
          <a:prstGeom prst="rect">
            <a:avLst/>
          </a:prstGeom>
          <a:blipFill>
            <a:blip r:embed="rId3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533" name="object 11533"/>
          <p:cNvSpPr/>
          <p:nvPr/>
        </p:nvSpPr>
        <p:spPr>
          <a:xfrm>
            <a:off x="1751556" y="6421062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534" name="object 11534"/>
          <p:cNvSpPr/>
          <p:nvPr/>
        </p:nvSpPr>
        <p:spPr>
          <a:xfrm>
            <a:off x="1823773" y="6420542"/>
            <a:ext cx="91444" cy="2078"/>
          </a:xfrm>
          <a:prstGeom prst="rect">
            <a:avLst/>
          </a:prstGeom>
          <a:blipFill>
            <a:blip r:embed="rId3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535" name="object 11535"/>
          <p:cNvSpPr/>
          <p:nvPr/>
        </p:nvSpPr>
        <p:spPr>
          <a:xfrm>
            <a:off x="1751556" y="6420023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536" name="object 11536"/>
          <p:cNvSpPr/>
          <p:nvPr/>
        </p:nvSpPr>
        <p:spPr>
          <a:xfrm>
            <a:off x="1823773" y="6419503"/>
            <a:ext cx="91444" cy="2078"/>
          </a:xfrm>
          <a:prstGeom prst="rect">
            <a:avLst/>
          </a:prstGeom>
          <a:blipFill>
            <a:blip r:embed="rId3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537" name="object 11537"/>
          <p:cNvSpPr/>
          <p:nvPr/>
        </p:nvSpPr>
        <p:spPr>
          <a:xfrm>
            <a:off x="1751556" y="6418983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538" name="object 11538"/>
          <p:cNvSpPr/>
          <p:nvPr/>
        </p:nvSpPr>
        <p:spPr>
          <a:xfrm>
            <a:off x="1823773" y="6418464"/>
            <a:ext cx="91444" cy="2078"/>
          </a:xfrm>
          <a:prstGeom prst="rect">
            <a:avLst/>
          </a:prstGeom>
          <a:blipFill>
            <a:blip r:embed="rId3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539" name="object 11539"/>
          <p:cNvSpPr/>
          <p:nvPr/>
        </p:nvSpPr>
        <p:spPr>
          <a:xfrm>
            <a:off x="1751556" y="6417944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540" name="object 11540"/>
          <p:cNvSpPr/>
          <p:nvPr/>
        </p:nvSpPr>
        <p:spPr>
          <a:xfrm>
            <a:off x="1823773" y="6417425"/>
            <a:ext cx="90405" cy="2078"/>
          </a:xfrm>
          <a:prstGeom prst="rect">
            <a:avLst/>
          </a:prstGeom>
          <a:blipFill>
            <a:blip r:embed="rId3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541" name="object 11541"/>
          <p:cNvSpPr/>
          <p:nvPr/>
        </p:nvSpPr>
        <p:spPr>
          <a:xfrm>
            <a:off x="1751556" y="6416905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542" name="object 11542"/>
          <p:cNvSpPr/>
          <p:nvPr/>
        </p:nvSpPr>
        <p:spPr>
          <a:xfrm>
            <a:off x="1823773" y="6416386"/>
            <a:ext cx="89366" cy="2078"/>
          </a:xfrm>
          <a:prstGeom prst="rect">
            <a:avLst/>
          </a:prstGeom>
          <a:blipFill>
            <a:blip r:embed="rId3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543" name="object 11543"/>
          <p:cNvSpPr/>
          <p:nvPr/>
        </p:nvSpPr>
        <p:spPr>
          <a:xfrm>
            <a:off x="1751556" y="6415867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544" name="object 11544"/>
          <p:cNvSpPr/>
          <p:nvPr/>
        </p:nvSpPr>
        <p:spPr>
          <a:xfrm>
            <a:off x="1823773" y="6415347"/>
            <a:ext cx="89366" cy="2078"/>
          </a:xfrm>
          <a:prstGeom prst="rect">
            <a:avLst/>
          </a:prstGeom>
          <a:blipFill>
            <a:blip r:embed="rId3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545" name="object 11545"/>
          <p:cNvSpPr/>
          <p:nvPr/>
        </p:nvSpPr>
        <p:spPr>
          <a:xfrm>
            <a:off x="1751556" y="6414828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546" name="object 11546"/>
          <p:cNvSpPr/>
          <p:nvPr/>
        </p:nvSpPr>
        <p:spPr>
          <a:xfrm>
            <a:off x="1823773" y="6414308"/>
            <a:ext cx="89366" cy="2078"/>
          </a:xfrm>
          <a:prstGeom prst="rect">
            <a:avLst/>
          </a:prstGeom>
          <a:blipFill>
            <a:blip r:embed="rId3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547" name="object 11547"/>
          <p:cNvSpPr/>
          <p:nvPr/>
        </p:nvSpPr>
        <p:spPr>
          <a:xfrm>
            <a:off x="1751556" y="6413788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548" name="object 11548"/>
          <p:cNvSpPr/>
          <p:nvPr/>
        </p:nvSpPr>
        <p:spPr>
          <a:xfrm>
            <a:off x="1823773" y="6413269"/>
            <a:ext cx="89366" cy="2078"/>
          </a:xfrm>
          <a:prstGeom prst="rect">
            <a:avLst/>
          </a:prstGeom>
          <a:blipFill>
            <a:blip r:embed="rId3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549" name="object 11549"/>
          <p:cNvSpPr/>
          <p:nvPr/>
        </p:nvSpPr>
        <p:spPr>
          <a:xfrm>
            <a:off x="1751556" y="6412749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550" name="object 11550"/>
          <p:cNvSpPr/>
          <p:nvPr/>
        </p:nvSpPr>
        <p:spPr>
          <a:xfrm>
            <a:off x="1823773" y="6412229"/>
            <a:ext cx="88327" cy="2078"/>
          </a:xfrm>
          <a:prstGeom prst="rect">
            <a:avLst/>
          </a:prstGeom>
          <a:blipFill>
            <a:blip r:embed="rId3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551" name="object 11551"/>
          <p:cNvSpPr/>
          <p:nvPr/>
        </p:nvSpPr>
        <p:spPr>
          <a:xfrm>
            <a:off x="1751556" y="6411710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552" name="object 11552"/>
          <p:cNvSpPr/>
          <p:nvPr/>
        </p:nvSpPr>
        <p:spPr>
          <a:xfrm>
            <a:off x="1823773" y="6411190"/>
            <a:ext cx="87288" cy="2078"/>
          </a:xfrm>
          <a:prstGeom prst="rect">
            <a:avLst/>
          </a:prstGeom>
          <a:blipFill>
            <a:blip r:embed="rId3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553" name="object 11553"/>
          <p:cNvSpPr/>
          <p:nvPr/>
        </p:nvSpPr>
        <p:spPr>
          <a:xfrm>
            <a:off x="1751556" y="6410671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554" name="object 11554"/>
          <p:cNvSpPr/>
          <p:nvPr/>
        </p:nvSpPr>
        <p:spPr>
          <a:xfrm>
            <a:off x="1823773" y="6410151"/>
            <a:ext cx="87288" cy="2078"/>
          </a:xfrm>
          <a:prstGeom prst="rect">
            <a:avLst/>
          </a:prstGeom>
          <a:blipFill>
            <a:blip r:embed="rId4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555" name="object 11555"/>
          <p:cNvSpPr/>
          <p:nvPr/>
        </p:nvSpPr>
        <p:spPr>
          <a:xfrm>
            <a:off x="1751556" y="6409632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556" name="object 11556"/>
          <p:cNvSpPr/>
          <p:nvPr/>
        </p:nvSpPr>
        <p:spPr>
          <a:xfrm>
            <a:off x="1823773" y="6409112"/>
            <a:ext cx="86249" cy="2078"/>
          </a:xfrm>
          <a:prstGeom prst="rect">
            <a:avLst/>
          </a:prstGeom>
          <a:blipFill>
            <a:blip r:embed="rId4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557" name="object 11557"/>
          <p:cNvSpPr/>
          <p:nvPr/>
        </p:nvSpPr>
        <p:spPr>
          <a:xfrm>
            <a:off x="1751556" y="6408593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558" name="object 11558"/>
          <p:cNvSpPr/>
          <p:nvPr/>
        </p:nvSpPr>
        <p:spPr>
          <a:xfrm>
            <a:off x="1823773" y="6408073"/>
            <a:ext cx="86249" cy="2078"/>
          </a:xfrm>
          <a:prstGeom prst="rect">
            <a:avLst/>
          </a:prstGeom>
          <a:blipFill>
            <a:blip r:embed="rId4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559" name="object 11559"/>
          <p:cNvSpPr/>
          <p:nvPr/>
        </p:nvSpPr>
        <p:spPr>
          <a:xfrm>
            <a:off x="1751556" y="6407553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560" name="object 11560"/>
          <p:cNvSpPr/>
          <p:nvPr/>
        </p:nvSpPr>
        <p:spPr>
          <a:xfrm>
            <a:off x="1823773" y="6407034"/>
            <a:ext cx="86249" cy="2078"/>
          </a:xfrm>
          <a:prstGeom prst="rect">
            <a:avLst/>
          </a:prstGeom>
          <a:blipFill>
            <a:blip r:embed="rId4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561" name="object 11561"/>
          <p:cNvSpPr/>
          <p:nvPr/>
        </p:nvSpPr>
        <p:spPr>
          <a:xfrm>
            <a:off x="1889759" y="6407553"/>
            <a:ext cx="19050" cy="0"/>
          </a:xfrm>
          <a:custGeom>
            <a:avLst/>
            <a:gdLst/>
            <a:ahLst/>
            <a:cxnLst/>
            <a:rect l="l" t="t" r="r" b="b"/>
            <a:pathLst>
              <a:path w="27939">
                <a:moveTo>
                  <a:pt x="0" y="0"/>
                </a:moveTo>
                <a:lnTo>
                  <a:pt x="274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562" name="object 11562"/>
          <p:cNvSpPr/>
          <p:nvPr/>
        </p:nvSpPr>
        <p:spPr>
          <a:xfrm>
            <a:off x="1751556" y="6406514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563" name="object 11563"/>
          <p:cNvSpPr/>
          <p:nvPr/>
        </p:nvSpPr>
        <p:spPr>
          <a:xfrm>
            <a:off x="1824292" y="6406514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564" name="object 11564"/>
          <p:cNvSpPr/>
          <p:nvPr/>
        </p:nvSpPr>
        <p:spPr>
          <a:xfrm>
            <a:off x="1870536" y="6405995"/>
            <a:ext cx="37927" cy="2078"/>
          </a:xfrm>
          <a:prstGeom prst="rect">
            <a:avLst/>
          </a:prstGeom>
          <a:blipFill>
            <a:blip r:embed="rId4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565" name="object 11565"/>
          <p:cNvSpPr/>
          <p:nvPr/>
        </p:nvSpPr>
        <p:spPr>
          <a:xfrm>
            <a:off x="1889759" y="6406514"/>
            <a:ext cx="19050" cy="0"/>
          </a:xfrm>
          <a:custGeom>
            <a:avLst/>
            <a:gdLst/>
            <a:ahLst/>
            <a:cxnLst/>
            <a:rect l="l" t="t" r="r" b="b"/>
            <a:pathLst>
              <a:path w="27939">
                <a:moveTo>
                  <a:pt x="0" y="0"/>
                </a:moveTo>
                <a:lnTo>
                  <a:pt x="274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566" name="object 11566"/>
          <p:cNvSpPr/>
          <p:nvPr/>
        </p:nvSpPr>
        <p:spPr>
          <a:xfrm>
            <a:off x="1751556" y="6405475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567" name="object 11567"/>
          <p:cNvSpPr/>
          <p:nvPr/>
        </p:nvSpPr>
        <p:spPr>
          <a:xfrm>
            <a:off x="1824292" y="6405475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568" name="object 11568"/>
          <p:cNvSpPr/>
          <p:nvPr/>
        </p:nvSpPr>
        <p:spPr>
          <a:xfrm>
            <a:off x="1871056" y="6405475"/>
            <a:ext cx="36368" cy="0"/>
          </a:xfrm>
          <a:custGeom>
            <a:avLst/>
            <a:gdLst/>
            <a:ahLst/>
            <a:cxnLst/>
            <a:rect l="l" t="t" r="r" b="b"/>
            <a:pathLst>
              <a:path w="53339">
                <a:moveTo>
                  <a:pt x="0" y="0"/>
                </a:moveTo>
                <a:lnTo>
                  <a:pt x="5333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569" name="object 11569"/>
          <p:cNvSpPr/>
          <p:nvPr/>
        </p:nvSpPr>
        <p:spPr>
          <a:xfrm>
            <a:off x="1751556" y="6404436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570" name="object 11570"/>
          <p:cNvSpPr/>
          <p:nvPr/>
        </p:nvSpPr>
        <p:spPr>
          <a:xfrm>
            <a:off x="1824292" y="6404436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571" name="object 11571"/>
          <p:cNvSpPr/>
          <p:nvPr/>
        </p:nvSpPr>
        <p:spPr>
          <a:xfrm>
            <a:off x="1872095" y="6404436"/>
            <a:ext cx="35502" cy="0"/>
          </a:xfrm>
          <a:custGeom>
            <a:avLst/>
            <a:gdLst/>
            <a:ahLst/>
            <a:cxnLst/>
            <a:rect l="l" t="t" r="r" b="b"/>
            <a:pathLst>
              <a:path w="52069">
                <a:moveTo>
                  <a:pt x="0" y="0"/>
                </a:moveTo>
                <a:lnTo>
                  <a:pt x="5181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572" name="object 11572"/>
          <p:cNvSpPr/>
          <p:nvPr/>
        </p:nvSpPr>
        <p:spPr>
          <a:xfrm>
            <a:off x="1751556" y="6403398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573" name="object 11573"/>
          <p:cNvSpPr/>
          <p:nvPr/>
        </p:nvSpPr>
        <p:spPr>
          <a:xfrm>
            <a:off x="1824292" y="6403398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574" name="object 11574"/>
          <p:cNvSpPr/>
          <p:nvPr/>
        </p:nvSpPr>
        <p:spPr>
          <a:xfrm>
            <a:off x="1872095" y="6403398"/>
            <a:ext cx="35502" cy="0"/>
          </a:xfrm>
          <a:custGeom>
            <a:avLst/>
            <a:gdLst/>
            <a:ahLst/>
            <a:cxnLst/>
            <a:rect l="l" t="t" r="r" b="b"/>
            <a:pathLst>
              <a:path w="52069">
                <a:moveTo>
                  <a:pt x="0" y="0"/>
                </a:moveTo>
                <a:lnTo>
                  <a:pt x="5181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575" name="object 11575"/>
          <p:cNvSpPr/>
          <p:nvPr/>
        </p:nvSpPr>
        <p:spPr>
          <a:xfrm>
            <a:off x="1751556" y="6402359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576" name="object 11576"/>
          <p:cNvSpPr/>
          <p:nvPr/>
        </p:nvSpPr>
        <p:spPr>
          <a:xfrm>
            <a:off x="1824292" y="6402359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577" name="object 11577"/>
          <p:cNvSpPr/>
          <p:nvPr/>
        </p:nvSpPr>
        <p:spPr>
          <a:xfrm>
            <a:off x="1872095" y="6402359"/>
            <a:ext cx="34636" cy="0"/>
          </a:xfrm>
          <a:custGeom>
            <a:avLst/>
            <a:gdLst/>
            <a:ahLst/>
            <a:cxnLst/>
            <a:rect l="l" t="t" r="r" b="b"/>
            <a:pathLst>
              <a:path w="50800">
                <a:moveTo>
                  <a:pt x="0" y="0"/>
                </a:moveTo>
                <a:lnTo>
                  <a:pt x="5029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578" name="object 11578"/>
          <p:cNvSpPr/>
          <p:nvPr/>
        </p:nvSpPr>
        <p:spPr>
          <a:xfrm>
            <a:off x="1751556" y="6401320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579" name="object 11579"/>
          <p:cNvSpPr/>
          <p:nvPr/>
        </p:nvSpPr>
        <p:spPr>
          <a:xfrm>
            <a:off x="1824292" y="6401320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580" name="object 11580"/>
          <p:cNvSpPr/>
          <p:nvPr/>
        </p:nvSpPr>
        <p:spPr>
          <a:xfrm>
            <a:off x="1873134" y="6401320"/>
            <a:ext cx="32472" cy="0"/>
          </a:xfrm>
          <a:custGeom>
            <a:avLst/>
            <a:gdLst/>
            <a:ahLst/>
            <a:cxnLst/>
            <a:rect l="l" t="t" r="r" b="b"/>
            <a:pathLst>
              <a:path w="47625">
                <a:moveTo>
                  <a:pt x="0" y="0"/>
                </a:moveTo>
                <a:lnTo>
                  <a:pt x="4724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581" name="object 11581"/>
          <p:cNvSpPr/>
          <p:nvPr/>
        </p:nvSpPr>
        <p:spPr>
          <a:xfrm>
            <a:off x="1751556" y="6400280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582" name="object 11582"/>
          <p:cNvSpPr/>
          <p:nvPr/>
        </p:nvSpPr>
        <p:spPr>
          <a:xfrm>
            <a:off x="1824292" y="6400280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583" name="object 11583"/>
          <p:cNvSpPr/>
          <p:nvPr/>
        </p:nvSpPr>
        <p:spPr>
          <a:xfrm>
            <a:off x="1873134" y="6400280"/>
            <a:ext cx="32472" cy="0"/>
          </a:xfrm>
          <a:custGeom>
            <a:avLst/>
            <a:gdLst/>
            <a:ahLst/>
            <a:cxnLst/>
            <a:rect l="l" t="t" r="r" b="b"/>
            <a:pathLst>
              <a:path w="47625">
                <a:moveTo>
                  <a:pt x="0" y="0"/>
                </a:moveTo>
                <a:lnTo>
                  <a:pt x="4724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584" name="object 11584"/>
          <p:cNvSpPr/>
          <p:nvPr/>
        </p:nvSpPr>
        <p:spPr>
          <a:xfrm>
            <a:off x="1751556" y="6399241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585" name="object 11585"/>
          <p:cNvSpPr/>
          <p:nvPr/>
        </p:nvSpPr>
        <p:spPr>
          <a:xfrm>
            <a:off x="1824292" y="6399241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586" name="object 11586"/>
          <p:cNvSpPr/>
          <p:nvPr/>
        </p:nvSpPr>
        <p:spPr>
          <a:xfrm>
            <a:off x="1874173" y="6399241"/>
            <a:ext cx="30307" cy="0"/>
          </a:xfrm>
          <a:custGeom>
            <a:avLst/>
            <a:gdLst/>
            <a:ahLst/>
            <a:cxnLst/>
            <a:rect l="l" t="t" r="r" b="b"/>
            <a:pathLst>
              <a:path w="44450">
                <a:moveTo>
                  <a:pt x="0" y="0"/>
                </a:moveTo>
                <a:lnTo>
                  <a:pt x="4419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587" name="object 11587"/>
          <p:cNvSpPr/>
          <p:nvPr/>
        </p:nvSpPr>
        <p:spPr>
          <a:xfrm>
            <a:off x="1751556" y="6398202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588" name="object 11588"/>
          <p:cNvSpPr/>
          <p:nvPr/>
        </p:nvSpPr>
        <p:spPr>
          <a:xfrm>
            <a:off x="1824292" y="6398202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589" name="object 11589"/>
          <p:cNvSpPr/>
          <p:nvPr/>
        </p:nvSpPr>
        <p:spPr>
          <a:xfrm>
            <a:off x="1874173" y="6398202"/>
            <a:ext cx="30307" cy="0"/>
          </a:xfrm>
          <a:custGeom>
            <a:avLst/>
            <a:gdLst/>
            <a:ahLst/>
            <a:cxnLst/>
            <a:rect l="l" t="t" r="r" b="b"/>
            <a:pathLst>
              <a:path w="44450">
                <a:moveTo>
                  <a:pt x="0" y="0"/>
                </a:moveTo>
                <a:lnTo>
                  <a:pt x="4419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590" name="object 11590"/>
          <p:cNvSpPr/>
          <p:nvPr/>
        </p:nvSpPr>
        <p:spPr>
          <a:xfrm>
            <a:off x="1751556" y="6397163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591" name="object 11591"/>
          <p:cNvSpPr/>
          <p:nvPr/>
        </p:nvSpPr>
        <p:spPr>
          <a:xfrm>
            <a:off x="1824292" y="6397163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592" name="object 11592"/>
          <p:cNvSpPr/>
          <p:nvPr/>
        </p:nvSpPr>
        <p:spPr>
          <a:xfrm>
            <a:off x="1874173" y="6397163"/>
            <a:ext cx="30307" cy="0"/>
          </a:xfrm>
          <a:custGeom>
            <a:avLst/>
            <a:gdLst/>
            <a:ahLst/>
            <a:cxnLst/>
            <a:rect l="l" t="t" r="r" b="b"/>
            <a:pathLst>
              <a:path w="44450">
                <a:moveTo>
                  <a:pt x="0" y="0"/>
                </a:moveTo>
                <a:lnTo>
                  <a:pt x="4419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593" name="object 11593"/>
          <p:cNvSpPr/>
          <p:nvPr/>
        </p:nvSpPr>
        <p:spPr>
          <a:xfrm>
            <a:off x="1751556" y="6396123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594" name="object 11594"/>
          <p:cNvSpPr/>
          <p:nvPr/>
        </p:nvSpPr>
        <p:spPr>
          <a:xfrm>
            <a:off x="1824292" y="6396123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595" name="object 11595"/>
          <p:cNvSpPr/>
          <p:nvPr/>
        </p:nvSpPr>
        <p:spPr>
          <a:xfrm>
            <a:off x="1875212" y="6396123"/>
            <a:ext cx="28142" cy="0"/>
          </a:xfrm>
          <a:custGeom>
            <a:avLst/>
            <a:gdLst/>
            <a:ahLst/>
            <a:cxnLst/>
            <a:rect l="l" t="t" r="r" b="b"/>
            <a:pathLst>
              <a:path w="41275">
                <a:moveTo>
                  <a:pt x="0" y="0"/>
                </a:moveTo>
                <a:lnTo>
                  <a:pt x="411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596" name="object 11596"/>
          <p:cNvSpPr/>
          <p:nvPr/>
        </p:nvSpPr>
        <p:spPr>
          <a:xfrm>
            <a:off x="1751556" y="6395084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597" name="object 11597"/>
          <p:cNvSpPr/>
          <p:nvPr/>
        </p:nvSpPr>
        <p:spPr>
          <a:xfrm>
            <a:off x="1824292" y="6395084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598" name="object 11598"/>
          <p:cNvSpPr/>
          <p:nvPr/>
        </p:nvSpPr>
        <p:spPr>
          <a:xfrm>
            <a:off x="1875212" y="6395084"/>
            <a:ext cx="28142" cy="0"/>
          </a:xfrm>
          <a:custGeom>
            <a:avLst/>
            <a:gdLst/>
            <a:ahLst/>
            <a:cxnLst/>
            <a:rect l="l" t="t" r="r" b="b"/>
            <a:pathLst>
              <a:path w="41275">
                <a:moveTo>
                  <a:pt x="0" y="0"/>
                </a:moveTo>
                <a:lnTo>
                  <a:pt x="411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599" name="object 11599"/>
          <p:cNvSpPr/>
          <p:nvPr/>
        </p:nvSpPr>
        <p:spPr>
          <a:xfrm>
            <a:off x="1751556" y="6394045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600" name="object 11600"/>
          <p:cNvSpPr/>
          <p:nvPr/>
        </p:nvSpPr>
        <p:spPr>
          <a:xfrm>
            <a:off x="1824292" y="6394045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601" name="object 11601"/>
          <p:cNvSpPr/>
          <p:nvPr/>
        </p:nvSpPr>
        <p:spPr>
          <a:xfrm>
            <a:off x="1876252" y="6394045"/>
            <a:ext cx="25977" cy="0"/>
          </a:xfrm>
          <a:custGeom>
            <a:avLst/>
            <a:gdLst/>
            <a:ahLst/>
            <a:cxnLst/>
            <a:rect l="l" t="t" r="r" b="b"/>
            <a:pathLst>
              <a:path w="38100">
                <a:moveTo>
                  <a:pt x="0" y="0"/>
                </a:moveTo>
                <a:lnTo>
                  <a:pt x="3810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602" name="object 11602"/>
          <p:cNvSpPr/>
          <p:nvPr/>
        </p:nvSpPr>
        <p:spPr>
          <a:xfrm>
            <a:off x="1751556" y="6393006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603" name="object 11603"/>
          <p:cNvSpPr/>
          <p:nvPr/>
        </p:nvSpPr>
        <p:spPr>
          <a:xfrm>
            <a:off x="1824292" y="6393006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604" name="object 11604"/>
          <p:cNvSpPr/>
          <p:nvPr/>
        </p:nvSpPr>
        <p:spPr>
          <a:xfrm>
            <a:off x="1877290" y="6393006"/>
            <a:ext cx="24245" cy="0"/>
          </a:xfrm>
          <a:custGeom>
            <a:avLst/>
            <a:gdLst/>
            <a:ahLst/>
            <a:cxnLst/>
            <a:rect l="l" t="t" r="r" b="b"/>
            <a:pathLst>
              <a:path w="35559">
                <a:moveTo>
                  <a:pt x="0" y="0"/>
                </a:moveTo>
                <a:lnTo>
                  <a:pt x="3505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605" name="object 11605"/>
          <p:cNvSpPr/>
          <p:nvPr/>
        </p:nvSpPr>
        <p:spPr>
          <a:xfrm>
            <a:off x="1751556" y="6391967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606" name="object 11606"/>
          <p:cNvSpPr/>
          <p:nvPr/>
        </p:nvSpPr>
        <p:spPr>
          <a:xfrm>
            <a:off x="1824292" y="6391967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607" name="object 11607"/>
          <p:cNvSpPr/>
          <p:nvPr/>
        </p:nvSpPr>
        <p:spPr>
          <a:xfrm>
            <a:off x="1877290" y="6391967"/>
            <a:ext cx="24245" cy="0"/>
          </a:xfrm>
          <a:custGeom>
            <a:avLst/>
            <a:gdLst/>
            <a:ahLst/>
            <a:cxnLst/>
            <a:rect l="l" t="t" r="r" b="b"/>
            <a:pathLst>
              <a:path w="35559">
                <a:moveTo>
                  <a:pt x="0" y="0"/>
                </a:moveTo>
                <a:lnTo>
                  <a:pt x="3505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608" name="object 11608"/>
          <p:cNvSpPr/>
          <p:nvPr/>
        </p:nvSpPr>
        <p:spPr>
          <a:xfrm>
            <a:off x="1751556" y="6390928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609" name="object 11609"/>
          <p:cNvSpPr/>
          <p:nvPr/>
        </p:nvSpPr>
        <p:spPr>
          <a:xfrm>
            <a:off x="1824292" y="6390928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610" name="object 11610"/>
          <p:cNvSpPr/>
          <p:nvPr/>
        </p:nvSpPr>
        <p:spPr>
          <a:xfrm>
            <a:off x="1877290" y="6390928"/>
            <a:ext cx="24245" cy="0"/>
          </a:xfrm>
          <a:custGeom>
            <a:avLst/>
            <a:gdLst/>
            <a:ahLst/>
            <a:cxnLst/>
            <a:rect l="l" t="t" r="r" b="b"/>
            <a:pathLst>
              <a:path w="35559">
                <a:moveTo>
                  <a:pt x="0" y="0"/>
                </a:moveTo>
                <a:lnTo>
                  <a:pt x="3505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611" name="object 11611"/>
          <p:cNvSpPr/>
          <p:nvPr/>
        </p:nvSpPr>
        <p:spPr>
          <a:xfrm>
            <a:off x="1751556" y="6389890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612" name="object 11612"/>
          <p:cNvSpPr/>
          <p:nvPr/>
        </p:nvSpPr>
        <p:spPr>
          <a:xfrm>
            <a:off x="1824292" y="6389890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613" name="object 11613"/>
          <p:cNvSpPr/>
          <p:nvPr/>
        </p:nvSpPr>
        <p:spPr>
          <a:xfrm>
            <a:off x="1878329" y="6389890"/>
            <a:ext cx="22947" cy="0"/>
          </a:xfrm>
          <a:custGeom>
            <a:avLst/>
            <a:gdLst/>
            <a:ahLst/>
            <a:cxnLst/>
            <a:rect l="l" t="t" r="r" b="b"/>
            <a:pathLst>
              <a:path w="33655">
                <a:moveTo>
                  <a:pt x="0" y="0"/>
                </a:moveTo>
                <a:lnTo>
                  <a:pt x="3352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614" name="object 11614"/>
          <p:cNvSpPr/>
          <p:nvPr/>
        </p:nvSpPr>
        <p:spPr>
          <a:xfrm>
            <a:off x="1751556" y="6388850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615" name="object 11615"/>
          <p:cNvSpPr/>
          <p:nvPr/>
        </p:nvSpPr>
        <p:spPr>
          <a:xfrm>
            <a:off x="1824292" y="6388850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616" name="object 11616"/>
          <p:cNvSpPr/>
          <p:nvPr/>
        </p:nvSpPr>
        <p:spPr>
          <a:xfrm>
            <a:off x="1878329" y="6388850"/>
            <a:ext cx="22080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617" name="object 11617"/>
          <p:cNvSpPr/>
          <p:nvPr/>
        </p:nvSpPr>
        <p:spPr>
          <a:xfrm>
            <a:off x="1751556" y="6387811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618" name="object 11618"/>
          <p:cNvSpPr/>
          <p:nvPr/>
        </p:nvSpPr>
        <p:spPr>
          <a:xfrm>
            <a:off x="1824292" y="6387811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619" name="object 11619"/>
          <p:cNvSpPr/>
          <p:nvPr/>
        </p:nvSpPr>
        <p:spPr>
          <a:xfrm>
            <a:off x="1879370" y="6387811"/>
            <a:ext cx="19915" cy="0"/>
          </a:xfrm>
          <a:custGeom>
            <a:avLst/>
            <a:gdLst/>
            <a:ahLst/>
            <a:cxnLst/>
            <a:rect l="l" t="t" r="r" b="b"/>
            <a:pathLst>
              <a:path w="29209">
                <a:moveTo>
                  <a:pt x="0" y="0"/>
                </a:moveTo>
                <a:lnTo>
                  <a:pt x="2895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620" name="object 11620"/>
          <p:cNvSpPr/>
          <p:nvPr/>
        </p:nvSpPr>
        <p:spPr>
          <a:xfrm>
            <a:off x="1751556" y="6386772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621" name="object 11621"/>
          <p:cNvSpPr/>
          <p:nvPr/>
        </p:nvSpPr>
        <p:spPr>
          <a:xfrm>
            <a:off x="1824292" y="6386772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622" name="object 11622"/>
          <p:cNvSpPr/>
          <p:nvPr/>
        </p:nvSpPr>
        <p:spPr>
          <a:xfrm>
            <a:off x="1879370" y="6386772"/>
            <a:ext cx="19915" cy="0"/>
          </a:xfrm>
          <a:custGeom>
            <a:avLst/>
            <a:gdLst/>
            <a:ahLst/>
            <a:cxnLst/>
            <a:rect l="l" t="t" r="r" b="b"/>
            <a:pathLst>
              <a:path w="29209">
                <a:moveTo>
                  <a:pt x="0" y="0"/>
                </a:moveTo>
                <a:lnTo>
                  <a:pt x="2895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623" name="object 11623"/>
          <p:cNvSpPr/>
          <p:nvPr/>
        </p:nvSpPr>
        <p:spPr>
          <a:xfrm>
            <a:off x="1751556" y="6385733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624" name="object 11624"/>
          <p:cNvSpPr/>
          <p:nvPr/>
        </p:nvSpPr>
        <p:spPr>
          <a:xfrm>
            <a:off x="1824292" y="6385733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625" name="object 11625"/>
          <p:cNvSpPr/>
          <p:nvPr/>
        </p:nvSpPr>
        <p:spPr>
          <a:xfrm>
            <a:off x="1880408" y="6385733"/>
            <a:ext cx="19050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626" name="object 11626"/>
          <p:cNvSpPr/>
          <p:nvPr/>
        </p:nvSpPr>
        <p:spPr>
          <a:xfrm>
            <a:off x="1751556" y="6384693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627" name="object 11627"/>
          <p:cNvSpPr/>
          <p:nvPr/>
        </p:nvSpPr>
        <p:spPr>
          <a:xfrm>
            <a:off x="1824292" y="6384693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628" name="object 11628"/>
          <p:cNvSpPr/>
          <p:nvPr/>
        </p:nvSpPr>
        <p:spPr>
          <a:xfrm>
            <a:off x="1880408" y="6384693"/>
            <a:ext cx="17750" cy="0"/>
          </a:xfrm>
          <a:custGeom>
            <a:avLst/>
            <a:gdLst/>
            <a:ahLst/>
            <a:cxnLst/>
            <a:rect l="l" t="t" r="r" b="b"/>
            <a:pathLst>
              <a:path w="26034">
                <a:moveTo>
                  <a:pt x="0" y="0"/>
                </a:moveTo>
                <a:lnTo>
                  <a:pt x="2590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629" name="object 11629"/>
          <p:cNvSpPr/>
          <p:nvPr/>
        </p:nvSpPr>
        <p:spPr>
          <a:xfrm>
            <a:off x="1751556" y="6383654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8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630" name="object 11630"/>
          <p:cNvSpPr/>
          <p:nvPr/>
        </p:nvSpPr>
        <p:spPr>
          <a:xfrm>
            <a:off x="1824292" y="6383654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631" name="object 11631"/>
          <p:cNvSpPr/>
          <p:nvPr/>
        </p:nvSpPr>
        <p:spPr>
          <a:xfrm>
            <a:off x="1880408" y="6383654"/>
            <a:ext cx="17750" cy="0"/>
          </a:xfrm>
          <a:custGeom>
            <a:avLst/>
            <a:gdLst/>
            <a:ahLst/>
            <a:cxnLst/>
            <a:rect l="l" t="t" r="r" b="b"/>
            <a:pathLst>
              <a:path w="26034">
                <a:moveTo>
                  <a:pt x="0" y="0"/>
                </a:moveTo>
                <a:lnTo>
                  <a:pt x="2590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632" name="object 11632"/>
          <p:cNvSpPr/>
          <p:nvPr/>
        </p:nvSpPr>
        <p:spPr>
          <a:xfrm>
            <a:off x="1751556" y="6382615"/>
            <a:ext cx="22080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633" name="object 11633"/>
          <p:cNvSpPr/>
          <p:nvPr/>
        </p:nvSpPr>
        <p:spPr>
          <a:xfrm>
            <a:off x="1824292" y="6382615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634" name="object 11634"/>
          <p:cNvSpPr/>
          <p:nvPr/>
        </p:nvSpPr>
        <p:spPr>
          <a:xfrm>
            <a:off x="1881447" y="6382615"/>
            <a:ext cx="15586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6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635" name="object 11635"/>
          <p:cNvSpPr/>
          <p:nvPr/>
        </p:nvSpPr>
        <p:spPr>
          <a:xfrm>
            <a:off x="1751556" y="6381576"/>
            <a:ext cx="22947" cy="0"/>
          </a:xfrm>
          <a:custGeom>
            <a:avLst/>
            <a:gdLst/>
            <a:ahLst/>
            <a:cxnLst/>
            <a:rect l="l" t="t" r="r" b="b"/>
            <a:pathLst>
              <a:path w="33655">
                <a:moveTo>
                  <a:pt x="0" y="0"/>
                </a:moveTo>
                <a:lnTo>
                  <a:pt x="3352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636" name="object 11636"/>
          <p:cNvSpPr/>
          <p:nvPr/>
        </p:nvSpPr>
        <p:spPr>
          <a:xfrm>
            <a:off x="1824292" y="6381576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637" name="object 11637"/>
          <p:cNvSpPr/>
          <p:nvPr/>
        </p:nvSpPr>
        <p:spPr>
          <a:xfrm>
            <a:off x="1882486" y="6381576"/>
            <a:ext cx="14720" cy="0"/>
          </a:xfrm>
          <a:custGeom>
            <a:avLst/>
            <a:gdLst/>
            <a:ahLst/>
            <a:cxnLst/>
            <a:rect l="l" t="t" r="r" b="b"/>
            <a:pathLst>
              <a:path w="21590">
                <a:moveTo>
                  <a:pt x="0" y="0"/>
                </a:moveTo>
                <a:lnTo>
                  <a:pt x="2133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638" name="object 11638"/>
          <p:cNvSpPr/>
          <p:nvPr/>
        </p:nvSpPr>
        <p:spPr>
          <a:xfrm>
            <a:off x="1751556" y="6380537"/>
            <a:ext cx="24245" cy="0"/>
          </a:xfrm>
          <a:custGeom>
            <a:avLst/>
            <a:gdLst/>
            <a:ahLst/>
            <a:cxnLst/>
            <a:rect l="l" t="t" r="r" b="b"/>
            <a:pathLst>
              <a:path w="35559">
                <a:moveTo>
                  <a:pt x="0" y="0"/>
                </a:moveTo>
                <a:lnTo>
                  <a:pt x="3505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639" name="object 11639"/>
          <p:cNvSpPr/>
          <p:nvPr/>
        </p:nvSpPr>
        <p:spPr>
          <a:xfrm>
            <a:off x="1823253" y="6380537"/>
            <a:ext cx="22080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640" name="object 11640"/>
          <p:cNvSpPr/>
          <p:nvPr/>
        </p:nvSpPr>
        <p:spPr>
          <a:xfrm>
            <a:off x="1882485" y="6380537"/>
            <a:ext cx="13855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641" name="object 11641"/>
          <p:cNvSpPr/>
          <p:nvPr/>
        </p:nvSpPr>
        <p:spPr>
          <a:xfrm>
            <a:off x="1751556" y="6379498"/>
            <a:ext cx="25111" cy="0"/>
          </a:xfrm>
          <a:custGeom>
            <a:avLst/>
            <a:gdLst/>
            <a:ahLst/>
            <a:cxnLst/>
            <a:rect l="l" t="t" r="r" b="b"/>
            <a:pathLst>
              <a:path w="36830">
                <a:moveTo>
                  <a:pt x="0" y="0"/>
                </a:moveTo>
                <a:lnTo>
                  <a:pt x="365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642" name="object 11642"/>
          <p:cNvSpPr/>
          <p:nvPr/>
        </p:nvSpPr>
        <p:spPr>
          <a:xfrm>
            <a:off x="1823253" y="6379498"/>
            <a:ext cx="22080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643" name="object 11643"/>
          <p:cNvSpPr/>
          <p:nvPr/>
        </p:nvSpPr>
        <p:spPr>
          <a:xfrm>
            <a:off x="1882485" y="6379498"/>
            <a:ext cx="13855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644" name="object 11644"/>
          <p:cNvSpPr/>
          <p:nvPr/>
        </p:nvSpPr>
        <p:spPr>
          <a:xfrm>
            <a:off x="1751556" y="6378459"/>
            <a:ext cx="25111" cy="0"/>
          </a:xfrm>
          <a:custGeom>
            <a:avLst/>
            <a:gdLst/>
            <a:ahLst/>
            <a:cxnLst/>
            <a:rect l="l" t="t" r="r" b="b"/>
            <a:pathLst>
              <a:path w="36830">
                <a:moveTo>
                  <a:pt x="0" y="0"/>
                </a:moveTo>
                <a:lnTo>
                  <a:pt x="365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645" name="object 11645"/>
          <p:cNvSpPr/>
          <p:nvPr/>
        </p:nvSpPr>
        <p:spPr>
          <a:xfrm>
            <a:off x="1823253" y="6378459"/>
            <a:ext cx="22080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646" name="object 11646"/>
          <p:cNvSpPr/>
          <p:nvPr/>
        </p:nvSpPr>
        <p:spPr>
          <a:xfrm>
            <a:off x="1882485" y="6378459"/>
            <a:ext cx="13855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647" name="object 11647"/>
          <p:cNvSpPr/>
          <p:nvPr/>
        </p:nvSpPr>
        <p:spPr>
          <a:xfrm>
            <a:off x="1751556" y="6377420"/>
            <a:ext cx="25977" cy="0"/>
          </a:xfrm>
          <a:custGeom>
            <a:avLst/>
            <a:gdLst/>
            <a:ahLst/>
            <a:cxnLst/>
            <a:rect l="l" t="t" r="r" b="b"/>
            <a:pathLst>
              <a:path w="38100">
                <a:moveTo>
                  <a:pt x="0" y="0"/>
                </a:moveTo>
                <a:lnTo>
                  <a:pt x="3810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648" name="object 11648"/>
          <p:cNvSpPr/>
          <p:nvPr/>
        </p:nvSpPr>
        <p:spPr>
          <a:xfrm>
            <a:off x="1823253" y="6377420"/>
            <a:ext cx="22080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649" name="object 11649"/>
          <p:cNvSpPr/>
          <p:nvPr/>
        </p:nvSpPr>
        <p:spPr>
          <a:xfrm>
            <a:off x="1883525" y="6377420"/>
            <a:ext cx="11690" cy="0"/>
          </a:xfrm>
          <a:custGeom>
            <a:avLst/>
            <a:gdLst/>
            <a:ahLst/>
            <a:cxnLst/>
            <a:rect l="l" t="t" r="r" b="b"/>
            <a:pathLst>
              <a:path w="17144">
                <a:moveTo>
                  <a:pt x="0" y="0"/>
                </a:moveTo>
                <a:lnTo>
                  <a:pt x="1676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650" name="object 11650"/>
          <p:cNvSpPr/>
          <p:nvPr/>
        </p:nvSpPr>
        <p:spPr>
          <a:xfrm>
            <a:off x="1751557" y="6376381"/>
            <a:ext cx="27276" cy="0"/>
          </a:xfrm>
          <a:custGeom>
            <a:avLst/>
            <a:gdLst/>
            <a:ahLst/>
            <a:cxnLst/>
            <a:rect l="l" t="t" r="r" b="b"/>
            <a:pathLst>
              <a:path w="40005">
                <a:moveTo>
                  <a:pt x="0" y="0"/>
                </a:moveTo>
                <a:lnTo>
                  <a:pt x="3962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651" name="object 11651"/>
          <p:cNvSpPr/>
          <p:nvPr/>
        </p:nvSpPr>
        <p:spPr>
          <a:xfrm>
            <a:off x="1823253" y="6376381"/>
            <a:ext cx="22080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652" name="object 11652"/>
          <p:cNvSpPr/>
          <p:nvPr/>
        </p:nvSpPr>
        <p:spPr>
          <a:xfrm>
            <a:off x="1884564" y="6376381"/>
            <a:ext cx="9525" cy="0"/>
          </a:xfrm>
          <a:custGeom>
            <a:avLst/>
            <a:gdLst/>
            <a:ahLst/>
            <a:cxnLst/>
            <a:rect l="l" t="t" r="r" b="b"/>
            <a:pathLst>
              <a:path w="13969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653" name="object 11653"/>
          <p:cNvSpPr/>
          <p:nvPr/>
        </p:nvSpPr>
        <p:spPr>
          <a:xfrm>
            <a:off x="1751557" y="6375342"/>
            <a:ext cx="28142" cy="0"/>
          </a:xfrm>
          <a:custGeom>
            <a:avLst/>
            <a:gdLst/>
            <a:ahLst/>
            <a:cxnLst/>
            <a:rect l="l" t="t" r="r" b="b"/>
            <a:pathLst>
              <a:path w="41275">
                <a:moveTo>
                  <a:pt x="0" y="0"/>
                </a:moveTo>
                <a:lnTo>
                  <a:pt x="411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654" name="object 11654"/>
          <p:cNvSpPr/>
          <p:nvPr/>
        </p:nvSpPr>
        <p:spPr>
          <a:xfrm>
            <a:off x="1823253" y="6375342"/>
            <a:ext cx="22080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655" name="object 11655"/>
          <p:cNvSpPr/>
          <p:nvPr/>
        </p:nvSpPr>
        <p:spPr>
          <a:xfrm>
            <a:off x="1885603" y="6375342"/>
            <a:ext cx="8659" cy="0"/>
          </a:xfrm>
          <a:custGeom>
            <a:avLst/>
            <a:gdLst/>
            <a:ahLst/>
            <a:cxnLst/>
            <a:rect l="l" t="t" r="r" b="b"/>
            <a:pathLst>
              <a:path w="12700">
                <a:moveTo>
                  <a:pt x="0" y="0"/>
                </a:moveTo>
                <a:lnTo>
                  <a:pt x="12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656" name="object 11656"/>
          <p:cNvSpPr/>
          <p:nvPr/>
        </p:nvSpPr>
        <p:spPr>
          <a:xfrm>
            <a:off x="1751556" y="6374303"/>
            <a:ext cx="29441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657" name="object 11657"/>
          <p:cNvSpPr/>
          <p:nvPr/>
        </p:nvSpPr>
        <p:spPr>
          <a:xfrm>
            <a:off x="1823253" y="6374303"/>
            <a:ext cx="22080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658" name="object 11658"/>
          <p:cNvSpPr/>
          <p:nvPr/>
        </p:nvSpPr>
        <p:spPr>
          <a:xfrm>
            <a:off x="1885603" y="6374303"/>
            <a:ext cx="8659" cy="0"/>
          </a:xfrm>
          <a:custGeom>
            <a:avLst/>
            <a:gdLst/>
            <a:ahLst/>
            <a:cxnLst/>
            <a:rect l="l" t="t" r="r" b="b"/>
            <a:pathLst>
              <a:path w="12700">
                <a:moveTo>
                  <a:pt x="0" y="0"/>
                </a:moveTo>
                <a:lnTo>
                  <a:pt x="12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659" name="object 11659"/>
          <p:cNvSpPr/>
          <p:nvPr/>
        </p:nvSpPr>
        <p:spPr>
          <a:xfrm>
            <a:off x="1751556" y="6373263"/>
            <a:ext cx="30307" cy="0"/>
          </a:xfrm>
          <a:custGeom>
            <a:avLst/>
            <a:gdLst/>
            <a:ahLst/>
            <a:cxnLst/>
            <a:rect l="l" t="t" r="r" b="b"/>
            <a:pathLst>
              <a:path w="44450">
                <a:moveTo>
                  <a:pt x="0" y="0"/>
                </a:moveTo>
                <a:lnTo>
                  <a:pt x="4419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660" name="object 11660"/>
          <p:cNvSpPr/>
          <p:nvPr/>
        </p:nvSpPr>
        <p:spPr>
          <a:xfrm>
            <a:off x="1823253" y="6373263"/>
            <a:ext cx="22080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661" name="object 11661"/>
          <p:cNvSpPr/>
          <p:nvPr/>
        </p:nvSpPr>
        <p:spPr>
          <a:xfrm>
            <a:off x="1885603" y="6373263"/>
            <a:ext cx="8659" cy="0"/>
          </a:xfrm>
          <a:custGeom>
            <a:avLst/>
            <a:gdLst/>
            <a:ahLst/>
            <a:cxnLst/>
            <a:rect l="l" t="t" r="r" b="b"/>
            <a:pathLst>
              <a:path w="12700">
                <a:moveTo>
                  <a:pt x="0" y="0"/>
                </a:moveTo>
                <a:lnTo>
                  <a:pt x="1219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662" name="object 11662"/>
          <p:cNvSpPr/>
          <p:nvPr/>
        </p:nvSpPr>
        <p:spPr>
          <a:xfrm>
            <a:off x="1751556" y="6372224"/>
            <a:ext cx="31173" cy="0"/>
          </a:xfrm>
          <a:custGeom>
            <a:avLst/>
            <a:gdLst/>
            <a:ahLst/>
            <a:cxnLst/>
            <a:rect l="l" t="t" r="r" b="b"/>
            <a:pathLst>
              <a:path w="45719">
                <a:moveTo>
                  <a:pt x="0" y="0"/>
                </a:moveTo>
                <a:lnTo>
                  <a:pt x="457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663" name="object 11663"/>
          <p:cNvSpPr/>
          <p:nvPr/>
        </p:nvSpPr>
        <p:spPr>
          <a:xfrm>
            <a:off x="1823253" y="6372224"/>
            <a:ext cx="22080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664" name="object 11664"/>
          <p:cNvSpPr/>
          <p:nvPr/>
        </p:nvSpPr>
        <p:spPr>
          <a:xfrm>
            <a:off x="1886643" y="6372224"/>
            <a:ext cx="6494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665" name="object 11665"/>
          <p:cNvSpPr/>
          <p:nvPr/>
        </p:nvSpPr>
        <p:spPr>
          <a:xfrm>
            <a:off x="1751556" y="6371185"/>
            <a:ext cx="31173" cy="0"/>
          </a:xfrm>
          <a:custGeom>
            <a:avLst/>
            <a:gdLst/>
            <a:ahLst/>
            <a:cxnLst/>
            <a:rect l="l" t="t" r="r" b="b"/>
            <a:pathLst>
              <a:path w="45719">
                <a:moveTo>
                  <a:pt x="0" y="0"/>
                </a:moveTo>
                <a:lnTo>
                  <a:pt x="457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666" name="object 11666"/>
          <p:cNvSpPr/>
          <p:nvPr/>
        </p:nvSpPr>
        <p:spPr>
          <a:xfrm>
            <a:off x="1823253" y="6371185"/>
            <a:ext cx="22080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667" name="object 11667"/>
          <p:cNvSpPr/>
          <p:nvPr/>
        </p:nvSpPr>
        <p:spPr>
          <a:xfrm>
            <a:off x="1886642" y="6371185"/>
            <a:ext cx="5195" cy="0"/>
          </a:xfrm>
          <a:custGeom>
            <a:avLst/>
            <a:gdLst/>
            <a:ahLst/>
            <a:cxnLst/>
            <a:rect l="l" t="t" r="r" b="b"/>
            <a:pathLst>
              <a:path w="7619">
                <a:moveTo>
                  <a:pt x="0" y="0"/>
                </a:moveTo>
                <a:lnTo>
                  <a:pt x="761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668" name="object 11668"/>
          <p:cNvSpPr/>
          <p:nvPr/>
        </p:nvSpPr>
        <p:spPr>
          <a:xfrm>
            <a:off x="1751556" y="6370146"/>
            <a:ext cx="32472" cy="0"/>
          </a:xfrm>
          <a:custGeom>
            <a:avLst/>
            <a:gdLst/>
            <a:ahLst/>
            <a:cxnLst/>
            <a:rect l="l" t="t" r="r" b="b"/>
            <a:pathLst>
              <a:path w="47625">
                <a:moveTo>
                  <a:pt x="0" y="0"/>
                </a:moveTo>
                <a:lnTo>
                  <a:pt x="4724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669" name="object 11669"/>
          <p:cNvSpPr/>
          <p:nvPr/>
        </p:nvSpPr>
        <p:spPr>
          <a:xfrm>
            <a:off x="1823253" y="6370146"/>
            <a:ext cx="22080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670" name="object 11670"/>
          <p:cNvSpPr/>
          <p:nvPr/>
        </p:nvSpPr>
        <p:spPr>
          <a:xfrm>
            <a:off x="1871057" y="6369627"/>
            <a:ext cx="37407" cy="37407"/>
          </a:xfrm>
          <a:prstGeom prst="rect">
            <a:avLst/>
          </a:prstGeom>
          <a:blipFill>
            <a:blip r:embed="rId4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671" name="object 11671"/>
          <p:cNvSpPr/>
          <p:nvPr/>
        </p:nvSpPr>
        <p:spPr>
          <a:xfrm>
            <a:off x="1886642" y="6370146"/>
            <a:ext cx="5195" cy="0"/>
          </a:xfrm>
          <a:custGeom>
            <a:avLst/>
            <a:gdLst/>
            <a:ahLst/>
            <a:cxnLst/>
            <a:rect l="l" t="t" r="r" b="b"/>
            <a:pathLst>
              <a:path w="7619">
                <a:moveTo>
                  <a:pt x="0" y="0"/>
                </a:moveTo>
                <a:lnTo>
                  <a:pt x="761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672" name="object 11672"/>
          <p:cNvSpPr/>
          <p:nvPr/>
        </p:nvSpPr>
        <p:spPr>
          <a:xfrm>
            <a:off x="1751556" y="6369107"/>
            <a:ext cx="34636" cy="0"/>
          </a:xfrm>
          <a:custGeom>
            <a:avLst/>
            <a:gdLst/>
            <a:ahLst/>
            <a:cxnLst/>
            <a:rect l="l" t="t" r="r" b="b"/>
            <a:pathLst>
              <a:path w="50800">
                <a:moveTo>
                  <a:pt x="0" y="0"/>
                </a:moveTo>
                <a:lnTo>
                  <a:pt x="5029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673" name="object 11673"/>
          <p:cNvSpPr/>
          <p:nvPr/>
        </p:nvSpPr>
        <p:spPr>
          <a:xfrm>
            <a:off x="1823253" y="6369107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8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674" name="object 11674"/>
          <p:cNvSpPr/>
          <p:nvPr/>
        </p:nvSpPr>
        <p:spPr>
          <a:xfrm>
            <a:off x="1861705" y="6369107"/>
            <a:ext cx="29441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675" name="object 11675"/>
          <p:cNvSpPr/>
          <p:nvPr/>
        </p:nvSpPr>
        <p:spPr>
          <a:xfrm>
            <a:off x="1751556" y="6368068"/>
            <a:ext cx="34636" cy="0"/>
          </a:xfrm>
          <a:custGeom>
            <a:avLst/>
            <a:gdLst/>
            <a:ahLst/>
            <a:cxnLst/>
            <a:rect l="l" t="t" r="r" b="b"/>
            <a:pathLst>
              <a:path w="50800">
                <a:moveTo>
                  <a:pt x="0" y="0"/>
                </a:moveTo>
                <a:lnTo>
                  <a:pt x="502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676" name="object 11676"/>
          <p:cNvSpPr/>
          <p:nvPr/>
        </p:nvSpPr>
        <p:spPr>
          <a:xfrm>
            <a:off x="1822734" y="6367549"/>
            <a:ext cx="69095" cy="39485"/>
          </a:xfrm>
          <a:prstGeom prst="rect">
            <a:avLst/>
          </a:prstGeom>
          <a:blipFill>
            <a:blip r:embed="rId4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677" name="object 11677"/>
          <p:cNvSpPr/>
          <p:nvPr/>
        </p:nvSpPr>
        <p:spPr>
          <a:xfrm>
            <a:off x="1859626" y="6368068"/>
            <a:ext cx="33338" cy="0"/>
          </a:xfrm>
          <a:custGeom>
            <a:avLst/>
            <a:gdLst/>
            <a:ahLst/>
            <a:cxnLst/>
            <a:rect l="l" t="t" r="r" b="b"/>
            <a:pathLst>
              <a:path w="48894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678" name="object 11678"/>
          <p:cNvSpPr/>
          <p:nvPr/>
        </p:nvSpPr>
        <p:spPr>
          <a:xfrm>
            <a:off x="1751556" y="6367029"/>
            <a:ext cx="36368" cy="0"/>
          </a:xfrm>
          <a:custGeom>
            <a:avLst/>
            <a:gdLst/>
            <a:ahLst/>
            <a:cxnLst/>
            <a:rect l="l" t="t" r="r" b="b"/>
            <a:pathLst>
              <a:path w="53340">
                <a:moveTo>
                  <a:pt x="0" y="0"/>
                </a:moveTo>
                <a:lnTo>
                  <a:pt x="5333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679" name="object 11679"/>
          <p:cNvSpPr/>
          <p:nvPr/>
        </p:nvSpPr>
        <p:spPr>
          <a:xfrm>
            <a:off x="1821695" y="6366509"/>
            <a:ext cx="71182" cy="2078"/>
          </a:xfrm>
          <a:prstGeom prst="rect">
            <a:avLst/>
          </a:prstGeom>
          <a:blipFill>
            <a:blip r:embed="rId4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680" name="object 11680"/>
          <p:cNvSpPr/>
          <p:nvPr/>
        </p:nvSpPr>
        <p:spPr>
          <a:xfrm>
            <a:off x="1855469" y="6367029"/>
            <a:ext cx="41564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681" name="object 11681"/>
          <p:cNvSpPr/>
          <p:nvPr/>
        </p:nvSpPr>
        <p:spPr>
          <a:xfrm>
            <a:off x="1751556" y="6365990"/>
            <a:ext cx="37666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682" name="object 11682"/>
          <p:cNvSpPr/>
          <p:nvPr/>
        </p:nvSpPr>
        <p:spPr>
          <a:xfrm>
            <a:off x="1821695" y="6365470"/>
            <a:ext cx="75338" cy="2078"/>
          </a:xfrm>
          <a:prstGeom prst="rect">
            <a:avLst/>
          </a:prstGeom>
          <a:blipFill>
            <a:blip r:embed="rId4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683" name="object 11683"/>
          <p:cNvSpPr/>
          <p:nvPr/>
        </p:nvSpPr>
        <p:spPr>
          <a:xfrm>
            <a:off x="1853392" y="6365990"/>
            <a:ext cx="45893" cy="0"/>
          </a:xfrm>
          <a:custGeom>
            <a:avLst/>
            <a:gdLst/>
            <a:ahLst/>
            <a:cxnLst/>
            <a:rect l="l" t="t" r="r" b="b"/>
            <a:pathLst>
              <a:path w="67309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684" name="object 11684"/>
          <p:cNvSpPr/>
          <p:nvPr/>
        </p:nvSpPr>
        <p:spPr>
          <a:xfrm>
            <a:off x="1751556" y="6364951"/>
            <a:ext cx="38533" cy="0"/>
          </a:xfrm>
          <a:custGeom>
            <a:avLst/>
            <a:gdLst/>
            <a:ahLst/>
            <a:cxnLst/>
            <a:rect l="l" t="t" r="r" b="b"/>
            <a:pathLst>
              <a:path w="56515">
                <a:moveTo>
                  <a:pt x="0" y="0"/>
                </a:moveTo>
                <a:lnTo>
                  <a:pt x="563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685" name="object 11685"/>
          <p:cNvSpPr/>
          <p:nvPr/>
        </p:nvSpPr>
        <p:spPr>
          <a:xfrm>
            <a:off x="1821175" y="6364951"/>
            <a:ext cx="22947" cy="0"/>
          </a:xfrm>
          <a:custGeom>
            <a:avLst/>
            <a:gdLst/>
            <a:ahLst/>
            <a:cxnLst/>
            <a:rect l="l" t="t" r="r" b="b"/>
            <a:pathLst>
              <a:path w="33655">
                <a:moveTo>
                  <a:pt x="0" y="0"/>
                </a:moveTo>
                <a:lnTo>
                  <a:pt x="3352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686" name="object 11686"/>
          <p:cNvSpPr/>
          <p:nvPr/>
        </p:nvSpPr>
        <p:spPr>
          <a:xfrm>
            <a:off x="1751037" y="6363393"/>
            <a:ext cx="38966" cy="102869"/>
          </a:xfrm>
          <a:prstGeom prst="rect">
            <a:avLst/>
          </a:prstGeom>
          <a:blipFill>
            <a:blip r:embed="rId4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687" name="object 11687"/>
          <p:cNvSpPr/>
          <p:nvPr/>
        </p:nvSpPr>
        <p:spPr>
          <a:xfrm>
            <a:off x="1774417" y="6363912"/>
            <a:ext cx="16885" cy="0"/>
          </a:xfrm>
          <a:custGeom>
            <a:avLst/>
            <a:gdLst/>
            <a:ahLst/>
            <a:cxnLst/>
            <a:rect l="l" t="t" r="r" b="b"/>
            <a:pathLst>
              <a:path w="24765">
                <a:moveTo>
                  <a:pt x="0" y="0"/>
                </a:moveTo>
                <a:lnTo>
                  <a:pt x="2438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688" name="object 11688"/>
          <p:cNvSpPr/>
          <p:nvPr/>
        </p:nvSpPr>
        <p:spPr>
          <a:xfrm>
            <a:off x="1820136" y="6363912"/>
            <a:ext cx="22947" cy="0"/>
          </a:xfrm>
          <a:custGeom>
            <a:avLst/>
            <a:gdLst/>
            <a:ahLst/>
            <a:cxnLst/>
            <a:rect l="l" t="t" r="r" b="b"/>
            <a:pathLst>
              <a:path w="33655">
                <a:moveTo>
                  <a:pt x="0" y="0"/>
                </a:moveTo>
                <a:lnTo>
                  <a:pt x="3352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689" name="object 11689"/>
          <p:cNvSpPr/>
          <p:nvPr/>
        </p:nvSpPr>
        <p:spPr>
          <a:xfrm>
            <a:off x="1751037" y="6362354"/>
            <a:ext cx="40000" cy="2078"/>
          </a:xfrm>
          <a:prstGeom prst="rect">
            <a:avLst/>
          </a:prstGeom>
          <a:blipFill>
            <a:blip r:embed="rId4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690" name="object 11690"/>
          <p:cNvSpPr/>
          <p:nvPr/>
        </p:nvSpPr>
        <p:spPr>
          <a:xfrm>
            <a:off x="1751036" y="6361314"/>
            <a:ext cx="42603" cy="2078"/>
          </a:xfrm>
          <a:prstGeom prst="rect">
            <a:avLst/>
          </a:prstGeom>
          <a:blipFill>
            <a:blip r:embed="rId5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691" name="object 11691"/>
          <p:cNvSpPr/>
          <p:nvPr/>
        </p:nvSpPr>
        <p:spPr>
          <a:xfrm>
            <a:off x="1751037" y="6360275"/>
            <a:ext cx="156387" cy="6235"/>
          </a:xfrm>
          <a:prstGeom prst="rect">
            <a:avLst/>
          </a:prstGeom>
          <a:blipFill>
            <a:blip r:embed="rId5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692" name="object 11692"/>
          <p:cNvSpPr/>
          <p:nvPr/>
        </p:nvSpPr>
        <p:spPr>
          <a:xfrm>
            <a:off x="1751037" y="6359236"/>
            <a:ext cx="156387" cy="2078"/>
          </a:xfrm>
          <a:prstGeom prst="rect">
            <a:avLst/>
          </a:prstGeom>
          <a:blipFill>
            <a:blip r:embed="rId5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693" name="object 11693"/>
          <p:cNvSpPr/>
          <p:nvPr/>
        </p:nvSpPr>
        <p:spPr>
          <a:xfrm>
            <a:off x="1751037" y="6358197"/>
            <a:ext cx="157426" cy="2078"/>
          </a:xfrm>
          <a:prstGeom prst="rect">
            <a:avLst/>
          </a:prstGeom>
          <a:blipFill>
            <a:blip r:embed="rId5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694" name="object 11694"/>
          <p:cNvSpPr/>
          <p:nvPr/>
        </p:nvSpPr>
        <p:spPr>
          <a:xfrm>
            <a:off x="1751037" y="6357158"/>
            <a:ext cx="160019" cy="2078"/>
          </a:xfrm>
          <a:prstGeom prst="rect">
            <a:avLst/>
          </a:prstGeom>
          <a:blipFill>
            <a:blip r:embed="rId5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695" name="object 11695"/>
          <p:cNvSpPr/>
          <p:nvPr/>
        </p:nvSpPr>
        <p:spPr>
          <a:xfrm>
            <a:off x="1751036" y="6356119"/>
            <a:ext cx="160540" cy="2078"/>
          </a:xfrm>
          <a:prstGeom prst="rect">
            <a:avLst/>
          </a:prstGeom>
          <a:blipFill>
            <a:blip r:embed="rId5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696" name="object 11696"/>
          <p:cNvSpPr/>
          <p:nvPr/>
        </p:nvSpPr>
        <p:spPr>
          <a:xfrm>
            <a:off x="1751561" y="6354040"/>
            <a:ext cx="162089" cy="3117"/>
          </a:xfrm>
          <a:prstGeom prst="rect">
            <a:avLst/>
          </a:prstGeom>
          <a:blipFill>
            <a:blip r:embed="rId5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697" name="object 11697"/>
          <p:cNvSpPr/>
          <p:nvPr/>
        </p:nvSpPr>
        <p:spPr>
          <a:xfrm>
            <a:off x="1751561" y="6353001"/>
            <a:ext cx="163656" cy="2078"/>
          </a:xfrm>
          <a:prstGeom prst="rect">
            <a:avLst/>
          </a:prstGeom>
          <a:blipFill>
            <a:blip r:embed="rId5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698" name="object 11698"/>
          <p:cNvSpPr/>
          <p:nvPr/>
        </p:nvSpPr>
        <p:spPr>
          <a:xfrm>
            <a:off x="1751560" y="6351962"/>
            <a:ext cx="164696" cy="2078"/>
          </a:xfrm>
          <a:prstGeom prst="rect">
            <a:avLst/>
          </a:prstGeom>
          <a:blipFill>
            <a:blip r:embed="rId5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699" name="object 11699"/>
          <p:cNvSpPr/>
          <p:nvPr/>
        </p:nvSpPr>
        <p:spPr>
          <a:xfrm>
            <a:off x="1890799" y="6352482"/>
            <a:ext cx="25977" cy="0"/>
          </a:xfrm>
          <a:custGeom>
            <a:avLst/>
            <a:gdLst/>
            <a:ahLst/>
            <a:cxnLst/>
            <a:rect l="l" t="t" r="r" b="b"/>
            <a:pathLst>
              <a:path w="38100">
                <a:moveTo>
                  <a:pt x="0" y="0"/>
                </a:moveTo>
                <a:lnTo>
                  <a:pt x="3810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700" name="object 11700"/>
          <p:cNvSpPr/>
          <p:nvPr/>
        </p:nvSpPr>
        <p:spPr>
          <a:xfrm>
            <a:off x="1891838" y="6351443"/>
            <a:ext cx="25111" cy="0"/>
          </a:xfrm>
          <a:custGeom>
            <a:avLst/>
            <a:gdLst/>
            <a:ahLst/>
            <a:cxnLst/>
            <a:rect l="l" t="t" r="r" b="b"/>
            <a:pathLst>
              <a:path w="36830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701" name="object 11701"/>
          <p:cNvSpPr/>
          <p:nvPr/>
        </p:nvSpPr>
        <p:spPr>
          <a:xfrm>
            <a:off x="1893916" y="6350404"/>
            <a:ext cx="24245" cy="0"/>
          </a:xfrm>
          <a:custGeom>
            <a:avLst/>
            <a:gdLst/>
            <a:ahLst/>
            <a:cxnLst/>
            <a:rect l="l" t="t" r="r" b="b"/>
            <a:pathLst>
              <a:path w="35560">
                <a:moveTo>
                  <a:pt x="0" y="0"/>
                </a:moveTo>
                <a:lnTo>
                  <a:pt x="3505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702" name="object 11702"/>
          <p:cNvSpPr/>
          <p:nvPr/>
        </p:nvSpPr>
        <p:spPr>
          <a:xfrm>
            <a:off x="1895994" y="6349365"/>
            <a:ext cx="22947" cy="0"/>
          </a:xfrm>
          <a:custGeom>
            <a:avLst/>
            <a:gdLst/>
            <a:ahLst/>
            <a:cxnLst/>
            <a:rect l="l" t="t" r="r" b="b"/>
            <a:pathLst>
              <a:path w="33655">
                <a:moveTo>
                  <a:pt x="0" y="0"/>
                </a:moveTo>
                <a:lnTo>
                  <a:pt x="3352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703" name="object 11703"/>
          <p:cNvSpPr/>
          <p:nvPr/>
        </p:nvSpPr>
        <p:spPr>
          <a:xfrm>
            <a:off x="1898072" y="6348325"/>
            <a:ext cx="22080" cy="0"/>
          </a:xfrm>
          <a:custGeom>
            <a:avLst/>
            <a:gdLst/>
            <a:ahLst/>
            <a:cxnLst/>
            <a:rect l="l" t="t" r="r" b="b"/>
            <a:pathLst>
              <a:path w="32385">
                <a:moveTo>
                  <a:pt x="0" y="0"/>
                </a:moveTo>
                <a:lnTo>
                  <a:pt x="3200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704" name="object 11704"/>
          <p:cNvSpPr/>
          <p:nvPr/>
        </p:nvSpPr>
        <p:spPr>
          <a:xfrm>
            <a:off x="1899111" y="6347286"/>
            <a:ext cx="22080" cy="0"/>
          </a:xfrm>
          <a:custGeom>
            <a:avLst/>
            <a:gdLst/>
            <a:ahLst/>
            <a:cxnLst/>
            <a:rect l="l" t="t" r="r" b="b"/>
            <a:pathLst>
              <a:path w="32385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705" name="object 11705"/>
          <p:cNvSpPr/>
          <p:nvPr/>
        </p:nvSpPr>
        <p:spPr>
          <a:xfrm>
            <a:off x="1899111" y="6346247"/>
            <a:ext cx="22080" cy="0"/>
          </a:xfrm>
          <a:custGeom>
            <a:avLst/>
            <a:gdLst/>
            <a:ahLst/>
            <a:cxnLst/>
            <a:rect l="l" t="t" r="r" b="b"/>
            <a:pathLst>
              <a:path w="32385">
                <a:moveTo>
                  <a:pt x="0" y="0"/>
                </a:moveTo>
                <a:lnTo>
                  <a:pt x="3200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706" name="object 11706"/>
          <p:cNvSpPr/>
          <p:nvPr/>
        </p:nvSpPr>
        <p:spPr>
          <a:xfrm>
            <a:off x="1901190" y="6345208"/>
            <a:ext cx="19915" cy="0"/>
          </a:xfrm>
          <a:custGeom>
            <a:avLst/>
            <a:gdLst/>
            <a:ahLst/>
            <a:cxnLst/>
            <a:rect l="l" t="t" r="r" b="b"/>
            <a:pathLst>
              <a:path w="29210">
                <a:moveTo>
                  <a:pt x="0" y="0"/>
                </a:moveTo>
                <a:lnTo>
                  <a:pt x="2895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707" name="object 11707"/>
          <p:cNvSpPr/>
          <p:nvPr/>
        </p:nvSpPr>
        <p:spPr>
          <a:xfrm>
            <a:off x="1901189" y="6344169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708" name="object 11708"/>
          <p:cNvSpPr/>
          <p:nvPr/>
        </p:nvSpPr>
        <p:spPr>
          <a:xfrm>
            <a:off x="1751037" y="6342610"/>
            <a:ext cx="109624" cy="9352"/>
          </a:xfrm>
          <a:prstGeom prst="rect">
            <a:avLst/>
          </a:prstGeom>
          <a:blipFill>
            <a:blip r:embed="rId5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709" name="object 11709"/>
          <p:cNvSpPr/>
          <p:nvPr/>
        </p:nvSpPr>
        <p:spPr>
          <a:xfrm>
            <a:off x="1902230" y="6343130"/>
            <a:ext cx="19915" cy="0"/>
          </a:xfrm>
          <a:custGeom>
            <a:avLst/>
            <a:gdLst/>
            <a:ahLst/>
            <a:cxnLst/>
            <a:rect l="l" t="t" r="r" b="b"/>
            <a:pathLst>
              <a:path w="29210">
                <a:moveTo>
                  <a:pt x="0" y="0"/>
                </a:moveTo>
                <a:lnTo>
                  <a:pt x="2895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710" name="object 11710"/>
          <p:cNvSpPr/>
          <p:nvPr/>
        </p:nvSpPr>
        <p:spPr>
          <a:xfrm>
            <a:off x="1751037" y="6341571"/>
            <a:ext cx="99752" cy="2078"/>
          </a:xfrm>
          <a:prstGeom prst="rect">
            <a:avLst/>
          </a:prstGeom>
          <a:blipFill>
            <a:blip r:embed="rId6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711" name="object 11711"/>
          <p:cNvSpPr/>
          <p:nvPr/>
        </p:nvSpPr>
        <p:spPr>
          <a:xfrm>
            <a:off x="1799355" y="6342091"/>
            <a:ext cx="27276" cy="0"/>
          </a:xfrm>
          <a:custGeom>
            <a:avLst/>
            <a:gdLst/>
            <a:ahLst/>
            <a:cxnLst/>
            <a:rect l="l" t="t" r="r" b="b"/>
            <a:pathLst>
              <a:path w="40005">
                <a:moveTo>
                  <a:pt x="0" y="0"/>
                </a:moveTo>
                <a:lnTo>
                  <a:pt x="3962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712" name="object 11712"/>
          <p:cNvSpPr/>
          <p:nvPr/>
        </p:nvSpPr>
        <p:spPr>
          <a:xfrm>
            <a:off x="1828449" y="6342091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713" name="object 11713"/>
          <p:cNvSpPr/>
          <p:nvPr/>
        </p:nvSpPr>
        <p:spPr>
          <a:xfrm>
            <a:off x="1904307" y="6342091"/>
            <a:ext cx="19050" cy="0"/>
          </a:xfrm>
          <a:custGeom>
            <a:avLst/>
            <a:gdLst/>
            <a:ahLst/>
            <a:cxnLst/>
            <a:rect l="l" t="t" r="r" b="b"/>
            <a:pathLst>
              <a:path w="27939">
                <a:moveTo>
                  <a:pt x="0" y="0"/>
                </a:moveTo>
                <a:lnTo>
                  <a:pt x="274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714" name="object 11714"/>
          <p:cNvSpPr/>
          <p:nvPr/>
        </p:nvSpPr>
        <p:spPr>
          <a:xfrm>
            <a:off x="1751556" y="6341052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8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715" name="object 11715"/>
          <p:cNvSpPr/>
          <p:nvPr/>
        </p:nvSpPr>
        <p:spPr>
          <a:xfrm>
            <a:off x="1799354" y="6340532"/>
            <a:ext cx="49872" cy="2078"/>
          </a:xfrm>
          <a:prstGeom prst="rect">
            <a:avLst/>
          </a:prstGeom>
          <a:blipFill>
            <a:blip r:embed="rId6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716" name="object 11716"/>
          <p:cNvSpPr/>
          <p:nvPr/>
        </p:nvSpPr>
        <p:spPr>
          <a:xfrm>
            <a:off x="1828449" y="6341052"/>
            <a:ext cx="19915" cy="0"/>
          </a:xfrm>
          <a:custGeom>
            <a:avLst/>
            <a:gdLst/>
            <a:ahLst/>
            <a:cxnLst/>
            <a:rect l="l" t="t" r="r" b="b"/>
            <a:pathLst>
              <a:path w="29209">
                <a:moveTo>
                  <a:pt x="0" y="0"/>
                </a:moveTo>
                <a:lnTo>
                  <a:pt x="2895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717" name="object 11717"/>
          <p:cNvSpPr/>
          <p:nvPr/>
        </p:nvSpPr>
        <p:spPr>
          <a:xfrm>
            <a:off x="1904307" y="6341052"/>
            <a:ext cx="19050" cy="0"/>
          </a:xfrm>
          <a:custGeom>
            <a:avLst/>
            <a:gdLst/>
            <a:ahLst/>
            <a:cxnLst/>
            <a:rect l="l" t="t" r="r" b="b"/>
            <a:pathLst>
              <a:path w="27939">
                <a:moveTo>
                  <a:pt x="0" y="0"/>
                </a:moveTo>
                <a:lnTo>
                  <a:pt x="274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718" name="object 11718"/>
          <p:cNvSpPr/>
          <p:nvPr/>
        </p:nvSpPr>
        <p:spPr>
          <a:xfrm>
            <a:off x="1828449" y="6340013"/>
            <a:ext cx="19050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719" name="object 11719"/>
          <p:cNvSpPr/>
          <p:nvPr/>
        </p:nvSpPr>
        <p:spPr>
          <a:xfrm>
            <a:off x="1905346" y="6340013"/>
            <a:ext cx="19050" cy="0"/>
          </a:xfrm>
          <a:custGeom>
            <a:avLst/>
            <a:gdLst/>
            <a:ahLst/>
            <a:cxnLst/>
            <a:rect l="l" t="t" r="r" b="b"/>
            <a:pathLst>
              <a:path w="27939">
                <a:moveTo>
                  <a:pt x="0" y="0"/>
                </a:moveTo>
                <a:lnTo>
                  <a:pt x="274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720" name="object 11720"/>
          <p:cNvSpPr/>
          <p:nvPr/>
        </p:nvSpPr>
        <p:spPr>
          <a:xfrm>
            <a:off x="1828449" y="6338973"/>
            <a:ext cx="19050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721" name="object 11721"/>
          <p:cNvSpPr/>
          <p:nvPr/>
        </p:nvSpPr>
        <p:spPr>
          <a:xfrm>
            <a:off x="1906386" y="6338973"/>
            <a:ext cx="17750" cy="0"/>
          </a:xfrm>
          <a:custGeom>
            <a:avLst/>
            <a:gdLst/>
            <a:ahLst/>
            <a:cxnLst/>
            <a:rect l="l" t="t" r="r" b="b"/>
            <a:pathLst>
              <a:path w="26035">
                <a:moveTo>
                  <a:pt x="0" y="0"/>
                </a:moveTo>
                <a:lnTo>
                  <a:pt x="2590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722" name="object 11722"/>
          <p:cNvSpPr/>
          <p:nvPr/>
        </p:nvSpPr>
        <p:spPr>
          <a:xfrm>
            <a:off x="1827410" y="6337935"/>
            <a:ext cx="19050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723" name="object 11723"/>
          <p:cNvSpPr/>
          <p:nvPr/>
        </p:nvSpPr>
        <p:spPr>
          <a:xfrm>
            <a:off x="1906385" y="6337935"/>
            <a:ext cx="19050" cy="0"/>
          </a:xfrm>
          <a:custGeom>
            <a:avLst/>
            <a:gdLst/>
            <a:ahLst/>
            <a:cxnLst/>
            <a:rect l="l" t="t" r="r" b="b"/>
            <a:pathLst>
              <a:path w="27939">
                <a:moveTo>
                  <a:pt x="0" y="0"/>
                </a:moveTo>
                <a:lnTo>
                  <a:pt x="274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724" name="object 11724"/>
          <p:cNvSpPr/>
          <p:nvPr/>
        </p:nvSpPr>
        <p:spPr>
          <a:xfrm>
            <a:off x="1826371" y="6336896"/>
            <a:ext cx="19050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725" name="object 11725"/>
          <p:cNvSpPr/>
          <p:nvPr/>
        </p:nvSpPr>
        <p:spPr>
          <a:xfrm>
            <a:off x="1907424" y="6336896"/>
            <a:ext cx="17750" cy="0"/>
          </a:xfrm>
          <a:custGeom>
            <a:avLst/>
            <a:gdLst/>
            <a:ahLst/>
            <a:cxnLst/>
            <a:rect l="l" t="t" r="r" b="b"/>
            <a:pathLst>
              <a:path w="26035">
                <a:moveTo>
                  <a:pt x="0" y="0"/>
                </a:moveTo>
                <a:lnTo>
                  <a:pt x="2590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726" name="object 11726"/>
          <p:cNvSpPr/>
          <p:nvPr/>
        </p:nvSpPr>
        <p:spPr>
          <a:xfrm>
            <a:off x="1826371" y="6335856"/>
            <a:ext cx="19050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727" name="object 11727"/>
          <p:cNvSpPr/>
          <p:nvPr/>
        </p:nvSpPr>
        <p:spPr>
          <a:xfrm>
            <a:off x="1907424" y="6335856"/>
            <a:ext cx="19050" cy="0"/>
          </a:xfrm>
          <a:custGeom>
            <a:avLst/>
            <a:gdLst/>
            <a:ahLst/>
            <a:cxnLst/>
            <a:rect l="l" t="t" r="r" b="b"/>
            <a:pathLst>
              <a:path w="27939">
                <a:moveTo>
                  <a:pt x="0" y="0"/>
                </a:moveTo>
                <a:lnTo>
                  <a:pt x="274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728" name="object 11728"/>
          <p:cNvSpPr/>
          <p:nvPr/>
        </p:nvSpPr>
        <p:spPr>
          <a:xfrm>
            <a:off x="1826371" y="6334817"/>
            <a:ext cx="17750" cy="0"/>
          </a:xfrm>
          <a:custGeom>
            <a:avLst/>
            <a:gdLst/>
            <a:ahLst/>
            <a:cxnLst/>
            <a:rect l="l" t="t" r="r" b="b"/>
            <a:pathLst>
              <a:path w="26034">
                <a:moveTo>
                  <a:pt x="0" y="0"/>
                </a:moveTo>
                <a:lnTo>
                  <a:pt x="2590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729" name="object 11729"/>
          <p:cNvSpPr/>
          <p:nvPr/>
        </p:nvSpPr>
        <p:spPr>
          <a:xfrm>
            <a:off x="1908463" y="6334817"/>
            <a:ext cx="17750" cy="0"/>
          </a:xfrm>
          <a:custGeom>
            <a:avLst/>
            <a:gdLst/>
            <a:ahLst/>
            <a:cxnLst/>
            <a:rect l="l" t="t" r="r" b="b"/>
            <a:pathLst>
              <a:path w="26035">
                <a:moveTo>
                  <a:pt x="0" y="0"/>
                </a:moveTo>
                <a:lnTo>
                  <a:pt x="2590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730" name="object 11730"/>
          <p:cNvSpPr/>
          <p:nvPr/>
        </p:nvSpPr>
        <p:spPr>
          <a:xfrm>
            <a:off x="1826371" y="6333778"/>
            <a:ext cx="17750" cy="0"/>
          </a:xfrm>
          <a:custGeom>
            <a:avLst/>
            <a:gdLst/>
            <a:ahLst/>
            <a:cxnLst/>
            <a:rect l="l" t="t" r="r" b="b"/>
            <a:pathLst>
              <a:path w="26034">
                <a:moveTo>
                  <a:pt x="0" y="0"/>
                </a:moveTo>
                <a:lnTo>
                  <a:pt x="2590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731" name="object 11731"/>
          <p:cNvSpPr/>
          <p:nvPr/>
        </p:nvSpPr>
        <p:spPr>
          <a:xfrm>
            <a:off x="1908463" y="6333778"/>
            <a:ext cx="17750" cy="0"/>
          </a:xfrm>
          <a:custGeom>
            <a:avLst/>
            <a:gdLst/>
            <a:ahLst/>
            <a:cxnLst/>
            <a:rect l="l" t="t" r="r" b="b"/>
            <a:pathLst>
              <a:path w="26035">
                <a:moveTo>
                  <a:pt x="0" y="0"/>
                </a:moveTo>
                <a:lnTo>
                  <a:pt x="2590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732" name="object 11732"/>
          <p:cNvSpPr/>
          <p:nvPr/>
        </p:nvSpPr>
        <p:spPr>
          <a:xfrm>
            <a:off x="1826371" y="6332739"/>
            <a:ext cx="16885" cy="0"/>
          </a:xfrm>
          <a:custGeom>
            <a:avLst/>
            <a:gdLst/>
            <a:ahLst/>
            <a:cxnLst/>
            <a:rect l="l" t="t" r="r" b="b"/>
            <a:pathLst>
              <a:path w="24765">
                <a:moveTo>
                  <a:pt x="0" y="0"/>
                </a:moveTo>
                <a:lnTo>
                  <a:pt x="2438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733" name="object 11733"/>
          <p:cNvSpPr/>
          <p:nvPr/>
        </p:nvSpPr>
        <p:spPr>
          <a:xfrm>
            <a:off x="1909503" y="6332739"/>
            <a:ext cx="16885" cy="0"/>
          </a:xfrm>
          <a:custGeom>
            <a:avLst/>
            <a:gdLst/>
            <a:ahLst/>
            <a:cxnLst/>
            <a:rect l="l" t="t" r="r" b="b"/>
            <a:pathLst>
              <a:path w="24764">
                <a:moveTo>
                  <a:pt x="0" y="0"/>
                </a:moveTo>
                <a:lnTo>
                  <a:pt x="2438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734" name="object 11734"/>
          <p:cNvSpPr/>
          <p:nvPr/>
        </p:nvSpPr>
        <p:spPr>
          <a:xfrm>
            <a:off x="1825332" y="6331700"/>
            <a:ext cx="17750" cy="0"/>
          </a:xfrm>
          <a:custGeom>
            <a:avLst/>
            <a:gdLst/>
            <a:ahLst/>
            <a:cxnLst/>
            <a:rect l="l" t="t" r="r" b="b"/>
            <a:pathLst>
              <a:path w="26034">
                <a:moveTo>
                  <a:pt x="0" y="0"/>
                </a:moveTo>
                <a:lnTo>
                  <a:pt x="2590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735" name="object 11735"/>
          <p:cNvSpPr/>
          <p:nvPr/>
        </p:nvSpPr>
        <p:spPr>
          <a:xfrm>
            <a:off x="1909503" y="6331700"/>
            <a:ext cx="16885" cy="0"/>
          </a:xfrm>
          <a:custGeom>
            <a:avLst/>
            <a:gdLst/>
            <a:ahLst/>
            <a:cxnLst/>
            <a:rect l="l" t="t" r="r" b="b"/>
            <a:pathLst>
              <a:path w="24764">
                <a:moveTo>
                  <a:pt x="0" y="0"/>
                </a:moveTo>
                <a:lnTo>
                  <a:pt x="2438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736" name="object 11736"/>
          <p:cNvSpPr/>
          <p:nvPr/>
        </p:nvSpPr>
        <p:spPr>
          <a:xfrm>
            <a:off x="1825332" y="6330661"/>
            <a:ext cx="16885" cy="0"/>
          </a:xfrm>
          <a:custGeom>
            <a:avLst/>
            <a:gdLst/>
            <a:ahLst/>
            <a:cxnLst/>
            <a:rect l="l" t="t" r="r" b="b"/>
            <a:pathLst>
              <a:path w="24765">
                <a:moveTo>
                  <a:pt x="0" y="0"/>
                </a:moveTo>
                <a:lnTo>
                  <a:pt x="2438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737" name="object 11737"/>
          <p:cNvSpPr/>
          <p:nvPr/>
        </p:nvSpPr>
        <p:spPr>
          <a:xfrm>
            <a:off x="1909503" y="6330661"/>
            <a:ext cx="17750" cy="0"/>
          </a:xfrm>
          <a:custGeom>
            <a:avLst/>
            <a:gdLst/>
            <a:ahLst/>
            <a:cxnLst/>
            <a:rect l="l" t="t" r="r" b="b"/>
            <a:pathLst>
              <a:path w="26035">
                <a:moveTo>
                  <a:pt x="0" y="0"/>
                </a:moveTo>
                <a:lnTo>
                  <a:pt x="2590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738" name="object 11738"/>
          <p:cNvSpPr/>
          <p:nvPr/>
        </p:nvSpPr>
        <p:spPr>
          <a:xfrm>
            <a:off x="1909503" y="6329622"/>
            <a:ext cx="17750" cy="0"/>
          </a:xfrm>
          <a:custGeom>
            <a:avLst/>
            <a:gdLst/>
            <a:ahLst/>
            <a:cxnLst/>
            <a:rect l="l" t="t" r="r" b="b"/>
            <a:pathLst>
              <a:path w="26035">
                <a:moveTo>
                  <a:pt x="0" y="0"/>
                </a:moveTo>
                <a:lnTo>
                  <a:pt x="2590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739" name="object 11739"/>
          <p:cNvSpPr/>
          <p:nvPr/>
        </p:nvSpPr>
        <p:spPr>
          <a:xfrm>
            <a:off x="1825332" y="6328583"/>
            <a:ext cx="16885" cy="0"/>
          </a:xfrm>
          <a:custGeom>
            <a:avLst/>
            <a:gdLst/>
            <a:ahLst/>
            <a:cxnLst/>
            <a:rect l="l" t="t" r="r" b="b"/>
            <a:pathLst>
              <a:path w="24765">
                <a:moveTo>
                  <a:pt x="0" y="0"/>
                </a:moveTo>
                <a:lnTo>
                  <a:pt x="2438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740" name="object 11740"/>
          <p:cNvSpPr/>
          <p:nvPr/>
        </p:nvSpPr>
        <p:spPr>
          <a:xfrm>
            <a:off x="1910542" y="6328583"/>
            <a:ext cx="16885" cy="0"/>
          </a:xfrm>
          <a:custGeom>
            <a:avLst/>
            <a:gdLst/>
            <a:ahLst/>
            <a:cxnLst/>
            <a:rect l="l" t="t" r="r" b="b"/>
            <a:pathLst>
              <a:path w="24764">
                <a:moveTo>
                  <a:pt x="0" y="0"/>
                </a:moveTo>
                <a:lnTo>
                  <a:pt x="2438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741" name="object 11741"/>
          <p:cNvSpPr/>
          <p:nvPr/>
        </p:nvSpPr>
        <p:spPr>
          <a:xfrm>
            <a:off x="1824293" y="6327543"/>
            <a:ext cx="17750" cy="0"/>
          </a:xfrm>
          <a:custGeom>
            <a:avLst/>
            <a:gdLst/>
            <a:ahLst/>
            <a:cxnLst/>
            <a:rect l="l" t="t" r="r" b="b"/>
            <a:pathLst>
              <a:path w="26034">
                <a:moveTo>
                  <a:pt x="0" y="0"/>
                </a:moveTo>
                <a:lnTo>
                  <a:pt x="2590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742" name="object 11742"/>
          <p:cNvSpPr/>
          <p:nvPr/>
        </p:nvSpPr>
        <p:spPr>
          <a:xfrm>
            <a:off x="1877290" y="6327543"/>
            <a:ext cx="50223" cy="0"/>
          </a:xfrm>
          <a:custGeom>
            <a:avLst/>
            <a:gdLst/>
            <a:ahLst/>
            <a:cxnLst/>
            <a:rect l="l" t="t" r="r" b="b"/>
            <a:pathLst>
              <a:path w="73660">
                <a:moveTo>
                  <a:pt x="0" y="0"/>
                </a:moveTo>
                <a:lnTo>
                  <a:pt x="7315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743" name="object 11743"/>
          <p:cNvSpPr/>
          <p:nvPr/>
        </p:nvSpPr>
        <p:spPr>
          <a:xfrm>
            <a:off x="1824293" y="6326504"/>
            <a:ext cx="17750" cy="0"/>
          </a:xfrm>
          <a:custGeom>
            <a:avLst/>
            <a:gdLst/>
            <a:ahLst/>
            <a:cxnLst/>
            <a:rect l="l" t="t" r="r" b="b"/>
            <a:pathLst>
              <a:path w="26034">
                <a:moveTo>
                  <a:pt x="0" y="0"/>
                </a:moveTo>
                <a:lnTo>
                  <a:pt x="2590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744" name="object 11744"/>
          <p:cNvSpPr/>
          <p:nvPr/>
        </p:nvSpPr>
        <p:spPr>
          <a:xfrm>
            <a:off x="1824293" y="6325466"/>
            <a:ext cx="17750" cy="0"/>
          </a:xfrm>
          <a:custGeom>
            <a:avLst/>
            <a:gdLst/>
            <a:ahLst/>
            <a:cxnLst/>
            <a:rect l="l" t="t" r="r" b="b"/>
            <a:pathLst>
              <a:path w="26034">
                <a:moveTo>
                  <a:pt x="0" y="0"/>
                </a:moveTo>
                <a:lnTo>
                  <a:pt x="2590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745" name="object 11745"/>
          <p:cNvSpPr/>
          <p:nvPr/>
        </p:nvSpPr>
        <p:spPr>
          <a:xfrm>
            <a:off x="1824293" y="6324427"/>
            <a:ext cx="16885" cy="0"/>
          </a:xfrm>
          <a:custGeom>
            <a:avLst/>
            <a:gdLst/>
            <a:ahLst/>
            <a:cxnLst/>
            <a:rect l="l" t="t" r="r" b="b"/>
            <a:pathLst>
              <a:path w="24765">
                <a:moveTo>
                  <a:pt x="0" y="0"/>
                </a:moveTo>
                <a:lnTo>
                  <a:pt x="2438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746" name="object 11746"/>
          <p:cNvSpPr/>
          <p:nvPr/>
        </p:nvSpPr>
        <p:spPr>
          <a:xfrm>
            <a:off x="1824293" y="6323388"/>
            <a:ext cx="16885" cy="0"/>
          </a:xfrm>
          <a:custGeom>
            <a:avLst/>
            <a:gdLst/>
            <a:ahLst/>
            <a:cxnLst/>
            <a:rect l="l" t="t" r="r" b="b"/>
            <a:pathLst>
              <a:path w="24765">
                <a:moveTo>
                  <a:pt x="0" y="0"/>
                </a:moveTo>
                <a:lnTo>
                  <a:pt x="2438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747" name="object 11747"/>
          <p:cNvSpPr/>
          <p:nvPr/>
        </p:nvSpPr>
        <p:spPr>
          <a:xfrm>
            <a:off x="1824293" y="6322348"/>
            <a:ext cx="16885" cy="0"/>
          </a:xfrm>
          <a:custGeom>
            <a:avLst/>
            <a:gdLst/>
            <a:ahLst/>
            <a:cxnLst/>
            <a:rect l="l" t="t" r="r" b="b"/>
            <a:pathLst>
              <a:path w="24765">
                <a:moveTo>
                  <a:pt x="0" y="0"/>
                </a:moveTo>
                <a:lnTo>
                  <a:pt x="2438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748" name="object 11748"/>
          <p:cNvSpPr/>
          <p:nvPr/>
        </p:nvSpPr>
        <p:spPr>
          <a:xfrm>
            <a:off x="1824293" y="6321309"/>
            <a:ext cx="16885" cy="0"/>
          </a:xfrm>
          <a:custGeom>
            <a:avLst/>
            <a:gdLst/>
            <a:ahLst/>
            <a:cxnLst/>
            <a:rect l="l" t="t" r="r" b="b"/>
            <a:pathLst>
              <a:path w="24765">
                <a:moveTo>
                  <a:pt x="0" y="0"/>
                </a:moveTo>
                <a:lnTo>
                  <a:pt x="2438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749" name="object 11749"/>
          <p:cNvSpPr/>
          <p:nvPr/>
        </p:nvSpPr>
        <p:spPr>
          <a:xfrm>
            <a:off x="1824293" y="6320270"/>
            <a:ext cx="16885" cy="0"/>
          </a:xfrm>
          <a:custGeom>
            <a:avLst/>
            <a:gdLst/>
            <a:ahLst/>
            <a:cxnLst/>
            <a:rect l="l" t="t" r="r" b="b"/>
            <a:pathLst>
              <a:path w="24765">
                <a:moveTo>
                  <a:pt x="0" y="0"/>
                </a:moveTo>
                <a:lnTo>
                  <a:pt x="2438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750" name="object 11750"/>
          <p:cNvSpPr/>
          <p:nvPr/>
        </p:nvSpPr>
        <p:spPr>
          <a:xfrm>
            <a:off x="1824293" y="6319231"/>
            <a:ext cx="16885" cy="0"/>
          </a:xfrm>
          <a:custGeom>
            <a:avLst/>
            <a:gdLst/>
            <a:ahLst/>
            <a:cxnLst/>
            <a:rect l="l" t="t" r="r" b="b"/>
            <a:pathLst>
              <a:path w="24765">
                <a:moveTo>
                  <a:pt x="0" y="0"/>
                </a:moveTo>
                <a:lnTo>
                  <a:pt x="2438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751" name="object 11751"/>
          <p:cNvSpPr/>
          <p:nvPr/>
        </p:nvSpPr>
        <p:spPr>
          <a:xfrm>
            <a:off x="1824293" y="6318192"/>
            <a:ext cx="16885" cy="0"/>
          </a:xfrm>
          <a:custGeom>
            <a:avLst/>
            <a:gdLst/>
            <a:ahLst/>
            <a:cxnLst/>
            <a:rect l="l" t="t" r="r" b="b"/>
            <a:pathLst>
              <a:path w="24765">
                <a:moveTo>
                  <a:pt x="0" y="0"/>
                </a:moveTo>
                <a:lnTo>
                  <a:pt x="2438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752" name="object 11752"/>
          <p:cNvSpPr/>
          <p:nvPr/>
        </p:nvSpPr>
        <p:spPr>
          <a:xfrm>
            <a:off x="1824293" y="6317153"/>
            <a:ext cx="16885" cy="0"/>
          </a:xfrm>
          <a:custGeom>
            <a:avLst/>
            <a:gdLst/>
            <a:ahLst/>
            <a:cxnLst/>
            <a:rect l="l" t="t" r="r" b="b"/>
            <a:pathLst>
              <a:path w="24765">
                <a:moveTo>
                  <a:pt x="0" y="0"/>
                </a:moveTo>
                <a:lnTo>
                  <a:pt x="2438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753" name="object 11753"/>
          <p:cNvSpPr/>
          <p:nvPr/>
        </p:nvSpPr>
        <p:spPr>
          <a:xfrm>
            <a:off x="1824293" y="6316113"/>
            <a:ext cx="16885" cy="0"/>
          </a:xfrm>
          <a:custGeom>
            <a:avLst/>
            <a:gdLst/>
            <a:ahLst/>
            <a:cxnLst/>
            <a:rect l="l" t="t" r="r" b="b"/>
            <a:pathLst>
              <a:path w="24765">
                <a:moveTo>
                  <a:pt x="0" y="0"/>
                </a:moveTo>
                <a:lnTo>
                  <a:pt x="2438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754" name="object 11754"/>
          <p:cNvSpPr/>
          <p:nvPr/>
        </p:nvSpPr>
        <p:spPr>
          <a:xfrm>
            <a:off x="1824293" y="6315074"/>
            <a:ext cx="16885" cy="0"/>
          </a:xfrm>
          <a:custGeom>
            <a:avLst/>
            <a:gdLst/>
            <a:ahLst/>
            <a:cxnLst/>
            <a:rect l="l" t="t" r="r" b="b"/>
            <a:pathLst>
              <a:path w="24765">
                <a:moveTo>
                  <a:pt x="0" y="0"/>
                </a:moveTo>
                <a:lnTo>
                  <a:pt x="2438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755" name="object 11755"/>
          <p:cNvSpPr/>
          <p:nvPr/>
        </p:nvSpPr>
        <p:spPr>
          <a:xfrm>
            <a:off x="1824293" y="6314035"/>
            <a:ext cx="16885" cy="0"/>
          </a:xfrm>
          <a:custGeom>
            <a:avLst/>
            <a:gdLst/>
            <a:ahLst/>
            <a:cxnLst/>
            <a:rect l="l" t="t" r="r" b="b"/>
            <a:pathLst>
              <a:path w="24765">
                <a:moveTo>
                  <a:pt x="0" y="0"/>
                </a:moveTo>
                <a:lnTo>
                  <a:pt x="2438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756" name="object 11756"/>
          <p:cNvSpPr/>
          <p:nvPr/>
        </p:nvSpPr>
        <p:spPr>
          <a:xfrm>
            <a:off x="1824293" y="6312996"/>
            <a:ext cx="17750" cy="0"/>
          </a:xfrm>
          <a:custGeom>
            <a:avLst/>
            <a:gdLst/>
            <a:ahLst/>
            <a:cxnLst/>
            <a:rect l="l" t="t" r="r" b="b"/>
            <a:pathLst>
              <a:path w="26034">
                <a:moveTo>
                  <a:pt x="0" y="0"/>
                </a:moveTo>
                <a:lnTo>
                  <a:pt x="2590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757" name="object 11757"/>
          <p:cNvSpPr/>
          <p:nvPr/>
        </p:nvSpPr>
        <p:spPr>
          <a:xfrm>
            <a:off x="1824293" y="6311958"/>
            <a:ext cx="17750" cy="0"/>
          </a:xfrm>
          <a:custGeom>
            <a:avLst/>
            <a:gdLst/>
            <a:ahLst/>
            <a:cxnLst/>
            <a:rect l="l" t="t" r="r" b="b"/>
            <a:pathLst>
              <a:path w="26034">
                <a:moveTo>
                  <a:pt x="0" y="0"/>
                </a:moveTo>
                <a:lnTo>
                  <a:pt x="2590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758" name="object 11758"/>
          <p:cNvSpPr/>
          <p:nvPr/>
        </p:nvSpPr>
        <p:spPr>
          <a:xfrm>
            <a:off x="1824293" y="6310919"/>
            <a:ext cx="17750" cy="0"/>
          </a:xfrm>
          <a:custGeom>
            <a:avLst/>
            <a:gdLst/>
            <a:ahLst/>
            <a:cxnLst/>
            <a:rect l="l" t="t" r="r" b="b"/>
            <a:pathLst>
              <a:path w="26034">
                <a:moveTo>
                  <a:pt x="0" y="0"/>
                </a:moveTo>
                <a:lnTo>
                  <a:pt x="2590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759" name="object 11759"/>
          <p:cNvSpPr/>
          <p:nvPr/>
        </p:nvSpPr>
        <p:spPr>
          <a:xfrm>
            <a:off x="1825332" y="6309879"/>
            <a:ext cx="16885" cy="0"/>
          </a:xfrm>
          <a:custGeom>
            <a:avLst/>
            <a:gdLst/>
            <a:ahLst/>
            <a:cxnLst/>
            <a:rect l="l" t="t" r="r" b="b"/>
            <a:pathLst>
              <a:path w="24765">
                <a:moveTo>
                  <a:pt x="0" y="0"/>
                </a:moveTo>
                <a:lnTo>
                  <a:pt x="2438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760" name="object 11760"/>
          <p:cNvSpPr/>
          <p:nvPr/>
        </p:nvSpPr>
        <p:spPr>
          <a:xfrm>
            <a:off x="1825332" y="6308840"/>
            <a:ext cx="16885" cy="0"/>
          </a:xfrm>
          <a:custGeom>
            <a:avLst/>
            <a:gdLst/>
            <a:ahLst/>
            <a:cxnLst/>
            <a:rect l="l" t="t" r="r" b="b"/>
            <a:pathLst>
              <a:path w="24765">
                <a:moveTo>
                  <a:pt x="0" y="0"/>
                </a:moveTo>
                <a:lnTo>
                  <a:pt x="2438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761" name="object 11761"/>
          <p:cNvSpPr/>
          <p:nvPr/>
        </p:nvSpPr>
        <p:spPr>
          <a:xfrm>
            <a:off x="1825332" y="6307801"/>
            <a:ext cx="17750" cy="0"/>
          </a:xfrm>
          <a:custGeom>
            <a:avLst/>
            <a:gdLst/>
            <a:ahLst/>
            <a:cxnLst/>
            <a:rect l="l" t="t" r="r" b="b"/>
            <a:pathLst>
              <a:path w="26034">
                <a:moveTo>
                  <a:pt x="0" y="0"/>
                </a:moveTo>
                <a:lnTo>
                  <a:pt x="2590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762" name="object 11762"/>
          <p:cNvSpPr/>
          <p:nvPr/>
        </p:nvSpPr>
        <p:spPr>
          <a:xfrm>
            <a:off x="1826371" y="6306762"/>
            <a:ext cx="16885" cy="0"/>
          </a:xfrm>
          <a:custGeom>
            <a:avLst/>
            <a:gdLst/>
            <a:ahLst/>
            <a:cxnLst/>
            <a:rect l="l" t="t" r="r" b="b"/>
            <a:pathLst>
              <a:path w="24765">
                <a:moveTo>
                  <a:pt x="0" y="0"/>
                </a:moveTo>
                <a:lnTo>
                  <a:pt x="2438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763" name="object 11763"/>
          <p:cNvSpPr/>
          <p:nvPr/>
        </p:nvSpPr>
        <p:spPr>
          <a:xfrm>
            <a:off x="1826371" y="6305723"/>
            <a:ext cx="17750" cy="0"/>
          </a:xfrm>
          <a:custGeom>
            <a:avLst/>
            <a:gdLst/>
            <a:ahLst/>
            <a:cxnLst/>
            <a:rect l="l" t="t" r="r" b="b"/>
            <a:pathLst>
              <a:path w="26034">
                <a:moveTo>
                  <a:pt x="0" y="0"/>
                </a:moveTo>
                <a:lnTo>
                  <a:pt x="2590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764" name="object 11764"/>
          <p:cNvSpPr/>
          <p:nvPr/>
        </p:nvSpPr>
        <p:spPr>
          <a:xfrm>
            <a:off x="1826371" y="6304683"/>
            <a:ext cx="19050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765" name="object 11765"/>
          <p:cNvSpPr/>
          <p:nvPr/>
        </p:nvSpPr>
        <p:spPr>
          <a:xfrm>
            <a:off x="1826371" y="6303644"/>
            <a:ext cx="19050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766" name="object 11766"/>
          <p:cNvSpPr/>
          <p:nvPr/>
        </p:nvSpPr>
        <p:spPr>
          <a:xfrm>
            <a:off x="1826371" y="6302605"/>
            <a:ext cx="19050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767" name="object 11767"/>
          <p:cNvSpPr/>
          <p:nvPr/>
        </p:nvSpPr>
        <p:spPr>
          <a:xfrm>
            <a:off x="1827410" y="6301566"/>
            <a:ext cx="19050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768" name="object 11768"/>
          <p:cNvSpPr/>
          <p:nvPr/>
        </p:nvSpPr>
        <p:spPr>
          <a:xfrm>
            <a:off x="1827410" y="6300527"/>
            <a:ext cx="19050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769" name="object 11769"/>
          <p:cNvSpPr/>
          <p:nvPr/>
        </p:nvSpPr>
        <p:spPr>
          <a:xfrm>
            <a:off x="1828449" y="6299489"/>
            <a:ext cx="19050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770" name="object 11770"/>
          <p:cNvSpPr/>
          <p:nvPr/>
        </p:nvSpPr>
        <p:spPr>
          <a:xfrm>
            <a:off x="1828449" y="6298450"/>
            <a:ext cx="19050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771" name="object 11771"/>
          <p:cNvSpPr/>
          <p:nvPr/>
        </p:nvSpPr>
        <p:spPr>
          <a:xfrm>
            <a:off x="1828449" y="6297410"/>
            <a:ext cx="19915" cy="0"/>
          </a:xfrm>
          <a:custGeom>
            <a:avLst/>
            <a:gdLst/>
            <a:ahLst/>
            <a:cxnLst/>
            <a:rect l="l" t="t" r="r" b="b"/>
            <a:pathLst>
              <a:path w="29209">
                <a:moveTo>
                  <a:pt x="0" y="0"/>
                </a:moveTo>
                <a:lnTo>
                  <a:pt x="2895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772" name="object 11772"/>
          <p:cNvSpPr/>
          <p:nvPr/>
        </p:nvSpPr>
        <p:spPr>
          <a:xfrm>
            <a:off x="1829488" y="6296371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773" name="object 11773"/>
          <p:cNvSpPr/>
          <p:nvPr/>
        </p:nvSpPr>
        <p:spPr>
          <a:xfrm>
            <a:off x="1830528" y="6295332"/>
            <a:ext cx="19915" cy="0"/>
          </a:xfrm>
          <a:custGeom>
            <a:avLst/>
            <a:gdLst/>
            <a:ahLst/>
            <a:cxnLst/>
            <a:rect l="l" t="t" r="r" b="b"/>
            <a:pathLst>
              <a:path w="29209">
                <a:moveTo>
                  <a:pt x="0" y="0"/>
                </a:moveTo>
                <a:lnTo>
                  <a:pt x="2895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774" name="object 11774"/>
          <p:cNvSpPr/>
          <p:nvPr/>
        </p:nvSpPr>
        <p:spPr>
          <a:xfrm>
            <a:off x="1831566" y="6294293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8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775" name="object 11775"/>
          <p:cNvSpPr/>
          <p:nvPr/>
        </p:nvSpPr>
        <p:spPr>
          <a:xfrm>
            <a:off x="1824293" y="6293774"/>
            <a:ext cx="103913" cy="59228"/>
          </a:xfrm>
          <a:prstGeom prst="rect">
            <a:avLst/>
          </a:prstGeom>
          <a:blipFill>
            <a:blip r:embed="rId6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776" name="object 11776"/>
          <p:cNvSpPr/>
          <p:nvPr/>
        </p:nvSpPr>
        <p:spPr>
          <a:xfrm>
            <a:off x="1831047" y="6284422"/>
            <a:ext cx="80014" cy="10390"/>
          </a:xfrm>
          <a:prstGeom prst="rect">
            <a:avLst/>
          </a:prstGeom>
          <a:blipFill>
            <a:blip r:embed="rId6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777" name="object 11777"/>
          <p:cNvSpPr/>
          <p:nvPr/>
        </p:nvSpPr>
        <p:spPr>
          <a:xfrm>
            <a:off x="1751037" y="6283382"/>
            <a:ext cx="21821" cy="58189"/>
          </a:xfrm>
          <a:prstGeom prst="rect">
            <a:avLst/>
          </a:prstGeom>
          <a:blipFill>
            <a:blip r:embed="rId6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778" name="object 11778"/>
          <p:cNvSpPr/>
          <p:nvPr/>
        </p:nvSpPr>
        <p:spPr>
          <a:xfrm>
            <a:off x="1837286" y="6283382"/>
            <a:ext cx="74814" cy="2078"/>
          </a:xfrm>
          <a:prstGeom prst="rect">
            <a:avLst/>
          </a:prstGeom>
          <a:blipFill>
            <a:blip r:embed="rId6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779" name="object 11779"/>
          <p:cNvSpPr/>
          <p:nvPr/>
        </p:nvSpPr>
        <p:spPr>
          <a:xfrm>
            <a:off x="1839364" y="6268835"/>
            <a:ext cx="73775" cy="15586"/>
          </a:xfrm>
          <a:prstGeom prst="rect">
            <a:avLst/>
          </a:prstGeom>
          <a:blipFill>
            <a:blip r:embed="rId6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780" name="object 11780"/>
          <p:cNvSpPr/>
          <p:nvPr/>
        </p:nvSpPr>
        <p:spPr>
          <a:xfrm>
            <a:off x="8982594" y="467586"/>
            <a:ext cx="2185555" cy="0"/>
          </a:xfrm>
          <a:custGeom>
            <a:avLst/>
            <a:gdLst/>
            <a:ahLst/>
            <a:cxnLst/>
            <a:rect l="l" t="t" r="r" b="b"/>
            <a:pathLst>
              <a:path w="3205480">
                <a:moveTo>
                  <a:pt x="0" y="0"/>
                </a:moveTo>
                <a:lnTo>
                  <a:pt x="32049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781" name="object 11781"/>
          <p:cNvSpPr/>
          <p:nvPr/>
        </p:nvSpPr>
        <p:spPr>
          <a:xfrm>
            <a:off x="2453986" y="6550428"/>
            <a:ext cx="8714076" cy="0"/>
          </a:xfrm>
          <a:custGeom>
            <a:avLst/>
            <a:gdLst/>
            <a:ahLst/>
            <a:cxnLst/>
            <a:rect l="l" t="t" r="r" b="b"/>
            <a:pathLst>
              <a:path w="12780644">
                <a:moveTo>
                  <a:pt x="0" y="0"/>
                </a:moveTo>
                <a:lnTo>
                  <a:pt x="12780264" y="0"/>
                </a:lnTo>
              </a:path>
            </a:pathLst>
          </a:custGeom>
          <a:ln w="1524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782" name="object 11782"/>
          <p:cNvSpPr/>
          <p:nvPr/>
        </p:nvSpPr>
        <p:spPr>
          <a:xfrm>
            <a:off x="1334885" y="389650"/>
            <a:ext cx="7491845" cy="77932"/>
          </a:xfrm>
          <a:custGeom>
            <a:avLst/>
            <a:gdLst/>
            <a:ahLst/>
            <a:cxnLst/>
            <a:rect l="l" t="t" r="r" b="b"/>
            <a:pathLst>
              <a:path w="10988040" h="114300">
                <a:moveTo>
                  <a:pt x="0" y="114300"/>
                </a:moveTo>
                <a:lnTo>
                  <a:pt x="10988040" y="114300"/>
                </a:lnTo>
                <a:lnTo>
                  <a:pt x="10988040" y="0"/>
                </a:lnTo>
                <a:lnTo>
                  <a:pt x="0" y="0"/>
                </a:lnTo>
                <a:lnTo>
                  <a:pt x="0" y="11430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783" name="object 11783"/>
          <p:cNvSpPr/>
          <p:nvPr/>
        </p:nvSpPr>
        <p:spPr>
          <a:xfrm>
            <a:off x="1334884" y="389654"/>
            <a:ext cx="7491845" cy="0"/>
          </a:xfrm>
          <a:custGeom>
            <a:avLst/>
            <a:gdLst/>
            <a:ahLst/>
            <a:cxnLst/>
            <a:rect l="l" t="t" r="r" b="b"/>
            <a:pathLst>
              <a:path w="10988040">
                <a:moveTo>
                  <a:pt x="1098804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784" name="object 11784"/>
          <p:cNvSpPr/>
          <p:nvPr/>
        </p:nvSpPr>
        <p:spPr>
          <a:xfrm>
            <a:off x="1334881" y="389654"/>
            <a:ext cx="0" cy="77932"/>
          </a:xfrm>
          <a:custGeom>
            <a:avLst/>
            <a:gdLst/>
            <a:ahLst/>
            <a:cxnLst/>
            <a:rect l="l" t="t" r="r" b="b"/>
            <a:pathLst>
              <a:path h="114300">
                <a:moveTo>
                  <a:pt x="0" y="0"/>
                </a:moveTo>
                <a:lnTo>
                  <a:pt x="0" y="11430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785" name="object 11785"/>
          <p:cNvSpPr/>
          <p:nvPr/>
        </p:nvSpPr>
        <p:spPr>
          <a:xfrm>
            <a:off x="1334881" y="467586"/>
            <a:ext cx="7491845" cy="0"/>
          </a:xfrm>
          <a:custGeom>
            <a:avLst/>
            <a:gdLst/>
            <a:ahLst/>
            <a:cxnLst/>
            <a:rect l="l" t="t" r="r" b="b"/>
            <a:pathLst>
              <a:path w="10988040">
                <a:moveTo>
                  <a:pt x="0" y="0"/>
                </a:moveTo>
                <a:lnTo>
                  <a:pt x="1098804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786" name="object 11786"/>
          <p:cNvSpPr/>
          <p:nvPr/>
        </p:nvSpPr>
        <p:spPr>
          <a:xfrm>
            <a:off x="8826730" y="389654"/>
            <a:ext cx="0" cy="77932"/>
          </a:xfrm>
          <a:custGeom>
            <a:avLst/>
            <a:gdLst/>
            <a:ahLst/>
            <a:cxnLst/>
            <a:rect l="l" t="t" r="r" b="b"/>
            <a:pathLst>
              <a:path h="114300">
                <a:moveTo>
                  <a:pt x="0" y="11430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787" name="object 11787"/>
          <p:cNvSpPr txBox="1"/>
          <p:nvPr/>
        </p:nvSpPr>
        <p:spPr>
          <a:xfrm>
            <a:off x="1182855" y="6501261"/>
            <a:ext cx="1239549" cy="145937"/>
          </a:xfrm>
          <a:prstGeom prst="rect">
            <a:avLst/>
          </a:prstGeom>
        </p:spPr>
        <p:txBody>
          <a:bodyPr vert="horz" wrap="square" lIns="0" tIns="9525" rIns="0" bIns="0" rtlCol="0">
            <a:spAutoFit/>
          </a:bodyPr>
          <a:lstStyle/>
          <a:p>
            <a:pPr marL="8659" defTabSz="623438">
              <a:spcBef>
                <a:spcPts val="75"/>
              </a:spcBef>
            </a:pPr>
            <a:r>
              <a:rPr sz="443" spc="631" dirty="0">
                <a:solidFill>
                  <a:prstClr val="black"/>
                </a:solidFill>
                <a:latin typeface="Arial Narrow"/>
                <a:cs typeface="Arial Narrow"/>
              </a:rPr>
              <a:t></a:t>
            </a:r>
            <a:r>
              <a:rPr sz="443" spc="-3" dirty="0">
                <a:solidFill>
                  <a:prstClr val="black"/>
                </a:solidFill>
                <a:latin typeface="Arial Narrow"/>
                <a:cs typeface="Arial Narrow"/>
              </a:rPr>
              <a:t> </a:t>
            </a:r>
            <a:r>
              <a:rPr sz="443" spc="89" dirty="0">
                <a:solidFill>
                  <a:prstClr val="black"/>
                </a:solidFill>
                <a:latin typeface="Arial Narrow"/>
                <a:cs typeface="Arial Narrow"/>
              </a:rPr>
              <a:t></a:t>
            </a:r>
            <a:r>
              <a:rPr sz="443" spc="-3" dirty="0">
                <a:solidFill>
                  <a:prstClr val="black"/>
                </a:solidFill>
                <a:latin typeface="Arial Narrow"/>
                <a:cs typeface="Arial Narrow"/>
              </a:rPr>
              <a:t> </a:t>
            </a:r>
            <a:r>
              <a:rPr sz="443" spc="358" dirty="0">
                <a:solidFill>
                  <a:prstClr val="black"/>
                </a:solidFill>
                <a:latin typeface="Arial Narrow"/>
                <a:cs typeface="Arial Narrow"/>
              </a:rPr>
              <a:t></a:t>
            </a:r>
            <a:r>
              <a:rPr sz="443" spc="-17" dirty="0">
                <a:solidFill>
                  <a:prstClr val="black"/>
                </a:solidFill>
                <a:latin typeface="Arial Narrow"/>
                <a:cs typeface="Arial Narrow"/>
              </a:rPr>
              <a:t> </a:t>
            </a:r>
            <a:r>
              <a:rPr sz="443" spc="450" dirty="0">
                <a:solidFill>
                  <a:prstClr val="black"/>
                </a:solidFill>
                <a:latin typeface="Arial Narrow"/>
                <a:cs typeface="Arial Narrow"/>
              </a:rPr>
              <a:t></a:t>
            </a:r>
            <a:r>
              <a:rPr sz="443" spc="-3" dirty="0">
                <a:solidFill>
                  <a:prstClr val="black"/>
                </a:solidFill>
                <a:latin typeface="Arial Narrow"/>
                <a:cs typeface="Arial Narrow"/>
              </a:rPr>
              <a:t> </a:t>
            </a:r>
            <a:r>
              <a:rPr sz="443" spc="-85" dirty="0">
                <a:solidFill>
                  <a:prstClr val="black"/>
                </a:solidFill>
                <a:latin typeface="Arial Narrow"/>
                <a:cs typeface="Arial Narrow"/>
              </a:rPr>
              <a:t></a:t>
            </a:r>
            <a:r>
              <a:rPr sz="443" spc="-72" dirty="0">
                <a:solidFill>
                  <a:prstClr val="black"/>
                </a:solidFill>
                <a:latin typeface="Arial Narrow"/>
                <a:cs typeface="Arial Narrow"/>
              </a:rPr>
              <a:t> </a:t>
            </a:r>
            <a:r>
              <a:rPr sz="443" dirty="0">
                <a:solidFill>
                  <a:prstClr val="black"/>
                </a:solidFill>
                <a:latin typeface="Arial Narrow"/>
                <a:cs typeface="Arial Narrow"/>
              </a:rPr>
              <a:t></a:t>
            </a:r>
            <a:r>
              <a:rPr sz="443" spc="-7" dirty="0">
                <a:solidFill>
                  <a:prstClr val="black"/>
                </a:solidFill>
                <a:latin typeface="Arial Narrow"/>
                <a:cs typeface="Arial Narrow"/>
              </a:rPr>
              <a:t> </a:t>
            </a:r>
            <a:r>
              <a:rPr sz="443" spc="450" dirty="0">
                <a:solidFill>
                  <a:prstClr val="black"/>
                </a:solidFill>
                <a:latin typeface="Arial Narrow"/>
                <a:cs typeface="Arial Narrow"/>
              </a:rPr>
              <a:t></a:t>
            </a:r>
            <a:r>
              <a:rPr sz="443" spc="-10" dirty="0">
                <a:solidFill>
                  <a:prstClr val="black"/>
                </a:solidFill>
                <a:latin typeface="Arial Narrow"/>
                <a:cs typeface="Arial Narrow"/>
              </a:rPr>
              <a:t> </a:t>
            </a:r>
            <a:r>
              <a:rPr sz="443" spc="358" dirty="0">
                <a:solidFill>
                  <a:prstClr val="black"/>
                </a:solidFill>
                <a:latin typeface="Arial Narrow"/>
                <a:cs typeface="Arial Narrow"/>
              </a:rPr>
              <a:t></a:t>
            </a:r>
            <a:r>
              <a:rPr sz="443" spc="-7" dirty="0">
                <a:solidFill>
                  <a:prstClr val="black"/>
                </a:solidFill>
                <a:latin typeface="Arial Narrow"/>
                <a:cs typeface="Arial Narrow"/>
              </a:rPr>
              <a:t> </a:t>
            </a:r>
            <a:r>
              <a:rPr sz="443" dirty="0">
                <a:solidFill>
                  <a:prstClr val="black"/>
                </a:solidFill>
                <a:latin typeface="Arial Narrow"/>
                <a:cs typeface="Arial Narrow"/>
              </a:rPr>
              <a:t></a:t>
            </a:r>
            <a:r>
              <a:rPr sz="443" spc="-7" dirty="0">
                <a:solidFill>
                  <a:prstClr val="black"/>
                </a:solidFill>
                <a:latin typeface="Arial Narrow"/>
                <a:cs typeface="Arial Narrow"/>
              </a:rPr>
              <a:t> </a:t>
            </a:r>
            <a:r>
              <a:rPr sz="443" spc="450" dirty="0">
                <a:solidFill>
                  <a:prstClr val="black"/>
                </a:solidFill>
                <a:latin typeface="Arial Narrow"/>
                <a:cs typeface="Arial Narrow"/>
              </a:rPr>
              <a:t></a:t>
            </a:r>
            <a:r>
              <a:rPr sz="443" spc="-10" dirty="0">
                <a:solidFill>
                  <a:prstClr val="black"/>
                </a:solidFill>
                <a:latin typeface="Arial Narrow"/>
                <a:cs typeface="Arial Narrow"/>
              </a:rPr>
              <a:t> </a:t>
            </a:r>
            <a:r>
              <a:rPr sz="443" spc="89" dirty="0">
                <a:solidFill>
                  <a:prstClr val="black"/>
                </a:solidFill>
                <a:latin typeface="Arial Narrow"/>
                <a:cs typeface="Arial Narrow"/>
              </a:rPr>
              <a:t></a:t>
            </a:r>
            <a:r>
              <a:rPr sz="443" spc="-3" dirty="0">
                <a:solidFill>
                  <a:prstClr val="black"/>
                </a:solidFill>
                <a:latin typeface="Arial Narrow"/>
                <a:cs typeface="Arial Narrow"/>
              </a:rPr>
              <a:t> </a:t>
            </a:r>
            <a:r>
              <a:rPr sz="443" spc="392" dirty="0">
                <a:solidFill>
                  <a:prstClr val="black"/>
                </a:solidFill>
                <a:latin typeface="Arial Narrow"/>
                <a:cs typeface="Arial Narrow"/>
              </a:rPr>
              <a:t>  </a:t>
            </a:r>
            <a:r>
              <a:rPr sz="443" spc="-27" dirty="0">
                <a:solidFill>
                  <a:prstClr val="black"/>
                </a:solidFill>
                <a:latin typeface="Arial Narrow"/>
                <a:cs typeface="Arial Narrow"/>
              </a:rPr>
              <a:t></a:t>
            </a:r>
            <a:r>
              <a:rPr sz="443" spc="37" dirty="0">
                <a:solidFill>
                  <a:prstClr val="black"/>
                </a:solidFill>
                <a:latin typeface="Arial Narrow"/>
                <a:cs typeface="Arial Narrow"/>
              </a:rPr>
              <a:t> </a:t>
            </a:r>
            <a:r>
              <a:rPr sz="443" spc="631" dirty="0">
                <a:solidFill>
                  <a:prstClr val="black"/>
                </a:solidFill>
                <a:latin typeface="Arial Narrow"/>
                <a:cs typeface="Arial Narrow"/>
              </a:rPr>
              <a:t></a:t>
            </a:r>
            <a:r>
              <a:rPr sz="443" spc="-10" dirty="0">
                <a:solidFill>
                  <a:prstClr val="black"/>
                </a:solidFill>
                <a:latin typeface="Arial Narrow"/>
                <a:cs typeface="Arial Narrow"/>
              </a:rPr>
              <a:t> </a:t>
            </a:r>
            <a:r>
              <a:rPr sz="443" spc="450" dirty="0">
                <a:solidFill>
                  <a:prstClr val="black"/>
                </a:solidFill>
                <a:latin typeface="Arial Narrow"/>
                <a:cs typeface="Arial Narrow"/>
              </a:rPr>
              <a:t></a:t>
            </a:r>
            <a:r>
              <a:rPr sz="443" spc="-10" dirty="0">
                <a:solidFill>
                  <a:prstClr val="black"/>
                </a:solidFill>
                <a:latin typeface="Arial Narrow"/>
                <a:cs typeface="Arial Narrow"/>
              </a:rPr>
              <a:t> </a:t>
            </a:r>
            <a:r>
              <a:rPr sz="443" spc="450" dirty="0">
                <a:solidFill>
                  <a:prstClr val="black"/>
                </a:solidFill>
                <a:latin typeface="Arial Narrow"/>
                <a:cs typeface="Arial Narrow"/>
              </a:rPr>
              <a:t></a:t>
            </a:r>
            <a:r>
              <a:rPr sz="443" spc="-3" dirty="0">
                <a:solidFill>
                  <a:prstClr val="black"/>
                </a:solidFill>
                <a:latin typeface="Arial Narrow"/>
                <a:cs typeface="Arial Narrow"/>
              </a:rPr>
              <a:t> </a:t>
            </a:r>
            <a:r>
              <a:rPr sz="443" spc="-85" dirty="0">
                <a:solidFill>
                  <a:prstClr val="black"/>
                </a:solidFill>
                <a:latin typeface="Arial Narrow"/>
                <a:cs typeface="Arial Narrow"/>
              </a:rPr>
              <a:t></a:t>
            </a:r>
            <a:r>
              <a:rPr sz="443" spc="-72" dirty="0">
                <a:solidFill>
                  <a:prstClr val="black"/>
                </a:solidFill>
                <a:latin typeface="Arial Narrow"/>
                <a:cs typeface="Arial Narrow"/>
              </a:rPr>
              <a:t> </a:t>
            </a:r>
            <a:r>
              <a:rPr sz="443" spc="450" dirty="0">
                <a:solidFill>
                  <a:prstClr val="black"/>
                </a:solidFill>
                <a:latin typeface="Arial Narrow"/>
                <a:cs typeface="Arial Narrow"/>
              </a:rPr>
              <a:t></a:t>
            </a:r>
            <a:r>
              <a:rPr sz="443" spc="-3" dirty="0">
                <a:solidFill>
                  <a:prstClr val="black"/>
                </a:solidFill>
                <a:latin typeface="Arial Narrow"/>
                <a:cs typeface="Arial Narrow"/>
              </a:rPr>
              <a:t> </a:t>
            </a:r>
            <a:r>
              <a:rPr sz="443" spc="450" dirty="0">
                <a:solidFill>
                  <a:prstClr val="black"/>
                </a:solidFill>
                <a:latin typeface="Arial Narrow"/>
                <a:cs typeface="Arial Narrow"/>
              </a:rPr>
              <a:t></a:t>
            </a:r>
            <a:r>
              <a:rPr sz="443" spc="-10" dirty="0">
                <a:solidFill>
                  <a:prstClr val="black"/>
                </a:solidFill>
                <a:latin typeface="Arial Narrow"/>
                <a:cs typeface="Arial Narrow"/>
              </a:rPr>
              <a:t> </a:t>
            </a:r>
            <a:r>
              <a:rPr sz="443" spc="450" dirty="0">
                <a:solidFill>
                  <a:prstClr val="black"/>
                </a:solidFill>
                <a:latin typeface="Arial Narrow"/>
                <a:cs typeface="Arial Narrow"/>
              </a:rPr>
              <a:t></a:t>
            </a:r>
            <a:r>
              <a:rPr sz="443" spc="-3" dirty="0">
                <a:solidFill>
                  <a:prstClr val="black"/>
                </a:solidFill>
                <a:latin typeface="Arial Narrow"/>
                <a:cs typeface="Arial Narrow"/>
              </a:rPr>
              <a:t> </a:t>
            </a:r>
            <a:r>
              <a:rPr sz="443" spc="89" dirty="0">
                <a:solidFill>
                  <a:prstClr val="black"/>
                </a:solidFill>
                <a:latin typeface="Arial Narrow"/>
                <a:cs typeface="Arial Narrow"/>
              </a:rPr>
              <a:t></a:t>
            </a:r>
            <a:r>
              <a:rPr sz="443" spc="-3" dirty="0">
                <a:solidFill>
                  <a:prstClr val="black"/>
                </a:solidFill>
                <a:latin typeface="Arial Narrow"/>
                <a:cs typeface="Arial Narrow"/>
              </a:rPr>
              <a:t> </a:t>
            </a:r>
            <a:r>
              <a:rPr sz="443" spc="-85" dirty="0">
                <a:solidFill>
                  <a:prstClr val="black"/>
                </a:solidFill>
                <a:latin typeface="Arial Narrow"/>
                <a:cs typeface="Arial Narrow"/>
              </a:rPr>
              <a:t></a:t>
            </a:r>
            <a:r>
              <a:rPr sz="443" spc="-72" dirty="0">
                <a:solidFill>
                  <a:prstClr val="black"/>
                </a:solidFill>
                <a:latin typeface="Arial Narrow"/>
                <a:cs typeface="Arial Narrow"/>
              </a:rPr>
              <a:t> </a:t>
            </a:r>
            <a:r>
              <a:rPr sz="443" spc="450" dirty="0">
                <a:solidFill>
                  <a:prstClr val="black"/>
                </a:solidFill>
                <a:latin typeface="Arial Narrow"/>
                <a:cs typeface="Arial Narrow"/>
              </a:rPr>
              <a:t>  </a:t>
            </a:r>
            <a:r>
              <a:rPr sz="443" spc="191" dirty="0">
                <a:solidFill>
                  <a:prstClr val="black"/>
                </a:solidFill>
                <a:latin typeface="Arial Narrow"/>
                <a:cs typeface="Arial Narrow"/>
              </a:rPr>
              <a:t> </a:t>
            </a:r>
            <a:r>
              <a:rPr sz="443" spc="-27" dirty="0">
                <a:solidFill>
                  <a:prstClr val="black"/>
                </a:solidFill>
                <a:latin typeface="Arial Narrow"/>
                <a:cs typeface="Arial Narrow"/>
              </a:rPr>
              <a:t>  </a:t>
            </a:r>
            <a:r>
              <a:rPr sz="443" spc="27" dirty="0">
                <a:solidFill>
                  <a:prstClr val="black"/>
                </a:solidFill>
                <a:latin typeface="Arial Narrow"/>
                <a:cs typeface="Arial Narrow"/>
              </a:rPr>
              <a:t> </a:t>
            </a:r>
            <a:r>
              <a:rPr sz="443" spc="631" dirty="0">
                <a:solidFill>
                  <a:prstClr val="black"/>
                </a:solidFill>
                <a:latin typeface="Arial Narrow"/>
                <a:cs typeface="Arial Narrow"/>
              </a:rPr>
              <a:t></a:t>
            </a:r>
            <a:r>
              <a:rPr sz="443" spc="-3" dirty="0">
                <a:solidFill>
                  <a:prstClr val="black"/>
                </a:solidFill>
                <a:latin typeface="Arial Narrow"/>
                <a:cs typeface="Arial Narrow"/>
              </a:rPr>
              <a:t> </a:t>
            </a:r>
            <a:r>
              <a:rPr sz="443" spc="-85" dirty="0">
                <a:solidFill>
                  <a:prstClr val="black"/>
                </a:solidFill>
                <a:latin typeface="Arial Narrow"/>
                <a:cs typeface="Arial Narrow"/>
              </a:rPr>
              <a:t>    </a:t>
            </a:r>
            <a:r>
              <a:rPr sz="443" spc="-72" dirty="0">
                <a:solidFill>
                  <a:prstClr val="black"/>
                </a:solidFill>
                <a:latin typeface="Arial Narrow"/>
                <a:cs typeface="Arial Narrow"/>
              </a:rPr>
              <a:t> </a:t>
            </a:r>
            <a:r>
              <a:rPr sz="443" spc="450" dirty="0">
                <a:solidFill>
                  <a:prstClr val="black"/>
                </a:solidFill>
                <a:latin typeface="Arial Narrow"/>
                <a:cs typeface="Arial Narrow"/>
              </a:rPr>
              <a:t></a:t>
            </a:r>
            <a:r>
              <a:rPr sz="443" spc="-10" dirty="0">
                <a:solidFill>
                  <a:prstClr val="black"/>
                </a:solidFill>
                <a:latin typeface="Arial Narrow"/>
                <a:cs typeface="Arial Narrow"/>
              </a:rPr>
              <a:t> </a:t>
            </a:r>
            <a:r>
              <a:rPr sz="443" spc="450" dirty="0">
                <a:solidFill>
                  <a:prstClr val="black"/>
                </a:solidFill>
                <a:latin typeface="Arial Narrow"/>
                <a:cs typeface="Arial Narrow"/>
              </a:rPr>
              <a:t></a:t>
            </a:r>
            <a:r>
              <a:rPr sz="443" spc="-3" dirty="0">
                <a:solidFill>
                  <a:prstClr val="black"/>
                </a:solidFill>
                <a:latin typeface="Arial Narrow"/>
                <a:cs typeface="Arial Narrow"/>
              </a:rPr>
              <a:t> </a:t>
            </a:r>
            <a:r>
              <a:rPr sz="443" spc="450" dirty="0">
                <a:solidFill>
                  <a:prstClr val="black"/>
                </a:solidFill>
                <a:latin typeface="Arial Narrow"/>
                <a:cs typeface="Arial Narrow"/>
              </a:rPr>
              <a:t></a:t>
            </a:r>
            <a:r>
              <a:rPr sz="443" spc="-10" dirty="0">
                <a:solidFill>
                  <a:prstClr val="black"/>
                </a:solidFill>
                <a:latin typeface="Arial Narrow"/>
                <a:cs typeface="Arial Narrow"/>
              </a:rPr>
              <a:t> </a:t>
            </a:r>
            <a:r>
              <a:rPr sz="443" spc="-85" dirty="0">
                <a:solidFill>
                  <a:prstClr val="black"/>
                </a:solidFill>
                <a:latin typeface="Arial Narrow"/>
                <a:cs typeface="Arial Narrow"/>
              </a:rPr>
              <a:t>    </a:t>
            </a:r>
            <a:r>
              <a:rPr sz="443" spc="-72" dirty="0">
                <a:solidFill>
                  <a:prstClr val="black"/>
                </a:solidFill>
                <a:latin typeface="Arial Narrow"/>
                <a:cs typeface="Arial Narrow"/>
              </a:rPr>
              <a:t> </a:t>
            </a:r>
            <a:r>
              <a:rPr sz="443" spc="450" dirty="0">
                <a:solidFill>
                  <a:prstClr val="black"/>
                </a:solidFill>
                <a:latin typeface="Arial Narrow"/>
                <a:cs typeface="Arial Narrow"/>
              </a:rPr>
              <a:t></a:t>
            </a:r>
            <a:r>
              <a:rPr sz="443" spc="-3" dirty="0">
                <a:solidFill>
                  <a:prstClr val="black"/>
                </a:solidFill>
                <a:latin typeface="Arial Narrow"/>
                <a:cs typeface="Arial Narrow"/>
              </a:rPr>
              <a:t> </a:t>
            </a:r>
            <a:r>
              <a:rPr sz="443" spc="450" dirty="0">
                <a:solidFill>
                  <a:prstClr val="black"/>
                </a:solidFill>
                <a:latin typeface="Arial Narrow"/>
                <a:cs typeface="Arial Narrow"/>
              </a:rPr>
              <a:t></a:t>
            </a:r>
            <a:endParaRPr sz="443">
              <a:solidFill>
                <a:prstClr val="black"/>
              </a:solidFill>
              <a:latin typeface="Arial Narrow"/>
              <a:cs typeface="Arial Narrow"/>
            </a:endParaRPr>
          </a:p>
        </p:txBody>
      </p:sp>
      <p:sp>
        <p:nvSpPr>
          <p:cNvPr id="11788" name="object 11788"/>
          <p:cNvSpPr txBox="1"/>
          <p:nvPr/>
        </p:nvSpPr>
        <p:spPr>
          <a:xfrm>
            <a:off x="8094846" y="242203"/>
            <a:ext cx="632547" cy="141180"/>
          </a:xfrm>
          <a:prstGeom prst="rect">
            <a:avLst/>
          </a:prstGeom>
        </p:spPr>
        <p:txBody>
          <a:bodyPr vert="horz" wrap="square" lIns="0" tIns="9957" rIns="0" bIns="0" rtlCol="0">
            <a:spAutoFit/>
          </a:bodyPr>
          <a:lstStyle/>
          <a:p>
            <a:pPr marL="8659" defTabSz="623438">
              <a:spcBef>
                <a:spcPts val="78"/>
              </a:spcBef>
            </a:pPr>
            <a:r>
              <a:rPr sz="852" spc="-3" dirty="0">
                <a:solidFill>
                  <a:prstClr val="black"/>
                </a:solidFill>
                <a:latin typeface="Arial"/>
                <a:cs typeface="Arial"/>
              </a:rPr>
              <a:t>3950-003-00</a:t>
            </a:r>
            <a:endParaRPr sz="852">
              <a:solidFill>
                <a:prstClr val="black"/>
              </a:solidFill>
              <a:latin typeface="Arial"/>
              <a:cs typeface="Arial"/>
            </a:endParaRPr>
          </a:p>
        </p:txBody>
      </p:sp>
      <p:sp>
        <p:nvSpPr>
          <p:cNvPr id="11789" name="object 11789"/>
          <p:cNvSpPr txBox="1"/>
          <p:nvPr/>
        </p:nvSpPr>
        <p:spPr>
          <a:xfrm>
            <a:off x="8977014" y="295213"/>
            <a:ext cx="506990" cy="141180"/>
          </a:xfrm>
          <a:prstGeom prst="rect">
            <a:avLst/>
          </a:prstGeom>
        </p:spPr>
        <p:txBody>
          <a:bodyPr vert="horz" wrap="square" lIns="0" tIns="9957" rIns="0" bIns="0" rtlCol="0">
            <a:spAutoFit/>
          </a:bodyPr>
          <a:lstStyle/>
          <a:p>
            <a:pPr marL="8659" defTabSz="623438">
              <a:spcBef>
                <a:spcPts val="78"/>
              </a:spcBef>
            </a:pPr>
            <a:r>
              <a:rPr sz="852" dirty="0">
                <a:solidFill>
                  <a:prstClr val="black"/>
                </a:solidFill>
                <a:latin typeface="Arial"/>
                <a:cs typeface="Arial"/>
              </a:rPr>
              <a:t>LEVEL</a:t>
            </a:r>
            <a:r>
              <a:rPr sz="852" spc="-61" dirty="0">
                <a:solidFill>
                  <a:prstClr val="black"/>
                </a:solidFill>
                <a:latin typeface="Arial"/>
                <a:cs typeface="Arial"/>
              </a:rPr>
              <a:t> </a:t>
            </a:r>
            <a:r>
              <a:rPr sz="852" spc="-3" dirty="0">
                <a:solidFill>
                  <a:prstClr val="black"/>
                </a:solidFill>
                <a:latin typeface="Arial"/>
                <a:cs typeface="Arial"/>
              </a:rPr>
              <a:t>01</a:t>
            </a:r>
            <a:endParaRPr sz="852">
              <a:solidFill>
                <a:prstClr val="black"/>
              </a:solidFill>
              <a:latin typeface="Arial"/>
              <a:cs typeface="Arial"/>
            </a:endParaRPr>
          </a:p>
        </p:txBody>
      </p:sp>
      <p:sp>
        <p:nvSpPr>
          <p:cNvPr id="11790" name="object 11790"/>
          <p:cNvSpPr txBox="1"/>
          <p:nvPr/>
        </p:nvSpPr>
        <p:spPr>
          <a:xfrm>
            <a:off x="1342847" y="174809"/>
            <a:ext cx="5111461" cy="208029"/>
          </a:xfrm>
          <a:prstGeom prst="rect">
            <a:avLst/>
          </a:prstGeom>
        </p:spPr>
        <p:txBody>
          <a:bodyPr vert="horz" wrap="square" lIns="0" tIns="8659" rIns="0" bIns="0" rtlCol="0">
            <a:spAutoFit/>
          </a:bodyPr>
          <a:lstStyle/>
          <a:p>
            <a:pPr marL="8659" defTabSz="623438">
              <a:spcBef>
                <a:spcPts val="68"/>
              </a:spcBef>
            </a:pPr>
            <a:r>
              <a:rPr sz="1295" spc="-10" dirty="0">
                <a:solidFill>
                  <a:prstClr val="black"/>
                </a:solidFill>
                <a:latin typeface="Arial"/>
                <a:cs typeface="Arial"/>
              </a:rPr>
              <a:t>CAÑADA COLLEGE </a:t>
            </a:r>
            <a:r>
              <a:rPr sz="1295" spc="-14" dirty="0">
                <a:solidFill>
                  <a:prstClr val="black"/>
                </a:solidFill>
                <a:latin typeface="Arial"/>
                <a:cs typeface="Arial"/>
              </a:rPr>
              <a:t>MATH, </a:t>
            </a:r>
            <a:r>
              <a:rPr sz="1295" spc="-10" dirty="0">
                <a:solidFill>
                  <a:prstClr val="black"/>
                </a:solidFill>
                <a:latin typeface="Arial"/>
                <a:cs typeface="Arial"/>
              </a:rPr>
              <a:t>SCIENCE </a:t>
            </a:r>
            <a:r>
              <a:rPr sz="1295" spc="-7" dirty="0">
                <a:solidFill>
                  <a:prstClr val="black"/>
                </a:solidFill>
                <a:latin typeface="Arial"/>
                <a:cs typeface="Arial"/>
              </a:rPr>
              <a:t>AND </a:t>
            </a:r>
            <a:r>
              <a:rPr sz="1295" spc="-10" dirty="0">
                <a:solidFill>
                  <a:prstClr val="black"/>
                </a:solidFill>
                <a:latin typeface="Arial"/>
                <a:cs typeface="Arial"/>
              </a:rPr>
              <a:t>TECHNOLOGY</a:t>
            </a:r>
            <a:r>
              <a:rPr sz="1295" spc="-116" dirty="0">
                <a:solidFill>
                  <a:prstClr val="black"/>
                </a:solidFill>
                <a:latin typeface="Arial"/>
                <a:cs typeface="Arial"/>
              </a:rPr>
              <a:t> </a:t>
            </a:r>
            <a:r>
              <a:rPr sz="1295" spc="-10" dirty="0">
                <a:solidFill>
                  <a:prstClr val="black"/>
                </a:solidFill>
                <a:latin typeface="Arial"/>
                <a:cs typeface="Arial"/>
              </a:rPr>
              <a:t>CENTER</a:t>
            </a:r>
            <a:endParaRPr sz="1295">
              <a:solidFill>
                <a:prstClr val="black"/>
              </a:solidFill>
              <a:latin typeface="Arial"/>
              <a:cs typeface="Arial"/>
            </a:endParaRPr>
          </a:p>
        </p:txBody>
      </p:sp>
      <p:sp>
        <p:nvSpPr>
          <p:cNvPr id="11791" name="object 11791"/>
          <p:cNvSpPr/>
          <p:nvPr/>
        </p:nvSpPr>
        <p:spPr>
          <a:xfrm>
            <a:off x="10814184" y="6273817"/>
            <a:ext cx="9092" cy="31173"/>
          </a:xfrm>
          <a:custGeom>
            <a:avLst/>
            <a:gdLst/>
            <a:ahLst/>
            <a:cxnLst/>
            <a:rect l="l" t="t" r="r" b="b"/>
            <a:pathLst>
              <a:path w="13334" h="45720">
                <a:moveTo>
                  <a:pt x="0" y="0"/>
                </a:moveTo>
                <a:lnTo>
                  <a:pt x="13246" y="4563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792" name="object 11792"/>
          <p:cNvSpPr/>
          <p:nvPr/>
        </p:nvSpPr>
        <p:spPr>
          <a:xfrm>
            <a:off x="10814184" y="6273817"/>
            <a:ext cx="32472" cy="8226"/>
          </a:xfrm>
          <a:custGeom>
            <a:avLst/>
            <a:gdLst/>
            <a:ahLst/>
            <a:cxnLst/>
            <a:rect l="l" t="t" r="r" b="b"/>
            <a:pathLst>
              <a:path w="47625" h="12065">
                <a:moveTo>
                  <a:pt x="0" y="0"/>
                </a:moveTo>
                <a:lnTo>
                  <a:pt x="47104" y="117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793" name="object 11793"/>
          <p:cNvSpPr/>
          <p:nvPr/>
        </p:nvSpPr>
        <p:spPr>
          <a:xfrm>
            <a:off x="10814188" y="6273815"/>
            <a:ext cx="95683" cy="91353"/>
          </a:xfrm>
          <a:custGeom>
            <a:avLst/>
            <a:gdLst/>
            <a:ahLst/>
            <a:cxnLst/>
            <a:rect l="l" t="t" r="r" b="b"/>
            <a:pathLst>
              <a:path w="140334" h="133984">
                <a:moveTo>
                  <a:pt x="139826" y="13394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794" name="object 11794"/>
          <p:cNvSpPr/>
          <p:nvPr/>
        </p:nvSpPr>
        <p:spPr>
          <a:xfrm>
            <a:off x="10909524" y="6233674"/>
            <a:ext cx="0" cy="263236"/>
          </a:xfrm>
          <a:custGeom>
            <a:avLst/>
            <a:gdLst/>
            <a:ahLst/>
            <a:cxnLst/>
            <a:rect l="l" t="t" r="r" b="b"/>
            <a:pathLst>
              <a:path h="386079">
                <a:moveTo>
                  <a:pt x="0" y="0"/>
                </a:moveTo>
                <a:lnTo>
                  <a:pt x="0" y="38563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795" name="object 11795"/>
          <p:cNvSpPr/>
          <p:nvPr/>
        </p:nvSpPr>
        <p:spPr>
          <a:xfrm>
            <a:off x="10909521" y="6365142"/>
            <a:ext cx="131618" cy="0"/>
          </a:xfrm>
          <a:custGeom>
            <a:avLst/>
            <a:gdLst/>
            <a:ahLst/>
            <a:cxnLst/>
            <a:rect l="l" t="t" r="r" b="b"/>
            <a:pathLst>
              <a:path w="193040">
                <a:moveTo>
                  <a:pt x="1928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796" name="object 11796"/>
          <p:cNvSpPr/>
          <p:nvPr/>
        </p:nvSpPr>
        <p:spPr>
          <a:xfrm>
            <a:off x="10778057" y="6232667"/>
            <a:ext cx="264102" cy="264102"/>
          </a:xfrm>
          <a:custGeom>
            <a:avLst/>
            <a:gdLst/>
            <a:ahLst/>
            <a:cxnLst/>
            <a:rect l="l" t="t" r="r" b="b"/>
            <a:pathLst>
              <a:path w="387350" h="387350">
                <a:moveTo>
                  <a:pt x="387108" y="192824"/>
                </a:moveTo>
                <a:lnTo>
                  <a:pt x="381984" y="237421"/>
                </a:lnTo>
                <a:lnTo>
                  <a:pt x="367386" y="278335"/>
                </a:lnTo>
                <a:lnTo>
                  <a:pt x="344471" y="314408"/>
                </a:lnTo>
                <a:lnTo>
                  <a:pt x="314398" y="344482"/>
                </a:lnTo>
                <a:lnTo>
                  <a:pt x="278327" y="367398"/>
                </a:lnTo>
                <a:lnTo>
                  <a:pt x="237416" y="381997"/>
                </a:lnTo>
                <a:lnTo>
                  <a:pt x="192824" y="387121"/>
                </a:lnTo>
                <a:lnTo>
                  <a:pt x="148308" y="381997"/>
                </a:lnTo>
                <a:lnTo>
                  <a:pt x="107604" y="367398"/>
                </a:lnTo>
                <a:lnTo>
                  <a:pt x="71819" y="344482"/>
                </a:lnTo>
                <a:lnTo>
                  <a:pt x="42058" y="314408"/>
                </a:lnTo>
                <a:lnTo>
                  <a:pt x="19430" y="278335"/>
                </a:lnTo>
                <a:lnTo>
                  <a:pt x="5042" y="237421"/>
                </a:lnTo>
                <a:lnTo>
                  <a:pt x="0" y="192824"/>
                </a:lnTo>
                <a:lnTo>
                  <a:pt x="5042" y="148308"/>
                </a:lnTo>
                <a:lnTo>
                  <a:pt x="19430" y="107604"/>
                </a:lnTo>
                <a:lnTo>
                  <a:pt x="42058" y="71819"/>
                </a:lnTo>
                <a:lnTo>
                  <a:pt x="71819" y="42058"/>
                </a:lnTo>
                <a:lnTo>
                  <a:pt x="107604" y="19430"/>
                </a:lnTo>
                <a:lnTo>
                  <a:pt x="148308" y="5042"/>
                </a:lnTo>
                <a:lnTo>
                  <a:pt x="192824" y="0"/>
                </a:lnTo>
                <a:lnTo>
                  <a:pt x="237416" y="5042"/>
                </a:lnTo>
                <a:lnTo>
                  <a:pt x="278327" y="19430"/>
                </a:lnTo>
                <a:lnTo>
                  <a:pt x="314398" y="42058"/>
                </a:lnTo>
                <a:lnTo>
                  <a:pt x="344471" y="71819"/>
                </a:lnTo>
                <a:lnTo>
                  <a:pt x="367386" y="107604"/>
                </a:lnTo>
                <a:lnTo>
                  <a:pt x="381984" y="148308"/>
                </a:lnTo>
                <a:lnTo>
                  <a:pt x="387108" y="192824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797" name="object 11797"/>
          <p:cNvSpPr/>
          <p:nvPr/>
        </p:nvSpPr>
        <p:spPr>
          <a:xfrm>
            <a:off x="10778056" y="6365142"/>
            <a:ext cx="131618" cy="0"/>
          </a:xfrm>
          <a:custGeom>
            <a:avLst/>
            <a:gdLst/>
            <a:ahLst/>
            <a:cxnLst/>
            <a:rect l="l" t="t" r="r" b="b"/>
            <a:pathLst>
              <a:path w="193040">
                <a:moveTo>
                  <a:pt x="0" y="0"/>
                </a:moveTo>
                <a:lnTo>
                  <a:pt x="192824" y="0"/>
                </a:lnTo>
              </a:path>
            </a:pathLst>
          </a:custGeom>
          <a:ln w="2649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798" name="object 11798"/>
          <p:cNvSpPr/>
          <p:nvPr/>
        </p:nvSpPr>
        <p:spPr>
          <a:xfrm>
            <a:off x="10778056" y="6374174"/>
            <a:ext cx="131618" cy="0"/>
          </a:xfrm>
          <a:custGeom>
            <a:avLst/>
            <a:gdLst/>
            <a:ahLst/>
            <a:cxnLst/>
            <a:rect l="l" t="t" r="r" b="b"/>
            <a:pathLst>
              <a:path w="193040">
                <a:moveTo>
                  <a:pt x="0" y="0"/>
                </a:moveTo>
                <a:lnTo>
                  <a:pt x="1928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799" name="object 11799"/>
          <p:cNvSpPr/>
          <p:nvPr/>
        </p:nvSpPr>
        <p:spPr>
          <a:xfrm>
            <a:off x="10909524" y="6356111"/>
            <a:ext cx="0" cy="18184"/>
          </a:xfrm>
          <a:custGeom>
            <a:avLst/>
            <a:gdLst/>
            <a:ahLst/>
            <a:cxnLst/>
            <a:rect l="l" t="t" r="r" b="b"/>
            <a:pathLst>
              <a:path h="26670">
                <a:moveTo>
                  <a:pt x="0" y="2649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800" name="object 11800"/>
          <p:cNvSpPr/>
          <p:nvPr/>
        </p:nvSpPr>
        <p:spPr>
          <a:xfrm>
            <a:off x="10778053" y="6356109"/>
            <a:ext cx="131618" cy="0"/>
          </a:xfrm>
          <a:custGeom>
            <a:avLst/>
            <a:gdLst/>
            <a:ahLst/>
            <a:cxnLst/>
            <a:rect l="l" t="t" r="r" b="b"/>
            <a:pathLst>
              <a:path w="193040">
                <a:moveTo>
                  <a:pt x="1928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801" name="object 11801"/>
          <p:cNvSpPr/>
          <p:nvPr/>
        </p:nvSpPr>
        <p:spPr>
          <a:xfrm>
            <a:off x="10778056" y="6356109"/>
            <a:ext cx="0" cy="9092"/>
          </a:xfrm>
          <a:custGeom>
            <a:avLst/>
            <a:gdLst/>
            <a:ahLst/>
            <a:cxnLst/>
            <a:rect l="l" t="t" r="r" b="b"/>
            <a:pathLst>
              <a:path h="13334">
                <a:moveTo>
                  <a:pt x="0" y="0"/>
                </a:moveTo>
                <a:lnTo>
                  <a:pt x="0" y="1324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802" name="object 11802"/>
          <p:cNvSpPr/>
          <p:nvPr/>
        </p:nvSpPr>
        <p:spPr>
          <a:xfrm>
            <a:off x="10778056" y="6365142"/>
            <a:ext cx="0" cy="9092"/>
          </a:xfrm>
          <a:custGeom>
            <a:avLst/>
            <a:gdLst/>
            <a:ahLst/>
            <a:cxnLst/>
            <a:rect l="l" t="t" r="r" b="b"/>
            <a:pathLst>
              <a:path h="13334">
                <a:moveTo>
                  <a:pt x="0" y="0"/>
                </a:moveTo>
                <a:lnTo>
                  <a:pt x="0" y="1324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803" name="object 11803"/>
          <p:cNvSpPr txBox="1"/>
          <p:nvPr/>
        </p:nvSpPr>
        <p:spPr>
          <a:xfrm>
            <a:off x="10601155" y="6600221"/>
            <a:ext cx="516082" cy="132001"/>
          </a:xfrm>
          <a:prstGeom prst="rect">
            <a:avLst/>
          </a:prstGeom>
        </p:spPr>
        <p:txBody>
          <a:bodyPr vert="horz" wrap="square" lIns="0" tIns="866" rIns="0" bIns="0" rtlCol="0">
            <a:spAutoFit/>
          </a:bodyPr>
          <a:lstStyle/>
          <a:p>
            <a:pPr marL="8659" defTabSz="623438">
              <a:spcBef>
                <a:spcPts val="7"/>
              </a:spcBef>
            </a:pPr>
            <a:r>
              <a:rPr sz="852" dirty="0">
                <a:solidFill>
                  <a:prstClr val="black"/>
                </a:solidFill>
                <a:latin typeface="Arial"/>
                <a:cs typeface="Arial"/>
              </a:rPr>
              <a:t>1" </a:t>
            </a:r>
            <a:r>
              <a:rPr sz="852" spc="3" dirty="0">
                <a:solidFill>
                  <a:prstClr val="black"/>
                </a:solidFill>
                <a:latin typeface="Arial"/>
                <a:cs typeface="Arial"/>
              </a:rPr>
              <a:t>=</a:t>
            </a:r>
            <a:r>
              <a:rPr sz="852" spc="-61" dirty="0">
                <a:solidFill>
                  <a:prstClr val="black"/>
                </a:solidFill>
                <a:latin typeface="Arial"/>
                <a:cs typeface="Arial"/>
              </a:rPr>
              <a:t> </a:t>
            </a:r>
            <a:r>
              <a:rPr sz="852" spc="-3" dirty="0">
                <a:solidFill>
                  <a:prstClr val="black"/>
                </a:solidFill>
                <a:latin typeface="Arial"/>
                <a:cs typeface="Arial"/>
              </a:rPr>
              <a:t>20'-0"</a:t>
            </a:r>
            <a:endParaRPr sz="852">
              <a:solidFill>
                <a:prstClr val="black"/>
              </a:solidFill>
              <a:latin typeface="Arial"/>
              <a:cs typeface="Arial"/>
            </a:endParaRPr>
          </a:p>
        </p:txBody>
      </p:sp>
      <p:pic>
        <p:nvPicPr>
          <p:cNvPr id="11805" name="Picture 11804"/>
          <p:cNvPicPr>
            <a:picLocks noChangeAspect="1"/>
          </p:cNvPicPr>
          <p:nvPr/>
        </p:nvPicPr>
        <p:blipFill>
          <a:blip r:embed="rId6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96637" y="0"/>
            <a:ext cx="10598727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63143549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3408913" y="2576427"/>
            <a:ext cx="105208" cy="0"/>
          </a:xfrm>
          <a:custGeom>
            <a:avLst/>
            <a:gdLst/>
            <a:ahLst/>
            <a:cxnLst/>
            <a:rect l="l" t="t" r="r" b="b"/>
            <a:pathLst>
              <a:path w="154304">
                <a:moveTo>
                  <a:pt x="0" y="0"/>
                </a:moveTo>
                <a:lnTo>
                  <a:pt x="153924" y="0"/>
                </a:lnTo>
              </a:path>
            </a:pathLst>
          </a:custGeom>
          <a:ln w="16751">
            <a:solidFill>
              <a:srgbClr val="BACCCC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3406315" y="2477363"/>
            <a:ext cx="0" cy="93518"/>
          </a:xfrm>
          <a:custGeom>
            <a:avLst/>
            <a:gdLst/>
            <a:ahLst/>
            <a:cxnLst/>
            <a:rect l="l" t="t" r="r" b="b"/>
            <a:pathLst>
              <a:path h="137160">
                <a:moveTo>
                  <a:pt x="0" y="0"/>
                </a:moveTo>
                <a:lnTo>
                  <a:pt x="0" y="137160"/>
                </a:lnTo>
              </a:path>
            </a:pathLst>
          </a:custGeom>
          <a:ln w="22860">
            <a:solidFill>
              <a:srgbClr val="BACCCC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3398522" y="2389041"/>
            <a:ext cx="238991" cy="88322"/>
          </a:xfrm>
          <a:custGeom>
            <a:avLst/>
            <a:gdLst/>
            <a:ahLst/>
            <a:cxnLst/>
            <a:rect l="l" t="t" r="r" b="b"/>
            <a:pathLst>
              <a:path w="350520" h="129539">
                <a:moveTo>
                  <a:pt x="0" y="129539"/>
                </a:moveTo>
                <a:lnTo>
                  <a:pt x="350507" y="129539"/>
                </a:lnTo>
                <a:lnTo>
                  <a:pt x="350507" y="0"/>
                </a:lnTo>
                <a:lnTo>
                  <a:pt x="0" y="0"/>
                </a:lnTo>
                <a:lnTo>
                  <a:pt x="0" y="129539"/>
                </a:lnTo>
                <a:close/>
              </a:path>
            </a:pathLst>
          </a:custGeom>
          <a:solidFill>
            <a:srgbClr val="BACCCC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1823773" y="6425738"/>
            <a:ext cx="94561" cy="2078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3398522" y="2376485"/>
            <a:ext cx="581891" cy="0"/>
          </a:xfrm>
          <a:custGeom>
            <a:avLst/>
            <a:gdLst/>
            <a:ahLst/>
            <a:cxnLst/>
            <a:rect l="l" t="t" r="r" b="b"/>
            <a:pathLst>
              <a:path w="853439">
                <a:moveTo>
                  <a:pt x="0" y="0"/>
                </a:moveTo>
                <a:lnTo>
                  <a:pt x="853427" y="0"/>
                </a:lnTo>
              </a:path>
            </a:pathLst>
          </a:custGeom>
          <a:ln w="36829">
            <a:solidFill>
              <a:srgbClr val="BACCCC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3398522" y="2223652"/>
            <a:ext cx="238991" cy="140277"/>
          </a:xfrm>
          <a:custGeom>
            <a:avLst/>
            <a:gdLst/>
            <a:ahLst/>
            <a:cxnLst/>
            <a:rect l="l" t="t" r="r" b="b"/>
            <a:pathLst>
              <a:path w="350520" h="205739">
                <a:moveTo>
                  <a:pt x="0" y="205740"/>
                </a:moveTo>
                <a:lnTo>
                  <a:pt x="350507" y="205740"/>
                </a:lnTo>
                <a:lnTo>
                  <a:pt x="350507" y="0"/>
                </a:lnTo>
                <a:lnTo>
                  <a:pt x="0" y="0"/>
                </a:lnTo>
                <a:lnTo>
                  <a:pt x="0" y="205740"/>
                </a:lnTo>
                <a:close/>
              </a:path>
            </a:pathLst>
          </a:custGeom>
          <a:solidFill>
            <a:srgbClr val="BACCCC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3419296" y="2529318"/>
            <a:ext cx="572799" cy="41564"/>
          </a:xfrm>
          <a:custGeom>
            <a:avLst/>
            <a:gdLst/>
            <a:ahLst/>
            <a:cxnLst/>
            <a:rect l="l" t="t" r="r" b="b"/>
            <a:pathLst>
              <a:path w="840104" h="60960">
                <a:moveTo>
                  <a:pt x="0" y="60959"/>
                </a:moveTo>
                <a:lnTo>
                  <a:pt x="839736" y="60959"/>
                </a:lnTo>
                <a:lnTo>
                  <a:pt x="839736" y="0"/>
                </a:lnTo>
                <a:lnTo>
                  <a:pt x="0" y="0"/>
                </a:lnTo>
                <a:lnTo>
                  <a:pt x="0" y="60959"/>
                </a:lnTo>
                <a:close/>
              </a:path>
            </a:pathLst>
          </a:custGeom>
          <a:solidFill>
            <a:srgbClr val="BACCCC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" name="object 9"/>
          <p:cNvSpPr/>
          <p:nvPr/>
        </p:nvSpPr>
        <p:spPr>
          <a:xfrm>
            <a:off x="3419296" y="2477363"/>
            <a:ext cx="218209" cy="51955"/>
          </a:xfrm>
          <a:custGeom>
            <a:avLst/>
            <a:gdLst/>
            <a:ahLst/>
            <a:cxnLst/>
            <a:rect l="l" t="t" r="r" b="b"/>
            <a:pathLst>
              <a:path w="320039" h="76200">
                <a:moveTo>
                  <a:pt x="0" y="76199"/>
                </a:moveTo>
                <a:lnTo>
                  <a:pt x="320040" y="76199"/>
                </a:lnTo>
                <a:lnTo>
                  <a:pt x="320040" y="0"/>
                </a:lnTo>
                <a:lnTo>
                  <a:pt x="0" y="0"/>
                </a:lnTo>
                <a:lnTo>
                  <a:pt x="0" y="76199"/>
                </a:lnTo>
                <a:close/>
              </a:path>
            </a:pathLst>
          </a:custGeom>
          <a:solidFill>
            <a:srgbClr val="BACCCC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" name="object 10"/>
          <p:cNvSpPr/>
          <p:nvPr/>
        </p:nvSpPr>
        <p:spPr>
          <a:xfrm>
            <a:off x="4054189" y="2529145"/>
            <a:ext cx="82261" cy="41996"/>
          </a:xfrm>
          <a:custGeom>
            <a:avLst/>
            <a:gdLst/>
            <a:ahLst/>
            <a:cxnLst/>
            <a:rect l="l" t="t" r="r" b="b"/>
            <a:pathLst>
              <a:path w="120650" h="61595">
                <a:moveTo>
                  <a:pt x="120396" y="0"/>
                </a:moveTo>
                <a:lnTo>
                  <a:pt x="0" y="0"/>
                </a:lnTo>
                <a:lnTo>
                  <a:pt x="0" y="60972"/>
                </a:lnTo>
                <a:lnTo>
                  <a:pt x="120396" y="60972"/>
                </a:lnTo>
                <a:lnTo>
                  <a:pt x="120396" y="0"/>
                </a:lnTo>
                <a:close/>
              </a:path>
            </a:pathLst>
          </a:custGeom>
          <a:solidFill>
            <a:srgbClr val="BACCCC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" name="object 11"/>
          <p:cNvSpPr/>
          <p:nvPr/>
        </p:nvSpPr>
        <p:spPr>
          <a:xfrm>
            <a:off x="4030285" y="3972009"/>
            <a:ext cx="315191" cy="0"/>
          </a:xfrm>
          <a:custGeom>
            <a:avLst/>
            <a:gdLst/>
            <a:ahLst/>
            <a:cxnLst/>
            <a:rect l="l" t="t" r="r" b="b"/>
            <a:pathLst>
              <a:path w="462279">
                <a:moveTo>
                  <a:pt x="0" y="0"/>
                </a:moveTo>
                <a:lnTo>
                  <a:pt x="461772" y="0"/>
                </a:lnTo>
              </a:path>
            </a:pathLst>
          </a:custGeom>
          <a:ln w="19050">
            <a:solidFill>
              <a:srgbClr val="FFEF82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" name="object 12"/>
          <p:cNvSpPr/>
          <p:nvPr/>
        </p:nvSpPr>
        <p:spPr>
          <a:xfrm>
            <a:off x="4054184" y="3903169"/>
            <a:ext cx="290945" cy="62345"/>
          </a:xfrm>
          <a:custGeom>
            <a:avLst/>
            <a:gdLst/>
            <a:ahLst/>
            <a:cxnLst/>
            <a:rect l="l" t="t" r="r" b="b"/>
            <a:pathLst>
              <a:path w="426720" h="91439">
                <a:moveTo>
                  <a:pt x="0" y="91439"/>
                </a:moveTo>
                <a:lnTo>
                  <a:pt x="426720" y="91439"/>
                </a:lnTo>
                <a:lnTo>
                  <a:pt x="426720" y="0"/>
                </a:lnTo>
                <a:lnTo>
                  <a:pt x="0" y="0"/>
                </a:lnTo>
                <a:lnTo>
                  <a:pt x="0" y="91439"/>
                </a:lnTo>
                <a:close/>
              </a:path>
            </a:pathLst>
          </a:custGeom>
          <a:solidFill>
            <a:srgbClr val="FFEF82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" name="object 13"/>
          <p:cNvSpPr/>
          <p:nvPr/>
        </p:nvSpPr>
        <p:spPr>
          <a:xfrm>
            <a:off x="4030285" y="3835628"/>
            <a:ext cx="315191" cy="67541"/>
          </a:xfrm>
          <a:custGeom>
            <a:avLst/>
            <a:gdLst/>
            <a:ahLst/>
            <a:cxnLst/>
            <a:rect l="l" t="t" r="r" b="b"/>
            <a:pathLst>
              <a:path w="462279" h="99060">
                <a:moveTo>
                  <a:pt x="0" y="99059"/>
                </a:moveTo>
                <a:lnTo>
                  <a:pt x="461772" y="99059"/>
                </a:lnTo>
                <a:lnTo>
                  <a:pt x="461772" y="0"/>
                </a:lnTo>
                <a:lnTo>
                  <a:pt x="0" y="0"/>
                </a:lnTo>
                <a:lnTo>
                  <a:pt x="0" y="99059"/>
                </a:lnTo>
                <a:close/>
              </a:path>
            </a:pathLst>
          </a:custGeom>
          <a:solidFill>
            <a:srgbClr val="FFEF82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" name="object 14"/>
          <p:cNvSpPr/>
          <p:nvPr/>
        </p:nvSpPr>
        <p:spPr>
          <a:xfrm>
            <a:off x="4030285" y="3742110"/>
            <a:ext cx="321252" cy="93518"/>
          </a:xfrm>
          <a:custGeom>
            <a:avLst/>
            <a:gdLst/>
            <a:ahLst/>
            <a:cxnLst/>
            <a:rect l="l" t="t" r="r" b="b"/>
            <a:pathLst>
              <a:path w="471170" h="137160">
                <a:moveTo>
                  <a:pt x="0" y="137160"/>
                </a:moveTo>
                <a:lnTo>
                  <a:pt x="470916" y="137160"/>
                </a:lnTo>
                <a:lnTo>
                  <a:pt x="470916" y="0"/>
                </a:lnTo>
                <a:lnTo>
                  <a:pt x="0" y="0"/>
                </a:lnTo>
                <a:lnTo>
                  <a:pt x="0" y="137160"/>
                </a:lnTo>
                <a:close/>
              </a:path>
            </a:pathLst>
          </a:custGeom>
          <a:solidFill>
            <a:srgbClr val="FFEF82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" name="object 15"/>
          <p:cNvSpPr/>
          <p:nvPr/>
        </p:nvSpPr>
        <p:spPr>
          <a:xfrm>
            <a:off x="4030285" y="3006087"/>
            <a:ext cx="315191" cy="736023"/>
          </a:xfrm>
          <a:custGeom>
            <a:avLst/>
            <a:gdLst/>
            <a:ahLst/>
            <a:cxnLst/>
            <a:rect l="l" t="t" r="r" b="b"/>
            <a:pathLst>
              <a:path w="462279" h="1079500">
                <a:moveTo>
                  <a:pt x="0" y="1079500"/>
                </a:moveTo>
                <a:lnTo>
                  <a:pt x="461772" y="1079500"/>
                </a:lnTo>
                <a:lnTo>
                  <a:pt x="461772" y="0"/>
                </a:lnTo>
                <a:lnTo>
                  <a:pt x="0" y="0"/>
                </a:lnTo>
                <a:lnTo>
                  <a:pt x="0" y="1079500"/>
                </a:lnTo>
                <a:close/>
              </a:path>
            </a:pathLst>
          </a:custGeom>
          <a:solidFill>
            <a:srgbClr val="FFEF82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" name="object 16"/>
          <p:cNvSpPr/>
          <p:nvPr/>
        </p:nvSpPr>
        <p:spPr>
          <a:xfrm>
            <a:off x="3701934" y="3972009"/>
            <a:ext cx="315191" cy="0"/>
          </a:xfrm>
          <a:custGeom>
            <a:avLst/>
            <a:gdLst/>
            <a:ahLst/>
            <a:cxnLst/>
            <a:rect l="l" t="t" r="r" b="b"/>
            <a:pathLst>
              <a:path w="462279">
                <a:moveTo>
                  <a:pt x="0" y="0"/>
                </a:moveTo>
                <a:lnTo>
                  <a:pt x="461759" y="0"/>
                </a:lnTo>
              </a:path>
            </a:pathLst>
          </a:custGeom>
          <a:ln w="19050">
            <a:solidFill>
              <a:srgbClr val="FFEF82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" name="object 17"/>
          <p:cNvSpPr/>
          <p:nvPr/>
        </p:nvSpPr>
        <p:spPr>
          <a:xfrm>
            <a:off x="3701934" y="3903169"/>
            <a:ext cx="290080" cy="62345"/>
          </a:xfrm>
          <a:custGeom>
            <a:avLst/>
            <a:gdLst/>
            <a:ahLst/>
            <a:cxnLst/>
            <a:rect l="l" t="t" r="r" b="b"/>
            <a:pathLst>
              <a:path w="425450" h="91439">
                <a:moveTo>
                  <a:pt x="0" y="91439"/>
                </a:moveTo>
                <a:lnTo>
                  <a:pt x="425195" y="91439"/>
                </a:lnTo>
                <a:lnTo>
                  <a:pt x="425195" y="0"/>
                </a:lnTo>
                <a:lnTo>
                  <a:pt x="0" y="0"/>
                </a:lnTo>
                <a:lnTo>
                  <a:pt x="0" y="91439"/>
                </a:lnTo>
                <a:close/>
              </a:path>
            </a:pathLst>
          </a:custGeom>
          <a:solidFill>
            <a:srgbClr val="FFEF82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" name="object 18"/>
          <p:cNvSpPr/>
          <p:nvPr/>
        </p:nvSpPr>
        <p:spPr>
          <a:xfrm>
            <a:off x="3701934" y="3835628"/>
            <a:ext cx="315191" cy="67541"/>
          </a:xfrm>
          <a:custGeom>
            <a:avLst/>
            <a:gdLst/>
            <a:ahLst/>
            <a:cxnLst/>
            <a:rect l="l" t="t" r="r" b="b"/>
            <a:pathLst>
              <a:path w="462279" h="99060">
                <a:moveTo>
                  <a:pt x="0" y="99059"/>
                </a:moveTo>
                <a:lnTo>
                  <a:pt x="461759" y="99059"/>
                </a:lnTo>
                <a:lnTo>
                  <a:pt x="461759" y="0"/>
                </a:lnTo>
                <a:lnTo>
                  <a:pt x="0" y="0"/>
                </a:lnTo>
                <a:lnTo>
                  <a:pt x="0" y="99059"/>
                </a:lnTo>
                <a:close/>
              </a:path>
            </a:pathLst>
          </a:custGeom>
          <a:solidFill>
            <a:srgbClr val="FFEF82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" name="object 19"/>
          <p:cNvSpPr/>
          <p:nvPr/>
        </p:nvSpPr>
        <p:spPr>
          <a:xfrm>
            <a:off x="3695699" y="3742110"/>
            <a:ext cx="321252" cy="93518"/>
          </a:xfrm>
          <a:custGeom>
            <a:avLst/>
            <a:gdLst/>
            <a:ahLst/>
            <a:cxnLst/>
            <a:rect l="l" t="t" r="r" b="b"/>
            <a:pathLst>
              <a:path w="471170" h="137160">
                <a:moveTo>
                  <a:pt x="0" y="137160"/>
                </a:moveTo>
                <a:lnTo>
                  <a:pt x="470903" y="137160"/>
                </a:lnTo>
                <a:lnTo>
                  <a:pt x="470903" y="0"/>
                </a:lnTo>
                <a:lnTo>
                  <a:pt x="0" y="0"/>
                </a:lnTo>
                <a:lnTo>
                  <a:pt x="0" y="137160"/>
                </a:lnTo>
                <a:close/>
              </a:path>
            </a:pathLst>
          </a:custGeom>
          <a:solidFill>
            <a:srgbClr val="FFEF82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" name="object 20"/>
          <p:cNvSpPr/>
          <p:nvPr/>
        </p:nvSpPr>
        <p:spPr>
          <a:xfrm>
            <a:off x="3701934" y="3006087"/>
            <a:ext cx="315191" cy="736023"/>
          </a:xfrm>
          <a:custGeom>
            <a:avLst/>
            <a:gdLst/>
            <a:ahLst/>
            <a:cxnLst/>
            <a:rect l="l" t="t" r="r" b="b"/>
            <a:pathLst>
              <a:path w="462279" h="1079500">
                <a:moveTo>
                  <a:pt x="0" y="1079500"/>
                </a:moveTo>
                <a:lnTo>
                  <a:pt x="461759" y="1079500"/>
                </a:lnTo>
                <a:lnTo>
                  <a:pt x="461759" y="0"/>
                </a:lnTo>
                <a:lnTo>
                  <a:pt x="0" y="0"/>
                </a:lnTo>
                <a:lnTo>
                  <a:pt x="0" y="1079500"/>
                </a:lnTo>
                <a:close/>
              </a:path>
            </a:pathLst>
          </a:custGeom>
          <a:solidFill>
            <a:srgbClr val="FFEF82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" name="object 21"/>
          <p:cNvSpPr/>
          <p:nvPr/>
        </p:nvSpPr>
        <p:spPr>
          <a:xfrm>
            <a:off x="4626723" y="2529493"/>
            <a:ext cx="0" cy="49357"/>
          </a:xfrm>
          <a:custGeom>
            <a:avLst/>
            <a:gdLst/>
            <a:ahLst/>
            <a:cxnLst/>
            <a:rect l="l" t="t" r="r" b="b"/>
            <a:pathLst>
              <a:path h="72389">
                <a:moveTo>
                  <a:pt x="0" y="0"/>
                </a:moveTo>
                <a:lnTo>
                  <a:pt x="0" y="72389"/>
                </a:lnTo>
              </a:path>
            </a:pathLst>
          </a:custGeom>
          <a:ln w="60960">
            <a:solidFill>
              <a:srgbClr val="C8A3CD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" name="object 22"/>
          <p:cNvSpPr/>
          <p:nvPr/>
        </p:nvSpPr>
        <p:spPr>
          <a:xfrm>
            <a:off x="4605941" y="2477538"/>
            <a:ext cx="807460" cy="51955"/>
          </a:xfrm>
          <a:custGeom>
            <a:avLst/>
            <a:gdLst/>
            <a:ahLst/>
            <a:cxnLst/>
            <a:rect l="l" t="t" r="r" b="b"/>
            <a:pathLst>
              <a:path w="1184275" h="76200">
                <a:moveTo>
                  <a:pt x="0" y="76200"/>
                </a:moveTo>
                <a:lnTo>
                  <a:pt x="1184148" y="76200"/>
                </a:lnTo>
                <a:lnTo>
                  <a:pt x="1184148" y="0"/>
                </a:lnTo>
                <a:lnTo>
                  <a:pt x="0" y="0"/>
                </a:lnTo>
                <a:lnTo>
                  <a:pt x="0" y="76200"/>
                </a:lnTo>
                <a:close/>
              </a:path>
            </a:pathLst>
          </a:custGeom>
          <a:solidFill>
            <a:srgbClr val="C8A3CD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" name="object 23"/>
          <p:cNvSpPr/>
          <p:nvPr/>
        </p:nvSpPr>
        <p:spPr>
          <a:xfrm>
            <a:off x="4709850" y="2529146"/>
            <a:ext cx="593581" cy="50223"/>
          </a:xfrm>
          <a:custGeom>
            <a:avLst/>
            <a:gdLst/>
            <a:ahLst/>
            <a:cxnLst/>
            <a:rect l="l" t="t" r="r" b="b"/>
            <a:pathLst>
              <a:path w="870584" h="73660">
                <a:moveTo>
                  <a:pt x="870216" y="0"/>
                </a:moveTo>
                <a:lnTo>
                  <a:pt x="0" y="0"/>
                </a:lnTo>
                <a:lnTo>
                  <a:pt x="0" y="73152"/>
                </a:lnTo>
                <a:lnTo>
                  <a:pt x="870216" y="73152"/>
                </a:lnTo>
                <a:lnTo>
                  <a:pt x="870216" y="0"/>
                </a:lnTo>
                <a:close/>
              </a:path>
            </a:pathLst>
          </a:custGeom>
          <a:solidFill>
            <a:srgbClr val="C8A3CD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" name="object 24"/>
          <p:cNvSpPr/>
          <p:nvPr/>
        </p:nvSpPr>
        <p:spPr>
          <a:xfrm>
            <a:off x="5365525" y="2529146"/>
            <a:ext cx="48058" cy="50223"/>
          </a:xfrm>
          <a:custGeom>
            <a:avLst/>
            <a:gdLst/>
            <a:ahLst/>
            <a:cxnLst/>
            <a:rect l="l" t="t" r="r" b="b"/>
            <a:pathLst>
              <a:path w="70484" h="73660">
                <a:moveTo>
                  <a:pt x="70091" y="0"/>
                </a:moveTo>
                <a:lnTo>
                  <a:pt x="0" y="0"/>
                </a:lnTo>
                <a:lnTo>
                  <a:pt x="0" y="73152"/>
                </a:lnTo>
                <a:lnTo>
                  <a:pt x="70091" y="73152"/>
                </a:lnTo>
                <a:lnTo>
                  <a:pt x="70091" y="0"/>
                </a:lnTo>
                <a:close/>
              </a:path>
            </a:pathLst>
          </a:custGeom>
          <a:solidFill>
            <a:srgbClr val="C8A3CD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" name="object 25"/>
          <p:cNvSpPr/>
          <p:nvPr/>
        </p:nvSpPr>
        <p:spPr>
          <a:xfrm>
            <a:off x="4436578" y="2481002"/>
            <a:ext cx="141576" cy="0"/>
          </a:xfrm>
          <a:custGeom>
            <a:avLst/>
            <a:gdLst/>
            <a:ahLst/>
            <a:cxnLst/>
            <a:rect l="l" t="t" r="r" b="b"/>
            <a:pathLst>
              <a:path w="207645">
                <a:moveTo>
                  <a:pt x="0" y="0"/>
                </a:moveTo>
                <a:lnTo>
                  <a:pt x="207251" y="0"/>
                </a:lnTo>
              </a:path>
            </a:pathLst>
          </a:custGeom>
          <a:ln w="10160">
            <a:solidFill>
              <a:srgbClr val="C8A3CD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" name="object 26"/>
          <p:cNvSpPr/>
          <p:nvPr/>
        </p:nvSpPr>
        <p:spPr>
          <a:xfrm>
            <a:off x="5442409" y="2481002"/>
            <a:ext cx="140277" cy="0"/>
          </a:xfrm>
          <a:custGeom>
            <a:avLst/>
            <a:gdLst/>
            <a:ahLst/>
            <a:cxnLst/>
            <a:rect l="l" t="t" r="r" b="b"/>
            <a:pathLst>
              <a:path w="205740">
                <a:moveTo>
                  <a:pt x="0" y="0"/>
                </a:moveTo>
                <a:lnTo>
                  <a:pt x="205739" y="0"/>
                </a:lnTo>
              </a:path>
            </a:pathLst>
          </a:custGeom>
          <a:ln w="10160">
            <a:solidFill>
              <a:srgbClr val="C8A3CD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" name="object 27"/>
          <p:cNvSpPr/>
          <p:nvPr/>
        </p:nvSpPr>
        <p:spPr>
          <a:xfrm>
            <a:off x="4357598" y="2399607"/>
            <a:ext cx="1297998" cy="77932"/>
          </a:xfrm>
          <a:custGeom>
            <a:avLst/>
            <a:gdLst/>
            <a:ahLst/>
            <a:cxnLst/>
            <a:rect l="l" t="t" r="r" b="b"/>
            <a:pathLst>
              <a:path w="1903729" h="114300">
                <a:moveTo>
                  <a:pt x="0" y="114299"/>
                </a:moveTo>
                <a:lnTo>
                  <a:pt x="1903488" y="114299"/>
                </a:lnTo>
                <a:lnTo>
                  <a:pt x="1903488" y="0"/>
                </a:lnTo>
                <a:lnTo>
                  <a:pt x="0" y="0"/>
                </a:lnTo>
                <a:lnTo>
                  <a:pt x="0" y="114299"/>
                </a:lnTo>
                <a:close/>
              </a:path>
            </a:pathLst>
          </a:custGeom>
          <a:solidFill>
            <a:srgbClr val="C8A3CD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" name="object 28"/>
          <p:cNvSpPr/>
          <p:nvPr/>
        </p:nvSpPr>
        <p:spPr>
          <a:xfrm>
            <a:off x="4357598" y="2397442"/>
            <a:ext cx="1204480" cy="0"/>
          </a:xfrm>
          <a:custGeom>
            <a:avLst/>
            <a:gdLst/>
            <a:ahLst/>
            <a:cxnLst/>
            <a:rect l="l" t="t" r="r" b="b"/>
            <a:pathLst>
              <a:path w="1766570">
                <a:moveTo>
                  <a:pt x="0" y="0"/>
                </a:moveTo>
                <a:lnTo>
                  <a:pt x="1766328" y="0"/>
                </a:lnTo>
              </a:path>
            </a:pathLst>
          </a:custGeom>
          <a:ln w="6350">
            <a:solidFill>
              <a:srgbClr val="C8A3CD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" name="object 29"/>
          <p:cNvSpPr/>
          <p:nvPr/>
        </p:nvSpPr>
        <p:spPr>
          <a:xfrm>
            <a:off x="4357599" y="2306089"/>
            <a:ext cx="1305358" cy="89189"/>
          </a:xfrm>
          <a:custGeom>
            <a:avLst/>
            <a:gdLst/>
            <a:ahLst/>
            <a:cxnLst/>
            <a:rect l="l" t="t" r="r" b="b"/>
            <a:pathLst>
              <a:path w="1914525" h="130810">
                <a:moveTo>
                  <a:pt x="0" y="130810"/>
                </a:moveTo>
                <a:lnTo>
                  <a:pt x="1914144" y="130810"/>
                </a:lnTo>
                <a:lnTo>
                  <a:pt x="1914144" y="0"/>
                </a:lnTo>
                <a:lnTo>
                  <a:pt x="0" y="0"/>
                </a:lnTo>
                <a:lnTo>
                  <a:pt x="0" y="130810"/>
                </a:lnTo>
                <a:close/>
              </a:path>
            </a:pathLst>
          </a:custGeom>
          <a:solidFill>
            <a:srgbClr val="C8A3CD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" name="object 30"/>
          <p:cNvSpPr/>
          <p:nvPr/>
        </p:nvSpPr>
        <p:spPr>
          <a:xfrm>
            <a:off x="4357598" y="1592579"/>
            <a:ext cx="1297998" cy="713509"/>
          </a:xfrm>
          <a:custGeom>
            <a:avLst/>
            <a:gdLst/>
            <a:ahLst/>
            <a:cxnLst/>
            <a:rect l="l" t="t" r="r" b="b"/>
            <a:pathLst>
              <a:path w="1903729" h="1046479">
                <a:moveTo>
                  <a:pt x="0" y="1046479"/>
                </a:moveTo>
                <a:lnTo>
                  <a:pt x="1903488" y="1046479"/>
                </a:lnTo>
                <a:lnTo>
                  <a:pt x="1903488" y="0"/>
                </a:lnTo>
                <a:lnTo>
                  <a:pt x="0" y="0"/>
                </a:lnTo>
                <a:lnTo>
                  <a:pt x="0" y="1046479"/>
                </a:lnTo>
                <a:close/>
              </a:path>
            </a:pathLst>
          </a:custGeom>
          <a:solidFill>
            <a:srgbClr val="C8A3CD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" name="object 31"/>
          <p:cNvSpPr/>
          <p:nvPr/>
        </p:nvSpPr>
        <p:spPr>
          <a:xfrm>
            <a:off x="4357598" y="1530235"/>
            <a:ext cx="290080" cy="62345"/>
          </a:xfrm>
          <a:custGeom>
            <a:avLst/>
            <a:gdLst/>
            <a:ahLst/>
            <a:cxnLst/>
            <a:rect l="l" t="t" r="r" b="b"/>
            <a:pathLst>
              <a:path w="425450" h="91439">
                <a:moveTo>
                  <a:pt x="0" y="91440"/>
                </a:moveTo>
                <a:lnTo>
                  <a:pt x="425195" y="91440"/>
                </a:lnTo>
                <a:lnTo>
                  <a:pt x="425195" y="0"/>
                </a:lnTo>
                <a:lnTo>
                  <a:pt x="0" y="0"/>
                </a:lnTo>
                <a:lnTo>
                  <a:pt x="0" y="91440"/>
                </a:lnTo>
                <a:close/>
              </a:path>
            </a:pathLst>
          </a:custGeom>
          <a:solidFill>
            <a:srgbClr val="C8A3CD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" name="object 32"/>
          <p:cNvSpPr/>
          <p:nvPr/>
        </p:nvSpPr>
        <p:spPr>
          <a:xfrm>
            <a:off x="4357598" y="1524173"/>
            <a:ext cx="1297998" cy="0"/>
          </a:xfrm>
          <a:custGeom>
            <a:avLst/>
            <a:gdLst/>
            <a:ahLst/>
            <a:cxnLst/>
            <a:rect l="l" t="t" r="r" b="b"/>
            <a:pathLst>
              <a:path w="1903729">
                <a:moveTo>
                  <a:pt x="0" y="0"/>
                </a:moveTo>
                <a:lnTo>
                  <a:pt x="1903488" y="0"/>
                </a:lnTo>
              </a:path>
            </a:pathLst>
          </a:custGeom>
          <a:ln w="17779">
            <a:solidFill>
              <a:srgbClr val="C8A3CD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" name="object 33"/>
          <p:cNvSpPr/>
          <p:nvPr/>
        </p:nvSpPr>
        <p:spPr>
          <a:xfrm>
            <a:off x="5655432" y="2397182"/>
            <a:ext cx="7360" cy="0"/>
          </a:xfrm>
          <a:custGeom>
            <a:avLst/>
            <a:gdLst/>
            <a:ahLst/>
            <a:cxnLst/>
            <a:rect l="l" t="t" r="r" b="b"/>
            <a:pathLst>
              <a:path w="10795">
                <a:moveTo>
                  <a:pt x="0" y="0"/>
                </a:moveTo>
                <a:lnTo>
                  <a:pt x="10655" y="0"/>
                </a:lnTo>
              </a:path>
            </a:pathLst>
          </a:custGeom>
          <a:ln w="6096">
            <a:solidFill>
              <a:srgbClr val="C8A3CD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" name="object 34"/>
          <p:cNvSpPr/>
          <p:nvPr/>
        </p:nvSpPr>
        <p:spPr>
          <a:xfrm>
            <a:off x="4709850" y="1530580"/>
            <a:ext cx="593581" cy="62345"/>
          </a:xfrm>
          <a:custGeom>
            <a:avLst/>
            <a:gdLst/>
            <a:ahLst/>
            <a:cxnLst/>
            <a:rect l="l" t="t" r="r" b="b"/>
            <a:pathLst>
              <a:path w="870584" h="91439">
                <a:moveTo>
                  <a:pt x="870216" y="0"/>
                </a:moveTo>
                <a:lnTo>
                  <a:pt x="0" y="0"/>
                </a:lnTo>
                <a:lnTo>
                  <a:pt x="0" y="91439"/>
                </a:lnTo>
                <a:lnTo>
                  <a:pt x="870216" y="91439"/>
                </a:lnTo>
                <a:lnTo>
                  <a:pt x="870216" y="0"/>
                </a:lnTo>
                <a:close/>
              </a:path>
            </a:pathLst>
          </a:custGeom>
          <a:solidFill>
            <a:srgbClr val="C8A3CD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" name="object 35"/>
          <p:cNvSpPr/>
          <p:nvPr/>
        </p:nvSpPr>
        <p:spPr>
          <a:xfrm>
            <a:off x="5365524" y="1530580"/>
            <a:ext cx="290080" cy="62345"/>
          </a:xfrm>
          <a:custGeom>
            <a:avLst/>
            <a:gdLst/>
            <a:ahLst/>
            <a:cxnLst/>
            <a:rect l="l" t="t" r="r" b="b"/>
            <a:pathLst>
              <a:path w="425450" h="91439">
                <a:moveTo>
                  <a:pt x="425195" y="0"/>
                </a:moveTo>
                <a:lnTo>
                  <a:pt x="0" y="0"/>
                </a:lnTo>
                <a:lnTo>
                  <a:pt x="0" y="91440"/>
                </a:lnTo>
                <a:lnTo>
                  <a:pt x="425195" y="91440"/>
                </a:lnTo>
                <a:lnTo>
                  <a:pt x="425195" y="0"/>
                </a:lnTo>
                <a:close/>
              </a:path>
            </a:pathLst>
          </a:custGeom>
          <a:solidFill>
            <a:srgbClr val="C8A3CD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" name="object 36"/>
          <p:cNvSpPr/>
          <p:nvPr/>
        </p:nvSpPr>
        <p:spPr>
          <a:xfrm>
            <a:off x="2384361" y="3971840"/>
            <a:ext cx="1305358" cy="0"/>
          </a:xfrm>
          <a:custGeom>
            <a:avLst/>
            <a:gdLst/>
            <a:ahLst/>
            <a:cxnLst/>
            <a:rect l="l" t="t" r="r" b="b"/>
            <a:pathLst>
              <a:path w="1914525">
                <a:moveTo>
                  <a:pt x="0" y="0"/>
                </a:moveTo>
                <a:lnTo>
                  <a:pt x="1914156" y="0"/>
                </a:lnTo>
              </a:path>
            </a:pathLst>
          </a:custGeom>
          <a:ln w="19050">
            <a:solidFill>
              <a:srgbClr val="FFEF82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" name="object 37"/>
          <p:cNvSpPr/>
          <p:nvPr/>
        </p:nvSpPr>
        <p:spPr>
          <a:xfrm>
            <a:off x="2384361" y="3903001"/>
            <a:ext cx="296141" cy="62345"/>
          </a:xfrm>
          <a:custGeom>
            <a:avLst/>
            <a:gdLst/>
            <a:ahLst/>
            <a:cxnLst/>
            <a:rect l="l" t="t" r="r" b="b"/>
            <a:pathLst>
              <a:path w="434339" h="91439">
                <a:moveTo>
                  <a:pt x="0" y="91439"/>
                </a:moveTo>
                <a:lnTo>
                  <a:pt x="434339" y="91439"/>
                </a:lnTo>
                <a:lnTo>
                  <a:pt x="434339" y="0"/>
                </a:lnTo>
                <a:lnTo>
                  <a:pt x="0" y="0"/>
                </a:lnTo>
                <a:lnTo>
                  <a:pt x="0" y="91439"/>
                </a:lnTo>
                <a:close/>
              </a:path>
            </a:pathLst>
          </a:custGeom>
          <a:solidFill>
            <a:srgbClr val="FFEF82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8" name="object 38"/>
          <p:cNvSpPr/>
          <p:nvPr/>
        </p:nvSpPr>
        <p:spPr>
          <a:xfrm>
            <a:off x="2384361" y="3835460"/>
            <a:ext cx="1305358" cy="67541"/>
          </a:xfrm>
          <a:custGeom>
            <a:avLst/>
            <a:gdLst/>
            <a:ahLst/>
            <a:cxnLst/>
            <a:rect l="l" t="t" r="r" b="b"/>
            <a:pathLst>
              <a:path w="1914525" h="99060">
                <a:moveTo>
                  <a:pt x="0" y="99059"/>
                </a:moveTo>
                <a:lnTo>
                  <a:pt x="1914156" y="99059"/>
                </a:lnTo>
                <a:lnTo>
                  <a:pt x="1914156" y="0"/>
                </a:lnTo>
                <a:lnTo>
                  <a:pt x="0" y="0"/>
                </a:lnTo>
                <a:lnTo>
                  <a:pt x="0" y="99059"/>
                </a:lnTo>
                <a:close/>
              </a:path>
            </a:pathLst>
          </a:custGeom>
          <a:solidFill>
            <a:srgbClr val="FFEF82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9" name="object 39"/>
          <p:cNvSpPr/>
          <p:nvPr/>
        </p:nvSpPr>
        <p:spPr>
          <a:xfrm>
            <a:off x="2384361" y="3833295"/>
            <a:ext cx="1210974" cy="0"/>
          </a:xfrm>
          <a:custGeom>
            <a:avLst/>
            <a:gdLst/>
            <a:ahLst/>
            <a:cxnLst/>
            <a:rect l="l" t="t" r="r" b="b"/>
            <a:pathLst>
              <a:path w="1776095">
                <a:moveTo>
                  <a:pt x="0" y="0"/>
                </a:moveTo>
                <a:lnTo>
                  <a:pt x="1775472" y="0"/>
                </a:lnTo>
              </a:path>
            </a:pathLst>
          </a:custGeom>
          <a:ln w="6350">
            <a:solidFill>
              <a:srgbClr val="FFEF82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0" name="object 40"/>
          <p:cNvSpPr/>
          <p:nvPr/>
        </p:nvSpPr>
        <p:spPr>
          <a:xfrm>
            <a:off x="2384361" y="3741941"/>
            <a:ext cx="1311419" cy="89189"/>
          </a:xfrm>
          <a:custGeom>
            <a:avLst/>
            <a:gdLst/>
            <a:ahLst/>
            <a:cxnLst/>
            <a:rect l="l" t="t" r="r" b="b"/>
            <a:pathLst>
              <a:path w="1923414" h="130810">
                <a:moveTo>
                  <a:pt x="0" y="130809"/>
                </a:moveTo>
                <a:lnTo>
                  <a:pt x="1923300" y="130809"/>
                </a:lnTo>
                <a:lnTo>
                  <a:pt x="1923300" y="0"/>
                </a:lnTo>
                <a:lnTo>
                  <a:pt x="0" y="0"/>
                </a:lnTo>
                <a:lnTo>
                  <a:pt x="0" y="130809"/>
                </a:lnTo>
                <a:close/>
              </a:path>
            </a:pathLst>
          </a:custGeom>
          <a:solidFill>
            <a:srgbClr val="FFEF82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1" name="object 41"/>
          <p:cNvSpPr/>
          <p:nvPr/>
        </p:nvSpPr>
        <p:spPr>
          <a:xfrm>
            <a:off x="2384361" y="3016310"/>
            <a:ext cx="1305358" cy="725632"/>
          </a:xfrm>
          <a:custGeom>
            <a:avLst/>
            <a:gdLst/>
            <a:ahLst/>
            <a:cxnLst/>
            <a:rect l="l" t="t" r="r" b="b"/>
            <a:pathLst>
              <a:path w="1914525" h="1064260">
                <a:moveTo>
                  <a:pt x="0" y="1064260"/>
                </a:moveTo>
                <a:lnTo>
                  <a:pt x="1914156" y="1064260"/>
                </a:lnTo>
                <a:lnTo>
                  <a:pt x="1914156" y="0"/>
                </a:lnTo>
                <a:lnTo>
                  <a:pt x="0" y="0"/>
                </a:lnTo>
                <a:lnTo>
                  <a:pt x="0" y="1064260"/>
                </a:lnTo>
                <a:close/>
              </a:path>
            </a:pathLst>
          </a:custGeom>
          <a:solidFill>
            <a:srgbClr val="FFEF82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2" name="object 42"/>
          <p:cNvSpPr/>
          <p:nvPr/>
        </p:nvSpPr>
        <p:spPr>
          <a:xfrm>
            <a:off x="2501787" y="3011114"/>
            <a:ext cx="1188027" cy="0"/>
          </a:xfrm>
          <a:custGeom>
            <a:avLst/>
            <a:gdLst/>
            <a:ahLst/>
            <a:cxnLst/>
            <a:rect l="l" t="t" r="r" b="b"/>
            <a:pathLst>
              <a:path w="1742439">
                <a:moveTo>
                  <a:pt x="0" y="0"/>
                </a:moveTo>
                <a:lnTo>
                  <a:pt x="1741931" y="0"/>
                </a:lnTo>
              </a:path>
            </a:pathLst>
          </a:custGeom>
          <a:ln w="15239">
            <a:solidFill>
              <a:srgbClr val="FFEF82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3" name="object 43"/>
          <p:cNvSpPr/>
          <p:nvPr/>
        </p:nvSpPr>
        <p:spPr>
          <a:xfrm>
            <a:off x="2743895" y="3902828"/>
            <a:ext cx="592282" cy="62345"/>
          </a:xfrm>
          <a:custGeom>
            <a:avLst/>
            <a:gdLst/>
            <a:ahLst/>
            <a:cxnLst/>
            <a:rect l="l" t="t" r="r" b="b"/>
            <a:pathLst>
              <a:path w="868679" h="91439">
                <a:moveTo>
                  <a:pt x="868680" y="0"/>
                </a:moveTo>
                <a:lnTo>
                  <a:pt x="0" y="0"/>
                </a:lnTo>
                <a:lnTo>
                  <a:pt x="0" y="91440"/>
                </a:lnTo>
                <a:lnTo>
                  <a:pt x="868680" y="91440"/>
                </a:lnTo>
                <a:lnTo>
                  <a:pt x="868680" y="0"/>
                </a:lnTo>
                <a:close/>
              </a:path>
            </a:pathLst>
          </a:custGeom>
          <a:solidFill>
            <a:srgbClr val="FFEF82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4" name="object 44"/>
          <p:cNvSpPr/>
          <p:nvPr/>
        </p:nvSpPr>
        <p:spPr>
          <a:xfrm>
            <a:off x="3398522" y="3902828"/>
            <a:ext cx="290945" cy="62345"/>
          </a:xfrm>
          <a:custGeom>
            <a:avLst/>
            <a:gdLst/>
            <a:ahLst/>
            <a:cxnLst/>
            <a:rect l="l" t="t" r="r" b="b"/>
            <a:pathLst>
              <a:path w="426720" h="91439">
                <a:moveTo>
                  <a:pt x="426720" y="0"/>
                </a:moveTo>
                <a:lnTo>
                  <a:pt x="0" y="0"/>
                </a:lnTo>
                <a:lnTo>
                  <a:pt x="0" y="91440"/>
                </a:lnTo>
                <a:lnTo>
                  <a:pt x="426720" y="91440"/>
                </a:lnTo>
                <a:lnTo>
                  <a:pt x="426720" y="0"/>
                </a:lnTo>
                <a:close/>
              </a:path>
            </a:pathLst>
          </a:custGeom>
          <a:solidFill>
            <a:srgbClr val="FFEF82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5" name="object 45"/>
          <p:cNvSpPr/>
          <p:nvPr/>
        </p:nvSpPr>
        <p:spPr>
          <a:xfrm>
            <a:off x="3689468" y="3833204"/>
            <a:ext cx="6494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3" y="0"/>
                </a:lnTo>
              </a:path>
            </a:pathLst>
          </a:custGeom>
          <a:ln w="6083">
            <a:solidFill>
              <a:srgbClr val="FFEF82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6" name="object 46"/>
          <p:cNvSpPr/>
          <p:nvPr/>
        </p:nvSpPr>
        <p:spPr>
          <a:xfrm>
            <a:off x="2511139" y="3002451"/>
            <a:ext cx="140277" cy="0"/>
          </a:xfrm>
          <a:custGeom>
            <a:avLst/>
            <a:gdLst/>
            <a:ahLst/>
            <a:cxnLst/>
            <a:rect l="l" t="t" r="r" b="b"/>
            <a:pathLst>
              <a:path w="205739">
                <a:moveTo>
                  <a:pt x="0" y="0"/>
                </a:moveTo>
                <a:lnTo>
                  <a:pt x="205740" y="0"/>
                </a:lnTo>
              </a:path>
            </a:pathLst>
          </a:custGeom>
          <a:ln w="10655">
            <a:solidFill>
              <a:srgbClr val="FFEF82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7" name="object 47"/>
          <p:cNvSpPr/>
          <p:nvPr/>
        </p:nvSpPr>
        <p:spPr>
          <a:xfrm>
            <a:off x="2680502" y="2986436"/>
            <a:ext cx="760701" cy="0"/>
          </a:xfrm>
          <a:custGeom>
            <a:avLst/>
            <a:gdLst/>
            <a:ahLst/>
            <a:cxnLst/>
            <a:rect l="l" t="t" r="r" b="b"/>
            <a:pathLst>
              <a:path w="1115695">
                <a:moveTo>
                  <a:pt x="0" y="0"/>
                </a:moveTo>
                <a:lnTo>
                  <a:pt x="1115567" y="0"/>
                </a:lnTo>
              </a:path>
            </a:pathLst>
          </a:custGeom>
          <a:ln w="57150">
            <a:solidFill>
              <a:srgbClr val="FFEF82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8" name="object 48"/>
          <p:cNvSpPr/>
          <p:nvPr/>
        </p:nvSpPr>
        <p:spPr>
          <a:xfrm>
            <a:off x="3419819" y="2916730"/>
            <a:ext cx="0" cy="50223"/>
          </a:xfrm>
          <a:custGeom>
            <a:avLst/>
            <a:gdLst/>
            <a:ahLst/>
            <a:cxnLst/>
            <a:rect l="l" t="t" r="r" b="b"/>
            <a:pathLst>
              <a:path h="73660">
                <a:moveTo>
                  <a:pt x="0" y="0"/>
                </a:moveTo>
                <a:lnTo>
                  <a:pt x="0" y="73660"/>
                </a:lnTo>
              </a:path>
            </a:pathLst>
          </a:custGeom>
          <a:ln w="62471">
            <a:solidFill>
              <a:srgbClr val="FFEF82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9" name="object 49"/>
          <p:cNvSpPr/>
          <p:nvPr/>
        </p:nvSpPr>
        <p:spPr>
          <a:xfrm>
            <a:off x="3469172" y="3002451"/>
            <a:ext cx="140277" cy="0"/>
          </a:xfrm>
          <a:custGeom>
            <a:avLst/>
            <a:gdLst/>
            <a:ahLst/>
            <a:cxnLst/>
            <a:rect l="l" t="t" r="r" b="b"/>
            <a:pathLst>
              <a:path w="205739">
                <a:moveTo>
                  <a:pt x="0" y="0"/>
                </a:moveTo>
                <a:lnTo>
                  <a:pt x="205739" y="0"/>
                </a:lnTo>
              </a:path>
            </a:pathLst>
          </a:custGeom>
          <a:ln w="10655">
            <a:solidFill>
              <a:srgbClr val="FFEF82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0" name="object 50"/>
          <p:cNvSpPr/>
          <p:nvPr/>
        </p:nvSpPr>
        <p:spPr>
          <a:xfrm>
            <a:off x="2742848" y="2916730"/>
            <a:ext cx="593581" cy="50223"/>
          </a:xfrm>
          <a:custGeom>
            <a:avLst/>
            <a:gdLst/>
            <a:ahLst/>
            <a:cxnLst/>
            <a:rect l="l" t="t" r="r" b="b"/>
            <a:pathLst>
              <a:path w="870585" h="73660">
                <a:moveTo>
                  <a:pt x="870216" y="0"/>
                </a:moveTo>
                <a:lnTo>
                  <a:pt x="0" y="0"/>
                </a:lnTo>
                <a:lnTo>
                  <a:pt x="0" y="73152"/>
                </a:lnTo>
                <a:lnTo>
                  <a:pt x="870216" y="73152"/>
                </a:lnTo>
                <a:lnTo>
                  <a:pt x="870216" y="0"/>
                </a:lnTo>
                <a:close/>
              </a:path>
            </a:pathLst>
          </a:custGeom>
          <a:solidFill>
            <a:srgbClr val="FFEF82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1" name="object 51"/>
          <p:cNvSpPr/>
          <p:nvPr/>
        </p:nvSpPr>
        <p:spPr>
          <a:xfrm>
            <a:off x="6021185" y="2529493"/>
            <a:ext cx="381433" cy="49357"/>
          </a:xfrm>
          <a:custGeom>
            <a:avLst/>
            <a:gdLst/>
            <a:ahLst/>
            <a:cxnLst/>
            <a:rect l="l" t="t" r="r" b="b"/>
            <a:pathLst>
              <a:path w="559434" h="72389">
                <a:moveTo>
                  <a:pt x="0" y="72390"/>
                </a:moveTo>
                <a:lnTo>
                  <a:pt x="559308" y="72390"/>
                </a:lnTo>
                <a:lnTo>
                  <a:pt x="559308" y="0"/>
                </a:lnTo>
                <a:lnTo>
                  <a:pt x="0" y="0"/>
                </a:lnTo>
                <a:lnTo>
                  <a:pt x="0" y="72390"/>
                </a:lnTo>
                <a:close/>
              </a:path>
            </a:pathLst>
          </a:custGeom>
          <a:solidFill>
            <a:srgbClr val="FF9090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2" name="object 52"/>
          <p:cNvSpPr/>
          <p:nvPr/>
        </p:nvSpPr>
        <p:spPr>
          <a:xfrm>
            <a:off x="5996247" y="2056707"/>
            <a:ext cx="406544" cy="472786"/>
          </a:xfrm>
          <a:custGeom>
            <a:avLst/>
            <a:gdLst/>
            <a:ahLst/>
            <a:cxnLst/>
            <a:rect l="l" t="t" r="r" b="b"/>
            <a:pathLst>
              <a:path w="596265" h="693420">
                <a:moveTo>
                  <a:pt x="0" y="693420"/>
                </a:moveTo>
                <a:lnTo>
                  <a:pt x="595884" y="693420"/>
                </a:lnTo>
                <a:lnTo>
                  <a:pt x="595884" y="0"/>
                </a:lnTo>
                <a:lnTo>
                  <a:pt x="0" y="0"/>
                </a:lnTo>
                <a:lnTo>
                  <a:pt x="0" y="693420"/>
                </a:lnTo>
                <a:close/>
              </a:path>
            </a:pathLst>
          </a:custGeom>
          <a:solidFill>
            <a:srgbClr val="FF9090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3" name="object 53"/>
          <p:cNvSpPr/>
          <p:nvPr/>
        </p:nvSpPr>
        <p:spPr>
          <a:xfrm>
            <a:off x="5996247" y="1966652"/>
            <a:ext cx="412606" cy="90055"/>
          </a:xfrm>
          <a:custGeom>
            <a:avLst/>
            <a:gdLst/>
            <a:ahLst/>
            <a:cxnLst/>
            <a:rect l="l" t="t" r="r" b="b"/>
            <a:pathLst>
              <a:path w="605154" h="132080">
                <a:moveTo>
                  <a:pt x="0" y="132080"/>
                </a:moveTo>
                <a:lnTo>
                  <a:pt x="605028" y="132080"/>
                </a:lnTo>
                <a:lnTo>
                  <a:pt x="605028" y="0"/>
                </a:lnTo>
                <a:lnTo>
                  <a:pt x="0" y="0"/>
                </a:lnTo>
                <a:lnTo>
                  <a:pt x="0" y="132080"/>
                </a:lnTo>
                <a:close/>
              </a:path>
            </a:pathLst>
          </a:custGeom>
          <a:solidFill>
            <a:srgbClr val="FF9090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4" name="object 54"/>
          <p:cNvSpPr/>
          <p:nvPr/>
        </p:nvSpPr>
        <p:spPr>
          <a:xfrm>
            <a:off x="5996247" y="1964920"/>
            <a:ext cx="313026" cy="0"/>
          </a:xfrm>
          <a:custGeom>
            <a:avLst/>
            <a:gdLst/>
            <a:ahLst/>
            <a:cxnLst/>
            <a:rect l="l" t="t" r="r" b="b"/>
            <a:pathLst>
              <a:path w="459104">
                <a:moveTo>
                  <a:pt x="0" y="0"/>
                </a:moveTo>
                <a:lnTo>
                  <a:pt x="458724" y="0"/>
                </a:lnTo>
              </a:path>
            </a:pathLst>
          </a:custGeom>
          <a:ln w="5079">
            <a:solidFill>
              <a:srgbClr val="FF909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5" name="object 55"/>
          <p:cNvSpPr/>
          <p:nvPr/>
        </p:nvSpPr>
        <p:spPr>
          <a:xfrm>
            <a:off x="5996247" y="1954530"/>
            <a:ext cx="406544" cy="8659"/>
          </a:xfrm>
          <a:custGeom>
            <a:avLst/>
            <a:gdLst/>
            <a:ahLst/>
            <a:cxnLst/>
            <a:rect l="l" t="t" r="r" b="b"/>
            <a:pathLst>
              <a:path w="596265" h="12700">
                <a:moveTo>
                  <a:pt x="0" y="12700"/>
                </a:moveTo>
                <a:lnTo>
                  <a:pt x="595883" y="12700"/>
                </a:lnTo>
                <a:lnTo>
                  <a:pt x="595883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FF9090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6" name="object 56"/>
          <p:cNvSpPr/>
          <p:nvPr/>
        </p:nvSpPr>
        <p:spPr>
          <a:xfrm>
            <a:off x="6402532" y="1964920"/>
            <a:ext cx="6494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6096">
            <a:solidFill>
              <a:srgbClr val="FF909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7" name="object 57"/>
          <p:cNvSpPr/>
          <p:nvPr/>
        </p:nvSpPr>
        <p:spPr>
          <a:xfrm>
            <a:off x="3810002" y="1675707"/>
            <a:ext cx="334674" cy="181841"/>
          </a:xfrm>
          <a:custGeom>
            <a:avLst/>
            <a:gdLst/>
            <a:ahLst/>
            <a:cxnLst/>
            <a:rect l="l" t="t" r="r" b="b"/>
            <a:pathLst>
              <a:path w="490854" h="266700">
                <a:moveTo>
                  <a:pt x="0" y="266699"/>
                </a:moveTo>
                <a:lnTo>
                  <a:pt x="490728" y="266699"/>
                </a:lnTo>
                <a:lnTo>
                  <a:pt x="490728" y="0"/>
                </a:lnTo>
                <a:lnTo>
                  <a:pt x="0" y="0"/>
                </a:lnTo>
                <a:lnTo>
                  <a:pt x="0" y="266699"/>
                </a:lnTo>
                <a:close/>
              </a:path>
            </a:pathLst>
          </a:custGeom>
          <a:solidFill>
            <a:srgbClr val="FFEF82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8" name="object 58"/>
          <p:cNvSpPr/>
          <p:nvPr/>
        </p:nvSpPr>
        <p:spPr>
          <a:xfrm>
            <a:off x="3810002" y="1592579"/>
            <a:ext cx="341168" cy="83127"/>
          </a:xfrm>
          <a:custGeom>
            <a:avLst/>
            <a:gdLst/>
            <a:ahLst/>
            <a:cxnLst/>
            <a:rect l="l" t="t" r="r" b="b"/>
            <a:pathLst>
              <a:path w="500379" h="121919">
                <a:moveTo>
                  <a:pt x="0" y="121919"/>
                </a:moveTo>
                <a:lnTo>
                  <a:pt x="499859" y="121919"/>
                </a:lnTo>
                <a:lnTo>
                  <a:pt x="499859" y="0"/>
                </a:lnTo>
                <a:lnTo>
                  <a:pt x="0" y="0"/>
                </a:lnTo>
                <a:lnTo>
                  <a:pt x="0" y="121919"/>
                </a:lnTo>
                <a:close/>
              </a:path>
            </a:pathLst>
          </a:custGeom>
          <a:solidFill>
            <a:srgbClr val="FFEF82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9" name="object 59"/>
          <p:cNvSpPr/>
          <p:nvPr/>
        </p:nvSpPr>
        <p:spPr>
          <a:xfrm>
            <a:off x="3885856" y="1589982"/>
            <a:ext cx="264968" cy="0"/>
          </a:xfrm>
          <a:custGeom>
            <a:avLst/>
            <a:gdLst/>
            <a:ahLst/>
            <a:cxnLst/>
            <a:rect l="l" t="t" r="r" b="b"/>
            <a:pathLst>
              <a:path w="388620">
                <a:moveTo>
                  <a:pt x="0" y="0"/>
                </a:moveTo>
                <a:lnTo>
                  <a:pt x="388607" y="0"/>
                </a:lnTo>
              </a:path>
            </a:pathLst>
          </a:custGeom>
          <a:ln w="7620">
            <a:solidFill>
              <a:srgbClr val="FFEF82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0" name="object 60"/>
          <p:cNvSpPr/>
          <p:nvPr/>
        </p:nvSpPr>
        <p:spPr>
          <a:xfrm>
            <a:off x="3885856" y="1584787"/>
            <a:ext cx="165389" cy="0"/>
          </a:xfrm>
          <a:custGeom>
            <a:avLst/>
            <a:gdLst/>
            <a:ahLst/>
            <a:cxnLst/>
            <a:rect l="l" t="t" r="r" b="b"/>
            <a:pathLst>
              <a:path w="242570">
                <a:moveTo>
                  <a:pt x="0" y="0"/>
                </a:moveTo>
                <a:lnTo>
                  <a:pt x="242315" y="0"/>
                </a:lnTo>
              </a:path>
            </a:pathLst>
          </a:custGeom>
          <a:ln w="7620">
            <a:solidFill>
              <a:srgbClr val="FFEF82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1" name="object 61"/>
          <p:cNvSpPr/>
          <p:nvPr/>
        </p:nvSpPr>
        <p:spPr>
          <a:xfrm>
            <a:off x="3885856" y="1530234"/>
            <a:ext cx="258907" cy="51955"/>
          </a:xfrm>
          <a:custGeom>
            <a:avLst/>
            <a:gdLst/>
            <a:ahLst/>
            <a:cxnLst/>
            <a:rect l="l" t="t" r="r" b="b"/>
            <a:pathLst>
              <a:path w="379729" h="76200">
                <a:moveTo>
                  <a:pt x="0" y="76200"/>
                </a:moveTo>
                <a:lnTo>
                  <a:pt x="379476" y="76200"/>
                </a:lnTo>
                <a:lnTo>
                  <a:pt x="379476" y="0"/>
                </a:lnTo>
                <a:lnTo>
                  <a:pt x="0" y="0"/>
                </a:lnTo>
                <a:lnTo>
                  <a:pt x="0" y="76200"/>
                </a:lnTo>
                <a:close/>
              </a:path>
            </a:pathLst>
          </a:custGeom>
          <a:solidFill>
            <a:srgbClr val="FFEF82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2" name="object 62"/>
          <p:cNvSpPr/>
          <p:nvPr/>
        </p:nvSpPr>
        <p:spPr>
          <a:xfrm>
            <a:off x="3810002" y="1524173"/>
            <a:ext cx="334674" cy="0"/>
          </a:xfrm>
          <a:custGeom>
            <a:avLst/>
            <a:gdLst/>
            <a:ahLst/>
            <a:cxnLst/>
            <a:rect l="l" t="t" r="r" b="b"/>
            <a:pathLst>
              <a:path w="490854">
                <a:moveTo>
                  <a:pt x="0" y="0"/>
                </a:moveTo>
                <a:lnTo>
                  <a:pt x="490727" y="0"/>
                </a:lnTo>
              </a:path>
            </a:pathLst>
          </a:custGeom>
          <a:ln w="17779">
            <a:solidFill>
              <a:srgbClr val="FFEF82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3" name="object 63"/>
          <p:cNvSpPr/>
          <p:nvPr/>
        </p:nvSpPr>
        <p:spPr>
          <a:xfrm>
            <a:off x="4144590" y="1585133"/>
            <a:ext cx="6494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31" y="0"/>
                </a:lnTo>
              </a:path>
            </a:pathLst>
          </a:custGeom>
          <a:ln w="7619">
            <a:solidFill>
              <a:srgbClr val="FFEF82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4" name="object 64"/>
          <p:cNvSpPr/>
          <p:nvPr/>
        </p:nvSpPr>
        <p:spPr>
          <a:xfrm>
            <a:off x="3810002" y="2198110"/>
            <a:ext cx="334674" cy="0"/>
          </a:xfrm>
          <a:custGeom>
            <a:avLst/>
            <a:gdLst/>
            <a:ahLst/>
            <a:cxnLst/>
            <a:rect l="l" t="t" r="r" b="b"/>
            <a:pathLst>
              <a:path w="490854">
                <a:moveTo>
                  <a:pt x="0" y="0"/>
                </a:moveTo>
                <a:lnTo>
                  <a:pt x="490727" y="0"/>
                </a:lnTo>
              </a:path>
            </a:pathLst>
          </a:custGeom>
          <a:ln w="13970">
            <a:solidFill>
              <a:srgbClr val="FFEF82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5" name="object 65"/>
          <p:cNvSpPr/>
          <p:nvPr/>
        </p:nvSpPr>
        <p:spPr>
          <a:xfrm>
            <a:off x="3810002" y="2191183"/>
            <a:ext cx="241156" cy="0"/>
          </a:xfrm>
          <a:custGeom>
            <a:avLst/>
            <a:gdLst/>
            <a:ahLst/>
            <a:cxnLst/>
            <a:rect l="l" t="t" r="r" b="b"/>
            <a:pathLst>
              <a:path w="353695">
                <a:moveTo>
                  <a:pt x="0" y="0"/>
                </a:moveTo>
                <a:lnTo>
                  <a:pt x="353567" y="0"/>
                </a:lnTo>
              </a:path>
            </a:pathLst>
          </a:custGeom>
          <a:ln w="6350">
            <a:solidFill>
              <a:srgbClr val="FFEF82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6" name="object 66"/>
          <p:cNvSpPr/>
          <p:nvPr/>
        </p:nvSpPr>
        <p:spPr>
          <a:xfrm>
            <a:off x="3810002" y="2099829"/>
            <a:ext cx="341168" cy="89189"/>
          </a:xfrm>
          <a:custGeom>
            <a:avLst/>
            <a:gdLst/>
            <a:ahLst/>
            <a:cxnLst/>
            <a:rect l="l" t="t" r="r" b="b"/>
            <a:pathLst>
              <a:path w="500379" h="130810">
                <a:moveTo>
                  <a:pt x="0" y="130810"/>
                </a:moveTo>
                <a:lnTo>
                  <a:pt x="499859" y="130810"/>
                </a:lnTo>
                <a:lnTo>
                  <a:pt x="499859" y="0"/>
                </a:lnTo>
                <a:lnTo>
                  <a:pt x="0" y="0"/>
                </a:lnTo>
                <a:lnTo>
                  <a:pt x="0" y="130810"/>
                </a:lnTo>
                <a:close/>
              </a:path>
            </a:pathLst>
          </a:custGeom>
          <a:solidFill>
            <a:srgbClr val="FFEF82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7" name="object 67"/>
          <p:cNvSpPr/>
          <p:nvPr/>
        </p:nvSpPr>
        <p:spPr>
          <a:xfrm>
            <a:off x="3810002" y="1870364"/>
            <a:ext cx="334674" cy="229466"/>
          </a:xfrm>
          <a:custGeom>
            <a:avLst/>
            <a:gdLst/>
            <a:ahLst/>
            <a:cxnLst/>
            <a:rect l="l" t="t" r="r" b="b"/>
            <a:pathLst>
              <a:path w="490854" h="336550">
                <a:moveTo>
                  <a:pt x="0" y="336550"/>
                </a:moveTo>
                <a:lnTo>
                  <a:pt x="490728" y="336550"/>
                </a:lnTo>
                <a:lnTo>
                  <a:pt x="490728" y="0"/>
                </a:lnTo>
                <a:lnTo>
                  <a:pt x="0" y="0"/>
                </a:lnTo>
                <a:lnTo>
                  <a:pt x="0" y="336550"/>
                </a:lnTo>
                <a:close/>
              </a:path>
            </a:pathLst>
          </a:custGeom>
          <a:solidFill>
            <a:srgbClr val="FFEF82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8" name="object 68"/>
          <p:cNvSpPr/>
          <p:nvPr/>
        </p:nvSpPr>
        <p:spPr>
          <a:xfrm>
            <a:off x="4144590" y="2191443"/>
            <a:ext cx="6494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31" y="0"/>
                </a:lnTo>
              </a:path>
            </a:pathLst>
          </a:custGeom>
          <a:ln w="6096">
            <a:solidFill>
              <a:srgbClr val="FFEF82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9" name="object 69"/>
          <p:cNvSpPr/>
          <p:nvPr/>
        </p:nvSpPr>
        <p:spPr>
          <a:xfrm>
            <a:off x="2499704" y="2529318"/>
            <a:ext cx="180975" cy="63211"/>
          </a:xfrm>
          <a:custGeom>
            <a:avLst/>
            <a:gdLst/>
            <a:ahLst/>
            <a:cxnLst/>
            <a:rect l="l" t="t" r="r" b="b"/>
            <a:pathLst>
              <a:path w="265430" h="92710">
                <a:moveTo>
                  <a:pt x="0" y="92709"/>
                </a:moveTo>
                <a:lnTo>
                  <a:pt x="265176" y="92709"/>
                </a:lnTo>
                <a:lnTo>
                  <a:pt x="265176" y="0"/>
                </a:lnTo>
                <a:lnTo>
                  <a:pt x="0" y="0"/>
                </a:lnTo>
                <a:lnTo>
                  <a:pt x="0" y="92709"/>
                </a:lnTo>
                <a:close/>
              </a:path>
            </a:pathLst>
          </a:custGeom>
          <a:solidFill>
            <a:srgbClr val="99FFFF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0" name="object 70"/>
          <p:cNvSpPr/>
          <p:nvPr/>
        </p:nvSpPr>
        <p:spPr>
          <a:xfrm>
            <a:off x="2499704" y="2223652"/>
            <a:ext cx="878032" cy="305665"/>
          </a:xfrm>
          <a:custGeom>
            <a:avLst/>
            <a:gdLst/>
            <a:ahLst/>
            <a:cxnLst/>
            <a:rect l="l" t="t" r="r" b="b"/>
            <a:pathLst>
              <a:path w="1287779" h="448310">
                <a:moveTo>
                  <a:pt x="0" y="448310"/>
                </a:moveTo>
                <a:lnTo>
                  <a:pt x="1287767" y="448310"/>
                </a:lnTo>
                <a:lnTo>
                  <a:pt x="1287767" y="0"/>
                </a:lnTo>
                <a:lnTo>
                  <a:pt x="0" y="0"/>
                </a:lnTo>
                <a:lnTo>
                  <a:pt x="0" y="448310"/>
                </a:lnTo>
                <a:close/>
              </a:path>
            </a:pathLst>
          </a:custGeom>
          <a:solidFill>
            <a:srgbClr val="99FFFF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1" name="object 71"/>
          <p:cNvSpPr/>
          <p:nvPr/>
        </p:nvSpPr>
        <p:spPr>
          <a:xfrm>
            <a:off x="2743898" y="2529145"/>
            <a:ext cx="592282" cy="63644"/>
          </a:xfrm>
          <a:custGeom>
            <a:avLst/>
            <a:gdLst/>
            <a:ahLst/>
            <a:cxnLst/>
            <a:rect l="l" t="t" r="r" b="b"/>
            <a:pathLst>
              <a:path w="868679" h="93345">
                <a:moveTo>
                  <a:pt x="868680" y="0"/>
                </a:moveTo>
                <a:lnTo>
                  <a:pt x="0" y="0"/>
                </a:lnTo>
                <a:lnTo>
                  <a:pt x="0" y="92964"/>
                </a:lnTo>
                <a:lnTo>
                  <a:pt x="868680" y="92964"/>
                </a:lnTo>
                <a:lnTo>
                  <a:pt x="868680" y="0"/>
                </a:lnTo>
                <a:close/>
              </a:path>
            </a:pathLst>
          </a:custGeom>
          <a:solidFill>
            <a:srgbClr val="99FFFF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2" name="object 72"/>
          <p:cNvSpPr/>
          <p:nvPr/>
        </p:nvSpPr>
        <p:spPr>
          <a:xfrm>
            <a:off x="5869476" y="3352453"/>
            <a:ext cx="333807" cy="251114"/>
          </a:xfrm>
          <a:custGeom>
            <a:avLst/>
            <a:gdLst/>
            <a:ahLst/>
            <a:cxnLst/>
            <a:rect l="l" t="t" r="r" b="b"/>
            <a:pathLst>
              <a:path w="489584" h="368300">
                <a:moveTo>
                  <a:pt x="0" y="368300"/>
                </a:moveTo>
                <a:lnTo>
                  <a:pt x="489204" y="368300"/>
                </a:lnTo>
                <a:lnTo>
                  <a:pt x="489204" y="0"/>
                </a:lnTo>
                <a:lnTo>
                  <a:pt x="0" y="0"/>
                </a:lnTo>
                <a:lnTo>
                  <a:pt x="0" y="368300"/>
                </a:lnTo>
                <a:close/>
              </a:path>
            </a:pathLst>
          </a:custGeom>
          <a:solidFill>
            <a:srgbClr val="C8A3CD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3" name="object 73"/>
          <p:cNvSpPr/>
          <p:nvPr/>
        </p:nvSpPr>
        <p:spPr>
          <a:xfrm>
            <a:off x="5862202" y="3262399"/>
            <a:ext cx="341168" cy="90055"/>
          </a:xfrm>
          <a:custGeom>
            <a:avLst/>
            <a:gdLst/>
            <a:ahLst/>
            <a:cxnLst/>
            <a:rect l="l" t="t" r="r" b="b"/>
            <a:pathLst>
              <a:path w="500379" h="132079">
                <a:moveTo>
                  <a:pt x="0" y="132080"/>
                </a:moveTo>
                <a:lnTo>
                  <a:pt x="499872" y="132080"/>
                </a:lnTo>
                <a:lnTo>
                  <a:pt x="499872" y="0"/>
                </a:lnTo>
                <a:lnTo>
                  <a:pt x="0" y="0"/>
                </a:lnTo>
                <a:lnTo>
                  <a:pt x="0" y="132080"/>
                </a:lnTo>
                <a:close/>
              </a:path>
            </a:pathLst>
          </a:custGeom>
          <a:solidFill>
            <a:srgbClr val="C8A3CD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4" name="object 74"/>
          <p:cNvSpPr/>
          <p:nvPr/>
        </p:nvSpPr>
        <p:spPr>
          <a:xfrm>
            <a:off x="5862202" y="3259801"/>
            <a:ext cx="7360" cy="0"/>
          </a:xfrm>
          <a:custGeom>
            <a:avLst/>
            <a:gdLst/>
            <a:ahLst/>
            <a:cxnLst/>
            <a:rect l="l" t="t" r="r" b="b"/>
            <a:pathLst>
              <a:path w="10795">
                <a:moveTo>
                  <a:pt x="0" y="0"/>
                </a:moveTo>
                <a:lnTo>
                  <a:pt x="10668" y="0"/>
                </a:lnTo>
              </a:path>
            </a:pathLst>
          </a:custGeom>
          <a:ln w="7620">
            <a:solidFill>
              <a:srgbClr val="C8A3CD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5" name="object 75"/>
          <p:cNvSpPr/>
          <p:nvPr/>
        </p:nvSpPr>
        <p:spPr>
          <a:xfrm>
            <a:off x="5962994" y="3259801"/>
            <a:ext cx="240290" cy="0"/>
          </a:xfrm>
          <a:custGeom>
            <a:avLst/>
            <a:gdLst/>
            <a:ahLst/>
            <a:cxnLst/>
            <a:rect l="l" t="t" r="r" b="b"/>
            <a:pathLst>
              <a:path w="352425">
                <a:moveTo>
                  <a:pt x="0" y="0"/>
                </a:moveTo>
                <a:lnTo>
                  <a:pt x="352044" y="0"/>
                </a:lnTo>
              </a:path>
            </a:pathLst>
          </a:custGeom>
          <a:ln w="7620">
            <a:solidFill>
              <a:srgbClr val="C8A3CD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6" name="object 76"/>
          <p:cNvSpPr/>
          <p:nvPr/>
        </p:nvSpPr>
        <p:spPr>
          <a:xfrm>
            <a:off x="5869476" y="3251142"/>
            <a:ext cx="333807" cy="0"/>
          </a:xfrm>
          <a:custGeom>
            <a:avLst/>
            <a:gdLst/>
            <a:ahLst/>
            <a:cxnLst/>
            <a:rect l="l" t="t" r="r" b="b"/>
            <a:pathLst>
              <a:path w="489584">
                <a:moveTo>
                  <a:pt x="0" y="0"/>
                </a:moveTo>
                <a:lnTo>
                  <a:pt x="489203" y="0"/>
                </a:lnTo>
              </a:path>
            </a:pathLst>
          </a:custGeom>
          <a:ln w="17779">
            <a:solidFill>
              <a:srgbClr val="C8A3CD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7" name="object 77"/>
          <p:cNvSpPr/>
          <p:nvPr/>
        </p:nvSpPr>
        <p:spPr>
          <a:xfrm>
            <a:off x="5869476" y="3970364"/>
            <a:ext cx="333807" cy="0"/>
          </a:xfrm>
          <a:custGeom>
            <a:avLst/>
            <a:gdLst/>
            <a:ahLst/>
            <a:cxnLst/>
            <a:rect l="l" t="t" r="r" b="b"/>
            <a:pathLst>
              <a:path w="489584">
                <a:moveTo>
                  <a:pt x="0" y="0"/>
                </a:moveTo>
                <a:lnTo>
                  <a:pt x="489203" y="0"/>
                </a:lnTo>
              </a:path>
            </a:pathLst>
          </a:custGeom>
          <a:ln w="15239">
            <a:solidFill>
              <a:srgbClr val="C8A3CD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8" name="object 78"/>
          <p:cNvSpPr/>
          <p:nvPr/>
        </p:nvSpPr>
        <p:spPr>
          <a:xfrm>
            <a:off x="5869475" y="3913213"/>
            <a:ext cx="258907" cy="51955"/>
          </a:xfrm>
          <a:custGeom>
            <a:avLst/>
            <a:gdLst/>
            <a:ahLst/>
            <a:cxnLst/>
            <a:rect l="l" t="t" r="r" b="b"/>
            <a:pathLst>
              <a:path w="379729" h="76200">
                <a:moveTo>
                  <a:pt x="0" y="76200"/>
                </a:moveTo>
                <a:lnTo>
                  <a:pt x="379476" y="76200"/>
                </a:lnTo>
                <a:lnTo>
                  <a:pt x="379476" y="0"/>
                </a:lnTo>
                <a:lnTo>
                  <a:pt x="0" y="0"/>
                </a:lnTo>
                <a:lnTo>
                  <a:pt x="0" y="76200"/>
                </a:lnTo>
                <a:close/>
              </a:path>
            </a:pathLst>
          </a:custGeom>
          <a:solidFill>
            <a:srgbClr val="C8A3CD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9" name="object 79"/>
          <p:cNvSpPr/>
          <p:nvPr/>
        </p:nvSpPr>
        <p:spPr>
          <a:xfrm>
            <a:off x="5962993" y="3911049"/>
            <a:ext cx="165389" cy="0"/>
          </a:xfrm>
          <a:custGeom>
            <a:avLst/>
            <a:gdLst/>
            <a:ahLst/>
            <a:cxnLst/>
            <a:rect l="l" t="t" r="r" b="b"/>
            <a:pathLst>
              <a:path w="242570">
                <a:moveTo>
                  <a:pt x="0" y="0"/>
                </a:moveTo>
                <a:lnTo>
                  <a:pt x="242316" y="0"/>
                </a:lnTo>
              </a:path>
            </a:pathLst>
          </a:custGeom>
          <a:ln w="6350">
            <a:solidFill>
              <a:srgbClr val="C8A3CD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0" name="object 80"/>
          <p:cNvSpPr/>
          <p:nvPr/>
        </p:nvSpPr>
        <p:spPr>
          <a:xfrm>
            <a:off x="5862202" y="3911049"/>
            <a:ext cx="7360" cy="0"/>
          </a:xfrm>
          <a:custGeom>
            <a:avLst/>
            <a:gdLst/>
            <a:ahLst/>
            <a:cxnLst/>
            <a:rect l="l" t="t" r="r" b="b"/>
            <a:pathLst>
              <a:path w="10795">
                <a:moveTo>
                  <a:pt x="0" y="0"/>
                </a:moveTo>
                <a:lnTo>
                  <a:pt x="10668" y="0"/>
                </a:lnTo>
              </a:path>
            </a:pathLst>
          </a:custGeom>
          <a:ln w="6350">
            <a:solidFill>
              <a:srgbClr val="C8A3CD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1" name="object 81"/>
          <p:cNvSpPr/>
          <p:nvPr/>
        </p:nvSpPr>
        <p:spPr>
          <a:xfrm>
            <a:off x="5862202" y="3905853"/>
            <a:ext cx="266267" cy="0"/>
          </a:xfrm>
          <a:custGeom>
            <a:avLst/>
            <a:gdLst/>
            <a:ahLst/>
            <a:cxnLst/>
            <a:rect l="l" t="t" r="r" b="b"/>
            <a:pathLst>
              <a:path w="390525">
                <a:moveTo>
                  <a:pt x="0" y="0"/>
                </a:moveTo>
                <a:lnTo>
                  <a:pt x="390144" y="0"/>
                </a:lnTo>
              </a:path>
            </a:pathLst>
          </a:custGeom>
          <a:ln w="8889">
            <a:solidFill>
              <a:srgbClr val="C8A3CD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2" name="object 82"/>
          <p:cNvSpPr/>
          <p:nvPr/>
        </p:nvSpPr>
        <p:spPr>
          <a:xfrm>
            <a:off x="5862202" y="3819696"/>
            <a:ext cx="341168" cy="83127"/>
          </a:xfrm>
          <a:custGeom>
            <a:avLst/>
            <a:gdLst/>
            <a:ahLst/>
            <a:cxnLst/>
            <a:rect l="l" t="t" r="r" b="b"/>
            <a:pathLst>
              <a:path w="500379" h="121920">
                <a:moveTo>
                  <a:pt x="0" y="121920"/>
                </a:moveTo>
                <a:lnTo>
                  <a:pt x="499872" y="121920"/>
                </a:lnTo>
                <a:lnTo>
                  <a:pt x="499872" y="0"/>
                </a:lnTo>
                <a:lnTo>
                  <a:pt x="0" y="0"/>
                </a:lnTo>
                <a:lnTo>
                  <a:pt x="0" y="121920"/>
                </a:lnTo>
                <a:close/>
              </a:path>
            </a:pathLst>
          </a:custGeom>
          <a:solidFill>
            <a:srgbClr val="C8A3CD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3" name="object 83"/>
          <p:cNvSpPr/>
          <p:nvPr/>
        </p:nvSpPr>
        <p:spPr>
          <a:xfrm>
            <a:off x="5869476" y="3617073"/>
            <a:ext cx="333807" cy="202623"/>
          </a:xfrm>
          <a:custGeom>
            <a:avLst/>
            <a:gdLst/>
            <a:ahLst/>
            <a:cxnLst/>
            <a:rect l="l" t="t" r="r" b="b"/>
            <a:pathLst>
              <a:path w="489584" h="297179">
                <a:moveTo>
                  <a:pt x="0" y="297180"/>
                </a:moveTo>
                <a:lnTo>
                  <a:pt x="489204" y="297180"/>
                </a:lnTo>
                <a:lnTo>
                  <a:pt x="489204" y="0"/>
                </a:lnTo>
                <a:lnTo>
                  <a:pt x="0" y="0"/>
                </a:lnTo>
                <a:lnTo>
                  <a:pt x="0" y="297180"/>
                </a:lnTo>
                <a:close/>
              </a:path>
            </a:pathLst>
          </a:custGeom>
          <a:solidFill>
            <a:srgbClr val="C8A3CD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4" name="object 84"/>
          <p:cNvSpPr/>
          <p:nvPr/>
        </p:nvSpPr>
        <p:spPr>
          <a:xfrm>
            <a:off x="7307582" y="1858413"/>
            <a:ext cx="606136" cy="0"/>
          </a:xfrm>
          <a:custGeom>
            <a:avLst/>
            <a:gdLst/>
            <a:ahLst/>
            <a:cxnLst/>
            <a:rect l="l" t="t" r="r" b="b"/>
            <a:pathLst>
              <a:path w="889000">
                <a:moveTo>
                  <a:pt x="0" y="0"/>
                </a:moveTo>
                <a:lnTo>
                  <a:pt x="888492" y="0"/>
                </a:lnTo>
              </a:path>
            </a:pathLst>
          </a:custGeom>
          <a:ln w="22860">
            <a:solidFill>
              <a:srgbClr val="96865B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5" name="object 85"/>
          <p:cNvSpPr/>
          <p:nvPr/>
        </p:nvSpPr>
        <p:spPr>
          <a:xfrm>
            <a:off x="7307582" y="1848456"/>
            <a:ext cx="497032" cy="0"/>
          </a:xfrm>
          <a:custGeom>
            <a:avLst/>
            <a:gdLst/>
            <a:ahLst/>
            <a:cxnLst/>
            <a:rect l="l" t="t" r="r" b="b"/>
            <a:pathLst>
              <a:path w="728979">
                <a:moveTo>
                  <a:pt x="0" y="0"/>
                </a:moveTo>
                <a:lnTo>
                  <a:pt x="728472" y="0"/>
                </a:lnTo>
              </a:path>
            </a:pathLst>
          </a:custGeom>
          <a:ln w="6350">
            <a:solidFill>
              <a:srgbClr val="96865B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6" name="object 86"/>
          <p:cNvSpPr/>
          <p:nvPr/>
        </p:nvSpPr>
        <p:spPr>
          <a:xfrm>
            <a:off x="7307582" y="1741516"/>
            <a:ext cx="616527" cy="104775"/>
          </a:xfrm>
          <a:custGeom>
            <a:avLst/>
            <a:gdLst/>
            <a:ahLst/>
            <a:cxnLst/>
            <a:rect l="l" t="t" r="r" b="b"/>
            <a:pathLst>
              <a:path w="904240" h="153669">
                <a:moveTo>
                  <a:pt x="0" y="153670"/>
                </a:moveTo>
                <a:lnTo>
                  <a:pt x="903719" y="153670"/>
                </a:lnTo>
                <a:lnTo>
                  <a:pt x="903719" y="0"/>
                </a:lnTo>
                <a:lnTo>
                  <a:pt x="0" y="0"/>
                </a:lnTo>
                <a:lnTo>
                  <a:pt x="0" y="153670"/>
                </a:lnTo>
                <a:close/>
              </a:path>
            </a:pathLst>
          </a:custGeom>
          <a:solidFill>
            <a:srgbClr val="96865B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7" name="object 87"/>
          <p:cNvSpPr/>
          <p:nvPr/>
        </p:nvSpPr>
        <p:spPr>
          <a:xfrm>
            <a:off x="7307582" y="1592580"/>
            <a:ext cx="606136" cy="148936"/>
          </a:xfrm>
          <a:custGeom>
            <a:avLst/>
            <a:gdLst/>
            <a:ahLst/>
            <a:cxnLst/>
            <a:rect l="l" t="t" r="r" b="b"/>
            <a:pathLst>
              <a:path w="889000" h="218439">
                <a:moveTo>
                  <a:pt x="0" y="218439"/>
                </a:moveTo>
                <a:lnTo>
                  <a:pt x="888491" y="218439"/>
                </a:lnTo>
                <a:lnTo>
                  <a:pt x="888491" y="0"/>
                </a:lnTo>
                <a:lnTo>
                  <a:pt x="0" y="0"/>
                </a:lnTo>
                <a:lnTo>
                  <a:pt x="0" y="218439"/>
                </a:lnTo>
                <a:close/>
              </a:path>
            </a:pathLst>
          </a:custGeom>
          <a:solidFill>
            <a:srgbClr val="96865B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8" name="object 88"/>
          <p:cNvSpPr/>
          <p:nvPr/>
        </p:nvSpPr>
        <p:spPr>
          <a:xfrm>
            <a:off x="7913372" y="1848542"/>
            <a:ext cx="10391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27" y="0"/>
                </a:lnTo>
              </a:path>
            </a:pathLst>
          </a:custGeom>
          <a:ln w="6096">
            <a:solidFill>
              <a:srgbClr val="96865B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9" name="object 89"/>
          <p:cNvSpPr/>
          <p:nvPr/>
        </p:nvSpPr>
        <p:spPr>
          <a:xfrm>
            <a:off x="7332521" y="1530580"/>
            <a:ext cx="531235" cy="62345"/>
          </a:xfrm>
          <a:custGeom>
            <a:avLst/>
            <a:gdLst/>
            <a:ahLst/>
            <a:cxnLst/>
            <a:rect l="l" t="t" r="r" b="b"/>
            <a:pathLst>
              <a:path w="779145" h="91439">
                <a:moveTo>
                  <a:pt x="778764" y="0"/>
                </a:moveTo>
                <a:lnTo>
                  <a:pt x="0" y="0"/>
                </a:lnTo>
                <a:lnTo>
                  <a:pt x="0" y="91439"/>
                </a:lnTo>
                <a:lnTo>
                  <a:pt x="778764" y="91439"/>
                </a:lnTo>
                <a:lnTo>
                  <a:pt x="778764" y="0"/>
                </a:lnTo>
                <a:close/>
              </a:path>
            </a:pathLst>
          </a:custGeom>
          <a:solidFill>
            <a:srgbClr val="96865B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0" name="object 90"/>
          <p:cNvSpPr/>
          <p:nvPr/>
        </p:nvSpPr>
        <p:spPr>
          <a:xfrm>
            <a:off x="7307582" y="1524346"/>
            <a:ext cx="606136" cy="0"/>
          </a:xfrm>
          <a:custGeom>
            <a:avLst/>
            <a:gdLst/>
            <a:ahLst/>
            <a:cxnLst/>
            <a:rect l="l" t="t" r="r" b="b"/>
            <a:pathLst>
              <a:path w="889000">
                <a:moveTo>
                  <a:pt x="0" y="0"/>
                </a:moveTo>
                <a:lnTo>
                  <a:pt x="888492" y="0"/>
                </a:lnTo>
              </a:path>
            </a:pathLst>
          </a:custGeom>
          <a:ln w="18288">
            <a:solidFill>
              <a:srgbClr val="96865B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1" name="object 91"/>
          <p:cNvSpPr/>
          <p:nvPr/>
        </p:nvSpPr>
        <p:spPr>
          <a:xfrm>
            <a:off x="8816342" y="3763589"/>
            <a:ext cx="973715" cy="126423"/>
          </a:xfrm>
          <a:custGeom>
            <a:avLst/>
            <a:gdLst/>
            <a:ahLst/>
            <a:cxnLst/>
            <a:rect l="l" t="t" r="r" b="b"/>
            <a:pathLst>
              <a:path w="1428115" h="185420">
                <a:moveTo>
                  <a:pt x="0" y="185419"/>
                </a:moveTo>
                <a:lnTo>
                  <a:pt x="1427988" y="185419"/>
                </a:lnTo>
                <a:lnTo>
                  <a:pt x="1427988" y="0"/>
                </a:lnTo>
                <a:lnTo>
                  <a:pt x="0" y="0"/>
                </a:lnTo>
                <a:lnTo>
                  <a:pt x="0" y="185419"/>
                </a:lnTo>
                <a:close/>
              </a:path>
            </a:pathLst>
          </a:custGeom>
          <a:solidFill>
            <a:srgbClr val="FF9582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2" name="object 92"/>
          <p:cNvSpPr/>
          <p:nvPr/>
        </p:nvSpPr>
        <p:spPr>
          <a:xfrm>
            <a:off x="8810108" y="3670071"/>
            <a:ext cx="980209" cy="93518"/>
          </a:xfrm>
          <a:custGeom>
            <a:avLst/>
            <a:gdLst/>
            <a:ahLst/>
            <a:cxnLst/>
            <a:rect l="l" t="t" r="r" b="b"/>
            <a:pathLst>
              <a:path w="1437640" h="137160">
                <a:moveTo>
                  <a:pt x="0" y="137159"/>
                </a:moveTo>
                <a:lnTo>
                  <a:pt x="1437132" y="137159"/>
                </a:lnTo>
                <a:lnTo>
                  <a:pt x="1437132" y="0"/>
                </a:lnTo>
                <a:lnTo>
                  <a:pt x="0" y="0"/>
                </a:lnTo>
                <a:lnTo>
                  <a:pt x="0" y="137159"/>
                </a:lnTo>
                <a:close/>
              </a:path>
            </a:pathLst>
          </a:custGeom>
          <a:solidFill>
            <a:srgbClr val="FF9582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3" name="object 93"/>
          <p:cNvSpPr/>
          <p:nvPr/>
        </p:nvSpPr>
        <p:spPr>
          <a:xfrm>
            <a:off x="8816342" y="3600798"/>
            <a:ext cx="973715" cy="69273"/>
          </a:xfrm>
          <a:custGeom>
            <a:avLst/>
            <a:gdLst/>
            <a:ahLst/>
            <a:cxnLst/>
            <a:rect l="l" t="t" r="r" b="b"/>
            <a:pathLst>
              <a:path w="1428115" h="101600">
                <a:moveTo>
                  <a:pt x="0" y="101600"/>
                </a:moveTo>
                <a:lnTo>
                  <a:pt x="1427988" y="101600"/>
                </a:lnTo>
                <a:lnTo>
                  <a:pt x="1427988" y="0"/>
                </a:lnTo>
                <a:lnTo>
                  <a:pt x="0" y="0"/>
                </a:lnTo>
                <a:lnTo>
                  <a:pt x="0" y="101600"/>
                </a:lnTo>
                <a:close/>
              </a:path>
            </a:pathLst>
          </a:custGeom>
          <a:solidFill>
            <a:srgbClr val="FF9582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4" name="object 94"/>
          <p:cNvSpPr/>
          <p:nvPr/>
        </p:nvSpPr>
        <p:spPr>
          <a:xfrm>
            <a:off x="9783216" y="3538453"/>
            <a:ext cx="0" cy="62345"/>
          </a:xfrm>
          <a:custGeom>
            <a:avLst/>
            <a:gdLst/>
            <a:ahLst/>
            <a:cxnLst/>
            <a:rect l="l" t="t" r="r" b="b"/>
            <a:pathLst>
              <a:path h="91439">
                <a:moveTo>
                  <a:pt x="0" y="0"/>
                </a:moveTo>
                <a:lnTo>
                  <a:pt x="0" y="91439"/>
                </a:lnTo>
              </a:path>
            </a:pathLst>
          </a:custGeom>
          <a:ln w="19811">
            <a:solidFill>
              <a:srgbClr val="FF9582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5" name="object 95"/>
          <p:cNvSpPr/>
          <p:nvPr/>
        </p:nvSpPr>
        <p:spPr>
          <a:xfrm>
            <a:off x="8715541" y="2966953"/>
            <a:ext cx="1074593" cy="571500"/>
          </a:xfrm>
          <a:custGeom>
            <a:avLst/>
            <a:gdLst/>
            <a:ahLst/>
            <a:cxnLst/>
            <a:rect l="l" t="t" r="r" b="b"/>
            <a:pathLst>
              <a:path w="1576069" h="838200">
                <a:moveTo>
                  <a:pt x="0" y="838199"/>
                </a:moveTo>
                <a:lnTo>
                  <a:pt x="1575828" y="838199"/>
                </a:lnTo>
                <a:lnTo>
                  <a:pt x="1575828" y="0"/>
                </a:lnTo>
                <a:lnTo>
                  <a:pt x="0" y="0"/>
                </a:lnTo>
                <a:lnTo>
                  <a:pt x="0" y="838199"/>
                </a:lnTo>
                <a:close/>
              </a:path>
            </a:pathLst>
          </a:custGeom>
          <a:solidFill>
            <a:srgbClr val="FF9582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6" name="object 96"/>
          <p:cNvSpPr/>
          <p:nvPr/>
        </p:nvSpPr>
        <p:spPr>
          <a:xfrm>
            <a:off x="9783216" y="2904608"/>
            <a:ext cx="0" cy="62345"/>
          </a:xfrm>
          <a:custGeom>
            <a:avLst/>
            <a:gdLst/>
            <a:ahLst/>
            <a:cxnLst/>
            <a:rect l="l" t="t" r="r" b="b"/>
            <a:pathLst>
              <a:path h="91439">
                <a:moveTo>
                  <a:pt x="0" y="0"/>
                </a:moveTo>
                <a:lnTo>
                  <a:pt x="0" y="91440"/>
                </a:lnTo>
              </a:path>
            </a:pathLst>
          </a:custGeom>
          <a:ln w="19811">
            <a:solidFill>
              <a:srgbClr val="FF9582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7" name="object 97"/>
          <p:cNvSpPr/>
          <p:nvPr/>
        </p:nvSpPr>
        <p:spPr>
          <a:xfrm>
            <a:off x="8816342" y="2875167"/>
            <a:ext cx="973715" cy="29441"/>
          </a:xfrm>
          <a:custGeom>
            <a:avLst/>
            <a:gdLst/>
            <a:ahLst/>
            <a:cxnLst/>
            <a:rect l="l" t="t" r="r" b="b"/>
            <a:pathLst>
              <a:path w="1428115" h="43179">
                <a:moveTo>
                  <a:pt x="0" y="43179"/>
                </a:moveTo>
                <a:lnTo>
                  <a:pt x="1427988" y="43179"/>
                </a:lnTo>
                <a:lnTo>
                  <a:pt x="1427988" y="0"/>
                </a:lnTo>
                <a:lnTo>
                  <a:pt x="0" y="0"/>
                </a:lnTo>
                <a:lnTo>
                  <a:pt x="0" y="43179"/>
                </a:lnTo>
                <a:close/>
              </a:path>
            </a:pathLst>
          </a:custGeom>
          <a:solidFill>
            <a:srgbClr val="FF9582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8" name="object 98"/>
          <p:cNvSpPr/>
          <p:nvPr/>
        </p:nvSpPr>
        <p:spPr>
          <a:xfrm>
            <a:off x="8810108" y="2781649"/>
            <a:ext cx="980209" cy="93518"/>
          </a:xfrm>
          <a:custGeom>
            <a:avLst/>
            <a:gdLst/>
            <a:ahLst/>
            <a:cxnLst/>
            <a:rect l="l" t="t" r="r" b="b"/>
            <a:pathLst>
              <a:path w="1437640" h="137160">
                <a:moveTo>
                  <a:pt x="0" y="137160"/>
                </a:moveTo>
                <a:lnTo>
                  <a:pt x="1437132" y="137160"/>
                </a:lnTo>
                <a:lnTo>
                  <a:pt x="1437132" y="0"/>
                </a:lnTo>
                <a:lnTo>
                  <a:pt x="0" y="0"/>
                </a:lnTo>
                <a:lnTo>
                  <a:pt x="0" y="137160"/>
                </a:lnTo>
                <a:close/>
              </a:path>
            </a:pathLst>
          </a:custGeom>
          <a:solidFill>
            <a:srgbClr val="FF9582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9" name="object 99"/>
          <p:cNvSpPr/>
          <p:nvPr/>
        </p:nvSpPr>
        <p:spPr>
          <a:xfrm>
            <a:off x="8816342" y="2589417"/>
            <a:ext cx="973715" cy="192232"/>
          </a:xfrm>
          <a:custGeom>
            <a:avLst/>
            <a:gdLst/>
            <a:ahLst/>
            <a:cxnLst/>
            <a:rect l="l" t="t" r="r" b="b"/>
            <a:pathLst>
              <a:path w="1428115" h="281939">
                <a:moveTo>
                  <a:pt x="0" y="281940"/>
                </a:moveTo>
                <a:lnTo>
                  <a:pt x="1427988" y="281940"/>
                </a:lnTo>
                <a:lnTo>
                  <a:pt x="1427988" y="0"/>
                </a:lnTo>
                <a:lnTo>
                  <a:pt x="0" y="0"/>
                </a:lnTo>
                <a:lnTo>
                  <a:pt x="0" y="281940"/>
                </a:lnTo>
                <a:close/>
              </a:path>
            </a:pathLst>
          </a:custGeom>
          <a:solidFill>
            <a:srgbClr val="FF9582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0" name="object 100"/>
          <p:cNvSpPr/>
          <p:nvPr/>
        </p:nvSpPr>
        <p:spPr>
          <a:xfrm>
            <a:off x="8777888" y="3538107"/>
            <a:ext cx="936481" cy="62345"/>
          </a:xfrm>
          <a:custGeom>
            <a:avLst/>
            <a:gdLst/>
            <a:ahLst/>
            <a:cxnLst/>
            <a:rect l="l" t="t" r="r" b="b"/>
            <a:pathLst>
              <a:path w="1373505" h="91439">
                <a:moveTo>
                  <a:pt x="1373136" y="0"/>
                </a:moveTo>
                <a:lnTo>
                  <a:pt x="0" y="0"/>
                </a:lnTo>
                <a:lnTo>
                  <a:pt x="0" y="91440"/>
                </a:lnTo>
                <a:lnTo>
                  <a:pt x="1373136" y="91440"/>
                </a:lnTo>
                <a:lnTo>
                  <a:pt x="1373136" y="0"/>
                </a:lnTo>
                <a:close/>
              </a:path>
            </a:pathLst>
          </a:custGeom>
          <a:solidFill>
            <a:srgbClr val="FF9582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1" name="object 101"/>
          <p:cNvSpPr/>
          <p:nvPr/>
        </p:nvSpPr>
        <p:spPr>
          <a:xfrm>
            <a:off x="8777888" y="2904261"/>
            <a:ext cx="936481" cy="62345"/>
          </a:xfrm>
          <a:custGeom>
            <a:avLst/>
            <a:gdLst/>
            <a:ahLst/>
            <a:cxnLst/>
            <a:rect l="l" t="t" r="r" b="b"/>
            <a:pathLst>
              <a:path w="1373505" h="91439">
                <a:moveTo>
                  <a:pt x="1373136" y="0"/>
                </a:moveTo>
                <a:lnTo>
                  <a:pt x="0" y="0"/>
                </a:lnTo>
                <a:lnTo>
                  <a:pt x="0" y="91439"/>
                </a:lnTo>
                <a:lnTo>
                  <a:pt x="1373136" y="91439"/>
                </a:lnTo>
                <a:lnTo>
                  <a:pt x="1373136" y="0"/>
                </a:lnTo>
                <a:close/>
              </a:path>
            </a:pathLst>
          </a:custGeom>
          <a:solidFill>
            <a:srgbClr val="FF9582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2" name="object 102"/>
          <p:cNvSpPr/>
          <p:nvPr/>
        </p:nvSpPr>
        <p:spPr>
          <a:xfrm>
            <a:off x="9571762" y="5225588"/>
            <a:ext cx="109105" cy="0"/>
          </a:xfrm>
          <a:custGeom>
            <a:avLst/>
            <a:gdLst/>
            <a:ahLst/>
            <a:cxnLst/>
            <a:rect l="l" t="t" r="r" b="b"/>
            <a:pathLst>
              <a:path w="160019">
                <a:moveTo>
                  <a:pt x="0" y="0"/>
                </a:moveTo>
                <a:lnTo>
                  <a:pt x="160019" y="0"/>
                </a:lnTo>
              </a:path>
            </a:pathLst>
          </a:custGeom>
          <a:ln w="15240">
            <a:solidFill>
              <a:srgbClr val="FF9582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3" name="object 103"/>
          <p:cNvSpPr/>
          <p:nvPr/>
        </p:nvSpPr>
        <p:spPr>
          <a:xfrm>
            <a:off x="8816342" y="5214244"/>
            <a:ext cx="973715" cy="0"/>
          </a:xfrm>
          <a:custGeom>
            <a:avLst/>
            <a:gdLst/>
            <a:ahLst/>
            <a:cxnLst/>
            <a:rect l="l" t="t" r="r" b="b"/>
            <a:pathLst>
              <a:path w="1428115">
                <a:moveTo>
                  <a:pt x="0" y="0"/>
                </a:moveTo>
                <a:lnTo>
                  <a:pt x="1427988" y="0"/>
                </a:lnTo>
              </a:path>
            </a:pathLst>
          </a:custGeom>
          <a:ln w="19050">
            <a:solidFill>
              <a:srgbClr val="FF9582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4" name="object 104"/>
          <p:cNvSpPr/>
          <p:nvPr/>
        </p:nvSpPr>
        <p:spPr>
          <a:xfrm>
            <a:off x="8816342" y="5145405"/>
            <a:ext cx="897948" cy="62345"/>
          </a:xfrm>
          <a:custGeom>
            <a:avLst/>
            <a:gdLst/>
            <a:ahLst/>
            <a:cxnLst/>
            <a:rect l="l" t="t" r="r" b="b"/>
            <a:pathLst>
              <a:path w="1316990" h="91440">
                <a:moveTo>
                  <a:pt x="0" y="91440"/>
                </a:moveTo>
                <a:lnTo>
                  <a:pt x="1316736" y="91440"/>
                </a:lnTo>
                <a:lnTo>
                  <a:pt x="1316736" y="0"/>
                </a:lnTo>
                <a:lnTo>
                  <a:pt x="0" y="0"/>
                </a:lnTo>
                <a:lnTo>
                  <a:pt x="0" y="91440"/>
                </a:lnTo>
                <a:close/>
              </a:path>
            </a:pathLst>
          </a:custGeom>
          <a:solidFill>
            <a:srgbClr val="FF9582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5" name="object 105"/>
          <p:cNvSpPr/>
          <p:nvPr/>
        </p:nvSpPr>
        <p:spPr>
          <a:xfrm>
            <a:off x="8816342" y="5094316"/>
            <a:ext cx="973715" cy="51089"/>
          </a:xfrm>
          <a:custGeom>
            <a:avLst/>
            <a:gdLst/>
            <a:ahLst/>
            <a:cxnLst/>
            <a:rect l="l" t="t" r="r" b="b"/>
            <a:pathLst>
              <a:path w="1428115" h="74929">
                <a:moveTo>
                  <a:pt x="0" y="74929"/>
                </a:moveTo>
                <a:lnTo>
                  <a:pt x="1427988" y="74929"/>
                </a:lnTo>
                <a:lnTo>
                  <a:pt x="1427988" y="0"/>
                </a:lnTo>
                <a:lnTo>
                  <a:pt x="0" y="0"/>
                </a:lnTo>
                <a:lnTo>
                  <a:pt x="0" y="74929"/>
                </a:lnTo>
                <a:close/>
              </a:path>
            </a:pathLst>
          </a:custGeom>
          <a:solidFill>
            <a:srgbClr val="FF9582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6" name="object 106"/>
          <p:cNvSpPr/>
          <p:nvPr/>
        </p:nvSpPr>
        <p:spPr>
          <a:xfrm>
            <a:off x="8810108" y="5000798"/>
            <a:ext cx="980209" cy="93518"/>
          </a:xfrm>
          <a:custGeom>
            <a:avLst/>
            <a:gdLst/>
            <a:ahLst/>
            <a:cxnLst/>
            <a:rect l="l" t="t" r="r" b="b"/>
            <a:pathLst>
              <a:path w="1437640" h="137159">
                <a:moveTo>
                  <a:pt x="0" y="137160"/>
                </a:moveTo>
                <a:lnTo>
                  <a:pt x="1437132" y="137160"/>
                </a:lnTo>
                <a:lnTo>
                  <a:pt x="1437132" y="0"/>
                </a:lnTo>
                <a:lnTo>
                  <a:pt x="0" y="0"/>
                </a:lnTo>
                <a:lnTo>
                  <a:pt x="0" y="137160"/>
                </a:lnTo>
                <a:close/>
              </a:path>
            </a:pathLst>
          </a:custGeom>
          <a:solidFill>
            <a:srgbClr val="FF9582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7" name="object 107"/>
          <p:cNvSpPr/>
          <p:nvPr/>
        </p:nvSpPr>
        <p:spPr>
          <a:xfrm>
            <a:off x="8816342" y="4972223"/>
            <a:ext cx="973715" cy="28575"/>
          </a:xfrm>
          <a:custGeom>
            <a:avLst/>
            <a:gdLst/>
            <a:ahLst/>
            <a:cxnLst/>
            <a:rect l="l" t="t" r="r" b="b"/>
            <a:pathLst>
              <a:path w="1428115" h="41909">
                <a:moveTo>
                  <a:pt x="0" y="41910"/>
                </a:moveTo>
                <a:lnTo>
                  <a:pt x="1427988" y="41910"/>
                </a:lnTo>
                <a:lnTo>
                  <a:pt x="1427988" y="0"/>
                </a:lnTo>
                <a:lnTo>
                  <a:pt x="0" y="0"/>
                </a:lnTo>
                <a:lnTo>
                  <a:pt x="0" y="41910"/>
                </a:lnTo>
                <a:close/>
              </a:path>
            </a:pathLst>
          </a:custGeom>
          <a:solidFill>
            <a:srgbClr val="FF9582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8" name="object 108"/>
          <p:cNvSpPr/>
          <p:nvPr/>
        </p:nvSpPr>
        <p:spPr>
          <a:xfrm>
            <a:off x="8715541" y="4910743"/>
            <a:ext cx="1074593" cy="61480"/>
          </a:xfrm>
          <a:custGeom>
            <a:avLst/>
            <a:gdLst/>
            <a:ahLst/>
            <a:cxnLst/>
            <a:rect l="l" t="t" r="r" b="b"/>
            <a:pathLst>
              <a:path w="1576069" h="90170">
                <a:moveTo>
                  <a:pt x="0" y="90170"/>
                </a:moveTo>
                <a:lnTo>
                  <a:pt x="1575828" y="90170"/>
                </a:lnTo>
                <a:lnTo>
                  <a:pt x="1575828" y="0"/>
                </a:lnTo>
                <a:lnTo>
                  <a:pt x="0" y="0"/>
                </a:lnTo>
                <a:lnTo>
                  <a:pt x="0" y="90170"/>
                </a:lnTo>
                <a:close/>
              </a:path>
            </a:pathLst>
          </a:custGeom>
          <a:solidFill>
            <a:srgbClr val="FF9582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9" name="object 109"/>
          <p:cNvSpPr/>
          <p:nvPr/>
        </p:nvSpPr>
        <p:spPr>
          <a:xfrm>
            <a:off x="9783216" y="4848398"/>
            <a:ext cx="0" cy="62345"/>
          </a:xfrm>
          <a:custGeom>
            <a:avLst/>
            <a:gdLst/>
            <a:ahLst/>
            <a:cxnLst/>
            <a:rect l="l" t="t" r="r" b="b"/>
            <a:pathLst>
              <a:path h="91440">
                <a:moveTo>
                  <a:pt x="0" y="0"/>
                </a:moveTo>
                <a:lnTo>
                  <a:pt x="0" y="91439"/>
                </a:lnTo>
              </a:path>
            </a:pathLst>
          </a:custGeom>
          <a:ln w="19811">
            <a:solidFill>
              <a:srgbClr val="FF9582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0" name="object 110"/>
          <p:cNvSpPr/>
          <p:nvPr/>
        </p:nvSpPr>
        <p:spPr>
          <a:xfrm>
            <a:off x="8715541" y="4256116"/>
            <a:ext cx="1074593" cy="592282"/>
          </a:xfrm>
          <a:custGeom>
            <a:avLst/>
            <a:gdLst/>
            <a:ahLst/>
            <a:cxnLst/>
            <a:rect l="l" t="t" r="r" b="b"/>
            <a:pathLst>
              <a:path w="1576069" h="868679">
                <a:moveTo>
                  <a:pt x="0" y="868679"/>
                </a:moveTo>
                <a:lnTo>
                  <a:pt x="1575828" y="868679"/>
                </a:lnTo>
                <a:lnTo>
                  <a:pt x="1575828" y="0"/>
                </a:lnTo>
                <a:lnTo>
                  <a:pt x="0" y="0"/>
                </a:lnTo>
                <a:lnTo>
                  <a:pt x="0" y="868679"/>
                </a:lnTo>
                <a:close/>
              </a:path>
            </a:pathLst>
          </a:custGeom>
          <a:solidFill>
            <a:srgbClr val="FF9582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1" name="object 111"/>
          <p:cNvSpPr/>
          <p:nvPr/>
        </p:nvSpPr>
        <p:spPr>
          <a:xfrm>
            <a:off x="9783216" y="4192905"/>
            <a:ext cx="0" cy="63211"/>
          </a:xfrm>
          <a:custGeom>
            <a:avLst/>
            <a:gdLst/>
            <a:ahLst/>
            <a:cxnLst/>
            <a:rect l="l" t="t" r="r" b="b"/>
            <a:pathLst>
              <a:path h="92710">
                <a:moveTo>
                  <a:pt x="0" y="0"/>
                </a:moveTo>
                <a:lnTo>
                  <a:pt x="0" y="92710"/>
                </a:lnTo>
              </a:path>
            </a:pathLst>
          </a:custGeom>
          <a:ln w="19811">
            <a:solidFill>
              <a:srgbClr val="FF9582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2" name="object 112"/>
          <p:cNvSpPr/>
          <p:nvPr/>
        </p:nvSpPr>
        <p:spPr>
          <a:xfrm>
            <a:off x="8715541" y="4151341"/>
            <a:ext cx="1074593" cy="41564"/>
          </a:xfrm>
          <a:custGeom>
            <a:avLst/>
            <a:gdLst/>
            <a:ahLst/>
            <a:cxnLst/>
            <a:rect l="l" t="t" r="r" b="b"/>
            <a:pathLst>
              <a:path w="1576069" h="60960">
                <a:moveTo>
                  <a:pt x="0" y="60960"/>
                </a:moveTo>
                <a:lnTo>
                  <a:pt x="1575828" y="60960"/>
                </a:lnTo>
                <a:lnTo>
                  <a:pt x="1575828" y="0"/>
                </a:lnTo>
                <a:lnTo>
                  <a:pt x="0" y="0"/>
                </a:lnTo>
                <a:lnTo>
                  <a:pt x="0" y="60960"/>
                </a:lnTo>
                <a:close/>
              </a:path>
            </a:pathLst>
          </a:custGeom>
          <a:solidFill>
            <a:srgbClr val="FF9582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3" name="object 113"/>
          <p:cNvSpPr/>
          <p:nvPr/>
        </p:nvSpPr>
        <p:spPr>
          <a:xfrm>
            <a:off x="8816342" y="4122766"/>
            <a:ext cx="973715" cy="28575"/>
          </a:xfrm>
          <a:custGeom>
            <a:avLst/>
            <a:gdLst/>
            <a:ahLst/>
            <a:cxnLst/>
            <a:rect l="l" t="t" r="r" b="b"/>
            <a:pathLst>
              <a:path w="1428115" h="41910">
                <a:moveTo>
                  <a:pt x="0" y="41909"/>
                </a:moveTo>
                <a:lnTo>
                  <a:pt x="1427988" y="41909"/>
                </a:lnTo>
                <a:lnTo>
                  <a:pt x="1427988" y="0"/>
                </a:lnTo>
                <a:lnTo>
                  <a:pt x="0" y="0"/>
                </a:lnTo>
                <a:lnTo>
                  <a:pt x="0" y="41909"/>
                </a:lnTo>
                <a:close/>
              </a:path>
            </a:pathLst>
          </a:custGeom>
          <a:solidFill>
            <a:srgbClr val="FF9582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4" name="object 114"/>
          <p:cNvSpPr/>
          <p:nvPr/>
        </p:nvSpPr>
        <p:spPr>
          <a:xfrm>
            <a:off x="8810108" y="4029248"/>
            <a:ext cx="980209" cy="93518"/>
          </a:xfrm>
          <a:custGeom>
            <a:avLst/>
            <a:gdLst/>
            <a:ahLst/>
            <a:cxnLst/>
            <a:rect l="l" t="t" r="r" b="b"/>
            <a:pathLst>
              <a:path w="1437640" h="137160">
                <a:moveTo>
                  <a:pt x="0" y="137159"/>
                </a:moveTo>
                <a:lnTo>
                  <a:pt x="1437132" y="137159"/>
                </a:lnTo>
                <a:lnTo>
                  <a:pt x="1437132" y="0"/>
                </a:lnTo>
                <a:lnTo>
                  <a:pt x="0" y="0"/>
                </a:lnTo>
                <a:lnTo>
                  <a:pt x="0" y="137159"/>
                </a:lnTo>
                <a:close/>
              </a:path>
            </a:pathLst>
          </a:custGeom>
          <a:solidFill>
            <a:srgbClr val="FF9582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5" name="object 115"/>
          <p:cNvSpPr/>
          <p:nvPr/>
        </p:nvSpPr>
        <p:spPr>
          <a:xfrm>
            <a:off x="8816342" y="3902825"/>
            <a:ext cx="973715" cy="126423"/>
          </a:xfrm>
          <a:custGeom>
            <a:avLst/>
            <a:gdLst/>
            <a:ahLst/>
            <a:cxnLst/>
            <a:rect l="l" t="t" r="r" b="b"/>
            <a:pathLst>
              <a:path w="1428115" h="185420">
                <a:moveTo>
                  <a:pt x="0" y="185420"/>
                </a:moveTo>
                <a:lnTo>
                  <a:pt x="1427988" y="185420"/>
                </a:lnTo>
                <a:lnTo>
                  <a:pt x="1427988" y="0"/>
                </a:lnTo>
                <a:lnTo>
                  <a:pt x="0" y="0"/>
                </a:lnTo>
                <a:lnTo>
                  <a:pt x="0" y="185420"/>
                </a:lnTo>
                <a:close/>
              </a:path>
            </a:pathLst>
          </a:custGeom>
          <a:solidFill>
            <a:srgbClr val="FF9582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6" name="object 116"/>
          <p:cNvSpPr/>
          <p:nvPr/>
        </p:nvSpPr>
        <p:spPr>
          <a:xfrm>
            <a:off x="9783216" y="5145578"/>
            <a:ext cx="0" cy="62345"/>
          </a:xfrm>
          <a:custGeom>
            <a:avLst/>
            <a:gdLst/>
            <a:ahLst/>
            <a:cxnLst/>
            <a:rect l="l" t="t" r="r" b="b"/>
            <a:pathLst>
              <a:path h="91440">
                <a:moveTo>
                  <a:pt x="0" y="0"/>
                </a:moveTo>
                <a:lnTo>
                  <a:pt x="0" y="91440"/>
                </a:lnTo>
              </a:path>
            </a:pathLst>
          </a:custGeom>
          <a:ln w="19811">
            <a:solidFill>
              <a:srgbClr val="FF9582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7" name="object 117"/>
          <p:cNvSpPr/>
          <p:nvPr/>
        </p:nvSpPr>
        <p:spPr>
          <a:xfrm>
            <a:off x="8777888" y="4848398"/>
            <a:ext cx="936481" cy="62345"/>
          </a:xfrm>
          <a:custGeom>
            <a:avLst/>
            <a:gdLst/>
            <a:ahLst/>
            <a:cxnLst/>
            <a:rect l="l" t="t" r="r" b="b"/>
            <a:pathLst>
              <a:path w="1373505" h="91440">
                <a:moveTo>
                  <a:pt x="1373136" y="0"/>
                </a:moveTo>
                <a:lnTo>
                  <a:pt x="0" y="0"/>
                </a:lnTo>
                <a:lnTo>
                  <a:pt x="0" y="91439"/>
                </a:lnTo>
                <a:lnTo>
                  <a:pt x="1373136" y="91439"/>
                </a:lnTo>
                <a:lnTo>
                  <a:pt x="1373136" y="0"/>
                </a:lnTo>
                <a:close/>
              </a:path>
            </a:pathLst>
          </a:custGeom>
          <a:solidFill>
            <a:srgbClr val="FF9582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8" name="object 118"/>
          <p:cNvSpPr/>
          <p:nvPr/>
        </p:nvSpPr>
        <p:spPr>
          <a:xfrm>
            <a:off x="8777888" y="4192732"/>
            <a:ext cx="936481" cy="63644"/>
          </a:xfrm>
          <a:custGeom>
            <a:avLst/>
            <a:gdLst/>
            <a:ahLst/>
            <a:cxnLst/>
            <a:rect l="l" t="t" r="r" b="b"/>
            <a:pathLst>
              <a:path w="1373505" h="93345">
                <a:moveTo>
                  <a:pt x="1373136" y="0"/>
                </a:moveTo>
                <a:lnTo>
                  <a:pt x="0" y="0"/>
                </a:lnTo>
                <a:lnTo>
                  <a:pt x="0" y="92963"/>
                </a:lnTo>
                <a:lnTo>
                  <a:pt x="1373136" y="92963"/>
                </a:lnTo>
                <a:lnTo>
                  <a:pt x="1373136" y="0"/>
                </a:lnTo>
                <a:close/>
              </a:path>
            </a:pathLst>
          </a:custGeom>
          <a:solidFill>
            <a:srgbClr val="FF9582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9" name="object 119"/>
          <p:cNvSpPr/>
          <p:nvPr/>
        </p:nvSpPr>
        <p:spPr>
          <a:xfrm>
            <a:off x="4357594" y="3971840"/>
            <a:ext cx="1297998" cy="0"/>
          </a:xfrm>
          <a:custGeom>
            <a:avLst/>
            <a:gdLst/>
            <a:ahLst/>
            <a:cxnLst/>
            <a:rect l="l" t="t" r="r" b="b"/>
            <a:pathLst>
              <a:path w="1903729">
                <a:moveTo>
                  <a:pt x="0" y="0"/>
                </a:moveTo>
                <a:lnTo>
                  <a:pt x="1903488" y="0"/>
                </a:lnTo>
              </a:path>
            </a:pathLst>
          </a:custGeom>
          <a:ln w="19050">
            <a:solidFill>
              <a:srgbClr val="FFEF82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0" name="object 120"/>
          <p:cNvSpPr/>
          <p:nvPr/>
        </p:nvSpPr>
        <p:spPr>
          <a:xfrm>
            <a:off x="4357594" y="3903001"/>
            <a:ext cx="290080" cy="62345"/>
          </a:xfrm>
          <a:custGeom>
            <a:avLst/>
            <a:gdLst/>
            <a:ahLst/>
            <a:cxnLst/>
            <a:rect l="l" t="t" r="r" b="b"/>
            <a:pathLst>
              <a:path w="425450" h="91439">
                <a:moveTo>
                  <a:pt x="0" y="91439"/>
                </a:moveTo>
                <a:lnTo>
                  <a:pt x="425196" y="91439"/>
                </a:lnTo>
                <a:lnTo>
                  <a:pt x="425196" y="0"/>
                </a:lnTo>
                <a:lnTo>
                  <a:pt x="0" y="0"/>
                </a:lnTo>
                <a:lnTo>
                  <a:pt x="0" y="91439"/>
                </a:lnTo>
                <a:close/>
              </a:path>
            </a:pathLst>
          </a:custGeom>
          <a:solidFill>
            <a:srgbClr val="FFEF82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1" name="object 121"/>
          <p:cNvSpPr/>
          <p:nvPr/>
        </p:nvSpPr>
        <p:spPr>
          <a:xfrm>
            <a:off x="4357594" y="3835460"/>
            <a:ext cx="1297998" cy="67541"/>
          </a:xfrm>
          <a:custGeom>
            <a:avLst/>
            <a:gdLst/>
            <a:ahLst/>
            <a:cxnLst/>
            <a:rect l="l" t="t" r="r" b="b"/>
            <a:pathLst>
              <a:path w="1903729" h="99060">
                <a:moveTo>
                  <a:pt x="0" y="99059"/>
                </a:moveTo>
                <a:lnTo>
                  <a:pt x="1903488" y="99059"/>
                </a:lnTo>
                <a:lnTo>
                  <a:pt x="1903488" y="0"/>
                </a:lnTo>
                <a:lnTo>
                  <a:pt x="0" y="0"/>
                </a:lnTo>
                <a:lnTo>
                  <a:pt x="0" y="99059"/>
                </a:lnTo>
                <a:close/>
              </a:path>
            </a:pathLst>
          </a:custGeom>
          <a:solidFill>
            <a:srgbClr val="FFEF82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2" name="object 122"/>
          <p:cNvSpPr/>
          <p:nvPr/>
        </p:nvSpPr>
        <p:spPr>
          <a:xfrm>
            <a:off x="4451113" y="3833295"/>
            <a:ext cx="1204480" cy="0"/>
          </a:xfrm>
          <a:custGeom>
            <a:avLst/>
            <a:gdLst/>
            <a:ahLst/>
            <a:cxnLst/>
            <a:rect l="l" t="t" r="r" b="b"/>
            <a:pathLst>
              <a:path w="1766570">
                <a:moveTo>
                  <a:pt x="0" y="0"/>
                </a:moveTo>
                <a:lnTo>
                  <a:pt x="1766328" y="0"/>
                </a:lnTo>
              </a:path>
            </a:pathLst>
          </a:custGeom>
          <a:ln w="6350">
            <a:solidFill>
              <a:srgbClr val="FFEF82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3" name="object 123"/>
          <p:cNvSpPr/>
          <p:nvPr/>
        </p:nvSpPr>
        <p:spPr>
          <a:xfrm>
            <a:off x="4709847" y="3902828"/>
            <a:ext cx="593581" cy="62345"/>
          </a:xfrm>
          <a:custGeom>
            <a:avLst/>
            <a:gdLst/>
            <a:ahLst/>
            <a:cxnLst/>
            <a:rect l="l" t="t" r="r" b="b"/>
            <a:pathLst>
              <a:path w="870584" h="91439">
                <a:moveTo>
                  <a:pt x="870216" y="0"/>
                </a:moveTo>
                <a:lnTo>
                  <a:pt x="0" y="0"/>
                </a:lnTo>
                <a:lnTo>
                  <a:pt x="0" y="91440"/>
                </a:lnTo>
                <a:lnTo>
                  <a:pt x="870216" y="91440"/>
                </a:lnTo>
                <a:lnTo>
                  <a:pt x="870216" y="0"/>
                </a:lnTo>
                <a:close/>
              </a:path>
            </a:pathLst>
          </a:custGeom>
          <a:solidFill>
            <a:srgbClr val="FFEF82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4" name="object 124"/>
          <p:cNvSpPr/>
          <p:nvPr/>
        </p:nvSpPr>
        <p:spPr>
          <a:xfrm>
            <a:off x="5365522" y="3902828"/>
            <a:ext cx="290080" cy="62345"/>
          </a:xfrm>
          <a:custGeom>
            <a:avLst/>
            <a:gdLst/>
            <a:ahLst/>
            <a:cxnLst/>
            <a:rect l="l" t="t" r="r" b="b"/>
            <a:pathLst>
              <a:path w="425450" h="91439">
                <a:moveTo>
                  <a:pt x="425195" y="0"/>
                </a:moveTo>
                <a:lnTo>
                  <a:pt x="0" y="0"/>
                </a:lnTo>
                <a:lnTo>
                  <a:pt x="0" y="91440"/>
                </a:lnTo>
                <a:lnTo>
                  <a:pt x="425195" y="91440"/>
                </a:lnTo>
                <a:lnTo>
                  <a:pt x="425195" y="0"/>
                </a:lnTo>
                <a:close/>
              </a:path>
            </a:pathLst>
          </a:custGeom>
          <a:solidFill>
            <a:srgbClr val="FFEF82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5" name="object 125"/>
          <p:cNvSpPr/>
          <p:nvPr/>
        </p:nvSpPr>
        <p:spPr>
          <a:xfrm>
            <a:off x="4351360" y="3833295"/>
            <a:ext cx="6494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3" y="0"/>
                </a:lnTo>
              </a:path>
            </a:pathLst>
          </a:custGeom>
          <a:ln w="6350">
            <a:solidFill>
              <a:srgbClr val="FFEF82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6" name="object 126"/>
          <p:cNvSpPr/>
          <p:nvPr/>
        </p:nvSpPr>
        <p:spPr>
          <a:xfrm>
            <a:off x="4351360" y="3741941"/>
            <a:ext cx="1304492" cy="89189"/>
          </a:xfrm>
          <a:custGeom>
            <a:avLst/>
            <a:gdLst/>
            <a:ahLst/>
            <a:cxnLst/>
            <a:rect l="l" t="t" r="r" b="b"/>
            <a:pathLst>
              <a:path w="1913254" h="130810">
                <a:moveTo>
                  <a:pt x="0" y="130809"/>
                </a:moveTo>
                <a:lnTo>
                  <a:pt x="1912632" y="130809"/>
                </a:lnTo>
                <a:lnTo>
                  <a:pt x="1912632" y="0"/>
                </a:lnTo>
                <a:lnTo>
                  <a:pt x="0" y="0"/>
                </a:lnTo>
                <a:lnTo>
                  <a:pt x="0" y="130809"/>
                </a:lnTo>
                <a:close/>
              </a:path>
            </a:pathLst>
          </a:custGeom>
          <a:solidFill>
            <a:srgbClr val="FFEF82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7" name="object 127"/>
          <p:cNvSpPr/>
          <p:nvPr/>
        </p:nvSpPr>
        <p:spPr>
          <a:xfrm>
            <a:off x="4357594" y="3005919"/>
            <a:ext cx="1297998" cy="736023"/>
          </a:xfrm>
          <a:custGeom>
            <a:avLst/>
            <a:gdLst/>
            <a:ahLst/>
            <a:cxnLst/>
            <a:rect l="l" t="t" r="r" b="b"/>
            <a:pathLst>
              <a:path w="1903729" h="1079500">
                <a:moveTo>
                  <a:pt x="0" y="1079500"/>
                </a:moveTo>
                <a:lnTo>
                  <a:pt x="1903488" y="1079500"/>
                </a:lnTo>
                <a:lnTo>
                  <a:pt x="1903488" y="0"/>
                </a:lnTo>
                <a:lnTo>
                  <a:pt x="0" y="0"/>
                </a:lnTo>
                <a:lnTo>
                  <a:pt x="0" y="1079500"/>
                </a:lnTo>
                <a:close/>
              </a:path>
            </a:pathLst>
          </a:custGeom>
          <a:solidFill>
            <a:srgbClr val="FFEF82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8" name="object 128"/>
          <p:cNvSpPr/>
          <p:nvPr/>
        </p:nvSpPr>
        <p:spPr>
          <a:xfrm>
            <a:off x="4436574" y="3002451"/>
            <a:ext cx="141576" cy="0"/>
          </a:xfrm>
          <a:custGeom>
            <a:avLst/>
            <a:gdLst/>
            <a:ahLst/>
            <a:cxnLst/>
            <a:rect l="l" t="t" r="r" b="b"/>
            <a:pathLst>
              <a:path w="207645">
                <a:moveTo>
                  <a:pt x="0" y="0"/>
                </a:moveTo>
                <a:lnTo>
                  <a:pt x="207263" y="0"/>
                </a:lnTo>
              </a:path>
            </a:pathLst>
          </a:custGeom>
          <a:ln w="10655">
            <a:solidFill>
              <a:srgbClr val="FFEF82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9" name="object 129"/>
          <p:cNvSpPr/>
          <p:nvPr/>
        </p:nvSpPr>
        <p:spPr>
          <a:xfrm>
            <a:off x="4605946" y="2986436"/>
            <a:ext cx="815686" cy="0"/>
          </a:xfrm>
          <a:custGeom>
            <a:avLst/>
            <a:gdLst/>
            <a:ahLst/>
            <a:cxnLst/>
            <a:rect l="l" t="t" r="r" b="b"/>
            <a:pathLst>
              <a:path w="1196340">
                <a:moveTo>
                  <a:pt x="0" y="0"/>
                </a:moveTo>
                <a:lnTo>
                  <a:pt x="1196340" y="0"/>
                </a:lnTo>
              </a:path>
            </a:pathLst>
          </a:custGeom>
          <a:ln w="57150">
            <a:solidFill>
              <a:srgbClr val="FFEF82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0" name="object 130"/>
          <p:cNvSpPr/>
          <p:nvPr/>
        </p:nvSpPr>
        <p:spPr>
          <a:xfrm>
            <a:off x="4626723" y="2916730"/>
            <a:ext cx="0" cy="50223"/>
          </a:xfrm>
          <a:custGeom>
            <a:avLst/>
            <a:gdLst/>
            <a:ahLst/>
            <a:cxnLst/>
            <a:rect l="l" t="t" r="r" b="b"/>
            <a:pathLst>
              <a:path h="73660">
                <a:moveTo>
                  <a:pt x="0" y="0"/>
                </a:moveTo>
                <a:lnTo>
                  <a:pt x="0" y="73660"/>
                </a:lnTo>
              </a:path>
            </a:pathLst>
          </a:custGeom>
          <a:ln w="60947">
            <a:solidFill>
              <a:srgbClr val="FFEF82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1" name="object 131"/>
          <p:cNvSpPr/>
          <p:nvPr/>
        </p:nvSpPr>
        <p:spPr>
          <a:xfrm>
            <a:off x="5450727" y="3002451"/>
            <a:ext cx="140277" cy="0"/>
          </a:xfrm>
          <a:custGeom>
            <a:avLst/>
            <a:gdLst/>
            <a:ahLst/>
            <a:cxnLst/>
            <a:rect l="l" t="t" r="r" b="b"/>
            <a:pathLst>
              <a:path w="205740">
                <a:moveTo>
                  <a:pt x="0" y="0"/>
                </a:moveTo>
                <a:lnTo>
                  <a:pt x="205739" y="0"/>
                </a:lnTo>
              </a:path>
            </a:pathLst>
          </a:custGeom>
          <a:ln w="10655">
            <a:solidFill>
              <a:srgbClr val="FFEF82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2" name="object 132"/>
          <p:cNvSpPr/>
          <p:nvPr/>
        </p:nvSpPr>
        <p:spPr>
          <a:xfrm>
            <a:off x="4709847" y="2916730"/>
            <a:ext cx="593581" cy="50223"/>
          </a:xfrm>
          <a:custGeom>
            <a:avLst/>
            <a:gdLst/>
            <a:ahLst/>
            <a:cxnLst/>
            <a:rect l="l" t="t" r="r" b="b"/>
            <a:pathLst>
              <a:path w="870584" h="73660">
                <a:moveTo>
                  <a:pt x="870216" y="0"/>
                </a:moveTo>
                <a:lnTo>
                  <a:pt x="0" y="0"/>
                </a:lnTo>
                <a:lnTo>
                  <a:pt x="0" y="73152"/>
                </a:lnTo>
                <a:lnTo>
                  <a:pt x="870216" y="73152"/>
                </a:lnTo>
                <a:lnTo>
                  <a:pt x="870216" y="0"/>
                </a:lnTo>
                <a:close/>
              </a:path>
            </a:pathLst>
          </a:custGeom>
          <a:solidFill>
            <a:srgbClr val="FFEF82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3" name="object 133"/>
          <p:cNvSpPr/>
          <p:nvPr/>
        </p:nvSpPr>
        <p:spPr>
          <a:xfrm>
            <a:off x="5365522" y="2916730"/>
            <a:ext cx="56284" cy="50223"/>
          </a:xfrm>
          <a:custGeom>
            <a:avLst/>
            <a:gdLst/>
            <a:ahLst/>
            <a:cxnLst/>
            <a:rect l="l" t="t" r="r" b="b"/>
            <a:pathLst>
              <a:path w="82550" h="73660">
                <a:moveTo>
                  <a:pt x="82296" y="0"/>
                </a:moveTo>
                <a:lnTo>
                  <a:pt x="0" y="0"/>
                </a:lnTo>
                <a:lnTo>
                  <a:pt x="0" y="73152"/>
                </a:lnTo>
                <a:lnTo>
                  <a:pt x="82296" y="73152"/>
                </a:lnTo>
                <a:lnTo>
                  <a:pt x="82296" y="0"/>
                </a:lnTo>
                <a:close/>
              </a:path>
            </a:pathLst>
          </a:custGeom>
          <a:solidFill>
            <a:srgbClr val="FFEF82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4" name="object 134"/>
          <p:cNvSpPr/>
          <p:nvPr/>
        </p:nvSpPr>
        <p:spPr>
          <a:xfrm>
            <a:off x="5668933" y="2399607"/>
            <a:ext cx="315191" cy="77932"/>
          </a:xfrm>
          <a:custGeom>
            <a:avLst/>
            <a:gdLst/>
            <a:ahLst/>
            <a:cxnLst/>
            <a:rect l="l" t="t" r="r" b="b"/>
            <a:pathLst>
              <a:path w="462279" h="114300">
                <a:moveTo>
                  <a:pt x="0" y="114299"/>
                </a:moveTo>
                <a:lnTo>
                  <a:pt x="461759" y="114299"/>
                </a:lnTo>
                <a:lnTo>
                  <a:pt x="461759" y="0"/>
                </a:lnTo>
                <a:lnTo>
                  <a:pt x="0" y="0"/>
                </a:lnTo>
                <a:lnTo>
                  <a:pt x="0" y="114299"/>
                </a:lnTo>
                <a:close/>
              </a:path>
            </a:pathLst>
          </a:custGeom>
          <a:solidFill>
            <a:srgbClr val="C8A3CD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5" name="object 135"/>
          <p:cNvSpPr/>
          <p:nvPr/>
        </p:nvSpPr>
        <p:spPr>
          <a:xfrm>
            <a:off x="5662699" y="2306089"/>
            <a:ext cx="321252" cy="93518"/>
          </a:xfrm>
          <a:custGeom>
            <a:avLst/>
            <a:gdLst/>
            <a:ahLst/>
            <a:cxnLst/>
            <a:rect l="l" t="t" r="r" b="b"/>
            <a:pathLst>
              <a:path w="471170" h="137160">
                <a:moveTo>
                  <a:pt x="0" y="137160"/>
                </a:moveTo>
                <a:lnTo>
                  <a:pt x="470903" y="137160"/>
                </a:lnTo>
                <a:lnTo>
                  <a:pt x="470903" y="0"/>
                </a:lnTo>
                <a:lnTo>
                  <a:pt x="0" y="0"/>
                </a:lnTo>
                <a:lnTo>
                  <a:pt x="0" y="137160"/>
                </a:lnTo>
                <a:close/>
              </a:path>
            </a:pathLst>
          </a:custGeom>
          <a:solidFill>
            <a:srgbClr val="C8A3CD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6" name="object 136"/>
          <p:cNvSpPr/>
          <p:nvPr/>
        </p:nvSpPr>
        <p:spPr>
          <a:xfrm>
            <a:off x="5668933" y="1592579"/>
            <a:ext cx="315191" cy="713509"/>
          </a:xfrm>
          <a:custGeom>
            <a:avLst/>
            <a:gdLst/>
            <a:ahLst/>
            <a:cxnLst/>
            <a:rect l="l" t="t" r="r" b="b"/>
            <a:pathLst>
              <a:path w="462279" h="1046479">
                <a:moveTo>
                  <a:pt x="0" y="1046479"/>
                </a:moveTo>
                <a:lnTo>
                  <a:pt x="461759" y="1046479"/>
                </a:lnTo>
                <a:lnTo>
                  <a:pt x="461759" y="0"/>
                </a:lnTo>
                <a:lnTo>
                  <a:pt x="0" y="0"/>
                </a:lnTo>
                <a:lnTo>
                  <a:pt x="0" y="1046479"/>
                </a:lnTo>
                <a:close/>
              </a:path>
            </a:pathLst>
          </a:custGeom>
          <a:solidFill>
            <a:srgbClr val="C8A3CD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7" name="object 137"/>
          <p:cNvSpPr/>
          <p:nvPr/>
        </p:nvSpPr>
        <p:spPr>
          <a:xfrm>
            <a:off x="5668933" y="1530235"/>
            <a:ext cx="290080" cy="62345"/>
          </a:xfrm>
          <a:custGeom>
            <a:avLst/>
            <a:gdLst/>
            <a:ahLst/>
            <a:cxnLst/>
            <a:rect l="l" t="t" r="r" b="b"/>
            <a:pathLst>
              <a:path w="425450" h="91439">
                <a:moveTo>
                  <a:pt x="0" y="91440"/>
                </a:moveTo>
                <a:lnTo>
                  <a:pt x="425195" y="91440"/>
                </a:lnTo>
                <a:lnTo>
                  <a:pt x="425195" y="0"/>
                </a:lnTo>
                <a:lnTo>
                  <a:pt x="0" y="0"/>
                </a:lnTo>
                <a:lnTo>
                  <a:pt x="0" y="91440"/>
                </a:lnTo>
                <a:close/>
              </a:path>
            </a:pathLst>
          </a:custGeom>
          <a:solidFill>
            <a:srgbClr val="C8A3CD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8" name="object 138"/>
          <p:cNvSpPr/>
          <p:nvPr/>
        </p:nvSpPr>
        <p:spPr>
          <a:xfrm>
            <a:off x="5668933" y="1524173"/>
            <a:ext cx="315191" cy="0"/>
          </a:xfrm>
          <a:custGeom>
            <a:avLst/>
            <a:gdLst/>
            <a:ahLst/>
            <a:cxnLst/>
            <a:rect l="l" t="t" r="r" b="b"/>
            <a:pathLst>
              <a:path w="462279">
                <a:moveTo>
                  <a:pt x="0" y="0"/>
                </a:moveTo>
                <a:lnTo>
                  <a:pt x="461759" y="0"/>
                </a:lnTo>
              </a:path>
            </a:pathLst>
          </a:custGeom>
          <a:ln w="17779">
            <a:solidFill>
              <a:srgbClr val="C8A3CD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9" name="object 139"/>
          <p:cNvSpPr/>
          <p:nvPr/>
        </p:nvSpPr>
        <p:spPr>
          <a:xfrm>
            <a:off x="9161319" y="1518796"/>
            <a:ext cx="628641" cy="859685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0" name="object 140"/>
          <p:cNvSpPr/>
          <p:nvPr/>
        </p:nvSpPr>
        <p:spPr>
          <a:xfrm>
            <a:off x="8158601" y="2589416"/>
            <a:ext cx="651597" cy="2795155"/>
          </a:xfrm>
          <a:custGeom>
            <a:avLst/>
            <a:gdLst/>
            <a:ahLst/>
            <a:cxnLst/>
            <a:rect l="l" t="t" r="r" b="b"/>
            <a:pathLst>
              <a:path w="955675" h="4099559">
                <a:moveTo>
                  <a:pt x="161531" y="2660904"/>
                </a:moveTo>
                <a:lnTo>
                  <a:pt x="156959" y="2660904"/>
                </a:lnTo>
                <a:lnTo>
                  <a:pt x="141732" y="2668511"/>
                </a:lnTo>
                <a:lnTo>
                  <a:pt x="137160" y="2670048"/>
                </a:lnTo>
                <a:lnTo>
                  <a:pt x="118872" y="2679192"/>
                </a:lnTo>
                <a:lnTo>
                  <a:pt x="114300" y="2680716"/>
                </a:lnTo>
                <a:lnTo>
                  <a:pt x="96012" y="2689860"/>
                </a:lnTo>
                <a:lnTo>
                  <a:pt x="91440" y="2691371"/>
                </a:lnTo>
                <a:lnTo>
                  <a:pt x="73152" y="2700515"/>
                </a:lnTo>
                <a:lnTo>
                  <a:pt x="68580" y="2702052"/>
                </a:lnTo>
                <a:lnTo>
                  <a:pt x="50292" y="2711196"/>
                </a:lnTo>
                <a:lnTo>
                  <a:pt x="45720" y="2712720"/>
                </a:lnTo>
                <a:lnTo>
                  <a:pt x="27432" y="2721864"/>
                </a:lnTo>
                <a:lnTo>
                  <a:pt x="22860" y="2723375"/>
                </a:lnTo>
                <a:lnTo>
                  <a:pt x="4572" y="2732519"/>
                </a:lnTo>
                <a:lnTo>
                  <a:pt x="0" y="2734056"/>
                </a:lnTo>
                <a:lnTo>
                  <a:pt x="0" y="4099547"/>
                </a:lnTo>
                <a:lnTo>
                  <a:pt x="797039" y="4099547"/>
                </a:lnTo>
                <a:lnTo>
                  <a:pt x="797039" y="3858767"/>
                </a:lnTo>
                <a:lnTo>
                  <a:pt x="946404" y="3858767"/>
                </a:lnTo>
                <a:lnTo>
                  <a:pt x="946404" y="3840479"/>
                </a:lnTo>
                <a:lnTo>
                  <a:pt x="816851" y="3840479"/>
                </a:lnTo>
                <a:lnTo>
                  <a:pt x="816851" y="3828288"/>
                </a:lnTo>
                <a:lnTo>
                  <a:pt x="321551" y="3828288"/>
                </a:lnTo>
                <a:lnTo>
                  <a:pt x="321551" y="2708148"/>
                </a:lnTo>
                <a:lnTo>
                  <a:pt x="182880" y="2708148"/>
                </a:lnTo>
                <a:lnTo>
                  <a:pt x="182880" y="2705087"/>
                </a:lnTo>
                <a:lnTo>
                  <a:pt x="181343" y="2705087"/>
                </a:lnTo>
                <a:lnTo>
                  <a:pt x="181343" y="2702052"/>
                </a:lnTo>
                <a:lnTo>
                  <a:pt x="179819" y="2702052"/>
                </a:lnTo>
                <a:lnTo>
                  <a:pt x="179819" y="2699004"/>
                </a:lnTo>
                <a:lnTo>
                  <a:pt x="178308" y="2699004"/>
                </a:lnTo>
                <a:lnTo>
                  <a:pt x="178308" y="2695943"/>
                </a:lnTo>
                <a:lnTo>
                  <a:pt x="176771" y="2695943"/>
                </a:lnTo>
                <a:lnTo>
                  <a:pt x="176771" y="2692908"/>
                </a:lnTo>
                <a:lnTo>
                  <a:pt x="175247" y="2692908"/>
                </a:lnTo>
                <a:lnTo>
                  <a:pt x="175247" y="2689860"/>
                </a:lnTo>
                <a:lnTo>
                  <a:pt x="173736" y="2689860"/>
                </a:lnTo>
                <a:lnTo>
                  <a:pt x="173736" y="2686799"/>
                </a:lnTo>
                <a:lnTo>
                  <a:pt x="172199" y="2686799"/>
                </a:lnTo>
                <a:lnTo>
                  <a:pt x="172199" y="2682227"/>
                </a:lnTo>
                <a:lnTo>
                  <a:pt x="170675" y="2682227"/>
                </a:lnTo>
                <a:lnTo>
                  <a:pt x="170675" y="2679192"/>
                </a:lnTo>
                <a:lnTo>
                  <a:pt x="169164" y="2679192"/>
                </a:lnTo>
                <a:lnTo>
                  <a:pt x="169164" y="2676144"/>
                </a:lnTo>
                <a:lnTo>
                  <a:pt x="167627" y="2676144"/>
                </a:lnTo>
                <a:lnTo>
                  <a:pt x="167627" y="2673083"/>
                </a:lnTo>
                <a:lnTo>
                  <a:pt x="166103" y="2673083"/>
                </a:lnTo>
                <a:lnTo>
                  <a:pt x="166103" y="2670048"/>
                </a:lnTo>
                <a:lnTo>
                  <a:pt x="164592" y="2670048"/>
                </a:lnTo>
                <a:lnTo>
                  <a:pt x="164592" y="2667000"/>
                </a:lnTo>
                <a:lnTo>
                  <a:pt x="163055" y="2667000"/>
                </a:lnTo>
                <a:lnTo>
                  <a:pt x="163055" y="2663939"/>
                </a:lnTo>
                <a:lnTo>
                  <a:pt x="161531" y="2663939"/>
                </a:lnTo>
                <a:lnTo>
                  <a:pt x="161531" y="2660904"/>
                </a:lnTo>
                <a:close/>
              </a:path>
              <a:path w="955675" h="4099559">
                <a:moveTo>
                  <a:pt x="946404" y="3749040"/>
                </a:moveTo>
                <a:lnTo>
                  <a:pt x="908291" y="3749040"/>
                </a:lnTo>
                <a:lnTo>
                  <a:pt x="908291" y="3840479"/>
                </a:lnTo>
                <a:lnTo>
                  <a:pt x="946404" y="3840479"/>
                </a:lnTo>
                <a:lnTo>
                  <a:pt x="946404" y="3749040"/>
                </a:lnTo>
                <a:close/>
              </a:path>
              <a:path w="955675" h="4099559">
                <a:moveTo>
                  <a:pt x="778751" y="0"/>
                </a:moveTo>
                <a:lnTo>
                  <a:pt x="501383" y="0"/>
                </a:lnTo>
                <a:lnTo>
                  <a:pt x="501383" y="461772"/>
                </a:lnTo>
                <a:lnTo>
                  <a:pt x="341363" y="461772"/>
                </a:lnTo>
                <a:lnTo>
                  <a:pt x="341363" y="1676387"/>
                </a:lnTo>
                <a:lnTo>
                  <a:pt x="501383" y="1676387"/>
                </a:lnTo>
                <a:lnTo>
                  <a:pt x="501383" y="2157984"/>
                </a:lnTo>
                <a:lnTo>
                  <a:pt x="341363" y="2157984"/>
                </a:lnTo>
                <a:lnTo>
                  <a:pt x="341363" y="3828288"/>
                </a:lnTo>
                <a:lnTo>
                  <a:pt x="816851" y="3828288"/>
                </a:lnTo>
                <a:lnTo>
                  <a:pt x="816851" y="3749040"/>
                </a:lnTo>
                <a:lnTo>
                  <a:pt x="946404" y="3749040"/>
                </a:lnTo>
                <a:lnTo>
                  <a:pt x="946404" y="3674351"/>
                </a:lnTo>
                <a:lnTo>
                  <a:pt x="955535" y="3674351"/>
                </a:lnTo>
                <a:lnTo>
                  <a:pt x="955535" y="3543300"/>
                </a:lnTo>
                <a:lnTo>
                  <a:pt x="809244" y="3543300"/>
                </a:lnTo>
                <a:lnTo>
                  <a:pt x="809244" y="3537191"/>
                </a:lnTo>
                <a:lnTo>
                  <a:pt x="946404" y="3537191"/>
                </a:lnTo>
                <a:lnTo>
                  <a:pt x="946404" y="3514331"/>
                </a:lnTo>
                <a:lnTo>
                  <a:pt x="797039" y="3514331"/>
                </a:lnTo>
                <a:lnTo>
                  <a:pt x="797039" y="2272284"/>
                </a:lnTo>
                <a:lnTo>
                  <a:pt x="946404" y="2272284"/>
                </a:lnTo>
                <a:lnTo>
                  <a:pt x="946404" y="2249424"/>
                </a:lnTo>
                <a:lnTo>
                  <a:pt x="809244" y="2249424"/>
                </a:lnTo>
                <a:lnTo>
                  <a:pt x="809244" y="2243315"/>
                </a:lnTo>
                <a:lnTo>
                  <a:pt x="955535" y="2243315"/>
                </a:lnTo>
                <a:lnTo>
                  <a:pt x="955535" y="2112264"/>
                </a:lnTo>
                <a:lnTo>
                  <a:pt x="946404" y="2112264"/>
                </a:lnTo>
                <a:lnTo>
                  <a:pt x="946404" y="1722107"/>
                </a:lnTo>
                <a:lnTo>
                  <a:pt x="955535" y="1722107"/>
                </a:lnTo>
                <a:lnTo>
                  <a:pt x="955535" y="1592580"/>
                </a:lnTo>
                <a:lnTo>
                  <a:pt x="809244" y="1592580"/>
                </a:lnTo>
                <a:lnTo>
                  <a:pt x="809244" y="1584947"/>
                </a:lnTo>
                <a:lnTo>
                  <a:pt x="946404" y="1584947"/>
                </a:lnTo>
                <a:lnTo>
                  <a:pt x="946404" y="1501140"/>
                </a:lnTo>
                <a:lnTo>
                  <a:pt x="797039" y="1501140"/>
                </a:lnTo>
                <a:lnTo>
                  <a:pt x="797039" y="441947"/>
                </a:lnTo>
                <a:lnTo>
                  <a:pt x="946404" y="441947"/>
                </a:lnTo>
                <a:lnTo>
                  <a:pt x="946404" y="419087"/>
                </a:lnTo>
                <a:lnTo>
                  <a:pt x="809244" y="419087"/>
                </a:lnTo>
                <a:lnTo>
                  <a:pt x="809244" y="413004"/>
                </a:lnTo>
                <a:lnTo>
                  <a:pt x="955535" y="413004"/>
                </a:lnTo>
                <a:lnTo>
                  <a:pt x="955535" y="281927"/>
                </a:lnTo>
                <a:lnTo>
                  <a:pt x="946404" y="281927"/>
                </a:lnTo>
                <a:lnTo>
                  <a:pt x="946404" y="188976"/>
                </a:lnTo>
                <a:lnTo>
                  <a:pt x="778751" y="188976"/>
                </a:lnTo>
                <a:lnTo>
                  <a:pt x="778751" y="0"/>
                </a:lnTo>
                <a:close/>
              </a:path>
              <a:path w="955675" h="4099559">
                <a:moveTo>
                  <a:pt x="955535" y="3537191"/>
                </a:moveTo>
                <a:lnTo>
                  <a:pt x="946404" y="3537191"/>
                </a:lnTo>
                <a:lnTo>
                  <a:pt x="946404" y="3543300"/>
                </a:lnTo>
                <a:lnTo>
                  <a:pt x="955535" y="3543300"/>
                </a:lnTo>
                <a:lnTo>
                  <a:pt x="955535" y="3537191"/>
                </a:lnTo>
                <a:close/>
              </a:path>
              <a:path w="955675" h="4099559">
                <a:moveTo>
                  <a:pt x="321551" y="2586215"/>
                </a:moveTo>
                <a:lnTo>
                  <a:pt x="318503" y="2586215"/>
                </a:lnTo>
                <a:lnTo>
                  <a:pt x="303263" y="2593848"/>
                </a:lnTo>
                <a:lnTo>
                  <a:pt x="298691" y="2595359"/>
                </a:lnTo>
                <a:lnTo>
                  <a:pt x="283464" y="2602992"/>
                </a:lnTo>
                <a:lnTo>
                  <a:pt x="278892" y="2604503"/>
                </a:lnTo>
                <a:lnTo>
                  <a:pt x="263639" y="2612136"/>
                </a:lnTo>
                <a:lnTo>
                  <a:pt x="259067" y="2613647"/>
                </a:lnTo>
                <a:lnTo>
                  <a:pt x="243827" y="2621280"/>
                </a:lnTo>
                <a:lnTo>
                  <a:pt x="239255" y="2622791"/>
                </a:lnTo>
                <a:lnTo>
                  <a:pt x="224028" y="2630424"/>
                </a:lnTo>
                <a:lnTo>
                  <a:pt x="219456" y="2631935"/>
                </a:lnTo>
                <a:lnTo>
                  <a:pt x="204203" y="2639568"/>
                </a:lnTo>
                <a:lnTo>
                  <a:pt x="199631" y="2641079"/>
                </a:lnTo>
                <a:lnTo>
                  <a:pt x="182880" y="2708148"/>
                </a:lnTo>
                <a:lnTo>
                  <a:pt x="321551" y="2708148"/>
                </a:lnTo>
                <a:lnTo>
                  <a:pt x="321551" y="2586215"/>
                </a:lnTo>
                <a:close/>
              </a:path>
              <a:path w="955675" h="4099559">
                <a:moveTo>
                  <a:pt x="955535" y="2243315"/>
                </a:moveTo>
                <a:lnTo>
                  <a:pt x="946404" y="2243315"/>
                </a:lnTo>
                <a:lnTo>
                  <a:pt x="946404" y="2249424"/>
                </a:lnTo>
                <a:lnTo>
                  <a:pt x="955535" y="2249424"/>
                </a:lnTo>
                <a:lnTo>
                  <a:pt x="955535" y="2243315"/>
                </a:lnTo>
                <a:close/>
              </a:path>
              <a:path w="955675" h="4099559">
                <a:moveTo>
                  <a:pt x="955535" y="1584947"/>
                </a:moveTo>
                <a:lnTo>
                  <a:pt x="946404" y="1584947"/>
                </a:lnTo>
                <a:lnTo>
                  <a:pt x="946404" y="1592580"/>
                </a:lnTo>
                <a:lnTo>
                  <a:pt x="955535" y="1592580"/>
                </a:lnTo>
                <a:lnTo>
                  <a:pt x="955535" y="1584947"/>
                </a:lnTo>
                <a:close/>
              </a:path>
              <a:path w="955675" h="4099559">
                <a:moveTo>
                  <a:pt x="955535" y="413004"/>
                </a:moveTo>
                <a:lnTo>
                  <a:pt x="946404" y="413004"/>
                </a:lnTo>
                <a:lnTo>
                  <a:pt x="946404" y="419087"/>
                </a:lnTo>
                <a:lnTo>
                  <a:pt x="955535" y="419087"/>
                </a:lnTo>
                <a:lnTo>
                  <a:pt x="955535" y="413004"/>
                </a:lnTo>
                <a:close/>
              </a:path>
            </a:pathLst>
          </a:custGeom>
          <a:solidFill>
            <a:srgbClr val="BACCCC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1" name="object 141"/>
          <p:cNvSpPr/>
          <p:nvPr/>
        </p:nvSpPr>
        <p:spPr>
          <a:xfrm>
            <a:off x="5855972" y="2904262"/>
            <a:ext cx="2069956" cy="335972"/>
          </a:xfrm>
          <a:custGeom>
            <a:avLst/>
            <a:gdLst/>
            <a:ahLst/>
            <a:cxnLst/>
            <a:rect l="l" t="t" r="r" b="b"/>
            <a:pathLst>
              <a:path w="3035934" h="492760">
                <a:moveTo>
                  <a:pt x="150875" y="0"/>
                </a:moveTo>
                <a:lnTo>
                  <a:pt x="0" y="0"/>
                </a:lnTo>
                <a:lnTo>
                  <a:pt x="0" y="480059"/>
                </a:lnTo>
                <a:lnTo>
                  <a:pt x="515111" y="480059"/>
                </a:lnTo>
                <a:lnTo>
                  <a:pt x="515111" y="490728"/>
                </a:lnTo>
                <a:lnTo>
                  <a:pt x="522719" y="490728"/>
                </a:lnTo>
                <a:lnTo>
                  <a:pt x="524255" y="492239"/>
                </a:lnTo>
                <a:lnTo>
                  <a:pt x="524255" y="484631"/>
                </a:lnTo>
                <a:lnTo>
                  <a:pt x="864107" y="484631"/>
                </a:lnTo>
                <a:lnTo>
                  <a:pt x="864107" y="477012"/>
                </a:lnTo>
                <a:lnTo>
                  <a:pt x="3035807" y="477012"/>
                </a:lnTo>
                <a:lnTo>
                  <a:pt x="3035807" y="91439"/>
                </a:lnTo>
                <a:lnTo>
                  <a:pt x="150875" y="91440"/>
                </a:lnTo>
                <a:lnTo>
                  <a:pt x="150875" y="0"/>
                </a:lnTo>
                <a:close/>
              </a:path>
              <a:path w="3035934" h="492760">
                <a:moveTo>
                  <a:pt x="864107" y="484631"/>
                </a:moveTo>
                <a:lnTo>
                  <a:pt x="531863" y="484631"/>
                </a:lnTo>
                <a:lnTo>
                  <a:pt x="531863" y="487667"/>
                </a:lnTo>
                <a:lnTo>
                  <a:pt x="864107" y="487667"/>
                </a:lnTo>
                <a:lnTo>
                  <a:pt x="864107" y="484631"/>
                </a:lnTo>
                <a:close/>
              </a:path>
              <a:path w="3035934" h="492760">
                <a:moveTo>
                  <a:pt x="1185659" y="477012"/>
                </a:moveTo>
                <a:lnTo>
                  <a:pt x="871727" y="477012"/>
                </a:lnTo>
                <a:lnTo>
                  <a:pt x="871727" y="487667"/>
                </a:lnTo>
                <a:lnTo>
                  <a:pt x="1185659" y="487667"/>
                </a:lnTo>
                <a:lnTo>
                  <a:pt x="1185659" y="477012"/>
                </a:lnTo>
                <a:close/>
              </a:path>
              <a:path w="3035934" h="492760">
                <a:moveTo>
                  <a:pt x="1507235" y="477012"/>
                </a:moveTo>
                <a:lnTo>
                  <a:pt x="1193291" y="477012"/>
                </a:lnTo>
                <a:lnTo>
                  <a:pt x="1193291" y="487667"/>
                </a:lnTo>
                <a:lnTo>
                  <a:pt x="1507235" y="487667"/>
                </a:lnTo>
                <a:lnTo>
                  <a:pt x="1507235" y="477012"/>
                </a:lnTo>
                <a:close/>
              </a:path>
              <a:path w="3035934" h="492760">
                <a:moveTo>
                  <a:pt x="1827276" y="477012"/>
                </a:moveTo>
                <a:lnTo>
                  <a:pt x="1514843" y="477012"/>
                </a:lnTo>
                <a:lnTo>
                  <a:pt x="1514843" y="487667"/>
                </a:lnTo>
                <a:lnTo>
                  <a:pt x="1827276" y="487667"/>
                </a:lnTo>
                <a:lnTo>
                  <a:pt x="1827276" y="477012"/>
                </a:lnTo>
                <a:close/>
              </a:path>
              <a:path w="3035934" h="492760">
                <a:moveTo>
                  <a:pt x="2150351" y="477012"/>
                </a:moveTo>
                <a:lnTo>
                  <a:pt x="1834883" y="477012"/>
                </a:lnTo>
                <a:lnTo>
                  <a:pt x="1834883" y="487667"/>
                </a:lnTo>
                <a:lnTo>
                  <a:pt x="2150351" y="487667"/>
                </a:lnTo>
                <a:lnTo>
                  <a:pt x="2150351" y="477012"/>
                </a:lnTo>
                <a:close/>
              </a:path>
              <a:path w="3035934" h="492760">
                <a:moveTo>
                  <a:pt x="2471928" y="477012"/>
                </a:moveTo>
                <a:lnTo>
                  <a:pt x="2157984" y="477012"/>
                </a:lnTo>
                <a:lnTo>
                  <a:pt x="2157984" y="487667"/>
                </a:lnTo>
                <a:lnTo>
                  <a:pt x="2471928" y="487667"/>
                </a:lnTo>
                <a:lnTo>
                  <a:pt x="2471928" y="477012"/>
                </a:lnTo>
                <a:close/>
              </a:path>
              <a:path w="3035934" h="492760">
                <a:moveTo>
                  <a:pt x="2791967" y="477012"/>
                </a:moveTo>
                <a:lnTo>
                  <a:pt x="2479535" y="477012"/>
                </a:lnTo>
                <a:lnTo>
                  <a:pt x="2479535" y="487667"/>
                </a:lnTo>
                <a:lnTo>
                  <a:pt x="2791967" y="487667"/>
                </a:lnTo>
                <a:lnTo>
                  <a:pt x="2791967" y="477012"/>
                </a:lnTo>
                <a:close/>
              </a:path>
              <a:path w="3035934" h="492760">
                <a:moveTo>
                  <a:pt x="3028175" y="477012"/>
                </a:moveTo>
                <a:lnTo>
                  <a:pt x="2799575" y="477012"/>
                </a:lnTo>
                <a:lnTo>
                  <a:pt x="2799575" y="487667"/>
                </a:lnTo>
                <a:lnTo>
                  <a:pt x="3028175" y="487667"/>
                </a:lnTo>
                <a:lnTo>
                  <a:pt x="3028175" y="477012"/>
                </a:lnTo>
                <a:close/>
              </a:path>
              <a:path w="3035934" h="492760">
                <a:moveTo>
                  <a:pt x="1112507" y="0"/>
                </a:moveTo>
                <a:lnTo>
                  <a:pt x="242315" y="0"/>
                </a:lnTo>
                <a:lnTo>
                  <a:pt x="242315" y="91440"/>
                </a:lnTo>
                <a:lnTo>
                  <a:pt x="1112507" y="91440"/>
                </a:lnTo>
                <a:lnTo>
                  <a:pt x="1112507" y="0"/>
                </a:lnTo>
                <a:close/>
              </a:path>
              <a:path w="3035934" h="492760">
                <a:moveTo>
                  <a:pt x="2074164" y="0"/>
                </a:moveTo>
                <a:lnTo>
                  <a:pt x="1203947" y="0"/>
                </a:lnTo>
                <a:lnTo>
                  <a:pt x="1203947" y="91440"/>
                </a:lnTo>
                <a:lnTo>
                  <a:pt x="2074164" y="91440"/>
                </a:lnTo>
                <a:lnTo>
                  <a:pt x="2074164" y="0"/>
                </a:lnTo>
                <a:close/>
              </a:path>
              <a:path w="3035934" h="492760">
                <a:moveTo>
                  <a:pt x="2944367" y="0"/>
                </a:moveTo>
                <a:lnTo>
                  <a:pt x="2165604" y="0"/>
                </a:lnTo>
                <a:lnTo>
                  <a:pt x="2165604" y="91440"/>
                </a:lnTo>
                <a:lnTo>
                  <a:pt x="2944367" y="91440"/>
                </a:lnTo>
                <a:lnTo>
                  <a:pt x="2944367" y="0"/>
                </a:lnTo>
                <a:close/>
              </a:path>
            </a:pathLst>
          </a:custGeom>
          <a:solidFill>
            <a:srgbClr val="99FFFF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2" name="object 142"/>
          <p:cNvSpPr/>
          <p:nvPr/>
        </p:nvSpPr>
        <p:spPr>
          <a:xfrm>
            <a:off x="2500746" y="1518112"/>
            <a:ext cx="5316249" cy="2460914"/>
          </a:xfrm>
          <a:custGeom>
            <a:avLst/>
            <a:gdLst/>
            <a:ahLst/>
            <a:cxnLst/>
            <a:rect l="l" t="t" r="r" b="b"/>
            <a:pathLst>
              <a:path w="7797165" h="3609340">
                <a:moveTo>
                  <a:pt x="4920996" y="2093976"/>
                </a:moveTo>
                <a:lnTo>
                  <a:pt x="4532376" y="2093976"/>
                </a:lnTo>
                <a:lnTo>
                  <a:pt x="4532376" y="2162556"/>
                </a:lnTo>
                <a:lnTo>
                  <a:pt x="4646676" y="2162556"/>
                </a:lnTo>
                <a:lnTo>
                  <a:pt x="4646676" y="3608832"/>
                </a:lnTo>
                <a:lnTo>
                  <a:pt x="4920996" y="3608832"/>
                </a:lnTo>
                <a:lnTo>
                  <a:pt x="4920996" y="3512820"/>
                </a:lnTo>
                <a:lnTo>
                  <a:pt x="4930140" y="3512820"/>
                </a:lnTo>
                <a:lnTo>
                  <a:pt x="4930140" y="3375660"/>
                </a:lnTo>
                <a:lnTo>
                  <a:pt x="4920996" y="3375660"/>
                </a:lnTo>
                <a:lnTo>
                  <a:pt x="4920996" y="2689860"/>
                </a:lnTo>
                <a:lnTo>
                  <a:pt x="4930140" y="2689860"/>
                </a:lnTo>
                <a:lnTo>
                  <a:pt x="4930140" y="2551176"/>
                </a:lnTo>
                <a:lnTo>
                  <a:pt x="4920996" y="2551176"/>
                </a:lnTo>
                <a:lnTo>
                  <a:pt x="4920996" y="2093976"/>
                </a:lnTo>
                <a:close/>
              </a:path>
              <a:path w="7797165" h="3609340">
                <a:moveTo>
                  <a:pt x="220980" y="2162556"/>
                </a:moveTo>
                <a:lnTo>
                  <a:pt x="15239" y="2162556"/>
                </a:lnTo>
                <a:lnTo>
                  <a:pt x="15239" y="2171700"/>
                </a:lnTo>
                <a:lnTo>
                  <a:pt x="220980" y="2171700"/>
                </a:lnTo>
                <a:lnTo>
                  <a:pt x="220980" y="2162556"/>
                </a:lnTo>
                <a:close/>
              </a:path>
              <a:path w="7797165" h="3609340">
                <a:moveTo>
                  <a:pt x="1626108" y="2162556"/>
                </a:moveTo>
                <a:lnTo>
                  <a:pt x="1420368" y="2162556"/>
                </a:lnTo>
                <a:lnTo>
                  <a:pt x="1420368" y="2171700"/>
                </a:lnTo>
                <a:lnTo>
                  <a:pt x="1626108" y="2171700"/>
                </a:lnTo>
                <a:lnTo>
                  <a:pt x="1626108" y="2162556"/>
                </a:lnTo>
                <a:close/>
              </a:path>
              <a:path w="7797165" h="3609340">
                <a:moveTo>
                  <a:pt x="3046476" y="2162556"/>
                </a:moveTo>
                <a:lnTo>
                  <a:pt x="2839212" y="2162556"/>
                </a:lnTo>
                <a:lnTo>
                  <a:pt x="2839212" y="2171700"/>
                </a:lnTo>
                <a:lnTo>
                  <a:pt x="3046476" y="2171700"/>
                </a:lnTo>
                <a:lnTo>
                  <a:pt x="3046476" y="2162556"/>
                </a:lnTo>
                <a:close/>
              </a:path>
              <a:path w="7797165" h="3609340">
                <a:moveTo>
                  <a:pt x="4532376" y="2162556"/>
                </a:moveTo>
                <a:lnTo>
                  <a:pt x="4326636" y="2162556"/>
                </a:lnTo>
                <a:lnTo>
                  <a:pt x="4326636" y="2171700"/>
                </a:lnTo>
                <a:lnTo>
                  <a:pt x="4532376" y="2171700"/>
                </a:lnTo>
                <a:lnTo>
                  <a:pt x="4532376" y="2162556"/>
                </a:lnTo>
                <a:close/>
              </a:path>
              <a:path w="7797165" h="3609340">
                <a:moveTo>
                  <a:pt x="7796783" y="1575816"/>
                </a:moveTo>
                <a:lnTo>
                  <a:pt x="0" y="1575816"/>
                </a:lnTo>
                <a:lnTo>
                  <a:pt x="0" y="2167128"/>
                </a:lnTo>
                <a:lnTo>
                  <a:pt x="1524" y="2162556"/>
                </a:lnTo>
                <a:lnTo>
                  <a:pt x="15239" y="2162556"/>
                </a:lnTo>
                <a:lnTo>
                  <a:pt x="15239" y="2093976"/>
                </a:lnTo>
                <a:lnTo>
                  <a:pt x="214883" y="2093976"/>
                </a:lnTo>
                <a:lnTo>
                  <a:pt x="214883" y="2025395"/>
                </a:lnTo>
                <a:lnTo>
                  <a:pt x="7796783" y="2025395"/>
                </a:lnTo>
                <a:lnTo>
                  <a:pt x="7796783" y="1575816"/>
                </a:lnTo>
                <a:close/>
              </a:path>
              <a:path w="7797165" h="3609340">
                <a:moveTo>
                  <a:pt x="214883" y="2093976"/>
                </a:moveTo>
                <a:lnTo>
                  <a:pt x="22860" y="2093976"/>
                </a:lnTo>
                <a:lnTo>
                  <a:pt x="22860" y="2162556"/>
                </a:lnTo>
                <a:lnTo>
                  <a:pt x="214883" y="2162556"/>
                </a:lnTo>
                <a:lnTo>
                  <a:pt x="214883" y="2093976"/>
                </a:lnTo>
                <a:close/>
              </a:path>
              <a:path w="7797165" h="3609340">
                <a:moveTo>
                  <a:pt x="1420368" y="2025395"/>
                </a:moveTo>
                <a:lnTo>
                  <a:pt x="220980" y="2025395"/>
                </a:lnTo>
                <a:lnTo>
                  <a:pt x="220980" y="2162556"/>
                </a:lnTo>
                <a:lnTo>
                  <a:pt x="243839" y="2162556"/>
                </a:lnTo>
                <a:lnTo>
                  <a:pt x="243839" y="2033016"/>
                </a:lnTo>
                <a:lnTo>
                  <a:pt x="1420368" y="2033016"/>
                </a:lnTo>
                <a:lnTo>
                  <a:pt x="1420368" y="2025395"/>
                </a:lnTo>
                <a:close/>
              </a:path>
              <a:path w="7797165" h="3609340">
                <a:moveTo>
                  <a:pt x="1420368" y="2033016"/>
                </a:moveTo>
                <a:lnTo>
                  <a:pt x="1397508" y="2033016"/>
                </a:lnTo>
                <a:lnTo>
                  <a:pt x="1397508" y="2162556"/>
                </a:lnTo>
                <a:lnTo>
                  <a:pt x="1420368" y="2162556"/>
                </a:lnTo>
                <a:lnTo>
                  <a:pt x="1420368" y="2033016"/>
                </a:lnTo>
                <a:close/>
              </a:path>
              <a:path w="7797165" h="3609340">
                <a:moveTo>
                  <a:pt x="3038856" y="2025395"/>
                </a:moveTo>
                <a:lnTo>
                  <a:pt x="1426464" y="2025395"/>
                </a:lnTo>
                <a:lnTo>
                  <a:pt x="1426464" y="2162556"/>
                </a:lnTo>
                <a:lnTo>
                  <a:pt x="1620012" y="2162556"/>
                </a:lnTo>
                <a:lnTo>
                  <a:pt x="1620012" y="2093976"/>
                </a:lnTo>
                <a:lnTo>
                  <a:pt x="2186940" y="2093976"/>
                </a:lnTo>
                <a:lnTo>
                  <a:pt x="2186940" y="2033016"/>
                </a:lnTo>
                <a:lnTo>
                  <a:pt x="3038856" y="2033016"/>
                </a:lnTo>
                <a:lnTo>
                  <a:pt x="3038856" y="2025395"/>
                </a:lnTo>
                <a:close/>
              </a:path>
              <a:path w="7797165" h="3609340">
                <a:moveTo>
                  <a:pt x="2186940" y="2093976"/>
                </a:moveTo>
                <a:lnTo>
                  <a:pt x="1626108" y="2093976"/>
                </a:lnTo>
                <a:lnTo>
                  <a:pt x="1626108" y="2162556"/>
                </a:lnTo>
                <a:lnTo>
                  <a:pt x="2186940" y="2162556"/>
                </a:lnTo>
                <a:lnTo>
                  <a:pt x="2186940" y="2093976"/>
                </a:lnTo>
                <a:close/>
              </a:path>
              <a:path w="7797165" h="3609340">
                <a:moveTo>
                  <a:pt x="3038856" y="2033016"/>
                </a:moveTo>
                <a:lnTo>
                  <a:pt x="2278380" y="2033016"/>
                </a:lnTo>
                <a:lnTo>
                  <a:pt x="2278380" y="2162556"/>
                </a:lnTo>
                <a:lnTo>
                  <a:pt x="2839212" y="2162556"/>
                </a:lnTo>
                <a:lnTo>
                  <a:pt x="2839212" y="2093976"/>
                </a:lnTo>
                <a:lnTo>
                  <a:pt x="3038856" y="2093976"/>
                </a:lnTo>
                <a:lnTo>
                  <a:pt x="3038856" y="2033016"/>
                </a:lnTo>
                <a:close/>
              </a:path>
              <a:path w="7797165" h="3609340">
                <a:moveTo>
                  <a:pt x="3038856" y="2093976"/>
                </a:moveTo>
                <a:lnTo>
                  <a:pt x="2846832" y="2093976"/>
                </a:lnTo>
                <a:lnTo>
                  <a:pt x="2846832" y="2162556"/>
                </a:lnTo>
                <a:lnTo>
                  <a:pt x="3038856" y="2162556"/>
                </a:lnTo>
                <a:lnTo>
                  <a:pt x="3038856" y="2093976"/>
                </a:lnTo>
                <a:close/>
              </a:path>
              <a:path w="7797165" h="3609340">
                <a:moveTo>
                  <a:pt x="4326636" y="2025395"/>
                </a:moveTo>
                <a:lnTo>
                  <a:pt x="3046476" y="2025395"/>
                </a:lnTo>
                <a:lnTo>
                  <a:pt x="3046476" y="2162556"/>
                </a:lnTo>
                <a:lnTo>
                  <a:pt x="3069336" y="2162556"/>
                </a:lnTo>
                <a:lnTo>
                  <a:pt x="3069336" y="2033016"/>
                </a:lnTo>
                <a:lnTo>
                  <a:pt x="4326636" y="2033016"/>
                </a:lnTo>
                <a:lnTo>
                  <a:pt x="4326636" y="2025395"/>
                </a:lnTo>
                <a:close/>
              </a:path>
              <a:path w="7797165" h="3609340">
                <a:moveTo>
                  <a:pt x="4326636" y="2033016"/>
                </a:moveTo>
                <a:lnTo>
                  <a:pt x="4303776" y="2033016"/>
                </a:lnTo>
                <a:lnTo>
                  <a:pt x="4303776" y="2162556"/>
                </a:lnTo>
                <a:lnTo>
                  <a:pt x="4326636" y="2162556"/>
                </a:lnTo>
                <a:lnTo>
                  <a:pt x="4326636" y="2033016"/>
                </a:lnTo>
                <a:close/>
              </a:path>
              <a:path w="7797165" h="3609340">
                <a:moveTo>
                  <a:pt x="7796783" y="2025395"/>
                </a:moveTo>
                <a:lnTo>
                  <a:pt x="4332732" y="2025395"/>
                </a:lnTo>
                <a:lnTo>
                  <a:pt x="4332732" y="2162556"/>
                </a:lnTo>
                <a:lnTo>
                  <a:pt x="4524756" y="2162556"/>
                </a:lnTo>
                <a:lnTo>
                  <a:pt x="4524756" y="2093976"/>
                </a:lnTo>
                <a:lnTo>
                  <a:pt x="4920996" y="2093976"/>
                </a:lnTo>
                <a:lnTo>
                  <a:pt x="4920996" y="2033016"/>
                </a:lnTo>
                <a:lnTo>
                  <a:pt x="7796783" y="2033016"/>
                </a:lnTo>
                <a:lnTo>
                  <a:pt x="7796783" y="2025395"/>
                </a:lnTo>
                <a:close/>
              </a:path>
              <a:path w="7797165" h="3609340">
                <a:moveTo>
                  <a:pt x="1485900" y="1560576"/>
                </a:moveTo>
                <a:lnTo>
                  <a:pt x="1331976" y="1560576"/>
                </a:lnTo>
                <a:lnTo>
                  <a:pt x="1331976" y="1575816"/>
                </a:lnTo>
                <a:lnTo>
                  <a:pt x="1485900" y="1575816"/>
                </a:lnTo>
                <a:lnTo>
                  <a:pt x="1485900" y="1560576"/>
                </a:lnTo>
                <a:close/>
              </a:path>
              <a:path w="7797165" h="3609340">
                <a:moveTo>
                  <a:pt x="2705100" y="0"/>
                </a:moveTo>
                <a:lnTo>
                  <a:pt x="2429256" y="0"/>
                </a:lnTo>
                <a:lnTo>
                  <a:pt x="2429256" y="94488"/>
                </a:lnTo>
                <a:lnTo>
                  <a:pt x="2420112" y="94488"/>
                </a:lnTo>
                <a:lnTo>
                  <a:pt x="2420112" y="231647"/>
                </a:lnTo>
                <a:lnTo>
                  <a:pt x="2429256" y="231647"/>
                </a:lnTo>
                <a:lnTo>
                  <a:pt x="2429256" y="853440"/>
                </a:lnTo>
                <a:lnTo>
                  <a:pt x="2420112" y="853440"/>
                </a:lnTo>
                <a:lnTo>
                  <a:pt x="2420112" y="990600"/>
                </a:lnTo>
                <a:lnTo>
                  <a:pt x="2429256" y="990600"/>
                </a:lnTo>
                <a:lnTo>
                  <a:pt x="2429256" y="1575816"/>
                </a:lnTo>
                <a:lnTo>
                  <a:pt x="3069336" y="1575816"/>
                </a:lnTo>
                <a:lnTo>
                  <a:pt x="3069336" y="1563624"/>
                </a:lnTo>
                <a:lnTo>
                  <a:pt x="3038856" y="1563624"/>
                </a:lnTo>
                <a:lnTo>
                  <a:pt x="3038856" y="1495044"/>
                </a:lnTo>
                <a:lnTo>
                  <a:pt x="2839224" y="1495044"/>
                </a:lnTo>
                <a:lnTo>
                  <a:pt x="2839224" y="1426464"/>
                </a:lnTo>
                <a:lnTo>
                  <a:pt x="2705100" y="1426464"/>
                </a:lnTo>
                <a:lnTo>
                  <a:pt x="2705100" y="0"/>
                </a:lnTo>
                <a:close/>
              </a:path>
              <a:path w="7797165" h="3609340">
                <a:moveTo>
                  <a:pt x="4314431" y="1426464"/>
                </a:moveTo>
                <a:lnTo>
                  <a:pt x="4291583" y="1426464"/>
                </a:lnTo>
                <a:lnTo>
                  <a:pt x="4291583" y="1575816"/>
                </a:lnTo>
                <a:lnTo>
                  <a:pt x="5071872" y="1575816"/>
                </a:lnTo>
                <a:lnTo>
                  <a:pt x="5071872" y="1563624"/>
                </a:lnTo>
                <a:lnTo>
                  <a:pt x="4314431" y="1563624"/>
                </a:lnTo>
                <a:lnTo>
                  <a:pt x="4314431" y="1426464"/>
                </a:lnTo>
                <a:close/>
              </a:path>
              <a:path w="7797165" h="3609340">
                <a:moveTo>
                  <a:pt x="5786628" y="1426464"/>
                </a:moveTo>
                <a:lnTo>
                  <a:pt x="5740908" y="1426464"/>
                </a:lnTo>
                <a:lnTo>
                  <a:pt x="5740908" y="1575816"/>
                </a:lnTo>
                <a:lnTo>
                  <a:pt x="6033516" y="1575816"/>
                </a:lnTo>
                <a:lnTo>
                  <a:pt x="6033516" y="1563624"/>
                </a:lnTo>
                <a:lnTo>
                  <a:pt x="5786628" y="1563624"/>
                </a:lnTo>
                <a:lnTo>
                  <a:pt x="5786628" y="1426464"/>
                </a:lnTo>
                <a:close/>
              </a:path>
              <a:path w="7797165" h="3609340">
                <a:moveTo>
                  <a:pt x="6829044" y="1565148"/>
                </a:moveTo>
                <a:lnTo>
                  <a:pt x="6669024" y="1565148"/>
                </a:lnTo>
                <a:lnTo>
                  <a:pt x="6669024" y="1575816"/>
                </a:lnTo>
                <a:lnTo>
                  <a:pt x="6829044" y="1575816"/>
                </a:lnTo>
                <a:lnTo>
                  <a:pt x="6829044" y="1565148"/>
                </a:lnTo>
                <a:close/>
              </a:path>
              <a:path w="7797165" h="3609340">
                <a:moveTo>
                  <a:pt x="7482840" y="1565148"/>
                </a:moveTo>
                <a:lnTo>
                  <a:pt x="7322820" y="1565148"/>
                </a:lnTo>
                <a:lnTo>
                  <a:pt x="7322820" y="1575816"/>
                </a:lnTo>
                <a:lnTo>
                  <a:pt x="7482840" y="1575816"/>
                </a:lnTo>
                <a:lnTo>
                  <a:pt x="7482840" y="1565148"/>
                </a:lnTo>
                <a:close/>
              </a:path>
              <a:path w="7797165" h="3609340">
                <a:moveTo>
                  <a:pt x="3069336" y="1426464"/>
                </a:moveTo>
                <a:lnTo>
                  <a:pt x="3046476" y="1426464"/>
                </a:lnTo>
                <a:lnTo>
                  <a:pt x="3046476" y="1563624"/>
                </a:lnTo>
                <a:lnTo>
                  <a:pt x="3069336" y="1563624"/>
                </a:lnTo>
                <a:lnTo>
                  <a:pt x="3069336" y="1426464"/>
                </a:lnTo>
                <a:close/>
              </a:path>
              <a:path w="7797165" h="3609340">
                <a:moveTo>
                  <a:pt x="4514088" y="1426464"/>
                </a:moveTo>
                <a:lnTo>
                  <a:pt x="4320540" y="1426464"/>
                </a:lnTo>
                <a:lnTo>
                  <a:pt x="4320540" y="1563624"/>
                </a:lnTo>
                <a:lnTo>
                  <a:pt x="5071872" y="1563624"/>
                </a:lnTo>
                <a:lnTo>
                  <a:pt x="5071872" y="1495044"/>
                </a:lnTo>
                <a:lnTo>
                  <a:pt x="4514088" y="1495044"/>
                </a:lnTo>
                <a:lnTo>
                  <a:pt x="4514088" y="1426464"/>
                </a:lnTo>
                <a:close/>
              </a:path>
              <a:path w="7797165" h="3609340">
                <a:moveTo>
                  <a:pt x="6033516" y="1426464"/>
                </a:moveTo>
                <a:lnTo>
                  <a:pt x="5794248" y="1426464"/>
                </a:lnTo>
                <a:lnTo>
                  <a:pt x="5794248" y="1563624"/>
                </a:lnTo>
                <a:lnTo>
                  <a:pt x="6033516" y="1563624"/>
                </a:lnTo>
                <a:lnTo>
                  <a:pt x="6033516" y="1426464"/>
                </a:lnTo>
                <a:close/>
              </a:path>
              <a:path w="7797165" h="3609340">
                <a:moveTo>
                  <a:pt x="3038856" y="1426464"/>
                </a:moveTo>
                <a:lnTo>
                  <a:pt x="2846832" y="1426464"/>
                </a:lnTo>
                <a:lnTo>
                  <a:pt x="2846832" y="1495044"/>
                </a:lnTo>
                <a:lnTo>
                  <a:pt x="3038856" y="1495044"/>
                </a:lnTo>
                <a:lnTo>
                  <a:pt x="3038856" y="1426464"/>
                </a:lnTo>
                <a:close/>
              </a:path>
              <a:path w="7797165" h="3609340">
                <a:moveTo>
                  <a:pt x="5071872" y="1426464"/>
                </a:moveTo>
                <a:lnTo>
                  <a:pt x="4520183" y="1426464"/>
                </a:lnTo>
                <a:lnTo>
                  <a:pt x="4520183" y="1495044"/>
                </a:lnTo>
                <a:lnTo>
                  <a:pt x="5071872" y="1495044"/>
                </a:lnTo>
                <a:lnTo>
                  <a:pt x="5071872" y="1426464"/>
                </a:lnTo>
                <a:close/>
              </a:path>
              <a:path w="7797165" h="3609340">
                <a:moveTo>
                  <a:pt x="3046476" y="1417320"/>
                </a:moveTo>
                <a:lnTo>
                  <a:pt x="2839212" y="1417320"/>
                </a:lnTo>
                <a:lnTo>
                  <a:pt x="2839212" y="1426464"/>
                </a:lnTo>
                <a:lnTo>
                  <a:pt x="3046476" y="1426464"/>
                </a:lnTo>
                <a:lnTo>
                  <a:pt x="3046476" y="1417320"/>
                </a:lnTo>
                <a:close/>
              </a:path>
              <a:path w="7797165" h="3609340">
                <a:moveTo>
                  <a:pt x="4520183" y="1417320"/>
                </a:moveTo>
                <a:lnTo>
                  <a:pt x="4314444" y="1417320"/>
                </a:lnTo>
                <a:lnTo>
                  <a:pt x="4314444" y="1426464"/>
                </a:lnTo>
                <a:lnTo>
                  <a:pt x="4520183" y="1426464"/>
                </a:lnTo>
                <a:lnTo>
                  <a:pt x="4520183" y="1417320"/>
                </a:lnTo>
                <a:close/>
              </a:path>
              <a:path w="7797165" h="3609340">
                <a:moveTo>
                  <a:pt x="5925311" y="1417320"/>
                </a:moveTo>
                <a:lnTo>
                  <a:pt x="5786628" y="1417320"/>
                </a:lnTo>
                <a:lnTo>
                  <a:pt x="5786628" y="1426464"/>
                </a:lnTo>
                <a:lnTo>
                  <a:pt x="5925311" y="1426464"/>
                </a:lnTo>
                <a:lnTo>
                  <a:pt x="5925311" y="1417320"/>
                </a:lnTo>
                <a:close/>
              </a:path>
            </a:pathLst>
          </a:custGeom>
          <a:solidFill>
            <a:srgbClr val="BACCCC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3" name="object 143"/>
          <p:cNvSpPr/>
          <p:nvPr/>
        </p:nvSpPr>
        <p:spPr>
          <a:xfrm>
            <a:off x="8375764" y="1496291"/>
            <a:ext cx="1436023" cy="904009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4" name="object 144"/>
          <p:cNvSpPr/>
          <p:nvPr/>
        </p:nvSpPr>
        <p:spPr>
          <a:xfrm>
            <a:off x="6450329" y="3238327"/>
            <a:ext cx="214313" cy="0"/>
          </a:xfrm>
          <a:custGeom>
            <a:avLst/>
            <a:gdLst/>
            <a:ahLst/>
            <a:cxnLst/>
            <a:rect l="l" t="t" r="r" b="b"/>
            <a:pathLst>
              <a:path w="314325">
                <a:moveTo>
                  <a:pt x="0" y="0"/>
                </a:moveTo>
                <a:lnTo>
                  <a:pt x="313931" y="0"/>
                </a:lnTo>
              </a:path>
            </a:pathLst>
          </a:custGeom>
          <a:ln w="4572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5" name="object 145"/>
          <p:cNvSpPr/>
          <p:nvPr/>
        </p:nvSpPr>
        <p:spPr>
          <a:xfrm>
            <a:off x="6218612" y="3238327"/>
            <a:ext cx="226868" cy="0"/>
          </a:xfrm>
          <a:custGeom>
            <a:avLst/>
            <a:gdLst/>
            <a:ahLst/>
            <a:cxnLst/>
            <a:rect l="l" t="t" r="r" b="b"/>
            <a:pathLst>
              <a:path w="332740">
                <a:moveTo>
                  <a:pt x="0" y="0"/>
                </a:moveTo>
                <a:lnTo>
                  <a:pt x="332219" y="0"/>
                </a:lnTo>
              </a:path>
            </a:pathLst>
          </a:custGeom>
          <a:ln w="4572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6" name="object 146"/>
          <p:cNvSpPr/>
          <p:nvPr/>
        </p:nvSpPr>
        <p:spPr>
          <a:xfrm>
            <a:off x="6666976" y="3229494"/>
            <a:ext cx="0" cy="46759"/>
          </a:xfrm>
          <a:custGeom>
            <a:avLst/>
            <a:gdLst/>
            <a:ahLst/>
            <a:cxnLst/>
            <a:rect l="l" t="t" r="r" b="b"/>
            <a:pathLst>
              <a:path h="68579">
                <a:moveTo>
                  <a:pt x="0" y="0"/>
                </a:moveTo>
                <a:lnTo>
                  <a:pt x="0" y="68567"/>
                </a:lnTo>
              </a:path>
            </a:pathLst>
          </a:custGeom>
          <a:ln w="7607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7" name="object 147"/>
          <p:cNvSpPr/>
          <p:nvPr/>
        </p:nvSpPr>
        <p:spPr>
          <a:xfrm>
            <a:off x="6447728" y="3229494"/>
            <a:ext cx="0" cy="46759"/>
          </a:xfrm>
          <a:custGeom>
            <a:avLst/>
            <a:gdLst/>
            <a:ahLst/>
            <a:cxnLst/>
            <a:rect l="l" t="t" r="r" b="b"/>
            <a:pathLst>
              <a:path h="68579">
                <a:moveTo>
                  <a:pt x="0" y="0"/>
                </a:moveTo>
                <a:lnTo>
                  <a:pt x="0" y="68567"/>
                </a:lnTo>
              </a:path>
            </a:pathLst>
          </a:custGeom>
          <a:ln w="7607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8" name="object 148"/>
          <p:cNvSpPr/>
          <p:nvPr/>
        </p:nvSpPr>
        <p:spPr>
          <a:xfrm>
            <a:off x="8711387" y="5292099"/>
            <a:ext cx="0" cy="95683"/>
          </a:xfrm>
          <a:custGeom>
            <a:avLst/>
            <a:gdLst/>
            <a:ahLst/>
            <a:cxnLst/>
            <a:rect l="l" t="t" r="r" b="b"/>
            <a:pathLst>
              <a:path h="140334">
                <a:moveTo>
                  <a:pt x="0" y="0"/>
                </a:moveTo>
                <a:lnTo>
                  <a:pt x="0" y="140195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9" name="object 149"/>
          <p:cNvSpPr/>
          <p:nvPr/>
        </p:nvSpPr>
        <p:spPr>
          <a:xfrm>
            <a:off x="8713990" y="5292099"/>
            <a:ext cx="0" cy="95683"/>
          </a:xfrm>
          <a:custGeom>
            <a:avLst/>
            <a:gdLst/>
            <a:ahLst/>
            <a:cxnLst/>
            <a:rect l="l" t="t" r="r" b="b"/>
            <a:pathLst>
              <a:path h="140334">
                <a:moveTo>
                  <a:pt x="0" y="0"/>
                </a:moveTo>
                <a:lnTo>
                  <a:pt x="0" y="140195"/>
                </a:lnTo>
              </a:path>
            </a:pathLst>
          </a:custGeom>
          <a:ln w="4572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0" name="object 150"/>
          <p:cNvSpPr/>
          <p:nvPr/>
        </p:nvSpPr>
        <p:spPr>
          <a:xfrm>
            <a:off x="8706196" y="5292437"/>
            <a:ext cx="0" cy="91786"/>
          </a:xfrm>
          <a:custGeom>
            <a:avLst/>
            <a:gdLst/>
            <a:ahLst/>
            <a:cxnLst/>
            <a:rect l="l" t="t" r="r" b="b"/>
            <a:pathLst>
              <a:path h="134620">
                <a:moveTo>
                  <a:pt x="0" y="0"/>
                </a:moveTo>
                <a:lnTo>
                  <a:pt x="0" y="134619"/>
                </a:lnTo>
              </a:path>
            </a:pathLst>
          </a:custGeom>
          <a:ln w="12191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1" name="object 151"/>
          <p:cNvSpPr/>
          <p:nvPr/>
        </p:nvSpPr>
        <p:spPr>
          <a:xfrm>
            <a:off x="8702040" y="5289488"/>
            <a:ext cx="13855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1" y="0"/>
                </a:lnTo>
              </a:path>
            </a:pathLst>
          </a:custGeom>
          <a:ln w="7607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2" name="object 152"/>
          <p:cNvSpPr/>
          <p:nvPr/>
        </p:nvSpPr>
        <p:spPr>
          <a:xfrm>
            <a:off x="4599709" y="2477192"/>
            <a:ext cx="0" cy="102177"/>
          </a:xfrm>
          <a:custGeom>
            <a:avLst/>
            <a:gdLst/>
            <a:ahLst/>
            <a:cxnLst/>
            <a:rect l="l" t="t" r="r" b="b"/>
            <a:pathLst>
              <a:path h="149860">
                <a:moveTo>
                  <a:pt x="0" y="0"/>
                </a:moveTo>
                <a:lnTo>
                  <a:pt x="0" y="149351"/>
                </a:lnTo>
              </a:path>
            </a:pathLst>
          </a:custGeom>
          <a:ln w="18287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3" name="object 153"/>
          <p:cNvSpPr/>
          <p:nvPr/>
        </p:nvSpPr>
        <p:spPr>
          <a:xfrm>
            <a:off x="4583083" y="2483942"/>
            <a:ext cx="10391" cy="0"/>
          </a:xfrm>
          <a:custGeom>
            <a:avLst/>
            <a:gdLst/>
            <a:ahLst/>
            <a:cxnLst/>
            <a:rect l="l" t="t" r="r" b="b"/>
            <a:pathLst>
              <a:path w="15239">
                <a:moveTo>
                  <a:pt x="0" y="0"/>
                </a:moveTo>
                <a:lnTo>
                  <a:pt x="15227" y="0"/>
                </a:lnTo>
              </a:path>
            </a:pathLst>
          </a:custGeom>
          <a:ln w="19799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4" name="object 154"/>
          <p:cNvSpPr/>
          <p:nvPr/>
        </p:nvSpPr>
        <p:spPr>
          <a:xfrm>
            <a:off x="4357601" y="2483942"/>
            <a:ext cx="74035" cy="0"/>
          </a:xfrm>
          <a:custGeom>
            <a:avLst/>
            <a:gdLst/>
            <a:ahLst/>
            <a:cxnLst/>
            <a:rect l="l" t="t" r="r" b="b"/>
            <a:pathLst>
              <a:path w="108585">
                <a:moveTo>
                  <a:pt x="0" y="0"/>
                </a:moveTo>
                <a:lnTo>
                  <a:pt x="108203" y="0"/>
                </a:lnTo>
              </a:path>
            </a:pathLst>
          </a:custGeom>
          <a:ln w="19799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5" name="object 155"/>
          <p:cNvSpPr/>
          <p:nvPr/>
        </p:nvSpPr>
        <p:spPr>
          <a:xfrm>
            <a:off x="5420071" y="2477192"/>
            <a:ext cx="0" cy="102177"/>
          </a:xfrm>
          <a:custGeom>
            <a:avLst/>
            <a:gdLst/>
            <a:ahLst/>
            <a:cxnLst/>
            <a:rect l="l" t="t" r="r" b="b"/>
            <a:pathLst>
              <a:path h="149860">
                <a:moveTo>
                  <a:pt x="0" y="0"/>
                </a:moveTo>
                <a:lnTo>
                  <a:pt x="0" y="149351"/>
                </a:lnTo>
              </a:path>
            </a:pathLst>
          </a:custGeom>
          <a:ln w="19811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6" name="object 156"/>
          <p:cNvSpPr/>
          <p:nvPr/>
        </p:nvSpPr>
        <p:spPr>
          <a:xfrm>
            <a:off x="5587885" y="2483942"/>
            <a:ext cx="396153" cy="0"/>
          </a:xfrm>
          <a:custGeom>
            <a:avLst/>
            <a:gdLst/>
            <a:ahLst/>
            <a:cxnLst/>
            <a:rect l="l" t="t" r="r" b="b"/>
            <a:pathLst>
              <a:path w="581025">
                <a:moveTo>
                  <a:pt x="0" y="0"/>
                </a:moveTo>
                <a:lnTo>
                  <a:pt x="580631" y="0"/>
                </a:lnTo>
              </a:path>
            </a:pathLst>
          </a:custGeom>
          <a:ln w="19799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7" name="object 157"/>
          <p:cNvSpPr/>
          <p:nvPr/>
        </p:nvSpPr>
        <p:spPr>
          <a:xfrm>
            <a:off x="5426825" y="2483942"/>
            <a:ext cx="10824" cy="0"/>
          </a:xfrm>
          <a:custGeom>
            <a:avLst/>
            <a:gdLst/>
            <a:ahLst/>
            <a:cxnLst/>
            <a:rect l="l" t="t" r="r" b="b"/>
            <a:pathLst>
              <a:path w="15875">
                <a:moveTo>
                  <a:pt x="0" y="0"/>
                </a:moveTo>
                <a:lnTo>
                  <a:pt x="15252" y="0"/>
                </a:lnTo>
              </a:path>
            </a:pathLst>
          </a:custGeom>
          <a:ln w="19799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8" name="object 158"/>
          <p:cNvSpPr/>
          <p:nvPr/>
        </p:nvSpPr>
        <p:spPr>
          <a:xfrm>
            <a:off x="5996247" y="2585777"/>
            <a:ext cx="419100" cy="0"/>
          </a:xfrm>
          <a:custGeom>
            <a:avLst/>
            <a:gdLst/>
            <a:ahLst/>
            <a:cxnLst/>
            <a:rect l="l" t="t" r="r" b="b"/>
            <a:pathLst>
              <a:path w="614679">
                <a:moveTo>
                  <a:pt x="0" y="0"/>
                </a:moveTo>
                <a:lnTo>
                  <a:pt x="614159" y="0"/>
                </a:lnTo>
              </a:path>
            </a:pathLst>
          </a:custGeom>
          <a:ln w="19812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9" name="object 159"/>
          <p:cNvSpPr/>
          <p:nvPr/>
        </p:nvSpPr>
        <p:spPr>
          <a:xfrm>
            <a:off x="2673753" y="2904259"/>
            <a:ext cx="0" cy="102177"/>
          </a:xfrm>
          <a:custGeom>
            <a:avLst/>
            <a:gdLst/>
            <a:ahLst/>
            <a:cxnLst/>
            <a:rect l="l" t="t" r="r" b="b"/>
            <a:pathLst>
              <a:path h="149860">
                <a:moveTo>
                  <a:pt x="0" y="0"/>
                </a:moveTo>
                <a:lnTo>
                  <a:pt x="0" y="149351"/>
                </a:lnTo>
              </a:path>
            </a:pathLst>
          </a:custGeom>
          <a:ln w="19812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0" name="object 160"/>
          <p:cNvSpPr/>
          <p:nvPr/>
        </p:nvSpPr>
        <p:spPr>
          <a:xfrm>
            <a:off x="2656609" y="2999336"/>
            <a:ext cx="10391" cy="0"/>
          </a:xfrm>
          <a:custGeom>
            <a:avLst/>
            <a:gdLst/>
            <a:ahLst/>
            <a:cxnLst/>
            <a:rect l="l" t="t" r="r" b="b"/>
            <a:pathLst>
              <a:path w="15239">
                <a:moveTo>
                  <a:pt x="0" y="0"/>
                </a:moveTo>
                <a:lnTo>
                  <a:pt x="15227" y="0"/>
                </a:lnTo>
              </a:path>
            </a:pathLst>
          </a:custGeom>
          <a:ln w="19812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1" name="object 161"/>
          <p:cNvSpPr/>
          <p:nvPr/>
        </p:nvSpPr>
        <p:spPr>
          <a:xfrm>
            <a:off x="2501784" y="2992582"/>
            <a:ext cx="4330" cy="13855"/>
          </a:xfrm>
          <a:custGeom>
            <a:avLst/>
            <a:gdLst/>
            <a:ahLst/>
            <a:cxnLst/>
            <a:rect l="l" t="t" r="r" b="b"/>
            <a:pathLst>
              <a:path w="6350" h="20320">
                <a:moveTo>
                  <a:pt x="0" y="19811"/>
                </a:moveTo>
                <a:lnTo>
                  <a:pt x="6095" y="19811"/>
                </a:lnTo>
                <a:lnTo>
                  <a:pt x="6095" y="0"/>
                </a:lnTo>
                <a:lnTo>
                  <a:pt x="0" y="0"/>
                </a:lnTo>
                <a:lnTo>
                  <a:pt x="0" y="19811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2" name="object 162"/>
          <p:cNvSpPr/>
          <p:nvPr/>
        </p:nvSpPr>
        <p:spPr>
          <a:xfrm>
            <a:off x="3447357" y="2904259"/>
            <a:ext cx="0" cy="102177"/>
          </a:xfrm>
          <a:custGeom>
            <a:avLst/>
            <a:gdLst/>
            <a:ahLst/>
            <a:cxnLst/>
            <a:rect l="l" t="t" r="r" b="b"/>
            <a:pathLst>
              <a:path h="149860">
                <a:moveTo>
                  <a:pt x="0" y="0"/>
                </a:moveTo>
                <a:lnTo>
                  <a:pt x="0" y="149351"/>
                </a:lnTo>
              </a:path>
            </a:pathLst>
          </a:custGeom>
          <a:ln w="18287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3" name="object 163"/>
          <p:cNvSpPr/>
          <p:nvPr/>
        </p:nvSpPr>
        <p:spPr>
          <a:xfrm>
            <a:off x="3614651" y="2999336"/>
            <a:ext cx="415636" cy="0"/>
          </a:xfrm>
          <a:custGeom>
            <a:avLst/>
            <a:gdLst/>
            <a:ahLst/>
            <a:cxnLst/>
            <a:rect l="l" t="t" r="r" b="b"/>
            <a:pathLst>
              <a:path w="609600">
                <a:moveTo>
                  <a:pt x="0" y="0"/>
                </a:moveTo>
                <a:lnTo>
                  <a:pt x="609600" y="0"/>
                </a:lnTo>
              </a:path>
            </a:pathLst>
          </a:custGeom>
          <a:ln w="19812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4" name="object 164"/>
          <p:cNvSpPr/>
          <p:nvPr/>
        </p:nvSpPr>
        <p:spPr>
          <a:xfrm>
            <a:off x="3453591" y="2999336"/>
            <a:ext cx="10824" cy="0"/>
          </a:xfrm>
          <a:custGeom>
            <a:avLst/>
            <a:gdLst/>
            <a:ahLst/>
            <a:cxnLst/>
            <a:rect l="l" t="t" r="r" b="b"/>
            <a:pathLst>
              <a:path w="15875">
                <a:moveTo>
                  <a:pt x="0" y="0"/>
                </a:moveTo>
                <a:lnTo>
                  <a:pt x="15252" y="0"/>
                </a:lnTo>
              </a:path>
            </a:pathLst>
          </a:custGeom>
          <a:ln w="19812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5" name="object 165"/>
          <p:cNvSpPr/>
          <p:nvPr/>
        </p:nvSpPr>
        <p:spPr>
          <a:xfrm>
            <a:off x="4599709" y="2904259"/>
            <a:ext cx="0" cy="102177"/>
          </a:xfrm>
          <a:custGeom>
            <a:avLst/>
            <a:gdLst/>
            <a:ahLst/>
            <a:cxnLst/>
            <a:rect l="l" t="t" r="r" b="b"/>
            <a:pathLst>
              <a:path h="149860">
                <a:moveTo>
                  <a:pt x="0" y="0"/>
                </a:moveTo>
                <a:lnTo>
                  <a:pt x="0" y="149351"/>
                </a:lnTo>
              </a:path>
            </a:pathLst>
          </a:custGeom>
          <a:ln w="18287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6" name="object 166"/>
          <p:cNvSpPr/>
          <p:nvPr/>
        </p:nvSpPr>
        <p:spPr>
          <a:xfrm>
            <a:off x="4583083" y="2999336"/>
            <a:ext cx="10391" cy="0"/>
          </a:xfrm>
          <a:custGeom>
            <a:avLst/>
            <a:gdLst/>
            <a:ahLst/>
            <a:cxnLst/>
            <a:rect l="l" t="t" r="r" b="b"/>
            <a:pathLst>
              <a:path w="15239">
                <a:moveTo>
                  <a:pt x="0" y="0"/>
                </a:moveTo>
                <a:lnTo>
                  <a:pt x="15227" y="0"/>
                </a:lnTo>
              </a:path>
            </a:pathLst>
          </a:custGeom>
          <a:ln w="19812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7" name="object 167"/>
          <p:cNvSpPr/>
          <p:nvPr/>
        </p:nvSpPr>
        <p:spPr>
          <a:xfrm>
            <a:off x="4030288" y="2999336"/>
            <a:ext cx="401349" cy="0"/>
          </a:xfrm>
          <a:custGeom>
            <a:avLst/>
            <a:gdLst/>
            <a:ahLst/>
            <a:cxnLst/>
            <a:rect l="l" t="t" r="r" b="b"/>
            <a:pathLst>
              <a:path w="588645">
                <a:moveTo>
                  <a:pt x="0" y="0"/>
                </a:moveTo>
                <a:lnTo>
                  <a:pt x="588263" y="0"/>
                </a:lnTo>
              </a:path>
            </a:pathLst>
          </a:custGeom>
          <a:ln w="19812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8" name="object 168"/>
          <p:cNvSpPr/>
          <p:nvPr/>
        </p:nvSpPr>
        <p:spPr>
          <a:xfrm>
            <a:off x="5428384" y="2904259"/>
            <a:ext cx="0" cy="102177"/>
          </a:xfrm>
          <a:custGeom>
            <a:avLst/>
            <a:gdLst/>
            <a:ahLst/>
            <a:cxnLst/>
            <a:rect l="l" t="t" r="r" b="b"/>
            <a:pathLst>
              <a:path h="149860">
                <a:moveTo>
                  <a:pt x="0" y="0"/>
                </a:moveTo>
                <a:lnTo>
                  <a:pt x="0" y="149351"/>
                </a:lnTo>
              </a:path>
            </a:pathLst>
          </a:custGeom>
          <a:ln w="19811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9" name="object 169"/>
          <p:cNvSpPr/>
          <p:nvPr/>
        </p:nvSpPr>
        <p:spPr>
          <a:xfrm>
            <a:off x="5596198" y="2999336"/>
            <a:ext cx="59315" cy="0"/>
          </a:xfrm>
          <a:custGeom>
            <a:avLst/>
            <a:gdLst/>
            <a:ahLst/>
            <a:cxnLst/>
            <a:rect l="l" t="t" r="r" b="b"/>
            <a:pathLst>
              <a:path w="86995">
                <a:moveTo>
                  <a:pt x="0" y="0"/>
                </a:moveTo>
                <a:lnTo>
                  <a:pt x="86855" y="0"/>
                </a:lnTo>
              </a:path>
            </a:pathLst>
          </a:custGeom>
          <a:ln w="19812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0" name="object 170"/>
          <p:cNvSpPr/>
          <p:nvPr/>
        </p:nvSpPr>
        <p:spPr>
          <a:xfrm>
            <a:off x="5435137" y="2999336"/>
            <a:ext cx="10391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19812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1" name="object 171"/>
          <p:cNvSpPr/>
          <p:nvPr/>
        </p:nvSpPr>
        <p:spPr>
          <a:xfrm>
            <a:off x="2680508" y="2910493"/>
            <a:ext cx="760701" cy="0"/>
          </a:xfrm>
          <a:custGeom>
            <a:avLst/>
            <a:gdLst/>
            <a:ahLst/>
            <a:cxnLst/>
            <a:rect l="l" t="t" r="r" b="b"/>
            <a:pathLst>
              <a:path w="1115695">
                <a:moveTo>
                  <a:pt x="0" y="0"/>
                </a:moveTo>
                <a:lnTo>
                  <a:pt x="1115567" y="0"/>
                </a:lnTo>
              </a:path>
            </a:pathLst>
          </a:custGeom>
          <a:ln w="18287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2" name="object 172"/>
          <p:cNvSpPr/>
          <p:nvPr/>
        </p:nvSpPr>
        <p:spPr>
          <a:xfrm>
            <a:off x="4605944" y="2910493"/>
            <a:ext cx="815686" cy="0"/>
          </a:xfrm>
          <a:custGeom>
            <a:avLst/>
            <a:gdLst/>
            <a:ahLst/>
            <a:cxnLst/>
            <a:rect l="l" t="t" r="r" b="b"/>
            <a:pathLst>
              <a:path w="1196340">
                <a:moveTo>
                  <a:pt x="0" y="0"/>
                </a:moveTo>
                <a:lnTo>
                  <a:pt x="1196339" y="0"/>
                </a:lnTo>
              </a:path>
            </a:pathLst>
          </a:custGeom>
          <a:ln w="18287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3" name="object 173"/>
          <p:cNvSpPr/>
          <p:nvPr/>
        </p:nvSpPr>
        <p:spPr>
          <a:xfrm>
            <a:off x="3823508" y="1530580"/>
            <a:ext cx="62345" cy="62345"/>
          </a:xfrm>
          <a:custGeom>
            <a:avLst/>
            <a:gdLst/>
            <a:ahLst/>
            <a:cxnLst/>
            <a:rect l="l" t="t" r="r" b="b"/>
            <a:pathLst>
              <a:path w="91439" h="91439">
                <a:moveTo>
                  <a:pt x="0" y="91440"/>
                </a:moveTo>
                <a:lnTo>
                  <a:pt x="91439" y="91440"/>
                </a:lnTo>
                <a:lnTo>
                  <a:pt x="91439" y="0"/>
                </a:lnTo>
                <a:lnTo>
                  <a:pt x="0" y="0"/>
                </a:lnTo>
                <a:lnTo>
                  <a:pt x="0" y="9144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4" name="object 174"/>
          <p:cNvSpPr/>
          <p:nvPr/>
        </p:nvSpPr>
        <p:spPr>
          <a:xfrm>
            <a:off x="4647508" y="1530580"/>
            <a:ext cx="62345" cy="62345"/>
          </a:xfrm>
          <a:custGeom>
            <a:avLst/>
            <a:gdLst/>
            <a:ahLst/>
            <a:cxnLst/>
            <a:rect l="l" t="t" r="r" b="b"/>
            <a:pathLst>
              <a:path w="91439" h="91439">
                <a:moveTo>
                  <a:pt x="0" y="91440"/>
                </a:moveTo>
                <a:lnTo>
                  <a:pt x="91439" y="91440"/>
                </a:lnTo>
                <a:lnTo>
                  <a:pt x="91439" y="0"/>
                </a:lnTo>
                <a:lnTo>
                  <a:pt x="0" y="0"/>
                </a:lnTo>
                <a:lnTo>
                  <a:pt x="0" y="9144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5" name="object 175"/>
          <p:cNvSpPr/>
          <p:nvPr/>
        </p:nvSpPr>
        <p:spPr>
          <a:xfrm>
            <a:off x="5303174" y="1530580"/>
            <a:ext cx="62345" cy="62345"/>
          </a:xfrm>
          <a:custGeom>
            <a:avLst/>
            <a:gdLst/>
            <a:ahLst/>
            <a:cxnLst/>
            <a:rect l="l" t="t" r="r" b="b"/>
            <a:pathLst>
              <a:path w="91440" h="91439">
                <a:moveTo>
                  <a:pt x="0" y="91440"/>
                </a:moveTo>
                <a:lnTo>
                  <a:pt x="91440" y="91440"/>
                </a:lnTo>
                <a:lnTo>
                  <a:pt x="91440" y="0"/>
                </a:lnTo>
                <a:lnTo>
                  <a:pt x="0" y="0"/>
                </a:lnTo>
                <a:lnTo>
                  <a:pt x="0" y="9144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6" name="object 176"/>
          <p:cNvSpPr/>
          <p:nvPr/>
        </p:nvSpPr>
        <p:spPr>
          <a:xfrm>
            <a:off x="6008712" y="1530580"/>
            <a:ext cx="0" cy="62345"/>
          </a:xfrm>
          <a:custGeom>
            <a:avLst/>
            <a:gdLst/>
            <a:ahLst/>
            <a:cxnLst/>
            <a:rect l="l" t="t" r="r" b="b"/>
            <a:pathLst>
              <a:path h="91439">
                <a:moveTo>
                  <a:pt x="0" y="0"/>
                </a:moveTo>
                <a:lnTo>
                  <a:pt x="0" y="91427"/>
                </a:lnTo>
              </a:path>
            </a:pathLst>
          </a:custGeom>
          <a:ln w="36563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7" name="object 177"/>
          <p:cNvSpPr/>
          <p:nvPr/>
        </p:nvSpPr>
        <p:spPr>
          <a:xfrm>
            <a:off x="5971308" y="1530580"/>
            <a:ext cx="0" cy="62345"/>
          </a:xfrm>
          <a:custGeom>
            <a:avLst/>
            <a:gdLst/>
            <a:ahLst/>
            <a:cxnLst/>
            <a:rect l="l" t="t" r="r" b="b"/>
            <a:pathLst>
              <a:path h="91439">
                <a:moveTo>
                  <a:pt x="0" y="0"/>
                </a:moveTo>
                <a:lnTo>
                  <a:pt x="0" y="91427"/>
                </a:lnTo>
              </a:path>
            </a:pathLst>
          </a:custGeom>
          <a:ln w="365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8" name="object 178"/>
          <p:cNvSpPr/>
          <p:nvPr/>
        </p:nvSpPr>
        <p:spPr>
          <a:xfrm>
            <a:off x="6614507" y="1530580"/>
            <a:ext cx="62345" cy="62345"/>
          </a:xfrm>
          <a:custGeom>
            <a:avLst/>
            <a:gdLst/>
            <a:ahLst/>
            <a:cxnLst/>
            <a:rect l="l" t="t" r="r" b="b"/>
            <a:pathLst>
              <a:path w="91440" h="91439">
                <a:moveTo>
                  <a:pt x="0" y="91440"/>
                </a:moveTo>
                <a:lnTo>
                  <a:pt x="91440" y="91440"/>
                </a:lnTo>
                <a:lnTo>
                  <a:pt x="91440" y="0"/>
                </a:lnTo>
                <a:lnTo>
                  <a:pt x="0" y="0"/>
                </a:lnTo>
                <a:lnTo>
                  <a:pt x="0" y="9144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9" name="object 179"/>
          <p:cNvSpPr/>
          <p:nvPr/>
        </p:nvSpPr>
        <p:spPr>
          <a:xfrm>
            <a:off x="7320044" y="1530580"/>
            <a:ext cx="0" cy="62345"/>
          </a:xfrm>
          <a:custGeom>
            <a:avLst/>
            <a:gdLst/>
            <a:ahLst/>
            <a:cxnLst/>
            <a:rect l="l" t="t" r="r" b="b"/>
            <a:pathLst>
              <a:path h="91439">
                <a:moveTo>
                  <a:pt x="0" y="0"/>
                </a:moveTo>
                <a:lnTo>
                  <a:pt x="0" y="91427"/>
                </a:lnTo>
              </a:path>
            </a:pathLst>
          </a:custGeom>
          <a:ln w="36563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0" name="object 180"/>
          <p:cNvSpPr/>
          <p:nvPr/>
        </p:nvSpPr>
        <p:spPr>
          <a:xfrm>
            <a:off x="7282641" y="1530580"/>
            <a:ext cx="0" cy="62345"/>
          </a:xfrm>
          <a:custGeom>
            <a:avLst/>
            <a:gdLst/>
            <a:ahLst/>
            <a:cxnLst/>
            <a:rect l="l" t="t" r="r" b="b"/>
            <a:pathLst>
              <a:path h="91439">
                <a:moveTo>
                  <a:pt x="0" y="0"/>
                </a:moveTo>
                <a:lnTo>
                  <a:pt x="0" y="91427"/>
                </a:lnTo>
              </a:path>
            </a:pathLst>
          </a:custGeom>
          <a:ln w="365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1" name="object 181"/>
          <p:cNvSpPr/>
          <p:nvPr/>
        </p:nvSpPr>
        <p:spPr>
          <a:xfrm>
            <a:off x="4647508" y="2529146"/>
            <a:ext cx="62345" cy="50223"/>
          </a:xfrm>
          <a:custGeom>
            <a:avLst/>
            <a:gdLst/>
            <a:ahLst/>
            <a:cxnLst/>
            <a:rect l="l" t="t" r="r" b="b"/>
            <a:pathLst>
              <a:path w="91439" h="73660">
                <a:moveTo>
                  <a:pt x="0" y="73151"/>
                </a:moveTo>
                <a:lnTo>
                  <a:pt x="91439" y="73151"/>
                </a:lnTo>
                <a:lnTo>
                  <a:pt x="91439" y="0"/>
                </a:lnTo>
                <a:lnTo>
                  <a:pt x="0" y="0"/>
                </a:lnTo>
                <a:lnTo>
                  <a:pt x="0" y="73151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2" name="object 182"/>
          <p:cNvSpPr/>
          <p:nvPr/>
        </p:nvSpPr>
        <p:spPr>
          <a:xfrm>
            <a:off x="5303174" y="2529146"/>
            <a:ext cx="62345" cy="50223"/>
          </a:xfrm>
          <a:custGeom>
            <a:avLst/>
            <a:gdLst/>
            <a:ahLst/>
            <a:cxnLst/>
            <a:rect l="l" t="t" r="r" b="b"/>
            <a:pathLst>
              <a:path w="91440" h="73660">
                <a:moveTo>
                  <a:pt x="0" y="73151"/>
                </a:moveTo>
                <a:lnTo>
                  <a:pt x="91440" y="73151"/>
                </a:lnTo>
                <a:lnTo>
                  <a:pt x="91440" y="0"/>
                </a:lnTo>
                <a:lnTo>
                  <a:pt x="0" y="0"/>
                </a:lnTo>
                <a:lnTo>
                  <a:pt x="0" y="73151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3" name="object 183"/>
          <p:cNvSpPr/>
          <p:nvPr/>
        </p:nvSpPr>
        <p:spPr>
          <a:xfrm>
            <a:off x="4647508" y="2916727"/>
            <a:ext cx="62345" cy="50223"/>
          </a:xfrm>
          <a:custGeom>
            <a:avLst/>
            <a:gdLst/>
            <a:ahLst/>
            <a:cxnLst/>
            <a:rect l="l" t="t" r="r" b="b"/>
            <a:pathLst>
              <a:path w="91439" h="73660">
                <a:moveTo>
                  <a:pt x="0" y="73151"/>
                </a:moveTo>
                <a:lnTo>
                  <a:pt x="91439" y="73151"/>
                </a:lnTo>
                <a:lnTo>
                  <a:pt x="91439" y="0"/>
                </a:lnTo>
                <a:lnTo>
                  <a:pt x="0" y="0"/>
                </a:lnTo>
                <a:lnTo>
                  <a:pt x="0" y="73151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4" name="object 184"/>
          <p:cNvSpPr/>
          <p:nvPr/>
        </p:nvSpPr>
        <p:spPr>
          <a:xfrm>
            <a:off x="5303174" y="2916727"/>
            <a:ext cx="62345" cy="50223"/>
          </a:xfrm>
          <a:custGeom>
            <a:avLst/>
            <a:gdLst/>
            <a:ahLst/>
            <a:cxnLst/>
            <a:rect l="l" t="t" r="r" b="b"/>
            <a:pathLst>
              <a:path w="91440" h="73660">
                <a:moveTo>
                  <a:pt x="0" y="73151"/>
                </a:moveTo>
                <a:lnTo>
                  <a:pt x="91440" y="73151"/>
                </a:lnTo>
                <a:lnTo>
                  <a:pt x="91440" y="0"/>
                </a:lnTo>
                <a:lnTo>
                  <a:pt x="0" y="0"/>
                </a:lnTo>
                <a:lnTo>
                  <a:pt x="0" y="73151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5" name="object 185"/>
          <p:cNvSpPr/>
          <p:nvPr/>
        </p:nvSpPr>
        <p:spPr>
          <a:xfrm>
            <a:off x="2680508" y="2916727"/>
            <a:ext cx="62345" cy="50223"/>
          </a:xfrm>
          <a:custGeom>
            <a:avLst/>
            <a:gdLst/>
            <a:ahLst/>
            <a:cxnLst/>
            <a:rect l="l" t="t" r="r" b="b"/>
            <a:pathLst>
              <a:path w="91439" h="73660">
                <a:moveTo>
                  <a:pt x="0" y="73151"/>
                </a:moveTo>
                <a:lnTo>
                  <a:pt x="91439" y="73151"/>
                </a:lnTo>
                <a:lnTo>
                  <a:pt x="91439" y="0"/>
                </a:lnTo>
                <a:lnTo>
                  <a:pt x="0" y="0"/>
                </a:lnTo>
                <a:lnTo>
                  <a:pt x="0" y="73151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6" name="object 186"/>
          <p:cNvSpPr/>
          <p:nvPr/>
        </p:nvSpPr>
        <p:spPr>
          <a:xfrm>
            <a:off x="3336174" y="2916727"/>
            <a:ext cx="62345" cy="50223"/>
          </a:xfrm>
          <a:custGeom>
            <a:avLst/>
            <a:gdLst/>
            <a:ahLst/>
            <a:cxnLst/>
            <a:rect l="l" t="t" r="r" b="b"/>
            <a:pathLst>
              <a:path w="91439" h="73660">
                <a:moveTo>
                  <a:pt x="0" y="73151"/>
                </a:moveTo>
                <a:lnTo>
                  <a:pt x="91439" y="73151"/>
                </a:lnTo>
                <a:lnTo>
                  <a:pt x="91439" y="0"/>
                </a:lnTo>
                <a:lnTo>
                  <a:pt x="0" y="0"/>
                </a:lnTo>
                <a:lnTo>
                  <a:pt x="0" y="73151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7" name="object 187"/>
          <p:cNvSpPr/>
          <p:nvPr/>
        </p:nvSpPr>
        <p:spPr>
          <a:xfrm>
            <a:off x="3991841" y="2904259"/>
            <a:ext cx="62345" cy="62345"/>
          </a:xfrm>
          <a:custGeom>
            <a:avLst/>
            <a:gdLst/>
            <a:ahLst/>
            <a:cxnLst/>
            <a:rect l="l" t="t" r="r" b="b"/>
            <a:pathLst>
              <a:path w="91439" h="91439">
                <a:moveTo>
                  <a:pt x="0" y="91439"/>
                </a:moveTo>
                <a:lnTo>
                  <a:pt x="91439" y="91439"/>
                </a:lnTo>
                <a:lnTo>
                  <a:pt x="91439" y="0"/>
                </a:lnTo>
                <a:lnTo>
                  <a:pt x="0" y="0"/>
                </a:lnTo>
                <a:lnTo>
                  <a:pt x="0" y="91439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8" name="object 188"/>
          <p:cNvSpPr/>
          <p:nvPr/>
        </p:nvSpPr>
        <p:spPr>
          <a:xfrm>
            <a:off x="3991841" y="2529146"/>
            <a:ext cx="62345" cy="41564"/>
          </a:xfrm>
          <a:custGeom>
            <a:avLst/>
            <a:gdLst/>
            <a:ahLst/>
            <a:cxnLst/>
            <a:rect l="l" t="t" r="r" b="b"/>
            <a:pathLst>
              <a:path w="91439" h="60960">
                <a:moveTo>
                  <a:pt x="0" y="60960"/>
                </a:moveTo>
                <a:lnTo>
                  <a:pt x="91439" y="60960"/>
                </a:lnTo>
                <a:lnTo>
                  <a:pt x="91439" y="0"/>
                </a:lnTo>
                <a:lnTo>
                  <a:pt x="0" y="0"/>
                </a:lnTo>
                <a:lnTo>
                  <a:pt x="0" y="6096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9" name="object 189"/>
          <p:cNvSpPr/>
          <p:nvPr/>
        </p:nvSpPr>
        <p:spPr>
          <a:xfrm>
            <a:off x="3356956" y="2529147"/>
            <a:ext cx="0" cy="63644"/>
          </a:xfrm>
          <a:custGeom>
            <a:avLst/>
            <a:gdLst/>
            <a:ahLst/>
            <a:cxnLst/>
            <a:rect l="l" t="t" r="r" b="b"/>
            <a:pathLst>
              <a:path h="93345">
                <a:moveTo>
                  <a:pt x="0" y="0"/>
                </a:moveTo>
                <a:lnTo>
                  <a:pt x="0" y="92963"/>
                </a:lnTo>
              </a:path>
            </a:pathLst>
          </a:custGeom>
          <a:ln w="6096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0" name="object 190"/>
          <p:cNvSpPr/>
          <p:nvPr/>
        </p:nvSpPr>
        <p:spPr>
          <a:xfrm>
            <a:off x="2680508" y="2529147"/>
            <a:ext cx="63644" cy="63644"/>
          </a:xfrm>
          <a:custGeom>
            <a:avLst/>
            <a:gdLst/>
            <a:ahLst/>
            <a:cxnLst/>
            <a:rect l="l" t="t" r="r" b="b"/>
            <a:pathLst>
              <a:path w="93344" h="93345">
                <a:moveTo>
                  <a:pt x="0" y="92963"/>
                </a:moveTo>
                <a:lnTo>
                  <a:pt x="92963" y="92963"/>
                </a:lnTo>
                <a:lnTo>
                  <a:pt x="92963" y="0"/>
                </a:lnTo>
                <a:lnTo>
                  <a:pt x="0" y="0"/>
                </a:lnTo>
                <a:lnTo>
                  <a:pt x="0" y="92963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1" name="object 191"/>
          <p:cNvSpPr/>
          <p:nvPr/>
        </p:nvSpPr>
        <p:spPr>
          <a:xfrm>
            <a:off x="2680508" y="3902817"/>
            <a:ext cx="63644" cy="62345"/>
          </a:xfrm>
          <a:custGeom>
            <a:avLst/>
            <a:gdLst/>
            <a:ahLst/>
            <a:cxnLst/>
            <a:rect l="l" t="t" r="r" b="b"/>
            <a:pathLst>
              <a:path w="93344" h="91439">
                <a:moveTo>
                  <a:pt x="0" y="91439"/>
                </a:moveTo>
                <a:lnTo>
                  <a:pt x="92963" y="91439"/>
                </a:lnTo>
                <a:lnTo>
                  <a:pt x="92963" y="0"/>
                </a:lnTo>
                <a:lnTo>
                  <a:pt x="0" y="0"/>
                </a:lnTo>
                <a:lnTo>
                  <a:pt x="0" y="91439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2" name="object 192"/>
          <p:cNvSpPr/>
          <p:nvPr/>
        </p:nvSpPr>
        <p:spPr>
          <a:xfrm>
            <a:off x="3336174" y="3902817"/>
            <a:ext cx="62345" cy="62345"/>
          </a:xfrm>
          <a:custGeom>
            <a:avLst/>
            <a:gdLst/>
            <a:ahLst/>
            <a:cxnLst/>
            <a:rect l="l" t="t" r="r" b="b"/>
            <a:pathLst>
              <a:path w="91439" h="91439">
                <a:moveTo>
                  <a:pt x="0" y="91439"/>
                </a:moveTo>
                <a:lnTo>
                  <a:pt x="91439" y="91439"/>
                </a:lnTo>
                <a:lnTo>
                  <a:pt x="91439" y="0"/>
                </a:lnTo>
                <a:lnTo>
                  <a:pt x="0" y="0"/>
                </a:lnTo>
                <a:lnTo>
                  <a:pt x="0" y="91439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3" name="object 193"/>
          <p:cNvSpPr/>
          <p:nvPr/>
        </p:nvSpPr>
        <p:spPr>
          <a:xfrm>
            <a:off x="4042232" y="3902826"/>
            <a:ext cx="0" cy="62345"/>
          </a:xfrm>
          <a:custGeom>
            <a:avLst/>
            <a:gdLst/>
            <a:ahLst/>
            <a:cxnLst/>
            <a:rect l="l" t="t" r="r" b="b"/>
            <a:pathLst>
              <a:path h="91439">
                <a:moveTo>
                  <a:pt x="0" y="0"/>
                </a:moveTo>
                <a:lnTo>
                  <a:pt x="0" y="91427"/>
                </a:lnTo>
              </a:path>
            </a:pathLst>
          </a:custGeom>
          <a:ln w="35039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4" name="object 194"/>
          <p:cNvSpPr/>
          <p:nvPr/>
        </p:nvSpPr>
        <p:spPr>
          <a:xfrm>
            <a:off x="4004310" y="3902826"/>
            <a:ext cx="0" cy="62345"/>
          </a:xfrm>
          <a:custGeom>
            <a:avLst/>
            <a:gdLst/>
            <a:ahLst/>
            <a:cxnLst/>
            <a:rect l="l" t="t" r="r" b="b"/>
            <a:pathLst>
              <a:path h="91439">
                <a:moveTo>
                  <a:pt x="0" y="0"/>
                </a:moveTo>
                <a:lnTo>
                  <a:pt x="0" y="91427"/>
                </a:lnTo>
              </a:path>
            </a:pathLst>
          </a:custGeom>
          <a:ln w="365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5" name="object 195"/>
          <p:cNvSpPr/>
          <p:nvPr/>
        </p:nvSpPr>
        <p:spPr>
          <a:xfrm>
            <a:off x="4647508" y="3902817"/>
            <a:ext cx="62345" cy="62345"/>
          </a:xfrm>
          <a:custGeom>
            <a:avLst/>
            <a:gdLst/>
            <a:ahLst/>
            <a:cxnLst/>
            <a:rect l="l" t="t" r="r" b="b"/>
            <a:pathLst>
              <a:path w="91439" h="91439">
                <a:moveTo>
                  <a:pt x="0" y="91439"/>
                </a:moveTo>
                <a:lnTo>
                  <a:pt x="91439" y="91439"/>
                </a:lnTo>
                <a:lnTo>
                  <a:pt x="91439" y="0"/>
                </a:lnTo>
                <a:lnTo>
                  <a:pt x="0" y="0"/>
                </a:lnTo>
                <a:lnTo>
                  <a:pt x="0" y="91439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6" name="object 196"/>
          <p:cNvSpPr/>
          <p:nvPr/>
        </p:nvSpPr>
        <p:spPr>
          <a:xfrm>
            <a:off x="5303174" y="3902817"/>
            <a:ext cx="62345" cy="62345"/>
          </a:xfrm>
          <a:custGeom>
            <a:avLst/>
            <a:gdLst/>
            <a:ahLst/>
            <a:cxnLst/>
            <a:rect l="l" t="t" r="r" b="b"/>
            <a:pathLst>
              <a:path w="91440" h="91439">
                <a:moveTo>
                  <a:pt x="0" y="91439"/>
                </a:moveTo>
                <a:lnTo>
                  <a:pt x="91440" y="91439"/>
                </a:lnTo>
                <a:lnTo>
                  <a:pt x="91440" y="0"/>
                </a:lnTo>
                <a:lnTo>
                  <a:pt x="0" y="0"/>
                </a:lnTo>
                <a:lnTo>
                  <a:pt x="0" y="91439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7" name="object 197"/>
          <p:cNvSpPr/>
          <p:nvPr/>
        </p:nvSpPr>
        <p:spPr>
          <a:xfrm>
            <a:off x="6128211" y="3902817"/>
            <a:ext cx="62345" cy="62345"/>
          </a:xfrm>
          <a:custGeom>
            <a:avLst/>
            <a:gdLst/>
            <a:ahLst/>
            <a:cxnLst/>
            <a:rect l="l" t="t" r="r" b="b"/>
            <a:pathLst>
              <a:path w="91440" h="91439">
                <a:moveTo>
                  <a:pt x="0" y="91439"/>
                </a:moveTo>
                <a:lnTo>
                  <a:pt x="91440" y="91439"/>
                </a:lnTo>
                <a:lnTo>
                  <a:pt x="91440" y="0"/>
                </a:lnTo>
                <a:lnTo>
                  <a:pt x="0" y="0"/>
                </a:lnTo>
                <a:lnTo>
                  <a:pt x="0" y="91439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8" name="object 198"/>
          <p:cNvSpPr/>
          <p:nvPr/>
        </p:nvSpPr>
        <p:spPr>
          <a:xfrm>
            <a:off x="5958840" y="2904259"/>
            <a:ext cx="62345" cy="62345"/>
          </a:xfrm>
          <a:custGeom>
            <a:avLst/>
            <a:gdLst/>
            <a:ahLst/>
            <a:cxnLst/>
            <a:rect l="l" t="t" r="r" b="b"/>
            <a:pathLst>
              <a:path w="91440" h="91439">
                <a:moveTo>
                  <a:pt x="0" y="91439"/>
                </a:moveTo>
                <a:lnTo>
                  <a:pt x="91440" y="91439"/>
                </a:lnTo>
                <a:lnTo>
                  <a:pt x="91440" y="0"/>
                </a:lnTo>
                <a:lnTo>
                  <a:pt x="0" y="0"/>
                </a:lnTo>
                <a:lnTo>
                  <a:pt x="0" y="91439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9" name="object 199"/>
          <p:cNvSpPr/>
          <p:nvPr/>
        </p:nvSpPr>
        <p:spPr>
          <a:xfrm>
            <a:off x="6008712" y="2529146"/>
            <a:ext cx="0" cy="50223"/>
          </a:xfrm>
          <a:custGeom>
            <a:avLst/>
            <a:gdLst/>
            <a:ahLst/>
            <a:cxnLst/>
            <a:rect l="l" t="t" r="r" b="b"/>
            <a:pathLst>
              <a:path h="73660">
                <a:moveTo>
                  <a:pt x="0" y="0"/>
                </a:moveTo>
                <a:lnTo>
                  <a:pt x="0" y="73151"/>
                </a:lnTo>
              </a:path>
            </a:pathLst>
          </a:custGeom>
          <a:ln w="36563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0" name="object 200"/>
          <p:cNvSpPr/>
          <p:nvPr/>
        </p:nvSpPr>
        <p:spPr>
          <a:xfrm>
            <a:off x="5971308" y="2529139"/>
            <a:ext cx="0" cy="63644"/>
          </a:xfrm>
          <a:custGeom>
            <a:avLst/>
            <a:gdLst/>
            <a:ahLst/>
            <a:cxnLst/>
            <a:rect l="l" t="t" r="r" b="b"/>
            <a:pathLst>
              <a:path h="93345">
                <a:moveTo>
                  <a:pt x="0" y="0"/>
                </a:moveTo>
                <a:lnTo>
                  <a:pt x="0" y="92963"/>
                </a:lnTo>
              </a:path>
            </a:pathLst>
          </a:custGeom>
          <a:ln w="365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1" name="object 201"/>
          <p:cNvSpPr/>
          <p:nvPr/>
        </p:nvSpPr>
        <p:spPr>
          <a:xfrm>
            <a:off x="6626975" y="2529146"/>
            <a:ext cx="50223" cy="50223"/>
          </a:xfrm>
          <a:custGeom>
            <a:avLst/>
            <a:gdLst/>
            <a:ahLst/>
            <a:cxnLst/>
            <a:rect l="l" t="t" r="r" b="b"/>
            <a:pathLst>
              <a:path w="73659" h="73660">
                <a:moveTo>
                  <a:pt x="0" y="73151"/>
                </a:moveTo>
                <a:lnTo>
                  <a:pt x="73151" y="73151"/>
                </a:lnTo>
                <a:lnTo>
                  <a:pt x="73151" y="0"/>
                </a:lnTo>
                <a:lnTo>
                  <a:pt x="0" y="0"/>
                </a:lnTo>
                <a:lnTo>
                  <a:pt x="0" y="73151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2" name="object 202"/>
          <p:cNvSpPr/>
          <p:nvPr/>
        </p:nvSpPr>
        <p:spPr>
          <a:xfrm>
            <a:off x="7320044" y="2529146"/>
            <a:ext cx="0" cy="50223"/>
          </a:xfrm>
          <a:custGeom>
            <a:avLst/>
            <a:gdLst/>
            <a:ahLst/>
            <a:cxnLst/>
            <a:rect l="l" t="t" r="r" b="b"/>
            <a:pathLst>
              <a:path h="73660">
                <a:moveTo>
                  <a:pt x="0" y="0"/>
                </a:moveTo>
                <a:lnTo>
                  <a:pt x="0" y="73151"/>
                </a:lnTo>
              </a:path>
            </a:pathLst>
          </a:custGeom>
          <a:ln w="36563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3" name="object 203"/>
          <p:cNvSpPr/>
          <p:nvPr/>
        </p:nvSpPr>
        <p:spPr>
          <a:xfrm>
            <a:off x="7282641" y="2529146"/>
            <a:ext cx="0" cy="50223"/>
          </a:xfrm>
          <a:custGeom>
            <a:avLst/>
            <a:gdLst/>
            <a:ahLst/>
            <a:cxnLst/>
            <a:rect l="l" t="t" r="r" b="b"/>
            <a:pathLst>
              <a:path h="73660">
                <a:moveTo>
                  <a:pt x="0" y="0"/>
                </a:moveTo>
                <a:lnTo>
                  <a:pt x="0" y="73151"/>
                </a:lnTo>
              </a:path>
            </a:pathLst>
          </a:custGeom>
          <a:ln w="365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4" name="object 204"/>
          <p:cNvSpPr/>
          <p:nvPr/>
        </p:nvSpPr>
        <p:spPr>
          <a:xfrm>
            <a:off x="8715548" y="2904259"/>
            <a:ext cx="62345" cy="62345"/>
          </a:xfrm>
          <a:custGeom>
            <a:avLst/>
            <a:gdLst/>
            <a:ahLst/>
            <a:cxnLst/>
            <a:rect l="l" t="t" r="r" b="b"/>
            <a:pathLst>
              <a:path w="91440" h="91439">
                <a:moveTo>
                  <a:pt x="0" y="91439"/>
                </a:moveTo>
                <a:lnTo>
                  <a:pt x="91440" y="91439"/>
                </a:lnTo>
                <a:lnTo>
                  <a:pt x="91440" y="0"/>
                </a:lnTo>
                <a:lnTo>
                  <a:pt x="0" y="0"/>
                </a:lnTo>
                <a:lnTo>
                  <a:pt x="0" y="91439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5" name="object 205"/>
          <p:cNvSpPr/>
          <p:nvPr/>
        </p:nvSpPr>
        <p:spPr>
          <a:xfrm>
            <a:off x="8715548" y="3538096"/>
            <a:ext cx="62345" cy="62345"/>
          </a:xfrm>
          <a:custGeom>
            <a:avLst/>
            <a:gdLst/>
            <a:ahLst/>
            <a:cxnLst/>
            <a:rect l="l" t="t" r="r" b="b"/>
            <a:pathLst>
              <a:path w="91440" h="91439">
                <a:moveTo>
                  <a:pt x="0" y="91439"/>
                </a:moveTo>
                <a:lnTo>
                  <a:pt x="91440" y="91439"/>
                </a:lnTo>
                <a:lnTo>
                  <a:pt x="91440" y="0"/>
                </a:lnTo>
                <a:lnTo>
                  <a:pt x="0" y="0"/>
                </a:lnTo>
                <a:lnTo>
                  <a:pt x="0" y="91439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6" name="object 206"/>
          <p:cNvSpPr/>
          <p:nvPr/>
        </p:nvSpPr>
        <p:spPr>
          <a:xfrm>
            <a:off x="8715548" y="4192732"/>
            <a:ext cx="62345" cy="63644"/>
          </a:xfrm>
          <a:custGeom>
            <a:avLst/>
            <a:gdLst/>
            <a:ahLst/>
            <a:cxnLst/>
            <a:rect l="l" t="t" r="r" b="b"/>
            <a:pathLst>
              <a:path w="91440" h="93345">
                <a:moveTo>
                  <a:pt x="0" y="92963"/>
                </a:moveTo>
                <a:lnTo>
                  <a:pt x="91440" y="92963"/>
                </a:lnTo>
                <a:lnTo>
                  <a:pt x="91440" y="0"/>
                </a:lnTo>
                <a:lnTo>
                  <a:pt x="0" y="0"/>
                </a:lnTo>
                <a:lnTo>
                  <a:pt x="0" y="92963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7" name="object 207"/>
          <p:cNvSpPr/>
          <p:nvPr/>
        </p:nvSpPr>
        <p:spPr>
          <a:xfrm>
            <a:off x="8715548" y="4848398"/>
            <a:ext cx="62345" cy="62345"/>
          </a:xfrm>
          <a:custGeom>
            <a:avLst/>
            <a:gdLst/>
            <a:ahLst/>
            <a:cxnLst/>
            <a:rect l="l" t="t" r="r" b="b"/>
            <a:pathLst>
              <a:path w="91440" h="91440">
                <a:moveTo>
                  <a:pt x="0" y="91439"/>
                </a:moveTo>
                <a:lnTo>
                  <a:pt x="91440" y="91439"/>
                </a:lnTo>
                <a:lnTo>
                  <a:pt x="91440" y="0"/>
                </a:lnTo>
                <a:lnTo>
                  <a:pt x="0" y="0"/>
                </a:lnTo>
                <a:lnTo>
                  <a:pt x="0" y="91439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8" name="object 208"/>
          <p:cNvSpPr/>
          <p:nvPr/>
        </p:nvSpPr>
        <p:spPr>
          <a:xfrm>
            <a:off x="8715548" y="5145578"/>
            <a:ext cx="62345" cy="62345"/>
          </a:xfrm>
          <a:custGeom>
            <a:avLst/>
            <a:gdLst/>
            <a:ahLst/>
            <a:cxnLst/>
            <a:rect l="l" t="t" r="r" b="b"/>
            <a:pathLst>
              <a:path w="91440" h="91440">
                <a:moveTo>
                  <a:pt x="0" y="91439"/>
                </a:moveTo>
                <a:lnTo>
                  <a:pt x="91440" y="91439"/>
                </a:lnTo>
                <a:lnTo>
                  <a:pt x="91440" y="0"/>
                </a:lnTo>
                <a:lnTo>
                  <a:pt x="0" y="0"/>
                </a:lnTo>
                <a:lnTo>
                  <a:pt x="0" y="91439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9" name="object 209"/>
          <p:cNvSpPr/>
          <p:nvPr/>
        </p:nvSpPr>
        <p:spPr>
          <a:xfrm>
            <a:off x="6614507" y="2904259"/>
            <a:ext cx="62345" cy="62345"/>
          </a:xfrm>
          <a:custGeom>
            <a:avLst/>
            <a:gdLst/>
            <a:ahLst/>
            <a:cxnLst/>
            <a:rect l="l" t="t" r="r" b="b"/>
            <a:pathLst>
              <a:path w="91440" h="91439">
                <a:moveTo>
                  <a:pt x="0" y="91439"/>
                </a:moveTo>
                <a:lnTo>
                  <a:pt x="91440" y="91439"/>
                </a:lnTo>
                <a:lnTo>
                  <a:pt x="91440" y="0"/>
                </a:lnTo>
                <a:lnTo>
                  <a:pt x="0" y="0"/>
                </a:lnTo>
                <a:lnTo>
                  <a:pt x="0" y="91439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0" name="object 210"/>
          <p:cNvSpPr/>
          <p:nvPr/>
        </p:nvSpPr>
        <p:spPr>
          <a:xfrm>
            <a:off x="7270172" y="2904259"/>
            <a:ext cx="62345" cy="62345"/>
          </a:xfrm>
          <a:custGeom>
            <a:avLst/>
            <a:gdLst/>
            <a:ahLst/>
            <a:cxnLst/>
            <a:rect l="l" t="t" r="r" b="b"/>
            <a:pathLst>
              <a:path w="91440" h="91439">
                <a:moveTo>
                  <a:pt x="0" y="91439"/>
                </a:moveTo>
                <a:lnTo>
                  <a:pt x="91440" y="91439"/>
                </a:lnTo>
                <a:lnTo>
                  <a:pt x="91440" y="0"/>
                </a:lnTo>
                <a:lnTo>
                  <a:pt x="0" y="0"/>
                </a:lnTo>
                <a:lnTo>
                  <a:pt x="0" y="91439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1" name="object 211"/>
          <p:cNvSpPr/>
          <p:nvPr/>
        </p:nvSpPr>
        <p:spPr>
          <a:xfrm>
            <a:off x="5662175" y="1518112"/>
            <a:ext cx="0" cy="787977"/>
          </a:xfrm>
          <a:custGeom>
            <a:avLst/>
            <a:gdLst/>
            <a:ahLst/>
            <a:cxnLst/>
            <a:rect l="l" t="t" r="r" b="b"/>
            <a:pathLst>
              <a:path h="1155700">
                <a:moveTo>
                  <a:pt x="0" y="0"/>
                </a:moveTo>
                <a:lnTo>
                  <a:pt x="0" y="1155192"/>
                </a:lnTo>
              </a:path>
            </a:pathLst>
          </a:custGeom>
          <a:ln w="19799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2" name="object 212"/>
          <p:cNvSpPr/>
          <p:nvPr/>
        </p:nvSpPr>
        <p:spPr>
          <a:xfrm>
            <a:off x="5662175" y="2399269"/>
            <a:ext cx="0" cy="77932"/>
          </a:xfrm>
          <a:custGeom>
            <a:avLst/>
            <a:gdLst/>
            <a:ahLst/>
            <a:cxnLst/>
            <a:rect l="l" t="t" r="r" b="b"/>
            <a:pathLst>
              <a:path h="114300">
                <a:moveTo>
                  <a:pt x="0" y="0"/>
                </a:moveTo>
                <a:lnTo>
                  <a:pt x="0" y="114274"/>
                </a:lnTo>
              </a:path>
            </a:pathLst>
          </a:custGeom>
          <a:ln w="19799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3" name="object 213"/>
          <p:cNvSpPr/>
          <p:nvPr/>
        </p:nvSpPr>
        <p:spPr>
          <a:xfrm>
            <a:off x="2513729" y="2945823"/>
            <a:ext cx="0" cy="46759"/>
          </a:xfrm>
          <a:custGeom>
            <a:avLst/>
            <a:gdLst/>
            <a:ahLst/>
            <a:cxnLst/>
            <a:rect l="l" t="t" r="r" b="b"/>
            <a:pathLst>
              <a:path h="68579">
                <a:moveTo>
                  <a:pt x="0" y="0"/>
                </a:moveTo>
                <a:lnTo>
                  <a:pt x="0" y="68567"/>
                </a:lnTo>
              </a:path>
            </a:pathLst>
          </a:custGeom>
          <a:ln w="7607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4" name="object 214"/>
          <p:cNvSpPr/>
          <p:nvPr/>
        </p:nvSpPr>
        <p:spPr>
          <a:xfrm>
            <a:off x="2649331" y="2899063"/>
            <a:ext cx="0" cy="93518"/>
          </a:xfrm>
          <a:custGeom>
            <a:avLst/>
            <a:gdLst/>
            <a:ahLst/>
            <a:cxnLst/>
            <a:rect l="l" t="t" r="r" b="b"/>
            <a:pathLst>
              <a:path h="137160">
                <a:moveTo>
                  <a:pt x="0" y="0"/>
                </a:moveTo>
                <a:lnTo>
                  <a:pt x="0" y="137147"/>
                </a:lnTo>
              </a:path>
            </a:pathLst>
          </a:custGeom>
          <a:ln w="6083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5" name="object 215"/>
          <p:cNvSpPr/>
          <p:nvPr/>
        </p:nvSpPr>
        <p:spPr>
          <a:xfrm>
            <a:off x="2651413" y="2999336"/>
            <a:ext cx="5195" cy="0"/>
          </a:xfrm>
          <a:custGeom>
            <a:avLst/>
            <a:gdLst/>
            <a:ahLst/>
            <a:cxnLst/>
            <a:rect l="l" t="t" r="r" b="b"/>
            <a:pathLst>
              <a:path w="7619">
                <a:moveTo>
                  <a:pt x="0" y="0"/>
                </a:moveTo>
                <a:lnTo>
                  <a:pt x="7607" y="0"/>
                </a:lnTo>
              </a:path>
            </a:pathLst>
          </a:custGeom>
          <a:ln w="19812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6" name="object 216"/>
          <p:cNvSpPr/>
          <p:nvPr/>
        </p:nvSpPr>
        <p:spPr>
          <a:xfrm>
            <a:off x="2505940" y="2992582"/>
            <a:ext cx="5195" cy="13855"/>
          </a:xfrm>
          <a:custGeom>
            <a:avLst/>
            <a:gdLst/>
            <a:ahLst/>
            <a:cxnLst/>
            <a:rect l="l" t="t" r="r" b="b"/>
            <a:pathLst>
              <a:path w="7619" h="20320">
                <a:moveTo>
                  <a:pt x="0" y="19811"/>
                </a:moveTo>
                <a:lnTo>
                  <a:pt x="7619" y="19811"/>
                </a:lnTo>
                <a:lnTo>
                  <a:pt x="7619" y="0"/>
                </a:lnTo>
                <a:lnTo>
                  <a:pt x="0" y="0"/>
                </a:lnTo>
                <a:lnTo>
                  <a:pt x="0" y="19811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7" name="object 217"/>
          <p:cNvSpPr/>
          <p:nvPr/>
        </p:nvSpPr>
        <p:spPr>
          <a:xfrm>
            <a:off x="3607377" y="2945823"/>
            <a:ext cx="0" cy="46759"/>
          </a:xfrm>
          <a:custGeom>
            <a:avLst/>
            <a:gdLst/>
            <a:ahLst/>
            <a:cxnLst/>
            <a:rect l="l" t="t" r="r" b="b"/>
            <a:pathLst>
              <a:path h="68579">
                <a:moveTo>
                  <a:pt x="0" y="0"/>
                </a:moveTo>
                <a:lnTo>
                  <a:pt x="0" y="68567"/>
                </a:lnTo>
              </a:path>
            </a:pathLst>
          </a:custGeom>
          <a:ln w="6096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8" name="object 218"/>
          <p:cNvSpPr/>
          <p:nvPr/>
        </p:nvSpPr>
        <p:spPr>
          <a:xfrm>
            <a:off x="3471256" y="2899063"/>
            <a:ext cx="0" cy="93518"/>
          </a:xfrm>
          <a:custGeom>
            <a:avLst/>
            <a:gdLst/>
            <a:ahLst/>
            <a:cxnLst/>
            <a:rect l="l" t="t" r="r" b="b"/>
            <a:pathLst>
              <a:path h="137160">
                <a:moveTo>
                  <a:pt x="0" y="0"/>
                </a:moveTo>
                <a:lnTo>
                  <a:pt x="0" y="137147"/>
                </a:lnTo>
              </a:path>
            </a:pathLst>
          </a:custGeom>
          <a:ln w="6096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9" name="object 219"/>
          <p:cNvSpPr/>
          <p:nvPr/>
        </p:nvSpPr>
        <p:spPr>
          <a:xfrm>
            <a:off x="3609455" y="2999336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07" y="0"/>
                </a:lnTo>
              </a:path>
            </a:pathLst>
          </a:custGeom>
          <a:ln w="19812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0" name="object 220"/>
          <p:cNvSpPr/>
          <p:nvPr/>
        </p:nvSpPr>
        <p:spPr>
          <a:xfrm>
            <a:off x="3463983" y="2999336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07" y="0"/>
                </a:lnTo>
              </a:path>
            </a:pathLst>
          </a:custGeom>
          <a:ln w="19812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1" name="object 221"/>
          <p:cNvSpPr/>
          <p:nvPr/>
        </p:nvSpPr>
        <p:spPr>
          <a:xfrm>
            <a:off x="4439165" y="2945823"/>
            <a:ext cx="0" cy="46759"/>
          </a:xfrm>
          <a:custGeom>
            <a:avLst/>
            <a:gdLst/>
            <a:ahLst/>
            <a:cxnLst/>
            <a:rect l="l" t="t" r="r" b="b"/>
            <a:pathLst>
              <a:path h="68579">
                <a:moveTo>
                  <a:pt x="0" y="0"/>
                </a:moveTo>
                <a:lnTo>
                  <a:pt x="0" y="68567"/>
                </a:lnTo>
              </a:path>
            </a:pathLst>
          </a:custGeom>
          <a:ln w="7607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2" name="object 222"/>
          <p:cNvSpPr/>
          <p:nvPr/>
        </p:nvSpPr>
        <p:spPr>
          <a:xfrm>
            <a:off x="4575286" y="2899063"/>
            <a:ext cx="0" cy="93518"/>
          </a:xfrm>
          <a:custGeom>
            <a:avLst/>
            <a:gdLst/>
            <a:ahLst/>
            <a:cxnLst/>
            <a:rect l="l" t="t" r="r" b="b"/>
            <a:pathLst>
              <a:path h="137160">
                <a:moveTo>
                  <a:pt x="0" y="0"/>
                </a:moveTo>
                <a:lnTo>
                  <a:pt x="0" y="137147"/>
                </a:lnTo>
              </a:path>
            </a:pathLst>
          </a:custGeom>
          <a:ln w="7607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3" name="object 223"/>
          <p:cNvSpPr/>
          <p:nvPr/>
        </p:nvSpPr>
        <p:spPr>
          <a:xfrm>
            <a:off x="4577888" y="2999336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07" y="0"/>
                </a:lnTo>
              </a:path>
            </a:pathLst>
          </a:custGeom>
          <a:ln w="19812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4" name="object 224"/>
          <p:cNvSpPr/>
          <p:nvPr/>
        </p:nvSpPr>
        <p:spPr>
          <a:xfrm>
            <a:off x="4431377" y="2999336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19812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5" name="object 225"/>
          <p:cNvSpPr/>
          <p:nvPr/>
        </p:nvSpPr>
        <p:spPr>
          <a:xfrm>
            <a:off x="5588399" y="2945823"/>
            <a:ext cx="0" cy="46759"/>
          </a:xfrm>
          <a:custGeom>
            <a:avLst/>
            <a:gdLst/>
            <a:ahLst/>
            <a:cxnLst/>
            <a:rect l="l" t="t" r="r" b="b"/>
            <a:pathLst>
              <a:path h="68579">
                <a:moveTo>
                  <a:pt x="0" y="0"/>
                </a:moveTo>
                <a:lnTo>
                  <a:pt x="0" y="68567"/>
                </a:lnTo>
              </a:path>
            </a:pathLst>
          </a:custGeom>
          <a:ln w="7607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6" name="object 226"/>
          <p:cNvSpPr/>
          <p:nvPr/>
        </p:nvSpPr>
        <p:spPr>
          <a:xfrm>
            <a:off x="5452802" y="2899063"/>
            <a:ext cx="0" cy="93518"/>
          </a:xfrm>
          <a:custGeom>
            <a:avLst/>
            <a:gdLst/>
            <a:ahLst/>
            <a:cxnLst/>
            <a:rect l="l" t="t" r="r" b="b"/>
            <a:pathLst>
              <a:path h="137160">
                <a:moveTo>
                  <a:pt x="0" y="0"/>
                </a:moveTo>
                <a:lnTo>
                  <a:pt x="0" y="137147"/>
                </a:lnTo>
              </a:path>
            </a:pathLst>
          </a:custGeom>
          <a:ln w="6096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7" name="object 227"/>
          <p:cNvSpPr/>
          <p:nvPr/>
        </p:nvSpPr>
        <p:spPr>
          <a:xfrm>
            <a:off x="5591001" y="2999336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07" y="0"/>
                </a:lnTo>
              </a:path>
            </a:pathLst>
          </a:custGeom>
          <a:ln w="19812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8" name="object 228"/>
          <p:cNvSpPr/>
          <p:nvPr/>
        </p:nvSpPr>
        <p:spPr>
          <a:xfrm>
            <a:off x="5445529" y="2999336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19812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9" name="object 229"/>
          <p:cNvSpPr/>
          <p:nvPr/>
        </p:nvSpPr>
        <p:spPr>
          <a:xfrm>
            <a:off x="4439165" y="2490701"/>
            <a:ext cx="0" cy="46759"/>
          </a:xfrm>
          <a:custGeom>
            <a:avLst/>
            <a:gdLst/>
            <a:ahLst/>
            <a:cxnLst/>
            <a:rect l="l" t="t" r="r" b="b"/>
            <a:pathLst>
              <a:path h="68579">
                <a:moveTo>
                  <a:pt x="0" y="0"/>
                </a:moveTo>
                <a:lnTo>
                  <a:pt x="0" y="68567"/>
                </a:lnTo>
              </a:path>
            </a:pathLst>
          </a:custGeom>
          <a:ln w="7607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0" name="object 230"/>
          <p:cNvSpPr/>
          <p:nvPr/>
        </p:nvSpPr>
        <p:spPr>
          <a:xfrm>
            <a:off x="4575286" y="2490701"/>
            <a:ext cx="0" cy="93518"/>
          </a:xfrm>
          <a:custGeom>
            <a:avLst/>
            <a:gdLst/>
            <a:ahLst/>
            <a:cxnLst/>
            <a:rect l="l" t="t" r="r" b="b"/>
            <a:pathLst>
              <a:path h="137160">
                <a:moveTo>
                  <a:pt x="0" y="0"/>
                </a:moveTo>
                <a:lnTo>
                  <a:pt x="0" y="137147"/>
                </a:lnTo>
              </a:path>
            </a:pathLst>
          </a:custGeom>
          <a:ln w="7607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1" name="object 231"/>
          <p:cNvSpPr/>
          <p:nvPr/>
        </p:nvSpPr>
        <p:spPr>
          <a:xfrm>
            <a:off x="4577888" y="2483942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07" y="0"/>
                </a:lnTo>
              </a:path>
            </a:pathLst>
          </a:custGeom>
          <a:ln w="19799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2" name="object 232"/>
          <p:cNvSpPr/>
          <p:nvPr/>
        </p:nvSpPr>
        <p:spPr>
          <a:xfrm>
            <a:off x="4431377" y="2483942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19799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3" name="object 233"/>
          <p:cNvSpPr/>
          <p:nvPr/>
        </p:nvSpPr>
        <p:spPr>
          <a:xfrm>
            <a:off x="5580610" y="2490701"/>
            <a:ext cx="0" cy="46759"/>
          </a:xfrm>
          <a:custGeom>
            <a:avLst/>
            <a:gdLst/>
            <a:ahLst/>
            <a:cxnLst/>
            <a:rect l="l" t="t" r="r" b="b"/>
            <a:pathLst>
              <a:path h="68579">
                <a:moveTo>
                  <a:pt x="0" y="0"/>
                </a:moveTo>
                <a:lnTo>
                  <a:pt x="0" y="68567"/>
                </a:lnTo>
              </a:path>
            </a:pathLst>
          </a:custGeom>
          <a:ln w="6096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4" name="object 234"/>
          <p:cNvSpPr/>
          <p:nvPr/>
        </p:nvSpPr>
        <p:spPr>
          <a:xfrm>
            <a:off x="5444490" y="2490701"/>
            <a:ext cx="0" cy="93518"/>
          </a:xfrm>
          <a:custGeom>
            <a:avLst/>
            <a:gdLst/>
            <a:ahLst/>
            <a:cxnLst/>
            <a:rect l="l" t="t" r="r" b="b"/>
            <a:pathLst>
              <a:path h="137160">
                <a:moveTo>
                  <a:pt x="0" y="0"/>
                </a:moveTo>
                <a:lnTo>
                  <a:pt x="0" y="137147"/>
                </a:lnTo>
              </a:path>
            </a:pathLst>
          </a:custGeom>
          <a:ln w="6096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5" name="object 235"/>
          <p:cNvSpPr/>
          <p:nvPr/>
        </p:nvSpPr>
        <p:spPr>
          <a:xfrm>
            <a:off x="5582689" y="2483942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07" y="0"/>
                </a:lnTo>
              </a:path>
            </a:pathLst>
          </a:custGeom>
          <a:ln w="19799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6" name="object 236"/>
          <p:cNvSpPr/>
          <p:nvPr/>
        </p:nvSpPr>
        <p:spPr>
          <a:xfrm>
            <a:off x="5437216" y="2483942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07" y="0"/>
                </a:lnTo>
              </a:path>
            </a:pathLst>
          </a:custGeom>
          <a:ln w="19799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7" name="object 237"/>
          <p:cNvSpPr/>
          <p:nvPr/>
        </p:nvSpPr>
        <p:spPr>
          <a:xfrm>
            <a:off x="8715549" y="2897504"/>
            <a:ext cx="100878" cy="0"/>
          </a:xfrm>
          <a:custGeom>
            <a:avLst/>
            <a:gdLst/>
            <a:ahLst/>
            <a:cxnLst/>
            <a:rect l="l" t="t" r="r" b="b"/>
            <a:pathLst>
              <a:path w="147954">
                <a:moveTo>
                  <a:pt x="0" y="0"/>
                </a:moveTo>
                <a:lnTo>
                  <a:pt x="147827" y="0"/>
                </a:lnTo>
              </a:path>
            </a:pathLst>
          </a:custGeom>
          <a:ln w="19812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8" name="object 238"/>
          <p:cNvSpPr/>
          <p:nvPr/>
        </p:nvSpPr>
        <p:spPr>
          <a:xfrm>
            <a:off x="8810101" y="2589415"/>
            <a:ext cx="0" cy="187036"/>
          </a:xfrm>
          <a:custGeom>
            <a:avLst/>
            <a:gdLst/>
            <a:ahLst/>
            <a:cxnLst/>
            <a:rect l="l" t="t" r="r" b="b"/>
            <a:pathLst>
              <a:path h="274320">
                <a:moveTo>
                  <a:pt x="0" y="0"/>
                </a:moveTo>
                <a:lnTo>
                  <a:pt x="0" y="274320"/>
                </a:lnTo>
              </a:path>
            </a:pathLst>
          </a:custGeom>
          <a:ln w="182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9" name="object 239"/>
          <p:cNvSpPr/>
          <p:nvPr/>
        </p:nvSpPr>
        <p:spPr>
          <a:xfrm>
            <a:off x="8803870" y="2885555"/>
            <a:ext cx="12556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75" y="0"/>
                </a:lnTo>
              </a:path>
            </a:pathLst>
          </a:custGeom>
          <a:ln w="15239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0" name="object 240"/>
          <p:cNvSpPr/>
          <p:nvPr/>
        </p:nvSpPr>
        <p:spPr>
          <a:xfrm>
            <a:off x="8715549" y="3606684"/>
            <a:ext cx="100878" cy="0"/>
          </a:xfrm>
          <a:custGeom>
            <a:avLst/>
            <a:gdLst/>
            <a:ahLst/>
            <a:cxnLst/>
            <a:rect l="l" t="t" r="r" b="b"/>
            <a:pathLst>
              <a:path w="147954">
                <a:moveTo>
                  <a:pt x="0" y="0"/>
                </a:moveTo>
                <a:lnTo>
                  <a:pt x="147827" y="0"/>
                </a:lnTo>
              </a:path>
            </a:pathLst>
          </a:custGeom>
          <a:ln w="18287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1" name="object 241"/>
          <p:cNvSpPr/>
          <p:nvPr/>
        </p:nvSpPr>
        <p:spPr>
          <a:xfrm>
            <a:off x="8810101" y="3612918"/>
            <a:ext cx="0" cy="51955"/>
          </a:xfrm>
          <a:custGeom>
            <a:avLst/>
            <a:gdLst/>
            <a:ahLst/>
            <a:cxnLst/>
            <a:rect l="l" t="t" r="r" b="b"/>
            <a:pathLst>
              <a:path h="76200">
                <a:moveTo>
                  <a:pt x="0" y="0"/>
                </a:moveTo>
                <a:lnTo>
                  <a:pt x="0" y="76200"/>
                </a:lnTo>
              </a:path>
            </a:pathLst>
          </a:custGeom>
          <a:ln w="182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2" name="object 242"/>
          <p:cNvSpPr/>
          <p:nvPr/>
        </p:nvSpPr>
        <p:spPr>
          <a:xfrm>
            <a:off x="8810101" y="3768783"/>
            <a:ext cx="0" cy="121660"/>
          </a:xfrm>
          <a:custGeom>
            <a:avLst/>
            <a:gdLst/>
            <a:ahLst/>
            <a:cxnLst/>
            <a:rect l="l" t="t" r="r" b="b"/>
            <a:pathLst>
              <a:path h="178435">
                <a:moveTo>
                  <a:pt x="0" y="0"/>
                </a:moveTo>
                <a:lnTo>
                  <a:pt x="0" y="178295"/>
                </a:lnTo>
              </a:path>
            </a:pathLst>
          </a:custGeom>
          <a:ln w="182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3" name="object 243"/>
          <p:cNvSpPr/>
          <p:nvPr/>
        </p:nvSpPr>
        <p:spPr>
          <a:xfrm>
            <a:off x="8810101" y="3890356"/>
            <a:ext cx="0" cy="139411"/>
          </a:xfrm>
          <a:custGeom>
            <a:avLst/>
            <a:gdLst/>
            <a:ahLst/>
            <a:cxnLst/>
            <a:rect l="l" t="t" r="r" b="b"/>
            <a:pathLst>
              <a:path h="204470">
                <a:moveTo>
                  <a:pt x="0" y="0"/>
                </a:moveTo>
                <a:lnTo>
                  <a:pt x="0" y="204216"/>
                </a:lnTo>
              </a:path>
            </a:pathLst>
          </a:custGeom>
          <a:ln w="182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4" name="object 244"/>
          <p:cNvSpPr/>
          <p:nvPr/>
        </p:nvSpPr>
        <p:spPr>
          <a:xfrm>
            <a:off x="8803870" y="4139729"/>
            <a:ext cx="12556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75" y="0"/>
                </a:lnTo>
              </a:path>
            </a:pathLst>
          </a:custGeom>
          <a:ln w="33527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5" name="object 245"/>
          <p:cNvSpPr/>
          <p:nvPr/>
        </p:nvSpPr>
        <p:spPr>
          <a:xfrm>
            <a:off x="8702040" y="4144933"/>
            <a:ext cx="102177" cy="0"/>
          </a:xfrm>
          <a:custGeom>
            <a:avLst/>
            <a:gdLst/>
            <a:ahLst/>
            <a:cxnLst/>
            <a:rect l="l" t="t" r="r" b="b"/>
            <a:pathLst>
              <a:path w="149859">
                <a:moveTo>
                  <a:pt x="0" y="0"/>
                </a:moveTo>
                <a:lnTo>
                  <a:pt x="149351" y="0"/>
                </a:lnTo>
              </a:path>
            </a:pathLst>
          </a:custGeom>
          <a:ln w="18287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6" name="object 246"/>
          <p:cNvSpPr/>
          <p:nvPr/>
        </p:nvSpPr>
        <p:spPr>
          <a:xfrm>
            <a:off x="8715549" y="4978795"/>
            <a:ext cx="100878" cy="0"/>
          </a:xfrm>
          <a:custGeom>
            <a:avLst/>
            <a:gdLst/>
            <a:ahLst/>
            <a:cxnLst/>
            <a:rect l="l" t="t" r="r" b="b"/>
            <a:pathLst>
              <a:path w="147954">
                <a:moveTo>
                  <a:pt x="0" y="0"/>
                </a:moveTo>
                <a:lnTo>
                  <a:pt x="147827" y="0"/>
                </a:lnTo>
              </a:path>
            </a:pathLst>
          </a:custGeom>
          <a:ln w="19812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7" name="object 247"/>
          <p:cNvSpPr/>
          <p:nvPr/>
        </p:nvSpPr>
        <p:spPr>
          <a:xfrm>
            <a:off x="8803870" y="4990749"/>
            <a:ext cx="12556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75" y="0"/>
                </a:lnTo>
              </a:path>
            </a:pathLst>
          </a:custGeom>
          <a:ln w="15252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8" name="object 248"/>
          <p:cNvSpPr/>
          <p:nvPr/>
        </p:nvSpPr>
        <p:spPr>
          <a:xfrm>
            <a:off x="8810101" y="5099859"/>
            <a:ext cx="0" cy="120794"/>
          </a:xfrm>
          <a:custGeom>
            <a:avLst/>
            <a:gdLst/>
            <a:ahLst/>
            <a:cxnLst/>
            <a:rect l="l" t="t" r="r" b="b"/>
            <a:pathLst>
              <a:path h="177165">
                <a:moveTo>
                  <a:pt x="0" y="0"/>
                </a:moveTo>
                <a:lnTo>
                  <a:pt x="0" y="176771"/>
                </a:lnTo>
              </a:path>
            </a:pathLst>
          </a:custGeom>
          <a:ln w="182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9" name="object 249"/>
          <p:cNvSpPr/>
          <p:nvPr/>
        </p:nvSpPr>
        <p:spPr>
          <a:xfrm>
            <a:off x="8708793" y="4151168"/>
            <a:ext cx="0" cy="834736"/>
          </a:xfrm>
          <a:custGeom>
            <a:avLst/>
            <a:gdLst/>
            <a:ahLst/>
            <a:cxnLst/>
            <a:rect l="l" t="t" r="r" b="b"/>
            <a:pathLst>
              <a:path h="1224279">
                <a:moveTo>
                  <a:pt x="0" y="0"/>
                </a:moveTo>
                <a:lnTo>
                  <a:pt x="0" y="1223759"/>
                </a:lnTo>
              </a:path>
            </a:pathLst>
          </a:custGeom>
          <a:ln w="19811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0" name="object 250"/>
          <p:cNvSpPr/>
          <p:nvPr/>
        </p:nvSpPr>
        <p:spPr>
          <a:xfrm>
            <a:off x="8803870" y="4998551"/>
            <a:ext cx="12556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75" y="0"/>
                </a:lnTo>
              </a:path>
            </a:pathLst>
          </a:custGeom>
          <a:ln w="7607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1" name="object 251"/>
          <p:cNvSpPr/>
          <p:nvPr/>
        </p:nvSpPr>
        <p:spPr>
          <a:xfrm>
            <a:off x="8803870" y="5097256"/>
            <a:ext cx="12556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75" y="0"/>
                </a:lnTo>
              </a:path>
            </a:pathLst>
          </a:custGeom>
          <a:ln w="7607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2" name="object 252"/>
          <p:cNvSpPr/>
          <p:nvPr/>
        </p:nvSpPr>
        <p:spPr>
          <a:xfrm>
            <a:off x="8710352" y="5003214"/>
            <a:ext cx="93518" cy="0"/>
          </a:xfrm>
          <a:custGeom>
            <a:avLst/>
            <a:gdLst/>
            <a:ahLst/>
            <a:cxnLst/>
            <a:rect l="l" t="t" r="r" b="b"/>
            <a:pathLst>
              <a:path w="137159">
                <a:moveTo>
                  <a:pt x="0" y="0"/>
                </a:moveTo>
                <a:lnTo>
                  <a:pt x="137147" y="0"/>
                </a:lnTo>
              </a:path>
            </a:pathLst>
          </a:custGeom>
          <a:ln w="609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3" name="object 253"/>
          <p:cNvSpPr/>
          <p:nvPr/>
        </p:nvSpPr>
        <p:spPr>
          <a:xfrm>
            <a:off x="8803870" y="2779053"/>
            <a:ext cx="12556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75" y="0"/>
                </a:lnTo>
              </a:path>
            </a:pathLst>
          </a:custGeom>
          <a:ln w="7607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4" name="object 254"/>
          <p:cNvSpPr/>
          <p:nvPr/>
        </p:nvSpPr>
        <p:spPr>
          <a:xfrm>
            <a:off x="8803870" y="2877758"/>
            <a:ext cx="12556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75" y="0"/>
                </a:lnTo>
              </a:path>
            </a:pathLst>
          </a:custGeom>
          <a:ln w="7607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5" name="object 255"/>
          <p:cNvSpPr/>
          <p:nvPr/>
        </p:nvSpPr>
        <p:spPr>
          <a:xfrm>
            <a:off x="8710352" y="2873086"/>
            <a:ext cx="93518" cy="0"/>
          </a:xfrm>
          <a:custGeom>
            <a:avLst/>
            <a:gdLst/>
            <a:ahLst/>
            <a:cxnLst/>
            <a:rect l="l" t="t" r="r" b="b"/>
            <a:pathLst>
              <a:path w="137159">
                <a:moveTo>
                  <a:pt x="0" y="0"/>
                </a:moveTo>
                <a:lnTo>
                  <a:pt x="137147" y="0"/>
                </a:lnTo>
              </a:path>
            </a:pathLst>
          </a:custGeom>
          <a:ln w="6096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6" name="object 256"/>
          <p:cNvSpPr/>
          <p:nvPr/>
        </p:nvSpPr>
        <p:spPr>
          <a:xfrm>
            <a:off x="8803870" y="3667475"/>
            <a:ext cx="12556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75" y="0"/>
                </a:lnTo>
              </a:path>
            </a:pathLst>
          </a:custGeom>
          <a:ln w="7607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7" name="object 257"/>
          <p:cNvSpPr/>
          <p:nvPr/>
        </p:nvSpPr>
        <p:spPr>
          <a:xfrm>
            <a:off x="8803870" y="3766180"/>
            <a:ext cx="12556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75" y="0"/>
                </a:lnTo>
              </a:path>
            </a:pathLst>
          </a:custGeom>
          <a:ln w="7607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8" name="object 258"/>
          <p:cNvSpPr/>
          <p:nvPr/>
        </p:nvSpPr>
        <p:spPr>
          <a:xfrm>
            <a:off x="8710352" y="3672662"/>
            <a:ext cx="93518" cy="0"/>
          </a:xfrm>
          <a:custGeom>
            <a:avLst/>
            <a:gdLst/>
            <a:ahLst/>
            <a:cxnLst/>
            <a:rect l="l" t="t" r="r" b="b"/>
            <a:pathLst>
              <a:path w="137159">
                <a:moveTo>
                  <a:pt x="0" y="0"/>
                </a:moveTo>
                <a:lnTo>
                  <a:pt x="137147" y="0"/>
                </a:lnTo>
              </a:path>
            </a:pathLst>
          </a:custGeom>
          <a:ln w="7607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9" name="object 259"/>
          <p:cNvSpPr/>
          <p:nvPr/>
        </p:nvSpPr>
        <p:spPr>
          <a:xfrm>
            <a:off x="8803870" y="4125715"/>
            <a:ext cx="12556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75" y="0"/>
                </a:lnTo>
              </a:path>
            </a:pathLst>
          </a:custGeom>
          <a:ln w="7607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0" name="object 260"/>
          <p:cNvSpPr/>
          <p:nvPr/>
        </p:nvSpPr>
        <p:spPr>
          <a:xfrm>
            <a:off x="8710352" y="4121026"/>
            <a:ext cx="93518" cy="0"/>
          </a:xfrm>
          <a:custGeom>
            <a:avLst/>
            <a:gdLst/>
            <a:ahLst/>
            <a:cxnLst/>
            <a:rect l="l" t="t" r="r" b="b"/>
            <a:pathLst>
              <a:path w="137159">
                <a:moveTo>
                  <a:pt x="0" y="0"/>
                </a:moveTo>
                <a:lnTo>
                  <a:pt x="137147" y="0"/>
                </a:lnTo>
              </a:path>
            </a:pathLst>
          </a:custGeom>
          <a:ln w="6096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1" name="object 261"/>
          <p:cNvSpPr/>
          <p:nvPr/>
        </p:nvSpPr>
        <p:spPr>
          <a:xfrm>
            <a:off x="3689465" y="3739173"/>
            <a:ext cx="12556" cy="0"/>
          </a:xfrm>
          <a:custGeom>
            <a:avLst/>
            <a:gdLst/>
            <a:ahLst/>
            <a:cxnLst/>
            <a:rect l="l" t="t" r="r" b="b"/>
            <a:pathLst>
              <a:path w="18414">
                <a:moveTo>
                  <a:pt x="0" y="0"/>
                </a:moveTo>
                <a:lnTo>
                  <a:pt x="18275" y="0"/>
                </a:lnTo>
              </a:path>
            </a:pathLst>
          </a:custGeom>
          <a:ln w="7607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2" name="object 262"/>
          <p:cNvSpPr/>
          <p:nvPr/>
        </p:nvSpPr>
        <p:spPr>
          <a:xfrm>
            <a:off x="3689465" y="3837878"/>
            <a:ext cx="12556" cy="0"/>
          </a:xfrm>
          <a:custGeom>
            <a:avLst/>
            <a:gdLst/>
            <a:ahLst/>
            <a:cxnLst/>
            <a:rect l="l" t="t" r="r" b="b"/>
            <a:pathLst>
              <a:path w="18414">
                <a:moveTo>
                  <a:pt x="0" y="0"/>
                </a:moveTo>
                <a:lnTo>
                  <a:pt x="18275" y="0"/>
                </a:lnTo>
              </a:path>
            </a:pathLst>
          </a:custGeom>
          <a:ln w="7607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3" name="object 263"/>
          <p:cNvSpPr/>
          <p:nvPr/>
        </p:nvSpPr>
        <p:spPr>
          <a:xfrm>
            <a:off x="3594909" y="3833206"/>
            <a:ext cx="94817" cy="0"/>
          </a:xfrm>
          <a:custGeom>
            <a:avLst/>
            <a:gdLst/>
            <a:ahLst/>
            <a:cxnLst/>
            <a:rect l="l" t="t" r="r" b="b"/>
            <a:pathLst>
              <a:path w="139064">
                <a:moveTo>
                  <a:pt x="0" y="0"/>
                </a:moveTo>
                <a:lnTo>
                  <a:pt x="138671" y="0"/>
                </a:lnTo>
              </a:path>
            </a:pathLst>
          </a:custGeom>
          <a:ln w="6096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4" name="object 264"/>
          <p:cNvSpPr/>
          <p:nvPr/>
        </p:nvSpPr>
        <p:spPr>
          <a:xfrm>
            <a:off x="4345131" y="3739173"/>
            <a:ext cx="12556" cy="0"/>
          </a:xfrm>
          <a:custGeom>
            <a:avLst/>
            <a:gdLst/>
            <a:ahLst/>
            <a:cxnLst/>
            <a:rect l="l" t="t" r="r" b="b"/>
            <a:pathLst>
              <a:path w="18414">
                <a:moveTo>
                  <a:pt x="0" y="0"/>
                </a:moveTo>
                <a:lnTo>
                  <a:pt x="18287" y="0"/>
                </a:lnTo>
              </a:path>
            </a:pathLst>
          </a:custGeom>
          <a:ln w="7607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5" name="object 265"/>
          <p:cNvSpPr/>
          <p:nvPr/>
        </p:nvSpPr>
        <p:spPr>
          <a:xfrm>
            <a:off x="4345131" y="3837878"/>
            <a:ext cx="12556" cy="0"/>
          </a:xfrm>
          <a:custGeom>
            <a:avLst/>
            <a:gdLst/>
            <a:ahLst/>
            <a:cxnLst/>
            <a:rect l="l" t="t" r="r" b="b"/>
            <a:pathLst>
              <a:path w="18414">
                <a:moveTo>
                  <a:pt x="0" y="0"/>
                </a:moveTo>
                <a:lnTo>
                  <a:pt x="18287" y="0"/>
                </a:lnTo>
              </a:path>
            </a:pathLst>
          </a:custGeom>
          <a:ln w="7607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6" name="object 266"/>
          <p:cNvSpPr/>
          <p:nvPr/>
        </p:nvSpPr>
        <p:spPr>
          <a:xfrm>
            <a:off x="4357600" y="3833206"/>
            <a:ext cx="93518" cy="0"/>
          </a:xfrm>
          <a:custGeom>
            <a:avLst/>
            <a:gdLst/>
            <a:ahLst/>
            <a:cxnLst/>
            <a:rect l="l" t="t" r="r" b="b"/>
            <a:pathLst>
              <a:path w="137160">
                <a:moveTo>
                  <a:pt x="0" y="0"/>
                </a:moveTo>
                <a:lnTo>
                  <a:pt x="137160" y="0"/>
                </a:lnTo>
              </a:path>
            </a:pathLst>
          </a:custGeom>
          <a:ln w="6096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7" name="object 267"/>
          <p:cNvSpPr/>
          <p:nvPr/>
        </p:nvSpPr>
        <p:spPr>
          <a:xfrm>
            <a:off x="5855970" y="3817105"/>
            <a:ext cx="13855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1" y="0"/>
                </a:lnTo>
              </a:path>
            </a:pathLst>
          </a:custGeom>
          <a:ln w="7607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8" name="object 268"/>
          <p:cNvSpPr/>
          <p:nvPr/>
        </p:nvSpPr>
        <p:spPr>
          <a:xfrm>
            <a:off x="5855970" y="3915809"/>
            <a:ext cx="13855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1" y="0"/>
                </a:lnTo>
              </a:path>
            </a:pathLst>
          </a:custGeom>
          <a:ln w="7607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9" name="object 269"/>
          <p:cNvSpPr/>
          <p:nvPr/>
        </p:nvSpPr>
        <p:spPr>
          <a:xfrm>
            <a:off x="5869478" y="3911138"/>
            <a:ext cx="93518" cy="0"/>
          </a:xfrm>
          <a:custGeom>
            <a:avLst/>
            <a:gdLst/>
            <a:ahLst/>
            <a:cxnLst/>
            <a:rect l="l" t="t" r="r" b="b"/>
            <a:pathLst>
              <a:path w="137159">
                <a:moveTo>
                  <a:pt x="0" y="0"/>
                </a:moveTo>
                <a:lnTo>
                  <a:pt x="137159" y="0"/>
                </a:lnTo>
              </a:path>
            </a:pathLst>
          </a:custGeom>
          <a:ln w="6096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0" name="object 270"/>
          <p:cNvSpPr/>
          <p:nvPr/>
        </p:nvSpPr>
        <p:spPr>
          <a:xfrm>
            <a:off x="5855970" y="3254952"/>
            <a:ext cx="13855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1" y="0"/>
                </a:lnTo>
              </a:path>
            </a:pathLst>
          </a:custGeom>
          <a:ln w="762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1" name="object 271"/>
          <p:cNvSpPr/>
          <p:nvPr/>
        </p:nvSpPr>
        <p:spPr>
          <a:xfrm>
            <a:off x="5855970" y="3354700"/>
            <a:ext cx="13855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1" y="0"/>
                </a:lnTo>
              </a:path>
            </a:pathLst>
          </a:custGeom>
          <a:ln w="7607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2" name="object 272"/>
          <p:cNvSpPr/>
          <p:nvPr/>
        </p:nvSpPr>
        <p:spPr>
          <a:xfrm>
            <a:off x="5869478" y="3260143"/>
            <a:ext cx="93518" cy="0"/>
          </a:xfrm>
          <a:custGeom>
            <a:avLst/>
            <a:gdLst/>
            <a:ahLst/>
            <a:cxnLst/>
            <a:rect l="l" t="t" r="r" b="b"/>
            <a:pathLst>
              <a:path w="137159">
                <a:moveTo>
                  <a:pt x="0" y="0"/>
                </a:moveTo>
                <a:lnTo>
                  <a:pt x="137159" y="0"/>
                </a:lnTo>
              </a:path>
            </a:pathLst>
          </a:custGeom>
          <a:ln w="7607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3" name="object 273"/>
          <p:cNvSpPr/>
          <p:nvPr/>
        </p:nvSpPr>
        <p:spPr>
          <a:xfrm>
            <a:off x="7156912" y="2585769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07" y="0"/>
                </a:lnTo>
              </a:path>
            </a:pathLst>
          </a:custGeom>
          <a:ln w="19812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4" name="object 274"/>
          <p:cNvSpPr/>
          <p:nvPr/>
        </p:nvSpPr>
        <p:spPr>
          <a:xfrm>
            <a:off x="7042612" y="2585769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07" y="0"/>
                </a:lnTo>
              </a:path>
            </a:pathLst>
          </a:custGeom>
          <a:ln w="19812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5" name="object 275"/>
          <p:cNvSpPr/>
          <p:nvPr/>
        </p:nvSpPr>
        <p:spPr>
          <a:xfrm>
            <a:off x="7049885" y="2469918"/>
            <a:ext cx="0" cy="109105"/>
          </a:xfrm>
          <a:custGeom>
            <a:avLst/>
            <a:gdLst/>
            <a:ahLst/>
            <a:cxnLst/>
            <a:rect l="l" t="t" r="r" b="b"/>
            <a:pathLst>
              <a:path h="160020">
                <a:moveTo>
                  <a:pt x="0" y="0"/>
                </a:moveTo>
                <a:lnTo>
                  <a:pt x="0" y="160020"/>
                </a:lnTo>
              </a:path>
            </a:pathLst>
          </a:custGeom>
          <a:ln w="6096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6" name="object 276"/>
          <p:cNvSpPr/>
          <p:nvPr/>
        </p:nvSpPr>
        <p:spPr>
          <a:xfrm>
            <a:off x="5561907" y="2397174"/>
            <a:ext cx="93518" cy="0"/>
          </a:xfrm>
          <a:custGeom>
            <a:avLst/>
            <a:gdLst/>
            <a:ahLst/>
            <a:cxnLst/>
            <a:rect l="l" t="t" r="r" b="b"/>
            <a:pathLst>
              <a:path w="137159">
                <a:moveTo>
                  <a:pt x="0" y="0"/>
                </a:moveTo>
                <a:lnTo>
                  <a:pt x="137147" y="0"/>
                </a:lnTo>
              </a:path>
            </a:pathLst>
          </a:custGeom>
          <a:ln w="6096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7" name="object 277"/>
          <p:cNvSpPr/>
          <p:nvPr/>
        </p:nvSpPr>
        <p:spPr>
          <a:xfrm>
            <a:off x="8702040" y="5230775"/>
            <a:ext cx="109105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0" y="0"/>
                </a:moveTo>
                <a:lnTo>
                  <a:pt x="160020" y="0"/>
                </a:lnTo>
              </a:path>
            </a:pathLst>
          </a:custGeom>
          <a:ln w="3048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8" name="object 278"/>
          <p:cNvSpPr/>
          <p:nvPr/>
        </p:nvSpPr>
        <p:spPr>
          <a:xfrm>
            <a:off x="7863493" y="2904259"/>
            <a:ext cx="62345" cy="62345"/>
          </a:xfrm>
          <a:custGeom>
            <a:avLst/>
            <a:gdLst/>
            <a:ahLst/>
            <a:cxnLst/>
            <a:rect l="l" t="t" r="r" b="b"/>
            <a:pathLst>
              <a:path w="91440" h="91439">
                <a:moveTo>
                  <a:pt x="0" y="91439"/>
                </a:moveTo>
                <a:lnTo>
                  <a:pt x="91440" y="91439"/>
                </a:lnTo>
                <a:lnTo>
                  <a:pt x="91440" y="0"/>
                </a:lnTo>
                <a:lnTo>
                  <a:pt x="0" y="0"/>
                </a:lnTo>
                <a:lnTo>
                  <a:pt x="0" y="91439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9" name="object 279"/>
          <p:cNvSpPr/>
          <p:nvPr/>
        </p:nvSpPr>
        <p:spPr>
          <a:xfrm>
            <a:off x="7635933" y="2207029"/>
            <a:ext cx="277523" cy="13855"/>
          </a:xfrm>
          <a:custGeom>
            <a:avLst/>
            <a:gdLst/>
            <a:ahLst/>
            <a:cxnLst/>
            <a:rect l="l" t="t" r="r" b="b"/>
            <a:pathLst>
              <a:path w="407034" h="20320">
                <a:moveTo>
                  <a:pt x="0" y="19811"/>
                </a:moveTo>
                <a:lnTo>
                  <a:pt x="406895" y="19811"/>
                </a:lnTo>
                <a:lnTo>
                  <a:pt x="406895" y="0"/>
                </a:lnTo>
                <a:lnTo>
                  <a:pt x="0" y="0"/>
                </a:lnTo>
                <a:lnTo>
                  <a:pt x="0" y="19811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0" name="object 280"/>
          <p:cNvSpPr/>
          <p:nvPr/>
        </p:nvSpPr>
        <p:spPr>
          <a:xfrm>
            <a:off x="7635933" y="2528798"/>
            <a:ext cx="227734" cy="50223"/>
          </a:xfrm>
          <a:custGeom>
            <a:avLst/>
            <a:gdLst/>
            <a:ahLst/>
            <a:cxnLst/>
            <a:rect l="l" t="t" r="r" b="b"/>
            <a:pathLst>
              <a:path w="334009" h="73660">
                <a:moveTo>
                  <a:pt x="0" y="73659"/>
                </a:moveTo>
                <a:lnTo>
                  <a:pt x="333756" y="73659"/>
                </a:lnTo>
                <a:lnTo>
                  <a:pt x="333756" y="0"/>
                </a:lnTo>
                <a:lnTo>
                  <a:pt x="0" y="0"/>
                </a:lnTo>
                <a:lnTo>
                  <a:pt x="0" y="73659"/>
                </a:lnTo>
                <a:close/>
              </a:path>
            </a:pathLst>
          </a:custGeom>
          <a:solidFill>
            <a:srgbClr val="96865B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1" name="object 281"/>
          <p:cNvSpPr/>
          <p:nvPr/>
        </p:nvSpPr>
        <p:spPr>
          <a:xfrm>
            <a:off x="7635933" y="2345225"/>
            <a:ext cx="277523" cy="183573"/>
          </a:xfrm>
          <a:custGeom>
            <a:avLst/>
            <a:gdLst/>
            <a:ahLst/>
            <a:cxnLst/>
            <a:rect l="l" t="t" r="r" b="b"/>
            <a:pathLst>
              <a:path w="407034" h="269239">
                <a:moveTo>
                  <a:pt x="0" y="269240"/>
                </a:moveTo>
                <a:lnTo>
                  <a:pt x="406908" y="269240"/>
                </a:lnTo>
                <a:lnTo>
                  <a:pt x="406908" y="0"/>
                </a:lnTo>
                <a:lnTo>
                  <a:pt x="0" y="0"/>
                </a:lnTo>
                <a:lnTo>
                  <a:pt x="0" y="269240"/>
                </a:lnTo>
                <a:close/>
              </a:path>
            </a:pathLst>
          </a:custGeom>
          <a:solidFill>
            <a:srgbClr val="96865B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2" name="object 282"/>
          <p:cNvSpPr/>
          <p:nvPr/>
        </p:nvSpPr>
        <p:spPr>
          <a:xfrm>
            <a:off x="7635933" y="2240450"/>
            <a:ext cx="287915" cy="104775"/>
          </a:xfrm>
          <a:custGeom>
            <a:avLst/>
            <a:gdLst/>
            <a:ahLst/>
            <a:cxnLst/>
            <a:rect l="l" t="t" r="r" b="b"/>
            <a:pathLst>
              <a:path w="422275" h="153670">
                <a:moveTo>
                  <a:pt x="0" y="153670"/>
                </a:moveTo>
                <a:lnTo>
                  <a:pt x="422148" y="153670"/>
                </a:lnTo>
                <a:lnTo>
                  <a:pt x="422148" y="0"/>
                </a:lnTo>
                <a:lnTo>
                  <a:pt x="0" y="0"/>
                </a:lnTo>
                <a:lnTo>
                  <a:pt x="0" y="153670"/>
                </a:lnTo>
                <a:close/>
              </a:path>
            </a:pathLst>
          </a:custGeom>
          <a:solidFill>
            <a:srgbClr val="96865B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3" name="object 283"/>
          <p:cNvSpPr/>
          <p:nvPr/>
        </p:nvSpPr>
        <p:spPr>
          <a:xfrm>
            <a:off x="7635933" y="2238286"/>
            <a:ext cx="168419" cy="0"/>
          </a:xfrm>
          <a:custGeom>
            <a:avLst/>
            <a:gdLst/>
            <a:ahLst/>
            <a:cxnLst/>
            <a:rect l="l" t="t" r="r" b="b"/>
            <a:pathLst>
              <a:path w="247015">
                <a:moveTo>
                  <a:pt x="0" y="0"/>
                </a:moveTo>
                <a:lnTo>
                  <a:pt x="246888" y="0"/>
                </a:lnTo>
              </a:path>
            </a:pathLst>
          </a:custGeom>
          <a:ln w="6350">
            <a:solidFill>
              <a:srgbClr val="96865B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4" name="object 284"/>
          <p:cNvSpPr/>
          <p:nvPr/>
        </p:nvSpPr>
        <p:spPr>
          <a:xfrm>
            <a:off x="7635933" y="2220535"/>
            <a:ext cx="277523" cy="15586"/>
          </a:xfrm>
          <a:custGeom>
            <a:avLst/>
            <a:gdLst/>
            <a:ahLst/>
            <a:cxnLst/>
            <a:rect l="l" t="t" r="r" b="b"/>
            <a:pathLst>
              <a:path w="407034" h="22860">
                <a:moveTo>
                  <a:pt x="0" y="22859"/>
                </a:moveTo>
                <a:lnTo>
                  <a:pt x="406907" y="22859"/>
                </a:lnTo>
                <a:lnTo>
                  <a:pt x="406907" y="0"/>
                </a:lnTo>
                <a:lnTo>
                  <a:pt x="0" y="0"/>
                </a:lnTo>
                <a:lnTo>
                  <a:pt x="0" y="22859"/>
                </a:lnTo>
                <a:close/>
              </a:path>
            </a:pathLst>
          </a:custGeom>
          <a:solidFill>
            <a:srgbClr val="96865B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5" name="object 285"/>
          <p:cNvSpPr/>
          <p:nvPr/>
        </p:nvSpPr>
        <p:spPr>
          <a:xfrm>
            <a:off x="7913370" y="2238203"/>
            <a:ext cx="10391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6108">
            <a:solidFill>
              <a:srgbClr val="96865B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6" name="object 286"/>
          <p:cNvSpPr/>
          <p:nvPr/>
        </p:nvSpPr>
        <p:spPr>
          <a:xfrm>
            <a:off x="7301345" y="1518112"/>
            <a:ext cx="0" cy="1061172"/>
          </a:xfrm>
          <a:custGeom>
            <a:avLst/>
            <a:gdLst/>
            <a:ahLst/>
            <a:cxnLst/>
            <a:rect l="l" t="t" r="r" b="b"/>
            <a:pathLst>
              <a:path h="1556385">
                <a:moveTo>
                  <a:pt x="0" y="0"/>
                </a:moveTo>
                <a:lnTo>
                  <a:pt x="0" y="1556004"/>
                </a:lnTo>
              </a:path>
            </a:pathLst>
          </a:custGeom>
          <a:ln w="18288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7" name="object 287"/>
          <p:cNvSpPr/>
          <p:nvPr/>
        </p:nvSpPr>
        <p:spPr>
          <a:xfrm>
            <a:off x="7047801" y="2582141"/>
            <a:ext cx="109105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0" y="0"/>
                </a:moveTo>
                <a:lnTo>
                  <a:pt x="160020" y="0"/>
                </a:lnTo>
              </a:path>
            </a:pathLst>
          </a:custGeom>
          <a:ln w="9144">
            <a:solidFill>
              <a:srgbClr val="96865B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8" name="object 288"/>
          <p:cNvSpPr/>
          <p:nvPr/>
        </p:nvSpPr>
        <p:spPr>
          <a:xfrm>
            <a:off x="6980268" y="2469746"/>
            <a:ext cx="67541" cy="109105"/>
          </a:xfrm>
          <a:custGeom>
            <a:avLst/>
            <a:gdLst/>
            <a:ahLst/>
            <a:cxnLst/>
            <a:rect l="l" t="t" r="r" b="b"/>
            <a:pathLst>
              <a:path w="99059" h="160020">
                <a:moveTo>
                  <a:pt x="0" y="160020"/>
                </a:moveTo>
                <a:lnTo>
                  <a:pt x="99047" y="160020"/>
                </a:lnTo>
                <a:lnTo>
                  <a:pt x="99047" y="0"/>
                </a:lnTo>
                <a:lnTo>
                  <a:pt x="0" y="0"/>
                </a:lnTo>
                <a:lnTo>
                  <a:pt x="0" y="160020"/>
                </a:lnTo>
                <a:close/>
              </a:path>
            </a:pathLst>
          </a:custGeom>
          <a:solidFill>
            <a:srgbClr val="96865B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9" name="object 289"/>
          <p:cNvSpPr/>
          <p:nvPr/>
        </p:nvSpPr>
        <p:spPr>
          <a:xfrm>
            <a:off x="6980268" y="1592579"/>
            <a:ext cx="315191" cy="877166"/>
          </a:xfrm>
          <a:custGeom>
            <a:avLst/>
            <a:gdLst/>
            <a:ahLst/>
            <a:cxnLst/>
            <a:rect l="l" t="t" r="r" b="b"/>
            <a:pathLst>
              <a:path w="462279" h="1286510">
                <a:moveTo>
                  <a:pt x="0" y="1286509"/>
                </a:moveTo>
                <a:lnTo>
                  <a:pt x="461759" y="1286509"/>
                </a:lnTo>
                <a:lnTo>
                  <a:pt x="461759" y="0"/>
                </a:lnTo>
                <a:lnTo>
                  <a:pt x="0" y="0"/>
                </a:lnTo>
                <a:lnTo>
                  <a:pt x="0" y="1286509"/>
                </a:lnTo>
                <a:close/>
              </a:path>
            </a:pathLst>
          </a:custGeom>
          <a:solidFill>
            <a:srgbClr val="96865B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0" name="object 290"/>
          <p:cNvSpPr/>
          <p:nvPr/>
        </p:nvSpPr>
        <p:spPr>
          <a:xfrm>
            <a:off x="6980268" y="1530235"/>
            <a:ext cx="290080" cy="62345"/>
          </a:xfrm>
          <a:custGeom>
            <a:avLst/>
            <a:gdLst/>
            <a:ahLst/>
            <a:cxnLst/>
            <a:rect l="l" t="t" r="r" b="b"/>
            <a:pathLst>
              <a:path w="425450" h="91439">
                <a:moveTo>
                  <a:pt x="0" y="91440"/>
                </a:moveTo>
                <a:lnTo>
                  <a:pt x="425195" y="91440"/>
                </a:lnTo>
                <a:lnTo>
                  <a:pt x="425195" y="0"/>
                </a:lnTo>
                <a:lnTo>
                  <a:pt x="0" y="0"/>
                </a:lnTo>
                <a:lnTo>
                  <a:pt x="0" y="91440"/>
                </a:lnTo>
                <a:close/>
              </a:path>
            </a:pathLst>
          </a:custGeom>
          <a:solidFill>
            <a:srgbClr val="96865B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1" name="object 291"/>
          <p:cNvSpPr/>
          <p:nvPr/>
        </p:nvSpPr>
        <p:spPr>
          <a:xfrm>
            <a:off x="6980268" y="1524173"/>
            <a:ext cx="315191" cy="0"/>
          </a:xfrm>
          <a:custGeom>
            <a:avLst/>
            <a:gdLst/>
            <a:ahLst/>
            <a:cxnLst/>
            <a:rect l="l" t="t" r="r" b="b"/>
            <a:pathLst>
              <a:path w="462279">
                <a:moveTo>
                  <a:pt x="0" y="0"/>
                </a:moveTo>
                <a:lnTo>
                  <a:pt x="461759" y="0"/>
                </a:lnTo>
              </a:path>
            </a:pathLst>
          </a:custGeom>
          <a:ln w="17779">
            <a:solidFill>
              <a:srgbClr val="96865B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2" name="object 292"/>
          <p:cNvSpPr/>
          <p:nvPr/>
        </p:nvSpPr>
        <p:spPr>
          <a:xfrm>
            <a:off x="7051966" y="2529493"/>
            <a:ext cx="218209" cy="49357"/>
          </a:xfrm>
          <a:custGeom>
            <a:avLst/>
            <a:gdLst/>
            <a:ahLst/>
            <a:cxnLst/>
            <a:rect l="l" t="t" r="r" b="b"/>
            <a:pathLst>
              <a:path w="320040" h="72389">
                <a:moveTo>
                  <a:pt x="0" y="72389"/>
                </a:moveTo>
                <a:lnTo>
                  <a:pt x="320040" y="72389"/>
                </a:lnTo>
                <a:lnTo>
                  <a:pt x="320040" y="0"/>
                </a:lnTo>
                <a:lnTo>
                  <a:pt x="0" y="0"/>
                </a:lnTo>
                <a:lnTo>
                  <a:pt x="0" y="72389"/>
                </a:lnTo>
                <a:close/>
              </a:path>
            </a:pathLst>
          </a:custGeom>
          <a:solidFill>
            <a:srgbClr val="96865B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3" name="object 293"/>
          <p:cNvSpPr/>
          <p:nvPr/>
        </p:nvSpPr>
        <p:spPr>
          <a:xfrm>
            <a:off x="7051967" y="2469746"/>
            <a:ext cx="243320" cy="59748"/>
          </a:xfrm>
          <a:custGeom>
            <a:avLst/>
            <a:gdLst/>
            <a:ahLst/>
            <a:cxnLst/>
            <a:rect l="l" t="t" r="r" b="b"/>
            <a:pathLst>
              <a:path w="356870" h="87629">
                <a:moveTo>
                  <a:pt x="0" y="87630"/>
                </a:moveTo>
                <a:lnTo>
                  <a:pt x="356603" y="87630"/>
                </a:lnTo>
                <a:lnTo>
                  <a:pt x="356603" y="0"/>
                </a:lnTo>
                <a:lnTo>
                  <a:pt x="0" y="0"/>
                </a:lnTo>
                <a:lnTo>
                  <a:pt x="0" y="87630"/>
                </a:lnTo>
                <a:close/>
              </a:path>
            </a:pathLst>
          </a:custGeom>
          <a:solidFill>
            <a:srgbClr val="96865B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4" name="object 294"/>
          <p:cNvSpPr/>
          <p:nvPr/>
        </p:nvSpPr>
        <p:spPr>
          <a:xfrm>
            <a:off x="7804265" y="2190404"/>
            <a:ext cx="109105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0" y="0"/>
                </a:moveTo>
                <a:lnTo>
                  <a:pt x="160007" y="0"/>
                </a:lnTo>
              </a:path>
            </a:pathLst>
          </a:custGeom>
          <a:ln w="6096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5" name="object 295"/>
          <p:cNvSpPr/>
          <p:nvPr/>
        </p:nvSpPr>
        <p:spPr>
          <a:xfrm>
            <a:off x="7804265" y="2238193"/>
            <a:ext cx="109105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0" y="0"/>
                </a:moveTo>
                <a:lnTo>
                  <a:pt x="160007" y="0"/>
                </a:lnTo>
              </a:path>
            </a:pathLst>
          </a:custGeom>
          <a:ln w="6096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6" name="object 296"/>
          <p:cNvSpPr/>
          <p:nvPr/>
        </p:nvSpPr>
        <p:spPr>
          <a:xfrm>
            <a:off x="7493571" y="2582141"/>
            <a:ext cx="109105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0" y="0"/>
                </a:moveTo>
                <a:lnTo>
                  <a:pt x="160019" y="0"/>
                </a:lnTo>
              </a:path>
            </a:pathLst>
          </a:custGeom>
          <a:ln w="9144">
            <a:solidFill>
              <a:srgbClr val="96865B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7" name="object 297"/>
          <p:cNvSpPr/>
          <p:nvPr/>
        </p:nvSpPr>
        <p:spPr>
          <a:xfrm>
            <a:off x="7332521" y="2529146"/>
            <a:ext cx="266267" cy="50223"/>
          </a:xfrm>
          <a:custGeom>
            <a:avLst/>
            <a:gdLst/>
            <a:ahLst/>
            <a:cxnLst/>
            <a:rect l="l" t="t" r="r" b="b"/>
            <a:pathLst>
              <a:path w="390525" h="73660">
                <a:moveTo>
                  <a:pt x="0" y="73660"/>
                </a:moveTo>
                <a:lnTo>
                  <a:pt x="390144" y="73660"/>
                </a:lnTo>
                <a:lnTo>
                  <a:pt x="390144" y="0"/>
                </a:lnTo>
                <a:lnTo>
                  <a:pt x="0" y="0"/>
                </a:lnTo>
                <a:lnTo>
                  <a:pt x="0" y="73660"/>
                </a:lnTo>
                <a:close/>
              </a:path>
            </a:pathLst>
          </a:custGeom>
          <a:solidFill>
            <a:srgbClr val="96865B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8" name="object 298"/>
          <p:cNvSpPr/>
          <p:nvPr/>
        </p:nvSpPr>
        <p:spPr>
          <a:xfrm>
            <a:off x="7307582" y="2470265"/>
            <a:ext cx="290945" cy="58882"/>
          </a:xfrm>
          <a:custGeom>
            <a:avLst/>
            <a:gdLst/>
            <a:ahLst/>
            <a:cxnLst/>
            <a:rect l="l" t="t" r="r" b="b"/>
            <a:pathLst>
              <a:path w="426720" h="86360">
                <a:moveTo>
                  <a:pt x="0" y="86360"/>
                </a:moveTo>
                <a:lnTo>
                  <a:pt x="426720" y="86360"/>
                </a:lnTo>
                <a:lnTo>
                  <a:pt x="426720" y="0"/>
                </a:lnTo>
                <a:lnTo>
                  <a:pt x="0" y="0"/>
                </a:lnTo>
                <a:lnTo>
                  <a:pt x="0" y="86360"/>
                </a:lnTo>
                <a:close/>
              </a:path>
            </a:pathLst>
          </a:custGeom>
          <a:solidFill>
            <a:srgbClr val="96865B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9" name="object 299"/>
          <p:cNvSpPr/>
          <p:nvPr/>
        </p:nvSpPr>
        <p:spPr>
          <a:xfrm>
            <a:off x="7307582" y="1879715"/>
            <a:ext cx="315191" cy="590550"/>
          </a:xfrm>
          <a:custGeom>
            <a:avLst/>
            <a:gdLst/>
            <a:ahLst/>
            <a:cxnLst/>
            <a:rect l="l" t="t" r="r" b="b"/>
            <a:pathLst>
              <a:path w="462279" h="866139">
                <a:moveTo>
                  <a:pt x="0" y="866140"/>
                </a:moveTo>
                <a:lnTo>
                  <a:pt x="461759" y="866140"/>
                </a:lnTo>
                <a:lnTo>
                  <a:pt x="461759" y="0"/>
                </a:lnTo>
                <a:lnTo>
                  <a:pt x="0" y="0"/>
                </a:lnTo>
                <a:lnTo>
                  <a:pt x="0" y="866140"/>
                </a:lnTo>
                <a:close/>
              </a:path>
            </a:pathLst>
          </a:custGeom>
          <a:solidFill>
            <a:srgbClr val="96865B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0" name="object 300"/>
          <p:cNvSpPr/>
          <p:nvPr/>
        </p:nvSpPr>
        <p:spPr>
          <a:xfrm>
            <a:off x="7612546" y="2469918"/>
            <a:ext cx="0" cy="109105"/>
          </a:xfrm>
          <a:custGeom>
            <a:avLst/>
            <a:gdLst/>
            <a:ahLst/>
            <a:cxnLst/>
            <a:rect l="l" t="t" r="r" b="b"/>
            <a:pathLst>
              <a:path h="160020">
                <a:moveTo>
                  <a:pt x="0" y="0"/>
                </a:moveTo>
                <a:lnTo>
                  <a:pt x="0" y="160020"/>
                </a:lnTo>
              </a:path>
            </a:pathLst>
          </a:custGeom>
          <a:ln w="28956">
            <a:solidFill>
              <a:srgbClr val="96865B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1" name="object 301"/>
          <p:cNvSpPr/>
          <p:nvPr/>
        </p:nvSpPr>
        <p:spPr>
          <a:xfrm>
            <a:off x="7602682" y="2585769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07" y="0"/>
                </a:lnTo>
              </a:path>
            </a:pathLst>
          </a:custGeom>
          <a:ln w="19812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2" name="object 302"/>
          <p:cNvSpPr/>
          <p:nvPr/>
        </p:nvSpPr>
        <p:spPr>
          <a:xfrm>
            <a:off x="7488381" y="2585769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07" y="0"/>
                </a:lnTo>
              </a:path>
            </a:pathLst>
          </a:custGeom>
          <a:ln w="19812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3" name="object 303"/>
          <p:cNvSpPr/>
          <p:nvPr/>
        </p:nvSpPr>
        <p:spPr>
          <a:xfrm>
            <a:off x="7600604" y="2469918"/>
            <a:ext cx="0" cy="109105"/>
          </a:xfrm>
          <a:custGeom>
            <a:avLst/>
            <a:gdLst/>
            <a:ahLst/>
            <a:cxnLst/>
            <a:rect l="l" t="t" r="r" b="b"/>
            <a:pathLst>
              <a:path h="160020">
                <a:moveTo>
                  <a:pt x="0" y="0"/>
                </a:moveTo>
                <a:lnTo>
                  <a:pt x="0" y="160020"/>
                </a:lnTo>
              </a:path>
            </a:pathLst>
          </a:custGeom>
          <a:ln w="6096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4" name="object 304"/>
          <p:cNvSpPr/>
          <p:nvPr/>
        </p:nvSpPr>
        <p:spPr>
          <a:xfrm>
            <a:off x="7923237" y="3229494"/>
            <a:ext cx="0" cy="46759"/>
          </a:xfrm>
          <a:custGeom>
            <a:avLst/>
            <a:gdLst/>
            <a:ahLst/>
            <a:cxnLst/>
            <a:rect l="l" t="t" r="r" b="b"/>
            <a:pathLst>
              <a:path h="68579">
                <a:moveTo>
                  <a:pt x="0" y="0"/>
                </a:moveTo>
                <a:lnTo>
                  <a:pt x="0" y="68567"/>
                </a:lnTo>
              </a:path>
            </a:pathLst>
          </a:custGeom>
          <a:ln w="7607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5" name="object 305"/>
          <p:cNvSpPr/>
          <p:nvPr/>
        </p:nvSpPr>
        <p:spPr>
          <a:xfrm>
            <a:off x="6204584" y="3250276"/>
            <a:ext cx="0" cy="103909"/>
          </a:xfrm>
          <a:custGeom>
            <a:avLst/>
            <a:gdLst/>
            <a:ahLst/>
            <a:cxnLst/>
            <a:rect l="l" t="t" r="r" b="b"/>
            <a:pathLst>
              <a:path h="152400">
                <a:moveTo>
                  <a:pt x="0" y="0"/>
                </a:moveTo>
                <a:lnTo>
                  <a:pt x="0" y="152387"/>
                </a:lnTo>
              </a:path>
            </a:pathLst>
          </a:custGeom>
          <a:ln w="4572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6" name="object 306"/>
          <p:cNvSpPr/>
          <p:nvPr/>
        </p:nvSpPr>
        <p:spPr>
          <a:xfrm>
            <a:off x="6204584" y="3354185"/>
            <a:ext cx="0" cy="103909"/>
          </a:xfrm>
          <a:custGeom>
            <a:avLst/>
            <a:gdLst/>
            <a:ahLst/>
            <a:cxnLst/>
            <a:rect l="l" t="t" r="r" b="b"/>
            <a:pathLst>
              <a:path h="152400">
                <a:moveTo>
                  <a:pt x="0" y="0"/>
                </a:moveTo>
                <a:lnTo>
                  <a:pt x="0" y="152400"/>
                </a:lnTo>
              </a:path>
            </a:pathLst>
          </a:custGeom>
          <a:ln w="4572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7" name="object 307"/>
          <p:cNvSpPr/>
          <p:nvPr/>
        </p:nvSpPr>
        <p:spPr>
          <a:xfrm>
            <a:off x="6204584" y="3458094"/>
            <a:ext cx="0" cy="103043"/>
          </a:xfrm>
          <a:custGeom>
            <a:avLst/>
            <a:gdLst/>
            <a:ahLst/>
            <a:cxnLst/>
            <a:rect l="l" t="t" r="r" b="b"/>
            <a:pathLst>
              <a:path h="151129">
                <a:moveTo>
                  <a:pt x="0" y="0"/>
                </a:moveTo>
                <a:lnTo>
                  <a:pt x="0" y="150875"/>
                </a:lnTo>
              </a:path>
            </a:pathLst>
          </a:custGeom>
          <a:ln w="4572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8" name="object 308"/>
          <p:cNvSpPr/>
          <p:nvPr/>
        </p:nvSpPr>
        <p:spPr>
          <a:xfrm>
            <a:off x="6204584" y="3560956"/>
            <a:ext cx="0" cy="103909"/>
          </a:xfrm>
          <a:custGeom>
            <a:avLst/>
            <a:gdLst/>
            <a:ahLst/>
            <a:cxnLst/>
            <a:rect l="l" t="t" r="r" b="b"/>
            <a:pathLst>
              <a:path h="152400">
                <a:moveTo>
                  <a:pt x="0" y="0"/>
                </a:moveTo>
                <a:lnTo>
                  <a:pt x="0" y="152400"/>
                </a:lnTo>
              </a:path>
            </a:pathLst>
          </a:custGeom>
          <a:ln w="4572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9" name="object 309"/>
          <p:cNvSpPr/>
          <p:nvPr/>
        </p:nvSpPr>
        <p:spPr>
          <a:xfrm>
            <a:off x="6204584" y="3664873"/>
            <a:ext cx="0" cy="103909"/>
          </a:xfrm>
          <a:custGeom>
            <a:avLst/>
            <a:gdLst/>
            <a:ahLst/>
            <a:cxnLst/>
            <a:rect l="l" t="t" r="r" b="b"/>
            <a:pathLst>
              <a:path h="152400">
                <a:moveTo>
                  <a:pt x="0" y="0"/>
                </a:moveTo>
                <a:lnTo>
                  <a:pt x="0" y="152387"/>
                </a:lnTo>
              </a:path>
            </a:pathLst>
          </a:custGeom>
          <a:ln w="4572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0" name="object 310"/>
          <p:cNvSpPr/>
          <p:nvPr/>
        </p:nvSpPr>
        <p:spPr>
          <a:xfrm>
            <a:off x="6204584" y="3768782"/>
            <a:ext cx="0" cy="103909"/>
          </a:xfrm>
          <a:custGeom>
            <a:avLst/>
            <a:gdLst/>
            <a:ahLst/>
            <a:cxnLst/>
            <a:rect l="l" t="t" r="r" b="b"/>
            <a:pathLst>
              <a:path h="152400">
                <a:moveTo>
                  <a:pt x="0" y="0"/>
                </a:moveTo>
                <a:lnTo>
                  <a:pt x="0" y="152400"/>
                </a:lnTo>
              </a:path>
            </a:pathLst>
          </a:custGeom>
          <a:ln w="4572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1" name="object 311"/>
          <p:cNvSpPr/>
          <p:nvPr/>
        </p:nvSpPr>
        <p:spPr>
          <a:xfrm>
            <a:off x="6204584" y="3872691"/>
            <a:ext cx="0" cy="103043"/>
          </a:xfrm>
          <a:custGeom>
            <a:avLst/>
            <a:gdLst/>
            <a:ahLst/>
            <a:cxnLst/>
            <a:rect l="l" t="t" r="r" b="b"/>
            <a:pathLst>
              <a:path h="151129">
                <a:moveTo>
                  <a:pt x="0" y="0"/>
                </a:moveTo>
                <a:lnTo>
                  <a:pt x="0" y="150875"/>
                </a:lnTo>
              </a:path>
            </a:pathLst>
          </a:custGeom>
          <a:ln w="4572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2" name="object 312"/>
          <p:cNvSpPr/>
          <p:nvPr/>
        </p:nvSpPr>
        <p:spPr>
          <a:xfrm>
            <a:off x="3808956" y="2122863"/>
            <a:ext cx="0" cy="100878"/>
          </a:xfrm>
          <a:custGeom>
            <a:avLst/>
            <a:gdLst/>
            <a:ahLst/>
            <a:cxnLst/>
            <a:rect l="l" t="t" r="r" b="b"/>
            <a:pathLst>
              <a:path h="147954">
                <a:moveTo>
                  <a:pt x="0" y="0"/>
                </a:moveTo>
                <a:lnTo>
                  <a:pt x="0" y="147827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3" name="object 313"/>
          <p:cNvSpPr/>
          <p:nvPr/>
        </p:nvSpPr>
        <p:spPr>
          <a:xfrm>
            <a:off x="3808956" y="2022071"/>
            <a:ext cx="0" cy="100878"/>
          </a:xfrm>
          <a:custGeom>
            <a:avLst/>
            <a:gdLst/>
            <a:ahLst/>
            <a:cxnLst/>
            <a:rect l="l" t="t" r="r" b="b"/>
            <a:pathLst>
              <a:path h="147955">
                <a:moveTo>
                  <a:pt x="0" y="0"/>
                </a:moveTo>
                <a:lnTo>
                  <a:pt x="0" y="147827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4" name="object 314"/>
          <p:cNvSpPr/>
          <p:nvPr/>
        </p:nvSpPr>
        <p:spPr>
          <a:xfrm>
            <a:off x="3808956" y="1921271"/>
            <a:ext cx="0" cy="100878"/>
          </a:xfrm>
          <a:custGeom>
            <a:avLst/>
            <a:gdLst/>
            <a:ahLst/>
            <a:cxnLst/>
            <a:rect l="l" t="t" r="r" b="b"/>
            <a:pathLst>
              <a:path h="147955">
                <a:moveTo>
                  <a:pt x="0" y="0"/>
                </a:moveTo>
                <a:lnTo>
                  <a:pt x="0" y="147827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5" name="object 315"/>
          <p:cNvSpPr/>
          <p:nvPr/>
        </p:nvSpPr>
        <p:spPr>
          <a:xfrm>
            <a:off x="3808956" y="1820488"/>
            <a:ext cx="0" cy="100878"/>
          </a:xfrm>
          <a:custGeom>
            <a:avLst/>
            <a:gdLst/>
            <a:ahLst/>
            <a:cxnLst/>
            <a:rect l="l" t="t" r="r" b="b"/>
            <a:pathLst>
              <a:path h="147955">
                <a:moveTo>
                  <a:pt x="0" y="0"/>
                </a:moveTo>
                <a:lnTo>
                  <a:pt x="0" y="147827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6" name="object 316"/>
          <p:cNvSpPr/>
          <p:nvPr/>
        </p:nvSpPr>
        <p:spPr>
          <a:xfrm>
            <a:off x="3808956" y="1719696"/>
            <a:ext cx="0" cy="100878"/>
          </a:xfrm>
          <a:custGeom>
            <a:avLst/>
            <a:gdLst/>
            <a:ahLst/>
            <a:cxnLst/>
            <a:rect l="l" t="t" r="r" b="b"/>
            <a:pathLst>
              <a:path h="147955">
                <a:moveTo>
                  <a:pt x="0" y="0"/>
                </a:moveTo>
                <a:lnTo>
                  <a:pt x="0" y="147815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7" name="object 317"/>
          <p:cNvSpPr/>
          <p:nvPr/>
        </p:nvSpPr>
        <p:spPr>
          <a:xfrm>
            <a:off x="3808956" y="1618895"/>
            <a:ext cx="0" cy="100878"/>
          </a:xfrm>
          <a:custGeom>
            <a:avLst/>
            <a:gdLst/>
            <a:ahLst/>
            <a:cxnLst/>
            <a:rect l="l" t="t" r="r" b="b"/>
            <a:pathLst>
              <a:path h="147955">
                <a:moveTo>
                  <a:pt x="0" y="0"/>
                </a:moveTo>
                <a:lnTo>
                  <a:pt x="0" y="147827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8" name="object 318"/>
          <p:cNvSpPr/>
          <p:nvPr/>
        </p:nvSpPr>
        <p:spPr>
          <a:xfrm>
            <a:off x="3770515" y="2388867"/>
            <a:ext cx="9525" cy="89622"/>
          </a:xfrm>
          <a:custGeom>
            <a:avLst/>
            <a:gdLst/>
            <a:ahLst/>
            <a:cxnLst/>
            <a:rect l="l" t="t" r="r" b="b"/>
            <a:pathLst>
              <a:path w="13970" h="131445">
                <a:moveTo>
                  <a:pt x="13703" y="0"/>
                </a:moveTo>
                <a:lnTo>
                  <a:pt x="0" y="0"/>
                </a:lnTo>
                <a:lnTo>
                  <a:pt x="1524" y="1536"/>
                </a:lnTo>
                <a:lnTo>
                  <a:pt x="1524" y="4572"/>
                </a:lnTo>
                <a:lnTo>
                  <a:pt x="3048" y="4572"/>
                </a:lnTo>
                <a:lnTo>
                  <a:pt x="3048" y="7620"/>
                </a:lnTo>
                <a:lnTo>
                  <a:pt x="4572" y="7620"/>
                </a:lnTo>
                <a:lnTo>
                  <a:pt x="4572" y="10680"/>
                </a:lnTo>
                <a:lnTo>
                  <a:pt x="6096" y="10680"/>
                </a:lnTo>
                <a:lnTo>
                  <a:pt x="6096" y="13716"/>
                </a:lnTo>
                <a:lnTo>
                  <a:pt x="7620" y="13716"/>
                </a:lnTo>
                <a:lnTo>
                  <a:pt x="9144" y="15252"/>
                </a:lnTo>
                <a:lnTo>
                  <a:pt x="9144" y="18288"/>
                </a:lnTo>
                <a:lnTo>
                  <a:pt x="10668" y="18288"/>
                </a:lnTo>
                <a:lnTo>
                  <a:pt x="10668" y="21336"/>
                </a:lnTo>
                <a:lnTo>
                  <a:pt x="12192" y="21336"/>
                </a:lnTo>
                <a:lnTo>
                  <a:pt x="12192" y="24396"/>
                </a:lnTo>
                <a:lnTo>
                  <a:pt x="13703" y="0"/>
                </a:lnTo>
                <a:close/>
              </a:path>
              <a:path w="13970" h="131445">
                <a:moveTo>
                  <a:pt x="13703" y="126492"/>
                </a:moveTo>
                <a:lnTo>
                  <a:pt x="12192" y="126492"/>
                </a:lnTo>
                <a:lnTo>
                  <a:pt x="6096" y="129552"/>
                </a:lnTo>
                <a:lnTo>
                  <a:pt x="13652" y="131051"/>
                </a:lnTo>
                <a:lnTo>
                  <a:pt x="13703" y="126492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9" name="object 319"/>
          <p:cNvSpPr/>
          <p:nvPr/>
        </p:nvSpPr>
        <p:spPr>
          <a:xfrm>
            <a:off x="3779866" y="2388868"/>
            <a:ext cx="29441" cy="94817"/>
          </a:xfrm>
          <a:custGeom>
            <a:avLst/>
            <a:gdLst/>
            <a:ahLst/>
            <a:cxnLst/>
            <a:rect l="l" t="t" r="r" b="b"/>
            <a:pathLst>
              <a:path w="43179" h="139064">
                <a:moveTo>
                  <a:pt x="42672" y="0"/>
                </a:moveTo>
                <a:lnTo>
                  <a:pt x="0" y="0"/>
                </a:lnTo>
                <a:lnTo>
                  <a:pt x="0" y="27432"/>
                </a:lnTo>
                <a:lnTo>
                  <a:pt x="1524" y="27432"/>
                </a:lnTo>
                <a:lnTo>
                  <a:pt x="3048" y="28968"/>
                </a:lnTo>
                <a:lnTo>
                  <a:pt x="3048" y="32004"/>
                </a:lnTo>
                <a:lnTo>
                  <a:pt x="4572" y="32004"/>
                </a:lnTo>
                <a:lnTo>
                  <a:pt x="4572" y="35052"/>
                </a:lnTo>
                <a:lnTo>
                  <a:pt x="6096" y="35052"/>
                </a:lnTo>
                <a:lnTo>
                  <a:pt x="6096" y="38112"/>
                </a:lnTo>
                <a:lnTo>
                  <a:pt x="7620" y="38112"/>
                </a:lnTo>
                <a:lnTo>
                  <a:pt x="7620" y="41148"/>
                </a:lnTo>
                <a:lnTo>
                  <a:pt x="9144" y="41148"/>
                </a:lnTo>
                <a:lnTo>
                  <a:pt x="9144" y="44196"/>
                </a:lnTo>
                <a:lnTo>
                  <a:pt x="10668" y="44196"/>
                </a:lnTo>
                <a:lnTo>
                  <a:pt x="12192" y="45720"/>
                </a:lnTo>
                <a:lnTo>
                  <a:pt x="12192" y="48768"/>
                </a:lnTo>
                <a:lnTo>
                  <a:pt x="13716" y="48768"/>
                </a:lnTo>
                <a:lnTo>
                  <a:pt x="13716" y="51828"/>
                </a:lnTo>
                <a:lnTo>
                  <a:pt x="15240" y="51828"/>
                </a:lnTo>
                <a:lnTo>
                  <a:pt x="15240" y="54864"/>
                </a:lnTo>
                <a:lnTo>
                  <a:pt x="16764" y="54864"/>
                </a:lnTo>
                <a:lnTo>
                  <a:pt x="16764" y="57912"/>
                </a:lnTo>
                <a:lnTo>
                  <a:pt x="18288" y="57912"/>
                </a:lnTo>
                <a:lnTo>
                  <a:pt x="18288" y="60972"/>
                </a:lnTo>
                <a:lnTo>
                  <a:pt x="19812" y="60972"/>
                </a:lnTo>
                <a:lnTo>
                  <a:pt x="19812" y="64008"/>
                </a:lnTo>
                <a:lnTo>
                  <a:pt x="32004" y="64008"/>
                </a:lnTo>
                <a:lnTo>
                  <a:pt x="42672" y="65544"/>
                </a:lnTo>
                <a:lnTo>
                  <a:pt x="42672" y="0"/>
                </a:lnTo>
                <a:close/>
              </a:path>
              <a:path w="43179" h="139064">
                <a:moveTo>
                  <a:pt x="42672" y="103632"/>
                </a:moveTo>
                <a:lnTo>
                  <a:pt x="41148" y="103632"/>
                </a:lnTo>
                <a:lnTo>
                  <a:pt x="22860" y="112776"/>
                </a:lnTo>
                <a:lnTo>
                  <a:pt x="21336" y="114300"/>
                </a:lnTo>
                <a:lnTo>
                  <a:pt x="0" y="124980"/>
                </a:lnTo>
                <a:lnTo>
                  <a:pt x="0" y="132588"/>
                </a:lnTo>
                <a:lnTo>
                  <a:pt x="9144" y="132588"/>
                </a:lnTo>
                <a:lnTo>
                  <a:pt x="18288" y="134124"/>
                </a:lnTo>
                <a:lnTo>
                  <a:pt x="25908" y="135636"/>
                </a:lnTo>
                <a:lnTo>
                  <a:pt x="35052" y="137160"/>
                </a:lnTo>
                <a:lnTo>
                  <a:pt x="42608" y="138684"/>
                </a:lnTo>
                <a:lnTo>
                  <a:pt x="42672" y="103632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0" name="object 320"/>
          <p:cNvSpPr/>
          <p:nvPr/>
        </p:nvSpPr>
        <p:spPr>
          <a:xfrm>
            <a:off x="3808959" y="2388868"/>
            <a:ext cx="28142" cy="119495"/>
          </a:xfrm>
          <a:custGeom>
            <a:avLst/>
            <a:gdLst/>
            <a:ahLst/>
            <a:cxnLst/>
            <a:rect l="l" t="t" r="r" b="b"/>
            <a:pathLst>
              <a:path w="41275" h="175260">
                <a:moveTo>
                  <a:pt x="41148" y="0"/>
                </a:moveTo>
                <a:lnTo>
                  <a:pt x="0" y="0"/>
                </a:lnTo>
                <a:lnTo>
                  <a:pt x="0" y="67056"/>
                </a:lnTo>
                <a:lnTo>
                  <a:pt x="9144" y="67056"/>
                </a:lnTo>
                <a:lnTo>
                  <a:pt x="16764" y="68580"/>
                </a:lnTo>
                <a:lnTo>
                  <a:pt x="25908" y="70116"/>
                </a:lnTo>
                <a:lnTo>
                  <a:pt x="41148" y="73152"/>
                </a:lnTo>
                <a:lnTo>
                  <a:pt x="41148" y="0"/>
                </a:lnTo>
                <a:close/>
              </a:path>
              <a:path w="41275" h="175260">
                <a:moveTo>
                  <a:pt x="41148" y="80772"/>
                </a:moveTo>
                <a:lnTo>
                  <a:pt x="39624" y="80772"/>
                </a:lnTo>
                <a:lnTo>
                  <a:pt x="27432" y="86868"/>
                </a:lnTo>
                <a:lnTo>
                  <a:pt x="25908" y="88404"/>
                </a:lnTo>
                <a:lnTo>
                  <a:pt x="13716" y="94488"/>
                </a:lnTo>
                <a:lnTo>
                  <a:pt x="12192" y="96012"/>
                </a:lnTo>
                <a:lnTo>
                  <a:pt x="0" y="102120"/>
                </a:lnTo>
                <a:lnTo>
                  <a:pt x="0" y="140208"/>
                </a:lnTo>
                <a:lnTo>
                  <a:pt x="10680" y="140208"/>
                </a:lnTo>
                <a:lnTo>
                  <a:pt x="21336" y="141732"/>
                </a:lnTo>
                <a:lnTo>
                  <a:pt x="24396" y="144780"/>
                </a:lnTo>
                <a:lnTo>
                  <a:pt x="24396" y="147840"/>
                </a:lnTo>
                <a:lnTo>
                  <a:pt x="25908" y="147840"/>
                </a:lnTo>
                <a:lnTo>
                  <a:pt x="25908" y="150876"/>
                </a:lnTo>
                <a:lnTo>
                  <a:pt x="27432" y="150876"/>
                </a:lnTo>
                <a:lnTo>
                  <a:pt x="27432" y="153924"/>
                </a:lnTo>
                <a:lnTo>
                  <a:pt x="28968" y="153924"/>
                </a:lnTo>
                <a:lnTo>
                  <a:pt x="30480" y="155448"/>
                </a:lnTo>
                <a:lnTo>
                  <a:pt x="30480" y="158496"/>
                </a:lnTo>
                <a:lnTo>
                  <a:pt x="32004" y="158496"/>
                </a:lnTo>
                <a:lnTo>
                  <a:pt x="32004" y="161556"/>
                </a:lnTo>
                <a:lnTo>
                  <a:pt x="33540" y="161556"/>
                </a:lnTo>
                <a:lnTo>
                  <a:pt x="33540" y="164592"/>
                </a:lnTo>
                <a:lnTo>
                  <a:pt x="35052" y="164592"/>
                </a:lnTo>
                <a:lnTo>
                  <a:pt x="36576" y="166128"/>
                </a:lnTo>
                <a:lnTo>
                  <a:pt x="36576" y="169164"/>
                </a:lnTo>
                <a:lnTo>
                  <a:pt x="38112" y="169164"/>
                </a:lnTo>
                <a:lnTo>
                  <a:pt x="38112" y="172212"/>
                </a:lnTo>
                <a:lnTo>
                  <a:pt x="39624" y="172212"/>
                </a:lnTo>
                <a:lnTo>
                  <a:pt x="39624" y="175260"/>
                </a:lnTo>
                <a:lnTo>
                  <a:pt x="41148" y="80772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1" name="object 321"/>
          <p:cNvSpPr/>
          <p:nvPr/>
        </p:nvSpPr>
        <p:spPr>
          <a:xfrm>
            <a:off x="3837014" y="2388867"/>
            <a:ext cx="29441" cy="140277"/>
          </a:xfrm>
          <a:custGeom>
            <a:avLst/>
            <a:gdLst/>
            <a:ahLst/>
            <a:cxnLst/>
            <a:rect l="l" t="t" r="r" b="b"/>
            <a:pathLst>
              <a:path w="43179" h="205739">
                <a:moveTo>
                  <a:pt x="42672" y="0"/>
                </a:moveTo>
                <a:lnTo>
                  <a:pt x="0" y="0"/>
                </a:lnTo>
                <a:lnTo>
                  <a:pt x="0" y="74688"/>
                </a:lnTo>
                <a:lnTo>
                  <a:pt x="9144" y="74688"/>
                </a:lnTo>
                <a:lnTo>
                  <a:pt x="0" y="79260"/>
                </a:lnTo>
                <a:lnTo>
                  <a:pt x="0" y="178308"/>
                </a:lnTo>
                <a:lnTo>
                  <a:pt x="1536" y="178308"/>
                </a:lnTo>
                <a:lnTo>
                  <a:pt x="3048" y="179844"/>
                </a:lnTo>
                <a:lnTo>
                  <a:pt x="3048" y="182880"/>
                </a:lnTo>
                <a:lnTo>
                  <a:pt x="4572" y="182880"/>
                </a:lnTo>
                <a:lnTo>
                  <a:pt x="4572" y="185928"/>
                </a:lnTo>
                <a:lnTo>
                  <a:pt x="6108" y="185928"/>
                </a:lnTo>
                <a:lnTo>
                  <a:pt x="6108" y="188988"/>
                </a:lnTo>
                <a:lnTo>
                  <a:pt x="7620" y="188988"/>
                </a:lnTo>
                <a:lnTo>
                  <a:pt x="7620" y="192024"/>
                </a:lnTo>
                <a:lnTo>
                  <a:pt x="9144" y="192024"/>
                </a:lnTo>
                <a:lnTo>
                  <a:pt x="10680" y="193560"/>
                </a:lnTo>
                <a:lnTo>
                  <a:pt x="10680" y="196596"/>
                </a:lnTo>
                <a:lnTo>
                  <a:pt x="12192" y="196596"/>
                </a:lnTo>
                <a:lnTo>
                  <a:pt x="12192" y="199644"/>
                </a:lnTo>
                <a:lnTo>
                  <a:pt x="13716" y="199644"/>
                </a:lnTo>
                <a:lnTo>
                  <a:pt x="13716" y="202704"/>
                </a:lnTo>
                <a:lnTo>
                  <a:pt x="15252" y="202704"/>
                </a:lnTo>
                <a:lnTo>
                  <a:pt x="15252" y="205740"/>
                </a:lnTo>
                <a:lnTo>
                  <a:pt x="42672" y="205740"/>
                </a:lnTo>
                <a:lnTo>
                  <a:pt x="42672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2" name="object 322"/>
          <p:cNvSpPr/>
          <p:nvPr/>
        </p:nvSpPr>
        <p:spPr>
          <a:xfrm>
            <a:off x="3866111" y="2388870"/>
            <a:ext cx="28142" cy="140277"/>
          </a:xfrm>
          <a:custGeom>
            <a:avLst/>
            <a:gdLst/>
            <a:ahLst/>
            <a:cxnLst/>
            <a:rect l="l" t="t" r="r" b="b"/>
            <a:pathLst>
              <a:path w="41275" h="205739">
                <a:moveTo>
                  <a:pt x="0" y="205727"/>
                </a:moveTo>
                <a:lnTo>
                  <a:pt x="41148" y="205727"/>
                </a:lnTo>
                <a:lnTo>
                  <a:pt x="41148" y="0"/>
                </a:lnTo>
                <a:lnTo>
                  <a:pt x="0" y="0"/>
                </a:lnTo>
                <a:lnTo>
                  <a:pt x="0" y="205727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3" name="object 323"/>
          <p:cNvSpPr/>
          <p:nvPr/>
        </p:nvSpPr>
        <p:spPr>
          <a:xfrm>
            <a:off x="3894166" y="2388870"/>
            <a:ext cx="29441" cy="140277"/>
          </a:xfrm>
          <a:custGeom>
            <a:avLst/>
            <a:gdLst/>
            <a:ahLst/>
            <a:cxnLst/>
            <a:rect l="l" t="t" r="r" b="b"/>
            <a:pathLst>
              <a:path w="43179" h="205739">
                <a:moveTo>
                  <a:pt x="0" y="205727"/>
                </a:moveTo>
                <a:lnTo>
                  <a:pt x="42672" y="205727"/>
                </a:lnTo>
                <a:lnTo>
                  <a:pt x="42672" y="0"/>
                </a:lnTo>
                <a:lnTo>
                  <a:pt x="0" y="0"/>
                </a:lnTo>
                <a:lnTo>
                  <a:pt x="0" y="205727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4" name="object 324"/>
          <p:cNvSpPr/>
          <p:nvPr/>
        </p:nvSpPr>
        <p:spPr>
          <a:xfrm>
            <a:off x="3923261" y="2388870"/>
            <a:ext cx="28142" cy="140277"/>
          </a:xfrm>
          <a:custGeom>
            <a:avLst/>
            <a:gdLst/>
            <a:ahLst/>
            <a:cxnLst/>
            <a:rect l="l" t="t" r="r" b="b"/>
            <a:pathLst>
              <a:path w="41275" h="205739">
                <a:moveTo>
                  <a:pt x="0" y="205727"/>
                </a:moveTo>
                <a:lnTo>
                  <a:pt x="41148" y="205727"/>
                </a:lnTo>
                <a:lnTo>
                  <a:pt x="41148" y="0"/>
                </a:lnTo>
                <a:lnTo>
                  <a:pt x="0" y="0"/>
                </a:lnTo>
                <a:lnTo>
                  <a:pt x="0" y="205727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5" name="object 325"/>
          <p:cNvSpPr/>
          <p:nvPr/>
        </p:nvSpPr>
        <p:spPr>
          <a:xfrm>
            <a:off x="3951316" y="2389041"/>
            <a:ext cx="185305" cy="140277"/>
          </a:xfrm>
          <a:custGeom>
            <a:avLst/>
            <a:gdLst/>
            <a:ahLst/>
            <a:cxnLst/>
            <a:rect l="l" t="t" r="r" b="b"/>
            <a:pathLst>
              <a:path w="271779" h="205739">
                <a:moveTo>
                  <a:pt x="0" y="205739"/>
                </a:moveTo>
                <a:lnTo>
                  <a:pt x="271272" y="205739"/>
                </a:lnTo>
                <a:lnTo>
                  <a:pt x="271272" y="0"/>
                </a:lnTo>
                <a:lnTo>
                  <a:pt x="0" y="0"/>
                </a:lnTo>
                <a:lnTo>
                  <a:pt x="0" y="205739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6" name="object 326"/>
          <p:cNvSpPr/>
          <p:nvPr/>
        </p:nvSpPr>
        <p:spPr>
          <a:xfrm>
            <a:off x="3980410" y="2376485"/>
            <a:ext cx="155864" cy="0"/>
          </a:xfrm>
          <a:custGeom>
            <a:avLst/>
            <a:gdLst/>
            <a:ahLst/>
            <a:cxnLst/>
            <a:rect l="l" t="t" r="r" b="b"/>
            <a:pathLst>
              <a:path w="228600">
                <a:moveTo>
                  <a:pt x="0" y="0"/>
                </a:moveTo>
                <a:lnTo>
                  <a:pt x="228600" y="0"/>
                </a:lnTo>
              </a:path>
            </a:pathLst>
          </a:custGeom>
          <a:ln w="36829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7" name="object 327"/>
          <p:cNvSpPr/>
          <p:nvPr/>
        </p:nvSpPr>
        <p:spPr>
          <a:xfrm>
            <a:off x="3951316" y="2223652"/>
            <a:ext cx="185305" cy="140277"/>
          </a:xfrm>
          <a:custGeom>
            <a:avLst/>
            <a:gdLst/>
            <a:ahLst/>
            <a:cxnLst/>
            <a:rect l="l" t="t" r="r" b="b"/>
            <a:pathLst>
              <a:path w="271779" h="205739">
                <a:moveTo>
                  <a:pt x="0" y="205740"/>
                </a:moveTo>
                <a:lnTo>
                  <a:pt x="271272" y="205740"/>
                </a:lnTo>
                <a:lnTo>
                  <a:pt x="271272" y="0"/>
                </a:lnTo>
                <a:lnTo>
                  <a:pt x="0" y="0"/>
                </a:lnTo>
                <a:lnTo>
                  <a:pt x="0" y="20574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8" name="object 328"/>
          <p:cNvSpPr/>
          <p:nvPr/>
        </p:nvSpPr>
        <p:spPr>
          <a:xfrm>
            <a:off x="3923261" y="2223654"/>
            <a:ext cx="28142" cy="140277"/>
          </a:xfrm>
          <a:custGeom>
            <a:avLst/>
            <a:gdLst/>
            <a:ahLst/>
            <a:cxnLst/>
            <a:rect l="l" t="t" r="r" b="b"/>
            <a:pathLst>
              <a:path w="41275" h="205739">
                <a:moveTo>
                  <a:pt x="0" y="205740"/>
                </a:moveTo>
                <a:lnTo>
                  <a:pt x="41148" y="205740"/>
                </a:lnTo>
                <a:lnTo>
                  <a:pt x="41148" y="0"/>
                </a:lnTo>
                <a:lnTo>
                  <a:pt x="0" y="0"/>
                </a:lnTo>
                <a:lnTo>
                  <a:pt x="0" y="20574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9" name="object 329"/>
          <p:cNvSpPr/>
          <p:nvPr/>
        </p:nvSpPr>
        <p:spPr>
          <a:xfrm>
            <a:off x="3894166" y="2223654"/>
            <a:ext cx="29441" cy="140277"/>
          </a:xfrm>
          <a:custGeom>
            <a:avLst/>
            <a:gdLst/>
            <a:ahLst/>
            <a:cxnLst/>
            <a:rect l="l" t="t" r="r" b="b"/>
            <a:pathLst>
              <a:path w="43179" h="205739">
                <a:moveTo>
                  <a:pt x="0" y="205740"/>
                </a:moveTo>
                <a:lnTo>
                  <a:pt x="42672" y="205740"/>
                </a:lnTo>
                <a:lnTo>
                  <a:pt x="42672" y="0"/>
                </a:lnTo>
                <a:lnTo>
                  <a:pt x="0" y="0"/>
                </a:lnTo>
                <a:lnTo>
                  <a:pt x="0" y="20574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0" name="object 330"/>
          <p:cNvSpPr/>
          <p:nvPr/>
        </p:nvSpPr>
        <p:spPr>
          <a:xfrm>
            <a:off x="3866111" y="2223654"/>
            <a:ext cx="28142" cy="140277"/>
          </a:xfrm>
          <a:custGeom>
            <a:avLst/>
            <a:gdLst/>
            <a:ahLst/>
            <a:cxnLst/>
            <a:rect l="l" t="t" r="r" b="b"/>
            <a:pathLst>
              <a:path w="41275" h="205739">
                <a:moveTo>
                  <a:pt x="0" y="205740"/>
                </a:moveTo>
                <a:lnTo>
                  <a:pt x="41148" y="205740"/>
                </a:lnTo>
                <a:lnTo>
                  <a:pt x="41148" y="0"/>
                </a:lnTo>
                <a:lnTo>
                  <a:pt x="0" y="0"/>
                </a:lnTo>
                <a:lnTo>
                  <a:pt x="0" y="20574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1" name="object 331"/>
          <p:cNvSpPr/>
          <p:nvPr/>
        </p:nvSpPr>
        <p:spPr>
          <a:xfrm>
            <a:off x="3837016" y="2223654"/>
            <a:ext cx="29441" cy="140277"/>
          </a:xfrm>
          <a:custGeom>
            <a:avLst/>
            <a:gdLst/>
            <a:ahLst/>
            <a:cxnLst/>
            <a:rect l="l" t="t" r="r" b="b"/>
            <a:pathLst>
              <a:path w="43179" h="205739">
                <a:moveTo>
                  <a:pt x="0" y="205740"/>
                </a:moveTo>
                <a:lnTo>
                  <a:pt x="42672" y="205740"/>
                </a:lnTo>
                <a:lnTo>
                  <a:pt x="42672" y="0"/>
                </a:lnTo>
                <a:lnTo>
                  <a:pt x="0" y="0"/>
                </a:lnTo>
                <a:lnTo>
                  <a:pt x="0" y="20574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2" name="object 332"/>
          <p:cNvSpPr/>
          <p:nvPr/>
        </p:nvSpPr>
        <p:spPr>
          <a:xfrm>
            <a:off x="3808961" y="2223654"/>
            <a:ext cx="28142" cy="140277"/>
          </a:xfrm>
          <a:custGeom>
            <a:avLst/>
            <a:gdLst/>
            <a:ahLst/>
            <a:cxnLst/>
            <a:rect l="l" t="t" r="r" b="b"/>
            <a:pathLst>
              <a:path w="41275" h="205739">
                <a:moveTo>
                  <a:pt x="0" y="205740"/>
                </a:moveTo>
                <a:lnTo>
                  <a:pt x="41148" y="205740"/>
                </a:lnTo>
                <a:lnTo>
                  <a:pt x="41148" y="0"/>
                </a:lnTo>
                <a:lnTo>
                  <a:pt x="0" y="0"/>
                </a:lnTo>
                <a:lnTo>
                  <a:pt x="0" y="20574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3" name="object 333"/>
          <p:cNvSpPr/>
          <p:nvPr/>
        </p:nvSpPr>
        <p:spPr>
          <a:xfrm>
            <a:off x="3776749" y="2223654"/>
            <a:ext cx="32472" cy="140277"/>
          </a:xfrm>
          <a:custGeom>
            <a:avLst/>
            <a:gdLst/>
            <a:ahLst/>
            <a:cxnLst/>
            <a:rect l="l" t="t" r="r" b="b"/>
            <a:pathLst>
              <a:path w="47625" h="205739">
                <a:moveTo>
                  <a:pt x="0" y="205740"/>
                </a:moveTo>
                <a:lnTo>
                  <a:pt x="47244" y="205740"/>
                </a:lnTo>
                <a:lnTo>
                  <a:pt x="47244" y="0"/>
                </a:lnTo>
                <a:lnTo>
                  <a:pt x="0" y="0"/>
                </a:lnTo>
                <a:lnTo>
                  <a:pt x="0" y="20574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4" name="object 334"/>
          <p:cNvSpPr/>
          <p:nvPr/>
        </p:nvSpPr>
        <p:spPr>
          <a:xfrm>
            <a:off x="3748694" y="2223654"/>
            <a:ext cx="28142" cy="140277"/>
          </a:xfrm>
          <a:custGeom>
            <a:avLst/>
            <a:gdLst/>
            <a:ahLst/>
            <a:cxnLst/>
            <a:rect l="l" t="t" r="r" b="b"/>
            <a:pathLst>
              <a:path w="41275" h="205739">
                <a:moveTo>
                  <a:pt x="0" y="205740"/>
                </a:moveTo>
                <a:lnTo>
                  <a:pt x="41148" y="205740"/>
                </a:lnTo>
                <a:lnTo>
                  <a:pt x="41148" y="0"/>
                </a:lnTo>
                <a:lnTo>
                  <a:pt x="0" y="0"/>
                </a:lnTo>
                <a:lnTo>
                  <a:pt x="0" y="20574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5" name="object 335"/>
          <p:cNvSpPr/>
          <p:nvPr/>
        </p:nvSpPr>
        <p:spPr>
          <a:xfrm>
            <a:off x="3720638" y="2223654"/>
            <a:ext cx="28142" cy="140277"/>
          </a:xfrm>
          <a:custGeom>
            <a:avLst/>
            <a:gdLst/>
            <a:ahLst/>
            <a:cxnLst/>
            <a:rect l="l" t="t" r="r" b="b"/>
            <a:pathLst>
              <a:path w="41275" h="205739">
                <a:moveTo>
                  <a:pt x="0" y="205740"/>
                </a:moveTo>
                <a:lnTo>
                  <a:pt x="41148" y="205740"/>
                </a:lnTo>
                <a:lnTo>
                  <a:pt x="41148" y="0"/>
                </a:lnTo>
                <a:lnTo>
                  <a:pt x="0" y="0"/>
                </a:lnTo>
                <a:lnTo>
                  <a:pt x="0" y="20574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6" name="object 336"/>
          <p:cNvSpPr/>
          <p:nvPr/>
        </p:nvSpPr>
        <p:spPr>
          <a:xfrm>
            <a:off x="3692583" y="2223654"/>
            <a:ext cx="28142" cy="140277"/>
          </a:xfrm>
          <a:custGeom>
            <a:avLst/>
            <a:gdLst/>
            <a:ahLst/>
            <a:cxnLst/>
            <a:rect l="l" t="t" r="r" b="b"/>
            <a:pathLst>
              <a:path w="41275" h="205739">
                <a:moveTo>
                  <a:pt x="0" y="205740"/>
                </a:moveTo>
                <a:lnTo>
                  <a:pt x="41148" y="205740"/>
                </a:lnTo>
                <a:lnTo>
                  <a:pt x="41148" y="0"/>
                </a:lnTo>
                <a:lnTo>
                  <a:pt x="0" y="0"/>
                </a:lnTo>
                <a:lnTo>
                  <a:pt x="0" y="20574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7" name="object 337"/>
          <p:cNvSpPr/>
          <p:nvPr/>
        </p:nvSpPr>
        <p:spPr>
          <a:xfrm>
            <a:off x="3664528" y="2223654"/>
            <a:ext cx="28142" cy="140277"/>
          </a:xfrm>
          <a:custGeom>
            <a:avLst/>
            <a:gdLst/>
            <a:ahLst/>
            <a:cxnLst/>
            <a:rect l="l" t="t" r="r" b="b"/>
            <a:pathLst>
              <a:path w="41275" h="205739">
                <a:moveTo>
                  <a:pt x="0" y="205740"/>
                </a:moveTo>
                <a:lnTo>
                  <a:pt x="41148" y="205740"/>
                </a:lnTo>
                <a:lnTo>
                  <a:pt x="41148" y="0"/>
                </a:lnTo>
                <a:lnTo>
                  <a:pt x="0" y="0"/>
                </a:lnTo>
                <a:lnTo>
                  <a:pt x="0" y="20574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8" name="object 338"/>
          <p:cNvSpPr/>
          <p:nvPr/>
        </p:nvSpPr>
        <p:spPr>
          <a:xfrm>
            <a:off x="3637511" y="2223654"/>
            <a:ext cx="27276" cy="140277"/>
          </a:xfrm>
          <a:custGeom>
            <a:avLst/>
            <a:gdLst/>
            <a:ahLst/>
            <a:cxnLst/>
            <a:rect l="l" t="t" r="r" b="b"/>
            <a:pathLst>
              <a:path w="40004" h="205739">
                <a:moveTo>
                  <a:pt x="0" y="205740"/>
                </a:moveTo>
                <a:lnTo>
                  <a:pt x="39624" y="205740"/>
                </a:lnTo>
                <a:lnTo>
                  <a:pt x="39624" y="0"/>
                </a:lnTo>
                <a:lnTo>
                  <a:pt x="0" y="0"/>
                </a:lnTo>
                <a:lnTo>
                  <a:pt x="0" y="20574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9" name="object 339"/>
          <p:cNvSpPr/>
          <p:nvPr/>
        </p:nvSpPr>
        <p:spPr>
          <a:xfrm>
            <a:off x="4146665" y="2223654"/>
            <a:ext cx="0" cy="368877"/>
          </a:xfrm>
          <a:custGeom>
            <a:avLst/>
            <a:gdLst/>
            <a:ahLst/>
            <a:cxnLst/>
            <a:rect l="l" t="t" r="r" b="b"/>
            <a:pathLst>
              <a:path h="541020">
                <a:moveTo>
                  <a:pt x="0" y="0"/>
                </a:moveTo>
                <a:lnTo>
                  <a:pt x="0" y="541020"/>
                </a:lnTo>
              </a:path>
            </a:pathLst>
          </a:custGeom>
          <a:ln w="30479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0" name="object 340"/>
          <p:cNvSpPr/>
          <p:nvPr/>
        </p:nvSpPr>
        <p:spPr>
          <a:xfrm>
            <a:off x="3513858" y="2581617"/>
            <a:ext cx="622589" cy="0"/>
          </a:xfrm>
          <a:custGeom>
            <a:avLst/>
            <a:gdLst/>
            <a:ahLst/>
            <a:cxnLst/>
            <a:rect l="l" t="t" r="r" b="b"/>
            <a:pathLst>
              <a:path w="913129">
                <a:moveTo>
                  <a:pt x="0" y="0"/>
                </a:moveTo>
                <a:lnTo>
                  <a:pt x="912863" y="0"/>
                </a:lnTo>
              </a:path>
            </a:pathLst>
          </a:custGeom>
          <a:ln w="31991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1" name="object 341"/>
          <p:cNvSpPr/>
          <p:nvPr/>
        </p:nvSpPr>
        <p:spPr>
          <a:xfrm>
            <a:off x="3377737" y="2581617"/>
            <a:ext cx="31173" cy="0"/>
          </a:xfrm>
          <a:custGeom>
            <a:avLst/>
            <a:gdLst/>
            <a:ahLst/>
            <a:cxnLst/>
            <a:rect l="l" t="t" r="r" b="b"/>
            <a:pathLst>
              <a:path w="45720">
                <a:moveTo>
                  <a:pt x="0" y="0"/>
                </a:moveTo>
                <a:lnTo>
                  <a:pt x="45720" y="0"/>
                </a:lnTo>
              </a:path>
            </a:pathLst>
          </a:custGeom>
          <a:ln w="31991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2" name="object 342"/>
          <p:cNvSpPr/>
          <p:nvPr/>
        </p:nvSpPr>
        <p:spPr>
          <a:xfrm>
            <a:off x="3388128" y="2223654"/>
            <a:ext cx="0" cy="347230"/>
          </a:xfrm>
          <a:custGeom>
            <a:avLst/>
            <a:gdLst/>
            <a:ahLst/>
            <a:cxnLst/>
            <a:rect l="l" t="t" r="r" b="b"/>
            <a:pathLst>
              <a:path h="509270">
                <a:moveTo>
                  <a:pt x="0" y="0"/>
                </a:moveTo>
                <a:lnTo>
                  <a:pt x="0" y="509016"/>
                </a:lnTo>
              </a:path>
            </a:pathLst>
          </a:custGeom>
          <a:ln w="30479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3" name="object 343"/>
          <p:cNvSpPr/>
          <p:nvPr/>
        </p:nvSpPr>
        <p:spPr>
          <a:xfrm>
            <a:off x="3416699" y="2477192"/>
            <a:ext cx="0" cy="93518"/>
          </a:xfrm>
          <a:custGeom>
            <a:avLst/>
            <a:gdLst/>
            <a:ahLst/>
            <a:cxnLst/>
            <a:rect l="l" t="t" r="r" b="b"/>
            <a:pathLst>
              <a:path h="137160">
                <a:moveTo>
                  <a:pt x="0" y="0"/>
                </a:moveTo>
                <a:lnTo>
                  <a:pt x="0" y="137147"/>
                </a:lnTo>
              </a:path>
            </a:pathLst>
          </a:custGeom>
          <a:ln w="7607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4" name="object 344"/>
          <p:cNvSpPr/>
          <p:nvPr/>
        </p:nvSpPr>
        <p:spPr>
          <a:xfrm>
            <a:off x="3637511" y="2388870"/>
            <a:ext cx="28142" cy="140277"/>
          </a:xfrm>
          <a:custGeom>
            <a:avLst/>
            <a:gdLst/>
            <a:ahLst/>
            <a:cxnLst/>
            <a:rect l="l" t="t" r="r" b="b"/>
            <a:pathLst>
              <a:path w="41275" h="205739">
                <a:moveTo>
                  <a:pt x="0" y="205727"/>
                </a:moveTo>
                <a:lnTo>
                  <a:pt x="41148" y="205727"/>
                </a:lnTo>
                <a:lnTo>
                  <a:pt x="41148" y="0"/>
                </a:lnTo>
                <a:lnTo>
                  <a:pt x="0" y="0"/>
                </a:lnTo>
                <a:lnTo>
                  <a:pt x="0" y="205727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5" name="object 345"/>
          <p:cNvSpPr/>
          <p:nvPr/>
        </p:nvSpPr>
        <p:spPr>
          <a:xfrm>
            <a:off x="3665566" y="2388870"/>
            <a:ext cx="29441" cy="140277"/>
          </a:xfrm>
          <a:custGeom>
            <a:avLst/>
            <a:gdLst/>
            <a:ahLst/>
            <a:cxnLst/>
            <a:rect l="l" t="t" r="r" b="b"/>
            <a:pathLst>
              <a:path w="43179" h="205739">
                <a:moveTo>
                  <a:pt x="0" y="205727"/>
                </a:moveTo>
                <a:lnTo>
                  <a:pt x="42672" y="205727"/>
                </a:lnTo>
                <a:lnTo>
                  <a:pt x="42672" y="0"/>
                </a:lnTo>
                <a:lnTo>
                  <a:pt x="0" y="0"/>
                </a:lnTo>
                <a:lnTo>
                  <a:pt x="0" y="205727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6" name="object 346"/>
          <p:cNvSpPr/>
          <p:nvPr/>
        </p:nvSpPr>
        <p:spPr>
          <a:xfrm>
            <a:off x="3694661" y="2388870"/>
            <a:ext cx="28142" cy="140277"/>
          </a:xfrm>
          <a:custGeom>
            <a:avLst/>
            <a:gdLst/>
            <a:ahLst/>
            <a:cxnLst/>
            <a:rect l="l" t="t" r="r" b="b"/>
            <a:pathLst>
              <a:path w="41275" h="205739">
                <a:moveTo>
                  <a:pt x="0" y="205727"/>
                </a:moveTo>
                <a:lnTo>
                  <a:pt x="41148" y="205727"/>
                </a:lnTo>
                <a:lnTo>
                  <a:pt x="41148" y="0"/>
                </a:lnTo>
                <a:lnTo>
                  <a:pt x="0" y="0"/>
                </a:lnTo>
                <a:lnTo>
                  <a:pt x="0" y="205727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7" name="object 347"/>
          <p:cNvSpPr/>
          <p:nvPr/>
        </p:nvSpPr>
        <p:spPr>
          <a:xfrm>
            <a:off x="3722716" y="2388870"/>
            <a:ext cx="29441" cy="140277"/>
          </a:xfrm>
          <a:custGeom>
            <a:avLst/>
            <a:gdLst/>
            <a:ahLst/>
            <a:cxnLst/>
            <a:rect l="l" t="t" r="r" b="b"/>
            <a:pathLst>
              <a:path w="43179" h="205739">
                <a:moveTo>
                  <a:pt x="0" y="205727"/>
                </a:moveTo>
                <a:lnTo>
                  <a:pt x="42672" y="205727"/>
                </a:lnTo>
                <a:lnTo>
                  <a:pt x="42672" y="0"/>
                </a:lnTo>
                <a:lnTo>
                  <a:pt x="0" y="0"/>
                </a:lnTo>
                <a:lnTo>
                  <a:pt x="0" y="205727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8" name="object 348"/>
          <p:cNvSpPr/>
          <p:nvPr/>
        </p:nvSpPr>
        <p:spPr>
          <a:xfrm>
            <a:off x="3751811" y="2388867"/>
            <a:ext cx="28142" cy="140277"/>
          </a:xfrm>
          <a:custGeom>
            <a:avLst/>
            <a:gdLst/>
            <a:ahLst/>
            <a:cxnLst/>
            <a:rect l="l" t="t" r="r" b="b"/>
            <a:pathLst>
              <a:path w="41275" h="205739">
                <a:moveTo>
                  <a:pt x="27432" y="0"/>
                </a:moveTo>
                <a:lnTo>
                  <a:pt x="0" y="0"/>
                </a:lnTo>
                <a:lnTo>
                  <a:pt x="0" y="205740"/>
                </a:lnTo>
                <a:lnTo>
                  <a:pt x="41135" y="205740"/>
                </a:lnTo>
                <a:lnTo>
                  <a:pt x="41135" y="131064"/>
                </a:lnTo>
                <a:lnTo>
                  <a:pt x="33528" y="129552"/>
                </a:lnTo>
                <a:lnTo>
                  <a:pt x="39624" y="126492"/>
                </a:lnTo>
                <a:lnTo>
                  <a:pt x="41135" y="25158"/>
                </a:lnTo>
                <a:lnTo>
                  <a:pt x="41135" y="24396"/>
                </a:lnTo>
                <a:lnTo>
                  <a:pt x="39624" y="24396"/>
                </a:lnTo>
                <a:lnTo>
                  <a:pt x="39624" y="21336"/>
                </a:lnTo>
                <a:lnTo>
                  <a:pt x="38100" y="21336"/>
                </a:lnTo>
                <a:lnTo>
                  <a:pt x="38100" y="18288"/>
                </a:lnTo>
                <a:lnTo>
                  <a:pt x="36576" y="18288"/>
                </a:lnTo>
                <a:lnTo>
                  <a:pt x="36576" y="15252"/>
                </a:lnTo>
                <a:lnTo>
                  <a:pt x="35052" y="13716"/>
                </a:lnTo>
                <a:lnTo>
                  <a:pt x="33528" y="13716"/>
                </a:lnTo>
                <a:lnTo>
                  <a:pt x="33528" y="10680"/>
                </a:lnTo>
                <a:lnTo>
                  <a:pt x="32004" y="10680"/>
                </a:lnTo>
                <a:lnTo>
                  <a:pt x="32004" y="7620"/>
                </a:lnTo>
                <a:lnTo>
                  <a:pt x="30480" y="7620"/>
                </a:lnTo>
                <a:lnTo>
                  <a:pt x="30480" y="4572"/>
                </a:lnTo>
                <a:lnTo>
                  <a:pt x="28956" y="4572"/>
                </a:lnTo>
                <a:lnTo>
                  <a:pt x="28956" y="1536"/>
                </a:lnTo>
                <a:lnTo>
                  <a:pt x="27432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9" name="object 349"/>
          <p:cNvSpPr/>
          <p:nvPr/>
        </p:nvSpPr>
        <p:spPr>
          <a:xfrm>
            <a:off x="3779866" y="2407571"/>
            <a:ext cx="29441" cy="121660"/>
          </a:xfrm>
          <a:custGeom>
            <a:avLst/>
            <a:gdLst/>
            <a:ahLst/>
            <a:cxnLst/>
            <a:rect l="l" t="t" r="r" b="b"/>
            <a:pathLst>
              <a:path w="43179" h="178435">
                <a:moveTo>
                  <a:pt x="1524" y="0"/>
                </a:moveTo>
                <a:lnTo>
                  <a:pt x="0" y="0"/>
                </a:lnTo>
                <a:lnTo>
                  <a:pt x="0" y="97548"/>
                </a:lnTo>
                <a:lnTo>
                  <a:pt x="21336" y="86868"/>
                </a:lnTo>
                <a:lnTo>
                  <a:pt x="22860" y="85344"/>
                </a:lnTo>
                <a:lnTo>
                  <a:pt x="41148" y="76200"/>
                </a:lnTo>
                <a:lnTo>
                  <a:pt x="42672" y="38112"/>
                </a:lnTo>
                <a:lnTo>
                  <a:pt x="32004" y="36576"/>
                </a:lnTo>
                <a:lnTo>
                  <a:pt x="19812" y="36576"/>
                </a:lnTo>
                <a:lnTo>
                  <a:pt x="19812" y="33540"/>
                </a:lnTo>
                <a:lnTo>
                  <a:pt x="18288" y="33540"/>
                </a:lnTo>
                <a:lnTo>
                  <a:pt x="18288" y="30480"/>
                </a:lnTo>
                <a:lnTo>
                  <a:pt x="16764" y="30480"/>
                </a:lnTo>
                <a:lnTo>
                  <a:pt x="16764" y="27432"/>
                </a:lnTo>
                <a:lnTo>
                  <a:pt x="15240" y="27432"/>
                </a:lnTo>
                <a:lnTo>
                  <a:pt x="15240" y="24396"/>
                </a:lnTo>
                <a:lnTo>
                  <a:pt x="13716" y="24396"/>
                </a:lnTo>
                <a:lnTo>
                  <a:pt x="13716" y="21336"/>
                </a:lnTo>
                <a:lnTo>
                  <a:pt x="12192" y="21336"/>
                </a:lnTo>
                <a:lnTo>
                  <a:pt x="12192" y="18288"/>
                </a:lnTo>
                <a:lnTo>
                  <a:pt x="10668" y="16764"/>
                </a:lnTo>
                <a:lnTo>
                  <a:pt x="9144" y="16764"/>
                </a:lnTo>
                <a:lnTo>
                  <a:pt x="9144" y="13716"/>
                </a:lnTo>
                <a:lnTo>
                  <a:pt x="7620" y="13716"/>
                </a:lnTo>
                <a:lnTo>
                  <a:pt x="7620" y="10680"/>
                </a:lnTo>
                <a:lnTo>
                  <a:pt x="6096" y="10680"/>
                </a:lnTo>
                <a:lnTo>
                  <a:pt x="6096" y="7620"/>
                </a:lnTo>
                <a:lnTo>
                  <a:pt x="4572" y="7620"/>
                </a:lnTo>
                <a:lnTo>
                  <a:pt x="4572" y="4572"/>
                </a:lnTo>
                <a:lnTo>
                  <a:pt x="3048" y="4572"/>
                </a:lnTo>
                <a:lnTo>
                  <a:pt x="3048" y="1536"/>
                </a:lnTo>
                <a:lnTo>
                  <a:pt x="1524" y="0"/>
                </a:lnTo>
                <a:close/>
              </a:path>
              <a:path w="43179" h="178435">
                <a:moveTo>
                  <a:pt x="9144" y="105155"/>
                </a:moveTo>
                <a:lnTo>
                  <a:pt x="0" y="105155"/>
                </a:lnTo>
                <a:lnTo>
                  <a:pt x="0" y="178308"/>
                </a:lnTo>
                <a:lnTo>
                  <a:pt x="42672" y="178308"/>
                </a:lnTo>
                <a:lnTo>
                  <a:pt x="42672" y="111264"/>
                </a:lnTo>
                <a:lnTo>
                  <a:pt x="35052" y="109728"/>
                </a:lnTo>
                <a:lnTo>
                  <a:pt x="25908" y="108204"/>
                </a:lnTo>
                <a:lnTo>
                  <a:pt x="18288" y="106692"/>
                </a:lnTo>
                <a:lnTo>
                  <a:pt x="9144" y="105155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0" name="object 350"/>
          <p:cNvSpPr/>
          <p:nvPr/>
        </p:nvSpPr>
        <p:spPr>
          <a:xfrm>
            <a:off x="3808959" y="2434590"/>
            <a:ext cx="28142" cy="94817"/>
          </a:xfrm>
          <a:custGeom>
            <a:avLst/>
            <a:gdLst/>
            <a:ahLst/>
            <a:cxnLst/>
            <a:rect l="l" t="t" r="r" b="b"/>
            <a:pathLst>
              <a:path w="41275" h="139064">
                <a:moveTo>
                  <a:pt x="9144" y="0"/>
                </a:moveTo>
                <a:lnTo>
                  <a:pt x="0" y="0"/>
                </a:lnTo>
                <a:lnTo>
                  <a:pt x="0" y="35052"/>
                </a:lnTo>
                <a:lnTo>
                  <a:pt x="12192" y="28956"/>
                </a:lnTo>
                <a:lnTo>
                  <a:pt x="13716" y="27432"/>
                </a:lnTo>
                <a:lnTo>
                  <a:pt x="25908" y="21336"/>
                </a:lnTo>
                <a:lnTo>
                  <a:pt x="27432" y="19812"/>
                </a:lnTo>
                <a:lnTo>
                  <a:pt x="39624" y="13716"/>
                </a:lnTo>
                <a:lnTo>
                  <a:pt x="41148" y="6096"/>
                </a:lnTo>
                <a:lnTo>
                  <a:pt x="25908" y="3048"/>
                </a:lnTo>
                <a:lnTo>
                  <a:pt x="16764" y="1524"/>
                </a:lnTo>
                <a:lnTo>
                  <a:pt x="9144" y="0"/>
                </a:lnTo>
                <a:close/>
              </a:path>
              <a:path w="41275" h="139064">
                <a:moveTo>
                  <a:pt x="10680" y="73152"/>
                </a:moveTo>
                <a:lnTo>
                  <a:pt x="0" y="73152"/>
                </a:lnTo>
                <a:lnTo>
                  <a:pt x="0" y="138684"/>
                </a:lnTo>
                <a:lnTo>
                  <a:pt x="41148" y="138684"/>
                </a:lnTo>
                <a:lnTo>
                  <a:pt x="41148" y="108204"/>
                </a:lnTo>
                <a:lnTo>
                  <a:pt x="39624" y="108204"/>
                </a:lnTo>
                <a:lnTo>
                  <a:pt x="39624" y="105155"/>
                </a:lnTo>
                <a:lnTo>
                  <a:pt x="38112" y="105155"/>
                </a:lnTo>
                <a:lnTo>
                  <a:pt x="38112" y="102107"/>
                </a:lnTo>
                <a:lnTo>
                  <a:pt x="36576" y="102107"/>
                </a:lnTo>
                <a:lnTo>
                  <a:pt x="36576" y="99060"/>
                </a:lnTo>
                <a:lnTo>
                  <a:pt x="35052" y="97536"/>
                </a:lnTo>
                <a:lnTo>
                  <a:pt x="33540" y="97536"/>
                </a:lnTo>
                <a:lnTo>
                  <a:pt x="33540" y="94488"/>
                </a:lnTo>
                <a:lnTo>
                  <a:pt x="32004" y="94488"/>
                </a:lnTo>
                <a:lnTo>
                  <a:pt x="32004" y="91440"/>
                </a:lnTo>
                <a:lnTo>
                  <a:pt x="30480" y="91440"/>
                </a:lnTo>
                <a:lnTo>
                  <a:pt x="30480" y="88392"/>
                </a:lnTo>
                <a:lnTo>
                  <a:pt x="28968" y="86868"/>
                </a:lnTo>
                <a:lnTo>
                  <a:pt x="27432" y="86868"/>
                </a:lnTo>
                <a:lnTo>
                  <a:pt x="27432" y="83820"/>
                </a:lnTo>
                <a:lnTo>
                  <a:pt x="25908" y="83820"/>
                </a:lnTo>
                <a:lnTo>
                  <a:pt x="25908" y="80772"/>
                </a:lnTo>
                <a:lnTo>
                  <a:pt x="24396" y="80772"/>
                </a:lnTo>
                <a:lnTo>
                  <a:pt x="24396" y="77724"/>
                </a:lnTo>
                <a:lnTo>
                  <a:pt x="21336" y="74676"/>
                </a:lnTo>
                <a:lnTo>
                  <a:pt x="10680" y="73152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1" name="object 351"/>
          <p:cNvSpPr/>
          <p:nvPr/>
        </p:nvSpPr>
        <p:spPr>
          <a:xfrm>
            <a:off x="3837014" y="2439788"/>
            <a:ext cx="10391" cy="89622"/>
          </a:xfrm>
          <a:custGeom>
            <a:avLst/>
            <a:gdLst/>
            <a:ahLst/>
            <a:cxnLst/>
            <a:rect l="l" t="t" r="r" b="b"/>
            <a:pathLst>
              <a:path w="15239" h="131445">
                <a:moveTo>
                  <a:pt x="9144" y="0"/>
                </a:moveTo>
                <a:lnTo>
                  <a:pt x="0" y="0"/>
                </a:lnTo>
                <a:lnTo>
                  <a:pt x="0" y="4572"/>
                </a:lnTo>
                <a:lnTo>
                  <a:pt x="9144" y="0"/>
                </a:lnTo>
                <a:close/>
              </a:path>
              <a:path w="15239" h="131445">
                <a:moveTo>
                  <a:pt x="1536" y="103619"/>
                </a:moveTo>
                <a:lnTo>
                  <a:pt x="0" y="103619"/>
                </a:lnTo>
                <a:lnTo>
                  <a:pt x="0" y="131051"/>
                </a:lnTo>
                <a:lnTo>
                  <a:pt x="15240" y="131051"/>
                </a:lnTo>
                <a:lnTo>
                  <a:pt x="15240" y="128016"/>
                </a:lnTo>
                <a:lnTo>
                  <a:pt x="13716" y="128016"/>
                </a:lnTo>
                <a:lnTo>
                  <a:pt x="13716" y="124968"/>
                </a:lnTo>
                <a:lnTo>
                  <a:pt x="12192" y="124968"/>
                </a:lnTo>
                <a:lnTo>
                  <a:pt x="12192" y="121907"/>
                </a:lnTo>
                <a:lnTo>
                  <a:pt x="10680" y="121907"/>
                </a:lnTo>
                <a:lnTo>
                  <a:pt x="10680" y="118872"/>
                </a:lnTo>
                <a:lnTo>
                  <a:pt x="9144" y="117335"/>
                </a:lnTo>
                <a:lnTo>
                  <a:pt x="7620" y="117335"/>
                </a:lnTo>
                <a:lnTo>
                  <a:pt x="7620" y="114300"/>
                </a:lnTo>
                <a:lnTo>
                  <a:pt x="6108" y="114300"/>
                </a:lnTo>
                <a:lnTo>
                  <a:pt x="6108" y="111252"/>
                </a:lnTo>
                <a:lnTo>
                  <a:pt x="4572" y="111252"/>
                </a:lnTo>
                <a:lnTo>
                  <a:pt x="4572" y="108191"/>
                </a:lnTo>
                <a:lnTo>
                  <a:pt x="3048" y="108191"/>
                </a:lnTo>
                <a:lnTo>
                  <a:pt x="3048" y="105155"/>
                </a:lnTo>
                <a:lnTo>
                  <a:pt x="1536" y="103619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2" name="object 352"/>
          <p:cNvSpPr/>
          <p:nvPr/>
        </p:nvSpPr>
        <p:spPr>
          <a:xfrm>
            <a:off x="7307580" y="1872961"/>
            <a:ext cx="606136" cy="0"/>
          </a:xfrm>
          <a:custGeom>
            <a:avLst/>
            <a:gdLst/>
            <a:ahLst/>
            <a:cxnLst/>
            <a:rect l="l" t="t" r="r" b="b"/>
            <a:pathLst>
              <a:path w="889000">
                <a:moveTo>
                  <a:pt x="0" y="0"/>
                </a:moveTo>
                <a:lnTo>
                  <a:pt x="888479" y="0"/>
                </a:lnTo>
              </a:path>
            </a:pathLst>
          </a:custGeom>
          <a:ln w="19811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3" name="object 353"/>
          <p:cNvSpPr/>
          <p:nvPr/>
        </p:nvSpPr>
        <p:spPr>
          <a:xfrm>
            <a:off x="7635933" y="2192308"/>
            <a:ext cx="277523" cy="14720"/>
          </a:xfrm>
          <a:custGeom>
            <a:avLst/>
            <a:gdLst/>
            <a:ahLst/>
            <a:cxnLst/>
            <a:rect l="l" t="t" r="r" b="b"/>
            <a:pathLst>
              <a:path w="407034" h="21589">
                <a:moveTo>
                  <a:pt x="0" y="21589"/>
                </a:moveTo>
                <a:lnTo>
                  <a:pt x="406907" y="21589"/>
                </a:lnTo>
                <a:lnTo>
                  <a:pt x="406907" y="0"/>
                </a:lnTo>
                <a:lnTo>
                  <a:pt x="0" y="0"/>
                </a:lnTo>
                <a:lnTo>
                  <a:pt x="0" y="21589"/>
                </a:lnTo>
                <a:close/>
              </a:path>
            </a:pathLst>
          </a:custGeom>
          <a:solidFill>
            <a:srgbClr val="96865B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4" name="object 354"/>
          <p:cNvSpPr/>
          <p:nvPr/>
        </p:nvSpPr>
        <p:spPr>
          <a:xfrm>
            <a:off x="7635933" y="2190143"/>
            <a:ext cx="168419" cy="0"/>
          </a:xfrm>
          <a:custGeom>
            <a:avLst/>
            <a:gdLst/>
            <a:ahLst/>
            <a:cxnLst/>
            <a:rect l="l" t="t" r="r" b="b"/>
            <a:pathLst>
              <a:path w="247015">
                <a:moveTo>
                  <a:pt x="0" y="0"/>
                </a:moveTo>
                <a:lnTo>
                  <a:pt x="246888" y="0"/>
                </a:lnTo>
              </a:path>
            </a:pathLst>
          </a:custGeom>
          <a:ln w="6350">
            <a:solidFill>
              <a:srgbClr val="96865B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5" name="object 355"/>
          <p:cNvSpPr/>
          <p:nvPr/>
        </p:nvSpPr>
        <p:spPr>
          <a:xfrm>
            <a:off x="7635933" y="2083204"/>
            <a:ext cx="287915" cy="104775"/>
          </a:xfrm>
          <a:custGeom>
            <a:avLst/>
            <a:gdLst/>
            <a:ahLst/>
            <a:cxnLst/>
            <a:rect l="l" t="t" r="r" b="b"/>
            <a:pathLst>
              <a:path w="422275" h="153669">
                <a:moveTo>
                  <a:pt x="0" y="153670"/>
                </a:moveTo>
                <a:lnTo>
                  <a:pt x="422148" y="153670"/>
                </a:lnTo>
                <a:lnTo>
                  <a:pt x="422148" y="0"/>
                </a:lnTo>
                <a:lnTo>
                  <a:pt x="0" y="0"/>
                </a:lnTo>
                <a:lnTo>
                  <a:pt x="0" y="153670"/>
                </a:lnTo>
                <a:close/>
              </a:path>
            </a:pathLst>
          </a:custGeom>
          <a:solidFill>
            <a:srgbClr val="96865B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6" name="object 356"/>
          <p:cNvSpPr/>
          <p:nvPr/>
        </p:nvSpPr>
        <p:spPr>
          <a:xfrm>
            <a:off x="7635933" y="1879715"/>
            <a:ext cx="277523" cy="203489"/>
          </a:xfrm>
          <a:custGeom>
            <a:avLst/>
            <a:gdLst/>
            <a:ahLst/>
            <a:cxnLst/>
            <a:rect l="l" t="t" r="r" b="b"/>
            <a:pathLst>
              <a:path w="407034" h="298450">
                <a:moveTo>
                  <a:pt x="0" y="298450"/>
                </a:moveTo>
                <a:lnTo>
                  <a:pt x="406908" y="298450"/>
                </a:lnTo>
                <a:lnTo>
                  <a:pt x="406908" y="0"/>
                </a:lnTo>
                <a:lnTo>
                  <a:pt x="0" y="0"/>
                </a:lnTo>
                <a:lnTo>
                  <a:pt x="0" y="298450"/>
                </a:lnTo>
                <a:close/>
              </a:path>
            </a:pathLst>
          </a:custGeom>
          <a:solidFill>
            <a:srgbClr val="96865B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7" name="object 357"/>
          <p:cNvSpPr/>
          <p:nvPr/>
        </p:nvSpPr>
        <p:spPr>
          <a:xfrm>
            <a:off x="7913370" y="2190404"/>
            <a:ext cx="10391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6096">
            <a:solidFill>
              <a:srgbClr val="96865B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8" name="object 358"/>
          <p:cNvSpPr/>
          <p:nvPr/>
        </p:nvSpPr>
        <p:spPr>
          <a:xfrm>
            <a:off x="3991841" y="2979593"/>
            <a:ext cx="13855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381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9" name="object 359"/>
          <p:cNvSpPr/>
          <p:nvPr/>
        </p:nvSpPr>
        <p:spPr>
          <a:xfrm>
            <a:off x="4041717" y="2979593"/>
            <a:ext cx="12556" cy="0"/>
          </a:xfrm>
          <a:custGeom>
            <a:avLst/>
            <a:gdLst/>
            <a:ahLst/>
            <a:cxnLst/>
            <a:rect l="l" t="t" r="r" b="b"/>
            <a:pathLst>
              <a:path w="18414">
                <a:moveTo>
                  <a:pt x="0" y="0"/>
                </a:moveTo>
                <a:lnTo>
                  <a:pt x="18287" y="0"/>
                </a:lnTo>
              </a:path>
            </a:pathLst>
          </a:custGeom>
          <a:ln w="381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0" name="object 360"/>
          <p:cNvSpPr/>
          <p:nvPr/>
        </p:nvSpPr>
        <p:spPr>
          <a:xfrm>
            <a:off x="9175341" y="1978429"/>
            <a:ext cx="0" cy="93518"/>
          </a:xfrm>
          <a:custGeom>
            <a:avLst/>
            <a:gdLst/>
            <a:ahLst/>
            <a:cxnLst/>
            <a:rect l="l" t="t" r="r" b="b"/>
            <a:pathLst>
              <a:path h="137160">
                <a:moveTo>
                  <a:pt x="0" y="0"/>
                </a:moveTo>
                <a:lnTo>
                  <a:pt x="0" y="137147"/>
                </a:lnTo>
              </a:path>
            </a:pathLst>
          </a:custGeom>
          <a:ln w="7607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1" name="object 361"/>
          <p:cNvSpPr/>
          <p:nvPr/>
        </p:nvSpPr>
        <p:spPr>
          <a:xfrm>
            <a:off x="8695805" y="2589406"/>
            <a:ext cx="0" cy="129020"/>
          </a:xfrm>
          <a:custGeom>
            <a:avLst/>
            <a:gdLst/>
            <a:ahLst/>
            <a:cxnLst/>
            <a:rect l="l" t="t" r="r" b="b"/>
            <a:pathLst>
              <a:path h="189229">
                <a:moveTo>
                  <a:pt x="0" y="0"/>
                </a:moveTo>
                <a:lnTo>
                  <a:pt x="0" y="188975"/>
                </a:lnTo>
              </a:path>
            </a:pathLst>
          </a:custGeom>
          <a:ln w="18288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2" name="object 362"/>
          <p:cNvSpPr/>
          <p:nvPr/>
        </p:nvSpPr>
        <p:spPr>
          <a:xfrm>
            <a:off x="8702040" y="2704745"/>
            <a:ext cx="102177" cy="13855"/>
          </a:xfrm>
          <a:custGeom>
            <a:avLst/>
            <a:gdLst/>
            <a:ahLst/>
            <a:cxnLst/>
            <a:rect l="l" t="t" r="r" b="b"/>
            <a:pathLst>
              <a:path w="149859" h="20320">
                <a:moveTo>
                  <a:pt x="0" y="19811"/>
                </a:moveTo>
                <a:lnTo>
                  <a:pt x="149351" y="19811"/>
                </a:lnTo>
                <a:lnTo>
                  <a:pt x="149351" y="0"/>
                </a:lnTo>
                <a:lnTo>
                  <a:pt x="0" y="0"/>
                </a:lnTo>
                <a:lnTo>
                  <a:pt x="0" y="19811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3" name="object 363"/>
          <p:cNvSpPr/>
          <p:nvPr/>
        </p:nvSpPr>
        <p:spPr>
          <a:xfrm>
            <a:off x="8702040" y="2589406"/>
            <a:ext cx="102177" cy="115599"/>
          </a:xfrm>
          <a:custGeom>
            <a:avLst/>
            <a:gdLst/>
            <a:ahLst/>
            <a:cxnLst/>
            <a:rect l="l" t="t" r="r" b="b"/>
            <a:pathLst>
              <a:path w="149859" h="169545">
                <a:moveTo>
                  <a:pt x="0" y="169163"/>
                </a:moveTo>
                <a:lnTo>
                  <a:pt x="149351" y="169163"/>
                </a:lnTo>
                <a:lnTo>
                  <a:pt x="149351" y="0"/>
                </a:lnTo>
                <a:lnTo>
                  <a:pt x="0" y="0"/>
                </a:lnTo>
                <a:lnTo>
                  <a:pt x="0" y="169163"/>
                </a:lnTo>
                <a:close/>
              </a:path>
            </a:pathLst>
          </a:custGeom>
          <a:solidFill>
            <a:srgbClr val="96865B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4" name="object 364"/>
          <p:cNvSpPr/>
          <p:nvPr/>
        </p:nvSpPr>
        <p:spPr>
          <a:xfrm>
            <a:off x="7804265" y="1848534"/>
            <a:ext cx="109105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0" y="0"/>
                </a:moveTo>
                <a:lnTo>
                  <a:pt x="160007" y="0"/>
                </a:lnTo>
              </a:path>
            </a:pathLst>
          </a:custGeom>
          <a:ln w="6096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5" name="object 365"/>
          <p:cNvSpPr/>
          <p:nvPr/>
        </p:nvSpPr>
        <p:spPr>
          <a:xfrm>
            <a:off x="5965594" y="2490692"/>
            <a:ext cx="0" cy="38533"/>
          </a:xfrm>
          <a:custGeom>
            <a:avLst/>
            <a:gdLst/>
            <a:ahLst/>
            <a:cxnLst/>
            <a:rect l="l" t="t" r="r" b="b"/>
            <a:pathLst>
              <a:path h="56514">
                <a:moveTo>
                  <a:pt x="0" y="0"/>
                </a:moveTo>
                <a:lnTo>
                  <a:pt x="0" y="56387"/>
                </a:lnTo>
              </a:path>
            </a:pathLst>
          </a:custGeom>
          <a:ln w="19811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6" name="object 366"/>
          <p:cNvSpPr/>
          <p:nvPr/>
        </p:nvSpPr>
        <p:spPr>
          <a:xfrm>
            <a:off x="3808956" y="1518112"/>
            <a:ext cx="0" cy="100878"/>
          </a:xfrm>
          <a:custGeom>
            <a:avLst/>
            <a:gdLst/>
            <a:ahLst/>
            <a:cxnLst/>
            <a:rect l="l" t="t" r="r" b="b"/>
            <a:pathLst>
              <a:path h="147955">
                <a:moveTo>
                  <a:pt x="0" y="0"/>
                </a:moveTo>
                <a:lnTo>
                  <a:pt x="0" y="147827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7" name="object 367"/>
          <p:cNvSpPr/>
          <p:nvPr/>
        </p:nvSpPr>
        <p:spPr>
          <a:xfrm>
            <a:off x="4144587" y="2097405"/>
            <a:ext cx="12556" cy="0"/>
          </a:xfrm>
          <a:custGeom>
            <a:avLst/>
            <a:gdLst/>
            <a:ahLst/>
            <a:cxnLst/>
            <a:rect l="l" t="t" r="r" b="b"/>
            <a:pathLst>
              <a:path w="18414">
                <a:moveTo>
                  <a:pt x="0" y="0"/>
                </a:moveTo>
                <a:lnTo>
                  <a:pt x="18275" y="0"/>
                </a:lnTo>
              </a:path>
            </a:pathLst>
          </a:custGeom>
          <a:ln w="762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8" name="object 368"/>
          <p:cNvSpPr/>
          <p:nvPr/>
        </p:nvSpPr>
        <p:spPr>
          <a:xfrm>
            <a:off x="4144587" y="2196123"/>
            <a:ext cx="12556" cy="0"/>
          </a:xfrm>
          <a:custGeom>
            <a:avLst/>
            <a:gdLst/>
            <a:ahLst/>
            <a:cxnLst/>
            <a:rect l="l" t="t" r="r" b="b"/>
            <a:pathLst>
              <a:path w="18414">
                <a:moveTo>
                  <a:pt x="0" y="0"/>
                </a:moveTo>
                <a:lnTo>
                  <a:pt x="18275" y="0"/>
                </a:lnTo>
              </a:path>
            </a:pathLst>
          </a:custGeom>
          <a:ln w="7607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9" name="object 369"/>
          <p:cNvSpPr/>
          <p:nvPr/>
        </p:nvSpPr>
        <p:spPr>
          <a:xfrm>
            <a:off x="4051069" y="2191434"/>
            <a:ext cx="93518" cy="0"/>
          </a:xfrm>
          <a:custGeom>
            <a:avLst/>
            <a:gdLst/>
            <a:ahLst/>
            <a:cxnLst/>
            <a:rect l="l" t="t" r="r" b="b"/>
            <a:pathLst>
              <a:path w="137160">
                <a:moveTo>
                  <a:pt x="0" y="0"/>
                </a:moveTo>
                <a:lnTo>
                  <a:pt x="137147" y="0"/>
                </a:lnTo>
              </a:path>
            </a:pathLst>
          </a:custGeom>
          <a:ln w="6096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0" name="object 370"/>
          <p:cNvSpPr/>
          <p:nvPr/>
        </p:nvSpPr>
        <p:spPr>
          <a:xfrm>
            <a:off x="4144587" y="1579938"/>
            <a:ext cx="12556" cy="0"/>
          </a:xfrm>
          <a:custGeom>
            <a:avLst/>
            <a:gdLst/>
            <a:ahLst/>
            <a:cxnLst/>
            <a:rect l="l" t="t" r="r" b="b"/>
            <a:pathLst>
              <a:path w="18414">
                <a:moveTo>
                  <a:pt x="0" y="0"/>
                </a:moveTo>
                <a:lnTo>
                  <a:pt x="18275" y="0"/>
                </a:lnTo>
              </a:path>
            </a:pathLst>
          </a:custGeom>
          <a:ln w="762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1" name="object 371"/>
          <p:cNvSpPr/>
          <p:nvPr/>
        </p:nvSpPr>
        <p:spPr>
          <a:xfrm>
            <a:off x="4144587" y="1678655"/>
            <a:ext cx="12556" cy="0"/>
          </a:xfrm>
          <a:custGeom>
            <a:avLst/>
            <a:gdLst/>
            <a:ahLst/>
            <a:cxnLst/>
            <a:rect l="l" t="t" r="r" b="b"/>
            <a:pathLst>
              <a:path w="18414">
                <a:moveTo>
                  <a:pt x="0" y="0"/>
                </a:moveTo>
                <a:lnTo>
                  <a:pt x="18275" y="0"/>
                </a:lnTo>
              </a:path>
            </a:pathLst>
          </a:custGeom>
          <a:ln w="7607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2" name="object 372"/>
          <p:cNvSpPr/>
          <p:nvPr/>
        </p:nvSpPr>
        <p:spPr>
          <a:xfrm>
            <a:off x="4051069" y="1585137"/>
            <a:ext cx="93518" cy="0"/>
          </a:xfrm>
          <a:custGeom>
            <a:avLst/>
            <a:gdLst/>
            <a:ahLst/>
            <a:cxnLst/>
            <a:rect l="l" t="t" r="r" b="b"/>
            <a:pathLst>
              <a:path w="137160">
                <a:moveTo>
                  <a:pt x="0" y="0"/>
                </a:moveTo>
                <a:lnTo>
                  <a:pt x="137147" y="0"/>
                </a:lnTo>
              </a:path>
            </a:pathLst>
          </a:custGeom>
          <a:ln w="7607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3" name="object 373"/>
          <p:cNvSpPr/>
          <p:nvPr/>
        </p:nvSpPr>
        <p:spPr>
          <a:xfrm>
            <a:off x="8491100" y="2841922"/>
            <a:ext cx="0" cy="48924"/>
          </a:xfrm>
          <a:custGeom>
            <a:avLst/>
            <a:gdLst/>
            <a:ahLst/>
            <a:cxnLst/>
            <a:rect l="l" t="t" r="r" b="b"/>
            <a:pathLst>
              <a:path h="71754">
                <a:moveTo>
                  <a:pt x="0" y="0"/>
                </a:moveTo>
                <a:lnTo>
                  <a:pt x="0" y="71615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4" name="object 374"/>
          <p:cNvSpPr/>
          <p:nvPr/>
        </p:nvSpPr>
        <p:spPr>
          <a:xfrm>
            <a:off x="8491100" y="2594610"/>
            <a:ext cx="0" cy="50223"/>
          </a:xfrm>
          <a:custGeom>
            <a:avLst/>
            <a:gdLst/>
            <a:ahLst/>
            <a:cxnLst/>
            <a:rect l="l" t="t" r="r" b="b"/>
            <a:pathLst>
              <a:path h="73660">
                <a:moveTo>
                  <a:pt x="0" y="0"/>
                </a:moveTo>
                <a:lnTo>
                  <a:pt x="0" y="7315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5" name="object 375"/>
          <p:cNvSpPr/>
          <p:nvPr/>
        </p:nvSpPr>
        <p:spPr>
          <a:xfrm>
            <a:off x="8486947" y="2841922"/>
            <a:ext cx="13855" cy="61480"/>
          </a:xfrm>
          <a:custGeom>
            <a:avLst/>
            <a:gdLst/>
            <a:ahLst/>
            <a:cxnLst/>
            <a:rect l="l" t="t" r="r" b="b"/>
            <a:pathLst>
              <a:path w="20320" h="90170">
                <a:moveTo>
                  <a:pt x="19799" y="0"/>
                </a:moveTo>
                <a:lnTo>
                  <a:pt x="7620" y="0"/>
                </a:lnTo>
                <a:lnTo>
                  <a:pt x="7620" y="71615"/>
                </a:lnTo>
                <a:lnTo>
                  <a:pt x="19799" y="71615"/>
                </a:lnTo>
                <a:lnTo>
                  <a:pt x="19799" y="0"/>
                </a:lnTo>
                <a:close/>
              </a:path>
              <a:path w="20320" h="90170">
                <a:moveTo>
                  <a:pt x="4572" y="0"/>
                </a:moveTo>
                <a:lnTo>
                  <a:pt x="0" y="0"/>
                </a:lnTo>
                <a:lnTo>
                  <a:pt x="0" y="71615"/>
                </a:lnTo>
                <a:lnTo>
                  <a:pt x="4572" y="71615"/>
                </a:lnTo>
                <a:lnTo>
                  <a:pt x="4572" y="0"/>
                </a:lnTo>
                <a:close/>
              </a:path>
              <a:path w="20320" h="90170">
                <a:moveTo>
                  <a:pt x="19811" y="79235"/>
                </a:moveTo>
                <a:lnTo>
                  <a:pt x="9144" y="79235"/>
                </a:lnTo>
                <a:lnTo>
                  <a:pt x="19811" y="89903"/>
                </a:lnTo>
                <a:lnTo>
                  <a:pt x="19811" y="79235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6" name="object 376"/>
          <p:cNvSpPr/>
          <p:nvPr/>
        </p:nvSpPr>
        <p:spPr>
          <a:xfrm>
            <a:off x="8493700" y="2649682"/>
            <a:ext cx="0" cy="187036"/>
          </a:xfrm>
          <a:custGeom>
            <a:avLst/>
            <a:gdLst/>
            <a:ahLst/>
            <a:cxnLst/>
            <a:rect l="l" t="t" r="r" b="b"/>
            <a:pathLst>
              <a:path h="274320">
                <a:moveTo>
                  <a:pt x="0" y="0"/>
                </a:moveTo>
                <a:lnTo>
                  <a:pt x="0" y="274307"/>
                </a:lnTo>
              </a:path>
            </a:pathLst>
          </a:custGeom>
          <a:ln w="19812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7" name="object 377"/>
          <p:cNvSpPr/>
          <p:nvPr/>
        </p:nvSpPr>
        <p:spPr>
          <a:xfrm>
            <a:off x="8486947" y="2594610"/>
            <a:ext cx="13855" cy="50223"/>
          </a:xfrm>
          <a:custGeom>
            <a:avLst/>
            <a:gdLst/>
            <a:ahLst/>
            <a:cxnLst/>
            <a:rect l="l" t="t" r="r" b="b"/>
            <a:pathLst>
              <a:path w="20320" h="73660">
                <a:moveTo>
                  <a:pt x="19799" y="0"/>
                </a:moveTo>
                <a:lnTo>
                  <a:pt x="7620" y="0"/>
                </a:lnTo>
                <a:lnTo>
                  <a:pt x="7620" y="73151"/>
                </a:lnTo>
                <a:lnTo>
                  <a:pt x="19799" y="73151"/>
                </a:lnTo>
                <a:lnTo>
                  <a:pt x="19799" y="0"/>
                </a:lnTo>
                <a:close/>
              </a:path>
              <a:path w="20320" h="73660">
                <a:moveTo>
                  <a:pt x="4572" y="0"/>
                </a:moveTo>
                <a:lnTo>
                  <a:pt x="0" y="0"/>
                </a:lnTo>
                <a:lnTo>
                  <a:pt x="0" y="73151"/>
                </a:lnTo>
                <a:lnTo>
                  <a:pt x="4572" y="73151"/>
                </a:lnTo>
                <a:lnTo>
                  <a:pt x="4572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8" name="object 378"/>
          <p:cNvSpPr/>
          <p:nvPr/>
        </p:nvSpPr>
        <p:spPr>
          <a:xfrm>
            <a:off x="8486947" y="2592016"/>
            <a:ext cx="13855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1" y="0"/>
                </a:lnTo>
              </a:path>
            </a:pathLst>
          </a:custGeom>
          <a:ln w="7607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9" name="object 379"/>
          <p:cNvSpPr/>
          <p:nvPr/>
        </p:nvSpPr>
        <p:spPr>
          <a:xfrm>
            <a:off x="8486947" y="2893344"/>
            <a:ext cx="13855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1" y="0"/>
                </a:lnTo>
              </a:path>
            </a:pathLst>
          </a:custGeom>
          <a:ln w="7607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80" name="object 380"/>
          <p:cNvSpPr/>
          <p:nvPr/>
        </p:nvSpPr>
        <p:spPr>
          <a:xfrm>
            <a:off x="8486947" y="2839311"/>
            <a:ext cx="13855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1" y="0"/>
                </a:lnTo>
              </a:path>
            </a:pathLst>
          </a:custGeom>
          <a:ln w="7607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81" name="object 381"/>
          <p:cNvSpPr/>
          <p:nvPr/>
        </p:nvSpPr>
        <p:spPr>
          <a:xfrm>
            <a:off x="8486947" y="2647079"/>
            <a:ext cx="13855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1" y="0"/>
                </a:lnTo>
              </a:path>
            </a:pathLst>
          </a:custGeom>
          <a:ln w="7607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82" name="object 382"/>
          <p:cNvSpPr/>
          <p:nvPr/>
        </p:nvSpPr>
        <p:spPr>
          <a:xfrm>
            <a:off x="8388234" y="2894903"/>
            <a:ext cx="98714" cy="0"/>
          </a:xfrm>
          <a:custGeom>
            <a:avLst/>
            <a:gdLst/>
            <a:ahLst/>
            <a:cxnLst/>
            <a:rect l="l" t="t" r="r" b="b"/>
            <a:pathLst>
              <a:path w="144779">
                <a:moveTo>
                  <a:pt x="0" y="0"/>
                </a:moveTo>
                <a:lnTo>
                  <a:pt x="14476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83" name="object 383"/>
          <p:cNvSpPr/>
          <p:nvPr/>
        </p:nvSpPr>
        <p:spPr>
          <a:xfrm>
            <a:off x="8378883" y="2890750"/>
            <a:ext cx="121660" cy="13855"/>
          </a:xfrm>
          <a:custGeom>
            <a:avLst/>
            <a:gdLst/>
            <a:ahLst/>
            <a:cxnLst/>
            <a:rect l="l" t="t" r="r" b="b"/>
            <a:pathLst>
              <a:path w="178434" h="20320">
                <a:moveTo>
                  <a:pt x="158496" y="0"/>
                </a:moveTo>
                <a:lnTo>
                  <a:pt x="13716" y="0"/>
                </a:lnTo>
                <a:lnTo>
                  <a:pt x="13716" y="4572"/>
                </a:lnTo>
                <a:lnTo>
                  <a:pt x="158496" y="4572"/>
                </a:lnTo>
                <a:lnTo>
                  <a:pt x="158496" y="0"/>
                </a:lnTo>
                <a:close/>
              </a:path>
              <a:path w="178434" h="20320">
                <a:moveTo>
                  <a:pt x="6096" y="0"/>
                </a:moveTo>
                <a:lnTo>
                  <a:pt x="0" y="0"/>
                </a:lnTo>
                <a:lnTo>
                  <a:pt x="6096" y="6096"/>
                </a:lnTo>
                <a:lnTo>
                  <a:pt x="6096" y="0"/>
                </a:lnTo>
                <a:close/>
              </a:path>
              <a:path w="178434" h="20320">
                <a:moveTo>
                  <a:pt x="167640" y="7620"/>
                </a:moveTo>
                <a:lnTo>
                  <a:pt x="166116" y="7620"/>
                </a:lnTo>
                <a:lnTo>
                  <a:pt x="166116" y="19799"/>
                </a:lnTo>
                <a:lnTo>
                  <a:pt x="178307" y="18287"/>
                </a:lnTo>
                <a:lnTo>
                  <a:pt x="167640" y="7620"/>
                </a:lnTo>
                <a:close/>
              </a:path>
              <a:path w="178434" h="20320">
                <a:moveTo>
                  <a:pt x="158496" y="7620"/>
                </a:moveTo>
                <a:lnTo>
                  <a:pt x="18288" y="7620"/>
                </a:lnTo>
                <a:lnTo>
                  <a:pt x="18288" y="15240"/>
                </a:lnTo>
                <a:lnTo>
                  <a:pt x="15240" y="15240"/>
                </a:lnTo>
                <a:lnTo>
                  <a:pt x="18288" y="18287"/>
                </a:lnTo>
                <a:lnTo>
                  <a:pt x="157454" y="19799"/>
                </a:lnTo>
                <a:lnTo>
                  <a:pt x="158496" y="19799"/>
                </a:lnTo>
                <a:lnTo>
                  <a:pt x="158496" y="762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84" name="object 384"/>
          <p:cNvSpPr/>
          <p:nvPr/>
        </p:nvSpPr>
        <p:spPr>
          <a:xfrm>
            <a:off x="8383039" y="2890750"/>
            <a:ext cx="5195" cy="13855"/>
          </a:xfrm>
          <a:custGeom>
            <a:avLst/>
            <a:gdLst/>
            <a:ahLst/>
            <a:cxnLst/>
            <a:rect l="l" t="t" r="r" b="b"/>
            <a:pathLst>
              <a:path w="7620" h="20320">
                <a:moveTo>
                  <a:pt x="7607" y="0"/>
                </a:moveTo>
                <a:lnTo>
                  <a:pt x="0" y="0"/>
                </a:lnTo>
                <a:lnTo>
                  <a:pt x="0" y="7620"/>
                </a:lnTo>
                <a:lnTo>
                  <a:pt x="7607" y="7620"/>
                </a:lnTo>
                <a:lnTo>
                  <a:pt x="7607" y="0"/>
                </a:lnTo>
                <a:close/>
              </a:path>
              <a:path w="7620" h="20320">
                <a:moveTo>
                  <a:pt x="7607" y="15240"/>
                </a:moveTo>
                <a:lnTo>
                  <a:pt x="0" y="15240"/>
                </a:lnTo>
                <a:lnTo>
                  <a:pt x="0" y="19799"/>
                </a:lnTo>
                <a:lnTo>
                  <a:pt x="7607" y="19799"/>
                </a:lnTo>
                <a:lnTo>
                  <a:pt x="7607" y="1524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85" name="object 385"/>
          <p:cNvSpPr/>
          <p:nvPr/>
        </p:nvSpPr>
        <p:spPr>
          <a:xfrm>
            <a:off x="8486948" y="2900098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07" y="0"/>
                </a:lnTo>
              </a:path>
            </a:pathLst>
          </a:custGeom>
          <a:ln w="12179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86" name="object 386"/>
          <p:cNvSpPr/>
          <p:nvPr/>
        </p:nvSpPr>
        <p:spPr>
          <a:xfrm>
            <a:off x="8381995" y="2901142"/>
            <a:ext cx="0" cy="97848"/>
          </a:xfrm>
          <a:custGeom>
            <a:avLst/>
            <a:gdLst/>
            <a:ahLst/>
            <a:cxnLst/>
            <a:rect l="l" t="t" r="r" b="b"/>
            <a:pathLst>
              <a:path h="143510">
                <a:moveTo>
                  <a:pt x="0" y="0"/>
                </a:moveTo>
                <a:lnTo>
                  <a:pt x="0" y="143243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87" name="object 387"/>
          <p:cNvSpPr/>
          <p:nvPr/>
        </p:nvSpPr>
        <p:spPr>
          <a:xfrm>
            <a:off x="8381995" y="3004020"/>
            <a:ext cx="0" cy="98714"/>
          </a:xfrm>
          <a:custGeom>
            <a:avLst/>
            <a:gdLst/>
            <a:ahLst/>
            <a:cxnLst/>
            <a:rect l="l" t="t" r="r" b="b"/>
            <a:pathLst>
              <a:path h="144779">
                <a:moveTo>
                  <a:pt x="0" y="0"/>
                </a:moveTo>
                <a:lnTo>
                  <a:pt x="0" y="144767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88" name="object 388"/>
          <p:cNvSpPr/>
          <p:nvPr/>
        </p:nvSpPr>
        <p:spPr>
          <a:xfrm>
            <a:off x="8381995" y="3107921"/>
            <a:ext cx="0" cy="100013"/>
          </a:xfrm>
          <a:custGeom>
            <a:avLst/>
            <a:gdLst/>
            <a:ahLst/>
            <a:cxnLst/>
            <a:rect l="l" t="t" r="r" b="b"/>
            <a:pathLst>
              <a:path h="146685">
                <a:moveTo>
                  <a:pt x="0" y="0"/>
                </a:moveTo>
                <a:lnTo>
                  <a:pt x="0" y="14629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89" name="object 389"/>
          <p:cNvSpPr/>
          <p:nvPr/>
        </p:nvSpPr>
        <p:spPr>
          <a:xfrm>
            <a:off x="8381995" y="3212869"/>
            <a:ext cx="0" cy="100013"/>
          </a:xfrm>
          <a:custGeom>
            <a:avLst/>
            <a:gdLst/>
            <a:ahLst/>
            <a:cxnLst/>
            <a:rect l="l" t="t" r="r" b="b"/>
            <a:pathLst>
              <a:path h="146685">
                <a:moveTo>
                  <a:pt x="0" y="0"/>
                </a:moveTo>
                <a:lnTo>
                  <a:pt x="0" y="14629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90" name="object 390"/>
          <p:cNvSpPr/>
          <p:nvPr/>
        </p:nvSpPr>
        <p:spPr>
          <a:xfrm>
            <a:off x="8381995" y="3317817"/>
            <a:ext cx="0" cy="100013"/>
          </a:xfrm>
          <a:custGeom>
            <a:avLst/>
            <a:gdLst/>
            <a:ahLst/>
            <a:cxnLst/>
            <a:rect l="l" t="t" r="r" b="b"/>
            <a:pathLst>
              <a:path h="146685">
                <a:moveTo>
                  <a:pt x="0" y="0"/>
                </a:moveTo>
                <a:lnTo>
                  <a:pt x="0" y="146303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91" name="object 391"/>
          <p:cNvSpPr/>
          <p:nvPr/>
        </p:nvSpPr>
        <p:spPr>
          <a:xfrm>
            <a:off x="8381995" y="3422765"/>
            <a:ext cx="0" cy="100013"/>
          </a:xfrm>
          <a:custGeom>
            <a:avLst/>
            <a:gdLst/>
            <a:ahLst/>
            <a:cxnLst/>
            <a:rect l="l" t="t" r="r" b="b"/>
            <a:pathLst>
              <a:path h="146685">
                <a:moveTo>
                  <a:pt x="0" y="0"/>
                </a:moveTo>
                <a:lnTo>
                  <a:pt x="0" y="14629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92" name="object 392"/>
          <p:cNvSpPr/>
          <p:nvPr/>
        </p:nvSpPr>
        <p:spPr>
          <a:xfrm>
            <a:off x="8381995" y="3527722"/>
            <a:ext cx="0" cy="98714"/>
          </a:xfrm>
          <a:custGeom>
            <a:avLst/>
            <a:gdLst/>
            <a:ahLst/>
            <a:cxnLst/>
            <a:rect l="l" t="t" r="r" b="b"/>
            <a:pathLst>
              <a:path h="144779">
                <a:moveTo>
                  <a:pt x="0" y="0"/>
                </a:moveTo>
                <a:lnTo>
                  <a:pt x="0" y="144767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93" name="object 393"/>
          <p:cNvSpPr/>
          <p:nvPr/>
        </p:nvSpPr>
        <p:spPr>
          <a:xfrm>
            <a:off x="8381995" y="3631622"/>
            <a:ext cx="0" cy="100013"/>
          </a:xfrm>
          <a:custGeom>
            <a:avLst/>
            <a:gdLst/>
            <a:ahLst/>
            <a:cxnLst/>
            <a:rect l="l" t="t" r="r" b="b"/>
            <a:pathLst>
              <a:path h="146685">
                <a:moveTo>
                  <a:pt x="0" y="0"/>
                </a:moveTo>
                <a:lnTo>
                  <a:pt x="0" y="14629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94" name="object 394"/>
          <p:cNvSpPr/>
          <p:nvPr/>
        </p:nvSpPr>
        <p:spPr>
          <a:xfrm>
            <a:off x="8377843" y="2890748"/>
            <a:ext cx="13855" cy="108239"/>
          </a:xfrm>
          <a:custGeom>
            <a:avLst/>
            <a:gdLst/>
            <a:ahLst/>
            <a:cxnLst/>
            <a:rect l="l" t="t" r="r" b="b"/>
            <a:pathLst>
              <a:path w="20320" h="158750">
                <a:moveTo>
                  <a:pt x="1524" y="0"/>
                </a:moveTo>
                <a:lnTo>
                  <a:pt x="0" y="0"/>
                </a:lnTo>
                <a:lnTo>
                  <a:pt x="0" y="7620"/>
                </a:lnTo>
                <a:lnTo>
                  <a:pt x="7620" y="6108"/>
                </a:lnTo>
                <a:lnTo>
                  <a:pt x="1524" y="0"/>
                </a:lnTo>
                <a:close/>
              </a:path>
              <a:path w="20320" h="158750">
                <a:moveTo>
                  <a:pt x="16764" y="15252"/>
                </a:moveTo>
                <a:lnTo>
                  <a:pt x="15240" y="15252"/>
                </a:lnTo>
                <a:lnTo>
                  <a:pt x="15240" y="19824"/>
                </a:lnTo>
                <a:lnTo>
                  <a:pt x="7620" y="19824"/>
                </a:lnTo>
                <a:lnTo>
                  <a:pt x="7620" y="158483"/>
                </a:lnTo>
                <a:lnTo>
                  <a:pt x="19812" y="158483"/>
                </a:lnTo>
                <a:lnTo>
                  <a:pt x="19812" y="18287"/>
                </a:lnTo>
                <a:lnTo>
                  <a:pt x="16764" y="15252"/>
                </a:lnTo>
                <a:close/>
              </a:path>
              <a:path w="20320" h="158750">
                <a:moveTo>
                  <a:pt x="4572" y="15239"/>
                </a:moveTo>
                <a:lnTo>
                  <a:pt x="0" y="15239"/>
                </a:lnTo>
                <a:lnTo>
                  <a:pt x="0" y="158483"/>
                </a:lnTo>
                <a:lnTo>
                  <a:pt x="4572" y="158483"/>
                </a:lnTo>
                <a:lnTo>
                  <a:pt x="4572" y="15239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95" name="object 395"/>
          <p:cNvSpPr/>
          <p:nvPr/>
        </p:nvSpPr>
        <p:spPr>
          <a:xfrm>
            <a:off x="8387191" y="3004020"/>
            <a:ext cx="0" cy="98714"/>
          </a:xfrm>
          <a:custGeom>
            <a:avLst/>
            <a:gdLst/>
            <a:ahLst/>
            <a:cxnLst/>
            <a:rect l="l" t="t" r="r" b="b"/>
            <a:pathLst>
              <a:path h="144779">
                <a:moveTo>
                  <a:pt x="0" y="0"/>
                </a:moveTo>
                <a:lnTo>
                  <a:pt x="0" y="144767"/>
                </a:lnTo>
              </a:path>
            </a:pathLst>
          </a:custGeom>
          <a:ln w="12179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96" name="object 396"/>
          <p:cNvSpPr/>
          <p:nvPr/>
        </p:nvSpPr>
        <p:spPr>
          <a:xfrm>
            <a:off x="8379402" y="3004020"/>
            <a:ext cx="0" cy="98714"/>
          </a:xfrm>
          <a:custGeom>
            <a:avLst/>
            <a:gdLst/>
            <a:ahLst/>
            <a:cxnLst/>
            <a:rect l="l" t="t" r="r" b="b"/>
            <a:pathLst>
              <a:path h="144779">
                <a:moveTo>
                  <a:pt x="0" y="0"/>
                </a:moveTo>
                <a:lnTo>
                  <a:pt x="0" y="144767"/>
                </a:lnTo>
              </a:path>
            </a:pathLst>
          </a:custGeom>
          <a:ln w="4572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97" name="object 397"/>
          <p:cNvSpPr/>
          <p:nvPr/>
        </p:nvSpPr>
        <p:spPr>
          <a:xfrm>
            <a:off x="8387191" y="3107921"/>
            <a:ext cx="0" cy="100013"/>
          </a:xfrm>
          <a:custGeom>
            <a:avLst/>
            <a:gdLst/>
            <a:ahLst/>
            <a:cxnLst/>
            <a:rect l="l" t="t" r="r" b="b"/>
            <a:pathLst>
              <a:path h="146685">
                <a:moveTo>
                  <a:pt x="0" y="0"/>
                </a:moveTo>
                <a:lnTo>
                  <a:pt x="0" y="146291"/>
                </a:lnTo>
              </a:path>
            </a:pathLst>
          </a:custGeom>
          <a:ln w="12179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98" name="object 398"/>
          <p:cNvSpPr/>
          <p:nvPr/>
        </p:nvSpPr>
        <p:spPr>
          <a:xfrm>
            <a:off x="8379402" y="3107921"/>
            <a:ext cx="0" cy="100013"/>
          </a:xfrm>
          <a:custGeom>
            <a:avLst/>
            <a:gdLst/>
            <a:ahLst/>
            <a:cxnLst/>
            <a:rect l="l" t="t" r="r" b="b"/>
            <a:pathLst>
              <a:path h="146685">
                <a:moveTo>
                  <a:pt x="0" y="0"/>
                </a:moveTo>
                <a:lnTo>
                  <a:pt x="0" y="146291"/>
                </a:lnTo>
              </a:path>
            </a:pathLst>
          </a:custGeom>
          <a:ln w="4572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99" name="object 399"/>
          <p:cNvSpPr/>
          <p:nvPr/>
        </p:nvSpPr>
        <p:spPr>
          <a:xfrm>
            <a:off x="8387191" y="3212869"/>
            <a:ext cx="0" cy="100013"/>
          </a:xfrm>
          <a:custGeom>
            <a:avLst/>
            <a:gdLst/>
            <a:ahLst/>
            <a:cxnLst/>
            <a:rect l="l" t="t" r="r" b="b"/>
            <a:pathLst>
              <a:path h="146685">
                <a:moveTo>
                  <a:pt x="0" y="0"/>
                </a:moveTo>
                <a:lnTo>
                  <a:pt x="0" y="146291"/>
                </a:lnTo>
              </a:path>
            </a:pathLst>
          </a:custGeom>
          <a:ln w="12179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00" name="object 400"/>
          <p:cNvSpPr/>
          <p:nvPr/>
        </p:nvSpPr>
        <p:spPr>
          <a:xfrm>
            <a:off x="8379402" y="3212869"/>
            <a:ext cx="0" cy="100013"/>
          </a:xfrm>
          <a:custGeom>
            <a:avLst/>
            <a:gdLst/>
            <a:ahLst/>
            <a:cxnLst/>
            <a:rect l="l" t="t" r="r" b="b"/>
            <a:pathLst>
              <a:path h="146685">
                <a:moveTo>
                  <a:pt x="0" y="0"/>
                </a:moveTo>
                <a:lnTo>
                  <a:pt x="0" y="146291"/>
                </a:lnTo>
              </a:path>
            </a:pathLst>
          </a:custGeom>
          <a:ln w="4572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01" name="object 401"/>
          <p:cNvSpPr/>
          <p:nvPr/>
        </p:nvSpPr>
        <p:spPr>
          <a:xfrm>
            <a:off x="8387191" y="3317817"/>
            <a:ext cx="0" cy="100013"/>
          </a:xfrm>
          <a:custGeom>
            <a:avLst/>
            <a:gdLst/>
            <a:ahLst/>
            <a:cxnLst/>
            <a:rect l="l" t="t" r="r" b="b"/>
            <a:pathLst>
              <a:path h="146685">
                <a:moveTo>
                  <a:pt x="0" y="0"/>
                </a:moveTo>
                <a:lnTo>
                  <a:pt x="0" y="146303"/>
                </a:lnTo>
              </a:path>
            </a:pathLst>
          </a:custGeom>
          <a:ln w="12179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02" name="object 402"/>
          <p:cNvSpPr/>
          <p:nvPr/>
        </p:nvSpPr>
        <p:spPr>
          <a:xfrm>
            <a:off x="8379402" y="3317817"/>
            <a:ext cx="0" cy="100013"/>
          </a:xfrm>
          <a:custGeom>
            <a:avLst/>
            <a:gdLst/>
            <a:ahLst/>
            <a:cxnLst/>
            <a:rect l="l" t="t" r="r" b="b"/>
            <a:pathLst>
              <a:path h="146685">
                <a:moveTo>
                  <a:pt x="0" y="0"/>
                </a:moveTo>
                <a:lnTo>
                  <a:pt x="0" y="146303"/>
                </a:lnTo>
              </a:path>
            </a:pathLst>
          </a:custGeom>
          <a:ln w="4572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03" name="object 403"/>
          <p:cNvSpPr/>
          <p:nvPr/>
        </p:nvSpPr>
        <p:spPr>
          <a:xfrm>
            <a:off x="8387191" y="3422765"/>
            <a:ext cx="0" cy="100013"/>
          </a:xfrm>
          <a:custGeom>
            <a:avLst/>
            <a:gdLst/>
            <a:ahLst/>
            <a:cxnLst/>
            <a:rect l="l" t="t" r="r" b="b"/>
            <a:pathLst>
              <a:path h="146685">
                <a:moveTo>
                  <a:pt x="0" y="0"/>
                </a:moveTo>
                <a:lnTo>
                  <a:pt x="0" y="146291"/>
                </a:lnTo>
              </a:path>
            </a:pathLst>
          </a:custGeom>
          <a:ln w="12179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04" name="object 404"/>
          <p:cNvSpPr/>
          <p:nvPr/>
        </p:nvSpPr>
        <p:spPr>
          <a:xfrm>
            <a:off x="8379402" y="3422765"/>
            <a:ext cx="0" cy="100013"/>
          </a:xfrm>
          <a:custGeom>
            <a:avLst/>
            <a:gdLst/>
            <a:ahLst/>
            <a:cxnLst/>
            <a:rect l="l" t="t" r="r" b="b"/>
            <a:pathLst>
              <a:path h="146685">
                <a:moveTo>
                  <a:pt x="0" y="0"/>
                </a:moveTo>
                <a:lnTo>
                  <a:pt x="0" y="146291"/>
                </a:lnTo>
              </a:path>
            </a:pathLst>
          </a:custGeom>
          <a:ln w="4572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05" name="object 405"/>
          <p:cNvSpPr/>
          <p:nvPr/>
        </p:nvSpPr>
        <p:spPr>
          <a:xfrm>
            <a:off x="8387191" y="3527722"/>
            <a:ext cx="0" cy="98714"/>
          </a:xfrm>
          <a:custGeom>
            <a:avLst/>
            <a:gdLst/>
            <a:ahLst/>
            <a:cxnLst/>
            <a:rect l="l" t="t" r="r" b="b"/>
            <a:pathLst>
              <a:path h="144779">
                <a:moveTo>
                  <a:pt x="0" y="0"/>
                </a:moveTo>
                <a:lnTo>
                  <a:pt x="0" y="144767"/>
                </a:lnTo>
              </a:path>
            </a:pathLst>
          </a:custGeom>
          <a:ln w="12179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06" name="object 406"/>
          <p:cNvSpPr/>
          <p:nvPr/>
        </p:nvSpPr>
        <p:spPr>
          <a:xfrm>
            <a:off x="8379402" y="3527722"/>
            <a:ext cx="0" cy="98714"/>
          </a:xfrm>
          <a:custGeom>
            <a:avLst/>
            <a:gdLst/>
            <a:ahLst/>
            <a:cxnLst/>
            <a:rect l="l" t="t" r="r" b="b"/>
            <a:pathLst>
              <a:path h="144779">
                <a:moveTo>
                  <a:pt x="0" y="0"/>
                </a:moveTo>
                <a:lnTo>
                  <a:pt x="0" y="144767"/>
                </a:lnTo>
              </a:path>
            </a:pathLst>
          </a:custGeom>
          <a:ln w="4572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07" name="object 407"/>
          <p:cNvSpPr/>
          <p:nvPr/>
        </p:nvSpPr>
        <p:spPr>
          <a:xfrm>
            <a:off x="8387191" y="3631622"/>
            <a:ext cx="0" cy="100013"/>
          </a:xfrm>
          <a:custGeom>
            <a:avLst/>
            <a:gdLst/>
            <a:ahLst/>
            <a:cxnLst/>
            <a:rect l="l" t="t" r="r" b="b"/>
            <a:pathLst>
              <a:path h="146685">
                <a:moveTo>
                  <a:pt x="0" y="0"/>
                </a:moveTo>
                <a:lnTo>
                  <a:pt x="0" y="146291"/>
                </a:lnTo>
              </a:path>
            </a:pathLst>
          </a:custGeom>
          <a:ln w="12179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08" name="object 408"/>
          <p:cNvSpPr/>
          <p:nvPr/>
        </p:nvSpPr>
        <p:spPr>
          <a:xfrm>
            <a:off x="8379402" y="3631622"/>
            <a:ext cx="0" cy="100013"/>
          </a:xfrm>
          <a:custGeom>
            <a:avLst/>
            <a:gdLst/>
            <a:ahLst/>
            <a:cxnLst/>
            <a:rect l="l" t="t" r="r" b="b"/>
            <a:pathLst>
              <a:path h="146685">
                <a:moveTo>
                  <a:pt x="0" y="0"/>
                </a:moveTo>
                <a:lnTo>
                  <a:pt x="0" y="146291"/>
                </a:lnTo>
              </a:path>
            </a:pathLst>
          </a:custGeom>
          <a:ln w="4572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09" name="object 409"/>
          <p:cNvSpPr/>
          <p:nvPr/>
        </p:nvSpPr>
        <p:spPr>
          <a:xfrm>
            <a:off x="8377843" y="2898539"/>
            <a:ext cx="13855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1" y="0"/>
                </a:lnTo>
              </a:path>
            </a:pathLst>
          </a:custGeom>
          <a:ln w="7607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10" name="object 410"/>
          <p:cNvSpPr/>
          <p:nvPr/>
        </p:nvSpPr>
        <p:spPr>
          <a:xfrm>
            <a:off x="8377843" y="3001409"/>
            <a:ext cx="13855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1" y="0"/>
                </a:lnTo>
              </a:path>
            </a:pathLst>
          </a:custGeom>
          <a:ln w="7607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11" name="object 411"/>
          <p:cNvSpPr/>
          <p:nvPr/>
        </p:nvSpPr>
        <p:spPr>
          <a:xfrm>
            <a:off x="8377843" y="3105318"/>
            <a:ext cx="13855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1" y="0"/>
                </a:lnTo>
              </a:path>
            </a:pathLst>
          </a:custGeom>
          <a:ln w="7607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12" name="object 412"/>
          <p:cNvSpPr/>
          <p:nvPr/>
        </p:nvSpPr>
        <p:spPr>
          <a:xfrm>
            <a:off x="8377843" y="3210267"/>
            <a:ext cx="13855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1" y="0"/>
                </a:lnTo>
              </a:path>
            </a:pathLst>
          </a:custGeom>
          <a:ln w="7607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13" name="object 413"/>
          <p:cNvSpPr/>
          <p:nvPr/>
        </p:nvSpPr>
        <p:spPr>
          <a:xfrm>
            <a:off x="8377843" y="3315224"/>
            <a:ext cx="13855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1" y="0"/>
                </a:lnTo>
              </a:path>
            </a:pathLst>
          </a:custGeom>
          <a:ln w="7607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14" name="object 414"/>
          <p:cNvSpPr/>
          <p:nvPr/>
        </p:nvSpPr>
        <p:spPr>
          <a:xfrm>
            <a:off x="8377843" y="3420163"/>
            <a:ext cx="13855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1" y="0"/>
                </a:lnTo>
              </a:path>
            </a:pathLst>
          </a:custGeom>
          <a:ln w="7607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15" name="object 415"/>
          <p:cNvSpPr/>
          <p:nvPr/>
        </p:nvSpPr>
        <p:spPr>
          <a:xfrm>
            <a:off x="8377843" y="3525111"/>
            <a:ext cx="13855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1" y="0"/>
                </a:lnTo>
              </a:path>
            </a:pathLst>
          </a:custGeom>
          <a:ln w="7607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16" name="object 416"/>
          <p:cNvSpPr/>
          <p:nvPr/>
        </p:nvSpPr>
        <p:spPr>
          <a:xfrm>
            <a:off x="8377843" y="3629020"/>
            <a:ext cx="13855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1" y="0"/>
                </a:lnTo>
              </a:path>
            </a:pathLst>
          </a:custGeom>
          <a:ln w="7607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17" name="object 417"/>
          <p:cNvSpPr/>
          <p:nvPr/>
        </p:nvSpPr>
        <p:spPr>
          <a:xfrm>
            <a:off x="8377843" y="3733968"/>
            <a:ext cx="13855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1" y="0"/>
                </a:lnTo>
              </a:path>
            </a:pathLst>
          </a:custGeom>
          <a:ln w="7607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18" name="object 418"/>
          <p:cNvSpPr/>
          <p:nvPr/>
        </p:nvSpPr>
        <p:spPr>
          <a:xfrm>
            <a:off x="8388234" y="3741762"/>
            <a:ext cx="98714" cy="0"/>
          </a:xfrm>
          <a:custGeom>
            <a:avLst/>
            <a:gdLst/>
            <a:ahLst/>
            <a:cxnLst/>
            <a:rect l="l" t="t" r="r" b="b"/>
            <a:pathLst>
              <a:path w="144779">
                <a:moveTo>
                  <a:pt x="0" y="0"/>
                </a:moveTo>
                <a:lnTo>
                  <a:pt x="14476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19" name="object 419"/>
          <p:cNvSpPr/>
          <p:nvPr/>
        </p:nvSpPr>
        <p:spPr>
          <a:xfrm>
            <a:off x="8377847" y="3732412"/>
            <a:ext cx="121660" cy="13855"/>
          </a:xfrm>
          <a:custGeom>
            <a:avLst/>
            <a:gdLst/>
            <a:ahLst/>
            <a:cxnLst/>
            <a:rect l="l" t="t" r="r" b="b"/>
            <a:pathLst>
              <a:path w="178434" h="20320">
                <a:moveTo>
                  <a:pt x="178295" y="0"/>
                </a:moveTo>
                <a:lnTo>
                  <a:pt x="167640" y="0"/>
                </a:lnTo>
                <a:lnTo>
                  <a:pt x="167640" y="10680"/>
                </a:lnTo>
                <a:lnTo>
                  <a:pt x="178295" y="12"/>
                </a:lnTo>
                <a:close/>
              </a:path>
              <a:path w="178434" h="20320">
                <a:moveTo>
                  <a:pt x="160020" y="0"/>
                </a:moveTo>
                <a:lnTo>
                  <a:pt x="19799" y="0"/>
                </a:lnTo>
                <a:lnTo>
                  <a:pt x="19799" y="6108"/>
                </a:lnTo>
                <a:lnTo>
                  <a:pt x="15227" y="6108"/>
                </a:lnTo>
                <a:lnTo>
                  <a:pt x="15227" y="12192"/>
                </a:lnTo>
                <a:lnTo>
                  <a:pt x="160020" y="12192"/>
                </a:lnTo>
                <a:lnTo>
                  <a:pt x="160020" y="0"/>
                </a:lnTo>
                <a:close/>
              </a:path>
              <a:path w="178434" h="20320">
                <a:moveTo>
                  <a:pt x="7620" y="12192"/>
                </a:moveTo>
                <a:lnTo>
                  <a:pt x="6083" y="12192"/>
                </a:lnTo>
                <a:lnTo>
                  <a:pt x="0" y="18288"/>
                </a:lnTo>
                <a:lnTo>
                  <a:pt x="7569" y="19812"/>
                </a:lnTo>
                <a:lnTo>
                  <a:pt x="7620" y="12192"/>
                </a:lnTo>
                <a:close/>
              </a:path>
              <a:path w="178434" h="20320">
                <a:moveTo>
                  <a:pt x="160007" y="15252"/>
                </a:moveTo>
                <a:lnTo>
                  <a:pt x="15227" y="15252"/>
                </a:lnTo>
                <a:lnTo>
                  <a:pt x="15227" y="19812"/>
                </a:lnTo>
                <a:lnTo>
                  <a:pt x="160007" y="19812"/>
                </a:lnTo>
                <a:lnTo>
                  <a:pt x="160007" y="15252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20" name="object 420"/>
          <p:cNvSpPr/>
          <p:nvPr/>
        </p:nvSpPr>
        <p:spPr>
          <a:xfrm>
            <a:off x="8486948" y="3736566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07" y="0"/>
                </a:lnTo>
              </a:path>
            </a:pathLst>
          </a:custGeom>
          <a:ln w="12179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21" name="object 421"/>
          <p:cNvSpPr/>
          <p:nvPr/>
        </p:nvSpPr>
        <p:spPr>
          <a:xfrm>
            <a:off x="8383039" y="3741242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07" y="0"/>
                </a:lnTo>
              </a:path>
            </a:pathLst>
          </a:custGeom>
          <a:ln w="13703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22" name="object 422"/>
          <p:cNvSpPr/>
          <p:nvPr/>
        </p:nvSpPr>
        <p:spPr>
          <a:xfrm>
            <a:off x="8491100" y="3745931"/>
            <a:ext cx="0" cy="51955"/>
          </a:xfrm>
          <a:custGeom>
            <a:avLst/>
            <a:gdLst/>
            <a:ahLst/>
            <a:cxnLst/>
            <a:rect l="l" t="t" r="r" b="b"/>
            <a:pathLst>
              <a:path h="76200">
                <a:moveTo>
                  <a:pt x="0" y="0"/>
                </a:moveTo>
                <a:lnTo>
                  <a:pt x="0" y="76187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23" name="object 423"/>
          <p:cNvSpPr/>
          <p:nvPr/>
        </p:nvSpPr>
        <p:spPr>
          <a:xfrm>
            <a:off x="8491100" y="3995313"/>
            <a:ext cx="0" cy="51955"/>
          </a:xfrm>
          <a:custGeom>
            <a:avLst/>
            <a:gdLst/>
            <a:ahLst/>
            <a:cxnLst/>
            <a:rect l="l" t="t" r="r" b="b"/>
            <a:pathLst>
              <a:path h="76200">
                <a:moveTo>
                  <a:pt x="0" y="0"/>
                </a:moveTo>
                <a:lnTo>
                  <a:pt x="0" y="76187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24" name="object 424"/>
          <p:cNvSpPr/>
          <p:nvPr/>
        </p:nvSpPr>
        <p:spPr>
          <a:xfrm>
            <a:off x="8486947" y="3732412"/>
            <a:ext cx="13855" cy="65809"/>
          </a:xfrm>
          <a:custGeom>
            <a:avLst/>
            <a:gdLst/>
            <a:ahLst/>
            <a:cxnLst/>
            <a:rect l="l" t="t" r="r" b="b"/>
            <a:pathLst>
              <a:path w="20320" h="96520">
                <a:moveTo>
                  <a:pt x="19812" y="0"/>
                </a:moveTo>
                <a:lnTo>
                  <a:pt x="18288" y="0"/>
                </a:lnTo>
                <a:lnTo>
                  <a:pt x="7620" y="10680"/>
                </a:lnTo>
                <a:lnTo>
                  <a:pt x="19812" y="12192"/>
                </a:lnTo>
                <a:lnTo>
                  <a:pt x="19812" y="0"/>
                </a:lnTo>
                <a:close/>
              </a:path>
              <a:path w="20320" h="96520">
                <a:moveTo>
                  <a:pt x="19799" y="19824"/>
                </a:moveTo>
                <a:lnTo>
                  <a:pt x="7620" y="19824"/>
                </a:lnTo>
                <a:lnTo>
                  <a:pt x="7620" y="96012"/>
                </a:lnTo>
                <a:lnTo>
                  <a:pt x="19799" y="96012"/>
                </a:lnTo>
                <a:lnTo>
                  <a:pt x="19799" y="19824"/>
                </a:lnTo>
                <a:close/>
              </a:path>
              <a:path w="20320" h="96520">
                <a:moveTo>
                  <a:pt x="4572" y="19824"/>
                </a:moveTo>
                <a:lnTo>
                  <a:pt x="0" y="19824"/>
                </a:lnTo>
                <a:lnTo>
                  <a:pt x="0" y="96012"/>
                </a:lnTo>
                <a:lnTo>
                  <a:pt x="4572" y="96012"/>
                </a:lnTo>
                <a:lnTo>
                  <a:pt x="4572" y="19824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25" name="object 425"/>
          <p:cNvSpPr/>
          <p:nvPr/>
        </p:nvSpPr>
        <p:spPr>
          <a:xfrm>
            <a:off x="8493700" y="3803073"/>
            <a:ext cx="0" cy="187036"/>
          </a:xfrm>
          <a:custGeom>
            <a:avLst/>
            <a:gdLst/>
            <a:ahLst/>
            <a:cxnLst/>
            <a:rect l="l" t="t" r="r" b="b"/>
            <a:pathLst>
              <a:path h="274320">
                <a:moveTo>
                  <a:pt x="0" y="0"/>
                </a:moveTo>
                <a:lnTo>
                  <a:pt x="0" y="274307"/>
                </a:lnTo>
              </a:path>
            </a:pathLst>
          </a:custGeom>
          <a:ln w="19812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26" name="object 426"/>
          <p:cNvSpPr/>
          <p:nvPr/>
        </p:nvSpPr>
        <p:spPr>
          <a:xfrm>
            <a:off x="8486947" y="3995313"/>
            <a:ext cx="13855" cy="64510"/>
          </a:xfrm>
          <a:custGeom>
            <a:avLst/>
            <a:gdLst/>
            <a:ahLst/>
            <a:cxnLst/>
            <a:rect l="l" t="t" r="r" b="b"/>
            <a:pathLst>
              <a:path w="20320" h="94614">
                <a:moveTo>
                  <a:pt x="19799" y="0"/>
                </a:moveTo>
                <a:lnTo>
                  <a:pt x="7620" y="0"/>
                </a:lnTo>
                <a:lnTo>
                  <a:pt x="7620" y="76187"/>
                </a:lnTo>
                <a:lnTo>
                  <a:pt x="19799" y="76187"/>
                </a:lnTo>
                <a:lnTo>
                  <a:pt x="19799" y="0"/>
                </a:lnTo>
                <a:close/>
              </a:path>
              <a:path w="20320" h="94614">
                <a:moveTo>
                  <a:pt x="4572" y="0"/>
                </a:moveTo>
                <a:lnTo>
                  <a:pt x="0" y="0"/>
                </a:lnTo>
                <a:lnTo>
                  <a:pt x="0" y="76187"/>
                </a:lnTo>
                <a:lnTo>
                  <a:pt x="4572" y="76187"/>
                </a:lnTo>
                <a:lnTo>
                  <a:pt x="4572" y="0"/>
                </a:lnTo>
                <a:close/>
              </a:path>
              <a:path w="20320" h="94614">
                <a:moveTo>
                  <a:pt x="19811" y="83807"/>
                </a:moveTo>
                <a:lnTo>
                  <a:pt x="9144" y="83807"/>
                </a:lnTo>
                <a:lnTo>
                  <a:pt x="19811" y="94475"/>
                </a:lnTo>
                <a:lnTo>
                  <a:pt x="19811" y="83807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27" name="object 427"/>
          <p:cNvSpPr/>
          <p:nvPr/>
        </p:nvSpPr>
        <p:spPr>
          <a:xfrm>
            <a:off x="8486947" y="4049852"/>
            <a:ext cx="13855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1" y="0"/>
                </a:lnTo>
              </a:path>
            </a:pathLst>
          </a:custGeom>
          <a:ln w="7607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28" name="object 428"/>
          <p:cNvSpPr/>
          <p:nvPr/>
        </p:nvSpPr>
        <p:spPr>
          <a:xfrm>
            <a:off x="8486947" y="3743320"/>
            <a:ext cx="13855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1" y="0"/>
                </a:lnTo>
              </a:path>
            </a:pathLst>
          </a:custGeom>
          <a:ln w="7607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29" name="object 429"/>
          <p:cNvSpPr/>
          <p:nvPr/>
        </p:nvSpPr>
        <p:spPr>
          <a:xfrm>
            <a:off x="8486947" y="3800470"/>
            <a:ext cx="13855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1" y="0"/>
                </a:lnTo>
              </a:path>
            </a:pathLst>
          </a:custGeom>
          <a:ln w="7607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30" name="object 430"/>
          <p:cNvSpPr/>
          <p:nvPr/>
        </p:nvSpPr>
        <p:spPr>
          <a:xfrm>
            <a:off x="8486947" y="3992702"/>
            <a:ext cx="13855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1" y="0"/>
                </a:lnTo>
              </a:path>
            </a:pathLst>
          </a:custGeom>
          <a:ln w="7607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31" name="object 431"/>
          <p:cNvSpPr/>
          <p:nvPr/>
        </p:nvSpPr>
        <p:spPr>
          <a:xfrm>
            <a:off x="8438111" y="4051411"/>
            <a:ext cx="48924" cy="0"/>
          </a:xfrm>
          <a:custGeom>
            <a:avLst/>
            <a:gdLst/>
            <a:ahLst/>
            <a:cxnLst/>
            <a:rect l="l" t="t" r="r" b="b"/>
            <a:pathLst>
              <a:path w="71754">
                <a:moveTo>
                  <a:pt x="0" y="0"/>
                </a:moveTo>
                <a:lnTo>
                  <a:pt x="7161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32" name="object 432"/>
          <p:cNvSpPr/>
          <p:nvPr/>
        </p:nvSpPr>
        <p:spPr>
          <a:xfrm>
            <a:off x="8438110" y="4047258"/>
            <a:ext cx="62345" cy="13855"/>
          </a:xfrm>
          <a:custGeom>
            <a:avLst/>
            <a:gdLst/>
            <a:ahLst/>
            <a:cxnLst/>
            <a:rect l="l" t="t" r="r" b="b"/>
            <a:pathLst>
              <a:path w="91440" h="20320">
                <a:moveTo>
                  <a:pt x="71627" y="0"/>
                </a:moveTo>
                <a:lnTo>
                  <a:pt x="0" y="0"/>
                </a:lnTo>
                <a:lnTo>
                  <a:pt x="0" y="4572"/>
                </a:lnTo>
                <a:lnTo>
                  <a:pt x="71627" y="4572"/>
                </a:lnTo>
                <a:lnTo>
                  <a:pt x="71627" y="0"/>
                </a:lnTo>
                <a:close/>
              </a:path>
              <a:path w="91440" h="20320">
                <a:moveTo>
                  <a:pt x="80772" y="7620"/>
                </a:moveTo>
                <a:lnTo>
                  <a:pt x="79248" y="7620"/>
                </a:lnTo>
                <a:lnTo>
                  <a:pt x="79248" y="19799"/>
                </a:lnTo>
                <a:lnTo>
                  <a:pt x="91439" y="18287"/>
                </a:lnTo>
                <a:lnTo>
                  <a:pt x="80772" y="7620"/>
                </a:lnTo>
                <a:close/>
              </a:path>
              <a:path w="91440" h="20320">
                <a:moveTo>
                  <a:pt x="71627" y="7620"/>
                </a:moveTo>
                <a:lnTo>
                  <a:pt x="0" y="7620"/>
                </a:lnTo>
                <a:lnTo>
                  <a:pt x="0" y="19799"/>
                </a:lnTo>
                <a:lnTo>
                  <a:pt x="71627" y="19799"/>
                </a:lnTo>
                <a:lnTo>
                  <a:pt x="71627" y="762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33" name="object 433"/>
          <p:cNvSpPr/>
          <p:nvPr/>
        </p:nvSpPr>
        <p:spPr>
          <a:xfrm>
            <a:off x="8377844" y="4047258"/>
            <a:ext cx="5195" cy="13855"/>
          </a:xfrm>
          <a:custGeom>
            <a:avLst/>
            <a:gdLst/>
            <a:ahLst/>
            <a:cxnLst/>
            <a:rect l="l" t="t" r="r" b="b"/>
            <a:pathLst>
              <a:path w="7620" h="20320">
                <a:moveTo>
                  <a:pt x="7607" y="0"/>
                </a:moveTo>
                <a:lnTo>
                  <a:pt x="0" y="0"/>
                </a:lnTo>
                <a:lnTo>
                  <a:pt x="0" y="7620"/>
                </a:lnTo>
                <a:lnTo>
                  <a:pt x="7607" y="7620"/>
                </a:lnTo>
                <a:lnTo>
                  <a:pt x="7607" y="0"/>
                </a:lnTo>
                <a:close/>
              </a:path>
              <a:path w="7620" h="20320">
                <a:moveTo>
                  <a:pt x="4572" y="15240"/>
                </a:moveTo>
                <a:lnTo>
                  <a:pt x="0" y="15240"/>
                </a:lnTo>
                <a:lnTo>
                  <a:pt x="0" y="19799"/>
                </a:lnTo>
                <a:lnTo>
                  <a:pt x="4572" y="19799"/>
                </a:lnTo>
                <a:lnTo>
                  <a:pt x="4572" y="1524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34" name="object 434"/>
          <p:cNvSpPr/>
          <p:nvPr/>
        </p:nvSpPr>
        <p:spPr>
          <a:xfrm>
            <a:off x="8486948" y="4056606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07" y="0"/>
                </a:lnTo>
              </a:path>
            </a:pathLst>
          </a:custGeom>
          <a:ln w="12179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35" name="object 435"/>
          <p:cNvSpPr/>
          <p:nvPr/>
        </p:nvSpPr>
        <p:spPr>
          <a:xfrm>
            <a:off x="8381995" y="4057658"/>
            <a:ext cx="0" cy="92652"/>
          </a:xfrm>
          <a:custGeom>
            <a:avLst/>
            <a:gdLst/>
            <a:ahLst/>
            <a:cxnLst/>
            <a:rect l="l" t="t" r="r" b="b"/>
            <a:pathLst>
              <a:path h="135889">
                <a:moveTo>
                  <a:pt x="0" y="0"/>
                </a:moveTo>
                <a:lnTo>
                  <a:pt x="0" y="135623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36" name="object 436"/>
          <p:cNvSpPr/>
          <p:nvPr/>
        </p:nvSpPr>
        <p:spPr>
          <a:xfrm>
            <a:off x="8381995" y="4155325"/>
            <a:ext cx="0" cy="100013"/>
          </a:xfrm>
          <a:custGeom>
            <a:avLst/>
            <a:gdLst/>
            <a:ahLst/>
            <a:cxnLst/>
            <a:rect l="l" t="t" r="r" b="b"/>
            <a:pathLst>
              <a:path h="146685">
                <a:moveTo>
                  <a:pt x="0" y="0"/>
                </a:moveTo>
                <a:lnTo>
                  <a:pt x="0" y="14629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37" name="object 437"/>
          <p:cNvSpPr/>
          <p:nvPr/>
        </p:nvSpPr>
        <p:spPr>
          <a:xfrm>
            <a:off x="8381995" y="4260273"/>
            <a:ext cx="0" cy="100013"/>
          </a:xfrm>
          <a:custGeom>
            <a:avLst/>
            <a:gdLst/>
            <a:ahLst/>
            <a:cxnLst/>
            <a:rect l="l" t="t" r="r" b="b"/>
            <a:pathLst>
              <a:path h="146685">
                <a:moveTo>
                  <a:pt x="0" y="0"/>
                </a:moveTo>
                <a:lnTo>
                  <a:pt x="0" y="14629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38" name="object 438"/>
          <p:cNvSpPr/>
          <p:nvPr/>
        </p:nvSpPr>
        <p:spPr>
          <a:xfrm>
            <a:off x="8381995" y="4365220"/>
            <a:ext cx="0" cy="98714"/>
          </a:xfrm>
          <a:custGeom>
            <a:avLst/>
            <a:gdLst/>
            <a:ahLst/>
            <a:cxnLst/>
            <a:rect l="l" t="t" r="r" b="b"/>
            <a:pathLst>
              <a:path h="144779">
                <a:moveTo>
                  <a:pt x="0" y="0"/>
                </a:moveTo>
                <a:lnTo>
                  <a:pt x="0" y="144767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39" name="object 439"/>
          <p:cNvSpPr/>
          <p:nvPr/>
        </p:nvSpPr>
        <p:spPr>
          <a:xfrm>
            <a:off x="8387191" y="4057658"/>
            <a:ext cx="0" cy="92652"/>
          </a:xfrm>
          <a:custGeom>
            <a:avLst/>
            <a:gdLst/>
            <a:ahLst/>
            <a:cxnLst/>
            <a:rect l="l" t="t" r="r" b="b"/>
            <a:pathLst>
              <a:path h="135889">
                <a:moveTo>
                  <a:pt x="0" y="0"/>
                </a:moveTo>
                <a:lnTo>
                  <a:pt x="0" y="135623"/>
                </a:lnTo>
              </a:path>
            </a:pathLst>
          </a:custGeom>
          <a:ln w="12179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40" name="object 440"/>
          <p:cNvSpPr/>
          <p:nvPr/>
        </p:nvSpPr>
        <p:spPr>
          <a:xfrm>
            <a:off x="8379402" y="4060776"/>
            <a:ext cx="0" cy="89622"/>
          </a:xfrm>
          <a:custGeom>
            <a:avLst/>
            <a:gdLst/>
            <a:ahLst/>
            <a:cxnLst/>
            <a:rect l="l" t="t" r="r" b="b"/>
            <a:pathLst>
              <a:path h="131445">
                <a:moveTo>
                  <a:pt x="0" y="0"/>
                </a:moveTo>
                <a:lnTo>
                  <a:pt x="0" y="131051"/>
                </a:lnTo>
              </a:path>
            </a:pathLst>
          </a:custGeom>
          <a:ln w="4572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41" name="object 441"/>
          <p:cNvSpPr/>
          <p:nvPr/>
        </p:nvSpPr>
        <p:spPr>
          <a:xfrm>
            <a:off x="8377843" y="5197008"/>
            <a:ext cx="13855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1" y="0"/>
                </a:lnTo>
              </a:path>
            </a:pathLst>
          </a:custGeom>
          <a:ln w="7607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42" name="object 442"/>
          <p:cNvSpPr/>
          <p:nvPr/>
        </p:nvSpPr>
        <p:spPr>
          <a:xfrm>
            <a:off x="8387191" y="4155325"/>
            <a:ext cx="0" cy="100013"/>
          </a:xfrm>
          <a:custGeom>
            <a:avLst/>
            <a:gdLst/>
            <a:ahLst/>
            <a:cxnLst/>
            <a:rect l="l" t="t" r="r" b="b"/>
            <a:pathLst>
              <a:path h="146685">
                <a:moveTo>
                  <a:pt x="0" y="0"/>
                </a:moveTo>
                <a:lnTo>
                  <a:pt x="0" y="146291"/>
                </a:lnTo>
              </a:path>
            </a:pathLst>
          </a:custGeom>
          <a:ln w="12179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43" name="object 443"/>
          <p:cNvSpPr/>
          <p:nvPr/>
        </p:nvSpPr>
        <p:spPr>
          <a:xfrm>
            <a:off x="8379402" y="4155325"/>
            <a:ext cx="0" cy="100013"/>
          </a:xfrm>
          <a:custGeom>
            <a:avLst/>
            <a:gdLst/>
            <a:ahLst/>
            <a:cxnLst/>
            <a:rect l="l" t="t" r="r" b="b"/>
            <a:pathLst>
              <a:path h="146685">
                <a:moveTo>
                  <a:pt x="0" y="0"/>
                </a:moveTo>
                <a:lnTo>
                  <a:pt x="0" y="146291"/>
                </a:lnTo>
              </a:path>
            </a:pathLst>
          </a:custGeom>
          <a:ln w="4572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44" name="object 444"/>
          <p:cNvSpPr/>
          <p:nvPr/>
        </p:nvSpPr>
        <p:spPr>
          <a:xfrm>
            <a:off x="8387191" y="4260273"/>
            <a:ext cx="0" cy="100013"/>
          </a:xfrm>
          <a:custGeom>
            <a:avLst/>
            <a:gdLst/>
            <a:ahLst/>
            <a:cxnLst/>
            <a:rect l="l" t="t" r="r" b="b"/>
            <a:pathLst>
              <a:path h="146685">
                <a:moveTo>
                  <a:pt x="0" y="0"/>
                </a:moveTo>
                <a:lnTo>
                  <a:pt x="0" y="146291"/>
                </a:lnTo>
              </a:path>
            </a:pathLst>
          </a:custGeom>
          <a:ln w="12179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45" name="object 445"/>
          <p:cNvSpPr/>
          <p:nvPr/>
        </p:nvSpPr>
        <p:spPr>
          <a:xfrm>
            <a:off x="8379402" y="4260273"/>
            <a:ext cx="0" cy="100013"/>
          </a:xfrm>
          <a:custGeom>
            <a:avLst/>
            <a:gdLst/>
            <a:ahLst/>
            <a:cxnLst/>
            <a:rect l="l" t="t" r="r" b="b"/>
            <a:pathLst>
              <a:path h="146685">
                <a:moveTo>
                  <a:pt x="0" y="0"/>
                </a:moveTo>
                <a:lnTo>
                  <a:pt x="0" y="146291"/>
                </a:lnTo>
              </a:path>
            </a:pathLst>
          </a:custGeom>
          <a:ln w="4572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46" name="object 446"/>
          <p:cNvSpPr/>
          <p:nvPr/>
        </p:nvSpPr>
        <p:spPr>
          <a:xfrm>
            <a:off x="8387191" y="4365220"/>
            <a:ext cx="0" cy="98714"/>
          </a:xfrm>
          <a:custGeom>
            <a:avLst/>
            <a:gdLst/>
            <a:ahLst/>
            <a:cxnLst/>
            <a:rect l="l" t="t" r="r" b="b"/>
            <a:pathLst>
              <a:path h="144779">
                <a:moveTo>
                  <a:pt x="0" y="0"/>
                </a:moveTo>
                <a:lnTo>
                  <a:pt x="0" y="144767"/>
                </a:lnTo>
              </a:path>
            </a:pathLst>
          </a:custGeom>
          <a:ln w="12179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47" name="object 447"/>
          <p:cNvSpPr/>
          <p:nvPr/>
        </p:nvSpPr>
        <p:spPr>
          <a:xfrm>
            <a:off x="8379402" y="4365220"/>
            <a:ext cx="0" cy="98714"/>
          </a:xfrm>
          <a:custGeom>
            <a:avLst/>
            <a:gdLst/>
            <a:ahLst/>
            <a:cxnLst/>
            <a:rect l="l" t="t" r="r" b="b"/>
            <a:pathLst>
              <a:path h="144779">
                <a:moveTo>
                  <a:pt x="0" y="0"/>
                </a:moveTo>
                <a:lnTo>
                  <a:pt x="0" y="144767"/>
                </a:lnTo>
              </a:path>
            </a:pathLst>
          </a:custGeom>
          <a:ln w="4572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48" name="object 448"/>
          <p:cNvSpPr/>
          <p:nvPr/>
        </p:nvSpPr>
        <p:spPr>
          <a:xfrm>
            <a:off x="8384597" y="4463935"/>
            <a:ext cx="0" cy="105208"/>
          </a:xfrm>
          <a:custGeom>
            <a:avLst/>
            <a:gdLst/>
            <a:ahLst/>
            <a:cxnLst/>
            <a:rect l="l" t="t" r="r" b="b"/>
            <a:pathLst>
              <a:path h="154304">
                <a:moveTo>
                  <a:pt x="0" y="0"/>
                </a:moveTo>
                <a:lnTo>
                  <a:pt x="0" y="153911"/>
                </a:lnTo>
              </a:path>
            </a:pathLst>
          </a:custGeom>
          <a:ln w="19811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49" name="object 449"/>
          <p:cNvSpPr/>
          <p:nvPr/>
        </p:nvSpPr>
        <p:spPr>
          <a:xfrm>
            <a:off x="8377843" y="4152722"/>
            <a:ext cx="13855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1" y="0"/>
                </a:lnTo>
              </a:path>
            </a:pathLst>
          </a:custGeom>
          <a:ln w="7607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50" name="object 450"/>
          <p:cNvSpPr/>
          <p:nvPr/>
        </p:nvSpPr>
        <p:spPr>
          <a:xfrm>
            <a:off x="8377843" y="4257670"/>
            <a:ext cx="13855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1" y="0"/>
                </a:lnTo>
              </a:path>
            </a:pathLst>
          </a:custGeom>
          <a:ln w="7607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51" name="object 451"/>
          <p:cNvSpPr/>
          <p:nvPr/>
        </p:nvSpPr>
        <p:spPr>
          <a:xfrm>
            <a:off x="8377843" y="4362627"/>
            <a:ext cx="13855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1" y="0"/>
                </a:lnTo>
              </a:path>
            </a:pathLst>
          </a:custGeom>
          <a:ln w="7607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52" name="object 452"/>
          <p:cNvSpPr/>
          <p:nvPr/>
        </p:nvSpPr>
        <p:spPr>
          <a:xfrm>
            <a:off x="8377843" y="4676424"/>
            <a:ext cx="13855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1" y="0"/>
                </a:lnTo>
              </a:path>
            </a:pathLst>
          </a:custGeom>
          <a:ln w="7607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53" name="object 453"/>
          <p:cNvSpPr/>
          <p:nvPr/>
        </p:nvSpPr>
        <p:spPr>
          <a:xfrm>
            <a:off x="8377843" y="4781372"/>
            <a:ext cx="13855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1" y="0"/>
                </a:lnTo>
              </a:path>
            </a:pathLst>
          </a:custGeom>
          <a:ln w="7607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54" name="object 454"/>
          <p:cNvSpPr/>
          <p:nvPr/>
        </p:nvSpPr>
        <p:spPr>
          <a:xfrm>
            <a:off x="8384597" y="4568891"/>
            <a:ext cx="0" cy="105208"/>
          </a:xfrm>
          <a:custGeom>
            <a:avLst/>
            <a:gdLst/>
            <a:ahLst/>
            <a:cxnLst/>
            <a:rect l="l" t="t" r="r" b="b"/>
            <a:pathLst>
              <a:path h="154304">
                <a:moveTo>
                  <a:pt x="0" y="0"/>
                </a:moveTo>
                <a:lnTo>
                  <a:pt x="0" y="153898"/>
                </a:lnTo>
              </a:path>
            </a:pathLst>
          </a:custGeom>
          <a:ln w="19811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55" name="object 455"/>
          <p:cNvSpPr/>
          <p:nvPr/>
        </p:nvSpPr>
        <p:spPr>
          <a:xfrm>
            <a:off x="8384597" y="4679026"/>
            <a:ext cx="0" cy="100013"/>
          </a:xfrm>
          <a:custGeom>
            <a:avLst/>
            <a:gdLst/>
            <a:ahLst/>
            <a:cxnLst/>
            <a:rect l="l" t="t" r="r" b="b"/>
            <a:pathLst>
              <a:path h="146684">
                <a:moveTo>
                  <a:pt x="0" y="0"/>
                </a:moveTo>
                <a:lnTo>
                  <a:pt x="0" y="146303"/>
                </a:lnTo>
              </a:path>
            </a:pathLst>
          </a:custGeom>
          <a:ln w="19811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56" name="object 456"/>
          <p:cNvSpPr/>
          <p:nvPr/>
        </p:nvSpPr>
        <p:spPr>
          <a:xfrm>
            <a:off x="8384597" y="4783974"/>
            <a:ext cx="0" cy="100013"/>
          </a:xfrm>
          <a:custGeom>
            <a:avLst/>
            <a:gdLst/>
            <a:ahLst/>
            <a:cxnLst/>
            <a:rect l="l" t="t" r="r" b="b"/>
            <a:pathLst>
              <a:path h="146684">
                <a:moveTo>
                  <a:pt x="0" y="0"/>
                </a:moveTo>
                <a:lnTo>
                  <a:pt x="0" y="146303"/>
                </a:lnTo>
              </a:path>
            </a:pathLst>
          </a:custGeom>
          <a:ln w="19811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57" name="object 457"/>
          <p:cNvSpPr/>
          <p:nvPr/>
        </p:nvSpPr>
        <p:spPr>
          <a:xfrm>
            <a:off x="8377843" y="4055048"/>
            <a:ext cx="13855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1" y="0"/>
                </a:lnTo>
              </a:path>
            </a:pathLst>
          </a:custGeom>
          <a:ln w="7607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58" name="object 458"/>
          <p:cNvSpPr/>
          <p:nvPr/>
        </p:nvSpPr>
        <p:spPr>
          <a:xfrm>
            <a:off x="8384597" y="4883735"/>
            <a:ext cx="0" cy="109105"/>
          </a:xfrm>
          <a:custGeom>
            <a:avLst/>
            <a:gdLst/>
            <a:ahLst/>
            <a:cxnLst/>
            <a:rect l="l" t="t" r="r" b="b"/>
            <a:pathLst>
              <a:path h="160020">
                <a:moveTo>
                  <a:pt x="0" y="0"/>
                </a:moveTo>
                <a:lnTo>
                  <a:pt x="0" y="159994"/>
                </a:lnTo>
              </a:path>
            </a:pathLst>
          </a:custGeom>
          <a:ln w="19811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59" name="object 459"/>
          <p:cNvSpPr/>
          <p:nvPr/>
        </p:nvSpPr>
        <p:spPr>
          <a:xfrm>
            <a:off x="8384597" y="4992831"/>
            <a:ext cx="0" cy="100013"/>
          </a:xfrm>
          <a:custGeom>
            <a:avLst/>
            <a:gdLst/>
            <a:ahLst/>
            <a:cxnLst/>
            <a:rect l="l" t="t" r="r" b="b"/>
            <a:pathLst>
              <a:path h="146684">
                <a:moveTo>
                  <a:pt x="0" y="0"/>
                </a:moveTo>
                <a:lnTo>
                  <a:pt x="0" y="146303"/>
                </a:lnTo>
              </a:path>
            </a:pathLst>
          </a:custGeom>
          <a:ln w="19811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60" name="object 460"/>
          <p:cNvSpPr/>
          <p:nvPr/>
        </p:nvSpPr>
        <p:spPr>
          <a:xfrm>
            <a:off x="8384597" y="5092593"/>
            <a:ext cx="0" cy="102177"/>
          </a:xfrm>
          <a:custGeom>
            <a:avLst/>
            <a:gdLst/>
            <a:ahLst/>
            <a:cxnLst/>
            <a:rect l="l" t="t" r="r" b="b"/>
            <a:pathLst>
              <a:path h="149859">
                <a:moveTo>
                  <a:pt x="0" y="0"/>
                </a:moveTo>
                <a:lnTo>
                  <a:pt x="0" y="149339"/>
                </a:lnTo>
              </a:path>
            </a:pathLst>
          </a:custGeom>
          <a:ln w="19811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61" name="object 461"/>
          <p:cNvSpPr/>
          <p:nvPr/>
        </p:nvSpPr>
        <p:spPr>
          <a:xfrm>
            <a:off x="8383038" y="4051411"/>
            <a:ext cx="50223" cy="0"/>
          </a:xfrm>
          <a:custGeom>
            <a:avLst/>
            <a:gdLst/>
            <a:ahLst/>
            <a:cxnLst/>
            <a:rect l="l" t="t" r="r" b="b"/>
            <a:pathLst>
              <a:path w="73659">
                <a:moveTo>
                  <a:pt x="0" y="0"/>
                </a:moveTo>
                <a:lnTo>
                  <a:pt x="73139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62" name="object 462"/>
          <p:cNvSpPr/>
          <p:nvPr/>
        </p:nvSpPr>
        <p:spPr>
          <a:xfrm>
            <a:off x="8383038" y="4047258"/>
            <a:ext cx="50223" cy="13855"/>
          </a:xfrm>
          <a:custGeom>
            <a:avLst/>
            <a:gdLst/>
            <a:ahLst/>
            <a:cxnLst/>
            <a:rect l="l" t="t" r="r" b="b"/>
            <a:pathLst>
              <a:path w="73659" h="20320">
                <a:moveTo>
                  <a:pt x="73139" y="0"/>
                </a:moveTo>
                <a:lnTo>
                  <a:pt x="0" y="0"/>
                </a:lnTo>
                <a:lnTo>
                  <a:pt x="0" y="4572"/>
                </a:lnTo>
                <a:lnTo>
                  <a:pt x="73139" y="4572"/>
                </a:lnTo>
                <a:lnTo>
                  <a:pt x="73139" y="0"/>
                </a:lnTo>
                <a:close/>
              </a:path>
              <a:path w="73659" h="20320">
                <a:moveTo>
                  <a:pt x="73151" y="7620"/>
                </a:moveTo>
                <a:lnTo>
                  <a:pt x="12192" y="7620"/>
                </a:lnTo>
                <a:lnTo>
                  <a:pt x="12192" y="19799"/>
                </a:lnTo>
                <a:lnTo>
                  <a:pt x="73151" y="19799"/>
                </a:lnTo>
                <a:lnTo>
                  <a:pt x="73151" y="762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63" name="object 463"/>
          <p:cNvSpPr/>
          <p:nvPr/>
        </p:nvSpPr>
        <p:spPr>
          <a:xfrm>
            <a:off x="8432916" y="4054004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07" y="0"/>
                </a:lnTo>
              </a:path>
            </a:pathLst>
          </a:custGeom>
          <a:ln w="19812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64" name="object 464"/>
          <p:cNvSpPr/>
          <p:nvPr/>
        </p:nvSpPr>
        <p:spPr>
          <a:xfrm>
            <a:off x="8397586" y="2650201"/>
            <a:ext cx="93518" cy="0"/>
          </a:xfrm>
          <a:custGeom>
            <a:avLst/>
            <a:gdLst/>
            <a:ahLst/>
            <a:cxnLst/>
            <a:rect l="l" t="t" r="r" b="b"/>
            <a:pathLst>
              <a:path w="137159">
                <a:moveTo>
                  <a:pt x="0" y="0"/>
                </a:moveTo>
                <a:lnTo>
                  <a:pt x="137159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65" name="object 465"/>
          <p:cNvSpPr/>
          <p:nvPr/>
        </p:nvSpPr>
        <p:spPr>
          <a:xfrm>
            <a:off x="8397586" y="2836194"/>
            <a:ext cx="93518" cy="0"/>
          </a:xfrm>
          <a:custGeom>
            <a:avLst/>
            <a:gdLst/>
            <a:ahLst/>
            <a:cxnLst/>
            <a:rect l="l" t="t" r="r" b="b"/>
            <a:pathLst>
              <a:path w="137159">
                <a:moveTo>
                  <a:pt x="0" y="0"/>
                </a:moveTo>
                <a:lnTo>
                  <a:pt x="137159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66" name="object 466"/>
          <p:cNvSpPr/>
          <p:nvPr/>
        </p:nvSpPr>
        <p:spPr>
          <a:xfrm>
            <a:off x="8397586" y="3989585"/>
            <a:ext cx="93518" cy="0"/>
          </a:xfrm>
          <a:custGeom>
            <a:avLst/>
            <a:gdLst/>
            <a:ahLst/>
            <a:cxnLst/>
            <a:rect l="l" t="t" r="r" b="b"/>
            <a:pathLst>
              <a:path w="137159">
                <a:moveTo>
                  <a:pt x="0" y="0"/>
                </a:moveTo>
                <a:lnTo>
                  <a:pt x="137159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67" name="object 467"/>
          <p:cNvSpPr/>
          <p:nvPr/>
        </p:nvSpPr>
        <p:spPr>
          <a:xfrm>
            <a:off x="8397586" y="3803592"/>
            <a:ext cx="93518" cy="0"/>
          </a:xfrm>
          <a:custGeom>
            <a:avLst/>
            <a:gdLst/>
            <a:ahLst/>
            <a:cxnLst/>
            <a:rect l="l" t="t" r="r" b="b"/>
            <a:pathLst>
              <a:path w="137159">
                <a:moveTo>
                  <a:pt x="0" y="0"/>
                </a:moveTo>
                <a:lnTo>
                  <a:pt x="137159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68" name="object 468"/>
          <p:cNvSpPr/>
          <p:nvPr/>
        </p:nvSpPr>
        <p:spPr>
          <a:xfrm>
            <a:off x="9966614" y="3183774"/>
            <a:ext cx="227734" cy="945573"/>
          </a:xfrm>
          <a:custGeom>
            <a:avLst/>
            <a:gdLst/>
            <a:ahLst/>
            <a:cxnLst/>
            <a:rect l="l" t="t" r="r" b="b"/>
            <a:pathLst>
              <a:path w="334009" h="1386839">
                <a:moveTo>
                  <a:pt x="0" y="1386839"/>
                </a:moveTo>
                <a:lnTo>
                  <a:pt x="333755" y="1386839"/>
                </a:lnTo>
                <a:lnTo>
                  <a:pt x="333755" y="0"/>
                </a:lnTo>
                <a:lnTo>
                  <a:pt x="0" y="0"/>
                </a:lnTo>
                <a:lnTo>
                  <a:pt x="0" y="1386839"/>
                </a:lnTo>
                <a:close/>
              </a:path>
            </a:pathLst>
          </a:custGeom>
          <a:solidFill>
            <a:srgbClr val="E2E2E2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69" name="object 469"/>
          <p:cNvSpPr/>
          <p:nvPr/>
        </p:nvSpPr>
        <p:spPr>
          <a:xfrm>
            <a:off x="8702040" y="5241175"/>
            <a:ext cx="13855" cy="45893"/>
          </a:xfrm>
          <a:custGeom>
            <a:avLst/>
            <a:gdLst/>
            <a:ahLst/>
            <a:cxnLst/>
            <a:rect l="l" t="t" r="r" b="b"/>
            <a:pathLst>
              <a:path w="20320" h="67309">
                <a:moveTo>
                  <a:pt x="19811" y="0"/>
                </a:moveTo>
                <a:lnTo>
                  <a:pt x="15239" y="0"/>
                </a:lnTo>
                <a:lnTo>
                  <a:pt x="15239" y="67043"/>
                </a:lnTo>
                <a:lnTo>
                  <a:pt x="19811" y="67043"/>
                </a:lnTo>
                <a:lnTo>
                  <a:pt x="19811" y="0"/>
                </a:lnTo>
                <a:close/>
              </a:path>
              <a:path w="20320" h="67309">
                <a:moveTo>
                  <a:pt x="12192" y="0"/>
                </a:moveTo>
                <a:lnTo>
                  <a:pt x="0" y="0"/>
                </a:lnTo>
                <a:lnTo>
                  <a:pt x="0" y="67043"/>
                </a:lnTo>
                <a:lnTo>
                  <a:pt x="12192" y="67043"/>
                </a:lnTo>
                <a:lnTo>
                  <a:pt x="12192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70" name="object 470"/>
          <p:cNvSpPr/>
          <p:nvPr/>
        </p:nvSpPr>
        <p:spPr>
          <a:xfrm>
            <a:off x="6402532" y="1956088"/>
            <a:ext cx="12556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71" name="object 471"/>
          <p:cNvSpPr/>
          <p:nvPr/>
        </p:nvSpPr>
        <p:spPr>
          <a:xfrm>
            <a:off x="6408766" y="2056369"/>
            <a:ext cx="0" cy="523009"/>
          </a:xfrm>
          <a:custGeom>
            <a:avLst/>
            <a:gdLst/>
            <a:ahLst/>
            <a:cxnLst/>
            <a:rect l="l" t="t" r="r" b="b"/>
            <a:pathLst>
              <a:path h="767079">
                <a:moveTo>
                  <a:pt x="0" y="0"/>
                </a:moveTo>
                <a:lnTo>
                  <a:pt x="0" y="766559"/>
                </a:lnTo>
              </a:path>
            </a:pathLst>
          </a:custGeom>
          <a:ln w="18288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72" name="object 472"/>
          <p:cNvSpPr/>
          <p:nvPr/>
        </p:nvSpPr>
        <p:spPr>
          <a:xfrm>
            <a:off x="6552160" y="1518112"/>
            <a:ext cx="0" cy="424295"/>
          </a:xfrm>
          <a:custGeom>
            <a:avLst/>
            <a:gdLst/>
            <a:ahLst/>
            <a:cxnLst/>
            <a:rect l="l" t="t" r="r" b="b"/>
            <a:pathLst>
              <a:path h="622300">
                <a:moveTo>
                  <a:pt x="0" y="0"/>
                </a:moveTo>
                <a:lnTo>
                  <a:pt x="0" y="621792"/>
                </a:lnTo>
              </a:path>
            </a:pathLst>
          </a:custGeom>
          <a:ln w="18288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73" name="object 473"/>
          <p:cNvSpPr/>
          <p:nvPr/>
        </p:nvSpPr>
        <p:spPr>
          <a:xfrm>
            <a:off x="6446174" y="2480825"/>
            <a:ext cx="94817" cy="0"/>
          </a:xfrm>
          <a:custGeom>
            <a:avLst/>
            <a:gdLst/>
            <a:ahLst/>
            <a:cxnLst/>
            <a:rect l="l" t="t" r="r" b="b"/>
            <a:pathLst>
              <a:path w="139065">
                <a:moveTo>
                  <a:pt x="0" y="0"/>
                </a:moveTo>
                <a:lnTo>
                  <a:pt x="138683" y="0"/>
                </a:lnTo>
              </a:path>
            </a:pathLst>
          </a:custGeom>
          <a:ln w="10655">
            <a:solidFill>
              <a:srgbClr val="FF909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74" name="object 474"/>
          <p:cNvSpPr/>
          <p:nvPr/>
        </p:nvSpPr>
        <p:spPr>
          <a:xfrm>
            <a:off x="6415001" y="2453120"/>
            <a:ext cx="199592" cy="24245"/>
          </a:xfrm>
          <a:custGeom>
            <a:avLst/>
            <a:gdLst/>
            <a:ahLst/>
            <a:cxnLst/>
            <a:rect l="l" t="t" r="r" b="b"/>
            <a:pathLst>
              <a:path w="292734" h="35560">
                <a:moveTo>
                  <a:pt x="0" y="35559"/>
                </a:moveTo>
                <a:lnTo>
                  <a:pt x="292607" y="35559"/>
                </a:lnTo>
                <a:lnTo>
                  <a:pt x="292607" y="0"/>
                </a:lnTo>
                <a:lnTo>
                  <a:pt x="0" y="0"/>
                </a:lnTo>
                <a:lnTo>
                  <a:pt x="0" y="35559"/>
                </a:lnTo>
                <a:close/>
              </a:path>
            </a:pathLst>
          </a:custGeom>
          <a:solidFill>
            <a:srgbClr val="FF9090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75" name="object 475"/>
          <p:cNvSpPr/>
          <p:nvPr/>
        </p:nvSpPr>
        <p:spPr>
          <a:xfrm>
            <a:off x="6415001" y="2358736"/>
            <a:ext cx="206086" cy="94384"/>
          </a:xfrm>
          <a:custGeom>
            <a:avLst/>
            <a:gdLst/>
            <a:ahLst/>
            <a:cxnLst/>
            <a:rect l="l" t="t" r="r" b="b"/>
            <a:pathLst>
              <a:path w="302259" h="138429">
                <a:moveTo>
                  <a:pt x="0" y="138430"/>
                </a:moveTo>
                <a:lnTo>
                  <a:pt x="301751" y="138430"/>
                </a:lnTo>
                <a:lnTo>
                  <a:pt x="301751" y="0"/>
                </a:lnTo>
                <a:lnTo>
                  <a:pt x="0" y="0"/>
                </a:lnTo>
                <a:lnTo>
                  <a:pt x="0" y="138430"/>
                </a:lnTo>
                <a:close/>
              </a:path>
            </a:pathLst>
          </a:custGeom>
          <a:solidFill>
            <a:srgbClr val="FF9090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76" name="object 476"/>
          <p:cNvSpPr/>
          <p:nvPr/>
        </p:nvSpPr>
        <p:spPr>
          <a:xfrm>
            <a:off x="6415001" y="2337954"/>
            <a:ext cx="199592" cy="20782"/>
          </a:xfrm>
          <a:custGeom>
            <a:avLst/>
            <a:gdLst/>
            <a:ahLst/>
            <a:cxnLst/>
            <a:rect l="l" t="t" r="r" b="b"/>
            <a:pathLst>
              <a:path w="292734" h="30479">
                <a:moveTo>
                  <a:pt x="0" y="30480"/>
                </a:moveTo>
                <a:lnTo>
                  <a:pt x="292607" y="30480"/>
                </a:lnTo>
                <a:lnTo>
                  <a:pt x="292607" y="0"/>
                </a:lnTo>
                <a:lnTo>
                  <a:pt x="0" y="0"/>
                </a:lnTo>
                <a:lnTo>
                  <a:pt x="0" y="30480"/>
                </a:lnTo>
                <a:close/>
              </a:path>
            </a:pathLst>
          </a:custGeom>
          <a:solidFill>
            <a:srgbClr val="FF9090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77" name="object 477"/>
          <p:cNvSpPr/>
          <p:nvPr/>
        </p:nvSpPr>
        <p:spPr>
          <a:xfrm>
            <a:off x="6415001" y="2056534"/>
            <a:ext cx="552017" cy="281420"/>
          </a:xfrm>
          <a:custGeom>
            <a:avLst/>
            <a:gdLst/>
            <a:ahLst/>
            <a:cxnLst/>
            <a:rect l="l" t="t" r="r" b="b"/>
            <a:pathLst>
              <a:path w="809625" h="412750">
                <a:moveTo>
                  <a:pt x="0" y="412750"/>
                </a:moveTo>
                <a:lnTo>
                  <a:pt x="809243" y="412750"/>
                </a:lnTo>
                <a:lnTo>
                  <a:pt x="809243" y="0"/>
                </a:lnTo>
                <a:lnTo>
                  <a:pt x="0" y="0"/>
                </a:lnTo>
                <a:lnTo>
                  <a:pt x="0" y="412750"/>
                </a:lnTo>
                <a:close/>
              </a:path>
            </a:pathLst>
          </a:custGeom>
          <a:solidFill>
            <a:srgbClr val="FF9090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78" name="object 478"/>
          <p:cNvSpPr/>
          <p:nvPr/>
        </p:nvSpPr>
        <p:spPr>
          <a:xfrm>
            <a:off x="6408766" y="1963015"/>
            <a:ext cx="558078" cy="93518"/>
          </a:xfrm>
          <a:custGeom>
            <a:avLst/>
            <a:gdLst/>
            <a:ahLst/>
            <a:cxnLst/>
            <a:rect l="l" t="t" r="r" b="b"/>
            <a:pathLst>
              <a:path w="818515" h="137160">
                <a:moveTo>
                  <a:pt x="0" y="137159"/>
                </a:moveTo>
                <a:lnTo>
                  <a:pt x="818388" y="137159"/>
                </a:lnTo>
                <a:lnTo>
                  <a:pt x="818388" y="0"/>
                </a:lnTo>
                <a:lnTo>
                  <a:pt x="0" y="0"/>
                </a:lnTo>
                <a:lnTo>
                  <a:pt x="0" y="137159"/>
                </a:lnTo>
                <a:close/>
              </a:path>
            </a:pathLst>
          </a:custGeom>
          <a:solidFill>
            <a:srgbClr val="FF9090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79" name="object 479"/>
          <p:cNvSpPr/>
          <p:nvPr/>
        </p:nvSpPr>
        <p:spPr>
          <a:xfrm>
            <a:off x="6415001" y="1954356"/>
            <a:ext cx="552017" cy="8659"/>
          </a:xfrm>
          <a:custGeom>
            <a:avLst/>
            <a:gdLst/>
            <a:ahLst/>
            <a:cxnLst/>
            <a:rect l="l" t="t" r="r" b="b"/>
            <a:pathLst>
              <a:path w="809625" h="12700">
                <a:moveTo>
                  <a:pt x="0" y="12700"/>
                </a:moveTo>
                <a:lnTo>
                  <a:pt x="809244" y="12700"/>
                </a:lnTo>
                <a:lnTo>
                  <a:pt x="809244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FF9090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80" name="object 480"/>
          <p:cNvSpPr/>
          <p:nvPr/>
        </p:nvSpPr>
        <p:spPr>
          <a:xfrm>
            <a:off x="6444096" y="1951413"/>
            <a:ext cx="93518" cy="0"/>
          </a:xfrm>
          <a:custGeom>
            <a:avLst/>
            <a:gdLst/>
            <a:ahLst/>
            <a:cxnLst/>
            <a:rect l="l" t="t" r="r" b="b"/>
            <a:pathLst>
              <a:path w="137159">
                <a:moveTo>
                  <a:pt x="0" y="0"/>
                </a:moveTo>
                <a:lnTo>
                  <a:pt x="137159" y="0"/>
                </a:lnTo>
              </a:path>
            </a:pathLst>
          </a:custGeom>
          <a:ln w="9144">
            <a:solidFill>
              <a:srgbClr val="FF909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81" name="object 481"/>
          <p:cNvSpPr/>
          <p:nvPr/>
        </p:nvSpPr>
        <p:spPr>
          <a:xfrm>
            <a:off x="6566708" y="1951413"/>
            <a:ext cx="93518" cy="0"/>
          </a:xfrm>
          <a:custGeom>
            <a:avLst/>
            <a:gdLst/>
            <a:ahLst/>
            <a:cxnLst/>
            <a:rect l="l" t="t" r="r" b="b"/>
            <a:pathLst>
              <a:path w="137159">
                <a:moveTo>
                  <a:pt x="0" y="0"/>
                </a:moveTo>
                <a:lnTo>
                  <a:pt x="137159" y="0"/>
                </a:lnTo>
              </a:path>
            </a:pathLst>
          </a:custGeom>
          <a:ln w="9144">
            <a:solidFill>
              <a:srgbClr val="FF909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82" name="object 482"/>
          <p:cNvSpPr/>
          <p:nvPr/>
        </p:nvSpPr>
        <p:spPr>
          <a:xfrm>
            <a:off x="6676849" y="2528971"/>
            <a:ext cx="290080" cy="50223"/>
          </a:xfrm>
          <a:custGeom>
            <a:avLst/>
            <a:gdLst/>
            <a:ahLst/>
            <a:cxnLst/>
            <a:rect l="l" t="t" r="r" b="b"/>
            <a:pathLst>
              <a:path w="425450" h="73660">
                <a:moveTo>
                  <a:pt x="0" y="73660"/>
                </a:moveTo>
                <a:lnTo>
                  <a:pt x="425196" y="73660"/>
                </a:lnTo>
                <a:lnTo>
                  <a:pt x="425196" y="0"/>
                </a:lnTo>
                <a:lnTo>
                  <a:pt x="0" y="0"/>
                </a:lnTo>
                <a:lnTo>
                  <a:pt x="0" y="73660"/>
                </a:lnTo>
                <a:close/>
              </a:path>
            </a:pathLst>
          </a:custGeom>
          <a:solidFill>
            <a:srgbClr val="FF9090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83" name="object 483"/>
          <p:cNvSpPr/>
          <p:nvPr/>
        </p:nvSpPr>
        <p:spPr>
          <a:xfrm>
            <a:off x="6626973" y="2453638"/>
            <a:ext cx="339869" cy="75333"/>
          </a:xfrm>
          <a:custGeom>
            <a:avLst/>
            <a:gdLst/>
            <a:ahLst/>
            <a:cxnLst/>
            <a:rect l="l" t="t" r="r" b="b"/>
            <a:pathLst>
              <a:path w="498475" h="110489">
                <a:moveTo>
                  <a:pt x="0" y="110489"/>
                </a:moveTo>
                <a:lnTo>
                  <a:pt x="498348" y="110489"/>
                </a:lnTo>
                <a:lnTo>
                  <a:pt x="498348" y="0"/>
                </a:lnTo>
                <a:lnTo>
                  <a:pt x="0" y="0"/>
                </a:lnTo>
                <a:lnTo>
                  <a:pt x="0" y="110489"/>
                </a:lnTo>
                <a:close/>
              </a:path>
            </a:pathLst>
          </a:custGeom>
          <a:solidFill>
            <a:srgbClr val="FF9090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84" name="object 484"/>
          <p:cNvSpPr/>
          <p:nvPr/>
        </p:nvSpPr>
        <p:spPr>
          <a:xfrm>
            <a:off x="6620737" y="2363583"/>
            <a:ext cx="346364" cy="90055"/>
          </a:xfrm>
          <a:custGeom>
            <a:avLst/>
            <a:gdLst/>
            <a:ahLst/>
            <a:cxnLst/>
            <a:rect l="l" t="t" r="r" b="b"/>
            <a:pathLst>
              <a:path w="508000" h="132079">
                <a:moveTo>
                  <a:pt x="0" y="132080"/>
                </a:moveTo>
                <a:lnTo>
                  <a:pt x="507492" y="132080"/>
                </a:lnTo>
                <a:lnTo>
                  <a:pt x="507492" y="0"/>
                </a:lnTo>
                <a:lnTo>
                  <a:pt x="0" y="0"/>
                </a:lnTo>
                <a:lnTo>
                  <a:pt x="0" y="132080"/>
                </a:lnTo>
                <a:close/>
              </a:path>
            </a:pathLst>
          </a:custGeom>
          <a:solidFill>
            <a:srgbClr val="FF9090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85" name="object 485"/>
          <p:cNvSpPr/>
          <p:nvPr/>
        </p:nvSpPr>
        <p:spPr>
          <a:xfrm>
            <a:off x="6620738" y="2360985"/>
            <a:ext cx="6494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7620">
            <a:solidFill>
              <a:srgbClr val="FF909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86" name="object 486"/>
          <p:cNvSpPr/>
          <p:nvPr/>
        </p:nvSpPr>
        <p:spPr>
          <a:xfrm>
            <a:off x="6721539" y="2360985"/>
            <a:ext cx="245485" cy="0"/>
          </a:xfrm>
          <a:custGeom>
            <a:avLst/>
            <a:gdLst/>
            <a:ahLst/>
            <a:cxnLst/>
            <a:rect l="l" t="t" r="r" b="b"/>
            <a:pathLst>
              <a:path w="360045">
                <a:moveTo>
                  <a:pt x="0" y="0"/>
                </a:moveTo>
                <a:lnTo>
                  <a:pt x="359651" y="0"/>
                </a:lnTo>
              </a:path>
            </a:pathLst>
          </a:custGeom>
          <a:ln w="7620">
            <a:solidFill>
              <a:srgbClr val="FF909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87" name="object 487"/>
          <p:cNvSpPr/>
          <p:nvPr/>
        </p:nvSpPr>
        <p:spPr>
          <a:xfrm>
            <a:off x="6626973" y="2354924"/>
            <a:ext cx="339869" cy="0"/>
          </a:xfrm>
          <a:custGeom>
            <a:avLst/>
            <a:gdLst/>
            <a:ahLst/>
            <a:cxnLst/>
            <a:rect l="l" t="t" r="r" b="b"/>
            <a:pathLst>
              <a:path w="498475">
                <a:moveTo>
                  <a:pt x="0" y="0"/>
                </a:moveTo>
                <a:lnTo>
                  <a:pt x="498348" y="0"/>
                </a:lnTo>
              </a:path>
            </a:pathLst>
          </a:custGeom>
          <a:ln w="10159">
            <a:solidFill>
              <a:srgbClr val="FF909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88" name="object 488"/>
          <p:cNvSpPr/>
          <p:nvPr/>
        </p:nvSpPr>
        <p:spPr>
          <a:xfrm>
            <a:off x="6566705" y="1945173"/>
            <a:ext cx="93518" cy="0"/>
          </a:xfrm>
          <a:custGeom>
            <a:avLst/>
            <a:gdLst/>
            <a:ahLst/>
            <a:cxnLst/>
            <a:rect l="l" t="t" r="r" b="b"/>
            <a:pathLst>
              <a:path w="137159">
                <a:moveTo>
                  <a:pt x="0" y="0"/>
                </a:moveTo>
                <a:lnTo>
                  <a:pt x="137159" y="0"/>
                </a:lnTo>
              </a:path>
            </a:pathLst>
          </a:custGeom>
          <a:ln w="9131">
            <a:solidFill>
              <a:srgbClr val="FF909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89" name="object 489"/>
          <p:cNvSpPr/>
          <p:nvPr/>
        </p:nvSpPr>
        <p:spPr>
          <a:xfrm>
            <a:off x="6562549" y="1848889"/>
            <a:ext cx="0" cy="93518"/>
          </a:xfrm>
          <a:custGeom>
            <a:avLst/>
            <a:gdLst/>
            <a:ahLst/>
            <a:cxnLst/>
            <a:rect l="l" t="t" r="r" b="b"/>
            <a:pathLst>
              <a:path h="137160">
                <a:moveTo>
                  <a:pt x="0" y="0"/>
                </a:moveTo>
                <a:lnTo>
                  <a:pt x="0" y="137159"/>
                </a:lnTo>
              </a:path>
            </a:pathLst>
          </a:custGeom>
          <a:ln w="12192">
            <a:solidFill>
              <a:srgbClr val="FF909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90" name="object 490"/>
          <p:cNvSpPr/>
          <p:nvPr/>
        </p:nvSpPr>
        <p:spPr>
          <a:xfrm>
            <a:off x="6558393" y="1592579"/>
            <a:ext cx="408709" cy="256309"/>
          </a:xfrm>
          <a:custGeom>
            <a:avLst/>
            <a:gdLst/>
            <a:ahLst/>
            <a:cxnLst/>
            <a:rect l="l" t="t" r="r" b="b"/>
            <a:pathLst>
              <a:path w="599440" h="375919">
                <a:moveTo>
                  <a:pt x="0" y="375919"/>
                </a:moveTo>
                <a:lnTo>
                  <a:pt x="598932" y="375919"/>
                </a:lnTo>
                <a:lnTo>
                  <a:pt x="598932" y="0"/>
                </a:lnTo>
                <a:lnTo>
                  <a:pt x="0" y="0"/>
                </a:lnTo>
                <a:lnTo>
                  <a:pt x="0" y="375919"/>
                </a:lnTo>
                <a:close/>
              </a:path>
            </a:pathLst>
          </a:custGeom>
          <a:solidFill>
            <a:srgbClr val="FF9090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91" name="object 491"/>
          <p:cNvSpPr/>
          <p:nvPr/>
        </p:nvSpPr>
        <p:spPr>
          <a:xfrm>
            <a:off x="6558393" y="1530235"/>
            <a:ext cx="56284" cy="62345"/>
          </a:xfrm>
          <a:custGeom>
            <a:avLst/>
            <a:gdLst/>
            <a:ahLst/>
            <a:cxnLst/>
            <a:rect l="l" t="t" r="r" b="b"/>
            <a:pathLst>
              <a:path w="82550" h="91439">
                <a:moveTo>
                  <a:pt x="0" y="91440"/>
                </a:moveTo>
                <a:lnTo>
                  <a:pt x="82296" y="91440"/>
                </a:lnTo>
                <a:lnTo>
                  <a:pt x="82296" y="0"/>
                </a:lnTo>
                <a:lnTo>
                  <a:pt x="0" y="0"/>
                </a:lnTo>
                <a:lnTo>
                  <a:pt x="0" y="91440"/>
                </a:lnTo>
                <a:close/>
              </a:path>
            </a:pathLst>
          </a:custGeom>
          <a:solidFill>
            <a:srgbClr val="FF9090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92" name="object 492"/>
          <p:cNvSpPr/>
          <p:nvPr/>
        </p:nvSpPr>
        <p:spPr>
          <a:xfrm>
            <a:off x="6558393" y="1524173"/>
            <a:ext cx="408709" cy="0"/>
          </a:xfrm>
          <a:custGeom>
            <a:avLst/>
            <a:gdLst/>
            <a:ahLst/>
            <a:cxnLst/>
            <a:rect l="l" t="t" r="r" b="b"/>
            <a:pathLst>
              <a:path w="599440">
                <a:moveTo>
                  <a:pt x="0" y="0"/>
                </a:moveTo>
                <a:lnTo>
                  <a:pt x="598931" y="0"/>
                </a:lnTo>
              </a:path>
            </a:pathLst>
          </a:custGeom>
          <a:ln w="17779">
            <a:solidFill>
              <a:srgbClr val="FF909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93" name="object 493"/>
          <p:cNvSpPr/>
          <p:nvPr/>
        </p:nvSpPr>
        <p:spPr>
          <a:xfrm>
            <a:off x="6570862" y="1848542"/>
            <a:ext cx="396153" cy="93518"/>
          </a:xfrm>
          <a:custGeom>
            <a:avLst/>
            <a:gdLst/>
            <a:ahLst/>
            <a:cxnLst/>
            <a:rect l="l" t="t" r="r" b="b"/>
            <a:pathLst>
              <a:path w="581025" h="137160">
                <a:moveTo>
                  <a:pt x="580643" y="0"/>
                </a:moveTo>
                <a:lnTo>
                  <a:pt x="0" y="0"/>
                </a:lnTo>
                <a:lnTo>
                  <a:pt x="0" y="137160"/>
                </a:lnTo>
                <a:lnTo>
                  <a:pt x="580643" y="137160"/>
                </a:lnTo>
                <a:lnTo>
                  <a:pt x="580643" y="0"/>
                </a:lnTo>
                <a:close/>
              </a:path>
            </a:pathLst>
          </a:custGeom>
          <a:solidFill>
            <a:srgbClr val="FF9090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94" name="object 494"/>
          <p:cNvSpPr/>
          <p:nvPr/>
        </p:nvSpPr>
        <p:spPr>
          <a:xfrm>
            <a:off x="6676849" y="1530580"/>
            <a:ext cx="290080" cy="62345"/>
          </a:xfrm>
          <a:custGeom>
            <a:avLst/>
            <a:gdLst/>
            <a:ahLst/>
            <a:cxnLst/>
            <a:rect l="l" t="t" r="r" b="b"/>
            <a:pathLst>
              <a:path w="425450" h="91439">
                <a:moveTo>
                  <a:pt x="425196" y="0"/>
                </a:moveTo>
                <a:lnTo>
                  <a:pt x="0" y="0"/>
                </a:lnTo>
                <a:lnTo>
                  <a:pt x="0" y="91440"/>
                </a:lnTo>
                <a:lnTo>
                  <a:pt x="425196" y="91440"/>
                </a:lnTo>
                <a:lnTo>
                  <a:pt x="425196" y="0"/>
                </a:lnTo>
                <a:close/>
              </a:path>
            </a:pathLst>
          </a:custGeom>
          <a:solidFill>
            <a:srgbClr val="FF9090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95" name="object 495"/>
          <p:cNvSpPr/>
          <p:nvPr/>
        </p:nvSpPr>
        <p:spPr>
          <a:xfrm>
            <a:off x="6665422" y="1948295"/>
            <a:ext cx="301336" cy="0"/>
          </a:xfrm>
          <a:custGeom>
            <a:avLst/>
            <a:gdLst/>
            <a:ahLst/>
            <a:cxnLst/>
            <a:rect l="l" t="t" r="r" b="b"/>
            <a:pathLst>
              <a:path w="441959">
                <a:moveTo>
                  <a:pt x="0" y="0"/>
                </a:moveTo>
                <a:lnTo>
                  <a:pt x="441947" y="0"/>
                </a:lnTo>
              </a:path>
            </a:pathLst>
          </a:custGeom>
          <a:ln w="18288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96" name="object 496"/>
          <p:cNvSpPr/>
          <p:nvPr/>
        </p:nvSpPr>
        <p:spPr>
          <a:xfrm>
            <a:off x="6542808" y="1948295"/>
            <a:ext cx="19050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1" y="0"/>
                </a:lnTo>
              </a:path>
            </a:pathLst>
          </a:custGeom>
          <a:ln w="18288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97" name="object 497"/>
          <p:cNvSpPr/>
          <p:nvPr/>
        </p:nvSpPr>
        <p:spPr>
          <a:xfrm>
            <a:off x="5996247" y="1948469"/>
            <a:ext cx="442913" cy="0"/>
          </a:xfrm>
          <a:custGeom>
            <a:avLst/>
            <a:gdLst/>
            <a:ahLst/>
            <a:cxnLst/>
            <a:rect l="l" t="t" r="r" b="b"/>
            <a:pathLst>
              <a:path w="649604">
                <a:moveTo>
                  <a:pt x="0" y="0"/>
                </a:moveTo>
                <a:lnTo>
                  <a:pt x="649224" y="0"/>
                </a:lnTo>
              </a:path>
            </a:pathLst>
          </a:custGeom>
          <a:ln w="17779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98" name="object 498"/>
          <p:cNvSpPr/>
          <p:nvPr/>
        </p:nvSpPr>
        <p:spPr>
          <a:xfrm>
            <a:off x="6444096" y="1945173"/>
            <a:ext cx="93518" cy="0"/>
          </a:xfrm>
          <a:custGeom>
            <a:avLst/>
            <a:gdLst/>
            <a:ahLst/>
            <a:cxnLst/>
            <a:rect l="l" t="t" r="r" b="b"/>
            <a:pathLst>
              <a:path w="137159">
                <a:moveTo>
                  <a:pt x="0" y="0"/>
                </a:moveTo>
                <a:lnTo>
                  <a:pt x="137159" y="0"/>
                </a:lnTo>
              </a:path>
            </a:pathLst>
          </a:custGeom>
          <a:ln w="9131">
            <a:solidFill>
              <a:srgbClr val="FF909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99" name="object 499"/>
          <p:cNvSpPr/>
          <p:nvPr/>
        </p:nvSpPr>
        <p:spPr>
          <a:xfrm>
            <a:off x="5996247" y="1848889"/>
            <a:ext cx="537297" cy="93518"/>
          </a:xfrm>
          <a:custGeom>
            <a:avLst/>
            <a:gdLst/>
            <a:ahLst/>
            <a:cxnLst/>
            <a:rect l="l" t="t" r="r" b="b"/>
            <a:pathLst>
              <a:path w="788034" h="137160">
                <a:moveTo>
                  <a:pt x="0" y="137159"/>
                </a:moveTo>
                <a:lnTo>
                  <a:pt x="787908" y="137159"/>
                </a:lnTo>
                <a:lnTo>
                  <a:pt x="787908" y="0"/>
                </a:lnTo>
                <a:lnTo>
                  <a:pt x="0" y="0"/>
                </a:lnTo>
                <a:lnTo>
                  <a:pt x="0" y="137159"/>
                </a:lnTo>
                <a:close/>
              </a:path>
            </a:pathLst>
          </a:custGeom>
          <a:solidFill>
            <a:srgbClr val="FF9090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00" name="object 500"/>
          <p:cNvSpPr/>
          <p:nvPr/>
        </p:nvSpPr>
        <p:spPr>
          <a:xfrm>
            <a:off x="5996247" y="1592579"/>
            <a:ext cx="549852" cy="256309"/>
          </a:xfrm>
          <a:custGeom>
            <a:avLst/>
            <a:gdLst/>
            <a:ahLst/>
            <a:cxnLst/>
            <a:rect l="l" t="t" r="r" b="b"/>
            <a:pathLst>
              <a:path w="806450" h="375919">
                <a:moveTo>
                  <a:pt x="0" y="375919"/>
                </a:moveTo>
                <a:lnTo>
                  <a:pt x="806196" y="375919"/>
                </a:lnTo>
                <a:lnTo>
                  <a:pt x="806196" y="0"/>
                </a:lnTo>
                <a:lnTo>
                  <a:pt x="0" y="0"/>
                </a:lnTo>
                <a:lnTo>
                  <a:pt x="0" y="375919"/>
                </a:lnTo>
                <a:close/>
              </a:path>
            </a:pathLst>
          </a:custGeom>
          <a:solidFill>
            <a:srgbClr val="FF9090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01" name="object 501"/>
          <p:cNvSpPr/>
          <p:nvPr/>
        </p:nvSpPr>
        <p:spPr>
          <a:xfrm>
            <a:off x="6021185" y="1530235"/>
            <a:ext cx="524741" cy="62345"/>
          </a:xfrm>
          <a:custGeom>
            <a:avLst/>
            <a:gdLst/>
            <a:ahLst/>
            <a:cxnLst/>
            <a:rect l="l" t="t" r="r" b="b"/>
            <a:pathLst>
              <a:path w="769620" h="91439">
                <a:moveTo>
                  <a:pt x="0" y="91440"/>
                </a:moveTo>
                <a:lnTo>
                  <a:pt x="769620" y="91440"/>
                </a:lnTo>
                <a:lnTo>
                  <a:pt x="769620" y="0"/>
                </a:lnTo>
                <a:lnTo>
                  <a:pt x="0" y="0"/>
                </a:lnTo>
                <a:lnTo>
                  <a:pt x="0" y="91440"/>
                </a:lnTo>
                <a:close/>
              </a:path>
            </a:pathLst>
          </a:custGeom>
          <a:solidFill>
            <a:srgbClr val="FF9090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02" name="object 502"/>
          <p:cNvSpPr/>
          <p:nvPr/>
        </p:nvSpPr>
        <p:spPr>
          <a:xfrm>
            <a:off x="5996247" y="1524173"/>
            <a:ext cx="549852" cy="0"/>
          </a:xfrm>
          <a:custGeom>
            <a:avLst/>
            <a:gdLst/>
            <a:ahLst/>
            <a:cxnLst/>
            <a:rect l="l" t="t" r="r" b="b"/>
            <a:pathLst>
              <a:path w="806450">
                <a:moveTo>
                  <a:pt x="0" y="0"/>
                </a:moveTo>
                <a:lnTo>
                  <a:pt x="806196" y="0"/>
                </a:lnTo>
              </a:path>
            </a:pathLst>
          </a:custGeom>
          <a:ln w="17779">
            <a:solidFill>
              <a:srgbClr val="FF909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03" name="object 503"/>
          <p:cNvSpPr/>
          <p:nvPr/>
        </p:nvSpPr>
        <p:spPr>
          <a:xfrm>
            <a:off x="6541769" y="1848542"/>
            <a:ext cx="0" cy="93518"/>
          </a:xfrm>
          <a:custGeom>
            <a:avLst/>
            <a:gdLst/>
            <a:ahLst/>
            <a:cxnLst/>
            <a:rect l="l" t="t" r="r" b="b"/>
            <a:pathLst>
              <a:path h="137160">
                <a:moveTo>
                  <a:pt x="0" y="0"/>
                </a:moveTo>
                <a:lnTo>
                  <a:pt x="0" y="137160"/>
                </a:lnTo>
              </a:path>
            </a:pathLst>
          </a:custGeom>
          <a:ln w="12192">
            <a:solidFill>
              <a:srgbClr val="FF909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04" name="object 504"/>
          <p:cNvSpPr/>
          <p:nvPr/>
        </p:nvSpPr>
        <p:spPr>
          <a:xfrm>
            <a:off x="6537614" y="1948295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07" y="0"/>
                </a:lnTo>
              </a:path>
            </a:pathLst>
          </a:custGeom>
          <a:ln w="18288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05" name="object 505"/>
          <p:cNvSpPr/>
          <p:nvPr/>
        </p:nvSpPr>
        <p:spPr>
          <a:xfrm>
            <a:off x="6438900" y="1948295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18288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06" name="object 506"/>
          <p:cNvSpPr/>
          <p:nvPr/>
        </p:nvSpPr>
        <p:spPr>
          <a:xfrm>
            <a:off x="6535535" y="1848542"/>
            <a:ext cx="0" cy="93518"/>
          </a:xfrm>
          <a:custGeom>
            <a:avLst/>
            <a:gdLst/>
            <a:ahLst/>
            <a:cxnLst/>
            <a:rect l="l" t="t" r="r" b="b"/>
            <a:pathLst>
              <a:path h="137160">
                <a:moveTo>
                  <a:pt x="0" y="0"/>
                </a:moveTo>
                <a:lnTo>
                  <a:pt x="0" y="137159"/>
                </a:lnTo>
              </a:path>
            </a:pathLst>
          </a:custGeom>
          <a:ln w="6096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07" name="object 507"/>
          <p:cNvSpPr/>
          <p:nvPr/>
        </p:nvSpPr>
        <p:spPr>
          <a:xfrm>
            <a:off x="6660226" y="1948295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07" y="0"/>
                </a:lnTo>
              </a:path>
            </a:pathLst>
          </a:custGeom>
          <a:ln w="18288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08" name="object 508"/>
          <p:cNvSpPr/>
          <p:nvPr/>
        </p:nvSpPr>
        <p:spPr>
          <a:xfrm>
            <a:off x="6561513" y="1948295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18288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09" name="object 509"/>
          <p:cNvSpPr/>
          <p:nvPr/>
        </p:nvSpPr>
        <p:spPr>
          <a:xfrm>
            <a:off x="6568786" y="1848542"/>
            <a:ext cx="0" cy="93518"/>
          </a:xfrm>
          <a:custGeom>
            <a:avLst/>
            <a:gdLst/>
            <a:ahLst/>
            <a:cxnLst/>
            <a:rect l="l" t="t" r="r" b="b"/>
            <a:pathLst>
              <a:path h="137160">
                <a:moveTo>
                  <a:pt x="0" y="0"/>
                </a:moveTo>
                <a:lnTo>
                  <a:pt x="0" y="137159"/>
                </a:lnTo>
              </a:path>
            </a:pathLst>
          </a:custGeom>
          <a:ln w="6096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10" name="object 510"/>
          <p:cNvSpPr/>
          <p:nvPr/>
        </p:nvSpPr>
        <p:spPr>
          <a:xfrm>
            <a:off x="6402532" y="1960245"/>
            <a:ext cx="12556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762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11" name="object 511"/>
          <p:cNvSpPr/>
          <p:nvPr/>
        </p:nvSpPr>
        <p:spPr>
          <a:xfrm>
            <a:off x="6309013" y="1964920"/>
            <a:ext cx="93518" cy="0"/>
          </a:xfrm>
          <a:custGeom>
            <a:avLst/>
            <a:gdLst/>
            <a:ahLst/>
            <a:cxnLst/>
            <a:rect l="l" t="t" r="r" b="b"/>
            <a:pathLst>
              <a:path w="137159">
                <a:moveTo>
                  <a:pt x="0" y="0"/>
                </a:moveTo>
                <a:lnTo>
                  <a:pt x="137159" y="0"/>
                </a:lnTo>
              </a:path>
            </a:pathLst>
          </a:custGeom>
          <a:ln w="6096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12" name="object 512"/>
          <p:cNvSpPr/>
          <p:nvPr/>
        </p:nvSpPr>
        <p:spPr>
          <a:xfrm>
            <a:off x="6540730" y="2483942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07" y="0"/>
                </a:lnTo>
              </a:path>
            </a:pathLst>
          </a:custGeom>
          <a:ln w="19799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13" name="object 513"/>
          <p:cNvSpPr/>
          <p:nvPr/>
        </p:nvSpPr>
        <p:spPr>
          <a:xfrm>
            <a:off x="6440978" y="2483942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07" y="0"/>
                </a:lnTo>
              </a:path>
            </a:pathLst>
          </a:custGeom>
          <a:ln w="19799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14" name="object 514"/>
          <p:cNvSpPr/>
          <p:nvPr/>
        </p:nvSpPr>
        <p:spPr>
          <a:xfrm>
            <a:off x="6448767" y="2490701"/>
            <a:ext cx="0" cy="93518"/>
          </a:xfrm>
          <a:custGeom>
            <a:avLst/>
            <a:gdLst/>
            <a:ahLst/>
            <a:cxnLst/>
            <a:rect l="l" t="t" r="r" b="b"/>
            <a:pathLst>
              <a:path h="137160">
                <a:moveTo>
                  <a:pt x="0" y="0"/>
                </a:moveTo>
                <a:lnTo>
                  <a:pt x="0" y="137147"/>
                </a:lnTo>
              </a:path>
            </a:pathLst>
          </a:custGeom>
          <a:ln w="7607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15" name="object 515"/>
          <p:cNvSpPr/>
          <p:nvPr/>
        </p:nvSpPr>
        <p:spPr>
          <a:xfrm>
            <a:off x="6614507" y="2345747"/>
            <a:ext cx="12556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22859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16" name="object 516"/>
          <p:cNvSpPr/>
          <p:nvPr/>
        </p:nvSpPr>
        <p:spPr>
          <a:xfrm>
            <a:off x="6620740" y="2453294"/>
            <a:ext cx="0" cy="139411"/>
          </a:xfrm>
          <a:custGeom>
            <a:avLst/>
            <a:gdLst/>
            <a:ahLst/>
            <a:cxnLst/>
            <a:rect l="l" t="t" r="r" b="b"/>
            <a:pathLst>
              <a:path h="204470">
                <a:moveTo>
                  <a:pt x="0" y="0"/>
                </a:moveTo>
                <a:lnTo>
                  <a:pt x="0" y="204203"/>
                </a:lnTo>
              </a:path>
            </a:pathLst>
          </a:custGeom>
          <a:ln w="18288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17" name="object 517"/>
          <p:cNvSpPr/>
          <p:nvPr/>
        </p:nvSpPr>
        <p:spPr>
          <a:xfrm>
            <a:off x="6626976" y="2344708"/>
            <a:ext cx="339869" cy="0"/>
          </a:xfrm>
          <a:custGeom>
            <a:avLst/>
            <a:gdLst/>
            <a:ahLst/>
            <a:cxnLst/>
            <a:rect l="l" t="t" r="r" b="b"/>
            <a:pathLst>
              <a:path w="498475">
                <a:moveTo>
                  <a:pt x="0" y="0"/>
                </a:moveTo>
                <a:lnTo>
                  <a:pt x="498348" y="0"/>
                </a:lnTo>
              </a:path>
            </a:pathLst>
          </a:custGeom>
          <a:ln w="19811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18" name="object 518"/>
          <p:cNvSpPr/>
          <p:nvPr/>
        </p:nvSpPr>
        <p:spPr>
          <a:xfrm>
            <a:off x="6545927" y="2483942"/>
            <a:ext cx="68840" cy="0"/>
          </a:xfrm>
          <a:custGeom>
            <a:avLst/>
            <a:gdLst/>
            <a:ahLst/>
            <a:cxnLst/>
            <a:rect l="l" t="t" r="r" b="b"/>
            <a:pathLst>
              <a:path w="100965">
                <a:moveTo>
                  <a:pt x="0" y="0"/>
                </a:moveTo>
                <a:lnTo>
                  <a:pt x="100583" y="0"/>
                </a:lnTo>
              </a:path>
            </a:pathLst>
          </a:custGeom>
          <a:ln w="19799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19" name="object 519"/>
          <p:cNvSpPr/>
          <p:nvPr/>
        </p:nvSpPr>
        <p:spPr>
          <a:xfrm>
            <a:off x="6415001" y="2483942"/>
            <a:ext cx="26410" cy="0"/>
          </a:xfrm>
          <a:custGeom>
            <a:avLst/>
            <a:gdLst/>
            <a:ahLst/>
            <a:cxnLst/>
            <a:rect l="l" t="t" r="r" b="b"/>
            <a:pathLst>
              <a:path w="38734">
                <a:moveTo>
                  <a:pt x="0" y="0"/>
                </a:moveTo>
                <a:lnTo>
                  <a:pt x="38112" y="0"/>
                </a:lnTo>
              </a:path>
            </a:pathLst>
          </a:custGeom>
          <a:ln w="19799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20" name="object 520"/>
          <p:cNvSpPr/>
          <p:nvPr/>
        </p:nvSpPr>
        <p:spPr>
          <a:xfrm>
            <a:off x="7607877" y="2585769"/>
            <a:ext cx="305665" cy="0"/>
          </a:xfrm>
          <a:custGeom>
            <a:avLst/>
            <a:gdLst/>
            <a:ahLst/>
            <a:cxnLst/>
            <a:rect l="l" t="t" r="r" b="b"/>
            <a:pathLst>
              <a:path w="448309">
                <a:moveTo>
                  <a:pt x="0" y="0"/>
                </a:moveTo>
                <a:lnTo>
                  <a:pt x="448055" y="0"/>
                </a:lnTo>
              </a:path>
            </a:pathLst>
          </a:custGeom>
          <a:ln w="19812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21" name="object 521"/>
          <p:cNvSpPr/>
          <p:nvPr/>
        </p:nvSpPr>
        <p:spPr>
          <a:xfrm>
            <a:off x="7162106" y="2585769"/>
            <a:ext cx="326448" cy="0"/>
          </a:xfrm>
          <a:custGeom>
            <a:avLst/>
            <a:gdLst/>
            <a:ahLst/>
            <a:cxnLst/>
            <a:rect l="l" t="t" r="r" b="b"/>
            <a:pathLst>
              <a:path w="478790">
                <a:moveTo>
                  <a:pt x="0" y="0"/>
                </a:moveTo>
                <a:lnTo>
                  <a:pt x="478535" y="0"/>
                </a:lnTo>
              </a:path>
            </a:pathLst>
          </a:custGeom>
          <a:ln w="19812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22" name="object 522"/>
          <p:cNvSpPr/>
          <p:nvPr/>
        </p:nvSpPr>
        <p:spPr>
          <a:xfrm>
            <a:off x="6626976" y="2585769"/>
            <a:ext cx="416069" cy="0"/>
          </a:xfrm>
          <a:custGeom>
            <a:avLst/>
            <a:gdLst/>
            <a:ahLst/>
            <a:cxnLst/>
            <a:rect l="l" t="t" r="r" b="b"/>
            <a:pathLst>
              <a:path w="610234">
                <a:moveTo>
                  <a:pt x="0" y="0"/>
                </a:moveTo>
                <a:lnTo>
                  <a:pt x="609612" y="0"/>
                </a:lnTo>
              </a:path>
            </a:pathLst>
          </a:custGeom>
          <a:ln w="19812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23" name="object 523"/>
          <p:cNvSpPr/>
          <p:nvPr/>
        </p:nvSpPr>
        <p:spPr>
          <a:xfrm>
            <a:off x="6614507" y="2356139"/>
            <a:ext cx="12556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762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24" name="object 524"/>
          <p:cNvSpPr/>
          <p:nvPr/>
        </p:nvSpPr>
        <p:spPr>
          <a:xfrm>
            <a:off x="6626976" y="2361338"/>
            <a:ext cx="94817" cy="0"/>
          </a:xfrm>
          <a:custGeom>
            <a:avLst/>
            <a:gdLst/>
            <a:ahLst/>
            <a:cxnLst/>
            <a:rect l="l" t="t" r="r" b="b"/>
            <a:pathLst>
              <a:path w="139065">
                <a:moveTo>
                  <a:pt x="0" y="0"/>
                </a:moveTo>
                <a:lnTo>
                  <a:pt x="138683" y="0"/>
                </a:lnTo>
              </a:path>
            </a:pathLst>
          </a:custGeom>
          <a:ln w="7607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25" name="object 525"/>
          <p:cNvSpPr txBox="1"/>
          <p:nvPr/>
        </p:nvSpPr>
        <p:spPr>
          <a:xfrm>
            <a:off x="8522970" y="1697610"/>
            <a:ext cx="117331" cy="94799"/>
          </a:xfrm>
          <a:prstGeom prst="rect">
            <a:avLst/>
          </a:prstGeom>
        </p:spPr>
        <p:txBody>
          <a:bodyPr vert="horz" wrap="square" lIns="0" tIns="10824" rIns="0" bIns="0" rtlCol="0">
            <a:spAutoFit/>
          </a:bodyPr>
          <a:lstStyle/>
          <a:p>
            <a:pPr marL="8659" defTabSz="623438">
              <a:spcBef>
                <a:spcPts val="85"/>
              </a:spcBef>
            </a:pPr>
            <a:r>
              <a:rPr sz="545" spc="7" dirty="0">
                <a:solidFill>
                  <a:prstClr val="black"/>
                </a:solidFill>
                <a:latin typeface="Arial"/>
                <a:cs typeface="Arial"/>
              </a:rPr>
              <a:t>UP</a:t>
            </a:r>
            <a:endParaRPr sz="545">
              <a:solidFill>
                <a:prstClr val="black"/>
              </a:solidFill>
              <a:latin typeface="Arial"/>
              <a:cs typeface="Arial"/>
            </a:endParaRPr>
          </a:p>
        </p:txBody>
      </p:sp>
      <p:sp>
        <p:nvSpPr>
          <p:cNvPr id="526" name="object 526"/>
          <p:cNvSpPr/>
          <p:nvPr/>
        </p:nvSpPr>
        <p:spPr>
          <a:xfrm>
            <a:off x="3524250" y="2225733"/>
            <a:ext cx="103909" cy="80097"/>
          </a:xfrm>
          <a:custGeom>
            <a:avLst/>
            <a:gdLst/>
            <a:ahLst/>
            <a:cxnLst/>
            <a:rect l="l" t="t" r="r" b="b"/>
            <a:pathLst>
              <a:path w="152400" h="117475">
                <a:moveTo>
                  <a:pt x="0" y="117348"/>
                </a:moveTo>
                <a:lnTo>
                  <a:pt x="152400" y="117348"/>
                </a:lnTo>
                <a:lnTo>
                  <a:pt x="152400" y="0"/>
                </a:lnTo>
                <a:lnTo>
                  <a:pt x="0" y="0"/>
                </a:lnTo>
                <a:lnTo>
                  <a:pt x="0" y="11734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27" name="object 527"/>
          <p:cNvSpPr/>
          <p:nvPr/>
        </p:nvSpPr>
        <p:spPr>
          <a:xfrm>
            <a:off x="3529446" y="2410682"/>
            <a:ext cx="100013" cy="80097"/>
          </a:xfrm>
          <a:custGeom>
            <a:avLst/>
            <a:gdLst/>
            <a:ahLst/>
            <a:cxnLst/>
            <a:rect l="l" t="t" r="r" b="b"/>
            <a:pathLst>
              <a:path w="146685" h="117475">
                <a:moveTo>
                  <a:pt x="0" y="117348"/>
                </a:moveTo>
                <a:lnTo>
                  <a:pt x="146303" y="117348"/>
                </a:lnTo>
                <a:lnTo>
                  <a:pt x="146303" y="0"/>
                </a:lnTo>
                <a:lnTo>
                  <a:pt x="0" y="0"/>
                </a:lnTo>
                <a:lnTo>
                  <a:pt x="0" y="11734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28" name="object 528"/>
          <p:cNvSpPr txBox="1"/>
          <p:nvPr/>
        </p:nvSpPr>
        <p:spPr>
          <a:xfrm>
            <a:off x="3520787" y="2394840"/>
            <a:ext cx="117331" cy="94799"/>
          </a:xfrm>
          <a:prstGeom prst="rect">
            <a:avLst/>
          </a:prstGeom>
        </p:spPr>
        <p:txBody>
          <a:bodyPr vert="horz" wrap="square" lIns="0" tIns="10824" rIns="0" bIns="0" rtlCol="0">
            <a:spAutoFit/>
          </a:bodyPr>
          <a:lstStyle/>
          <a:p>
            <a:pPr marL="8659" defTabSz="623438">
              <a:spcBef>
                <a:spcPts val="85"/>
              </a:spcBef>
            </a:pPr>
            <a:r>
              <a:rPr sz="545" spc="7" dirty="0">
                <a:solidFill>
                  <a:prstClr val="black"/>
                </a:solidFill>
                <a:latin typeface="Arial"/>
                <a:cs typeface="Arial"/>
              </a:rPr>
              <a:t>UP</a:t>
            </a:r>
            <a:endParaRPr sz="545">
              <a:solidFill>
                <a:prstClr val="black"/>
              </a:solidFill>
              <a:latin typeface="Arial"/>
              <a:cs typeface="Arial"/>
            </a:endParaRPr>
          </a:p>
        </p:txBody>
      </p:sp>
      <p:sp>
        <p:nvSpPr>
          <p:cNvPr id="529" name="object 529"/>
          <p:cNvSpPr txBox="1"/>
          <p:nvPr/>
        </p:nvSpPr>
        <p:spPr>
          <a:xfrm>
            <a:off x="8514657" y="1532394"/>
            <a:ext cx="121227" cy="94799"/>
          </a:xfrm>
          <a:prstGeom prst="rect">
            <a:avLst/>
          </a:prstGeom>
        </p:spPr>
        <p:txBody>
          <a:bodyPr vert="horz" wrap="square" lIns="0" tIns="10824" rIns="0" bIns="0" rtlCol="0">
            <a:spAutoFit/>
          </a:bodyPr>
          <a:lstStyle/>
          <a:p>
            <a:pPr marL="8659" defTabSz="623438">
              <a:spcBef>
                <a:spcPts val="85"/>
              </a:spcBef>
            </a:pPr>
            <a:r>
              <a:rPr sz="545" spc="7" dirty="0">
                <a:solidFill>
                  <a:prstClr val="black"/>
                </a:solidFill>
                <a:latin typeface="Arial"/>
                <a:cs typeface="Arial"/>
              </a:rPr>
              <a:t>DN</a:t>
            </a:r>
            <a:endParaRPr sz="545">
              <a:solidFill>
                <a:prstClr val="black"/>
              </a:solidFill>
              <a:latin typeface="Arial"/>
              <a:cs typeface="Arial"/>
            </a:endParaRPr>
          </a:p>
        </p:txBody>
      </p:sp>
      <p:sp>
        <p:nvSpPr>
          <p:cNvPr id="530" name="object 530"/>
          <p:cNvSpPr/>
          <p:nvPr/>
        </p:nvSpPr>
        <p:spPr>
          <a:xfrm>
            <a:off x="5875712" y="3975561"/>
            <a:ext cx="15586" cy="15586"/>
          </a:xfrm>
          <a:custGeom>
            <a:avLst/>
            <a:gdLst/>
            <a:ahLst/>
            <a:cxnLst/>
            <a:rect l="l" t="t" r="r" b="b"/>
            <a:pathLst>
              <a:path w="22859" h="22860">
                <a:moveTo>
                  <a:pt x="22859" y="22860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31" name="object 531"/>
          <p:cNvSpPr/>
          <p:nvPr/>
        </p:nvSpPr>
        <p:spPr>
          <a:xfrm>
            <a:off x="5930784" y="3975561"/>
            <a:ext cx="15586" cy="15586"/>
          </a:xfrm>
          <a:custGeom>
            <a:avLst/>
            <a:gdLst/>
            <a:ahLst/>
            <a:cxnLst/>
            <a:rect l="l" t="t" r="r" b="b"/>
            <a:pathLst>
              <a:path w="22859" h="22860">
                <a:moveTo>
                  <a:pt x="22859" y="22860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32" name="object 532"/>
          <p:cNvSpPr/>
          <p:nvPr/>
        </p:nvSpPr>
        <p:spPr>
          <a:xfrm>
            <a:off x="5985857" y="3975561"/>
            <a:ext cx="15586" cy="15586"/>
          </a:xfrm>
          <a:custGeom>
            <a:avLst/>
            <a:gdLst/>
            <a:ahLst/>
            <a:cxnLst/>
            <a:rect l="l" t="t" r="r" b="b"/>
            <a:pathLst>
              <a:path w="22859" h="22860">
                <a:moveTo>
                  <a:pt x="22859" y="22860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33" name="object 533"/>
          <p:cNvSpPr/>
          <p:nvPr/>
        </p:nvSpPr>
        <p:spPr>
          <a:xfrm>
            <a:off x="6040927" y="3975561"/>
            <a:ext cx="15586" cy="15586"/>
          </a:xfrm>
          <a:custGeom>
            <a:avLst/>
            <a:gdLst/>
            <a:ahLst/>
            <a:cxnLst/>
            <a:rect l="l" t="t" r="r" b="b"/>
            <a:pathLst>
              <a:path w="22859" h="22860">
                <a:moveTo>
                  <a:pt x="22859" y="22860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34" name="object 534"/>
          <p:cNvSpPr/>
          <p:nvPr/>
        </p:nvSpPr>
        <p:spPr>
          <a:xfrm>
            <a:off x="6095999" y="3975561"/>
            <a:ext cx="15586" cy="15586"/>
          </a:xfrm>
          <a:custGeom>
            <a:avLst/>
            <a:gdLst/>
            <a:ahLst/>
            <a:cxnLst/>
            <a:rect l="l" t="t" r="r" b="b"/>
            <a:pathLst>
              <a:path w="22859" h="22860">
                <a:moveTo>
                  <a:pt x="22859" y="22860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35" name="object 535"/>
          <p:cNvSpPr/>
          <p:nvPr/>
        </p:nvSpPr>
        <p:spPr>
          <a:xfrm>
            <a:off x="6151071" y="3975561"/>
            <a:ext cx="15586" cy="15586"/>
          </a:xfrm>
          <a:custGeom>
            <a:avLst/>
            <a:gdLst/>
            <a:ahLst/>
            <a:cxnLst/>
            <a:rect l="l" t="t" r="r" b="b"/>
            <a:pathLst>
              <a:path w="22859" h="22860">
                <a:moveTo>
                  <a:pt x="22859" y="22860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36" name="object 536"/>
          <p:cNvSpPr/>
          <p:nvPr/>
        </p:nvSpPr>
        <p:spPr>
          <a:xfrm>
            <a:off x="6206143" y="3975562"/>
            <a:ext cx="7360" cy="7360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10668" y="10667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37" name="object 537"/>
          <p:cNvSpPr/>
          <p:nvPr/>
        </p:nvSpPr>
        <p:spPr>
          <a:xfrm>
            <a:off x="5891299" y="3991148"/>
            <a:ext cx="5195" cy="5195"/>
          </a:xfrm>
          <a:custGeom>
            <a:avLst/>
            <a:gdLst/>
            <a:ahLst/>
            <a:cxnLst/>
            <a:rect l="l" t="t" r="r" b="b"/>
            <a:pathLst>
              <a:path w="7620" h="7620">
                <a:moveTo>
                  <a:pt x="7620" y="7620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38" name="object 538"/>
          <p:cNvSpPr/>
          <p:nvPr/>
        </p:nvSpPr>
        <p:spPr>
          <a:xfrm>
            <a:off x="5946370" y="3991148"/>
            <a:ext cx="5195" cy="5195"/>
          </a:xfrm>
          <a:custGeom>
            <a:avLst/>
            <a:gdLst/>
            <a:ahLst/>
            <a:cxnLst/>
            <a:rect l="l" t="t" r="r" b="b"/>
            <a:pathLst>
              <a:path w="7620" h="7620">
                <a:moveTo>
                  <a:pt x="7620" y="7620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39" name="object 539"/>
          <p:cNvSpPr/>
          <p:nvPr/>
        </p:nvSpPr>
        <p:spPr>
          <a:xfrm>
            <a:off x="6001442" y="3991148"/>
            <a:ext cx="5195" cy="5195"/>
          </a:xfrm>
          <a:custGeom>
            <a:avLst/>
            <a:gdLst/>
            <a:ahLst/>
            <a:cxnLst/>
            <a:rect l="l" t="t" r="r" b="b"/>
            <a:pathLst>
              <a:path w="7620" h="7620">
                <a:moveTo>
                  <a:pt x="7620" y="7620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40" name="object 540"/>
          <p:cNvSpPr/>
          <p:nvPr/>
        </p:nvSpPr>
        <p:spPr>
          <a:xfrm>
            <a:off x="6056515" y="3991148"/>
            <a:ext cx="5195" cy="5195"/>
          </a:xfrm>
          <a:custGeom>
            <a:avLst/>
            <a:gdLst/>
            <a:ahLst/>
            <a:cxnLst/>
            <a:rect l="l" t="t" r="r" b="b"/>
            <a:pathLst>
              <a:path w="7620" h="7620">
                <a:moveTo>
                  <a:pt x="7620" y="7620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41" name="object 541"/>
          <p:cNvSpPr/>
          <p:nvPr/>
        </p:nvSpPr>
        <p:spPr>
          <a:xfrm>
            <a:off x="6111586" y="3991148"/>
            <a:ext cx="5195" cy="5195"/>
          </a:xfrm>
          <a:custGeom>
            <a:avLst/>
            <a:gdLst/>
            <a:ahLst/>
            <a:cxnLst/>
            <a:rect l="l" t="t" r="r" b="b"/>
            <a:pathLst>
              <a:path w="7620" h="7620">
                <a:moveTo>
                  <a:pt x="7620" y="7620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42" name="object 542"/>
          <p:cNvSpPr/>
          <p:nvPr/>
        </p:nvSpPr>
        <p:spPr>
          <a:xfrm>
            <a:off x="6166657" y="3991148"/>
            <a:ext cx="5195" cy="5195"/>
          </a:xfrm>
          <a:custGeom>
            <a:avLst/>
            <a:gdLst/>
            <a:ahLst/>
            <a:cxnLst/>
            <a:rect l="l" t="t" r="r" b="b"/>
            <a:pathLst>
              <a:path w="7620" h="7620">
                <a:moveTo>
                  <a:pt x="7620" y="7620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43" name="object 543"/>
          <p:cNvSpPr/>
          <p:nvPr/>
        </p:nvSpPr>
        <p:spPr>
          <a:xfrm>
            <a:off x="3799608" y="1513955"/>
            <a:ext cx="4330" cy="433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6096" y="6096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44" name="object 544"/>
          <p:cNvSpPr/>
          <p:nvPr/>
        </p:nvSpPr>
        <p:spPr>
          <a:xfrm>
            <a:off x="3843250" y="1502526"/>
            <a:ext cx="15586" cy="15586"/>
          </a:xfrm>
          <a:custGeom>
            <a:avLst/>
            <a:gdLst/>
            <a:ahLst/>
            <a:cxnLst/>
            <a:rect l="l" t="t" r="r" b="b"/>
            <a:pathLst>
              <a:path w="22860" h="22860">
                <a:moveTo>
                  <a:pt x="22860" y="2285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45" name="object 545"/>
          <p:cNvSpPr/>
          <p:nvPr/>
        </p:nvSpPr>
        <p:spPr>
          <a:xfrm>
            <a:off x="3898323" y="1502526"/>
            <a:ext cx="15586" cy="15586"/>
          </a:xfrm>
          <a:custGeom>
            <a:avLst/>
            <a:gdLst/>
            <a:ahLst/>
            <a:cxnLst/>
            <a:rect l="l" t="t" r="r" b="b"/>
            <a:pathLst>
              <a:path w="22860" h="22860">
                <a:moveTo>
                  <a:pt x="22860" y="2285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46" name="object 546"/>
          <p:cNvSpPr/>
          <p:nvPr/>
        </p:nvSpPr>
        <p:spPr>
          <a:xfrm>
            <a:off x="3953394" y="1502526"/>
            <a:ext cx="15586" cy="15586"/>
          </a:xfrm>
          <a:custGeom>
            <a:avLst/>
            <a:gdLst/>
            <a:ahLst/>
            <a:cxnLst/>
            <a:rect l="l" t="t" r="r" b="b"/>
            <a:pathLst>
              <a:path w="22860" h="22860">
                <a:moveTo>
                  <a:pt x="22860" y="2285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47" name="object 547"/>
          <p:cNvSpPr/>
          <p:nvPr/>
        </p:nvSpPr>
        <p:spPr>
          <a:xfrm>
            <a:off x="4008467" y="1502526"/>
            <a:ext cx="15586" cy="15586"/>
          </a:xfrm>
          <a:custGeom>
            <a:avLst/>
            <a:gdLst/>
            <a:ahLst/>
            <a:cxnLst/>
            <a:rect l="l" t="t" r="r" b="b"/>
            <a:pathLst>
              <a:path w="22860" h="22860">
                <a:moveTo>
                  <a:pt x="22860" y="2285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48" name="object 548"/>
          <p:cNvSpPr/>
          <p:nvPr/>
        </p:nvSpPr>
        <p:spPr>
          <a:xfrm>
            <a:off x="4063538" y="1502526"/>
            <a:ext cx="15586" cy="15586"/>
          </a:xfrm>
          <a:custGeom>
            <a:avLst/>
            <a:gdLst/>
            <a:ahLst/>
            <a:cxnLst/>
            <a:rect l="l" t="t" r="r" b="b"/>
            <a:pathLst>
              <a:path w="22860" h="22860">
                <a:moveTo>
                  <a:pt x="22860" y="2285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49" name="object 549"/>
          <p:cNvSpPr/>
          <p:nvPr/>
        </p:nvSpPr>
        <p:spPr>
          <a:xfrm>
            <a:off x="4118610" y="1502526"/>
            <a:ext cx="15586" cy="15586"/>
          </a:xfrm>
          <a:custGeom>
            <a:avLst/>
            <a:gdLst/>
            <a:ahLst/>
            <a:cxnLst/>
            <a:rect l="l" t="t" r="r" b="b"/>
            <a:pathLst>
              <a:path w="22860" h="22860">
                <a:moveTo>
                  <a:pt x="22860" y="2285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50" name="object 550"/>
          <p:cNvSpPr/>
          <p:nvPr/>
        </p:nvSpPr>
        <p:spPr>
          <a:xfrm>
            <a:off x="3838055" y="1497330"/>
            <a:ext cx="5195" cy="5195"/>
          </a:xfrm>
          <a:custGeom>
            <a:avLst/>
            <a:gdLst/>
            <a:ahLst/>
            <a:cxnLst/>
            <a:rect l="l" t="t" r="r" b="b"/>
            <a:pathLst>
              <a:path w="7620" h="7619">
                <a:moveTo>
                  <a:pt x="7620" y="7620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51" name="object 551"/>
          <p:cNvSpPr/>
          <p:nvPr/>
        </p:nvSpPr>
        <p:spPr>
          <a:xfrm>
            <a:off x="3893128" y="1497330"/>
            <a:ext cx="5195" cy="5195"/>
          </a:xfrm>
          <a:custGeom>
            <a:avLst/>
            <a:gdLst/>
            <a:ahLst/>
            <a:cxnLst/>
            <a:rect l="l" t="t" r="r" b="b"/>
            <a:pathLst>
              <a:path w="7620" h="7619">
                <a:moveTo>
                  <a:pt x="7620" y="7620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52" name="object 552"/>
          <p:cNvSpPr/>
          <p:nvPr/>
        </p:nvSpPr>
        <p:spPr>
          <a:xfrm>
            <a:off x="3948199" y="1497330"/>
            <a:ext cx="5195" cy="5195"/>
          </a:xfrm>
          <a:custGeom>
            <a:avLst/>
            <a:gdLst/>
            <a:ahLst/>
            <a:cxnLst/>
            <a:rect l="l" t="t" r="r" b="b"/>
            <a:pathLst>
              <a:path w="7620" h="7619">
                <a:moveTo>
                  <a:pt x="7620" y="7620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53" name="object 553"/>
          <p:cNvSpPr/>
          <p:nvPr/>
        </p:nvSpPr>
        <p:spPr>
          <a:xfrm>
            <a:off x="4003271" y="1497330"/>
            <a:ext cx="5195" cy="5195"/>
          </a:xfrm>
          <a:custGeom>
            <a:avLst/>
            <a:gdLst/>
            <a:ahLst/>
            <a:cxnLst/>
            <a:rect l="l" t="t" r="r" b="b"/>
            <a:pathLst>
              <a:path w="7620" h="7619">
                <a:moveTo>
                  <a:pt x="7620" y="7620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54" name="object 554"/>
          <p:cNvSpPr/>
          <p:nvPr/>
        </p:nvSpPr>
        <p:spPr>
          <a:xfrm>
            <a:off x="4058342" y="1497330"/>
            <a:ext cx="5195" cy="5195"/>
          </a:xfrm>
          <a:custGeom>
            <a:avLst/>
            <a:gdLst/>
            <a:ahLst/>
            <a:cxnLst/>
            <a:rect l="l" t="t" r="r" b="b"/>
            <a:pathLst>
              <a:path w="7620" h="7619">
                <a:moveTo>
                  <a:pt x="7620" y="7620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55" name="object 555"/>
          <p:cNvSpPr/>
          <p:nvPr/>
        </p:nvSpPr>
        <p:spPr>
          <a:xfrm>
            <a:off x="4113415" y="1497330"/>
            <a:ext cx="5195" cy="5195"/>
          </a:xfrm>
          <a:custGeom>
            <a:avLst/>
            <a:gdLst/>
            <a:ahLst/>
            <a:cxnLst/>
            <a:rect l="l" t="t" r="r" b="b"/>
            <a:pathLst>
              <a:path w="7620" h="7619">
                <a:moveTo>
                  <a:pt x="7620" y="7620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56" name="object 556"/>
          <p:cNvSpPr/>
          <p:nvPr/>
        </p:nvSpPr>
        <p:spPr>
          <a:xfrm>
            <a:off x="8386155" y="2568633"/>
            <a:ext cx="20782" cy="20782"/>
          </a:xfrm>
          <a:custGeom>
            <a:avLst/>
            <a:gdLst/>
            <a:ahLst/>
            <a:cxnLst/>
            <a:rect l="l" t="t" r="r" b="b"/>
            <a:pathLst>
              <a:path w="30479" h="30479">
                <a:moveTo>
                  <a:pt x="30479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57" name="object 557"/>
          <p:cNvSpPr/>
          <p:nvPr/>
        </p:nvSpPr>
        <p:spPr>
          <a:xfrm>
            <a:off x="8441227" y="2568633"/>
            <a:ext cx="20782" cy="20782"/>
          </a:xfrm>
          <a:custGeom>
            <a:avLst/>
            <a:gdLst/>
            <a:ahLst/>
            <a:cxnLst/>
            <a:rect l="l" t="t" r="r" b="b"/>
            <a:pathLst>
              <a:path w="30479" h="30479">
                <a:moveTo>
                  <a:pt x="30479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58" name="object 558"/>
          <p:cNvSpPr/>
          <p:nvPr/>
        </p:nvSpPr>
        <p:spPr>
          <a:xfrm>
            <a:off x="8496300" y="2568633"/>
            <a:ext cx="20782" cy="20782"/>
          </a:xfrm>
          <a:custGeom>
            <a:avLst/>
            <a:gdLst/>
            <a:ahLst/>
            <a:cxnLst/>
            <a:rect l="l" t="t" r="r" b="b"/>
            <a:pathLst>
              <a:path w="30479" h="30479">
                <a:moveTo>
                  <a:pt x="30479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59" name="object 559"/>
          <p:cNvSpPr/>
          <p:nvPr/>
        </p:nvSpPr>
        <p:spPr>
          <a:xfrm>
            <a:off x="8551371" y="2568633"/>
            <a:ext cx="22080" cy="20782"/>
          </a:xfrm>
          <a:custGeom>
            <a:avLst/>
            <a:gdLst/>
            <a:ahLst/>
            <a:cxnLst/>
            <a:rect l="l" t="t" r="r" b="b"/>
            <a:pathLst>
              <a:path w="32384" h="30479">
                <a:moveTo>
                  <a:pt x="32003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60" name="object 560"/>
          <p:cNvSpPr/>
          <p:nvPr/>
        </p:nvSpPr>
        <p:spPr>
          <a:xfrm>
            <a:off x="8607481" y="2568633"/>
            <a:ext cx="20782" cy="20782"/>
          </a:xfrm>
          <a:custGeom>
            <a:avLst/>
            <a:gdLst/>
            <a:ahLst/>
            <a:cxnLst/>
            <a:rect l="l" t="t" r="r" b="b"/>
            <a:pathLst>
              <a:path w="30479" h="30479">
                <a:moveTo>
                  <a:pt x="30479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61" name="object 561"/>
          <p:cNvSpPr/>
          <p:nvPr/>
        </p:nvSpPr>
        <p:spPr>
          <a:xfrm>
            <a:off x="8662553" y="2568633"/>
            <a:ext cx="20782" cy="20782"/>
          </a:xfrm>
          <a:custGeom>
            <a:avLst/>
            <a:gdLst/>
            <a:ahLst/>
            <a:cxnLst/>
            <a:rect l="l" t="t" r="r" b="b"/>
            <a:pathLst>
              <a:path w="30479" h="30479">
                <a:moveTo>
                  <a:pt x="30479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62" name="object 562"/>
          <p:cNvSpPr/>
          <p:nvPr/>
        </p:nvSpPr>
        <p:spPr>
          <a:xfrm>
            <a:off x="8717626" y="2568633"/>
            <a:ext cx="20782" cy="20782"/>
          </a:xfrm>
          <a:custGeom>
            <a:avLst/>
            <a:gdLst/>
            <a:ahLst/>
            <a:cxnLst/>
            <a:rect l="l" t="t" r="r" b="b"/>
            <a:pathLst>
              <a:path w="30479" h="30479">
                <a:moveTo>
                  <a:pt x="30479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63" name="object 563"/>
          <p:cNvSpPr/>
          <p:nvPr/>
        </p:nvSpPr>
        <p:spPr>
          <a:xfrm>
            <a:off x="8772697" y="2568633"/>
            <a:ext cx="20782" cy="20782"/>
          </a:xfrm>
          <a:custGeom>
            <a:avLst/>
            <a:gdLst/>
            <a:ahLst/>
            <a:cxnLst/>
            <a:rect l="l" t="t" r="r" b="b"/>
            <a:pathLst>
              <a:path w="30479" h="30479">
                <a:moveTo>
                  <a:pt x="30479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64" name="object 564"/>
          <p:cNvSpPr/>
          <p:nvPr/>
        </p:nvSpPr>
        <p:spPr>
          <a:xfrm>
            <a:off x="8827769" y="2568633"/>
            <a:ext cx="20782" cy="20782"/>
          </a:xfrm>
          <a:custGeom>
            <a:avLst/>
            <a:gdLst/>
            <a:ahLst/>
            <a:cxnLst/>
            <a:rect l="l" t="t" r="r" b="b"/>
            <a:pathLst>
              <a:path w="30479" h="30479">
                <a:moveTo>
                  <a:pt x="30479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65" name="object 565"/>
          <p:cNvSpPr/>
          <p:nvPr/>
        </p:nvSpPr>
        <p:spPr>
          <a:xfrm>
            <a:off x="8882840" y="2568633"/>
            <a:ext cx="20782" cy="20782"/>
          </a:xfrm>
          <a:custGeom>
            <a:avLst/>
            <a:gdLst/>
            <a:ahLst/>
            <a:cxnLst/>
            <a:rect l="l" t="t" r="r" b="b"/>
            <a:pathLst>
              <a:path w="30479" h="30479">
                <a:moveTo>
                  <a:pt x="30479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66" name="object 566"/>
          <p:cNvSpPr/>
          <p:nvPr/>
        </p:nvSpPr>
        <p:spPr>
          <a:xfrm>
            <a:off x="8937914" y="2568633"/>
            <a:ext cx="20782" cy="20782"/>
          </a:xfrm>
          <a:custGeom>
            <a:avLst/>
            <a:gdLst/>
            <a:ahLst/>
            <a:cxnLst/>
            <a:rect l="l" t="t" r="r" b="b"/>
            <a:pathLst>
              <a:path w="30479" h="30479">
                <a:moveTo>
                  <a:pt x="30479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67" name="object 567"/>
          <p:cNvSpPr/>
          <p:nvPr/>
        </p:nvSpPr>
        <p:spPr>
          <a:xfrm>
            <a:off x="8992985" y="2568633"/>
            <a:ext cx="20782" cy="20782"/>
          </a:xfrm>
          <a:custGeom>
            <a:avLst/>
            <a:gdLst/>
            <a:ahLst/>
            <a:cxnLst/>
            <a:rect l="l" t="t" r="r" b="b"/>
            <a:pathLst>
              <a:path w="30479" h="30479">
                <a:moveTo>
                  <a:pt x="30479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68" name="object 568"/>
          <p:cNvSpPr/>
          <p:nvPr/>
        </p:nvSpPr>
        <p:spPr>
          <a:xfrm>
            <a:off x="9048057" y="2568633"/>
            <a:ext cx="20782" cy="20782"/>
          </a:xfrm>
          <a:custGeom>
            <a:avLst/>
            <a:gdLst/>
            <a:ahLst/>
            <a:cxnLst/>
            <a:rect l="l" t="t" r="r" b="b"/>
            <a:pathLst>
              <a:path w="30479" h="30479">
                <a:moveTo>
                  <a:pt x="30479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69" name="object 569"/>
          <p:cNvSpPr/>
          <p:nvPr/>
        </p:nvSpPr>
        <p:spPr>
          <a:xfrm>
            <a:off x="9104167" y="2568633"/>
            <a:ext cx="20782" cy="20782"/>
          </a:xfrm>
          <a:custGeom>
            <a:avLst/>
            <a:gdLst/>
            <a:ahLst/>
            <a:cxnLst/>
            <a:rect l="l" t="t" r="r" b="b"/>
            <a:pathLst>
              <a:path w="30479" h="30479">
                <a:moveTo>
                  <a:pt x="30479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70" name="object 570"/>
          <p:cNvSpPr/>
          <p:nvPr/>
        </p:nvSpPr>
        <p:spPr>
          <a:xfrm>
            <a:off x="9159240" y="2568633"/>
            <a:ext cx="20782" cy="20782"/>
          </a:xfrm>
          <a:custGeom>
            <a:avLst/>
            <a:gdLst/>
            <a:ahLst/>
            <a:cxnLst/>
            <a:rect l="l" t="t" r="r" b="b"/>
            <a:pathLst>
              <a:path w="30479" h="30479">
                <a:moveTo>
                  <a:pt x="30479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71" name="object 571"/>
          <p:cNvSpPr/>
          <p:nvPr/>
        </p:nvSpPr>
        <p:spPr>
          <a:xfrm>
            <a:off x="9214311" y="2568633"/>
            <a:ext cx="20782" cy="20782"/>
          </a:xfrm>
          <a:custGeom>
            <a:avLst/>
            <a:gdLst/>
            <a:ahLst/>
            <a:cxnLst/>
            <a:rect l="l" t="t" r="r" b="b"/>
            <a:pathLst>
              <a:path w="30479" h="30479">
                <a:moveTo>
                  <a:pt x="30479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72" name="object 572"/>
          <p:cNvSpPr/>
          <p:nvPr/>
        </p:nvSpPr>
        <p:spPr>
          <a:xfrm>
            <a:off x="9269382" y="2568633"/>
            <a:ext cx="20782" cy="20782"/>
          </a:xfrm>
          <a:custGeom>
            <a:avLst/>
            <a:gdLst/>
            <a:ahLst/>
            <a:cxnLst/>
            <a:rect l="l" t="t" r="r" b="b"/>
            <a:pathLst>
              <a:path w="30479" h="30479">
                <a:moveTo>
                  <a:pt x="30479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73" name="object 573"/>
          <p:cNvSpPr/>
          <p:nvPr/>
        </p:nvSpPr>
        <p:spPr>
          <a:xfrm>
            <a:off x="9324454" y="2568633"/>
            <a:ext cx="20782" cy="20782"/>
          </a:xfrm>
          <a:custGeom>
            <a:avLst/>
            <a:gdLst/>
            <a:ahLst/>
            <a:cxnLst/>
            <a:rect l="l" t="t" r="r" b="b"/>
            <a:pathLst>
              <a:path w="30479" h="30479">
                <a:moveTo>
                  <a:pt x="30479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74" name="object 574"/>
          <p:cNvSpPr/>
          <p:nvPr/>
        </p:nvSpPr>
        <p:spPr>
          <a:xfrm>
            <a:off x="9379527" y="2568633"/>
            <a:ext cx="20782" cy="20782"/>
          </a:xfrm>
          <a:custGeom>
            <a:avLst/>
            <a:gdLst/>
            <a:ahLst/>
            <a:cxnLst/>
            <a:rect l="l" t="t" r="r" b="b"/>
            <a:pathLst>
              <a:path w="30479" h="30479">
                <a:moveTo>
                  <a:pt x="30479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75" name="object 575"/>
          <p:cNvSpPr/>
          <p:nvPr/>
        </p:nvSpPr>
        <p:spPr>
          <a:xfrm>
            <a:off x="9434598" y="2568633"/>
            <a:ext cx="20782" cy="20782"/>
          </a:xfrm>
          <a:custGeom>
            <a:avLst/>
            <a:gdLst/>
            <a:ahLst/>
            <a:cxnLst/>
            <a:rect l="l" t="t" r="r" b="b"/>
            <a:pathLst>
              <a:path w="30479" h="30479">
                <a:moveTo>
                  <a:pt x="30479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76" name="object 576"/>
          <p:cNvSpPr/>
          <p:nvPr/>
        </p:nvSpPr>
        <p:spPr>
          <a:xfrm>
            <a:off x="9489670" y="2568633"/>
            <a:ext cx="20782" cy="20782"/>
          </a:xfrm>
          <a:custGeom>
            <a:avLst/>
            <a:gdLst/>
            <a:ahLst/>
            <a:cxnLst/>
            <a:rect l="l" t="t" r="r" b="b"/>
            <a:pathLst>
              <a:path w="30479" h="30479">
                <a:moveTo>
                  <a:pt x="30479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77" name="object 577"/>
          <p:cNvSpPr/>
          <p:nvPr/>
        </p:nvSpPr>
        <p:spPr>
          <a:xfrm>
            <a:off x="9544741" y="2568633"/>
            <a:ext cx="20782" cy="20782"/>
          </a:xfrm>
          <a:custGeom>
            <a:avLst/>
            <a:gdLst/>
            <a:ahLst/>
            <a:cxnLst/>
            <a:rect l="l" t="t" r="r" b="b"/>
            <a:pathLst>
              <a:path w="30479" h="30479">
                <a:moveTo>
                  <a:pt x="30479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78" name="object 578"/>
          <p:cNvSpPr/>
          <p:nvPr/>
        </p:nvSpPr>
        <p:spPr>
          <a:xfrm>
            <a:off x="9600854" y="2568633"/>
            <a:ext cx="20782" cy="20782"/>
          </a:xfrm>
          <a:custGeom>
            <a:avLst/>
            <a:gdLst/>
            <a:ahLst/>
            <a:cxnLst/>
            <a:rect l="l" t="t" r="r" b="b"/>
            <a:pathLst>
              <a:path w="30479" h="30479">
                <a:moveTo>
                  <a:pt x="30479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79" name="object 579"/>
          <p:cNvSpPr/>
          <p:nvPr/>
        </p:nvSpPr>
        <p:spPr>
          <a:xfrm>
            <a:off x="9655924" y="2568633"/>
            <a:ext cx="20782" cy="20782"/>
          </a:xfrm>
          <a:custGeom>
            <a:avLst/>
            <a:gdLst/>
            <a:ahLst/>
            <a:cxnLst/>
            <a:rect l="l" t="t" r="r" b="b"/>
            <a:pathLst>
              <a:path w="30480" h="30479">
                <a:moveTo>
                  <a:pt x="30479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80" name="object 580"/>
          <p:cNvSpPr/>
          <p:nvPr/>
        </p:nvSpPr>
        <p:spPr>
          <a:xfrm>
            <a:off x="9710996" y="2568633"/>
            <a:ext cx="20782" cy="20782"/>
          </a:xfrm>
          <a:custGeom>
            <a:avLst/>
            <a:gdLst/>
            <a:ahLst/>
            <a:cxnLst/>
            <a:rect l="l" t="t" r="r" b="b"/>
            <a:pathLst>
              <a:path w="30480" h="30479">
                <a:moveTo>
                  <a:pt x="30480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81" name="object 581"/>
          <p:cNvSpPr/>
          <p:nvPr/>
        </p:nvSpPr>
        <p:spPr>
          <a:xfrm>
            <a:off x="9766068" y="2568633"/>
            <a:ext cx="20782" cy="20782"/>
          </a:xfrm>
          <a:custGeom>
            <a:avLst/>
            <a:gdLst/>
            <a:ahLst/>
            <a:cxnLst/>
            <a:rect l="l" t="t" r="r" b="b"/>
            <a:pathLst>
              <a:path w="30480" h="30479">
                <a:moveTo>
                  <a:pt x="30480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82" name="object 582"/>
          <p:cNvSpPr/>
          <p:nvPr/>
        </p:nvSpPr>
        <p:spPr>
          <a:xfrm>
            <a:off x="8155478" y="4639540"/>
            <a:ext cx="3464" cy="2165"/>
          </a:xfrm>
          <a:custGeom>
            <a:avLst/>
            <a:gdLst/>
            <a:ahLst/>
            <a:cxnLst/>
            <a:rect l="l" t="t" r="r" b="b"/>
            <a:pathLst>
              <a:path w="5079" h="3175">
                <a:moveTo>
                  <a:pt x="0" y="3048"/>
                </a:moveTo>
                <a:lnTo>
                  <a:pt x="4572" y="0"/>
                </a:lnTo>
              </a:path>
            </a:pathLst>
          </a:custGeom>
          <a:ln w="3175">
            <a:solidFill>
              <a:srgbClr val="7F7F7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83" name="object 583"/>
          <p:cNvSpPr/>
          <p:nvPr/>
        </p:nvSpPr>
        <p:spPr>
          <a:xfrm>
            <a:off x="7759583" y="3229494"/>
            <a:ext cx="3464" cy="3464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0" y="4572"/>
                </a:moveTo>
                <a:lnTo>
                  <a:pt x="4572" y="0"/>
                </a:lnTo>
              </a:path>
            </a:pathLst>
          </a:custGeom>
          <a:ln w="3175">
            <a:solidFill>
              <a:srgbClr val="7F7F7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84" name="object 584"/>
          <p:cNvSpPr/>
          <p:nvPr/>
        </p:nvSpPr>
        <p:spPr>
          <a:xfrm>
            <a:off x="7759583" y="3266901"/>
            <a:ext cx="5195" cy="5195"/>
          </a:xfrm>
          <a:custGeom>
            <a:avLst/>
            <a:gdLst/>
            <a:ahLst/>
            <a:cxnLst/>
            <a:rect l="l" t="t" r="r" b="b"/>
            <a:pathLst>
              <a:path w="7620" h="7620">
                <a:moveTo>
                  <a:pt x="0" y="762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7F7F7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85" name="object 585"/>
          <p:cNvSpPr/>
          <p:nvPr/>
        </p:nvSpPr>
        <p:spPr>
          <a:xfrm>
            <a:off x="7541375" y="3229494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4">
                <a:moveTo>
                  <a:pt x="0" y="1524"/>
                </a:moveTo>
                <a:lnTo>
                  <a:pt x="1524" y="0"/>
                </a:lnTo>
              </a:path>
            </a:pathLst>
          </a:custGeom>
          <a:ln w="3175">
            <a:solidFill>
              <a:srgbClr val="7F7F7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86" name="object 586"/>
          <p:cNvSpPr/>
          <p:nvPr/>
        </p:nvSpPr>
        <p:spPr>
          <a:xfrm>
            <a:off x="7541375" y="3264824"/>
            <a:ext cx="5195" cy="5195"/>
          </a:xfrm>
          <a:custGeom>
            <a:avLst/>
            <a:gdLst/>
            <a:ahLst/>
            <a:cxnLst/>
            <a:rect l="l" t="t" r="r" b="b"/>
            <a:pathLst>
              <a:path w="7620" h="7620">
                <a:moveTo>
                  <a:pt x="0" y="762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7F7F7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87" name="object 587"/>
          <p:cNvSpPr/>
          <p:nvPr/>
        </p:nvSpPr>
        <p:spPr>
          <a:xfrm>
            <a:off x="7322127" y="3262745"/>
            <a:ext cx="5195" cy="5195"/>
          </a:xfrm>
          <a:custGeom>
            <a:avLst/>
            <a:gdLst/>
            <a:ahLst/>
            <a:cxnLst/>
            <a:rect l="l" t="t" r="r" b="b"/>
            <a:pathLst>
              <a:path w="7620" h="7620">
                <a:moveTo>
                  <a:pt x="0" y="762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7F7F7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88" name="object 588"/>
          <p:cNvSpPr/>
          <p:nvPr/>
        </p:nvSpPr>
        <p:spPr>
          <a:xfrm>
            <a:off x="7101840" y="3262745"/>
            <a:ext cx="5195" cy="5195"/>
          </a:xfrm>
          <a:custGeom>
            <a:avLst/>
            <a:gdLst/>
            <a:ahLst/>
            <a:cxnLst/>
            <a:rect l="l" t="t" r="r" b="b"/>
            <a:pathLst>
              <a:path w="7620" h="7620">
                <a:moveTo>
                  <a:pt x="0" y="762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7F7F7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89" name="object 589"/>
          <p:cNvSpPr/>
          <p:nvPr/>
        </p:nvSpPr>
        <p:spPr>
          <a:xfrm>
            <a:off x="6883631" y="3260667"/>
            <a:ext cx="5195" cy="5195"/>
          </a:xfrm>
          <a:custGeom>
            <a:avLst/>
            <a:gdLst/>
            <a:ahLst/>
            <a:cxnLst/>
            <a:rect l="l" t="t" r="r" b="b"/>
            <a:pathLst>
              <a:path w="7620" h="7620">
                <a:moveTo>
                  <a:pt x="0" y="762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7F7F7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90" name="object 590"/>
          <p:cNvSpPr/>
          <p:nvPr/>
        </p:nvSpPr>
        <p:spPr>
          <a:xfrm>
            <a:off x="5861166" y="3962053"/>
            <a:ext cx="8659" cy="7360"/>
          </a:xfrm>
          <a:custGeom>
            <a:avLst/>
            <a:gdLst/>
            <a:ahLst/>
            <a:cxnLst/>
            <a:rect l="l" t="t" r="r" b="b"/>
            <a:pathLst>
              <a:path w="12700" h="10795">
                <a:moveTo>
                  <a:pt x="12192" y="10667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91" name="object 591"/>
          <p:cNvSpPr/>
          <p:nvPr/>
        </p:nvSpPr>
        <p:spPr>
          <a:xfrm>
            <a:off x="5861166" y="3795798"/>
            <a:ext cx="8659" cy="8659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12192" y="12191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92" name="object 592"/>
          <p:cNvSpPr/>
          <p:nvPr/>
        </p:nvSpPr>
        <p:spPr>
          <a:xfrm>
            <a:off x="5861166" y="3740727"/>
            <a:ext cx="8659" cy="8659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12192" y="12191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93" name="object 593"/>
          <p:cNvSpPr/>
          <p:nvPr/>
        </p:nvSpPr>
        <p:spPr>
          <a:xfrm>
            <a:off x="5861166" y="3685656"/>
            <a:ext cx="8659" cy="8659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12192" y="12191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94" name="object 594"/>
          <p:cNvSpPr/>
          <p:nvPr/>
        </p:nvSpPr>
        <p:spPr>
          <a:xfrm>
            <a:off x="5861166" y="3630583"/>
            <a:ext cx="8659" cy="8659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12192" y="12191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95" name="object 595"/>
          <p:cNvSpPr/>
          <p:nvPr/>
        </p:nvSpPr>
        <p:spPr>
          <a:xfrm>
            <a:off x="5861166" y="3575512"/>
            <a:ext cx="8659" cy="7360"/>
          </a:xfrm>
          <a:custGeom>
            <a:avLst/>
            <a:gdLst/>
            <a:ahLst/>
            <a:cxnLst/>
            <a:rect l="l" t="t" r="r" b="b"/>
            <a:pathLst>
              <a:path w="12700" h="10795">
                <a:moveTo>
                  <a:pt x="12192" y="10667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96" name="object 596"/>
          <p:cNvSpPr/>
          <p:nvPr/>
        </p:nvSpPr>
        <p:spPr>
          <a:xfrm>
            <a:off x="5861166" y="3520440"/>
            <a:ext cx="8659" cy="7360"/>
          </a:xfrm>
          <a:custGeom>
            <a:avLst/>
            <a:gdLst/>
            <a:ahLst/>
            <a:cxnLst/>
            <a:rect l="l" t="t" r="r" b="b"/>
            <a:pathLst>
              <a:path w="12700" h="10795">
                <a:moveTo>
                  <a:pt x="12192" y="10667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97" name="object 597"/>
          <p:cNvSpPr/>
          <p:nvPr/>
        </p:nvSpPr>
        <p:spPr>
          <a:xfrm>
            <a:off x="5861166" y="3465369"/>
            <a:ext cx="8659" cy="7360"/>
          </a:xfrm>
          <a:custGeom>
            <a:avLst/>
            <a:gdLst/>
            <a:ahLst/>
            <a:cxnLst/>
            <a:rect l="l" t="t" r="r" b="b"/>
            <a:pathLst>
              <a:path w="12700" h="10795">
                <a:moveTo>
                  <a:pt x="12192" y="10667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98" name="object 598"/>
          <p:cNvSpPr/>
          <p:nvPr/>
        </p:nvSpPr>
        <p:spPr>
          <a:xfrm>
            <a:off x="5861166" y="3410296"/>
            <a:ext cx="8659" cy="7360"/>
          </a:xfrm>
          <a:custGeom>
            <a:avLst/>
            <a:gdLst/>
            <a:ahLst/>
            <a:cxnLst/>
            <a:rect l="l" t="t" r="r" b="b"/>
            <a:pathLst>
              <a:path w="12700" h="10795">
                <a:moveTo>
                  <a:pt x="12192" y="10667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99" name="object 599"/>
          <p:cNvSpPr/>
          <p:nvPr/>
        </p:nvSpPr>
        <p:spPr>
          <a:xfrm>
            <a:off x="5863243" y="3357303"/>
            <a:ext cx="6494" cy="5195"/>
          </a:xfrm>
          <a:custGeom>
            <a:avLst/>
            <a:gdLst/>
            <a:ahLst/>
            <a:cxnLst/>
            <a:rect l="l" t="t" r="r" b="b"/>
            <a:pathLst>
              <a:path w="9525" h="7620">
                <a:moveTo>
                  <a:pt x="9144" y="7620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00" name="object 600"/>
          <p:cNvSpPr/>
          <p:nvPr/>
        </p:nvSpPr>
        <p:spPr>
          <a:xfrm>
            <a:off x="5861166" y="3244042"/>
            <a:ext cx="8659" cy="8659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12192" y="12191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01" name="object 601"/>
          <p:cNvSpPr/>
          <p:nvPr/>
        </p:nvSpPr>
        <p:spPr>
          <a:xfrm>
            <a:off x="5855969" y="3956858"/>
            <a:ext cx="5195" cy="5195"/>
          </a:xfrm>
          <a:custGeom>
            <a:avLst/>
            <a:gdLst/>
            <a:ahLst/>
            <a:cxnLst/>
            <a:rect l="l" t="t" r="r" b="b"/>
            <a:pathLst>
              <a:path w="7620" h="7620">
                <a:moveTo>
                  <a:pt x="7620" y="7620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02" name="object 602"/>
          <p:cNvSpPr/>
          <p:nvPr/>
        </p:nvSpPr>
        <p:spPr>
          <a:xfrm>
            <a:off x="5855969" y="3790604"/>
            <a:ext cx="5195" cy="5195"/>
          </a:xfrm>
          <a:custGeom>
            <a:avLst/>
            <a:gdLst/>
            <a:ahLst/>
            <a:cxnLst/>
            <a:rect l="l" t="t" r="r" b="b"/>
            <a:pathLst>
              <a:path w="7620" h="7620">
                <a:moveTo>
                  <a:pt x="7620" y="7620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03" name="object 603"/>
          <p:cNvSpPr/>
          <p:nvPr/>
        </p:nvSpPr>
        <p:spPr>
          <a:xfrm>
            <a:off x="5855969" y="3735531"/>
            <a:ext cx="5195" cy="5195"/>
          </a:xfrm>
          <a:custGeom>
            <a:avLst/>
            <a:gdLst/>
            <a:ahLst/>
            <a:cxnLst/>
            <a:rect l="l" t="t" r="r" b="b"/>
            <a:pathLst>
              <a:path w="7620" h="7620">
                <a:moveTo>
                  <a:pt x="7620" y="7620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04" name="object 604"/>
          <p:cNvSpPr/>
          <p:nvPr/>
        </p:nvSpPr>
        <p:spPr>
          <a:xfrm>
            <a:off x="5855969" y="3680460"/>
            <a:ext cx="5195" cy="5195"/>
          </a:xfrm>
          <a:custGeom>
            <a:avLst/>
            <a:gdLst/>
            <a:ahLst/>
            <a:cxnLst/>
            <a:rect l="l" t="t" r="r" b="b"/>
            <a:pathLst>
              <a:path w="7620" h="7620">
                <a:moveTo>
                  <a:pt x="7620" y="7620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05" name="object 605"/>
          <p:cNvSpPr/>
          <p:nvPr/>
        </p:nvSpPr>
        <p:spPr>
          <a:xfrm>
            <a:off x="5855969" y="3625388"/>
            <a:ext cx="5195" cy="5195"/>
          </a:xfrm>
          <a:custGeom>
            <a:avLst/>
            <a:gdLst/>
            <a:ahLst/>
            <a:cxnLst/>
            <a:rect l="l" t="t" r="r" b="b"/>
            <a:pathLst>
              <a:path w="7620" h="7620">
                <a:moveTo>
                  <a:pt x="7620" y="7620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06" name="object 606"/>
          <p:cNvSpPr/>
          <p:nvPr/>
        </p:nvSpPr>
        <p:spPr>
          <a:xfrm>
            <a:off x="5855969" y="3570317"/>
            <a:ext cx="5195" cy="5195"/>
          </a:xfrm>
          <a:custGeom>
            <a:avLst/>
            <a:gdLst/>
            <a:ahLst/>
            <a:cxnLst/>
            <a:rect l="l" t="t" r="r" b="b"/>
            <a:pathLst>
              <a:path w="7620" h="7620">
                <a:moveTo>
                  <a:pt x="7620" y="7620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07" name="object 607"/>
          <p:cNvSpPr/>
          <p:nvPr/>
        </p:nvSpPr>
        <p:spPr>
          <a:xfrm>
            <a:off x="5855969" y="3515244"/>
            <a:ext cx="5195" cy="5195"/>
          </a:xfrm>
          <a:custGeom>
            <a:avLst/>
            <a:gdLst/>
            <a:ahLst/>
            <a:cxnLst/>
            <a:rect l="l" t="t" r="r" b="b"/>
            <a:pathLst>
              <a:path w="7620" h="7620">
                <a:moveTo>
                  <a:pt x="7620" y="7620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08" name="object 608"/>
          <p:cNvSpPr/>
          <p:nvPr/>
        </p:nvSpPr>
        <p:spPr>
          <a:xfrm>
            <a:off x="5855969" y="3460173"/>
            <a:ext cx="5195" cy="5195"/>
          </a:xfrm>
          <a:custGeom>
            <a:avLst/>
            <a:gdLst/>
            <a:ahLst/>
            <a:cxnLst/>
            <a:rect l="l" t="t" r="r" b="b"/>
            <a:pathLst>
              <a:path w="7620" h="7620">
                <a:moveTo>
                  <a:pt x="7620" y="7620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09" name="object 609"/>
          <p:cNvSpPr/>
          <p:nvPr/>
        </p:nvSpPr>
        <p:spPr>
          <a:xfrm>
            <a:off x="5855969" y="3405100"/>
            <a:ext cx="5195" cy="5195"/>
          </a:xfrm>
          <a:custGeom>
            <a:avLst/>
            <a:gdLst/>
            <a:ahLst/>
            <a:cxnLst/>
            <a:rect l="l" t="t" r="r" b="b"/>
            <a:pathLst>
              <a:path w="7620" h="7620">
                <a:moveTo>
                  <a:pt x="7620" y="7620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10" name="object 610"/>
          <p:cNvSpPr/>
          <p:nvPr/>
        </p:nvSpPr>
        <p:spPr>
          <a:xfrm>
            <a:off x="5855969" y="3238847"/>
            <a:ext cx="5195" cy="5195"/>
          </a:xfrm>
          <a:custGeom>
            <a:avLst/>
            <a:gdLst/>
            <a:ahLst/>
            <a:cxnLst/>
            <a:rect l="l" t="t" r="r" b="b"/>
            <a:pathLst>
              <a:path w="7620" h="7620">
                <a:moveTo>
                  <a:pt x="7620" y="7620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11" name="object 611"/>
          <p:cNvSpPr/>
          <p:nvPr/>
        </p:nvSpPr>
        <p:spPr>
          <a:xfrm>
            <a:off x="3826625" y="2202872"/>
            <a:ext cx="20782" cy="20782"/>
          </a:xfrm>
          <a:custGeom>
            <a:avLst/>
            <a:gdLst/>
            <a:ahLst/>
            <a:cxnLst/>
            <a:rect l="l" t="t" r="r" b="b"/>
            <a:pathLst>
              <a:path w="30479" h="30479">
                <a:moveTo>
                  <a:pt x="30479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12" name="object 612"/>
          <p:cNvSpPr/>
          <p:nvPr/>
        </p:nvSpPr>
        <p:spPr>
          <a:xfrm>
            <a:off x="3881697" y="2202872"/>
            <a:ext cx="20782" cy="20782"/>
          </a:xfrm>
          <a:custGeom>
            <a:avLst/>
            <a:gdLst/>
            <a:ahLst/>
            <a:cxnLst/>
            <a:rect l="l" t="t" r="r" b="b"/>
            <a:pathLst>
              <a:path w="30479" h="30479">
                <a:moveTo>
                  <a:pt x="30479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13" name="object 613"/>
          <p:cNvSpPr/>
          <p:nvPr/>
        </p:nvSpPr>
        <p:spPr>
          <a:xfrm>
            <a:off x="3936769" y="2202872"/>
            <a:ext cx="20782" cy="20782"/>
          </a:xfrm>
          <a:custGeom>
            <a:avLst/>
            <a:gdLst/>
            <a:ahLst/>
            <a:cxnLst/>
            <a:rect l="l" t="t" r="r" b="b"/>
            <a:pathLst>
              <a:path w="30479" h="30479">
                <a:moveTo>
                  <a:pt x="30479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14" name="object 614"/>
          <p:cNvSpPr/>
          <p:nvPr/>
        </p:nvSpPr>
        <p:spPr>
          <a:xfrm>
            <a:off x="3991841" y="2202872"/>
            <a:ext cx="20782" cy="20782"/>
          </a:xfrm>
          <a:custGeom>
            <a:avLst/>
            <a:gdLst/>
            <a:ahLst/>
            <a:cxnLst/>
            <a:rect l="l" t="t" r="r" b="b"/>
            <a:pathLst>
              <a:path w="30479" h="30479">
                <a:moveTo>
                  <a:pt x="30479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15" name="object 615"/>
          <p:cNvSpPr/>
          <p:nvPr/>
        </p:nvSpPr>
        <p:spPr>
          <a:xfrm>
            <a:off x="4047952" y="2202872"/>
            <a:ext cx="20782" cy="20782"/>
          </a:xfrm>
          <a:custGeom>
            <a:avLst/>
            <a:gdLst/>
            <a:ahLst/>
            <a:cxnLst/>
            <a:rect l="l" t="t" r="r" b="b"/>
            <a:pathLst>
              <a:path w="30479" h="30479">
                <a:moveTo>
                  <a:pt x="30479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16" name="object 616"/>
          <p:cNvSpPr/>
          <p:nvPr/>
        </p:nvSpPr>
        <p:spPr>
          <a:xfrm>
            <a:off x="4103023" y="2202872"/>
            <a:ext cx="20782" cy="20782"/>
          </a:xfrm>
          <a:custGeom>
            <a:avLst/>
            <a:gdLst/>
            <a:ahLst/>
            <a:cxnLst/>
            <a:rect l="l" t="t" r="r" b="b"/>
            <a:pathLst>
              <a:path w="30479" h="30479">
                <a:moveTo>
                  <a:pt x="30479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17" name="object 617"/>
          <p:cNvSpPr/>
          <p:nvPr/>
        </p:nvSpPr>
        <p:spPr>
          <a:xfrm>
            <a:off x="4144588" y="2079220"/>
            <a:ext cx="7360" cy="8659"/>
          </a:xfrm>
          <a:custGeom>
            <a:avLst/>
            <a:gdLst/>
            <a:ahLst/>
            <a:cxnLst/>
            <a:rect l="l" t="t" r="r" b="b"/>
            <a:pathLst>
              <a:path w="10795" h="12700">
                <a:moveTo>
                  <a:pt x="10667" y="12192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18" name="object 618"/>
          <p:cNvSpPr/>
          <p:nvPr/>
        </p:nvSpPr>
        <p:spPr>
          <a:xfrm>
            <a:off x="4144588" y="2024149"/>
            <a:ext cx="7360" cy="7360"/>
          </a:xfrm>
          <a:custGeom>
            <a:avLst/>
            <a:gdLst/>
            <a:ahLst/>
            <a:cxnLst/>
            <a:rect l="l" t="t" r="r" b="b"/>
            <a:pathLst>
              <a:path w="10795" h="10794">
                <a:moveTo>
                  <a:pt x="10667" y="10668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19" name="object 619"/>
          <p:cNvSpPr/>
          <p:nvPr/>
        </p:nvSpPr>
        <p:spPr>
          <a:xfrm>
            <a:off x="4144588" y="1969077"/>
            <a:ext cx="7360" cy="7360"/>
          </a:xfrm>
          <a:custGeom>
            <a:avLst/>
            <a:gdLst/>
            <a:ahLst/>
            <a:cxnLst/>
            <a:rect l="l" t="t" r="r" b="b"/>
            <a:pathLst>
              <a:path w="10795" h="10794">
                <a:moveTo>
                  <a:pt x="10667" y="10668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20" name="object 620"/>
          <p:cNvSpPr/>
          <p:nvPr/>
        </p:nvSpPr>
        <p:spPr>
          <a:xfrm>
            <a:off x="4144588" y="1914005"/>
            <a:ext cx="7360" cy="7360"/>
          </a:xfrm>
          <a:custGeom>
            <a:avLst/>
            <a:gdLst/>
            <a:ahLst/>
            <a:cxnLst/>
            <a:rect l="l" t="t" r="r" b="b"/>
            <a:pathLst>
              <a:path w="10795" h="10794">
                <a:moveTo>
                  <a:pt x="10667" y="10668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21" name="object 621"/>
          <p:cNvSpPr/>
          <p:nvPr/>
        </p:nvSpPr>
        <p:spPr>
          <a:xfrm>
            <a:off x="4144588" y="1858933"/>
            <a:ext cx="7360" cy="7360"/>
          </a:xfrm>
          <a:custGeom>
            <a:avLst/>
            <a:gdLst/>
            <a:ahLst/>
            <a:cxnLst/>
            <a:rect l="l" t="t" r="r" b="b"/>
            <a:pathLst>
              <a:path w="10795" h="10794">
                <a:moveTo>
                  <a:pt x="10667" y="10668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22" name="object 622"/>
          <p:cNvSpPr/>
          <p:nvPr/>
        </p:nvSpPr>
        <p:spPr>
          <a:xfrm>
            <a:off x="4144588" y="1802822"/>
            <a:ext cx="7360" cy="8659"/>
          </a:xfrm>
          <a:custGeom>
            <a:avLst/>
            <a:gdLst/>
            <a:ahLst/>
            <a:cxnLst/>
            <a:rect l="l" t="t" r="r" b="b"/>
            <a:pathLst>
              <a:path w="10795" h="12700">
                <a:moveTo>
                  <a:pt x="10667" y="12192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23" name="object 623"/>
          <p:cNvSpPr/>
          <p:nvPr/>
        </p:nvSpPr>
        <p:spPr>
          <a:xfrm>
            <a:off x="4144588" y="1747750"/>
            <a:ext cx="7360" cy="8659"/>
          </a:xfrm>
          <a:custGeom>
            <a:avLst/>
            <a:gdLst/>
            <a:ahLst/>
            <a:cxnLst/>
            <a:rect l="l" t="t" r="r" b="b"/>
            <a:pathLst>
              <a:path w="10795" h="12700">
                <a:moveTo>
                  <a:pt x="10667" y="12192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24" name="object 624"/>
          <p:cNvSpPr/>
          <p:nvPr/>
        </p:nvSpPr>
        <p:spPr>
          <a:xfrm>
            <a:off x="4144588" y="1692678"/>
            <a:ext cx="7360" cy="8659"/>
          </a:xfrm>
          <a:custGeom>
            <a:avLst/>
            <a:gdLst/>
            <a:ahLst/>
            <a:cxnLst/>
            <a:rect l="l" t="t" r="r" b="b"/>
            <a:pathLst>
              <a:path w="10795" h="12700">
                <a:moveTo>
                  <a:pt x="10667" y="12192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25" name="object 625"/>
          <p:cNvSpPr/>
          <p:nvPr/>
        </p:nvSpPr>
        <p:spPr>
          <a:xfrm>
            <a:off x="4144588" y="1527463"/>
            <a:ext cx="7360" cy="7360"/>
          </a:xfrm>
          <a:custGeom>
            <a:avLst/>
            <a:gdLst/>
            <a:ahLst/>
            <a:cxnLst/>
            <a:rect l="l" t="t" r="r" b="b"/>
            <a:pathLst>
              <a:path w="10795" h="10794">
                <a:moveTo>
                  <a:pt x="10667" y="10668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26" name="object 626"/>
          <p:cNvSpPr/>
          <p:nvPr/>
        </p:nvSpPr>
        <p:spPr>
          <a:xfrm>
            <a:off x="4153939" y="2198715"/>
            <a:ext cx="3464" cy="4330"/>
          </a:xfrm>
          <a:custGeom>
            <a:avLst/>
            <a:gdLst/>
            <a:ahLst/>
            <a:cxnLst/>
            <a:rect l="l" t="t" r="r" b="b"/>
            <a:pathLst>
              <a:path w="5079" h="6350">
                <a:moveTo>
                  <a:pt x="4572" y="6096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27" name="object 627"/>
          <p:cNvSpPr/>
          <p:nvPr/>
        </p:nvSpPr>
        <p:spPr>
          <a:xfrm>
            <a:off x="4151861" y="2087534"/>
            <a:ext cx="5195" cy="5195"/>
          </a:xfrm>
          <a:custGeom>
            <a:avLst/>
            <a:gdLst/>
            <a:ahLst/>
            <a:cxnLst/>
            <a:rect l="l" t="t" r="r" b="b"/>
            <a:pathLst>
              <a:path w="7620" h="7619">
                <a:moveTo>
                  <a:pt x="7620" y="7620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28" name="object 628"/>
          <p:cNvSpPr/>
          <p:nvPr/>
        </p:nvSpPr>
        <p:spPr>
          <a:xfrm>
            <a:off x="4151861" y="2031423"/>
            <a:ext cx="5195" cy="5195"/>
          </a:xfrm>
          <a:custGeom>
            <a:avLst/>
            <a:gdLst/>
            <a:ahLst/>
            <a:cxnLst/>
            <a:rect l="l" t="t" r="r" b="b"/>
            <a:pathLst>
              <a:path w="7620" h="7619">
                <a:moveTo>
                  <a:pt x="7620" y="7620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29" name="object 629"/>
          <p:cNvSpPr/>
          <p:nvPr/>
        </p:nvSpPr>
        <p:spPr>
          <a:xfrm>
            <a:off x="4151861" y="1976351"/>
            <a:ext cx="5195" cy="5195"/>
          </a:xfrm>
          <a:custGeom>
            <a:avLst/>
            <a:gdLst/>
            <a:ahLst/>
            <a:cxnLst/>
            <a:rect l="l" t="t" r="r" b="b"/>
            <a:pathLst>
              <a:path w="7620" h="7619">
                <a:moveTo>
                  <a:pt x="7620" y="7620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30" name="object 630"/>
          <p:cNvSpPr/>
          <p:nvPr/>
        </p:nvSpPr>
        <p:spPr>
          <a:xfrm>
            <a:off x="4151861" y="1921279"/>
            <a:ext cx="5195" cy="5195"/>
          </a:xfrm>
          <a:custGeom>
            <a:avLst/>
            <a:gdLst/>
            <a:ahLst/>
            <a:cxnLst/>
            <a:rect l="l" t="t" r="r" b="b"/>
            <a:pathLst>
              <a:path w="7620" h="7619">
                <a:moveTo>
                  <a:pt x="7620" y="7620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31" name="object 631"/>
          <p:cNvSpPr/>
          <p:nvPr/>
        </p:nvSpPr>
        <p:spPr>
          <a:xfrm>
            <a:off x="4151861" y="1866208"/>
            <a:ext cx="5195" cy="5195"/>
          </a:xfrm>
          <a:custGeom>
            <a:avLst/>
            <a:gdLst/>
            <a:ahLst/>
            <a:cxnLst/>
            <a:rect l="l" t="t" r="r" b="b"/>
            <a:pathLst>
              <a:path w="7620" h="7619">
                <a:moveTo>
                  <a:pt x="7620" y="7620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32" name="object 632"/>
          <p:cNvSpPr/>
          <p:nvPr/>
        </p:nvSpPr>
        <p:spPr>
          <a:xfrm>
            <a:off x="4151861" y="1811136"/>
            <a:ext cx="5195" cy="5195"/>
          </a:xfrm>
          <a:custGeom>
            <a:avLst/>
            <a:gdLst/>
            <a:ahLst/>
            <a:cxnLst/>
            <a:rect l="l" t="t" r="r" b="b"/>
            <a:pathLst>
              <a:path w="7620" h="7619">
                <a:moveTo>
                  <a:pt x="7620" y="7620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33" name="object 633"/>
          <p:cNvSpPr/>
          <p:nvPr/>
        </p:nvSpPr>
        <p:spPr>
          <a:xfrm>
            <a:off x="4151861" y="1756064"/>
            <a:ext cx="5195" cy="5195"/>
          </a:xfrm>
          <a:custGeom>
            <a:avLst/>
            <a:gdLst/>
            <a:ahLst/>
            <a:cxnLst/>
            <a:rect l="l" t="t" r="r" b="b"/>
            <a:pathLst>
              <a:path w="7620" h="7619">
                <a:moveTo>
                  <a:pt x="7620" y="7620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34" name="object 634"/>
          <p:cNvSpPr/>
          <p:nvPr/>
        </p:nvSpPr>
        <p:spPr>
          <a:xfrm>
            <a:off x="4151861" y="1700992"/>
            <a:ext cx="5195" cy="5195"/>
          </a:xfrm>
          <a:custGeom>
            <a:avLst/>
            <a:gdLst/>
            <a:ahLst/>
            <a:cxnLst/>
            <a:rect l="l" t="t" r="r" b="b"/>
            <a:pathLst>
              <a:path w="7620" h="7619">
                <a:moveTo>
                  <a:pt x="7620" y="7620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35" name="object 635"/>
          <p:cNvSpPr/>
          <p:nvPr/>
        </p:nvSpPr>
        <p:spPr>
          <a:xfrm>
            <a:off x="4151861" y="1534738"/>
            <a:ext cx="5195" cy="5195"/>
          </a:xfrm>
          <a:custGeom>
            <a:avLst/>
            <a:gdLst/>
            <a:ahLst/>
            <a:cxnLst/>
            <a:rect l="l" t="t" r="r" b="b"/>
            <a:pathLst>
              <a:path w="7620" h="7619">
                <a:moveTo>
                  <a:pt x="7620" y="7620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36" name="object 636"/>
          <p:cNvSpPr/>
          <p:nvPr/>
        </p:nvSpPr>
        <p:spPr>
          <a:xfrm>
            <a:off x="2496589" y="2792037"/>
            <a:ext cx="3464" cy="3464"/>
          </a:xfrm>
          <a:custGeom>
            <a:avLst/>
            <a:gdLst/>
            <a:ahLst/>
            <a:cxnLst/>
            <a:rect l="l" t="t" r="r" b="b"/>
            <a:pathLst>
              <a:path w="5080" h="5079">
                <a:moveTo>
                  <a:pt x="0" y="4572"/>
                </a:moveTo>
                <a:lnTo>
                  <a:pt x="4572" y="0"/>
                </a:lnTo>
              </a:path>
            </a:pathLst>
          </a:custGeom>
          <a:ln w="3175">
            <a:solidFill>
              <a:srgbClr val="7F7F7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37" name="object 637"/>
          <p:cNvSpPr/>
          <p:nvPr/>
        </p:nvSpPr>
        <p:spPr>
          <a:xfrm>
            <a:off x="2590107" y="2216380"/>
            <a:ext cx="5195" cy="5195"/>
          </a:xfrm>
          <a:custGeom>
            <a:avLst/>
            <a:gdLst/>
            <a:ahLst/>
            <a:cxnLst/>
            <a:rect l="l" t="t" r="r" b="b"/>
            <a:pathLst>
              <a:path w="7619" h="7620">
                <a:moveTo>
                  <a:pt x="0" y="762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7F7F7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38" name="object 638"/>
          <p:cNvSpPr/>
          <p:nvPr/>
        </p:nvSpPr>
        <p:spPr>
          <a:xfrm>
            <a:off x="2993274" y="2215341"/>
            <a:ext cx="5195" cy="5195"/>
          </a:xfrm>
          <a:custGeom>
            <a:avLst/>
            <a:gdLst/>
            <a:ahLst/>
            <a:cxnLst/>
            <a:rect l="l" t="t" r="r" b="b"/>
            <a:pathLst>
              <a:path w="7619" h="7620">
                <a:moveTo>
                  <a:pt x="0" y="762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7F7F7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39" name="object 639"/>
          <p:cNvSpPr/>
          <p:nvPr/>
        </p:nvSpPr>
        <p:spPr>
          <a:xfrm>
            <a:off x="3295650" y="2212224"/>
            <a:ext cx="5195" cy="5195"/>
          </a:xfrm>
          <a:custGeom>
            <a:avLst/>
            <a:gdLst/>
            <a:ahLst/>
            <a:cxnLst/>
            <a:rect l="l" t="t" r="r" b="b"/>
            <a:pathLst>
              <a:path w="7620" h="7620">
                <a:moveTo>
                  <a:pt x="0" y="762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7F7F7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40" name="object 640"/>
          <p:cNvSpPr/>
          <p:nvPr/>
        </p:nvSpPr>
        <p:spPr>
          <a:xfrm>
            <a:off x="7913370" y="2537460"/>
            <a:ext cx="20782" cy="20782"/>
          </a:xfrm>
          <a:custGeom>
            <a:avLst/>
            <a:gdLst/>
            <a:ahLst/>
            <a:cxnLst/>
            <a:rect l="l" t="t" r="r" b="b"/>
            <a:pathLst>
              <a:path w="30479" h="30479">
                <a:moveTo>
                  <a:pt x="30479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41" name="object 641"/>
          <p:cNvSpPr/>
          <p:nvPr/>
        </p:nvSpPr>
        <p:spPr>
          <a:xfrm>
            <a:off x="7913370" y="2482387"/>
            <a:ext cx="20782" cy="20782"/>
          </a:xfrm>
          <a:custGeom>
            <a:avLst/>
            <a:gdLst/>
            <a:ahLst/>
            <a:cxnLst/>
            <a:rect l="l" t="t" r="r" b="b"/>
            <a:pathLst>
              <a:path w="30479" h="30479">
                <a:moveTo>
                  <a:pt x="30479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42" name="object 642"/>
          <p:cNvSpPr/>
          <p:nvPr/>
        </p:nvSpPr>
        <p:spPr>
          <a:xfrm>
            <a:off x="7913370" y="2427316"/>
            <a:ext cx="20782" cy="20782"/>
          </a:xfrm>
          <a:custGeom>
            <a:avLst/>
            <a:gdLst/>
            <a:ahLst/>
            <a:cxnLst/>
            <a:rect l="l" t="t" r="r" b="b"/>
            <a:pathLst>
              <a:path w="30479" h="30479">
                <a:moveTo>
                  <a:pt x="30479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43" name="object 643"/>
          <p:cNvSpPr/>
          <p:nvPr/>
        </p:nvSpPr>
        <p:spPr>
          <a:xfrm>
            <a:off x="7913370" y="2372244"/>
            <a:ext cx="20782" cy="20782"/>
          </a:xfrm>
          <a:custGeom>
            <a:avLst/>
            <a:gdLst/>
            <a:ahLst/>
            <a:cxnLst/>
            <a:rect l="l" t="t" r="r" b="b"/>
            <a:pathLst>
              <a:path w="30479" h="30479">
                <a:moveTo>
                  <a:pt x="30479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44" name="object 644"/>
          <p:cNvSpPr/>
          <p:nvPr/>
        </p:nvSpPr>
        <p:spPr>
          <a:xfrm>
            <a:off x="7913370" y="2207029"/>
            <a:ext cx="20782" cy="20782"/>
          </a:xfrm>
          <a:custGeom>
            <a:avLst/>
            <a:gdLst/>
            <a:ahLst/>
            <a:cxnLst/>
            <a:rect l="l" t="t" r="r" b="b"/>
            <a:pathLst>
              <a:path w="30479" h="30479">
                <a:moveTo>
                  <a:pt x="30479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45" name="object 645"/>
          <p:cNvSpPr/>
          <p:nvPr/>
        </p:nvSpPr>
        <p:spPr>
          <a:xfrm>
            <a:off x="7913370" y="2040774"/>
            <a:ext cx="20782" cy="20782"/>
          </a:xfrm>
          <a:custGeom>
            <a:avLst/>
            <a:gdLst/>
            <a:ahLst/>
            <a:cxnLst/>
            <a:rect l="l" t="t" r="r" b="b"/>
            <a:pathLst>
              <a:path w="30479" h="30480">
                <a:moveTo>
                  <a:pt x="30479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46" name="object 646"/>
          <p:cNvSpPr/>
          <p:nvPr/>
        </p:nvSpPr>
        <p:spPr>
          <a:xfrm>
            <a:off x="7913370" y="1985703"/>
            <a:ext cx="20782" cy="20782"/>
          </a:xfrm>
          <a:custGeom>
            <a:avLst/>
            <a:gdLst/>
            <a:ahLst/>
            <a:cxnLst/>
            <a:rect l="l" t="t" r="r" b="b"/>
            <a:pathLst>
              <a:path w="30479" h="30480">
                <a:moveTo>
                  <a:pt x="30479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47" name="object 647"/>
          <p:cNvSpPr/>
          <p:nvPr/>
        </p:nvSpPr>
        <p:spPr>
          <a:xfrm>
            <a:off x="7913370" y="1930631"/>
            <a:ext cx="20782" cy="20782"/>
          </a:xfrm>
          <a:custGeom>
            <a:avLst/>
            <a:gdLst/>
            <a:ahLst/>
            <a:cxnLst/>
            <a:rect l="l" t="t" r="r" b="b"/>
            <a:pathLst>
              <a:path w="30479" h="30480">
                <a:moveTo>
                  <a:pt x="30479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48" name="object 648"/>
          <p:cNvSpPr/>
          <p:nvPr/>
        </p:nvSpPr>
        <p:spPr>
          <a:xfrm>
            <a:off x="7913370" y="1875559"/>
            <a:ext cx="20782" cy="20782"/>
          </a:xfrm>
          <a:custGeom>
            <a:avLst/>
            <a:gdLst/>
            <a:ahLst/>
            <a:cxnLst/>
            <a:rect l="l" t="t" r="r" b="b"/>
            <a:pathLst>
              <a:path w="30479" h="30480">
                <a:moveTo>
                  <a:pt x="30479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49" name="object 649"/>
          <p:cNvSpPr/>
          <p:nvPr/>
        </p:nvSpPr>
        <p:spPr>
          <a:xfrm>
            <a:off x="7913370" y="1710344"/>
            <a:ext cx="20782" cy="20782"/>
          </a:xfrm>
          <a:custGeom>
            <a:avLst/>
            <a:gdLst/>
            <a:ahLst/>
            <a:cxnLst/>
            <a:rect l="l" t="t" r="r" b="b"/>
            <a:pathLst>
              <a:path w="30479" h="30480">
                <a:moveTo>
                  <a:pt x="30479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50" name="object 650"/>
          <p:cNvSpPr/>
          <p:nvPr/>
        </p:nvSpPr>
        <p:spPr>
          <a:xfrm>
            <a:off x="7913370" y="1654232"/>
            <a:ext cx="20782" cy="20782"/>
          </a:xfrm>
          <a:custGeom>
            <a:avLst/>
            <a:gdLst/>
            <a:ahLst/>
            <a:cxnLst/>
            <a:rect l="l" t="t" r="r" b="b"/>
            <a:pathLst>
              <a:path w="30479" h="30480">
                <a:moveTo>
                  <a:pt x="30479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51" name="object 651"/>
          <p:cNvSpPr/>
          <p:nvPr/>
        </p:nvSpPr>
        <p:spPr>
          <a:xfrm>
            <a:off x="7913370" y="1599160"/>
            <a:ext cx="20782" cy="20782"/>
          </a:xfrm>
          <a:custGeom>
            <a:avLst/>
            <a:gdLst/>
            <a:ahLst/>
            <a:cxnLst/>
            <a:rect l="l" t="t" r="r" b="b"/>
            <a:pathLst>
              <a:path w="30479" h="30480">
                <a:moveTo>
                  <a:pt x="30479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52" name="object 652"/>
          <p:cNvSpPr/>
          <p:nvPr/>
        </p:nvSpPr>
        <p:spPr>
          <a:xfrm>
            <a:off x="7913370" y="1544089"/>
            <a:ext cx="20782" cy="20782"/>
          </a:xfrm>
          <a:custGeom>
            <a:avLst/>
            <a:gdLst/>
            <a:ahLst/>
            <a:cxnLst/>
            <a:rect l="l" t="t" r="r" b="b"/>
            <a:pathLst>
              <a:path w="30479" h="30480">
                <a:moveTo>
                  <a:pt x="30479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53" name="object 653"/>
          <p:cNvSpPr/>
          <p:nvPr/>
        </p:nvSpPr>
        <p:spPr>
          <a:xfrm>
            <a:off x="7932073" y="1507720"/>
            <a:ext cx="2165" cy="216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3048" y="3048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54" name="object 654"/>
          <p:cNvSpPr/>
          <p:nvPr/>
        </p:nvSpPr>
        <p:spPr>
          <a:xfrm>
            <a:off x="2487238" y="2505248"/>
            <a:ext cx="1299" cy="1299"/>
          </a:xfrm>
          <a:custGeom>
            <a:avLst/>
            <a:gdLst/>
            <a:ahLst/>
            <a:cxnLst/>
            <a:rect l="l" t="t" r="r" b="b"/>
            <a:pathLst>
              <a:path w="1905" h="1904">
                <a:moveTo>
                  <a:pt x="0" y="1524"/>
                </a:moveTo>
                <a:lnTo>
                  <a:pt x="1524" y="0"/>
                </a:lnTo>
              </a:path>
            </a:pathLst>
          </a:custGeom>
          <a:ln w="3175">
            <a:solidFill>
              <a:srgbClr val="7F7F7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55" name="object 655"/>
          <p:cNvSpPr/>
          <p:nvPr/>
        </p:nvSpPr>
        <p:spPr>
          <a:xfrm>
            <a:off x="6664383" y="3257550"/>
            <a:ext cx="5195" cy="5195"/>
          </a:xfrm>
          <a:custGeom>
            <a:avLst/>
            <a:gdLst/>
            <a:ahLst/>
            <a:cxnLst/>
            <a:rect l="l" t="t" r="r" b="b"/>
            <a:pathLst>
              <a:path w="7620" h="7620">
                <a:moveTo>
                  <a:pt x="0" y="762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7F7F7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56" name="object 656"/>
          <p:cNvSpPr/>
          <p:nvPr/>
        </p:nvSpPr>
        <p:spPr>
          <a:xfrm>
            <a:off x="6445133" y="3256510"/>
            <a:ext cx="5195" cy="5195"/>
          </a:xfrm>
          <a:custGeom>
            <a:avLst/>
            <a:gdLst/>
            <a:ahLst/>
            <a:cxnLst/>
            <a:rect l="l" t="t" r="r" b="b"/>
            <a:pathLst>
              <a:path w="7620" h="7620">
                <a:moveTo>
                  <a:pt x="0" y="762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7F7F7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57" name="object 657"/>
          <p:cNvSpPr/>
          <p:nvPr/>
        </p:nvSpPr>
        <p:spPr>
          <a:xfrm>
            <a:off x="8150282" y="4421332"/>
            <a:ext cx="5195" cy="5195"/>
          </a:xfrm>
          <a:custGeom>
            <a:avLst/>
            <a:gdLst/>
            <a:ahLst/>
            <a:cxnLst/>
            <a:rect l="l" t="t" r="r" b="b"/>
            <a:pathLst>
              <a:path w="7620" h="7620">
                <a:moveTo>
                  <a:pt x="0" y="762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7F7F7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58" name="object 658"/>
          <p:cNvSpPr/>
          <p:nvPr/>
        </p:nvSpPr>
        <p:spPr>
          <a:xfrm>
            <a:off x="3823508" y="1591887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59" name="object 659"/>
          <p:cNvSpPr/>
          <p:nvPr/>
        </p:nvSpPr>
        <p:spPr>
          <a:xfrm>
            <a:off x="3823508" y="1536815"/>
            <a:ext cx="55418" cy="56284"/>
          </a:xfrm>
          <a:custGeom>
            <a:avLst/>
            <a:gdLst/>
            <a:ahLst/>
            <a:cxnLst/>
            <a:rect l="l" t="t" r="r" b="b"/>
            <a:pathLst>
              <a:path w="81279" h="82550">
                <a:moveTo>
                  <a:pt x="80772" y="82296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60" name="object 660"/>
          <p:cNvSpPr/>
          <p:nvPr/>
        </p:nvSpPr>
        <p:spPr>
          <a:xfrm>
            <a:off x="3871306" y="1530580"/>
            <a:ext cx="14720" cy="13855"/>
          </a:xfrm>
          <a:custGeom>
            <a:avLst/>
            <a:gdLst/>
            <a:ahLst/>
            <a:cxnLst/>
            <a:rect l="l" t="t" r="r" b="b"/>
            <a:pathLst>
              <a:path w="21589" h="20319">
                <a:moveTo>
                  <a:pt x="21336" y="19811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61" name="object 661"/>
          <p:cNvSpPr/>
          <p:nvPr/>
        </p:nvSpPr>
        <p:spPr>
          <a:xfrm>
            <a:off x="4647507" y="1588769"/>
            <a:ext cx="4330" cy="433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6096" y="6096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62" name="object 662"/>
          <p:cNvSpPr/>
          <p:nvPr/>
        </p:nvSpPr>
        <p:spPr>
          <a:xfrm>
            <a:off x="4647508" y="1533698"/>
            <a:ext cx="59315" cy="59315"/>
          </a:xfrm>
          <a:custGeom>
            <a:avLst/>
            <a:gdLst/>
            <a:ahLst/>
            <a:cxnLst/>
            <a:rect l="l" t="t" r="r" b="b"/>
            <a:pathLst>
              <a:path w="86995" h="86994">
                <a:moveTo>
                  <a:pt x="86867" y="86868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63" name="object 663"/>
          <p:cNvSpPr/>
          <p:nvPr/>
        </p:nvSpPr>
        <p:spPr>
          <a:xfrm>
            <a:off x="4699462" y="1530580"/>
            <a:ext cx="10391" cy="10391"/>
          </a:xfrm>
          <a:custGeom>
            <a:avLst/>
            <a:gdLst/>
            <a:ahLst/>
            <a:cxnLst/>
            <a:rect l="l" t="t" r="r" b="b"/>
            <a:pathLst>
              <a:path w="15239" h="15239">
                <a:moveTo>
                  <a:pt x="15239" y="15240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64" name="object 664"/>
          <p:cNvSpPr/>
          <p:nvPr/>
        </p:nvSpPr>
        <p:spPr>
          <a:xfrm>
            <a:off x="3991841" y="2534342"/>
            <a:ext cx="37666" cy="36368"/>
          </a:xfrm>
          <a:custGeom>
            <a:avLst/>
            <a:gdLst/>
            <a:ahLst/>
            <a:cxnLst/>
            <a:rect l="l" t="t" r="r" b="b"/>
            <a:pathLst>
              <a:path w="55245" h="53339">
                <a:moveTo>
                  <a:pt x="54863" y="5333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65" name="object 665"/>
          <p:cNvSpPr/>
          <p:nvPr/>
        </p:nvSpPr>
        <p:spPr>
          <a:xfrm>
            <a:off x="4042757" y="2529147"/>
            <a:ext cx="11690" cy="12556"/>
          </a:xfrm>
          <a:custGeom>
            <a:avLst/>
            <a:gdLst/>
            <a:ahLst/>
            <a:cxnLst/>
            <a:rect l="l" t="t" r="r" b="b"/>
            <a:pathLst>
              <a:path w="17145" h="18414">
                <a:moveTo>
                  <a:pt x="16763" y="18287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66" name="object 666"/>
          <p:cNvSpPr/>
          <p:nvPr/>
        </p:nvSpPr>
        <p:spPr>
          <a:xfrm>
            <a:off x="3336174" y="2540576"/>
            <a:ext cx="41564" cy="41564"/>
          </a:xfrm>
          <a:custGeom>
            <a:avLst/>
            <a:gdLst/>
            <a:ahLst/>
            <a:cxnLst/>
            <a:rect l="l" t="t" r="r" b="b"/>
            <a:pathLst>
              <a:path w="60960" h="60960">
                <a:moveTo>
                  <a:pt x="60960" y="60960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67" name="object 667"/>
          <p:cNvSpPr/>
          <p:nvPr/>
        </p:nvSpPr>
        <p:spPr>
          <a:xfrm>
            <a:off x="4647507" y="3962053"/>
            <a:ext cx="3464" cy="3464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4572" y="4572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68" name="object 668"/>
          <p:cNvSpPr/>
          <p:nvPr/>
        </p:nvSpPr>
        <p:spPr>
          <a:xfrm>
            <a:off x="4647508" y="3906982"/>
            <a:ext cx="59315" cy="58449"/>
          </a:xfrm>
          <a:custGeom>
            <a:avLst/>
            <a:gdLst/>
            <a:ahLst/>
            <a:cxnLst/>
            <a:rect l="l" t="t" r="r" b="b"/>
            <a:pathLst>
              <a:path w="86995" h="85725">
                <a:moveTo>
                  <a:pt x="86867" y="85344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69" name="object 669"/>
          <p:cNvSpPr/>
          <p:nvPr/>
        </p:nvSpPr>
        <p:spPr>
          <a:xfrm>
            <a:off x="4699462" y="3902826"/>
            <a:ext cx="10391" cy="11690"/>
          </a:xfrm>
          <a:custGeom>
            <a:avLst/>
            <a:gdLst/>
            <a:ahLst/>
            <a:cxnLst/>
            <a:rect l="l" t="t" r="r" b="b"/>
            <a:pathLst>
              <a:path w="15239" h="17145">
                <a:moveTo>
                  <a:pt x="15239" y="16763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70" name="object 670"/>
          <p:cNvSpPr/>
          <p:nvPr/>
        </p:nvSpPr>
        <p:spPr>
          <a:xfrm>
            <a:off x="6128211" y="3952702"/>
            <a:ext cx="12556" cy="12556"/>
          </a:xfrm>
          <a:custGeom>
            <a:avLst/>
            <a:gdLst/>
            <a:ahLst/>
            <a:cxnLst/>
            <a:rect l="l" t="t" r="r" b="b"/>
            <a:pathLst>
              <a:path w="18415" h="18414">
                <a:moveTo>
                  <a:pt x="18288" y="18287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71" name="object 671"/>
          <p:cNvSpPr/>
          <p:nvPr/>
        </p:nvSpPr>
        <p:spPr>
          <a:xfrm>
            <a:off x="6133407" y="3902825"/>
            <a:ext cx="57150" cy="57150"/>
          </a:xfrm>
          <a:custGeom>
            <a:avLst/>
            <a:gdLst/>
            <a:ahLst/>
            <a:cxnLst/>
            <a:rect l="l" t="t" r="r" b="b"/>
            <a:pathLst>
              <a:path w="83820" h="83820">
                <a:moveTo>
                  <a:pt x="83820" y="83820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72" name="object 672"/>
          <p:cNvSpPr/>
          <p:nvPr/>
        </p:nvSpPr>
        <p:spPr>
          <a:xfrm>
            <a:off x="6189518" y="3902826"/>
            <a:ext cx="1299" cy="2165"/>
          </a:xfrm>
          <a:custGeom>
            <a:avLst/>
            <a:gdLst/>
            <a:ahLst/>
            <a:cxnLst/>
            <a:rect l="l" t="t" r="r" b="b"/>
            <a:pathLst>
              <a:path w="1904" h="3175">
                <a:moveTo>
                  <a:pt x="1524" y="3048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73" name="object 673"/>
          <p:cNvSpPr/>
          <p:nvPr/>
        </p:nvSpPr>
        <p:spPr>
          <a:xfrm>
            <a:off x="8715548" y="2952058"/>
            <a:ext cx="13855" cy="14720"/>
          </a:xfrm>
          <a:custGeom>
            <a:avLst/>
            <a:gdLst/>
            <a:ahLst/>
            <a:cxnLst/>
            <a:rect l="l" t="t" r="r" b="b"/>
            <a:pathLst>
              <a:path w="20320" h="21589">
                <a:moveTo>
                  <a:pt x="19811" y="21336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74" name="object 674"/>
          <p:cNvSpPr/>
          <p:nvPr/>
        </p:nvSpPr>
        <p:spPr>
          <a:xfrm>
            <a:off x="8721782" y="2904259"/>
            <a:ext cx="56284" cy="55418"/>
          </a:xfrm>
          <a:custGeom>
            <a:avLst/>
            <a:gdLst/>
            <a:ahLst/>
            <a:cxnLst/>
            <a:rect l="l" t="t" r="r" b="b"/>
            <a:pathLst>
              <a:path w="82550" h="81279">
                <a:moveTo>
                  <a:pt x="82296" y="80772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75" name="object 675"/>
          <p:cNvSpPr/>
          <p:nvPr/>
        </p:nvSpPr>
        <p:spPr>
          <a:xfrm>
            <a:off x="8776854" y="2904258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76" name="object 676"/>
          <p:cNvSpPr/>
          <p:nvPr/>
        </p:nvSpPr>
        <p:spPr>
          <a:xfrm>
            <a:off x="8803870" y="5094662"/>
            <a:ext cx="3464" cy="3464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0" y="4571"/>
                </a:moveTo>
                <a:lnTo>
                  <a:pt x="4572" y="0"/>
                </a:lnTo>
              </a:path>
            </a:pathLst>
          </a:custGeom>
          <a:ln w="3175">
            <a:solidFill>
              <a:srgbClr val="7F7F7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77" name="object 677"/>
          <p:cNvSpPr/>
          <p:nvPr/>
        </p:nvSpPr>
        <p:spPr>
          <a:xfrm>
            <a:off x="8243800" y="5394959"/>
            <a:ext cx="2165" cy="3464"/>
          </a:xfrm>
          <a:custGeom>
            <a:avLst/>
            <a:gdLst/>
            <a:ahLst/>
            <a:cxnLst/>
            <a:rect l="l" t="t" r="r" b="b"/>
            <a:pathLst>
              <a:path w="3175" h="5079">
                <a:moveTo>
                  <a:pt x="0" y="4572"/>
                </a:moveTo>
                <a:lnTo>
                  <a:pt x="3048" y="0"/>
                </a:lnTo>
              </a:path>
            </a:pathLst>
          </a:custGeom>
          <a:ln w="3175">
            <a:solidFill>
              <a:srgbClr val="7F7F7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78" name="object 678"/>
          <p:cNvSpPr/>
          <p:nvPr/>
        </p:nvSpPr>
        <p:spPr>
          <a:xfrm>
            <a:off x="2600498" y="4010891"/>
            <a:ext cx="5195" cy="5195"/>
          </a:xfrm>
          <a:custGeom>
            <a:avLst/>
            <a:gdLst/>
            <a:ahLst/>
            <a:cxnLst/>
            <a:rect l="l" t="t" r="r" b="b"/>
            <a:pathLst>
              <a:path w="7619" h="7620">
                <a:moveTo>
                  <a:pt x="0" y="762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7F7F7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79" name="object 679"/>
          <p:cNvSpPr/>
          <p:nvPr/>
        </p:nvSpPr>
        <p:spPr>
          <a:xfrm>
            <a:off x="5441373" y="4000500"/>
            <a:ext cx="5195" cy="5195"/>
          </a:xfrm>
          <a:custGeom>
            <a:avLst/>
            <a:gdLst/>
            <a:ahLst/>
            <a:cxnLst/>
            <a:rect l="l" t="t" r="r" b="b"/>
            <a:pathLst>
              <a:path w="7620" h="7620">
                <a:moveTo>
                  <a:pt x="0" y="762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7F7F7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80" name="object 680"/>
          <p:cNvSpPr/>
          <p:nvPr/>
        </p:nvSpPr>
        <p:spPr>
          <a:xfrm>
            <a:off x="4567498" y="3992188"/>
            <a:ext cx="5195" cy="5195"/>
          </a:xfrm>
          <a:custGeom>
            <a:avLst/>
            <a:gdLst/>
            <a:ahLst/>
            <a:cxnLst/>
            <a:rect l="l" t="t" r="r" b="b"/>
            <a:pathLst>
              <a:path w="7620" h="7620">
                <a:moveTo>
                  <a:pt x="0" y="762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7F7F7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81" name="object 681"/>
          <p:cNvSpPr/>
          <p:nvPr/>
        </p:nvSpPr>
        <p:spPr>
          <a:xfrm>
            <a:off x="3474373" y="3980758"/>
            <a:ext cx="5195" cy="5195"/>
          </a:xfrm>
          <a:custGeom>
            <a:avLst/>
            <a:gdLst/>
            <a:ahLst/>
            <a:cxnLst/>
            <a:rect l="l" t="t" r="r" b="b"/>
            <a:pathLst>
              <a:path w="7620" h="7620">
                <a:moveTo>
                  <a:pt x="0" y="762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7F7F7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82" name="object 682"/>
          <p:cNvSpPr/>
          <p:nvPr/>
        </p:nvSpPr>
        <p:spPr>
          <a:xfrm>
            <a:off x="3474373" y="4020242"/>
            <a:ext cx="5195" cy="5195"/>
          </a:xfrm>
          <a:custGeom>
            <a:avLst/>
            <a:gdLst/>
            <a:ahLst/>
            <a:cxnLst/>
            <a:rect l="l" t="t" r="r" b="b"/>
            <a:pathLst>
              <a:path w="7620" h="7620">
                <a:moveTo>
                  <a:pt x="0" y="762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7F7F7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83" name="object 683"/>
          <p:cNvSpPr/>
          <p:nvPr/>
        </p:nvSpPr>
        <p:spPr>
          <a:xfrm>
            <a:off x="4579967" y="1511878"/>
            <a:ext cx="5195" cy="5195"/>
          </a:xfrm>
          <a:custGeom>
            <a:avLst/>
            <a:gdLst/>
            <a:ahLst/>
            <a:cxnLst/>
            <a:rect l="l" t="t" r="r" b="b"/>
            <a:pathLst>
              <a:path w="7620" h="7619">
                <a:moveTo>
                  <a:pt x="0" y="762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7F7F7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84" name="object 684"/>
          <p:cNvSpPr/>
          <p:nvPr/>
        </p:nvSpPr>
        <p:spPr>
          <a:xfrm>
            <a:off x="4470862" y="1478626"/>
            <a:ext cx="5195" cy="5195"/>
          </a:xfrm>
          <a:custGeom>
            <a:avLst/>
            <a:gdLst/>
            <a:ahLst/>
            <a:cxnLst/>
            <a:rect l="l" t="t" r="r" b="b"/>
            <a:pathLst>
              <a:path w="7620" h="7619">
                <a:moveTo>
                  <a:pt x="0" y="762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7F7F7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85" name="object 685"/>
          <p:cNvSpPr/>
          <p:nvPr/>
        </p:nvSpPr>
        <p:spPr>
          <a:xfrm>
            <a:off x="5562945" y="1490057"/>
            <a:ext cx="5195" cy="5195"/>
          </a:xfrm>
          <a:custGeom>
            <a:avLst/>
            <a:gdLst/>
            <a:ahLst/>
            <a:cxnLst/>
            <a:rect l="l" t="t" r="r" b="b"/>
            <a:pathLst>
              <a:path w="7620" h="7619">
                <a:moveTo>
                  <a:pt x="0" y="762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7F7F7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86" name="object 686"/>
          <p:cNvSpPr/>
          <p:nvPr/>
        </p:nvSpPr>
        <p:spPr>
          <a:xfrm>
            <a:off x="6874278" y="1502526"/>
            <a:ext cx="5195" cy="5195"/>
          </a:xfrm>
          <a:custGeom>
            <a:avLst/>
            <a:gdLst/>
            <a:ahLst/>
            <a:cxnLst/>
            <a:rect l="l" t="t" r="r" b="b"/>
            <a:pathLst>
              <a:path w="7620" h="7619">
                <a:moveTo>
                  <a:pt x="0" y="762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7F7F7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87" name="object 687"/>
          <p:cNvSpPr/>
          <p:nvPr/>
        </p:nvSpPr>
        <p:spPr>
          <a:xfrm>
            <a:off x="6218612" y="1496291"/>
            <a:ext cx="5195" cy="5195"/>
          </a:xfrm>
          <a:custGeom>
            <a:avLst/>
            <a:gdLst/>
            <a:ahLst/>
            <a:cxnLst/>
            <a:rect l="l" t="t" r="r" b="b"/>
            <a:pathLst>
              <a:path w="7620" h="7619">
                <a:moveTo>
                  <a:pt x="0" y="762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7F7F7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88" name="object 688"/>
          <p:cNvSpPr/>
          <p:nvPr/>
        </p:nvSpPr>
        <p:spPr>
          <a:xfrm>
            <a:off x="3692583" y="3982835"/>
            <a:ext cx="5195" cy="5195"/>
          </a:xfrm>
          <a:custGeom>
            <a:avLst/>
            <a:gdLst/>
            <a:ahLst/>
            <a:cxnLst/>
            <a:rect l="l" t="t" r="r" b="b"/>
            <a:pathLst>
              <a:path w="7620" h="7620">
                <a:moveTo>
                  <a:pt x="0" y="762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7F7F7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89" name="object 689"/>
          <p:cNvSpPr/>
          <p:nvPr/>
        </p:nvSpPr>
        <p:spPr>
          <a:xfrm>
            <a:off x="3694660" y="4022320"/>
            <a:ext cx="3464" cy="3464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0" y="4572"/>
                </a:moveTo>
                <a:lnTo>
                  <a:pt x="4572" y="0"/>
                </a:lnTo>
              </a:path>
            </a:pathLst>
          </a:custGeom>
          <a:ln w="3175">
            <a:solidFill>
              <a:srgbClr val="7F7F7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90" name="object 690"/>
          <p:cNvSpPr/>
          <p:nvPr/>
        </p:nvSpPr>
        <p:spPr>
          <a:xfrm>
            <a:off x="4348249" y="3990109"/>
            <a:ext cx="5195" cy="5195"/>
          </a:xfrm>
          <a:custGeom>
            <a:avLst/>
            <a:gdLst/>
            <a:ahLst/>
            <a:cxnLst/>
            <a:rect l="l" t="t" r="r" b="b"/>
            <a:pathLst>
              <a:path w="7620" h="7620">
                <a:moveTo>
                  <a:pt x="0" y="762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7F7F7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91" name="object 691"/>
          <p:cNvSpPr/>
          <p:nvPr/>
        </p:nvSpPr>
        <p:spPr>
          <a:xfrm>
            <a:off x="6000404" y="1494212"/>
            <a:ext cx="5195" cy="5195"/>
          </a:xfrm>
          <a:custGeom>
            <a:avLst/>
            <a:gdLst/>
            <a:ahLst/>
            <a:cxnLst/>
            <a:rect l="l" t="t" r="r" b="b"/>
            <a:pathLst>
              <a:path w="7620" h="7619">
                <a:moveTo>
                  <a:pt x="0" y="762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7F7F7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92" name="object 692"/>
          <p:cNvSpPr/>
          <p:nvPr/>
        </p:nvSpPr>
        <p:spPr>
          <a:xfrm>
            <a:off x="9162357" y="5220393"/>
            <a:ext cx="20782" cy="20782"/>
          </a:xfrm>
          <a:custGeom>
            <a:avLst/>
            <a:gdLst/>
            <a:ahLst/>
            <a:cxnLst/>
            <a:rect l="l" t="t" r="r" b="b"/>
            <a:pathLst>
              <a:path w="30479" h="30479">
                <a:moveTo>
                  <a:pt x="30479" y="30480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93" name="object 693"/>
          <p:cNvSpPr/>
          <p:nvPr/>
        </p:nvSpPr>
        <p:spPr>
          <a:xfrm>
            <a:off x="9217428" y="5220393"/>
            <a:ext cx="20782" cy="20782"/>
          </a:xfrm>
          <a:custGeom>
            <a:avLst/>
            <a:gdLst/>
            <a:ahLst/>
            <a:cxnLst/>
            <a:rect l="l" t="t" r="r" b="b"/>
            <a:pathLst>
              <a:path w="30479" h="30479">
                <a:moveTo>
                  <a:pt x="30479" y="30480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94" name="object 694"/>
          <p:cNvSpPr/>
          <p:nvPr/>
        </p:nvSpPr>
        <p:spPr>
          <a:xfrm>
            <a:off x="9272499" y="5220393"/>
            <a:ext cx="20782" cy="20782"/>
          </a:xfrm>
          <a:custGeom>
            <a:avLst/>
            <a:gdLst/>
            <a:ahLst/>
            <a:cxnLst/>
            <a:rect l="l" t="t" r="r" b="b"/>
            <a:pathLst>
              <a:path w="30479" h="30479">
                <a:moveTo>
                  <a:pt x="30479" y="30480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95" name="object 695"/>
          <p:cNvSpPr/>
          <p:nvPr/>
        </p:nvSpPr>
        <p:spPr>
          <a:xfrm>
            <a:off x="9327573" y="5220393"/>
            <a:ext cx="20782" cy="20782"/>
          </a:xfrm>
          <a:custGeom>
            <a:avLst/>
            <a:gdLst/>
            <a:ahLst/>
            <a:cxnLst/>
            <a:rect l="l" t="t" r="r" b="b"/>
            <a:pathLst>
              <a:path w="30479" h="30479">
                <a:moveTo>
                  <a:pt x="30479" y="30480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96" name="object 696"/>
          <p:cNvSpPr/>
          <p:nvPr/>
        </p:nvSpPr>
        <p:spPr>
          <a:xfrm>
            <a:off x="9382644" y="5220393"/>
            <a:ext cx="20782" cy="20782"/>
          </a:xfrm>
          <a:custGeom>
            <a:avLst/>
            <a:gdLst/>
            <a:ahLst/>
            <a:cxnLst/>
            <a:rect l="l" t="t" r="r" b="b"/>
            <a:pathLst>
              <a:path w="30479" h="30479">
                <a:moveTo>
                  <a:pt x="30479" y="30480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97" name="object 697"/>
          <p:cNvSpPr/>
          <p:nvPr/>
        </p:nvSpPr>
        <p:spPr>
          <a:xfrm>
            <a:off x="9437716" y="5220393"/>
            <a:ext cx="20782" cy="20782"/>
          </a:xfrm>
          <a:custGeom>
            <a:avLst/>
            <a:gdLst/>
            <a:ahLst/>
            <a:cxnLst/>
            <a:rect l="l" t="t" r="r" b="b"/>
            <a:pathLst>
              <a:path w="30479" h="30479">
                <a:moveTo>
                  <a:pt x="30479" y="30480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98" name="object 698"/>
          <p:cNvSpPr/>
          <p:nvPr/>
        </p:nvSpPr>
        <p:spPr>
          <a:xfrm>
            <a:off x="9714113" y="5220393"/>
            <a:ext cx="20782" cy="20782"/>
          </a:xfrm>
          <a:custGeom>
            <a:avLst/>
            <a:gdLst/>
            <a:ahLst/>
            <a:cxnLst/>
            <a:rect l="l" t="t" r="r" b="b"/>
            <a:pathLst>
              <a:path w="30480" h="30479">
                <a:moveTo>
                  <a:pt x="30480" y="30480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99" name="object 699"/>
          <p:cNvSpPr/>
          <p:nvPr/>
        </p:nvSpPr>
        <p:spPr>
          <a:xfrm>
            <a:off x="9769186" y="5220393"/>
            <a:ext cx="20782" cy="20782"/>
          </a:xfrm>
          <a:custGeom>
            <a:avLst/>
            <a:gdLst/>
            <a:ahLst/>
            <a:cxnLst/>
            <a:rect l="l" t="t" r="r" b="b"/>
            <a:pathLst>
              <a:path w="30480" h="30479">
                <a:moveTo>
                  <a:pt x="30480" y="30480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00" name="object 700"/>
          <p:cNvSpPr/>
          <p:nvPr/>
        </p:nvSpPr>
        <p:spPr>
          <a:xfrm>
            <a:off x="9492787" y="5220393"/>
            <a:ext cx="22080" cy="20782"/>
          </a:xfrm>
          <a:custGeom>
            <a:avLst/>
            <a:gdLst/>
            <a:ahLst/>
            <a:cxnLst/>
            <a:rect l="l" t="t" r="r" b="b"/>
            <a:pathLst>
              <a:path w="32384" h="30479">
                <a:moveTo>
                  <a:pt x="32003" y="30480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01" name="object 701"/>
          <p:cNvSpPr/>
          <p:nvPr/>
        </p:nvSpPr>
        <p:spPr>
          <a:xfrm>
            <a:off x="9548899" y="5220393"/>
            <a:ext cx="20782" cy="20782"/>
          </a:xfrm>
          <a:custGeom>
            <a:avLst/>
            <a:gdLst/>
            <a:ahLst/>
            <a:cxnLst/>
            <a:rect l="l" t="t" r="r" b="b"/>
            <a:pathLst>
              <a:path w="30479" h="30479">
                <a:moveTo>
                  <a:pt x="30479" y="30480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02" name="object 702"/>
          <p:cNvSpPr/>
          <p:nvPr/>
        </p:nvSpPr>
        <p:spPr>
          <a:xfrm>
            <a:off x="9052212" y="5220393"/>
            <a:ext cx="20782" cy="20782"/>
          </a:xfrm>
          <a:custGeom>
            <a:avLst/>
            <a:gdLst/>
            <a:ahLst/>
            <a:cxnLst/>
            <a:rect l="l" t="t" r="r" b="b"/>
            <a:pathLst>
              <a:path w="30479" h="30479">
                <a:moveTo>
                  <a:pt x="30479" y="30480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03" name="object 703"/>
          <p:cNvSpPr/>
          <p:nvPr/>
        </p:nvSpPr>
        <p:spPr>
          <a:xfrm>
            <a:off x="9107285" y="5220393"/>
            <a:ext cx="20782" cy="20782"/>
          </a:xfrm>
          <a:custGeom>
            <a:avLst/>
            <a:gdLst/>
            <a:ahLst/>
            <a:cxnLst/>
            <a:rect l="l" t="t" r="r" b="b"/>
            <a:pathLst>
              <a:path w="30479" h="30479">
                <a:moveTo>
                  <a:pt x="30479" y="30480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04" name="object 704"/>
          <p:cNvSpPr/>
          <p:nvPr/>
        </p:nvSpPr>
        <p:spPr>
          <a:xfrm>
            <a:off x="8830886" y="5220393"/>
            <a:ext cx="20782" cy="20782"/>
          </a:xfrm>
          <a:custGeom>
            <a:avLst/>
            <a:gdLst/>
            <a:ahLst/>
            <a:cxnLst/>
            <a:rect l="l" t="t" r="r" b="b"/>
            <a:pathLst>
              <a:path w="30479" h="30479">
                <a:moveTo>
                  <a:pt x="30479" y="30480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05" name="object 705"/>
          <p:cNvSpPr/>
          <p:nvPr/>
        </p:nvSpPr>
        <p:spPr>
          <a:xfrm>
            <a:off x="8885959" y="5220393"/>
            <a:ext cx="20782" cy="20782"/>
          </a:xfrm>
          <a:custGeom>
            <a:avLst/>
            <a:gdLst/>
            <a:ahLst/>
            <a:cxnLst/>
            <a:rect l="l" t="t" r="r" b="b"/>
            <a:pathLst>
              <a:path w="30479" h="30479">
                <a:moveTo>
                  <a:pt x="30479" y="30480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06" name="object 706"/>
          <p:cNvSpPr/>
          <p:nvPr/>
        </p:nvSpPr>
        <p:spPr>
          <a:xfrm>
            <a:off x="8941030" y="5220393"/>
            <a:ext cx="20782" cy="20782"/>
          </a:xfrm>
          <a:custGeom>
            <a:avLst/>
            <a:gdLst/>
            <a:ahLst/>
            <a:cxnLst/>
            <a:rect l="l" t="t" r="r" b="b"/>
            <a:pathLst>
              <a:path w="30479" h="30479">
                <a:moveTo>
                  <a:pt x="30479" y="30480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07" name="object 707"/>
          <p:cNvSpPr/>
          <p:nvPr/>
        </p:nvSpPr>
        <p:spPr>
          <a:xfrm>
            <a:off x="8997140" y="5220393"/>
            <a:ext cx="20782" cy="20782"/>
          </a:xfrm>
          <a:custGeom>
            <a:avLst/>
            <a:gdLst/>
            <a:ahLst/>
            <a:cxnLst/>
            <a:rect l="l" t="t" r="r" b="b"/>
            <a:pathLst>
              <a:path w="30479" h="30479">
                <a:moveTo>
                  <a:pt x="30479" y="30480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08" name="object 708"/>
          <p:cNvSpPr/>
          <p:nvPr/>
        </p:nvSpPr>
        <p:spPr>
          <a:xfrm>
            <a:off x="8720743" y="5220393"/>
            <a:ext cx="20782" cy="20782"/>
          </a:xfrm>
          <a:custGeom>
            <a:avLst/>
            <a:gdLst/>
            <a:ahLst/>
            <a:cxnLst/>
            <a:rect l="l" t="t" r="r" b="b"/>
            <a:pathLst>
              <a:path w="30479" h="30479">
                <a:moveTo>
                  <a:pt x="30479" y="30480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09" name="object 709"/>
          <p:cNvSpPr/>
          <p:nvPr/>
        </p:nvSpPr>
        <p:spPr>
          <a:xfrm>
            <a:off x="8775814" y="5220393"/>
            <a:ext cx="20782" cy="20782"/>
          </a:xfrm>
          <a:custGeom>
            <a:avLst/>
            <a:gdLst/>
            <a:ahLst/>
            <a:cxnLst/>
            <a:rect l="l" t="t" r="r" b="b"/>
            <a:pathLst>
              <a:path w="30479" h="30479">
                <a:moveTo>
                  <a:pt x="30479" y="30480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10" name="object 710"/>
          <p:cNvSpPr/>
          <p:nvPr/>
        </p:nvSpPr>
        <p:spPr>
          <a:xfrm>
            <a:off x="9789967" y="5186102"/>
            <a:ext cx="20782" cy="20782"/>
          </a:xfrm>
          <a:custGeom>
            <a:avLst/>
            <a:gdLst/>
            <a:ahLst/>
            <a:cxnLst/>
            <a:rect l="l" t="t" r="r" b="b"/>
            <a:pathLst>
              <a:path w="30480" h="30479">
                <a:moveTo>
                  <a:pt x="30480" y="30480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11" name="object 711"/>
          <p:cNvSpPr/>
          <p:nvPr/>
        </p:nvSpPr>
        <p:spPr>
          <a:xfrm>
            <a:off x="9789967" y="5131030"/>
            <a:ext cx="20782" cy="20782"/>
          </a:xfrm>
          <a:custGeom>
            <a:avLst/>
            <a:gdLst/>
            <a:ahLst/>
            <a:cxnLst/>
            <a:rect l="l" t="t" r="r" b="b"/>
            <a:pathLst>
              <a:path w="30480" h="30479">
                <a:moveTo>
                  <a:pt x="30480" y="30480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12" name="object 712"/>
          <p:cNvSpPr/>
          <p:nvPr/>
        </p:nvSpPr>
        <p:spPr>
          <a:xfrm>
            <a:off x="9789967" y="5075959"/>
            <a:ext cx="20782" cy="20782"/>
          </a:xfrm>
          <a:custGeom>
            <a:avLst/>
            <a:gdLst/>
            <a:ahLst/>
            <a:cxnLst/>
            <a:rect l="l" t="t" r="r" b="b"/>
            <a:pathLst>
              <a:path w="30480" h="30479">
                <a:moveTo>
                  <a:pt x="30480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13" name="object 713"/>
          <p:cNvSpPr/>
          <p:nvPr/>
        </p:nvSpPr>
        <p:spPr>
          <a:xfrm>
            <a:off x="9789967" y="5019847"/>
            <a:ext cx="20782" cy="20782"/>
          </a:xfrm>
          <a:custGeom>
            <a:avLst/>
            <a:gdLst/>
            <a:ahLst/>
            <a:cxnLst/>
            <a:rect l="l" t="t" r="r" b="b"/>
            <a:pathLst>
              <a:path w="30480" h="30479">
                <a:moveTo>
                  <a:pt x="30480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14" name="object 714"/>
          <p:cNvSpPr/>
          <p:nvPr/>
        </p:nvSpPr>
        <p:spPr>
          <a:xfrm>
            <a:off x="9789967" y="4854633"/>
            <a:ext cx="20782" cy="20782"/>
          </a:xfrm>
          <a:custGeom>
            <a:avLst/>
            <a:gdLst/>
            <a:ahLst/>
            <a:cxnLst/>
            <a:rect l="l" t="t" r="r" b="b"/>
            <a:pathLst>
              <a:path w="30480" h="30479">
                <a:moveTo>
                  <a:pt x="30480" y="30480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15" name="object 715"/>
          <p:cNvSpPr/>
          <p:nvPr/>
        </p:nvSpPr>
        <p:spPr>
          <a:xfrm>
            <a:off x="9789967" y="4800599"/>
            <a:ext cx="20782" cy="19915"/>
          </a:xfrm>
          <a:custGeom>
            <a:avLst/>
            <a:gdLst/>
            <a:ahLst/>
            <a:cxnLst/>
            <a:rect l="l" t="t" r="r" b="b"/>
            <a:pathLst>
              <a:path w="30480" h="29209">
                <a:moveTo>
                  <a:pt x="30480" y="28956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16" name="object 716"/>
          <p:cNvSpPr/>
          <p:nvPr/>
        </p:nvSpPr>
        <p:spPr>
          <a:xfrm>
            <a:off x="9789967" y="4964776"/>
            <a:ext cx="20782" cy="20782"/>
          </a:xfrm>
          <a:custGeom>
            <a:avLst/>
            <a:gdLst/>
            <a:ahLst/>
            <a:cxnLst/>
            <a:rect l="l" t="t" r="r" b="b"/>
            <a:pathLst>
              <a:path w="30480" h="30479">
                <a:moveTo>
                  <a:pt x="30480" y="30480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17" name="object 717"/>
          <p:cNvSpPr/>
          <p:nvPr/>
        </p:nvSpPr>
        <p:spPr>
          <a:xfrm>
            <a:off x="9789967" y="4909704"/>
            <a:ext cx="20782" cy="20782"/>
          </a:xfrm>
          <a:custGeom>
            <a:avLst/>
            <a:gdLst/>
            <a:ahLst/>
            <a:cxnLst/>
            <a:rect l="l" t="t" r="r" b="b"/>
            <a:pathLst>
              <a:path w="30480" h="30479">
                <a:moveTo>
                  <a:pt x="30480" y="30480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18" name="object 718"/>
          <p:cNvSpPr/>
          <p:nvPr/>
        </p:nvSpPr>
        <p:spPr>
          <a:xfrm>
            <a:off x="9789967" y="2757747"/>
            <a:ext cx="20782" cy="20782"/>
          </a:xfrm>
          <a:custGeom>
            <a:avLst/>
            <a:gdLst/>
            <a:ahLst/>
            <a:cxnLst/>
            <a:rect l="l" t="t" r="r" b="b"/>
            <a:pathLst>
              <a:path w="30480" h="30479">
                <a:moveTo>
                  <a:pt x="30480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19" name="object 719"/>
          <p:cNvSpPr/>
          <p:nvPr/>
        </p:nvSpPr>
        <p:spPr>
          <a:xfrm>
            <a:off x="9789967" y="2702675"/>
            <a:ext cx="20782" cy="20782"/>
          </a:xfrm>
          <a:custGeom>
            <a:avLst/>
            <a:gdLst/>
            <a:ahLst/>
            <a:cxnLst/>
            <a:rect l="l" t="t" r="r" b="b"/>
            <a:pathLst>
              <a:path w="30480" h="30479">
                <a:moveTo>
                  <a:pt x="30480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20" name="object 720"/>
          <p:cNvSpPr/>
          <p:nvPr/>
        </p:nvSpPr>
        <p:spPr>
          <a:xfrm>
            <a:off x="9789967" y="2647604"/>
            <a:ext cx="20782" cy="20782"/>
          </a:xfrm>
          <a:custGeom>
            <a:avLst/>
            <a:gdLst/>
            <a:ahLst/>
            <a:cxnLst/>
            <a:rect l="l" t="t" r="r" b="b"/>
            <a:pathLst>
              <a:path w="30480" h="30479">
                <a:moveTo>
                  <a:pt x="30480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21" name="object 721"/>
          <p:cNvSpPr/>
          <p:nvPr/>
        </p:nvSpPr>
        <p:spPr>
          <a:xfrm>
            <a:off x="9789967" y="2592531"/>
            <a:ext cx="20782" cy="20782"/>
          </a:xfrm>
          <a:custGeom>
            <a:avLst/>
            <a:gdLst/>
            <a:ahLst/>
            <a:cxnLst/>
            <a:rect l="l" t="t" r="r" b="b"/>
            <a:pathLst>
              <a:path w="30480" h="30479">
                <a:moveTo>
                  <a:pt x="30480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22" name="object 722"/>
          <p:cNvSpPr/>
          <p:nvPr/>
        </p:nvSpPr>
        <p:spPr>
          <a:xfrm>
            <a:off x="9789967" y="2867891"/>
            <a:ext cx="20782" cy="20782"/>
          </a:xfrm>
          <a:custGeom>
            <a:avLst/>
            <a:gdLst/>
            <a:ahLst/>
            <a:cxnLst/>
            <a:rect l="l" t="t" r="r" b="b"/>
            <a:pathLst>
              <a:path w="30480" h="30479">
                <a:moveTo>
                  <a:pt x="30480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23" name="object 723"/>
          <p:cNvSpPr/>
          <p:nvPr/>
        </p:nvSpPr>
        <p:spPr>
          <a:xfrm>
            <a:off x="9789967" y="2812818"/>
            <a:ext cx="20782" cy="20782"/>
          </a:xfrm>
          <a:custGeom>
            <a:avLst/>
            <a:gdLst/>
            <a:ahLst/>
            <a:cxnLst/>
            <a:rect l="l" t="t" r="r" b="b"/>
            <a:pathLst>
              <a:path w="30480" h="30479">
                <a:moveTo>
                  <a:pt x="30480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24" name="object 724"/>
          <p:cNvSpPr/>
          <p:nvPr/>
        </p:nvSpPr>
        <p:spPr>
          <a:xfrm>
            <a:off x="9789967" y="3089217"/>
            <a:ext cx="20782" cy="20782"/>
          </a:xfrm>
          <a:custGeom>
            <a:avLst/>
            <a:gdLst/>
            <a:ahLst/>
            <a:cxnLst/>
            <a:rect l="l" t="t" r="r" b="b"/>
            <a:pathLst>
              <a:path w="30480" h="30479">
                <a:moveTo>
                  <a:pt x="30480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25" name="object 725"/>
          <p:cNvSpPr/>
          <p:nvPr/>
        </p:nvSpPr>
        <p:spPr>
          <a:xfrm>
            <a:off x="9789967" y="3034145"/>
            <a:ext cx="20782" cy="20782"/>
          </a:xfrm>
          <a:custGeom>
            <a:avLst/>
            <a:gdLst/>
            <a:ahLst/>
            <a:cxnLst/>
            <a:rect l="l" t="t" r="r" b="b"/>
            <a:pathLst>
              <a:path w="30480" h="30479">
                <a:moveTo>
                  <a:pt x="30480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26" name="object 726"/>
          <p:cNvSpPr/>
          <p:nvPr/>
        </p:nvSpPr>
        <p:spPr>
          <a:xfrm>
            <a:off x="9789967" y="2978034"/>
            <a:ext cx="20782" cy="20782"/>
          </a:xfrm>
          <a:custGeom>
            <a:avLst/>
            <a:gdLst/>
            <a:ahLst/>
            <a:cxnLst/>
            <a:rect l="l" t="t" r="r" b="b"/>
            <a:pathLst>
              <a:path w="30480" h="30479">
                <a:moveTo>
                  <a:pt x="30480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27" name="object 727"/>
          <p:cNvSpPr/>
          <p:nvPr/>
        </p:nvSpPr>
        <p:spPr>
          <a:xfrm>
            <a:off x="9789967" y="2922962"/>
            <a:ext cx="20782" cy="20782"/>
          </a:xfrm>
          <a:custGeom>
            <a:avLst/>
            <a:gdLst/>
            <a:ahLst/>
            <a:cxnLst/>
            <a:rect l="l" t="t" r="r" b="b"/>
            <a:pathLst>
              <a:path w="30480" h="30479">
                <a:moveTo>
                  <a:pt x="30480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28" name="object 728"/>
          <p:cNvSpPr/>
          <p:nvPr/>
        </p:nvSpPr>
        <p:spPr>
          <a:xfrm>
            <a:off x="9789967" y="3806189"/>
            <a:ext cx="20782" cy="20782"/>
          </a:xfrm>
          <a:custGeom>
            <a:avLst/>
            <a:gdLst/>
            <a:ahLst/>
            <a:cxnLst/>
            <a:rect l="l" t="t" r="r" b="b"/>
            <a:pathLst>
              <a:path w="30480" h="30479">
                <a:moveTo>
                  <a:pt x="30480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29" name="object 729"/>
          <p:cNvSpPr/>
          <p:nvPr/>
        </p:nvSpPr>
        <p:spPr>
          <a:xfrm>
            <a:off x="9789967" y="3751118"/>
            <a:ext cx="20782" cy="20782"/>
          </a:xfrm>
          <a:custGeom>
            <a:avLst/>
            <a:gdLst/>
            <a:ahLst/>
            <a:cxnLst/>
            <a:rect l="l" t="t" r="r" b="b"/>
            <a:pathLst>
              <a:path w="30480" h="30479">
                <a:moveTo>
                  <a:pt x="30480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30" name="object 730"/>
          <p:cNvSpPr/>
          <p:nvPr/>
        </p:nvSpPr>
        <p:spPr>
          <a:xfrm>
            <a:off x="9789968" y="3640975"/>
            <a:ext cx="2165" cy="216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3048" y="3048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31" name="object 731"/>
          <p:cNvSpPr/>
          <p:nvPr/>
        </p:nvSpPr>
        <p:spPr>
          <a:xfrm>
            <a:off x="9789967" y="3585902"/>
            <a:ext cx="20782" cy="20782"/>
          </a:xfrm>
          <a:custGeom>
            <a:avLst/>
            <a:gdLst/>
            <a:ahLst/>
            <a:cxnLst/>
            <a:rect l="l" t="t" r="r" b="b"/>
            <a:pathLst>
              <a:path w="30480" h="30479">
                <a:moveTo>
                  <a:pt x="30480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32" name="object 732"/>
          <p:cNvSpPr/>
          <p:nvPr/>
        </p:nvSpPr>
        <p:spPr>
          <a:xfrm>
            <a:off x="9797241" y="3538104"/>
            <a:ext cx="13855" cy="13855"/>
          </a:xfrm>
          <a:custGeom>
            <a:avLst/>
            <a:gdLst/>
            <a:ahLst/>
            <a:cxnLst/>
            <a:rect l="l" t="t" r="r" b="b"/>
            <a:pathLst>
              <a:path w="20319" h="20320">
                <a:moveTo>
                  <a:pt x="19811" y="19812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33" name="object 733"/>
          <p:cNvSpPr/>
          <p:nvPr/>
        </p:nvSpPr>
        <p:spPr>
          <a:xfrm>
            <a:off x="9789967" y="3529792"/>
            <a:ext cx="7360" cy="8659"/>
          </a:xfrm>
          <a:custGeom>
            <a:avLst/>
            <a:gdLst/>
            <a:ahLst/>
            <a:cxnLst/>
            <a:rect l="l" t="t" r="r" b="b"/>
            <a:pathLst>
              <a:path w="10794" h="12700">
                <a:moveTo>
                  <a:pt x="10667" y="12191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34" name="object 734"/>
          <p:cNvSpPr/>
          <p:nvPr/>
        </p:nvSpPr>
        <p:spPr>
          <a:xfrm>
            <a:off x="9789967" y="3474719"/>
            <a:ext cx="20782" cy="20782"/>
          </a:xfrm>
          <a:custGeom>
            <a:avLst/>
            <a:gdLst/>
            <a:ahLst/>
            <a:cxnLst/>
            <a:rect l="l" t="t" r="r" b="b"/>
            <a:pathLst>
              <a:path w="30480" h="30479">
                <a:moveTo>
                  <a:pt x="30480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35" name="object 735"/>
          <p:cNvSpPr/>
          <p:nvPr/>
        </p:nvSpPr>
        <p:spPr>
          <a:xfrm>
            <a:off x="9802436" y="3433157"/>
            <a:ext cx="8659" cy="7360"/>
          </a:xfrm>
          <a:custGeom>
            <a:avLst/>
            <a:gdLst/>
            <a:ahLst/>
            <a:cxnLst/>
            <a:rect l="l" t="t" r="r" b="b"/>
            <a:pathLst>
              <a:path w="12700" h="10795">
                <a:moveTo>
                  <a:pt x="12192" y="10667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36" name="object 736"/>
          <p:cNvSpPr/>
          <p:nvPr/>
        </p:nvSpPr>
        <p:spPr>
          <a:xfrm>
            <a:off x="9789967" y="3419648"/>
            <a:ext cx="12556" cy="13855"/>
          </a:xfrm>
          <a:custGeom>
            <a:avLst/>
            <a:gdLst/>
            <a:ahLst/>
            <a:cxnLst/>
            <a:rect l="l" t="t" r="r" b="b"/>
            <a:pathLst>
              <a:path w="18415" h="20320">
                <a:moveTo>
                  <a:pt x="18288" y="19812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37" name="object 737"/>
          <p:cNvSpPr/>
          <p:nvPr/>
        </p:nvSpPr>
        <p:spPr>
          <a:xfrm>
            <a:off x="9789967" y="3364576"/>
            <a:ext cx="20782" cy="20782"/>
          </a:xfrm>
          <a:custGeom>
            <a:avLst/>
            <a:gdLst/>
            <a:ahLst/>
            <a:cxnLst/>
            <a:rect l="l" t="t" r="r" b="b"/>
            <a:pathLst>
              <a:path w="30480" h="30479">
                <a:moveTo>
                  <a:pt x="30480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38" name="object 738"/>
          <p:cNvSpPr/>
          <p:nvPr/>
        </p:nvSpPr>
        <p:spPr>
          <a:xfrm>
            <a:off x="9807631" y="3328208"/>
            <a:ext cx="3464" cy="2165"/>
          </a:xfrm>
          <a:custGeom>
            <a:avLst/>
            <a:gdLst/>
            <a:ahLst/>
            <a:cxnLst/>
            <a:rect l="l" t="t" r="r" b="b"/>
            <a:pathLst>
              <a:path w="5080" h="3175">
                <a:moveTo>
                  <a:pt x="4571" y="3048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39" name="object 739"/>
          <p:cNvSpPr/>
          <p:nvPr/>
        </p:nvSpPr>
        <p:spPr>
          <a:xfrm>
            <a:off x="9789967" y="3309505"/>
            <a:ext cx="17750" cy="19050"/>
          </a:xfrm>
          <a:custGeom>
            <a:avLst/>
            <a:gdLst/>
            <a:ahLst/>
            <a:cxnLst/>
            <a:rect l="l" t="t" r="r" b="b"/>
            <a:pathLst>
              <a:path w="26034" h="27939">
                <a:moveTo>
                  <a:pt x="25907" y="27432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40" name="object 740"/>
          <p:cNvSpPr/>
          <p:nvPr/>
        </p:nvSpPr>
        <p:spPr>
          <a:xfrm>
            <a:off x="9789967" y="3254432"/>
            <a:ext cx="20782" cy="20782"/>
          </a:xfrm>
          <a:custGeom>
            <a:avLst/>
            <a:gdLst/>
            <a:ahLst/>
            <a:cxnLst/>
            <a:rect l="l" t="t" r="r" b="b"/>
            <a:pathLst>
              <a:path w="30480" h="30479">
                <a:moveTo>
                  <a:pt x="30480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41" name="object 741"/>
          <p:cNvSpPr/>
          <p:nvPr/>
        </p:nvSpPr>
        <p:spPr>
          <a:xfrm>
            <a:off x="9789967" y="3199361"/>
            <a:ext cx="20782" cy="20782"/>
          </a:xfrm>
          <a:custGeom>
            <a:avLst/>
            <a:gdLst/>
            <a:ahLst/>
            <a:cxnLst/>
            <a:rect l="l" t="t" r="r" b="b"/>
            <a:pathLst>
              <a:path w="30480" h="30479">
                <a:moveTo>
                  <a:pt x="30480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42" name="object 742"/>
          <p:cNvSpPr/>
          <p:nvPr/>
        </p:nvSpPr>
        <p:spPr>
          <a:xfrm>
            <a:off x="9789967" y="3144288"/>
            <a:ext cx="20782" cy="20782"/>
          </a:xfrm>
          <a:custGeom>
            <a:avLst/>
            <a:gdLst/>
            <a:ahLst/>
            <a:cxnLst/>
            <a:rect l="l" t="t" r="r" b="b"/>
            <a:pathLst>
              <a:path w="30480" h="30479">
                <a:moveTo>
                  <a:pt x="30480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43" name="object 743"/>
          <p:cNvSpPr/>
          <p:nvPr/>
        </p:nvSpPr>
        <p:spPr>
          <a:xfrm>
            <a:off x="9789967" y="3696046"/>
            <a:ext cx="20782" cy="20782"/>
          </a:xfrm>
          <a:custGeom>
            <a:avLst/>
            <a:gdLst/>
            <a:ahLst/>
            <a:cxnLst/>
            <a:rect l="l" t="t" r="r" b="b"/>
            <a:pathLst>
              <a:path w="30480" h="30479">
                <a:moveTo>
                  <a:pt x="30480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44" name="object 744"/>
          <p:cNvSpPr/>
          <p:nvPr/>
        </p:nvSpPr>
        <p:spPr>
          <a:xfrm>
            <a:off x="9792045" y="3643053"/>
            <a:ext cx="19050" cy="19050"/>
          </a:xfrm>
          <a:custGeom>
            <a:avLst/>
            <a:gdLst/>
            <a:ahLst/>
            <a:cxnLst/>
            <a:rect l="l" t="t" r="r" b="b"/>
            <a:pathLst>
              <a:path w="27940" h="27939">
                <a:moveTo>
                  <a:pt x="27432" y="27432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45" name="object 745"/>
          <p:cNvSpPr/>
          <p:nvPr/>
        </p:nvSpPr>
        <p:spPr>
          <a:xfrm>
            <a:off x="9789967" y="4247803"/>
            <a:ext cx="20782" cy="20782"/>
          </a:xfrm>
          <a:custGeom>
            <a:avLst/>
            <a:gdLst/>
            <a:ahLst/>
            <a:cxnLst/>
            <a:rect l="l" t="t" r="r" b="b"/>
            <a:pathLst>
              <a:path w="30480" h="30479">
                <a:moveTo>
                  <a:pt x="30480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46" name="object 746"/>
          <p:cNvSpPr/>
          <p:nvPr/>
        </p:nvSpPr>
        <p:spPr>
          <a:xfrm>
            <a:off x="9789967" y="4192732"/>
            <a:ext cx="20782" cy="20782"/>
          </a:xfrm>
          <a:custGeom>
            <a:avLst/>
            <a:gdLst/>
            <a:ahLst/>
            <a:cxnLst/>
            <a:rect l="l" t="t" r="r" b="b"/>
            <a:pathLst>
              <a:path w="30480" h="30479">
                <a:moveTo>
                  <a:pt x="30480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47" name="object 747"/>
          <p:cNvSpPr/>
          <p:nvPr/>
        </p:nvSpPr>
        <p:spPr>
          <a:xfrm>
            <a:off x="9789967" y="4137659"/>
            <a:ext cx="20782" cy="20782"/>
          </a:xfrm>
          <a:custGeom>
            <a:avLst/>
            <a:gdLst/>
            <a:ahLst/>
            <a:cxnLst/>
            <a:rect l="l" t="t" r="r" b="b"/>
            <a:pathLst>
              <a:path w="30480" h="30479">
                <a:moveTo>
                  <a:pt x="30480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48" name="object 748"/>
          <p:cNvSpPr/>
          <p:nvPr/>
        </p:nvSpPr>
        <p:spPr>
          <a:xfrm>
            <a:off x="9789967" y="4082588"/>
            <a:ext cx="20782" cy="20782"/>
          </a:xfrm>
          <a:custGeom>
            <a:avLst/>
            <a:gdLst/>
            <a:ahLst/>
            <a:cxnLst/>
            <a:rect l="l" t="t" r="r" b="b"/>
            <a:pathLst>
              <a:path w="30480" h="30479">
                <a:moveTo>
                  <a:pt x="30480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49" name="object 749"/>
          <p:cNvSpPr/>
          <p:nvPr/>
        </p:nvSpPr>
        <p:spPr>
          <a:xfrm>
            <a:off x="9789967" y="4026477"/>
            <a:ext cx="20782" cy="22080"/>
          </a:xfrm>
          <a:custGeom>
            <a:avLst/>
            <a:gdLst/>
            <a:ahLst/>
            <a:cxnLst/>
            <a:rect l="l" t="t" r="r" b="b"/>
            <a:pathLst>
              <a:path w="30480" h="32385">
                <a:moveTo>
                  <a:pt x="30480" y="32003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50" name="object 750"/>
          <p:cNvSpPr/>
          <p:nvPr/>
        </p:nvSpPr>
        <p:spPr>
          <a:xfrm>
            <a:off x="9789967" y="3971405"/>
            <a:ext cx="20782" cy="20782"/>
          </a:xfrm>
          <a:custGeom>
            <a:avLst/>
            <a:gdLst/>
            <a:ahLst/>
            <a:cxnLst/>
            <a:rect l="l" t="t" r="r" b="b"/>
            <a:pathLst>
              <a:path w="30480" h="30479">
                <a:moveTo>
                  <a:pt x="30480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51" name="object 751"/>
          <p:cNvSpPr/>
          <p:nvPr/>
        </p:nvSpPr>
        <p:spPr>
          <a:xfrm>
            <a:off x="9789967" y="3916333"/>
            <a:ext cx="20782" cy="20782"/>
          </a:xfrm>
          <a:custGeom>
            <a:avLst/>
            <a:gdLst/>
            <a:ahLst/>
            <a:cxnLst/>
            <a:rect l="l" t="t" r="r" b="b"/>
            <a:pathLst>
              <a:path w="30480" h="30479">
                <a:moveTo>
                  <a:pt x="30480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52" name="object 752"/>
          <p:cNvSpPr/>
          <p:nvPr/>
        </p:nvSpPr>
        <p:spPr>
          <a:xfrm>
            <a:off x="9789967" y="3861262"/>
            <a:ext cx="20782" cy="20782"/>
          </a:xfrm>
          <a:custGeom>
            <a:avLst/>
            <a:gdLst/>
            <a:ahLst/>
            <a:cxnLst/>
            <a:rect l="l" t="t" r="r" b="b"/>
            <a:pathLst>
              <a:path w="30480" h="30479">
                <a:moveTo>
                  <a:pt x="30480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53" name="object 753"/>
          <p:cNvSpPr/>
          <p:nvPr/>
        </p:nvSpPr>
        <p:spPr>
          <a:xfrm>
            <a:off x="9789968" y="4799561"/>
            <a:ext cx="0" cy="1299"/>
          </a:xfrm>
          <a:custGeom>
            <a:avLst/>
            <a:gdLst/>
            <a:ahLst/>
            <a:cxnLst/>
            <a:rect l="l" t="t" r="r" b="b"/>
            <a:pathLst>
              <a:path h="1904">
                <a:moveTo>
                  <a:pt x="-1523" y="762"/>
                </a:moveTo>
                <a:lnTo>
                  <a:pt x="1523" y="762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54" name="object 754"/>
          <p:cNvSpPr/>
          <p:nvPr/>
        </p:nvSpPr>
        <p:spPr>
          <a:xfrm>
            <a:off x="9789967" y="4744488"/>
            <a:ext cx="20782" cy="20782"/>
          </a:xfrm>
          <a:custGeom>
            <a:avLst/>
            <a:gdLst/>
            <a:ahLst/>
            <a:cxnLst/>
            <a:rect l="l" t="t" r="r" b="b"/>
            <a:pathLst>
              <a:path w="30480" h="30479">
                <a:moveTo>
                  <a:pt x="30480" y="30480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55" name="object 755"/>
          <p:cNvSpPr/>
          <p:nvPr/>
        </p:nvSpPr>
        <p:spPr>
          <a:xfrm>
            <a:off x="9795163" y="4694612"/>
            <a:ext cx="15586" cy="15586"/>
          </a:xfrm>
          <a:custGeom>
            <a:avLst/>
            <a:gdLst/>
            <a:ahLst/>
            <a:cxnLst/>
            <a:rect l="l" t="t" r="r" b="b"/>
            <a:pathLst>
              <a:path w="22859" h="22859">
                <a:moveTo>
                  <a:pt x="22859" y="22860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56" name="object 756"/>
          <p:cNvSpPr/>
          <p:nvPr/>
        </p:nvSpPr>
        <p:spPr>
          <a:xfrm>
            <a:off x="9789968" y="4689417"/>
            <a:ext cx="5195" cy="5195"/>
          </a:xfrm>
          <a:custGeom>
            <a:avLst/>
            <a:gdLst/>
            <a:ahLst/>
            <a:cxnLst/>
            <a:rect l="l" t="t" r="r" b="b"/>
            <a:pathLst>
              <a:path w="7619" h="7620">
                <a:moveTo>
                  <a:pt x="7619" y="7620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57" name="object 757"/>
          <p:cNvSpPr/>
          <p:nvPr/>
        </p:nvSpPr>
        <p:spPr>
          <a:xfrm>
            <a:off x="9789967" y="4634345"/>
            <a:ext cx="20782" cy="20782"/>
          </a:xfrm>
          <a:custGeom>
            <a:avLst/>
            <a:gdLst/>
            <a:ahLst/>
            <a:cxnLst/>
            <a:rect l="l" t="t" r="r" b="b"/>
            <a:pathLst>
              <a:path w="30480" h="30479">
                <a:moveTo>
                  <a:pt x="30480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58" name="object 758"/>
          <p:cNvSpPr/>
          <p:nvPr/>
        </p:nvSpPr>
        <p:spPr>
          <a:xfrm>
            <a:off x="9800358" y="4589663"/>
            <a:ext cx="10391" cy="10391"/>
          </a:xfrm>
          <a:custGeom>
            <a:avLst/>
            <a:gdLst/>
            <a:ahLst/>
            <a:cxnLst/>
            <a:rect l="l" t="t" r="r" b="b"/>
            <a:pathLst>
              <a:path w="15240" h="15240">
                <a:moveTo>
                  <a:pt x="15240" y="1523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59" name="object 759"/>
          <p:cNvSpPr/>
          <p:nvPr/>
        </p:nvSpPr>
        <p:spPr>
          <a:xfrm>
            <a:off x="9789967" y="4579274"/>
            <a:ext cx="10391" cy="10391"/>
          </a:xfrm>
          <a:custGeom>
            <a:avLst/>
            <a:gdLst/>
            <a:ahLst/>
            <a:cxnLst/>
            <a:rect l="l" t="t" r="r" b="b"/>
            <a:pathLst>
              <a:path w="15240" h="15240">
                <a:moveTo>
                  <a:pt x="15240" y="1523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60" name="object 760"/>
          <p:cNvSpPr/>
          <p:nvPr/>
        </p:nvSpPr>
        <p:spPr>
          <a:xfrm>
            <a:off x="9789967" y="4523162"/>
            <a:ext cx="20782" cy="20782"/>
          </a:xfrm>
          <a:custGeom>
            <a:avLst/>
            <a:gdLst/>
            <a:ahLst/>
            <a:cxnLst/>
            <a:rect l="l" t="t" r="r" b="b"/>
            <a:pathLst>
              <a:path w="30480" h="30479">
                <a:moveTo>
                  <a:pt x="30480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61" name="object 761"/>
          <p:cNvSpPr/>
          <p:nvPr/>
        </p:nvSpPr>
        <p:spPr>
          <a:xfrm>
            <a:off x="9805553" y="4484715"/>
            <a:ext cx="5195" cy="4330"/>
          </a:xfrm>
          <a:custGeom>
            <a:avLst/>
            <a:gdLst/>
            <a:ahLst/>
            <a:cxnLst/>
            <a:rect l="l" t="t" r="r" b="b"/>
            <a:pathLst>
              <a:path w="7619" h="6350">
                <a:moveTo>
                  <a:pt x="7619" y="6096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62" name="object 762"/>
          <p:cNvSpPr/>
          <p:nvPr/>
        </p:nvSpPr>
        <p:spPr>
          <a:xfrm>
            <a:off x="9789967" y="4468091"/>
            <a:ext cx="15586" cy="16885"/>
          </a:xfrm>
          <a:custGeom>
            <a:avLst/>
            <a:gdLst/>
            <a:ahLst/>
            <a:cxnLst/>
            <a:rect l="l" t="t" r="r" b="b"/>
            <a:pathLst>
              <a:path w="22859" h="24765">
                <a:moveTo>
                  <a:pt x="22859" y="24384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63" name="object 763"/>
          <p:cNvSpPr/>
          <p:nvPr/>
        </p:nvSpPr>
        <p:spPr>
          <a:xfrm>
            <a:off x="9789967" y="4413019"/>
            <a:ext cx="20782" cy="20782"/>
          </a:xfrm>
          <a:custGeom>
            <a:avLst/>
            <a:gdLst/>
            <a:ahLst/>
            <a:cxnLst/>
            <a:rect l="l" t="t" r="r" b="b"/>
            <a:pathLst>
              <a:path w="30480" h="30479">
                <a:moveTo>
                  <a:pt x="30480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64" name="object 764"/>
          <p:cNvSpPr/>
          <p:nvPr/>
        </p:nvSpPr>
        <p:spPr>
          <a:xfrm>
            <a:off x="9789967" y="4357947"/>
            <a:ext cx="20782" cy="20782"/>
          </a:xfrm>
          <a:custGeom>
            <a:avLst/>
            <a:gdLst/>
            <a:ahLst/>
            <a:cxnLst/>
            <a:rect l="l" t="t" r="r" b="b"/>
            <a:pathLst>
              <a:path w="30480" h="30479">
                <a:moveTo>
                  <a:pt x="30480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65" name="object 765"/>
          <p:cNvSpPr/>
          <p:nvPr/>
        </p:nvSpPr>
        <p:spPr>
          <a:xfrm>
            <a:off x="9789967" y="4302875"/>
            <a:ext cx="20782" cy="20782"/>
          </a:xfrm>
          <a:custGeom>
            <a:avLst/>
            <a:gdLst/>
            <a:ahLst/>
            <a:cxnLst/>
            <a:rect l="l" t="t" r="r" b="b"/>
            <a:pathLst>
              <a:path w="30480" h="30479">
                <a:moveTo>
                  <a:pt x="30480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66" name="object 766"/>
          <p:cNvSpPr/>
          <p:nvPr/>
        </p:nvSpPr>
        <p:spPr>
          <a:xfrm>
            <a:off x="7863494" y="1548246"/>
            <a:ext cx="43728" cy="45027"/>
          </a:xfrm>
          <a:custGeom>
            <a:avLst/>
            <a:gdLst/>
            <a:ahLst/>
            <a:cxnLst/>
            <a:rect l="l" t="t" r="r" b="b"/>
            <a:pathLst>
              <a:path w="64134" h="66039">
                <a:moveTo>
                  <a:pt x="64007" y="65531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67" name="object 767"/>
          <p:cNvSpPr/>
          <p:nvPr/>
        </p:nvSpPr>
        <p:spPr>
          <a:xfrm>
            <a:off x="7899860" y="1530580"/>
            <a:ext cx="13855" cy="13855"/>
          </a:xfrm>
          <a:custGeom>
            <a:avLst/>
            <a:gdLst/>
            <a:ahLst/>
            <a:cxnLst/>
            <a:rect l="l" t="t" r="r" b="b"/>
            <a:pathLst>
              <a:path w="20320" h="20319">
                <a:moveTo>
                  <a:pt x="19811" y="19811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68" name="object 768"/>
          <p:cNvSpPr/>
          <p:nvPr/>
        </p:nvSpPr>
        <p:spPr>
          <a:xfrm>
            <a:off x="7863492" y="2541616"/>
            <a:ext cx="36368" cy="37666"/>
          </a:xfrm>
          <a:custGeom>
            <a:avLst/>
            <a:gdLst/>
            <a:ahLst/>
            <a:cxnLst/>
            <a:rect l="l" t="t" r="r" b="b"/>
            <a:pathLst>
              <a:path w="53340" h="55245">
                <a:moveTo>
                  <a:pt x="53340" y="54863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69" name="object 769"/>
          <p:cNvSpPr/>
          <p:nvPr/>
        </p:nvSpPr>
        <p:spPr>
          <a:xfrm>
            <a:off x="7906095" y="2529147"/>
            <a:ext cx="7360" cy="8659"/>
          </a:xfrm>
          <a:custGeom>
            <a:avLst/>
            <a:gdLst/>
            <a:ahLst/>
            <a:cxnLst/>
            <a:rect l="l" t="t" r="r" b="b"/>
            <a:pathLst>
              <a:path w="10795" h="12700">
                <a:moveTo>
                  <a:pt x="10668" y="12191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70" name="object 770"/>
          <p:cNvSpPr/>
          <p:nvPr/>
        </p:nvSpPr>
        <p:spPr>
          <a:xfrm>
            <a:off x="7920643" y="3248198"/>
            <a:ext cx="5195" cy="5195"/>
          </a:xfrm>
          <a:custGeom>
            <a:avLst/>
            <a:gdLst/>
            <a:ahLst/>
            <a:cxnLst/>
            <a:rect l="l" t="t" r="r" b="b"/>
            <a:pathLst>
              <a:path w="7620" h="7620">
                <a:moveTo>
                  <a:pt x="0" y="762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7F7F7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71" name="object 771"/>
          <p:cNvSpPr/>
          <p:nvPr/>
        </p:nvSpPr>
        <p:spPr>
          <a:xfrm>
            <a:off x="5650230" y="4011930"/>
            <a:ext cx="5195" cy="5195"/>
          </a:xfrm>
          <a:custGeom>
            <a:avLst/>
            <a:gdLst/>
            <a:ahLst/>
            <a:cxnLst/>
            <a:rect l="l" t="t" r="r" b="b"/>
            <a:pathLst>
              <a:path w="7620" h="7620">
                <a:moveTo>
                  <a:pt x="0" y="762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7F7F7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72" name="object 772"/>
          <p:cNvSpPr/>
          <p:nvPr/>
        </p:nvSpPr>
        <p:spPr>
          <a:xfrm>
            <a:off x="2384368" y="4006735"/>
            <a:ext cx="5195" cy="5195"/>
          </a:xfrm>
          <a:custGeom>
            <a:avLst/>
            <a:gdLst/>
            <a:ahLst/>
            <a:cxnLst/>
            <a:rect l="l" t="t" r="r" b="b"/>
            <a:pathLst>
              <a:path w="7619" h="7620">
                <a:moveTo>
                  <a:pt x="0" y="762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7F7F7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73" name="object 773"/>
          <p:cNvSpPr/>
          <p:nvPr/>
        </p:nvSpPr>
        <p:spPr>
          <a:xfrm>
            <a:off x="7908175" y="1494212"/>
            <a:ext cx="5195" cy="5195"/>
          </a:xfrm>
          <a:custGeom>
            <a:avLst/>
            <a:gdLst/>
            <a:ahLst/>
            <a:cxnLst/>
            <a:rect l="l" t="t" r="r" b="b"/>
            <a:pathLst>
              <a:path w="7620" h="7619">
                <a:moveTo>
                  <a:pt x="0" y="762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7F7F7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74" name="object 774"/>
          <p:cNvSpPr/>
          <p:nvPr/>
        </p:nvSpPr>
        <p:spPr>
          <a:xfrm>
            <a:off x="4136274" y="2567593"/>
            <a:ext cx="20782" cy="22080"/>
          </a:xfrm>
          <a:custGeom>
            <a:avLst/>
            <a:gdLst/>
            <a:ahLst/>
            <a:cxnLst/>
            <a:rect l="l" t="t" r="r" b="b"/>
            <a:pathLst>
              <a:path w="30479" h="32385">
                <a:moveTo>
                  <a:pt x="30479" y="32003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75" name="object 775"/>
          <p:cNvSpPr/>
          <p:nvPr/>
        </p:nvSpPr>
        <p:spPr>
          <a:xfrm>
            <a:off x="4136274" y="2512522"/>
            <a:ext cx="20782" cy="20782"/>
          </a:xfrm>
          <a:custGeom>
            <a:avLst/>
            <a:gdLst/>
            <a:ahLst/>
            <a:cxnLst/>
            <a:rect l="l" t="t" r="r" b="b"/>
            <a:pathLst>
              <a:path w="30479" h="30479">
                <a:moveTo>
                  <a:pt x="30479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76" name="object 776"/>
          <p:cNvSpPr/>
          <p:nvPr/>
        </p:nvSpPr>
        <p:spPr>
          <a:xfrm>
            <a:off x="4136274" y="2457449"/>
            <a:ext cx="20782" cy="20782"/>
          </a:xfrm>
          <a:custGeom>
            <a:avLst/>
            <a:gdLst/>
            <a:ahLst/>
            <a:cxnLst/>
            <a:rect l="l" t="t" r="r" b="b"/>
            <a:pathLst>
              <a:path w="30479" h="30479">
                <a:moveTo>
                  <a:pt x="30479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77" name="object 777"/>
          <p:cNvSpPr/>
          <p:nvPr/>
        </p:nvSpPr>
        <p:spPr>
          <a:xfrm>
            <a:off x="4136274" y="2402378"/>
            <a:ext cx="20782" cy="20782"/>
          </a:xfrm>
          <a:custGeom>
            <a:avLst/>
            <a:gdLst/>
            <a:ahLst/>
            <a:cxnLst/>
            <a:rect l="l" t="t" r="r" b="b"/>
            <a:pathLst>
              <a:path w="30479" h="30479">
                <a:moveTo>
                  <a:pt x="30479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78" name="object 778"/>
          <p:cNvSpPr/>
          <p:nvPr/>
        </p:nvSpPr>
        <p:spPr>
          <a:xfrm>
            <a:off x="4136274" y="2347306"/>
            <a:ext cx="20782" cy="20782"/>
          </a:xfrm>
          <a:custGeom>
            <a:avLst/>
            <a:gdLst/>
            <a:ahLst/>
            <a:cxnLst/>
            <a:rect l="l" t="t" r="r" b="b"/>
            <a:pathLst>
              <a:path w="30479" h="30479">
                <a:moveTo>
                  <a:pt x="30479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79" name="object 779"/>
          <p:cNvSpPr/>
          <p:nvPr/>
        </p:nvSpPr>
        <p:spPr>
          <a:xfrm>
            <a:off x="4136274" y="2292234"/>
            <a:ext cx="20782" cy="20782"/>
          </a:xfrm>
          <a:custGeom>
            <a:avLst/>
            <a:gdLst/>
            <a:ahLst/>
            <a:cxnLst/>
            <a:rect l="l" t="t" r="r" b="b"/>
            <a:pathLst>
              <a:path w="30479" h="30479">
                <a:moveTo>
                  <a:pt x="30479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80" name="object 780"/>
          <p:cNvSpPr/>
          <p:nvPr/>
        </p:nvSpPr>
        <p:spPr>
          <a:xfrm>
            <a:off x="4136274" y="2237162"/>
            <a:ext cx="20782" cy="20782"/>
          </a:xfrm>
          <a:custGeom>
            <a:avLst/>
            <a:gdLst/>
            <a:ahLst/>
            <a:cxnLst/>
            <a:rect l="l" t="t" r="r" b="b"/>
            <a:pathLst>
              <a:path w="30479" h="30479">
                <a:moveTo>
                  <a:pt x="30479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81" name="object 781"/>
          <p:cNvSpPr/>
          <p:nvPr/>
        </p:nvSpPr>
        <p:spPr>
          <a:xfrm>
            <a:off x="3377737" y="2582141"/>
            <a:ext cx="10391" cy="10391"/>
          </a:xfrm>
          <a:custGeom>
            <a:avLst/>
            <a:gdLst/>
            <a:ahLst/>
            <a:cxnLst/>
            <a:rect l="l" t="t" r="r" b="b"/>
            <a:pathLst>
              <a:path w="15239" h="15239">
                <a:moveTo>
                  <a:pt x="15239" y="1523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82" name="object 782"/>
          <p:cNvSpPr/>
          <p:nvPr/>
        </p:nvSpPr>
        <p:spPr>
          <a:xfrm>
            <a:off x="3532562" y="2570711"/>
            <a:ext cx="20782" cy="22080"/>
          </a:xfrm>
          <a:custGeom>
            <a:avLst/>
            <a:gdLst/>
            <a:ahLst/>
            <a:cxnLst/>
            <a:rect l="l" t="t" r="r" b="b"/>
            <a:pathLst>
              <a:path w="30479" h="32385">
                <a:moveTo>
                  <a:pt x="30479" y="32003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83" name="object 783"/>
          <p:cNvSpPr/>
          <p:nvPr/>
        </p:nvSpPr>
        <p:spPr>
          <a:xfrm>
            <a:off x="3587634" y="2570711"/>
            <a:ext cx="20782" cy="22080"/>
          </a:xfrm>
          <a:custGeom>
            <a:avLst/>
            <a:gdLst/>
            <a:ahLst/>
            <a:cxnLst/>
            <a:rect l="l" t="t" r="r" b="b"/>
            <a:pathLst>
              <a:path w="30479" h="32385">
                <a:moveTo>
                  <a:pt x="30479" y="32003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84" name="object 784"/>
          <p:cNvSpPr/>
          <p:nvPr/>
        </p:nvSpPr>
        <p:spPr>
          <a:xfrm>
            <a:off x="3642706" y="2570711"/>
            <a:ext cx="20782" cy="22080"/>
          </a:xfrm>
          <a:custGeom>
            <a:avLst/>
            <a:gdLst/>
            <a:ahLst/>
            <a:cxnLst/>
            <a:rect l="l" t="t" r="r" b="b"/>
            <a:pathLst>
              <a:path w="30479" h="32385">
                <a:moveTo>
                  <a:pt x="30479" y="32003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85" name="object 785"/>
          <p:cNvSpPr/>
          <p:nvPr/>
        </p:nvSpPr>
        <p:spPr>
          <a:xfrm>
            <a:off x="3697778" y="2570711"/>
            <a:ext cx="20782" cy="22080"/>
          </a:xfrm>
          <a:custGeom>
            <a:avLst/>
            <a:gdLst/>
            <a:ahLst/>
            <a:cxnLst/>
            <a:rect l="l" t="t" r="r" b="b"/>
            <a:pathLst>
              <a:path w="30479" h="32385">
                <a:moveTo>
                  <a:pt x="30479" y="32003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86" name="object 786"/>
          <p:cNvSpPr/>
          <p:nvPr/>
        </p:nvSpPr>
        <p:spPr>
          <a:xfrm>
            <a:off x="3752849" y="2570711"/>
            <a:ext cx="22080" cy="22080"/>
          </a:xfrm>
          <a:custGeom>
            <a:avLst/>
            <a:gdLst/>
            <a:ahLst/>
            <a:cxnLst/>
            <a:rect l="l" t="t" r="r" b="b"/>
            <a:pathLst>
              <a:path w="32385" h="32385">
                <a:moveTo>
                  <a:pt x="32003" y="32003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87" name="object 787"/>
          <p:cNvSpPr/>
          <p:nvPr/>
        </p:nvSpPr>
        <p:spPr>
          <a:xfrm>
            <a:off x="3808961" y="2570711"/>
            <a:ext cx="20782" cy="22080"/>
          </a:xfrm>
          <a:custGeom>
            <a:avLst/>
            <a:gdLst/>
            <a:ahLst/>
            <a:cxnLst/>
            <a:rect l="l" t="t" r="r" b="b"/>
            <a:pathLst>
              <a:path w="30479" h="32385">
                <a:moveTo>
                  <a:pt x="30479" y="32003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88" name="object 788"/>
          <p:cNvSpPr/>
          <p:nvPr/>
        </p:nvSpPr>
        <p:spPr>
          <a:xfrm>
            <a:off x="3864032" y="2570711"/>
            <a:ext cx="20782" cy="22080"/>
          </a:xfrm>
          <a:custGeom>
            <a:avLst/>
            <a:gdLst/>
            <a:ahLst/>
            <a:cxnLst/>
            <a:rect l="l" t="t" r="r" b="b"/>
            <a:pathLst>
              <a:path w="30479" h="32385">
                <a:moveTo>
                  <a:pt x="30479" y="32003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89" name="object 789"/>
          <p:cNvSpPr/>
          <p:nvPr/>
        </p:nvSpPr>
        <p:spPr>
          <a:xfrm>
            <a:off x="3919104" y="2570711"/>
            <a:ext cx="20782" cy="22080"/>
          </a:xfrm>
          <a:custGeom>
            <a:avLst/>
            <a:gdLst/>
            <a:ahLst/>
            <a:cxnLst/>
            <a:rect l="l" t="t" r="r" b="b"/>
            <a:pathLst>
              <a:path w="30479" h="32385">
                <a:moveTo>
                  <a:pt x="30479" y="32003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90" name="object 790"/>
          <p:cNvSpPr/>
          <p:nvPr/>
        </p:nvSpPr>
        <p:spPr>
          <a:xfrm>
            <a:off x="3974176" y="2570711"/>
            <a:ext cx="20782" cy="22080"/>
          </a:xfrm>
          <a:custGeom>
            <a:avLst/>
            <a:gdLst/>
            <a:ahLst/>
            <a:cxnLst/>
            <a:rect l="l" t="t" r="r" b="b"/>
            <a:pathLst>
              <a:path w="30479" h="32385">
                <a:moveTo>
                  <a:pt x="30479" y="32003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91" name="object 791"/>
          <p:cNvSpPr/>
          <p:nvPr/>
        </p:nvSpPr>
        <p:spPr>
          <a:xfrm>
            <a:off x="4029248" y="2570711"/>
            <a:ext cx="20782" cy="22080"/>
          </a:xfrm>
          <a:custGeom>
            <a:avLst/>
            <a:gdLst/>
            <a:ahLst/>
            <a:cxnLst/>
            <a:rect l="l" t="t" r="r" b="b"/>
            <a:pathLst>
              <a:path w="30479" h="32385">
                <a:moveTo>
                  <a:pt x="30479" y="32003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92" name="object 792"/>
          <p:cNvSpPr/>
          <p:nvPr/>
        </p:nvSpPr>
        <p:spPr>
          <a:xfrm>
            <a:off x="4084319" y="2570711"/>
            <a:ext cx="20782" cy="22080"/>
          </a:xfrm>
          <a:custGeom>
            <a:avLst/>
            <a:gdLst/>
            <a:ahLst/>
            <a:cxnLst/>
            <a:rect l="l" t="t" r="r" b="b"/>
            <a:pathLst>
              <a:path w="30479" h="32385">
                <a:moveTo>
                  <a:pt x="30479" y="32003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93" name="object 793"/>
          <p:cNvSpPr/>
          <p:nvPr/>
        </p:nvSpPr>
        <p:spPr>
          <a:xfrm>
            <a:off x="3377737" y="2527068"/>
            <a:ext cx="20782" cy="20782"/>
          </a:xfrm>
          <a:custGeom>
            <a:avLst/>
            <a:gdLst/>
            <a:ahLst/>
            <a:cxnLst/>
            <a:rect l="l" t="t" r="r" b="b"/>
            <a:pathLst>
              <a:path w="30479" h="30479">
                <a:moveTo>
                  <a:pt x="30479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94" name="object 794"/>
          <p:cNvSpPr/>
          <p:nvPr/>
        </p:nvSpPr>
        <p:spPr>
          <a:xfrm>
            <a:off x="3377737" y="2471997"/>
            <a:ext cx="20782" cy="20782"/>
          </a:xfrm>
          <a:custGeom>
            <a:avLst/>
            <a:gdLst/>
            <a:ahLst/>
            <a:cxnLst/>
            <a:rect l="l" t="t" r="r" b="b"/>
            <a:pathLst>
              <a:path w="30479" h="30479">
                <a:moveTo>
                  <a:pt x="30479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95" name="object 795"/>
          <p:cNvSpPr/>
          <p:nvPr/>
        </p:nvSpPr>
        <p:spPr>
          <a:xfrm>
            <a:off x="3377737" y="2416925"/>
            <a:ext cx="20782" cy="20782"/>
          </a:xfrm>
          <a:custGeom>
            <a:avLst/>
            <a:gdLst/>
            <a:ahLst/>
            <a:cxnLst/>
            <a:rect l="l" t="t" r="r" b="b"/>
            <a:pathLst>
              <a:path w="30479" h="30479">
                <a:moveTo>
                  <a:pt x="30479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96" name="object 796"/>
          <p:cNvSpPr/>
          <p:nvPr/>
        </p:nvSpPr>
        <p:spPr>
          <a:xfrm>
            <a:off x="3377737" y="2361854"/>
            <a:ext cx="20782" cy="20782"/>
          </a:xfrm>
          <a:custGeom>
            <a:avLst/>
            <a:gdLst/>
            <a:ahLst/>
            <a:cxnLst/>
            <a:rect l="l" t="t" r="r" b="b"/>
            <a:pathLst>
              <a:path w="30479" h="30479">
                <a:moveTo>
                  <a:pt x="30479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97" name="object 797"/>
          <p:cNvSpPr/>
          <p:nvPr/>
        </p:nvSpPr>
        <p:spPr>
          <a:xfrm>
            <a:off x="3377737" y="2306781"/>
            <a:ext cx="20782" cy="20782"/>
          </a:xfrm>
          <a:custGeom>
            <a:avLst/>
            <a:gdLst/>
            <a:ahLst/>
            <a:cxnLst/>
            <a:rect l="l" t="t" r="r" b="b"/>
            <a:pathLst>
              <a:path w="30479" h="30479">
                <a:moveTo>
                  <a:pt x="30479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98" name="object 798"/>
          <p:cNvSpPr/>
          <p:nvPr/>
        </p:nvSpPr>
        <p:spPr>
          <a:xfrm>
            <a:off x="3377737" y="2251709"/>
            <a:ext cx="20782" cy="20782"/>
          </a:xfrm>
          <a:custGeom>
            <a:avLst/>
            <a:gdLst/>
            <a:ahLst/>
            <a:cxnLst/>
            <a:rect l="l" t="t" r="r" b="b"/>
            <a:pathLst>
              <a:path w="30479" h="30479">
                <a:moveTo>
                  <a:pt x="30479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99" name="object 799"/>
          <p:cNvSpPr/>
          <p:nvPr/>
        </p:nvSpPr>
        <p:spPr>
          <a:xfrm>
            <a:off x="2495549" y="2311977"/>
            <a:ext cx="4330" cy="433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0" y="6096"/>
                </a:moveTo>
                <a:lnTo>
                  <a:pt x="6096" y="0"/>
                </a:lnTo>
              </a:path>
            </a:pathLst>
          </a:custGeom>
          <a:ln w="3175">
            <a:solidFill>
              <a:srgbClr val="7F7F7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00" name="object 800"/>
          <p:cNvSpPr/>
          <p:nvPr/>
        </p:nvSpPr>
        <p:spPr>
          <a:xfrm>
            <a:off x="2363585" y="3058044"/>
            <a:ext cx="20782" cy="20782"/>
          </a:xfrm>
          <a:custGeom>
            <a:avLst/>
            <a:gdLst/>
            <a:ahLst/>
            <a:cxnLst/>
            <a:rect l="l" t="t" r="r" b="b"/>
            <a:pathLst>
              <a:path w="30480" h="30479">
                <a:moveTo>
                  <a:pt x="30480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01" name="object 801"/>
          <p:cNvSpPr/>
          <p:nvPr/>
        </p:nvSpPr>
        <p:spPr>
          <a:xfrm>
            <a:off x="2363585" y="3002972"/>
            <a:ext cx="20782" cy="20782"/>
          </a:xfrm>
          <a:custGeom>
            <a:avLst/>
            <a:gdLst/>
            <a:ahLst/>
            <a:cxnLst/>
            <a:rect l="l" t="t" r="r" b="b"/>
            <a:pathLst>
              <a:path w="30480" h="30479">
                <a:moveTo>
                  <a:pt x="30480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02" name="object 802"/>
          <p:cNvSpPr/>
          <p:nvPr/>
        </p:nvSpPr>
        <p:spPr>
          <a:xfrm>
            <a:off x="2363585" y="3168188"/>
            <a:ext cx="20782" cy="20782"/>
          </a:xfrm>
          <a:custGeom>
            <a:avLst/>
            <a:gdLst/>
            <a:ahLst/>
            <a:cxnLst/>
            <a:rect l="l" t="t" r="r" b="b"/>
            <a:pathLst>
              <a:path w="30480" h="30479">
                <a:moveTo>
                  <a:pt x="30480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03" name="object 803"/>
          <p:cNvSpPr/>
          <p:nvPr/>
        </p:nvSpPr>
        <p:spPr>
          <a:xfrm>
            <a:off x="2363585" y="3113116"/>
            <a:ext cx="20782" cy="20782"/>
          </a:xfrm>
          <a:custGeom>
            <a:avLst/>
            <a:gdLst/>
            <a:ahLst/>
            <a:cxnLst/>
            <a:rect l="l" t="t" r="r" b="b"/>
            <a:pathLst>
              <a:path w="30480" h="30479">
                <a:moveTo>
                  <a:pt x="30480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04" name="object 804"/>
          <p:cNvSpPr/>
          <p:nvPr/>
        </p:nvSpPr>
        <p:spPr>
          <a:xfrm>
            <a:off x="2363585" y="3278332"/>
            <a:ext cx="20782" cy="20782"/>
          </a:xfrm>
          <a:custGeom>
            <a:avLst/>
            <a:gdLst/>
            <a:ahLst/>
            <a:cxnLst/>
            <a:rect l="l" t="t" r="r" b="b"/>
            <a:pathLst>
              <a:path w="30480" h="30479">
                <a:moveTo>
                  <a:pt x="30480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05" name="object 805"/>
          <p:cNvSpPr/>
          <p:nvPr/>
        </p:nvSpPr>
        <p:spPr>
          <a:xfrm>
            <a:off x="2363585" y="3223259"/>
            <a:ext cx="20782" cy="20782"/>
          </a:xfrm>
          <a:custGeom>
            <a:avLst/>
            <a:gdLst/>
            <a:ahLst/>
            <a:cxnLst/>
            <a:rect l="l" t="t" r="r" b="b"/>
            <a:pathLst>
              <a:path w="30480" h="30479">
                <a:moveTo>
                  <a:pt x="30480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06" name="object 806"/>
          <p:cNvSpPr/>
          <p:nvPr/>
        </p:nvSpPr>
        <p:spPr>
          <a:xfrm>
            <a:off x="2363585" y="3388475"/>
            <a:ext cx="20782" cy="20782"/>
          </a:xfrm>
          <a:custGeom>
            <a:avLst/>
            <a:gdLst/>
            <a:ahLst/>
            <a:cxnLst/>
            <a:rect l="l" t="t" r="r" b="b"/>
            <a:pathLst>
              <a:path w="30480" h="30479">
                <a:moveTo>
                  <a:pt x="30480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07" name="object 807"/>
          <p:cNvSpPr/>
          <p:nvPr/>
        </p:nvSpPr>
        <p:spPr>
          <a:xfrm>
            <a:off x="2363585" y="3333403"/>
            <a:ext cx="20782" cy="20782"/>
          </a:xfrm>
          <a:custGeom>
            <a:avLst/>
            <a:gdLst/>
            <a:ahLst/>
            <a:cxnLst/>
            <a:rect l="l" t="t" r="r" b="b"/>
            <a:pathLst>
              <a:path w="30480" h="30479">
                <a:moveTo>
                  <a:pt x="30480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08" name="object 808"/>
          <p:cNvSpPr/>
          <p:nvPr/>
        </p:nvSpPr>
        <p:spPr>
          <a:xfrm>
            <a:off x="2363586" y="3499658"/>
            <a:ext cx="16885" cy="15586"/>
          </a:xfrm>
          <a:custGeom>
            <a:avLst/>
            <a:gdLst/>
            <a:ahLst/>
            <a:cxnLst/>
            <a:rect l="l" t="t" r="r" b="b"/>
            <a:pathLst>
              <a:path w="24764" h="22860">
                <a:moveTo>
                  <a:pt x="24383" y="22860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09" name="object 809"/>
          <p:cNvSpPr/>
          <p:nvPr/>
        </p:nvSpPr>
        <p:spPr>
          <a:xfrm>
            <a:off x="2363585" y="3444586"/>
            <a:ext cx="20782" cy="20782"/>
          </a:xfrm>
          <a:custGeom>
            <a:avLst/>
            <a:gdLst/>
            <a:ahLst/>
            <a:cxnLst/>
            <a:rect l="l" t="t" r="r" b="b"/>
            <a:pathLst>
              <a:path w="30480" h="30479">
                <a:moveTo>
                  <a:pt x="30480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10" name="object 810"/>
          <p:cNvSpPr/>
          <p:nvPr/>
        </p:nvSpPr>
        <p:spPr>
          <a:xfrm>
            <a:off x="2363586" y="3609802"/>
            <a:ext cx="8659" cy="7360"/>
          </a:xfrm>
          <a:custGeom>
            <a:avLst/>
            <a:gdLst/>
            <a:ahLst/>
            <a:cxnLst/>
            <a:rect l="l" t="t" r="r" b="b"/>
            <a:pathLst>
              <a:path w="12700" h="10795">
                <a:moveTo>
                  <a:pt x="12192" y="10667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11" name="object 811"/>
          <p:cNvSpPr/>
          <p:nvPr/>
        </p:nvSpPr>
        <p:spPr>
          <a:xfrm>
            <a:off x="2363585" y="3554729"/>
            <a:ext cx="20782" cy="20782"/>
          </a:xfrm>
          <a:custGeom>
            <a:avLst/>
            <a:gdLst/>
            <a:ahLst/>
            <a:cxnLst/>
            <a:rect l="l" t="t" r="r" b="b"/>
            <a:pathLst>
              <a:path w="30480" h="30479">
                <a:moveTo>
                  <a:pt x="30480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12" name="object 812"/>
          <p:cNvSpPr/>
          <p:nvPr/>
        </p:nvSpPr>
        <p:spPr>
          <a:xfrm>
            <a:off x="2380211" y="3515244"/>
            <a:ext cx="4330" cy="5195"/>
          </a:xfrm>
          <a:custGeom>
            <a:avLst/>
            <a:gdLst/>
            <a:ahLst/>
            <a:cxnLst/>
            <a:rect l="l" t="t" r="r" b="b"/>
            <a:pathLst>
              <a:path w="6350" h="7620">
                <a:moveTo>
                  <a:pt x="6095" y="7620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13" name="object 813"/>
          <p:cNvSpPr/>
          <p:nvPr/>
        </p:nvSpPr>
        <p:spPr>
          <a:xfrm>
            <a:off x="2363585" y="3664873"/>
            <a:ext cx="20782" cy="20782"/>
          </a:xfrm>
          <a:custGeom>
            <a:avLst/>
            <a:gdLst/>
            <a:ahLst/>
            <a:cxnLst/>
            <a:rect l="l" t="t" r="r" b="b"/>
            <a:pathLst>
              <a:path w="30480" h="30479">
                <a:moveTo>
                  <a:pt x="30480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14" name="object 814"/>
          <p:cNvSpPr/>
          <p:nvPr/>
        </p:nvSpPr>
        <p:spPr>
          <a:xfrm>
            <a:off x="2371898" y="3617075"/>
            <a:ext cx="12556" cy="13855"/>
          </a:xfrm>
          <a:custGeom>
            <a:avLst/>
            <a:gdLst/>
            <a:ahLst/>
            <a:cxnLst/>
            <a:rect l="l" t="t" r="r" b="b"/>
            <a:pathLst>
              <a:path w="18414" h="20320">
                <a:moveTo>
                  <a:pt x="18287" y="19812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15" name="object 815"/>
          <p:cNvSpPr/>
          <p:nvPr/>
        </p:nvSpPr>
        <p:spPr>
          <a:xfrm>
            <a:off x="2363585" y="3775017"/>
            <a:ext cx="20782" cy="20782"/>
          </a:xfrm>
          <a:custGeom>
            <a:avLst/>
            <a:gdLst/>
            <a:ahLst/>
            <a:cxnLst/>
            <a:rect l="l" t="t" r="r" b="b"/>
            <a:pathLst>
              <a:path w="30480" h="30479">
                <a:moveTo>
                  <a:pt x="30480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16" name="object 816"/>
          <p:cNvSpPr/>
          <p:nvPr/>
        </p:nvSpPr>
        <p:spPr>
          <a:xfrm>
            <a:off x="2363585" y="3719945"/>
            <a:ext cx="20782" cy="20782"/>
          </a:xfrm>
          <a:custGeom>
            <a:avLst/>
            <a:gdLst/>
            <a:ahLst/>
            <a:cxnLst/>
            <a:rect l="l" t="t" r="r" b="b"/>
            <a:pathLst>
              <a:path w="30480" h="30479">
                <a:moveTo>
                  <a:pt x="30480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17" name="object 817"/>
          <p:cNvSpPr/>
          <p:nvPr/>
        </p:nvSpPr>
        <p:spPr>
          <a:xfrm>
            <a:off x="2363585" y="3885160"/>
            <a:ext cx="20782" cy="20782"/>
          </a:xfrm>
          <a:custGeom>
            <a:avLst/>
            <a:gdLst/>
            <a:ahLst/>
            <a:cxnLst/>
            <a:rect l="l" t="t" r="r" b="b"/>
            <a:pathLst>
              <a:path w="30480" h="30479">
                <a:moveTo>
                  <a:pt x="30480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18" name="object 818"/>
          <p:cNvSpPr/>
          <p:nvPr/>
        </p:nvSpPr>
        <p:spPr>
          <a:xfrm>
            <a:off x="2363585" y="3830089"/>
            <a:ext cx="20782" cy="20782"/>
          </a:xfrm>
          <a:custGeom>
            <a:avLst/>
            <a:gdLst/>
            <a:ahLst/>
            <a:cxnLst/>
            <a:rect l="l" t="t" r="r" b="b"/>
            <a:pathLst>
              <a:path w="30480" h="30479">
                <a:moveTo>
                  <a:pt x="30480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19" name="object 819"/>
          <p:cNvSpPr/>
          <p:nvPr/>
        </p:nvSpPr>
        <p:spPr>
          <a:xfrm>
            <a:off x="2363585" y="3996343"/>
            <a:ext cx="20782" cy="20782"/>
          </a:xfrm>
          <a:custGeom>
            <a:avLst/>
            <a:gdLst/>
            <a:ahLst/>
            <a:cxnLst/>
            <a:rect l="l" t="t" r="r" b="b"/>
            <a:pathLst>
              <a:path w="30480" h="30479">
                <a:moveTo>
                  <a:pt x="30480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20" name="object 820"/>
          <p:cNvSpPr/>
          <p:nvPr/>
        </p:nvSpPr>
        <p:spPr>
          <a:xfrm>
            <a:off x="2363585" y="3941272"/>
            <a:ext cx="20782" cy="20782"/>
          </a:xfrm>
          <a:custGeom>
            <a:avLst/>
            <a:gdLst/>
            <a:ahLst/>
            <a:cxnLst/>
            <a:rect l="l" t="t" r="r" b="b"/>
            <a:pathLst>
              <a:path w="30480" h="30479">
                <a:moveTo>
                  <a:pt x="30480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21" name="object 821"/>
          <p:cNvSpPr/>
          <p:nvPr/>
        </p:nvSpPr>
        <p:spPr>
          <a:xfrm>
            <a:off x="2411383" y="2995698"/>
            <a:ext cx="20782" cy="20782"/>
          </a:xfrm>
          <a:custGeom>
            <a:avLst/>
            <a:gdLst/>
            <a:ahLst/>
            <a:cxnLst/>
            <a:rect l="l" t="t" r="r" b="b"/>
            <a:pathLst>
              <a:path w="30480" h="30479">
                <a:moveTo>
                  <a:pt x="30480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22" name="object 822"/>
          <p:cNvSpPr/>
          <p:nvPr/>
        </p:nvSpPr>
        <p:spPr>
          <a:xfrm>
            <a:off x="2466455" y="2995698"/>
            <a:ext cx="20782" cy="20782"/>
          </a:xfrm>
          <a:custGeom>
            <a:avLst/>
            <a:gdLst/>
            <a:ahLst/>
            <a:cxnLst/>
            <a:rect l="l" t="t" r="r" b="b"/>
            <a:pathLst>
              <a:path w="30480" h="30479">
                <a:moveTo>
                  <a:pt x="30480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23" name="object 823"/>
          <p:cNvSpPr/>
          <p:nvPr/>
        </p:nvSpPr>
        <p:spPr>
          <a:xfrm>
            <a:off x="2382289" y="4008812"/>
            <a:ext cx="5195" cy="5195"/>
          </a:xfrm>
          <a:custGeom>
            <a:avLst/>
            <a:gdLst/>
            <a:ahLst/>
            <a:cxnLst/>
            <a:rect l="l" t="t" r="r" b="b"/>
            <a:pathLst>
              <a:path w="7619" h="7620">
                <a:moveTo>
                  <a:pt x="0" y="762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7F7F7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24" name="object 824"/>
          <p:cNvSpPr/>
          <p:nvPr/>
        </p:nvSpPr>
        <p:spPr>
          <a:xfrm>
            <a:off x="7934152" y="3235728"/>
            <a:ext cx="4330" cy="433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0" y="6096"/>
                </a:moveTo>
                <a:lnTo>
                  <a:pt x="6096" y="0"/>
                </a:lnTo>
              </a:path>
            </a:pathLst>
          </a:custGeom>
          <a:ln w="3175">
            <a:solidFill>
              <a:srgbClr val="7F7F7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25" name="object 825"/>
          <p:cNvSpPr/>
          <p:nvPr/>
        </p:nvSpPr>
        <p:spPr>
          <a:xfrm>
            <a:off x="7925838" y="3065318"/>
            <a:ext cx="1299" cy="2165"/>
          </a:xfrm>
          <a:custGeom>
            <a:avLst/>
            <a:gdLst/>
            <a:ahLst/>
            <a:cxnLst/>
            <a:rect l="l" t="t" r="r" b="b"/>
            <a:pathLst>
              <a:path w="1904" h="3175">
                <a:moveTo>
                  <a:pt x="0" y="3048"/>
                </a:moveTo>
                <a:lnTo>
                  <a:pt x="1524" y="0"/>
                </a:lnTo>
              </a:path>
            </a:pathLst>
          </a:custGeom>
          <a:ln w="3175">
            <a:solidFill>
              <a:srgbClr val="7F7F7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26" name="object 826"/>
          <p:cNvSpPr/>
          <p:nvPr/>
        </p:nvSpPr>
        <p:spPr>
          <a:xfrm>
            <a:off x="7828164" y="2903220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4">
                <a:moveTo>
                  <a:pt x="0" y="1524"/>
                </a:moveTo>
                <a:lnTo>
                  <a:pt x="1524" y="0"/>
                </a:lnTo>
              </a:path>
            </a:pathLst>
          </a:custGeom>
          <a:ln w="3175">
            <a:solidFill>
              <a:srgbClr val="7F7F7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27" name="object 827"/>
          <p:cNvSpPr/>
          <p:nvPr/>
        </p:nvSpPr>
        <p:spPr>
          <a:xfrm>
            <a:off x="8498377" y="2894908"/>
            <a:ext cx="2165" cy="1299"/>
          </a:xfrm>
          <a:custGeom>
            <a:avLst/>
            <a:gdLst/>
            <a:ahLst/>
            <a:cxnLst/>
            <a:rect l="l" t="t" r="r" b="b"/>
            <a:pathLst>
              <a:path w="3175" h="1904">
                <a:moveTo>
                  <a:pt x="0" y="1524"/>
                </a:moveTo>
                <a:lnTo>
                  <a:pt x="3048" y="0"/>
                </a:lnTo>
              </a:path>
            </a:pathLst>
          </a:custGeom>
          <a:ln w="3175">
            <a:solidFill>
              <a:srgbClr val="7F7F7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28" name="object 828"/>
          <p:cNvSpPr/>
          <p:nvPr/>
        </p:nvSpPr>
        <p:spPr>
          <a:xfrm>
            <a:off x="8491104" y="2902181"/>
            <a:ext cx="1299" cy="2165"/>
          </a:xfrm>
          <a:custGeom>
            <a:avLst/>
            <a:gdLst/>
            <a:ahLst/>
            <a:cxnLst/>
            <a:rect l="l" t="t" r="r" b="b"/>
            <a:pathLst>
              <a:path w="1904" h="3175">
                <a:moveTo>
                  <a:pt x="0" y="3048"/>
                </a:moveTo>
                <a:lnTo>
                  <a:pt x="1524" y="0"/>
                </a:lnTo>
              </a:path>
            </a:pathLst>
          </a:custGeom>
          <a:ln w="3175">
            <a:solidFill>
              <a:srgbClr val="7F7F7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29" name="object 829"/>
          <p:cNvSpPr/>
          <p:nvPr/>
        </p:nvSpPr>
        <p:spPr>
          <a:xfrm>
            <a:off x="8377843" y="3312621"/>
            <a:ext cx="3464" cy="3464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0" y="4572"/>
                </a:moveTo>
                <a:lnTo>
                  <a:pt x="4572" y="0"/>
                </a:lnTo>
              </a:path>
            </a:pathLst>
          </a:custGeom>
          <a:ln w="3175">
            <a:solidFill>
              <a:srgbClr val="7F7F7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30" name="object 830"/>
          <p:cNvSpPr/>
          <p:nvPr/>
        </p:nvSpPr>
        <p:spPr>
          <a:xfrm>
            <a:off x="8387195" y="3523557"/>
            <a:ext cx="4330" cy="433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0" y="6096"/>
                </a:moveTo>
                <a:lnTo>
                  <a:pt x="6096" y="0"/>
                </a:lnTo>
              </a:path>
            </a:pathLst>
          </a:custGeom>
          <a:ln w="3175">
            <a:solidFill>
              <a:srgbClr val="7F7F7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31" name="object 831"/>
          <p:cNvSpPr/>
          <p:nvPr/>
        </p:nvSpPr>
        <p:spPr>
          <a:xfrm>
            <a:off x="8486947" y="4047258"/>
            <a:ext cx="3464" cy="3464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0" y="4572"/>
                </a:moveTo>
                <a:lnTo>
                  <a:pt x="4572" y="0"/>
                </a:lnTo>
              </a:path>
            </a:pathLst>
          </a:custGeom>
          <a:ln w="3175">
            <a:solidFill>
              <a:srgbClr val="7F7F7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32" name="object 832"/>
          <p:cNvSpPr/>
          <p:nvPr/>
        </p:nvSpPr>
        <p:spPr>
          <a:xfrm>
            <a:off x="8486947" y="4047258"/>
            <a:ext cx="3464" cy="3464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0" y="4572"/>
                </a:moveTo>
                <a:lnTo>
                  <a:pt x="4572" y="0"/>
                </a:lnTo>
              </a:path>
            </a:pathLst>
          </a:custGeom>
          <a:ln w="3175">
            <a:solidFill>
              <a:srgbClr val="7F7F7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33" name="object 833"/>
          <p:cNvSpPr/>
          <p:nvPr/>
        </p:nvSpPr>
        <p:spPr>
          <a:xfrm>
            <a:off x="8381999" y="4150129"/>
            <a:ext cx="5195" cy="5195"/>
          </a:xfrm>
          <a:custGeom>
            <a:avLst/>
            <a:gdLst/>
            <a:ahLst/>
            <a:cxnLst/>
            <a:rect l="l" t="t" r="r" b="b"/>
            <a:pathLst>
              <a:path w="7620" h="7620">
                <a:moveTo>
                  <a:pt x="0" y="762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7F7F7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34" name="object 834"/>
          <p:cNvSpPr/>
          <p:nvPr/>
        </p:nvSpPr>
        <p:spPr>
          <a:xfrm>
            <a:off x="8377843" y="4778779"/>
            <a:ext cx="4330" cy="433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0" y="6096"/>
                </a:moveTo>
                <a:lnTo>
                  <a:pt x="6096" y="0"/>
                </a:lnTo>
              </a:path>
            </a:pathLst>
          </a:custGeom>
          <a:ln w="3175">
            <a:solidFill>
              <a:srgbClr val="7F7F7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35" name="object 835"/>
          <p:cNvSpPr/>
          <p:nvPr/>
        </p:nvSpPr>
        <p:spPr>
          <a:xfrm>
            <a:off x="8388234" y="4990753"/>
            <a:ext cx="3464" cy="2165"/>
          </a:xfrm>
          <a:custGeom>
            <a:avLst/>
            <a:gdLst/>
            <a:ahLst/>
            <a:cxnLst/>
            <a:rect l="l" t="t" r="r" b="b"/>
            <a:pathLst>
              <a:path w="5079" h="3175">
                <a:moveTo>
                  <a:pt x="0" y="3047"/>
                </a:moveTo>
                <a:lnTo>
                  <a:pt x="4572" y="0"/>
                </a:lnTo>
              </a:path>
            </a:pathLst>
          </a:custGeom>
          <a:ln w="3175">
            <a:solidFill>
              <a:srgbClr val="7F7F7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36" name="object 836"/>
          <p:cNvSpPr/>
          <p:nvPr/>
        </p:nvSpPr>
        <p:spPr>
          <a:xfrm>
            <a:off x="5869477" y="3975561"/>
            <a:ext cx="344199" cy="0"/>
          </a:xfrm>
          <a:custGeom>
            <a:avLst/>
            <a:gdLst/>
            <a:ahLst/>
            <a:cxnLst/>
            <a:rect l="l" t="t" r="r" b="b"/>
            <a:pathLst>
              <a:path w="504825">
                <a:moveTo>
                  <a:pt x="504444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37" name="object 837"/>
          <p:cNvSpPr/>
          <p:nvPr/>
        </p:nvSpPr>
        <p:spPr>
          <a:xfrm>
            <a:off x="5855969" y="3975561"/>
            <a:ext cx="0" cy="20782"/>
          </a:xfrm>
          <a:custGeom>
            <a:avLst/>
            <a:gdLst/>
            <a:ahLst/>
            <a:cxnLst/>
            <a:rect l="l" t="t" r="r" b="b"/>
            <a:pathLst>
              <a:path h="30479">
                <a:moveTo>
                  <a:pt x="0" y="0"/>
                </a:moveTo>
                <a:lnTo>
                  <a:pt x="0" y="30480"/>
                </a:lnTo>
              </a:path>
            </a:pathLst>
          </a:custGeom>
          <a:ln w="761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38" name="object 838"/>
          <p:cNvSpPr/>
          <p:nvPr/>
        </p:nvSpPr>
        <p:spPr>
          <a:xfrm>
            <a:off x="5855970" y="3996343"/>
            <a:ext cx="357620" cy="0"/>
          </a:xfrm>
          <a:custGeom>
            <a:avLst/>
            <a:gdLst/>
            <a:ahLst/>
            <a:cxnLst/>
            <a:rect l="l" t="t" r="r" b="b"/>
            <a:pathLst>
              <a:path w="524509">
                <a:moveTo>
                  <a:pt x="0" y="0"/>
                </a:moveTo>
                <a:lnTo>
                  <a:pt x="524256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39" name="object 839"/>
          <p:cNvSpPr/>
          <p:nvPr/>
        </p:nvSpPr>
        <p:spPr>
          <a:xfrm>
            <a:off x="6213416" y="3975561"/>
            <a:ext cx="0" cy="20782"/>
          </a:xfrm>
          <a:custGeom>
            <a:avLst/>
            <a:gdLst/>
            <a:ahLst/>
            <a:cxnLst/>
            <a:rect l="l" t="t" r="r" b="b"/>
            <a:pathLst>
              <a:path h="30479">
                <a:moveTo>
                  <a:pt x="0" y="30479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40" name="object 840"/>
          <p:cNvSpPr/>
          <p:nvPr/>
        </p:nvSpPr>
        <p:spPr>
          <a:xfrm>
            <a:off x="5861164" y="3991148"/>
            <a:ext cx="352425" cy="0"/>
          </a:xfrm>
          <a:custGeom>
            <a:avLst/>
            <a:gdLst/>
            <a:ahLst/>
            <a:cxnLst/>
            <a:rect l="l" t="t" r="r" b="b"/>
            <a:pathLst>
              <a:path w="516890">
                <a:moveTo>
                  <a:pt x="0" y="0"/>
                </a:moveTo>
                <a:lnTo>
                  <a:pt x="51663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41" name="object 841"/>
          <p:cNvSpPr/>
          <p:nvPr/>
        </p:nvSpPr>
        <p:spPr>
          <a:xfrm>
            <a:off x="3799609" y="1518112"/>
            <a:ext cx="345065" cy="0"/>
          </a:xfrm>
          <a:custGeom>
            <a:avLst/>
            <a:gdLst/>
            <a:ahLst/>
            <a:cxnLst/>
            <a:rect l="l" t="t" r="r" b="b"/>
            <a:pathLst>
              <a:path w="506095">
                <a:moveTo>
                  <a:pt x="0" y="0"/>
                </a:moveTo>
                <a:lnTo>
                  <a:pt x="505968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42" name="object 842"/>
          <p:cNvSpPr/>
          <p:nvPr/>
        </p:nvSpPr>
        <p:spPr>
          <a:xfrm>
            <a:off x="4157056" y="1497329"/>
            <a:ext cx="0" cy="20782"/>
          </a:xfrm>
          <a:custGeom>
            <a:avLst/>
            <a:gdLst/>
            <a:ahLst/>
            <a:cxnLst/>
            <a:rect l="l" t="t" r="r" b="b"/>
            <a:pathLst>
              <a:path h="30480">
                <a:moveTo>
                  <a:pt x="0" y="30479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43" name="object 843"/>
          <p:cNvSpPr/>
          <p:nvPr/>
        </p:nvSpPr>
        <p:spPr>
          <a:xfrm>
            <a:off x="3799609" y="1497329"/>
            <a:ext cx="357620" cy="0"/>
          </a:xfrm>
          <a:custGeom>
            <a:avLst/>
            <a:gdLst/>
            <a:ahLst/>
            <a:cxnLst/>
            <a:rect l="l" t="t" r="r" b="b"/>
            <a:pathLst>
              <a:path w="524510">
                <a:moveTo>
                  <a:pt x="524256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44" name="object 844"/>
          <p:cNvSpPr/>
          <p:nvPr/>
        </p:nvSpPr>
        <p:spPr>
          <a:xfrm>
            <a:off x="3799608" y="1497329"/>
            <a:ext cx="0" cy="20782"/>
          </a:xfrm>
          <a:custGeom>
            <a:avLst/>
            <a:gdLst/>
            <a:ahLst/>
            <a:cxnLst/>
            <a:rect l="l" t="t" r="r" b="b"/>
            <a:pathLst>
              <a:path h="30480">
                <a:moveTo>
                  <a:pt x="0" y="0"/>
                </a:moveTo>
                <a:lnTo>
                  <a:pt x="0" y="3048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45" name="object 845"/>
          <p:cNvSpPr/>
          <p:nvPr/>
        </p:nvSpPr>
        <p:spPr>
          <a:xfrm>
            <a:off x="3799609" y="1502525"/>
            <a:ext cx="357620" cy="0"/>
          </a:xfrm>
          <a:custGeom>
            <a:avLst/>
            <a:gdLst/>
            <a:ahLst/>
            <a:cxnLst/>
            <a:rect l="l" t="t" r="r" b="b"/>
            <a:pathLst>
              <a:path w="524510">
                <a:moveTo>
                  <a:pt x="52425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46" name="object 846"/>
          <p:cNvSpPr/>
          <p:nvPr/>
        </p:nvSpPr>
        <p:spPr>
          <a:xfrm>
            <a:off x="8146125" y="4224944"/>
            <a:ext cx="0" cy="24245"/>
          </a:xfrm>
          <a:custGeom>
            <a:avLst/>
            <a:gdLst/>
            <a:ahLst/>
            <a:cxnLst/>
            <a:rect l="l" t="t" r="r" b="b"/>
            <a:pathLst>
              <a:path h="35560">
                <a:moveTo>
                  <a:pt x="0" y="3505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47" name="object 847"/>
          <p:cNvSpPr/>
          <p:nvPr/>
        </p:nvSpPr>
        <p:spPr>
          <a:xfrm>
            <a:off x="7927916" y="4217669"/>
            <a:ext cx="0" cy="31173"/>
          </a:xfrm>
          <a:custGeom>
            <a:avLst/>
            <a:gdLst/>
            <a:ahLst/>
            <a:cxnLst/>
            <a:rect l="l" t="t" r="r" b="b"/>
            <a:pathLst>
              <a:path h="45720">
                <a:moveTo>
                  <a:pt x="0" y="457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48" name="object 848"/>
          <p:cNvSpPr/>
          <p:nvPr/>
        </p:nvSpPr>
        <p:spPr>
          <a:xfrm>
            <a:off x="7927916" y="4248842"/>
            <a:ext cx="0" cy="31173"/>
          </a:xfrm>
          <a:custGeom>
            <a:avLst/>
            <a:gdLst/>
            <a:ahLst/>
            <a:cxnLst/>
            <a:rect l="l" t="t" r="r" b="b"/>
            <a:pathLst>
              <a:path h="45720">
                <a:moveTo>
                  <a:pt x="0" y="457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49" name="object 849"/>
          <p:cNvSpPr/>
          <p:nvPr/>
        </p:nvSpPr>
        <p:spPr>
          <a:xfrm>
            <a:off x="7927916" y="4280015"/>
            <a:ext cx="0" cy="31173"/>
          </a:xfrm>
          <a:custGeom>
            <a:avLst/>
            <a:gdLst/>
            <a:ahLst/>
            <a:cxnLst/>
            <a:rect l="l" t="t" r="r" b="b"/>
            <a:pathLst>
              <a:path h="45720">
                <a:moveTo>
                  <a:pt x="0" y="457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50" name="object 850"/>
          <p:cNvSpPr/>
          <p:nvPr/>
        </p:nvSpPr>
        <p:spPr>
          <a:xfrm>
            <a:off x="7927916" y="4311188"/>
            <a:ext cx="0" cy="31173"/>
          </a:xfrm>
          <a:custGeom>
            <a:avLst/>
            <a:gdLst/>
            <a:ahLst/>
            <a:cxnLst/>
            <a:rect l="l" t="t" r="r" b="b"/>
            <a:pathLst>
              <a:path h="45720">
                <a:moveTo>
                  <a:pt x="0" y="457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51" name="object 851"/>
          <p:cNvSpPr/>
          <p:nvPr/>
        </p:nvSpPr>
        <p:spPr>
          <a:xfrm>
            <a:off x="7927916" y="4342361"/>
            <a:ext cx="0" cy="31173"/>
          </a:xfrm>
          <a:custGeom>
            <a:avLst/>
            <a:gdLst/>
            <a:ahLst/>
            <a:cxnLst/>
            <a:rect l="l" t="t" r="r" b="b"/>
            <a:pathLst>
              <a:path h="45720">
                <a:moveTo>
                  <a:pt x="0" y="457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52" name="object 852"/>
          <p:cNvSpPr/>
          <p:nvPr/>
        </p:nvSpPr>
        <p:spPr>
          <a:xfrm>
            <a:off x="7927916" y="4373533"/>
            <a:ext cx="0" cy="31173"/>
          </a:xfrm>
          <a:custGeom>
            <a:avLst/>
            <a:gdLst/>
            <a:ahLst/>
            <a:cxnLst/>
            <a:rect l="l" t="t" r="r" b="b"/>
            <a:pathLst>
              <a:path h="45720">
                <a:moveTo>
                  <a:pt x="0" y="457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53" name="object 853"/>
          <p:cNvSpPr/>
          <p:nvPr/>
        </p:nvSpPr>
        <p:spPr>
          <a:xfrm>
            <a:off x="7927916" y="4404706"/>
            <a:ext cx="0" cy="31173"/>
          </a:xfrm>
          <a:custGeom>
            <a:avLst/>
            <a:gdLst/>
            <a:ahLst/>
            <a:cxnLst/>
            <a:rect l="l" t="t" r="r" b="b"/>
            <a:pathLst>
              <a:path h="45720">
                <a:moveTo>
                  <a:pt x="0" y="457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54" name="object 854"/>
          <p:cNvSpPr/>
          <p:nvPr/>
        </p:nvSpPr>
        <p:spPr>
          <a:xfrm>
            <a:off x="7927916" y="4435878"/>
            <a:ext cx="0" cy="31173"/>
          </a:xfrm>
          <a:custGeom>
            <a:avLst/>
            <a:gdLst/>
            <a:ahLst/>
            <a:cxnLst/>
            <a:rect l="l" t="t" r="r" b="b"/>
            <a:pathLst>
              <a:path h="45720">
                <a:moveTo>
                  <a:pt x="0" y="457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55" name="object 855"/>
          <p:cNvSpPr/>
          <p:nvPr/>
        </p:nvSpPr>
        <p:spPr>
          <a:xfrm>
            <a:off x="7927916" y="4467052"/>
            <a:ext cx="0" cy="32472"/>
          </a:xfrm>
          <a:custGeom>
            <a:avLst/>
            <a:gdLst/>
            <a:ahLst/>
            <a:cxnLst/>
            <a:rect l="l" t="t" r="r" b="b"/>
            <a:pathLst>
              <a:path h="47625">
                <a:moveTo>
                  <a:pt x="0" y="4724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56" name="object 856"/>
          <p:cNvSpPr/>
          <p:nvPr/>
        </p:nvSpPr>
        <p:spPr>
          <a:xfrm>
            <a:off x="7927916" y="4499263"/>
            <a:ext cx="0" cy="31173"/>
          </a:xfrm>
          <a:custGeom>
            <a:avLst/>
            <a:gdLst/>
            <a:ahLst/>
            <a:cxnLst/>
            <a:rect l="l" t="t" r="r" b="b"/>
            <a:pathLst>
              <a:path h="45720">
                <a:moveTo>
                  <a:pt x="0" y="457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57" name="object 857"/>
          <p:cNvSpPr/>
          <p:nvPr/>
        </p:nvSpPr>
        <p:spPr>
          <a:xfrm>
            <a:off x="7927916" y="4530436"/>
            <a:ext cx="0" cy="31173"/>
          </a:xfrm>
          <a:custGeom>
            <a:avLst/>
            <a:gdLst/>
            <a:ahLst/>
            <a:cxnLst/>
            <a:rect l="l" t="t" r="r" b="b"/>
            <a:pathLst>
              <a:path h="45720">
                <a:moveTo>
                  <a:pt x="0" y="4571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58" name="object 858"/>
          <p:cNvSpPr/>
          <p:nvPr/>
        </p:nvSpPr>
        <p:spPr>
          <a:xfrm>
            <a:off x="7927916" y="4561608"/>
            <a:ext cx="0" cy="31173"/>
          </a:xfrm>
          <a:custGeom>
            <a:avLst/>
            <a:gdLst/>
            <a:ahLst/>
            <a:cxnLst/>
            <a:rect l="l" t="t" r="r" b="b"/>
            <a:pathLst>
              <a:path h="45720">
                <a:moveTo>
                  <a:pt x="0" y="457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59" name="object 859"/>
          <p:cNvSpPr/>
          <p:nvPr/>
        </p:nvSpPr>
        <p:spPr>
          <a:xfrm>
            <a:off x="7927916" y="4592780"/>
            <a:ext cx="0" cy="31173"/>
          </a:xfrm>
          <a:custGeom>
            <a:avLst/>
            <a:gdLst/>
            <a:ahLst/>
            <a:cxnLst/>
            <a:rect l="l" t="t" r="r" b="b"/>
            <a:pathLst>
              <a:path h="45720">
                <a:moveTo>
                  <a:pt x="0" y="457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60" name="object 860"/>
          <p:cNvSpPr/>
          <p:nvPr/>
        </p:nvSpPr>
        <p:spPr>
          <a:xfrm>
            <a:off x="7927916" y="4623954"/>
            <a:ext cx="0" cy="31173"/>
          </a:xfrm>
          <a:custGeom>
            <a:avLst/>
            <a:gdLst/>
            <a:ahLst/>
            <a:cxnLst/>
            <a:rect l="l" t="t" r="r" b="b"/>
            <a:pathLst>
              <a:path h="45720">
                <a:moveTo>
                  <a:pt x="0" y="4571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61" name="object 861"/>
          <p:cNvSpPr/>
          <p:nvPr/>
        </p:nvSpPr>
        <p:spPr>
          <a:xfrm>
            <a:off x="7927916" y="4655127"/>
            <a:ext cx="0" cy="29441"/>
          </a:xfrm>
          <a:custGeom>
            <a:avLst/>
            <a:gdLst/>
            <a:ahLst/>
            <a:cxnLst/>
            <a:rect l="l" t="t" r="r" b="b"/>
            <a:pathLst>
              <a:path h="43179">
                <a:moveTo>
                  <a:pt x="0" y="4267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62" name="object 862"/>
          <p:cNvSpPr/>
          <p:nvPr/>
        </p:nvSpPr>
        <p:spPr>
          <a:xfrm>
            <a:off x="7927916" y="485878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63" name="object 863"/>
          <p:cNvSpPr/>
          <p:nvPr/>
        </p:nvSpPr>
        <p:spPr>
          <a:xfrm>
            <a:off x="7927916" y="523286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64" name="object 864"/>
          <p:cNvSpPr/>
          <p:nvPr/>
        </p:nvSpPr>
        <p:spPr>
          <a:xfrm>
            <a:off x="7927917" y="4684221"/>
            <a:ext cx="0" cy="548986"/>
          </a:xfrm>
          <a:custGeom>
            <a:avLst/>
            <a:gdLst/>
            <a:ahLst/>
            <a:cxnLst/>
            <a:rect l="l" t="t" r="r" b="b"/>
            <a:pathLst>
              <a:path h="805179">
                <a:moveTo>
                  <a:pt x="0" y="0"/>
                </a:moveTo>
                <a:lnTo>
                  <a:pt x="0" y="80467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65" name="object 865"/>
          <p:cNvSpPr/>
          <p:nvPr/>
        </p:nvSpPr>
        <p:spPr>
          <a:xfrm>
            <a:off x="7927916" y="4217669"/>
            <a:ext cx="217343" cy="0"/>
          </a:xfrm>
          <a:custGeom>
            <a:avLst/>
            <a:gdLst/>
            <a:ahLst/>
            <a:cxnLst/>
            <a:rect l="l" t="t" r="r" b="b"/>
            <a:pathLst>
              <a:path w="318770">
                <a:moveTo>
                  <a:pt x="0" y="0"/>
                </a:moveTo>
                <a:lnTo>
                  <a:pt x="31851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66" name="object 866"/>
          <p:cNvSpPr/>
          <p:nvPr/>
        </p:nvSpPr>
        <p:spPr>
          <a:xfrm>
            <a:off x="7927916" y="4655127"/>
            <a:ext cx="217343" cy="0"/>
          </a:xfrm>
          <a:custGeom>
            <a:avLst/>
            <a:gdLst/>
            <a:ahLst/>
            <a:cxnLst/>
            <a:rect l="l" t="t" r="r" b="b"/>
            <a:pathLst>
              <a:path w="318770">
                <a:moveTo>
                  <a:pt x="0" y="0"/>
                </a:moveTo>
                <a:lnTo>
                  <a:pt x="31851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67" name="object 867"/>
          <p:cNvSpPr/>
          <p:nvPr/>
        </p:nvSpPr>
        <p:spPr>
          <a:xfrm>
            <a:off x="7927916" y="4858788"/>
            <a:ext cx="217343" cy="0"/>
          </a:xfrm>
          <a:custGeom>
            <a:avLst/>
            <a:gdLst/>
            <a:ahLst/>
            <a:cxnLst/>
            <a:rect l="l" t="t" r="r" b="b"/>
            <a:pathLst>
              <a:path w="318770">
                <a:moveTo>
                  <a:pt x="0" y="0"/>
                </a:moveTo>
                <a:lnTo>
                  <a:pt x="31851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68" name="object 868"/>
          <p:cNvSpPr/>
          <p:nvPr/>
        </p:nvSpPr>
        <p:spPr>
          <a:xfrm>
            <a:off x="7927916" y="5232860"/>
            <a:ext cx="217343" cy="0"/>
          </a:xfrm>
          <a:custGeom>
            <a:avLst/>
            <a:gdLst/>
            <a:ahLst/>
            <a:cxnLst/>
            <a:rect l="l" t="t" r="r" b="b"/>
            <a:pathLst>
              <a:path w="318770">
                <a:moveTo>
                  <a:pt x="0" y="0"/>
                </a:moveTo>
                <a:lnTo>
                  <a:pt x="31851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69" name="object 869"/>
          <p:cNvSpPr/>
          <p:nvPr/>
        </p:nvSpPr>
        <p:spPr>
          <a:xfrm>
            <a:off x="7927916" y="4246765"/>
            <a:ext cx="33338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70" name="object 870"/>
          <p:cNvSpPr/>
          <p:nvPr/>
        </p:nvSpPr>
        <p:spPr>
          <a:xfrm>
            <a:off x="7985067" y="4246765"/>
            <a:ext cx="39831" cy="0"/>
          </a:xfrm>
          <a:custGeom>
            <a:avLst/>
            <a:gdLst/>
            <a:ahLst/>
            <a:cxnLst/>
            <a:rect l="l" t="t" r="r" b="b"/>
            <a:pathLst>
              <a:path w="58420">
                <a:moveTo>
                  <a:pt x="0" y="0"/>
                </a:moveTo>
                <a:lnTo>
                  <a:pt x="5791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71" name="object 871"/>
          <p:cNvSpPr/>
          <p:nvPr/>
        </p:nvSpPr>
        <p:spPr>
          <a:xfrm>
            <a:off x="8048452" y="4246765"/>
            <a:ext cx="39831" cy="0"/>
          </a:xfrm>
          <a:custGeom>
            <a:avLst/>
            <a:gdLst/>
            <a:ahLst/>
            <a:cxnLst/>
            <a:rect l="l" t="t" r="r" b="b"/>
            <a:pathLst>
              <a:path w="58420">
                <a:moveTo>
                  <a:pt x="0" y="0"/>
                </a:moveTo>
                <a:lnTo>
                  <a:pt x="5791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72" name="object 872"/>
          <p:cNvSpPr/>
          <p:nvPr/>
        </p:nvSpPr>
        <p:spPr>
          <a:xfrm>
            <a:off x="8111836" y="4246765"/>
            <a:ext cx="33338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73" name="object 873"/>
          <p:cNvSpPr/>
          <p:nvPr/>
        </p:nvSpPr>
        <p:spPr>
          <a:xfrm>
            <a:off x="7927916" y="4277937"/>
            <a:ext cx="33338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74" name="object 874"/>
          <p:cNvSpPr/>
          <p:nvPr/>
        </p:nvSpPr>
        <p:spPr>
          <a:xfrm>
            <a:off x="7985067" y="4277937"/>
            <a:ext cx="39831" cy="0"/>
          </a:xfrm>
          <a:custGeom>
            <a:avLst/>
            <a:gdLst/>
            <a:ahLst/>
            <a:cxnLst/>
            <a:rect l="l" t="t" r="r" b="b"/>
            <a:pathLst>
              <a:path w="58420">
                <a:moveTo>
                  <a:pt x="0" y="0"/>
                </a:moveTo>
                <a:lnTo>
                  <a:pt x="5791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75" name="object 875"/>
          <p:cNvSpPr/>
          <p:nvPr/>
        </p:nvSpPr>
        <p:spPr>
          <a:xfrm>
            <a:off x="8048452" y="4277937"/>
            <a:ext cx="39831" cy="0"/>
          </a:xfrm>
          <a:custGeom>
            <a:avLst/>
            <a:gdLst/>
            <a:ahLst/>
            <a:cxnLst/>
            <a:rect l="l" t="t" r="r" b="b"/>
            <a:pathLst>
              <a:path w="58420">
                <a:moveTo>
                  <a:pt x="0" y="0"/>
                </a:moveTo>
                <a:lnTo>
                  <a:pt x="5791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76" name="object 876"/>
          <p:cNvSpPr/>
          <p:nvPr/>
        </p:nvSpPr>
        <p:spPr>
          <a:xfrm>
            <a:off x="8111836" y="4277937"/>
            <a:ext cx="33338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77" name="object 877"/>
          <p:cNvSpPr/>
          <p:nvPr/>
        </p:nvSpPr>
        <p:spPr>
          <a:xfrm>
            <a:off x="7927916" y="4309110"/>
            <a:ext cx="33338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78" name="object 878"/>
          <p:cNvSpPr/>
          <p:nvPr/>
        </p:nvSpPr>
        <p:spPr>
          <a:xfrm>
            <a:off x="7985067" y="4309110"/>
            <a:ext cx="39831" cy="0"/>
          </a:xfrm>
          <a:custGeom>
            <a:avLst/>
            <a:gdLst/>
            <a:ahLst/>
            <a:cxnLst/>
            <a:rect l="l" t="t" r="r" b="b"/>
            <a:pathLst>
              <a:path w="58420">
                <a:moveTo>
                  <a:pt x="0" y="0"/>
                </a:moveTo>
                <a:lnTo>
                  <a:pt x="5791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79" name="object 879"/>
          <p:cNvSpPr/>
          <p:nvPr/>
        </p:nvSpPr>
        <p:spPr>
          <a:xfrm>
            <a:off x="8048452" y="4309110"/>
            <a:ext cx="39831" cy="0"/>
          </a:xfrm>
          <a:custGeom>
            <a:avLst/>
            <a:gdLst/>
            <a:ahLst/>
            <a:cxnLst/>
            <a:rect l="l" t="t" r="r" b="b"/>
            <a:pathLst>
              <a:path w="58420">
                <a:moveTo>
                  <a:pt x="0" y="0"/>
                </a:moveTo>
                <a:lnTo>
                  <a:pt x="5791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80" name="object 880"/>
          <p:cNvSpPr/>
          <p:nvPr/>
        </p:nvSpPr>
        <p:spPr>
          <a:xfrm>
            <a:off x="8111836" y="4309110"/>
            <a:ext cx="33338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81" name="object 881"/>
          <p:cNvSpPr/>
          <p:nvPr/>
        </p:nvSpPr>
        <p:spPr>
          <a:xfrm>
            <a:off x="7927916" y="4340282"/>
            <a:ext cx="33338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82" name="object 882"/>
          <p:cNvSpPr/>
          <p:nvPr/>
        </p:nvSpPr>
        <p:spPr>
          <a:xfrm>
            <a:off x="7985067" y="4340282"/>
            <a:ext cx="39831" cy="0"/>
          </a:xfrm>
          <a:custGeom>
            <a:avLst/>
            <a:gdLst/>
            <a:ahLst/>
            <a:cxnLst/>
            <a:rect l="l" t="t" r="r" b="b"/>
            <a:pathLst>
              <a:path w="58420">
                <a:moveTo>
                  <a:pt x="0" y="0"/>
                </a:moveTo>
                <a:lnTo>
                  <a:pt x="5791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83" name="object 883"/>
          <p:cNvSpPr/>
          <p:nvPr/>
        </p:nvSpPr>
        <p:spPr>
          <a:xfrm>
            <a:off x="8048452" y="4340282"/>
            <a:ext cx="39831" cy="0"/>
          </a:xfrm>
          <a:custGeom>
            <a:avLst/>
            <a:gdLst/>
            <a:ahLst/>
            <a:cxnLst/>
            <a:rect l="l" t="t" r="r" b="b"/>
            <a:pathLst>
              <a:path w="58420">
                <a:moveTo>
                  <a:pt x="0" y="0"/>
                </a:moveTo>
                <a:lnTo>
                  <a:pt x="5791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84" name="object 884"/>
          <p:cNvSpPr/>
          <p:nvPr/>
        </p:nvSpPr>
        <p:spPr>
          <a:xfrm>
            <a:off x="8111836" y="4340282"/>
            <a:ext cx="33338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85" name="object 885"/>
          <p:cNvSpPr/>
          <p:nvPr/>
        </p:nvSpPr>
        <p:spPr>
          <a:xfrm>
            <a:off x="7927916" y="4371455"/>
            <a:ext cx="33338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86" name="object 886"/>
          <p:cNvSpPr/>
          <p:nvPr/>
        </p:nvSpPr>
        <p:spPr>
          <a:xfrm>
            <a:off x="7985067" y="4371455"/>
            <a:ext cx="39831" cy="0"/>
          </a:xfrm>
          <a:custGeom>
            <a:avLst/>
            <a:gdLst/>
            <a:ahLst/>
            <a:cxnLst/>
            <a:rect l="l" t="t" r="r" b="b"/>
            <a:pathLst>
              <a:path w="58420">
                <a:moveTo>
                  <a:pt x="0" y="0"/>
                </a:moveTo>
                <a:lnTo>
                  <a:pt x="5791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87" name="object 887"/>
          <p:cNvSpPr/>
          <p:nvPr/>
        </p:nvSpPr>
        <p:spPr>
          <a:xfrm>
            <a:off x="8048452" y="4371455"/>
            <a:ext cx="39831" cy="0"/>
          </a:xfrm>
          <a:custGeom>
            <a:avLst/>
            <a:gdLst/>
            <a:ahLst/>
            <a:cxnLst/>
            <a:rect l="l" t="t" r="r" b="b"/>
            <a:pathLst>
              <a:path w="58420">
                <a:moveTo>
                  <a:pt x="0" y="0"/>
                </a:moveTo>
                <a:lnTo>
                  <a:pt x="5791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88" name="object 888"/>
          <p:cNvSpPr/>
          <p:nvPr/>
        </p:nvSpPr>
        <p:spPr>
          <a:xfrm>
            <a:off x="8111836" y="4371455"/>
            <a:ext cx="33338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89" name="object 889"/>
          <p:cNvSpPr/>
          <p:nvPr/>
        </p:nvSpPr>
        <p:spPr>
          <a:xfrm>
            <a:off x="7927916" y="4402628"/>
            <a:ext cx="33338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90" name="object 890"/>
          <p:cNvSpPr/>
          <p:nvPr/>
        </p:nvSpPr>
        <p:spPr>
          <a:xfrm>
            <a:off x="7985067" y="4402628"/>
            <a:ext cx="39831" cy="0"/>
          </a:xfrm>
          <a:custGeom>
            <a:avLst/>
            <a:gdLst/>
            <a:ahLst/>
            <a:cxnLst/>
            <a:rect l="l" t="t" r="r" b="b"/>
            <a:pathLst>
              <a:path w="58420">
                <a:moveTo>
                  <a:pt x="0" y="0"/>
                </a:moveTo>
                <a:lnTo>
                  <a:pt x="5791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91" name="object 891"/>
          <p:cNvSpPr/>
          <p:nvPr/>
        </p:nvSpPr>
        <p:spPr>
          <a:xfrm>
            <a:off x="8048452" y="4402628"/>
            <a:ext cx="39831" cy="0"/>
          </a:xfrm>
          <a:custGeom>
            <a:avLst/>
            <a:gdLst/>
            <a:ahLst/>
            <a:cxnLst/>
            <a:rect l="l" t="t" r="r" b="b"/>
            <a:pathLst>
              <a:path w="58420">
                <a:moveTo>
                  <a:pt x="0" y="0"/>
                </a:moveTo>
                <a:lnTo>
                  <a:pt x="5791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92" name="object 892"/>
          <p:cNvSpPr/>
          <p:nvPr/>
        </p:nvSpPr>
        <p:spPr>
          <a:xfrm>
            <a:off x="8111836" y="4402628"/>
            <a:ext cx="33338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93" name="object 893"/>
          <p:cNvSpPr/>
          <p:nvPr/>
        </p:nvSpPr>
        <p:spPr>
          <a:xfrm>
            <a:off x="7927916" y="4433800"/>
            <a:ext cx="33338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94" name="object 894"/>
          <p:cNvSpPr/>
          <p:nvPr/>
        </p:nvSpPr>
        <p:spPr>
          <a:xfrm>
            <a:off x="7985067" y="4433800"/>
            <a:ext cx="39831" cy="0"/>
          </a:xfrm>
          <a:custGeom>
            <a:avLst/>
            <a:gdLst/>
            <a:ahLst/>
            <a:cxnLst/>
            <a:rect l="l" t="t" r="r" b="b"/>
            <a:pathLst>
              <a:path w="58420">
                <a:moveTo>
                  <a:pt x="0" y="0"/>
                </a:moveTo>
                <a:lnTo>
                  <a:pt x="5791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95" name="object 895"/>
          <p:cNvSpPr/>
          <p:nvPr/>
        </p:nvSpPr>
        <p:spPr>
          <a:xfrm>
            <a:off x="8048452" y="4433800"/>
            <a:ext cx="39831" cy="0"/>
          </a:xfrm>
          <a:custGeom>
            <a:avLst/>
            <a:gdLst/>
            <a:ahLst/>
            <a:cxnLst/>
            <a:rect l="l" t="t" r="r" b="b"/>
            <a:pathLst>
              <a:path w="58420">
                <a:moveTo>
                  <a:pt x="0" y="0"/>
                </a:moveTo>
                <a:lnTo>
                  <a:pt x="5791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96" name="object 896"/>
          <p:cNvSpPr/>
          <p:nvPr/>
        </p:nvSpPr>
        <p:spPr>
          <a:xfrm>
            <a:off x="8111836" y="4433800"/>
            <a:ext cx="33338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97" name="object 897"/>
          <p:cNvSpPr/>
          <p:nvPr/>
        </p:nvSpPr>
        <p:spPr>
          <a:xfrm>
            <a:off x="7927916" y="4464974"/>
            <a:ext cx="33338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98" name="object 898"/>
          <p:cNvSpPr/>
          <p:nvPr/>
        </p:nvSpPr>
        <p:spPr>
          <a:xfrm>
            <a:off x="7985067" y="4464974"/>
            <a:ext cx="39831" cy="0"/>
          </a:xfrm>
          <a:custGeom>
            <a:avLst/>
            <a:gdLst/>
            <a:ahLst/>
            <a:cxnLst/>
            <a:rect l="l" t="t" r="r" b="b"/>
            <a:pathLst>
              <a:path w="58420">
                <a:moveTo>
                  <a:pt x="0" y="0"/>
                </a:moveTo>
                <a:lnTo>
                  <a:pt x="5791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99" name="object 899"/>
          <p:cNvSpPr/>
          <p:nvPr/>
        </p:nvSpPr>
        <p:spPr>
          <a:xfrm>
            <a:off x="8048452" y="4464974"/>
            <a:ext cx="39831" cy="0"/>
          </a:xfrm>
          <a:custGeom>
            <a:avLst/>
            <a:gdLst/>
            <a:ahLst/>
            <a:cxnLst/>
            <a:rect l="l" t="t" r="r" b="b"/>
            <a:pathLst>
              <a:path w="58420">
                <a:moveTo>
                  <a:pt x="0" y="0"/>
                </a:moveTo>
                <a:lnTo>
                  <a:pt x="5791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00" name="object 900"/>
          <p:cNvSpPr/>
          <p:nvPr/>
        </p:nvSpPr>
        <p:spPr>
          <a:xfrm>
            <a:off x="8111836" y="4464974"/>
            <a:ext cx="33338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01" name="object 901"/>
          <p:cNvSpPr/>
          <p:nvPr/>
        </p:nvSpPr>
        <p:spPr>
          <a:xfrm>
            <a:off x="7927916" y="4496146"/>
            <a:ext cx="33338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02" name="object 902"/>
          <p:cNvSpPr/>
          <p:nvPr/>
        </p:nvSpPr>
        <p:spPr>
          <a:xfrm>
            <a:off x="7985067" y="4496146"/>
            <a:ext cx="39831" cy="0"/>
          </a:xfrm>
          <a:custGeom>
            <a:avLst/>
            <a:gdLst/>
            <a:ahLst/>
            <a:cxnLst/>
            <a:rect l="l" t="t" r="r" b="b"/>
            <a:pathLst>
              <a:path w="58420">
                <a:moveTo>
                  <a:pt x="0" y="0"/>
                </a:moveTo>
                <a:lnTo>
                  <a:pt x="5791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03" name="object 903"/>
          <p:cNvSpPr/>
          <p:nvPr/>
        </p:nvSpPr>
        <p:spPr>
          <a:xfrm>
            <a:off x="8048452" y="4496146"/>
            <a:ext cx="39831" cy="0"/>
          </a:xfrm>
          <a:custGeom>
            <a:avLst/>
            <a:gdLst/>
            <a:ahLst/>
            <a:cxnLst/>
            <a:rect l="l" t="t" r="r" b="b"/>
            <a:pathLst>
              <a:path w="58420">
                <a:moveTo>
                  <a:pt x="0" y="0"/>
                </a:moveTo>
                <a:lnTo>
                  <a:pt x="5791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04" name="object 904"/>
          <p:cNvSpPr/>
          <p:nvPr/>
        </p:nvSpPr>
        <p:spPr>
          <a:xfrm>
            <a:off x="8111836" y="4496146"/>
            <a:ext cx="33338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05" name="object 905"/>
          <p:cNvSpPr/>
          <p:nvPr/>
        </p:nvSpPr>
        <p:spPr>
          <a:xfrm>
            <a:off x="7927916" y="4527319"/>
            <a:ext cx="33338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06" name="object 906"/>
          <p:cNvSpPr/>
          <p:nvPr/>
        </p:nvSpPr>
        <p:spPr>
          <a:xfrm>
            <a:off x="7985067" y="4527319"/>
            <a:ext cx="39831" cy="0"/>
          </a:xfrm>
          <a:custGeom>
            <a:avLst/>
            <a:gdLst/>
            <a:ahLst/>
            <a:cxnLst/>
            <a:rect l="l" t="t" r="r" b="b"/>
            <a:pathLst>
              <a:path w="58420">
                <a:moveTo>
                  <a:pt x="0" y="0"/>
                </a:moveTo>
                <a:lnTo>
                  <a:pt x="5791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07" name="object 907"/>
          <p:cNvSpPr/>
          <p:nvPr/>
        </p:nvSpPr>
        <p:spPr>
          <a:xfrm>
            <a:off x="8048452" y="4527319"/>
            <a:ext cx="39831" cy="0"/>
          </a:xfrm>
          <a:custGeom>
            <a:avLst/>
            <a:gdLst/>
            <a:ahLst/>
            <a:cxnLst/>
            <a:rect l="l" t="t" r="r" b="b"/>
            <a:pathLst>
              <a:path w="58420">
                <a:moveTo>
                  <a:pt x="0" y="0"/>
                </a:moveTo>
                <a:lnTo>
                  <a:pt x="5791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08" name="object 908"/>
          <p:cNvSpPr/>
          <p:nvPr/>
        </p:nvSpPr>
        <p:spPr>
          <a:xfrm>
            <a:off x="8111836" y="4527319"/>
            <a:ext cx="33338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09" name="object 909"/>
          <p:cNvSpPr/>
          <p:nvPr/>
        </p:nvSpPr>
        <p:spPr>
          <a:xfrm>
            <a:off x="7927916" y="4558490"/>
            <a:ext cx="33338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10" name="object 910"/>
          <p:cNvSpPr/>
          <p:nvPr/>
        </p:nvSpPr>
        <p:spPr>
          <a:xfrm>
            <a:off x="7985067" y="4558490"/>
            <a:ext cx="39831" cy="0"/>
          </a:xfrm>
          <a:custGeom>
            <a:avLst/>
            <a:gdLst/>
            <a:ahLst/>
            <a:cxnLst/>
            <a:rect l="l" t="t" r="r" b="b"/>
            <a:pathLst>
              <a:path w="58420">
                <a:moveTo>
                  <a:pt x="0" y="0"/>
                </a:moveTo>
                <a:lnTo>
                  <a:pt x="5791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11" name="object 911"/>
          <p:cNvSpPr/>
          <p:nvPr/>
        </p:nvSpPr>
        <p:spPr>
          <a:xfrm>
            <a:off x="8048452" y="4558490"/>
            <a:ext cx="39831" cy="0"/>
          </a:xfrm>
          <a:custGeom>
            <a:avLst/>
            <a:gdLst/>
            <a:ahLst/>
            <a:cxnLst/>
            <a:rect l="l" t="t" r="r" b="b"/>
            <a:pathLst>
              <a:path w="58420">
                <a:moveTo>
                  <a:pt x="0" y="0"/>
                </a:moveTo>
                <a:lnTo>
                  <a:pt x="5791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12" name="object 912"/>
          <p:cNvSpPr/>
          <p:nvPr/>
        </p:nvSpPr>
        <p:spPr>
          <a:xfrm>
            <a:off x="8111836" y="4558490"/>
            <a:ext cx="33338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13" name="object 913"/>
          <p:cNvSpPr/>
          <p:nvPr/>
        </p:nvSpPr>
        <p:spPr>
          <a:xfrm>
            <a:off x="7927916" y="4589664"/>
            <a:ext cx="33338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14" name="object 914"/>
          <p:cNvSpPr/>
          <p:nvPr/>
        </p:nvSpPr>
        <p:spPr>
          <a:xfrm>
            <a:off x="7985067" y="4589664"/>
            <a:ext cx="39831" cy="0"/>
          </a:xfrm>
          <a:custGeom>
            <a:avLst/>
            <a:gdLst/>
            <a:ahLst/>
            <a:cxnLst/>
            <a:rect l="l" t="t" r="r" b="b"/>
            <a:pathLst>
              <a:path w="58420">
                <a:moveTo>
                  <a:pt x="0" y="0"/>
                </a:moveTo>
                <a:lnTo>
                  <a:pt x="5791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15" name="object 915"/>
          <p:cNvSpPr/>
          <p:nvPr/>
        </p:nvSpPr>
        <p:spPr>
          <a:xfrm>
            <a:off x="8048452" y="4589664"/>
            <a:ext cx="39831" cy="0"/>
          </a:xfrm>
          <a:custGeom>
            <a:avLst/>
            <a:gdLst/>
            <a:ahLst/>
            <a:cxnLst/>
            <a:rect l="l" t="t" r="r" b="b"/>
            <a:pathLst>
              <a:path w="58420">
                <a:moveTo>
                  <a:pt x="0" y="0"/>
                </a:moveTo>
                <a:lnTo>
                  <a:pt x="5791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16" name="object 916"/>
          <p:cNvSpPr/>
          <p:nvPr/>
        </p:nvSpPr>
        <p:spPr>
          <a:xfrm>
            <a:off x="8111836" y="4589664"/>
            <a:ext cx="33338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17" name="object 917"/>
          <p:cNvSpPr/>
          <p:nvPr/>
        </p:nvSpPr>
        <p:spPr>
          <a:xfrm>
            <a:off x="7927916" y="4620837"/>
            <a:ext cx="33338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18" name="object 918"/>
          <p:cNvSpPr/>
          <p:nvPr/>
        </p:nvSpPr>
        <p:spPr>
          <a:xfrm>
            <a:off x="7985067" y="4620837"/>
            <a:ext cx="39831" cy="0"/>
          </a:xfrm>
          <a:custGeom>
            <a:avLst/>
            <a:gdLst/>
            <a:ahLst/>
            <a:cxnLst/>
            <a:rect l="l" t="t" r="r" b="b"/>
            <a:pathLst>
              <a:path w="58420">
                <a:moveTo>
                  <a:pt x="0" y="0"/>
                </a:moveTo>
                <a:lnTo>
                  <a:pt x="5791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19" name="object 919"/>
          <p:cNvSpPr/>
          <p:nvPr/>
        </p:nvSpPr>
        <p:spPr>
          <a:xfrm>
            <a:off x="8048452" y="4620837"/>
            <a:ext cx="39831" cy="0"/>
          </a:xfrm>
          <a:custGeom>
            <a:avLst/>
            <a:gdLst/>
            <a:ahLst/>
            <a:cxnLst/>
            <a:rect l="l" t="t" r="r" b="b"/>
            <a:pathLst>
              <a:path w="58420">
                <a:moveTo>
                  <a:pt x="0" y="0"/>
                </a:moveTo>
                <a:lnTo>
                  <a:pt x="5791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20" name="object 920"/>
          <p:cNvSpPr/>
          <p:nvPr/>
        </p:nvSpPr>
        <p:spPr>
          <a:xfrm>
            <a:off x="8111836" y="4620837"/>
            <a:ext cx="33338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21" name="object 921"/>
          <p:cNvSpPr/>
          <p:nvPr/>
        </p:nvSpPr>
        <p:spPr>
          <a:xfrm>
            <a:off x="7927916" y="4652009"/>
            <a:ext cx="33338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22" name="object 922"/>
          <p:cNvSpPr/>
          <p:nvPr/>
        </p:nvSpPr>
        <p:spPr>
          <a:xfrm>
            <a:off x="7985067" y="4652009"/>
            <a:ext cx="39831" cy="0"/>
          </a:xfrm>
          <a:custGeom>
            <a:avLst/>
            <a:gdLst/>
            <a:ahLst/>
            <a:cxnLst/>
            <a:rect l="l" t="t" r="r" b="b"/>
            <a:pathLst>
              <a:path w="58420">
                <a:moveTo>
                  <a:pt x="0" y="0"/>
                </a:moveTo>
                <a:lnTo>
                  <a:pt x="5791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23" name="object 923"/>
          <p:cNvSpPr/>
          <p:nvPr/>
        </p:nvSpPr>
        <p:spPr>
          <a:xfrm>
            <a:off x="8048452" y="4652009"/>
            <a:ext cx="39831" cy="0"/>
          </a:xfrm>
          <a:custGeom>
            <a:avLst/>
            <a:gdLst/>
            <a:ahLst/>
            <a:cxnLst/>
            <a:rect l="l" t="t" r="r" b="b"/>
            <a:pathLst>
              <a:path w="58420">
                <a:moveTo>
                  <a:pt x="0" y="0"/>
                </a:moveTo>
                <a:lnTo>
                  <a:pt x="5791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24" name="object 924"/>
          <p:cNvSpPr/>
          <p:nvPr/>
        </p:nvSpPr>
        <p:spPr>
          <a:xfrm>
            <a:off x="8111836" y="4652009"/>
            <a:ext cx="33338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25" name="object 925"/>
          <p:cNvSpPr/>
          <p:nvPr/>
        </p:nvSpPr>
        <p:spPr>
          <a:xfrm>
            <a:off x="7927916" y="4855670"/>
            <a:ext cx="33338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26" name="object 926"/>
          <p:cNvSpPr/>
          <p:nvPr/>
        </p:nvSpPr>
        <p:spPr>
          <a:xfrm>
            <a:off x="7985067" y="4855670"/>
            <a:ext cx="39831" cy="0"/>
          </a:xfrm>
          <a:custGeom>
            <a:avLst/>
            <a:gdLst/>
            <a:ahLst/>
            <a:cxnLst/>
            <a:rect l="l" t="t" r="r" b="b"/>
            <a:pathLst>
              <a:path w="58420">
                <a:moveTo>
                  <a:pt x="0" y="0"/>
                </a:moveTo>
                <a:lnTo>
                  <a:pt x="5791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27" name="object 927"/>
          <p:cNvSpPr/>
          <p:nvPr/>
        </p:nvSpPr>
        <p:spPr>
          <a:xfrm>
            <a:off x="8048452" y="4855670"/>
            <a:ext cx="39831" cy="0"/>
          </a:xfrm>
          <a:custGeom>
            <a:avLst/>
            <a:gdLst/>
            <a:ahLst/>
            <a:cxnLst/>
            <a:rect l="l" t="t" r="r" b="b"/>
            <a:pathLst>
              <a:path w="58420">
                <a:moveTo>
                  <a:pt x="0" y="0"/>
                </a:moveTo>
                <a:lnTo>
                  <a:pt x="5791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28" name="object 928"/>
          <p:cNvSpPr/>
          <p:nvPr/>
        </p:nvSpPr>
        <p:spPr>
          <a:xfrm>
            <a:off x="8111836" y="4855670"/>
            <a:ext cx="33338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29" name="object 929"/>
          <p:cNvSpPr/>
          <p:nvPr/>
        </p:nvSpPr>
        <p:spPr>
          <a:xfrm>
            <a:off x="7927916" y="4886844"/>
            <a:ext cx="33338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30" name="object 930"/>
          <p:cNvSpPr/>
          <p:nvPr/>
        </p:nvSpPr>
        <p:spPr>
          <a:xfrm>
            <a:off x="7985067" y="4886844"/>
            <a:ext cx="39831" cy="0"/>
          </a:xfrm>
          <a:custGeom>
            <a:avLst/>
            <a:gdLst/>
            <a:ahLst/>
            <a:cxnLst/>
            <a:rect l="l" t="t" r="r" b="b"/>
            <a:pathLst>
              <a:path w="58420">
                <a:moveTo>
                  <a:pt x="0" y="0"/>
                </a:moveTo>
                <a:lnTo>
                  <a:pt x="5791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31" name="object 931"/>
          <p:cNvSpPr/>
          <p:nvPr/>
        </p:nvSpPr>
        <p:spPr>
          <a:xfrm>
            <a:off x="8048452" y="4886844"/>
            <a:ext cx="39831" cy="0"/>
          </a:xfrm>
          <a:custGeom>
            <a:avLst/>
            <a:gdLst/>
            <a:ahLst/>
            <a:cxnLst/>
            <a:rect l="l" t="t" r="r" b="b"/>
            <a:pathLst>
              <a:path w="58420">
                <a:moveTo>
                  <a:pt x="0" y="0"/>
                </a:moveTo>
                <a:lnTo>
                  <a:pt x="5791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32" name="object 932"/>
          <p:cNvSpPr/>
          <p:nvPr/>
        </p:nvSpPr>
        <p:spPr>
          <a:xfrm>
            <a:off x="8111836" y="4886844"/>
            <a:ext cx="33338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33" name="object 933"/>
          <p:cNvSpPr/>
          <p:nvPr/>
        </p:nvSpPr>
        <p:spPr>
          <a:xfrm>
            <a:off x="7927916" y="4919056"/>
            <a:ext cx="33338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34" name="object 934"/>
          <p:cNvSpPr/>
          <p:nvPr/>
        </p:nvSpPr>
        <p:spPr>
          <a:xfrm>
            <a:off x="7985067" y="4919056"/>
            <a:ext cx="39831" cy="0"/>
          </a:xfrm>
          <a:custGeom>
            <a:avLst/>
            <a:gdLst/>
            <a:ahLst/>
            <a:cxnLst/>
            <a:rect l="l" t="t" r="r" b="b"/>
            <a:pathLst>
              <a:path w="58420">
                <a:moveTo>
                  <a:pt x="0" y="0"/>
                </a:moveTo>
                <a:lnTo>
                  <a:pt x="5791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35" name="object 935"/>
          <p:cNvSpPr/>
          <p:nvPr/>
        </p:nvSpPr>
        <p:spPr>
          <a:xfrm>
            <a:off x="8048452" y="4919056"/>
            <a:ext cx="39831" cy="0"/>
          </a:xfrm>
          <a:custGeom>
            <a:avLst/>
            <a:gdLst/>
            <a:ahLst/>
            <a:cxnLst/>
            <a:rect l="l" t="t" r="r" b="b"/>
            <a:pathLst>
              <a:path w="58420">
                <a:moveTo>
                  <a:pt x="0" y="0"/>
                </a:moveTo>
                <a:lnTo>
                  <a:pt x="5791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36" name="object 936"/>
          <p:cNvSpPr/>
          <p:nvPr/>
        </p:nvSpPr>
        <p:spPr>
          <a:xfrm>
            <a:off x="8111836" y="4919056"/>
            <a:ext cx="33338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37" name="object 937"/>
          <p:cNvSpPr/>
          <p:nvPr/>
        </p:nvSpPr>
        <p:spPr>
          <a:xfrm>
            <a:off x="7927916" y="4950228"/>
            <a:ext cx="33338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38" name="object 938"/>
          <p:cNvSpPr/>
          <p:nvPr/>
        </p:nvSpPr>
        <p:spPr>
          <a:xfrm>
            <a:off x="7985067" y="4950228"/>
            <a:ext cx="39831" cy="0"/>
          </a:xfrm>
          <a:custGeom>
            <a:avLst/>
            <a:gdLst/>
            <a:ahLst/>
            <a:cxnLst/>
            <a:rect l="l" t="t" r="r" b="b"/>
            <a:pathLst>
              <a:path w="58420">
                <a:moveTo>
                  <a:pt x="0" y="0"/>
                </a:moveTo>
                <a:lnTo>
                  <a:pt x="5791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39" name="object 939"/>
          <p:cNvSpPr/>
          <p:nvPr/>
        </p:nvSpPr>
        <p:spPr>
          <a:xfrm>
            <a:off x="8048452" y="4950228"/>
            <a:ext cx="39831" cy="0"/>
          </a:xfrm>
          <a:custGeom>
            <a:avLst/>
            <a:gdLst/>
            <a:ahLst/>
            <a:cxnLst/>
            <a:rect l="l" t="t" r="r" b="b"/>
            <a:pathLst>
              <a:path w="58420">
                <a:moveTo>
                  <a:pt x="0" y="0"/>
                </a:moveTo>
                <a:lnTo>
                  <a:pt x="5791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40" name="object 940"/>
          <p:cNvSpPr/>
          <p:nvPr/>
        </p:nvSpPr>
        <p:spPr>
          <a:xfrm>
            <a:off x="8111836" y="4950228"/>
            <a:ext cx="33338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41" name="object 941"/>
          <p:cNvSpPr/>
          <p:nvPr/>
        </p:nvSpPr>
        <p:spPr>
          <a:xfrm>
            <a:off x="7927916" y="4981402"/>
            <a:ext cx="33338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42" name="object 942"/>
          <p:cNvSpPr/>
          <p:nvPr/>
        </p:nvSpPr>
        <p:spPr>
          <a:xfrm>
            <a:off x="7985067" y="4981402"/>
            <a:ext cx="39831" cy="0"/>
          </a:xfrm>
          <a:custGeom>
            <a:avLst/>
            <a:gdLst/>
            <a:ahLst/>
            <a:cxnLst/>
            <a:rect l="l" t="t" r="r" b="b"/>
            <a:pathLst>
              <a:path w="58420">
                <a:moveTo>
                  <a:pt x="0" y="0"/>
                </a:moveTo>
                <a:lnTo>
                  <a:pt x="5791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43" name="object 943"/>
          <p:cNvSpPr/>
          <p:nvPr/>
        </p:nvSpPr>
        <p:spPr>
          <a:xfrm>
            <a:off x="8048452" y="4981402"/>
            <a:ext cx="39831" cy="0"/>
          </a:xfrm>
          <a:custGeom>
            <a:avLst/>
            <a:gdLst/>
            <a:ahLst/>
            <a:cxnLst/>
            <a:rect l="l" t="t" r="r" b="b"/>
            <a:pathLst>
              <a:path w="58420">
                <a:moveTo>
                  <a:pt x="0" y="0"/>
                </a:moveTo>
                <a:lnTo>
                  <a:pt x="5791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44" name="object 944"/>
          <p:cNvSpPr/>
          <p:nvPr/>
        </p:nvSpPr>
        <p:spPr>
          <a:xfrm>
            <a:off x="8111836" y="4981402"/>
            <a:ext cx="33338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45" name="object 945"/>
          <p:cNvSpPr/>
          <p:nvPr/>
        </p:nvSpPr>
        <p:spPr>
          <a:xfrm>
            <a:off x="7927916" y="5012573"/>
            <a:ext cx="33338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46" name="object 946"/>
          <p:cNvSpPr/>
          <p:nvPr/>
        </p:nvSpPr>
        <p:spPr>
          <a:xfrm>
            <a:off x="7985067" y="5012573"/>
            <a:ext cx="39831" cy="0"/>
          </a:xfrm>
          <a:custGeom>
            <a:avLst/>
            <a:gdLst/>
            <a:ahLst/>
            <a:cxnLst/>
            <a:rect l="l" t="t" r="r" b="b"/>
            <a:pathLst>
              <a:path w="58420">
                <a:moveTo>
                  <a:pt x="0" y="0"/>
                </a:moveTo>
                <a:lnTo>
                  <a:pt x="5791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47" name="object 947"/>
          <p:cNvSpPr/>
          <p:nvPr/>
        </p:nvSpPr>
        <p:spPr>
          <a:xfrm>
            <a:off x="8048452" y="5012573"/>
            <a:ext cx="39831" cy="0"/>
          </a:xfrm>
          <a:custGeom>
            <a:avLst/>
            <a:gdLst/>
            <a:ahLst/>
            <a:cxnLst/>
            <a:rect l="l" t="t" r="r" b="b"/>
            <a:pathLst>
              <a:path w="58420">
                <a:moveTo>
                  <a:pt x="0" y="0"/>
                </a:moveTo>
                <a:lnTo>
                  <a:pt x="5791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48" name="object 948"/>
          <p:cNvSpPr/>
          <p:nvPr/>
        </p:nvSpPr>
        <p:spPr>
          <a:xfrm>
            <a:off x="8111836" y="5012573"/>
            <a:ext cx="33338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49" name="object 949"/>
          <p:cNvSpPr/>
          <p:nvPr/>
        </p:nvSpPr>
        <p:spPr>
          <a:xfrm>
            <a:off x="7927916" y="5043747"/>
            <a:ext cx="33338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50" name="object 950"/>
          <p:cNvSpPr/>
          <p:nvPr/>
        </p:nvSpPr>
        <p:spPr>
          <a:xfrm>
            <a:off x="7985067" y="5043747"/>
            <a:ext cx="39831" cy="0"/>
          </a:xfrm>
          <a:custGeom>
            <a:avLst/>
            <a:gdLst/>
            <a:ahLst/>
            <a:cxnLst/>
            <a:rect l="l" t="t" r="r" b="b"/>
            <a:pathLst>
              <a:path w="58420">
                <a:moveTo>
                  <a:pt x="0" y="0"/>
                </a:moveTo>
                <a:lnTo>
                  <a:pt x="5791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51" name="object 951"/>
          <p:cNvSpPr/>
          <p:nvPr/>
        </p:nvSpPr>
        <p:spPr>
          <a:xfrm>
            <a:off x="8048452" y="5043747"/>
            <a:ext cx="39831" cy="0"/>
          </a:xfrm>
          <a:custGeom>
            <a:avLst/>
            <a:gdLst/>
            <a:ahLst/>
            <a:cxnLst/>
            <a:rect l="l" t="t" r="r" b="b"/>
            <a:pathLst>
              <a:path w="58420">
                <a:moveTo>
                  <a:pt x="0" y="0"/>
                </a:moveTo>
                <a:lnTo>
                  <a:pt x="5791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52" name="object 952"/>
          <p:cNvSpPr/>
          <p:nvPr/>
        </p:nvSpPr>
        <p:spPr>
          <a:xfrm>
            <a:off x="8111836" y="5043747"/>
            <a:ext cx="33338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53" name="object 953"/>
          <p:cNvSpPr/>
          <p:nvPr/>
        </p:nvSpPr>
        <p:spPr>
          <a:xfrm>
            <a:off x="7927916" y="5074920"/>
            <a:ext cx="33338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54" name="object 954"/>
          <p:cNvSpPr/>
          <p:nvPr/>
        </p:nvSpPr>
        <p:spPr>
          <a:xfrm>
            <a:off x="7985067" y="5074920"/>
            <a:ext cx="39831" cy="0"/>
          </a:xfrm>
          <a:custGeom>
            <a:avLst/>
            <a:gdLst/>
            <a:ahLst/>
            <a:cxnLst/>
            <a:rect l="l" t="t" r="r" b="b"/>
            <a:pathLst>
              <a:path w="58420">
                <a:moveTo>
                  <a:pt x="0" y="0"/>
                </a:moveTo>
                <a:lnTo>
                  <a:pt x="5791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55" name="object 955"/>
          <p:cNvSpPr/>
          <p:nvPr/>
        </p:nvSpPr>
        <p:spPr>
          <a:xfrm>
            <a:off x="8048452" y="5074920"/>
            <a:ext cx="39831" cy="0"/>
          </a:xfrm>
          <a:custGeom>
            <a:avLst/>
            <a:gdLst/>
            <a:ahLst/>
            <a:cxnLst/>
            <a:rect l="l" t="t" r="r" b="b"/>
            <a:pathLst>
              <a:path w="58420">
                <a:moveTo>
                  <a:pt x="0" y="0"/>
                </a:moveTo>
                <a:lnTo>
                  <a:pt x="5791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56" name="object 956"/>
          <p:cNvSpPr/>
          <p:nvPr/>
        </p:nvSpPr>
        <p:spPr>
          <a:xfrm>
            <a:off x="8111836" y="5074920"/>
            <a:ext cx="33338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57" name="object 957"/>
          <p:cNvSpPr/>
          <p:nvPr/>
        </p:nvSpPr>
        <p:spPr>
          <a:xfrm>
            <a:off x="7927916" y="5106091"/>
            <a:ext cx="33338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58" name="object 958"/>
          <p:cNvSpPr/>
          <p:nvPr/>
        </p:nvSpPr>
        <p:spPr>
          <a:xfrm>
            <a:off x="7985067" y="5106091"/>
            <a:ext cx="39831" cy="0"/>
          </a:xfrm>
          <a:custGeom>
            <a:avLst/>
            <a:gdLst/>
            <a:ahLst/>
            <a:cxnLst/>
            <a:rect l="l" t="t" r="r" b="b"/>
            <a:pathLst>
              <a:path w="58420">
                <a:moveTo>
                  <a:pt x="0" y="0"/>
                </a:moveTo>
                <a:lnTo>
                  <a:pt x="5791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59" name="object 959"/>
          <p:cNvSpPr/>
          <p:nvPr/>
        </p:nvSpPr>
        <p:spPr>
          <a:xfrm>
            <a:off x="8048452" y="5106091"/>
            <a:ext cx="39831" cy="0"/>
          </a:xfrm>
          <a:custGeom>
            <a:avLst/>
            <a:gdLst/>
            <a:ahLst/>
            <a:cxnLst/>
            <a:rect l="l" t="t" r="r" b="b"/>
            <a:pathLst>
              <a:path w="58420">
                <a:moveTo>
                  <a:pt x="0" y="0"/>
                </a:moveTo>
                <a:lnTo>
                  <a:pt x="5791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60" name="object 960"/>
          <p:cNvSpPr/>
          <p:nvPr/>
        </p:nvSpPr>
        <p:spPr>
          <a:xfrm>
            <a:off x="8111836" y="5106091"/>
            <a:ext cx="33338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61" name="object 961"/>
          <p:cNvSpPr/>
          <p:nvPr/>
        </p:nvSpPr>
        <p:spPr>
          <a:xfrm>
            <a:off x="7927916" y="5137265"/>
            <a:ext cx="33338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62" name="object 962"/>
          <p:cNvSpPr/>
          <p:nvPr/>
        </p:nvSpPr>
        <p:spPr>
          <a:xfrm>
            <a:off x="7985067" y="5137265"/>
            <a:ext cx="39831" cy="0"/>
          </a:xfrm>
          <a:custGeom>
            <a:avLst/>
            <a:gdLst/>
            <a:ahLst/>
            <a:cxnLst/>
            <a:rect l="l" t="t" r="r" b="b"/>
            <a:pathLst>
              <a:path w="58420">
                <a:moveTo>
                  <a:pt x="0" y="0"/>
                </a:moveTo>
                <a:lnTo>
                  <a:pt x="5791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63" name="object 963"/>
          <p:cNvSpPr/>
          <p:nvPr/>
        </p:nvSpPr>
        <p:spPr>
          <a:xfrm>
            <a:off x="8048452" y="5137265"/>
            <a:ext cx="39831" cy="0"/>
          </a:xfrm>
          <a:custGeom>
            <a:avLst/>
            <a:gdLst/>
            <a:ahLst/>
            <a:cxnLst/>
            <a:rect l="l" t="t" r="r" b="b"/>
            <a:pathLst>
              <a:path w="58420">
                <a:moveTo>
                  <a:pt x="0" y="0"/>
                </a:moveTo>
                <a:lnTo>
                  <a:pt x="5791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64" name="object 964"/>
          <p:cNvSpPr/>
          <p:nvPr/>
        </p:nvSpPr>
        <p:spPr>
          <a:xfrm>
            <a:off x="8111836" y="5137265"/>
            <a:ext cx="33338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65" name="object 965"/>
          <p:cNvSpPr/>
          <p:nvPr/>
        </p:nvSpPr>
        <p:spPr>
          <a:xfrm>
            <a:off x="7927916" y="5168437"/>
            <a:ext cx="33338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66" name="object 966"/>
          <p:cNvSpPr/>
          <p:nvPr/>
        </p:nvSpPr>
        <p:spPr>
          <a:xfrm>
            <a:off x="7985067" y="5168437"/>
            <a:ext cx="39831" cy="0"/>
          </a:xfrm>
          <a:custGeom>
            <a:avLst/>
            <a:gdLst/>
            <a:ahLst/>
            <a:cxnLst/>
            <a:rect l="l" t="t" r="r" b="b"/>
            <a:pathLst>
              <a:path w="58420">
                <a:moveTo>
                  <a:pt x="0" y="0"/>
                </a:moveTo>
                <a:lnTo>
                  <a:pt x="5791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67" name="object 967"/>
          <p:cNvSpPr/>
          <p:nvPr/>
        </p:nvSpPr>
        <p:spPr>
          <a:xfrm>
            <a:off x="8048452" y="5168437"/>
            <a:ext cx="39831" cy="0"/>
          </a:xfrm>
          <a:custGeom>
            <a:avLst/>
            <a:gdLst/>
            <a:ahLst/>
            <a:cxnLst/>
            <a:rect l="l" t="t" r="r" b="b"/>
            <a:pathLst>
              <a:path w="58420">
                <a:moveTo>
                  <a:pt x="0" y="0"/>
                </a:moveTo>
                <a:lnTo>
                  <a:pt x="5791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68" name="object 968"/>
          <p:cNvSpPr/>
          <p:nvPr/>
        </p:nvSpPr>
        <p:spPr>
          <a:xfrm>
            <a:off x="8111836" y="5168437"/>
            <a:ext cx="33338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69" name="object 969"/>
          <p:cNvSpPr/>
          <p:nvPr/>
        </p:nvSpPr>
        <p:spPr>
          <a:xfrm>
            <a:off x="7927916" y="5199610"/>
            <a:ext cx="33338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70" name="object 970"/>
          <p:cNvSpPr/>
          <p:nvPr/>
        </p:nvSpPr>
        <p:spPr>
          <a:xfrm>
            <a:off x="7985067" y="5199610"/>
            <a:ext cx="39831" cy="0"/>
          </a:xfrm>
          <a:custGeom>
            <a:avLst/>
            <a:gdLst/>
            <a:ahLst/>
            <a:cxnLst/>
            <a:rect l="l" t="t" r="r" b="b"/>
            <a:pathLst>
              <a:path w="58420">
                <a:moveTo>
                  <a:pt x="0" y="0"/>
                </a:moveTo>
                <a:lnTo>
                  <a:pt x="5791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71" name="object 971"/>
          <p:cNvSpPr/>
          <p:nvPr/>
        </p:nvSpPr>
        <p:spPr>
          <a:xfrm>
            <a:off x="8048452" y="5199610"/>
            <a:ext cx="39831" cy="0"/>
          </a:xfrm>
          <a:custGeom>
            <a:avLst/>
            <a:gdLst/>
            <a:ahLst/>
            <a:cxnLst/>
            <a:rect l="l" t="t" r="r" b="b"/>
            <a:pathLst>
              <a:path w="58420">
                <a:moveTo>
                  <a:pt x="0" y="0"/>
                </a:moveTo>
                <a:lnTo>
                  <a:pt x="5791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72" name="object 972"/>
          <p:cNvSpPr/>
          <p:nvPr/>
        </p:nvSpPr>
        <p:spPr>
          <a:xfrm>
            <a:off x="8111836" y="5199610"/>
            <a:ext cx="33338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73" name="object 973"/>
          <p:cNvSpPr/>
          <p:nvPr/>
        </p:nvSpPr>
        <p:spPr>
          <a:xfrm>
            <a:off x="7927916" y="5230784"/>
            <a:ext cx="33338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74" name="object 974"/>
          <p:cNvSpPr/>
          <p:nvPr/>
        </p:nvSpPr>
        <p:spPr>
          <a:xfrm>
            <a:off x="7985067" y="5230784"/>
            <a:ext cx="39831" cy="0"/>
          </a:xfrm>
          <a:custGeom>
            <a:avLst/>
            <a:gdLst/>
            <a:ahLst/>
            <a:cxnLst/>
            <a:rect l="l" t="t" r="r" b="b"/>
            <a:pathLst>
              <a:path w="58420">
                <a:moveTo>
                  <a:pt x="0" y="0"/>
                </a:moveTo>
                <a:lnTo>
                  <a:pt x="5791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75" name="object 975"/>
          <p:cNvSpPr/>
          <p:nvPr/>
        </p:nvSpPr>
        <p:spPr>
          <a:xfrm>
            <a:off x="8048452" y="5230784"/>
            <a:ext cx="39831" cy="0"/>
          </a:xfrm>
          <a:custGeom>
            <a:avLst/>
            <a:gdLst/>
            <a:ahLst/>
            <a:cxnLst/>
            <a:rect l="l" t="t" r="r" b="b"/>
            <a:pathLst>
              <a:path w="58420">
                <a:moveTo>
                  <a:pt x="0" y="0"/>
                </a:moveTo>
                <a:lnTo>
                  <a:pt x="5791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76" name="object 976"/>
          <p:cNvSpPr/>
          <p:nvPr/>
        </p:nvSpPr>
        <p:spPr>
          <a:xfrm>
            <a:off x="8111836" y="5230784"/>
            <a:ext cx="33338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77" name="object 977"/>
          <p:cNvSpPr/>
          <p:nvPr/>
        </p:nvSpPr>
        <p:spPr>
          <a:xfrm>
            <a:off x="7927916" y="4248842"/>
            <a:ext cx="217343" cy="0"/>
          </a:xfrm>
          <a:custGeom>
            <a:avLst/>
            <a:gdLst/>
            <a:ahLst/>
            <a:cxnLst/>
            <a:rect l="l" t="t" r="r" b="b"/>
            <a:pathLst>
              <a:path w="318770">
                <a:moveTo>
                  <a:pt x="0" y="0"/>
                </a:moveTo>
                <a:lnTo>
                  <a:pt x="31851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78" name="object 978"/>
          <p:cNvSpPr/>
          <p:nvPr/>
        </p:nvSpPr>
        <p:spPr>
          <a:xfrm>
            <a:off x="7927916" y="4280015"/>
            <a:ext cx="217343" cy="0"/>
          </a:xfrm>
          <a:custGeom>
            <a:avLst/>
            <a:gdLst/>
            <a:ahLst/>
            <a:cxnLst/>
            <a:rect l="l" t="t" r="r" b="b"/>
            <a:pathLst>
              <a:path w="318770">
                <a:moveTo>
                  <a:pt x="0" y="0"/>
                </a:moveTo>
                <a:lnTo>
                  <a:pt x="31851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79" name="object 979"/>
          <p:cNvSpPr/>
          <p:nvPr/>
        </p:nvSpPr>
        <p:spPr>
          <a:xfrm>
            <a:off x="7927916" y="4311188"/>
            <a:ext cx="217343" cy="0"/>
          </a:xfrm>
          <a:custGeom>
            <a:avLst/>
            <a:gdLst/>
            <a:ahLst/>
            <a:cxnLst/>
            <a:rect l="l" t="t" r="r" b="b"/>
            <a:pathLst>
              <a:path w="318770">
                <a:moveTo>
                  <a:pt x="0" y="0"/>
                </a:moveTo>
                <a:lnTo>
                  <a:pt x="31851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80" name="object 980"/>
          <p:cNvSpPr/>
          <p:nvPr/>
        </p:nvSpPr>
        <p:spPr>
          <a:xfrm>
            <a:off x="7927916" y="4342361"/>
            <a:ext cx="217343" cy="0"/>
          </a:xfrm>
          <a:custGeom>
            <a:avLst/>
            <a:gdLst/>
            <a:ahLst/>
            <a:cxnLst/>
            <a:rect l="l" t="t" r="r" b="b"/>
            <a:pathLst>
              <a:path w="318770">
                <a:moveTo>
                  <a:pt x="0" y="0"/>
                </a:moveTo>
                <a:lnTo>
                  <a:pt x="31851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81" name="object 981"/>
          <p:cNvSpPr/>
          <p:nvPr/>
        </p:nvSpPr>
        <p:spPr>
          <a:xfrm>
            <a:off x="7927916" y="4373533"/>
            <a:ext cx="217343" cy="0"/>
          </a:xfrm>
          <a:custGeom>
            <a:avLst/>
            <a:gdLst/>
            <a:ahLst/>
            <a:cxnLst/>
            <a:rect l="l" t="t" r="r" b="b"/>
            <a:pathLst>
              <a:path w="318770">
                <a:moveTo>
                  <a:pt x="0" y="0"/>
                </a:moveTo>
                <a:lnTo>
                  <a:pt x="31851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82" name="object 982"/>
          <p:cNvSpPr/>
          <p:nvPr/>
        </p:nvSpPr>
        <p:spPr>
          <a:xfrm>
            <a:off x="7927916" y="4404706"/>
            <a:ext cx="217343" cy="0"/>
          </a:xfrm>
          <a:custGeom>
            <a:avLst/>
            <a:gdLst/>
            <a:ahLst/>
            <a:cxnLst/>
            <a:rect l="l" t="t" r="r" b="b"/>
            <a:pathLst>
              <a:path w="318770">
                <a:moveTo>
                  <a:pt x="0" y="0"/>
                </a:moveTo>
                <a:lnTo>
                  <a:pt x="31851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83" name="object 983"/>
          <p:cNvSpPr/>
          <p:nvPr/>
        </p:nvSpPr>
        <p:spPr>
          <a:xfrm>
            <a:off x="7927916" y="4435879"/>
            <a:ext cx="217343" cy="0"/>
          </a:xfrm>
          <a:custGeom>
            <a:avLst/>
            <a:gdLst/>
            <a:ahLst/>
            <a:cxnLst/>
            <a:rect l="l" t="t" r="r" b="b"/>
            <a:pathLst>
              <a:path w="318770">
                <a:moveTo>
                  <a:pt x="0" y="0"/>
                </a:moveTo>
                <a:lnTo>
                  <a:pt x="31851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84" name="object 984"/>
          <p:cNvSpPr/>
          <p:nvPr/>
        </p:nvSpPr>
        <p:spPr>
          <a:xfrm>
            <a:off x="7927916" y="4467050"/>
            <a:ext cx="217343" cy="0"/>
          </a:xfrm>
          <a:custGeom>
            <a:avLst/>
            <a:gdLst/>
            <a:ahLst/>
            <a:cxnLst/>
            <a:rect l="l" t="t" r="r" b="b"/>
            <a:pathLst>
              <a:path w="318770">
                <a:moveTo>
                  <a:pt x="0" y="0"/>
                </a:moveTo>
                <a:lnTo>
                  <a:pt x="31851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85" name="object 985"/>
          <p:cNvSpPr/>
          <p:nvPr/>
        </p:nvSpPr>
        <p:spPr>
          <a:xfrm>
            <a:off x="7927916" y="4499263"/>
            <a:ext cx="217343" cy="0"/>
          </a:xfrm>
          <a:custGeom>
            <a:avLst/>
            <a:gdLst/>
            <a:ahLst/>
            <a:cxnLst/>
            <a:rect l="l" t="t" r="r" b="b"/>
            <a:pathLst>
              <a:path w="318770">
                <a:moveTo>
                  <a:pt x="0" y="0"/>
                </a:moveTo>
                <a:lnTo>
                  <a:pt x="31851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86" name="object 986"/>
          <p:cNvSpPr/>
          <p:nvPr/>
        </p:nvSpPr>
        <p:spPr>
          <a:xfrm>
            <a:off x="7927916" y="4530436"/>
            <a:ext cx="217343" cy="0"/>
          </a:xfrm>
          <a:custGeom>
            <a:avLst/>
            <a:gdLst/>
            <a:ahLst/>
            <a:cxnLst/>
            <a:rect l="l" t="t" r="r" b="b"/>
            <a:pathLst>
              <a:path w="318770">
                <a:moveTo>
                  <a:pt x="0" y="0"/>
                </a:moveTo>
                <a:lnTo>
                  <a:pt x="31851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87" name="object 987"/>
          <p:cNvSpPr/>
          <p:nvPr/>
        </p:nvSpPr>
        <p:spPr>
          <a:xfrm>
            <a:off x="7927916" y="4561608"/>
            <a:ext cx="217343" cy="0"/>
          </a:xfrm>
          <a:custGeom>
            <a:avLst/>
            <a:gdLst/>
            <a:ahLst/>
            <a:cxnLst/>
            <a:rect l="l" t="t" r="r" b="b"/>
            <a:pathLst>
              <a:path w="318770">
                <a:moveTo>
                  <a:pt x="0" y="0"/>
                </a:moveTo>
                <a:lnTo>
                  <a:pt x="31851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88" name="object 988"/>
          <p:cNvSpPr/>
          <p:nvPr/>
        </p:nvSpPr>
        <p:spPr>
          <a:xfrm>
            <a:off x="7927916" y="4592782"/>
            <a:ext cx="217343" cy="0"/>
          </a:xfrm>
          <a:custGeom>
            <a:avLst/>
            <a:gdLst/>
            <a:ahLst/>
            <a:cxnLst/>
            <a:rect l="l" t="t" r="r" b="b"/>
            <a:pathLst>
              <a:path w="318770">
                <a:moveTo>
                  <a:pt x="0" y="0"/>
                </a:moveTo>
                <a:lnTo>
                  <a:pt x="31851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89" name="object 989"/>
          <p:cNvSpPr/>
          <p:nvPr/>
        </p:nvSpPr>
        <p:spPr>
          <a:xfrm>
            <a:off x="7927916" y="4623953"/>
            <a:ext cx="217343" cy="0"/>
          </a:xfrm>
          <a:custGeom>
            <a:avLst/>
            <a:gdLst/>
            <a:ahLst/>
            <a:cxnLst/>
            <a:rect l="l" t="t" r="r" b="b"/>
            <a:pathLst>
              <a:path w="318770">
                <a:moveTo>
                  <a:pt x="0" y="0"/>
                </a:moveTo>
                <a:lnTo>
                  <a:pt x="31851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90" name="object 990"/>
          <p:cNvSpPr/>
          <p:nvPr/>
        </p:nvSpPr>
        <p:spPr>
          <a:xfrm>
            <a:off x="7927916" y="4889961"/>
            <a:ext cx="217343" cy="0"/>
          </a:xfrm>
          <a:custGeom>
            <a:avLst/>
            <a:gdLst/>
            <a:ahLst/>
            <a:cxnLst/>
            <a:rect l="l" t="t" r="r" b="b"/>
            <a:pathLst>
              <a:path w="318770">
                <a:moveTo>
                  <a:pt x="0" y="0"/>
                </a:moveTo>
                <a:lnTo>
                  <a:pt x="31851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91" name="object 991"/>
          <p:cNvSpPr/>
          <p:nvPr/>
        </p:nvSpPr>
        <p:spPr>
          <a:xfrm>
            <a:off x="7927916" y="4921133"/>
            <a:ext cx="217343" cy="0"/>
          </a:xfrm>
          <a:custGeom>
            <a:avLst/>
            <a:gdLst/>
            <a:ahLst/>
            <a:cxnLst/>
            <a:rect l="l" t="t" r="r" b="b"/>
            <a:pathLst>
              <a:path w="318770">
                <a:moveTo>
                  <a:pt x="0" y="0"/>
                </a:moveTo>
                <a:lnTo>
                  <a:pt x="31851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92" name="object 992"/>
          <p:cNvSpPr/>
          <p:nvPr/>
        </p:nvSpPr>
        <p:spPr>
          <a:xfrm>
            <a:off x="7927916" y="4952307"/>
            <a:ext cx="217343" cy="0"/>
          </a:xfrm>
          <a:custGeom>
            <a:avLst/>
            <a:gdLst/>
            <a:ahLst/>
            <a:cxnLst/>
            <a:rect l="l" t="t" r="r" b="b"/>
            <a:pathLst>
              <a:path w="318770">
                <a:moveTo>
                  <a:pt x="0" y="0"/>
                </a:moveTo>
                <a:lnTo>
                  <a:pt x="31851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93" name="object 993"/>
          <p:cNvSpPr/>
          <p:nvPr/>
        </p:nvSpPr>
        <p:spPr>
          <a:xfrm>
            <a:off x="7927916" y="4983480"/>
            <a:ext cx="217343" cy="0"/>
          </a:xfrm>
          <a:custGeom>
            <a:avLst/>
            <a:gdLst/>
            <a:ahLst/>
            <a:cxnLst/>
            <a:rect l="l" t="t" r="r" b="b"/>
            <a:pathLst>
              <a:path w="318770">
                <a:moveTo>
                  <a:pt x="0" y="0"/>
                </a:moveTo>
                <a:lnTo>
                  <a:pt x="31851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94" name="object 994"/>
          <p:cNvSpPr/>
          <p:nvPr/>
        </p:nvSpPr>
        <p:spPr>
          <a:xfrm>
            <a:off x="7927916" y="5014651"/>
            <a:ext cx="217343" cy="0"/>
          </a:xfrm>
          <a:custGeom>
            <a:avLst/>
            <a:gdLst/>
            <a:ahLst/>
            <a:cxnLst/>
            <a:rect l="l" t="t" r="r" b="b"/>
            <a:pathLst>
              <a:path w="318770">
                <a:moveTo>
                  <a:pt x="0" y="0"/>
                </a:moveTo>
                <a:lnTo>
                  <a:pt x="31851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95" name="object 995"/>
          <p:cNvSpPr/>
          <p:nvPr/>
        </p:nvSpPr>
        <p:spPr>
          <a:xfrm>
            <a:off x="7927916" y="5045825"/>
            <a:ext cx="217343" cy="0"/>
          </a:xfrm>
          <a:custGeom>
            <a:avLst/>
            <a:gdLst/>
            <a:ahLst/>
            <a:cxnLst/>
            <a:rect l="l" t="t" r="r" b="b"/>
            <a:pathLst>
              <a:path w="318770">
                <a:moveTo>
                  <a:pt x="0" y="0"/>
                </a:moveTo>
                <a:lnTo>
                  <a:pt x="31851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96" name="object 996"/>
          <p:cNvSpPr/>
          <p:nvPr/>
        </p:nvSpPr>
        <p:spPr>
          <a:xfrm>
            <a:off x="7927916" y="5076997"/>
            <a:ext cx="217343" cy="0"/>
          </a:xfrm>
          <a:custGeom>
            <a:avLst/>
            <a:gdLst/>
            <a:ahLst/>
            <a:cxnLst/>
            <a:rect l="l" t="t" r="r" b="b"/>
            <a:pathLst>
              <a:path w="318770">
                <a:moveTo>
                  <a:pt x="0" y="0"/>
                </a:moveTo>
                <a:lnTo>
                  <a:pt x="31851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97" name="object 997"/>
          <p:cNvSpPr/>
          <p:nvPr/>
        </p:nvSpPr>
        <p:spPr>
          <a:xfrm>
            <a:off x="7927916" y="5108170"/>
            <a:ext cx="217343" cy="0"/>
          </a:xfrm>
          <a:custGeom>
            <a:avLst/>
            <a:gdLst/>
            <a:ahLst/>
            <a:cxnLst/>
            <a:rect l="l" t="t" r="r" b="b"/>
            <a:pathLst>
              <a:path w="318770">
                <a:moveTo>
                  <a:pt x="0" y="0"/>
                </a:moveTo>
                <a:lnTo>
                  <a:pt x="31851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98" name="object 998"/>
          <p:cNvSpPr/>
          <p:nvPr/>
        </p:nvSpPr>
        <p:spPr>
          <a:xfrm>
            <a:off x="7927916" y="5139344"/>
            <a:ext cx="217343" cy="0"/>
          </a:xfrm>
          <a:custGeom>
            <a:avLst/>
            <a:gdLst/>
            <a:ahLst/>
            <a:cxnLst/>
            <a:rect l="l" t="t" r="r" b="b"/>
            <a:pathLst>
              <a:path w="318770">
                <a:moveTo>
                  <a:pt x="0" y="0"/>
                </a:moveTo>
                <a:lnTo>
                  <a:pt x="31851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99" name="object 999"/>
          <p:cNvSpPr/>
          <p:nvPr/>
        </p:nvSpPr>
        <p:spPr>
          <a:xfrm>
            <a:off x="7927916" y="5170515"/>
            <a:ext cx="217343" cy="0"/>
          </a:xfrm>
          <a:custGeom>
            <a:avLst/>
            <a:gdLst/>
            <a:ahLst/>
            <a:cxnLst/>
            <a:rect l="l" t="t" r="r" b="b"/>
            <a:pathLst>
              <a:path w="318770">
                <a:moveTo>
                  <a:pt x="0" y="0"/>
                </a:moveTo>
                <a:lnTo>
                  <a:pt x="31851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00" name="object 1000"/>
          <p:cNvSpPr/>
          <p:nvPr/>
        </p:nvSpPr>
        <p:spPr>
          <a:xfrm>
            <a:off x="7927916" y="5201688"/>
            <a:ext cx="217343" cy="0"/>
          </a:xfrm>
          <a:custGeom>
            <a:avLst/>
            <a:gdLst/>
            <a:ahLst/>
            <a:cxnLst/>
            <a:rect l="l" t="t" r="r" b="b"/>
            <a:pathLst>
              <a:path w="318770">
                <a:moveTo>
                  <a:pt x="0" y="0"/>
                </a:moveTo>
                <a:lnTo>
                  <a:pt x="31851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01" name="object 1001"/>
          <p:cNvSpPr/>
          <p:nvPr/>
        </p:nvSpPr>
        <p:spPr>
          <a:xfrm>
            <a:off x="8376803" y="2568633"/>
            <a:ext cx="1433945" cy="0"/>
          </a:xfrm>
          <a:custGeom>
            <a:avLst/>
            <a:gdLst/>
            <a:ahLst/>
            <a:cxnLst/>
            <a:rect l="l" t="t" r="r" b="b"/>
            <a:pathLst>
              <a:path w="2103119">
                <a:moveTo>
                  <a:pt x="2103120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02" name="object 1002"/>
          <p:cNvSpPr/>
          <p:nvPr/>
        </p:nvSpPr>
        <p:spPr>
          <a:xfrm>
            <a:off x="8376805" y="2568633"/>
            <a:ext cx="0" cy="20782"/>
          </a:xfrm>
          <a:custGeom>
            <a:avLst/>
            <a:gdLst/>
            <a:ahLst/>
            <a:cxnLst/>
            <a:rect l="l" t="t" r="r" b="b"/>
            <a:pathLst>
              <a:path h="30479">
                <a:moveTo>
                  <a:pt x="0" y="0"/>
                </a:moveTo>
                <a:lnTo>
                  <a:pt x="0" y="3048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03" name="object 1003"/>
          <p:cNvSpPr/>
          <p:nvPr/>
        </p:nvSpPr>
        <p:spPr>
          <a:xfrm>
            <a:off x="8376805" y="2589415"/>
            <a:ext cx="313026" cy="0"/>
          </a:xfrm>
          <a:custGeom>
            <a:avLst/>
            <a:gdLst/>
            <a:ahLst/>
            <a:cxnLst/>
            <a:rect l="l" t="t" r="r" b="b"/>
            <a:pathLst>
              <a:path w="459104">
                <a:moveTo>
                  <a:pt x="0" y="0"/>
                </a:moveTo>
                <a:lnTo>
                  <a:pt x="458723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04" name="object 1004"/>
          <p:cNvSpPr/>
          <p:nvPr/>
        </p:nvSpPr>
        <p:spPr>
          <a:xfrm>
            <a:off x="8702040" y="2589415"/>
            <a:ext cx="102177" cy="0"/>
          </a:xfrm>
          <a:custGeom>
            <a:avLst/>
            <a:gdLst/>
            <a:ahLst/>
            <a:cxnLst/>
            <a:rect l="l" t="t" r="r" b="b"/>
            <a:pathLst>
              <a:path w="149859">
                <a:moveTo>
                  <a:pt x="0" y="0"/>
                </a:moveTo>
                <a:lnTo>
                  <a:pt x="149352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05" name="object 1005"/>
          <p:cNvSpPr/>
          <p:nvPr/>
        </p:nvSpPr>
        <p:spPr>
          <a:xfrm>
            <a:off x="8816340" y="2589415"/>
            <a:ext cx="973715" cy="0"/>
          </a:xfrm>
          <a:custGeom>
            <a:avLst/>
            <a:gdLst/>
            <a:ahLst/>
            <a:cxnLst/>
            <a:rect l="l" t="t" r="r" b="b"/>
            <a:pathLst>
              <a:path w="1428115">
                <a:moveTo>
                  <a:pt x="0" y="0"/>
                </a:moveTo>
                <a:lnTo>
                  <a:pt x="1427988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06" name="object 1006"/>
          <p:cNvSpPr/>
          <p:nvPr/>
        </p:nvSpPr>
        <p:spPr>
          <a:xfrm>
            <a:off x="9810749" y="2568633"/>
            <a:ext cx="0" cy="20782"/>
          </a:xfrm>
          <a:custGeom>
            <a:avLst/>
            <a:gdLst/>
            <a:ahLst/>
            <a:cxnLst/>
            <a:rect l="l" t="t" r="r" b="b"/>
            <a:pathLst>
              <a:path h="30479">
                <a:moveTo>
                  <a:pt x="0" y="30479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07" name="object 1007"/>
          <p:cNvSpPr/>
          <p:nvPr/>
        </p:nvSpPr>
        <p:spPr>
          <a:xfrm>
            <a:off x="9776460" y="2378478"/>
            <a:ext cx="13855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19811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08" name="object 1008"/>
          <p:cNvSpPr/>
          <p:nvPr/>
        </p:nvSpPr>
        <p:spPr>
          <a:xfrm>
            <a:off x="9347315" y="2378478"/>
            <a:ext cx="367145" cy="0"/>
          </a:xfrm>
          <a:custGeom>
            <a:avLst/>
            <a:gdLst/>
            <a:ahLst/>
            <a:cxnLst/>
            <a:rect l="l" t="t" r="r" b="b"/>
            <a:pathLst>
              <a:path w="538480">
                <a:moveTo>
                  <a:pt x="537972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09" name="object 1009"/>
          <p:cNvSpPr/>
          <p:nvPr/>
        </p:nvSpPr>
        <p:spPr>
          <a:xfrm>
            <a:off x="9265226" y="2378478"/>
            <a:ext cx="68840" cy="0"/>
          </a:xfrm>
          <a:custGeom>
            <a:avLst/>
            <a:gdLst/>
            <a:ahLst/>
            <a:cxnLst/>
            <a:rect l="l" t="t" r="r" b="b"/>
            <a:pathLst>
              <a:path w="100965">
                <a:moveTo>
                  <a:pt x="100583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10" name="object 1010"/>
          <p:cNvSpPr/>
          <p:nvPr/>
        </p:nvSpPr>
        <p:spPr>
          <a:xfrm>
            <a:off x="9265226" y="2378478"/>
            <a:ext cx="0" cy="20782"/>
          </a:xfrm>
          <a:custGeom>
            <a:avLst/>
            <a:gdLst/>
            <a:ahLst/>
            <a:cxnLst/>
            <a:rect l="l" t="t" r="r" b="b"/>
            <a:pathLst>
              <a:path h="30479">
                <a:moveTo>
                  <a:pt x="0" y="0"/>
                </a:moveTo>
                <a:lnTo>
                  <a:pt x="0" y="3048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11" name="object 1011"/>
          <p:cNvSpPr/>
          <p:nvPr/>
        </p:nvSpPr>
        <p:spPr>
          <a:xfrm>
            <a:off x="9265226" y="2399260"/>
            <a:ext cx="524741" cy="0"/>
          </a:xfrm>
          <a:custGeom>
            <a:avLst/>
            <a:gdLst/>
            <a:ahLst/>
            <a:cxnLst/>
            <a:rect l="l" t="t" r="r" b="b"/>
            <a:pathLst>
              <a:path w="769619">
                <a:moveTo>
                  <a:pt x="0" y="0"/>
                </a:moveTo>
                <a:lnTo>
                  <a:pt x="76962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12" name="object 1012"/>
          <p:cNvSpPr/>
          <p:nvPr/>
        </p:nvSpPr>
        <p:spPr>
          <a:xfrm>
            <a:off x="9789968" y="2391987"/>
            <a:ext cx="0" cy="7360"/>
          </a:xfrm>
          <a:custGeom>
            <a:avLst/>
            <a:gdLst/>
            <a:ahLst/>
            <a:cxnLst/>
            <a:rect l="l" t="t" r="r" b="b"/>
            <a:pathLst>
              <a:path h="10795">
                <a:moveTo>
                  <a:pt x="-3809" y="5334"/>
                </a:moveTo>
                <a:lnTo>
                  <a:pt x="3809" y="5334"/>
                </a:lnTo>
              </a:path>
            </a:pathLst>
          </a:custGeom>
          <a:ln w="10668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13" name="object 1013"/>
          <p:cNvSpPr/>
          <p:nvPr/>
        </p:nvSpPr>
        <p:spPr>
          <a:xfrm>
            <a:off x="8907779" y="2378478"/>
            <a:ext cx="240290" cy="0"/>
          </a:xfrm>
          <a:custGeom>
            <a:avLst/>
            <a:gdLst/>
            <a:ahLst/>
            <a:cxnLst/>
            <a:rect l="l" t="t" r="r" b="b"/>
            <a:pathLst>
              <a:path w="352425">
                <a:moveTo>
                  <a:pt x="352044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14" name="object 1014"/>
          <p:cNvSpPr/>
          <p:nvPr/>
        </p:nvSpPr>
        <p:spPr>
          <a:xfrm>
            <a:off x="8907779" y="2378478"/>
            <a:ext cx="0" cy="20782"/>
          </a:xfrm>
          <a:custGeom>
            <a:avLst/>
            <a:gdLst/>
            <a:ahLst/>
            <a:cxnLst/>
            <a:rect l="l" t="t" r="r" b="b"/>
            <a:pathLst>
              <a:path h="30479">
                <a:moveTo>
                  <a:pt x="0" y="0"/>
                </a:moveTo>
                <a:lnTo>
                  <a:pt x="0" y="3048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15" name="object 1015"/>
          <p:cNvSpPr/>
          <p:nvPr/>
        </p:nvSpPr>
        <p:spPr>
          <a:xfrm>
            <a:off x="8907780" y="2399260"/>
            <a:ext cx="253711" cy="0"/>
          </a:xfrm>
          <a:custGeom>
            <a:avLst/>
            <a:gdLst/>
            <a:ahLst/>
            <a:cxnLst/>
            <a:rect l="l" t="t" r="r" b="b"/>
            <a:pathLst>
              <a:path w="372109">
                <a:moveTo>
                  <a:pt x="0" y="0"/>
                </a:moveTo>
                <a:lnTo>
                  <a:pt x="371856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16" name="object 1016"/>
          <p:cNvSpPr/>
          <p:nvPr/>
        </p:nvSpPr>
        <p:spPr>
          <a:xfrm>
            <a:off x="9161317" y="2378478"/>
            <a:ext cx="0" cy="20782"/>
          </a:xfrm>
          <a:custGeom>
            <a:avLst/>
            <a:gdLst/>
            <a:ahLst/>
            <a:cxnLst/>
            <a:rect l="l" t="t" r="r" b="b"/>
            <a:pathLst>
              <a:path h="30479">
                <a:moveTo>
                  <a:pt x="0" y="30479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17" name="object 1017"/>
          <p:cNvSpPr/>
          <p:nvPr/>
        </p:nvSpPr>
        <p:spPr>
          <a:xfrm>
            <a:off x="8636576" y="2378478"/>
            <a:ext cx="100013" cy="0"/>
          </a:xfrm>
          <a:custGeom>
            <a:avLst/>
            <a:gdLst/>
            <a:ahLst/>
            <a:cxnLst/>
            <a:rect l="l" t="t" r="r" b="b"/>
            <a:pathLst>
              <a:path w="146684">
                <a:moveTo>
                  <a:pt x="146303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18" name="object 1018"/>
          <p:cNvSpPr/>
          <p:nvPr/>
        </p:nvSpPr>
        <p:spPr>
          <a:xfrm>
            <a:off x="8397586" y="2378478"/>
            <a:ext cx="218209" cy="0"/>
          </a:xfrm>
          <a:custGeom>
            <a:avLst/>
            <a:gdLst/>
            <a:ahLst/>
            <a:cxnLst/>
            <a:rect l="l" t="t" r="r" b="b"/>
            <a:pathLst>
              <a:path w="320040">
                <a:moveTo>
                  <a:pt x="320040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19" name="object 1019"/>
          <p:cNvSpPr/>
          <p:nvPr/>
        </p:nvSpPr>
        <p:spPr>
          <a:xfrm>
            <a:off x="8397586" y="2399260"/>
            <a:ext cx="390958" cy="0"/>
          </a:xfrm>
          <a:custGeom>
            <a:avLst/>
            <a:gdLst/>
            <a:ahLst/>
            <a:cxnLst/>
            <a:rect l="l" t="t" r="r" b="b"/>
            <a:pathLst>
              <a:path w="573404">
                <a:moveTo>
                  <a:pt x="0" y="0"/>
                </a:moveTo>
                <a:lnTo>
                  <a:pt x="573024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20" name="object 1020"/>
          <p:cNvSpPr/>
          <p:nvPr/>
        </p:nvSpPr>
        <p:spPr>
          <a:xfrm>
            <a:off x="8788284" y="2378478"/>
            <a:ext cx="0" cy="20782"/>
          </a:xfrm>
          <a:custGeom>
            <a:avLst/>
            <a:gdLst/>
            <a:ahLst/>
            <a:cxnLst/>
            <a:rect l="l" t="t" r="r" b="b"/>
            <a:pathLst>
              <a:path h="30479">
                <a:moveTo>
                  <a:pt x="0" y="30479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21" name="object 1021"/>
          <p:cNvSpPr/>
          <p:nvPr/>
        </p:nvSpPr>
        <p:spPr>
          <a:xfrm>
            <a:off x="8397586" y="2113511"/>
            <a:ext cx="0" cy="264968"/>
          </a:xfrm>
          <a:custGeom>
            <a:avLst/>
            <a:gdLst/>
            <a:ahLst/>
            <a:cxnLst/>
            <a:rect l="l" t="t" r="r" b="b"/>
            <a:pathLst>
              <a:path h="388620">
                <a:moveTo>
                  <a:pt x="0" y="38862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22" name="object 1022"/>
          <p:cNvSpPr/>
          <p:nvPr/>
        </p:nvSpPr>
        <p:spPr>
          <a:xfrm>
            <a:off x="8397586" y="1844387"/>
            <a:ext cx="0" cy="256742"/>
          </a:xfrm>
          <a:custGeom>
            <a:avLst/>
            <a:gdLst/>
            <a:ahLst/>
            <a:cxnLst/>
            <a:rect l="l" t="t" r="r" b="b"/>
            <a:pathLst>
              <a:path h="376555">
                <a:moveTo>
                  <a:pt x="0" y="376427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23" name="object 1023"/>
          <p:cNvSpPr/>
          <p:nvPr/>
        </p:nvSpPr>
        <p:spPr>
          <a:xfrm>
            <a:off x="8376803" y="1823605"/>
            <a:ext cx="20782" cy="0"/>
          </a:xfrm>
          <a:custGeom>
            <a:avLst/>
            <a:gdLst/>
            <a:ahLst/>
            <a:cxnLst/>
            <a:rect l="l" t="t" r="r" b="b"/>
            <a:pathLst>
              <a:path w="30479">
                <a:moveTo>
                  <a:pt x="30479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24" name="object 1024"/>
          <p:cNvSpPr/>
          <p:nvPr/>
        </p:nvSpPr>
        <p:spPr>
          <a:xfrm>
            <a:off x="8376805" y="1823604"/>
            <a:ext cx="0" cy="575830"/>
          </a:xfrm>
          <a:custGeom>
            <a:avLst/>
            <a:gdLst/>
            <a:ahLst/>
            <a:cxnLst/>
            <a:rect l="l" t="t" r="r" b="b"/>
            <a:pathLst>
              <a:path h="844550">
                <a:moveTo>
                  <a:pt x="0" y="0"/>
                </a:moveTo>
                <a:lnTo>
                  <a:pt x="0" y="844296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25" name="object 1025"/>
          <p:cNvSpPr/>
          <p:nvPr/>
        </p:nvSpPr>
        <p:spPr>
          <a:xfrm>
            <a:off x="8376804" y="2399260"/>
            <a:ext cx="20782" cy="0"/>
          </a:xfrm>
          <a:custGeom>
            <a:avLst/>
            <a:gdLst/>
            <a:ahLst/>
            <a:cxnLst/>
            <a:rect l="l" t="t" r="r" b="b"/>
            <a:pathLst>
              <a:path w="30479">
                <a:moveTo>
                  <a:pt x="0" y="0"/>
                </a:moveTo>
                <a:lnTo>
                  <a:pt x="3048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26" name="object 1026"/>
          <p:cNvSpPr/>
          <p:nvPr/>
        </p:nvSpPr>
        <p:spPr>
          <a:xfrm>
            <a:off x="8158595" y="519961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27" name="object 1027"/>
          <p:cNvSpPr/>
          <p:nvPr/>
        </p:nvSpPr>
        <p:spPr>
          <a:xfrm>
            <a:off x="8377844" y="519961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28" name="object 1028"/>
          <p:cNvSpPr/>
          <p:nvPr/>
        </p:nvSpPr>
        <p:spPr>
          <a:xfrm>
            <a:off x="8377844" y="4797482"/>
            <a:ext cx="0" cy="22947"/>
          </a:xfrm>
          <a:custGeom>
            <a:avLst/>
            <a:gdLst/>
            <a:ahLst/>
            <a:cxnLst/>
            <a:rect l="l" t="t" r="r" b="b"/>
            <a:pathLst>
              <a:path h="33654">
                <a:moveTo>
                  <a:pt x="0" y="0"/>
                </a:moveTo>
                <a:lnTo>
                  <a:pt x="0" y="335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29" name="object 1029"/>
          <p:cNvSpPr/>
          <p:nvPr/>
        </p:nvSpPr>
        <p:spPr>
          <a:xfrm>
            <a:off x="8377844" y="4841125"/>
            <a:ext cx="0" cy="35502"/>
          </a:xfrm>
          <a:custGeom>
            <a:avLst/>
            <a:gdLst/>
            <a:ahLst/>
            <a:cxnLst/>
            <a:rect l="l" t="t" r="r" b="b"/>
            <a:pathLst>
              <a:path h="52070">
                <a:moveTo>
                  <a:pt x="0" y="0"/>
                </a:moveTo>
                <a:lnTo>
                  <a:pt x="0" y="5181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30" name="object 1030"/>
          <p:cNvSpPr/>
          <p:nvPr/>
        </p:nvSpPr>
        <p:spPr>
          <a:xfrm>
            <a:off x="8377844" y="4897234"/>
            <a:ext cx="0" cy="34636"/>
          </a:xfrm>
          <a:custGeom>
            <a:avLst/>
            <a:gdLst/>
            <a:ahLst/>
            <a:cxnLst/>
            <a:rect l="l" t="t" r="r" b="b"/>
            <a:pathLst>
              <a:path h="50800">
                <a:moveTo>
                  <a:pt x="0" y="0"/>
                </a:moveTo>
                <a:lnTo>
                  <a:pt x="0" y="5029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31" name="object 1031"/>
          <p:cNvSpPr/>
          <p:nvPr/>
        </p:nvSpPr>
        <p:spPr>
          <a:xfrm>
            <a:off x="8377844" y="4953346"/>
            <a:ext cx="0" cy="34636"/>
          </a:xfrm>
          <a:custGeom>
            <a:avLst/>
            <a:gdLst/>
            <a:ahLst/>
            <a:cxnLst/>
            <a:rect l="l" t="t" r="r" b="b"/>
            <a:pathLst>
              <a:path h="50800">
                <a:moveTo>
                  <a:pt x="0" y="0"/>
                </a:moveTo>
                <a:lnTo>
                  <a:pt x="0" y="5029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32" name="object 1032"/>
          <p:cNvSpPr/>
          <p:nvPr/>
        </p:nvSpPr>
        <p:spPr>
          <a:xfrm>
            <a:off x="8377844" y="5009457"/>
            <a:ext cx="0" cy="34636"/>
          </a:xfrm>
          <a:custGeom>
            <a:avLst/>
            <a:gdLst/>
            <a:ahLst/>
            <a:cxnLst/>
            <a:rect l="l" t="t" r="r" b="b"/>
            <a:pathLst>
              <a:path h="50800">
                <a:moveTo>
                  <a:pt x="0" y="0"/>
                </a:moveTo>
                <a:lnTo>
                  <a:pt x="0" y="5029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33" name="object 1033"/>
          <p:cNvSpPr/>
          <p:nvPr/>
        </p:nvSpPr>
        <p:spPr>
          <a:xfrm>
            <a:off x="8377844" y="5064528"/>
            <a:ext cx="0" cy="34636"/>
          </a:xfrm>
          <a:custGeom>
            <a:avLst/>
            <a:gdLst/>
            <a:ahLst/>
            <a:cxnLst/>
            <a:rect l="l" t="t" r="r" b="b"/>
            <a:pathLst>
              <a:path h="50800">
                <a:moveTo>
                  <a:pt x="0" y="0"/>
                </a:moveTo>
                <a:lnTo>
                  <a:pt x="0" y="5029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34" name="object 1034"/>
          <p:cNvSpPr/>
          <p:nvPr/>
        </p:nvSpPr>
        <p:spPr>
          <a:xfrm>
            <a:off x="8377844" y="5120640"/>
            <a:ext cx="0" cy="34636"/>
          </a:xfrm>
          <a:custGeom>
            <a:avLst/>
            <a:gdLst/>
            <a:ahLst/>
            <a:cxnLst/>
            <a:rect l="l" t="t" r="r" b="b"/>
            <a:pathLst>
              <a:path h="50800">
                <a:moveTo>
                  <a:pt x="0" y="0"/>
                </a:moveTo>
                <a:lnTo>
                  <a:pt x="0" y="5029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35" name="object 1035"/>
          <p:cNvSpPr/>
          <p:nvPr/>
        </p:nvSpPr>
        <p:spPr>
          <a:xfrm>
            <a:off x="8377844" y="5176751"/>
            <a:ext cx="0" cy="22947"/>
          </a:xfrm>
          <a:custGeom>
            <a:avLst/>
            <a:gdLst/>
            <a:ahLst/>
            <a:cxnLst/>
            <a:rect l="l" t="t" r="r" b="b"/>
            <a:pathLst>
              <a:path h="33654">
                <a:moveTo>
                  <a:pt x="0" y="0"/>
                </a:moveTo>
                <a:lnTo>
                  <a:pt x="0" y="3352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36" name="object 1036"/>
          <p:cNvSpPr/>
          <p:nvPr/>
        </p:nvSpPr>
        <p:spPr>
          <a:xfrm>
            <a:off x="8377844" y="4797482"/>
            <a:ext cx="0" cy="22947"/>
          </a:xfrm>
          <a:custGeom>
            <a:avLst/>
            <a:gdLst/>
            <a:ahLst/>
            <a:cxnLst/>
            <a:rect l="l" t="t" r="r" b="b"/>
            <a:pathLst>
              <a:path h="33654">
                <a:moveTo>
                  <a:pt x="0" y="0"/>
                </a:moveTo>
                <a:lnTo>
                  <a:pt x="0" y="335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37" name="object 1037"/>
          <p:cNvSpPr/>
          <p:nvPr/>
        </p:nvSpPr>
        <p:spPr>
          <a:xfrm>
            <a:off x="8377844" y="4841125"/>
            <a:ext cx="0" cy="35502"/>
          </a:xfrm>
          <a:custGeom>
            <a:avLst/>
            <a:gdLst/>
            <a:ahLst/>
            <a:cxnLst/>
            <a:rect l="l" t="t" r="r" b="b"/>
            <a:pathLst>
              <a:path h="52070">
                <a:moveTo>
                  <a:pt x="0" y="0"/>
                </a:moveTo>
                <a:lnTo>
                  <a:pt x="0" y="5181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38" name="object 1038"/>
          <p:cNvSpPr/>
          <p:nvPr/>
        </p:nvSpPr>
        <p:spPr>
          <a:xfrm>
            <a:off x="8377844" y="4897234"/>
            <a:ext cx="0" cy="34636"/>
          </a:xfrm>
          <a:custGeom>
            <a:avLst/>
            <a:gdLst/>
            <a:ahLst/>
            <a:cxnLst/>
            <a:rect l="l" t="t" r="r" b="b"/>
            <a:pathLst>
              <a:path h="50800">
                <a:moveTo>
                  <a:pt x="0" y="0"/>
                </a:moveTo>
                <a:lnTo>
                  <a:pt x="0" y="5029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39" name="object 1039"/>
          <p:cNvSpPr/>
          <p:nvPr/>
        </p:nvSpPr>
        <p:spPr>
          <a:xfrm>
            <a:off x="8377844" y="4953346"/>
            <a:ext cx="0" cy="34636"/>
          </a:xfrm>
          <a:custGeom>
            <a:avLst/>
            <a:gdLst/>
            <a:ahLst/>
            <a:cxnLst/>
            <a:rect l="l" t="t" r="r" b="b"/>
            <a:pathLst>
              <a:path h="50800">
                <a:moveTo>
                  <a:pt x="0" y="0"/>
                </a:moveTo>
                <a:lnTo>
                  <a:pt x="0" y="5029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40" name="object 1040"/>
          <p:cNvSpPr/>
          <p:nvPr/>
        </p:nvSpPr>
        <p:spPr>
          <a:xfrm>
            <a:off x="8377844" y="5009457"/>
            <a:ext cx="0" cy="34636"/>
          </a:xfrm>
          <a:custGeom>
            <a:avLst/>
            <a:gdLst/>
            <a:ahLst/>
            <a:cxnLst/>
            <a:rect l="l" t="t" r="r" b="b"/>
            <a:pathLst>
              <a:path h="50800">
                <a:moveTo>
                  <a:pt x="0" y="0"/>
                </a:moveTo>
                <a:lnTo>
                  <a:pt x="0" y="5029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41" name="object 1041"/>
          <p:cNvSpPr/>
          <p:nvPr/>
        </p:nvSpPr>
        <p:spPr>
          <a:xfrm>
            <a:off x="8377844" y="5064528"/>
            <a:ext cx="0" cy="34636"/>
          </a:xfrm>
          <a:custGeom>
            <a:avLst/>
            <a:gdLst/>
            <a:ahLst/>
            <a:cxnLst/>
            <a:rect l="l" t="t" r="r" b="b"/>
            <a:pathLst>
              <a:path h="50800">
                <a:moveTo>
                  <a:pt x="0" y="0"/>
                </a:moveTo>
                <a:lnTo>
                  <a:pt x="0" y="5029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42" name="object 1042"/>
          <p:cNvSpPr/>
          <p:nvPr/>
        </p:nvSpPr>
        <p:spPr>
          <a:xfrm>
            <a:off x="8377844" y="5120640"/>
            <a:ext cx="0" cy="34636"/>
          </a:xfrm>
          <a:custGeom>
            <a:avLst/>
            <a:gdLst/>
            <a:ahLst/>
            <a:cxnLst/>
            <a:rect l="l" t="t" r="r" b="b"/>
            <a:pathLst>
              <a:path h="50800">
                <a:moveTo>
                  <a:pt x="0" y="0"/>
                </a:moveTo>
                <a:lnTo>
                  <a:pt x="0" y="5029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43" name="object 1043"/>
          <p:cNvSpPr/>
          <p:nvPr/>
        </p:nvSpPr>
        <p:spPr>
          <a:xfrm>
            <a:off x="8377844" y="5176751"/>
            <a:ext cx="0" cy="22947"/>
          </a:xfrm>
          <a:custGeom>
            <a:avLst/>
            <a:gdLst/>
            <a:ahLst/>
            <a:cxnLst/>
            <a:rect l="l" t="t" r="r" b="b"/>
            <a:pathLst>
              <a:path h="33654">
                <a:moveTo>
                  <a:pt x="0" y="0"/>
                </a:moveTo>
                <a:lnTo>
                  <a:pt x="0" y="3352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44" name="object 1044"/>
          <p:cNvSpPr/>
          <p:nvPr/>
        </p:nvSpPr>
        <p:spPr>
          <a:xfrm>
            <a:off x="8377844" y="4771505"/>
            <a:ext cx="0" cy="25977"/>
          </a:xfrm>
          <a:custGeom>
            <a:avLst/>
            <a:gdLst/>
            <a:ahLst/>
            <a:cxnLst/>
            <a:rect l="l" t="t" r="r" b="b"/>
            <a:pathLst>
              <a:path h="38100">
                <a:moveTo>
                  <a:pt x="0" y="3810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45" name="object 1045"/>
          <p:cNvSpPr/>
          <p:nvPr/>
        </p:nvSpPr>
        <p:spPr>
          <a:xfrm>
            <a:off x="8377844" y="4708121"/>
            <a:ext cx="0" cy="38533"/>
          </a:xfrm>
          <a:custGeom>
            <a:avLst/>
            <a:gdLst/>
            <a:ahLst/>
            <a:cxnLst/>
            <a:rect l="l" t="t" r="r" b="b"/>
            <a:pathLst>
              <a:path h="56515">
                <a:moveTo>
                  <a:pt x="0" y="5638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46" name="object 1046"/>
          <p:cNvSpPr/>
          <p:nvPr/>
        </p:nvSpPr>
        <p:spPr>
          <a:xfrm>
            <a:off x="8377844" y="4644737"/>
            <a:ext cx="0" cy="38533"/>
          </a:xfrm>
          <a:custGeom>
            <a:avLst/>
            <a:gdLst/>
            <a:ahLst/>
            <a:cxnLst/>
            <a:rect l="l" t="t" r="r" b="b"/>
            <a:pathLst>
              <a:path h="56515">
                <a:moveTo>
                  <a:pt x="0" y="5638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47" name="object 1047"/>
          <p:cNvSpPr/>
          <p:nvPr/>
        </p:nvSpPr>
        <p:spPr>
          <a:xfrm>
            <a:off x="8377844" y="4593821"/>
            <a:ext cx="0" cy="25977"/>
          </a:xfrm>
          <a:custGeom>
            <a:avLst/>
            <a:gdLst/>
            <a:ahLst/>
            <a:cxnLst/>
            <a:rect l="l" t="t" r="r" b="b"/>
            <a:pathLst>
              <a:path h="38100">
                <a:moveTo>
                  <a:pt x="0" y="3810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48" name="object 1048"/>
          <p:cNvSpPr/>
          <p:nvPr/>
        </p:nvSpPr>
        <p:spPr>
          <a:xfrm>
            <a:off x="8377844" y="4771505"/>
            <a:ext cx="0" cy="25977"/>
          </a:xfrm>
          <a:custGeom>
            <a:avLst/>
            <a:gdLst/>
            <a:ahLst/>
            <a:cxnLst/>
            <a:rect l="l" t="t" r="r" b="b"/>
            <a:pathLst>
              <a:path h="38100">
                <a:moveTo>
                  <a:pt x="0" y="3810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49" name="object 1049"/>
          <p:cNvSpPr/>
          <p:nvPr/>
        </p:nvSpPr>
        <p:spPr>
          <a:xfrm>
            <a:off x="8377844" y="4708121"/>
            <a:ext cx="0" cy="38533"/>
          </a:xfrm>
          <a:custGeom>
            <a:avLst/>
            <a:gdLst/>
            <a:ahLst/>
            <a:cxnLst/>
            <a:rect l="l" t="t" r="r" b="b"/>
            <a:pathLst>
              <a:path h="56515">
                <a:moveTo>
                  <a:pt x="0" y="5638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50" name="object 1050"/>
          <p:cNvSpPr/>
          <p:nvPr/>
        </p:nvSpPr>
        <p:spPr>
          <a:xfrm>
            <a:off x="8377844" y="4644737"/>
            <a:ext cx="0" cy="38533"/>
          </a:xfrm>
          <a:custGeom>
            <a:avLst/>
            <a:gdLst/>
            <a:ahLst/>
            <a:cxnLst/>
            <a:rect l="l" t="t" r="r" b="b"/>
            <a:pathLst>
              <a:path h="56515">
                <a:moveTo>
                  <a:pt x="0" y="5638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51" name="object 1051"/>
          <p:cNvSpPr/>
          <p:nvPr/>
        </p:nvSpPr>
        <p:spPr>
          <a:xfrm>
            <a:off x="8377844" y="4593821"/>
            <a:ext cx="0" cy="25977"/>
          </a:xfrm>
          <a:custGeom>
            <a:avLst/>
            <a:gdLst/>
            <a:ahLst/>
            <a:cxnLst/>
            <a:rect l="l" t="t" r="r" b="b"/>
            <a:pathLst>
              <a:path h="38100">
                <a:moveTo>
                  <a:pt x="0" y="3810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52" name="object 1052"/>
          <p:cNvSpPr/>
          <p:nvPr/>
        </p:nvSpPr>
        <p:spPr>
          <a:xfrm>
            <a:off x="8158595" y="421663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53" name="object 1053"/>
          <p:cNvSpPr/>
          <p:nvPr/>
        </p:nvSpPr>
        <p:spPr>
          <a:xfrm>
            <a:off x="8377844" y="421663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54" name="object 1054"/>
          <p:cNvSpPr/>
          <p:nvPr/>
        </p:nvSpPr>
        <p:spPr>
          <a:xfrm>
            <a:off x="8377844" y="4352751"/>
            <a:ext cx="0" cy="25977"/>
          </a:xfrm>
          <a:custGeom>
            <a:avLst/>
            <a:gdLst/>
            <a:ahLst/>
            <a:cxnLst/>
            <a:rect l="l" t="t" r="r" b="b"/>
            <a:pathLst>
              <a:path h="38100">
                <a:moveTo>
                  <a:pt x="0" y="0"/>
                </a:moveTo>
                <a:lnTo>
                  <a:pt x="0" y="3810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55" name="object 1055"/>
          <p:cNvSpPr/>
          <p:nvPr/>
        </p:nvSpPr>
        <p:spPr>
          <a:xfrm>
            <a:off x="8377844" y="4400550"/>
            <a:ext cx="0" cy="34636"/>
          </a:xfrm>
          <a:custGeom>
            <a:avLst/>
            <a:gdLst/>
            <a:ahLst/>
            <a:cxnLst/>
            <a:rect l="l" t="t" r="r" b="b"/>
            <a:pathLst>
              <a:path h="50800">
                <a:moveTo>
                  <a:pt x="0" y="0"/>
                </a:moveTo>
                <a:lnTo>
                  <a:pt x="0" y="5029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56" name="object 1056"/>
          <p:cNvSpPr/>
          <p:nvPr/>
        </p:nvSpPr>
        <p:spPr>
          <a:xfrm>
            <a:off x="8377844" y="4456660"/>
            <a:ext cx="0" cy="34636"/>
          </a:xfrm>
          <a:custGeom>
            <a:avLst/>
            <a:gdLst/>
            <a:ahLst/>
            <a:cxnLst/>
            <a:rect l="l" t="t" r="r" b="b"/>
            <a:pathLst>
              <a:path h="50800">
                <a:moveTo>
                  <a:pt x="0" y="0"/>
                </a:moveTo>
                <a:lnTo>
                  <a:pt x="0" y="5029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57" name="object 1057"/>
          <p:cNvSpPr/>
          <p:nvPr/>
        </p:nvSpPr>
        <p:spPr>
          <a:xfrm>
            <a:off x="8377844" y="4511732"/>
            <a:ext cx="0" cy="34636"/>
          </a:xfrm>
          <a:custGeom>
            <a:avLst/>
            <a:gdLst/>
            <a:ahLst/>
            <a:cxnLst/>
            <a:rect l="l" t="t" r="r" b="b"/>
            <a:pathLst>
              <a:path h="50800">
                <a:moveTo>
                  <a:pt x="0" y="0"/>
                </a:moveTo>
                <a:lnTo>
                  <a:pt x="0" y="5029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58" name="object 1058"/>
          <p:cNvSpPr/>
          <p:nvPr/>
        </p:nvSpPr>
        <p:spPr>
          <a:xfrm>
            <a:off x="8377844" y="4567844"/>
            <a:ext cx="0" cy="25977"/>
          </a:xfrm>
          <a:custGeom>
            <a:avLst/>
            <a:gdLst/>
            <a:ahLst/>
            <a:cxnLst/>
            <a:rect l="l" t="t" r="r" b="b"/>
            <a:pathLst>
              <a:path h="38100">
                <a:moveTo>
                  <a:pt x="0" y="0"/>
                </a:moveTo>
                <a:lnTo>
                  <a:pt x="0" y="3810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59" name="object 1059"/>
          <p:cNvSpPr/>
          <p:nvPr/>
        </p:nvSpPr>
        <p:spPr>
          <a:xfrm>
            <a:off x="8377844" y="4341321"/>
            <a:ext cx="0" cy="11690"/>
          </a:xfrm>
          <a:custGeom>
            <a:avLst/>
            <a:gdLst/>
            <a:ahLst/>
            <a:cxnLst/>
            <a:rect l="l" t="t" r="r" b="b"/>
            <a:pathLst>
              <a:path h="17145">
                <a:moveTo>
                  <a:pt x="0" y="0"/>
                </a:moveTo>
                <a:lnTo>
                  <a:pt x="0" y="1676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60" name="object 1060"/>
          <p:cNvSpPr/>
          <p:nvPr/>
        </p:nvSpPr>
        <p:spPr>
          <a:xfrm>
            <a:off x="8377844" y="4310149"/>
            <a:ext cx="0" cy="31173"/>
          </a:xfrm>
          <a:custGeom>
            <a:avLst/>
            <a:gdLst/>
            <a:ahLst/>
            <a:cxnLst/>
            <a:rect l="l" t="t" r="r" b="b"/>
            <a:pathLst>
              <a:path h="45720">
                <a:moveTo>
                  <a:pt x="0" y="0"/>
                </a:moveTo>
                <a:lnTo>
                  <a:pt x="0" y="457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61" name="object 1061"/>
          <p:cNvSpPr/>
          <p:nvPr/>
        </p:nvSpPr>
        <p:spPr>
          <a:xfrm>
            <a:off x="8377844" y="4278976"/>
            <a:ext cx="0" cy="31173"/>
          </a:xfrm>
          <a:custGeom>
            <a:avLst/>
            <a:gdLst/>
            <a:ahLst/>
            <a:cxnLst/>
            <a:rect l="l" t="t" r="r" b="b"/>
            <a:pathLst>
              <a:path h="45720">
                <a:moveTo>
                  <a:pt x="0" y="0"/>
                </a:moveTo>
                <a:lnTo>
                  <a:pt x="0" y="457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62" name="object 1062"/>
          <p:cNvSpPr/>
          <p:nvPr/>
        </p:nvSpPr>
        <p:spPr>
          <a:xfrm>
            <a:off x="8377844" y="4247803"/>
            <a:ext cx="0" cy="31173"/>
          </a:xfrm>
          <a:custGeom>
            <a:avLst/>
            <a:gdLst/>
            <a:ahLst/>
            <a:cxnLst/>
            <a:rect l="l" t="t" r="r" b="b"/>
            <a:pathLst>
              <a:path h="45720">
                <a:moveTo>
                  <a:pt x="0" y="0"/>
                </a:moveTo>
                <a:lnTo>
                  <a:pt x="0" y="457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63" name="object 1063"/>
          <p:cNvSpPr/>
          <p:nvPr/>
        </p:nvSpPr>
        <p:spPr>
          <a:xfrm>
            <a:off x="8377844" y="4216630"/>
            <a:ext cx="0" cy="31173"/>
          </a:xfrm>
          <a:custGeom>
            <a:avLst/>
            <a:gdLst/>
            <a:ahLst/>
            <a:cxnLst/>
            <a:rect l="l" t="t" r="r" b="b"/>
            <a:pathLst>
              <a:path h="45720">
                <a:moveTo>
                  <a:pt x="0" y="0"/>
                </a:moveTo>
                <a:lnTo>
                  <a:pt x="0" y="457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64" name="object 1064"/>
          <p:cNvSpPr/>
          <p:nvPr/>
        </p:nvSpPr>
        <p:spPr>
          <a:xfrm>
            <a:off x="8377844" y="4352751"/>
            <a:ext cx="0" cy="25977"/>
          </a:xfrm>
          <a:custGeom>
            <a:avLst/>
            <a:gdLst/>
            <a:ahLst/>
            <a:cxnLst/>
            <a:rect l="l" t="t" r="r" b="b"/>
            <a:pathLst>
              <a:path h="38100">
                <a:moveTo>
                  <a:pt x="0" y="0"/>
                </a:moveTo>
                <a:lnTo>
                  <a:pt x="0" y="3810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65" name="object 1065"/>
          <p:cNvSpPr/>
          <p:nvPr/>
        </p:nvSpPr>
        <p:spPr>
          <a:xfrm>
            <a:off x="8377844" y="4400550"/>
            <a:ext cx="0" cy="34636"/>
          </a:xfrm>
          <a:custGeom>
            <a:avLst/>
            <a:gdLst/>
            <a:ahLst/>
            <a:cxnLst/>
            <a:rect l="l" t="t" r="r" b="b"/>
            <a:pathLst>
              <a:path h="50800">
                <a:moveTo>
                  <a:pt x="0" y="0"/>
                </a:moveTo>
                <a:lnTo>
                  <a:pt x="0" y="5029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66" name="object 1066"/>
          <p:cNvSpPr/>
          <p:nvPr/>
        </p:nvSpPr>
        <p:spPr>
          <a:xfrm>
            <a:off x="8377844" y="4455621"/>
            <a:ext cx="0" cy="35502"/>
          </a:xfrm>
          <a:custGeom>
            <a:avLst/>
            <a:gdLst/>
            <a:ahLst/>
            <a:cxnLst/>
            <a:rect l="l" t="t" r="r" b="b"/>
            <a:pathLst>
              <a:path h="52070">
                <a:moveTo>
                  <a:pt x="0" y="0"/>
                </a:moveTo>
                <a:lnTo>
                  <a:pt x="0" y="5181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67" name="object 1067"/>
          <p:cNvSpPr/>
          <p:nvPr/>
        </p:nvSpPr>
        <p:spPr>
          <a:xfrm>
            <a:off x="8377844" y="4511732"/>
            <a:ext cx="0" cy="34636"/>
          </a:xfrm>
          <a:custGeom>
            <a:avLst/>
            <a:gdLst/>
            <a:ahLst/>
            <a:cxnLst/>
            <a:rect l="l" t="t" r="r" b="b"/>
            <a:pathLst>
              <a:path h="50800">
                <a:moveTo>
                  <a:pt x="0" y="0"/>
                </a:moveTo>
                <a:lnTo>
                  <a:pt x="0" y="5029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68" name="object 1068"/>
          <p:cNvSpPr/>
          <p:nvPr/>
        </p:nvSpPr>
        <p:spPr>
          <a:xfrm>
            <a:off x="8377844" y="4567844"/>
            <a:ext cx="0" cy="25977"/>
          </a:xfrm>
          <a:custGeom>
            <a:avLst/>
            <a:gdLst/>
            <a:ahLst/>
            <a:cxnLst/>
            <a:rect l="l" t="t" r="r" b="b"/>
            <a:pathLst>
              <a:path h="38100">
                <a:moveTo>
                  <a:pt x="0" y="0"/>
                </a:moveTo>
                <a:lnTo>
                  <a:pt x="0" y="3810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69" name="object 1069"/>
          <p:cNvSpPr/>
          <p:nvPr/>
        </p:nvSpPr>
        <p:spPr>
          <a:xfrm>
            <a:off x="8377844" y="4216630"/>
            <a:ext cx="0" cy="136381"/>
          </a:xfrm>
          <a:custGeom>
            <a:avLst/>
            <a:gdLst/>
            <a:ahLst/>
            <a:cxnLst/>
            <a:rect l="l" t="t" r="r" b="b"/>
            <a:pathLst>
              <a:path h="200025">
                <a:moveTo>
                  <a:pt x="0" y="0"/>
                </a:moveTo>
                <a:lnTo>
                  <a:pt x="0" y="19964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70" name="object 1070"/>
          <p:cNvSpPr/>
          <p:nvPr/>
        </p:nvSpPr>
        <p:spPr>
          <a:xfrm>
            <a:off x="8343553" y="5199610"/>
            <a:ext cx="34636" cy="0"/>
          </a:xfrm>
          <a:custGeom>
            <a:avLst/>
            <a:gdLst/>
            <a:ahLst/>
            <a:cxnLst/>
            <a:rect l="l" t="t" r="r" b="b"/>
            <a:pathLst>
              <a:path w="50800">
                <a:moveTo>
                  <a:pt x="5029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71" name="object 1071"/>
          <p:cNvSpPr/>
          <p:nvPr/>
        </p:nvSpPr>
        <p:spPr>
          <a:xfrm>
            <a:off x="8280169" y="5199610"/>
            <a:ext cx="39831" cy="0"/>
          </a:xfrm>
          <a:custGeom>
            <a:avLst/>
            <a:gdLst/>
            <a:ahLst/>
            <a:cxnLst/>
            <a:rect l="l" t="t" r="r" b="b"/>
            <a:pathLst>
              <a:path w="58420">
                <a:moveTo>
                  <a:pt x="5791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72" name="object 1072"/>
          <p:cNvSpPr/>
          <p:nvPr/>
        </p:nvSpPr>
        <p:spPr>
          <a:xfrm>
            <a:off x="8216784" y="5199610"/>
            <a:ext cx="39831" cy="0"/>
          </a:xfrm>
          <a:custGeom>
            <a:avLst/>
            <a:gdLst/>
            <a:ahLst/>
            <a:cxnLst/>
            <a:rect l="l" t="t" r="r" b="b"/>
            <a:pathLst>
              <a:path w="58420">
                <a:moveTo>
                  <a:pt x="5791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73" name="object 1073"/>
          <p:cNvSpPr/>
          <p:nvPr/>
        </p:nvSpPr>
        <p:spPr>
          <a:xfrm>
            <a:off x="8158596" y="5199610"/>
            <a:ext cx="34636" cy="0"/>
          </a:xfrm>
          <a:custGeom>
            <a:avLst/>
            <a:gdLst/>
            <a:ahLst/>
            <a:cxnLst/>
            <a:rect l="l" t="t" r="r" b="b"/>
            <a:pathLst>
              <a:path w="50800">
                <a:moveTo>
                  <a:pt x="5029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74" name="object 1074"/>
          <p:cNvSpPr/>
          <p:nvPr/>
        </p:nvSpPr>
        <p:spPr>
          <a:xfrm>
            <a:off x="8343553" y="4825538"/>
            <a:ext cx="34636" cy="0"/>
          </a:xfrm>
          <a:custGeom>
            <a:avLst/>
            <a:gdLst/>
            <a:ahLst/>
            <a:cxnLst/>
            <a:rect l="l" t="t" r="r" b="b"/>
            <a:pathLst>
              <a:path w="50800">
                <a:moveTo>
                  <a:pt x="5029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75" name="object 1075"/>
          <p:cNvSpPr/>
          <p:nvPr/>
        </p:nvSpPr>
        <p:spPr>
          <a:xfrm>
            <a:off x="8280169" y="4825538"/>
            <a:ext cx="39831" cy="0"/>
          </a:xfrm>
          <a:custGeom>
            <a:avLst/>
            <a:gdLst/>
            <a:ahLst/>
            <a:cxnLst/>
            <a:rect l="l" t="t" r="r" b="b"/>
            <a:pathLst>
              <a:path w="58420">
                <a:moveTo>
                  <a:pt x="5791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76" name="object 1076"/>
          <p:cNvSpPr/>
          <p:nvPr/>
        </p:nvSpPr>
        <p:spPr>
          <a:xfrm>
            <a:off x="8216784" y="4825538"/>
            <a:ext cx="39831" cy="0"/>
          </a:xfrm>
          <a:custGeom>
            <a:avLst/>
            <a:gdLst/>
            <a:ahLst/>
            <a:cxnLst/>
            <a:rect l="l" t="t" r="r" b="b"/>
            <a:pathLst>
              <a:path w="58420">
                <a:moveTo>
                  <a:pt x="5791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77" name="object 1077"/>
          <p:cNvSpPr/>
          <p:nvPr/>
        </p:nvSpPr>
        <p:spPr>
          <a:xfrm>
            <a:off x="8158596" y="4825538"/>
            <a:ext cx="34636" cy="0"/>
          </a:xfrm>
          <a:custGeom>
            <a:avLst/>
            <a:gdLst/>
            <a:ahLst/>
            <a:cxnLst/>
            <a:rect l="l" t="t" r="r" b="b"/>
            <a:pathLst>
              <a:path w="50800">
                <a:moveTo>
                  <a:pt x="5029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78" name="object 1078"/>
          <p:cNvSpPr/>
          <p:nvPr/>
        </p:nvSpPr>
        <p:spPr>
          <a:xfrm>
            <a:off x="8343553" y="4590703"/>
            <a:ext cx="34636" cy="0"/>
          </a:xfrm>
          <a:custGeom>
            <a:avLst/>
            <a:gdLst/>
            <a:ahLst/>
            <a:cxnLst/>
            <a:rect l="l" t="t" r="r" b="b"/>
            <a:pathLst>
              <a:path w="50800">
                <a:moveTo>
                  <a:pt x="5029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79" name="object 1079"/>
          <p:cNvSpPr/>
          <p:nvPr/>
        </p:nvSpPr>
        <p:spPr>
          <a:xfrm>
            <a:off x="8280169" y="4590703"/>
            <a:ext cx="39831" cy="0"/>
          </a:xfrm>
          <a:custGeom>
            <a:avLst/>
            <a:gdLst/>
            <a:ahLst/>
            <a:cxnLst/>
            <a:rect l="l" t="t" r="r" b="b"/>
            <a:pathLst>
              <a:path w="58420">
                <a:moveTo>
                  <a:pt x="5791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80" name="object 1080"/>
          <p:cNvSpPr/>
          <p:nvPr/>
        </p:nvSpPr>
        <p:spPr>
          <a:xfrm>
            <a:off x="8216784" y="4590703"/>
            <a:ext cx="39831" cy="0"/>
          </a:xfrm>
          <a:custGeom>
            <a:avLst/>
            <a:gdLst/>
            <a:ahLst/>
            <a:cxnLst/>
            <a:rect l="l" t="t" r="r" b="b"/>
            <a:pathLst>
              <a:path w="58420">
                <a:moveTo>
                  <a:pt x="5791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81" name="object 1081"/>
          <p:cNvSpPr/>
          <p:nvPr/>
        </p:nvSpPr>
        <p:spPr>
          <a:xfrm>
            <a:off x="8158596" y="4590703"/>
            <a:ext cx="34636" cy="0"/>
          </a:xfrm>
          <a:custGeom>
            <a:avLst/>
            <a:gdLst/>
            <a:ahLst/>
            <a:cxnLst/>
            <a:rect l="l" t="t" r="r" b="b"/>
            <a:pathLst>
              <a:path w="50800">
                <a:moveTo>
                  <a:pt x="5029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82" name="object 1082"/>
          <p:cNvSpPr/>
          <p:nvPr/>
        </p:nvSpPr>
        <p:spPr>
          <a:xfrm>
            <a:off x="8158596" y="4216630"/>
            <a:ext cx="219508" cy="0"/>
          </a:xfrm>
          <a:custGeom>
            <a:avLst/>
            <a:gdLst/>
            <a:ahLst/>
            <a:cxnLst/>
            <a:rect l="l" t="t" r="r" b="b"/>
            <a:pathLst>
              <a:path w="321945">
                <a:moveTo>
                  <a:pt x="32156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83" name="object 1083"/>
          <p:cNvSpPr/>
          <p:nvPr/>
        </p:nvSpPr>
        <p:spPr>
          <a:xfrm>
            <a:off x="8294716" y="4352751"/>
            <a:ext cx="83127" cy="38533"/>
          </a:xfrm>
          <a:custGeom>
            <a:avLst/>
            <a:gdLst/>
            <a:ahLst/>
            <a:cxnLst/>
            <a:rect l="l" t="t" r="r" b="b"/>
            <a:pathLst>
              <a:path w="121920" h="56514">
                <a:moveTo>
                  <a:pt x="0" y="56387"/>
                </a:moveTo>
                <a:lnTo>
                  <a:pt x="1219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84" name="object 1084"/>
          <p:cNvSpPr/>
          <p:nvPr/>
        </p:nvSpPr>
        <p:spPr>
          <a:xfrm>
            <a:off x="8283286" y="4391198"/>
            <a:ext cx="11690" cy="45893"/>
          </a:xfrm>
          <a:custGeom>
            <a:avLst/>
            <a:gdLst/>
            <a:ahLst/>
            <a:cxnLst/>
            <a:rect l="l" t="t" r="r" b="b"/>
            <a:pathLst>
              <a:path w="17145" h="67309">
                <a:moveTo>
                  <a:pt x="0" y="67055"/>
                </a:moveTo>
                <a:lnTo>
                  <a:pt x="1676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85" name="object 1085"/>
          <p:cNvSpPr/>
          <p:nvPr/>
        </p:nvSpPr>
        <p:spPr>
          <a:xfrm>
            <a:off x="8253151" y="4370416"/>
            <a:ext cx="30307" cy="66675"/>
          </a:xfrm>
          <a:custGeom>
            <a:avLst/>
            <a:gdLst/>
            <a:ahLst/>
            <a:cxnLst/>
            <a:rect l="l" t="t" r="r" b="b"/>
            <a:pathLst>
              <a:path w="44450" h="97790">
                <a:moveTo>
                  <a:pt x="0" y="0"/>
                </a:moveTo>
                <a:lnTo>
                  <a:pt x="44196" y="9753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86" name="object 1086"/>
          <p:cNvSpPr/>
          <p:nvPr/>
        </p:nvSpPr>
        <p:spPr>
          <a:xfrm>
            <a:off x="8241722" y="4370416"/>
            <a:ext cx="11690" cy="45893"/>
          </a:xfrm>
          <a:custGeom>
            <a:avLst/>
            <a:gdLst/>
            <a:ahLst/>
            <a:cxnLst/>
            <a:rect l="l" t="t" r="r" b="b"/>
            <a:pathLst>
              <a:path w="17145" h="67310">
                <a:moveTo>
                  <a:pt x="0" y="67055"/>
                </a:moveTo>
                <a:lnTo>
                  <a:pt x="1676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87" name="object 1087"/>
          <p:cNvSpPr/>
          <p:nvPr/>
        </p:nvSpPr>
        <p:spPr>
          <a:xfrm>
            <a:off x="8158596" y="4416135"/>
            <a:ext cx="83127" cy="38533"/>
          </a:xfrm>
          <a:custGeom>
            <a:avLst/>
            <a:gdLst/>
            <a:ahLst/>
            <a:cxnLst/>
            <a:rect l="l" t="t" r="r" b="b"/>
            <a:pathLst>
              <a:path w="121920" h="56515">
                <a:moveTo>
                  <a:pt x="0" y="56387"/>
                </a:moveTo>
                <a:lnTo>
                  <a:pt x="1219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88" name="object 1088"/>
          <p:cNvSpPr/>
          <p:nvPr/>
        </p:nvSpPr>
        <p:spPr>
          <a:xfrm>
            <a:off x="8158596" y="4437957"/>
            <a:ext cx="37666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5486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89" name="object 1089"/>
          <p:cNvSpPr/>
          <p:nvPr/>
        </p:nvSpPr>
        <p:spPr>
          <a:xfrm>
            <a:off x="8213667" y="4405745"/>
            <a:ext cx="30307" cy="0"/>
          </a:xfrm>
          <a:custGeom>
            <a:avLst/>
            <a:gdLst/>
            <a:ahLst/>
            <a:cxnLst/>
            <a:rect l="l" t="t" r="r" b="b"/>
            <a:pathLst>
              <a:path w="44450">
                <a:moveTo>
                  <a:pt x="4419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90" name="object 1090"/>
          <p:cNvSpPr/>
          <p:nvPr/>
        </p:nvSpPr>
        <p:spPr>
          <a:xfrm>
            <a:off x="8158594" y="4405745"/>
            <a:ext cx="31173" cy="0"/>
          </a:xfrm>
          <a:custGeom>
            <a:avLst/>
            <a:gdLst/>
            <a:ahLst/>
            <a:cxnLst/>
            <a:rect l="l" t="t" r="r" b="b"/>
            <a:pathLst>
              <a:path w="45720">
                <a:moveTo>
                  <a:pt x="457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91" name="object 1091"/>
          <p:cNvSpPr/>
          <p:nvPr/>
        </p:nvSpPr>
        <p:spPr>
          <a:xfrm>
            <a:off x="8269777" y="4405745"/>
            <a:ext cx="22080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32003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92" name="object 1092"/>
          <p:cNvSpPr/>
          <p:nvPr/>
        </p:nvSpPr>
        <p:spPr>
          <a:xfrm>
            <a:off x="8217822" y="4374573"/>
            <a:ext cx="34636" cy="0"/>
          </a:xfrm>
          <a:custGeom>
            <a:avLst/>
            <a:gdLst/>
            <a:ahLst/>
            <a:cxnLst/>
            <a:rect l="l" t="t" r="r" b="b"/>
            <a:pathLst>
              <a:path w="50800">
                <a:moveTo>
                  <a:pt x="5029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93" name="object 1093"/>
          <p:cNvSpPr/>
          <p:nvPr/>
        </p:nvSpPr>
        <p:spPr>
          <a:xfrm>
            <a:off x="8158596" y="4374573"/>
            <a:ext cx="34636" cy="0"/>
          </a:xfrm>
          <a:custGeom>
            <a:avLst/>
            <a:gdLst/>
            <a:ahLst/>
            <a:cxnLst/>
            <a:rect l="l" t="t" r="r" b="b"/>
            <a:pathLst>
              <a:path w="50800">
                <a:moveTo>
                  <a:pt x="5029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94" name="object 1094"/>
          <p:cNvSpPr/>
          <p:nvPr/>
        </p:nvSpPr>
        <p:spPr>
          <a:xfrm>
            <a:off x="8304067" y="4374573"/>
            <a:ext cx="25977" cy="0"/>
          </a:xfrm>
          <a:custGeom>
            <a:avLst/>
            <a:gdLst/>
            <a:ahLst/>
            <a:cxnLst/>
            <a:rect l="l" t="t" r="r" b="b"/>
            <a:pathLst>
              <a:path w="38100">
                <a:moveTo>
                  <a:pt x="3810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95" name="object 1095"/>
          <p:cNvSpPr/>
          <p:nvPr/>
        </p:nvSpPr>
        <p:spPr>
          <a:xfrm>
            <a:off x="8255230" y="4374573"/>
            <a:ext cx="25111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3657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96" name="object 1096"/>
          <p:cNvSpPr/>
          <p:nvPr/>
        </p:nvSpPr>
        <p:spPr>
          <a:xfrm>
            <a:off x="8343553" y="4343400"/>
            <a:ext cx="34636" cy="0"/>
          </a:xfrm>
          <a:custGeom>
            <a:avLst/>
            <a:gdLst/>
            <a:ahLst/>
            <a:cxnLst/>
            <a:rect l="l" t="t" r="r" b="b"/>
            <a:pathLst>
              <a:path w="50800">
                <a:moveTo>
                  <a:pt x="5029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97" name="object 1097"/>
          <p:cNvSpPr/>
          <p:nvPr/>
        </p:nvSpPr>
        <p:spPr>
          <a:xfrm>
            <a:off x="8280169" y="4343400"/>
            <a:ext cx="39831" cy="0"/>
          </a:xfrm>
          <a:custGeom>
            <a:avLst/>
            <a:gdLst/>
            <a:ahLst/>
            <a:cxnLst/>
            <a:rect l="l" t="t" r="r" b="b"/>
            <a:pathLst>
              <a:path w="58420">
                <a:moveTo>
                  <a:pt x="5791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98" name="object 1098"/>
          <p:cNvSpPr/>
          <p:nvPr/>
        </p:nvSpPr>
        <p:spPr>
          <a:xfrm>
            <a:off x="8216784" y="4343400"/>
            <a:ext cx="39831" cy="0"/>
          </a:xfrm>
          <a:custGeom>
            <a:avLst/>
            <a:gdLst/>
            <a:ahLst/>
            <a:cxnLst/>
            <a:rect l="l" t="t" r="r" b="b"/>
            <a:pathLst>
              <a:path w="58420">
                <a:moveTo>
                  <a:pt x="5791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99" name="object 1099"/>
          <p:cNvSpPr/>
          <p:nvPr/>
        </p:nvSpPr>
        <p:spPr>
          <a:xfrm>
            <a:off x="8158596" y="4343400"/>
            <a:ext cx="34636" cy="0"/>
          </a:xfrm>
          <a:custGeom>
            <a:avLst/>
            <a:gdLst/>
            <a:ahLst/>
            <a:cxnLst/>
            <a:rect l="l" t="t" r="r" b="b"/>
            <a:pathLst>
              <a:path w="50800">
                <a:moveTo>
                  <a:pt x="5029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00" name="object 1100"/>
          <p:cNvSpPr/>
          <p:nvPr/>
        </p:nvSpPr>
        <p:spPr>
          <a:xfrm>
            <a:off x="8343553" y="4312227"/>
            <a:ext cx="34636" cy="0"/>
          </a:xfrm>
          <a:custGeom>
            <a:avLst/>
            <a:gdLst/>
            <a:ahLst/>
            <a:cxnLst/>
            <a:rect l="l" t="t" r="r" b="b"/>
            <a:pathLst>
              <a:path w="50800">
                <a:moveTo>
                  <a:pt x="5029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01" name="object 1101"/>
          <p:cNvSpPr/>
          <p:nvPr/>
        </p:nvSpPr>
        <p:spPr>
          <a:xfrm>
            <a:off x="8280169" y="4312227"/>
            <a:ext cx="39831" cy="0"/>
          </a:xfrm>
          <a:custGeom>
            <a:avLst/>
            <a:gdLst/>
            <a:ahLst/>
            <a:cxnLst/>
            <a:rect l="l" t="t" r="r" b="b"/>
            <a:pathLst>
              <a:path w="58420">
                <a:moveTo>
                  <a:pt x="5791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02" name="object 1102"/>
          <p:cNvSpPr/>
          <p:nvPr/>
        </p:nvSpPr>
        <p:spPr>
          <a:xfrm>
            <a:off x="8216784" y="4312227"/>
            <a:ext cx="39831" cy="0"/>
          </a:xfrm>
          <a:custGeom>
            <a:avLst/>
            <a:gdLst/>
            <a:ahLst/>
            <a:cxnLst/>
            <a:rect l="l" t="t" r="r" b="b"/>
            <a:pathLst>
              <a:path w="58420">
                <a:moveTo>
                  <a:pt x="5791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03" name="object 1103"/>
          <p:cNvSpPr/>
          <p:nvPr/>
        </p:nvSpPr>
        <p:spPr>
          <a:xfrm>
            <a:off x="8158596" y="4312227"/>
            <a:ext cx="34636" cy="0"/>
          </a:xfrm>
          <a:custGeom>
            <a:avLst/>
            <a:gdLst/>
            <a:ahLst/>
            <a:cxnLst/>
            <a:rect l="l" t="t" r="r" b="b"/>
            <a:pathLst>
              <a:path w="50800">
                <a:moveTo>
                  <a:pt x="5029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04" name="object 1104"/>
          <p:cNvSpPr/>
          <p:nvPr/>
        </p:nvSpPr>
        <p:spPr>
          <a:xfrm>
            <a:off x="8343553" y="4281054"/>
            <a:ext cx="34636" cy="0"/>
          </a:xfrm>
          <a:custGeom>
            <a:avLst/>
            <a:gdLst/>
            <a:ahLst/>
            <a:cxnLst/>
            <a:rect l="l" t="t" r="r" b="b"/>
            <a:pathLst>
              <a:path w="50800">
                <a:moveTo>
                  <a:pt x="5029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05" name="object 1105"/>
          <p:cNvSpPr/>
          <p:nvPr/>
        </p:nvSpPr>
        <p:spPr>
          <a:xfrm>
            <a:off x="8280169" y="4281054"/>
            <a:ext cx="39831" cy="0"/>
          </a:xfrm>
          <a:custGeom>
            <a:avLst/>
            <a:gdLst/>
            <a:ahLst/>
            <a:cxnLst/>
            <a:rect l="l" t="t" r="r" b="b"/>
            <a:pathLst>
              <a:path w="58420">
                <a:moveTo>
                  <a:pt x="5791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06" name="object 1106"/>
          <p:cNvSpPr/>
          <p:nvPr/>
        </p:nvSpPr>
        <p:spPr>
          <a:xfrm>
            <a:off x="8216784" y="4281054"/>
            <a:ext cx="39831" cy="0"/>
          </a:xfrm>
          <a:custGeom>
            <a:avLst/>
            <a:gdLst/>
            <a:ahLst/>
            <a:cxnLst/>
            <a:rect l="l" t="t" r="r" b="b"/>
            <a:pathLst>
              <a:path w="58420">
                <a:moveTo>
                  <a:pt x="5791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07" name="object 1107"/>
          <p:cNvSpPr/>
          <p:nvPr/>
        </p:nvSpPr>
        <p:spPr>
          <a:xfrm>
            <a:off x="8158596" y="4281054"/>
            <a:ext cx="34636" cy="0"/>
          </a:xfrm>
          <a:custGeom>
            <a:avLst/>
            <a:gdLst/>
            <a:ahLst/>
            <a:cxnLst/>
            <a:rect l="l" t="t" r="r" b="b"/>
            <a:pathLst>
              <a:path w="50800">
                <a:moveTo>
                  <a:pt x="5029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08" name="object 1108"/>
          <p:cNvSpPr/>
          <p:nvPr/>
        </p:nvSpPr>
        <p:spPr>
          <a:xfrm>
            <a:off x="8343553" y="4249881"/>
            <a:ext cx="34636" cy="0"/>
          </a:xfrm>
          <a:custGeom>
            <a:avLst/>
            <a:gdLst/>
            <a:ahLst/>
            <a:cxnLst/>
            <a:rect l="l" t="t" r="r" b="b"/>
            <a:pathLst>
              <a:path w="50800">
                <a:moveTo>
                  <a:pt x="5029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09" name="object 1109"/>
          <p:cNvSpPr/>
          <p:nvPr/>
        </p:nvSpPr>
        <p:spPr>
          <a:xfrm>
            <a:off x="8280169" y="4249881"/>
            <a:ext cx="39831" cy="0"/>
          </a:xfrm>
          <a:custGeom>
            <a:avLst/>
            <a:gdLst/>
            <a:ahLst/>
            <a:cxnLst/>
            <a:rect l="l" t="t" r="r" b="b"/>
            <a:pathLst>
              <a:path w="58420">
                <a:moveTo>
                  <a:pt x="5791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10" name="object 1110"/>
          <p:cNvSpPr/>
          <p:nvPr/>
        </p:nvSpPr>
        <p:spPr>
          <a:xfrm>
            <a:off x="8216784" y="4249881"/>
            <a:ext cx="39831" cy="0"/>
          </a:xfrm>
          <a:custGeom>
            <a:avLst/>
            <a:gdLst/>
            <a:ahLst/>
            <a:cxnLst/>
            <a:rect l="l" t="t" r="r" b="b"/>
            <a:pathLst>
              <a:path w="58420">
                <a:moveTo>
                  <a:pt x="5791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11" name="object 1111"/>
          <p:cNvSpPr/>
          <p:nvPr/>
        </p:nvSpPr>
        <p:spPr>
          <a:xfrm>
            <a:off x="8158596" y="4249881"/>
            <a:ext cx="34636" cy="0"/>
          </a:xfrm>
          <a:custGeom>
            <a:avLst/>
            <a:gdLst/>
            <a:ahLst/>
            <a:cxnLst/>
            <a:rect l="l" t="t" r="r" b="b"/>
            <a:pathLst>
              <a:path w="50800">
                <a:moveTo>
                  <a:pt x="5029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12" name="object 1112"/>
          <p:cNvSpPr/>
          <p:nvPr/>
        </p:nvSpPr>
        <p:spPr>
          <a:xfrm>
            <a:off x="8343553" y="4218709"/>
            <a:ext cx="34636" cy="0"/>
          </a:xfrm>
          <a:custGeom>
            <a:avLst/>
            <a:gdLst/>
            <a:ahLst/>
            <a:cxnLst/>
            <a:rect l="l" t="t" r="r" b="b"/>
            <a:pathLst>
              <a:path w="50800">
                <a:moveTo>
                  <a:pt x="5029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13" name="object 1113"/>
          <p:cNvSpPr/>
          <p:nvPr/>
        </p:nvSpPr>
        <p:spPr>
          <a:xfrm>
            <a:off x="8280169" y="4218709"/>
            <a:ext cx="39831" cy="0"/>
          </a:xfrm>
          <a:custGeom>
            <a:avLst/>
            <a:gdLst/>
            <a:ahLst/>
            <a:cxnLst/>
            <a:rect l="l" t="t" r="r" b="b"/>
            <a:pathLst>
              <a:path w="58420">
                <a:moveTo>
                  <a:pt x="5791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14" name="object 1114"/>
          <p:cNvSpPr/>
          <p:nvPr/>
        </p:nvSpPr>
        <p:spPr>
          <a:xfrm>
            <a:off x="8216784" y="4218709"/>
            <a:ext cx="39831" cy="0"/>
          </a:xfrm>
          <a:custGeom>
            <a:avLst/>
            <a:gdLst/>
            <a:ahLst/>
            <a:cxnLst/>
            <a:rect l="l" t="t" r="r" b="b"/>
            <a:pathLst>
              <a:path w="58420">
                <a:moveTo>
                  <a:pt x="5791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15" name="object 1115"/>
          <p:cNvSpPr/>
          <p:nvPr/>
        </p:nvSpPr>
        <p:spPr>
          <a:xfrm>
            <a:off x="8158596" y="4218709"/>
            <a:ext cx="34636" cy="0"/>
          </a:xfrm>
          <a:custGeom>
            <a:avLst/>
            <a:gdLst/>
            <a:ahLst/>
            <a:cxnLst/>
            <a:rect l="l" t="t" r="r" b="b"/>
            <a:pathLst>
              <a:path w="50800">
                <a:moveTo>
                  <a:pt x="5029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16" name="object 1116"/>
          <p:cNvSpPr/>
          <p:nvPr/>
        </p:nvSpPr>
        <p:spPr>
          <a:xfrm>
            <a:off x="8343553" y="5168437"/>
            <a:ext cx="34636" cy="0"/>
          </a:xfrm>
          <a:custGeom>
            <a:avLst/>
            <a:gdLst/>
            <a:ahLst/>
            <a:cxnLst/>
            <a:rect l="l" t="t" r="r" b="b"/>
            <a:pathLst>
              <a:path w="50800">
                <a:moveTo>
                  <a:pt x="5029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17" name="object 1117"/>
          <p:cNvSpPr/>
          <p:nvPr/>
        </p:nvSpPr>
        <p:spPr>
          <a:xfrm>
            <a:off x="8280169" y="5168437"/>
            <a:ext cx="39831" cy="0"/>
          </a:xfrm>
          <a:custGeom>
            <a:avLst/>
            <a:gdLst/>
            <a:ahLst/>
            <a:cxnLst/>
            <a:rect l="l" t="t" r="r" b="b"/>
            <a:pathLst>
              <a:path w="58420">
                <a:moveTo>
                  <a:pt x="5791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18" name="object 1118"/>
          <p:cNvSpPr/>
          <p:nvPr/>
        </p:nvSpPr>
        <p:spPr>
          <a:xfrm>
            <a:off x="8216784" y="5168437"/>
            <a:ext cx="39831" cy="0"/>
          </a:xfrm>
          <a:custGeom>
            <a:avLst/>
            <a:gdLst/>
            <a:ahLst/>
            <a:cxnLst/>
            <a:rect l="l" t="t" r="r" b="b"/>
            <a:pathLst>
              <a:path w="58420">
                <a:moveTo>
                  <a:pt x="5791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19" name="object 1119"/>
          <p:cNvSpPr/>
          <p:nvPr/>
        </p:nvSpPr>
        <p:spPr>
          <a:xfrm>
            <a:off x="8158596" y="5168437"/>
            <a:ext cx="34636" cy="0"/>
          </a:xfrm>
          <a:custGeom>
            <a:avLst/>
            <a:gdLst/>
            <a:ahLst/>
            <a:cxnLst/>
            <a:rect l="l" t="t" r="r" b="b"/>
            <a:pathLst>
              <a:path w="50800">
                <a:moveTo>
                  <a:pt x="5029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20" name="object 1120"/>
          <p:cNvSpPr/>
          <p:nvPr/>
        </p:nvSpPr>
        <p:spPr>
          <a:xfrm>
            <a:off x="8343553" y="5137265"/>
            <a:ext cx="34636" cy="0"/>
          </a:xfrm>
          <a:custGeom>
            <a:avLst/>
            <a:gdLst/>
            <a:ahLst/>
            <a:cxnLst/>
            <a:rect l="l" t="t" r="r" b="b"/>
            <a:pathLst>
              <a:path w="50800">
                <a:moveTo>
                  <a:pt x="5029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21" name="object 1121"/>
          <p:cNvSpPr/>
          <p:nvPr/>
        </p:nvSpPr>
        <p:spPr>
          <a:xfrm>
            <a:off x="8280169" y="5137265"/>
            <a:ext cx="39831" cy="0"/>
          </a:xfrm>
          <a:custGeom>
            <a:avLst/>
            <a:gdLst/>
            <a:ahLst/>
            <a:cxnLst/>
            <a:rect l="l" t="t" r="r" b="b"/>
            <a:pathLst>
              <a:path w="58420">
                <a:moveTo>
                  <a:pt x="5791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22" name="object 1122"/>
          <p:cNvSpPr/>
          <p:nvPr/>
        </p:nvSpPr>
        <p:spPr>
          <a:xfrm>
            <a:off x="8216784" y="5137265"/>
            <a:ext cx="39831" cy="0"/>
          </a:xfrm>
          <a:custGeom>
            <a:avLst/>
            <a:gdLst/>
            <a:ahLst/>
            <a:cxnLst/>
            <a:rect l="l" t="t" r="r" b="b"/>
            <a:pathLst>
              <a:path w="58420">
                <a:moveTo>
                  <a:pt x="5791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23" name="object 1123"/>
          <p:cNvSpPr/>
          <p:nvPr/>
        </p:nvSpPr>
        <p:spPr>
          <a:xfrm>
            <a:off x="8158596" y="5137265"/>
            <a:ext cx="34636" cy="0"/>
          </a:xfrm>
          <a:custGeom>
            <a:avLst/>
            <a:gdLst/>
            <a:ahLst/>
            <a:cxnLst/>
            <a:rect l="l" t="t" r="r" b="b"/>
            <a:pathLst>
              <a:path w="50800">
                <a:moveTo>
                  <a:pt x="5029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24" name="object 1124"/>
          <p:cNvSpPr/>
          <p:nvPr/>
        </p:nvSpPr>
        <p:spPr>
          <a:xfrm>
            <a:off x="8343553" y="5106091"/>
            <a:ext cx="34636" cy="0"/>
          </a:xfrm>
          <a:custGeom>
            <a:avLst/>
            <a:gdLst/>
            <a:ahLst/>
            <a:cxnLst/>
            <a:rect l="l" t="t" r="r" b="b"/>
            <a:pathLst>
              <a:path w="50800">
                <a:moveTo>
                  <a:pt x="5029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25" name="object 1125"/>
          <p:cNvSpPr/>
          <p:nvPr/>
        </p:nvSpPr>
        <p:spPr>
          <a:xfrm>
            <a:off x="8280169" y="5106091"/>
            <a:ext cx="39831" cy="0"/>
          </a:xfrm>
          <a:custGeom>
            <a:avLst/>
            <a:gdLst/>
            <a:ahLst/>
            <a:cxnLst/>
            <a:rect l="l" t="t" r="r" b="b"/>
            <a:pathLst>
              <a:path w="58420">
                <a:moveTo>
                  <a:pt x="5791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26" name="object 1126"/>
          <p:cNvSpPr/>
          <p:nvPr/>
        </p:nvSpPr>
        <p:spPr>
          <a:xfrm>
            <a:off x="8216784" y="5106091"/>
            <a:ext cx="39831" cy="0"/>
          </a:xfrm>
          <a:custGeom>
            <a:avLst/>
            <a:gdLst/>
            <a:ahLst/>
            <a:cxnLst/>
            <a:rect l="l" t="t" r="r" b="b"/>
            <a:pathLst>
              <a:path w="58420">
                <a:moveTo>
                  <a:pt x="5791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27" name="object 1127"/>
          <p:cNvSpPr/>
          <p:nvPr/>
        </p:nvSpPr>
        <p:spPr>
          <a:xfrm>
            <a:off x="8158596" y="5106091"/>
            <a:ext cx="34636" cy="0"/>
          </a:xfrm>
          <a:custGeom>
            <a:avLst/>
            <a:gdLst/>
            <a:ahLst/>
            <a:cxnLst/>
            <a:rect l="l" t="t" r="r" b="b"/>
            <a:pathLst>
              <a:path w="50800">
                <a:moveTo>
                  <a:pt x="5029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28" name="object 1128"/>
          <p:cNvSpPr/>
          <p:nvPr/>
        </p:nvSpPr>
        <p:spPr>
          <a:xfrm>
            <a:off x="8343553" y="5074920"/>
            <a:ext cx="34636" cy="0"/>
          </a:xfrm>
          <a:custGeom>
            <a:avLst/>
            <a:gdLst/>
            <a:ahLst/>
            <a:cxnLst/>
            <a:rect l="l" t="t" r="r" b="b"/>
            <a:pathLst>
              <a:path w="50800">
                <a:moveTo>
                  <a:pt x="5029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29" name="object 1129"/>
          <p:cNvSpPr/>
          <p:nvPr/>
        </p:nvSpPr>
        <p:spPr>
          <a:xfrm>
            <a:off x="8280169" y="5074920"/>
            <a:ext cx="39831" cy="0"/>
          </a:xfrm>
          <a:custGeom>
            <a:avLst/>
            <a:gdLst/>
            <a:ahLst/>
            <a:cxnLst/>
            <a:rect l="l" t="t" r="r" b="b"/>
            <a:pathLst>
              <a:path w="58420">
                <a:moveTo>
                  <a:pt x="5791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30" name="object 1130"/>
          <p:cNvSpPr/>
          <p:nvPr/>
        </p:nvSpPr>
        <p:spPr>
          <a:xfrm>
            <a:off x="8216784" y="5074920"/>
            <a:ext cx="39831" cy="0"/>
          </a:xfrm>
          <a:custGeom>
            <a:avLst/>
            <a:gdLst/>
            <a:ahLst/>
            <a:cxnLst/>
            <a:rect l="l" t="t" r="r" b="b"/>
            <a:pathLst>
              <a:path w="58420">
                <a:moveTo>
                  <a:pt x="5791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31" name="object 1131"/>
          <p:cNvSpPr/>
          <p:nvPr/>
        </p:nvSpPr>
        <p:spPr>
          <a:xfrm>
            <a:off x="8158596" y="5074920"/>
            <a:ext cx="34636" cy="0"/>
          </a:xfrm>
          <a:custGeom>
            <a:avLst/>
            <a:gdLst/>
            <a:ahLst/>
            <a:cxnLst/>
            <a:rect l="l" t="t" r="r" b="b"/>
            <a:pathLst>
              <a:path w="50800">
                <a:moveTo>
                  <a:pt x="5029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32" name="object 1132"/>
          <p:cNvSpPr/>
          <p:nvPr/>
        </p:nvSpPr>
        <p:spPr>
          <a:xfrm>
            <a:off x="8343553" y="5043747"/>
            <a:ext cx="34636" cy="0"/>
          </a:xfrm>
          <a:custGeom>
            <a:avLst/>
            <a:gdLst/>
            <a:ahLst/>
            <a:cxnLst/>
            <a:rect l="l" t="t" r="r" b="b"/>
            <a:pathLst>
              <a:path w="50800">
                <a:moveTo>
                  <a:pt x="5029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33" name="object 1133"/>
          <p:cNvSpPr/>
          <p:nvPr/>
        </p:nvSpPr>
        <p:spPr>
          <a:xfrm>
            <a:off x="8280169" y="5043747"/>
            <a:ext cx="39831" cy="0"/>
          </a:xfrm>
          <a:custGeom>
            <a:avLst/>
            <a:gdLst/>
            <a:ahLst/>
            <a:cxnLst/>
            <a:rect l="l" t="t" r="r" b="b"/>
            <a:pathLst>
              <a:path w="58420">
                <a:moveTo>
                  <a:pt x="5791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34" name="object 1134"/>
          <p:cNvSpPr/>
          <p:nvPr/>
        </p:nvSpPr>
        <p:spPr>
          <a:xfrm>
            <a:off x="8216784" y="5043747"/>
            <a:ext cx="39831" cy="0"/>
          </a:xfrm>
          <a:custGeom>
            <a:avLst/>
            <a:gdLst/>
            <a:ahLst/>
            <a:cxnLst/>
            <a:rect l="l" t="t" r="r" b="b"/>
            <a:pathLst>
              <a:path w="58420">
                <a:moveTo>
                  <a:pt x="5791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35" name="object 1135"/>
          <p:cNvSpPr/>
          <p:nvPr/>
        </p:nvSpPr>
        <p:spPr>
          <a:xfrm>
            <a:off x="8158596" y="5043747"/>
            <a:ext cx="34636" cy="0"/>
          </a:xfrm>
          <a:custGeom>
            <a:avLst/>
            <a:gdLst/>
            <a:ahLst/>
            <a:cxnLst/>
            <a:rect l="l" t="t" r="r" b="b"/>
            <a:pathLst>
              <a:path w="50800">
                <a:moveTo>
                  <a:pt x="5029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36" name="object 1136"/>
          <p:cNvSpPr/>
          <p:nvPr/>
        </p:nvSpPr>
        <p:spPr>
          <a:xfrm>
            <a:off x="8343553" y="5012573"/>
            <a:ext cx="34636" cy="0"/>
          </a:xfrm>
          <a:custGeom>
            <a:avLst/>
            <a:gdLst/>
            <a:ahLst/>
            <a:cxnLst/>
            <a:rect l="l" t="t" r="r" b="b"/>
            <a:pathLst>
              <a:path w="50800">
                <a:moveTo>
                  <a:pt x="5029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37" name="object 1137"/>
          <p:cNvSpPr/>
          <p:nvPr/>
        </p:nvSpPr>
        <p:spPr>
          <a:xfrm>
            <a:off x="8280169" y="5012573"/>
            <a:ext cx="39831" cy="0"/>
          </a:xfrm>
          <a:custGeom>
            <a:avLst/>
            <a:gdLst/>
            <a:ahLst/>
            <a:cxnLst/>
            <a:rect l="l" t="t" r="r" b="b"/>
            <a:pathLst>
              <a:path w="58420">
                <a:moveTo>
                  <a:pt x="5791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38" name="object 1138"/>
          <p:cNvSpPr/>
          <p:nvPr/>
        </p:nvSpPr>
        <p:spPr>
          <a:xfrm>
            <a:off x="8216784" y="5012573"/>
            <a:ext cx="39831" cy="0"/>
          </a:xfrm>
          <a:custGeom>
            <a:avLst/>
            <a:gdLst/>
            <a:ahLst/>
            <a:cxnLst/>
            <a:rect l="l" t="t" r="r" b="b"/>
            <a:pathLst>
              <a:path w="58420">
                <a:moveTo>
                  <a:pt x="5791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39" name="object 1139"/>
          <p:cNvSpPr/>
          <p:nvPr/>
        </p:nvSpPr>
        <p:spPr>
          <a:xfrm>
            <a:off x="8158596" y="5012573"/>
            <a:ext cx="34636" cy="0"/>
          </a:xfrm>
          <a:custGeom>
            <a:avLst/>
            <a:gdLst/>
            <a:ahLst/>
            <a:cxnLst/>
            <a:rect l="l" t="t" r="r" b="b"/>
            <a:pathLst>
              <a:path w="50800">
                <a:moveTo>
                  <a:pt x="5029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40" name="object 1140"/>
          <p:cNvSpPr/>
          <p:nvPr/>
        </p:nvSpPr>
        <p:spPr>
          <a:xfrm>
            <a:off x="8343553" y="4981402"/>
            <a:ext cx="34636" cy="0"/>
          </a:xfrm>
          <a:custGeom>
            <a:avLst/>
            <a:gdLst/>
            <a:ahLst/>
            <a:cxnLst/>
            <a:rect l="l" t="t" r="r" b="b"/>
            <a:pathLst>
              <a:path w="50800">
                <a:moveTo>
                  <a:pt x="5029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41" name="object 1141"/>
          <p:cNvSpPr/>
          <p:nvPr/>
        </p:nvSpPr>
        <p:spPr>
          <a:xfrm>
            <a:off x="8280169" y="4981402"/>
            <a:ext cx="39831" cy="0"/>
          </a:xfrm>
          <a:custGeom>
            <a:avLst/>
            <a:gdLst/>
            <a:ahLst/>
            <a:cxnLst/>
            <a:rect l="l" t="t" r="r" b="b"/>
            <a:pathLst>
              <a:path w="58420">
                <a:moveTo>
                  <a:pt x="5791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42" name="object 1142"/>
          <p:cNvSpPr/>
          <p:nvPr/>
        </p:nvSpPr>
        <p:spPr>
          <a:xfrm>
            <a:off x="8216784" y="4981402"/>
            <a:ext cx="39831" cy="0"/>
          </a:xfrm>
          <a:custGeom>
            <a:avLst/>
            <a:gdLst/>
            <a:ahLst/>
            <a:cxnLst/>
            <a:rect l="l" t="t" r="r" b="b"/>
            <a:pathLst>
              <a:path w="58420">
                <a:moveTo>
                  <a:pt x="5791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43" name="object 1143"/>
          <p:cNvSpPr/>
          <p:nvPr/>
        </p:nvSpPr>
        <p:spPr>
          <a:xfrm>
            <a:off x="8158596" y="4981402"/>
            <a:ext cx="34636" cy="0"/>
          </a:xfrm>
          <a:custGeom>
            <a:avLst/>
            <a:gdLst/>
            <a:ahLst/>
            <a:cxnLst/>
            <a:rect l="l" t="t" r="r" b="b"/>
            <a:pathLst>
              <a:path w="50800">
                <a:moveTo>
                  <a:pt x="5029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44" name="object 1144"/>
          <p:cNvSpPr/>
          <p:nvPr/>
        </p:nvSpPr>
        <p:spPr>
          <a:xfrm>
            <a:off x="8343553" y="4950228"/>
            <a:ext cx="34636" cy="0"/>
          </a:xfrm>
          <a:custGeom>
            <a:avLst/>
            <a:gdLst/>
            <a:ahLst/>
            <a:cxnLst/>
            <a:rect l="l" t="t" r="r" b="b"/>
            <a:pathLst>
              <a:path w="50800">
                <a:moveTo>
                  <a:pt x="5029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45" name="object 1145"/>
          <p:cNvSpPr/>
          <p:nvPr/>
        </p:nvSpPr>
        <p:spPr>
          <a:xfrm>
            <a:off x="8280169" y="4950228"/>
            <a:ext cx="39831" cy="0"/>
          </a:xfrm>
          <a:custGeom>
            <a:avLst/>
            <a:gdLst/>
            <a:ahLst/>
            <a:cxnLst/>
            <a:rect l="l" t="t" r="r" b="b"/>
            <a:pathLst>
              <a:path w="58420">
                <a:moveTo>
                  <a:pt x="5791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46" name="object 1146"/>
          <p:cNvSpPr/>
          <p:nvPr/>
        </p:nvSpPr>
        <p:spPr>
          <a:xfrm>
            <a:off x="8216784" y="4950228"/>
            <a:ext cx="39831" cy="0"/>
          </a:xfrm>
          <a:custGeom>
            <a:avLst/>
            <a:gdLst/>
            <a:ahLst/>
            <a:cxnLst/>
            <a:rect l="l" t="t" r="r" b="b"/>
            <a:pathLst>
              <a:path w="58420">
                <a:moveTo>
                  <a:pt x="5791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47" name="object 1147"/>
          <p:cNvSpPr/>
          <p:nvPr/>
        </p:nvSpPr>
        <p:spPr>
          <a:xfrm>
            <a:off x="8158596" y="4950228"/>
            <a:ext cx="34636" cy="0"/>
          </a:xfrm>
          <a:custGeom>
            <a:avLst/>
            <a:gdLst/>
            <a:ahLst/>
            <a:cxnLst/>
            <a:rect l="l" t="t" r="r" b="b"/>
            <a:pathLst>
              <a:path w="50800">
                <a:moveTo>
                  <a:pt x="5029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48" name="object 1148"/>
          <p:cNvSpPr/>
          <p:nvPr/>
        </p:nvSpPr>
        <p:spPr>
          <a:xfrm>
            <a:off x="8343553" y="4919056"/>
            <a:ext cx="34636" cy="0"/>
          </a:xfrm>
          <a:custGeom>
            <a:avLst/>
            <a:gdLst/>
            <a:ahLst/>
            <a:cxnLst/>
            <a:rect l="l" t="t" r="r" b="b"/>
            <a:pathLst>
              <a:path w="50800">
                <a:moveTo>
                  <a:pt x="5029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49" name="object 1149"/>
          <p:cNvSpPr/>
          <p:nvPr/>
        </p:nvSpPr>
        <p:spPr>
          <a:xfrm>
            <a:off x="8280169" y="4919056"/>
            <a:ext cx="39831" cy="0"/>
          </a:xfrm>
          <a:custGeom>
            <a:avLst/>
            <a:gdLst/>
            <a:ahLst/>
            <a:cxnLst/>
            <a:rect l="l" t="t" r="r" b="b"/>
            <a:pathLst>
              <a:path w="58420">
                <a:moveTo>
                  <a:pt x="5791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50" name="object 1150"/>
          <p:cNvSpPr/>
          <p:nvPr/>
        </p:nvSpPr>
        <p:spPr>
          <a:xfrm>
            <a:off x="8216784" y="4919056"/>
            <a:ext cx="39831" cy="0"/>
          </a:xfrm>
          <a:custGeom>
            <a:avLst/>
            <a:gdLst/>
            <a:ahLst/>
            <a:cxnLst/>
            <a:rect l="l" t="t" r="r" b="b"/>
            <a:pathLst>
              <a:path w="58420">
                <a:moveTo>
                  <a:pt x="5791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51" name="object 1151"/>
          <p:cNvSpPr/>
          <p:nvPr/>
        </p:nvSpPr>
        <p:spPr>
          <a:xfrm>
            <a:off x="8158596" y="4919056"/>
            <a:ext cx="34636" cy="0"/>
          </a:xfrm>
          <a:custGeom>
            <a:avLst/>
            <a:gdLst/>
            <a:ahLst/>
            <a:cxnLst/>
            <a:rect l="l" t="t" r="r" b="b"/>
            <a:pathLst>
              <a:path w="50800">
                <a:moveTo>
                  <a:pt x="5029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52" name="object 1152"/>
          <p:cNvSpPr/>
          <p:nvPr/>
        </p:nvSpPr>
        <p:spPr>
          <a:xfrm>
            <a:off x="8343553" y="4887883"/>
            <a:ext cx="34636" cy="0"/>
          </a:xfrm>
          <a:custGeom>
            <a:avLst/>
            <a:gdLst/>
            <a:ahLst/>
            <a:cxnLst/>
            <a:rect l="l" t="t" r="r" b="b"/>
            <a:pathLst>
              <a:path w="50800">
                <a:moveTo>
                  <a:pt x="5029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53" name="object 1153"/>
          <p:cNvSpPr/>
          <p:nvPr/>
        </p:nvSpPr>
        <p:spPr>
          <a:xfrm>
            <a:off x="8280169" y="4887883"/>
            <a:ext cx="39831" cy="0"/>
          </a:xfrm>
          <a:custGeom>
            <a:avLst/>
            <a:gdLst/>
            <a:ahLst/>
            <a:cxnLst/>
            <a:rect l="l" t="t" r="r" b="b"/>
            <a:pathLst>
              <a:path w="58420">
                <a:moveTo>
                  <a:pt x="5791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54" name="object 1154"/>
          <p:cNvSpPr/>
          <p:nvPr/>
        </p:nvSpPr>
        <p:spPr>
          <a:xfrm>
            <a:off x="8216784" y="4887883"/>
            <a:ext cx="39831" cy="0"/>
          </a:xfrm>
          <a:custGeom>
            <a:avLst/>
            <a:gdLst/>
            <a:ahLst/>
            <a:cxnLst/>
            <a:rect l="l" t="t" r="r" b="b"/>
            <a:pathLst>
              <a:path w="58420">
                <a:moveTo>
                  <a:pt x="5791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55" name="object 1155"/>
          <p:cNvSpPr/>
          <p:nvPr/>
        </p:nvSpPr>
        <p:spPr>
          <a:xfrm>
            <a:off x="8158596" y="4887883"/>
            <a:ext cx="34636" cy="0"/>
          </a:xfrm>
          <a:custGeom>
            <a:avLst/>
            <a:gdLst/>
            <a:ahLst/>
            <a:cxnLst/>
            <a:rect l="l" t="t" r="r" b="b"/>
            <a:pathLst>
              <a:path w="50800">
                <a:moveTo>
                  <a:pt x="5029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56" name="object 1156"/>
          <p:cNvSpPr/>
          <p:nvPr/>
        </p:nvSpPr>
        <p:spPr>
          <a:xfrm>
            <a:off x="8343553" y="4856710"/>
            <a:ext cx="34636" cy="0"/>
          </a:xfrm>
          <a:custGeom>
            <a:avLst/>
            <a:gdLst/>
            <a:ahLst/>
            <a:cxnLst/>
            <a:rect l="l" t="t" r="r" b="b"/>
            <a:pathLst>
              <a:path w="50800">
                <a:moveTo>
                  <a:pt x="5029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57" name="object 1157"/>
          <p:cNvSpPr/>
          <p:nvPr/>
        </p:nvSpPr>
        <p:spPr>
          <a:xfrm>
            <a:off x="8280169" y="4856710"/>
            <a:ext cx="39831" cy="0"/>
          </a:xfrm>
          <a:custGeom>
            <a:avLst/>
            <a:gdLst/>
            <a:ahLst/>
            <a:cxnLst/>
            <a:rect l="l" t="t" r="r" b="b"/>
            <a:pathLst>
              <a:path w="58420">
                <a:moveTo>
                  <a:pt x="5791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58" name="object 1158"/>
          <p:cNvSpPr/>
          <p:nvPr/>
        </p:nvSpPr>
        <p:spPr>
          <a:xfrm>
            <a:off x="8216784" y="4856710"/>
            <a:ext cx="39831" cy="0"/>
          </a:xfrm>
          <a:custGeom>
            <a:avLst/>
            <a:gdLst/>
            <a:ahLst/>
            <a:cxnLst/>
            <a:rect l="l" t="t" r="r" b="b"/>
            <a:pathLst>
              <a:path w="58420">
                <a:moveTo>
                  <a:pt x="5791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59" name="object 1159"/>
          <p:cNvSpPr/>
          <p:nvPr/>
        </p:nvSpPr>
        <p:spPr>
          <a:xfrm>
            <a:off x="8158596" y="4856710"/>
            <a:ext cx="34636" cy="0"/>
          </a:xfrm>
          <a:custGeom>
            <a:avLst/>
            <a:gdLst/>
            <a:ahLst/>
            <a:cxnLst/>
            <a:rect l="l" t="t" r="r" b="b"/>
            <a:pathLst>
              <a:path w="50800">
                <a:moveTo>
                  <a:pt x="5029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60" name="object 1160"/>
          <p:cNvSpPr/>
          <p:nvPr/>
        </p:nvSpPr>
        <p:spPr>
          <a:xfrm>
            <a:off x="8343553" y="4559530"/>
            <a:ext cx="34636" cy="0"/>
          </a:xfrm>
          <a:custGeom>
            <a:avLst/>
            <a:gdLst/>
            <a:ahLst/>
            <a:cxnLst/>
            <a:rect l="l" t="t" r="r" b="b"/>
            <a:pathLst>
              <a:path w="50800">
                <a:moveTo>
                  <a:pt x="5029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61" name="object 1161"/>
          <p:cNvSpPr/>
          <p:nvPr/>
        </p:nvSpPr>
        <p:spPr>
          <a:xfrm>
            <a:off x="8158596" y="4559530"/>
            <a:ext cx="34636" cy="0"/>
          </a:xfrm>
          <a:custGeom>
            <a:avLst/>
            <a:gdLst/>
            <a:ahLst/>
            <a:cxnLst/>
            <a:rect l="l" t="t" r="r" b="b"/>
            <a:pathLst>
              <a:path w="50800">
                <a:moveTo>
                  <a:pt x="5029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62" name="object 1162"/>
          <p:cNvSpPr/>
          <p:nvPr/>
        </p:nvSpPr>
        <p:spPr>
          <a:xfrm>
            <a:off x="8343553" y="4528358"/>
            <a:ext cx="34636" cy="0"/>
          </a:xfrm>
          <a:custGeom>
            <a:avLst/>
            <a:gdLst/>
            <a:ahLst/>
            <a:cxnLst/>
            <a:rect l="l" t="t" r="r" b="b"/>
            <a:pathLst>
              <a:path w="50800">
                <a:moveTo>
                  <a:pt x="5029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63" name="object 1163"/>
          <p:cNvSpPr/>
          <p:nvPr/>
        </p:nvSpPr>
        <p:spPr>
          <a:xfrm>
            <a:off x="8158596" y="4528358"/>
            <a:ext cx="34636" cy="0"/>
          </a:xfrm>
          <a:custGeom>
            <a:avLst/>
            <a:gdLst/>
            <a:ahLst/>
            <a:cxnLst/>
            <a:rect l="l" t="t" r="r" b="b"/>
            <a:pathLst>
              <a:path w="50800">
                <a:moveTo>
                  <a:pt x="5029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64" name="object 1164"/>
          <p:cNvSpPr/>
          <p:nvPr/>
        </p:nvSpPr>
        <p:spPr>
          <a:xfrm>
            <a:off x="8343553" y="4497185"/>
            <a:ext cx="34636" cy="0"/>
          </a:xfrm>
          <a:custGeom>
            <a:avLst/>
            <a:gdLst/>
            <a:ahLst/>
            <a:cxnLst/>
            <a:rect l="l" t="t" r="r" b="b"/>
            <a:pathLst>
              <a:path w="50800">
                <a:moveTo>
                  <a:pt x="5029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65" name="object 1165"/>
          <p:cNvSpPr/>
          <p:nvPr/>
        </p:nvSpPr>
        <p:spPr>
          <a:xfrm>
            <a:off x="8280169" y="4497185"/>
            <a:ext cx="39831" cy="0"/>
          </a:xfrm>
          <a:custGeom>
            <a:avLst/>
            <a:gdLst/>
            <a:ahLst/>
            <a:cxnLst/>
            <a:rect l="l" t="t" r="r" b="b"/>
            <a:pathLst>
              <a:path w="58420">
                <a:moveTo>
                  <a:pt x="5791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66" name="object 1166"/>
          <p:cNvSpPr/>
          <p:nvPr/>
        </p:nvSpPr>
        <p:spPr>
          <a:xfrm>
            <a:off x="8216784" y="4497185"/>
            <a:ext cx="39831" cy="0"/>
          </a:xfrm>
          <a:custGeom>
            <a:avLst/>
            <a:gdLst/>
            <a:ahLst/>
            <a:cxnLst/>
            <a:rect l="l" t="t" r="r" b="b"/>
            <a:pathLst>
              <a:path w="58420">
                <a:moveTo>
                  <a:pt x="5791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67" name="object 1167"/>
          <p:cNvSpPr/>
          <p:nvPr/>
        </p:nvSpPr>
        <p:spPr>
          <a:xfrm>
            <a:off x="8158596" y="4497185"/>
            <a:ext cx="34636" cy="0"/>
          </a:xfrm>
          <a:custGeom>
            <a:avLst/>
            <a:gdLst/>
            <a:ahLst/>
            <a:cxnLst/>
            <a:rect l="l" t="t" r="r" b="b"/>
            <a:pathLst>
              <a:path w="50800">
                <a:moveTo>
                  <a:pt x="5029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68" name="object 1168"/>
          <p:cNvSpPr/>
          <p:nvPr/>
        </p:nvSpPr>
        <p:spPr>
          <a:xfrm>
            <a:off x="8343553" y="4466011"/>
            <a:ext cx="34636" cy="0"/>
          </a:xfrm>
          <a:custGeom>
            <a:avLst/>
            <a:gdLst/>
            <a:ahLst/>
            <a:cxnLst/>
            <a:rect l="l" t="t" r="r" b="b"/>
            <a:pathLst>
              <a:path w="50800">
                <a:moveTo>
                  <a:pt x="5029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69" name="object 1169"/>
          <p:cNvSpPr/>
          <p:nvPr/>
        </p:nvSpPr>
        <p:spPr>
          <a:xfrm>
            <a:off x="8280169" y="4466011"/>
            <a:ext cx="39831" cy="0"/>
          </a:xfrm>
          <a:custGeom>
            <a:avLst/>
            <a:gdLst/>
            <a:ahLst/>
            <a:cxnLst/>
            <a:rect l="l" t="t" r="r" b="b"/>
            <a:pathLst>
              <a:path w="58420">
                <a:moveTo>
                  <a:pt x="5791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70" name="object 1170"/>
          <p:cNvSpPr/>
          <p:nvPr/>
        </p:nvSpPr>
        <p:spPr>
          <a:xfrm>
            <a:off x="8216784" y="4466011"/>
            <a:ext cx="39831" cy="0"/>
          </a:xfrm>
          <a:custGeom>
            <a:avLst/>
            <a:gdLst/>
            <a:ahLst/>
            <a:cxnLst/>
            <a:rect l="l" t="t" r="r" b="b"/>
            <a:pathLst>
              <a:path w="58420">
                <a:moveTo>
                  <a:pt x="5791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71" name="object 1171"/>
          <p:cNvSpPr/>
          <p:nvPr/>
        </p:nvSpPr>
        <p:spPr>
          <a:xfrm>
            <a:off x="8158596" y="4466011"/>
            <a:ext cx="34636" cy="0"/>
          </a:xfrm>
          <a:custGeom>
            <a:avLst/>
            <a:gdLst/>
            <a:ahLst/>
            <a:cxnLst/>
            <a:rect l="l" t="t" r="r" b="b"/>
            <a:pathLst>
              <a:path w="50800">
                <a:moveTo>
                  <a:pt x="5029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72" name="object 1172"/>
          <p:cNvSpPr/>
          <p:nvPr/>
        </p:nvSpPr>
        <p:spPr>
          <a:xfrm>
            <a:off x="8254191" y="4434839"/>
            <a:ext cx="29441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4267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73" name="object 1173"/>
          <p:cNvSpPr/>
          <p:nvPr/>
        </p:nvSpPr>
        <p:spPr>
          <a:xfrm>
            <a:off x="8201197" y="4434839"/>
            <a:ext cx="29441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4267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74" name="object 1174"/>
          <p:cNvSpPr/>
          <p:nvPr/>
        </p:nvSpPr>
        <p:spPr>
          <a:xfrm>
            <a:off x="8343553" y="4434839"/>
            <a:ext cx="34636" cy="0"/>
          </a:xfrm>
          <a:custGeom>
            <a:avLst/>
            <a:gdLst/>
            <a:ahLst/>
            <a:cxnLst/>
            <a:rect l="l" t="t" r="r" b="b"/>
            <a:pathLst>
              <a:path w="50800">
                <a:moveTo>
                  <a:pt x="5029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75" name="object 1175"/>
          <p:cNvSpPr/>
          <p:nvPr/>
        </p:nvSpPr>
        <p:spPr>
          <a:xfrm>
            <a:off x="8284324" y="4434839"/>
            <a:ext cx="34636" cy="0"/>
          </a:xfrm>
          <a:custGeom>
            <a:avLst/>
            <a:gdLst/>
            <a:ahLst/>
            <a:cxnLst/>
            <a:rect l="l" t="t" r="r" b="b"/>
            <a:pathLst>
              <a:path w="50800">
                <a:moveTo>
                  <a:pt x="5029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76" name="object 1176"/>
          <p:cNvSpPr/>
          <p:nvPr/>
        </p:nvSpPr>
        <p:spPr>
          <a:xfrm>
            <a:off x="8158594" y="4434839"/>
            <a:ext cx="42863" cy="0"/>
          </a:xfrm>
          <a:custGeom>
            <a:avLst/>
            <a:gdLst/>
            <a:ahLst/>
            <a:cxnLst/>
            <a:rect l="l" t="t" r="r" b="b"/>
            <a:pathLst>
              <a:path w="62865">
                <a:moveTo>
                  <a:pt x="62483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77" name="object 1177"/>
          <p:cNvSpPr/>
          <p:nvPr/>
        </p:nvSpPr>
        <p:spPr>
          <a:xfrm>
            <a:off x="8283286" y="4434839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78" name="object 1178"/>
          <p:cNvSpPr/>
          <p:nvPr/>
        </p:nvSpPr>
        <p:spPr>
          <a:xfrm>
            <a:off x="8244839" y="4403667"/>
            <a:ext cx="24245" cy="0"/>
          </a:xfrm>
          <a:custGeom>
            <a:avLst/>
            <a:gdLst/>
            <a:ahLst/>
            <a:cxnLst/>
            <a:rect l="l" t="t" r="r" b="b"/>
            <a:pathLst>
              <a:path w="35559">
                <a:moveTo>
                  <a:pt x="3505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79" name="object 1179"/>
          <p:cNvSpPr/>
          <p:nvPr/>
        </p:nvSpPr>
        <p:spPr>
          <a:xfrm>
            <a:off x="8346670" y="4403667"/>
            <a:ext cx="31173" cy="0"/>
          </a:xfrm>
          <a:custGeom>
            <a:avLst/>
            <a:gdLst/>
            <a:ahLst/>
            <a:cxnLst/>
            <a:rect l="l" t="t" r="r" b="b"/>
            <a:pathLst>
              <a:path w="45720">
                <a:moveTo>
                  <a:pt x="457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80" name="object 1180"/>
          <p:cNvSpPr/>
          <p:nvPr/>
        </p:nvSpPr>
        <p:spPr>
          <a:xfrm>
            <a:off x="8291598" y="4403667"/>
            <a:ext cx="31173" cy="0"/>
          </a:xfrm>
          <a:custGeom>
            <a:avLst/>
            <a:gdLst/>
            <a:ahLst/>
            <a:cxnLst/>
            <a:rect l="l" t="t" r="r" b="b"/>
            <a:pathLst>
              <a:path w="45720">
                <a:moveTo>
                  <a:pt x="457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81" name="object 1181"/>
          <p:cNvSpPr/>
          <p:nvPr/>
        </p:nvSpPr>
        <p:spPr>
          <a:xfrm>
            <a:off x="8158595" y="4403667"/>
            <a:ext cx="86591" cy="0"/>
          </a:xfrm>
          <a:custGeom>
            <a:avLst/>
            <a:gdLst/>
            <a:ahLst/>
            <a:cxnLst/>
            <a:rect l="l" t="t" r="r" b="b"/>
            <a:pathLst>
              <a:path w="127000">
                <a:moveTo>
                  <a:pt x="12649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82" name="object 1182"/>
          <p:cNvSpPr/>
          <p:nvPr/>
        </p:nvSpPr>
        <p:spPr>
          <a:xfrm>
            <a:off x="8268739" y="4403667"/>
            <a:ext cx="22947" cy="0"/>
          </a:xfrm>
          <a:custGeom>
            <a:avLst/>
            <a:gdLst/>
            <a:ahLst/>
            <a:cxnLst/>
            <a:rect l="l" t="t" r="r" b="b"/>
            <a:pathLst>
              <a:path w="33654">
                <a:moveTo>
                  <a:pt x="3352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83" name="object 1183"/>
          <p:cNvSpPr/>
          <p:nvPr/>
        </p:nvSpPr>
        <p:spPr>
          <a:xfrm>
            <a:off x="8252113" y="4372494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30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84" name="object 1184"/>
          <p:cNvSpPr/>
          <p:nvPr/>
        </p:nvSpPr>
        <p:spPr>
          <a:xfrm>
            <a:off x="8335240" y="4372494"/>
            <a:ext cx="42863" cy="0"/>
          </a:xfrm>
          <a:custGeom>
            <a:avLst/>
            <a:gdLst/>
            <a:ahLst/>
            <a:cxnLst/>
            <a:rect l="l" t="t" r="r" b="b"/>
            <a:pathLst>
              <a:path w="62865">
                <a:moveTo>
                  <a:pt x="62483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85" name="object 1185"/>
          <p:cNvSpPr/>
          <p:nvPr/>
        </p:nvSpPr>
        <p:spPr>
          <a:xfrm>
            <a:off x="8158594" y="4372494"/>
            <a:ext cx="93518" cy="0"/>
          </a:xfrm>
          <a:custGeom>
            <a:avLst/>
            <a:gdLst/>
            <a:ahLst/>
            <a:cxnLst/>
            <a:rect l="l" t="t" r="r" b="b"/>
            <a:pathLst>
              <a:path w="137159">
                <a:moveTo>
                  <a:pt x="13715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86" name="object 1186"/>
          <p:cNvSpPr/>
          <p:nvPr/>
        </p:nvSpPr>
        <p:spPr>
          <a:xfrm>
            <a:off x="8254191" y="4372494"/>
            <a:ext cx="81395" cy="0"/>
          </a:xfrm>
          <a:custGeom>
            <a:avLst/>
            <a:gdLst/>
            <a:ahLst/>
            <a:cxnLst/>
            <a:rect l="l" t="t" r="r" b="b"/>
            <a:pathLst>
              <a:path w="119379">
                <a:moveTo>
                  <a:pt x="11887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87" name="object 1187"/>
          <p:cNvSpPr/>
          <p:nvPr/>
        </p:nvSpPr>
        <p:spPr>
          <a:xfrm>
            <a:off x="8158596" y="4341321"/>
            <a:ext cx="219508" cy="0"/>
          </a:xfrm>
          <a:custGeom>
            <a:avLst/>
            <a:gdLst/>
            <a:ahLst/>
            <a:cxnLst/>
            <a:rect l="l" t="t" r="r" b="b"/>
            <a:pathLst>
              <a:path w="321945">
                <a:moveTo>
                  <a:pt x="32156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88" name="object 1188"/>
          <p:cNvSpPr/>
          <p:nvPr/>
        </p:nvSpPr>
        <p:spPr>
          <a:xfrm>
            <a:off x="8158596" y="4310149"/>
            <a:ext cx="219508" cy="0"/>
          </a:xfrm>
          <a:custGeom>
            <a:avLst/>
            <a:gdLst/>
            <a:ahLst/>
            <a:cxnLst/>
            <a:rect l="l" t="t" r="r" b="b"/>
            <a:pathLst>
              <a:path w="321945">
                <a:moveTo>
                  <a:pt x="32156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89" name="object 1189"/>
          <p:cNvSpPr/>
          <p:nvPr/>
        </p:nvSpPr>
        <p:spPr>
          <a:xfrm>
            <a:off x="8158596" y="4278976"/>
            <a:ext cx="219508" cy="0"/>
          </a:xfrm>
          <a:custGeom>
            <a:avLst/>
            <a:gdLst/>
            <a:ahLst/>
            <a:cxnLst/>
            <a:rect l="l" t="t" r="r" b="b"/>
            <a:pathLst>
              <a:path w="321945">
                <a:moveTo>
                  <a:pt x="32156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90" name="object 1190"/>
          <p:cNvSpPr/>
          <p:nvPr/>
        </p:nvSpPr>
        <p:spPr>
          <a:xfrm>
            <a:off x="8158596" y="4247803"/>
            <a:ext cx="219508" cy="0"/>
          </a:xfrm>
          <a:custGeom>
            <a:avLst/>
            <a:gdLst/>
            <a:ahLst/>
            <a:cxnLst/>
            <a:rect l="l" t="t" r="r" b="b"/>
            <a:pathLst>
              <a:path w="321945">
                <a:moveTo>
                  <a:pt x="32156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91" name="object 1191"/>
          <p:cNvSpPr/>
          <p:nvPr/>
        </p:nvSpPr>
        <p:spPr>
          <a:xfrm>
            <a:off x="8145087" y="4218709"/>
            <a:ext cx="13855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1981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92" name="object 1192"/>
          <p:cNvSpPr/>
          <p:nvPr/>
        </p:nvSpPr>
        <p:spPr>
          <a:xfrm>
            <a:off x="8145087" y="4224944"/>
            <a:ext cx="13855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93" name="object 1193"/>
          <p:cNvSpPr/>
          <p:nvPr/>
        </p:nvSpPr>
        <p:spPr>
          <a:xfrm>
            <a:off x="8150282" y="5287933"/>
            <a:ext cx="0" cy="100013"/>
          </a:xfrm>
          <a:custGeom>
            <a:avLst/>
            <a:gdLst/>
            <a:ahLst/>
            <a:cxnLst/>
            <a:rect l="l" t="t" r="r" b="b"/>
            <a:pathLst>
              <a:path h="146684">
                <a:moveTo>
                  <a:pt x="0" y="14630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94" name="object 1194"/>
          <p:cNvSpPr/>
          <p:nvPr/>
        </p:nvSpPr>
        <p:spPr>
          <a:xfrm>
            <a:off x="8148203" y="5287932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30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95" name="object 1195"/>
          <p:cNvSpPr/>
          <p:nvPr/>
        </p:nvSpPr>
        <p:spPr>
          <a:xfrm>
            <a:off x="8148203" y="5287932"/>
            <a:ext cx="0" cy="100013"/>
          </a:xfrm>
          <a:custGeom>
            <a:avLst/>
            <a:gdLst/>
            <a:ahLst/>
            <a:cxnLst/>
            <a:rect l="l" t="t" r="r" b="b"/>
            <a:pathLst>
              <a:path h="146684">
                <a:moveTo>
                  <a:pt x="0" y="0"/>
                </a:moveTo>
                <a:lnTo>
                  <a:pt x="0" y="14630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96" name="object 1196"/>
          <p:cNvSpPr/>
          <p:nvPr/>
        </p:nvSpPr>
        <p:spPr>
          <a:xfrm>
            <a:off x="8148203" y="5387686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97" name="object 1197"/>
          <p:cNvSpPr/>
          <p:nvPr/>
        </p:nvSpPr>
        <p:spPr>
          <a:xfrm>
            <a:off x="8150282" y="5179868"/>
            <a:ext cx="0" cy="103043"/>
          </a:xfrm>
          <a:custGeom>
            <a:avLst/>
            <a:gdLst/>
            <a:ahLst/>
            <a:cxnLst/>
            <a:rect l="l" t="t" r="r" b="b"/>
            <a:pathLst>
              <a:path h="151129">
                <a:moveTo>
                  <a:pt x="0" y="15087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98" name="object 1198"/>
          <p:cNvSpPr/>
          <p:nvPr/>
        </p:nvSpPr>
        <p:spPr>
          <a:xfrm>
            <a:off x="8148203" y="5179868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30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99" name="object 1199"/>
          <p:cNvSpPr/>
          <p:nvPr/>
        </p:nvSpPr>
        <p:spPr>
          <a:xfrm>
            <a:off x="8148203" y="5179868"/>
            <a:ext cx="0" cy="103043"/>
          </a:xfrm>
          <a:custGeom>
            <a:avLst/>
            <a:gdLst/>
            <a:ahLst/>
            <a:cxnLst/>
            <a:rect l="l" t="t" r="r" b="b"/>
            <a:pathLst>
              <a:path h="151129">
                <a:moveTo>
                  <a:pt x="0" y="0"/>
                </a:moveTo>
                <a:lnTo>
                  <a:pt x="0" y="15087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00" name="object 1200"/>
          <p:cNvSpPr/>
          <p:nvPr/>
        </p:nvSpPr>
        <p:spPr>
          <a:xfrm>
            <a:off x="8148203" y="5282738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01" name="object 1201"/>
          <p:cNvSpPr/>
          <p:nvPr/>
        </p:nvSpPr>
        <p:spPr>
          <a:xfrm>
            <a:off x="8150282" y="5071802"/>
            <a:ext cx="0" cy="103043"/>
          </a:xfrm>
          <a:custGeom>
            <a:avLst/>
            <a:gdLst/>
            <a:ahLst/>
            <a:cxnLst/>
            <a:rect l="l" t="t" r="r" b="b"/>
            <a:pathLst>
              <a:path h="151129">
                <a:moveTo>
                  <a:pt x="0" y="15087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02" name="object 1202"/>
          <p:cNvSpPr/>
          <p:nvPr/>
        </p:nvSpPr>
        <p:spPr>
          <a:xfrm>
            <a:off x="8148203" y="5071802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30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03" name="object 1203"/>
          <p:cNvSpPr/>
          <p:nvPr/>
        </p:nvSpPr>
        <p:spPr>
          <a:xfrm>
            <a:off x="8148203" y="5071802"/>
            <a:ext cx="0" cy="103043"/>
          </a:xfrm>
          <a:custGeom>
            <a:avLst/>
            <a:gdLst/>
            <a:ahLst/>
            <a:cxnLst/>
            <a:rect l="l" t="t" r="r" b="b"/>
            <a:pathLst>
              <a:path h="151129">
                <a:moveTo>
                  <a:pt x="0" y="0"/>
                </a:moveTo>
                <a:lnTo>
                  <a:pt x="0" y="15087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04" name="object 1204"/>
          <p:cNvSpPr/>
          <p:nvPr/>
        </p:nvSpPr>
        <p:spPr>
          <a:xfrm>
            <a:off x="8148203" y="5174672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05" name="object 1205"/>
          <p:cNvSpPr/>
          <p:nvPr/>
        </p:nvSpPr>
        <p:spPr>
          <a:xfrm>
            <a:off x="8150282" y="4964776"/>
            <a:ext cx="0" cy="102177"/>
          </a:xfrm>
          <a:custGeom>
            <a:avLst/>
            <a:gdLst/>
            <a:ahLst/>
            <a:cxnLst/>
            <a:rect l="l" t="t" r="r" b="b"/>
            <a:pathLst>
              <a:path h="149859">
                <a:moveTo>
                  <a:pt x="0" y="14935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06" name="object 1206"/>
          <p:cNvSpPr/>
          <p:nvPr/>
        </p:nvSpPr>
        <p:spPr>
          <a:xfrm>
            <a:off x="8148203" y="4964776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30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07" name="object 1207"/>
          <p:cNvSpPr/>
          <p:nvPr/>
        </p:nvSpPr>
        <p:spPr>
          <a:xfrm>
            <a:off x="8148203" y="4964776"/>
            <a:ext cx="0" cy="102177"/>
          </a:xfrm>
          <a:custGeom>
            <a:avLst/>
            <a:gdLst/>
            <a:ahLst/>
            <a:cxnLst/>
            <a:rect l="l" t="t" r="r" b="b"/>
            <a:pathLst>
              <a:path h="149859">
                <a:moveTo>
                  <a:pt x="0" y="0"/>
                </a:moveTo>
                <a:lnTo>
                  <a:pt x="0" y="14935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08" name="object 1208"/>
          <p:cNvSpPr/>
          <p:nvPr/>
        </p:nvSpPr>
        <p:spPr>
          <a:xfrm>
            <a:off x="8148203" y="5066606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09" name="object 1209"/>
          <p:cNvSpPr/>
          <p:nvPr/>
        </p:nvSpPr>
        <p:spPr>
          <a:xfrm>
            <a:off x="8150282" y="4856710"/>
            <a:ext cx="0" cy="103043"/>
          </a:xfrm>
          <a:custGeom>
            <a:avLst/>
            <a:gdLst/>
            <a:ahLst/>
            <a:cxnLst/>
            <a:rect l="l" t="t" r="r" b="b"/>
            <a:pathLst>
              <a:path h="151129">
                <a:moveTo>
                  <a:pt x="0" y="15087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10" name="object 1210"/>
          <p:cNvSpPr/>
          <p:nvPr/>
        </p:nvSpPr>
        <p:spPr>
          <a:xfrm>
            <a:off x="8148203" y="4856710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30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11" name="object 1211"/>
          <p:cNvSpPr/>
          <p:nvPr/>
        </p:nvSpPr>
        <p:spPr>
          <a:xfrm>
            <a:off x="8148203" y="4856710"/>
            <a:ext cx="0" cy="103043"/>
          </a:xfrm>
          <a:custGeom>
            <a:avLst/>
            <a:gdLst/>
            <a:ahLst/>
            <a:cxnLst/>
            <a:rect l="l" t="t" r="r" b="b"/>
            <a:pathLst>
              <a:path h="151129">
                <a:moveTo>
                  <a:pt x="0" y="0"/>
                </a:moveTo>
                <a:lnTo>
                  <a:pt x="0" y="15087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12" name="object 1212"/>
          <p:cNvSpPr/>
          <p:nvPr/>
        </p:nvSpPr>
        <p:spPr>
          <a:xfrm>
            <a:off x="8148203" y="4959580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13" name="object 1213"/>
          <p:cNvSpPr/>
          <p:nvPr/>
        </p:nvSpPr>
        <p:spPr>
          <a:xfrm>
            <a:off x="8150282" y="4749685"/>
            <a:ext cx="0" cy="102177"/>
          </a:xfrm>
          <a:custGeom>
            <a:avLst/>
            <a:gdLst/>
            <a:ahLst/>
            <a:cxnLst/>
            <a:rect l="l" t="t" r="r" b="b"/>
            <a:pathLst>
              <a:path h="149859">
                <a:moveTo>
                  <a:pt x="0" y="14935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14" name="object 1214"/>
          <p:cNvSpPr/>
          <p:nvPr/>
        </p:nvSpPr>
        <p:spPr>
          <a:xfrm>
            <a:off x="8148203" y="4749685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30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15" name="object 1215"/>
          <p:cNvSpPr/>
          <p:nvPr/>
        </p:nvSpPr>
        <p:spPr>
          <a:xfrm>
            <a:off x="8148203" y="4749685"/>
            <a:ext cx="0" cy="102177"/>
          </a:xfrm>
          <a:custGeom>
            <a:avLst/>
            <a:gdLst/>
            <a:ahLst/>
            <a:cxnLst/>
            <a:rect l="l" t="t" r="r" b="b"/>
            <a:pathLst>
              <a:path h="149859">
                <a:moveTo>
                  <a:pt x="0" y="0"/>
                </a:moveTo>
                <a:lnTo>
                  <a:pt x="0" y="14935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16" name="object 1216"/>
          <p:cNvSpPr/>
          <p:nvPr/>
        </p:nvSpPr>
        <p:spPr>
          <a:xfrm>
            <a:off x="8148203" y="4851515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17" name="object 1217"/>
          <p:cNvSpPr/>
          <p:nvPr/>
        </p:nvSpPr>
        <p:spPr>
          <a:xfrm>
            <a:off x="8150282" y="4641619"/>
            <a:ext cx="0" cy="103043"/>
          </a:xfrm>
          <a:custGeom>
            <a:avLst/>
            <a:gdLst/>
            <a:ahLst/>
            <a:cxnLst/>
            <a:rect l="l" t="t" r="r" b="b"/>
            <a:pathLst>
              <a:path h="151129">
                <a:moveTo>
                  <a:pt x="0" y="15087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18" name="object 1218"/>
          <p:cNvSpPr/>
          <p:nvPr/>
        </p:nvSpPr>
        <p:spPr>
          <a:xfrm>
            <a:off x="8148203" y="4641618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30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19" name="object 1219"/>
          <p:cNvSpPr/>
          <p:nvPr/>
        </p:nvSpPr>
        <p:spPr>
          <a:xfrm>
            <a:off x="8148203" y="4641619"/>
            <a:ext cx="0" cy="103043"/>
          </a:xfrm>
          <a:custGeom>
            <a:avLst/>
            <a:gdLst/>
            <a:ahLst/>
            <a:cxnLst/>
            <a:rect l="l" t="t" r="r" b="b"/>
            <a:pathLst>
              <a:path h="151129">
                <a:moveTo>
                  <a:pt x="0" y="0"/>
                </a:moveTo>
                <a:lnTo>
                  <a:pt x="0" y="1508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20" name="object 1220"/>
          <p:cNvSpPr/>
          <p:nvPr/>
        </p:nvSpPr>
        <p:spPr>
          <a:xfrm>
            <a:off x="8148203" y="4744488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21" name="object 1221"/>
          <p:cNvSpPr/>
          <p:nvPr/>
        </p:nvSpPr>
        <p:spPr>
          <a:xfrm>
            <a:off x="8150282" y="4533552"/>
            <a:ext cx="0" cy="103043"/>
          </a:xfrm>
          <a:custGeom>
            <a:avLst/>
            <a:gdLst/>
            <a:ahLst/>
            <a:cxnLst/>
            <a:rect l="l" t="t" r="r" b="b"/>
            <a:pathLst>
              <a:path h="151129">
                <a:moveTo>
                  <a:pt x="0" y="15087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22" name="object 1222"/>
          <p:cNvSpPr/>
          <p:nvPr/>
        </p:nvSpPr>
        <p:spPr>
          <a:xfrm>
            <a:off x="8148203" y="4533552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30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23" name="object 1223"/>
          <p:cNvSpPr/>
          <p:nvPr/>
        </p:nvSpPr>
        <p:spPr>
          <a:xfrm>
            <a:off x="8148203" y="4533552"/>
            <a:ext cx="0" cy="103043"/>
          </a:xfrm>
          <a:custGeom>
            <a:avLst/>
            <a:gdLst/>
            <a:ahLst/>
            <a:cxnLst/>
            <a:rect l="l" t="t" r="r" b="b"/>
            <a:pathLst>
              <a:path h="151129">
                <a:moveTo>
                  <a:pt x="0" y="0"/>
                </a:moveTo>
                <a:lnTo>
                  <a:pt x="0" y="1508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24" name="object 1224"/>
          <p:cNvSpPr/>
          <p:nvPr/>
        </p:nvSpPr>
        <p:spPr>
          <a:xfrm>
            <a:off x="8148203" y="4636422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25" name="object 1225"/>
          <p:cNvSpPr/>
          <p:nvPr/>
        </p:nvSpPr>
        <p:spPr>
          <a:xfrm>
            <a:off x="8145087" y="5282738"/>
            <a:ext cx="13855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1981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26" name="object 1226"/>
          <p:cNvSpPr/>
          <p:nvPr/>
        </p:nvSpPr>
        <p:spPr>
          <a:xfrm>
            <a:off x="8145087" y="5287932"/>
            <a:ext cx="13855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27" name="object 1227"/>
          <p:cNvSpPr/>
          <p:nvPr/>
        </p:nvSpPr>
        <p:spPr>
          <a:xfrm>
            <a:off x="8158595" y="4216631"/>
            <a:ext cx="0" cy="1171142"/>
          </a:xfrm>
          <a:custGeom>
            <a:avLst/>
            <a:gdLst/>
            <a:ahLst/>
            <a:cxnLst/>
            <a:rect l="l" t="t" r="r" b="b"/>
            <a:pathLst>
              <a:path h="1717675">
                <a:moveTo>
                  <a:pt x="0" y="0"/>
                </a:moveTo>
                <a:lnTo>
                  <a:pt x="0" y="171754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28" name="object 1228"/>
          <p:cNvSpPr/>
          <p:nvPr/>
        </p:nvSpPr>
        <p:spPr>
          <a:xfrm>
            <a:off x="8145087" y="4216630"/>
            <a:ext cx="13855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1981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29" name="object 1229"/>
          <p:cNvSpPr/>
          <p:nvPr/>
        </p:nvSpPr>
        <p:spPr>
          <a:xfrm>
            <a:off x="8145087" y="4218709"/>
            <a:ext cx="13855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30" name="object 1230"/>
          <p:cNvSpPr/>
          <p:nvPr/>
        </p:nvSpPr>
        <p:spPr>
          <a:xfrm>
            <a:off x="8145087" y="5174672"/>
            <a:ext cx="13855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1981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31" name="object 1231"/>
          <p:cNvSpPr/>
          <p:nvPr/>
        </p:nvSpPr>
        <p:spPr>
          <a:xfrm>
            <a:off x="8145087" y="5179868"/>
            <a:ext cx="13855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32" name="object 1232"/>
          <p:cNvSpPr/>
          <p:nvPr/>
        </p:nvSpPr>
        <p:spPr>
          <a:xfrm>
            <a:off x="8145087" y="5066606"/>
            <a:ext cx="13855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1981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33" name="object 1233"/>
          <p:cNvSpPr/>
          <p:nvPr/>
        </p:nvSpPr>
        <p:spPr>
          <a:xfrm>
            <a:off x="8145087" y="5071802"/>
            <a:ext cx="13855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34" name="object 1234"/>
          <p:cNvSpPr/>
          <p:nvPr/>
        </p:nvSpPr>
        <p:spPr>
          <a:xfrm>
            <a:off x="8145087" y="4959580"/>
            <a:ext cx="13855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1981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35" name="object 1235"/>
          <p:cNvSpPr/>
          <p:nvPr/>
        </p:nvSpPr>
        <p:spPr>
          <a:xfrm>
            <a:off x="8145087" y="4964776"/>
            <a:ext cx="13855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36" name="object 1236"/>
          <p:cNvSpPr/>
          <p:nvPr/>
        </p:nvSpPr>
        <p:spPr>
          <a:xfrm>
            <a:off x="8145087" y="4851515"/>
            <a:ext cx="13855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1981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37" name="object 1237"/>
          <p:cNvSpPr/>
          <p:nvPr/>
        </p:nvSpPr>
        <p:spPr>
          <a:xfrm>
            <a:off x="8145087" y="4856710"/>
            <a:ext cx="13855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38" name="object 1238"/>
          <p:cNvSpPr/>
          <p:nvPr/>
        </p:nvSpPr>
        <p:spPr>
          <a:xfrm>
            <a:off x="8145087" y="4744488"/>
            <a:ext cx="13855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1981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39" name="object 1239"/>
          <p:cNvSpPr/>
          <p:nvPr/>
        </p:nvSpPr>
        <p:spPr>
          <a:xfrm>
            <a:off x="8145087" y="4749685"/>
            <a:ext cx="13855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40" name="object 1240"/>
          <p:cNvSpPr/>
          <p:nvPr/>
        </p:nvSpPr>
        <p:spPr>
          <a:xfrm>
            <a:off x="8145087" y="4636422"/>
            <a:ext cx="13855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1981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41" name="object 1241"/>
          <p:cNvSpPr/>
          <p:nvPr/>
        </p:nvSpPr>
        <p:spPr>
          <a:xfrm>
            <a:off x="8145087" y="4641618"/>
            <a:ext cx="13855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42" name="object 1242"/>
          <p:cNvSpPr/>
          <p:nvPr/>
        </p:nvSpPr>
        <p:spPr>
          <a:xfrm>
            <a:off x="8158595" y="5387685"/>
            <a:ext cx="0" cy="5195"/>
          </a:xfrm>
          <a:custGeom>
            <a:avLst/>
            <a:gdLst/>
            <a:ahLst/>
            <a:cxnLst/>
            <a:rect l="l" t="t" r="r" b="b"/>
            <a:pathLst>
              <a:path h="7620">
                <a:moveTo>
                  <a:pt x="0" y="761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43" name="object 1243"/>
          <p:cNvSpPr/>
          <p:nvPr/>
        </p:nvSpPr>
        <p:spPr>
          <a:xfrm>
            <a:off x="8145087" y="5387686"/>
            <a:ext cx="13855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1981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44" name="object 1244"/>
          <p:cNvSpPr/>
          <p:nvPr/>
        </p:nvSpPr>
        <p:spPr>
          <a:xfrm>
            <a:off x="8145087" y="4216630"/>
            <a:ext cx="0" cy="1176338"/>
          </a:xfrm>
          <a:custGeom>
            <a:avLst/>
            <a:gdLst/>
            <a:ahLst/>
            <a:cxnLst/>
            <a:rect l="l" t="t" r="r" b="b"/>
            <a:pathLst>
              <a:path h="1725295">
                <a:moveTo>
                  <a:pt x="0" y="0"/>
                </a:moveTo>
                <a:lnTo>
                  <a:pt x="0" y="17251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45" name="object 1245"/>
          <p:cNvSpPr/>
          <p:nvPr/>
        </p:nvSpPr>
        <p:spPr>
          <a:xfrm>
            <a:off x="8145087" y="5392881"/>
            <a:ext cx="13855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46" name="object 1246"/>
          <p:cNvSpPr/>
          <p:nvPr/>
        </p:nvSpPr>
        <p:spPr>
          <a:xfrm>
            <a:off x="8618912" y="5392881"/>
            <a:ext cx="86591" cy="0"/>
          </a:xfrm>
          <a:custGeom>
            <a:avLst/>
            <a:gdLst/>
            <a:ahLst/>
            <a:cxnLst/>
            <a:rect l="l" t="t" r="r" b="b"/>
            <a:pathLst>
              <a:path w="127000">
                <a:moveTo>
                  <a:pt x="12649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47" name="object 1247"/>
          <p:cNvSpPr/>
          <p:nvPr/>
        </p:nvSpPr>
        <p:spPr>
          <a:xfrm>
            <a:off x="8618912" y="5394959"/>
            <a:ext cx="86591" cy="0"/>
          </a:xfrm>
          <a:custGeom>
            <a:avLst/>
            <a:gdLst/>
            <a:ahLst/>
            <a:cxnLst/>
            <a:rect l="l" t="t" r="r" b="b"/>
            <a:pathLst>
              <a:path w="127000">
                <a:moveTo>
                  <a:pt x="0" y="0"/>
                </a:moveTo>
                <a:lnTo>
                  <a:pt x="12649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48" name="object 1248"/>
          <p:cNvSpPr/>
          <p:nvPr/>
        </p:nvSpPr>
        <p:spPr>
          <a:xfrm>
            <a:off x="8557605" y="5392881"/>
            <a:ext cx="56284" cy="0"/>
          </a:xfrm>
          <a:custGeom>
            <a:avLst/>
            <a:gdLst/>
            <a:ahLst/>
            <a:cxnLst/>
            <a:rect l="l" t="t" r="r" b="b"/>
            <a:pathLst>
              <a:path w="82550">
                <a:moveTo>
                  <a:pt x="8229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49" name="object 1249"/>
          <p:cNvSpPr/>
          <p:nvPr/>
        </p:nvSpPr>
        <p:spPr>
          <a:xfrm>
            <a:off x="8557606" y="5394959"/>
            <a:ext cx="56284" cy="0"/>
          </a:xfrm>
          <a:custGeom>
            <a:avLst/>
            <a:gdLst/>
            <a:ahLst/>
            <a:cxnLst/>
            <a:rect l="l" t="t" r="r" b="b"/>
            <a:pathLst>
              <a:path w="82550">
                <a:moveTo>
                  <a:pt x="0" y="0"/>
                </a:moveTo>
                <a:lnTo>
                  <a:pt x="8229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50" name="object 1250"/>
          <p:cNvSpPr/>
          <p:nvPr/>
        </p:nvSpPr>
        <p:spPr>
          <a:xfrm>
            <a:off x="8339397" y="5392881"/>
            <a:ext cx="181841" cy="0"/>
          </a:xfrm>
          <a:custGeom>
            <a:avLst/>
            <a:gdLst/>
            <a:ahLst/>
            <a:cxnLst/>
            <a:rect l="l" t="t" r="r" b="b"/>
            <a:pathLst>
              <a:path w="266700">
                <a:moveTo>
                  <a:pt x="26670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51" name="object 1251"/>
          <p:cNvSpPr/>
          <p:nvPr/>
        </p:nvSpPr>
        <p:spPr>
          <a:xfrm>
            <a:off x="8339397" y="5394959"/>
            <a:ext cx="181841" cy="0"/>
          </a:xfrm>
          <a:custGeom>
            <a:avLst/>
            <a:gdLst/>
            <a:ahLst/>
            <a:cxnLst/>
            <a:rect l="l" t="t" r="r" b="b"/>
            <a:pathLst>
              <a:path w="266700">
                <a:moveTo>
                  <a:pt x="0" y="0"/>
                </a:moveTo>
                <a:lnTo>
                  <a:pt x="26670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52" name="object 1252"/>
          <p:cNvSpPr/>
          <p:nvPr/>
        </p:nvSpPr>
        <p:spPr>
          <a:xfrm>
            <a:off x="8526432" y="5392881"/>
            <a:ext cx="25977" cy="0"/>
          </a:xfrm>
          <a:custGeom>
            <a:avLst/>
            <a:gdLst/>
            <a:ahLst/>
            <a:cxnLst/>
            <a:rect l="l" t="t" r="r" b="b"/>
            <a:pathLst>
              <a:path w="38100">
                <a:moveTo>
                  <a:pt x="3810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53" name="object 1253"/>
          <p:cNvSpPr/>
          <p:nvPr/>
        </p:nvSpPr>
        <p:spPr>
          <a:xfrm>
            <a:off x="8526432" y="5394959"/>
            <a:ext cx="25977" cy="0"/>
          </a:xfrm>
          <a:custGeom>
            <a:avLst/>
            <a:gdLst/>
            <a:ahLst/>
            <a:cxnLst/>
            <a:rect l="l" t="t" r="r" b="b"/>
            <a:pathLst>
              <a:path w="38100">
                <a:moveTo>
                  <a:pt x="0" y="0"/>
                </a:moveTo>
                <a:lnTo>
                  <a:pt x="3810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54" name="object 1254"/>
          <p:cNvSpPr/>
          <p:nvPr/>
        </p:nvSpPr>
        <p:spPr>
          <a:xfrm>
            <a:off x="8705156" y="5384569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76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55" name="object 1255"/>
          <p:cNvSpPr/>
          <p:nvPr/>
        </p:nvSpPr>
        <p:spPr>
          <a:xfrm>
            <a:off x="8705156" y="5384569"/>
            <a:ext cx="0" cy="13855"/>
          </a:xfrm>
          <a:custGeom>
            <a:avLst/>
            <a:gdLst/>
            <a:ahLst/>
            <a:cxnLst/>
            <a:rect l="l" t="t" r="r" b="b"/>
            <a:pathLst>
              <a:path h="20320">
                <a:moveTo>
                  <a:pt x="0" y="0"/>
                </a:moveTo>
                <a:lnTo>
                  <a:pt x="0" y="1981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56" name="object 1256"/>
          <p:cNvSpPr/>
          <p:nvPr/>
        </p:nvSpPr>
        <p:spPr>
          <a:xfrm>
            <a:off x="8705156" y="5398077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57" name="object 1257"/>
          <p:cNvSpPr/>
          <p:nvPr/>
        </p:nvSpPr>
        <p:spPr>
          <a:xfrm>
            <a:off x="8710352" y="5384569"/>
            <a:ext cx="0" cy="13855"/>
          </a:xfrm>
          <a:custGeom>
            <a:avLst/>
            <a:gdLst/>
            <a:ahLst/>
            <a:cxnLst/>
            <a:rect l="l" t="t" r="r" b="b"/>
            <a:pathLst>
              <a:path h="20320">
                <a:moveTo>
                  <a:pt x="0" y="1981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58" name="object 1258"/>
          <p:cNvSpPr/>
          <p:nvPr/>
        </p:nvSpPr>
        <p:spPr>
          <a:xfrm>
            <a:off x="8150282" y="5384569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76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59" name="object 1259"/>
          <p:cNvSpPr/>
          <p:nvPr/>
        </p:nvSpPr>
        <p:spPr>
          <a:xfrm>
            <a:off x="8150282" y="5384569"/>
            <a:ext cx="0" cy="13855"/>
          </a:xfrm>
          <a:custGeom>
            <a:avLst/>
            <a:gdLst/>
            <a:ahLst/>
            <a:cxnLst/>
            <a:rect l="l" t="t" r="r" b="b"/>
            <a:pathLst>
              <a:path h="20320">
                <a:moveTo>
                  <a:pt x="0" y="0"/>
                </a:moveTo>
                <a:lnTo>
                  <a:pt x="0" y="1981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60" name="object 1260"/>
          <p:cNvSpPr/>
          <p:nvPr/>
        </p:nvSpPr>
        <p:spPr>
          <a:xfrm>
            <a:off x="8150282" y="5398077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61" name="object 1261"/>
          <p:cNvSpPr/>
          <p:nvPr/>
        </p:nvSpPr>
        <p:spPr>
          <a:xfrm>
            <a:off x="8155478" y="5384569"/>
            <a:ext cx="0" cy="13855"/>
          </a:xfrm>
          <a:custGeom>
            <a:avLst/>
            <a:gdLst/>
            <a:ahLst/>
            <a:cxnLst/>
            <a:rect l="l" t="t" r="r" b="b"/>
            <a:pathLst>
              <a:path h="20320">
                <a:moveTo>
                  <a:pt x="0" y="0"/>
                </a:moveTo>
                <a:lnTo>
                  <a:pt x="0" y="1981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62" name="object 1262"/>
          <p:cNvSpPr/>
          <p:nvPr/>
        </p:nvSpPr>
        <p:spPr>
          <a:xfrm>
            <a:off x="8613716" y="5384569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76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63" name="object 1263"/>
          <p:cNvSpPr/>
          <p:nvPr/>
        </p:nvSpPr>
        <p:spPr>
          <a:xfrm>
            <a:off x="8613716" y="5384569"/>
            <a:ext cx="0" cy="13855"/>
          </a:xfrm>
          <a:custGeom>
            <a:avLst/>
            <a:gdLst/>
            <a:ahLst/>
            <a:cxnLst/>
            <a:rect l="l" t="t" r="r" b="b"/>
            <a:pathLst>
              <a:path h="20320">
                <a:moveTo>
                  <a:pt x="0" y="0"/>
                </a:moveTo>
                <a:lnTo>
                  <a:pt x="0" y="1981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64" name="object 1264"/>
          <p:cNvSpPr/>
          <p:nvPr/>
        </p:nvSpPr>
        <p:spPr>
          <a:xfrm>
            <a:off x="8613716" y="5398077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65" name="object 1265"/>
          <p:cNvSpPr/>
          <p:nvPr/>
        </p:nvSpPr>
        <p:spPr>
          <a:xfrm>
            <a:off x="8618911" y="5384569"/>
            <a:ext cx="0" cy="13855"/>
          </a:xfrm>
          <a:custGeom>
            <a:avLst/>
            <a:gdLst/>
            <a:ahLst/>
            <a:cxnLst/>
            <a:rect l="l" t="t" r="r" b="b"/>
            <a:pathLst>
              <a:path h="20320">
                <a:moveTo>
                  <a:pt x="0" y="0"/>
                </a:moveTo>
                <a:lnTo>
                  <a:pt x="0" y="1981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66" name="object 1266"/>
          <p:cNvSpPr/>
          <p:nvPr/>
        </p:nvSpPr>
        <p:spPr>
          <a:xfrm>
            <a:off x="8521237" y="5384569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76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67" name="object 1267"/>
          <p:cNvSpPr/>
          <p:nvPr/>
        </p:nvSpPr>
        <p:spPr>
          <a:xfrm>
            <a:off x="8521238" y="5384569"/>
            <a:ext cx="0" cy="13855"/>
          </a:xfrm>
          <a:custGeom>
            <a:avLst/>
            <a:gdLst/>
            <a:ahLst/>
            <a:cxnLst/>
            <a:rect l="l" t="t" r="r" b="b"/>
            <a:pathLst>
              <a:path h="20320">
                <a:moveTo>
                  <a:pt x="0" y="0"/>
                </a:moveTo>
                <a:lnTo>
                  <a:pt x="0" y="1981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68" name="object 1268"/>
          <p:cNvSpPr/>
          <p:nvPr/>
        </p:nvSpPr>
        <p:spPr>
          <a:xfrm>
            <a:off x="8521238" y="5398077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69" name="object 1269"/>
          <p:cNvSpPr/>
          <p:nvPr/>
        </p:nvSpPr>
        <p:spPr>
          <a:xfrm>
            <a:off x="8526433" y="5384569"/>
            <a:ext cx="0" cy="13855"/>
          </a:xfrm>
          <a:custGeom>
            <a:avLst/>
            <a:gdLst/>
            <a:ahLst/>
            <a:cxnLst/>
            <a:rect l="l" t="t" r="r" b="b"/>
            <a:pathLst>
              <a:path h="20320">
                <a:moveTo>
                  <a:pt x="0" y="0"/>
                </a:moveTo>
                <a:lnTo>
                  <a:pt x="0" y="1981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70" name="object 1270"/>
          <p:cNvSpPr/>
          <p:nvPr/>
        </p:nvSpPr>
        <p:spPr>
          <a:xfrm>
            <a:off x="8552410" y="5384569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76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71" name="object 1271"/>
          <p:cNvSpPr/>
          <p:nvPr/>
        </p:nvSpPr>
        <p:spPr>
          <a:xfrm>
            <a:off x="8552410" y="5384569"/>
            <a:ext cx="0" cy="13855"/>
          </a:xfrm>
          <a:custGeom>
            <a:avLst/>
            <a:gdLst/>
            <a:ahLst/>
            <a:cxnLst/>
            <a:rect l="l" t="t" r="r" b="b"/>
            <a:pathLst>
              <a:path h="20320">
                <a:moveTo>
                  <a:pt x="0" y="0"/>
                </a:moveTo>
                <a:lnTo>
                  <a:pt x="0" y="1981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72" name="object 1272"/>
          <p:cNvSpPr/>
          <p:nvPr/>
        </p:nvSpPr>
        <p:spPr>
          <a:xfrm>
            <a:off x="8552410" y="5398077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73" name="object 1273"/>
          <p:cNvSpPr/>
          <p:nvPr/>
        </p:nvSpPr>
        <p:spPr>
          <a:xfrm>
            <a:off x="8557606" y="5384569"/>
            <a:ext cx="0" cy="13855"/>
          </a:xfrm>
          <a:custGeom>
            <a:avLst/>
            <a:gdLst/>
            <a:ahLst/>
            <a:cxnLst/>
            <a:rect l="l" t="t" r="r" b="b"/>
            <a:pathLst>
              <a:path h="20320">
                <a:moveTo>
                  <a:pt x="0" y="0"/>
                </a:moveTo>
                <a:lnTo>
                  <a:pt x="0" y="1981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74" name="object 1274"/>
          <p:cNvSpPr/>
          <p:nvPr/>
        </p:nvSpPr>
        <p:spPr>
          <a:xfrm>
            <a:off x="8616834" y="5384569"/>
            <a:ext cx="88322" cy="0"/>
          </a:xfrm>
          <a:custGeom>
            <a:avLst/>
            <a:gdLst/>
            <a:ahLst/>
            <a:cxnLst/>
            <a:rect l="l" t="t" r="r" b="b"/>
            <a:pathLst>
              <a:path w="129540">
                <a:moveTo>
                  <a:pt x="0" y="0"/>
                </a:moveTo>
                <a:lnTo>
                  <a:pt x="12953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75" name="object 1275"/>
          <p:cNvSpPr/>
          <p:nvPr/>
        </p:nvSpPr>
        <p:spPr>
          <a:xfrm>
            <a:off x="8616834" y="5398077"/>
            <a:ext cx="88322" cy="0"/>
          </a:xfrm>
          <a:custGeom>
            <a:avLst/>
            <a:gdLst/>
            <a:ahLst/>
            <a:cxnLst/>
            <a:rect l="l" t="t" r="r" b="b"/>
            <a:pathLst>
              <a:path w="129540">
                <a:moveTo>
                  <a:pt x="12954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76" name="object 1276"/>
          <p:cNvSpPr/>
          <p:nvPr/>
        </p:nvSpPr>
        <p:spPr>
          <a:xfrm>
            <a:off x="8555527" y="5384569"/>
            <a:ext cx="61480" cy="0"/>
          </a:xfrm>
          <a:custGeom>
            <a:avLst/>
            <a:gdLst/>
            <a:ahLst/>
            <a:cxnLst/>
            <a:rect l="l" t="t" r="r" b="b"/>
            <a:pathLst>
              <a:path w="90170">
                <a:moveTo>
                  <a:pt x="0" y="0"/>
                </a:moveTo>
                <a:lnTo>
                  <a:pt x="8991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77" name="object 1277"/>
          <p:cNvSpPr/>
          <p:nvPr/>
        </p:nvSpPr>
        <p:spPr>
          <a:xfrm>
            <a:off x="8555527" y="5398077"/>
            <a:ext cx="61480" cy="0"/>
          </a:xfrm>
          <a:custGeom>
            <a:avLst/>
            <a:gdLst/>
            <a:ahLst/>
            <a:cxnLst/>
            <a:rect l="l" t="t" r="r" b="b"/>
            <a:pathLst>
              <a:path w="90170">
                <a:moveTo>
                  <a:pt x="8991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78" name="object 1278"/>
          <p:cNvSpPr/>
          <p:nvPr/>
        </p:nvSpPr>
        <p:spPr>
          <a:xfrm>
            <a:off x="8523315" y="5384569"/>
            <a:ext cx="32472" cy="0"/>
          </a:xfrm>
          <a:custGeom>
            <a:avLst/>
            <a:gdLst/>
            <a:ahLst/>
            <a:cxnLst/>
            <a:rect l="l" t="t" r="r" b="b"/>
            <a:pathLst>
              <a:path w="47625">
                <a:moveTo>
                  <a:pt x="0" y="0"/>
                </a:moveTo>
                <a:lnTo>
                  <a:pt x="4724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79" name="object 1279"/>
          <p:cNvSpPr/>
          <p:nvPr/>
        </p:nvSpPr>
        <p:spPr>
          <a:xfrm>
            <a:off x="8523317" y="5398077"/>
            <a:ext cx="32472" cy="0"/>
          </a:xfrm>
          <a:custGeom>
            <a:avLst/>
            <a:gdLst/>
            <a:ahLst/>
            <a:cxnLst/>
            <a:rect l="l" t="t" r="r" b="b"/>
            <a:pathLst>
              <a:path w="47625">
                <a:moveTo>
                  <a:pt x="4724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80" name="object 1280"/>
          <p:cNvSpPr/>
          <p:nvPr/>
        </p:nvSpPr>
        <p:spPr>
          <a:xfrm>
            <a:off x="8337319" y="5384569"/>
            <a:ext cx="186170" cy="0"/>
          </a:xfrm>
          <a:custGeom>
            <a:avLst/>
            <a:gdLst/>
            <a:ahLst/>
            <a:cxnLst/>
            <a:rect l="l" t="t" r="r" b="b"/>
            <a:pathLst>
              <a:path w="273050">
                <a:moveTo>
                  <a:pt x="0" y="0"/>
                </a:moveTo>
                <a:lnTo>
                  <a:pt x="27279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81" name="object 1281"/>
          <p:cNvSpPr/>
          <p:nvPr/>
        </p:nvSpPr>
        <p:spPr>
          <a:xfrm>
            <a:off x="8337318" y="5398077"/>
            <a:ext cx="186170" cy="0"/>
          </a:xfrm>
          <a:custGeom>
            <a:avLst/>
            <a:gdLst/>
            <a:ahLst/>
            <a:cxnLst/>
            <a:rect l="l" t="t" r="r" b="b"/>
            <a:pathLst>
              <a:path w="273050">
                <a:moveTo>
                  <a:pt x="27279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82" name="object 1282"/>
          <p:cNvSpPr/>
          <p:nvPr/>
        </p:nvSpPr>
        <p:spPr>
          <a:xfrm>
            <a:off x="8710352" y="5235978"/>
            <a:ext cx="0" cy="51089"/>
          </a:xfrm>
          <a:custGeom>
            <a:avLst/>
            <a:gdLst/>
            <a:ahLst/>
            <a:cxnLst/>
            <a:rect l="l" t="t" r="r" b="b"/>
            <a:pathLst>
              <a:path h="74929">
                <a:moveTo>
                  <a:pt x="0" y="0"/>
                </a:moveTo>
                <a:lnTo>
                  <a:pt x="0" y="746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83" name="object 1283"/>
          <p:cNvSpPr/>
          <p:nvPr/>
        </p:nvSpPr>
        <p:spPr>
          <a:xfrm>
            <a:off x="8710352" y="5286893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84" name="object 1284"/>
          <p:cNvSpPr/>
          <p:nvPr/>
        </p:nvSpPr>
        <p:spPr>
          <a:xfrm>
            <a:off x="8712430" y="5235978"/>
            <a:ext cx="0" cy="51089"/>
          </a:xfrm>
          <a:custGeom>
            <a:avLst/>
            <a:gdLst/>
            <a:ahLst/>
            <a:cxnLst/>
            <a:rect l="l" t="t" r="r" b="b"/>
            <a:pathLst>
              <a:path h="74929">
                <a:moveTo>
                  <a:pt x="0" y="7467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85" name="object 1285"/>
          <p:cNvSpPr/>
          <p:nvPr/>
        </p:nvSpPr>
        <p:spPr>
          <a:xfrm>
            <a:off x="8710352" y="5235978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30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86" name="object 1286"/>
          <p:cNvSpPr/>
          <p:nvPr/>
        </p:nvSpPr>
        <p:spPr>
          <a:xfrm>
            <a:off x="8702040" y="5387687"/>
            <a:ext cx="0" cy="5195"/>
          </a:xfrm>
          <a:custGeom>
            <a:avLst/>
            <a:gdLst/>
            <a:ahLst/>
            <a:cxnLst/>
            <a:rect l="l" t="t" r="r" b="b"/>
            <a:pathLst>
              <a:path h="7620">
                <a:moveTo>
                  <a:pt x="0" y="0"/>
                </a:moveTo>
                <a:lnTo>
                  <a:pt x="0" y="761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87" name="object 1287"/>
          <p:cNvSpPr/>
          <p:nvPr/>
        </p:nvSpPr>
        <p:spPr>
          <a:xfrm>
            <a:off x="8702040" y="5392881"/>
            <a:ext cx="13855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88" name="object 1288"/>
          <p:cNvSpPr/>
          <p:nvPr/>
        </p:nvSpPr>
        <p:spPr>
          <a:xfrm>
            <a:off x="8715548" y="5387685"/>
            <a:ext cx="0" cy="5195"/>
          </a:xfrm>
          <a:custGeom>
            <a:avLst/>
            <a:gdLst/>
            <a:ahLst/>
            <a:cxnLst/>
            <a:rect l="l" t="t" r="r" b="b"/>
            <a:pathLst>
              <a:path h="7620">
                <a:moveTo>
                  <a:pt x="0" y="761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89" name="object 1289"/>
          <p:cNvSpPr/>
          <p:nvPr/>
        </p:nvSpPr>
        <p:spPr>
          <a:xfrm>
            <a:off x="8702040" y="5387686"/>
            <a:ext cx="13855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1981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90" name="object 1290"/>
          <p:cNvSpPr/>
          <p:nvPr/>
        </p:nvSpPr>
        <p:spPr>
          <a:xfrm>
            <a:off x="8702040" y="5230784"/>
            <a:ext cx="0" cy="5195"/>
          </a:xfrm>
          <a:custGeom>
            <a:avLst/>
            <a:gdLst/>
            <a:ahLst/>
            <a:cxnLst/>
            <a:rect l="l" t="t" r="r" b="b"/>
            <a:pathLst>
              <a:path h="7620">
                <a:moveTo>
                  <a:pt x="0" y="0"/>
                </a:moveTo>
                <a:lnTo>
                  <a:pt x="0" y="761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91" name="object 1291"/>
          <p:cNvSpPr/>
          <p:nvPr/>
        </p:nvSpPr>
        <p:spPr>
          <a:xfrm>
            <a:off x="8702040" y="5235978"/>
            <a:ext cx="13855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92" name="object 1292"/>
          <p:cNvSpPr/>
          <p:nvPr/>
        </p:nvSpPr>
        <p:spPr>
          <a:xfrm>
            <a:off x="8715548" y="5230783"/>
            <a:ext cx="0" cy="5195"/>
          </a:xfrm>
          <a:custGeom>
            <a:avLst/>
            <a:gdLst/>
            <a:ahLst/>
            <a:cxnLst/>
            <a:rect l="l" t="t" r="r" b="b"/>
            <a:pathLst>
              <a:path h="7620">
                <a:moveTo>
                  <a:pt x="0" y="76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93" name="object 1293"/>
          <p:cNvSpPr/>
          <p:nvPr/>
        </p:nvSpPr>
        <p:spPr>
          <a:xfrm>
            <a:off x="8702040" y="5230784"/>
            <a:ext cx="13855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1981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94" name="object 1294"/>
          <p:cNvSpPr/>
          <p:nvPr/>
        </p:nvSpPr>
        <p:spPr>
          <a:xfrm>
            <a:off x="7764779" y="3236768"/>
            <a:ext cx="155864" cy="0"/>
          </a:xfrm>
          <a:custGeom>
            <a:avLst/>
            <a:gdLst/>
            <a:ahLst/>
            <a:cxnLst/>
            <a:rect l="l" t="t" r="r" b="b"/>
            <a:pathLst>
              <a:path w="228600">
                <a:moveTo>
                  <a:pt x="22860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95" name="object 1295"/>
          <p:cNvSpPr/>
          <p:nvPr/>
        </p:nvSpPr>
        <p:spPr>
          <a:xfrm>
            <a:off x="7764779" y="3239885"/>
            <a:ext cx="155864" cy="0"/>
          </a:xfrm>
          <a:custGeom>
            <a:avLst/>
            <a:gdLst/>
            <a:ahLst/>
            <a:cxnLst/>
            <a:rect l="l" t="t" r="r" b="b"/>
            <a:pathLst>
              <a:path w="228600">
                <a:moveTo>
                  <a:pt x="0" y="0"/>
                </a:moveTo>
                <a:lnTo>
                  <a:pt x="22860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96" name="object 1296"/>
          <p:cNvSpPr/>
          <p:nvPr/>
        </p:nvSpPr>
        <p:spPr>
          <a:xfrm>
            <a:off x="7546569" y="3236768"/>
            <a:ext cx="213014" cy="0"/>
          </a:xfrm>
          <a:custGeom>
            <a:avLst/>
            <a:gdLst/>
            <a:ahLst/>
            <a:cxnLst/>
            <a:rect l="l" t="t" r="r" b="b"/>
            <a:pathLst>
              <a:path w="312420">
                <a:moveTo>
                  <a:pt x="3124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97" name="object 1297"/>
          <p:cNvSpPr/>
          <p:nvPr/>
        </p:nvSpPr>
        <p:spPr>
          <a:xfrm>
            <a:off x="7546571" y="3239885"/>
            <a:ext cx="213014" cy="0"/>
          </a:xfrm>
          <a:custGeom>
            <a:avLst/>
            <a:gdLst/>
            <a:ahLst/>
            <a:cxnLst/>
            <a:rect l="l" t="t" r="r" b="b"/>
            <a:pathLst>
              <a:path w="312420">
                <a:moveTo>
                  <a:pt x="0" y="0"/>
                </a:moveTo>
                <a:lnTo>
                  <a:pt x="3124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98" name="object 1298"/>
          <p:cNvSpPr/>
          <p:nvPr/>
        </p:nvSpPr>
        <p:spPr>
          <a:xfrm>
            <a:off x="7327321" y="3236768"/>
            <a:ext cx="214313" cy="0"/>
          </a:xfrm>
          <a:custGeom>
            <a:avLst/>
            <a:gdLst/>
            <a:ahLst/>
            <a:cxnLst/>
            <a:rect l="l" t="t" r="r" b="b"/>
            <a:pathLst>
              <a:path w="314325">
                <a:moveTo>
                  <a:pt x="31394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99" name="object 1299"/>
          <p:cNvSpPr/>
          <p:nvPr/>
        </p:nvSpPr>
        <p:spPr>
          <a:xfrm>
            <a:off x="7327323" y="3239885"/>
            <a:ext cx="214313" cy="0"/>
          </a:xfrm>
          <a:custGeom>
            <a:avLst/>
            <a:gdLst/>
            <a:ahLst/>
            <a:cxnLst/>
            <a:rect l="l" t="t" r="r" b="b"/>
            <a:pathLst>
              <a:path w="314325">
                <a:moveTo>
                  <a:pt x="0" y="0"/>
                </a:moveTo>
                <a:lnTo>
                  <a:pt x="31394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00" name="object 1300"/>
          <p:cNvSpPr/>
          <p:nvPr/>
        </p:nvSpPr>
        <p:spPr>
          <a:xfrm>
            <a:off x="7107036" y="3236768"/>
            <a:ext cx="215178" cy="0"/>
          </a:xfrm>
          <a:custGeom>
            <a:avLst/>
            <a:gdLst/>
            <a:ahLst/>
            <a:cxnLst/>
            <a:rect l="l" t="t" r="r" b="b"/>
            <a:pathLst>
              <a:path w="315595">
                <a:moveTo>
                  <a:pt x="31546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01" name="object 1301"/>
          <p:cNvSpPr/>
          <p:nvPr/>
        </p:nvSpPr>
        <p:spPr>
          <a:xfrm>
            <a:off x="7107035" y="3239885"/>
            <a:ext cx="215178" cy="0"/>
          </a:xfrm>
          <a:custGeom>
            <a:avLst/>
            <a:gdLst/>
            <a:ahLst/>
            <a:cxnLst/>
            <a:rect l="l" t="t" r="r" b="b"/>
            <a:pathLst>
              <a:path w="315595">
                <a:moveTo>
                  <a:pt x="0" y="0"/>
                </a:moveTo>
                <a:lnTo>
                  <a:pt x="31546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02" name="object 1302"/>
          <p:cNvSpPr/>
          <p:nvPr/>
        </p:nvSpPr>
        <p:spPr>
          <a:xfrm>
            <a:off x="6888826" y="3236768"/>
            <a:ext cx="213014" cy="0"/>
          </a:xfrm>
          <a:custGeom>
            <a:avLst/>
            <a:gdLst/>
            <a:ahLst/>
            <a:cxnLst/>
            <a:rect l="l" t="t" r="r" b="b"/>
            <a:pathLst>
              <a:path w="312420">
                <a:moveTo>
                  <a:pt x="3124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03" name="object 1303"/>
          <p:cNvSpPr/>
          <p:nvPr/>
        </p:nvSpPr>
        <p:spPr>
          <a:xfrm>
            <a:off x="6888825" y="3239885"/>
            <a:ext cx="213014" cy="0"/>
          </a:xfrm>
          <a:custGeom>
            <a:avLst/>
            <a:gdLst/>
            <a:ahLst/>
            <a:cxnLst/>
            <a:rect l="l" t="t" r="r" b="b"/>
            <a:pathLst>
              <a:path w="312420">
                <a:moveTo>
                  <a:pt x="0" y="0"/>
                </a:moveTo>
                <a:lnTo>
                  <a:pt x="3124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04" name="object 1304"/>
          <p:cNvSpPr/>
          <p:nvPr/>
        </p:nvSpPr>
        <p:spPr>
          <a:xfrm>
            <a:off x="6669578" y="3236768"/>
            <a:ext cx="214313" cy="0"/>
          </a:xfrm>
          <a:custGeom>
            <a:avLst/>
            <a:gdLst/>
            <a:ahLst/>
            <a:cxnLst/>
            <a:rect l="l" t="t" r="r" b="b"/>
            <a:pathLst>
              <a:path w="314325">
                <a:moveTo>
                  <a:pt x="31394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05" name="object 1305"/>
          <p:cNvSpPr/>
          <p:nvPr/>
        </p:nvSpPr>
        <p:spPr>
          <a:xfrm>
            <a:off x="6669578" y="3239885"/>
            <a:ext cx="214313" cy="0"/>
          </a:xfrm>
          <a:custGeom>
            <a:avLst/>
            <a:gdLst/>
            <a:ahLst/>
            <a:cxnLst/>
            <a:rect l="l" t="t" r="r" b="b"/>
            <a:pathLst>
              <a:path w="314325">
                <a:moveTo>
                  <a:pt x="0" y="0"/>
                </a:moveTo>
                <a:lnTo>
                  <a:pt x="31394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06" name="object 1306"/>
          <p:cNvSpPr/>
          <p:nvPr/>
        </p:nvSpPr>
        <p:spPr>
          <a:xfrm>
            <a:off x="6213417" y="3234689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76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07" name="object 1307"/>
          <p:cNvSpPr/>
          <p:nvPr/>
        </p:nvSpPr>
        <p:spPr>
          <a:xfrm>
            <a:off x="6213416" y="3234690"/>
            <a:ext cx="0" cy="12556"/>
          </a:xfrm>
          <a:custGeom>
            <a:avLst/>
            <a:gdLst/>
            <a:ahLst/>
            <a:cxnLst/>
            <a:rect l="l" t="t" r="r" b="b"/>
            <a:pathLst>
              <a:path h="18414">
                <a:moveTo>
                  <a:pt x="0" y="0"/>
                </a:moveTo>
                <a:lnTo>
                  <a:pt x="0" y="1828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08" name="object 1308"/>
          <p:cNvSpPr/>
          <p:nvPr/>
        </p:nvSpPr>
        <p:spPr>
          <a:xfrm>
            <a:off x="6213416" y="3247159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09" name="object 1309"/>
          <p:cNvSpPr/>
          <p:nvPr/>
        </p:nvSpPr>
        <p:spPr>
          <a:xfrm>
            <a:off x="6218613" y="3234690"/>
            <a:ext cx="0" cy="12556"/>
          </a:xfrm>
          <a:custGeom>
            <a:avLst/>
            <a:gdLst/>
            <a:ahLst/>
            <a:cxnLst/>
            <a:rect l="l" t="t" r="r" b="b"/>
            <a:pathLst>
              <a:path h="18414">
                <a:moveTo>
                  <a:pt x="0" y="0"/>
                </a:moveTo>
                <a:lnTo>
                  <a:pt x="0" y="1828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10" name="object 1310"/>
          <p:cNvSpPr/>
          <p:nvPr/>
        </p:nvSpPr>
        <p:spPr>
          <a:xfrm>
            <a:off x="7759584" y="3229494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76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11" name="object 1311"/>
          <p:cNvSpPr/>
          <p:nvPr/>
        </p:nvSpPr>
        <p:spPr>
          <a:xfrm>
            <a:off x="7759584" y="3229495"/>
            <a:ext cx="0" cy="46759"/>
          </a:xfrm>
          <a:custGeom>
            <a:avLst/>
            <a:gdLst/>
            <a:ahLst/>
            <a:cxnLst/>
            <a:rect l="l" t="t" r="r" b="b"/>
            <a:pathLst>
              <a:path h="68579">
                <a:moveTo>
                  <a:pt x="0" y="0"/>
                </a:moveTo>
                <a:lnTo>
                  <a:pt x="0" y="6857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12" name="object 1312"/>
          <p:cNvSpPr/>
          <p:nvPr/>
        </p:nvSpPr>
        <p:spPr>
          <a:xfrm>
            <a:off x="7759583" y="3276253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13" name="object 1313"/>
          <p:cNvSpPr/>
          <p:nvPr/>
        </p:nvSpPr>
        <p:spPr>
          <a:xfrm>
            <a:off x="7764780" y="3229495"/>
            <a:ext cx="0" cy="46759"/>
          </a:xfrm>
          <a:custGeom>
            <a:avLst/>
            <a:gdLst/>
            <a:ahLst/>
            <a:cxnLst/>
            <a:rect l="l" t="t" r="r" b="b"/>
            <a:pathLst>
              <a:path h="68579">
                <a:moveTo>
                  <a:pt x="0" y="0"/>
                </a:moveTo>
                <a:lnTo>
                  <a:pt x="0" y="6857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14" name="object 1314"/>
          <p:cNvSpPr/>
          <p:nvPr/>
        </p:nvSpPr>
        <p:spPr>
          <a:xfrm>
            <a:off x="7541375" y="3229494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76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15" name="object 1315"/>
          <p:cNvSpPr/>
          <p:nvPr/>
        </p:nvSpPr>
        <p:spPr>
          <a:xfrm>
            <a:off x="7541374" y="3229495"/>
            <a:ext cx="0" cy="46759"/>
          </a:xfrm>
          <a:custGeom>
            <a:avLst/>
            <a:gdLst/>
            <a:ahLst/>
            <a:cxnLst/>
            <a:rect l="l" t="t" r="r" b="b"/>
            <a:pathLst>
              <a:path h="68579">
                <a:moveTo>
                  <a:pt x="0" y="0"/>
                </a:moveTo>
                <a:lnTo>
                  <a:pt x="0" y="6857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16" name="object 1316"/>
          <p:cNvSpPr/>
          <p:nvPr/>
        </p:nvSpPr>
        <p:spPr>
          <a:xfrm>
            <a:off x="7541375" y="3276253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17" name="object 1317"/>
          <p:cNvSpPr/>
          <p:nvPr/>
        </p:nvSpPr>
        <p:spPr>
          <a:xfrm>
            <a:off x="7546570" y="3229495"/>
            <a:ext cx="0" cy="46759"/>
          </a:xfrm>
          <a:custGeom>
            <a:avLst/>
            <a:gdLst/>
            <a:ahLst/>
            <a:cxnLst/>
            <a:rect l="l" t="t" r="r" b="b"/>
            <a:pathLst>
              <a:path h="68579">
                <a:moveTo>
                  <a:pt x="0" y="0"/>
                </a:moveTo>
                <a:lnTo>
                  <a:pt x="0" y="6857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18" name="object 1318"/>
          <p:cNvSpPr/>
          <p:nvPr/>
        </p:nvSpPr>
        <p:spPr>
          <a:xfrm>
            <a:off x="7322127" y="3229494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76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19" name="object 1319"/>
          <p:cNvSpPr/>
          <p:nvPr/>
        </p:nvSpPr>
        <p:spPr>
          <a:xfrm>
            <a:off x="7322127" y="3229495"/>
            <a:ext cx="0" cy="46759"/>
          </a:xfrm>
          <a:custGeom>
            <a:avLst/>
            <a:gdLst/>
            <a:ahLst/>
            <a:cxnLst/>
            <a:rect l="l" t="t" r="r" b="b"/>
            <a:pathLst>
              <a:path h="68579">
                <a:moveTo>
                  <a:pt x="0" y="0"/>
                </a:moveTo>
                <a:lnTo>
                  <a:pt x="0" y="6857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20" name="object 1320"/>
          <p:cNvSpPr/>
          <p:nvPr/>
        </p:nvSpPr>
        <p:spPr>
          <a:xfrm>
            <a:off x="7322127" y="3276253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21" name="object 1321"/>
          <p:cNvSpPr/>
          <p:nvPr/>
        </p:nvSpPr>
        <p:spPr>
          <a:xfrm>
            <a:off x="7327323" y="3229495"/>
            <a:ext cx="0" cy="46759"/>
          </a:xfrm>
          <a:custGeom>
            <a:avLst/>
            <a:gdLst/>
            <a:ahLst/>
            <a:cxnLst/>
            <a:rect l="l" t="t" r="r" b="b"/>
            <a:pathLst>
              <a:path h="68579">
                <a:moveTo>
                  <a:pt x="0" y="0"/>
                </a:moveTo>
                <a:lnTo>
                  <a:pt x="0" y="6857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22" name="object 1322"/>
          <p:cNvSpPr/>
          <p:nvPr/>
        </p:nvSpPr>
        <p:spPr>
          <a:xfrm>
            <a:off x="7101839" y="3229494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76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23" name="object 1323"/>
          <p:cNvSpPr/>
          <p:nvPr/>
        </p:nvSpPr>
        <p:spPr>
          <a:xfrm>
            <a:off x="7101840" y="3229495"/>
            <a:ext cx="0" cy="46759"/>
          </a:xfrm>
          <a:custGeom>
            <a:avLst/>
            <a:gdLst/>
            <a:ahLst/>
            <a:cxnLst/>
            <a:rect l="l" t="t" r="r" b="b"/>
            <a:pathLst>
              <a:path h="68579">
                <a:moveTo>
                  <a:pt x="0" y="0"/>
                </a:moveTo>
                <a:lnTo>
                  <a:pt x="0" y="6857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24" name="object 1324"/>
          <p:cNvSpPr/>
          <p:nvPr/>
        </p:nvSpPr>
        <p:spPr>
          <a:xfrm>
            <a:off x="7101840" y="3276253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25" name="object 1325"/>
          <p:cNvSpPr/>
          <p:nvPr/>
        </p:nvSpPr>
        <p:spPr>
          <a:xfrm>
            <a:off x="7107034" y="3229495"/>
            <a:ext cx="0" cy="46759"/>
          </a:xfrm>
          <a:custGeom>
            <a:avLst/>
            <a:gdLst/>
            <a:ahLst/>
            <a:cxnLst/>
            <a:rect l="l" t="t" r="r" b="b"/>
            <a:pathLst>
              <a:path h="68579">
                <a:moveTo>
                  <a:pt x="0" y="0"/>
                </a:moveTo>
                <a:lnTo>
                  <a:pt x="0" y="6857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26" name="object 1326"/>
          <p:cNvSpPr/>
          <p:nvPr/>
        </p:nvSpPr>
        <p:spPr>
          <a:xfrm>
            <a:off x="6883630" y="3229494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76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27" name="object 1327"/>
          <p:cNvSpPr/>
          <p:nvPr/>
        </p:nvSpPr>
        <p:spPr>
          <a:xfrm>
            <a:off x="6883630" y="3229495"/>
            <a:ext cx="0" cy="46759"/>
          </a:xfrm>
          <a:custGeom>
            <a:avLst/>
            <a:gdLst/>
            <a:ahLst/>
            <a:cxnLst/>
            <a:rect l="l" t="t" r="r" b="b"/>
            <a:pathLst>
              <a:path h="68579">
                <a:moveTo>
                  <a:pt x="0" y="0"/>
                </a:moveTo>
                <a:lnTo>
                  <a:pt x="0" y="6857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28" name="object 1328"/>
          <p:cNvSpPr/>
          <p:nvPr/>
        </p:nvSpPr>
        <p:spPr>
          <a:xfrm>
            <a:off x="6883631" y="3276253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29" name="object 1329"/>
          <p:cNvSpPr/>
          <p:nvPr/>
        </p:nvSpPr>
        <p:spPr>
          <a:xfrm>
            <a:off x="6888826" y="3229495"/>
            <a:ext cx="0" cy="46759"/>
          </a:xfrm>
          <a:custGeom>
            <a:avLst/>
            <a:gdLst/>
            <a:ahLst/>
            <a:cxnLst/>
            <a:rect l="l" t="t" r="r" b="b"/>
            <a:pathLst>
              <a:path h="68579">
                <a:moveTo>
                  <a:pt x="0" y="0"/>
                </a:moveTo>
                <a:lnTo>
                  <a:pt x="0" y="6857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30" name="object 1330"/>
          <p:cNvSpPr/>
          <p:nvPr/>
        </p:nvSpPr>
        <p:spPr>
          <a:xfrm>
            <a:off x="5660620" y="3989069"/>
            <a:ext cx="92652" cy="0"/>
          </a:xfrm>
          <a:custGeom>
            <a:avLst/>
            <a:gdLst/>
            <a:ahLst/>
            <a:cxnLst/>
            <a:rect l="l" t="t" r="r" b="b"/>
            <a:pathLst>
              <a:path w="135890">
                <a:moveTo>
                  <a:pt x="0" y="0"/>
                </a:moveTo>
                <a:lnTo>
                  <a:pt x="13563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31" name="object 1331"/>
          <p:cNvSpPr/>
          <p:nvPr/>
        </p:nvSpPr>
        <p:spPr>
          <a:xfrm>
            <a:off x="5660620" y="3985953"/>
            <a:ext cx="92652" cy="0"/>
          </a:xfrm>
          <a:custGeom>
            <a:avLst/>
            <a:gdLst/>
            <a:ahLst/>
            <a:cxnLst/>
            <a:rect l="l" t="t" r="r" b="b"/>
            <a:pathLst>
              <a:path w="135890">
                <a:moveTo>
                  <a:pt x="13563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32" name="object 1332"/>
          <p:cNvSpPr/>
          <p:nvPr/>
        </p:nvSpPr>
        <p:spPr>
          <a:xfrm>
            <a:off x="5758294" y="3989069"/>
            <a:ext cx="92652" cy="0"/>
          </a:xfrm>
          <a:custGeom>
            <a:avLst/>
            <a:gdLst/>
            <a:ahLst/>
            <a:cxnLst/>
            <a:rect l="l" t="t" r="r" b="b"/>
            <a:pathLst>
              <a:path w="135890">
                <a:moveTo>
                  <a:pt x="0" y="0"/>
                </a:moveTo>
                <a:lnTo>
                  <a:pt x="13563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33" name="object 1333"/>
          <p:cNvSpPr/>
          <p:nvPr/>
        </p:nvSpPr>
        <p:spPr>
          <a:xfrm>
            <a:off x="5758294" y="3985953"/>
            <a:ext cx="92652" cy="0"/>
          </a:xfrm>
          <a:custGeom>
            <a:avLst/>
            <a:gdLst/>
            <a:ahLst/>
            <a:cxnLst/>
            <a:rect l="l" t="t" r="r" b="b"/>
            <a:pathLst>
              <a:path w="135890">
                <a:moveTo>
                  <a:pt x="13563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34" name="object 1334"/>
          <p:cNvSpPr/>
          <p:nvPr/>
        </p:nvSpPr>
        <p:spPr>
          <a:xfrm>
            <a:off x="5850773" y="3991148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35" name="object 1335"/>
          <p:cNvSpPr/>
          <p:nvPr/>
        </p:nvSpPr>
        <p:spPr>
          <a:xfrm>
            <a:off x="5855970" y="3978679"/>
            <a:ext cx="0" cy="12556"/>
          </a:xfrm>
          <a:custGeom>
            <a:avLst/>
            <a:gdLst/>
            <a:ahLst/>
            <a:cxnLst/>
            <a:rect l="l" t="t" r="r" b="b"/>
            <a:pathLst>
              <a:path h="18414">
                <a:moveTo>
                  <a:pt x="0" y="1828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36" name="object 1336"/>
          <p:cNvSpPr/>
          <p:nvPr/>
        </p:nvSpPr>
        <p:spPr>
          <a:xfrm>
            <a:off x="5850774" y="3978679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76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37" name="object 1337"/>
          <p:cNvSpPr/>
          <p:nvPr/>
        </p:nvSpPr>
        <p:spPr>
          <a:xfrm>
            <a:off x="5850774" y="3978679"/>
            <a:ext cx="0" cy="12556"/>
          </a:xfrm>
          <a:custGeom>
            <a:avLst/>
            <a:gdLst/>
            <a:ahLst/>
            <a:cxnLst/>
            <a:rect l="l" t="t" r="r" b="b"/>
            <a:pathLst>
              <a:path h="18414">
                <a:moveTo>
                  <a:pt x="0" y="0"/>
                </a:moveTo>
                <a:lnTo>
                  <a:pt x="0" y="1828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38" name="object 1338"/>
          <p:cNvSpPr/>
          <p:nvPr/>
        </p:nvSpPr>
        <p:spPr>
          <a:xfrm>
            <a:off x="5753100" y="3991148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39" name="object 1339"/>
          <p:cNvSpPr/>
          <p:nvPr/>
        </p:nvSpPr>
        <p:spPr>
          <a:xfrm>
            <a:off x="5758295" y="3978679"/>
            <a:ext cx="0" cy="12556"/>
          </a:xfrm>
          <a:custGeom>
            <a:avLst/>
            <a:gdLst/>
            <a:ahLst/>
            <a:cxnLst/>
            <a:rect l="l" t="t" r="r" b="b"/>
            <a:pathLst>
              <a:path h="18414">
                <a:moveTo>
                  <a:pt x="0" y="0"/>
                </a:moveTo>
                <a:lnTo>
                  <a:pt x="0" y="1828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40" name="object 1340"/>
          <p:cNvSpPr/>
          <p:nvPr/>
        </p:nvSpPr>
        <p:spPr>
          <a:xfrm>
            <a:off x="5753099" y="3978679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76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41" name="object 1341"/>
          <p:cNvSpPr/>
          <p:nvPr/>
        </p:nvSpPr>
        <p:spPr>
          <a:xfrm>
            <a:off x="5753099" y="3978679"/>
            <a:ext cx="0" cy="12556"/>
          </a:xfrm>
          <a:custGeom>
            <a:avLst/>
            <a:gdLst/>
            <a:ahLst/>
            <a:cxnLst/>
            <a:rect l="l" t="t" r="r" b="b"/>
            <a:pathLst>
              <a:path h="18414">
                <a:moveTo>
                  <a:pt x="0" y="0"/>
                </a:moveTo>
                <a:lnTo>
                  <a:pt x="0" y="1828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42" name="object 1342"/>
          <p:cNvSpPr/>
          <p:nvPr/>
        </p:nvSpPr>
        <p:spPr>
          <a:xfrm>
            <a:off x="5660620" y="3991148"/>
            <a:ext cx="95683" cy="0"/>
          </a:xfrm>
          <a:custGeom>
            <a:avLst/>
            <a:gdLst/>
            <a:ahLst/>
            <a:cxnLst/>
            <a:rect l="l" t="t" r="r" b="b"/>
            <a:pathLst>
              <a:path w="140334">
                <a:moveTo>
                  <a:pt x="14020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43" name="object 1343"/>
          <p:cNvSpPr/>
          <p:nvPr/>
        </p:nvSpPr>
        <p:spPr>
          <a:xfrm>
            <a:off x="5668932" y="3978679"/>
            <a:ext cx="87457" cy="0"/>
          </a:xfrm>
          <a:custGeom>
            <a:avLst/>
            <a:gdLst/>
            <a:ahLst/>
            <a:cxnLst/>
            <a:rect l="l" t="t" r="r" b="b"/>
            <a:pathLst>
              <a:path w="128270">
                <a:moveTo>
                  <a:pt x="0" y="0"/>
                </a:moveTo>
                <a:lnTo>
                  <a:pt x="12801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44" name="object 1344"/>
          <p:cNvSpPr/>
          <p:nvPr/>
        </p:nvSpPr>
        <p:spPr>
          <a:xfrm>
            <a:off x="5756216" y="3991148"/>
            <a:ext cx="94817" cy="0"/>
          </a:xfrm>
          <a:custGeom>
            <a:avLst/>
            <a:gdLst/>
            <a:ahLst/>
            <a:cxnLst/>
            <a:rect l="l" t="t" r="r" b="b"/>
            <a:pathLst>
              <a:path w="139065">
                <a:moveTo>
                  <a:pt x="138683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45" name="object 1345"/>
          <p:cNvSpPr/>
          <p:nvPr/>
        </p:nvSpPr>
        <p:spPr>
          <a:xfrm>
            <a:off x="5756216" y="3978679"/>
            <a:ext cx="94817" cy="0"/>
          </a:xfrm>
          <a:custGeom>
            <a:avLst/>
            <a:gdLst/>
            <a:ahLst/>
            <a:cxnLst/>
            <a:rect l="l" t="t" r="r" b="b"/>
            <a:pathLst>
              <a:path w="139065">
                <a:moveTo>
                  <a:pt x="0" y="0"/>
                </a:moveTo>
                <a:lnTo>
                  <a:pt x="13868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46" name="object 1346"/>
          <p:cNvSpPr/>
          <p:nvPr/>
        </p:nvSpPr>
        <p:spPr>
          <a:xfrm>
            <a:off x="5668932" y="2992582"/>
            <a:ext cx="0" cy="986270"/>
          </a:xfrm>
          <a:custGeom>
            <a:avLst/>
            <a:gdLst/>
            <a:ahLst/>
            <a:cxnLst/>
            <a:rect l="l" t="t" r="r" b="b"/>
            <a:pathLst>
              <a:path h="1446529">
                <a:moveTo>
                  <a:pt x="0" y="1446276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47" name="object 1347"/>
          <p:cNvSpPr/>
          <p:nvPr/>
        </p:nvSpPr>
        <p:spPr>
          <a:xfrm>
            <a:off x="5655424" y="2992582"/>
            <a:ext cx="13855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19811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48" name="object 1348"/>
          <p:cNvSpPr/>
          <p:nvPr/>
        </p:nvSpPr>
        <p:spPr>
          <a:xfrm>
            <a:off x="5655424" y="3006090"/>
            <a:ext cx="0" cy="972849"/>
          </a:xfrm>
          <a:custGeom>
            <a:avLst/>
            <a:gdLst/>
            <a:ahLst/>
            <a:cxnLst/>
            <a:rect l="l" t="t" r="r" b="b"/>
            <a:pathLst>
              <a:path h="1426845">
                <a:moveTo>
                  <a:pt x="0" y="0"/>
                </a:moveTo>
                <a:lnTo>
                  <a:pt x="0" y="1426464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49" name="object 1349"/>
          <p:cNvSpPr/>
          <p:nvPr/>
        </p:nvSpPr>
        <p:spPr>
          <a:xfrm>
            <a:off x="5655424" y="3978679"/>
            <a:ext cx="13855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50" name="object 1350"/>
          <p:cNvSpPr/>
          <p:nvPr/>
        </p:nvSpPr>
        <p:spPr>
          <a:xfrm>
            <a:off x="4016779" y="3006090"/>
            <a:ext cx="0" cy="897082"/>
          </a:xfrm>
          <a:custGeom>
            <a:avLst/>
            <a:gdLst/>
            <a:ahLst/>
            <a:cxnLst/>
            <a:rect l="l" t="t" r="r" b="b"/>
            <a:pathLst>
              <a:path h="1315720">
                <a:moveTo>
                  <a:pt x="0" y="0"/>
                </a:moveTo>
                <a:lnTo>
                  <a:pt x="0" y="1315212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51" name="object 1351"/>
          <p:cNvSpPr/>
          <p:nvPr/>
        </p:nvSpPr>
        <p:spPr>
          <a:xfrm>
            <a:off x="4016779" y="3965171"/>
            <a:ext cx="0" cy="20782"/>
          </a:xfrm>
          <a:custGeom>
            <a:avLst/>
            <a:gdLst/>
            <a:ahLst/>
            <a:cxnLst/>
            <a:rect l="l" t="t" r="r" b="b"/>
            <a:pathLst>
              <a:path h="30479">
                <a:moveTo>
                  <a:pt x="0" y="0"/>
                </a:moveTo>
                <a:lnTo>
                  <a:pt x="0" y="3048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52" name="object 1352"/>
          <p:cNvSpPr/>
          <p:nvPr/>
        </p:nvSpPr>
        <p:spPr>
          <a:xfrm>
            <a:off x="4016779" y="3985953"/>
            <a:ext cx="13855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53" name="object 1353"/>
          <p:cNvSpPr/>
          <p:nvPr/>
        </p:nvSpPr>
        <p:spPr>
          <a:xfrm>
            <a:off x="4030287" y="3965171"/>
            <a:ext cx="0" cy="20782"/>
          </a:xfrm>
          <a:custGeom>
            <a:avLst/>
            <a:gdLst/>
            <a:ahLst/>
            <a:cxnLst/>
            <a:rect l="l" t="t" r="r" b="b"/>
            <a:pathLst>
              <a:path h="30479">
                <a:moveTo>
                  <a:pt x="0" y="30479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54" name="object 1354"/>
          <p:cNvSpPr/>
          <p:nvPr/>
        </p:nvSpPr>
        <p:spPr>
          <a:xfrm>
            <a:off x="4030287" y="3006090"/>
            <a:ext cx="0" cy="897082"/>
          </a:xfrm>
          <a:custGeom>
            <a:avLst/>
            <a:gdLst/>
            <a:ahLst/>
            <a:cxnLst/>
            <a:rect l="l" t="t" r="r" b="b"/>
            <a:pathLst>
              <a:path h="1315720">
                <a:moveTo>
                  <a:pt x="0" y="1315212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55" name="object 1355"/>
          <p:cNvSpPr/>
          <p:nvPr/>
        </p:nvSpPr>
        <p:spPr>
          <a:xfrm>
            <a:off x="4345131" y="3006090"/>
            <a:ext cx="0" cy="730827"/>
          </a:xfrm>
          <a:custGeom>
            <a:avLst/>
            <a:gdLst/>
            <a:ahLst/>
            <a:cxnLst/>
            <a:rect l="l" t="t" r="r" b="b"/>
            <a:pathLst>
              <a:path h="1071879">
                <a:moveTo>
                  <a:pt x="0" y="0"/>
                </a:moveTo>
                <a:lnTo>
                  <a:pt x="0" y="1071372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56" name="object 1356"/>
          <p:cNvSpPr/>
          <p:nvPr/>
        </p:nvSpPr>
        <p:spPr>
          <a:xfrm>
            <a:off x="4345131" y="3736570"/>
            <a:ext cx="12556" cy="0"/>
          </a:xfrm>
          <a:custGeom>
            <a:avLst/>
            <a:gdLst/>
            <a:ahLst/>
            <a:cxnLst/>
            <a:rect l="l" t="t" r="r" b="b"/>
            <a:pathLst>
              <a:path w="18414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57" name="object 1357"/>
          <p:cNvSpPr/>
          <p:nvPr/>
        </p:nvSpPr>
        <p:spPr>
          <a:xfrm>
            <a:off x="4357600" y="3006090"/>
            <a:ext cx="0" cy="730827"/>
          </a:xfrm>
          <a:custGeom>
            <a:avLst/>
            <a:gdLst/>
            <a:ahLst/>
            <a:cxnLst/>
            <a:rect l="l" t="t" r="r" b="b"/>
            <a:pathLst>
              <a:path h="1071879">
                <a:moveTo>
                  <a:pt x="0" y="1071372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58" name="object 1358"/>
          <p:cNvSpPr/>
          <p:nvPr/>
        </p:nvSpPr>
        <p:spPr>
          <a:xfrm>
            <a:off x="4345131" y="3840479"/>
            <a:ext cx="0" cy="145473"/>
          </a:xfrm>
          <a:custGeom>
            <a:avLst/>
            <a:gdLst/>
            <a:ahLst/>
            <a:cxnLst/>
            <a:rect l="l" t="t" r="r" b="b"/>
            <a:pathLst>
              <a:path h="213360">
                <a:moveTo>
                  <a:pt x="0" y="0"/>
                </a:moveTo>
                <a:lnTo>
                  <a:pt x="0" y="21336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59" name="object 1359"/>
          <p:cNvSpPr/>
          <p:nvPr/>
        </p:nvSpPr>
        <p:spPr>
          <a:xfrm>
            <a:off x="4345131" y="3985953"/>
            <a:ext cx="12556" cy="0"/>
          </a:xfrm>
          <a:custGeom>
            <a:avLst/>
            <a:gdLst/>
            <a:ahLst/>
            <a:cxnLst/>
            <a:rect l="l" t="t" r="r" b="b"/>
            <a:pathLst>
              <a:path w="18414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60" name="object 1360"/>
          <p:cNvSpPr/>
          <p:nvPr/>
        </p:nvSpPr>
        <p:spPr>
          <a:xfrm>
            <a:off x="4357600" y="3840479"/>
            <a:ext cx="0" cy="145473"/>
          </a:xfrm>
          <a:custGeom>
            <a:avLst/>
            <a:gdLst/>
            <a:ahLst/>
            <a:cxnLst/>
            <a:rect l="l" t="t" r="r" b="b"/>
            <a:pathLst>
              <a:path h="213360">
                <a:moveTo>
                  <a:pt x="0" y="21336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61" name="object 1361"/>
          <p:cNvSpPr/>
          <p:nvPr/>
        </p:nvSpPr>
        <p:spPr>
          <a:xfrm>
            <a:off x="4345131" y="3840479"/>
            <a:ext cx="12556" cy="0"/>
          </a:xfrm>
          <a:custGeom>
            <a:avLst/>
            <a:gdLst/>
            <a:ahLst/>
            <a:cxnLst/>
            <a:rect l="l" t="t" r="r" b="b"/>
            <a:pathLst>
              <a:path w="18414">
                <a:moveTo>
                  <a:pt x="18287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62" name="object 1362"/>
          <p:cNvSpPr/>
          <p:nvPr/>
        </p:nvSpPr>
        <p:spPr>
          <a:xfrm>
            <a:off x="3689465" y="3006090"/>
            <a:ext cx="0" cy="730827"/>
          </a:xfrm>
          <a:custGeom>
            <a:avLst/>
            <a:gdLst/>
            <a:ahLst/>
            <a:cxnLst/>
            <a:rect l="l" t="t" r="r" b="b"/>
            <a:pathLst>
              <a:path h="1071879">
                <a:moveTo>
                  <a:pt x="0" y="0"/>
                </a:moveTo>
                <a:lnTo>
                  <a:pt x="0" y="1071372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63" name="object 1363"/>
          <p:cNvSpPr/>
          <p:nvPr/>
        </p:nvSpPr>
        <p:spPr>
          <a:xfrm>
            <a:off x="3689465" y="3736570"/>
            <a:ext cx="12556" cy="0"/>
          </a:xfrm>
          <a:custGeom>
            <a:avLst/>
            <a:gdLst/>
            <a:ahLst/>
            <a:cxnLst/>
            <a:rect l="l" t="t" r="r" b="b"/>
            <a:pathLst>
              <a:path w="18414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64" name="object 1364"/>
          <p:cNvSpPr/>
          <p:nvPr/>
        </p:nvSpPr>
        <p:spPr>
          <a:xfrm>
            <a:off x="3701934" y="3006090"/>
            <a:ext cx="0" cy="730827"/>
          </a:xfrm>
          <a:custGeom>
            <a:avLst/>
            <a:gdLst/>
            <a:ahLst/>
            <a:cxnLst/>
            <a:rect l="l" t="t" r="r" b="b"/>
            <a:pathLst>
              <a:path h="1071879">
                <a:moveTo>
                  <a:pt x="0" y="1071372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65" name="object 1365"/>
          <p:cNvSpPr/>
          <p:nvPr/>
        </p:nvSpPr>
        <p:spPr>
          <a:xfrm>
            <a:off x="3689465" y="3840479"/>
            <a:ext cx="0" cy="145473"/>
          </a:xfrm>
          <a:custGeom>
            <a:avLst/>
            <a:gdLst/>
            <a:ahLst/>
            <a:cxnLst/>
            <a:rect l="l" t="t" r="r" b="b"/>
            <a:pathLst>
              <a:path h="213360">
                <a:moveTo>
                  <a:pt x="0" y="0"/>
                </a:moveTo>
                <a:lnTo>
                  <a:pt x="0" y="21336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66" name="object 1366"/>
          <p:cNvSpPr/>
          <p:nvPr/>
        </p:nvSpPr>
        <p:spPr>
          <a:xfrm>
            <a:off x="3689465" y="3985953"/>
            <a:ext cx="12556" cy="0"/>
          </a:xfrm>
          <a:custGeom>
            <a:avLst/>
            <a:gdLst/>
            <a:ahLst/>
            <a:cxnLst/>
            <a:rect l="l" t="t" r="r" b="b"/>
            <a:pathLst>
              <a:path w="18414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67" name="object 1367"/>
          <p:cNvSpPr/>
          <p:nvPr/>
        </p:nvSpPr>
        <p:spPr>
          <a:xfrm>
            <a:off x="3701934" y="3840479"/>
            <a:ext cx="0" cy="145473"/>
          </a:xfrm>
          <a:custGeom>
            <a:avLst/>
            <a:gdLst/>
            <a:ahLst/>
            <a:cxnLst/>
            <a:rect l="l" t="t" r="r" b="b"/>
            <a:pathLst>
              <a:path h="213360">
                <a:moveTo>
                  <a:pt x="0" y="21336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68" name="object 1368"/>
          <p:cNvSpPr/>
          <p:nvPr/>
        </p:nvSpPr>
        <p:spPr>
          <a:xfrm>
            <a:off x="3689465" y="3840479"/>
            <a:ext cx="12556" cy="0"/>
          </a:xfrm>
          <a:custGeom>
            <a:avLst/>
            <a:gdLst/>
            <a:ahLst/>
            <a:cxnLst/>
            <a:rect l="l" t="t" r="r" b="b"/>
            <a:pathLst>
              <a:path w="18414">
                <a:moveTo>
                  <a:pt x="18287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69" name="object 1369"/>
          <p:cNvSpPr/>
          <p:nvPr/>
        </p:nvSpPr>
        <p:spPr>
          <a:xfrm>
            <a:off x="5869478" y="3918411"/>
            <a:ext cx="0" cy="57150"/>
          </a:xfrm>
          <a:custGeom>
            <a:avLst/>
            <a:gdLst/>
            <a:ahLst/>
            <a:cxnLst/>
            <a:rect l="l" t="t" r="r" b="b"/>
            <a:pathLst>
              <a:path h="83820">
                <a:moveTo>
                  <a:pt x="0" y="8382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70" name="object 1370"/>
          <p:cNvSpPr/>
          <p:nvPr/>
        </p:nvSpPr>
        <p:spPr>
          <a:xfrm>
            <a:off x="5855970" y="3918411"/>
            <a:ext cx="13855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19811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71" name="object 1371"/>
          <p:cNvSpPr/>
          <p:nvPr/>
        </p:nvSpPr>
        <p:spPr>
          <a:xfrm>
            <a:off x="5855970" y="3918411"/>
            <a:ext cx="0" cy="57150"/>
          </a:xfrm>
          <a:custGeom>
            <a:avLst/>
            <a:gdLst/>
            <a:ahLst/>
            <a:cxnLst/>
            <a:rect l="l" t="t" r="r" b="b"/>
            <a:pathLst>
              <a:path h="83820">
                <a:moveTo>
                  <a:pt x="0" y="0"/>
                </a:moveTo>
                <a:lnTo>
                  <a:pt x="0" y="8382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72" name="object 1372"/>
          <p:cNvSpPr/>
          <p:nvPr/>
        </p:nvSpPr>
        <p:spPr>
          <a:xfrm>
            <a:off x="5869478" y="3617076"/>
            <a:ext cx="0" cy="197427"/>
          </a:xfrm>
          <a:custGeom>
            <a:avLst/>
            <a:gdLst/>
            <a:ahLst/>
            <a:cxnLst/>
            <a:rect l="l" t="t" r="r" b="b"/>
            <a:pathLst>
              <a:path h="289560">
                <a:moveTo>
                  <a:pt x="0" y="28956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73" name="object 1373"/>
          <p:cNvSpPr/>
          <p:nvPr/>
        </p:nvSpPr>
        <p:spPr>
          <a:xfrm>
            <a:off x="5869478" y="3357303"/>
            <a:ext cx="0" cy="246351"/>
          </a:xfrm>
          <a:custGeom>
            <a:avLst/>
            <a:gdLst/>
            <a:ahLst/>
            <a:cxnLst/>
            <a:rect l="l" t="t" r="r" b="b"/>
            <a:pathLst>
              <a:path h="361314">
                <a:moveTo>
                  <a:pt x="0" y="361188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74" name="object 1374"/>
          <p:cNvSpPr/>
          <p:nvPr/>
        </p:nvSpPr>
        <p:spPr>
          <a:xfrm>
            <a:off x="5855970" y="3357303"/>
            <a:ext cx="13855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19811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75" name="object 1375"/>
          <p:cNvSpPr/>
          <p:nvPr/>
        </p:nvSpPr>
        <p:spPr>
          <a:xfrm>
            <a:off x="5855970" y="3357303"/>
            <a:ext cx="0" cy="457200"/>
          </a:xfrm>
          <a:custGeom>
            <a:avLst/>
            <a:gdLst/>
            <a:ahLst/>
            <a:cxnLst/>
            <a:rect l="l" t="t" r="r" b="b"/>
            <a:pathLst>
              <a:path h="670560">
                <a:moveTo>
                  <a:pt x="0" y="0"/>
                </a:moveTo>
                <a:lnTo>
                  <a:pt x="0" y="67056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76" name="object 1376"/>
          <p:cNvSpPr/>
          <p:nvPr/>
        </p:nvSpPr>
        <p:spPr>
          <a:xfrm>
            <a:off x="5855970" y="3814502"/>
            <a:ext cx="13855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77" name="object 1377"/>
          <p:cNvSpPr/>
          <p:nvPr/>
        </p:nvSpPr>
        <p:spPr>
          <a:xfrm>
            <a:off x="5869478" y="3245081"/>
            <a:ext cx="0" cy="7360"/>
          </a:xfrm>
          <a:custGeom>
            <a:avLst/>
            <a:gdLst/>
            <a:ahLst/>
            <a:cxnLst/>
            <a:rect l="l" t="t" r="r" b="b"/>
            <a:pathLst>
              <a:path h="10795">
                <a:moveTo>
                  <a:pt x="-3809" y="5334"/>
                </a:moveTo>
                <a:lnTo>
                  <a:pt x="3809" y="5334"/>
                </a:lnTo>
              </a:path>
            </a:pathLst>
          </a:custGeom>
          <a:ln w="106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78" name="object 1378"/>
          <p:cNvSpPr/>
          <p:nvPr/>
        </p:nvSpPr>
        <p:spPr>
          <a:xfrm>
            <a:off x="5855970" y="3231573"/>
            <a:ext cx="13855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19811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79" name="object 1379"/>
          <p:cNvSpPr/>
          <p:nvPr/>
        </p:nvSpPr>
        <p:spPr>
          <a:xfrm>
            <a:off x="5855970" y="3231573"/>
            <a:ext cx="0" cy="20782"/>
          </a:xfrm>
          <a:custGeom>
            <a:avLst/>
            <a:gdLst/>
            <a:ahLst/>
            <a:cxnLst/>
            <a:rect l="l" t="t" r="r" b="b"/>
            <a:pathLst>
              <a:path h="30479">
                <a:moveTo>
                  <a:pt x="0" y="0"/>
                </a:moveTo>
                <a:lnTo>
                  <a:pt x="0" y="3048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80" name="object 1380"/>
          <p:cNvSpPr/>
          <p:nvPr/>
        </p:nvSpPr>
        <p:spPr>
          <a:xfrm>
            <a:off x="5855970" y="3252355"/>
            <a:ext cx="13855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81" name="object 1381"/>
          <p:cNvSpPr/>
          <p:nvPr/>
        </p:nvSpPr>
        <p:spPr>
          <a:xfrm>
            <a:off x="5861164" y="3918411"/>
            <a:ext cx="0" cy="57150"/>
          </a:xfrm>
          <a:custGeom>
            <a:avLst/>
            <a:gdLst/>
            <a:ahLst/>
            <a:cxnLst/>
            <a:rect l="l" t="t" r="r" b="b"/>
            <a:pathLst>
              <a:path h="83820">
                <a:moveTo>
                  <a:pt x="0" y="0"/>
                </a:moveTo>
                <a:lnTo>
                  <a:pt x="0" y="838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82" name="object 1382"/>
          <p:cNvSpPr/>
          <p:nvPr/>
        </p:nvSpPr>
        <p:spPr>
          <a:xfrm>
            <a:off x="5861164" y="3357303"/>
            <a:ext cx="0" cy="457200"/>
          </a:xfrm>
          <a:custGeom>
            <a:avLst/>
            <a:gdLst/>
            <a:ahLst/>
            <a:cxnLst/>
            <a:rect l="l" t="t" r="r" b="b"/>
            <a:pathLst>
              <a:path h="670560">
                <a:moveTo>
                  <a:pt x="0" y="0"/>
                </a:moveTo>
                <a:lnTo>
                  <a:pt x="0" y="67056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83" name="object 1383"/>
          <p:cNvSpPr/>
          <p:nvPr/>
        </p:nvSpPr>
        <p:spPr>
          <a:xfrm>
            <a:off x="5861164" y="3231573"/>
            <a:ext cx="0" cy="20782"/>
          </a:xfrm>
          <a:custGeom>
            <a:avLst/>
            <a:gdLst/>
            <a:ahLst/>
            <a:cxnLst/>
            <a:rect l="l" t="t" r="r" b="b"/>
            <a:pathLst>
              <a:path h="30479">
                <a:moveTo>
                  <a:pt x="0" y="0"/>
                </a:moveTo>
                <a:lnTo>
                  <a:pt x="0" y="304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84" name="object 1384"/>
          <p:cNvSpPr/>
          <p:nvPr/>
        </p:nvSpPr>
        <p:spPr>
          <a:xfrm>
            <a:off x="5861164" y="3975561"/>
            <a:ext cx="0" cy="15586"/>
          </a:xfrm>
          <a:custGeom>
            <a:avLst/>
            <a:gdLst/>
            <a:ahLst/>
            <a:cxnLst/>
            <a:rect l="l" t="t" r="r" b="b"/>
            <a:pathLst>
              <a:path h="22860">
                <a:moveTo>
                  <a:pt x="0" y="2286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85" name="object 1385"/>
          <p:cNvSpPr/>
          <p:nvPr/>
        </p:nvSpPr>
        <p:spPr>
          <a:xfrm>
            <a:off x="5869478" y="3245081"/>
            <a:ext cx="337705" cy="0"/>
          </a:xfrm>
          <a:custGeom>
            <a:avLst/>
            <a:gdLst/>
            <a:ahLst/>
            <a:cxnLst/>
            <a:rect l="l" t="t" r="r" b="b"/>
            <a:pathLst>
              <a:path w="495300">
                <a:moveTo>
                  <a:pt x="0" y="0"/>
                </a:moveTo>
                <a:lnTo>
                  <a:pt x="49530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86" name="object 1386"/>
          <p:cNvSpPr/>
          <p:nvPr/>
        </p:nvSpPr>
        <p:spPr>
          <a:xfrm>
            <a:off x="6207183" y="3231573"/>
            <a:ext cx="0" cy="13855"/>
          </a:xfrm>
          <a:custGeom>
            <a:avLst/>
            <a:gdLst/>
            <a:ahLst/>
            <a:cxnLst/>
            <a:rect l="l" t="t" r="r" b="b"/>
            <a:pathLst>
              <a:path h="20320">
                <a:moveTo>
                  <a:pt x="0" y="19812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87" name="object 1387"/>
          <p:cNvSpPr/>
          <p:nvPr/>
        </p:nvSpPr>
        <p:spPr>
          <a:xfrm>
            <a:off x="5869478" y="3231573"/>
            <a:ext cx="337705" cy="0"/>
          </a:xfrm>
          <a:custGeom>
            <a:avLst/>
            <a:gdLst/>
            <a:ahLst/>
            <a:cxnLst/>
            <a:rect l="l" t="t" r="r" b="b"/>
            <a:pathLst>
              <a:path w="495300">
                <a:moveTo>
                  <a:pt x="495300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88" name="object 1388"/>
          <p:cNvSpPr/>
          <p:nvPr/>
        </p:nvSpPr>
        <p:spPr>
          <a:xfrm>
            <a:off x="5869478" y="3231573"/>
            <a:ext cx="0" cy="13855"/>
          </a:xfrm>
          <a:custGeom>
            <a:avLst/>
            <a:gdLst/>
            <a:ahLst/>
            <a:cxnLst/>
            <a:rect l="l" t="t" r="r" b="b"/>
            <a:pathLst>
              <a:path h="20320">
                <a:moveTo>
                  <a:pt x="0" y="0"/>
                </a:moveTo>
                <a:lnTo>
                  <a:pt x="0" y="1981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89" name="object 1389"/>
          <p:cNvSpPr/>
          <p:nvPr/>
        </p:nvSpPr>
        <p:spPr>
          <a:xfrm>
            <a:off x="5869478" y="3617075"/>
            <a:ext cx="333807" cy="0"/>
          </a:xfrm>
          <a:custGeom>
            <a:avLst/>
            <a:gdLst/>
            <a:ahLst/>
            <a:cxnLst/>
            <a:rect l="l" t="t" r="r" b="b"/>
            <a:pathLst>
              <a:path w="489584">
                <a:moveTo>
                  <a:pt x="0" y="0"/>
                </a:moveTo>
                <a:lnTo>
                  <a:pt x="489204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90" name="object 1390"/>
          <p:cNvSpPr/>
          <p:nvPr/>
        </p:nvSpPr>
        <p:spPr>
          <a:xfrm>
            <a:off x="6203026" y="3603567"/>
            <a:ext cx="0" cy="13855"/>
          </a:xfrm>
          <a:custGeom>
            <a:avLst/>
            <a:gdLst/>
            <a:ahLst/>
            <a:cxnLst/>
            <a:rect l="l" t="t" r="r" b="b"/>
            <a:pathLst>
              <a:path h="20320">
                <a:moveTo>
                  <a:pt x="0" y="19812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91" name="object 1391"/>
          <p:cNvSpPr/>
          <p:nvPr/>
        </p:nvSpPr>
        <p:spPr>
          <a:xfrm>
            <a:off x="5869478" y="3603567"/>
            <a:ext cx="333807" cy="0"/>
          </a:xfrm>
          <a:custGeom>
            <a:avLst/>
            <a:gdLst/>
            <a:ahLst/>
            <a:cxnLst/>
            <a:rect l="l" t="t" r="r" b="b"/>
            <a:pathLst>
              <a:path w="489584">
                <a:moveTo>
                  <a:pt x="489203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92" name="object 1392"/>
          <p:cNvSpPr/>
          <p:nvPr/>
        </p:nvSpPr>
        <p:spPr>
          <a:xfrm>
            <a:off x="5869478" y="3603567"/>
            <a:ext cx="0" cy="13855"/>
          </a:xfrm>
          <a:custGeom>
            <a:avLst/>
            <a:gdLst/>
            <a:ahLst/>
            <a:cxnLst/>
            <a:rect l="l" t="t" r="r" b="b"/>
            <a:pathLst>
              <a:path h="20320">
                <a:moveTo>
                  <a:pt x="0" y="0"/>
                </a:moveTo>
                <a:lnTo>
                  <a:pt x="0" y="1981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93" name="object 1393"/>
          <p:cNvSpPr/>
          <p:nvPr/>
        </p:nvSpPr>
        <p:spPr>
          <a:xfrm>
            <a:off x="8702040" y="2890750"/>
            <a:ext cx="0" cy="722168"/>
          </a:xfrm>
          <a:custGeom>
            <a:avLst/>
            <a:gdLst/>
            <a:ahLst/>
            <a:cxnLst/>
            <a:rect l="l" t="t" r="r" b="b"/>
            <a:pathLst>
              <a:path h="1059179">
                <a:moveTo>
                  <a:pt x="0" y="0"/>
                </a:moveTo>
                <a:lnTo>
                  <a:pt x="0" y="105918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94" name="object 1394"/>
          <p:cNvSpPr/>
          <p:nvPr/>
        </p:nvSpPr>
        <p:spPr>
          <a:xfrm>
            <a:off x="8702040" y="3612918"/>
            <a:ext cx="13855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95" name="object 1395"/>
          <p:cNvSpPr/>
          <p:nvPr/>
        </p:nvSpPr>
        <p:spPr>
          <a:xfrm>
            <a:off x="8715548" y="2966605"/>
            <a:ext cx="0" cy="571500"/>
          </a:xfrm>
          <a:custGeom>
            <a:avLst/>
            <a:gdLst/>
            <a:ahLst/>
            <a:cxnLst/>
            <a:rect l="l" t="t" r="r" b="b"/>
            <a:pathLst>
              <a:path h="838200">
                <a:moveTo>
                  <a:pt x="0" y="83820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96" name="object 1396"/>
          <p:cNvSpPr/>
          <p:nvPr/>
        </p:nvSpPr>
        <p:spPr>
          <a:xfrm>
            <a:off x="8702040" y="2890750"/>
            <a:ext cx="13855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19811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97" name="object 1397"/>
          <p:cNvSpPr/>
          <p:nvPr/>
        </p:nvSpPr>
        <p:spPr>
          <a:xfrm>
            <a:off x="8715548" y="2904259"/>
            <a:ext cx="0" cy="62345"/>
          </a:xfrm>
          <a:custGeom>
            <a:avLst/>
            <a:gdLst/>
            <a:ahLst/>
            <a:cxnLst/>
            <a:rect l="l" t="t" r="r" b="b"/>
            <a:pathLst>
              <a:path h="91439">
                <a:moveTo>
                  <a:pt x="0" y="9143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98" name="object 1398"/>
          <p:cNvSpPr/>
          <p:nvPr/>
        </p:nvSpPr>
        <p:spPr>
          <a:xfrm>
            <a:off x="8816340" y="3902825"/>
            <a:ext cx="973715" cy="0"/>
          </a:xfrm>
          <a:custGeom>
            <a:avLst/>
            <a:gdLst/>
            <a:ahLst/>
            <a:cxnLst/>
            <a:rect l="l" t="t" r="r" b="b"/>
            <a:pathLst>
              <a:path w="1428115">
                <a:moveTo>
                  <a:pt x="0" y="0"/>
                </a:moveTo>
                <a:lnTo>
                  <a:pt x="1427988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99" name="object 1399"/>
          <p:cNvSpPr/>
          <p:nvPr/>
        </p:nvSpPr>
        <p:spPr>
          <a:xfrm>
            <a:off x="9789968" y="3890356"/>
            <a:ext cx="0" cy="12556"/>
          </a:xfrm>
          <a:custGeom>
            <a:avLst/>
            <a:gdLst/>
            <a:ahLst/>
            <a:cxnLst/>
            <a:rect l="l" t="t" r="r" b="b"/>
            <a:pathLst>
              <a:path h="18414">
                <a:moveTo>
                  <a:pt x="0" y="18287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00" name="object 1400"/>
          <p:cNvSpPr/>
          <p:nvPr/>
        </p:nvSpPr>
        <p:spPr>
          <a:xfrm>
            <a:off x="8816340" y="3890356"/>
            <a:ext cx="973715" cy="0"/>
          </a:xfrm>
          <a:custGeom>
            <a:avLst/>
            <a:gdLst/>
            <a:ahLst/>
            <a:cxnLst/>
            <a:rect l="l" t="t" r="r" b="b"/>
            <a:pathLst>
              <a:path w="1428115">
                <a:moveTo>
                  <a:pt x="1427988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01" name="object 1401"/>
          <p:cNvSpPr/>
          <p:nvPr/>
        </p:nvSpPr>
        <p:spPr>
          <a:xfrm>
            <a:off x="4345131" y="1509799"/>
            <a:ext cx="0" cy="981075"/>
          </a:xfrm>
          <a:custGeom>
            <a:avLst/>
            <a:gdLst/>
            <a:ahLst/>
            <a:cxnLst/>
            <a:rect l="l" t="t" r="r" b="b"/>
            <a:pathLst>
              <a:path h="1438910">
                <a:moveTo>
                  <a:pt x="0" y="0"/>
                </a:moveTo>
                <a:lnTo>
                  <a:pt x="0" y="1438656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02" name="object 1402"/>
          <p:cNvSpPr/>
          <p:nvPr/>
        </p:nvSpPr>
        <p:spPr>
          <a:xfrm>
            <a:off x="4345131" y="2490701"/>
            <a:ext cx="12556" cy="0"/>
          </a:xfrm>
          <a:custGeom>
            <a:avLst/>
            <a:gdLst/>
            <a:ahLst/>
            <a:cxnLst/>
            <a:rect l="l" t="t" r="r" b="b"/>
            <a:pathLst>
              <a:path w="18414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03" name="object 1403"/>
          <p:cNvSpPr/>
          <p:nvPr/>
        </p:nvSpPr>
        <p:spPr>
          <a:xfrm>
            <a:off x="4357600" y="1509800"/>
            <a:ext cx="0" cy="967653"/>
          </a:xfrm>
          <a:custGeom>
            <a:avLst/>
            <a:gdLst/>
            <a:ahLst/>
            <a:cxnLst/>
            <a:rect l="l" t="t" r="r" b="b"/>
            <a:pathLst>
              <a:path h="1419225">
                <a:moveTo>
                  <a:pt x="0" y="1418843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04" name="object 1404"/>
          <p:cNvSpPr/>
          <p:nvPr/>
        </p:nvSpPr>
        <p:spPr>
          <a:xfrm>
            <a:off x="4345131" y="1509799"/>
            <a:ext cx="12556" cy="0"/>
          </a:xfrm>
          <a:custGeom>
            <a:avLst/>
            <a:gdLst/>
            <a:ahLst/>
            <a:cxnLst/>
            <a:rect l="l" t="t" r="r" b="b"/>
            <a:pathLst>
              <a:path w="18414">
                <a:moveTo>
                  <a:pt x="18287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05" name="object 1405"/>
          <p:cNvSpPr/>
          <p:nvPr/>
        </p:nvSpPr>
        <p:spPr>
          <a:xfrm>
            <a:off x="4593475" y="2592531"/>
            <a:ext cx="833438" cy="0"/>
          </a:xfrm>
          <a:custGeom>
            <a:avLst/>
            <a:gdLst/>
            <a:ahLst/>
            <a:cxnLst/>
            <a:rect l="l" t="t" r="r" b="b"/>
            <a:pathLst>
              <a:path w="1222375">
                <a:moveTo>
                  <a:pt x="0" y="0"/>
                </a:moveTo>
                <a:lnTo>
                  <a:pt x="1222248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06" name="object 1406"/>
          <p:cNvSpPr/>
          <p:nvPr/>
        </p:nvSpPr>
        <p:spPr>
          <a:xfrm>
            <a:off x="5426825" y="2579023"/>
            <a:ext cx="0" cy="13855"/>
          </a:xfrm>
          <a:custGeom>
            <a:avLst/>
            <a:gdLst/>
            <a:ahLst/>
            <a:cxnLst/>
            <a:rect l="l" t="t" r="r" b="b"/>
            <a:pathLst>
              <a:path h="20320">
                <a:moveTo>
                  <a:pt x="0" y="19812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07" name="object 1407"/>
          <p:cNvSpPr/>
          <p:nvPr/>
        </p:nvSpPr>
        <p:spPr>
          <a:xfrm>
            <a:off x="5365519" y="2579023"/>
            <a:ext cx="48058" cy="0"/>
          </a:xfrm>
          <a:custGeom>
            <a:avLst/>
            <a:gdLst/>
            <a:ahLst/>
            <a:cxnLst/>
            <a:rect l="l" t="t" r="r" b="b"/>
            <a:pathLst>
              <a:path w="70484">
                <a:moveTo>
                  <a:pt x="70103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08" name="object 1408"/>
          <p:cNvSpPr/>
          <p:nvPr/>
        </p:nvSpPr>
        <p:spPr>
          <a:xfrm>
            <a:off x="4709852" y="2579023"/>
            <a:ext cx="593581" cy="0"/>
          </a:xfrm>
          <a:custGeom>
            <a:avLst/>
            <a:gdLst/>
            <a:ahLst/>
            <a:cxnLst/>
            <a:rect l="l" t="t" r="r" b="b"/>
            <a:pathLst>
              <a:path w="870584">
                <a:moveTo>
                  <a:pt x="870203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09" name="object 1409"/>
          <p:cNvSpPr/>
          <p:nvPr/>
        </p:nvSpPr>
        <p:spPr>
          <a:xfrm>
            <a:off x="4605943" y="2579023"/>
            <a:ext cx="41564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60960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10" name="object 1410"/>
          <p:cNvSpPr/>
          <p:nvPr/>
        </p:nvSpPr>
        <p:spPr>
          <a:xfrm>
            <a:off x="4593475" y="2579023"/>
            <a:ext cx="0" cy="13855"/>
          </a:xfrm>
          <a:custGeom>
            <a:avLst/>
            <a:gdLst/>
            <a:ahLst/>
            <a:cxnLst/>
            <a:rect l="l" t="t" r="r" b="b"/>
            <a:pathLst>
              <a:path h="20320">
                <a:moveTo>
                  <a:pt x="0" y="0"/>
                </a:moveTo>
                <a:lnTo>
                  <a:pt x="0" y="19812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11" name="object 1411"/>
          <p:cNvSpPr/>
          <p:nvPr/>
        </p:nvSpPr>
        <p:spPr>
          <a:xfrm>
            <a:off x="5983778" y="1518112"/>
            <a:ext cx="0" cy="12556"/>
          </a:xfrm>
          <a:custGeom>
            <a:avLst/>
            <a:gdLst/>
            <a:ahLst/>
            <a:cxnLst/>
            <a:rect l="l" t="t" r="r" b="b"/>
            <a:pathLst>
              <a:path h="18414">
                <a:moveTo>
                  <a:pt x="0" y="0"/>
                </a:moveTo>
                <a:lnTo>
                  <a:pt x="0" y="18288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12" name="object 1412"/>
          <p:cNvSpPr/>
          <p:nvPr/>
        </p:nvSpPr>
        <p:spPr>
          <a:xfrm>
            <a:off x="5983778" y="1592927"/>
            <a:ext cx="0" cy="884526"/>
          </a:xfrm>
          <a:custGeom>
            <a:avLst/>
            <a:gdLst/>
            <a:ahLst/>
            <a:cxnLst/>
            <a:rect l="l" t="t" r="r" b="b"/>
            <a:pathLst>
              <a:path h="1297304">
                <a:moveTo>
                  <a:pt x="0" y="0"/>
                </a:moveTo>
                <a:lnTo>
                  <a:pt x="0" y="1296924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13" name="object 1413"/>
          <p:cNvSpPr/>
          <p:nvPr/>
        </p:nvSpPr>
        <p:spPr>
          <a:xfrm>
            <a:off x="5983778" y="2490701"/>
            <a:ext cx="0" cy="38533"/>
          </a:xfrm>
          <a:custGeom>
            <a:avLst/>
            <a:gdLst/>
            <a:ahLst/>
            <a:cxnLst/>
            <a:rect l="l" t="t" r="r" b="b"/>
            <a:pathLst>
              <a:path h="56514">
                <a:moveTo>
                  <a:pt x="0" y="0"/>
                </a:moveTo>
                <a:lnTo>
                  <a:pt x="0" y="56388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14" name="object 1414"/>
          <p:cNvSpPr/>
          <p:nvPr/>
        </p:nvSpPr>
        <p:spPr>
          <a:xfrm>
            <a:off x="5983778" y="2592531"/>
            <a:ext cx="12556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15" name="object 1415"/>
          <p:cNvSpPr/>
          <p:nvPr/>
        </p:nvSpPr>
        <p:spPr>
          <a:xfrm>
            <a:off x="5996247" y="1954530"/>
            <a:ext cx="0" cy="574964"/>
          </a:xfrm>
          <a:custGeom>
            <a:avLst/>
            <a:gdLst/>
            <a:ahLst/>
            <a:cxnLst/>
            <a:rect l="l" t="t" r="r" b="b"/>
            <a:pathLst>
              <a:path h="843279">
                <a:moveTo>
                  <a:pt x="0" y="842771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16" name="object 1416"/>
          <p:cNvSpPr/>
          <p:nvPr/>
        </p:nvSpPr>
        <p:spPr>
          <a:xfrm>
            <a:off x="5996247" y="1592927"/>
            <a:ext cx="0" cy="349394"/>
          </a:xfrm>
          <a:custGeom>
            <a:avLst/>
            <a:gdLst/>
            <a:ahLst/>
            <a:cxnLst/>
            <a:rect l="l" t="t" r="r" b="b"/>
            <a:pathLst>
              <a:path h="512444">
                <a:moveTo>
                  <a:pt x="0" y="512064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17" name="object 1417"/>
          <p:cNvSpPr/>
          <p:nvPr/>
        </p:nvSpPr>
        <p:spPr>
          <a:xfrm>
            <a:off x="5996247" y="1518112"/>
            <a:ext cx="0" cy="12556"/>
          </a:xfrm>
          <a:custGeom>
            <a:avLst/>
            <a:gdLst/>
            <a:ahLst/>
            <a:cxnLst/>
            <a:rect l="l" t="t" r="r" b="b"/>
            <a:pathLst>
              <a:path h="18414">
                <a:moveTo>
                  <a:pt x="0" y="18288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18" name="object 1418"/>
          <p:cNvSpPr/>
          <p:nvPr/>
        </p:nvSpPr>
        <p:spPr>
          <a:xfrm>
            <a:off x="5983778" y="1518112"/>
            <a:ext cx="12556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18288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19" name="object 1419"/>
          <p:cNvSpPr/>
          <p:nvPr/>
        </p:nvSpPr>
        <p:spPr>
          <a:xfrm>
            <a:off x="6966757" y="1518112"/>
            <a:ext cx="0" cy="424295"/>
          </a:xfrm>
          <a:custGeom>
            <a:avLst/>
            <a:gdLst/>
            <a:ahLst/>
            <a:cxnLst/>
            <a:rect l="l" t="t" r="r" b="b"/>
            <a:pathLst>
              <a:path h="622300">
                <a:moveTo>
                  <a:pt x="0" y="0"/>
                </a:moveTo>
                <a:lnTo>
                  <a:pt x="0" y="621792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20" name="object 1420"/>
          <p:cNvSpPr/>
          <p:nvPr/>
        </p:nvSpPr>
        <p:spPr>
          <a:xfrm>
            <a:off x="6966757" y="1954530"/>
            <a:ext cx="0" cy="383598"/>
          </a:xfrm>
          <a:custGeom>
            <a:avLst/>
            <a:gdLst/>
            <a:ahLst/>
            <a:cxnLst/>
            <a:rect l="l" t="t" r="r" b="b"/>
            <a:pathLst>
              <a:path h="562610">
                <a:moveTo>
                  <a:pt x="0" y="0"/>
                </a:moveTo>
                <a:lnTo>
                  <a:pt x="0" y="562356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21" name="object 1421"/>
          <p:cNvSpPr/>
          <p:nvPr/>
        </p:nvSpPr>
        <p:spPr>
          <a:xfrm>
            <a:off x="6966757" y="2351461"/>
            <a:ext cx="0" cy="227734"/>
          </a:xfrm>
          <a:custGeom>
            <a:avLst/>
            <a:gdLst/>
            <a:ahLst/>
            <a:cxnLst/>
            <a:rect l="l" t="t" r="r" b="b"/>
            <a:pathLst>
              <a:path h="334010">
                <a:moveTo>
                  <a:pt x="0" y="0"/>
                </a:moveTo>
                <a:lnTo>
                  <a:pt x="0" y="333756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22" name="object 1422"/>
          <p:cNvSpPr/>
          <p:nvPr/>
        </p:nvSpPr>
        <p:spPr>
          <a:xfrm>
            <a:off x="6980265" y="1518112"/>
            <a:ext cx="0" cy="1061172"/>
          </a:xfrm>
          <a:custGeom>
            <a:avLst/>
            <a:gdLst/>
            <a:ahLst/>
            <a:cxnLst/>
            <a:rect l="l" t="t" r="r" b="b"/>
            <a:pathLst>
              <a:path h="1556385">
                <a:moveTo>
                  <a:pt x="0" y="1556004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23" name="object 1423"/>
          <p:cNvSpPr/>
          <p:nvPr/>
        </p:nvSpPr>
        <p:spPr>
          <a:xfrm>
            <a:off x="6966757" y="1518112"/>
            <a:ext cx="13855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19811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24" name="object 1424"/>
          <p:cNvSpPr/>
          <p:nvPr/>
        </p:nvSpPr>
        <p:spPr>
          <a:xfrm>
            <a:off x="7622425" y="1879715"/>
            <a:ext cx="0" cy="699655"/>
          </a:xfrm>
          <a:custGeom>
            <a:avLst/>
            <a:gdLst/>
            <a:ahLst/>
            <a:cxnLst/>
            <a:rect l="l" t="t" r="r" b="b"/>
            <a:pathLst>
              <a:path h="1026160">
                <a:moveTo>
                  <a:pt x="0" y="0"/>
                </a:moveTo>
                <a:lnTo>
                  <a:pt x="0" y="1025652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25" name="object 1425"/>
          <p:cNvSpPr/>
          <p:nvPr/>
        </p:nvSpPr>
        <p:spPr>
          <a:xfrm>
            <a:off x="7635933" y="2220537"/>
            <a:ext cx="0" cy="358486"/>
          </a:xfrm>
          <a:custGeom>
            <a:avLst/>
            <a:gdLst/>
            <a:ahLst/>
            <a:cxnLst/>
            <a:rect l="l" t="t" r="r" b="b"/>
            <a:pathLst>
              <a:path h="525779">
                <a:moveTo>
                  <a:pt x="0" y="52578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26" name="object 1426"/>
          <p:cNvSpPr/>
          <p:nvPr/>
        </p:nvSpPr>
        <p:spPr>
          <a:xfrm>
            <a:off x="7635933" y="1879716"/>
            <a:ext cx="0" cy="327313"/>
          </a:xfrm>
          <a:custGeom>
            <a:avLst/>
            <a:gdLst/>
            <a:ahLst/>
            <a:cxnLst/>
            <a:rect l="l" t="t" r="r" b="b"/>
            <a:pathLst>
              <a:path h="480060">
                <a:moveTo>
                  <a:pt x="0" y="480059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27" name="object 1427"/>
          <p:cNvSpPr/>
          <p:nvPr/>
        </p:nvSpPr>
        <p:spPr>
          <a:xfrm>
            <a:off x="3810000" y="2223654"/>
            <a:ext cx="326448" cy="0"/>
          </a:xfrm>
          <a:custGeom>
            <a:avLst/>
            <a:gdLst/>
            <a:ahLst/>
            <a:cxnLst/>
            <a:rect l="l" t="t" r="r" b="b"/>
            <a:pathLst>
              <a:path w="478789">
                <a:moveTo>
                  <a:pt x="0" y="0"/>
                </a:moveTo>
                <a:lnTo>
                  <a:pt x="478536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28" name="object 1428"/>
          <p:cNvSpPr/>
          <p:nvPr/>
        </p:nvSpPr>
        <p:spPr>
          <a:xfrm>
            <a:off x="3810000" y="2202872"/>
            <a:ext cx="334674" cy="0"/>
          </a:xfrm>
          <a:custGeom>
            <a:avLst/>
            <a:gdLst/>
            <a:ahLst/>
            <a:cxnLst/>
            <a:rect l="l" t="t" r="r" b="b"/>
            <a:pathLst>
              <a:path w="490854">
                <a:moveTo>
                  <a:pt x="490727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29" name="object 1429"/>
          <p:cNvSpPr/>
          <p:nvPr/>
        </p:nvSpPr>
        <p:spPr>
          <a:xfrm>
            <a:off x="3810000" y="2202872"/>
            <a:ext cx="0" cy="20782"/>
          </a:xfrm>
          <a:custGeom>
            <a:avLst/>
            <a:gdLst/>
            <a:ahLst/>
            <a:cxnLst/>
            <a:rect l="l" t="t" r="r" b="b"/>
            <a:pathLst>
              <a:path h="30479">
                <a:moveTo>
                  <a:pt x="0" y="0"/>
                </a:moveTo>
                <a:lnTo>
                  <a:pt x="0" y="3048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30" name="object 1430"/>
          <p:cNvSpPr/>
          <p:nvPr/>
        </p:nvSpPr>
        <p:spPr>
          <a:xfrm>
            <a:off x="3810000" y="1870364"/>
            <a:ext cx="334674" cy="0"/>
          </a:xfrm>
          <a:custGeom>
            <a:avLst/>
            <a:gdLst/>
            <a:ahLst/>
            <a:cxnLst/>
            <a:rect l="l" t="t" r="r" b="b"/>
            <a:pathLst>
              <a:path w="490854">
                <a:moveTo>
                  <a:pt x="0" y="0"/>
                </a:moveTo>
                <a:lnTo>
                  <a:pt x="490728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31" name="object 1431"/>
          <p:cNvSpPr/>
          <p:nvPr/>
        </p:nvSpPr>
        <p:spPr>
          <a:xfrm>
            <a:off x="3810000" y="1857894"/>
            <a:ext cx="334674" cy="0"/>
          </a:xfrm>
          <a:custGeom>
            <a:avLst/>
            <a:gdLst/>
            <a:ahLst/>
            <a:cxnLst/>
            <a:rect l="l" t="t" r="r" b="b"/>
            <a:pathLst>
              <a:path w="490854">
                <a:moveTo>
                  <a:pt x="490727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32" name="object 1432"/>
          <p:cNvSpPr/>
          <p:nvPr/>
        </p:nvSpPr>
        <p:spPr>
          <a:xfrm>
            <a:off x="3810000" y="1857894"/>
            <a:ext cx="0" cy="12556"/>
          </a:xfrm>
          <a:custGeom>
            <a:avLst/>
            <a:gdLst/>
            <a:ahLst/>
            <a:cxnLst/>
            <a:rect l="l" t="t" r="r" b="b"/>
            <a:pathLst>
              <a:path h="18414">
                <a:moveTo>
                  <a:pt x="0" y="0"/>
                </a:moveTo>
                <a:lnTo>
                  <a:pt x="0" y="18288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33" name="object 1433"/>
          <p:cNvSpPr/>
          <p:nvPr/>
        </p:nvSpPr>
        <p:spPr>
          <a:xfrm>
            <a:off x="4144587" y="1857894"/>
            <a:ext cx="0" cy="12556"/>
          </a:xfrm>
          <a:custGeom>
            <a:avLst/>
            <a:gdLst/>
            <a:ahLst/>
            <a:cxnLst/>
            <a:rect l="l" t="t" r="r" b="b"/>
            <a:pathLst>
              <a:path h="18414">
                <a:moveTo>
                  <a:pt x="0" y="1828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34" name="object 1434"/>
          <p:cNvSpPr/>
          <p:nvPr/>
        </p:nvSpPr>
        <p:spPr>
          <a:xfrm>
            <a:off x="8636577" y="1844386"/>
            <a:ext cx="0" cy="534266"/>
          </a:xfrm>
          <a:custGeom>
            <a:avLst/>
            <a:gdLst/>
            <a:ahLst/>
            <a:cxnLst/>
            <a:rect l="l" t="t" r="r" b="b"/>
            <a:pathLst>
              <a:path h="783589">
                <a:moveTo>
                  <a:pt x="0" y="783335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35" name="object 1435"/>
          <p:cNvSpPr/>
          <p:nvPr/>
        </p:nvSpPr>
        <p:spPr>
          <a:xfrm>
            <a:off x="8615794" y="1844387"/>
            <a:ext cx="0" cy="256742"/>
          </a:xfrm>
          <a:custGeom>
            <a:avLst/>
            <a:gdLst/>
            <a:ahLst/>
            <a:cxnLst/>
            <a:rect l="l" t="t" r="r" b="b"/>
            <a:pathLst>
              <a:path h="376555">
                <a:moveTo>
                  <a:pt x="0" y="0"/>
                </a:moveTo>
                <a:lnTo>
                  <a:pt x="0" y="376428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36" name="object 1436"/>
          <p:cNvSpPr/>
          <p:nvPr/>
        </p:nvSpPr>
        <p:spPr>
          <a:xfrm>
            <a:off x="8615794" y="2113511"/>
            <a:ext cx="0" cy="264968"/>
          </a:xfrm>
          <a:custGeom>
            <a:avLst/>
            <a:gdLst/>
            <a:ahLst/>
            <a:cxnLst/>
            <a:rect l="l" t="t" r="r" b="b"/>
            <a:pathLst>
              <a:path h="388620">
                <a:moveTo>
                  <a:pt x="0" y="0"/>
                </a:moveTo>
                <a:lnTo>
                  <a:pt x="0" y="38862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37" name="object 1437"/>
          <p:cNvSpPr/>
          <p:nvPr/>
        </p:nvSpPr>
        <p:spPr>
          <a:xfrm>
            <a:off x="8491104" y="1823605"/>
            <a:ext cx="653761" cy="0"/>
          </a:xfrm>
          <a:custGeom>
            <a:avLst/>
            <a:gdLst/>
            <a:ahLst/>
            <a:cxnLst/>
            <a:rect l="l" t="t" r="r" b="b"/>
            <a:pathLst>
              <a:path w="958850">
                <a:moveTo>
                  <a:pt x="958596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38" name="object 1438"/>
          <p:cNvSpPr/>
          <p:nvPr/>
        </p:nvSpPr>
        <p:spPr>
          <a:xfrm>
            <a:off x="8491104" y="1844386"/>
            <a:ext cx="124691" cy="0"/>
          </a:xfrm>
          <a:custGeom>
            <a:avLst/>
            <a:gdLst/>
            <a:ahLst/>
            <a:cxnLst/>
            <a:rect l="l" t="t" r="r" b="b"/>
            <a:pathLst>
              <a:path w="182879">
                <a:moveTo>
                  <a:pt x="0" y="0"/>
                </a:moveTo>
                <a:lnTo>
                  <a:pt x="18288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39" name="object 1439"/>
          <p:cNvSpPr/>
          <p:nvPr/>
        </p:nvSpPr>
        <p:spPr>
          <a:xfrm>
            <a:off x="8636577" y="1844386"/>
            <a:ext cx="508289" cy="0"/>
          </a:xfrm>
          <a:custGeom>
            <a:avLst/>
            <a:gdLst/>
            <a:ahLst/>
            <a:cxnLst/>
            <a:rect l="l" t="t" r="r" b="b"/>
            <a:pathLst>
              <a:path w="745490">
                <a:moveTo>
                  <a:pt x="0" y="0"/>
                </a:moveTo>
                <a:lnTo>
                  <a:pt x="745236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40" name="object 1440"/>
          <p:cNvSpPr/>
          <p:nvPr/>
        </p:nvSpPr>
        <p:spPr>
          <a:xfrm>
            <a:off x="8397586" y="2113511"/>
            <a:ext cx="218209" cy="0"/>
          </a:xfrm>
          <a:custGeom>
            <a:avLst/>
            <a:gdLst/>
            <a:ahLst/>
            <a:cxnLst/>
            <a:rect l="l" t="t" r="r" b="b"/>
            <a:pathLst>
              <a:path w="320040">
                <a:moveTo>
                  <a:pt x="0" y="0"/>
                </a:moveTo>
                <a:lnTo>
                  <a:pt x="32004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41" name="object 1441"/>
          <p:cNvSpPr/>
          <p:nvPr/>
        </p:nvSpPr>
        <p:spPr>
          <a:xfrm>
            <a:off x="8397586" y="2101041"/>
            <a:ext cx="218209" cy="0"/>
          </a:xfrm>
          <a:custGeom>
            <a:avLst/>
            <a:gdLst/>
            <a:ahLst/>
            <a:cxnLst/>
            <a:rect l="l" t="t" r="r" b="b"/>
            <a:pathLst>
              <a:path w="320040">
                <a:moveTo>
                  <a:pt x="320040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42" name="object 1442"/>
          <p:cNvSpPr/>
          <p:nvPr/>
        </p:nvSpPr>
        <p:spPr>
          <a:xfrm>
            <a:off x="8615794" y="2101041"/>
            <a:ext cx="0" cy="12556"/>
          </a:xfrm>
          <a:custGeom>
            <a:avLst/>
            <a:gdLst/>
            <a:ahLst/>
            <a:cxnLst/>
            <a:rect l="l" t="t" r="r" b="b"/>
            <a:pathLst>
              <a:path h="18414">
                <a:moveTo>
                  <a:pt x="0" y="1828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43" name="object 1443"/>
          <p:cNvSpPr/>
          <p:nvPr/>
        </p:nvSpPr>
        <p:spPr>
          <a:xfrm>
            <a:off x="8397586" y="2101041"/>
            <a:ext cx="0" cy="12556"/>
          </a:xfrm>
          <a:custGeom>
            <a:avLst/>
            <a:gdLst/>
            <a:ahLst/>
            <a:cxnLst/>
            <a:rect l="l" t="t" r="r" b="b"/>
            <a:pathLst>
              <a:path h="18414">
                <a:moveTo>
                  <a:pt x="0" y="0"/>
                </a:moveTo>
                <a:lnTo>
                  <a:pt x="0" y="1828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44" name="object 1444"/>
          <p:cNvSpPr/>
          <p:nvPr/>
        </p:nvSpPr>
        <p:spPr>
          <a:xfrm>
            <a:off x="4162251" y="1509799"/>
            <a:ext cx="92652" cy="0"/>
          </a:xfrm>
          <a:custGeom>
            <a:avLst/>
            <a:gdLst/>
            <a:ahLst/>
            <a:cxnLst/>
            <a:rect l="l" t="t" r="r" b="b"/>
            <a:pathLst>
              <a:path w="135889">
                <a:moveTo>
                  <a:pt x="0" y="0"/>
                </a:moveTo>
                <a:lnTo>
                  <a:pt x="13563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45" name="object 1445"/>
          <p:cNvSpPr/>
          <p:nvPr/>
        </p:nvSpPr>
        <p:spPr>
          <a:xfrm>
            <a:off x="4162251" y="1507720"/>
            <a:ext cx="92652" cy="0"/>
          </a:xfrm>
          <a:custGeom>
            <a:avLst/>
            <a:gdLst/>
            <a:ahLst/>
            <a:cxnLst/>
            <a:rect l="l" t="t" r="r" b="b"/>
            <a:pathLst>
              <a:path w="135889">
                <a:moveTo>
                  <a:pt x="13563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46" name="object 1446"/>
          <p:cNvSpPr/>
          <p:nvPr/>
        </p:nvSpPr>
        <p:spPr>
          <a:xfrm>
            <a:off x="4352406" y="1518112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47" name="object 1447"/>
          <p:cNvSpPr/>
          <p:nvPr/>
        </p:nvSpPr>
        <p:spPr>
          <a:xfrm>
            <a:off x="4357600" y="1504603"/>
            <a:ext cx="0" cy="13855"/>
          </a:xfrm>
          <a:custGeom>
            <a:avLst/>
            <a:gdLst/>
            <a:ahLst/>
            <a:cxnLst/>
            <a:rect l="l" t="t" r="r" b="b"/>
            <a:pathLst>
              <a:path h="20319">
                <a:moveTo>
                  <a:pt x="0" y="1981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48" name="object 1448"/>
          <p:cNvSpPr/>
          <p:nvPr/>
        </p:nvSpPr>
        <p:spPr>
          <a:xfrm>
            <a:off x="4352406" y="1504603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76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49" name="object 1449"/>
          <p:cNvSpPr/>
          <p:nvPr/>
        </p:nvSpPr>
        <p:spPr>
          <a:xfrm>
            <a:off x="4352405" y="1504603"/>
            <a:ext cx="0" cy="13855"/>
          </a:xfrm>
          <a:custGeom>
            <a:avLst/>
            <a:gdLst/>
            <a:ahLst/>
            <a:cxnLst/>
            <a:rect l="l" t="t" r="r" b="b"/>
            <a:pathLst>
              <a:path h="20319">
                <a:moveTo>
                  <a:pt x="0" y="0"/>
                </a:moveTo>
                <a:lnTo>
                  <a:pt x="0" y="1981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50" name="object 1450"/>
          <p:cNvSpPr/>
          <p:nvPr/>
        </p:nvSpPr>
        <p:spPr>
          <a:xfrm>
            <a:off x="4157056" y="1518112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51" name="object 1451"/>
          <p:cNvSpPr/>
          <p:nvPr/>
        </p:nvSpPr>
        <p:spPr>
          <a:xfrm>
            <a:off x="4162251" y="1504603"/>
            <a:ext cx="0" cy="13855"/>
          </a:xfrm>
          <a:custGeom>
            <a:avLst/>
            <a:gdLst/>
            <a:ahLst/>
            <a:cxnLst/>
            <a:rect l="l" t="t" r="r" b="b"/>
            <a:pathLst>
              <a:path h="20319">
                <a:moveTo>
                  <a:pt x="0" y="0"/>
                </a:moveTo>
                <a:lnTo>
                  <a:pt x="0" y="1981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52" name="object 1452"/>
          <p:cNvSpPr/>
          <p:nvPr/>
        </p:nvSpPr>
        <p:spPr>
          <a:xfrm>
            <a:off x="4157056" y="1504603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76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53" name="object 1453"/>
          <p:cNvSpPr/>
          <p:nvPr/>
        </p:nvSpPr>
        <p:spPr>
          <a:xfrm>
            <a:off x="4157056" y="1504603"/>
            <a:ext cx="0" cy="13855"/>
          </a:xfrm>
          <a:custGeom>
            <a:avLst/>
            <a:gdLst/>
            <a:ahLst/>
            <a:cxnLst/>
            <a:rect l="l" t="t" r="r" b="b"/>
            <a:pathLst>
              <a:path h="20319">
                <a:moveTo>
                  <a:pt x="0" y="0"/>
                </a:moveTo>
                <a:lnTo>
                  <a:pt x="0" y="1981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54" name="object 1454"/>
          <p:cNvSpPr/>
          <p:nvPr/>
        </p:nvSpPr>
        <p:spPr>
          <a:xfrm>
            <a:off x="4162251" y="1518112"/>
            <a:ext cx="95683" cy="0"/>
          </a:xfrm>
          <a:custGeom>
            <a:avLst/>
            <a:gdLst/>
            <a:ahLst/>
            <a:cxnLst/>
            <a:rect l="l" t="t" r="r" b="b"/>
            <a:pathLst>
              <a:path w="140335">
                <a:moveTo>
                  <a:pt x="14020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55" name="object 1455"/>
          <p:cNvSpPr/>
          <p:nvPr/>
        </p:nvSpPr>
        <p:spPr>
          <a:xfrm>
            <a:off x="4162251" y="1504603"/>
            <a:ext cx="95683" cy="0"/>
          </a:xfrm>
          <a:custGeom>
            <a:avLst/>
            <a:gdLst/>
            <a:ahLst/>
            <a:cxnLst/>
            <a:rect l="l" t="t" r="r" b="b"/>
            <a:pathLst>
              <a:path w="140335">
                <a:moveTo>
                  <a:pt x="0" y="0"/>
                </a:moveTo>
                <a:lnTo>
                  <a:pt x="14020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56" name="object 1456"/>
          <p:cNvSpPr/>
          <p:nvPr/>
        </p:nvSpPr>
        <p:spPr>
          <a:xfrm>
            <a:off x="4144587" y="1518112"/>
            <a:ext cx="0" cy="59315"/>
          </a:xfrm>
          <a:custGeom>
            <a:avLst/>
            <a:gdLst/>
            <a:ahLst/>
            <a:cxnLst/>
            <a:rect l="l" t="t" r="r" b="b"/>
            <a:pathLst>
              <a:path h="86994">
                <a:moveTo>
                  <a:pt x="0" y="0"/>
                </a:moveTo>
                <a:lnTo>
                  <a:pt x="0" y="86868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57" name="object 1457"/>
          <p:cNvSpPr/>
          <p:nvPr/>
        </p:nvSpPr>
        <p:spPr>
          <a:xfrm>
            <a:off x="4144587" y="1577340"/>
            <a:ext cx="12556" cy="0"/>
          </a:xfrm>
          <a:custGeom>
            <a:avLst/>
            <a:gdLst/>
            <a:ahLst/>
            <a:cxnLst/>
            <a:rect l="l" t="t" r="r" b="b"/>
            <a:pathLst>
              <a:path w="18414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58" name="object 1458"/>
          <p:cNvSpPr/>
          <p:nvPr/>
        </p:nvSpPr>
        <p:spPr>
          <a:xfrm>
            <a:off x="4157056" y="1518112"/>
            <a:ext cx="0" cy="59315"/>
          </a:xfrm>
          <a:custGeom>
            <a:avLst/>
            <a:gdLst/>
            <a:ahLst/>
            <a:cxnLst/>
            <a:rect l="l" t="t" r="r" b="b"/>
            <a:pathLst>
              <a:path h="86994">
                <a:moveTo>
                  <a:pt x="0" y="86868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59" name="object 1459"/>
          <p:cNvSpPr/>
          <p:nvPr/>
        </p:nvSpPr>
        <p:spPr>
          <a:xfrm>
            <a:off x="4144587" y="1681249"/>
            <a:ext cx="0" cy="176645"/>
          </a:xfrm>
          <a:custGeom>
            <a:avLst/>
            <a:gdLst/>
            <a:ahLst/>
            <a:cxnLst/>
            <a:rect l="l" t="t" r="r" b="b"/>
            <a:pathLst>
              <a:path h="259080">
                <a:moveTo>
                  <a:pt x="0" y="0"/>
                </a:moveTo>
                <a:lnTo>
                  <a:pt x="0" y="259079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60" name="object 1460"/>
          <p:cNvSpPr/>
          <p:nvPr/>
        </p:nvSpPr>
        <p:spPr>
          <a:xfrm>
            <a:off x="4144587" y="1870364"/>
            <a:ext cx="0" cy="224703"/>
          </a:xfrm>
          <a:custGeom>
            <a:avLst/>
            <a:gdLst/>
            <a:ahLst/>
            <a:cxnLst/>
            <a:rect l="l" t="t" r="r" b="b"/>
            <a:pathLst>
              <a:path h="329564">
                <a:moveTo>
                  <a:pt x="0" y="0"/>
                </a:moveTo>
                <a:lnTo>
                  <a:pt x="0" y="329184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61" name="object 1461"/>
          <p:cNvSpPr/>
          <p:nvPr/>
        </p:nvSpPr>
        <p:spPr>
          <a:xfrm>
            <a:off x="4144587" y="2094807"/>
            <a:ext cx="12556" cy="0"/>
          </a:xfrm>
          <a:custGeom>
            <a:avLst/>
            <a:gdLst/>
            <a:ahLst/>
            <a:cxnLst/>
            <a:rect l="l" t="t" r="r" b="b"/>
            <a:pathLst>
              <a:path w="18414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62" name="object 1462"/>
          <p:cNvSpPr/>
          <p:nvPr/>
        </p:nvSpPr>
        <p:spPr>
          <a:xfrm>
            <a:off x="4157056" y="1681249"/>
            <a:ext cx="0" cy="413905"/>
          </a:xfrm>
          <a:custGeom>
            <a:avLst/>
            <a:gdLst/>
            <a:ahLst/>
            <a:cxnLst/>
            <a:rect l="l" t="t" r="r" b="b"/>
            <a:pathLst>
              <a:path h="607060">
                <a:moveTo>
                  <a:pt x="0" y="606551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63" name="object 1463"/>
          <p:cNvSpPr/>
          <p:nvPr/>
        </p:nvSpPr>
        <p:spPr>
          <a:xfrm>
            <a:off x="4144587" y="1681249"/>
            <a:ext cx="12556" cy="0"/>
          </a:xfrm>
          <a:custGeom>
            <a:avLst/>
            <a:gdLst/>
            <a:ahLst/>
            <a:cxnLst/>
            <a:rect l="l" t="t" r="r" b="b"/>
            <a:pathLst>
              <a:path w="18414">
                <a:moveTo>
                  <a:pt x="18287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64" name="object 1464"/>
          <p:cNvSpPr/>
          <p:nvPr/>
        </p:nvSpPr>
        <p:spPr>
          <a:xfrm>
            <a:off x="4144587" y="2198715"/>
            <a:ext cx="0" cy="4330"/>
          </a:xfrm>
          <a:custGeom>
            <a:avLst/>
            <a:gdLst/>
            <a:ahLst/>
            <a:cxnLst/>
            <a:rect l="l" t="t" r="r" b="b"/>
            <a:pathLst>
              <a:path h="6350">
                <a:moveTo>
                  <a:pt x="-3810" y="3048"/>
                </a:moveTo>
                <a:lnTo>
                  <a:pt x="3810" y="3048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65" name="object 1465"/>
          <p:cNvSpPr/>
          <p:nvPr/>
        </p:nvSpPr>
        <p:spPr>
          <a:xfrm>
            <a:off x="4144587" y="2198716"/>
            <a:ext cx="12556" cy="0"/>
          </a:xfrm>
          <a:custGeom>
            <a:avLst/>
            <a:gdLst/>
            <a:ahLst/>
            <a:cxnLst/>
            <a:rect l="l" t="t" r="r" b="b"/>
            <a:pathLst>
              <a:path w="18414">
                <a:moveTo>
                  <a:pt x="18287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66" name="object 1466"/>
          <p:cNvSpPr/>
          <p:nvPr/>
        </p:nvSpPr>
        <p:spPr>
          <a:xfrm>
            <a:off x="4151861" y="1518112"/>
            <a:ext cx="0" cy="59315"/>
          </a:xfrm>
          <a:custGeom>
            <a:avLst/>
            <a:gdLst/>
            <a:ahLst/>
            <a:cxnLst/>
            <a:rect l="l" t="t" r="r" b="b"/>
            <a:pathLst>
              <a:path h="86994">
                <a:moveTo>
                  <a:pt x="0" y="8686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67" name="object 1467"/>
          <p:cNvSpPr/>
          <p:nvPr/>
        </p:nvSpPr>
        <p:spPr>
          <a:xfrm>
            <a:off x="4151861" y="1681249"/>
            <a:ext cx="0" cy="413905"/>
          </a:xfrm>
          <a:custGeom>
            <a:avLst/>
            <a:gdLst/>
            <a:ahLst/>
            <a:cxnLst/>
            <a:rect l="l" t="t" r="r" b="b"/>
            <a:pathLst>
              <a:path h="607060">
                <a:moveTo>
                  <a:pt x="0" y="60655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68" name="object 1468"/>
          <p:cNvSpPr/>
          <p:nvPr/>
        </p:nvSpPr>
        <p:spPr>
          <a:xfrm>
            <a:off x="4144588" y="2202872"/>
            <a:ext cx="7360" cy="0"/>
          </a:xfrm>
          <a:custGeom>
            <a:avLst/>
            <a:gdLst/>
            <a:ahLst/>
            <a:cxnLst/>
            <a:rect l="l" t="t" r="r" b="b"/>
            <a:pathLst>
              <a:path w="10795">
                <a:moveTo>
                  <a:pt x="0" y="0"/>
                </a:moveTo>
                <a:lnTo>
                  <a:pt x="1066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69" name="object 1469"/>
          <p:cNvSpPr/>
          <p:nvPr/>
        </p:nvSpPr>
        <p:spPr>
          <a:xfrm>
            <a:off x="4151861" y="2198715"/>
            <a:ext cx="0" cy="4330"/>
          </a:xfrm>
          <a:custGeom>
            <a:avLst/>
            <a:gdLst/>
            <a:ahLst/>
            <a:cxnLst/>
            <a:rect l="l" t="t" r="r" b="b"/>
            <a:pathLst>
              <a:path h="6350">
                <a:moveTo>
                  <a:pt x="-1524" y="3048"/>
                </a:moveTo>
                <a:lnTo>
                  <a:pt x="1524" y="3048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70" name="object 1470"/>
          <p:cNvSpPr/>
          <p:nvPr/>
        </p:nvSpPr>
        <p:spPr>
          <a:xfrm>
            <a:off x="4151861" y="2202872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71" name="object 1471"/>
          <p:cNvSpPr/>
          <p:nvPr/>
        </p:nvSpPr>
        <p:spPr>
          <a:xfrm>
            <a:off x="2492432" y="2891789"/>
            <a:ext cx="0" cy="98714"/>
          </a:xfrm>
          <a:custGeom>
            <a:avLst/>
            <a:gdLst/>
            <a:ahLst/>
            <a:cxnLst/>
            <a:rect l="l" t="t" r="r" b="b"/>
            <a:pathLst>
              <a:path h="144779">
                <a:moveTo>
                  <a:pt x="0" y="14477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72" name="object 1472"/>
          <p:cNvSpPr/>
          <p:nvPr/>
        </p:nvSpPr>
        <p:spPr>
          <a:xfrm>
            <a:off x="2489315" y="2891789"/>
            <a:ext cx="3464" cy="0"/>
          </a:xfrm>
          <a:custGeom>
            <a:avLst/>
            <a:gdLst/>
            <a:ahLst/>
            <a:cxnLst/>
            <a:rect l="l" t="t" r="r" b="b"/>
            <a:pathLst>
              <a:path w="5080">
                <a:moveTo>
                  <a:pt x="457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73" name="object 1473"/>
          <p:cNvSpPr/>
          <p:nvPr/>
        </p:nvSpPr>
        <p:spPr>
          <a:xfrm>
            <a:off x="2489315" y="2891789"/>
            <a:ext cx="0" cy="98714"/>
          </a:xfrm>
          <a:custGeom>
            <a:avLst/>
            <a:gdLst/>
            <a:ahLst/>
            <a:cxnLst/>
            <a:rect l="l" t="t" r="r" b="b"/>
            <a:pathLst>
              <a:path h="144779">
                <a:moveTo>
                  <a:pt x="0" y="0"/>
                </a:moveTo>
                <a:lnTo>
                  <a:pt x="0" y="1447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74" name="object 1474"/>
          <p:cNvSpPr/>
          <p:nvPr/>
        </p:nvSpPr>
        <p:spPr>
          <a:xfrm>
            <a:off x="2489315" y="2990503"/>
            <a:ext cx="3464" cy="0"/>
          </a:xfrm>
          <a:custGeom>
            <a:avLst/>
            <a:gdLst/>
            <a:ahLst/>
            <a:cxnLst/>
            <a:rect l="l" t="t" r="r" b="b"/>
            <a:pathLst>
              <a:path w="5080">
                <a:moveTo>
                  <a:pt x="0" y="0"/>
                </a:moveTo>
                <a:lnTo>
                  <a:pt x="4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75" name="object 1475"/>
          <p:cNvSpPr/>
          <p:nvPr/>
        </p:nvSpPr>
        <p:spPr>
          <a:xfrm>
            <a:off x="2492432" y="2795154"/>
            <a:ext cx="0" cy="91786"/>
          </a:xfrm>
          <a:custGeom>
            <a:avLst/>
            <a:gdLst/>
            <a:ahLst/>
            <a:cxnLst/>
            <a:rect l="l" t="t" r="r" b="b"/>
            <a:pathLst>
              <a:path h="134620">
                <a:moveTo>
                  <a:pt x="0" y="13411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76" name="object 1476"/>
          <p:cNvSpPr/>
          <p:nvPr/>
        </p:nvSpPr>
        <p:spPr>
          <a:xfrm>
            <a:off x="2489315" y="2795154"/>
            <a:ext cx="3464" cy="0"/>
          </a:xfrm>
          <a:custGeom>
            <a:avLst/>
            <a:gdLst/>
            <a:ahLst/>
            <a:cxnLst/>
            <a:rect l="l" t="t" r="r" b="b"/>
            <a:pathLst>
              <a:path w="5080">
                <a:moveTo>
                  <a:pt x="457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77" name="object 1477"/>
          <p:cNvSpPr/>
          <p:nvPr/>
        </p:nvSpPr>
        <p:spPr>
          <a:xfrm>
            <a:off x="2489315" y="2795154"/>
            <a:ext cx="0" cy="91786"/>
          </a:xfrm>
          <a:custGeom>
            <a:avLst/>
            <a:gdLst/>
            <a:ahLst/>
            <a:cxnLst/>
            <a:rect l="l" t="t" r="r" b="b"/>
            <a:pathLst>
              <a:path h="134620">
                <a:moveTo>
                  <a:pt x="0" y="0"/>
                </a:moveTo>
                <a:lnTo>
                  <a:pt x="0" y="13411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78" name="object 1478"/>
          <p:cNvSpPr/>
          <p:nvPr/>
        </p:nvSpPr>
        <p:spPr>
          <a:xfrm>
            <a:off x="2489315" y="2886594"/>
            <a:ext cx="3464" cy="0"/>
          </a:xfrm>
          <a:custGeom>
            <a:avLst/>
            <a:gdLst/>
            <a:ahLst/>
            <a:cxnLst/>
            <a:rect l="l" t="t" r="r" b="b"/>
            <a:pathLst>
              <a:path w="5080">
                <a:moveTo>
                  <a:pt x="0" y="0"/>
                </a:moveTo>
                <a:lnTo>
                  <a:pt x="4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79" name="object 1479"/>
          <p:cNvSpPr/>
          <p:nvPr/>
        </p:nvSpPr>
        <p:spPr>
          <a:xfrm>
            <a:off x="2492432" y="2699558"/>
            <a:ext cx="0" cy="90488"/>
          </a:xfrm>
          <a:custGeom>
            <a:avLst/>
            <a:gdLst/>
            <a:ahLst/>
            <a:cxnLst/>
            <a:rect l="l" t="t" r="r" b="b"/>
            <a:pathLst>
              <a:path h="132714">
                <a:moveTo>
                  <a:pt x="0" y="13258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80" name="object 1480"/>
          <p:cNvSpPr/>
          <p:nvPr/>
        </p:nvSpPr>
        <p:spPr>
          <a:xfrm>
            <a:off x="2489315" y="2699558"/>
            <a:ext cx="3464" cy="0"/>
          </a:xfrm>
          <a:custGeom>
            <a:avLst/>
            <a:gdLst/>
            <a:ahLst/>
            <a:cxnLst/>
            <a:rect l="l" t="t" r="r" b="b"/>
            <a:pathLst>
              <a:path w="5080">
                <a:moveTo>
                  <a:pt x="457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81" name="object 1481"/>
          <p:cNvSpPr/>
          <p:nvPr/>
        </p:nvSpPr>
        <p:spPr>
          <a:xfrm>
            <a:off x="2489315" y="2699558"/>
            <a:ext cx="0" cy="90488"/>
          </a:xfrm>
          <a:custGeom>
            <a:avLst/>
            <a:gdLst/>
            <a:ahLst/>
            <a:cxnLst/>
            <a:rect l="l" t="t" r="r" b="b"/>
            <a:pathLst>
              <a:path h="132714">
                <a:moveTo>
                  <a:pt x="0" y="0"/>
                </a:moveTo>
                <a:lnTo>
                  <a:pt x="0" y="13258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82" name="object 1482"/>
          <p:cNvSpPr/>
          <p:nvPr/>
        </p:nvSpPr>
        <p:spPr>
          <a:xfrm>
            <a:off x="2489315" y="2789959"/>
            <a:ext cx="3464" cy="0"/>
          </a:xfrm>
          <a:custGeom>
            <a:avLst/>
            <a:gdLst/>
            <a:ahLst/>
            <a:cxnLst/>
            <a:rect l="l" t="t" r="r" b="b"/>
            <a:pathLst>
              <a:path w="5080">
                <a:moveTo>
                  <a:pt x="0" y="0"/>
                </a:moveTo>
                <a:lnTo>
                  <a:pt x="4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83" name="object 1483"/>
          <p:cNvSpPr/>
          <p:nvPr/>
        </p:nvSpPr>
        <p:spPr>
          <a:xfrm>
            <a:off x="2492432" y="2608118"/>
            <a:ext cx="0" cy="86591"/>
          </a:xfrm>
          <a:custGeom>
            <a:avLst/>
            <a:gdLst/>
            <a:ahLst/>
            <a:cxnLst/>
            <a:rect l="l" t="t" r="r" b="b"/>
            <a:pathLst>
              <a:path h="127000">
                <a:moveTo>
                  <a:pt x="0" y="1264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84" name="object 1484"/>
          <p:cNvSpPr/>
          <p:nvPr/>
        </p:nvSpPr>
        <p:spPr>
          <a:xfrm>
            <a:off x="2489315" y="2608118"/>
            <a:ext cx="3464" cy="0"/>
          </a:xfrm>
          <a:custGeom>
            <a:avLst/>
            <a:gdLst/>
            <a:ahLst/>
            <a:cxnLst/>
            <a:rect l="l" t="t" r="r" b="b"/>
            <a:pathLst>
              <a:path w="5080">
                <a:moveTo>
                  <a:pt x="457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85" name="object 1485"/>
          <p:cNvSpPr/>
          <p:nvPr/>
        </p:nvSpPr>
        <p:spPr>
          <a:xfrm>
            <a:off x="2489315" y="2608118"/>
            <a:ext cx="0" cy="86591"/>
          </a:xfrm>
          <a:custGeom>
            <a:avLst/>
            <a:gdLst/>
            <a:ahLst/>
            <a:cxnLst/>
            <a:rect l="l" t="t" r="r" b="b"/>
            <a:pathLst>
              <a:path h="127000">
                <a:moveTo>
                  <a:pt x="0" y="0"/>
                </a:moveTo>
                <a:lnTo>
                  <a:pt x="0" y="12649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86" name="object 1486"/>
          <p:cNvSpPr/>
          <p:nvPr/>
        </p:nvSpPr>
        <p:spPr>
          <a:xfrm>
            <a:off x="2489315" y="2694363"/>
            <a:ext cx="3464" cy="0"/>
          </a:xfrm>
          <a:custGeom>
            <a:avLst/>
            <a:gdLst/>
            <a:ahLst/>
            <a:cxnLst/>
            <a:rect l="l" t="t" r="r" b="b"/>
            <a:pathLst>
              <a:path w="5080">
                <a:moveTo>
                  <a:pt x="0" y="0"/>
                </a:moveTo>
                <a:lnTo>
                  <a:pt x="4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87" name="object 1487"/>
          <p:cNvSpPr/>
          <p:nvPr/>
        </p:nvSpPr>
        <p:spPr>
          <a:xfrm>
            <a:off x="2492432" y="2510444"/>
            <a:ext cx="0" cy="92652"/>
          </a:xfrm>
          <a:custGeom>
            <a:avLst/>
            <a:gdLst/>
            <a:ahLst/>
            <a:cxnLst/>
            <a:rect l="l" t="t" r="r" b="b"/>
            <a:pathLst>
              <a:path h="135889">
                <a:moveTo>
                  <a:pt x="0" y="13563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88" name="object 1488"/>
          <p:cNvSpPr/>
          <p:nvPr/>
        </p:nvSpPr>
        <p:spPr>
          <a:xfrm>
            <a:off x="2489315" y="2510444"/>
            <a:ext cx="3464" cy="0"/>
          </a:xfrm>
          <a:custGeom>
            <a:avLst/>
            <a:gdLst/>
            <a:ahLst/>
            <a:cxnLst/>
            <a:rect l="l" t="t" r="r" b="b"/>
            <a:pathLst>
              <a:path w="5080">
                <a:moveTo>
                  <a:pt x="457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89" name="object 1489"/>
          <p:cNvSpPr/>
          <p:nvPr/>
        </p:nvSpPr>
        <p:spPr>
          <a:xfrm>
            <a:off x="2489315" y="2510444"/>
            <a:ext cx="0" cy="92652"/>
          </a:xfrm>
          <a:custGeom>
            <a:avLst/>
            <a:gdLst/>
            <a:ahLst/>
            <a:cxnLst/>
            <a:rect l="l" t="t" r="r" b="b"/>
            <a:pathLst>
              <a:path h="135889">
                <a:moveTo>
                  <a:pt x="0" y="0"/>
                </a:moveTo>
                <a:lnTo>
                  <a:pt x="0" y="13563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90" name="object 1490"/>
          <p:cNvSpPr/>
          <p:nvPr/>
        </p:nvSpPr>
        <p:spPr>
          <a:xfrm>
            <a:off x="2489315" y="2602923"/>
            <a:ext cx="3464" cy="0"/>
          </a:xfrm>
          <a:custGeom>
            <a:avLst/>
            <a:gdLst/>
            <a:ahLst/>
            <a:cxnLst/>
            <a:rect l="l" t="t" r="r" b="b"/>
            <a:pathLst>
              <a:path w="5080">
                <a:moveTo>
                  <a:pt x="0" y="0"/>
                </a:moveTo>
                <a:lnTo>
                  <a:pt x="4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91" name="object 1491"/>
          <p:cNvSpPr/>
          <p:nvPr/>
        </p:nvSpPr>
        <p:spPr>
          <a:xfrm>
            <a:off x="2499706" y="2990503"/>
            <a:ext cx="0" cy="5195"/>
          </a:xfrm>
          <a:custGeom>
            <a:avLst/>
            <a:gdLst/>
            <a:ahLst/>
            <a:cxnLst/>
            <a:rect l="l" t="t" r="r" b="b"/>
            <a:pathLst>
              <a:path h="7620">
                <a:moveTo>
                  <a:pt x="0" y="76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92" name="object 1492"/>
          <p:cNvSpPr/>
          <p:nvPr/>
        </p:nvSpPr>
        <p:spPr>
          <a:xfrm>
            <a:off x="2487237" y="2990503"/>
            <a:ext cx="12556" cy="0"/>
          </a:xfrm>
          <a:custGeom>
            <a:avLst/>
            <a:gdLst/>
            <a:ahLst/>
            <a:cxnLst/>
            <a:rect l="l" t="t" r="r" b="b"/>
            <a:pathLst>
              <a:path w="18414">
                <a:moveTo>
                  <a:pt x="1828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93" name="object 1493"/>
          <p:cNvSpPr/>
          <p:nvPr/>
        </p:nvSpPr>
        <p:spPr>
          <a:xfrm>
            <a:off x="2487237" y="2990503"/>
            <a:ext cx="0" cy="5195"/>
          </a:xfrm>
          <a:custGeom>
            <a:avLst/>
            <a:gdLst/>
            <a:ahLst/>
            <a:cxnLst/>
            <a:rect l="l" t="t" r="r" b="b"/>
            <a:pathLst>
              <a:path h="7620">
                <a:moveTo>
                  <a:pt x="0" y="0"/>
                </a:moveTo>
                <a:lnTo>
                  <a:pt x="0" y="76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94" name="object 1494"/>
          <p:cNvSpPr/>
          <p:nvPr/>
        </p:nvSpPr>
        <p:spPr>
          <a:xfrm>
            <a:off x="2487237" y="2995698"/>
            <a:ext cx="12556" cy="0"/>
          </a:xfrm>
          <a:custGeom>
            <a:avLst/>
            <a:gdLst/>
            <a:ahLst/>
            <a:cxnLst/>
            <a:rect l="l" t="t" r="r" b="b"/>
            <a:pathLst>
              <a:path w="18414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95" name="object 1495"/>
          <p:cNvSpPr/>
          <p:nvPr/>
        </p:nvSpPr>
        <p:spPr>
          <a:xfrm>
            <a:off x="2499706" y="2216380"/>
            <a:ext cx="0" cy="5195"/>
          </a:xfrm>
          <a:custGeom>
            <a:avLst/>
            <a:gdLst/>
            <a:ahLst/>
            <a:cxnLst/>
            <a:rect l="l" t="t" r="r" b="b"/>
            <a:pathLst>
              <a:path h="7620">
                <a:moveTo>
                  <a:pt x="0" y="76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96" name="object 1496"/>
          <p:cNvSpPr/>
          <p:nvPr/>
        </p:nvSpPr>
        <p:spPr>
          <a:xfrm>
            <a:off x="2487237" y="2216381"/>
            <a:ext cx="12556" cy="0"/>
          </a:xfrm>
          <a:custGeom>
            <a:avLst/>
            <a:gdLst/>
            <a:ahLst/>
            <a:cxnLst/>
            <a:rect l="l" t="t" r="r" b="b"/>
            <a:pathLst>
              <a:path w="18414">
                <a:moveTo>
                  <a:pt x="1828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97" name="object 1497"/>
          <p:cNvSpPr/>
          <p:nvPr/>
        </p:nvSpPr>
        <p:spPr>
          <a:xfrm>
            <a:off x="2487237" y="2216381"/>
            <a:ext cx="0" cy="5195"/>
          </a:xfrm>
          <a:custGeom>
            <a:avLst/>
            <a:gdLst/>
            <a:ahLst/>
            <a:cxnLst/>
            <a:rect l="l" t="t" r="r" b="b"/>
            <a:pathLst>
              <a:path h="7620">
                <a:moveTo>
                  <a:pt x="0" y="0"/>
                </a:moveTo>
                <a:lnTo>
                  <a:pt x="0" y="76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98" name="object 1498"/>
          <p:cNvSpPr/>
          <p:nvPr/>
        </p:nvSpPr>
        <p:spPr>
          <a:xfrm>
            <a:off x="2487237" y="2221575"/>
            <a:ext cx="12556" cy="0"/>
          </a:xfrm>
          <a:custGeom>
            <a:avLst/>
            <a:gdLst/>
            <a:ahLst/>
            <a:cxnLst/>
            <a:rect l="l" t="t" r="r" b="b"/>
            <a:pathLst>
              <a:path w="18414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99" name="object 1499"/>
          <p:cNvSpPr/>
          <p:nvPr/>
        </p:nvSpPr>
        <p:spPr>
          <a:xfrm>
            <a:off x="2499706" y="2886594"/>
            <a:ext cx="0" cy="5195"/>
          </a:xfrm>
          <a:custGeom>
            <a:avLst/>
            <a:gdLst/>
            <a:ahLst/>
            <a:cxnLst/>
            <a:rect l="l" t="t" r="r" b="b"/>
            <a:pathLst>
              <a:path h="7620">
                <a:moveTo>
                  <a:pt x="0" y="76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00" name="object 1500"/>
          <p:cNvSpPr/>
          <p:nvPr/>
        </p:nvSpPr>
        <p:spPr>
          <a:xfrm>
            <a:off x="2487237" y="2886594"/>
            <a:ext cx="12556" cy="0"/>
          </a:xfrm>
          <a:custGeom>
            <a:avLst/>
            <a:gdLst/>
            <a:ahLst/>
            <a:cxnLst/>
            <a:rect l="l" t="t" r="r" b="b"/>
            <a:pathLst>
              <a:path w="18414">
                <a:moveTo>
                  <a:pt x="1828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01" name="object 1501"/>
          <p:cNvSpPr/>
          <p:nvPr/>
        </p:nvSpPr>
        <p:spPr>
          <a:xfrm>
            <a:off x="2487237" y="2886594"/>
            <a:ext cx="0" cy="5195"/>
          </a:xfrm>
          <a:custGeom>
            <a:avLst/>
            <a:gdLst/>
            <a:ahLst/>
            <a:cxnLst/>
            <a:rect l="l" t="t" r="r" b="b"/>
            <a:pathLst>
              <a:path h="7620">
                <a:moveTo>
                  <a:pt x="0" y="0"/>
                </a:moveTo>
                <a:lnTo>
                  <a:pt x="0" y="76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02" name="object 1502"/>
          <p:cNvSpPr/>
          <p:nvPr/>
        </p:nvSpPr>
        <p:spPr>
          <a:xfrm>
            <a:off x="2487237" y="2891789"/>
            <a:ext cx="12556" cy="0"/>
          </a:xfrm>
          <a:custGeom>
            <a:avLst/>
            <a:gdLst/>
            <a:ahLst/>
            <a:cxnLst/>
            <a:rect l="l" t="t" r="r" b="b"/>
            <a:pathLst>
              <a:path w="18414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03" name="object 1503"/>
          <p:cNvSpPr/>
          <p:nvPr/>
        </p:nvSpPr>
        <p:spPr>
          <a:xfrm>
            <a:off x="2499706" y="2789959"/>
            <a:ext cx="0" cy="5195"/>
          </a:xfrm>
          <a:custGeom>
            <a:avLst/>
            <a:gdLst/>
            <a:ahLst/>
            <a:cxnLst/>
            <a:rect l="l" t="t" r="r" b="b"/>
            <a:pathLst>
              <a:path h="7620">
                <a:moveTo>
                  <a:pt x="0" y="76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04" name="object 1504"/>
          <p:cNvSpPr/>
          <p:nvPr/>
        </p:nvSpPr>
        <p:spPr>
          <a:xfrm>
            <a:off x="2487237" y="2789959"/>
            <a:ext cx="12556" cy="0"/>
          </a:xfrm>
          <a:custGeom>
            <a:avLst/>
            <a:gdLst/>
            <a:ahLst/>
            <a:cxnLst/>
            <a:rect l="l" t="t" r="r" b="b"/>
            <a:pathLst>
              <a:path w="18414">
                <a:moveTo>
                  <a:pt x="1828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05" name="object 1505"/>
          <p:cNvSpPr/>
          <p:nvPr/>
        </p:nvSpPr>
        <p:spPr>
          <a:xfrm>
            <a:off x="2487237" y="2789959"/>
            <a:ext cx="0" cy="5195"/>
          </a:xfrm>
          <a:custGeom>
            <a:avLst/>
            <a:gdLst/>
            <a:ahLst/>
            <a:cxnLst/>
            <a:rect l="l" t="t" r="r" b="b"/>
            <a:pathLst>
              <a:path h="7620">
                <a:moveTo>
                  <a:pt x="0" y="0"/>
                </a:moveTo>
                <a:lnTo>
                  <a:pt x="0" y="76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06" name="object 1506"/>
          <p:cNvSpPr/>
          <p:nvPr/>
        </p:nvSpPr>
        <p:spPr>
          <a:xfrm>
            <a:off x="2487237" y="2795154"/>
            <a:ext cx="12556" cy="0"/>
          </a:xfrm>
          <a:custGeom>
            <a:avLst/>
            <a:gdLst/>
            <a:ahLst/>
            <a:cxnLst/>
            <a:rect l="l" t="t" r="r" b="b"/>
            <a:pathLst>
              <a:path w="18414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07" name="object 1507"/>
          <p:cNvSpPr/>
          <p:nvPr/>
        </p:nvSpPr>
        <p:spPr>
          <a:xfrm>
            <a:off x="2499706" y="2694363"/>
            <a:ext cx="0" cy="5195"/>
          </a:xfrm>
          <a:custGeom>
            <a:avLst/>
            <a:gdLst/>
            <a:ahLst/>
            <a:cxnLst/>
            <a:rect l="l" t="t" r="r" b="b"/>
            <a:pathLst>
              <a:path h="7620">
                <a:moveTo>
                  <a:pt x="0" y="76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08" name="object 1508"/>
          <p:cNvSpPr/>
          <p:nvPr/>
        </p:nvSpPr>
        <p:spPr>
          <a:xfrm>
            <a:off x="2487237" y="2694363"/>
            <a:ext cx="12556" cy="0"/>
          </a:xfrm>
          <a:custGeom>
            <a:avLst/>
            <a:gdLst/>
            <a:ahLst/>
            <a:cxnLst/>
            <a:rect l="l" t="t" r="r" b="b"/>
            <a:pathLst>
              <a:path w="18414">
                <a:moveTo>
                  <a:pt x="1828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09" name="object 1509"/>
          <p:cNvSpPr/>
          <p:nvPr/>
        </p:nvSpPr>
        <p:spPr>
          <a:xfrm>
            <a:off x="2487237" y="2694363"/>
            <a:ext cx="0" cy="5195"/>
          </a:xfrm>
          <a:custGeom>
            <a:avLst/>
            <a:gdLst/>
            <a:ahLst/>
            <a:cxnLst/>
            <a:rect l="l" t="t" r="r" b="b"/>
            <a:pathLst>
              <a:path h="7620">
                <a:moveTo>
                  <a:pt x="0" y="0"/>
                </a:moveTo>
                <a:lnTo>
                  <a:pt x="0" y="76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10" name="object 1510"/>
          <p:cNvSpPr/>
          <p:nvPr/>
        </p:nvSpPr>
        <p:spPr>
          <a:xfrm>
            <a:off x="2487237" y="2699558"/>
            <a:ext cx="12556" cy="0"/>
          </a:xfrm>
          <a:custGeom>
            <a:avLst/>
            <a:gdLst/>
            <a:ahLst/>
            <a:cxnLst/>
            <a:rect l="l" t="t" r="r" b="b"/>
            <a:pathLst>
              <a:path w="18414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11" name="object 1511"/>
          <p:cNvSpPr/>
          <p:nvPr/>
        </p:nvSpPr>
        <p:spPr>
          <a:xfrm>
            <a:off x="2499706" y="2602923"/>
            <a:ext cx="0" cy="5195"/>
          </a:xfrm>
          <a:custGeom>
            <a:avLst/>
            <a:gdLst/>
            <a:ahLst/>
            <a:cxnLst/>
            <a:rect l="l" t="t" r="r" b="b"/>
            <a:pathLst>
              <a:path h="7620">
                <a:moveTo>
                  <a:pt x="0" y="76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12" name="object 1512"/>
          <p:cNvSpPr/>
          <p:nvPr/>
        </p:nvSpPr>
        <p:spPr>
          <a:xfrm>
            <a:off x="2487237" y="2602923"/>
            <a:ext cx="12556" cy="0"/>
          </a:xfrm>
          <a:custGeom>
            <a:avLst/>
            <a:gdLst/>
            <a:ahLst/>
            <a:cxnLst/>
            <a:rect l="l" t="t" r="r" b="b"/>
            <a:pathLst>
              <a:path w="18414">
                <a:moveTo>
                  <a:pt x="1828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13" name="object 1513"/>
          <p:cNvSpPr/>
          <p:nvPr/>
        </p:nvSpPr>
        <p:spPr>
          <a:xfrm>
            <a:off x="2487237" y="2602923"/>
            <a:ext cx="0" cy="5195"/>
          </a:xfrm>
          <a:custGeom>
            <a:avLst/>
            <a:gdLst/>
            <a:ahLst/>
            <a:cxnLst/>
            <a:rect l="l" t="t" r="r" b="b"/>
            <a:pathLst>
              <a:path h="7620">
                <a:moveTo>
                  <a:pt x="0" y="0"/>
                </a:moveTo>
                <a:lnTo>
                  <a:pt x="0" y="76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14" name="object 1514"/>
          <p:cNvSpPr/>
          <p:nvPr/>
        </p:nvSpPr>
        <p:spPr>
          <a:xfrm>
            <a:off x="2487237" y="2608118"/>
            <a:ext cx="12556" cy="0"/>
          </a:xfrm>
          <a:custGeom>
            <a:avLst/>
            <a:gdLst/>
            <a:ahLst/>
            <a:cxnLst/>
            <a:rect l="l" t="t" r="r" b="b"/>
            <a:pathLst>
              <a:path w="18414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15" name="object 1515"/>
          <p:cNvSpPr/>
          <p:nvPr/>
        </p:nvSpPr>
        <p:spPr>
          <a:xfrm>
            <a:off x="2499706" y="2888673"/>
            <a:ext cx="0" cy="102177"/>
          </a:xfrm>
          <a:custGeom>
            <a:avLst/>
            <a:gdLst/>
            <a:ahLst/>
            <a:cxnLst/>
            <a:rect l="l" t="t" r="r" b="b"/>
            <a:pathLst>
              <a:path h="149860">
                <a:moveTo>
                  <a:pt x="0" y="0"/>
                </a:moveTo>
                <a:lnTo>
                  <a:pt x="0" y="14935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16" name="object 1516"/>
          <p:cNvSpPr/>
          <p:nvPr/>
        </p:nvSpPr>
        <p:spPr>
          <a:xfrm>
            <a:off x="2487237" y="2888673"/>
            <a:ext cx="0" cy="102177"/>
          </a:xfrm>
          <a:custGeom>
            <a:avLst/>
            <a:gdLst/>
            <a:ahLst/>
            <a:cxnLst/>
            <a:rect l="l" t="t" r="r" b="b"/>
            <a:pathLst>
              <a:path h="149860">
                <a:moveTo>
                  <a:pt x="0" y="14935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17" name="object 1517"/>
          <p:cNvSpPr/>
          <p:nvPr/>
        </p:nvSpPr>
        <p:spPr>
          <a:xfrm>
            <a:off x="2499706" y="2793076"/>
            <a:ext cx="0" cy="95683"/>
          </a:xfrm>
          <a:custGeom>
            <a:avLst/>
            <a:gdLst/>
            <a:ahLst/>
            <a:cxnLst/>
            <a:rect l="l" t="t" r="r" b="b"/>
            <a:pathLst>
              <a:path h="140335">
                <a:moveTo>
                  <a:pt x="0" y="0"/>
                </a:moveTo>
                <a:lnTo>
                  <a:pt x="0" y="14020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18" name="object 1518"/>
          <p:cNvSpPr/>
          <p:nvPr/>
        </p:nvSpPr>
        <p:spPr>
          <a:xfrm>
            <a:off x="2487237" y="2793076"/>
            <a:ext cx="0" cy="95683"/>
          </a:xfrm>
          <a:custGeom>
            <a:avLst/>
            <a:gdLst/>
            <a:ahLst/>
            <a:cxnLst/>
            <a:rect l="l" t="t" r="r" b="b"/>
            <a:pathLst>
              <a:path h="140335">
                <a:moveTo>
                  <a:pt x="0" y="14020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19" name="object 1519"/>
          <p:cNvSpPr/>
          <p:nvPr/>
        </p:nvSpPr>
        <p:spPr>
          <a:xfrm>
            <a:off x="2499706" y="2696440"/>
            <a:ext cx="0" cy="96982"/>
          </a:xfrm>
          <a:custGeom>
            <a:avLst/>
            <a:gdLst/>
            <a:ahLst/>
            <a:cxnLst/>
            <a:rect l="l" t="t" r="r" b="b"/>
            <a:pathLst>
              <a:path h="142239">
                <a:moveTo>
                  <a:pt x="0" y="0"/>
                </a:moveTo>
                <a:lnTo>
                  <a:pt x="0" y="14173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20" name="object 1520"/>
          <p:cNvSpPr/>
          <p:nvPr/>
        </p:nvSpPr>
        <p:spPr>
          <a:xfrm>
            <a:off x="2487237" y="2696440"/>
            <a:ext cx="0" cy="96982"/>
          </a:xfrm>
          <a:custGeom>
            <a:avLst/>
            <a:gdLst/>
            <a:ahLst/>
            <a:cxnLst/>
            <a:rect l="l" t="t" r="r" b="b"/>
            <a:pathLst>
              <a:path h="142239">
                <a:moveTo>
                  <a:pt x="0" y="14173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21" name="object 1521"/>
          <p:cNvSpPr/>
          <p:nvPr/>
        </p:nvSpPr>
        <p:spPr>
          <a:xfrm>
            <a:off x="2499706" y="2606039"/>
            <a:ext cx="0" cy="90488"/>
          </a:xfrm>
          <a:custGeom>
            <a:avLst/>
            <a:gdLst/>
            <a:ahLst/>
            <a:cxnLst/>
            <a:rect l="l" t="t" r="r" b="b"/>
            <a:pathLst>
              <a:path h="132714">
                <a:moveTo>
                  <a:pt x="0" y="0"/>
                </a:moveTo>
                <a:lnTo>
                  <a:pt x="0" y="13258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22" name="object 1522"/>
          <p:cNvSpPr/>
          <p:nvPr/>
        </p:nvSpPr>
        <p:spPr>
          <a:xfrm>
            <a:off x="2487237" y="2606039"/>
            <a:ext cx="0" cy="90488"/>
          </a:xfrm>
          <a:custGeom>
            <a:avLst/>
            <a:gdLst/>
            <a:ahLst/>
            <a:cxnLst/>
            <a:rect l="l" t="t" r="r" b="b"/>
            <a:pathLst>
              <a:path h="132714">
                <a:moveTo>
                  <a:pt x="0" y="13258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23" name="object 1523"/>
          <p:cNvSpPr/>
          <p:nvPr/>
        </p:nvSpPr>
        <p:spPr>
          <a:xfrm>
            <a:off x="2499706" y="2508365"/>
            <a:ext cx="0" cy="97848"/>
          </a:xfrm>
          <a:custGeom>
            <a:avLst/>
            <a:gdLst/>
            <a:ahLst/>
            <a:cxnLst/>
            <a:rect l="l" t="t" r="r" b="b"/>
            <a:pathLst>
              <a:path h="143510">
                <a:moveTo>
                  <a:pt x="0" y="0"/>
                </a:moveTo>
                <a:lnTo>
                  <a:pt x="0" y="14325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24" name="object 1524"/>
          <p:cNvSpPr/>
          <p:nvPr/>
        </p:nvSpPr>
        <p:spPr>
          <a:xfrm>
            <a:off x="2487237" y="2508365"/>
            <a:ext cx="0" cy="97848"/>
          </a:xfrm>
          <a:custGeom>
            <a:avLst/>
            <a:gdLst/>
            <a:ahLst/>
            <a:cxnLst/>
            <a:rect l="l" t="t" r="r" b="b"/>
            <a:pathLst>
              <a:path h="143510">
                <a:moveTo>
                  <a:pt x="0" y="14325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25" name="object 1525"/>
          <p:cNvSpPr/>
          <p:nvPr/>
        </p:nvSpPr>
        <p:spPr>
          <a:xfrm>
            <a:off x="2497628" y="2216381"/>
            <a:ext cx="92652" cy="0"/>
          </a:xfrm>
          <a:custGeom>
            <a:avLst/>
            <a:gdLst/>
            <a:ahLst/>
            <a:cxnLst/>
            <a:rect l="l" t="t" r="r" b="b"/>
            <a:pathLst>
              <a:path w="135889">
                <a:moveTo>
                  <a:pt x="0" y="0"/>
                </a:moveTo>
                <a:lnTo>
                  <a:pt x="13563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26" name="object 1526"/>
          <p:cNvSpPr/>
          <p:nvPr/>
        </p:nvSpPr>
        <p:spPr>
          <a:xfrm>
            <a:off x="2497628" y="2213264"/>
            <a:ext cx="92652" cy="0"/>
          </a:xfrm>
          <a:custGeom>
            <a:avLst/>
            <a:gdLst/>
            <a:ahLst/>
            <a:cxnLst/>
            <a:rect l="l" t="t" r="r" b="b"/>
            <a:pathLst>
              <a:path w="135889">
                <a:moveTo>
                  <a:pt x="13563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27" name="object 1527"/>
          <p:cNvSpPr/>
          <p:nvPr/>
        </p:nvSpPr>
        <p:spPr>
          <a:xfrm>
            <a:off x="2595303" y="2216381"/>
            <a:ext cx="95683" cy="0"/>
          </a:xfrm>
          <a:custGeom>
            <a:avLst/>
            <a:gdLst/>
            <a:ahLst/>
            <a:cxnLst/>
            <a:rect l="l" t="t" r="r" b="b"/>
            <a:pathLst>
              <a:path w="140335">
                <a:moveTo>
                  <a:pt x="0" y="0"/>
                </a:moveTo>
                <a:lnTo>
                  <a:pt x="14020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28" name="object 1528"/>
          <p:cNvSpPr/>
          <p:nvPr/>
        </p:nvSpPr>
        <p:spPr>
          <a:xfrm>
            <a:off x="2595303" y="2213264"/>
            <a:ext cx="95683" cy="0"/>
          </a:xfrm>
          <a:custGeom>
            <a:avLst/>
            <a:gdLst/>
            <a:ahLst/>
            <a:cxnLst/>
            <a:rect l="l" t="t" r="r" b="b"/>
            <a:pathLst>
              <a:path w="140335">
                <a:moveTo>
                  <a:pt x="14020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29" name="object 1529"/>
          <p:cNvSpPr/>
          <p:nvPr/>
        </p:nvSpPr>
        <p:spPr>
          <a:xfrm>
            <a:off x="2696095" y="2216381"/>
            <a:ext cx="95683" cy="0"/>
          </a:xfrm>
          <a:custGeom>
            <a:avLst/>
            <a:gdLst/>
            <a:ahLst/>
            <a:cxnLst/>
            <a:rect l="l" t="t" r="r" b="b"/>
            <a:pathLst>
              <a:path w="140335">
                <a:moveTo>
                  <a:pt x="0" y="0"/>
                </a:moveTo>
                <a:lnTo>
                  <a:pt x="14020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30" name="object 1530"/>
          <p:cNvSpPr/>
          <p:nvPr/>
        </p:nvSpPr>
        <p:spPr>
          <a:xfrm>
            <a:off x="2696095" y="2213264"/>
            <a:ext cx="95683" cy="0"/>
          </a:xfrm>
          <a:custGeom>
            <a:avLst/>
            <a:gdLst/>
            <a:ahLst/>
            <a:cxnLst/>
            <a:rect l="l" t="t" r="r" b="b"/>
            <a:pathLst>
              <a:path w="140335">
                <a:moveTo>
                  <a:pt x="14020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31" name="object 1531"/>
          <p:cNvSpPr/>
          <p:nvPr/>
        </p:nvSpPr>
        <p:spPr>
          <a:xfrm>
            <a:off x="2796887" y="2216381"/>
            <a:ext cx="95683" cy="0"/>
          </a:xfrm>
          <a:custGeom>
            <a:avLst/>
            <a:gdLst/>
            <a:ahLst/>
            <a:cxnLst/>
            <a:rect l="l" t="t" r="r" b="b"/>
            <a:pathLst>
              <a:path w="140335">
                <a:moveTo>
                  <a:pt x="0" y="0"/>
                </a:moveTo>
                <a:lnTo>
                  <a:pt x="14020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32" name="object 1532"/>
          <p:cNvSpPr/>
          <p:nvPr/>
        </p:nvSpPr>
        <p:spPr>
          <a:xfrm>
            <a:off x="2796887" y="2213264"/>
            <a:ext cx="95683" cy="0"/>
          </a:xfrm>
          <a:custGeom>
            <a:avLst/>
            <a:gdLst/>
            <a:ahLst/>
            <a:cxnLst/>
            <a:rect l="l" t="t" r="r" b="b"/>
            <a:pathLst>
              <a:path w="140335">
                <a:moveTo>
                  <a:pt x="14020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33" name="object 1533"/>
          <p:cNvSpPr/>
          <p:nvPr/>
        </p:nvSpPr>
        <p:spPr>
          <a:xfrm>
            <a:off x="2897678" y="2216381"/>
            <a:ext cx="95683" cy="0"/>
          </a:xfrm>
          <a:custGeom>
            <a:avLst/>
            <a:gdLst/>
            <a:ahLst/>
            <a:cxnLst/>
            <a:rect l="l" t="t" r="r" b="b"/>
            <a:pathLst>
              <a:path w="140335">
                <a:moveTo>
                  <a:pt x="0" y="0"/>
                </a:moveTo>
                <a:lnTo>
                  <a:pt x="14020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34" name="object 1534"/>
          <p:cNvSpPr/>
          <p:nvPr/>
        </p:nvSpPr>
        <p:spPr>
          <a:xfrm>
            <a:off x="2897678" y="2213264"/>
            <a:ext cx="95683" cy="0"/>
          </a:xfrm>
          <a:custGeom>
            <a:avLst/>
            <a:gdLst/>
            <a:ahLst/>
            <a:cxnLst/>
            <a:rect l="l" t="t" r="r" b="b"/>
            <a:pathLst>
              <a:path w="140335">
                <a:moveTo>
                  <a:pt x="14020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35" name="object 1535"/>
          <p:cNvSpPr/>
          <p:nvPr/>
        </p:nvSpPr>
        <p:spPr>
          <a:xfrm>
            <a:off x="2998470" y="2216381"/>
            <a:ext cx="95683" cy="0"/>
          </a:xfrm>
          <a:custGeom>
            <a:avLst/>
            <a:gdLst/>
            <a:ahLst/>
            <a:cxnLst/>
            <a:rect l="l" t="t" r="r" b="b"/>
            <a:pathLst>
              <a:path w="140335">
                <a:moveTo>
                  <a:pt x="0" y="0"/>
                </a:moveTo>
                <a:lnTo>
                  <a:pt x="14020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36" name="object 1536"/>
          <p:cNvSpPr/>
          <p:nvPr/>
        </p:nvSpPr>
        <p:spPr>
          <a:xfrm>
            <a:off x="2998470" y="2213264"/>
            <a:ext cx="95683" cy="0"/>
          </a:xfrm>
          <a:custGeom>
            <a:avLst/>
            <a:gdLst/>
            <a:ahLst/>
            <a:cxnLst/>
            <a:rect l="l" t="t" r="r" b="b"/>
            <a:pathLst>
              <a:path w="140335">
                <a:moveTo>
                  <a:pt x="14020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37" name="object 1537"/>
          <p:cNvSpPr/>
          <p:nvPr/>
        </p:nvSpPr>
        <p:spPr>
          <a:xfrm>
            <a:off x="3099262" y="2216381"/>
            <a:ext cx="95683" cy="0"/>
          </a:xfrm>
          <a:custGeom>
            <a:avLst/>
            <a:gdLst/>
            <a:ahLst/>
            <a:cxnLst/>
            <a:rect l="l" t="t" r="r" b="b"/>
            <a:pathLst>
              <a:path w="140335">
                <a:moveTo>
                  <a:pt x="0" y="0"/>
                </a:moveTo>
                <a:lnTo>
                  <a:pt x="14020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38" name="object 1538"/>
          <p:cNvSpPr/>
          <p:nvPr/>
        </p:nvSpPr>
        <p:spPr>
          <a:xfrm>
            <a:off x="3099262" y="2213264"/>
            <a:ext cx="95683" cy="0"/>
          </a:xfrm>
          <a:custGeom>
            <a:avLst/>
            <a:gdLst/>
            <a:ahLst/>
            <a:cxnLst/>
            <a:rect l="l" t="t" r="r" b="b"/>
            <a:pathLst>
              <a:path w="140335">
                <a:moveTo>
                  <a:pt x="14020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39" name="object 1539"/>
          <p:cNvSpPr/>
          <p:nvPr/>
        </p:nvSpPr>
        <p:spPr>
          <a:xfrm>
            <a:off x="3200053" y="2216381"/>
            <a:ext cx="95683" cy="0"/>
          </a:xfrm>
          <a:custGeom>
            <a:avLst/>
            <a:gdLst/>
            <a:ahLst/>
            <a:cxnLst/>
            <a:rect l="l" t="t" r="r" b="b"/>
            <a:pathLst>
              <a:path w="140335">
                <a:moveTo>
                  <a:pt x="0" y="0"/>
                </a:moveTo>
                <a:lnTo>
                  <a:pt x="14020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40" name="object 1540"/>
          <p:cNvSpPr/>
          <p:nvPr/>
        </p:nvSpPr>
        <p:spPr>
          <a:xfrm>
            <a:off x="3200053" y="2213264"/>
            <a:ext cx="95683" cy="0"/>
          </a:xfrm>
          <a:custGeom>
            <a:avLst/>
            <a:gdLst/>
            <a:ahLst/>
            <a:cxnLst/>
            <a:rect l="l" t="t" r="r" b="b"/>
            <a:pathLst>
              <a:path w="140335">
                <a:moveTo>
                  <a:pt x="14020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41" name="object 1541"/>
          <p:cNvSpPr/>
          <p:nvPr/>
        </p:nvSpPr>
        <p:spPr>
          <a:xfrm>
            <a:off x="3300846" y="2216381"/>
            <a:ext cx="92652" cy="0"/>
          </a:xfrm>
          <a:custGeom>
            <a:avLst/>
            <a:gdLst/>
            <a:ahLst/>
            <a:cxnLst/>
            <a:rect l="l" t="t" r="r" b="b"/>
            <a:pathLst>
              <a:path w="135889">
                <a:moveTo>
                  <a:pt x="0" y="0"/>
                </a:moveTo>
                <a:lnTo>
                  <a:pt x="13563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42" name="object 1542"/>
          <p:cNvSpPr/>
          <p:nvPr/>
        </p:nvSpPr>
        <p:spPr>
          <a:xfrm>
            <a:off x="3300846" y="2213264"/>
            <a:ext cx="92652" cy="0"/>
          </a:xfrm>
          <a:custGeom>
            <a:avLst/>
            <a:gdLst/>
            <a:ahLst/>
            <a:cxnLst/>
            <a:rect l="l" t="t" r="r" b="b"/>
            <a:pathLst>
              <a:path w="135889">
                <a:moveTo>
                  <a:pt x="13563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43" name="object 1543"/>
          <p:cNvSpPr/>
          <p:nvPr/>
        </p:nvSpPr>
        <p:spPr>
          <a:xfrm>
            <a:off x="2492432" y="2223654"/>
            <a:ext cx="5195" cy="0"/>
          </a:xfrm>
          <a:custGeom>
            <a:avLst/>
            <a:gdLst/>
            <a:ahLst/>
            <a:cxnLst/>
            <a:rect l="l" t="t" r="r" b="b"/>
            <a:pathLst>
              <a:path w="7619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44" name="object 1544"/>
          <p:cNvSpPr/>
          <p:nvPr/>
        </p:nvSpPr>
        <p:spPr>
          <a:xfrm>
            <a:off x="2497628" y="2211186"/>
            <a:ext cx="0" cy="12556"/>
          </a:xfrm>
          <a:custGeom>
            <a:avLst/>
            <a:gdLst/>
            <a:ahLst/>
            <a:cxnLst/>
            <a:rect l="l" t="t" r="r" b="b"/>
            <a:pathLst>
              <a:path h="18414">
                <a:moveTo>
                  <a:pt x="0" y="0"/>
                </a:moveTo>
                <a:lnTo>
                  <a:pt x="0" y="1828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45" name="object 1545"/>
          <p:cNvSpPr/>
          <p:nvPr/>
        </p:nvSpPr>
        <p:spPr>
          <a:xfrm>
            <a:off x="2492432" y="2211185"/>
            <a:ext cx="5195" cy="0"/>
          </a:xfrm>
          <a:custGeom>
            <a:avLst/>
            <a:gdLst/>
            <a:ahLst/>
            <a:cxnLst/>
            <a:rect l="l" t="t" r="r" b="b"/>
            <a:pathLst>
              <a:path w="7619">
                <a:moveTo>
                  <a:pt x="761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46" name="object 1546"/>
          <p:cNvSpPr/>
          <p:nvPr/>
        </p:nvSpPr>
        <p:spPr>
          <a:xfrm>
            <a:off x="2492432" y="2211186"/>
            <a:ext cx="0" cy="12556"/>
          </a:xfrm>
          <a:custGeom>
            <a:avLst/>
            <a:gdLst/>
            <a:ahLst/>
            <a:cxnLst/>
            <a:rect l="l" t="t" r="r" b="b"/>
            <a:pathLst>
              <a:path h="18414">
                <a:moveTo>
                  <a:pt x="0" y="0"/>
                </a:moveTo>
                <a:lnTo>
                  <a:pt x="0" y="1828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47" name="object 1547"/>
          <p:cNvSpPr/>
          <p:nvPr/>
        </p:nvSpPr>
        <p:spPr>
          <a:xfrm>
            <a:off x="3393325" y="2223654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48" name="object 1548"/>
          <p:cNvSpPr/>
          <p:nvPr/>
        </p:nvSpPr>
        <p:spPr>
          <a:xfrm>
            <a:off x="3398520" y="2211186"/>
            <a:ext cx="0" cy="12556"/>
          </a:xfrm>
          <a:custGeom>
            <a:avLst/>
            <a:gdLst/>
            <a:ahLst/>
            <a:cxnLst/>
            <a:rect l="l" t="t" r="r" b="b"/>
            <a:pathLst>
              <a:path h="18414">
                <a:moveTo>
                  <a:pt x="0" y="1828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49" name="object 1549"/>
          <p:cNvSpPr/>
          <p:nvPr/>
        </p:nvSpPr>
        <p:spPr>
          <a:xfrm>
            <a:off x="3393325" y="2211185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76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50" name="object 1550"/>
          <p:cNvSpPr/>
          <p:nvPr/>
        </p:nvSpPr>
        <p:spPr>
          <a:xfrm>
            <a:off x="3393325" y="2211186"/>
            <a:ext cx="0" cy="12556"/>
          </a:xfrm>
          <a:custGeom>
            <a:avLst/>
            <a:gdLst/>
            <a:ahLst/>
            <a:cxnLst/>
            <a:rect l="l" t="t" r="r" b="b"/>
            <a:pathLst>
              <a:path h="18414">
                <a:moveTo>
                  <a:pt x="0" y="0"/>
                </a:moveTo>
                <a:lnTo>
                  <a:pt x="0" y="1828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51" name="object 1551"/>
          <p:cNvSpPr/>
          <p:nvPr/>
        </p:nvSpPr>
        <p:spPr>
          <a:xfrm>
            <a:off x="2590107" y="2223654"/>
            <a:ext cx="5195" cy="0"/>
          </a:xfrm>
          <a:custGeom>
            <a:avLst/>
            <a:gdLst/>
            <a:ahLst/>
            <a:cxnLst/>
            <a:rect l="l" t="t" r="r" b="b"/>
            <a:pathLst>
              <a:path w="7619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52" name="object 1552"/>
          <p:cNvSpPr/>
          <p:nvPr/>
        </p:nvSpPr>
        <p:spPr>
          <a:xfrm>
            <a:off x="2595303" y="2211186"/>
            <a:ext cx="0" cy="12556"/>
          </a:xfrm>
          <a:custGeom>
            <a:avLst/>
            <a:gdLst/>
            <a:ahLst/>
            <a:cxnLst/>
            <a:rect l="l" t="t" r="r" b="b"/>
            <a:pathLst>
              <a:path h="18414">
                <a:moveTo>
                  <a:pt x="0" y="0"/>
                </a:moveTo>
                <a:lnTo>
                  <a:pt x="0" y="1828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53" name="object 1553"/>
          <p:cNvSpPr/>
          <p:nvPr/>
        </p:nvSpPr>
        <p:spPr>
          <a:xfrm>
            <a:off x="2590107" y="2211185"/>
            <a:ext cx="5195" cy="0"/>
          </a:xfrm>
          <a:custGeom>
            <a:avLst/>
            <a:gdLst/>
            <a:ahLst/>
            <a:cxnLst/>
            <a:rect l="l" t="t" r="r" b="b"/>
            <a:pathLst>
              <a:path w="7619">
                <a:moveTo>
                  <a:pt x="761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54" name="object 1554"/>
          <p:cNvSpPr/>
          <p:nvPr/>
        </p:nvSpPr>
        <p:spPr>
          <a:xfrm>
            <a:off x="2590107" y="2211186"/>
            <a:ext cx="0" cy="12556"/>
          </a:xfrm>
          <a:custGeom>
            <a:avLst/>
            <a:gdLst/>
            <a:ahLst/>
            <a:cxnLst/>
            <a:rect l="l" t="t" r="r" b="b"/>
            <a:pathLst>
              <a:path h="18414">
                <a:moveTo>
                  <a:pt x="0" y="0"/>
                </a:moveTo>
                <a:lnTo>
                  <a:pt x="0" y="1828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55" name="object 1555"/>
          <p:cNvSpPr/>
          <p:nvPr/>
        </p:nvSpPr>
        <p:spPr>
          <a:xfrm>
            <a:off x="2690899" y="2223654"/>
            <a:ext cx="5195" cy="0"/>
          </a:xfrm>
          <a:custGeom>
            <a:avLst/>
            <a:gdLst/>
            <a:ahLst/>
            <a:cxnLst/>
            <a:rect l="l" t="t" r="r" b="b"/>
            <a:pathLst>
              <a:path w="7619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56" name="object 1556"/>
          <p:cNvSpPr/>
          <p:nvPr/>
        </p:nvSpPr>
        <p:spPr>
          <a:xfrm>
            <a:off x="2696095" y="2211186"/>
            <a:ext cx="0" cy="12556"/>
          </a:xfrm>
          <a:custGeom>
            <a:avLst/>
            <a:gdLst/>
            <a:ahLst/>
            <a:cxnLst/>
            <a:rect l="l" t="t" r="r" b="b"/>
            <a:pathLst>
              <a:path h="18414">
                <a:moveTo>
                  <a:pt x="0" y="0"/>
                </a:moveTo>
                <a:lnTo>
                  <a:pt x="0" y="1828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57" name="object 1557"/>
          <p:cNvSpPr/>
          <p:nvPr/>
        </p:nvSpPr>
        <p:spPr>
          <a:xfrm>
            <a:off x="2690899" y="2211185"/>
            <a:ext cx="5195" cy="0"/>
          </a:xfrm>
          <a:custGeom>
            <a:avLst/>
            <a:gdLst/>
            <a:ahLst/>
            <a:cxnLst/>
            <a:rect l="l" t="t" r="r" b="b"/>
            <a:pathLst>
              <a:path w="7619">
                <a:moveTo>
                  <a:pt x="761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58" name="object 1558"/>
          <p:cNvSpPr/>
          <p:nvPr/>
        </p:nvSpPr>
        <p:spPr>
          <a:xfrm>
            <a:off x="2690899" y="2211186"/>
            <a:ext cx="0" cy="12556"/>
          </a:xfrm>
          <a:custGeom>
            <a:avLst/>
            <a:gdLst/>
            <a:ahLst/>
            <a:cxnLst/>
            <a:rect l="l" t="t" r="r" b="b"/>
            <a:pathLst>
              <a:path h="18414">
                <a:moveTo>
                  <a:pt x="0" y="0"/>
                </a:moveTo>
                <a:lnTo>
                  <a:pt x="0" y="1828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59" name="object 1559"/>
          <p:cNvSpPr/>
          <p:nvPr/>
        </p:nvSpPr>
        <p:spPr>
          <a:xfrm>
            <a:off x="2791690" y="2223654"/>
            <a:ext cx="5195" cy="0"/>
          </a:xfrm>
          <a:custGeom>
            <a:avLst/>
            <a:gdLst/>
            <a:ahLst/>
            <a:cxnLst/>
            <a:rect l="l" t="t" r="r" b="b"/>
            <a:pathLst>
              <a:path w="7619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60" name="object 1560"/>
          <p:cNvSpPr/>
          <p:nvPr/>
        </p:nvSpPr>
        <p:spPr>
          <a:xfrm>
            <a:off x="2796886" y="2211186"/>
            <a:ext cx="0" cy="12556"/>
          </a:xfrm>
          <a:custGeom>
            <a:avLst/>
            <a:gdLst/>
            <a:ahLst/>
            <a:cxnLst/>
            <a:rect l="l" t="t" r="r" b="b"/>
            <a:pathLst>
              <a:path h="18414">
                <a:moveTo>
                  <a:pt x="0" y="0"/>
                </a:moveTo>
                <a:lnTo>
                  <a:pt x="0" y="1828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61" name="object 1561"/>
          <p:cNvSpPr/>
          <p:nvPr/>
        </p:nvSpPr>
        <p:spPr>
          <a:xfrm>
            <a:off x="2791690" y="2211185"/>
            <a:ext cx="5195" cy="0"/>
          </a:xfrm>
          <a:custGeom>
            <a:avLst/>
            <a:gdLst/>
            <a:ahLst/>
            <a:cxnLst/>
            <a:rect l="l" t="t" r="r" b="b"/>
            <a:pathLst>
              <a:path w="7619">
                <a:moveTo>
                  <a:pt x="761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62" name="object 1562"/>
          <p:cNvSpPr/>
          <p:nvPr/>
        </p:nvSpPr>
        <p:spPr>
          <a:xfrm>
            <a:off x="2791691" y="2211186"/>
            <a:ext cx="0" cy="12556"/>
          </a:xfrm>
          <a:custGeom>
            <a:avLst/>
            <a:gdLst/>
            <a:ahLst/>
            <a:cxnLst/>
            <a:rect l="l" t="t" r="r" b="b"/>
            <a:pathLst>
              <a:path h="18414">
                <a:moveTo>
                  <a:pt x="0" y="0"/>
                </a:moveTo>
                <a:lnTo>
                  <a:pt x="0" y="1828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63" name="object 1563"/>
          <p:cNvSpPr/>
          <p:nvPr/>
        </p:nvSpPr>
        <p:spPr>
          <a:xfrm>
            <a:off x="2892482" y="2223654"/>
            <a:ext cx="5195" cy="0"/>
          </a:xfrm>
          <a:custGeom>
            <a:avLst/>
            <a:gdLst/>
            <a:ahLst/>
            <a:cxnLst/>
            <a:rect l="l" t="t" r="r" b="b"/>
            <a:pathLst>
              <a:path w="7619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64" name="object 1564"/>
          <p:cNvSpPr/>
          <p:nvPr/>
        </p:nvSpPr>
        <p:spPr>
          <a:xfrm>
            <a:off x="2897678" y="2211186"/>
            <a:ext cx="0" cy="12556"/>
          </a:xfrm>
          <a:custGeom>
            <a:avLst/>
            <a:gdLst/>
            <a:ahLst/>
            <a:cxnLst/>
            <a:rect l="l" t="t" r="r" b="b"/>
            <a:pathLst>
              <a:path h="18414">
                <a:moveTo>
                  <a:pt x="0" y="0"/>
                </a:moveTo>
                <a:lnTo>
                  <a:pt x="0" y="1828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65" name="object 1565"/>
          <p:cNvSpPr/>
          <p:nvPr/>
        </p:nvSpPr>
        <p:spPr>
          <a:xfrm>
            <a:off x="2892482" y="2211185"/>
            <a:ext cx="5195" cy="0"/>
          </a:xfrm>
          <a:custGeom>
            <a:avLst/>
            <a:gdLst/>
            <a:ahLst/>
            <a:cxnLst/>
            <a:rect l="l" t="t" r="r" b="b"/>
            <a:pathLst>
              <a:path w="7619">
                <a:moveTo>
                  <a:pt x="761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66" name="object 1566"/>
          <p:cNvSpPr/>
          <p:nvPr/>
        </p:nvSpPr>
        <p:spPr>
          <a:xfrm>
            <a:off x="2892483" y="2211186"/>
            <a:ext cx="0" cy="12556"/>
          </a:xfrm>
          <a:custGeom>
            <a:avLst/>
            <a:gdLst/>
            <a:ahLst/>
            <a:cxnLst/>
            <a:rect l="l" t="t" r="r" b="b"/>
            <a:pathLst>
              <a:path h="18414">
                <a:moveTo>
                  <a:pt x="0" y="0"/>
                </a:moveTo>
                <a:lnTo>
                  <a:pt x="0" y="1828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67" name="object 1567"/>
          <p:cNvSpPr/>
          <p:nvPr/>
        </p:nvSpPr>
        <p:spPr>
          <a:xfrm>
            <a:off x="2993274" y="2223654"/>
            <a:ext cx="5195" cy="0"/>
          </a:xfrm>
          <a:custGeom>
            <a:avLst/>
            <a:gdLst/>
            <a:ahLst/>
            <a:cxnLst/>
            <a:rect l="l" t="t" r="r" b="b"/>
            <a:pathLst>
              <a:path w="7619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68" name="object 1568"/>
          <p:cNvSpPr/>
          <p:nvPr/>
        </p:nvSpPr>
        <p:spPr>
          <a:xfrm>
            <a:off x="2998469" y="2211186"/>
            <a:ext cx="0" cy="12556"/>
          </a:xfrm>
          <a:custGeom>
            <a:avLst/>
            <a:gdLst/>
            <a:ahLst/>
            <a:cxnLst/>
            <a:rect l="l" t="t" r="r" b="b"/>
            <a:pathLst>
              <a:path h="18414">
                <a:moveTo>
                  <a:pt x="0" y="0"/>
                </a:moveTo>
                <a:lnTo>
                  <a:pt x="0" y="1828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69" name="object 1569"/>
          <p:cNvSpPr/>
          <p:nvPr/>
        </p:nvSpPr>
        <p:spPr>
          <a:xfrm>
            <a:off x="2993274" y="2211185"/>
            <a:ext cx="5195" cy="0"/>
          </a:xfrm>
          <a:custGeom>
            <a:avLst/>
            <a:gdLst/>
            <a:ahLst/>
            <a:cxnLst/>
            <a:rect l="l" t="t" r="r" b="b"/>
            <a:pathLst>
              <a:path w="7619">
                <a:moveTo>
                  <a:pt x="761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70" name="object 1570"/>
          <p:cNvSpPr/>
          <p:nvPr/>
        </p:nvSpPr>
        <p:spPr>
          <a:xfrm>
            <a:off x="2993275" y="2211186"/>
            <a:ext cx="0" cy="12556"/>
          </a:xfrm>
          <a:custGeom>
            <a:avLst/>
            <a:gdLst/>
            <a:ahLst/>
            <a:cxnLst/>
            <a:rect l="l" t="t" r="r" b="b"/>
            <a:pathLst>
              <a:path h="18414">
                <a:moveTo>
                  <a:pt x="0" y="0"/>
                </a:moveTo>
                <a:lnTo>
                  <a:pt x="0" y="1828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71" name="object 1571"/>
          <p:cNvSpPr/>
          <p:nvPr/>
        </p:nvSpPr>
        <p:spPr>
          <a:xfrm>
            <a:off x="3094067" y="2223654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72" name="object 1572"/>
          <p:cNvSpPr/>
          <p:nvPr/>
        </p:nvSpPr>
        <p:spPr>
          <a:xfrm>
            <a:off x="3099261" y="2211186"/>
            <a:ext cx="0" cy="12556"/>
          </a:xfrm>
          <a:custGeom>
            <a:avLst/>
            <a:gdLst/>
            <a:ahLst/>
            <a:cxnLst/>
            <a:rect l="l" t="t" r="r" b="b"/>
            <a:pathLst>
              <a:path h="18414">
                <a:moveTo>
                  <a:pt x="0" y="0"/>
                </a:moveTo>
                <a:lnTo>
                  <a:pt x="0" y="1828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73" name="object 1573"/>
          <p:cNvSpPr/>
          <p:nvPr/>
        </p:nvSpPr>
        <p:spPr>
          <a:xfrm>
            <a:off x="3094067" y="2211185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76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74" name="object 1574"/>
          <p:cNvSpPr/>
          <p:nvPr/>
        </p:nvSpPr>
        <p:spPr>
          <a:xfrm>
            <a:off x="3094066" y="2211186"/>
            <a:ext cx="0" cy="12556"/>
          </a:xfrm>
          <a:custGeom>
            <a:avLst/>
            <a:gdLst/>
            <a:ahLst/>
            <a:cxnLst/>
            <a:rect l="l" t="t" r="r" b="b"/>
            <a:pathLst>
              <a:path h="18414">
                <a:moveTo>
                  <a:pt x="0" y="0"/>
                </a:moveTo>
                <a:lnTo>
                  <a:pt x="0" y="1828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75" name="object 1575"/>
          <p:cNvSpPr/>
          <p:nvPr/>
        </p:nvSpPr>
        <p:spPr>
          <a:xfrm>
            <a:off x="3194858" y="2223654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76" name="object 1576"/>
          <p:cNvSpPr/>
          <p:nvPr/>
        </p:nvSpPr>
        <p:spPr>
          <a:xfrm>
            <a:off x="3200053" y="2211186"/>
            <a:ext cx="0" cy="12556"/>
          </a:xfrm>
          <a:custGeom>
            <a:avLst/>
            <a:gdLst/>
            <a:ahLst/>
            <a:cxnLst/>
            <a:rect l="l" t="t" r="r" b="b"/>
            <a:pathLst>
              <a:path h="18414">
                <a:moveTo>
                  <a:pt x="0" y="0"/>
                </a:moveTo>
                <a:lnTo>
                  <a:pt x="0" y="1828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77" name="object 1577"/>
          <p:cNvSpPr/>
          <p:nvPr/>
        </p:nvSpPr>
        <p:spPr>
          <a:xfrm>
            <a:off x="3194858" y="2211185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76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78" name="object 1578"/>
          <p:cNvSpPr/>
          <p:nvPr/>
        </p:nvSpPr>
        <p:spPr>
          <a:xfrm>
            <a:off x="3194858" y="2211186"/>
            <a:ext cx="0" cy="12556"/>
          </a:xfrm>
          <a:custGeom>
            <a:avLst/>
            <a:gdLst/>
            <a:ahLst/>
            <a:cxnLst/>
            <a:rect l="l" t="t" r="r" b="b"/>
            <a:pathLst>
              <a:path h="18414">
                <a:moveTo>
                  <a:pt x="0" y="0"/>
                </a:moveTo>
                <a:lnTo>
                  <a:pt x="0" y="1828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79" name="object 1579"/>
          <p:cNvSpPr/>
          <p:nvPr/>
        </p:nvSpPr>
        <p:spPr>
          <a:xfrm>
            <a:off x="3295650" y="2223654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80" name="object 1580"/>
          <p:cNvSpPr/>
          <p:nvPr/>
        </p:nvSpPr>
        <p:spPr>
          <a:xfrm>
            <a:off x="3300845" y="2211186"/>
            <a:ext cx="0" cy="12556"/>
          </a:xfrm>
          <a:custGeom>
            <a:avLst/>
            <a:gdLst/>
            <a:ahLst/>
            <a:cxnLst/>
            <a:rect l="l" t="t" r="r" b="b"/>
            <a:pathLst>
              <a:path h="18414">
                <a:moveTo>
                  <a:pt x="0" y="0"/>
                </a:moveTo>
                <a:lnTo>
                  <a:pt x="0" y="1828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81" name="object 1581"/>
          <p:cNvSpPr/>
          <p:nvPr/>
        </p:nvSpPr>
        <p:spPr>
          <a:xfrm>
            <a:off x="3295650" y="2211185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76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82" name="object 1582"/>
          <p:cNvSpPr/>
          <p:nvPr/>
        </p:nvSpPr>
        <p:spPr>
          <a:xfrm>
            <a:off x="3295650" y="2211186"/>
            <a:ext cx="0" cy="12556"/>
          </a:xfrm>
          <a:custGeom>
            <a:avLst/>
            <a:gdLst/>
            <a:ahLst/>
            <a:cxnLst/>
            <a:rect l="l" t="t" r="r" b="b"/>
            <a:pathLst>
              <a:path h="18414">
                <a:moveTo>
                  <a:pt x="0" y="0"/>
                </a:moveTo>
                <a:lnTo>
                  <a:pt x="0" y="1828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83" name="object 1583"/>
          <p:cNvSpPr/>
          <p:nvPr/>
        </p:nvSpPr>
        <p:spPr>
          <a:xfrm>
            <a:off x="2497629" y="2223654"/>
            <a:ext cx="95683" cy="0"/>
          </a:xfrm>
          <a:custGeom>
            <a:avLst/>
            <a:gdLst/>
            <a:ahLst/>
            <a:cxnLst/>
            <a:rect l="l" t="t" r="r" b="b"/>
            <a:pathLst>
              <a:path w="140335">
                <a:moveTo>
                  <a:pt x="14020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84" name="object 1584"/>
          <p:cNvSpPr/>
          <p:nvPr/>
        </p:nvSpPr>
        <p:spPr>
          <a:xfrm>
            <a:off x="2497629" y="2211185"/>
            <a:ext cx="95683" cy="0"/>
          </a:xfrm>
          <a:custGeom>
            <a:avLst/>
            <a:gdLst/>
            <a:ahLst/>
            <a:cxnLst/>
            <a:rect l="l" t="t" r="r" b="b"/>
            <a:pathLst>
              <a:path w="140335">
                <a:moveTo>
                  <a:pt x="0" y="0"/>
                </a:moveTo>
                <a:lnTo>
                  <a:pt x="14020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85" name="object 1585"/>
          <p:cNvSpPr/>
          <p:nvPr/>
        </p:nvSpPr>
        <p:spPr>
          <a:xfrm>
            <a:off x="2593224" y="2223654"/>
            <a:ext cx="100878" cy="0"/>
          </a:xfrm>
          <a:custGeom>
            <a:avLst/>
            <a:gdLst/>
            <a:ahLst/>
            <a:cxnLst/>
            <a:rect l="l" t="t" r="r" b="b"/>
            <a:pathLst>
              <a:path w="147955">
                <a:moveTo>
                  <a:pt x="14782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86" name="object 1586"/>
          <p:cNvSpPr/>
          <p:nvPr/>
        </p:nvSpPr>
        <p:spPr>
          <a:xfrm>
            <a:off x="2593224" y="2211185"/>
            <a:ext cx="100878" cy="0"/>
          </a:xfrm>
          <a:custGeom>
            <a:avLst/>
            <a:gdLst/>
            <a:ahLst/>
            <a:cxnLst/>
            <a:rect l="l" t="t" r="r" b="b"/>
            <a:pathLst>
              <a:path w="147955">
                <a:moveTo>
                  <a:pt x="0" y="0"/>
                </a:moveTo>
                <a:lnTo>
                  <a:pt x="14782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87" name="object 1587"/>
          <p:cNvSpPr/>
          <p:nvPr/>
        </p:nvSpPr>
        <p:spPr>
          <a:xfrm>
            <a:off x="2694016" y="2223654"/>
            <a:ext cx="100878" cy="0"/>
          </a:xfrm>
          <a:custGeom>
            <a:avLst/>
            <a:gdLst/>
            <a:ahLst/>
            <a:cxnLst/>
            <a:rect l="l" t="t" r="r" b="b"/>
            <a:pathLst>
              <a:path w="147955">
                <a:moveTo>
                  <a:pt x="14782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88" name="object 1588"/>
          <p:cNvSpPr/>
          <p:nvPr/>
        </p:nvSpPr>
        <p:spPr>
          <a:xfrm>
            <a:off x="2694016" y="2211185"/>
            <a:ext cx="100878" cy="0"/>
          </a:xfrm>
          <a:custGeom>
            <a:avLst/>
            <a:gdLst/>
            <a:ahLst/>
            <a:cxnLst/>
            <a:rect l="l" t="t" r="r" b="b"/>
            <a:pathLst>
              <a:path w="147955">
                <a:moveTo>
                  <a:pt x="0" y="0"/>
                </a:moveTo>
                <a:lnTo>
                  <a:pt x="14782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89" name="object 1589"/>
          <p:cNvSpPr/>
          <p:nvPr/>
        </p:nvSpPr>
        <p:spPr>
          <a:xfrm>
            <a:off x="2794808" y="2223654"/>
            <a:ext cx="100878" cy="0"/>
          </a:xfrm>
          <a:custGeom>
            <a:avLst/>
            <a:gdLst/>
            <a:ahLst/>
            <a:cxnLst/>
            <a:rect l="l" t="t" r="r" b="b"/>
            <a:pathLst>
              <a:path w="147955">
                <a:moveTo>
                  <a:pt x="14782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90" name="object 1590"/>
          <p:cNvSpPr/>
          <p:nvPr/>
        </p:nvSpPr>
        <p:spPr>
          <a:xfrm>
            <a:off x="2794808" y="2211185"/>
            <a:ext cx="100878" cy="0"/>
          </a:xfrm>
          <a:custGeom>
            <a:avLst/>
            <a:gdLst/>
            <a:ahLst/>
            <a:cxnLst/>
            <a:rect l="l" t="t" r="r" b="b"/>
            <a:pathLst>
              <a:path w="147955">
                <a:moveTo>
                  <a:pt x="0" y="0"/>
                </a:moveTo>
                <a:lnTo>
                  <a:pt x="14782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91" name="object 1591"/>
          <p:cNvSpPr/>
          <p:nvPr/>
        </p:nvSpPr>
        <p:spPr>
          <a:xfrm>
            <a:off x="2895600" y="2223654"/>
            <a:ext cx="100878" cy="0"/>
          </a:xfrm>
          <a:custGeom>
            <a:avLst/>
            <a:gdLst/>
            <a:ahLst/>
            <a:cxnLst/>
            <a:rect l="l" t="t" r="r" b="b"/>
            <a:pathLst>
              <a:path w="147955">
                <a:moveTo>
                  <a:pt x="14782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92" name="object 1592"/>
          <p:cNvSpPr/>
          <p:nvPr/>
        </p:nvSpPr>
        <p:spPr>
          <a:xfrm>
            <a:off x="2895600" y="2211185"/>
            <a:ext cx="100878" cy="0"/>
          </a:xfrm>
          <a:custGeom>
            <a:avLst/>
            <a:gdLst/>
            <a:ahLst/>
            <a:cxnLst/>
            <a:rect l="l" t="t" r="r" b="b"/>
            <a:pathLst>
              <a:path w="147955">
                <a:moveTo>
                  <a:pt x="0" y="0"/>
                </a:moveTo>
                <a:lnTo>
                  <a:pt x="14782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93" name="object 1593"/>
          <p:cNvSpPr/>
          <p:nvPr/>
        </p:nvSpPr>
        <p:spPr>
          <a:xfrm>
            <a:off x="2996392" y="2223654"/>
            <a:ext cx="100878" cy="0"/>
          </a:xfrm>
          <a:custGeom>
            <a:avLst/>
            <a:gdLst/>
            <a:ahLst/>
            <a:cxnLst/>
            <a:rect l="l" t="t" r="r" b="b"/>
            <a:pathLst>
              <a:path w="147954">
                <a:moveTo>
                  <a:pt x="14782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94" name="object 1594"/>
          <p:cNvSpPr/>
          <p:nvPr/>
        </p:nvSpPr>
        <p:spPr>
          <a:xfrm>
            <a:off x="2996392" y="2211185"/>
            <a:ext cx="100878" cy="0"/>
          </a:xfrm>
          <a:custGeom>
            <a:avLst/>
            <a:gdLst/>
            <a:ahLst/>
            <a:cxnLst/>
            <a:rect l="l" t="t" r="r" b="b"/>
            <a:pathLst>
              <a:path w="147954">
                <a:moveTo>
                  <a:pt x="0" y="0"/>
                </a:moveTo>
                <a:lnTo>
                  <a:pt x="14782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95" name="object 1595"/>
          <p:cNvSpPr/>
          <p:nvPr/>
        </p:nvSpPr>
        <p:spPr>
          <a:xfrm>
            <a:off x="3097184" y="2223654"/>
            <a:ext cx="100878" cy="0"/>
          </a:xfrm>
          <a:custGeom>
            <a:avLst/>
            <a:gdLst/>
            <a:ahLst/>
            <a:cxnLst/>
            <a:rect l="l" t="t" r="r" b="b"/>
            <a:pathLst>
              <a:path w="147954">
                <a:moveTo>
                  <a:pt x="14782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96" name="object 1596"/>
          <p:cNvSpPr/>
          <p:nvPr/>
        </p:nvSpPr>
        <p:spPr>
          <a:xfrm>
            <a:off x="3097184" y="2211185"/>
            <a:ext cx="100878" cy="0"/>
          </a:xfrm>
          <a:custGeom>
            <a:avLst/>
            <a:gdLst/>
            <a:ahLst/>
            <a:cxnLst/>
            <a:rect l="l" t="t" r="r" b="b"/>
            <a:pathLst>
              <a:path w="147954">
                <a:moveTo>
                  <a:pt x="0" y="0"/>
                </a:moveTo>
                <a:lnTo>
                  <a:pt x="14782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97" name="object 1597"/>
          <p:cNvSpPr/>
          <p:nvPr/>
        </p:nvSpPr>
        <p:spPr>
          <a:xfrm>
            <a:off x="3197976" y="2223654"/>
            <a:ext cx="100878" cy="0"/>
          </a:xfrm>
          <a:custGeom>
            <a:avLst/>
            <a:gdLst/>
            <a:ahLst/>
            <a:cxnLst/>
            <a:rect l="l" t="t" r="r" b="b"/>
            <a:pathLst>
              <a:path w="147954">
                <a:moveTo>
                  <a:pt x="14782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98" name="object 1598"/>
          <p:cNvSpPr/>
          <p:nvPr/>
        </p:nvSpPr>
        <p:spPr>
          <a:xfrm>
            <a:off x="3197976" y="2211185"/>
            <a:ext cx="100878" cy="0"/>
          </a:xfrm>
          <a:custGeom>
            <a:avLst/>
            <a:gdLst/>
            <a:ahLst/>
            <a:cxnLst/>
            <a:rect l="l" t="t" r="r" b="b"/>
            <a:pathLst>
              <a:path w="147954">
                <a:moveTo>
                  <a:pt x="0" y="0"/>
                </a:moveTo>
                <a:lnTo>
                  <a:pt x="14782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99" name="object 1599"/>
          <p:cNvSpPr/>
          <p:nvPr/>
        </p:nvSpPr>
        <p:spPr>
          <a:xfrm>
            <a:off x="3298767" y="2223654"/>
            <a:ext cx="79231" cy="0"/>
          </a:xfrm>
          <a:custGeom>
            <a:avLst/>
            <a:gdLst/>
            <a:ahLst/>
            <a:cxnLst/>
            <a:rect l="l" t="t" r="r" b="b"/>
            <a:pathLst>
              <a:path w="116204">
                <a:moveTo>
                  <a:pt x="1158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00" name="object 1600"/>
          <p:cNvSpPr/>
          <p:nvPr/>
        </p:nvSpPr>
        <p:spPr>
          <a:xfrm>
            <a:off x="3298767" y="2211185"/>
            <a:ext cx="94817" cy="0"/>
          </a:xfrm>
          <a:custGeom>
            <a:avLst/>
            <a:gdLst/>
            <a:ahLst/>
            <a:cxnLst/>
            <a:rect l="l" t="t" r="r" b="b"/>
            <a:pathLst>
              <a:path w="139064">
                <a:moveTo>
                  <a:pt x="0" y="0"/>
                </a:moveTo>
                <a:lnTo>
                  <a:pt x="13868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01" name="object 1601"/>
          <p:cNvSpPr/>
          <p:nvPr/>
        </p:nvSpPr>
        <p:spPr>
          <a:xfrm>
            <a:off x="7934152" y="2350423"/>
            <a:ext cx="0" cy="242455"/>
          </a:xfrm>
          <a:custGeom>
            <a:avLst/>
            <a:gdLst/>
            <a:ahLst/>
            <a:cxnLst/>
            <a:rect l="l" t="t" r="r" b="b"/>
            <a:pathLst>
              <a:path h="355600">
                <a:moveTo>
                  <a:pt x="0" y="355092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02" name="object 1602"/>
          <p:cNvSpPr/>
          <p:nvPr/>
        </p:nvSpPr>
        <p:spPr>
          <a:xfrm>
            <a:off x="7913370" y="2350422"/>
            <a:ext cx="20782" cy="0"/>
          </a:xfrm>
          <a:custGeom>
            <a:avLst/>
            <a:gdLst/>
            <a:ahLst/>
            <a:cxnLst/>
            <a:rect l="l" t="t" r="r" b="b"/>
            <a:pathLst>
              <a:path w="30479">
                <a:moveTo>
                  <a:pt x="30479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03" name="object 1603"/>
          <p:cNvSpPr/>
          <p:nvPr/>
        </p:nvSpPr>
        <p:spPr>
          <a:xfrm>
            <a:off x="7913369" y="2350423"/>
            <a:ext cx="0" cy="178810"/>
          </a:xfrm>
          <a:custGeom>
            <a:avLst/>
            <a:gdLst/>
            <a:ahLst/>
            <a:cxnLst/>
            <a:rect l="l" t="t" r="r" b="b"/>
            <a:pathLst>
              <a:path h="262254">
                <a:moveTo>
                  <a:pt x="0" y="0"/>
                </a:moveTo>
                <a:lnTo>
                  <a:pt x="0" y="262128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04" name="object 1604"/>
          <p:cNvSpPr/>
          <p:nvPr/>
        </p:nvSpPr>
        <p:spPr>
          <a:xfrm>
            <a:off x="7913369" y="2592531"/>
            <a:ext cx="20782" cy="0"/>
          </a:xfrm>
          <a:custGeom>
            <a:avLst/>
            <a:gdLst/>
            <a:ahLst/>
            <a:cxnLst/>
            <a:rect l="l" t="t" r="r" b="b"/>
            <a:pathLst>
              <a:path w="30479">
                <a:moveTo>
                  <a:pt x="0" y="0"/>
                </a:moveTo>
                <a:lnTo>
                  <a:pt x="3048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05" name="object 1605"/>
          <p:cNvSpPr/>
          <p:nvPr/>
        </p:nvSpPr>
        <p:spPr>
          <a:xfrm>
            <a:off x="7934152" y="2197677"/>
            <a:ext cx="0" cy="33338"/>
          </a:xfrm>
          <a:custGeom>
            <a:avLst/>
            <a:gdLst/>
            <a:ahLst/>
            <a:cxnLst/>
            <a:rect l="l" t="t" r="r" b="b"/>
            <a:pathLst>
              <a:path h="48895">
                <a:moveTo>
                  <a:pt x="0" y="48768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06" name="object 1606"/>
          <p:cNvSpPr/>
          <p:nvPr/>
        </p:nvSpPr>
        <p:spPr>
          <a:xfrm>
            <a:off x="7913370" y="2197677"/>
            <a:ext cx="20782" cy="0"/>
          </a:xfrm>
          <a:custGeom>
            <a:avLst/>
            <a:gdLst/>
            <a:ahLst/>
            <a:cxnLst/>
            <a:rect l="l" t="t" r="r" b="b"/>
            <a:pathLst>
              <a:path w="30479">
                <a:moveTo>
                  <a:pt x="30479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07" name="object 1607"/>
          <p:cNvSpPr/>
          <p:nvPr/>
        </p:nvSpPr>
        <p:spPr>
          <a:xfrm>
            <a:off x="7913369" y="2197677"/>
            <a:ext cx="0" cy="9525"/>
          </a:xfrm>
          <a:custGeom>
            <a:avLst/>
            <a:gdLst/>
            <a:ahLst/>
            <a:cxnLst/>
            <a:rect l="l" t="t" r="r" b="b"/>
            <a:pathLst>
              <a:path h="13969">
                <a:moveTo>
                  <a:pt x="-3809" y="6857"/>
                </a:moveTo>
                <a:lnTo>
                  <a:pt x="3809" y="6857"/>
                </a:lnTo>
              </a:path>
            </a:pathLst>
          </a:custGeom>
          <a:ln w="1371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08" name="object 1608"/>
          <p:cNvSpPr/>
          <p:nvPr/>
        </p:nvSpPr>
        <p:spPr>
          <a:xfrm>
            <a:off x="7913369" y="2220536"/>
            <a:ext cx="0" cy="10391"/>
          </a:xfrm>
          <a:custGeom>
            <a:avLst/>
            <a:gdLst/>
            <a:ahLst/>
            <a:cxnLst/>
            <a:rect l="l" t="t" r="r" b="b"/>
            <a:pathLst>
              <a:path h="15239">
                <a:moveTo>
                  <a:pt x="0" y="0"/>
                </a:moveTo>
                <a:lnTo>
                  <a:pt x="0" y="1524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09" name="object 1609"/>
          <p:cNvSpPr/>
          <p:nvPr/>
        </p:nvSpPr>
        <p:spPr>
          <a:xfrm>
            <a:off x="7913369" y="2230928"/>
            <a:ext cx="20782" cy="0"/>
          </a:xfrm>
          <a:custGeom>
            <a:avLst/>
            <a:gdLst/>
            <a:ahLst/>
            <a:cxnLst/>
            <a:rect l="l" t="t" r="r" b="b"/>
            <a:pathLst>
              <a:path w="30479">
                <a:moveTo>
                  <a:pt x="0" y="0"/>
                </a:moveTo>
                <a:lnTo>
                  <a:pt x="3048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10" name="object 1610"/>
          <p:cNvSpPr/>
          <p:nvPr/>
        </p:nvSpPr>
        <p:spPr>
          <a:xfrm>
            <a:off x="7934152" y="1855816"/>
            <a:ext cx="0" cy="222539"/>
          </a:xfrm>
          <a:custGeom>
            <a:avLst/>
            <a:gdLst/>
            <a:ahLst/>
            <a:cxnLst/>
            <a:rect l="l" t="t" r="r" b="b"/>
            <a:pathLst>
              <a:path h="326389">
                <a:moveTo>
                  <a:pt x="0" y="326135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11" name="object 1611"/>
          <p:cNvSpPr/>
          <p:nvPr/>
        </p:nvSpPr>
        <p:spPr>
          <a:xfrm>
            <a:off x="7913370" y="1855816"/>
            <a:ext cx="20782" cy="0"/>
          </a:xfrm>
          <a:custGeom>
            <a:avLst/>
            <a:gdLst/>
            <a:ahLst/>
            <a:cxnLst/>
            <a:rect l="l" t="t" r="r" b="b"/>
            <a:pathLst>
              <a:path w="30479">
                <a:moveTo>
                  <a:pt x="30479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12" name="object 1612"/>
          <p:cNvSpPr/>
          <p:nvPr/>
        </p:nvSpPr>
        <p:spPr>
          <a:xfrm>
            <a:off x="7913369" y="1855816"/>
            <a:ext cx="0" cy="10391"/>
          </a:xfrm>
          <a:custGeom>
            <a:avLst/>
            <a:gdLst/>
            <a:ahLst/>
            <a:cxnLst/>
            <a:rect l="l" t="t" r="r" b="b"/>
            <a:pathLst>
              <a:path h="15239">
                <a:moveTo>
                  <a:pt x="0" y="0"/>
                </a:moveTo>
                <a:lnTo>
                  <a:pt x="0" y="1524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13" name="object 1613"/>
          <p:cNvSpPr/>
          <p:nvPr/>
        </p:nvSpPr>
        <p:spPr>
          <a:xfrm>
            <a:off x="7913369" y="1879716"/>
            <a:ext cx="0" cy="198726"/>
          </a:xfrm>
          <a:custGeom>
            <a:avLst/>
            <a:gdLst/>
            <a:ahLst/>
            <a:cxnLst/>
            <a:rect l="l" t="t" r="r" b="b"/>
            <a:pathLst>
              <a:path h="291464">
                <a:moveTo>
                  <a:pt x="0" y="0"/>
                </a:moveTo>
                <a:lnTo>
                  <a:pt x="0" y="291084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14" name="object 1614"/>
          <p:cNvSpPr/>
          <p:nvPr/>
        </p:nvSpPr>
        <p:spPr>
          <a:xfrm>
            <a:off x="7913369" y="2078182"/>
            <a:ext cx="20782" cy="0"/>
          </a:xfrm>
          <a:custGeom>
            <a:avLst/>
            <a:gdLst/>
            <a:ahLst/>
            <a:cxnLst/>
            <a:rect l="l" t="t" r="r" b="b"/>
            <a:pathLst>
              <a:path w="30479">
                <a:moveTo>
                  <a:pt x="0" y="0"/>
                </a:moveTo>
                <a:lnTo>
                  <a:pt x="3048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15" name="object 1615"/>
          <p:cNvSpPr/>
          <p:nvPr/>
        </p:nvSpPr>
        <p:spPr>
          <a:xfrm>
            <a:off x="7934152" y="1507720"/>
            <a:ext cx="0" cy="228600"/>
          </a:xfrm>
          <a:custGeom>
            <a:avLst/>
            <a:gdLst/>
            <a:ahLst/>
            <a:cxnLst/>
            <a:rect l="l" t="t" r="r" b="b"/>
            <a:pathLst>
              <a:path h="335280">
                <a:moveTo>
                  <a:pt x="0" y="335279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16" name="object 1616"/>
          <p:cNvSpPr/>
          <p:nvPr/>
        </p:nvSpPr>
        <p:spPr>
          <a:xfrm>
            <a:off x="7913370" y="1507720"/>
            <a:ext cx="20782" cy="0"/>
          </a:xfrm>
          <a:custGeom>
            <a:avLst/>
            <a:gdLst/>
            <a:ahLst/>
            <a:cxnLst/>
            <a:rect l="l" t="t" r="r" b="b"/>
            <a:pathLst>
              <a:path w="30479">
                <a:moveTo>
                  <a:pt x="30479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17" name="object 1617"/>
          <p:cNvSpPr/>
          <p:nvPr/>
        </p:nvSpPr>
        <p:spPr>
          <a:xfrm>
            <a:off x="7913369" y="1507720"/>
            <a:ext cx="0" cy="22947"/>
          </a:xfrm>
          <a:custGeom>
            <a:avLst/>
            <a:gdLst/>
            <a:ahLst/>
            <a:cxnLst/>
            <a:rect l="l" t="t" r="r" b="b"/>
            <a:pathLst>
              <a:path h="33655">
                <a:moveTo>
                  <a:pt x="0" y="0"/>
                </a:moveTo>
                <a:lnTo>
                  <a:pt x="0" y="33528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18" name="object 1618"/>
          <p:cNvSpPr/>
          <p:nvPr/>
        </p:nvSpPr>
        <p:spPr>
          <a:xfrm>
            <a:off x="7913369" y="1592926"/>
            <a:ext cx="0" cy="143741"/>
          </a:xfrm>
          <a:custGeom>
            <a:avLst/>
            <a:gdLst/>
            <a:ahLst/>
            <a:cxnLst/>
            <a:rect l="l" t="t" r="r" b="b"/>
            <a:pathLst>
              <a:path h="210819">
                <a:moveTo>
                  <a:pt x="0" y="0"/>
                </a:moveTo>
                <a:lnTo>
                  <a:pt x="0" y="210311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19" name="object 1619"/>
          <p:cNvSpPr/>
          <p:nvPr/>
        </p:nvSpPr>
        <p:spPr>
          <a:xfrm>
            <a:off x="7913369" y="1736321"/>
            <a:ext cx="20782" cy="0"/>
          </a:xfrm>
          <a:custGeom>
            <a:avLst/>
            <a:gdLst/>
            <a:ahLst/>
            <a:cxnLst/>
            <a:rect l="l" t="t" r="r" b="b"/>
            <a:pathLst>
              <a:path w="30479">
                <a:moveTo>
                  <a:pt x="0" y="0"/>
                </a:moveTo>
                <a:lnTo>
                  <a:pt x="3048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20" name="object 1620"/>
          <p:cNvSpPr/>
          <p:nvPr/>
        </p:nvSpPr>
        <p:spPr>
          <a:xfrm>
            <a:off x="5655424" y="3991148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21" name="object 1621"/>
          <p:cNvSpPr/>
          <p:nvPr/>
        </p:nvSpPr>
        <p:spPr>
          <a:xfrm>
            <a:off x="5660621" y="3978679"/>
            <a:ext cx="0" cy="12556"/>
          </a:xfrm>
          <a:custGeom>
            <a:avLst/>
            <a:gdLst/>
            <a:ahLst/>
            <a:cxnLst/>
            <a:rect l="l" t="t" r="r" b="b"/>
            <a:pathLst>
              <a:path h="18414">
                <a:moveTo>
                  <a:pt x="0" y="0"/>
                </a:moveTo>
                <a:lnTo>
                  <a:pt x="0" y="1828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22" name="object 1622"/>
          <p:cNvSpPr/>
          <p:nvPr/>
        </p:nvSpPr>
        <p:spPr>
          <a:xfrm>
            <a:off x="5655425" y="3978679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76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23" name="object 1623"/>
          <p:cNvSpPr/>
          <p:nvPr/>
        </p:nvSpPr>
        <p:spPr>
          <a:xfrm>
            <a:off x="5655424" y="3978679"/>
            <a:ext cx="0" cy="12556"/>
          </a:xfrm>
          <a:custGeom>
            <a:avLst/>
            <a:gdLst/>
            <a:ahLst/>
            <a:cxnLst/>
            <a:rect l="l" t="t" r="r" b="b"/>
            <a:pathLst>
              <a:path h="18414">
                <a:moveTo>
                  <a:pt x="0" y="0"/>
                </a:moveTo>
                <a:lnTo>
                  <a:pt x="0" y="1828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24" name="object 1624"/>
          <p:cNvSpPr/>
          <p:nvPr/>
        </p:nvSpPr>
        <p:spPr>
          <a:xfrm>
            <a:off x="2492432" y="2413808"/>
            <a:ext cx="0" cy="91786"/>
          </a:xfrm>
          <a:custGeom>
            <a:avLst/>
            <a:gdLst/>
            <a:ahLst/>
            <a:cxnLst/>
            <a:rect l="l" t="t" r="r" b="b"/>
            <a:pathLst>
              <a:path h="134620">
                <a:moveTo>
                  <a:pt x="0" y="13411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25" name="object 1625"/>
          <p:cNvSpPr/>
          <p:nvPr/>
        </p:nvSpPr>
        <p:spPr>
          <a:xfrm>
            <a:off x="2489315" y="2413808"/>
            <a:ext cx="3464" cy="0"/>
          </a:xfrm>
          <a:custGeom>
            <a:avLst/>
            <a:gdLst/>
            <a:ahLst/>
            <a:cxnLst/>
            <a:rect l="l" t="t" r="r" b="b"/>
            <a:pathLst>
              <a:path w="5080">
                <a:moveTo>
                  <a:pt x="457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26" name="object 1626"/>
          <p:cNvSpPr/>
          <p:nvPr/>
        </p:nvSpPr>
        <p:spPr>
          <a:xfrm>
            <a:off x="2489315" y="2413808"/>
            <a:ext cx="0" cy="91786"/>
          </a:xfrm>
          <a:custGeom>
            <a:avLst/>
            <a:gdLst/>
            <a:ahLst/>
            <a:cxnLst/>
            <a:rect l="l" t="t" r="r" b="b"/>
            <a:pathLst>
              <a:path h="134620">
                <a:moveTo>
                  <a:pt x="0" y="0"/>
                </a:moveTo>
                <a:lnTo>
                  <a:pt x="0" y="13411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27" name="object 1627"/>
          <p:cNvSpPr/>
          <p:nvPr/>
        </p:nvSpPr>
        <p:spPr>
          <a:xfrm>
            <a:off x="2489315" y="2505248"/>
            <a:ext cx="3464" cy="0"/>
          </a:xfrm>
          <a:custGeom>
            <a:avLst/>
            <a:gdLst/>
            <a:ahLst/>
            <a:cxnLst/>
            <a:rect l="l" t="t" r="r" b="b"/>
            <a:pathLst>
              <a:path w="5080">
                <a:moveTo>
                  <a:pt x="0" y="0"/>
                </a:moveTo>
                <a:lnTo>
                  <a:pt x="4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28" name="object 1628"/>
          <p:cNvSpPr/>
          <p:nvPr/>
        </p:nvSpPr>
        <p:spPr>
          <a:xfrm>
            <a:off x="6450329" y="3236768"/>
            <a:ext cx="214313" cy="0"/>
          </a:xfrm>
          <a:custGeom>
            <a:avLst/>
            <a:gdLst/>
            <a:ahLst/>
            <a:cxnLst/>
            <a:rect l="l" t="t" r="r" b="b"/>
            <a:pathLst>
              <a:path w="314325">
                <a:moveTo>
                  <a:pt x="31394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29" name="object 1629"/>
          <p:cNvSpPr/>
          <p:nvPr/>
        </p:nvSpPr>
        <p:spPr>
          <a:xfrm>
            <a:off x="6450329" y="3239885"/>
            <a:ext cx="214313" cy="0"/>
          </a:xfrm>
          <a:custGeom>
            <a:avLst/>
            <a:gdLst/>
            <a:ahLst/>
            <a:cxnLst/>
            <a:rect l="l" t="t" r="r" b="b"/>
            <a:pathLst>
              <a:path w="314325">
                <a:moveTo>
                  <a:pt x="0" y="0"/>
                </a:moveTo>
                <a:lnTo>
                  <a:pt x="31394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30" name="object 1630"/>
          <p:cNvSpPr/>
          <p:nvPr/>
        </p:nvSpPr>
        <p:spPr>
          <a:xfrm>
            <a:off x="6218611" y="3236768"/>
            <a:ext cx="226868" cy="0"/>
          </a:xfrm>
          <a:custGeom>
            <a:avLst/>
            <a:gdLst/>
            <a:ahLst/>
            <a:cxnLst/>
            <a:rect l="l" t="t" r="r" b="b"/>
            <a:pathLst>
              <a:path w="332740">
                <a:moveTo>
                  <a:pt x="33223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31" name="object 1631"/>
          <p:cNvSpPr/>
          <p:nvPr/>
        </p:nvSpPr>
        <p:spPr>
          <a:xfrm>
            <a:off x="6218612" y="3239885"/>
            <a:ext cx="226868" cy="0"/>
          </a:xfrm>
          <a:custGeom>
            <a:avLst/>
            <a:gdLst/>
            <a:ahLst/>
            <a:cxnLst/>
            <a:rect l="l" t="t" r="r" b="b"/>
            <a:pathLst>
              <a:path w="332740">
                <a:moveTo>
                  <a:pt x="0" y="0"/>
                </a:moveTo>
                <a:lnTo>
                  <a:pt x="33223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32" name="object 1632"/>
          <p:cNvSpPr/>
          <p:nvPr/>
        </p:nvSpPr>
        <p:spPr>
          <a:xfrm>
            <a:off x="2499706" y="2410690"/>
            <a:ext cx="0" cy="97848"/>
          </a:xfrm>
          <a:custGeom>
            <a:avLst/>
            <a:gdLst/>
            <a:ahLst/>
            <a:cxnLst/>
            <a:rect l="l" t="t" r="r" b="b"/>
            <a:pathLst>
              <a:path h="143510">
                <a:moveTo>
                  <a:pt x="0" y="0"/>
                </a:moveTo>
                <a:lnTo>
                  <a:pt x="0" y="14325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33" name="object 1633"/>
          <p:cNvSpPr/>
          <p:nvPr/>
        </p:nvSpPr>
        <p:spPr>
          <a:xfrm>
            <a:off x="2487237" y="2410690"/>
            <a:ext cx="0" cy="97848"/>
          </a:xfrm>
          <a:custGeom>
            <a:avLst/>
            <a:gdLst/>
            <a:ahLst/>
            <a:cxnLst/>
            <a:rect l="l" t="t" r="r" b="b"/>
            <a:pathLst>
              <a:path h="143510">
                <a:moveTo>
                  <a:pt x="0" y="14325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34" name="object 1634"/>
          <p:cNvSpPr/>
          <p:nvPr/>
        </p:nvSpPr>
        <p:spPr>
          <a:xfrm>
            <a:off x="2499706" y="2505248"/>
            <a:ext cx="0" cy="5195"/>
          </a:xfrm>
          <a:custGeom>
            <a:avLst/>
            <a:gdLst/>
            <a:ahLst/>
            <a:cxnLst/>
            <a:rect l="l" t="t" r="r" b="b"/>
            <a:pathLst>
              <a:path h="7620">
                <a:moveTo>
                  <a:pt x="0" y="76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35" name="object 1635"/>
          <p:cNvSpPr/>
          <p:nvPr/>
        </p:nvSpPr>
        <p:spPr>
          <a:xfrm>
            <a:off x="2487237" y="2505248"/>
            <a:ext cx="12556" cy="0"/>
          </a:xfrm>
          <a:custGeom>
            <a:avLst/>
            <a:gdLst/>
            <a:ahLst/>
            <a:cxnLst/>
            <a:rect l="l" t="t" r="r" b="b"/>
            <a:pathLst>
              <a:path w="18414">
                <a:moveTo>
                  <a:pt x="1828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36" name="object 1636"/>
          <p:cNvSpPr/>
          <p:nvPr/>
        </p:nvSpPr>
        <p:spPr>
          <a:xfrm>
            <a:off x="2487237" y="2505248"/>
            <a:ext cx="0" cy="5195"/>
          </a:xfrm>
          <a:custGeom>
            <a:avLst/>
            <a:gdLst/>
            <a:ahLst/>
            <a:cxnLst/>
            <a:rect l="l" t="t" r="r" b="b"/>
            <a:pathLst>
              <a:path h="7620">
                <a:moveTo>
                  <a:pt x="0" y="0"/>
                </a:moveTo>
                <a:lnTo>
                  <a:pt x="0" y="76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37" name="object 1637"/>
          <p:cNvSpPr/>
          <p:nvPr/>
        </p:nvSpPr>
        <p:spPr>
          <a:xfrm>
            <a:off x="2487237" y="2510444"/>
            <a:ext cx="12556" cy="0"/>
          </a:xfrm>
          <a:custGeom>
            <a:avLst/>
            <a:gdLst/>
            <a:ahLst/>
            <a:cxnLst/>
            <a:rect l="l" t="t" r="r" b="b"/>
            <a:pathLst>
              <a:path w="18414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38" name="object 1638"/>
          <p:cNvSpPr/>
          <p:nvPr/>
        </p:nvSpPr>
        <p:spPr>
          <a:xfrm>
            <a:off x="6664382" y="3229494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76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39" name="object 1639"/>
          <p:cNvSpPr/>
          <p:nvPr/>
        </p:nvSpPr>
        <p:spPr>
          <a:xfrm>
            <a:off x="6664383" y="3229495"/>
            <a:ext cx="0" cy="46759"/>
          </a:xfrm>
          <a:custGeom>
            <a:avLst/>
            <a:gdLst/>
            <a:ahLst/>
            <a:cxnLst/>
            <a:rect l="l" t="t" r="r" b="b"/>
            <a:pathLst>
              <a:path h="68579">
                <a:moveTo>
                  <a:pt x="0" y="0"/>
                </a:moveTo>
                <a:lnTo>
                  <a:pt x="0" y="6857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40" name="object 1640"/>
          <p:cNvSpPr/>
          <p:nvPr/>
        </p:nvSpPr>
        <p:spPr>
          <a:xfrm>
            <a:off x="6664383" y="3276253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41" name="object 1641"/>
          <p:cNvSpPr/>
          <p:nvPr/>
        </p:nvSpPr>
        <p:spPr>
          <a:xfrm>
            <a:off x="6669577" y="3229495"/>
            <a:ext cx="0" cy="46759"/>
          </a:xfrm>
          <a:custGeom>
            <a:avLst/>
            <a:gdLst/>
            <a:ahLst/>
            <a:cxnLst/>
            <a:rect l="l" t="t" r="r" b="b"/>
            <a:pathLst>
              <a:path h="68579">
                <a:moveTo>
                  <a:pt x="0" y="0"/>
                </a:moveTo>
                <a:lnTo>
                  <a:pt x="0" y="6857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42" name="object 1642"/>
          <p:cNvSpPr/>
          <p:nvPr/>
        </p:nvSpPr>
        <p:spPr>
          <a:xfrm>
            <a:off x="6445135" y="3229494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76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43" name="object 1643"/>
          <p:cNvSpPr/>
          <p:nvPr/>
        </p:nvSpPr>
        <p:spPr>
          <a:xfrm>
            <a:off x="6445133" y="3229495"/>
            <a:ext cx="0" cy="46759"/>
          </a:xfrm>
          <a:custGeom>
            <a:avLst/>
            <a:gdLst/>
            <a:ahLst/>
            <a:cxnLst/>
            <a:rect l="l" t="t" r="r" b="b"/>
            <a:pathLst>
              <a:path h="68579">
                <a:moveTo>
                  <a:pt x="0" y="0"/>
                </a:moveTo>
                <a:lnTo>
                  <a:pt x="0" y="6857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44" name="object 1644"/>
          <p:cNvSpPr/>
          <p:nvPr/>
        </p:nvSpPr>
        <p:spPr>
          <a:xfrm>
            <a:off x="6445133" y="3276253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45" name="object 1645"/>
          <p:cNvSpPr/>
          <p:nvPr/>
        </p:nvSpPr>
        <p:spPr>
          <a:xfrm>
            <a:off x="6450330" y="3229495"/>
            <a:ext cx="0" cy="46759"/>
          </a:xfrm>
          <a:custGeom>
            <a:avLst/>
            <a:gdLst/>
            <a:ahLst/>
            <a:cxnLst/>
            <a:rect l="l" t="t" r="r" b="b"/>
            <a:pathLst>
              <a:path h="68579">
                <a:moveTo>
                  <a:pt x="0" y="0"/>
                </a:moveTo>
                <a:lnTo>
                  <a:pt x="0" y="6857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46" name="object 1646"/>
          <p:cNvSpPr/>
          <p:nvPr/>
        </p:nvSpPr>
        <p:spPr>
          <a:xfrm>
            <a:off x="8710352" y="5292090"/>
            <a:ext cx="0" cy="95683"/>
          </a:xfrm>
          <a:custGeom>
            <a:avLst/>
            <a:gdLst/>
            <a:ahLst/>
            <a:cxnLst/>
            <a:rect l="l" t="t" r="r" b="b"/>
            <a:pathLst>
              <a:path h="140334">
                <a:moveTo>
                  <a:pt x="0" y="0"/>
                </a:moveTo>
                <a:lnTo>
                  <a:pt x="0" y="14020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47" name="object 1647"/>
          <p:cNvSpPr/>
          <p:nvPr/>
        </p:nvSpPr>
        <p:spPr>
          <a:xfrm>
            <a:off x="8710352" y="5387686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48" name="object 1648"/>
          <p:cNvSpPr/>
          <p:nvPr/>
        </p:nvSpPr>
        <p:spPr>
          <a:xfrm>
            <a:off x="8712430" y="5292090"/>
            <a:ext cx="0" cy="95683"/>
          </a:xfrm>
          <a:custGeom>
            <a:avLst/>
            <a:gdLst/>
            <a:ahLst/>
            <a:cxnLst/>
            <a:rect l="l" t="t" r="r" b="b"/>
            <a:pathLst>
              <a:path h="140334">
                <a:moveTo>
                  <a:pt x="0" y="14020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49" name="object 1649"/>
          <p:cNvSpPr/>
          <p:nvPr/>
        </p:nvSpPr>
        <p:spPr>
          <a:xfrm>
            <a:off x="8710352" y="5292089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30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50" name="object 1650"/>
          <p:cNvSpPr/>
          <p:nvPr/>
        </p:nvSpPr>
        <p:spPr>
          <a:xfrm>
            <a:off x="8245879" y="5392881"/>
            <a:ext cx="88322" cy="0"/>
          </a:xfrm>
          <a:custGeom>
            <a:avLst/>
            <a:gdLst/>
            <a:ahLst/>
            <a:cxnLst/>
            <a:rect l="l" t="t" r="r" b="b"/>
            <a:pathLst>
              <a:path w="129540">
                <a:moveTo>
                  <a:pt x="12954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51" name="object 1651"/>
          <p:cNvSpPr/>
          <p:nvPr/>
        </p:nvSpPr>
        <p:spPr>
          <a:xfrm>
            <a:off x="8245879" y="5394959"/>
            <a:ext cx="88322" cy="0"/>
          </a:xfrm>
          <a:custGeom>
            <a:avLst/>
            <a:gdLst/>
            <a:ahLst/>
            <a:cxnLst/>
            <a:rect l="l" t="t" r="r" b="b"/>
            <a:pathLst>
              <a:path w="129540">
                <a:moveTo>
                  <a:pt x="0" y="0"/>
                </a:moveTo>
                <a:lnTo>
                  <a:pt x="12953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52" name="object 1652"/>
          <p:cNvSpPr/>
          <p:nvPr/>
        </p:nvSpPr>
        <p:spPr>
          <a:xfrm>
            <a:off x="8702040" y="5288972"/>
            <a:ext cx="0" cy="98714"/>
          </a:xfrm>
          <a:custGeom>
            <a:avLst/>
            <a:gdLst/>
            <a:ahLst/>
            <a:cxnLst/>
            <a:rect l="l" t="t" r="r" b="b"/>
            <a:pathLst>
              <a:path h="144779">
                <a:moveTo>
                  <a:pt x="0" y="14478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53" name="object 1653"/>
          <p:cNvSpPr/>
          <p:nvPr/>
        </p:nvSpPr>
        <p:spPr>
          <a:xfrm>
            <a:off x="8715548" y="5288972"/>
            <a:ext cx="0" cy="98714"/>
          </a:xfrm>
          <a:custGeom>
            <a:avLst/>
            <a:gdLst/>
            <a:ahLst/>
            <a:cxnLst/>
            <a:rect l="l" t="t" r="r" b="b"/>
            <a:pathLst>
              <a:path h="144779">
                <a:moveTo>
                  <a:pt x="0" y="0"/>
                </a:moveTo>
                <a:lnTo>
                  <a:pt x="0" y="1447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54" name="object 1654"/>
          <p:cNvSpPr/>
          <p:nvPr/>
        </p:nvSpPr>
        <p:spPr>
          <a:xfrm>
            <a:off x="8702040" y="5286893"/>
            <a:ext cx="0" cy="5195"/>
          </a:xfrm>
          <a:custGeom>
            <a:avLst/>
            <a:gdLst/>
            <a:ahLst/>
            <a:cxnLst/>
            <a:rect l="l" t="t" r="r" b="b"/>
            <a:pathLst>
              <a:path h="7620">
                <a:moveTo>
                  <a:pt x="0" y="0"/>
                </a:moveTo>
                <a:lnTo>
                  <a:pt x="0" y="76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55" name="object 1655"/>
          <p:cNvSpPr/>
          <p:nvPr/>
        </p:nvSpPr>
        <p:spPr>
          <a:xfrm>
            <a:off x="8702040" y="5292089"/>
            <a:ext cx="13855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56" name="object 1656"/>
          <p:cNvSpPr/>
          <p:nvPr/>
        </p:nvSpPr>
        <p:spPr>
          <a:xfrm>
            <a:off x="8715548" y="5286894"/>
            <a:ext cx="0" cy="5195"/>
          </a:xfrm>
          <a:custGeom>
            <a:avLst/>
            <a:gdLst/>
            <a:ahLst/>
            <a:cxnLst/>
            <a:rect l="l" t="t" r="r" b="b"/>
            <a:pathLst>
              <a:path h="7620">
                <a:moveTo>
                  <a:pt x="0" y="76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57" name="object 1657"/>
          <p:cNvSpPr/>
          <p:nvPr/>
        </p:nvSpPr>
        <p:spPr>
          <a:xfrm>
            <a:off x="8702040" y="5286893"/>
            <a:ext cx="13855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1981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58" name="object 1658"/>
          <p:cNvSpPr/>
          <p:nvPr/>
        </p:nvSpPr>
        <p:spPr>
          <a:xfrm>
            <a:off x="8243800" y="5384569"/>
            <a:ext cx="93518" cy="0"/>
          </a:xfrm>
          <a:custGeom>
            <a:avLst/>
            <a:gdLst/>
            <a:ahLst/>
            <a:cxnLst/>
            <a:rect l="l" t="t" r="r" b="b"/>
            <a:pathLst>
              <a:path w="137159">
                <a:moveTo>
                  <a:pt x="0" y="0"/>
                </a:moveTo>
                <a:lnTo>
                  <a:pt x="13716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59" name="object 1659"/>
          <p:cNvSpPr/>
          <p:nvPr/>
        </p:nvSpPr>
        <p:spPr>
          <a:xfrm>
            <a:off x="8243800" y="5398077"/>
            <a:ext cx="93518" cy="0"/>
          </a:xfrm>
          <a:custGeom>
            <a:avLst/>
            <a:gdLst/>
            <a:ahLst/>
            <a:cxnLst/>
            <a:rect l="l" t="t" r="r" b="b"/>
            <a:pathLst>
              <a:path w="137159">
                <a:moveTo>
                  <a:pt x="13715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60" name="object 1660"/>
          <p:cNvSpPr/>
          <p:nvPr/>
        </p:nvSpPr>
        <p:spPr>
          <a:xfrm>
            <a:off x="8334201" y="5384569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76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61" name="object 1661"/>
          <p:cNvSpPr/>
          <p:nvPr/>
        </p:nvSpPr>
        <p:spPr>
          <a:xfrm>
            <a:off x="8334202" y="5384569"/>
            <a:ext cx="0" cy="13855"/>
          </a:xfrm>
          <a:custGeom>
            <a:avLst/>
            <a:gdLst/>
            <a:ahLst/>
            <a:cxnLst/>
            <a:rect l="l" t="t" r="r" b="b"/>
            <a:pathLst>
              <a:path h="20320">
                <a:moveTo>
                  <a:pt x="0" y="0"/>
                </a:moveTo>
                <a:lnTo>
                  <a:pt x="0" y="1981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62" name="object 1662"/>
          <p:cNvSpPr/>
          <p:nvPr/>
        </p:nvSpPr>
        <p:spPr>
          <a:xfrm>
            <a:off x="8334201" y="5398077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63" name="object 1663"/>
          <p:cNvSpPr/>
          <p:nvPr/>
        </p:nvSpPr>
        <p:spPr>
          <a:xfrm>
            <a:off x="8339397" y="5384569"/>
            <a:ext cx="0" cy="13855"/>
          </a:xfrm>
          <a:custGeom>
            <a:avLst/>
            <a:gdLst/>
            <a:ahLst/>
            <a:cxnLst/>
            <a:rect l="l" t="t" r="r" b="b"/>
            <a:pathLst>
              <a:path h="20320">
                <a:moveTo>
                  <a:pt x="0" y="0"/>
                </a:moveTo>
                <a:lnTo>
                  <a:pt x="0" y="1981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64" name="object 1664"/>
          <p:cNvSpPr/>
          <p:nvPr/>
        </p:nvSpPr>
        <p:spPr>
          <a:xfrm>
            <a:off x="8150282" y="4426527"/>
            <a:ext cx="0" cy="102177"/>
          </a:xfrm>
          <a:custGeom>
            <a:avLst/>
            <a:gdLst/>
            <a:ahLst/>
            <a:cxnLst/>
            <a:rect l="l" t="t" r="r" b="b"/>
            <a:pathLst>
              <a:path h="149859">
                <a:moveTo>
                  <a:pt x="0" y="14935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65" name="object 1665"/>
          <p:cNvSpPr/>
          <p:nvPr/>
        </p:nvSpPr>
        <p:spPr>
          <a:xfrm>
            <a:off x="8148203" y="4426527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30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66" name="object 1666"/>
          <p:cNvSpPr/>
          <p:nvPr/>
        </p:nvSpPr>
        <p:spPr>
          <a:xfrm>
            <a:off x="8148203" y="4426527"/>
            <a:ext cx="0" cy="102177"/>
          </a:xfrm>
          <a:custGeom>
            <a:avLst/>
            <a:gdLst/>
            <a:ahLst/>
            <a:cxnLst/>
            <a:rect l="l" t="t" r="r" b="b"/>
            <a:pathLst>
              <a:path h="149859">
                <a:moveTo>
                  <a:pt x="0" y="0"/>
                </a:moveTo>
                <a:lnTo>
                  <a:pt x="0" y="14935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67" name="object 1667"/>
          <p:cNvSpPr/>
          <p:nvPr/>
        </p:nvSpPr>
        <p:spPr>
          <a:xfrm>
            <a:off x="8148203" y="4528358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68" name="object 1668"/>
          <p:cNvSpPr/>
          <p:nvPr/>
        </p:nvSpPr>
        <p:spPr>
          <a:xfrm>
            <a:off x="8150281" y="4224944"/>
            <a:ext cx="0" cy="196561"/>
          </a:xfrm>
          <a:custGeom>
            <a:avLst/>
            <a:gdLst/>
            <a:ahLst/>
            <a:cxnLst/>
            <a:rect l="l" t="t" r="r" b="b"/>
            <a:pathLst>
              <a:path h="288289">
                <a:moveTo>
                  <a:pt x="0" y="0"/>
                </a:moveTo>
                <a:lnTo>
                  <a:pt x="0" y="28803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69" name="object 1669"/>
          <p:cNvSpPr/>
          <p:nvPr/>
        </p:nvSpPr>
        <p:spPr>
          <a:xfrm>
            <a:off x="8148203" y="4318462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30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70" name="object 1670"/>
          <p:cNvSpPr/>
          <p:nvPr/>
        </p:nvSpPr>
        <p:spPr>
          <a:xfrm>
            <a:off x="8148203" y="4318462"/>
            <a:ext cx="0" cy="103043"/>
          </a:xfrm>
          <a:custGeom>
            <a:avLst/>
            <a:gdLst/>
            <a:ahLst/>
            <a:cxnLst/>
            <a:rect l="l" t="t" r="r" b="b"/>
            <a:pathLst>
              <a:path h="151129">
                <a:moveTo>
                  <a:pt x="0" y="0"/>
                </a:moveTo>
                <a:lnTo>
                  <a:pt x="0" y="1508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71" name="object 1671"/>
          <p:cNvSpPr/>
          <p:nvPr/>
        </p:nvSpPr>
        <p:spPr>
          <a:xfrm>
            <a:off x="8148203" y="4421332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72" name="object 1672"/>
          <p:cNvSpPr/>
          <p:nvPr/>
        </p:nvSpPr>
        <p:spPr>
          <a:xfrm>
            <a:off x="8148203" y="4224944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30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73" name="object 1673"/>
          <p:cNvSpPr/>
          <p:nvPr/>
        </p:nvSpPr>
        <p:spPr>
          <a:xfrm>
            <a:off x="8148203" y="4224944"/>
            <a:ext cx="0" cy="88322"/>
          </a:xfrm>
          <a:custGeom>
            <a:avLst/>
            <a:gdLst/>
            <a:ahLst/>
            <a:cxnLst/>
            <a:rect l="l" t="t" r="r" b="b"/>
            <a:pathLst>
              <a:path h="129539">
                <a:moveTo>
                  <a:pt x="0" y="0"/>
                </a:moveTo>
                <a:lnTo>
                  <a:pt x="0" y="12953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74" name="object 1674"/>
          <p:cNvSpPr/>
          <p:nvPr/>
        </p:nvSpPr>
        <p:spPr>
          <a:xfrm>
            <a:off x="8145087" y="4528358"/>
            <a:ext cx="13855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1981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75" name="object 1675"/>
          <p:cNvSpPr/>
          <p:nvPr/>
        </p:nvSpPr>
        <p:spPr>
          <a:xfrm>
            <a:off x="8145087" y="4533552"/>
            <a:ext cx="13855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76" name="object 1676"/>
          <p:cNvSpPr/>
          <p:nvPr/>
        </p:nvSpPr>
        <p:spPr>
          <a:xfrm>
            <a:off x="8145087" y="4421332"/>
            <a:ext cx="13855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1981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77" name="object 1677"/>
          <p:cNvSpPr/>
          <p:nvPr/>
        </p:nvSpPr>
        <p:spPr>
          <a:xfrm>
            <a:off x="8145087" y="4426527"/>
            <a:ext cx="13855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78" name="object 1678"/>
          <p:cNvSpPr/>
          <p:nvPr/>
        </p:nvSpPr>
        <p:spPr>
          <a:xfrm>
            <a:off x="8145087" y="4313266"/>
            <a:ext cx="13855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1981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79" name="object 1679"/>
          <p:cNvSpPr/>
          <p:nvPr/>
        </p:nvSpPr>
        <p:spPr>
          <a:xfrm>
            <a:off x="8145087" y="4318462"/>
            <a:ext cx="13855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80" name="object 1680"/>
          <p:cNvSpPr/>
          <p:nvPr/>
        </p:nvSpPr>
        <p:spPr>
          <a:xfrm>
            <a:off x="4605944" y="2477192"/>
            <a:ext cx="0" cy="102177"/>
          </a:xfrm>
          <a:custGeom>
            <a:avLst/>
            <a:gdLst/>
            <a:ahLst/>
            <a:cxnLst/>
            <a:rect l="l" t="t" r="r" b="b"/>
            <a:pathLst>
              <a:path h="149860">
                <a:moveTo>
                  <a:pt x="0" y="149351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81" name="object 1681"/>
          <p:cNvSpPr/>
          <p:nvPr/>
        </p:nvSpPr>
        <p:spPr>
          <a:xfrm>
            <a:off x="4593475" y="2477192"/>
            <a:ext cx="12556" cy="0"/>
          </a:xfrm>
          <a:custGeom>
            <a:avLst/>
            <a:gdLst/>
            <a:ahLst/>
            <a:cxnLst/>
            <a:rect l="l" t="t" r="r" b="b"/>
            <a:pathLst>
              <a:path w="18414">
                <a:moveTo>
                  <a:pt x="18287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82" name="object 1682"/>
          <p:cNvSpPr/>
          <p:nvPr/>
        </p:nvSpPr>
        <p:spPr>
          <a:xfrm>
            <a:off x="4593475" y="2490701"/>
            <a:ext cx="0" cy="88322"/>
          </a:xfrm>
          <a:custGeom>
            <a:avLst/>
            <a:gdLst/>
            <a:ahLst/>
            <a:cxnLst/>
            <a:rect l="l" t="t" r="r" b="b"/>
            <a:pathLst>
              <a:path h="129539">
                <a:moveTo>
                  <a:pt x="0" y="0"/>
                </a:moveTo>
                <a:lnTo>
                  <a:pt x="0" y="129539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83" name="object 1683"/>
          <p:cNvSpPr/>
          <p:nvPr/>
        </p:nvSpPr>
        <p:spPr>
          <a:xfrm>
            <a:off x="4583083" y="2477192"/>
            <a:ext cx="10391" cy="0"/>
          </a:xfrm>
          <a:custGeom>
            <a:avLst/>
            <a:gdLst/>
            <a:ahLst/>
            <a:cxnLst/>
            <a:rect l="l" t="t" r="r" b="b"/>
            <a:pathLst>
              <a:path w="15239">
                <a:moveTo>
                  <a:pt x="15239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84" name="object 1684"/>
          <p:cNvSpPr/>
          <p:nvPr/>
        </p:nvSpPr>
        <p:spPr>
          <a:xfrm>
            <a:off x="4583083" y="2477192"/>
            <a:ext cx="0" cy="13855"/>
          </a:xfrm>
          <a:custGeom>
            <a:avLst/>
            <a:gdLst/>
            <a:ahLst/>
            <a:cxnLst/>
            <a:rect l="l" t="t" r="r" b="b"/>
            <a:pathLst>
              <a:path h="20320">
                <a:moveTo>
                  <a:pt x="0" y="0"/>
                </a:moveTo>
                <a:lnTo>
                  <a:pt x="0" y="19812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85" name="object 1685"/>
          <p:cNvSpPr/>
          <p:nvPr/>
        </p:nvSpPr>
        <p:spPr>
          <a:xfrm>
            <a:off x="4583083" y="2490701"/>
            <a:ext cx="10391" cy="0"/>
          </a:xfrm>
          <a:custGeom>
            <a:avLst/>
            <a:gdLst/>
            <a:ahLst/>
            <a:cxnLst/>
            <a:rect l="l" t="t" r="r" b="b"/>
            <a:pathLst>
              <a:path w="15239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86" name="object 1686"/>
          <p:cNvSpPr/>
          <p:nvPr/>
        </p:nvSpPr>
        <p:spPr>
          <a:xfrm>
            <a:off x="4357601" y="2477192"/>
            <a:ext cx="74035" cy="0"/>
          </a:xfrm>
          <a:custGeom>
            <a:avLst/>
            <a:gdLst/>
            <a:ahLst/>
            <a:cxnLst/>
            <a:rect l="l" t="t" r="r" b="b"/>
            <a:pathLst>
              <a:path w="108585">
                <a:moveTo>
                  <a:pt x="108203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87" name="object 1687"/>
          <p:cNvSpPr/>
          <p:nvPr/>
        </p:nvSpPr>
        <p:spPr>
          <a:xfrm>
            <a:off x="4357601" y="2490701"/>
            <a:ext cx="74035" cy="0"/>
          </a:xfrm>
          <a:custGeom>
            <a:avLst/>
            <a:gdLst/>
            <a:ahLst/>
            <a:cxnLst/>
            <a:rect l="l" t="t" r="r" b="b"/>
            <a:pathLst>
              <a:path w="108585">
                <a:moveTo>
                  <a:pt x="0" y="0"/>
                </a:moveTo>
                <a:lnTo>
                  <a:pt x="108204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88" name="object 1688"/>
          <p:cNvSpPr/>
          <p:nvPr/>
        </p:nvSpPr>
        <p:spPr>
          <a:xfrm>
            <a:off x="4431376" y="2477192"/>
            <a:ext cx="0" cy="13855"/>
          </a:xfrm>
          <a:custGeom>
            <a:avLst/>
            <a:gdLst/>
            <a:ahLst/>
            <a:cxnLst/>
            <a:rect l="l" t="t" r="r" b="b"/>
            <a:pathLst>
              <a:path h="20320">
                <a:moveTo>
                  <a:pt x="0" y="19812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89" name="object 1689"/>
          <p:cNvSpPr/>
          <p:nvPr/>
        </p:nvSpPr>
        <p:spPr>
          <a:xfrm>
            <a:off x="5426825" y="2490701"/>
            <a:ext cx="0" cy="88322"/>
          </a:xfrm>
          <a:custGeom>
            <a:avLst/>
            <a:gdLst/>
            <a:ahLst/>
            <a:cxnLst/>
            <a:rect l="l" t="t" r="r" b="b"/>
            <a:pathLst>
              <a:path h="129539">
                <a:moveTo>
                  <a:pt x="0" y="129539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90" name="object 1690"/>
          <p:cNvSpPr/>
          <p:nvPr/>
        </p:nvSpPr>
        <p:spPr>
          <a:xfrm>
            <a:off x="5413316" y="2477192"/>
            <a:ext cx="13855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19811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91" name="object 1691"/>
          <p:cNvSpPr/>
          <p:nvPr/>
        </p:nvSpPr>
        <p:spPr>
          <a:xfrm>
            <a:off x="5413317" y="2477192"/>
            <a:ext cx="0" cy="102177"/>
          </a:xfrm>
          <a:custGeom>
            <a:avLst/>
            <a:gdLst/>
            <a:ahLst/>
            <a:cxnLst/>
            <a:rect l="l" t="t" r="r" b="b"/>
            <a:pathLst>
              <a:path h="149860">
                <a:moveTo>
                  <a:pt x="0" y="0"/>
                </a:moveTo>
                <a:lnTo>
                  <a:pt x="0" y="149352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92" name="object 1692"/>
          <p:cNvSpPr/>
          <p:nvPr/>
        </p:nvSpPr>
        <p:spPr>
          <a:xfrm>
            <a:off x="5426825" y="2490701"/>
            <a:ext cx="10391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93" name="object 1693"/>
          <p:cNvSpPr/>
          <p:nvPr/>
        </p:nvSpPr>
        <p:spPr>
          <a:xfrm>
            <a:off x="5437216" y="2477192"/>
            <a:ext cx="0" cy="13855"/>
          </a:xfrm>
          <a:custGeom>
            <a:avLst/>
            <a:gdLst/>
            <a:ahLst/>
            <a:cxnLst/>
            <a:rect l="l" t="t" r="r" b="b"/>
            <a:pathLst>
              <a:path h="20320">
                <a:moveTo>
                  <a:pt x="0" y="19812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94" name="object 1694"/>
          <p:cNvSpPr/>
          <p:nvPr/>
        </p:nvSpPr>
        <p:spPr>
          <a:xfrm>
            <a:off x="5426825" y="2477192"/>
            <a:ext cx="10391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15240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95" name="object 1695"/>
          <p:cNvSpPr/>
          <p:nvPr/>
        </p:nvSpPr>
        <p:spPr>
          <a:xfrm>
            <a:off x="5587884" y="2490701"/>
            <a:ext cx="371042" cy="0"/>
          </a:xfrm>
          <a:custGeom>
            <a:avLst/>
            <a:gdLst/>
            <a:ahLst/>
            <a:cxnLst/>
            <a:rect l="l" t="t" r="r" b="b"/>
            <a:pathLst>
              <a:path w="544195">
                <a:moveTo>
                  <a:pt x="0" y="0"/>
                </a:moveTo>
                <a:lnTo>
                  <a:pt x="544068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96" name="object 1696"/>
          <p:cNvSpPr/>
          <p:nvPr/>
        </p:nvSpPr>
        <p:spPr>
          <a:xfrm>
            <a:off x="5972348" y="2490701"/>
            <a:ext cx="11690" cy="0"/>
          </a:xfrm>
          <a:custGeom>
            <a:avLst/>
            <a:gdLst/>
            <a:ahLst/>
            <a:cxnLst/>
            <a:rect l="l" t="t" r="r" b="b"/>
            <a:pathLst>
              <a:path w="17145">
                <a:moveTo>
                  <a:pt x="0" y="0"/>
                </a:moveTo>
                <a:lnTo>
                  <a:pt x="16764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97" name="object 1697"/>
          <p:cNvSpPr/>
          <p:nvPr/>
        </p:nvSpPr>
        <p:spPr>
          <a:xfrm>
            <a:off x="5668933" y="2477192"/>
            <a:ext cx="315191" cy="0"/>
          </a:xfrm>
          <a:custGeom>
            <a:avLst/>
            <a:gdLst/>
            <a:ahLst/>
            <a:cxnLst/>
            <a:rect l="l" t="t" r="r" b="b"/>
            <a:pathLst>
              <a:path w="462279">
                <a:moveTo>
                  <a:pt x="461772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98" name="object 1698"/>
          <p:cNvSpPr/>
          <p:nvPr/>
        </p:nvSpPr>
        <p:spPr>
          <a:xfrm>
            <a:off x="5587883" y="2477192"/>
            <a:ext cx="67541" cy="0"/>
          </a:xfrm>
          <a:custGeom>
            <a:avLst/>
            <a:gdLst/>
            <a:ahLst/>
            <a:cxnLst/>
            <a:rect l="l" t="t" r="r" b="b"/>
            <a:pathLst>
              <a:path w="99059">
                <a:moveTo>
                  <a:pt x="99059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99" name="object 1699"/>
          <p:cNvSpPr/>
          <p:nvPr/>
        </p:nvSpPr>
        <p:spPr>
          <a:xfrm>
            <a:off x="5587883" y="2477192"/>
            <a:ext cx="0" cy="13855"/>
          </a:xfrm>
          <a:custGeom>
            <a:avLst/>
            <a:gdLst/>
            <a:ahLst/>
            <a:cxnLst/>
            <a:rect l="l" t="t" r="r" b="b"/>
            <a:pathLst>
              <a:path h="20320">
                <a:moveTo>
                  <a:pt x="0" y="0"/>
                </a:moveTo>
                <a:lnTo>
                  <a:pt x="0" y="19812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00" name="object 1700"/>
          <p:cNvSpPr/>
          <p:nvPr/>
        </p:nvSpPr>
        <p:spPr>
          <a:xfrm>
            <a:off x="5996247" y="2592531"/>
            <a:ext cx="419100" cy="0"/>
          </a:xfrm>
          <a:custGeom>
            <a:avLst/>
            <a:gdLst/>
            <a:ahLst/>
            <a:cxnLst/>
            <a:rect l="l" t="t" r="r" b="b"/>
            <a:pathLst>
              <a:path w="614679">
                <a:moveTo>
                  <a:pt x="0" y="0"/>
                </a:moveTo>
                <a:lnTo>
                  <a:pt x="614172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01" name="object 1701"/>
          <p:cNvSpPr/>
          <p:nvPr/>
        </p:nvSpPr>
        <p:spPr>
          <a:xfrm>
            <a:off x="6415001" y="2579023"/>
            <a:ext cx="0" cy="13855"/>
          </a:xfrm>
          <a:custGeom>
            <a:avLst/>
            <a:gdLst/>
            <a:ahLst/>
            <a:cxnLst/>
            <a:rect l="l" t="t" r="r" b="b"/>
            <a:pathLst>
              <a:path h="20320">
                <a:moveTo>
                  <a:pt x="0" y="19812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02" name="object 1702"/>
          <p:cNvSpPr/>
          <p:nvPr/>
        </p:nvSpPr>
        <p:spPr>
          <a:xfrm>
            <a:off x="6021185" y="2579023"/>
            <a:ext cx="381433" cy="0"/>
          </a:xfrm>
          <a:custGeom>
            <a:avLst/>
            <a:gdLst/>
            <a:ahLst/>
            <a:cxnLst/>
            <a:rect l="l" t="t" r="r" b="b"/>
            <a:pathLst>
              <a:path w="559434">
                <a:moveTo>
                  <a:pt x="559307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03" name="object 1703"/>
          <p:cNvSpPr/>
          <p:nvPr/>
        </p:nvSpPr>
        <p:spPr>
          <a:xfrm>
            <a:off x="2667000" y="2904259"/>
            <a:ext cx="0" cy="88322"/>
          </a:xfrm>
          <a:custGeom>
            <a:avLst/>
            <a:gdLst/>
            <a:ahLst/>
            <a:cxnLst/>
            <a:rect l="l" t="t" r="r" b="b"/>
            <a:pathLst>
              <a:path h="129539">
                <a:moveTo>
                  <a:pt x="0" y="0"/>
                </a:moveTo>
                <a:lnTo>
                  <a:pt x="0" y="129539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04" name="object 1704"/>
          <p:cNvSpPr/>
          <p:nvPr/>
        </p:nvSpPr>
        <p:spPr>
          <a:xfrm>
            <a:off x="2667000" y="3006090"/>
            <a:ext cx="13855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05" name="object 1705"/>
          <p:cNvSpPr/>
          <p:nvPr/>
        </p:nvSpPr>
        <p:spPr>
          <a:xfrm>
            <a:off x="2680508" y="2966605"/>
            <a:ext cx="0" cy="39831"/>
          </a:xfrm>
          <a:custGeom>
            <a:avLst/>
            <a:gdLst/>
            <a:ahLst/>
            <a:cxnLst/>
            <a:rect l="l" t="t" r="r" b="b"/>
            <a:pathLst>
              <a:path h="58420">
                <a:moveTo>
                  <a:pt x="0" y="57912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06" name="object 1706"/>
          <p:cNvSpPr/>
          <p:nvPr/>
        </p:nvSpPr>
        <p:spPr>
          <a:xfrm>
            <a:off x="2667000" y="2904258"/>
            <a:ext cx="13855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19812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07" name="object 1707"/>
          <p:cNvSpPr/>
          <p:nvPr/>
        </p:nvSpPr>
        <p:spPr>
          <a:xfrm>
            <a:off x="2656609" y="2992582"/>
            <a:ext cx="10391" cy="0"/>
          </a:xfrm>
          <a:custGeom>
            <a:avLst/>
            <a:gdLst/>
            <a:ahLst/>
            <a:cxnLst/>
            <a:rect l="l" t="t" r="r" b="b"/>
            <a:pathLst>
              <a:path w="15239">
                <a:moveTo>
                  <a:pt x="15239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08" name="object 1708"/>
          <p:cNvSpPr/>
          <p:nvPr/>
        </p:nvSpPr>
        <p:spPr>
          <a:xfrm>
            <a:off x="2656609" y="2992582"/>
            <a:ext cx="0" cy="13855"/>
          </a:xfrm>
          <a:custGeom>
            <a:avLst/>
            <a:gdLst/>
            <a:ahLst/>
            <a:cxnLst/>
            <a:rect l="l" t="t" r="r" b="b"/>
            <a:pathLst>
              <a:path h="20320">
                <a:moveTo>
                  <a:pt x="0" y="0"/>
                </a:moveTo>
                <a:lnTo>
                  <a:pt x="0" y="19812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09" name="object 1709"/>
          <p:cNvSpPr/>
          <p:nvPr/>
        </p:nvSpPr>
        <p:spPr>
          <a:xfrm>
            <a:off x="2656609" y="3006090"/>
            <a:ext cx="10391" cy="0"/>
          </a:xfrm>
          <a:custGeom>
            <a:avLst/>
            <a:gdLst/>
            <a:ahLst/>
            <a:cxnLst/>
            <a:rect l="l" t="t" r="r" b="b"/>
            <a:pathLst>
              <a:path w="15239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10" name="object 1710"/>
          <p:cNvSpPr/>
          <p:nvPr/>
        </p:nvSpPr>
        <p:spPr>
          <a:xfrm>
            <a:off x="2501784" y="2992582"/>
            <a:ext cx="433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6095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11" name="object 1711"/>
          <p:cNvSpPr/>
          <p:nvPr/>
        </p:nvSpPr>
        <p:spPr>
          <a:xfrm>
            <a:off x="2501784" y="2992582"/>
            <a:ext cx="0" cy="13855"/>
          </a:xfrm>
          <a:custGeom>
            <a:avLst/>
            <a:gdLst/>
            <a:ahLst/>
            <a:cxnLst/>
            <a:rect l="l" t="t" r="r" b="b"/>
            <a:pathLst>
              <a:path h="20320">
                <a:moveTo>
                  <a:pt x="0" y="0"/>
                </a:moveTo>
                <a:lnTo>
                  <a:pt x="0" y="19812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12" name="object 1712"/>
          <p:cNvSpPr/>
          <p:nvPr/>
        </p:nvSpPr>
        <p:spPr>
          <a:xfrm>
            <a:off x="2501784" y="3006090"/>
            <a:ext cx="433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13" name="object 1713"/>
          <p:cNvSpPr/>
          <p:nvPr/>
        </p:nvSpPr>
        <p:spPr>
          <a:xfrm>
            <a:off x="2505940" y="2992582"/>
            <a:ext cx="0" cy="13855"/>
          </a:xfrm>
          <a:custGeom>
            <a:avLst/>
            <a:gdLst/>
            <a:ahLst/>
            <a:cxnLst/>
            <a:rect l="l" t="t" r="r" b="b"/>
            <a:pathLst>
              <a:path h="20320">
                <a:moveTo>
                  <a:pt x="0" y="19812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14" name="object 1714"/>
          <p:cNvSpPr/>
          <p:nvPr/>
        </p:nvSpPr>
        <p:spPr>
          <a:xfrm>
            <a:off x="3441122" y="2916728"/>
            <a:ext cx="0" cy="89622"/>
          </a:xfrm>
          <a:custGeom>
            <a:avLst/>
            <a:gdLst/>
            <a:ahLst/>
            <a:cxnLst/>
            <a:rect l="l" t="t" r="r" b="b"/>
            <a:pathLst>
              <a:path h="131445">
                <a:moveTo>
                  <a:pt x="0" y="0"/>
                </a:moveTo>
                <a:lnTo>
                  <a:pt x="0" y="131064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15" name="object 1715"/>
          <p:cNvSpPr/>
          <p:nvPr/>
        </p:nvSpPr>
        <p:spPr>
          <a:xfrm>
            <a:off x="3441122" y="3006090"/>
            <a:ext cx="12556" cy="0"/>
          </a:xfrm>
          <a:custGeom>
            <a:avLst/>
            <a:gdLst/>
            <a:ahLst/>
            <a:cxnLst/>
            <a:rect l="l" t="t" r="r" b="b"/>
            <a:pathLst>
              <a:path w="18414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16" name="object 1716"/>
          <p:cNvSpPr/>
          <p:nvPr/>
        </p:nvSpPr>
        <p:spPr>
          <a:xfrm>
            <a:off x="3453591" y="2904259"/>
            <a:ext cx="0" cy="88322"/>
          </a:xfrm>
          <a:custGeom>
            <a:avLst/>
            <a:gdLst/>
            <a:ahLst/>
            <a:cxnLst/>
            <a:rect l="l" t="t" r="r" b="b"/>
            <a:pathLst>
              <a:path h="129539">
                <a:moveTo>
                  <a:pt x="0" y="129539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17" name="object 1717"/>
          <p:cNvSpPr/>
          <p:nvPr/>
        </p:nvSpPr>
        <p:spPr>
          <a:xfrm>
            <a:off x="3441122" y="2904258"/>
            <a:ext cx="12556" cy="0"/>
          </a:xfrm>
          <a:custGeom>
            <a:avLst/>
            <a:gdLst/>
            <a:ahLst/>
            <a:cxnLst/>
            <a:rect l="l" t="t" r="r" b="b"/>
            <a:pathLst>
              <a:path w="18414">
                <a:moveTo>
                  <a:pt x="18287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18" name="object 1718"/>
          <p:cNvSpPr/>
          <p:nvPr/>
        </p:nvSpPr>
        <p:spPr>
          <a:xfrm>
            <a:off x="3453591" y="3006090"/>
            <a:ext cx="10391" cy="0"/>
          </a:xfrm>
          <a:custGeom>
            <a:avLst/>
            <a:gdLst/>
            <a:ahLst/>
            <a:cxnLst/>
            <a:rect l="l" t="t" r="r" b="b"/>
            <a:pathLst>
              <a:path w="15239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19" name="object 1719"/>
          <p:cNvSpPr/>
          <p:nvPr/>
        </p:nvSpPr>
        <p:spPr>
          <a:xfrm>
            <a:off x="3463983" y="2992582"/>
            <a:ext cx="0" cy="13855"/>
          </a:xfrm>
          <a:custGeom>
            <a:avLst/>
            <a:gdLst/>
            <a:ahLst/>
            <a:cxnLst/>
            <a:rect l="l" t="t" r="r" b="b"/>
            <a:pathLst>
              <a:path h="20320">
                <a:moveTo>
                  <a:pt x="0" y="19812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20" name="object 1720"/>
          <p:cNvSpPr/>
          <p:nvPr/>
        </p:nvSpPr>
        <p:spPr>
          <a:xfrm>
            <a:off x="3453591" y="2992582"/>
            <a:ext cx="10391" cy="0"/>
          </a:xfrm>
          <a:custGeom>
            <a:avLst/>
            <a:gdLst/>
            <a:ahLst/>
            <a:cxnLst/>
            <a:rect l="l" t="t" r="r" b="b"/>
            <a:pathLst>
              <a:path w="15239">
                <a:moveTo>
                  <a:pt x="15239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21" name="object 1721"/>
          <p:cNvSpPr/>
          <p:nvPr/>
        </p:nvSpPr>
        <p:spPr>
          <a:xfrm>
            <a:off x="3614651" y="3006090"/>
            <a:ext cx="74901" cy="0"/>
          </a:xfrm>
          <a:custGeom>
            <a:avLst/>
            <a:gdLst/>
            <a:ahLst/>
            <a:cxnLst/>
            <a:rect l="l" t="t" r="r" b="b"/>
            <a:pathLst>
              <a:path w="109854">
                <a:moveTo>
                  <a:pt x="0" y="0"/>
                </a:moveTo>
                <a:lnTo>
                  <a:pt x="109728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22" name="object 1722"/>
          <p:cNvSpPr/>
          <p:nvPr/>
        </p:nvSpPr>
        <p:spPr>
          <a:xfrm>
            <a:off x="3701934" y="3006090"/>
            <a:ext cx="315191" cy="0"/>
          </a:xfrm>
          <a:custGeom>
            <a:avLst/>
            <a:gdLst/>
            <a:ahLst/>
            <a:cxnLst/>
            <a:rect l="l" t="t" r="r" b="b"/>
            <a:pathLst>
              <a:path w="462279">
                <a:moveTo>
                  <a:pt x="0" y="0"/>
                </a:moveTo>
                <a:lnTo>
                  <a:pt x="461772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23" name="object 1723"/>
          <p:cNvSpPr/>
          <p:nvPr/>
        </p:nvSpPr>
        <p:spPr>
          <a:xfrm>
            <a:off x="4005349" y="2992582"/>
            <a:ext cx="25111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36575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24" name="object 1724"/>
          <p:cNvSpPr/>
          <p:nvPr/>
        </p:nvSpPr>
        <p:spPr>
          <a:xfrm>
            <a:off x="3614651" y="2992582"/>
            <a:ext cx="377536" cy="0"/>
          </a:xfrm>
          <a:custGeom>
            <a:avLst/>
            <a:gdLst/>
            <a:ahLst/>
            <a:cxnLst/>
            <a:rect l="l" t="t" r="r" b="b"/>
            <a:pathLst>
              <a:path w="553720">
                <a:moveTo>
                  <a:pt x="553212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25" name="object 1725"/>
          <p:cNvSpPr/>
          <p:nvPr/>
        </p:nvSpPr>
        <p:spPr>
          <a:xfrm>
            <a:off x="3614651" y="2992582"/>
            <a:ext cx="0" cy="13855"/>
          </a:xfrm>
          <a:custGeom>
            <a:avLst/>
            <a:gdLst/>
            <a:ahLst/>
            <a:cxnLst/>
            <a:rect l="l" t="t" r="r" b="b"/>
            <a:pathLst>
              <a:path h="20320">
                <a:moveTo>
                  <a:pt x="0" y="0"/>
                </a:moveTo>
                <a:lnTo>
                  <a:pt x="0" y="19812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26" name="object 1726"/>
          <p:cNvSpPr/>
          <p:nvPr/>
        </p:nvSpPr>
        <p:spPr>
          <a:xfrm>
            <a:off x="4593475" y="2904259"/>
            <a:ext cx="0" cy="88322"/>
          </a:xfrm>
          <a:custGeom>
            <a:avLst/>
            <a:gdLst/>
            <a:ahLst/>
            <a:cxnLst/>
            <a:rect l="l" t="t" r="r" b="b"/>
            <a:pathLst>
              <a:path h="129539">
                <a:moveTo>
                  <a:pt x="0" y="0"/>
                </a:moveTo>
                <a:lnTo>
                  <a:pt x="0" y="129539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27" name="object 1727"/>
          <p:cNvSpPr/>
          <p:nvPr/>
        </p:nvSpPr>
        <p:spPr>
          <a:xfrm>
            <a:off x="4593475" y="3006090"/>
            <a:ext cx="12556" cy="0"/>
          </a:xfrm>
          <a:custGeom>
            <a:avLst/>
            <a:gdLst/>
            <a:ahLst/>
            <a:cxnLst/>
            <a:rect l="l" t="t" r="r" b="b"/>
            <a:pathLst>
              <a:path w="18414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28" name="object 1728"/>
          <p:cNvSpPr/>
          <p:nvPr/>
        </p:nvSpPr>
        <p:spPr>
          <a:xfrm>
            <a:off x="4605944" y="2916728"/>
            <a:ext cx="0" cy="89622"/>
          </a:xfrm>
          <a:custGeom>
            <a:avLst/>
            <a:gdLst/>
            <a:ahLst/>
            <a:cxnLst/>
            <a:rect l="l" t="t" r="r" b="b"/>
            <a:pathLst>
              <a:path h="131445">
                <a:moveTo>
                  <a:pt x="0" y="131063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29" name="object 1729"/>
          <p:cNvSpPr/>
          <p:nvPr/>
        </p:nvSpPr>
        <p:spPr>
          <a:xfrm>
            <a:off x="4593475" y="2904258"/>
            <a:ext cx="12556" cy="0"/>
          </a:xfrm>
          <a:custGeom>
            <a:avLst/>
            <a:gdLst/>
            <a:ahLst/>
            <a:cxnLst/>
            <a:rect l="l" t="t" r="r" b="b"/>
            <a:pathLst>
              <a:path w="18414">
                <a:moveTo>
                  <a:pt x="18287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30" name="object 1730"/>
          <p:cNvSpPr/>
          <p:nvPr/>
        </p:nvSpPr>
        <p:spPr>
          <a:xfrm>
            <a:off x="4583083" y="2992582"/>
            <a:ext cx="10391" cy="0"/>
          </a:xfrm>
          <a:custGeom>
            <a:avLst/>
            <a:gdLst/>
            <a:ahLst/>
            <a:cxnLst/>
            <a:rect l="l" t="t" r="r" b="b"/>
            <a:pathLst>
              <a:path w="15239">
                <a:moveTo>
                  <a:pt x="15239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31" name="object 1731"/>
          <p:cNvSpPr/>
          <p:nvPr/>
        </p:nvSpPr>
        <p:spPr>
          <a:xfrm>
            <a:off x="4583083" y="2992582"/>
            <a:ext cx="0" cy="13855"/>
          </a:xfrm>
          <a:custGeom>
            <a:avLst/>
            <a:gdLst/>
            <a:ahLst/>
            <a:cxnLst/>
            <a:rect l="l" t="t" r="r" b="b"/>
            <a:pathLst>
              <a:path h="20320">
                <a:moveTo>
                  <a:pt x="0" y="0"/>
                </a:moveTo>
                <a:lnTo>
                  <a:pt x="0" y="19812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32" name="object 1732"/>
          <p:cNvSpPr/>
          <p:nvPr/>
        </p:nvSpPr>
        <p:spPr>
          <a:xfrm>
            <a:off x="4583083" y="3006090"/>
            <a:ext cx="10391" cy="0"/>
          </a:xfrm>
          <a:custGeom>
            <a:avLst/>
            <a:gdLst/>
            <a:ahLst/>
            <a:cxnLst/>
            <a:rect l="l" t="t" r="r" b="b"/>
            <a:pathLst>
              <a:path w="15239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33" name="object 1733"/>
          <p:cNvSpPr/>
          <p:nvPr/>
        </p:nvSpPr>
        <p:spPr>
          <a:xfrm>
            <a:off x="4054187" y="2992582"/>
            <a:ext cx="377536" cy="0"/>
          </a:xfrm>
          <a:custGeom>
            <a:avLst/>
            <a:gdLst/>
            <a:ahLst/>
            <a:cxnLst/>
            <a:rect l="l" t="t" r="r" b="b"/>
            <a:pathLst>
              <a:path w="553720">
                <a:moveTo>
                  <a:pt x="553212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34" name="object 1734"/>
          <p:cNvSpPr/>
          <p:nvPr/>
        </p:nvSpPr>
        <p:spPr>
          <a:xfrm>
            <a:off x="4030288" y="2992582"/>
            <a:ext cx="11690" cy="0"/>
          </a:xfrm>
          <a:custGeom>
            <a:avLst/>
            <a:gdLst/>
            <a:ahLst/>
            <a:cxnLst/>
            <a:rect l="l" t="t" r="r" b="b"/>
            <a:pathLst>
              <a:path w="17145">
                <a:moveTo>
                  <a:pt x="16763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35" name="object 1735"/>
          <p:cNvSpPr/>
          <p:nvPr/>
        </p:nvSpPr>
        <p:spPr>
          <a:xfrm>
            <a:off x="4030287" y="3006090"/>
            <a:ext cx="315191" cy="0"/>
          </a:xfrm>
          <a:custGeom>
            <a:avLst/>
            <a:gdLst/>
            <a:ahLst/>
            <a:cxnLst/>
            <a:rect l="l" t="t" r="r" b="b"/>
            <a:pathLst>
              <a:path w="462279">
                <a:moveTo>
                  <a:pt x="0" y="0"/>
                </a:moveTo>
                <a:lnTo>
                  <a:pt x="461772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36" name="object 1736"/>
          <p:cNvSpPr/>
          <p:nvPr/>
        </p:nvSpPr>
        <p:spPr>
          <a:xfrm>
            <a:off x="4357601" y="3006090"/>
            <a:ext cx="74035" cy="0"/>
          </a:xfrm>
          <a:custGeom>
            <a:avLst/>
            <a:gdLst/>
            <a:ahLst/>
            <a:cxnLst/>
            <a:rect l="l" t="t" r="r" b="b"/>
            <a:pathLst>
              <a:path w="108585">
                <a:moveTo>
                  <a:pt x="0" y="0"/>
                </a:moveTo>
                <a:lnTo>
                  <a:pt x="108204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37" name="object 1737"/>
          <p:cNvSpPr/>
          <p:nvPr/>
        </p:nvSpPr>
        <p:spPr>
          <a:xfrm>
            <a:off x="4431376" y="2992582"/>
            <a:ext cx="0" cy="13855"/>
          </a:xfrm>
          <a:custGeom>
            <a:avLst/>
            <a:gdLst/>
            <a:ahLst/>
            <a:cxnLst/>
            <a:rect l="l" t="t" r="r" b="b"/>
            <a:pathLst>
              <a:path h="20320">
                <a:moveTo>
                  <a:pt x="0" y="19812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38" name="object 1738"/>
          <p:cNvSpPr/>
          <p:nvPr/>
        </p:nvSpPr>
        <p:spPr>
          <a:xfrm>
            <a:off x="5421629" y="2916728"/>
            <a:ext cx="0" cy="89622"/>
          </a:xfrm>
          <a:custGeom>
            <a:avLst/>
            <a:gdLst/>
            <a:ahLst/>
            <a:cxnLst/>
            <a:rect l="l" t="t" r="r" b="b"/>
            <a:pathLst>
              <a:path h="131445">
                <a:moveTo>
                  <a:pt x="0" y="0"/>
                </a:moveTo>
                <a:lnTo>
                  <a:pt x="0" y="131064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39" name="object 1739"/>
          <p:cNvSpPr/>
          <p:nvPr/>
        </p:nvSpPr>
        <p:spPr>
          <a:xfrm>
            <a:off x="5421628" y="3006090"/>
            <a:ext cx="13855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40" name="object 1740"/>
          <p:cNvSpPr/>
          <p:nvPr/>
        </p:nvSpPr>
        <p:spPr>
          <a:xfrm>
            <a:off x="5435137" y="2904259"/>
            <a:ext cx="0" cy="88322"/>
          </a:xfrm>
          <a:custGeom>
            <a:avLst/>
            <a:gdLst/>
            <a:ahLst/>
            <a:cxnLst/>
            <a:rect l="l" t="t" r="r" b="b"/>
            <a:pathLst>
              <a:path h="129539">
                <a:moveTo>
                  <a:pt x="0" y="129539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41" name="object 1741"/>
          <p:cNvSpPr/>
          <p:nvPr/>
        </p:nvSpPr>
        <p:spPr>
          <a:xfrm>
            <a:off x="5421628" y="2904258"/>
            <a:ext cx="13855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19811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42" name="object 1742"/>
          <p:cNvSpPr/>
          <p:nvPr/>
        </p:nvSpPr>
        <p:spPr>
          <a:xfrm>
            <a:off x="5435137" y="3006090"/>
            <a:ext cx="10391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43" name="object 1743"/>
          <p:cNvSpPr/>
          <p:nvPr/>
        </p:nvSpPr>
        <p:spPr>
          <a:xfrm>
            <a:off x="5445528" y="2992582"/>
            <a:ext cx="0" cy="13855"/>
          </a:xfrm>
          <a:custGeom>
            <a:avLst/>
            <a:gdLst/>
            <a:ahLst/>
            <a:cxnLst/>
            <a:rect l="l" t="t" r="r" b="b"/>
            <a:pathLst>
              <a:path h="20320">
                <a:moveTo>
                  <a:pt x="0" y="19812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44" name="object 1744"/>
          <p:cNvSpPr/>
          <p:nvPr/>
        </p:nvSpPr>
        <p:spPr>
          <a:xfrm>
            <a:off x="5435137" y="2992582"/>
            <a:ext cx="10391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15240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45" name="object 1745"/>
          <p:cNvSpPr/>
          <p:nvPr/>
        </p:nvSpPr>
        <p:spPr>
          <a:xfrm>
            <a:off x="5596198" y="3006090"/>
            <a:ext cx="59315" cy="0"/>
          </a:xfrm>
          <a:custGeom>
            <a:avLst/>
            <a:gdLst/>
            <a:ahLst/>
            <a:cxnLst/>
            <a:rect l="l" t="t" r="r" b="b"/>
            <a:pathLst>
              <a:path w="86995">
                <a:moveTo>
                  <a:pt x="0" y="0"/>
                </a:moveTo>
                <a:lnTo>
                  <a:pt x="86868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46" name="object 1746"/>
          <p:cNvSpPr/>
          <p:nvPr/>
        </p:nvSpPr>
        <p:spPr>
          <a:xfrm>
            <a:off x="5596196" y="2992582"/>
            <a:ext cx="59315" cy="0"/>
          </a:xfrm>
          <a:custGeom>
            <a:avLst/>
            <a:gdLst/>
            <a:ahLst/>
            <a:cxnLst/>
            <a:rect l="l" t="t" r="r" b="b"/>
            <a:pathLst>
              <a:path w="86995">
                <a:moveTo>
                  <a:pt x="86868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47" name="object 1747"/>
          <p:cNvSpPr/>
          <p:nvPr/>
        </p:nvSpPr>
        <p:spPr>
          <a:xfrm>
            <a:off x="5596197" y="2992582"/>
            <a:ext cx="0" cy="13855"/>
          </a:xfrm>
          <a:custGeom>
            <a:avLst/>
            <a:gdLst/>
            <a:ahLst/>
            <a:cxnLst/>
            <a:rect l="l" t="t" r="r" b="b"/>
            <a:pathLst>
              <a:path h="20320">
                <a:moveTo>
                  <a:pt x="0" y="0"/>
                </a:moveTo>
                <a:lnTo>
                  <a:pt x="0" y="19812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48" name="object 1748"/>
          <p:cNvSpPr/>
          <p:nvPr/>
        </p:nvSpPr>
        <p:spPr>
          <a:xfrm>
            <a:off x="2742853" y="2916728"/>
            <a:ext cx="593581" cy="0"/>
          </a:xfrm>
          <a:custGeom>
            <a:avLst/>
            <a:gdLst/>
            <a:ahLst/>
            <a:cxnLst/>
            <a:rect l="l" t="t" r="r" b="b"/>
            <a:pathLst>
              <a:path w="870585">
                <a:moveTo>
                  <a:pt x="0" y="0"/>
                </a:moveTo>
                <a:lnTo>
                  <a:pt x="870204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49" name="object 1749"/>
          <p:cNvSpPr/>
          <p:nvPr/>
        </p:nvSpPr>
        <p:spPr>
          <a:xfrm>
            <a:off x="3398520" y="2916728"/>
            <a:ext cx="42863" cy="0"/>
          </a:xfrm>
          <a:custGeom>
            <a:avLst/>
            <a:gdLst/>
            <a:ahLst/>
            <a:cxnLst/>
            <a:rect l="l" t="t" r="r" b="b"/>
            <a:pathLst>
              <a:path w="62864">
                <a:moveTo>
                  <a:pt x="0" y="0"/>
                </a:moveTo>
                <a:lnTo>
                  <a:pt x="62484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50" name="object 1750"/>
          <p:cNvSpPr/>
          <p:nvPr/>
        </p:nvSpPr>
        <p:spPr>
          <a:xfrm>
            <a:off x="2680508" y="2904258"/>
            <a:ext cx="760701" cy="0"/>
          </a:xfrm>
          <a:custGeom>
            <a:avLst/>
            <a:gdLst/>
            <a:ahLst/>
            <a:cxnLst/>
            <a:rect l="l" t="t" r="r" b="b"/>
            <a:pathLst>
              <a:path w="1115695">
                <a:moveTo>
                  <a:pt x="1115568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51" name="object 1751"/>
          <p:cNvSpPr/>
          <p:nvPr/>
        </p:nvSpPr>
        <p:spPr>
          <a:xfrm>
            <a:off x="4605943" y="2916728"/>
            <a:ext cx="41564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52" name="object 1752"/>
          <p:cNvSpPr/>
          <p:nvPr/>
        </p:nvSpPr>
        <p:spPr>
          <a:xfrm>
            <a:off x="4709853" y="2916728"/>
            <a:ext cx="593581" cy="0"/>
          </a:xfrm>
          <a:custGeom>
            <a:avLst/>
            <a:gdLst/>
            <a:ahLst/>
            <a:cxnLst/>
            <a:rect l="l" t="t" r="r" b="b"/>
            <a:pathLst>
              <a:path w="870584">
                <a:moveTo>
                  <a:pt x="0" y="0"/>
                </a:moveTo>
                <a:lnTo>
                  <a:pt x="870204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53" name="object 1753"/>
          <p:cNvSpPr/>
          <p:nvPr/>
        </p:nvSpPr>
        <p:spPr>
          <a:xfrm>
            <a:off x="5365519" y="2916728"/>
            <a:ext cx="56284" cy="0"/>
          </a:xfrm>
          <a:custGeom>
            <a:avLst/>
            <a:gdLst/>
            <a:ahLst/>
            <a:cxnLst/>
            <a:rect l="l" t="t" r="r" b="b"/>
            <a:pathLst>
              <a:path w="82550">
                <a:moveTo>
                  <a:pt x="0" y="0"/>
                </a:moveTo>
                <a:lnTo>
                  <a:pt x="82296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54" name="object 1754"/>
          <p:cNvSpPr/>
          <p:nvPr/>
        </p:nvSpPr>
        <p:spPr>
          <a:xfrm>
            <a:off x="4605942" y="2904258"/>
            <a:ext cx="815686" cy="0"/>
          </a:xfrm>
          <a:custGeom>
            <a:avLst/>
            <a:gdLst/>
            <a:ahLst/>
            <a:cxnLst/>
            <a:rect l="l" t="t" r="r" b="b"/>
            <a:pathLst>
              <a:path w="1196340">
                <a:moveTo>
                  <a:pt x="1196339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55" name="object 1755"/>
          <p:cNvSpPr/>
          <p:nvPr/>
        </p:nvSpPr>
        <p:spPr>
          <a:xfrm>
            <a:off x="3823508" y="1592926"/>
            <a:ext cx="62345" cy="0"/>
          </a:xfrm>
          <a:custGeom>
            <a:avLst/>
            <a:gdLst/>
            <a:ahLst/>
            <a:cxnLst/>
            <a:rect l="l" t="t" r="r" b="b"/>
            <a:pathLst>
              <a:path w="91439">
                <a:moveTo>
                  <a:pt x="0" y="0"/>
                </a:moveTo>
                <a:lnTo>
                  <a:pt x="91440" y="0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56" name="object 1756"/>
          <p:cNvSpPr/>
          <p:nvPr/>
        </p:nvSpPr>
        <p:spPr>
          <a:xfrm>
            <a:off x="3885854" y="1530580"/>
            <a:ext cx="0" cy="62345"/>
          </a:xfrm>
          <a:custGeom>
            <a:avLst/>
            <a:gdLst/>
            <a:ahLst/>
            <a:cxnLst/>
            <a:rect l="l" t="t" r="r" b="b"/>
            <a:pathLst>
              <a:path h="91439">
                <a:moveTo>
                  <a:pt x="0" y="91440"/>
                </a:moveTo>
                <a:lnTo>
                  <a:pt x="0" y="0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57" name="object 1757"/>
          <p:cNvSpPr/>
          <p:nvPr/>
        </p:nvSpPr>
        <p:spPr>
          <a:xfrm>
            <a:off x="3823508" y="1530580"/>
            <a:ext cx="62345" cy="0"/>
          </a:xfrm>
          <a:custGeom>
            <a:avLst/>
            <a:gdLst/>
            <a:ahLst/>
            <a:cxnLst/>
            <a:rect l="l" t="t" r="r" b="b"/>
            <a:pathLst>
              <a:path w="91439">
                <a:moveTo>
                  <a:pt x="91439" y="0"/>
                </a:moveTo>
                <a:lnTo>
                  <a:pt x="0" y="0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58" name="object 1758"/>
          <p:cNvSpPr/>
          <p:nvPr/>
        </p:nvSpPr>
        <p:spPr>
          <a:xfrm>
            <a:off x="3823508" y="1530580"/>
            <a:ext cx="0" cy="62345"/>
          </a:xfrm>
          <a:custGeom>
            <a:avLst/>
            <a:gdLst/>
            <a:ahLst/>
            <a:cxnLst/>
            <a:rect l="l" t="t" r="r" b="b"/>
            <a:pathLst>
              <a:path h="91439">
                <a:moveTo>
                  <a:pt x="0" y="0"/>
                </a:moveTo>
                <a:lnTo>
                  <a:pt x="0" y="91440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59" name="object 1759"/>
          <p:cNvSpPr/>
          <p:nvPr/>
        </p:nvSpPr>
        <p:spPr>
          <a:xfrm>
            <a:off x="4647508" y="1592926"/>
            <a:ext cx="62345" cy="0"/>
          </a:xfrm>
          <a:custGeom>
            <a:avLst/>
            <a:gdLst/>
            <a:ahLst/>
            <a:cxnLst/>
            <a:rect l="l" t="t" r="r" b="b"/>
            <a:pathLst>
              <a:path w="91439">
                <a:moveTo>
                  <a:pt x="0" y="0"/>
                </a:moveTo>
                <a:lnTo>
                  <a:pt x="91440" y="0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60" name="object 1760"/>
          <p:cNvSpPr/>
          <p:nvPr/>
        </p:nvSpPr>
        <p:spPr>
          <a:xfrm>
            <a:off x="4709853" y="1530580"/>
            <a:ext cx="0" cy="62345"/>
          </a:xfrm>
          <a:custGeom>
            <a:avLst/>
            <a:gdLst/>
            <a:ahLst/>
            <a:cxnLst/>
            <a:rect l="l" t="t" r="r" b="b"/>
            <a:pathLst>
              <a:path h="91439">
                <a:moveTo>
                  <a:pt x="0" y="91440"/>
                </a:moveTo>
                <a:lnTo>
                  <a:pt x="0" y="0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61" name="object 1761"/>
          <p:cNvSpPr/>
          <p:nvPr/>
        </p:nvSpPr>
        <p:spPr>
          <a:xfrm>
            <a:off x="4647508" y="1530580"/>
            <a:ext cx="62345" cy="0"/>
          </a:xfrm>
          <a:custGeom>
            <a:avLst/>
            <a:gdLst/>
            <a:ahLst/>
            <a:cxnLst/>
            <a:rect l="l" t="t" r="r" b="b"/>
            <a:pathLst>
              <a:path w="91439">
                <a:moveTo>
                  <a:pt x="91439" y="0"/>
                </a:moveTo>
                <a:lnTo>
                  <a:pt x="0" y="0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62" name="object 1762"/>
          <p:cNvSpPr/>
          <p:nvPr/>
        </p:nvSpPr>
        <p:spPr>
          <a:xfrm>
            <a:off x="4647507" y="1530580"/>
            <a:ext cx="0" cy="62345"/>
          </a:xfrm>
          <a:custGeom>
            <a:avLst/>
            <a:gdLst/>
            <a:ahLst/>
            <a:cxnLst/>
            <a:rect l="l" t="t" r="r" b="b"/>
            <a:pathLst>
              <a:path h="91439">
                <a:moveTo>
                  <a:pt x="0" y="0"/>
                </a:moveTo>
                <a:lnTo>
                  <a:pt x="0" y="91440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63" name="object 1763"/>
          <p:cNvSpPr/>
          <p:nvPr/>
        </p:nvSpPr>
        <p:spPr>
          <a:xfrm>
            <a:off x="5303173" y="1592926"/>
            <a:ext cx="62345" cy="0"/>
          </a:xfrm>
          <a:custGeom>
            <a:avLst/>
            <a:gdLst/>
            <a:ahLst/>
            <a:cxnLst/>
            <a:rect l="l" t="t" r="r" b="b"/>
            <a:pathLst>
              <a:path w="91440">
                <a:moveTo>
                  <a:pt x="0" y="0"/>
                </a:moveTo>
                <a:lnTo>
                  <a:pt x="91440" y="0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64" name="object 1764"/>
          <p:cNvSpPr/>
          <p:nvPr/>
        </p:nvSpPr>
        <p:spPr>
          <a:xfrm>
            <a:off x="5365519" y="1530580"/>
            <a:ext cx="0" cy="62345"/>
          </a:xfrm>
          <a:custGeom>
            <a:avLst/>
            <a:gdLst/>
            <a:ahLst/>
            <a:cxnLst/>
            <a:rect l="l" t="t" r="r" b="b"/>
            <a:pathLst>
              <a:path h="91439">
                <a:moveTo>
                  <a:pt x="0" y="91440"/>
                </a:moveTo>
                <a:lnTo>
                  <a:pt x="0" y="0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65" name="object 1765"/>
          <p:cNvSpPr/>
          <p:nvPr/>
        </p:nvSpPr>
        <p:spPr>
          <a:xfrm>
            <a:off x="5303174" y="1530580"/>
            <a:ext cx="62345" cy="0"/>
          </a:xfrm>
          <a:custGeom>
            <a:avLst/>
            <a:gdLst/>
            <a:ahLst/>
            <a:cxnLst/>
            <a:rect l="l" t="t" r="r" b="b"/>
            <a:pathLst>
              <a:path w="91440">
                <a:moveTo>
                  <a:pt x="91440" y="0"/>
                </a:moveTo>
                <a:lnTo>
                  <a:pt x="0" y="0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66" name="object 1766"/>
          <p:cNvSpPr/>
          <p:nvPr/>
        </p:nvSpPr>
        <p:spPr>
          <a:xfrm>
            <a:off x="5303172" y="1530580"/>
            <a:ext cx="0" cy="62345"/>
          </a:xfrm>
          <a:custGeom>
            <a:avLst/>
            <a:gdLst/>
            <a:ahLst/>
            <a:cxnLst/>
            <a:rect l="l" t="t" r="r" b="b"/>
            <a:pathLst>
              <a:path h="91439">
                <a:moveTo>
                  <a:pt x="0" y="0"/>
                </a:moveTo>
                <a:lnTo>
                  <a:pt x="0" y="91440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67" name="object 1767"/>
          <p:cNvSpPr/>
          <p:nvPr/>
        </p:nvSpPr>
        <p:spPr>
          <a:xfrm>
            <a:off x="5958840" y="1592926"/>
            <a:ext cx="25111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68" name="object 1768"/>
          <p:cNvSpPr/>
          <p:nvPr/>
        </p:nvSpPr>
        <p:spPr>
          <a:xfrm>
            <a:off x="5958840" y="1530580"/>
            <a:ext cx="25111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36575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69" name="object 1769"/>
          <p:cNvSpPr/>
          <p:nvPr/>
        </p:nvSpPr>
        <p:spPr>
          <a:xfrm>
            <a:off x="5958839" y="1530580"/>
            <a:ext cx="0" cy="62345"/>
          </a:xfrm>
          <a:custGeom>
            <a:avLst/>
            <a:gdLst/>
            <a:ahLst/>
            <a:cxnLst/>
            <a:rect l="l" t="t" r="r" b="b"/>
            <a:pathLst>
              <a:path h="91439">
                <a:moveTo>
                  <a:pt x="0" y="0"/>
                </a:moveTo>
                <a:lnTo>
                  <a:pt x="0" y="9144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70" name="object 1770"/>
          <p:cNvSpPr/>
          <p:nvPr/>
        </p:nvSpPr>
        <p:spPr>
          <a:xfrm>
            <a:off x="5996247" y="1592926"/>
            <a:ext cx="25111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71" name="object 1771"/>
          <p:cNvSpPr/>
          <p:nvPr/>
        </p:nvSpPr>
        <p:spPr>
          <a:xfrm>
            <a:off x="6021185" y="1530580"/>
            <a:ext cx="0" cy="62345"/>
          </a:xfrm>
          <a:custGeom>
            <a:avLst/>
            <a:gdLst/>
            <a:ahLst/>
            <a:cxnLst/>
            <a:rect l="l" t="t" r="r" b="b"/>
            <a:pathLst>
              <a:path h="91439">
                <a:moveTo>
                  <a:pt x="0" y="9144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72" name="object 1772"/>
          <p:cNvSpPr/>
          <p:nvPr/>
        </p:nvSpPr>
        <p:spPr>
          <a:xfrm>
            <a:off x="5996247" y="1530580"/>
            <a:ext cx="25111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36575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73" name="object 1773"/>
          <p:cNvSpPr/>
          <p:nvPr/>
        </p:nvSpPr>
        <p:spPr>
          <a:xfrm>
            <a:off x="6614505" y="1592926"/>
            <a:ext cx="62345" cy="0"/>
          </a:xfrm>
          <a:custGeom>
            <a:avLst/>
            <a:gdLst/>
            <a:ahLst/>
            <a:cxnLst/>
            <a:rect l="l" t="t" r="r" b="b"/>
            <a:pathLst>
              <a:path w="91440">
                <a:moveTo>
                  <a:pt x="0" y="0"/>
                </a:moveTo>
                <a:lnTo>
                  <a:pt x="9144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74" name="object 1774"/>
          <p:cNvSpPr/>
          <p:nvPr/>
        </p:nvSpPr>
        <p:spPr>
          <a:xfrm>
            <a:off x="6676852" y="1530580"/>
            <a:ext cx="0" cy="62345"/>
          </a:xfrm>
          <a:custGeom>
            <a:avLst/>
            <a:gdLst/>
            <a:ahLst/>
            <a:cxnLst/>
            <a:rect l="l" t="t" r="r" b="b"/>
            <a:pathLst>
              <a:path h="91439">
                <a:moveTo>
                  <a:pt x="0" y="9144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75" name="object 1775"/>
          <p:cNvSpPr/>
          <p:nvPr/>
        </p:nvSpPr>
        <p:spPr>
          <a:xfrm>
            <a:off x="6614507" y="1530580"/>
            <a:ext cx="62345" cy="0"/>
          </a:xfrm>
          <a:custGeom>
            <a:avLst/>
            <a:gdLst/>
            <a:ahLst/>
            <a:cxnLst/>
            <a:rect l="l" t="t" r="r" b="b"/>
            <a:pathLst>
              <a:path w="91440">
                <a:moveTo>
                  <a:pt x="91440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76" name="object 1776"/>
          <p:cNvSpPr/>
          <p:nvPr/>
        </p:nvSpPr>
        <p:spPr>
          <a:xfrm>
            <a:off x="6614505" y="1530580"/>
            <a:ext cx="0" cy="62345"/>
          </a:xfrm>
          <a:custGeom>
            <a:avLst/>
            <a:gdLst/>
            <a:ahLst/>
            <a:cxnLst/>
            <a:rect l="l" t="t" r="r" b="b"/>
            <a:pathLst>
              <a:path h="91439">
                <a:moveTo>
                  <a:pt x="0" y="0"/>
                </a:moveTo>
                <a:lnTo>
                  <a:pt x="0" y="9144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77" name="object 1777"/>
          <p:cNvSpPr/>
          <p:nvPr/>
        </p:nvSpPr>
        <p:spPr>
          <a:xfrm>
            <a:off x="7270172" y="1592926"/>
            <a:ext cx="25111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78" name="object 1778"/>
          <p:cNvSpPr/>
          <p:nvPr/>
        </p:nvSpPr>
        <p:spPr>
          <a:xfrm>
            <a:off x="7270172" y="1530580"/>
            <a:ext cx="25111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36575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79" name="object 1779"/>
          <p:cNvSpPr/>
          <p:nvPr/>
        </p:nvSpPr>
        <p:spPr>
          <a:xfrm>
            <a:off x="7270172" y="1530580"/>
            <a:ext cx="0" cy="62345"/>
          </a:xfrm>
          <a:custGeom>
            <a:avLst/>
            <a:gdLst/>
            <a:ahLst/>
            <a:cxnLst/>
            <a:rect l="l" t="t" r="r" b="b"/>
            <a:pathLst>
              <a:path h="91439">
                <a:moveTo>
                  <a:pt x="0" y="0"/>
                </a:moveTo>
                <a:lnTo>
                  <a:pt x="0" y="9144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80" name="object 1780"/>
          <p:cNvSpPr/>
          <p:nvPr/>
        </p:nvSpPr>
        <p:spPr>
          <a:xfrm>
            <a:off x="7307580" y="1592926"/>
            <a:ext cx="25111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81" name="object 1781"/>
          <p:cNvSpPr/>
          <p:nvPr/>
        </p:nvSpPr>
        <p:spPr>
          <a:xfrm>
            <a:off x="7332518" y="1530580"/>
            <a:ext cx="0" cy="62345"/>
          </a:xfrm>
          <a:custGeom>
            <a:avLst/>
            <a:gdLst/>
            <a:ahLst/>
            <a:cxnLst/>
            <a:rect l="l" t="t" r="r" b="b"/>
            <a:pathLst>
              <a:path h="91439">
                <a:moveTo>
                  <a:pt x="0" y="9144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82" name="object 1782"/>
          <p:cNvSpPr/>
          <p:nvPr/>
        </p:nvSpPr>
        <p:spPr>
          <a:xfrm>
            <a:off x="7307580" y="1530580"/>
            <a:ext cx="25111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36575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83" name="object 1783"/>
          <p:cNvSpPr/>
          <p:nvPr/>
        </p:nvSpPr>
        <p:spPr>
          <a:xfrm>
            <a:off x="9714114" y="1592926"/>
            <a:ext cx="62345" cy="0"/>
          </a:xfrm>
          <a:custGeom>
            <a:avLst/>
            <a:gdLst/>
            <a:ahLst/>
            <a:cxnLst/>
            <a:rect l="l" t="t" r="r" b="b"/>
            <a:pathLst>
              <a:path w="91440">
                <a:moveTo>
                  <a:pt x="0" y="0"/>
                </a:moveTo>
                <a:lnTo>
                  <a:pt x="91440" y="0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84" name="object 1784"/>
          <p:cNvSpPr/>
          <p:nvPr/>
        </p:nvSpPr>
        <p:spPr>
          <a:xfrm>
            <a:off x="9776459" y="1530580"/>
            <a:ext cx="0" cy="62345"/>
          </a:xfrm>
          <a:custGeom>
            <a:avLst/>
            <a:gdLst/>
            <a:ahLst/>
            <a:cxnLst/>
            <a:rect l="l" t="t" r="r" b="b"/>
            <a:pathLst>
              <a:path h="91439">
                <a:moveTo>
                  <a:pt x="0" y="91440"/>
                </a:moveTo>
                <a:lnTo>
                  <a:pt x="0" y="0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85" name="object 1785"/>
          <p:cNvSpPr/>
          <p:nvPr/>
        </p:nvSpPr>
        <p:spPr>
          <a:xfrm>
            <a:off x="9714113" y="1530580"/>
            <a:ext cx="62345" cy="0"/>
          </a:xfrm>
          <a:custGeom>
            <a:avLst/>
            <a:gdLst/>
            <a:ahLst/>
            <a:cxnLst/>
            <a:rect l="l" t="t" r="r" b="b"/>
            <a:pathLst>
              <a:path w="91440">
                <a:moveTo>
                  <a:pt x="91440" y="0"/>
                </a:moveTo>
                <a:lnTo>
                  <a:pt x="0" y="0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86" name="object 1786"/>
          <p:cNvSpPr/>
          <p:nvPr/>
        </p:nvSpPr>
        <p:spPr>
          <a:xfrm>
            <a:off x="9714114" y="1530580"/>
            <a:ext cx="0" cy="62345"/>
          </a:xfrm>
          <a:custGeom>
            <a:avLst/>
            <a:gdLst/>
            <a:ahLst/>
            <a:cxnLst/>
            <a:rect l="l" t="t" r="r" b="b"/>
            <a:pathLst>
              <a:path h="91439">
                <a:moveTo>
                  <a:pt x="0" y="0"/>
                </a:moveTo>
                <a:lnTo>
                  <a:pt x="0" y="91440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87" name="object 1787"/>
          <p:cNvSpPr/>
          <p:nvPr/>
        </p:nvSpPr>
        <p:spPr>
          <a:xfrm>
            <a:off x="4647507" y="2529146"/>
            <a:ext cx="0" cy="50223"/>
          </a:xfrm>
          <a:custGeom>
            <a:avLst/>
            <a:gdLst/>
            <a:ahLst/>
            <a:cxnLst/>
            <a:rect l="l" t="t" r="r" b="b"/>
            <a:pathLst>
              <a:path h="73660">
                <a:moveTo>
                  <a:pt x="0" y="0"/>
                </a:moveTo>
                <a:lnTo>
                  <a:pt x="0" y="73152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88" name="object 1788"/>
          <p:cNvSpPr/>
          <p:nvPr/>
        </p:nvSpPr>
        <p:spPr>
          <a:xfrm>
            <a:off x="4709853" y="2529146"/>
            <a:ext cx="0" cy="50223"/>
          </a:xfrm>
          <a:custGeom>
            <a:avLst/>
            <a:gdLst/>
            <a:ahLst/>
            <a:cxnLst/>
            <a:rect l="l" t="t" r="r" b="b"/>
            <a:pathLst>
              <a:path h="73660">
                <a:moveTo>
                  <a:pt x="0" y="73151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89" name="object 1789"/>
          <p:cNvSpPr/>
          <p:nvPr/>
        </p:nvSpPr>
        <p:spPr>
          <a:xfrm>
            <a:off x="4647508" y="2529147"/>
            <a:ext cx="62345" cy="0"/>
          </a:xfrm>
          <a:custGeom>
            <a:avLst/>
            <a:gdLst/>
            <a:ahLst/>
            <a:cxnLst/>
            <a:rect l="l" t="t" r="r" b="b"/>
            <a:pathLst>
              <a:path w="91439">
                <a:moveTo>
                  <a:pt x="91439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90" name="object 1790"/>
          <p:cNvSpPr/>
          <p:nvPr/>
        </p:nvSpPr>
        <p:spPr>
          <a:xfrm>
            <a:off x="5303172" y="2529146"/>
            <a:ext cx="0" cy="50223"/>
          </a:xfrm>
          <a:custGeom>
            <a:avLst/>
            <a:gdLst/>
            <a:ahLst/>
            <a:cxnLst/>
            <a:rect l="l" t="t" r="r" b="b"/>
            <a:pathLst>
              <a:path h="73660">
                <a:moveTo>
                  <a:pt x="0" y="0"/>
                </a:moveTo>
                <a:lnTo>
                  <a:pt x="0" y="73152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91" name="object 1791"/>
          <p:cNvSpPr/>
          <p:nvPr/>
        </p:nvSpPr>
        <p:spPr>
          <a:xfrm>
            <a:off x="5365519" y="2529146"/>
            <a:ext cx="0" cy="50223"/>
          </a:xfrm>
          <a:custGeom>
            <a:avLst/>
            <a:gdLst/>
            <a:ahLst/>
            <a:cxnLst/>
            <a:rect l="l" t="t" r="r" b="b"/>
            <a:pathLst>
              <a:path h="73660">
                <a:moveTo>
                  <a:pt x="0" y="73151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92" name="object 1792"/>
          <p:cNvSpPr/>
          <p:nvPr/>
        </p:nvSpPr>
        <p:spPr>
          <a:xfrm>
            <a:off x="5303174" y="2529147"/>
            <a:ext cx="62345" cy="0"/>
          </a:xfrm>
          <a:custGeom>
            <a:avLst/>
            <a:gdLst/>
            <a:ahLst/>
            <a:cxnLst/>
            <a:rect l="l" t="t" r="r" b="b"/>
            <a:pathLst>
              <a:path w="91440">
                <a:moveTo>
                  <a:pt x="91440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93" name="object 1793"/>
          <p:cNvSpPr/>
          <p:nvPr/>
        </p:nvSpPr>
        <p:spPr>
          <a:xfrm>
            <a:off x="4647508" y="2966605"/>
            <a:ext cx="62345" cy="0"/>
          </a:xfrm>
          <a:custGeom>
            <a:avLst/>
            <a:gdLst/>
            <a:ahLst/>
            <a:cxnLst/>
            <a:rect l="l" t="t" r="r" b="b"/>
            <a:pathLst>
              <a:path w="91439">
                <a:moveTo>
                  <a:pt x="0" y="0"/>
                </a:moveTo>
                <a:lnTo>
                  <a:pt x="9144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94" name="object 1794"/>
          <p:cNvSpPr/>
          <p:nvPr/>
        </p:nvSpPr>
        <p:spPr>
          <a:xfrm>
            <a:off x="4709853" y="2916727"/>
            <a:ext cx="0" cy="50223"/>
          </a:xfrm>
          <a:custGeom>
            <a:avLst/>
            <a:gdLst/>
            <a:ahLst/>
            <a:cxnLst/>
            <a:rect l="l" t="t" r="r" b="b"/>
            <a:pathLst>
              <a:path h="73660">
                <a:moveTo>
                  <a:pt x="0" y="73151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95" name="object 1795"/>
          <p:cNvSpPr/>
          <p:nvPr/>
        </p:nvSpPr>
        <p:spPr>
          <a:xfrm>
            <a:off x="4647507" y="2916727"/>
            <a:ext cx="0" cy="50223"/>
          </a:xfrm>
          <a:custGeom>
            <a:avLst/>
            <a:gdLst/>
            <a:ahLst/>
            <a:cxnLst/>
            <a:rect l="l" t="t" r="r" b="b"/>
            <a:pathLst>
              <a:path h="73660">
                <a:moveTo>
                  <a:pt x="0" y="0"/>
                </a:moveTo>
                <a:lnTo>
                  <a:pt x="0" y="73152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96" name="object 1796"/>
          <p:cNvSpPr/>
          <p:nvPr/>
        </p:nvSpPr>
        <p:spPr>
          <a:xfrm>
            <a:off x="5303173" y="2966605"/>
            <a:ext cx="62345" cy="0"/>
          </a:xfrm>
          <a:custGeom>
            <a:avLst/>
            <a:gdLst/>
            <a:ahLst/>
            <a:cxnLst/>
            <a:rect l="l" t="t" r="r" b="b"/>
            <a:pathLst>
              <a:path w="91440">
                <a:moveTo>
                  <a:pt x="0" y="0"/>
                </a:moveTo>
                <a:lnTo>
                  <a:pt x="9144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97" name="object 1797"/>
          <p:cNvSpPr/>
          <p:nvPr/>
        </p:nvSpPr>
        <p:spPr>
          <a:xfrm>
            <a:off x="5365519" y="2916727"/>
            <a:ext cx="0" cy="50223"/>
          </a:xfrm>
          <a:custGeom>
            <a:avLst/>
            <a:gdLst/>
            <a:ahLst/>
            <a:cxnLst/>
            <a:rect l="l" t="t" r="r" b="b"/>
            <a:pathLst>
              <a:path h="73660">
                <a:moveTo>
                  <a:pt x="0" y="73151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98" name="object 1798"/>
          <p:cNvSpPr/>
          <p:nvPr/>
        </p:nvSpPr>
        <p:spPr>
          <a:xfrm>
            <a:off x="5303172" y="2916727"/>
            <a:ext cx="0" cy="50223"/>
          </a:xfrm>
          <a:custGeom>
            <a:avLst/>
            <a:gdLst/>
            <a:ahLst/>
            <a:cxnLst/>
            <a:rect l="l" t="t" r="r" b="b"/>
            <a:pathLst>
              <a:path h="73660">
                <a:moveTo>
                  <a:pt x="0" y="0"/>
                </a:moveTo>
                <a:lnTo>
                  <a:pt x="0" y="73152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99" name="object 1799"/>
          <p:cNvSpPr/>
          <p:nvPr/>
        </p:nvSpPr>
        <p:spPr>
          <a:xfrm>
            <a:off x="2680508" y="2966605"/>
            <a:ext cx="62345" cy="0"/>
          </a:xfrm>
          <a:custGeom>
            <a:avLst/>
            <a:gdLst/>
            <a:ahLst/>
            <a:cxnLst/>
            <a:rect l="l" t="t" r="r" b="b"/>
            <a:pathLst>
              <a:path w="91439">
                <a:moveTo>
                  <a:pt x="0" y="0"/>
                </a:moveTo>
                <a:lnTo>
                  <a:pt x="9144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00" name="object 1800"/>
          <p:cNvSpPr/>
          <p:nvPr/>
        </p:nvSpPr>
        <p:spPr>
          <a:xfrm>
            <a:off x="2742853" y="2916727"/>
            <a:ext cx="0" cy="50223"/>
          </a:xfrm>
          <a:custGeom>
            <a:avLst/>
            <a:gdLst/>
            <a:ahLst/>
            <a:cxnLst/>
            <a:rect l="l" t="t" r="r" b="b"/>
            <a:pathLst>
              <a:path h="73660">
                <a:moveTo>
                  <a:pt x="0" y="73151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01" name="object 1801"/>
          <p:cNvSpPr/>
          <p:nvPr/>
        </p:nvSpPr>
        <p:spPr>
          <a:xfrm>
            <a:off x="3336174" y="2966605"/>
            <a:ext cx="62345" cy="0"/>
          </a:xfrm>
          <a:custGeom>
            <a:avLst/>
            <a:gdLst/>
            <a:ahLst/>
            <a:cxnLst/>
            <a:rect l="l" t="t" r="r" b="b"/>
            <a:pathLst>
              <a:path w="91439">
                <a:moveTo>
                  <a:pt x="0" y="0"/>
                </a:moveTo>
                <a:lnTo>
                  <a:pt x="9144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02" name="object 1802"/>
          <p:cNvSpPr/>
          <p:nvPr/>
        </p:nvSpPr>
        <p:spPr>
          <a:xfrm>
            <a:off x="3398520" y="2916727"/>
            <a:ext cx="0" cy="50223"/>
          </a:xfrm>
          <a:custGeom>
            <a:avLst/>
            <a:gdLst/>
            <a:ahLst/>
            <a:cxnLst/>
            <a:rect l="l" t="t" r="r" b="b"/>
            <a:pathLst>
              <a:path h="73660">
                <a:moveTo>
                  <a:pt x="0" y="73151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03" name="object 1803"/>
          <p:cNvSpPr/>
          <p:nvPr/>
        </p:nvSpPr>
        <p:spPr>
          <a:xfrm>
            <a:off x="3336174" y="2916727"/>
            <a:ext cx="0" cy="50223"/>
          </a:xfrm>
          <a:custGeom>
            <a:avLst/>
            <a:gdLst/>
            <a:ahLst/>
            <a:cxnLst/>
            <a:rect l="l" t="t" r="r" b="b"/>
            <a:pathLst>
              <a:path h="73660">
                <a:moveTo>
                  <a:pt x="0" y="0"/>
                </a:moveTo>
                <a:lnTo>
                  <a:pt x="0" y="73152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04" name="object 1804"/>
          <p:cNvSpPr/>
          <p:nvPr/>
        </p:nvSpPr>
        <p:spPr>
          <a:xfrm>
            <a:off x="4005349" y="2966605"/>
            <a:ext cx="36368" cy="0"/>
          </a:xfrm>
          <a:custGeom>
            <a:avLst/>
            <a:gdLst/>
            <a:ahLst/>
            <a:cxnLst/>
            <a:rect l="l" t="t" r="r" b="b"/>
            <a:pathLst>
              <a:path w="53339">
                <a:moveTo>
                  <a:pt x="0" y="0"/>
                </a:moveTo>
                <a:lnTo>
                  <a:pt x="5334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05" name="object 1805"/>
          <p:cNvSpPr/>
          <p:nvPr/>
        </p:nvSpPr>
        <p:spPr>
          <a:xfrm>
            <a:off x="4054186" y="2904259"/>
            <a:ext cx="0" cy="62345"/>
          </a:xfrm>
          <a:custGeom>
            <a:avLst/>
            <a:gdLst/>
            <a:ahLst/>
            <a:cxnLst/>
            <a:rect l="l" t="t" r="r" b="b"/>
            <a:pathLst>
              <a:path h="91439">
                <a:moveTo>
                  <a:pt x="0" y="91439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06" name="object 1806"/>
          <p:cNvSpPr/>
          <p:nvPr/>
        </p:nvSpPr>
        <p:spPr>
          <a:xfrm>
            <a:off x="3991841" y="2904258"/>
            <a:ext cx="62345" cy="0"/>
          </a:xfrm>
          <a:custGeom>
            <a:avLst/>
            <a:gdLst/>
            <a:ahLst/>
            <a:cxnLst/>
            <a:rect l="l" t="t" r="r" b="b"/>
            <a:pathLst>
              <a:path w="91439">
                <a:moveTo>
                  <a:pt x="91439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07" name="object 1807"/>
          <p:cNvSpPr/>
          <p:nvPr/>
        </p:nvSpPr>
        <p:spPr>
          <a:xfrm>
            <a:off x="3991841" y="2904259"/>
            <a:ext cx="0" cy="62345"/>
          </a:xfrm>
          <a:custGeom>
            <a:avLst/>
            <a:gdLst/>
            <a:ahLst/>
            <a:cxnLst/>
            <a:rect l="l" t="t" r="r" b="b"/>
            <a:pathLst>
              <a:path h="91439">
                <a:moveTo>
                  <a:pt x="0" y="0"/>
                </a:moveTo>
                <a:lnTo>
                  <a:pt x="0" y="9144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08" name="object 1808"/>
          <p:cNvSpPr/>
          <p:nvPr/>
        </p:nvSpPr>
        <p:spPr>
          <a:xfrm>
            <a:off x="3991841" y="2529146"/>
            <a:ext cx="0" cy="41564"/>
          </a:xfrm>
          <a:custGeom>
            <a:avLst/>
            <a:gdLst/>
            <a:ahLst/>
            <a:cxnLst/>
            <a:rect l="l" t="t" r="r" b="b"/>
            <a:pathLst>
              <a:path h="60960">
                <a:moveTo>
                  <a:pt x="0" y="0"/>
                </a:moveTo>
                <a:lnTo>
                  <a:pt x="0" y="6096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09" name="object 1809"/>
          <p:cNvSpPr/>
          <p:nvPr/>
        </p:nvSpPr>
        <p:spPr>
          <a:xfrm>
            <a:off x="4054186" y="2529146"/>
            <a:ext cx="0" cy="41564"/>
          </a:xfrm>
          <a:custGeom>
            <a:avLst/>
            <a:gdLst/>
            <a:ahLst/>
            <a:cxnLst/>
            <a:rect l="l" t="t" r="r" b="b"/>
            <a:pathLst>
              <a:path h="60960">
                <a:moveTo>
                  <a:pt x="0" y="6096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10" name="object 1810"/>
          <p:cNvSpPr/>
          <p:nvPr/>
        </p:nvSpPr>
        <p:spPr>
          <a:xfrm>
            <a:off x="3991841" y="2529147"/>
            <a:ext cx="62345" cy="0"/>
          </a:xfrm>
          <a:custGeom>
            <a:avLst/>
            <a:gdLst/>
            <a:ahLst/>
            <a:cxnLst/>
            <a:rect l="l" t="t" r="r" b="b"/>
            <a:pathLst>
              <a:path w="91439">
                <a:moveTo>
                  <a:pt x="91439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11" name="object 1811"/>
          <p:cNvSpPr/>
          <p:nvPr/>
        </p:nvSpPr>
        <p:spPr>
          <a:xfrm>
            <a:off x="3336174" y="2592531"/>
            <a:ext cx="41564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12" name="object 1812"/>
          <p:cNvSpPr/>
          <p:nvPr/>
        </p:nvSpPr>
        <p:spPr>
          <a:xfrm>
            <a:off x="3336174" y="2529147"/>
            <a:ext cx="41564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60960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13" name="object 1813"/>
          <p:cNvSpPr/>
          <p:nvPr/>
        </p:nvSpPr>
        <p:spPr>
          <a:xfrm>
            <a:off x="3336174" y="2529147"/>
            <a:ext cx="0" cy="63644"/>
          </a:xfrm>
          <a:custGeom>
            <a:avLst/>
            <a:gdLst/>
            <a:ahLst/>
            <a:cxnLst/>
            <a:rect l="l" t="t" r="r" b="b"/>
            <a:pathLst>
              <a:path h="93345">
                <a:moveTo>
                  <a:pt x="0" y="0"/>
                </a:moveTo>
                <a:lnTo>
                  <a:pt x="0" y="92964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14" name="object 1814"/>
          <p:cNvSpPr/>
          <p:nvPr/>
        </p:nvSpPr>
        <p:spPr>
          <a:xfrm>
            <a:off x="3377737" y="2592531"/>
            <a:ext cx="20782" cy="0"/>
          </a:xfrm>
          <a:custGeom>
            <a:avLst/>
            <a:gdLst/>
            <a:ahLst/>
            <a:cxnLst/>
            <a:rect l="l" t="t" r="r" b="b"/>
            <a:pathLst>
              <a:path w="30479">
                <a:moveTo>
                  <a:pt x="3047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15" name="object 1815"/>
          <p:cNvSpPr/>
          <p:nvPr/>
        </p:nvSpPr>
        <p:spPr>
          <a:xfrm>
            <a:off x="3398520" y="2529146"/>
            <a:ext cx="0" cy="41564"/>
          </a:xfrm>
          <a:custGeom>
            <a:avLst/>
            <a:gdLst/>
            <a:ahLst/>
            <a:cxnLst/>
            <a:rect l="l" t="t" r="r" b="b"/>
            <a:pathLst>
              <a:path h="60960">
                <a:moveTo>
                  <a:pt x="0" y="6096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16" name="object 1816"/>
          <p:cNvSpPr/>
          <p:nvPr/>
        </p:nvSpPr>
        <p:spPr>
          <a:xfrm>
            <a:off x="2680508" y="2592531"/>
            <a:ext cx="63644" cy="0"/>
          </a:xfrm>
          <a:custGeom>
            <a:avLst/>
            <a:gdLst/>
            <a:ahLst/>
            <a:cxnLst/>
            <a:rect l="l" t="t" r="r" b="b"/>
            <a:pathLst>
              <a:path w="93344">
                <a:moveTo>
                  <a:pt x="0" y="0"/>
                </a:moveTo>
                <a:lnTo>
                  <a:pt x="92964" y="0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17" name="object 1817"/>
          <p:cNvSpPr/>
          <p:nvPr/>
        </p:nvSpPr>
        <p:spPr>
          <a:xfrm>
            <a:off x="2743893" y="2529147"/>
            <a:ext cx="0" cy="63644"/>
          </a:xfrm>
          <a:custGeom>
            <a:avLst/>
            <a:gdLst/>
            <a:ahLst/>
            <a:cxnLst/>
            <a:rect l="l" t="t" r="r" b="b"/>
            <a:pathLst>
              <a:path h="93345">
                <a:moveTo>
                  <a:pt x="0" y="92963"/>
                </a:moveTo>
                <a:lnTo>
                  <a:pt x="0" y="0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18" name="object 1818"/>
          <p:cNvSpPr/>
          <p:nvPr/>
        </p:nvSpPr>
        <p:spPr>
          <a:xfrm>
            <a:off x="2680508" y="2529147"/>
            <a:ext cx="63644" cy="0"/>
          </a:xfrm>
          <a:custGeom>
            <a:avLst/>
            <a:gdLst/>
            <a:ahLst/>
            <a:cxnLst/>
            <a:rect l="l" t="t" r="r" b="b"/>
            <a:pathLst>
              <a:path w="93344">
                <a:moveTo>
                  <a:pt x="92963" y="0"/>
                </a:moveTo>
                <a:lnTo>
                  <a:pt x="0" y="0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19" name="object 1819"/>
          <p:cNvSpPr/>
          <p:nvPr/>
        </p:nvSpPr>
        <p:spPr>
          <a:xfrm>
            <a:off x="2680508" y="2529147"/>
            <a:ext cx="0" cy="63644"/>
          </a:xfrm>
          <a:custGeom>
            <a:avLst/>
            <a:gdLst/>
            <a:ahLst/>
            <a:cxnLst/>
            <a:rect l="l" t="t" r="r" b="b"/>
            <a:pathLst>
              <a:path h="93345">
                <a:moveTo>
                  <a:pt x="0" y="0"/>
                </a:moveTo>
                <a:lnTo>
                  <a:pt x="0" y="92964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20" name="object 1820"/>
          <p:cNvSpPr/>
          <p:nvPr/>
        </p:nvSpPr>
        <p:spPr>
          <a:xfrm>
            <a:off x="2680508" y="3965171"/>
            <a:ext cx="63644" cy="0"/>
          </a:xfrm>
          <a:custGeom>
            <a:avLst/>
            <a:gdLst/>
            <a:ahLst/>
            <a:cxnLst/>
            <a:rect l="l" t="t" r="r" b="b"/>
            <a:pathLst>
              <a:path w="93344">
                <a:moveTo>
                  <a:pt x="0" y="0"/>
                </a:moveTo>
                <a:lnTo>
                  <a:pt x="92964" y="0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21" name="object 1821"/>
          <p:cNvSpPr/>
          <p:nvPr/>
        </p:nvSpPr>
        <p:spPr>
          <a:xfrm>
            <a:off x="2743893" y="3902826"/>
            <a:ext cx="0" cy="62345"/>
          </a:xfrm>
          <a:custGeom>
            <a:avLst/>
            <a:gdLst/>
            <a:ahLst/>
            <a:cxnLst/>
            <a:rect l="l" t="t" r="r" b="b"/>
            <a:pathLst>
              <a:path h="91439">
                <a:moveTo>
                  <a:pt x="0" y="91439"/>
                </a:moveTo>
                <a:lnTo>
                  <a:pt x="0" y="0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22" name="object 1822"/>
          <p:cNvSpPr/>
          <p:nvPr/>
        </p:nvSpPr>
        <p:spPr>
          <a:xfrm>
            <a:off x="2680508" y="3902825"/>
            <a:ext cx="63644" cy="0"/>
          </a:xfrm>
          <a:custGeom>
            <a:avLst/>
            <a:gdLst/>
            <a:ahLst/>
            <a:cxnLst/>
            <a:rect l="l" t="t" r="r" b="b"/>
            <a:pathLst>
              <a:path w="93344">
                <a:moveTo>
                  <a:pt x="92963" y="0"/>
                </a:moveTo>
                <a:lnTo>
                  <a:pt x="0" y="0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23" name="object 1823"/>
          <p:cNvSpPr/>
          <p:nvPr/>
        </p:nvSpPr>
        <p:spPr>
          <a:xfrm>
            <a:off x="2680508" y="3902826"/>
            <a:ext cx="0" cy="62345"/>
          </a:xfrm>
          <a:custGeom>
            <a:avLst/>
            <a:gdLst/>
            <a:ahLst/>
            <a:cxnLst/>
            <a:rect l="l" t="t" r="r" b="b"/>
            <a:pathLst>
              <a:path h="91439">
                <a:moveTo>
                  <a:pt x="0" y="0"/>
                </a:moveTo>
                <a:lnTo>
                  <a:pt x="0" y="91440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24" name="object 1824"/>
          <p:cNvSpPr/>
          <p:nvPr/>
        </p:nvSpPr>
        <p:spPr>
          <a:xfrm>
            <a:off x="3336174" y="3965171"/>
            <a:ext cx="62345" cy="0"/>
          </a:xfrm>
          <a:custGeom>
            <a:avLst/>
            <a:gdLst/>
            <a:ahLst/>
            <a:cxnLst/>
            <a:rect l="l" t="t" r="r" b="b"/>
            <a:pathLst>
              <a:path w="91439">
                <a:moveTo>
                  <a:pt x="0" y="0"/>
                </a:moveTo>
                <a:lnTo>
                  <a:pt x="91440" y="0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25" name="object 1825"/>
          <p:cNvSpPr/>
          <p:nvPr/>
        </p:nvSpPr>
        <p:spPr>
          <a:xfrm>
            <a:off x="3398520" y="3902826"/>
            <a:ext cx="0" cy="62345"/>
          </a:xfrm>
          <a:custGeom>
            <a:avLst/>
            <a:gdLst/>
            <a:ahLst/>
            <a:cxnLst/>
            <a:rect l="l" t="t" r="r" b="b"/>
            <a:pathLst>
              <a:path h="91439">
                <a:moveTo>
                  <a:pt x="0" y="91439"/>
                </a:moveTo>
                <a:lnTo>
                  <a:pt x="0" y="0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26" name="object 1826"/>
          <p:cNvSpPr/>
          <p:nvPr/>
        </p:nvSpPr>
        <p:spPr>
          <a:xfrm>
            <a:off x="3336174" y="3902825"/>
            <a:ext cx="62345" cy="0"/>
          </a:xfrm>
          <a:custGeom>
            <a:avLst/>
            <a:gdLst/>
            <a:ahLst/>
            <a:cxnLst/>
            <a:rect l="l" t="t" r="r" b="b"/>
            <a:pathLst>
              <a:path w="91439">
                <a:moveTo>
                  <a:pt x="91439" y="0"/>
                </a:moveTo>
                <a:lnTo>
                  <a:pt x="0" y="0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27" name="object 1827"/>
          <p:cNvSpPr/>
          <p:nvPr/>
        </p:nvSpPr>
        <p:spPr>
          <a:xfrm>
            <a:off x="3336174" y="3902826"/>
            <a:ext cx="0" cy="62345"/>
          </a:xfrm>
          <a:custGeom>
            <a:avLst/>
            <a:gdLst/>
            <a:ahLst/>
            <a:cxnLst/>
            <a:rect l="l" t="t" r="r" b="b"/>
            <a:pathLst>
              <a:path h="91439">
                <a:moveTo>
                  <a:pt x="0" y="0"/>
                </a:moveTo>
                <a:lnTo>
                  <a:pt x="0" y="91440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28" name="object 1828"/>
          <p:cNvSpPr/>
          <p:nvPr/>
        </p:nvSpPr>
        <p:spPr>
          <a:xfrm>
            <a:off x="3991841" y="3965171"/>
            <a:ext cx="25111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29" name="object 1829"/>
          <p:cNvSpPr/>
          <p:nvPr/>
        </p:nvSpPr>
        <p:spPr>
          <a:xfrm>
            <a:off x="3991841" y="3902825"/>
            <a:ext cx="25111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36575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30" name="object 1830"/>
          <p:cNvSpPr/>
          <p:nvPr/>
        </p:nvSpPr>
        <p:spPr>
          <a:xfrm>
            <a:off x="3991841" y="3902826"/>
            <a:ext cx="0" cy="62345"/>
          </a:xfrm>
          <a:custGeom>
            <a:avLst/>
            <a:gdLst/>
            <a:ahLst/>
            <a:cxnLst/>
            <a:rect l="l" t="t" r="r" b="b"/>
            <a:pathLst>
              <a:path h="91439">
                <a:moveTo>
                  <a:pt x="0" y="0"/>
                </a:moveTo>
                <a:lnTo>
                  <a:pt x="0" y="9144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31" name="object 1831"/>
          <p:cNvSpPr/>
          <p:nvPr/>
        </p:nvSpPr>
        <p:spPr>
          <a:xfrm>
            <a:off x="4030288" y="3965171"/>
            <a:ext cx="24245" cy="0"/>
          </a:xfrm>
          <a:custGeom>
            <a:avLst/>
            <a:gdLst/>
            <a:ahLst/>
            <a:cxnLst/>
            <a:rect l="l" t="t" r="r" b="b"/>
            <a:pathLst>
              <a:path w="35560">
                <a:moveTo>
                  <a:pt x="0" y="0"/>
                </a:moveTo>
                <a:lnTo>
                  <a:pt x="35052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32" name="object 1832"/>
          <p:cNvSpPr/>
          <p:nvPr/>
        </p:nvSpPr>
        <p:spPr>
          <a:xfrm>
            <a:off x="4054186" y="3902826"/>
            <a:ext cx="0" cy="62345"/>
          </a:xfrm>
          <a:custGeom>
            <a:avLst/>
            <a:gdLst/>
            <a:ahLst/>
            <a:cxnLst/>
            <a:rect l="l" t="t" r="r" b="b"/>
            <a:pathLst>
              <a:path h="91439">
                <a:moveTo>
                  <a:pt x="0" y="91439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33" name="object 1833"/>
          <p:cNvSpPr/>
          <p:nvPr/>
        </p:nvSpPr>
        <p:spPr>
          <a:xfrm>
            <a:off x="4030288" y="3902825"/>
            <a:ext cx="24245" cy="0"/>
          </a:xfrm>
          <a:custGeom>
            <a:avLst/>
            <a:gdLst/>
            <a:ahLst/>
            <a:cxnLst/>
            <a:rect l="l" t="t" r="r" b="b"/>
            <a:pathLst>
              <a:path w="35560">
                <a:moveTo>
                  <a:pt x="35051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34" name="object 1834"/>
          <p:cNvSpPr/>
          <p:nvPr/>
        </p:nvSpPr>
        <p:spPr>
          <a:xfrm>
            <a:off x="4647508" y="3965171"/>
            <a:ext cx="62345" cy="0"/>
          </a:xfrm>
          <a:custGeom>
            <a:avLst/>
            <a:gdLst/>
            <a:ahLst/>
            <a:cxnLst/>
            <a:rect l="l" t="t" r="r" b="b"/>
            <a:pathLst>
              <a:path w="91439">
                <a:moveTo>
                  <a:pt x="0" y="0"/>
                </a:moveTo>
                <a:lnTo>
                  <a:pt x="91440" y="0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35" name="object 1835"/>
          <p:cNvSpPr/>
          <p:nvPr/>
        </p:nvSpPr>
        <p:spPr>
          <a:xfrm>
            <a:off x="4709853" y="3902826"/>
            <a:ext cx="0" cy="62345"/>
          </a:xfrm>
          <a:custGeom>
            <a:avLst/>
            <a:gdLst/>
            <a:ahLst/>
            <a:cxnLst/>
            <a:rect l="l" t="t" r="r" b="b"/>
            <a:pathLst>
              <a:path h="91439">
                <a:moveTo>
                  <a:pt x="0" y="91439"/>
                </a:moveTo>
                <a:lnTo>
                  <a:pt x="0" y="0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36" name="object 1836"/>
          <p:cNvSpPr/>
          <p:nvPr/>
        </p:nvSpPr>
        <p:spPr>
          <a:xfrm>
            <a:off x="4647508" y="3902825"/>
            <a:ext cx="62345" cy="0"/>
          </a:xfrm>
          <a:custGeom>
            <a:avLst/>
            <a:gdLst/>
            <a:ahLst/>
            <a:cxnLst/>
            <a:rect l="l" t="t" r="r" b="b"/>
            <a:pathLst>
              <a:path w="91439">
                <a:moveTo>
                  <a:pt x="91439" y="0"/>
                </a:moveTo>
                <a:lnTo>
                  <a:pt x="0" y="0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37" name="object 1837"/>
          <p:cNvSpPr/>
          <p:nvPr/>
        </p:nvSpPr>
        <p:spPr>
          <a:xfrm>
            <a:off x="4647507" y="3902826"/>
            <a:ext cx="0" cy="62345"/>
          </a:xfrm>
          <a:custGeom>
            <a:avLst/>
            <a:gdLst/>
            <a:ahLst/>
            <a:cxnLst/>
            <a:rect l="l" t="t" r="r" b="b"/>
            <a:pathLst>
              <a:path h="91439">
                <a:moveTo>
                  <a:pt x="0" y="0"/>
                </a:moveTo>
                <a:lnTo>
                  <a:pt x="0" y="91440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38" name="object 1838"/>
          <p:cNvSpPr/>
          <p:nvPr/>
        </p:nvSpPr>
        <p:spPr>
          <a:xfrm>
            <a:off x="5303173" y="3965171"/>
            <a:ext cx="62345" cy="0"/>
          </a:xfrm>
          <a:custGeom>
            <a:avLst/>
            <a:gdLst/>
            <a:ahLst/>
            <a:cxnLst/>
            <a:rect l="l" t="t" r="r" b="b"/>
            <a:pathLst>
              <a:path w="91440">
                <a:moveTo>
                  <a:pt x="0" y="0"/>
                </a:moveTo>
                <a:lnTo>
                  <a:pt x="91440" y="0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39" name="object 1839"/>
          <p:cNvSpPr/>
          <p:nvPr/>
        </p:nvSpPr>
        <p:spPr>
          <a:xfrm>
            <a:off x="5365519" y="3902826"/>
            <a:ext cx="0" cy="62345"/>
          </a:xfrm>
          <a:custGeom>
            <a:avLst/>
            <a:gdLst/>
            <a:ahLst/>
            <a:cxnLst/>
            <a:rect l="l" t="t" r="r" b="b"/>
            <a:pathLst>
              <a:path h="91439">
                <a:moveTo>
                  <a:pt x="0" y="91439"/>
                </a:moveTo>
                <a:lnTo>
                  <a:pt x="0" y="0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40" name="object 1840"/>
          <p:cNvSpPr/>
          <p:nvPr/>
        </p:nvSpPr>
        <p:spPr>
          <a:xfrm>
            <a:off x="5303174" y="3902825"/>
            <a:ext cx="62345" cy="0"/>
          </a:xfrm>
          <a:custGeom>
            <a:avLst/>
            <a:gdLst/>
            <a:ahLst/>
            <a:cxnLst/>
            <a:rect l="l" t="t" r="r" b="b"/>
            <a:pathLst>
              <a:path w="91440">
                <a:moveTo>
                  <a:pt x="91440" y="0"/>
                </a:moveTo>
                <a:lnTo>
                  <a:pt x="0" y="0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41" name="object 1841"/>
          <p:cNvSpPr/>
          <p:nvPr/>
        </p:nvSpPr>
        <p:spPr>
          <a:xfrm>
            <a:off x="5303172" y="3902826"/>
            <a:ext cx="0" cy="62345"/>
          </a:xfrm>
          <a:custGeom>
            <a:avLst/>
            <a:gdLst/>
            <a:ahLst/>
            <a:cxnLst/>
            <a:rect l="l" t="t" r="r" b="b"/>
            <a:pathLst>
              <a:path h="91439">
                <a:moveTo>
                  <a:pt x="0" y="0"/>
                </a:moveTo>
                <a:lnTo>
                  <a:pt x="0" y="91440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42" name="object 1842"/>
          <p:cNvSpPr/>
          <p:nvPr/>
        </p:nvSpPr>
        <p:spPr>
          <a:xfrm>
            <a:off x="6128211" y="3965171"/>
            <a:ext cx="62345" cy="0"/>
          </a:xfrm>
          <a:custGeom>
            <a:avLst/>
            <a:gdLst/>
            <a:ahLst/>
            <a:cxnLst/>
            <a:rect l="l" t="t" r="r" b="b"/>
            <a:pathLst>
              <a:path w="91440">
                <a:moveTo>
                  <a:pt x="0" y="0"/>
                </a:moveTo>
                <a:lnTo>
                  <a:pt x="91440" y="0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43" name="object 1843"/>
          <p:cNvSpPr/>
          <p:nvPr/>
        </p:nvSpPr>
        <p:spPr>
          <a:xfrm>
            <a:off x="6190557" y="3902826"/>
            <a:ext cx="0" cy="62345"/>
          </a:xfrm>
          <a:custGeom>
            <a:avLst/>
            <a:gdLst/>
            <a:ahLst/>
            <a:cxnLst/>
            <a:rect l="l" t="t" r="r" b="b"/>
            <a:pathLst>
              <a:path h="91439">
                <a:moveTo>
                  <a:pt x="0" y="91439"/>
                </a:moveTo>
                <a:lnTo>
                  <a:pt x="0" y="0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44" name="object 1844"/>
          <p:cNvSpPr/>
          <p:nvPr/>
        </p:nvSpPr>
        <p:spPr>
          <a:xfrm>
            <a:off x="6128211" y="3902825"/>
            <a:ext cx="62345" cy="0"/>
          </a:xfrm>
          <a:custGeom>
            <a:avLst/>
            <a:gdLst/>
            <a:ahLst/>
            <a:cxnLst/>
            <a:rect l="l" t="t" r="r" b="b"/>
            <a:pathLst>
              <a:path w="91440">
                <a:moveTo>
                  <a:pt x="91440" y="0"/>
                </a:moveTo>
                <a:lnTo>
                  <a:pt x="0" y="0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45" name="object 1845"/>
          <p:cNvSpPr/>
          <p:nvPr/>
        </p:nvSpPr>
        <p:spPr>
          <a:xfrm>
            <a:off x="6128211" y="3902826"/>
            <a:ext cx="0" cy="62345"/>
          </a:xfrm>
          <a:custGeom>
            <a:avLst/>
            <a:gdLst/>
            <a:ahLst/>
            <a:cxnLst/>
            <a:rect l="l" t="t" r="r" b="b"/>
            <a:pathLst>
              <a:path h="91439">
                <a:moveTo>
                  <a:pt x="0" y="0"/>
                </a:moveTo>
                <a:lnTo>
                  <a:pt x="0" y="91440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46" name="object 1846"/>
          <p:cNvSpPr/>
          <p:nvPr/>
        </p:nvSpPr>
        <p:spPr>
          <a:xfrm>
            <a:off x="5958840" y="2966605"/>
            <a:ext cx="62345" cy="0"/>
          </a:xfrm>
          <a:custGeom>
            <a:avLst/>
            <a:gdLst/>
            <a:ahLst/>
            <a:cxnLst/>
            <a:rect l="l" t="t" r="r" b="b"/>
            <a:pathLst>
              <a:path w="91440">
                <a:moveTo>
                  <a:pt x="0" y="0"/>
                </a:moveTo>
                <a:lnTo>
                  <a:pt x="91440" y="0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47" name="object 1847"/>
          <p:cNvSpPr/>
          <p:nvPr/>
        </p:nvSpPr>
        <p:spPr>
          <a:xfrm>
            <a:off x="6021185" y="2904259"/>
            <a:ext cx="0" cy="62345"/>
          </a:xfrm>
          <a:custGeom>
            <a:avLst/>
            <a:gdLst/>
            <a:ahLst/>
            <a:cxnLst/>
            <a:rect l="l" t="t" r="r" b="b"/>
            <a:pathLst>
              <a:path h="91439">
                <a:moveTo>
                  <a:pt x="0" y="91439"/>
                </a:moveTo>
                <a:lnTo>
                  <a:pt x="0" y="0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48" name="object 1848"/>
          <p:cNvSpPr/>
          <p:nvPr/>
        </p:nvSpPr>
        <p:spPr>
          <a:xfrm>
            <a:off x="5958840" y="2904258"/>
            <a:ext cx="62345" cy="0"/>
          </a:xfrm>
          <a:custGeom>
            <a:avLst/>
            <a:gdLst/>
            <a:ahLst/>
            <a:cxnLst/>
            <a:rect l="l" t="t" r="r" b="b"/>
            <a:pathLst>
              <a:path w="91440">
                <a:moveTo>
                  <a:pt x="91440" y="0"/>
                </a:moveTo>
                <a:lnTo>
                  <a:pt x="0" y="0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49" name="object 1849"/>
          <p:cNvSpPr/>
          <p:nvPr/>
        </p:nvSpPr>
        <p:spPr>
          <a:xfrm>
            <a:off x="5958839" y="2904259"/>
            <a:ext cx="0" cy="62345"/>
          </a:xfrm>
          <a:custGeom>
            <a:avLst/>
            <a:gdLst/>
            <a:ahLst/>
            <a:cxnLst/>
            <a:rect l="l" t="t" r="r" b="b"/>
            <a:pathLst>
              <a:path h="91439">
                <a:moveTo>
                  <a:pt x="0" y="0"/>
                </a:moveTo>
                <a:lnTo>
                  <a:pt x="0" y="91440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50" name="object 1850"/>
          <p:cNvSpPr/>
          <p:nvPr/>
        </p:nvSpPr>
        <p:spPr>
          <a:xfrm>
            <a:off x="5958840" y="2592531"/>
            <a:ext cx="25111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51" name="object 1851"/>
          <p:cNvSpPr/>
          <p:nvPr/>
        </p:nvSpPr>
        <p:spPr>
          <a:xfrm>
            <a:off x="5972348" y="2529147"/>
            <a:ext cx="11690" cy="0"/>
          </a:xfrm>
          <a:custGeom>
            <a:avLst/>
            <a:gdLst/>
            <a:ahLst/>
            <a:cxnLst/>
            <a:rect l="l" t="t" r="r" b="b"/>
            <a:pathLst>
              <a:path w="17145">
                <a:moveTo>
                  <a:pt x="16764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52" name="object 1852"/>
          <p:cNvSpPr/>
          <p:nvPr/>
        </p:nvSpPr>
        <p:spPr>
          <a:xfrm>
            <a:off x="5958839" y="2529147"/>
            <a:ext cx="0" cy="63644"/>
          </a:xfrm>
          <a:custGeom>
            <a:avLst/>
            <a:gdLst/>
            <a:ahLst/>
            <a:cxnLst/>
            <a:rect l="l" t="t" r="r" b="b"/>
            <a:pathLst>
              <a:path h="93345">
                <a:moveTo>
                  <a:pt x="0" y="0"/>
                </a:moveTo>
                <a:lnTo>
                  <a:pt x="0" y="92964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53" name="object 1853"/>
          <p:cNvSpPr/>
          <p:nvPr/>
        </p:nvSpPr>
        <p:spPr>
          <a:xfrm>
            <a:off x="5996247" y="2529147"/>
            <a:ext cx="25111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36575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54" name="object 1854"/>
          <p:cNvSpPr/>
          <p:nvPr/>
        </p:nvSpPr>
        <p:spPr>
          <a:xfrm>
            <a:off x="6021185" y="2529146"/>
            <a:ext cx="0" cy="50223"/>
          </a:xfrm>
          <a:custGeom>
            <a:avLst/>
            <a:gdLst/>
            <a:ahLst/>
            <a:cxnLst/>
            <a:rect l="l" t="t" r="r" b="b"/>
            <a:pathLst>
              <a:path h="73660">
                <a:moveTo>
                  <a:pt x="0" y="73151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55" name="object 1855"/>
          <p:cNvSpPr/>
          <p:nvPr/>
        </p:nvSpPr>
        <p:spPr>
          <a:xfrm>
            <a:off x="6626975" y="2529147"/>
            <a:ext cx="50223" cy="0"/>
          </a:xfrm>
          <a:custGeom>
            <a:avLst/>
            <a:gdLst/>
            <a:ahLst/>
            <a:cxnLst/>
            <a:rect l="l" t="t" r="r" b="b"/>
            <a:pathLst>
              <a:path w="73659">
                <a:moveTo>
                  <a:pt x="73151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56" name="object 1856"/>
          <p:cNvSpPr/>
          <p:nvPr/>
        </p:nvSpPr>
        <p:spPr>
          <a:xfrm>
            <a:off x="6676852" y="2529146"/>
            <a:ext cx="0" cy="50223"/>
          </a:xfrm>
          <a:custGeom>
            <a:avLst/>
            <a:gdLst/>
            <a:ahLst/>
            <a:cxnLst/>
            <a:rect l="l" t="t" r="r" b="b"/>
            <a:pathLst>
              <a:path h="73660">
                <a:moveTo>
                  <a:pt x="0" y="73151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57" name="object 1857"/>
          <p:cNvSpPr/>
          <p:nvPr/>
        </p:nvSpPr>
        <p:spPr>
          <a:xfrm>
            <a:off x="7270172" y="2529146"/>
            <a:ext cx="0" cy="50223"/>
          </a:xfrm>
          <a:custGeom>
            <a:avLst/>
            <a:gdLst/>
            <a:ahLst/>
            <a:cxnLst/>
            <a:rect l="l" t="t" r="r" b="b"/>
            <a:pathLst>
              <a:path h="73660">
                <a:moveTo>
                  <a:pt x="0" y="0"/>
                </a:moveTo>
                <a:lnTo>
                  <a:pt x="0" y="73152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58" name="object 1858"/>
          <p:cNvSpPr/>
          <p:nvPr/>
        </p:nvSpPr>
        <p:spPr>
          <a:xfrm>
            <a:off x="7270172" y="2529147"/>
            <a:ext cx="25111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36575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59" name="object 1859"/>
          <p:cNvSpPr/>
          <p:nvPr/>
        </p:nvSpPr>
        <p:spPr>
          <a:xfrm>
            <a:off x="7307580" y="2529147"/>
            <a:ext cx="25111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36575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60" name="object 1860"/>
          <p:cNvSpPr/>
          <p:nvPr/>
        </p:nvSpPr>
        <p:spPr>
          <a:xfrm>
            <a:off x="7332518" y="2529146"/>
            <a:ext cx="0" cy="50223"/>
          </a:xfrm>
          <a:custGeom>
            <a:avLst/>
            <a:gdLst/>
            <a:ahLst/>
            <a:cxnLst/>
            <a:rect l="l" t="t" r="r" b="b"/>
            <a:pathLst>
              <a:path h="73660">
                <a:moveTo>
                  <a:pt x="0" y="73151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61" name="object 1861"/>
          <p:cNvSpPr/>
          <p:nvPr/>
        </p:nvSpPr>
        <p:spPr>
          <a:xfrm>
            <a:off x="8788284" y="2378478"/>
            <a:ext cx="10391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62" name="object 1862"/>
          <p:cNvSpPr/>
          <p:nvPr/>
        </p:nvSpPr>
        <p:spPr>
          <a:xfrm>
            <a:off x="8798674" y="2316134"/>
            <a:ext cx="0" cy="62345"/>
          </a:xfrm>
          <a:custGeom>
            <a:avLst/>
            <a:gdLst/>
            <a:ahLst/>
            <a:cxnLst/>
            <a:rect l="l" t="t" r="r" b="b"/>
            <a:pathLst>
              <a:path h="91439">
                <a:moveTo>
                  <a:pt x="0" y="9144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63" name="object 1863"/>
          <p:cNvSpPr/>
          <p:nvPr/>
        </p:nvSpPr>
        <p:spPr>
          <a:xfrm>
            <a:off x="8736330" y="2316134"/>
            <a:ext cx="62345" cy="0"/>
          </a:xfrm>
          <a:custGeom>
            <a:avLst/>
            <a:gdLst/>
            <a:ahLst/>
            <a:cxnLst/>
            <a:rect l="l" t="t" r="r" b="b"/>
            <a:pathLst>
              <a:path w="91440">
                <a:moveTo>
                  <a:pt x="91440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64" name="object 1864"/>
          <p:cNvSpPr/>
          <p:nvPr/>
        </p:nvSpPr>
        <p:spPr>
          <a:xfrm>
            <a:off x="8736329" y="2316134"/>
            <a:ext cx="0" cy="62345"/>
          </a:xfrm>
          <a:custGeom>
            <a:avLst/>
            <a:gdLst/>
            <a:ahLst/>
            <a:cxnLst/>
            <a:rect l="l" t="t" r="r" b="b"/>
            <a:pathLst>
              <a:path h="91439">
                <a:moveTo>
                  <a:pt x="0" y="0"/>
                </a:moveTo>
                <a:lnTo>
                  <a:pt x="0" y="9144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65" name="object 1865"/>
          <p:cNvSpPr/>
          <p:nvPr/>
        </p:nvSpPr>
        <p:spPr>
          <a:xfrm>
            <a:off x="9776459" y="2316134"/>
            <a:ext cx="0" cy="62345"/>
          </a:xfrm>
          <a:custGeom>
            <a:avLst/>
            <a:gdLst/>
            <a:ahLst/>
            <a:cxnLst/>
            <a:rect l="l" t="t" r="r" b="b"/>
            <a:pathLst>
              <a:path h="91439">
                <a:moveTo>
                  <a:pt x="0" y="9144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66" name="object 1866"/>
          <p:cNvSpPr/>
          <p:nvPr/>
        </p:nvSpPr>
        <p:spPr>
          <a:xfrm>
            <a:off x="9714113" y="2316134"/>
            <a:ext cx="62345" cy="0"/>
          </a:xfrm>
          <a:custGeom>
            <a:avLst/>
            <a:gdLst/>
            <a:ahLst/>
            <a:cxnLst/>
            <a:rect l="l" t="t" r="r" b="b"/>
            <a:pathLst>
              <a:path w="91440">
                <a:moveTo>
                  <a:pt x="91440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67" name="object 1867"/>
          <p:cNvSpPr/>
          <p:nvPr/>
        </p:nvSpPr>
        <p:spPr>
          <a:xfrm>
            <a:off x="9714114" y="2316134"/>
            <a:ext cx="0" cy="62345"/>
          </a:xfrm>
          <a:custGeom>
            <a:avLst/>
            <a:gdLst/>
            <a:ahLst/>
            <a:cxnLst/>
            <a:rect l="l" t="t" r="r" b="b"/>
            <a:pathLst>
              <a:path h="91439">
                <a:moveTo>
                  <a:pt x="0" y="0"/>
                </a:moveTo>
                <a:lnTo>
                  <a:pt x="0" y="9144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68" name="object 1868"/>
          <p:cNvSpPr/>
          <p:nvPr/>
        </p:nvSpPr>
        <p:spPr>
          <a:xfrm>
            <a:off x="9714114" y="3600449"/>
            <a:ext cx="62345" cy="0"/>
          </a:xfrm>
          <a:custGeom>
            <a:avLst/>
            <a:gdLst/>
            <a:ahLst/>
            <a:cxnLst/>
            <a:rect l="l" t="t" r="r" b="b"/>
            <a:pathLst>
              <a:path w="91440">
                <a:moveTo>
                  <a:pt x="0" y="0"/>
                </a:moveTo>
                <a:lnTo>
                  <a:pt x="91440" y="0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69" name="object 1869"/>
          <p:cNvSpPr/>
          <p:nvPr/>
        </p:nvSpPr>
        <p:spPr>
          <a:xfrm>
            <a:off x="9776459" y="3538105"/>
            <a:ext cx="0" cy="62345"/>
          </a:xfrm>
          <a:custGeom>
            <a:avLst/>
            <a:gdLst/>
            <a:ahLst/>
            <a:cxnLst/>
            <a:rect l="l" t="t" r="r" b="b"/>
            <a:pathLst>
              <a:path h="91439">
                <a:moveTo>
                  <a:pt x="0" y="91439"/>
                </a:moveTo>
                <a:lnTo>
                  <a:pt x="0" y="0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70" name="object 1870"/>
          <p:cNvSpPr/>
          <p:nvPr/>
        </p:nvSpPr>
        <p:spPr>
          <a:xfrm>
            <a:off x="9714113" y="3538105"/>
            <a:ext cx="62345" cy="0"/>
          </a:xfrm>
          <a:custGeom>
            <a:avLst/>
            <a:gdLst/>
            <a:ahLst/>
            <a:cxnLst/>
            <a:rect l="l" t="t" r="r" b="b"/>
            <a:pathLst>
              <a:path w="91440">
                <a:moveTo>
                  <a:pt x="91440" y="0"/>
                </a:moveTo>
                <a:lnTo>
                  <a:pt x="0" y="0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71" name="object 1871"/>
          <p:cNvSpPr/>
          <p:nvPr/>
        </p:nvSpPr>
        <p:spPr>
          <a:xfrm>
            <a:off x="9714114" y="3538105"/>
            <a:ext cx="0" cy="62345"/>
          </a:xfrm>
          <a:custGeom>
            <a:avLst/>
            <a:gdLst/>
            <a:ahLst/>
            <a:cxnLst/>
            <a:rect l="l" t="t" r="r" b="b"/>
            <a:pathLst>
              <a:path h="91439">
                <a:moveTo>
                  <a:pt x="0" y="0"/>
                </a:moveTo>
                <a:lnTo>
                  <a:pt x="0" y="91440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72" name="object 1872"/>
          <p:cNvSpPr/>
          <p:nvPr/>
        </p:nvSpPr>
        <p:spPr>
          <a:xfrm>
            <a:off x="9714114" y="2966605"/>
            <a:ext cx="62345" cy="0"/>
          </a:xfrm>
          <a:custGeom>
            <a:avLst/>
            <a:gdLst/>
            <a:ahLst/>
            <a:cxnLst/>
            <a:rect l="l" t="t" r="r" b="b"/>
            <a:pathLst>
              <a:path w="91440">
                <a:moveTo>
                  <a:pt x="0" y="0"/>
                </a:moveTo>
                <a:lnTo>
                  <a:pt x="91440" y="0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73" name="object 1873"/>
          <p:cNvSpPr/>
          <p:nvPr/>
        </p:nvSpPr>
        <p:spPr>
          <a:xfrm>
            <a:off x="9776459" y="2904259"/>
            <a:ext cx="0" cy="62345"/>
          </a:xfrm>
          <a:custGeom>
            <a:avLst/>
            <a:gdLst/>
            <a:ahLst/>
            <a:cxnLst/>
            <a:rect l="l" t="t" r="r" b="b"/>
            <a:pathLst>
              <a:path h="91439">
                <a:moveTo>
                  <a:pt x="0" y="91439"/>
                </a:moveTo>
                <a:lnTo>
                  <a:pt x="0" y="0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74" name="object 1874"/>
          <p:cNvSpPr/>
          <p:nvPr/>
        </p:nvSpPr>
        <p:spPr>
          <a:xfrm>
            <a:off x="9714113" y="2904258"/>
            <a:ext cx="62345" cy="0"/>
          </a:xfrm>
          <a:custGeom>
            <a:avLst/>
            <a:gdLst/>
            <a:ahLst/>
            <a:cxnLst/>
            <a:rect l="l" t="t" r="r" b="b"/>
            <a:pathLst>
              <a:path w="91440">
                <a:moveTo>
                  <a:pt x="91440" y="0"/>
                </a:moveTo>
                <a:lnTo>
                  <a:pt x="0" y="0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75" name="object 1875"/>
          <p:cNvSpPr/>
          <p:nvPr/>
        </p:nvSpPr>
        <p:spPr>
          <a:xfrm>
            <a:off x="9714114" y="2904259"/>
            <a:ext cx="0" cy="62345"/>
          </a:xfrm>
          <a:custGeom>
            <a:avLst/>
            <a:gdLst/>
            <a:ahLst/>
            <a:cxnLst/>
            <a:rect l="l" t="t" r="r" b="b"/>
            <a:pathLst>
              <a:path h="91439">
                <a:moveTo>
                  <a:pt x="0" y="0"/>
                </a:moveTo>
                <a:lnTo>
                  <a:pt x="0" y="91440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76" name="object 1876"/>
          <p:cNvSpPr/>
          <p:nvPr/>
        </p:nvSpPr>
        <p:spPr>
          <a:xfrm>
            <a:off x="8715548" y="2966605"/>
            <a:ext cx="62345" cy="0"/>
          </a:xfrm>
          <a:custGeom>
            <a:avLst/>
            <a:gdLst/>
            <a:ahLst/>
            <a:cxnLst/>
            <a:rect l="l" t="t" r="r" b="b"/>
            <a:pathLst>
              <a:path w="91440">
                <a:moveTo>
                  <a:pt x="0" y="0"/>
                </a:moveTo>
                <a:lnTo>
                  <a:pt x="9144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77" name="object 1877"/>
          <p:cNvSpPr/>
          <p:nvPr/>
        </p:nvSpPr>
        <p:spPr>
          <a:xfrm>
            <a:off x="8777893" y="2904259"/>
            <a:ext cx="0" cy="62345"/>
          </a:xfrm>
          <a:custGeom>
            <a:avLst/>
            <a:gdLst/>
            <a:ahLst/>
            <a:cxnLst/>
            <a:rect l="l" t="t" r="r" b="b"/>
            <a:pathLst>
              <a:path h="91439">
                <a:moveTo>
                  <a:pt x="0" y="91439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78" name="object 1878"/>
          <p:cNvSpPr/>
          <p:nvPr/>
        </p:nvSpPr>
        <p:spPr>
          <a:xfrm>
            <a:off x="8715548" y="2904258"/>
            <a:ext cx="62345" cy="0"/>
          </a:xfrm>
          <a:custGeom>
            <a:avLst/>
            <a:gdLst/>
            <a:ahLst/>
            <a:cxnLst/>
            <a:rect l="l" t="t" r="r" b="b"/>
            <a:pathLst>
              <a:path w="91440">
                <a:moveTo>
                  <a:pt x="9144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79" name="object 1879"/>
          <p:cNvSpPr/>
          <p:nvPr/>
        </p:nvSpPr>
        <p:spPr>
          <a:xfrm>
            <a:off x="8715548" y="2904259"/>
            <a:ext cx="0" cy="62345"/>
          </a:xfrm>
          <a:custGeom>
            <a:avLst/>
            <a:gdLst/>
            <a:ahLst/>
            <a:cxnLst/>
            <a:rect l="l" t="t" r="r" b="b"/>
            <a:pathLst>
              <a:path h="91439">
                <a:moveTo>
                  <a:pt x="0" y="0"/>
                </a:moveTo>
                <a:lnTo>
                  <a:pt x="0" y="9144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80" name="object 1880"/>
          <p:cNvSpPr/>
          <p:nvPr/>
        </p:nvSpPr>
        <p:spPr>
          <a:xfrm>
            <a:off x="8777893" y="3538105"/>
            <a:ext cx="0" cy="62345"/>
          </a:xfrm>
          <a:custGeom>
            <a:avLst/>
            <a:gdLst/>
            <a:ahLst/>
            <a:cxnLst/>
            <a:rect l="l" t="t" r="r" b="b"/>
            <a:pathLst>
              <a:path h="91439">
                <a:moveTo>
                  <a:pt x="0" y="91439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81" name="object 1881"/>
          <p:cNvSpPr/>
          <p:nvPr/>
        </p:nvSpPr>
        <p:spPr>
          <a:xfrm>
            <a:off x="8715548" y="3538105"/>
            <a:ext cx="62345" cy="0"/>
          </a:xfrm>
          <a:custGeom>
            <a:avLst/>
            <a:gdLst/>
            <a:ahLst/>
            <a:cxnLst/>
            <a:rect l="l" t="t" r="r" b="b"/>
            <a:pathLst>
              <a:path w="91440">
                <a:moveTo>
                  <a:pt x="91440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82" name="object 1882"/>
          <p:cNvSpPr/>
          <p:nvPr/>
        </p:nvSpPr>
        <p:spPr>
          <a:xfrm>
            <a:off x="8715548" y="4256116"/>
            <a:ext cx="62345" cy="0"/>
          </a:xfrm>
          <a:custGeom>
            <a:avLst/>
            <a:gdLst/>
            <a:ahLst/>
            <a:cxnLst/>
            <a:rect l="l" t="t" r="r" b="b"/>
            <a:pathLst>
              <a:path w="91440">
                <a:moveTo>
                  <a:pt x="0" y="0"/>
                </a:moveTo>
                <a:lnTo>
                  <a:pt x="9144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83" name="object 1883"/>
          <p:cNvSpPr/>
          <p:nvPr/>
        </p:nvSpPr>
        <p:spPr>
          <a:xfrm>
            <a:off x="8777893" y="4192732"/>
            <a:ext cx="0" cy="63644"/>
          </a:xfrm>
          <a:custGeom>
            <a:avLst/>
            <a:gdLst/>
            <a:ahLst/>
            <a:cxnLst/>
            <a:rect l="l" t="t" r="r" b="b"/>
            <a:pathLst>
              <a:path h="93345">
                <a:moveTo>
                  <a:pt x="0" y="92963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84" name="object 1884"/>
          <p:cNvSpPr/>
          <p:nvPr/>
        </p:nvSpPr>
        <p:spPr>
          <a:xfrm>
            <a:off x="8715548" y="4192732"/>
            <a:ext cx="62345" cy="0"/>
          </a:xfrm>
          <a:custGeom>
            <a:avLst/>
            <a:gdLst/>
            <a:ahLst/>
            <a:cxnLst/>
            <a:rect l="l" t="t" r="r" b="b"/>
            <a:pathLst>
              <a:path w="91440">
                <a:moveTo>
                  <a:pt x="91440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85" name="object 1885"/>
          <p:cNvSpPr/>
          <p:nvPr/>
        </p:nvSpPr>
        <p:spPr>
          <a:xfrm>
            <a:off x="9714114" y="4256116"/>
            <a:ext cx="62345" cy="0"/>
          </a:xfrm>
          <a:custGeom>
            <a:avLst/>
            <a:gdLst/>
            <a:ahLst/>
            <a:cxnLst/>
            <a:rect l="l" t="t" r="r" b="b"/>
            <a:pathLst>
              <a:path w="91440">
                <a:moveTo>
                  <a:pt x="0" y="0"/>
                </a:moveTo>
                <a:lnTo>
                  <a:pt x="91440" y="0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86" name="object 1886"/>
          <p:cNvSpPr/>
          <p:nvPr/>
        </p:nvSpPr>
        <p:spPr>
          <a:xfrm>
            <a:off x="9776459" y="4192732"/>
            <a:ext cx="0" cy="63644"/>
          </a:xfrm>
          <a:custGeom>
            <a:avLst/>
            <a:gdLst/>
            <a:ahLst/>
            <a:cxnLst/>
            <a:rect l="l" t="t" r="r" b="b"/>
            <a:pathLst>
              <a:path h="93345">
                <a:moveTo>
                  <a:pt x="0" y="92963"/>
                </a:moveTo>
                <a:lnTo>
                  <a:pt x="0" y="0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87" name="object 1887"/>
          <p:cNvSpPr/>
          <p:nvPr/>
        </p:nvSpPr>
        <p:spPr>
          <a:xfrm>
            <a:off x="9714113" y="4192732"/>
            <a:ext cx="62345" cy="0"/>
          </a:xfrm>
          <a:custGeom>
            <a:avLst/>
            <a:gdLst/>
            <a:ahLst/>
            <a:cxnLst/>
            <a:rect l="l" t="t" r="r" b="b"/>
            <a:pathLst>
              <a:path w="91440">
                <a:moveTo>
                  <a:pt x="91440" y="0"/>
                </a:moveTo>
                <a:lnTo>
                  <a:pt x="0" y="0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88" name="object 1888"/>
          <p:cNvSpPr/>
          <p:nvPr/>
        </p:nvSpPr>
        <p:spPr>
          <a:xfrm>
            <a:off x="9714114" y="4192732"/>
            <a:ext cx="0" cy="63644"/>
          </a:xfrm>
          <a:custGeom>
            <a:avLst/>
            <a:gdLst/>
            <a:ahLst/>
            <a:cxnLst/>
            <a:rect l="l" t="t" r="r" b="b"/>
            <a:pathLst>
              <a:path h="93345">
                <a:moveTo>
                  <a:pt x="0" y="0"/>
                </a:moveTo>
                <a:lnTo>
                  <a:pt x="0" y="92964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89" name="object 1889"/>
          <p:cNvSpPr/>
          <p:nvPr/>
        </p:nvSpPr>
        <p:spPr>
          <a:xfrm>
            <a:off x="9714114" y="4910742"/>
            <a:ext cx="62345" cy="0"/>
          </a:xfrm>
          <a:custGeom>
            <a:avLst/>
            <a:gdLst/>
            <a:ahLst/>
            <a:cxnLst/>
            <a:rect l="l" t="t" r="r" b="b"/>
            <a:pathLst>
              <a:path w="91440">
                <a:moveTo>
                  <a:pt x="0" y="0"/>
                </a:moveTo>
                <a:lnTo>
                  <a:pt x="91440" y="0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90" name="object 1890"/>
          <p:cNvSpPr/>
          <p:nvPr/>
        </p:nvSpPr>
        <p:spPr>
          <a:xfrm>
            <a:off x="9776459" y="4848398"/>
            <a:ext cx="0" cy="62345"/>
          </a:xfrm>
          <a:custGeom>
            <a:avLst/>
            <a:gdLst/>
            <a:ahLst/>
            <a:cxnLst/>
            <a:rect l="l" t="t" r="r" b="b"/>
            <a:pathLst>
              <a:path h="91440">
                <a:moveTo>
                  <a:pt x="0" y="91440"/>
                </a:moveTo>
                <a:lnTo>
                  <a:pt x="0" y="0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91" name="object 1891"/>
          <p:cNvSpPr/>
          <p:nvPr/>
        </p:nvSpPr>
        <p:spPr>
          <a:xfrm>
            <a:off x="9714113" y="4848398"/>
            <a:ext cx="62345" cy="0"/>
          </a:xfrm>
          <a:custGeom>
            <a:avLst/>
            <a:gdLst/>
            <a:ahLst/>
            <a:cxnLst/>
            <a:rect l="l" t="t" r="r" b="b"/>
            <a:pathLst>
              <a:path w="91440">
                <a:moveTo>
                  <a:pt x="91440" y="0"/>
                </a:moveTo>
                <a:lnTo>
                  <a:pt x="0" y="0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92" name="object 1892"/>
          <p:cNvSpPr/>
          <p:nvPr/>
        </p:nvSpPr>
        <p:spPr>
          <a:xfrm>
            <a:off x="9714114" y="4848398"/>
            <a:ext cx="0" cy="62345"/>
          </a:xfrm>
          <a:custGeom>
            <a:avLst/>
            <a:gdLst/>
            <a:ahLst/>
            <a:cxnLst/>
            <a:rect l="l" t="t" r="r" b="b"/>
            <a:pathLst>
              <a:path h="91440">
                <a:moveTo>
                  <a:pt x="0" y="0"/>
                </a:moveTo>
                <a:lnTo>
                  <a:pt x="0" y="91440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93" name="object 1893"/>
          <p:cNvSpPr/>
          <p:nvPr/>
        </p:nvSpPr>
        <p:spPr>
          <a:xfrm>
            <a:off x="8715548" y="4910742"/>
            <a:ext cx="62345" cy="0"/>
          </a:xfrm>
          <a:custGeom>
            <a:avLst/>
            <a:gdLst/>
            <a:ahLst/>
            <a:cxnLst/>
            <a:rect l="l" t="t" r="r" b="b"/>
            <a:pathLst>
              <a:path w="91440">
                <a:moveTo>
                  <a:pt x="0" y="0"/>
                </a:moveTo>
                <a:lnTo>
                  <a:pt x="9144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94" name="object 1894"/>
          <p:cNvSpPr/>
          <p:nvPr/>
        </p:nvSpPr>
        <p:spPr>
          <a:xfrm>
            <a:off x="8777893" y="4848398"/>
            <a:ext cx="0" cy="62345"/>
          </a:xfrm>
          <a:custGeom>
            <a:avLst/>
            <a:gdLst/>
            <a:ahLst/>
            <a:cxnLst/>
            <a:rect l="l" t="t" r="r" b="b"/>
            <a:pathLst>
              <a:path h="91440">
                <a:moveTo>
                  <a:pt x="0" y="9144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95" name="object 1895"/>
          <p:cNvSpPr/>
          <p:nvPr/>
        </p:nvSpPr>
        <p:spPr>
          <a:xfrm>
            <a:off x="8715548" y="4848398"/>
            <a:ext cx="62345" cy="0"/>
          </a:xfrm>
          <a:custGeom>
            <a:avLst/>
            <a:gdLst/>
            <a:ahLst/>
            <a:cxnLst/>
            <a:rect l="l" t="t" r="r" b="b"/>
            <a:pathLst>
              <a:path w="91440">
                <a:moveTo>
                  <a:pt x="91440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96" name="object 1896"/>
          <p:cNvSpPr/>
          <p:nvPr/>
        </p:nvSpPr>
        <p:spPr>
          <a:xfrm>
            <a:off x="8715548" y="5207922"/>
            <a:ext cx="62345" cy="0"/>
          </a:xfrm>
          <a:custGeom>
            <a:avLst/>
            <a:gdLst/>
            <a:ahLst/>
            <a:cxnLst/>
            <a:rect l="l" t="t" r="r" b="b"/>
            <a:pathLst>
              <a:path w="91440">
                <a:moveTo>
                  <a:pt x="0" y="0"/>
                </a:moveTo>
                <a:lnTo>
                  <a:pt x="91440" y="0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97" name="object 1897"/>
          <p:cNvSpPr/>
          <p:nvPr/>
        </p:nvSpPr>
        <p:spPr>
          <a:xfrm>
            <a:off x="8777893" y="5145578"/>
            <a:ext cx="0" cy="62345"/>
          </a:xfrm>
          <a:custGeom>
            <a:avLst/>
            <a:gdLst/>
            <a:ahLst/>
            <a:cxnLst/>
            <a:rect l="l" t="t" r="r" b="b"/>
            <a:pathLst>
              <a:path h="91440">
                <a:moveTo>
                  <a:pt x="0" y="91439"/>
                </a:moveTo>
                <a:lnTo>
                  <a:pt x="0" y="0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98" name="object 1898"/>
          <p:cNvSpPr/>
          <p:nvPr/>
        </p:nvSpPr>
        <p:spPr>
          <a:xfrm>
            <a:off x="8715548" y="5145578"/>
            <a:ext cx="62345" cy="0"/>
          </a:xfrm>
          <a:custGeom>
            <a:avLst/>
            <a:gdLst/>
            <a:ahLst/>
            <a:cxnLst/>
            <a:rect l="l" t="t" r="r" b="b"/>
            <a:pathLst>
              <a:path w="91440">
                <a:moveTo>
                  <a:pt x="91440" y="0"/>
                </a:moveTo>
                <a:lnTo>
                  <a:pt x="0" y="0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99" name="object 1899"/>
          <p:cNvSpPr/>
          <p:nvPr/>
        </p:nvSpPr>
        <p:spPr>
          <a:xfrm>
            <a:off x="8715548" y="5145578"/>
            <a:ext cx="0" cy="62345"/>
          </a:xfrm>
          <a:custGeom>
            <a:avLst/>
            <a:gdLst/>
            <a:ahLst/>
            <a:cxnLst/>
            <a:rect l="l" t="t" r="r" b="b"/>
            <a:pathLst>
              <a:path h="91440">
                <a:moveTo>
                  <a:pt x="0" y="0"/>
                </a:moveTo>
                <a:lnTo>
                  <a:pt x="0" y="91439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00" name="object 1900"/>
          <p:cNvSpPr/>
          <p:nvPr/>
        </p:nvSpPr>
        <p:spPr>
          <a:xfrm>
            <a:off x="9714114" y="5207922"/>
            <a:ext cx="62345" cy="0"/>
          </a:xfrm>
          <a:custGeom>
            <a:avLst/>
            <a:gdLst/>
            <a:ahLst/>
            <a:cxnLst/>
            <a:rect l="l" t="t" r="r" b="b"/>
            <a:pathLst>
              <a:path w="91440">
                <a:moveTo>
                  <a:pt x="0" y="0"/>
                </a:moveTo>
                <a:lnTo>
                  <a:pt x="91440" y="0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01" name="object 1901"/>
          <p:cNvSpPr/>
          <p:nvPr/>
        </p:nvSpPr>
        <p:spPr>
          <a:xfrm>
            <a:off x="9776459" y="5145578"/>
            <a:ext cx="0" cy="62345"/>
          </a:xfrm>
          <a:custGeom>
            <a:avLst/>
            <a:gdLst/>
            <a:ahLst/>
            <a:cxnLst/>
            <a:rect l="l" t="t" r="r" b="b"/>
            <a:pathLst>
              <a:path h="91440">
                <a:moveTo>
                  <a:pt x="0" y="91439"/>
                </a:moveTo>
                <a:lnTo>
                  <a:pt x="0" y="0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02" name="object 1902"/>
          <p:cNvSpPr/>
          <p:nvPr/>
        </p:nvSpPr>
        <p:spPr>
          <a:xfrm>
            <a:off x="9714113" y="5145578"/>
            <a:ext cx="62345" cy="0"/>
          </a:xfrm>
          <a:custGeom>
            <a:avLst/>
            <a:gdLst/>
            <a:ahLst/>
            <a:cxnLst/>
            <a:rect l="l" t="t" r="r" b="b"/>
            <a:pathLst>
              <a:path w="91440">
                <a:moveTo>
                  <a:pt x="91440" y="0"/>
                </a:moveTo>
                <a:lnTo>
                  <a:pt x="0" y="0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03" name="object 1903"/>
          <p:cNvSpPr/>
          <p:nvPr/>
        </p:nvSpPr>
        <p:spPr>
          <a:xfrm>
            <a:off x="9714114" y="5145578"/>
            <a:ext cx="0" cy="62345"/>
          </a:xfrm>
          <a:custGeom>
            <a:avLst/>
            <a:gdLst/>
            <a:ahLst/>
            <a:cxnLst/>
            <a:rect l="l" t="t" r="r" b="b"/>
            <a:pathLst>
              <a:path h="91440">
                <a:moveTo>
                  <a:pt x="0" y="0"/>
                </a:moveTo>
                <a:lnTo>
                  <a:pt x="0" y="91439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04" name="object 1904"/>
          <p:cNvSpPr/>
          <p:nvPr/>
        </p:nvSpPr>
        <p:spPr>
          <a:xfrm>
            <a:off x="6614505" y="2966605"/>
            <a:ext cx="62345" cy="0"/>
          </a:xfrm>
          <a:custGeom>
            <a:avLst/>
            <a:gdLst/>
            <a:ahLst/>
            <a:cxnLst/>
            <a:rect l="l" t="t" r="r" b="b"/>
            <a:pathLst>
              <a:path w="91440">
                <a:moveTo>
                  <a:pt x="0" y="0"/>
                </a:moveTo>
                <a:lnTo>
                  <a:pt x="91440" y="0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05" name="object 1905"/>
          <p:cNvSpPr/>
          <p:nvPr/>
        </p:nvSpPr>
        <p:spPr>
          <a:xfrm>
            <a:off x="6676852" y="2904259"/>
            <a:ext cx="0" cy="62345"/>
          </a:xfrm>
          <a:custGeom>
            <a:avLst/>
            <a:gdLst/>
            <a:ahLst/>
            <a:cxnLst/>
            <a:rect l="l" t="t" r="r" b="b"/>
            <a:pathLst>
              <a:path h="91439">
                <a:moveTo>
                  <a:pt x="0" y="91439"/>
                </a:moveTo>
                <a:lnTo>
                  <a:pt x="0" y="0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06" name="object 1906"/>
          <p:cNvSpPr/>
          <p:nvPr/>
        </p:nvSpPr>
        <p:spPr>
          <a:xfrm>
            <a:off x="6614507" y="2904258"/>
            <a:ext cx="62345" cy="0"/>
          </a:xfrm>
          <a:custGeom>
            <a:avLst/>
            <a:gdLst/>
            <a:ahLst/>
            <a:cxnLst/>
            <a:rect l="l" t="t" r="r" b="b"/>
            <a:pathLst>
              <a:path w="91440">
                <a:moveTo>
                  <a:pt x="91440" y="0"/>
                </a:moveTo>
                <a:lnTo>
                  <a:pt x="0" y="0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07" name="object 1907"/>
          <p:cNvSpPr/>
          <p:nvPr/>
        </p:nvSpPr>
        <p:spPr>
          <a:xfrm>
            <a:off x="6614505" y="2904259"/>
            <a:ext cx="0" cy="62345"/>
          </a:xfrm>
          <a:custGeom>
            <a:avLst/>
            <a:gdLst/>
            <a:ahLst/>
            <a:cxnLst/>
            <a:rect l="l" t="t" r="r" b="b"/>
            <a:pathLst>
              <a:path h="91439">
                <a:moveTo>
                  <a:pt x="0" y="0"/>
                </a:moveTo>
                <a:lnTo>
                  <a:pt x="0" y="91440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08" name="object 1908"/>
          <p:cNvSpPr/>
          <p:nvPr/>
        </p:nvSpPr>
        <p:spPr>
          <a:xfrm>
            <a:off x="7270172" y="2966605"/>
            <a:ext cx="62345" cy="0"/>
          </a:xfrm>
          <a:custGeom>
            <a:avLst/>
            <a:gdLst/>
            <a:ahLst/>
            <a:cxnLst/>
            <a:rect l="l" t="t" r="r" b="b"/>
            <a:pathLst>
              <a:path w="91440">
                <a:moveTo>
                  <a:pt x="0" y="0"/>
                </a:moveTo>
                <a:lnTo>
                  <a:pt x="91440" y="0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09" name="object 1909"/>
          <p:cNvSpPr/>
          <p:nvPr/>
        </p:nvSpPr>
        <p:spPr>
          <a:xfrm>
            <a:off x="7332518" y="2904259"/>
            <a:ext cx="0" cy="62345"/>
          </a:xfrm>
          <a:custGeom>
            <a:avLst/>
            <a:gdLst/>
            <a:ahLst/>
            <a:cxnLst/>
            <a:rect l="l" t="t" r="r" b="b"/>
            <a:pathLst>
              <a:path h="91439">
                <a:moveTo>
                  <a:pt x="0" y="91439"/>
                </a:moveTo>
                <a:lnTo>
                  <a:pt x="0" y="0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10" name="object 1910"/>
          <p:cNvSpPr/>
          <p:nvPr/>
        </p:nvSpPr>
        <p:spPr>
          <a:xfrm>
            <a:off x="7270172" y="2904258"/>
            <a:ext cx="62345" cy="0"/>
          </a:xfrm>
          <a:custGeom>
            <a:avLst/>
            <a:gdLst/>
            <a:ahLst/>
            <a:cxnLst/>
            <a:rect l="l" t="t" r="r" b="b"/>
            <a:pathLst>
              <a:path w="91440">
                <a:moveTo>
                  <a:pt x="91440" y="0"/>
                </a:moveTo>
                <a:lnTo>
                  <a:pt x="0" y="0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11" name="object 1911"/>
          <p:cNvSpPr/>
          <p:nvPr/>
        </p:nvSpPr>
        <p:spPr>
          <a:xfrm>
            <a:off x="7270172" y="2904259"/>
            <a:ext cx="0" cy="62345"/>
          </a:xfrm>
          <a:custGeom>
            <a:avLst/>
            <a:gdLst/>
            <a:ahLst/>
            <a:cxnLst/>
            <a:rect l="l" t="t" r="r" b="b"/>
            <a:pathLst>
              <a:path h="91439">
                <a:moveTo>
                  <a:pt x="0" y="0"/>
                </a:moveTo>
                <a:lnTo>
                  <a:pt x="0" y="91440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12" name="object 1912"/>
          <p:cNvSpPr/>
          <p:nvPr/>
        </p:nvSpPr>
        <p:spPr>
          <a:xfrm>
            <a:off x="4259926" y="1509799"/>
            <a:ext cx="92652" cy="0"/>
          </a:xfrm>
          <a:custGeom>
            <a:avLst/>
            <a:gdLst/>
            <a:ahLst/>
            <a:cxnLst/>
            <a:rect l="l" t="t" r="r" b="b"/>
            <a:pathLst>
              <a:path w="135889">
                <a:moveTo>
                  <a:pt x="0" y="0"/>
                </a:moveTo>
                <a:lnTo>
                  <a:pt x="13563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13" name="object 1913"/>
          <p:cNvSpPr/>
          <p:nvPr/>
        </p:nvSpPr>
        <p:spPr>
          <a:xfrm>
            <a:off x="4259926" y="1507720"/>
            <a:ext cx="92652" cy="0"/>
          </a:xfrm>
          <a:custGeom>
            <a:avLst/>
            <a:gdLst/>
            <a:ahLst/>
            <a:cxnLst/>
            <a:rect l="l" t="t" r="r" b="b"/>
            <a:pathLst>
              <a:path w="135889">
                <a:moveTo>
                  <a:pt x="13563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14" name="object 1914"/>
          <p:cNvSpPr/>
          <p:nvPr/>
        </p:nvSpPr>
        <p:spPr>
          <a:xfrm>
            <a:off x="4257848" y="1518112"/>
            <a:ext cx="87457" cy="0"/>
          </a:xfrm>
          <a:custGeom>
            <a:avLst/>
            <a:gdLst/>
            <a:ahLst/>
            <a:cxnLst/>
            <a:rect l="l" t="t" r="r" b="b"/>
            <a:pathLst>
              <a:path w="128270">
                <a:moveTo>
                  <a:pt x="12801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15" name="object 1915"/>
          <p:cNvSpPr/>
          <p:nvPr/>
        </p:nvSpPr>
        <p:spPr>
          <a:xfrm>
            <a:off x="4257848" y="1504603"/>
            <a:ext cx="92652" cy="0"/>
          </a:xfrm>
          <a:custGeom>
            <a:avLst/>
            <a:gdLst/>
            <a:ahLst/>
            <a:cxnLst/>
            <a:rect l="l" t="t" r="r" b="b"/>
            <a:pathLst>
              <a:path w="135889">
                <a:moveTo>
                  <a:pt x="0" y="0"/>
                </a:moveTo>
                <a:lnTo>
                  <a:pt x="13563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16" name="object 1916"/>
          <p:cNvSpPr/>
          <p:nvPr/>
        </p:nvSpPr>
        <p:spPr>
          <a:xfrm>
            <a:off x="4254730" y="1518112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17" name="object 1917"/>
          <p:cNvSpPr/>
          <p:nvPr/>
        </p:nvSpPr>
        <p:spPr>
          <a:xfrm>
            <a:off x="4259926" y="1504603"/>
            <a:ext cx="0" cy="13855"/>
          </a:xfrm>
          <a:custGeom>
            <a:avLst/>
            <a:gdLst/>
            <a:ahLst/>
            <a:cxnLst/>
            <a:rect l="l" t="t" r="r" b="b"/>
            <a:pathLst>
              <a:path h="20319">
                <a:moveTo>
                  <a:pt x="0" y="0"/>
                </a:moveTo>
                <a:lnTo>
                  <a:pt x="0" y="1981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18" name="object 1918"/>
          <p:cNvSpPr/>
          <p:nvPr/>
        </p:nvSpPr>
        <p:spPr>
          <a:xfrm>
            <a:off x="4254730" y="1504603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76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19" name="object 1919"/>
          <p:cNvSpPr/>
          <p:nvPr/>
        </p:nvSpPr>
        <p:spPr>
          <a:xfrm>
            <a:off x="4254731" y="1504603"/>
            <a:ext cx="0" cy="13855"/>
          </a:xfrm>
          <a:custGeom>
            <a:avLst/>
            <a:gdLst/>
            <a:ahLst/>
            <a:cxnLst/>
            <a:rect l="l" t="t" r="r" b="b"/>
            <a:pathLst>
              <a:path h="20319">
                <a:moveTo>
                  <a:pt x="0" y="0"/>
                </a:moveTo>
                <a:lnTo>
                  <a:pt x="0" y="1981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20" name="object 1920"/>
          <p:cNvSpPr/>
          <p:nvPr/>
        </p:nvSpPr>
        <p:spPr>
          <a:xfrm>
            <a:off x="5668932" y="2404456"/>
            <a:ext cx="0" cy="72736"/>
          </a:xfrm>
          <a:custGeom>
            <a:avLst/>
            <a:gdLst/>
            <a:ahLst/>
            <a:cxnLst/>
            <a:rect l="l" t="t" r="r" b="b"/>
            <a:pathLst>
              <a:path h="106679">
                <a:moveTo>
                  <a:pt x="0" y="10668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21" name="object 1921"/>
          <p:cNvSpPr/>
          <p:nvPr/>
        </p:nvSpPr>
        <p:spPr>
          <a:xfrm>
            <a:off x="5655424" y="2404456"/>
            <a:ext cx="13855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19811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22" name="object 1922"/>
          <p:cNvSpPr/>
          <p:nvPr/>
        </p:nvSpPr>
        <p:spPr>
          <a:xfrm>
            <a:off x="5655424" y="2404456"/>
            <a:ext cx="0" cy="72736"/>
          </a:xfrm>
          <a:custGeom>
            <a:avLst/>
            <a:gdLst/>
            <a:ahLst/>
            <a:cxnLst/>
            <a:rect l="l" t="t" r="r" b="b"/>
            <a:pathLst>
              <a:path h="106679">
                <a:moveTo>
                  <a:pt x="0" y="0"/>
                </a:moveTo>
                <a:lnTo>
                  <a:pt x="0" y="10668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23" name="object 1923"/>
          <p:cNvSpPr/>
          <p:nvPr/>
        </p:nvSpPr>
        <p:spPr>
          <a:xfrm>
            <a:off x="5668932" y="1518112"/>
            <a:ext cx="0" cy="782782"/>
          </a:xfrm>
          <a:custGeom>
            <a:avLst/>
            <a:gdLst/>
            <a:ahLst/>
            <a:cxnLst/>
            <a:rect l="l" t="t" r="r" b="b"/>
            <a:pathLst>
              <a:path h="1148079">
                <a:moveTo>
                  <a:pt x="0" y="1147572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24" name="object 1924"/>
          <p:cNvSpPr/>
          <p:nvPr/>
        </p:nvSpPr>
        <p:spPr>
          <a:xfrm>
            <a:off x="5655424" y="1518112"/>
            <a:ext cx="13855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19811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25" name="object 1925"/>
          <p:cNvSpPr/>
          <p:nvPr/>
        </p:nvSpPr>
        <p:spPr>
          <a:xfrm>
            <a:off x="5655424" y="1518112"/>
            <a:ext cx="0" cy="782782"/>
          </a:xfrm>
          <a:custGeom>
            <a:avLst/>
            <a:gdLst/>
            <a:ahLst/>
            <a:cxnLst/>
            <a:rect l="l" t="t" r="r" b="b"/>
            <a:pathLst>
              <a:path h="1148079">
                <a:moveTo>
                  <a:pt x="0" y="0"/>
                </a:moveTo>
                <a:lnTo>
                  <a:pt x="0" y="1147572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26" name="object 1926"/>
          <p:cNvSpPr/>
          <p:nvPr/>
        </p:nvSpPr>
        <p:spPr>
          <a:xfrm>
            <a:off x="5655424" y="2300547"/>
            <a:ext cx="13855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27" name="object 1927"/>
          <p:cNvSpPr/>
          <p:nvPr/>
        </p:nvSpPr>
        <p:spPr>
          <a:xfrm>
            <a:off x="2511136" y="2945823"/>
            <a:ext cx="0" cy="46759"/>
          </a:xfrm>
          <a:custGeom>
            <a:avLst/>
            <a:gdLst/>
            <a:ahLst/>
            <a:cxnLst/>
            <a:rect l="l" t="t" r="r" b="b"/>
            <a:pathLst>
              <a:path h="68579">
                <a:moveTo>
                  <a:pt x="0" y="6857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28" name="object 1928"/>
          <p:cNvSpPr/>
          <p:nvPr/>
        </p:nvSpPr>
        <p:spPr>
          <a:xfrm>
            <a:off x="2511137" y="2992582"/>
            <a:ext cx="5195" cy="0"/>
          </a:xfrm>
          <a:custGeom>
            <a:avLst/>
            <a:gdLst/>
            <a:ahLst/>
            <a:cxnLst/>
            <a:rect l="l" t="t" r="r" b="b"/>
            <a:pathLst>
              <a:path w="7619">
                <a:moveTo>
                  <a:pt x="761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29" name="object 1929"/>
          <p:cNvSpPr/>
          <p:nvPr/>
        </p:nvSpPr>
        <p:spPr>
          <a:xfrm>
            <a:off x="2516332" y="2945823"/>
            <a:ext cx="0" cy="46759"/>
          </a:xfrm>
          <a:custGeom>
            <a:avLst/>
            <a:gdLst/>
            <a:ahLst/>
            <a:cxnLst/>
            <a:rect l="l" t="t" r="r" b="b"/>
            <a:pathLst>
              <a:path h="68579">
                <a:moveTo>
                  <a:pt x="0" y="0"/>
                </a:moveTo>
                <a:lnTo>
                  <a:pt x="0" y="685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30" name="object 1930"/>
          <p:cNvSpPr/>
          <p:nvPr/>
        </p:nvSpPr>
        <p:spPr>
          <a:xfrm>
            <a:off x="2511137" y="2945823"/>
            <a:ext cx="5195" cy="0"/>
          </a:xfrm>
          <a:custGeom>
            <a:avLst/>
            <a:gdLst/>
            <a:ahLst/>
            <a:cxnLst/>
            <a:rect l="l" t="t" r="r" b="b"/>
            <a:pathLst>
              <a:path w="7619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31" name="object 1931"/>
          <p:cNvSpPr/>
          <p:nvPr/>
        </p:nvSpPr>
        <p:spPr>
          <a:xfrm>
            <a:off x="2511137" y="2992582"/>
            <a:ext cx="5195" cy="0"/>
          </a:xfrm>
          <a:custGeom>
            <a:avLst/>
            <a:gdLst/>
            <a:ahLst/>
            <a:cxnLst/>
            <a:rect l="l" t="t" r="r" b="b"/>
            <a:pathLst>
              <a:path w="7619">
                <a:moveTo>
                  <a:pt x="761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32" name="object 1932"/>
          <p:cNvSpPr/>
          <p:nvPr/>
        </p:nvSpPr>
        <p:spPr>
          <a:xfrm>
            <a:off x="2516332" y="2945823"/>
            <a:ext cx="0" cy="46759"/>
          </a:xfrm>
          <a:custGeom>
            <a:avLst/>
            <a:gdLst/>
            <a:ahLst/>
            <a:cxnLst/>
            <a:rect l="l" t="t" r="r" b="b"/>
            <a:pathLst>
              <a:path h="68579">
                <a:moveTo>
                  <a:pt x="0" y="0"/>
                </a:moveTo>
                <a:lnTo>
                  <a:pt x="0" y="685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33" name="object 1933"/>
          <p:cNvSpPr/>
          <p:nvPr/>
        </p:nvSpPr>
        <p:spPr>
          <a:xfrm>
            <a:off x="2511137" y="2945823"/>
            <a:ext cx="5195" cy="0"/>
          </a:xfrm>
          <a:custGeom>
            <a:avLst/>
            <a:gdLst/>
            <a:ahLst/>
            <a:cxnLst/>
            <a:rect l="l" t="t" r="r" b="b"/>
            <a:pathLst>
              <a:path w="7619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34" name="object 1934"/>
          <p:cNvSpPr/>
          <p:nvPr/>
        </p:nvSpPr>
        <p:spPr>
          <a:xfrm>
            <a:off x="2511136" y="2945823"/>
            <a:ext cx="0" cy="46759"/>
          </a:xfrm>
          <a:custGeom>
            <a:avLst/>
            <a:gdLst/>
            <a:ahLst/>
            <a:cxnLst/>
            <a:rect l="l" t="t" r="r" b="b"/>
            <a:pathLst>
              <a:path h="68579">
                <a:moveTo>
                  <a:pt x="0" y="6857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35" name="object 1935"/>
          <p:cNvSpPr/>
          <p:nvPr/>
        </p:nvSpPr>
        <p:spPr>
          <a:xfrm>
            <a:off x="2511136" y="2945823"/>
            <a:ext cx="19050" cy="4330"/>
          </a:xfrm>
          <a:custGeom>
            <a:avLst/>
            <a:gdLst/>
            <a:ahLst/>
            <a:cxnLst/>
            <a:rect l="l" t="t" r="r" b="b"/>
            <a:pathLst>
              <a:path w="27939" h="6350">
                <a:moveTo>
                  <a:pt x="0" y="0"/>
                </a:moveTo>
                <a:lnTo>
                  <a:pt x="27432" y="609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36" name="object 1936"/>
          <p:cNvSpPr/>
          <p:nvPr/>
        </p:nvSpPr>
        <p:spPr>
          <a:xfrm>
            <a:off x="2529840" y="2949978"/>
            <a:ext cx="15586" cy="10391"/>
          </a:xfrm>
          <a:custGeom>
            <a:avLst/>
            <a:gdLst/>
            <a:ahLst/>
            <a:cxnLst/>
            <a:rect l="l" t="t" r="r" b="b"/>
            <a:pathLst>
              <a:path w="22860" h="15239">
                <a:moveTo>
                  <a:pt x="0" y="0"/>
                </a:moveTo>
                <a:lnTo>
                  <a:pt x="22860" y="1524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37" name="object 1937"/>
          <p:cNvSpPr/>
          <p:nvPr/>
        </p:nvSpPr>
        <p:spPr>
          <a:xfrm>
            <a:off x="2545426" y="2960370"/>
            <a:ext cx="9525" cy="15586"/>
          </a:xfrm>
          <a:custGeom>
            <a:avLst/>
            <a:gdLst/>
            <a:ahLst/>
            <a:cxnLst/>
            <a:rect l="l" t="t" r="r" b="b"/>
            <a:pathLst>
              <a:path w="13969" h="22860">
                <a:moveTo>
                  <a:pt x="0" y="0"/>
                </a:moveTo>
                <a:lnTo>
                  <a:pt x="13716" y="2286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38" name="object 1938"/>
          <p:cNvSpPr/>
          <p:nvPr/>
        </p:nvSpPr>
        <p:spPr>
          <a:xfrm>
            <a:off x="2554777" y="2975956"/>
            <a:ext cx="3464" cy="19050"/>
          </a:xfrm>
          <a:custGeom>
            <a:avLst/>
            <a:gdLst/>
            <a:ahLst/>
            <a:cxnLst/>
            <a:rect l="l" t="t" r="r" b="b"/>
            <a:pathLst>
              <a:path w="5080" h="27939">
                <a:moveTo>
                  <a:pt x="0" y="0"/>
                </a:moveTo>
                <a:lnTo>
                  <a:pt x="4572" y="2743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39" name="object 1939"/>
          <p:cNvSpPr/>
          <p:nvPr/>
        </p:nvSpPr>
        <p:spPr>
          <a:xfrm>
            <a:off x="2647257" y="2899063"/>
            <a:ext cx="433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609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40" name="object 1940"/>
          <p:cNvSpPr/>
          <p:nvPr/>
        </p:nvSpPr>
        <p:spPr>
          <a:xfrm>
            <a:off x="2647257" y="2899063"/>
            <a:ext cx="0" cy="93518"/>
          </a:xfrm>
          <a:custGeom>
            <a:avLst/>
            <a:gdLst/>
            <a:ahLst/>
            <a:cxnLst/>
            <a:rect l="l" t="t" r="r" b="b"/>
            <a:pathLst>
              <a:path h="137160">
                <a:moveTo>
                  <a:pt x="0" y="0"/>
                </a:moveTo>
                <a:lnTo>
                  <a:pt x="0" y="13716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41" name="object 1941"/>
          <p:cNvSpPr/>
          <p:nvPr/>
        </p:nvSpPr>
        <p:spPr>
          <a:xfrm>
            <a:off x="2647257" y="2992582"/>
            <a:ext cx="433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42" name="object 1942"/>
          <p:cNvSpPr/>
          <p:nvPr/>
        </p:nvSpPr>
        <p:spPr>
          <a:xfrm>
            <a:off x="2651413" y="2899063"/>
            <a:ext cx="0" cy="93518"/>
          </a:xfrm>
          <a:custGeom>
            <a:avLst/>
            <a:gdLst/>
            <a:ahLst/>
            <a:cxnLst/>
            <a:rect l="l" t="t" r="r" b="b"/>
            <a:pathLst>
              <a:path h="137160">
                <a:moveTo>
                  <a:pt x="0" y="13716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43" name="object 1943"/>
          <p:cNvSpPr/>
          <p:nvPr/>
        </p:nvSpPr>
        <p:spPr>
          <a:xfrm>
            <a:off x="2647257" y="2992582"/>
            <a:ext cx="433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44" name="object 1944"/>
          <p:cNvSpPr/>
          <p:nvPr/>
        </p:nvSpPr>
        <p:spPr>
          <a:xfrm>
            <a:off x="2647257" y="2899063"/>
            <a:ext cx="0" cy="93518"/>
          </a:xfrm>
          <a:custGeom>
            <a:avLst/>
            <a:gdLst/>
            <a:ahLst/>
            <a:cxnLst/>
            <a:rect l="l" t="t" r="r" b="b"/>
            <a:pathLst>
              <a:path h="137160">
                <a:moveTo>
                  <a:pt x="0" y="0"/>
                </a:moveTo>
                <a:lnTo>
                  <a:pt x="0" y="13716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45" name="object 1945"/>
          <p:cNvSpPr/>
          <p:nvPr/>
        </p:nvSpPr>
        <p:spPr>
          <a:xfrm>
            <a:off x="2647257" y="2899063"/>
            <a:ext cx="433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609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46" name="object 1946"/>
          <p:cNvSpPr/>
          <p:nvPr/>
        </p:nvSpPr>
        <p:spPr>
          <a:xfrm>
            <a:off x="2651413" y="2899063"/>
            <a:ext cx="0" cy="93518"/>
          </a:xfrm>
          <a:custGeom>
            <a:avLst/>
            <a:gdLst/>
            <a:ahLst/>
            <a:cxnLst/>
            <a:rect l="l" t="t" r="r" b="b"/>
            <a:pathLst>
              <a:path h="137160">
                <a:moveTo>
                  <a:pt x="0" y="13716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47" name="object 1947"/>
          <p:cNvSpPr/>
          <p:nvPr/>
        </p:nvSpPr>
        <p:spPr>
          <a:xfrm>
            <a:off x="2627515" y="2899063"/>
            <a:ext cx="24245" cy="3464"/>
          </a:xfrm>
          <a:custGeom>
            <a:avLst/>
            <a:gdLst/>
            <a:ahLst/>
            <a:cxnLst/>
            <a:rect l="l" t="t" r="r" b="b"/>
            <a:pathLst>
              <a:path w="35560" h="5079">
                <a:moveTo>
                  <a:pt x="35051" y="0"/>
                </a:moveTo>
                <a:lnTo>
                  <a:pt x="0" y="4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48" name="object 1948"/>
          <p:cNvSpPr/>
          <p:nvPr/>
        </p:nvSpPr>
        <p:spPr>
          <a:xfrm>
            <a:off x="2604655" y="2902181"/>
            <a:ext cx="22947" cy="9525"/>
          </a:xfrm>
          <a:custGeom>
            <a:avLst/>
            <a:gdLst/>
            <a:ahLst/>
            <a:cxnLst/>
            <a:rect l="l" t="t" r="r" b="b"/>
            <a:pathLst>
              <a:path w="33655" h="13970">
                <a:moveTo>
                  <a:pt x="33527" y="0"/>
                </a:moveTo>
                <a:lnTo>
                  <a:pt x="0" y="1371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49" name="object 1949"/>
          <p:cNvSpPr/>
          <p:nvPr/>
        </p:nvSpPr>
        <p:spPr>
          <a:xfrm>
            <a:off x="2584912" y="2911532"/>
            <a:ext cx="19915" cy="15586"/>
          </a:xfrm>
          <a:custGeom>
            <a:avLst/>
            <a:gdLst/>
            <a:ahLst/>
            <a:cxnLst/>
            <a:rect l="l" t="t" r="r" b="b"/>
            <a:pathLst>
              <a:path w="29210" h="22860">
                <a:moveTo>
                  <a:pt x="28956" y="0"/>
                </a:moveTo>
                <a:lnTo>
                  <a:pt x="0" y="2286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50" name="object 1950"/>
          <p:cNvSpPr/>
          <p:nvPr/>
        </p:nvSpPr>
        <p:spPr>
          <a:xfrm>
            <a:off x="2570364" y="2927120"/>
            <a:ext cx="14720" cy="19915"/>
          </a:xfrm>
          <a:custGeom>
            <a:avLst/>
            <a:gdLst/>
            <a:ahLst/>
            <a:cxnLst/>
            <a:rect l="l" t="t" r="r" b="b"/>
            <a:pathLst>
              <a:path w="21589" h="29210">
                <a:moveTo>
                  <a:pt x="21336" y="0"/>
                </a:moveTo>
                <a:lnTo>
                  <a:pt x="0" y="2895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51" name="object 1951"/>
          <p:cNvSpPr/>
          <p:nvPr/>
        </p:nvSpPr>
        <p:spPr>
          <a:xfrm>
            <a:off x="2561012" y="2946862"/>
            <a:ext cx="9525" cy="24245"/>
          </a:xfrm>
          <a:custGeom>
            <a:avLst/>
            <a:gdLst/>
            <a:ahLst/>
            <a:cxnLst/>
            <a:rect l="l" t="t" r="r" b="b"/>
            <a:pathLst>
              <a:path w="13969" h="35560">
                <a:moveTo>
                  <a:pt x="13716" y="0"/>
                </a:moveTo>
                <a:lnTo>
                  <a:pt x="0" y="3505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52" name="object 1952"/>
          <p:cNvSpPr/>
          <p:nvPr/>
        </p:nvSpPr>
        <p:spPr>
          <a:xfrm>
            <a:off x="2557895" y="2970760"/>
            <a:ext cx="3464" cy="24245"/>
          </a:xfrm>
          <a:custGeom>
            <a:avLst/>
            <a:gdLst/>
            <a:ahLst/>
            <a:cxnLst/>
            <a:rect l="l" t="t" r="r" b="b"/>
            <a:pathLst>
              <a:path w="5080" h="35560">
                <a:moveTo>
                  <a:pt x="4572" y="0"/>
                </a:moveTo>
                <a:lnTo>
                  <a:pt x="0" y="3505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53" name="object 1953"/>
          <p:cNvSpPr/>
          <p:nvPr/>
        </p:nvSpPr>
        <p:spPr>
          <a:xfrm>
            <a:off x="2505940" y="3006090"/>
            <a:ext cx="5195" cy="0"/>
          </a:xfrm>
          <a:custGeom>
            <a:avLst/>
            <a:gdLst/>
            <a:ahLst/>
            <a:cxnLst/>
            <a:rect l="l" t="t" r="r" b="b"/>
            <a:pathLst>
              <a:path w="7619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54" name="object 1954"/>
          <p:cNvSpPr/>
          <p:nvPr/>
        </p:nvSpPr>
        <p:spPr>
          <a:xfrm>
            <a:off x="2511136" y="2992582"/>
            <a:ext cx="0" cy="13855"/>
          </a:xfrm>
          <a:custGeom>
            <a:avLst/>
            <a:gdLst/>
            <a:ahLst/>
            <a:cxnLst/>
            <a:rect l="l" t="t" r="r" b="b"/>
            <a:pathLst>
              <a:path h="20320">
                <a:moveTo>
                  <a:pt x="0" y="1981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55" name="object 1955"/>
          <p:cNvSpPr/>
          <p:nvPr/>
        </p:nvSpPr>
        <p:spPr>
          <a:xfrm>
            <a:off x="2505940" y="2992582"/>
            <a:ext cx="5195" cy="0"/>
          </a:xfrm>
          <a:custGeom>
            <a:avLst/>
            <a:gdLst/>
            <a:ahLst/>
            <a:cxnLst/>
            <a:rect l="l" t="t" r="r" b="b"/>
            <a:pathLst>
              <a:path w="7619">
                <a:moveTo>
                  <a:pt x="761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56" name="object 1956"/>
          <p:cNvSpPr/>
          <p:nvPr/>
        </p:nvSpPr>
        <p:spPr>
          <a:xfrm>
            <a:off x="2505940" y="2992582"/>
            <a:ext cx="0" cy="13855"/>
          </a:xfrm>
          <a:custGeom>
            <a:avLst/>
            <a:gdLst/>
            <a:ahLst/>
            <a:cxnLst/>
            <a:rect l="l" t="t" r="r" b="b"/>
            <a:pathLst>
              <a:path h="20320">
                <a:moveTo>
                  <a:pt x="0" y="0"/>
                </a:moveTo>
                <a:lnTo>
                  <a:pt x="0" y="1981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57" name="object 1957"/>
          <p:cNvSpPr/>
          <p:nvPr/>
        </p:nvSpPr>
        <p:spPr>
          <a:xfrm>
            <a:off x="2651413" y="3006090"/>
            <a:ext cx="5195" cy="0"/>
          </a:xfrm>
          <a:custGeom>
            <a:avLst/>
            <a:gdLst/>
            <a:ahLst/>
            <a:cxnLst/>
            <a:rect l="l" t="t" r="r" b="b"/>
            <a:pathLst>
              <a:path w="7619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58" name="object 1958"/>
          <p:cNvSpPr/>
          <p:nvPr/>
        </p:nvSpPr>
        <p:spPr>
          <a:xfrm>
            <a:off x="2656609" y="2992582"/>
            <a:ext cx="0" cy="13855"/>
          </a:xfrm>
          <a:custGeom>
            <a:avLst/>
            <a:gdLst/>
            <a:ahLst/>
            <a:cxnLst/>
            <a:rect l="l" t="t" r="r" b="b"/>
            <a:pathLst>
              <a:path h="20320">
                <a:moveTo>
                  <a:pt x="0" y="1981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59" name="object 1959"/>
          <p:cNvSpPr/>
          <p:nvPr/>
        </p:nvSpPr>
        <p:spPr>
          <a:xfrm>
            <a:off x="2651413" y="2992582"/>
            <a:ext cx="5195" cy="0"/>
          </a:xfrm>
          <a:custGeom>
            <a:avLst/>
            <a:gdLst/>
            <a:ahLst/>
            <a:cxnLst/>
            <a:rect l="l" t="t" r="r" b="b"/>
            <a:pathLst>
              <a:path w="7619">
                <a:moveTo>
                  <a:pt x="761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60" name="object 1960"/>
          <p:cNvSpPr/>
          <p:nvPr/>
        </p:nvSpPr>
        <p:spPr>
          <a:xfrm>
            <a:off x="2651413" y="2992582"/>
            <a:ext cx="0" cy="13855"/>
          </a:xfrm>
          <a:custGeom>
            <a:avLst/>
            <a:gdLst/>
            <a:ahLst/>
            <a:cxnLst/>
            <a:rect l="l" t="t" r="r" b="b"/>
            <a:pathLst>
              <a:path h="20320">
                <a:moveTo>
                  <a:pt x="0" y="0"/>
                </a:moveTo>
                <a:lnTo>
                  <a:pt x="0" y="1981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61" name="object 1961"/>
          <p:cNvSpPr/>
          <p:nvPr/>
        </p:nvSpPr>
        <p:spPr>
          <a:xfrm>
            <a:off x="3605298" y="2945823"/>
            <a:ext cx="433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609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62" name="object 1962"/>
          <p:cNvSpPr/>
          <p:nvPr/>
        </p:nvSpPr>
        <p:spPr>
          <a:xfrm>
            <a:off x="3605298" y="2945823"/>
            <a:ext cx="0" cy="46759"/>
          </a:xfrm>
          <a:custGeom>
            <a:avLst/>
            <a:gdLst/>
            <a:ahLst/>
            <a:cxnLst/>
            <a:rect l="l" t="t" r="r" b="b"/>
            <a:pathLst>
              <a:path h="68579">
                <a:moveTo>
                  <a:pt x="0" y="0"/>
                </a:moveTo>
                <a:lnTo>
                  <a:pt x="0" y="685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63" name="object 1963"/>
          <p:cNvSpPr/>
          <p:nvPr/>
        </p:nvSpPr>
        <p:spPr>
          <a:xfrm>
            <a:off x="3605298" y="2992582"/>
            <a:ext cx="433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64" name="object 1964"/>
          <p:cNvSpPr/>
          <p:nvPr/>
        </p:nvSpPr>
        <p:spPr>
          <a:xfrm>
            <a:off x="3609455" y="2945823"/>
            <a:ext cx="0" cy="46759"/>
          </a:xfrm>
          <a:custGeom>
            <a:avLst/>
            <a:gdLst/>
            <a:ahLst/>
            <a:cxnLst/>
            <a:rect l="l" t="t" r="r" b="b"/>
            <a:pathLst>
              <a:path h="68579">
                <a:moveTo>
                  <a:pt x="0" y="6857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65" name="object 1965"/>
          <p:cNvSpPr/>
          <p:nvPr/>
        </p:nvSpPr>
        <p:spPr>
          <a:xfrm>
            <a:off x="3605298" y="2992582"/>
            <a:ext cx="433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66" name="object 1966"/>
          <p:cNvSpPr/>
          <p:nvPr/>
        </p:nvSpPr>
        <p:spPr>
          <a:xfrm>
            <a:off x="3605298" y="2945823"/>
            <a:ext cx="0" cy="46759"/>
          </a:xfrm>
          <a:custGeom>
            <a:avLst/>
            <a:gdLst/>
            <a:ahLst/>
            <a:cxnLst/>
            <a:rect l="l" t="t" r="r" b="b"/>
            <a:pathLst>
              <a:path h="68579">
                <a:moveTo>
                  <a:pt x="0" y="0"/>
                </a:moveTo>
                <a:lnTo>
                  <a:pt x="0" y="685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67" name="object 1967"/>
          <p:cNvSpPr/>
          <p:nvPr/>
        </p:nvSpPr>
        <p:spPr>
          <a:xfrm>
            <a:off x="3605298" y="2945823"/>
            <a:ext cx="433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609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68" name="object 1968"/>
          <p:cNvSpPr/>
          <p:nvPr/>
        </p:nvSpPr>
        <p:spPr>
          <a:xfrm>
            <a:off x="3609455" y="2945823"/>
            <a:ext cx="0" cy="46759"/>
          </a:xfrm>
          <a:custGeom>
            <a:avLst/>
            <a:gdLst/>
            <a:ahLst/>
            <a:cxnLst/>
            <a:rect l="l" t="t" r="r" b="b"/>
            <a:pathLst>
              <a:path h="68579">
                <a:moveTo>
                  <a:pt x="0" y="6857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69" name="object 1969"/>
          <p:cNvSpPr/>
          <p:nvPr/>
        </p:nvSpPr>
        <p:spPr>
          <a:xfrm>
            <a:off x="3591790" y="2945823"/>
            <a:ext cx="17750" cy="4330"/>
          </a:xfrm>
          <a:custGeom>
            <a:avLst/>
            <a:gdLst/>
            <a:ahLst/>
            <a:cxnLst/>
            <a:rect l="l" t="t" r="r" b="b"/>
            <a:pathLst>
              <a:path w="26035" h="6350">
                <a:moveTo>
                  <a:pt x="25908" y="0"/>
                </a:moveTo>
                <a:lnTo>
                  <a:pt x="0" y="609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70" name="object 1970"/>
          <p:cNvSpPr/>
          <p:nvPr/>
        </p:nvSpPr>
        <p:spPr>
          <a:xfrm>
            <a:off x="3576205" y="2949978"/>
            <a:ext cx="15586" cy="10391"/>
          </a:xfrm>
          <a:custGeom>
            <a:avLst/>
            <a:gdLst/>
            <a:ahLst/>
            <a:cxnLst/>
            <a:rect l="l" t="t" r="r" b="b"/>
            <a:pathLst>
              <a:path w="22860" h="15239">
                <a:moveTo>
                  <a:pt x="22860" y="0"/>
                </a:moveTo>
                <a:lnTo>
                  <a:pt x="0" y="1524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71" name="object 1971"/>
          <p:cNvSpPr/>
          <p:nvPr/>
        </p:nvSpPr>
        <p:spPr>
          <a:xfrm>
            <a:off x="3565813" y="2960370"/>
            <a:ext cx="10391" cy="15586"/>
          </a:xfrm>
          <a:custGeom>
            <a:avLst/>
            <a:gdLst/>
            <a:ahLst/>
            <a:cxnLst/>
            <a:rect l="l" t="t" r="r" b="b"/>
            <a:pathLst>
              <a:path w="15239" h="22860">
                <a:moveTo>
                  <a:pt x="15239" y="0"/>
                </a:moveTo>
                <a:lnTo>
                  <a:pt x="0" y="2286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72" name="object 1972"/>
          <p:cNvSpPr/>
          <p:nvPr/>
        </p:nvSpPr>
        <p:spPr>
          <a:xfrm>
            <a:off x="3562696" y="2975956"/>
            <a:ext cx="3464" cy="19050"/>
          </a:xfrm>
          <a:custGeom>
            <a:avLst/>
            <a:gdLst/>
            <a:ahLst/>
            <a:cxnLst/>
            <a:rect l="l" t="t" r="r" b="b"/>
            <a:pathLst>
              <a:path w="5079" h="27939">
                <a:moveTo>
                  <a:pt x="4572" y="0"/>
                </a:moveTo>
                <a:lnTo>
                  <a:pt x="0" y="2743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73" name="object 1973"/>
          <p:cNvSpPr/>
          <p:nvPr/>
        </p:nvSpPr>
        <p:spPr>
          <a:xfrm>
            <a:off x="3469178" y="2899063"/>
            <a:ext cx="0" cy="93518"/>
          </a:xfrm>
          <a:custGeom>
            <a:avLst/>
            <a:gdLst/>
            <a:ahLst/>
            <a:cxnLst/>
            <a:rect l="l" t="t" r="r" b="b"/>
            <a:pathLst>
              <a:path h="137160">
                <a:moveTo>
                  <a:pt x="0" y="13716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74" name="object 1974"/>
          <p:cNvSpPr/>
          <p:nvPr/>
        </p:nvSpPr>
        <p:spPr>
          <a:xfrm>
            <a:off x="3469178" y="2992582"/>
            <a:ext cx="433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609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75" name="object 1975"/>
          <p:cNvSpPr/>
          <p:nvPr/>
        </p:nvSpPr>
        <p:spPr>
          <a:xfrm>
            <a:off x="3473334" y="2899063"/>
            <a:ext cx="0" cy="93518"/>
          </a:xfrm>
          <a:custGeom>
            <a:avLst/>
            <a:gdLst/>
            <a:ahLst/>
            <a:cxnLst/>
            <a:rect l="l" t="t" r="r" b="b"/>
            <a:pathLst>
              <a:path h="137160">
                <a:moveTo>
                  <a:pt x="0" y="0"/>
                </a:moveTo>
                <a:lnTo>
                  <a:pt x="0" y="13716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76" name="object 1976"/>
          <p:cNvSpPr/>
          <p:nvPr/>
        </p:nvSpPr>
        <p:spPr>
          <a:xfrm>
            <a:off x="3469178" y="2899063"/>
            <a:ext cx="433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77" name="object 1977"/>
          <p:cNvSpPr/>
          <p:nvPr/>
        </p:nvSpPr>
        <p:spPr>
          <a:xfrm>
            <a:off x="3469178" y="2992582"/>
            <a:ext cx="433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609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78" name="object 1978"/>
          <p:cNvSpPr/>
          <p:nvPr/>
        </p:nvSpPr>
        <p:spPr>
          <a:xfrm>
            <a:off x="3473334" y="2899063"/>
            <a:ext cx="0" cy="93518"/>
          </a:xfrm>
          <a:custGeom>
            <a:avLst/>
            <a:gdLst/>
            <a:ahLst/>
            <a:cxnLst/>
            <a:rect l="l" t="t" r="r" b="b"/>
            <a:pathLst>
              <a:path h="137160">
                <a:moveTo>
                  <a:pt x="0" y="0"/>
                </a:moveTo>
                <a:lnTo>
                  <a:pt x="0" y="13716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79" name="object 1979"/>
          <p:cNvSpPr/>
          <p:nvPr/>
        </p:nvSpPr>
        <p:spPr>
          <a:xfrm>
            <a:off x="3469178" y="2899063"/>
            <a:ext cx="433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80" name="object 1980"/>
          <p:cNvSpPr/>
          <p:nvPr/>
        </p:nvSpPr>
        <p:spPr>
          <a:xfrm>
            <a:off x="3469178" y="2899063"/>
            <a:ext cx="0" cy="93518"/>
          </a:xfrm>
          <a:custGeom>
            <a:avLst/>
            <a:gdLst/>
            <a:ahLst/>
            <a:cxnLst/>
            <a:rect l="l" t="t" r="r" b="b"/>
            <a:pathLst>
              <a:path h="137160">
                <a:moveTo>
                  <a:pt x="0" y="13716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81" name="object 1981"/>
          <p:cNvSpPr/>
          <p:nvPr/>
        </p:nvSpPr>
        <p:spPr>
          <a:xfrm>
            <a:off x="3469178" y="2899063"/>
            <a:ext cx="25111" cy="3464"/>
          </a:xfrm>
          <a:custGeom>
            <a:avLst/>
            <a:gdLst/>
            <a:ahLst/>
            <a:cxnLst/>
            <a:rect l="l" t="t" r="r" b="b"/>
            <a:pathLst>
              <a:path w="36829" h="5079">
                <a:moveTo>
                  <a:pt x="0" y="0"/>
                </a:moveTo>
                <a:lnTo>
                  <a:pt x="36576" y="4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82" name="object 1982"/>
          <p:cNvSpPr/>
          <p:nvPr/>
        </p:nvSpPr>
        <p:spPr>
          <a:xfrm>
            <a:off x="3494116" y="2902181"/>
            <a:ext cx="22947" cy="9525"/>
          </a:xfrm>
          <a:custGeom>
            <a:avLst/>
            <a:gdLst/>
            <a:ahLst/>
            <a:cxnLst/>
            <a:rect l="l" t="t" r="r" b="b"/>
            <a:pathLst>
              <a:path w="33654" h="13970">
                <a:moveTo>
                  <a:pt x="0" y="0"/>
                </a:moveTo>
                <a:lnTo>
                  <a:pt x="33528" y="1371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83" name="object 1983"/>
          <p:cNvSpPr/>
          <p:nvPr/>
        </p:nvSpPr>
        <p:spPr>
          <a:xfrm>
            <a:off x="3516977" y="2911532"/>
            <a:ext cx="19915" cy="15586"/>
          </a:xfrm>
          <a:custGeom>
            <a:avLst/>
            <a:gdLst/>
            <a:ahLst/>
            <a:cxnLst/>
            <a:rect l="l" t="t" r="r" b="b"/>
            <a:pathLst>
              <a:path w="29210" h="22860">
                <a:moveTo>
                  <a:pt x="0" y="0"/>
                </a:moveTo>
                <a:lnTo>
                  <a:pt x="28956" y="2286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84" name="object 1984"/>
          <p:cNvSpPr/>
          <p:nvPr/>
        </p:nvSpPr>
        <p:spPr>
          <a:xfrm>
            <a:off x="3536719" y="2927120"/>
            <a:ext cx="14720" cy="19915"/>
          </a:xfrm>
          <a:custGeom>
            <a:avLst/>
            <a:gdLst/>
            <a:ahLst/>
            <a:cxnLst/>
            <a:rect l="l" t="t" r="r" b="b"/>
            <a:pathLst>
              <a:path w="21589" h="29210">
                <a:moveTo>
                  <a:pt x="0" y="0"/>
                </a:moveTo>
                <a:lnTo>
                  <a:pt x="21336" y="2895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85" name="object 1985"/>
          <p:cNvSpPr/>
          <p:nvPr/>
        </p:nvSpPr>
        <p:spPr>
          <a:xfrm>
            <a:off x="3551266" y="2946862"/>
            <a:ext cx="9525" cy="24245"/>
          </a:xfrm>
          <a:custGeom>
            <a:avLst/>
            <a:gdLst/>
            <a:ahLst/>
            <a:cxnLst/>
            <a:rect l="l" t="t" r="r" b="b"/>
            <a:pathLst>
              <a:path w="13970" h="35560">
                <a:moveTo>
                  <a:pt x="0" y="0"/>
                </a:moveTo>
                <a:lnTo>
                  <a:pt x="13716" y="3505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86" name="object 1986"/>
          <p:cNvSpPr/>
          <p:nvPr/>
        </p:nvSpPr>
        <p:spPr>
          <a:xfrm>
            <a:off x="3560618" y="2970760"/>
            <a:ext cx="2165" cy="24245"/>
          </a:xfrm>
          <a:custGeom>
            <a:avLst/>
            <a:gdLst/>
            <a:ahLst/>
            <a:cxnLst/>
            <a:rect l="l" t="t" r="r" b="b"/>
            <a:pathLst>
              <a:path w="3175" h="35560">
                <a:moveTo>
                  <a:pt x="0" y="0"/>
                </a:moveTo>
                <a:lnTo>
                  <a:pt x="3048" y="3505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87" name="object 1987"/>
          <p:cNvSpPr/>
          <p:nvPr/>
        </p:nvSpPr>
        <p:spPr>
          <a:xfrm>
            <a:off x="3469178" y="2992582"/>
            <a:ext cx="0" cy="13855"/>
          </a:xfrm>
          <a:custGeom>
            <a:avLst/>
            <a:gdLst/>
            <a:ahLst/>
            <a:cxnLst/>
            <a:rect l="l" t="t" r="r" b="b"/>
            <a:pathLst>
              <a:path h="20320">
                <a:moveTo>
                  <a:pt x="0" y="0"/>
                </a:moveTo>
                <a:lnTo>
                  <a:pt x="0" y="1981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88" name="object 1988"/>
          <p:cNvSpPr/>
          <p:nvPr/>
        </p:nvSpPr>
        <p:spPr>
          <a:xfrm>
            <a:off x="3463983" y="2992582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89" name="object 1989"/>
          <p:cNvSpPr/>
          <p:nvPr/>
        </p:nvSpPr>
        <p:spPr>
          <a:xfrm>
            <a:off x="3463983" y="2992582"/>
            <a:ext cx="0" cy="13855"/>
          </a:xfrm>
          <a:custGeom>
            <a:avLst/>
            <a:gdLst/>
            <a:ahLst/>
            <a:cxnLst/>
            <a:rect l="l" t="t" r="r" b="b"/>
            <a:pathLst>
              <a:path h="20320">
                <a:moveTo>
                  <a:pt x="0" y="1981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90" name="object 1990"/>
          <p:cNvSpPr/>
          <p:nvPr/>
        </p:nvSpPr>
        <p:spPr>
          <a:xfrm>
            <a:off x="3463983" y="3006090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76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91" name="object 1991"/>
          <p:cNvSpPr/>
          <p:nvPr/>
        </p:nvSpPr>
        <p:spPr>
          <a:xfrm>
            <a:off x="3614651" y="2992582"/>
            <a:ext cx="0" cy="13855"/>
          </a:xfrm>
          <a:custGeom>
            <a:avLst/>
            <a:gdLst/>
            <a:ahLst/>
            <a:cxnLst/>
            <a:rect l="l" t="t" r="r" b="b"/>
            <a:pathLst>
              <a:path h="20320">
                <a:moveTo>
                  <a:pt x="0" y="0"/>
                </a:moveTo>
                <a:lnTo>
                  <a:pt x="0" y="1981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92" name="object 1992"/>
          <p:cNvSpPr/>
          <p:nvPr/>
        </p:nvSpPr>
        <p:spPr>
          <a:xfrm>
            <a:off x="3609455" y="2992582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93" name="object 1993"/>
          <p:cNvSpPr/>
          <p:nvPr/>
        </p:nvSpPr>
        <p:spPr>
          <a:xfrm>
            <a:off x="3609455" y="2992582"/>
            <a:ext cx="0" cy="13855"/>
          </a:xfrm>
          <a:custGeom>
            <a:avLst/>
            <a:gdLst/>
            <a:ahLst/>
            <a:cxnLst/>
            <a:rect l="l" t="t" r="r" b="b"/>
            <a:pathLst>
              <a:path h="20320">
                <a:moveTo>
                  <a:pt x="0" y="1981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94" name="object 1994"/>
          <p:cNvSpPr/>
          <p:nvPr/>
        </p:nvSpPr>
        <p:spPr>
          <a:xfrm>
            <a:off x="3609455" y="3006090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76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95" name="object 1995"/>
          <p:cNvSpPr/>
          <p:nvPr/>
        </p:nvSpPr>
        <p:spPr>
          <a:xfrm>
            <a:off x="4436571" y="2945823"/>
            <a:ext cx="0" cy="46759"/>
          </a:xfrm>
          <a:custGeom>
            <a:avLst/>
            <a:gdLst/>
            <a:ahLst/>
            <a:cxnLst/>
            <a:rect l="l" t="t" r="r" b="b"/>
            <a:pathLst>
              <a:path h="68579">
                <a:moveTo>
                  <a:pt x="0" y="6857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96" name="object 1996"/>
          <p:cNvSpPr/>
          <p:nvPr/>
        </p:nvSpPr>
        <p:spPr>
          <a:xfrm>
            <a:off x="4436571" y="2992582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76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97" name="object 1997"/>
          <p:cNvSpPr/>
          <p:nvPr/>
        </p:nvSpPr>
        <p:spPr>
          <a:xfrm>
            <a:off x="4441767" y="2945823"/>
            <a:ext cx="0" cy="46759"/>
          </a:xfrm>
          <a:custGeom>
            <a:avLst/>
            <a:gdLst/>
            <a:ahLst/>
            <a:cxnLst/>
            <a:rect l="l" t="t" r="r" b="b"/>
            <a:pathLst>
              <a:path h="68579">
                <a:moveTo>
                  <a:pt x="0" y="0"/>
                </a:moveTo>
                <a:lnTo>
                  <a:pt x="0" y="685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98" name="object 1998"/>
          <p:cNvSpPr/>
          <p:nvPr/>
        </p:nvSpPr>
        <p:spPr>
          <a:xfrm>
            <a:off x="4436571" y="2945823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99" name="object 1999"/>
          <p:cNvSpPr/>
          <p:nvPr/>
        </p:nvSpPr>
        <p:spPr>
          <a:xfrm>
            <a:off x="4436571" y="2992582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76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00" name="object 2000"/>
          <p:cNvSpPr/>
          <p:nvPr/>
        </p:nvSpPr>
        <p:spPr>
          <a:xfrm>
            <a:off x="4441767" y="2945823"/>
            <a:ext cx="0" cy="46759"/>
          </a:xfrm>
          <a:custGeom>
            <a:avLst/>
            <a:gdLst/>
            <a:ahLst/>
            <a:cxnLst/>
            <a:rect l="l" t="t" r="r" b="b"/>
            <a:pathLst>
              <a:path h="68579">
                <a:moveTo>
                  <a:pt x="0" y="0"/>
                </a:moveTo>
                <a:lnTo>
                  <a:pt x="0" y="685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01" name="object 2001"/>
          <p:cNvSpPr/>
          <p:nvPr/>
        </p:nvSpPr>
        <p:spPr>
          <a:xfrm>
            <a:off x="4436571" y="2945823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02" name="object 2002"/>
          <p:cNvSpPr/>
          <p:nvPr/>
        </p:nvSpPr>
        <p:spPr>
          <a:xfrm>
            <a:off x="4436571" y="2945823"/>
            <a:ext cx="0" cy="46759"/>
          </a:xfrm>
          <a:custGeom>
            <a:avLst/>
            <a:gdLst/>
            <a:ahLst/>
            <a:cxnLst/>
            <a:rect l="l" t="t" r="r" b="b"/>
            <a:pathLst>
              <a:path h="68579">
                <a:moveTo>
                  <a:pt x="0" y="6857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03" name="object 2003"/>
          <p:cNvSpPr/>
          <p:nvPr/>
        </p:nvSpPr>
        <p:spPr>
          <a:xfrm>
            <a:off x="4436571" y="2945823"/>
            <a:ext cx="19050" cy="4330"/>
          </a:xfrm>
          <a:custGeom>
            <a:avLst/>
            <a:gdLst/>
            <a:ahLst/>
            <a:cxnLst/>
            <a:rect l="l" t="t" r="r" b="b"/>
            <a:pathLst>
              <a:path w="27939" h="6350">
                <a:moveTo>
                  <a:pt x="0" y="0"/>
                </a:moveTo>
                <a:lnTo>
                  <a:pt x="27432" y="609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04" name="object 2004"/>
          <p:cNvSpPr/>
          <p:nvPr/>
        </p:nvSpPr>
        <p:spPr>
          <a:xfrm>
            <a:off x="4455275" y="2949978"/>
            <a:ext cx="15586" cy="10391"/>
          </a:xfrm>
          <a:custGeom>
            <a:avLst/>
            <a:gdLst/>
            <a:ahLst/>
            <a:cxnLst/>
            <a:rect l="l" t="t" r="r" b="b"/>
            <a:pathLst>
              <a:path w="22860" h="15239">
                <a:moveTo>
                  <a:pt x="0" y="0"/>
                </a:moveTo>
                <a:lnTo>
                  <a:pt x="22860" y="1524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05" name="object 2005"/>
          <p:cNvSpPr/>
          <p:nvPr/>
        </p:nvSpPr>
        <p:spPr>
          <a:xfrm>
            <a:off x="4470862" y="2960370"/>
            <a:ext cx="10391" cy="15586"/>
          </a:xfrm>
          <a:custGeom>
            <a:avLst/>
            <a:gdLst/>
            <a:ahLst/>
            <a:cxnLst/>
            <a:rect l="l" t="t" r="r" b="b"/>
            <a:pathLst>
              <a:path w="15239" h="22860">
                <a:moveTo>
                  <a:pt x="0" y="0"/>
                </a:moveTo>
                <a:lnTo>
                  <a:pt x="15240" y="2286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06" name="object 2006"/>
          <p:cNvSpPr/>
          <p:nvPr/>
        </p:nvSpPr>
        <p:spPr>
          <a:xfrm>
            <a:off x="4481252" y="2975956"/>
            <a:ext cx="2165" cy="19050"/>
          </a:xfrm>
          <a:custGeom>
            <a:avLst/>
            <a:gdLst/>
            <a:ahLst/>
            <a:cxnLst/>
            <a:rect l="l" t="t" r="r" b="b"/>
            <a:pathLst>
              <a:path w="3175" h="27939">
                <a:moveTo>
                  <a:pt x="0" y="0"/>
                </a:moveTo>
                <a:lnTo>
                  <a:pt x="3048" y="2743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07" name="object 2007"/>
          <p:cNvSpPr/>
          <p:nvPr/>
        </p:nvSpPr>
        <p:spPr>
          <a:xfrm>
            <a:off x="4572692" y="2899063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76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08" name="object 2008"/>
          <p:cNvSpPr/>
          <p:nvPr/>
        </p:nvSpPr>
        <p:spPr>
          <a:xfrm>
            <a:off x="4572692" y="2899063"/>
            <a:ext cx="0" cy="93518"/>
          </a:xfrm>
          <a:custGeom>
            <a:avLst/>
            <a:gdLst/>
            <a:ahLst/>
            <a:cxnLst/>
            <a:rect l="l" t="t" r="r" b="b"/>
            <a:pathLst>
              <a:path h="137160">
                <a:moveTo>
                  <a:pt x="0" y="0"/>
                </a:moveTo>
                <a:lnTo>
                  <a:pt x="0" y="13716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09" name="object 2009"/>
          <p:cNvSpPr/>
          <p:nvPr/>
        </p:nvSpPr>
        <p:spPr>
          <a:xfrm>
            <a:off x="4572692" y="2992582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10" name="object 2010"/>
          <p:cNvSpPr/>
          <p:nvPr/>
        </p:nvSpPr>
        <p:spPr>
          <a:xfrm>
            <a:off x="4577888" y="2899063"/>
            <a:ext cx="0" cy="93518"/>
          </a:xfrm>
          <a:custGeom>
            <a:avLst/>
            <a:gdLst/>
            <a:ahLst/>
            <a:cxnLst/>
            <a:rect l="l" t="t" r="r" b="b"/>
            <a:pathLst>
              <a:path h="137160">
                <a:moveTo>
                  <a:pt x="0" y="13716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11" name="object 2011"/>
          <p:cNvSpPr/>
          <p:nvPr/>
        </p:nvSpPr>
        <p:spPr>
          <a:xfrm>
            <a:off x="4572692" y="2992582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12" name="object 2012"/>
          <p:cNvSpPr/>
          <p:nvPr/>
        </p:nvSpPr>
        <p:spPr>
          <a:xfrm>
            <a:off x="4572692" y="2899063"/>
            <a:ext cx="0" cy="93518"/>
          </a:xfrm>
          <a:custGeom>
            <a:avLst/>
            <a:gdLst/>
            <a:ahLst/>
            <a:cxnLst/>
            <a:rect l="l" t="t" r="r" b="b"/>
            <a:pathLst>
              <a:path h="137160">
                <a:moveTo>
                  <a:pt x="0" y="0"/>
                </a:moveTo>
                <a:lnTo>
                  <a:pt x="0" y="13716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13" name="object 2013"/>
          <p:cNvSpPr/>
          <p:nvPr/>
        </p:nvSpPr>
        <p:spPr>
          <a:xfrm>
            <a:off x="4572692" y="2899063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76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14" name="object 2014"/>
          <p:cNvSpPr/>
          <p:nvPr/>
        </p:nvSpPr>
        <p:spPr>
          <a:xfrm>
            <a:off x="4577888" y="2899063"/>
            <a:ext cx="0" cy="93518"/>
          </a:xfrm>
          <a:custGeom>
            <a:avLst/>
            <a:gdLst/>
            <a:ahLst/>
            <a:cxnLst/>
            <a:rect l="l" t="t" r="r" b="b"/>
            <a:pathLst>
              <a:path h="137160">
                <a:moveTo>
                  <a:pt x="0" y="13716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15" name="object 2015"/>
          <p:cNvSpPr/>
          <p:nvPr/>
        </p:nvSpPr>
        <p:spPr>
          <a:xfrm>
            <a:off x="4552950" y="2899063"/>
            <a:ext cx="25111" cy="3464"/>
          </a:xfrm>
          <a:custGeom>
            <a:avLst/>
            <a:gdLst/>
            <a:ahLst/>
            <a:cxnLst/>
            <a:rect l="l" t="t" r="r" b="b"/>
            <a:pathLst>
              <a:path w="36829" h="5079">
                <a:moveTo>
                  <a:pt x="36575" y="0"/>
                </a:moveTo>
                <a:lnTo>
                  <a:pt x="0" y="4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16" name="object 2016"/>
          <p:cNvSpPr/>
          <p:nvPr/>
        </p:nvSpPr>
        <p:spPr>
          <a:xfrm>
            <a:off x="4530090" y="2902181"/>
            <a:ext cx="22947" cy="9525"/>
          </a:xfrm>
          <a:custGeom>
            <a:avLst/>
            <a:gdLst/>
            <a:ahLst/>
            <a:cxnLst/>
            <a:rect l="l" t="t" r="r" b="b"/>
            <a:pathLst>
              <a:path w="33654" h="13970">
                <a:moveTo>
                  <a:pt x="33527" y="0"/>
                </a:moveTo>
                <a:lnTo>
                  <a:pt x="0" y="1371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17" name="object 2017"/>
          <p:cNvSpPr/>
          <p:nvPr/>
        </p:nvSpPr>
        <p:spPr>
          <a:xfrm>
            <a:off x="4510348" y="2911532"/>
            <a:ext cx="19915" cy="15586"/>
          </a:xfrm>
          <a:custGeom>
            <a:avLst/>
            <a:gdLst/>
            <a:ahLst/>
            <a:cxnLst/>
            <a:rect l="l" t="t" r="r" b="b"/>
            <a:pathLst>
              <a:path w="29210" h="22860">
                <a:moveTo>
                  <a:pt x="28955" y="0"/>
                </a:moveTo>
                <a:lnTo>
                  <a:pt x="0" y="2286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18" name="object 2018"/>
          <p:cNvSpPr/>
          <p:nvPr/>
        </p:nvSpPr>
        <p:spPr>
          <a:xfrm>
            <a:off x="4495800" y="2927120"/>
            <a:ext cx="14720" cy="19915"/>
          </a:xfrm>
          <a:custGeom>
            <a:avLst/>
            <a:gdLst/>
            <a:ahLst/>
            <a:cxnLst/>
            <a:rect l="l" t="t" r="r" b="b"/>
            <a:pathLst>
              <a:path w="21589" h="29210">
                <a:moveTo>
                  <a:pt x="21336" y="0"/>
                </a:moveTo>
                <a:lnTo>
                  <a:pt x="0" y="2895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19" name="object 2019"/>
          <p:cNvSpPr/>
          <p:nvPr/>
        </p:nvSpPr>
        <p:spPr>
          <a:xfrm>
            <a:off x="4486448" y="2946862"/>
            <a:ext cx="9525" cy="24245"/>
          </a:xfrm>
          <a:custGeom>
            <a:avLst/>
            <a:gdLst/>
            <a:ahLst/>
            <a:cxnLst/>
            <a:rect l="l" t="t" r="r" b="b"/>
            <a:pathLst>
              <a:path w="13970" h="35560">
                <a:moveTo>
                  <a:pt x="13715" y="0"/>
                </a:moveTo>
                <a:lnTo>
                  <a:pt x="0" y="3505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20" name="object 2020"/>
          <p:cNvSpPr/>
          <p:nvPr/>
        </p:nvSpPr>
        <p:spPr>
          <a:xfrm>
            <a:off x="4483331" y="2970760"/>
            <a:ext cx="3464" cy="24245"/>
          </a:xfrm>
          <a:custGeom>
            <a:avLst/>
            <a:gdLst/>
            <a:ahLst/>
            <a:cxnLst/>
            <a:rect l="l" t="t" r="r" b="b"/>
            <a:pathLst>
              <a:path w="5079" h="35560">
                <a:moveTo>
                  <a:pt x="4572" y="0"/>
                </a:moveTo>
                <a:lnTo>
                  <a:pt x="0" y="3505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21" name="object 2021"/>
          <p:cNvSpPr/>
          <p:nvPr/>
        </p:nvSpPr>
        <p:spPr>
          <a:xfrm>
            <a:off x="4431377" y="3006090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22" name="object 2022"/>
          <p:cNvSpPr/>
          <p:nvPr/>
        </p:nvSpPr>
        <p:spPr>
          <a:xfrm>
            <a:off x="4436571" y="2992582"/>
            <a:ext cx="0" cy="13855"/>
          </a:xfrm>
          <a:custGeom>
            <a:avLst/>
            <a:gdLst/>
            <a:ahLst/>
            <a:cxnLst/>
            <a:rect l="l" t="t" r="r" b="b"/>
            <a:pathLst>
              <a:path h="20320">
                <a:moveTo>
                  <a:pt x="0" y="1981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23" name="object 2023"/>
          <p:cNvSpPr/>
          <p:nvPr/>
        </p:nvSpPr>
        <p:spPr>
          <a:xfrm>
            <a:off x="4431377" y="2992582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76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24" name="object 2024"/>
          <p:cNvSpPr/>
          <p:nvPr/>
        </p:nvSpPr>
        <p:spPr>
          <a:xfrm>
            <a:off x="4431376" y="2992582"/>
            <a:ext cx="0" cy="13855"/>
          </a:xfrm>
          <a:custGeom>
            <a:avLst/>
            <a:gdLst/>
            <a:ahLst/>
            <a:cxnLst/>
            <a:rect l="l" t="t" r="r" b="b"/>
            <a:pathLst>
              <a:path h="20320">
                <a:moveTo>
                  <a:pt x="0" y="0"/>
                </a:moveTo>
                <a:lnTo>
                  <a:pt x="0" y="1981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25" name="object 2025"/>
          <p:cNvSpPr/>
          <p:nvPr/>
        </p:nvSpPr>
        <p:spPr>
          <a:xfrm>
            <a:off x="4577888" y="3006090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26" name="object 2026"/>
          <p:cNvSpPr/>
          <p:nvPr/>
        </p:nvSpPr>
        <p:spPr>
          <a:xfrm>
            <a:off x="4583083" y="2992582"/>
            <a:ext cx="0" cy="13855"/>
          </a:xfrm>
          <a:custGeom>
            <a:avLst/>
            <a:gdLst/>
            <a:ahLst/>
            <a:cxnLst/>
            <a:rect l="l" t="t" r="r" b="b"/>
            <a:pathLst>
              <a:path h="20320">
                <a:moveTo>
                  <a:pt x="0" y="1981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27" name="object 2027"/>
          <p:cNvSpPr/>
          <p:nvPr/>
        </p:nvSpPr>
        <p:spPr>
          <a:xfrm>
            <a:off x="4577888" y="2992582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76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28" name="object 2028"/>
          <p:cNvSpPr/>
          <p:nvPr/>
        </p:nvSpPr>
        <p:spPr>
          <a:xfrm>
            <a:off x="4577888" y="2992582"/>
            <a:ext cx="0" cy="13855"/>
          </a:xfrm>
          <a:custGeom>
            <a:avLst/>
            <a:gdLst/>
            <a:ahLst/>
            <a:cxnLst/>
            <a:rect l="l" t="t" r="r" b="b"/>
            <a:pathLst>
              <a:path h="20320">
                <a:moveTo>
                  <a:pt x="0" y="0"/>
                </a:moveTo>
                <a:lnTo>
                  <a:pt x="0" y="1981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29" name="object 2029"/>
          <p:cNvSpPr/>
          <p:nvPr/>
        </p:nvSpPr>
        <p:spPr>
          <a:xfrm>
            <a:off x="5585805" y="2945823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76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30" name="object 2030"/>
          <p:cNvSpPr/>
          <p:nvPr/>
        </p:nvSpPr>
        <p:spPr>
          <a:xfrm>
            <a:off x="5585806" y="2945823"/>
            <a:ext cx="0" cy="46759"/>
          </a:xfrm>
          <a:custGeom>
            <a:avLst/>
            <a:gdLst/>
            <a:ahLst/>
            <a:cxnLst/>
            <a:rect l="l" t="t" r="r" b="b"/>
            <a:pathLst>
              <a:path h="68579">
                <a:moveTo>
                  <a:pt x="0" y="0"/>
                </a:moveTo>
                <a:lnTo>
                  <a:pt x="0" y="685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31" name="object 2031"/>
          <p:cNvSpPr/>
          <p:nvPr/>
        </p:nvSpPr>
        <p:spPr>
          <a:xfrm>
            <a:off x="5585807" y="2992582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32" name="object 2032"/>
          <p:cNvSpPr/>
          <p:nvPr/>
        </p:nvSpPr>
        <p:spPr>
          <a:xfrm>
            <a:off x="5591000" y="2945823"/>
            <a:ext cx="0" cy="46759"/>
          </a:xfrm>
          <a:custGeom>
            <a:avLst/>
            <a:gdLst/>
            <a:ahLst/>
            <a:cxnLst/>
            <a:rect l="l" t="t" r="r" b="b"/>
            <a:pathLst>
              <a:path h="68579">
                <a:moveTo>
                  <a:pt x="0" y="6857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33" name="object 2033"/>
          <p:cNvSpPr/>
          <p:nvPr/>
        </p:nvSpPr>
        <p:spPr>
          <a:xfrm>
            <a:off x="5585807" y="2992582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34" name="object 2034"/>
          <p:cNvSpPr/>
          <p:nvPr/>
        </p:nvSpPr>
        <p:spPr>
          <a:xfrm>
            <a:off x="5585806" y="2945823"/>
            <a:ext cx="0" cy="46759"/>
          </a:xfrm>
          <a:custGeom>
            <a:avLst/>
            <a:gdLst/>
            <a:ahLst/>
            <a:cxnLst/>
            <a:rect l="l" t="t" r="r" b="b"/>
            <a:pathLst>
              <a:path h="68579">
                <a:moveTo>
                  <a:pt x="0" y="0"/>
                </a:moveTo>
                <a:lnTo>
                  <a:pt x="0" y="685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35" name="object 2035"/>
          <p:cNvSpPr/>
          <p:nvPr/>
        </p:nvSpPr>
        <p:spPr>
          <a:xfrm>
            <a:off x="5585805" y="2945823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76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36" name="object 2036"/>
          <p:cNvSpPr/>
          <p:nvPr/>
        </p:nvSpPr>
        <p:spPr>
          <a:xfrm>
            <a:off x="5591000" y="2945823"/>
            <a:ext cx="0" cy="46759"/>
          </a:xfrm>
          <a:custGeom>
            <a:avLst/>
            <a:gdLst/>
            <a:ahLst/>
            <a:cxnLst/>
            <a:rect l="l" t="t" r="r" b="b"/>
            <a:pathLst>
              <a:path h="68579">
                <a:moveTo>
                  <a:pt x="0" y="6857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37" name="object 2037"/>
          <p:cNvSpPr/>
          <p:nvPr/>
        </p:nvSpPr>
        <p:spPr>
          <a:xfrm>
            <a:off x="5572297" y="2945823"/>
            <a:ext cx="19050" cy="433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431" y="0"/>
                </a:moveTo>
                <a:lnTo>
                  <a:pt x="0" y="609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38" name="object 2038"/>
          <p:cNvSpPr/>
          <p:nvPr/>
        </p:nvSpPr>
        <p:spPr>
          <a:xfrm>
            <a:off x="5556711" y="2949978"/>
            <a:ext cx="15586" cy="10391"/>
          </a:xfrm>
          <a:custGeom>
            <a:avLst/>
            <a:gdLst/>
            <a:ahLst/>
            <a:cxnLst/>
            <a:rect l="l" t="t" r="r" b="b"/>
            <a:pathLst>
              <a:path w="22859" h="15239">
                <a:moveTo>
                  <a:pt x="22859" y="0"/>
                </a:moveTo>
                <a:lnTo>
                  <a:pt x="0" y="1524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39" name="object 2039"/>
          <p:cNvSpPr/>
          <p:nvPr/>
        </p:nvSpPr>
        <p:spPr>
          <a:xfrm>
            <a:off x="5547360" y="2960370"/>
            <a:ext cx="9525" cy="15586"/>
          </a:xfrm>
          <a:custGeom>
            <a:avLst/>
            <a:gdLst/>
            <a:ahLst/>
            <a:cxnLst/>
            <a:rect l="l" t="t" r="r" b="b"/>
            <a:pathLst>
              <a:path w="13970" h="22860">
                <a:moveTo>
                  <a:pt x="13716" y="0"/>
                </a:moveTo>
                <a:lnTo>
                  <a:pt x="0" y="2286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40" name="object 2040"/>
          <p:cNvSpPr/>
          <p:nvPr/>
        </p:nvSpPr>
        <p:spPr>
          <a:xfrm>
            <a:off x="5544243" y="2975956"/>
            <a:ext cx="3464" cy="19050"/>
          </a:xfrm>
          <a:custGeom>
            <a:avLst/>
            <a:gdLst/>
            <a:ahLst/>
            <a:cxnLst/>
            <a:rect l="l" t="t" r="r" b="b"/>
            <a:pathLst>
              <a:path w="5079" h="27939">
                <a:moveTo>
                  <a:pt x="4572" y="0"/>
                </a:moveTo>
                <a:lnTo>
                  <a:pt x="0" y="2743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41" name="object 2041"/>
          <p:cNvSpPr/>
          <p:nvPr/>
        </p:nvSpPr>
        <p:spPr>
          <a:xfrm>
            <a:off x="5450724" y="2899063"/>
            <a:ext cx="0" cy="93518"/>
          </a:xfrm>
          <a:custGeom>
            <a:avLst/>
            <a:gdLst/>
            <a:ahLst/>
            <a:cxnLst/>
            <a:rect l="l" t="t" r="r" b="b"/>
            <a:pathLst>
              <a:path h="137160">
                <a:moveTo>
                  <a:pt x="0" y="13716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42" name="object 2042"/>
          <p:cNvSpPr/>
          <p:nvPr/>
        </p:nvSpPr>
        <p:spPr>
          <a:xfrm>
            <a:off x="5450724" y="2992582"/>
            <a:ext cx="433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609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43" name="object 2043"/>
          <p:cNvSpPr/>
          <p:nvPr/>
        </p:nvSpPr>
        <p:spPr>
          <a:xfrm>
            <a:off x="5454881" y="2899063"/>
            <a:ext cx="0" cy="93518"/>
          </a:xfrm>
          <a:custGeom>
            <a:avLst/>
            <a:gdLst/>
            <a:ahLst/>
            <a:cxnLst/>
            <a:rect l="l" t="t" r="r" b="b"/>
            <a:pathLst>
              <a:path h="137160">
                <a:moveTo>
                  <a:pt x="0" y="0"/>
                </a:moveTo>
                <a:lnTo>
                  <a:pt x="0" y="13716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44" name="object 2044"/>
          <p:cNvSpPr/>
          <p:nvPr/>
        </p:nvSpPr>
        <p:spPr>
          <a:xfrm>
            <a:off x="5450724" y="2899063"/>
            <a:ext cx="433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45" name="object 2045"/>
          <p:cNvSpPr/>
          <p:nvPr/>
        </p:nvSpPr>
        <p:spPr>
          <a:xfrm>
            <a:off x="5450724" y="2992582"/>
            <a:ext cx="433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609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46" name="object 2046"/>
          <p:cNvSpPr/>
          <p:nvPr/>
        </p:nvSpPr>
        <p:spPr>
          <a:xfrm>
            <a:off x="5454881" y="2899063"/>
            <a:ext cx="0" cy="93518"/>
          </a:xfrm>
          <a:custGeom>
            <a:avLst/>
            <a:gdLst/>
            <a:ahLst/>
            <a:cxnLst/>
            <a:rect l="l" t="t" r="r" b="b"/>
            <a:pathLst>
              <a:path h="137160">
                <a:moveTo>
                  <a:pt x="0" y="0"/>
                </a:moveTo>
                <a:lnTo>
                  <a:pt x="0" y="13716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47" name="object 2047"/>
          <p:cNvSpPr/>
          <p:nvPr/>
        </p:nvSpPr>
        <p:spPr>
          <a:xfrm>
            <a:off x="5450724" y="2899063"/>
            <a:ext cx="433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48" name="object 2048"/>
          <p:cNvSpPr/>
          <p:nvPr/>
        </p:nvSpPr>
        <p:spPr>
          <a:xfrm>
            <a:off x="5450724" y="2899063"/>
            <a:ext cx="0" cy="93518"/>
          </a:xfrm>
          <a:custGeom>
            <a:avLst/>
            <a:gdLst/>
            <a:ahLst/>
            <a:cxnLst/>
            <a:rect l="l" t="t" r="r" b="b"/>
            <a:pathLst>
              <a:path h="137160">
                <a:moveTo>
                  <a:pt x="0" y="13716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49" name="object 2049"/>
          <p:cNvSpPr/>
          <p:nvPr/>
        </p:nvSpPr>
        <p:spPr>
          <a:xfrm>
            <a:off x="5450724" y="2899063"/>
            <a:ext cx="24245" cy="3464"/>
          </a:xfrm>
          <a:custGeom>
            <a:avLst/>
            <a:gdLst/>
            <a:ahLst/>
            <a:cxnLst/>
            <a:rect l="l" t="t" r="r" b="b"/>
            <a:pathLst>
              <a:path w="35559" h="5079">
                <a:moveTo>
                  <a:pt x="0" y="0"/>
                </a:moveTo>
                <a:lnTo>
                  <a:pt x="35052" y="4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50" name="object 2050"/>
          <p:cNvSpPr/>
          <p:nvPr/>
        </p:nvSpPr>
        <p:spPr>
          <a:xfrm>
            <a:off x="5474623" y="2902181"/>
            <a:ext cx="22947" cy="9525"/>
          </a:xfrm>
          <a:custGeom>
            <a:avLst/>
            <a:gdLst/>
            <a:ahLst/>
            <a:cxnLst/>
            <a:rect l="l" t="t" r="r" b="b"/>
            <a:pathLst>
              <a:path w="33654" h="13970">
                <a:moveTo>
                  <a:pt x="0" y="0"/>
                </a:moveTo>
                <a:lnTo>
                  <a:pt x="33528" y="1371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51" name="object 2051"/>
          <p:cNvSpPr/>
          <p:nvPr/>
        </p:nvSpPr>
        <p:spPr>
          <a:xfrm>
            <a:off x="5497483" y="2911532"/>
            <a:ext cx="19915" cy="15586"/>
          </a:xfrm>
          <a:custGeom>
            <a:avLst/>
            <a:gdLst/>
            <a:ahLst/>
            <a:cxnLst/>
            <a:rect l="l" t="t" r="r" b="b"/>
            <a:pathLst>
              <a:path w="29209" h="22860">
                <a:moveTo>
                  <a:pt x="0" y="0"/>
                </a:moveTo>
                <a:lnTo>
                  <a:pt x="28956" y="2286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52" name="object 2052"/>
          <p:cNvSpPr/>
          <p:nvPr/>
        </p:nvSpPr>
        <p:spPr>
          <a:xfrm>
            <a:off x="5517226" y="2927120"/>
            <a:ext cx="14720" cy="19915"/>
          </a:xfrm>
          <a:custGeom>
            <a:avLst/>
            <a:gdLst/>
            <a:ahLst/>
            <a:cxnLst/>
            <a:rect l="l" t="t" r="r" b="b"/>
            <a:pathLst>
              <a:path w="21590" h="29210">
                <a:moveTo>
                  <a:pt x="0" y="0"/>
                </a:moveTo>
                <a:lnTo>
                  <a:pt x="21336" y="2895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53" name="object 2053"/>
          <p:cNvSpPr/>
          <p:nvPr/>
        </p:nvSpPr>
        <p:spPr>
          <a:xfrm>
            <a:off x="5531774" y="2946862"/>
            <a:ext cx="9525" cy="24245"/>
          </a:xfrm>
          <a:custGeom>
            <a:avLst/>
            <a:gdLst/>
            <a:ahLst/>
            <a:cxnLst/>
            <a:rect l="l" t="t" r="r" b="b"/>
            <a:pathLst>
              <a:path w="13970" h="35560">
                <a:moveTo>
                  <a:pt x="0" y="0"/>
                </a:moveTo>
                <a:lnTo>
                  <a:pt x="13716" y="3505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54" name="object 2054"/>
          <p:cNvSpPr/>
          <p:nvPr/>
        </p:nvSpPr>
        <p:spPr>
          <a:xfrm>
            <a:off x="5541125" y="2970760"/>
            <a:ext cx="3464" cy="24245"/>
          </a:xfrm>
          <a:custGeom>
            <a:avLst/>
            <a:gdLst/>
            <a:ahLst/>
            <a:cxnLst/>
            <a:rect l="l" t="t" r="r" b="b"/>
            <a:pathLst>
              <a:path w="5079" h="35560">
                <a:moveTo>
                  <a:pt x="0" y="0"/>
                </a:moveTo>
                <a:lnTo>
                  <a:pt x="4572" y="3505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55" name="object 2055"/>
          <p:cNvSpPr/>
          <p:nvPr/>
        </p:nvSpPr>
        <p:spPr>
          <a:xfrm>
            <a:off x="5450724" y="2992582"/>
            <a:ext cx="0" cy="13855"/>
          </a:xfrm>
          <a:custGeom>
            <a:avLst/>
            <a:gdLst/>
            <a:ahLst/>
            <a:cxnLst/>
            <a:rect l="l" t="t" r="r" b="b"/>
            <a:pathLst>
              <a:path h="20320">
                <a:moveTo>
                  <a:pt x="0" y="0"/>
                </a:moveTo>
                <a:lnTo>
                  <a:pt x="0" y="1981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56" name="object 2056"/>
          <p:cNvSpPr/>
          <p:nvPr/>
        </p:nvSpPr>
        <p:spPr>
          <a:xfrm>
            <a:off x="5445528" y="2992582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57" name="object 2057"/>
          <p:cNvSpPr/>
          <p:nvPr/>
        </p:nvSpPr>
        <p:spPr>
          <a:xfrm>
            <a:off x="5445528" y="2992582"/>
            <a:ext cx="0" cy="13855"/>
          </a:xfrm>
          <a:custGeom>
            <a:avLst/>
            <a:gdLst/>
            <a:ahLst/>
            <a:cxnLst/>
            <a:rect l="l" t="t" r="r" b="b"/>
            <a:pathLst>
              <a:path h="20320">
                <a:moveTo>
                  <a:pt x="0" y="1981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58" name="object 2058"/>
          <p:cNvSpPr/>
          <p:nvPr/>
        </p:nvSpPr>
        <p:spPr>
          <a:xfrm>
            <a:off x="5445529" y="3006090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76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59" name="object 2059"/>
          <p:cNvSpPr/>
          <p:nvPr/>
        </p:nvSpPr>
        <p:spPr>
          <a:xfrm>
            <a:off x="5596197" y="2992582"/>
            <a:ext cx="0" cy="13855"/>
          </a:xfrm>
          <a:custGeom>
            <a:avLst/>
            <a:gdLst/>
            <a:ahLst/>
            <a:cxnLst/>
            <a:rect l="l" t="t" r="r" b="b"/>
            <a:pathLst>
              <a:path h="20320">
                <a:moveTo>
                  <a:pt x="0" y="0"/>
                </a:moveTo>
                <a:lnTo>
                  <a:pt x="0" y="1981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60" name="object 2060"/>
          <p:cNvSpPr/>
          <p:nvPr/>
        </p:nvSpPr>
        <p:spPr>
          <a:xfrm>
            <a:off x="5591001" y="2992582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61" name="object 2061"/>
          <p:cNvSpPr/>
          <p:nvPr/>
        </p:nvSpPr>
        <p:spPr>
          <a:xfrm>
            <a:off x="5591000" y="2992582"/>
            <a:ext cx="0" cy="13855"/>
          </a:xfrm>
          <a:custGeom>
            <a:avLst/>
            <a:gdLst/>
            <a:ahLst/>
            <a:cxnLst/>
            <a:rect l="l" t="t" r="r" b="b"/>
            <a:pathLst>
              <a:path h="20320">
                <a:moveTo>
                  <a:pt x="0" y="1981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62" name="object 2062"/>
          <p:cNvSpPr/>
          <p:nvPr/>
        </p:nvSpPr>
        <p:spPr>
          <a:xfrm>
            <a:off x="5591001" y="3006090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76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63" name="object 2063"/>
          <p:cNvSpPr/>
          <p:nvPr/>
        </p:nvSpPr>
        <p:spPr>
          <a:xfrm>
            <a:off x="4436571" y="2537460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64" name="object 2064"/>
          <p:cNvSpPr/>
          <p:nvPr/>
        </p:nvSpPr>
        <p:spPr>
          <a:xfrm>
            <a:off x="4441767" y="2490701"/>
            <a:ext cx="0" cy="46759"/>
          </a:xfrm>
          <a:custGeom>
            <a:avLst/>
            <a:gdLst/>
            <a:ahLst/>
            <a:cxnLst/>
            <a:rect l="l" t="t" r="r" b="b"/>
            <a:pathLst>
              <a:path h="68579">
                <a:moveTo>
                  <a:pt x="0" y="6857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65" name="object 2065"/>
          <p:cNvSpPr/>
          <p:nvPr/>
        </p:nvSpPr>
        <p:spPr>
          <a:xfrm>
            <a:off x="4436571" y="2490701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76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66" name="object 2066"/>
          <p:cNvSpPr/>
          <p:nvPr/>
        </p:nvSpPr>
        <p:spPr>
          <a:xfrm>
            <a:off x="4436571" y="2490701"/>
            <a:ext cx="0" cy="46759"/>
          </a:xfrm>
          <a:custGeom>
            <a:avLst/>
            <a:gdLst/>
            <a:ahLst/>
            <a:cxnLst/>
            <a:rect l="l" t="t" r="r" b="b"/>
            <a:pathLst>
              <a:path h="68579">
                <a:moveTo>
                  <a:pt x="0" y="0"/>
                </a:moveTo>
                <a:lnTo>
                  <a:pt x="0" y="685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67" name="object 2067"/>
          <p:cNvSpPr/>
          <p:nvPr/>
        </p:nvSpPr>
        <p:spPr>
          <a:xfrm>
            <a:off x="4436571" y="2490701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76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68" name="object 2068"/>
          <p:cNvSpPr/>
          <p:nvPr/>
        </p:nvSpPr>
        <p:spPr>
          <a:xfrm>
            <a:off x="4441767" y="2490701"/>
            <a:ext cx="0" cy="46759"/>
          </a:xfrm>
          <a:custGeom>
            <a:avLst/>
            <a:gdLst/>
            <a:ahLst/>
            <a:cxnLst/>
            <a:rect l="l" t="t" r="r" b="b"/>
            <a:pathLst>
              <a:path h="68579">
                <a:moveTo>
                  <a:pt x="0" y="6857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69" name="object 2069"/>
          <p:cNvSpPr/>
          <p:nvPr/>
        </p:nvSpPr>
        <p:spPr>
          <a:xfrm>
            <a:off x="4436571" y="2537460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70" name="object 2070"/>
          <p:cNvSpPr/>
          <p:nvPr/>
        </p:nvSpPr>
        <p:spPr>
          <a:xfrm>
            <a:off x="4436571" y="2490701"/>
            <a:ext cx="0" cy="46759"/>
          </a:xfrm>
          <a:custGeom>
            <a:avLst/>
            <a:gdLst/>
            <a:ahLst/>
            <a:cxnLst/>
            <a:rect l="l" t="t" r="r" b="b"/>
            <a:pathLst>
              <a:path h="68579">
                <a:moveTo>
                  <a:pt x="0" y="0"/>
                </a:moveTo>
                <a:lnTo>
                  <a:pt x="0" y="685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71" name="object 2071"/>
          <p:cNvSpPr/>
          <p:nvPr/>
        </p:nvSpPr>
        <p:spPr>
          <a:xfrm>
            <a:off x="4436571" y="2533303"/>
            <a:ext cx="19050" cy="4330"/>
          </a:xfrm>
          <a:custGeom>
            <a:avLst/>
            <a:gdLst/>
            <a:ahLst/>
            <a:cxnLst/>
            <a:rect l="l" t="t" r="r" b="b"/>
            <a:pathLst>
              <a:path w="27939" h="6350">
                <a:moveTo>
                  <a:pt x="0" y="6096"/>
                </a:moveTo>
                <a:lnTo>
                  <a:pt x="2743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72" name="object 2072"/>
          <p:cNvSpPr/>
          <p:nvPr/>
        </p:nvSpPr>
        <p:spPr>
          <a:xfrm>
            <a:off x="4455275" y="2522912"/>
            <a:ext cx="15586" cy="10391"/>
          </a:xfrm>
          <a:custGeom>
            <a:avLst/>
            <a:gdLst/>
            <a:ahLst/>
            <a:cxnLst/>
            <a:rect l="l" t="t" r="r" b="b"/>
            <a:pathLst>
              <a:path w="22860" h="15239">
                <a:moveTo>
                  <a:pt x="0" y="15239"/>
                </a:moveTo>
                <a:lnTo>
                  <a:pt x="2286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73" name="object 2073"/>
          <p:cNvSpPr/>
          <p:nvPr/>
        </p:nvSpPr>
        <p:spPr>
          <a:xfrm>
            <a:off x="4470862" y="2507326"/>
            <a:ext cx="10391" cy="15586"/>
          </a:xfrm>
          <a:custGeom>
            <a:avLst/>
            <a:gdLst/>
            <a:ahLst/>
            <a:cxnLst/>
            <a:rect l="l" t="t" r="r" b="b"/>
            <a:pathLst>
              <a:path w="15239" h="22860">
                <a:moveTo>
                  <a:pt x="0" y="22860"/>
                </a:moveTo>
                <a:lnTo>
                  <a:pt x="1524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74" name="object 2074"/>
          <p:cNvSpPr/>
          <p:nvPr/>
        </p:nvSpPr>
        <p:spPr>
          <a:xfrm>
            <a:off x="4481252" y="2488622"/>
            <a:ext cx="2165" cy="19050"/>
          </a:xfrm>
          <a:custGeom>
            <a:avLst/>
            <a:gdLst/>
            <a:ahLst/>
            <a:cxnLst/>
            <a:rect l="l" t="t" r="r" b="b"/>
            <a:pathLst>
              <a:path w="3175" h="27939">
                <a:moveTo>
                  <a:pt x="0" y="27432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75" name="object 2075"/>
          <p:cNvSpPr/>
          <p:nvPr/>
        </p:nvSpPr>
        <p:spPr>
          <a:xfrm>
            <a:off x="4577888" y="2490701"/>
            <a:ext cx="0" cy="93518"/>
          </a:xfrm>
          <a:custGeom>
            <a:avLst/>
            <a:gdLst/>
            <a:ahLst/>
            <a:cxnLst/>
            <a:rect l="l" t="t" r="r" b="b"/>
            <a:pathLst>
              <a:path h="137160">
                <a:moveTo>
                  <a:pt x="0" y="0"/>
                </a:moveTo>
                <a:lnTo>
                  <a:pt x="0" y="13716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76" name="object 2076"/>
          <p:cNvSpPr/>
          <p:nvPr/>
        </p:nvSpPr>
        <p:spPr>
          <a:xfrm>
            <a:off x="4572692" y="2490701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77" name="object 2077"/>
          <p:cNvSpPr/>
          <p:nvPr/>
        </p:nvSpPr>
        <p:spPr>
          <a:xfrm>
            <a:off x="4572692" y="2490701"/>
            <a:ext cx="0" cy="93518"/>
          </a:xfrm>
          <a:custGeom>
            <a:avLst/>
            <a:gdLst/>
            <a:ahLst/>
            <a:cxnLst/>
            <a:rect l="l" t="t" r="r" b="b"/>
            <a:pathLst>
              <a:path h="137160">
                <a:moveTo>
                  <a:pt x="0" y="13716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78" name="object 2078"/>
          <p:cNvSpPr/>
          <p:nvPr/>
        </p:nvSpPr>
        <p:spPr>
          <a:xfrm>
            <a:off x="4572692" y="2584219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76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79" name="object 2079"/>
          <p:cNvSpPr/>
          <p:nvPr/>
        </p:nvSpPr>
        <p:spPr>
          <a:xfrm>
            <a:off x="4572692" y="2490701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80" name="object 2080"/>
          <p:cNvSpPr/>
          <p:nvPr/>
        </p:nvSpPr>
        <p:spPr>
          <a:xfrm>
            <a:off x="4572692" y="2490701"/>
            <a:ext cx="0" cy="93518"/>
          </a:xfrm>
          <a:custGeom>
            <a:avLst/>
            <a:gdLst/>
            <a:ahLst/>
            <a:cxnLst/>
            <a:rect l="l" t="t" r="r" b="b"/>
            <a:pathLst>
              <a:path h="137160">
                <a:moveTo>
                  <a:pt x="0" y="13716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81" name="object 2081"/>
          <p:cNvSpPr/>
          <p:nvPr/>
        </p:nvSpPr>
        <p:spPr>
          <a:xfrm>
            <a:off x="4572692" y="2584219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76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82" name="object 2082"/>
          <p:cNvSpPr/>
          <p:nvPr/>
        </p:nvSpPr>
        <p:spPr>
          <a:xfrm>
            <a:off x="4577888" y="2490701"/>
            <a:ext cx="0" cy="93518"/>
          </a:xfrm>
          <a:custGeom>
            <a:avLst/>
            <a:gdLst/>
            <a:ahLst/>
            <a:cxnLst/>
            <a:rect l="l" t="t" r="r" b="b"/>
            <a:pathLst>
              <a:path h="137160">
                <a:moveTo>
                  <a:pt x="0" y="0"/>
                </a:moveTo>
                <a:lnTo>
                  <a:pt x="0" y="13716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83" name="object 2083"/>
          <p:cNvSpPr/>
          <p:nvPr/>
        </p:nvSpPr>
        <p:spPr>
          <a:xfrm>
            <a:off x="4552950" y="2581101"/>
            <a:ext cx="25111" cy="3464"/>
          </a:xfrm>
          <a:custGeom>
            <a:avLst/>
            <a:gdLst/>
            <a:ahLst/>
            <a:cxnLst/>
            <a:rect l="l" t="t" r="r" b="b"/>
            <a:pathLst>
              <a:path w="36829" h="5079">
                <a:moveTo>
                  <a:pt x="36575" y="457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84" name="object 2084"/>
          <p:cNvSpPr/>
          <p:nvPr/>
        </p:nvSpPr>
        <p:spPr>
          <a:xfrm>
            <a:off x="4530090" y="2571750"/>
            <a:ext cx="22947" cy="9525"/>
          </a:xfrm>
          <a:custGeom>
            <a:avLst/>
            <a:gdLst/>
            <a:ahLst/>
            <a:cxnLst/>
            <a:rect l="l" t="t" r="r" b="b"/>
            <a:pathLst>
              <a:path w="33654" h="13970">
                <a:moveTo>
                  <a:pt x="33527" y="1371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85" name="object 2085"/>
          <p:cNvSpPr/>
          <p:nvPr/>
        </p:nvSpPr>
        <p:spPr>
          <a:xfrm>
            <a:off x="4510348" y="2556164"/>
            <a:ext cx="19915" cy="15586"/>
          </a:xfrm>
          <a:custGeom>
            <a:avLst/>
            <a:gdLst/>
            <a:ahLst/>
            <a:cxnLst/>
            <a:rect l="l" t="t" r="r" b="b"/>
            <a:pathLst>
              <a:path w="29210" h="22860">
                <a:moveTo>
                  <a:pt x="28955" y="2286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86" name="object 2086"/>
          <p:cNvSpPr/>
          <p:nvPr/>
        </p:nvSpPr>
        <p:spPr>
          <a:xfrm>
            <a:off x="4495800" y="2536421"/>
            <a:ext cx="14720" cy="19915"/>
          </a:xfrm>
          <a:custGeom>
            <a:avLst/>
            <a:gdLst/>
            <a:ahLst/>
            <a:cxnLst/>
            <a:rect l="l" t="t" r="r" b="b"/>
            <a:pathLst>
              <a:path w="21589" h="29210">
                <a:moveTo>
                  <a:pt x="21336" y="2895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87" name="object 2087"/>
          <p:cNvSpPr/>
          <p:nvPr/>
        </p:nvSpPr>
        <p:spPr>
          <a:xfrm>
            <a:off x="4486448" y="2512522"/>
            <a:ext cx="9525" cy="24245"/>
          </a:xfrm>
          <a:custGeom>
            <a:avLst/>
            <a:gdLst/>
            <a:ahLst/>
            <a:cxnLst/>
            <a:rect l="l" t="t" r="r" b="b"/>
            <a:pathLst>
              <a:path w="13970" h="35560">
                <a:moveTo>
                  <a:pt x="13715" y="3505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88" name="object 2088"/>
          <p:cNvSpPr/>
          <p:nvPr/>
        </p:nvSpPr>
        <p:spPr>
          <a:xfrm>
            <a:off x="4483331" y="2488622"/>
            <a:ext cx="3464" cy="24245"/>
          </a:xfrm>
          <a:custGeom>
            <a:avLst/>
            <a:gdLst/>
            <a:ahLst/>
            <a:cxnLst/>
            <a:rect l="l" t="t" r="r" b="b"/>
            <a:pathLst>
              <a:path w="5079" h="35560">
                <a:moveTo>
                  <a:pt x="4572" y="3505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89" name="object 2089"/>
          <p:cNvSpPr/>
          <p:nvPr/>
        </p:nvSpPr>
        <p:spPr>
          <a:xfrm>
            <a:off x="4577888" y="2477192"/>
            <a:ext cx="0" cy="13855"/>
          </a:xfrm>
          <a:custGeom>
            <a:avLst/>
            <a:gdLst/>
            <a:ahLst/>
            <a:cxnLst/>
            <a:rect l="l" t="t" r="r" b="b"/>
            <a:pathLst>
              <a:path h="20320">
                <a:moveTo>
                  <a:pt x="0" y="1981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90" name="object 2090"/>
          <p:cNvSpPr/>
          <p:nvPr/>
        </p:nvSpPr>
        <p:spPr>
          <a:xfrm>
            <a:off x="4577888" y="2490701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76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91" name="object 2091"/>
          <p:cNvSpPr/>
          <p:nvPr/>
        </p:nvSpPr>
        <p:spPr>
          <a:xfrm>
            <a:off x="4583083" y="2477192"/>
            <a:ext cx="0" cy="13855"/>
          </a:xfrm>
          <a:custGeom>
            <a:avLst/>
            <a:gdLst/>
            <a:ahLst/>
            <a:cxnLst/>
            <a:rect l="l" t="t" r="r" b="b"/>
            <a:pathLst>
              <a:path h="20320">
                <a:moveTo>
                  <a:pt x="0" y="0"/>
                </a:moveTo>
                <a:lnTo>
                  <a:pt x="0" y="1981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92" name="object 2092"/>
          <p:cNvSpPr/>
          <p:nvPr/>
        </p:nvSpPr>
        <p:spPr>
          <a:xfrm>
            <a:off x="4577888" y="2477192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93" name="object 2093"/>
          <p:cNvSpPr/>
          <p:nvPr/>
        </p:nvSpPr>
        <p:spPr>
          <a:xfrm>
            <a:off x="4431376" y="2477192"/>
            <a:ext cx="0" cy="13855"/>
          </a:xfrm>
          <a:custGeom>
            <a:avLst/>
            <a:gdLst/>
            <a:ahLst/>
            <a:cxnLst/>
            <a:rect l="l" t="t" r="r" b="b"/>
            <a:pathLst>
              <a:path h="20320">
                <a:moveTo>
                  <a:pt x="0" y="1981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94" name="object 2094"/>
          <p:cNvSpPr/>
          <p:nvPr/>
        </p:nvSpPr>
        <p:spPr>
          <a:xfrm>
            <a:off x="4431377" y="2490701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76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95" name="object 2095"/>
          <p:cNvSpPr/>
          <p:nvPr/>
        </p:nvSpPr>
        <p:spPr>
          <a:xfrm>
            <a:off x="4436571" y="2477192"/>
            <a:ext cx="0" cy="13855"/>
          </a:xfrm>
          <a:custGeom>
            <a:avLst/>
            <a:gdLst/>
            <a:ahLst/>
            <a:cxnLst/>
            <a:rect l="l" t="t" r="r" b="b"/>
            <a:pathLst>
              <a:path h="20320">
                <a:moveTo>
                  <a:pt x="0" y="0"/>
                </a:moveTo>
                <a:lnTo>
                  <a:pt x="0" y="1981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96" name="object 2096"/>
          <p:cNvSpPr/>
          <p:nvPr/>
        </p:nvSpPr>
        <p:spPr>
          <a:xfrm>
            <a:off x="4431377" y="2477192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97" name="object 2097"/>
          <p:cNvSpPr/>
          <p:nvPr/>
        </p:nvSpPr>
        <p:spPr>
          <a:xfrm>
            <a:off x="5582688" y="2490701"/>
            <a:ext cx="0" cy="46759"/>
          </a:xfrm>
          <a:custGeom>
            <a:avLst/>
            <a:gdLst/>
            <a:ahLst/>
            <a:cxnLst/>
            <a:rect l="l" t="t" r="r" b="b"/>
            <a:pathLst>
              <a:path h="68579">
                <a:moveTo>
                  <a:pt x="0" y="0"/>
                </a:moveTo>
                <a:lnTo>
                  <a:pt x="0" y="685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98" name="object 2098"/>
          <p:cNvSpPr/>
          <p:nvPr/>
        </p:nvSpPr>
        <p:spPr>
          <a:xfrm>
            <a:off x="5578532" y="2490701"/>
            <a:ext cx="433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99" name="object 2099"/>
          <p:cNvSpPr/>
          <p:nvPr/>
        </p:nvSpPr>
        <p:spPr>
          <a:xfrm>
            <a:off x="5578532" y="2490701"/>
            <a:ext cx="0" cy="46759"/>
          </a:xfrm>
          <a:custGeom>
            <a:avLst/>
            <a:gdLst/>
            <a:ahLst/>
            <a:cxnLst/>
            <a:rect l="l" t="t" r="r" b="b"/>
            <a:pathLst>
              <a:path h="68579">
                <a:moveTo>
                  <a:pt x="0" y="6857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00" name="object 2100"/>
          <p:cNvSpPr/>
          <p:nvPr/>
        </p:nvSpPr>
        <p:spPr>
          <a:xfrm>
            <a:off x="5578532" y="2537460"/>
            <a:ext cx="433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609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01" name="object 2101"/>
          <p:cNvSpPr/>
          <p:nvPr/>
        </p:nvSpPr>
        <p:spPr>
          <a:xfrm>
            <a:off x="5578532" y="2490701"/>
            <a:ext cx="433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02" name="object 2102"/>
          <p:cNvSpPr/>
          <p:nvPr/>
        </p:nvSpPr>
        <p:spPr>
          <a:xfrm>
            <a:off x="5578532" y="2490701"/>
            <a:ext cx="0" cy="46759"/>
          </a:xfrm>
          <a:custGeom>
            <a:avLst/>
            <a:gdLst/>
            <a:ahLst/>
            <a:cxnLst/>
            <a:rect l="l" t="t" r="r" b="b"/>
            <a:pathLst>
              <a:path h="68579">
                <a:moveTo>
                  <a:pt x="0" y="6857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03" name="object 2103"/>
          <p:cNvSpPr/>
          <p:nvPr/>
        </p:nvSpPr>
        <p:spPr>
          <a:xfrm>
            <a:off x="5578532" y="2537460"/>
            <a:ext cx="433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609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04" name="object 2104"/>
          <p:cNvSpPr/>
          <p:nvPr/>
        </p:nvSpPr>
        <p:spPr>
          <a:xfrm>
            <a:off x="5582688" y="2490701"/>
            <a:ext cx="0" cy="46759"/>
          </a:xfrm>
          <a:custGeom>
            <a:avLst/>
            <a:gdLst/>
            <a:ahLst/>
            <a:cxnLst/>
            <a:rect l="l" t="t" r="r" b="b"/>
            <a:pathLst>
              <a:path h="68579">
                <a:moveTo>
                  <a:pt x="0" y="0"/>
                </a:moveTo>
                <a:lnTo>
                  <a:pt x="0" y="685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05" name="object 2105"/>
          <p:cNvSpPr/>
          <p:nvPr/>
        </p:nvSpPr>
        <p:spPr>
          <a:xfrm>
            <a:off x="5563985" y="2533303"/>
            <a:ext cx="19050" cy="4330"/>
          </a:xfrm>
          <a:custGeom>
            <a:avLst/>
            <a:gdLst/>
            <a:ahLst/>
            <a:cxnLst/>
            <a:rect l="l" t="t" r="r" b="b"/>
            <a:pathLst>
              <a:path w="27940" h="6350">
                <a:moveTo>
                  <a:pt x="27431" y="609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06" name="object 2106"/>
          <p:cNvSpPr/>
          <p:nvPr/>
        </p:nvSpPr>
        <p:spPr>
          <a:xfrm>
            <a:off x="5549437" y="2522912"/>
            <a:ext cx="14720" cy="10391"/>
          </a:xfrm>
          <a:custGeom>
            <a:avLst/>
            <a:gdLst/>
            <a:ahLst/>
            <a:cxnLst/>
            <a:rect l="l" t="t" r="r" b="b"/>
            <a:pathLst>
              <a:path w="21590" h="15239">
                <a:moveTo>
                  <a:pt x="21335" y="1523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07" name="object 2107"/>
          <p:cNvSpPr/>
          <p:nvPr/>
        </p:nvSpPr>
        <p:spPr>
          <a:xfrm>
            <a:off x="5539046" y="2507326"/>
            <a:ext cx="10391" cy="15586"/>
          </a:xfrm>
          <a:custGeom>
            <a:avLst/>
            <a:gdLst/>
            <a:ahLst/>
            <a:cxnLst/>
            <a:rect l="l" t="t" r="r" b="b"/>
            <a:pathLst>
              <a:path w="15240" h="22860">
                <a:moveTo>
                  <a:pt x="15240" y="2286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08" name="object 2108"/>
          <p:cNvSpPr/>
          <p:nvPr/>
        </p:nvSpPr>
        <p:spPr>
          <a:xfrm>
            <a:off x="5535928" y="2488622"/>
            <a:ext cx="3464" cy="19050"/>
          </a:xfrm>
          <a:custGeom>
            <a:avLst/>
            <a:gdLst/>
            <a:ahLst/>
            <a:cxnLst/>
            <a:rect l="l" t="t" r="r" b="b"/>
            <a:pathLst>
              <a:path w="5079" h="27939">
                <a:moveTo>
                  <a:pt x="4572" y="2743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09" name="object 2109"/>
          <p:cNvSpPr/>
          <p:nvPr/>
        </p:nvSpPr>
        <p:spPr>
          <a:xfrm>
            <a:off x="5442412" y="2584219"/>
            <a:ext cx="433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10" name="object 2110"/>
          <p:cNvSpPr/>
          <p:nvPr/>
        </p:nvSpPr>
        <p:spPr>
          <a:xfrm>
            <a:off x="5446567" y="2490701"/>
            <a:ext cx="0" cy="93518"/>
          </a:xfrm>
          <a:custGeom>
            <a:avLst/>
            <a:gdLst/>
            <a:ahLst/>
            <a:cxnLst/>
            <a:rect l="l" t="t" r="r" b="b"/>
            <a:pathLst>
              <a:path h="137160">
                <a:moveTo>
                  <a:pt x="0" y="13716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11" name="object 2111"/>
          <p:cNvSpPr/>
          <p:nvPr/>
        </p:nvSpPr>
        <p:spPr>
          <a:xfrm>
            <a:off x="5442410" y="2490701"/>
            <a:ext cx="433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609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12" name="object 2112"/>
          <p:cNvSpPr/>
          <p:nvPr/>
        </p:nvSpPr>
        <p:spPr>
          <a:xfrm>
            <a:off x="5442412" y="2490701"/>
            <a:ext cx="0" cy="93518"/>
          </a:xfrm>
          <a:custGeom>
            <a:avLst/>
            <a:gdLst/>
            <a:ahLst/>
            <a:cxnLst/>
            <a:rect l="l" t="t" r="r" b="b"/>
            <a:pathLst>
              <a:path h="137160">
                <a:moveTo>
                  <a:pt x="0" y="0"/>
                </a:moveTo>
                <a:lnTo>
                  <a:pt x="0" y="13716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13" name="object 2113"/>
          <p:cNvSpPr/>
          <p:nvPr/>
        </p:nvSpPr>
        <p:spPr>
          <a:xfrm>
            <a:off x="5442410" y="2490701"/>
            <a:ext cx="433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609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14" name="object 2114"/>
          <p:cNvSpPr/>
          <p:nvPr/>
        </p:nvSpPr>
        <p:spPr>
          <a:xfrm>
            <a:off x="5446567" y="2490701"/>
            <a:ext cx="0" cy="93518"/>
          </a:xfrm>
          <a:custGeom>
            <a:avLst/>
            <a:gdLst/>
            <a:ahLst/>
            <a:cxnLst/>
            <a:rect l="l" t="t" r="r" b="b"/>
            <a:pathLst>
              <a:path h="137160">
                <a:moveTo>
                  <a:pt x="0" y="13716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15" name="object 2115"/>
          <p:cNvSpPr/>
          <p:nvPr/>
        </p:nvSpPr>
        <p:spPr>
          <a:xfrm>
            <a:off x="5442412" y="2584219"/>
            <a:ext cx="433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16" name="object 2116"/>
          <p:cNvSpPr/>
          <p:nvPr/>
        </p:nvSpPr>
        <p:spPr>
          <a:xfrm>
            <a:off x="5442412" y="2490701"/>
            <a:ext cx="0" cy="93518"/>
          </a:xfrm>
          <a:custGeom>
            <a:avLst/>
            <a:gdLst/>
            <a:ahLst/>
            <a:cxnLst/>
            <a:rect l="l" t="t" r="r" b="b"/>
            <a:pathLst>
              <a:path h="137160">
                <a:moveTo>
                  <a:pt x="0" y="0"/>
                </a:moveTo>
                <a:lnTo>
                  <a:pt x="0" y="13716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17" name="object 2117"/>
          <p:cNvSpPr/>
          <p:nvPr/>
        </p:nvSpPr>
        <p:spPr>
          <a:xfrm>
            <a:off x="5442412" y="2581101"/>
            <a:ext cx="25111" cy="3464"/>
          </a:xfrm>
          <a:custGeom>
            <a:avLst/>
            <a:gdLst/>
            <a:ahLst/>
            <a:cxnLst/>
            <a:rect l="l" t="t" r="r" b="b"/>
            <a:pathLst>
              <a:path w="36829" h="5079">
                <a:moveTo>
                  <a:pt x="0" y="4572"/>
                </a:moveTo>
                <a:lnTo>
                  <a:pt x="3657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18" name="object 2118"/>
          <p:cNvSpPr/>
          <p:nvPr/>
        </p:nvSpPr>
        <p:spPr>
          <a:xfrm>
            <a:off x="5467350" y="2571750"/>
            <a:ext cx="22947" cy="9525"/>
          </a:xfrm>
          <a:custGeom>
            <a:avLst/>
            <a:gdLst/>
            <a:ahLst/>
            <a:cxnLst/>
            <a:rect l="l" t="t" r="r" b="b"/>
            <a:pathLst>
              <a:path w="33654" h="13970">
                <a:moveTo>
                  <a:pt x="0" y="13715"/>
                </a:moveTo>
                <a:lnTo>
                  <a:pt x="3352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19" name="object 2119"/>
          <p:cNvSpPr/>
          <p:nvPr/>
        </p:nvSpPr>
        <p:spPr>
          <a:xfrm>
            <a:off x="5490210" y="2556164"/>
            <a:ext cx="19915" cy="15586"/>
          </a:xfrm>
          <a:custGeom>
            <a:avLst/>
            <a:gdLst/>
            <a:ahLst/>
            <a:cxnLst/>
            <a:rect l="l" t="t" r="r" b="b"/>
            <a:pathLst>
              <a:path w="29209" h="22860">
                <a:moveTo>
                  <a:pt x="0" y="22860"/>
                </a:moveTo>
                <a:lnTo>
                  <a:pt x="2895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20" name="object 2120"/>
          <p:cNvSpPr/>
          <p:nvPr/>
        </p:nvSpPr>
        <p:spPr>
          <a:xfrm>
            <a:off x="5509952" y="2536421"/>
            <a:ext cx="14720" cy="19915"/>
          </a:xfrm>
          <a:custGeom>
            <a:avLst/>
            <a:gdLst/>
            <a:ahLst/>
            <a:cxnLst/>
            <a:rect l="l" t="t" r="r" b="b"/>
            <a:pathLst>
              <a:path w="21590" h="29210">
                <a:moveTo>
                  <a:pt x="0" y="28955"/>
                </a:moveTo>
                <a:lnTo>
                  <a:pt x="2133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21" name="object 2121"/>
          <p:cNvSpPr/>
          <p:nvPr/>
        </p:nvSpPr>
        <p:spPr>
          <a:xfrm>
            <a:off x="5524499" y="2512522"/>
            <a:ext cx="9525" cy="24245"/>
          </a:xfrm>
          <a:custGeom>
            <a:avLst/>
            <a:gdLst/>
            <a:ahLst/>
            <a:cxnLst/>
            <a:rect l="l" t="t" r="r" b="b"/>
            <a:pathLst>
              <a:path w="13970" h="35560">
                <a:moveTo>
                  <a:pt x="0" y="35051"/>
                </a:moveTo>
                <a:lnTo>
                  <a:pt x="1371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22" name="object 2122"/>
          <p:cNvSpPr/>
          <p:nvPr/>
        </p:nvSpPr>
        <p:spPr>
          <a:xfrm>
            <a:off x="5533852" y="2488622"/>
            <a:ext cx="2165" cy="24245"/>
          </a:xfrm>
          <a:custGeom>
            <a:avLst/>
            <a:gdLst/>
            <a:ahLst/>
            <a:cxnLst/>
            <a:rect l="l" t="t" r="r" b="b"/>
            <a:pathLst>
              <a:path w="3175" h="35560">
                <a:moveTo>
                  <a:pt x="0" y="35051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23" name="object 2123"/>
          <p:cNvSpPr/>
          <p:nvPr/>
        </p:nvSpPr>
        <p:spPr>
          <a:xfrm>
            <a:off x="5582688" y="2477192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76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24" name="object 2124"/>
          <p:cNvSpPr/>
          <p:nvPr/>
        </p:nvSpPr>
        <p:spPr>
          <a:xfrm>
            <a:off x="5582688" y="2477192"/>
            <a:ext cx="0" cy="13855"/>
          </a:xfrm>
          <a:custGeom>
            <a:avLst/>
            <a:gdLst/>
            <a:ahLst/>
            <a:cxnLst/>
            <a:rect l="l" t="t" r="r" b="b"/>
            <a:pathLst>
              <a:path h="20320">
                <a:moveTo>
                  <a:pt x="0" y="0"/>
                </a:moveTo>
                <a:lnTo>
                  <a:pt x="0" y="1981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25" name="object 2125"/>
          <p:cNvSpPr/>
          <p:nvPr/>
        </p:nvSpPr>
        <p:spPr>
          <a:xfrm>
            <a:off x="5582689" y="2490701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26" name="object 2126"/>
          <p:cNvSpPr/>
          <p:nvPr/>
        </p:nvSpPr>
        <p:spPr>
          <a:xfrm>
            <a:off x="5587883" y="2477192"/>
            <a:ext cx="0" cy="13855"/>
          </a:xfrm>
          <a:custGeom>
            <a:avLst/>
            <a:gdLst/>
            <a:ahLst/>
            <a:cxnLst/>
            <a:rect l="l" t="t" r="r" b="b"/>
            <a:pathLst>
              <a:path h="20320">
                <a:moveTo>
                  <a:pt x="0" y="1981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27" name="object 2127"/>
          <p:cNvSpPr/>
          <p:nvPr/>
        </p:nvSpPr>
        <p:spPr>
          <a:xfrm>
            <a:off x="5437216" y="2477192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76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28" name="object 2128"/>
          <p:cNvSpPr/>
          <p:nvPr/>
        </p:nvSpPr>
        <p:spPr>
          <a:xfrm>
            <a:off x="5437216" y="2477192"/>
            <a:ext cx="0" cy="13855"/>
          </a:xfrm>
          <a:custGeom>
            <a:avLst/>
            <a:gdLst/>
            <a:ahLst/>
            <a:cxnLst/>
            <a:rect l="l" t="t" r="r" b="b"/>
            <a:pathLst>
              <a:path h="20320">
                <a:moveTo>
                  <a:pt x="0" y="0"/>
                </a:moveTo>
                <a:lnTo>
                  <a:pt x="0" y="1981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29" name="object 2129"/>
          <p:cNvSpPr/>
          <p:nvPr/>
        </p:nvSpPr>
        <p:spPr>
          <a:xfrm>
            <a:off x="5437216" y="2490701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30" name="object 2130"/>
          <p:cNvSpPr/>
          <p:nvPr/>
        </p:nvSpPr>
        <p:spPr>
          <a:xfrm>
            <a:off x="5442412" y="2477192"/>
            <a:ext cx="0" cy="13855"/>
          </a:xfrm>
          <a:custGeom>
            <a:avLst/>
            <a:gdLst/>
            <a:ahLst/>
            <a:cxnLst/>
            <a:rect l="l" t="t" r="r" b="b"/>
            <a:pathLst>
              <a:path h="20320">
                <a:moveTo>
                  <a:pt x="0" y="1981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31" name="object 2131"/>
          <p:cNvSpPr/>
          <p:nvPr/>
        </p:nvSpPr>
        <p:spPr>
          <a:xfrm>
            <a:off x="8777893" y="2904258"/>
            <a:ext cx="38533" cy="0"/>
          </a:xfrm>
          <a:custGeom>
            <a:avLst/>
            <a:gdLst/>
            <a:ahLst/>
            <a:cxnLst/>
            <a:rect l="l" t="t" r="r" b="b"/>
            <a:pathLst>
              <a:path w="56515">
                <a:moveTo>
                  <a:pt x="0" y="0"/>
                </a:moveTo>
                <a:lnTo>
                  <a:pt x="56388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32" name="object 2132"/>
          <p:cNvSpPr/>
          <p:nvPr/>
        </p:nvSpPr>
        <p:spPr>
          <a:xfrm>
            <a:off x="8816339" y="2890750"/>
            <a:ext cx="0" cy="13855"/>
          </a:xfrm>
          <a:custGeom>
            <a:avLst/>
            <a:gdLst/>
            <a:ahLst/>
            <a:cxnLst/>
            <a:rect l="l" t="t" r="r" b="b"/>
            <a:pathLst>
              <a:path h="20320">
                <a:moveTo>
                  <a:pt x="0" y="19812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33" name="object 2133"/>
          <p:cNvSpPr/>
          <p:nvPr/>
        </p:nvSpPr>
        <p:spPr>
          <a:xfrm>
            <a:off x="8715549" y="2890750"/>
            <a:ext cx="88322" cy="0"/>
          </a:xfrm>
          <a:custGeom>
            <a:avLst/>
            <a:gdLst/>
            <a:ahLst/>
            <a:cxnLst/>
            <a:rect l="l" t="t" r="r" b="b"/>
            <a:pathLst>
              <a:path w="129540">
                <a:moveTo>
                  <a:pt x="129540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34" name="object 2134"/>
          <p:cNvSpPr/>
          <p:nvPr/>
        </p:nvSpPr>
        <p:spPr>
          <a:xfrm>
            <a:off x="8715548" y="2904258"/>
            <a:ext cx="62345" cy="0"/>
          </a:xfrm>
          <a:custGeom>
            <a:avLst/>
            <a:gdLst/>
            <a:ahLst/>
            <a:cxnLst/>
            <a:rect l="l" t="t" r="r" b="b"/>
            <a:pathLst>
              <a:path w="91440">
                <a:moveTo>
                  <a:pt x="0" y="0"/>
                </a:moveTo>
                <a:lnTo>
                  <a:pt x="9144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35" name="object 2135"/>
          <p:cNvSpPr/>
          <p:nvPr/>
        </p:nvSpPr>
        <p:spPr>
          <a:xfrm>
            <a:off x="8816339" y="2880360"/>
            <a:ext cx="0" cy="10391"/>
          </a:xfrm>
          <a:custGeom>
            <a:avLst/>
            <a:gdLst/>
            <a:ahLst/>
            <a:cxnLst/>
            <a:rect l="l" t="t" r="r" b="b"/>
            <a:pathLst>
              <a:path h="15239">
                <a:moveTo>
                  <a:pt x="0" y="15239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36" name="object 2136"/>
          <p:cNvSpPr/>
          <p:nvPr/>
        </p:nvSpPr>
        <p:spPr>
          <a:xfrm>
            <a:off x="8803870" y="2880360"/>
            <a:ext cx="12556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18288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37" name="object 2137"/>
          <p:cNvSpPr/>
          <p:nvPr/>
        </p:nvSpPr>
        <p:spPr>
          <a:xfrm>
            <a:off x="8803870" y="2880360"/>
            <a:ext cx="0" cy="10391"/>
          </a:xfrm>
          <a:custGeom>
            <a:avLst/>
            <a:gdLst/>
            <a:ahLst/>
            <a:cxnLst/>
            <a:rect l="l" t="t" r="r" b="b"/>
            <a:pathLst>
              <a:path h="15239">
                <a:moveTo>
                  <a:pt x="0" y="0"/>
                </a:moveTo>
                <a:lnTo>
                  <a:pt x="0" y="1524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38" name="object 2138"/>
          <p:cNvSpPr/>
          <p:nvPr/>
        </p:nvSpPr>
        <p:spPr>
          <a:xfrm>
            <a:off x="8816339" y="2589415"/>
            <a:ext cx="0" cy="187036"/>
          </a:xfrm>
          <a:custGeom>
            <a:avLst/>
            <a:gdLst/>
            <a:ahLst/>
            <a:cxnLst/>
            <a:rect l="l" t="t" r="r" b="b"/>
            <a:pathLst>
              <a:path h="274320">
                <a:moveTo>
                  <a:pt x="0" y="27432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39" name="object 2139"/>
          <p:cNvSpPr/>
          <p:nvPr/>
        </p:nvSpPr>
        <p:spPr>
          <a:xfrm>
            <a:off x="8803870" y="2589415"/>
            <a:ext cx="0" cy="115599"/>
          </a:xfrm>
          <a:custGeom>
            <a:avLst/>
            <a:gdLst/>
            <a:ahLst/>
            <a:cxnLst/>
            <a:rect l="l" t="t" r="r" b="b"/>
            <a:pathLst>
              <a:path h="169545">
                <a:moveTo>
                  <a:pt x="0" y="0"/>
                </a:moveTo>
                <a:lnTo>
                  <a:pt x="0" y="169164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40" name="object 2140"/>
          <p:cNvSpPr/>
          <p:nvPr/>
        </p:nvSpPr>
        <p:spPr>
          <a:xfrm>
            <a:off x="8803870" y="2718262"/>
            <a:ext cx="0" cy="58449"/>
          </a:xfrm>
          <a:custGeom>
            <a:avLst/>
            <a:gdLst/>
            <a:ahLst/>
            <a:cxnLst/>
            <a:rect l="l" t="t" r="r" b="b"/>
            <a:pathLst>
              <a:path h="85725">
                <a:moveTo>
                  <a:pt x="0" y="0"/>
                </a:moveTo>
                <a:lnTo>
                  <a:pt x="0" y="85344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41" name="object 2141"/>
          <p:cNvSpPr/>
          <p:nvPr/>
        </p:nvSpPr>
        <p:spPr>
          <a:xfrm>
            <a:off x="8803870" y="2776451"/>
            <a:ext cx="12556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42" name="object 2142"/>
          <p:cNvSpPr/>
          <p:nvPr/>
        </p:nvSpPr>
        <p:spPr>
          <a:xfrm>
            <a:off x="8803870" y="2589415"/>
            <a:ext cx="12556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1828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43" name="object 2143"/>
          <p:cNvSpPr/>
          <p:nvPr/>
        </p:nvSpPr>
        <p:spPr>
          <a:xfrm>
            <a:off x="8715549" y="3612918"/>
            <a:ext cx="88322" cy="0"/>
          </a:xfrm>
          <a:custGeom>
            <a:avLst/>
            <a:gdLst/>
            <a:ahLst/>
            <a:cxnLst/>
            <a:rect l="l" t="t" r="r" b="b"/>
            <a:pathLst>
              <a:path w="129540">
                <a:moveTo>
                  <a:pt x="0" y="0"/>
                </a:moveTo>
                <a:lnTo>
                  <a:pt x="129539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44" name="object 2144"/>
          <p:cNvSpPr/>
          <p:nvPr/>
        </p:nvSpPr>
        <p:spPr>
          <a:xfrm>
            <a:off x="8816339" y="3600450"/>
            <a:ext cx="0" cy="12556"/>
          </a:xfrm>
          <a:custGeom>
            <a:avLst/>
            <a:gdLst/>
            <a:ahLst/>
            <a:cxnLst/>
            <a:rect l="l" t="t" r="r" b="b"/>
            <a:pathLst>
              <a:path h="18414">
                <a:moveTo>
                  <a:pt x="0" y="18287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45" name="object 2145"/>
          <p:cNvSpPr/>
          <p:nvPr/>
        </p:nvSpPr>
        <p:spPr>
          <a:xfrm>
            <a:off x="8777893" y="3600449"/>
            <a:ext cx="38533" cy="0"/>
          </a:xfrm>
          <a:custGeom>
            <a:avLst/>
            <a:gdLst/>
            <a:ahLst/>
            <a:cxnLst/>
            <a:rect l="l" t="t" r="r" b="b"/>
            <a:pathLst>
              <a:path w="56515">
                <a:moveTo>
                  <a:pt x="56388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46" name="object 2146"/>
          <p:cNvSpPr/>
          <p:nvPr/>
        </p:nvSpPr>
        <p:spPr>
          <a:xfrm>
            <a:off x="8803870" y="3612918"/>
            <a:ext cx="0" cy="51955"/>
          </a:xfrm>
          <a:custGeom>
            <a:avLst/>
            <a:gdLst/>
            <a:ahLst/>
            <a:cxnLst/>
            <a:rect l="l" t="t" r="r" b="b"/>
            <a:pathLst>
              <a:path h="76200">
                <a:moveTo>
                  <a:pt x="0" y="0"/>
                </a:moveTo>
                <a:lnTo>
                  <a:pt x="0" y="7620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47" name="object 2147"/>
          <p:cNvSpPr/>
          <p:nvPr/>
        </p:nvSpPr>
        <p:spPr>
          <a:xfrm>
            <a:off x="8803870" y="3664873"/>
            <a:ext cx="12556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48" name="object 2148"/>
          <p:cNvSpPr/>
          <p:nvPr/>
        </p:nvSpPr>
        <p:spPr>
          <a:xfrm>
            <a:off x="8816339" y="3612918"/>
            <a:ext cx="0" cy="51955"/>
          </a:xfrm>
          <a:custGeom>
            <a:avLst/>
            <a:gdLst/>
            <a:ahLst/>
            <a:cxnLst/>
            <a:rect l="l" t="t" r="r" b="b"/>
            <a:pathLst>
              <a:path h="76200">
                <a:moveTo>
                  <a:pt x="0" y="7620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49" name="object 2149"/>
          <p:cNvSpPr/>
          <p:nvPr/>
        </p:nvSpPr>
        <p:spPr>
          <a:xfrm>
            <a:off x="8803870" y="3768783"/>
            <a:ext cx="0" cy="121660"/>
          </a:xfrm>
          <a:custGeom>
            <a:avLst/>
            <a:gdLst/>
            <a:ahLst/>
            <a:cxnLst/>
            <a:rect l="l" t="t" r="r" b="b"/>
            <a:pathLst>
              <a:path h="178435">
                <a:moveTo>
                  <a:pt x="0" y="0"/>
                </a:moveTo>
                <a:lnTo>
                  <a:pt x="0" y="178308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50" name="object 2150"/>
          <p:cNvSpPr/>
          <p:nvPr/>
        </p:nvSpPr>
        <p:spPr>
          <a:xfrm>
            <a:off x="8816339" y="3768783"/>
            <a:ext cx="0" cy="121660"/>
          </a:xfrm>
          <a:custGeom>
            <a:avLst/>
            <a:gdLst/>
            <a:ahLst/>
            <a:cxnLst/>
            <a:rect l="l" t="t" r="r" b="b"/>
            <a:pathLst>
              <a:path h="178435">
                <a:moveTo>
                  <a:pt x="0" y="178308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51" name="object 2151"/>
          <p:cNvSpPr/>
          <p:nvPr/>
        </p:nvSpPr>
        <p:spPr>
          <a:xfrm>
            <a:off x="8803870" y="3768782"/>
            <a:ext cx="12556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18288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52" name="object 2152"/>
          <p:cNvSpPr/>
          <p:nvPr/>
        </p:nvSpPr>
        <p:spPr>
          <a:xfrm>
            <a:off x="8803870" y="3890356"/>
            <a:ext cx="0" cy="134216"/>
          </a:xfrm>
          <a:custGeom>
            <a:avLst/>
            <a:gdLst/>
            <a:ahLst/>
            <a:cxnLst/>
            <a:rect l="l" t="t" r="r" b="b"/>
            <a:pathLst>
              <a:path h="196850">
                <a:moveTo>
                  <a:pt x="0" y="0"/>
                </a:moveTo>
                <a:lnTo>
                  <a:pt x="0" y="196596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53" name="object 2153"/>
          <p:cNvSpPr/>
          <p:nvPr/>
        </p:nvSpPr>
        <p:spPr>
          <a:xfrm>
            <a:off x="8803870" y="4024399"/>
            <a:ext cx="12556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54" name="object 2154"/>
          <p:cNvSpPr/>
          <p:nvPr/>
        </p:nvSpPr>
        <p:spPr>
          <a:xfrm>
            <a:off x="8816339" y="3902826"/>
            <a:ext cx="0" cy="121660"/>
          </a:xfrm>
          <a:custGeom>
            <a:avLst/>
            <a:gdLst/>
            <a:ahLst/>
            <a:cxnLst/>
            <a:rect l="l" t="t" r="r" b="b"/>
            <a:pathLst>
              <a:path h="178435">
                <a:moveTo>
                  <a:pt x="0" y="178308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55" name="object 2155"/>
          <p:cNvSpPr/>
          <p:nvPr/>
        </p:nvSpPr>
        <p:spPr>
          <a:xfrm>
            <a:off x="8803870" y="4128308"/>
            <a:ext cx="0" cy="10391"/>
          </a:xfrm>
          <a:custGeom>
            <a:avLst/>
            <a:gdLst/>
            <a:ahLst/>
            <a:cxnLst/>
            <a:rect l="l" t="t" r="r" b="b"/>
            <a:pathLst>
              <a:path h="15239">
                <a:moveTo>
                  <a:pt x="0" y="0"/>
                </a:moveTo>
                <a:lnTo>
                  <a:pt x="0" y="1524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56" name="object 2156"/>
          <p:cNvSpPr/>
          <p:nvPr/>
        </p:nvSpPr>
        <p:spPr>
          <a:xfrm>
            <a:off x="8803870" y="4151168"/>
            <a:ext cx="12556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57" name="object 2157"/>
          <p:cNvSpPr/>
          <p:nvPr/>
        </p:nvSpPr>
        <p:spPr>
          <a:xfrm>
            <a:off x="8816339" y="4128308"/>
            <a:ext cx="0" cy="22947"/>
          </a:xfrm>
          <a:custGeom>
            <a:avLst/>
            <a:gdLst/>
            <a:ahLst/>
            <a:cxnLst/>
            <a:rect l="l" t="t" r="r" b="b"/>
            <a:pathLst>
              <a:path h="33654">
                <a:moveTo>
                  <a:pt x="0" y="33527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58" name="object 2158"/>
          <p:cNvSpPr/>
          <p:nvPr/>
        </p:nvSpPr>
        <p:spPr>
          <a:xfrm>
            <a:off x="8803870" y="4128308"/>
            <a:ext cx="12556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18288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59" name="object 2159"/>
          <p:cNvSpPr/>
          <p:nvPr/>
        </p:nvSpPr>
        <p:spPr>
          <a:xfrm>
            <a:off x="8702040" y="4138698"/>
            <a:ext cx="102177" cy="0"/>
          </a:xfrm>
          <a:custGeom>
            <a:avLst/>
            <a:gdLst/>
            <a:ahLst/>
            <a:cxnLst/>
            <a:rect l="l" t="t" r="r" b="b"/>
            <a:pathLst>
              <a:path w="149859">
                <a:moveTo>
                  <a:pt x="149351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60" name="object 2160"/>
          <p:cNvSpPr/>
          <p:nvPr/>
        </p:nvSpPr>
        <p:spPr>
          <a:xfrm>
            <a:off x="8702040" y="4138699"/>
            <a:ext cx="0" cy="12556"/>
          </a:xfrm>
          <a:custGeom>
            <a:avLst/>
            <a:gdLst/>
            <a:ahLst/>
            <a:cxnLst/>
            <a:rect l="l" t="t" r="r" b="b"/>
            <a:pathLst>
              <a:path h="18414">
                <a:moveTo>
                  <a:pt x="0" y="0"/>
                </a:moveTo>
                <a:lnTo>
                  <a:pt x="0" y="18288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61" name="object 2161"/>
          <p:cNvSpPr/>
          <p:nvPr/>
        </p:nvSpPr>
        <p:spPr>
          <a:xfrm>
            <a:off x="8715549" y="4151168"/>
            <a:ext cx="88322" cy="0"/>
          </a:xfrm>
          <a:custGeom>
            <a:avLst/>
            <a:gdLst/>
            <a:ahLst/>
            <a:cxnLst/>
            <a:rect l="l" t="t" r="r" b="b"/>
            <a:pathLst>
              <a:path w="129540">
                <a:moveTo>
                  <a:pt x="0" y="0"/>
                </a:moveTo>
                <a:lnTo>
                  <a:pt x="129539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62" name="object 2162"/>
          <p:cNvSpPr/>
          <p:nvPr/>
        </p:nvSpPr>
        <p:spPr>
          <a:xfrm>
            <a:off x="8715549" y="4985557"/>
            <a:ext cx="88322" cy="0"/>
          </a:xfrm>
          <a:custGeom>
            <a:avLst/>
            <a:gdLst/>
            <a:ahLst/>
            <a:cxnLst/>
            <a:rect l="l" t="t" r="r" b="b"/>
            <a:pathLst>
              <a:path w="129540">
                <a:moveTo>
                  <a:pt x="0" y="0"/>
                </a:moveTo>
                <a:lnTo>
                  <a:pt x="129539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63" name="object 2163"/>
          <p:cNvSpPr/>
          <p:nvPr/>
        </p:nvSpPr>
        <p:spPr>
          <a:xfrm>
            <a:off x="8816339" y="4972048"/>
            <a:ext cx="0" cy="13855"/>
          </a:xfrm>
          <a:custGeom>
            <a:avLst/>
            <a:gdLst/>
            <a:ahLst/>
            <a:cxnLst/>
            <a:rect l="l" t="t" r="r" b="b"/>
            <a:pathLst>
              <a:path h="20320">
                <a:moveTo>
                  <a:pt x="0" y="19812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64" name="object 2164"/>
          <p:cNvSpPr/>
          <p:nvPr/>
        </p:nvSpPr>
        <p:spPr>
          <a:xfrm>
            <a:off x="8715549" y="4972050"/>
            <a:ext cx="100878" cy="0"/>
          </a:xfrm>
          <a:custGeom>
            <a:avLst/>
            <a:gdLst/>
            <a:ahLst/>
            <a:cxnLst/>
            <a:rect l="l" t="t" r="r" b="b"/>
            <a:pathLst>
              <a:path w="147954">
                <a:moveTo>
                  <a:pt x="147827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65" name="object 2165"/>
          <p:cNvSpPr/>
          <p:nvPr/>
        </p:nvSpPr>
        <p:spPr>
          <a:xfrm>
            <a:off x="8803870" y="4985557"/>
            <a:ext cx="0" cy="10391"/>
          </a:xfrm>
          <a:custGeom>
            <a:avLst/>
            <a:gdLst/>
            <a:ahLst/>
            <a:cxnLst/>
            <a:rect l="l" t="t" r="r" b="b"/>
            <a:pathLst>
              <a:path h="15240">
                <a:moveTo>
                  <a:pt x="0" y="0"/>
                </a:moveTo>
                <a:lnTo>
                  <a:pt x="0" y="15239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66" name="object 2166"/>
          <p:cNvSpPr/>
          <p:nvPr/>
        </p:nvSpPr>
        <p:spPr>
          <a:xfrm>
            <a:off x="8803870" y="4995949"/>
            <a:ext cx="12556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67" name="object 2167"/>
          <p:cNvSpPr/>
          <p:nvPr/>
        </p:nvSpPr>
        <p:spPr>
          <a:xfrm>
            <a:off x="8816339" y="4985558"/>
            <a:ext cx="0" cy="10391"/>
          </a:xfrm>
          <a:custGeom>
            <a:avLst/>
            <a:gdLst/>
            <a:ahLst/>
            <a:cxnLst/>
            <a:rect l="l" t="t" r="r" b="b"/>
            <a:pathLst>
              <a:path h="15240">
                <a:moveTo>
                  <a:pt x="0" y="1524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68" name="object 2168"/>
          <p:cNvSpPr/>
          <p:nvPr/>
        </p:nvSpPr>
        <p:spPr>
          <a:xfrm>
            <a:off x="8803870" y="5099859"/>
            <a:ext cx="0" cy="131185"/>
          </a:xfrm>
          <a:custGeom>
            <a:avLst/>
            <a:gdLst/>
            <a:ahLst/>
            <a:cxnLst/>
            <a:rect l="l" t="t" r="r" b="b"/>
            <a:pathLst>
              <a:path h="192404">
                <a:moveTo>
                  <a:pt x="0" y="0"/>
                </a:moveTo>
                <a:lnTo>
                  <a:pt x="0" y="192023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69" name="object 2169"/>
          <p:cNvSpPr/>
          <p:nvPr/>
        </p:nvSpPr>
        <p:spPr>
          <a:xfrm>
            <a:off x="8803870" y="5230784"/>
            <a:ext cx="12556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70" name="object 2170"/>
          <p:cNvSpPr/>
          <p:nvPr/>
        </p:nvSpPr>
        <p:spPr>
          <a:xfrm>
            <a:off x="8816339" y="5099859"/>
            <a:ext cx="0" cy="131185"/>
          </a:xfrm>
          <a:custGeom>
            <a:avLst/>
            <a:gdLst/>
            <a:ahLst/>
            <a:cxnLst/>
            <a:rect l="l" t="t" r="r" b="b"/>
            <a:pathLst>
              <a:path h="192404">
                <a:moveTo>
                  <a:pt x="0" y="192023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71" name="object 2171"/>
          <p:cNvSpPr/>
          <p:nvPr/>
        </p:nvSpPr>
        <p:spPr>
          <a:xfrm>
            <a:off x="8803870" y="5099858"/>
            <a:ext cx="12556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18288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72" name="object 2172"/>
          <p:cNvSpPr/>
          <p:nvPr/>
        </p:nvSpPr>
        <p:spPr>
          <a:xfrm>
            <a:off x="8702040" y="4151168"/>
            <a:ext cx="0" cy="834736"/>
          </a:xfrm>
          <a:custGeom>
            <a:avLst/>
            <a:gdLst/>
            <a:ahLst/>
            <a:cxnLst/>
            <a:rect l="l" t="t" r="r" b="b"/>
            <a:pathLst>
              <a:path h="1224279">
                <a:moveTo>
                  <a:pt x="0" y="0"/>
                </a:moveTo>
                <a:lnTo>
                  <a:pt x="0" y="1223772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73" name="object 2173"/>
          <p:cNvSpPr/>
          <p:nvPr/>
        </p:nvSpPr>
        <p:spPr>
          <a:xfrm>
            <a:off x="8702040" y="4985557"/>
            <a:ext cx="13855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74" name="object 2174"/>
          <p:cNvSpPr/>
          <p:nvPr/>
        </p:nvSpPr>
        <p:spPr>
          <a:xfrm>
            <a:off x="8715548" y="4910743"/>
            <a:ext cx="0" cy="61480"/>
          </a:xfrm>
          <a:custGeom>
            <a:avLst/>
            <a:gdLst/>
            <a:ahLst/>
            <a:cxnLst/>
            <a:rect l="l" t="t" r="r" b="b"/>
            <a:pathLst>
              <a:path h="90170">
                <a:moveTo>
                  <a:pt x="0" y="89915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75" name="object 2175"/>
          <p:cNvSpPr/>
          <p:nvPr/>
        </p:nvSpPr>
        <p:spPr>
          <a:xfrm>
            <a:off x="8715548" y="4256116"/>
            <a:ext cx="0" cy="592282"/>
          </a:xfrm>
          <a:custGeom>
            <a:avLst/>
            <a:gdLst/>
            <a:ahLst/>
            <a:cxnLst/>
            <a:rect l="l" t="t" r="r" b="b"/>
            <a:pathLst>
              <a:path h="868679">
                <a:moveTo>
                  <a:pt x="0" y="86868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76" name="object 2176"/>
          <p:cNvSpPr/>
          <p:nvPr/>
        </p:nvSpPr>
        <p:spPr>
          <a:xfrm>
            <a:off x="8715548" y="4151167"/>
            <a:ext cx="0" cy="41564"/>
          </a:xfrm>
          <a:custGeom>
            <a:avLst/>
            <a:gdLst/>
            <a:ahLst/>
            <a:cxnLst/>
            <a:rect l="l" t="t" r="r" b="b"/>
            <a:pathLst>
              <a:path h="60960">
                <a:moveTo>
                  <a:pt x="0" y="6096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77" name="object 2177"/>
          <p:cNvSpPr/>
          <p:nvPr/>
        </p:nvSpPr>
        <p:spPr>
          <a:xfrm>
            <a:off x="8816339" y="4995948"/>
            <a:ext cx="0" cy="5195"/>
          </a:xfrm>
          <a:custGeom>
            <a:avLst/>
            <a:gdLst/>
            <a:ahLst/>
            <a:cxnLst/>
            <a:rect l="l" t="t" r="r" b="b"/>
            <a:pathLst>
              <a:path h="7620">
                <a:moveTo>
                  <a:pt x="0" y="761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78" name="object 2178"/>
          <p:cNvSpPr/>
          <p:nvPr/>
        </p:nvSpPr>
        <p:spPr>
          <a:xfrm>
            <a:off x="8803870" y="4995949"/>
            <a:ext cx="12556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1828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79" name="object 2179"/>
          <p:cNvSpPr/>
          <p:nvPr/>
        </p:nvSpPr>
        <p:spPr>
          <a:xfrm>
            <a:off x="8803871" y="4995948"/>
            <a:ext cx="0" cy="9525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0" y="0"/>
                </a:moveTo>
                <a:lnTo>
                  <a:pt x="0" y="1371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80" name="object 2180"/>
          <p:cNvSpPr/>
          <p:nvPr/>
        </p:nvSpPr>
        <p:spPr>
          <a:xfrm>
            <a:off x="8803870" y="5001143"/>
            <a:ext cx="12556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81" name="object 2181"/>
          <p:cNvSpPr/>
          <p:nvPr/>
        </p:nvSpPr>
        <p:spPr>
          <a:xfrm>
            <a:off x="8816339" y="5094662"/>
            <a:ext cx="0" cy="5195"/>
          </a:xfrm>
          <a:custGeom>
            <a:avLst/>
            <a:gdLst/>
            <a:ahLst/>
            <a:cxnLst/>
            <a:rect l="l" t="t" r="r" b="b"/>
            <a:pathLst>
              <a:path h="7620">
                <a:moveTo>
                  <a:pt x="0" y="761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82" name="object 2182"/>
          <p:cNvSpPr/>
          <p:nvPr/>
        </p:nvSpPr>
        <p:spPr>
          <a:xfrm>
            <a:off x="8803870" y="5094662"/>
            <a:ext cx="12556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1828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83" name="object 2183"/>
          <p:cNvSpPr/>
          <p:nvPr/>
        </p:nvSpPr>
        <p:spPr>
          <a:xfrm>
            <a:off x="8803870" y="5094662"/>
            <a:ext cx="0" cy="5195"/>
          </a:xfrm>
          <a:custGeom>
            <a:avLst/>
            <a:gdLst/>
            <a:ahLst/>
            <a:cxnLst/>
            <a:rect l="l" t="t" r="r" b="b"/>
            <a:pathLst>
              <a:path h="7620">
                <a:moveTo>
                  <a:pt x="0" y="0"/>
                </a:moveTo>
                <a:lnTo>
                  <a:pt x="0" y="76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84" name="object 2184"/>
          <p:cNvSpPr/>
          <p:nvPr/>
        </p:nvSpPr>
        <p:spPr>
          <a:xfrm>
            <a:off x="8803870" y="5099858"/>
            <a:ext cx="12556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85" name="object 2185"/>
          <p:cNvSpPr/>
          <p:nvPr/>
        </p:nvSpPr>
        <p:spPr>
          <a:xfrm>
            <a:off x="8710352" y="5001143"/>
            <a:ext cx="0" cy="4330"/>
          </a:xfrm>
          <a:custGeom>
            <a:avLst/>
            <a:gdLst/>
            <a:ahLst/>
            <a:cxnLst/>
            <a:rect l="l" t="t" r="r" b="b"/>
            <a:pathLst>
              <a:path h="6350">
                <a:moveTo>
                  <a:pt x="-1524" y="3048"/>
                </a:moveTo>
                <a:lnTo>
                  <a:pt x="1524" y="3048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86" name="object 2186"/>
          <p:cNvSpPr/>
          <p:nvPr/>
        </p:nvSpPr>
        <p:spPr>
          <a:xfrm>
            <a:off x="8710352" y="5005300"/>
            <a:ext cx="93518" cy="0"/>
          </a:xfrm>
          <a:custGeom>
            <a:avLst/>
            <a:gdLst/>
            <a:ahLst/>
            <a:cxnLst/>
            <a:rect l="l" t="t" r="r" b="b"/>
            <a:pathLst>
              <a:path w="137159">
                <a:moveTo>
                  <a:pt x="0" y="0"/>
                </a:moveTo>
                <a:lnTo>
                  <a:pt x="13716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87" name="object 2187"/>
          <p:cNvSpPr/>
          <p:nvPr/>
        </p:nvSpPr>
        <p:spPr>
          <a:xfrm>
            <a:off x="8710352" y="5001143"/>
            <a:ext cx="93518" cy="0"/>
          </a:xfrm>
          <a:custGeom>
            <a:avLst/>
            <a:gdLst/>
            <a:ahLst/>
            <a:cxnLst/>
            <a:rect l="l" t="t" r="r" b="b"/>
            <a:pathLst>
              <a:path w="137159">
                <a:moveTo>
                  <a:pt x="13715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88" name="object 2188"/>
          <p:cNvSpPr/>
          <p:nvPr/>
        </p:nvSpPr>
        <p:spPr>
          <a:xfrm>
            <a:off x="8710352" y="5005300"/>
            <a:ext cx="93518" cy="0"/>
          </a:xfrm>
          <a:custGeom>
            <a:avLst/>
            <a:gdLst/>
            <a:ahLst/>
            <a:cxnLst/>
            <a:rect l="l" t="t" r="r" b="b"/>
            <a:pathLst>
              <a:path w="137159">
                <a:moveTo>
                  <a:pt x="0" y="0"/>
                </a:moveTo>
                <a:lnTo>
                  <a:pt x="13716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89" name="object 2189"/>
          <p:cNvSpPr/>
          <p:nvPr/>
        </p:nvSpPr>
        <p:spPr>
          <a:xfrm>
            <a:off x="8710352" y="5001143"/>
            <a:ext cx="0" cy="4330"/>
          </a:xfrm>
          <a:custGeom>
            <a:avLst/>
            <a:gdLst/>
            <a:ahLst/>
            <a:cxnLst/>
            <a:rect l="l" t="t" r="r" b="b"/>
            <a:pathLst>
              <a:path h="6350">
                <a:moveTo>
                  <a:pt x="-1524" y="3048"/>
                </a:moveTo>
                <a:lnTo>
                  <a:pt x="1524" y="3048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90" name="object 2190"/>
          <p:cNvSpPr/>
          <p:nvPr/>
        </p:nvSpPr>
        <p:spPr>
          <a:xfrm>
            <a:off x="8710352" y="5001143"/>
            <a:ext cx="93518" cy="0"/>
          </a:xfrm>
          <a:custGeom>
            <a:avLst/>
            <a:gdLst/>
            <a:ahLst/>
            <a:cxnLst/>
            <a:rect l="l" t="t" r="r" b="b"/>
            <a:pathLst>
              <a:path w="137159">
                <a:moveTo>
                  <a:pt x="13715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91" name="object 2191"/>
          <p:cNvSpPr/>
          <p:nvPr/>
        </p:nvSpPr>
        <p:spPr>
          <a:xfrm>
            <a:off x="8710352" y="5001143"/>
            <a:ext cx="3464" cy="25111"/>
          </a:xfrm>
          <a:custGeom>
            <a:avLst/>
            <a:gdLst/>
            <a:ahLst/>
            <a:cxnLst/>
            <a:rect l="l" t="t" r="r" b="b"/>
            <a:pathLst>
              <a:path w="5079" h="36829">
                <a:moveTo>
                  <a:pt x="0" y="0"/>
                </a:moveTo>
                <a:lnTo>
                  <a:pt x="4572" y="365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92" name="object 2192"/>
          <p:cNvSpPr/>
          <p:nvPr/>
        </p:nvSpPr>
        <p:spPr>
          <a:xfrm>
            <a:off x="8713470" y="5026082"/>
            <a:ext cx="9525" cy="22947"/>
          </a:xfrm>
          <a:custGeom>
            <a:avLst/>
            <a:gdLst/>
            <a:ahLst/>
            <a:cxnLst/>
            <a:rect l="l" t="t" r="r" b="b"/>
            <a:pathLst>
              <a:path w="13970" h="33654">
                <a:moveTo>
                  <a:pt x="0" y="0"/>
                </a:moveTo>
                <a:lnTo>
                  <a:pt x="13716" y="335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93" name="object 2193"/>
          <p:cNvSpPr/>
          <p:nvPr/>
        </p:nvSpPr>
        <p:spPr>
          <a:xfrm>
            <a:off x="8722821" y="5048943"/>
            <a:ext cx="15586" cy="19050"/>
          </a:xfrm>
          <a:custGeom>
            <a:avLst/>
            <a:gdLst/>
            <a:ahLst/>
            <a:cxnLst/>
            <a:rect l="l" t="t" r="r" b="b"/>
            <a:pathLst>
              <a:path w="22859" h="27940">
                <a:moveTo>
                  <a:pt x="0" y="0"/>
                </a:moveTo>
                <a:lnTo>
                  <a:pt x="22860" y="2743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94" name="object 2194"/>
          <p:cNvSpPr/>
          <p:nvPr/>
        </p:nvSpPr>
        <p:spPr>
          <a:xfrm>
            <a:off x="8738408" y="5067646"/>
            <a:ext cx="19915" cy="15586"/>
          </a:xfrm>
          <a:custGeom>
            <a:avLst/>
            <a:gdLst/>
            <a:ahLst/>
            <a:cxnLst/>
            <a:rect l="l" t="t" r="r" b="b"/>
            <a:pathLst>
              <a:path w="29209" h="22859">
                <a:moveTo>
                  <a:pt x="0" y="0"/>
                </a:moveTo>
                <a:lnTo>
                  <a:pt x="28956" y="228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95" name="object 2195"/>
          <p:cNvSpPr/>
          <p:nvPr/>
        </p:nvSpPr>
        <p:spPr>
          <a:xfrm>
            <a:off x="8758150" y="5083232"/>
            <a:ext cx="22947" cy="8659"/>
          </a:xfrm>
          <a:custGeom>
            <a:avLst/>
            <a:gdLst/>
            <a:ahLst/>
            <a:cxnLst/>
            <a:rect l="l" t="t" r="r" b="b"/>
            <a:pathLst>
              <a:path w="33654" h="12700">
                <a:moveTo>
                  <a:pt x="0" y="0"/>
                </a:moveTo>
                <a:lnTo>
                  <a:pt x="33528" y="1219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96" name="object 2196"/>
          <p:cNvSpPr/>
          <p:nvPr/>
        </p:nvSpPr>
        <p:spPr>
          <a:xfrm>
            <a:off x="8781011" y="5091544"/>
            <a:ext cx="25111" cy="3464"/>
          </a:xfrm>
          <a:custGeom>
            <a:avLst/>
            <a:gdLst/>
            <a:ahLst/>
            <a:cxnLst/>
            <a:rect l="l" t="t" r="r" b="b"/>
            <a:pathLst>
              <a:path w="36829" h="5079">
                <a:moveTo>
                  <a:pt x="0" y="0"/>
                </a:moveTo>
                <a:lnTo>
                  <a:pt x="36576" y="457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97" name="object 2197"/>
          <p:cNvSpPr/>
          <p:nvPr/>
        </p:nvSpPr>
        <p:spPr>
          <a:xfrm>
            <a:off x="8803870" y="5094662"/>
            <a:ext cx="433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98" name="object 2198"/>
          <p:cNvSpPr/>
          <p:nvPr/>
        </p:nvSpPr>
        <p:spPr>
          <a:xfrm>
            <a:off x="8803870" y="2875165"/>
            <a:ext cx="12556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99" name="object 2199"/>
          <p:cNvSpPr/>
          <p:nvPr/>
        </p:nvSpPr>
        <p:spPr>
          <a:xfrm>
            <a:off x="8803871" y="2871008"/>
            <a:ext cx="0" cy="9525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0" y="0"/>
                </a:moveTo>
                <a:lnTo>
                  <a:pt x="0" y="1371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00" name="object 2200"/>
          <p:cNvSpPr/>
          <p:nvPr/>
        </p:nvSpPr>
        <p:spPr>
          <a:xfrm>
            <a:off x="8803870" y="2880360"/>
            <a:ext cx="12556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1828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01" name="object 2201"/>
          <p:cNvSpPr/>
          <p:nvPr/>
        </p:nvSpPr>
        <p:spPr>
          <a:xfrm>
            <a:off x="8816339" y="2875165"/>
            <a:ext cx="0" cy="5195"/>
          </a:xfrm>
          <a:custGeom>
            <a:avLst/>
            <a:gdLst/>
            <a:ahLst/>
            <a:cxnLst/>
            <a:rect l="l" t="t" r="r" b="b"/>
            <a:pathLst>
              <a:path h="7620">
                <a:moveTo>
                  <a:pt x="0" y="0"/>
                </a:moveTo>
                <a:lnTo>
                  <a:pt x="0" y="76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02" name="object 2202"/>
          <p:cNvSpPr/>
          <p:nvPr/>
        </p:nvSpPr>
        <p:spPr>
          <a:xfrm>
            <a:off x="8803870" y="2776451"/>
            <a:ext cx="12556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03" name="object 2203"/>
          <p:cNvSpPr/>
          <p:nvPr/>
        </p:nvSpPr>
        <p:spPr>
          <a:xfrm>
            <a:off x="8803870" y="2776451"/>
            <a:ext cx="0" cy="5195"/>
          </a:xfrm>
          <a:custGeom>
            <a:avLst/>
            <a:gdLst/>
            <a:ahLst/>
            <a:cxnLst/>
            <a:rect l="l" t="t" r="r" b="b"/>
            <a:pathLst>
              <a:path h="7620">
                <a:moveTo>
                  <a:pt x="0" y="76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04" name="object 2204"/>
          <p:cNvSpPr/>
          <p:nvPr/>
        </p:nvSpPr>
        <p:spPr>
          <a:xfrm>
            <a:off x="8803870" y="2781646"/>
            <a:ext cx="12556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1828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05" name="object 2205"/>
          <p:cNvSpPr/>
          <p:nvPr/>
        </p:nvSpPr>
        <p:spPr>
          <a:xfrm>
            <a:off x="8816339" y="2776451"/>
            <a:ext cx="0" cy="5195"/>
          </a:xfrm>
          <a:custGeom>
            <a:avLst/>
            <a:gdLst/>
            <a:ahLst/>
            <a:cxnLst/>
            <a:rect l="l" t="t" r="r" b="b"/>
            <a:pathLst>
              <a:path h="7620">
                <a:moveTo>
                  <a:pt x="0" y="0"/>
                </a:moveTo>
                <a:lnTo>
                  <a:pt x="0" y="76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06" name="object 2206"/>
          <p:cNvSpPr/>
          <p:nvPr/>
        </p:nvSpPr>
        <p:spPr>
          <a:xfrm>
            <a:off x="8710352" y="2875165"/>
            <a:ext cx="93518" cy="0"/>
          </a:xfrm>
          <a:custGeom>
            <a:avLst/>
            <a:gdLst/>
            <a:ahLst/>
            <a:cxnLst/>
            <a:rect l="l" t="t" r="r" b="b"/>
            <a:pathLst>
              <a:path w="137159">
                <a:moveTo>
                  <a:pt x="13715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07" name="object 2207"/>
          <p:cNvSpPr/>
          <p:nvPr/>
        </p:nvSpPr>
        <p:spPr>
          <a:xfrm>
            <a:off x="8710352" y="2871008"/>
            <a:ext cx="93518" cy="0"/>
          </a:xfrm>
          <a:custGeom>
            <a:avLst/>
            <a:gdLst/>
            <a:ahLst/>
            <a:cxnLst/>
            <a:rect l="l" t="t" r="r" b="b"/>
            <a:pathLst>
              <a:path w="137159">
                <a:moveTo>
                  <a:pt x="0" y="0"/>
                </a:moveTo>
                <a:lnTo>
                  <a:pt x="13716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08" name="object 2208"/>
          <p:cNvSpPr/>
          <p:nvPr/>
        </p:nvSpPr>
        <p:spPr>
          <a:xfrm>
            <a:off x="8710352" y="2871007"/>
            <a:ext cx="0" cy="4330"/>
          </a:xfrm>
          <a:custGeom>
            <a:avLst/>
            <a:gdLst/>
            <a:ahLst/>
            <a:cxnLst/>
            <a:rect l="l" t="t" r="r" b="b"/>
            <a:pathLst>
              <a:path h="6350">
                <a:moveTo>
                  <a:pt x="-1524" y="3048"/>
                </a:moveTo>
                <a:lnTo>
                  <a:pt x="1524" y="3048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09" name="object 2209"/>
          <p:cNvSpPr/>
          <p:nvPr/>
        </p:nvSpPr>
        <p:spPr>
          <a:xfrm>
            <a:off x="8710352" y="2871008"/>
            <a:ext cx="93518" cy="0"/>
          </a:xfrm>
          <a:custGeom>
            <a:avLst/>
            <a:gdLst/>
            <a:ahLst/>
            <a:cxnLst/>
            <a:rect l="l" t="t" r="r" b="b"/>
            <a:pathLst>
              <a:path w="137159">
                <a:moveTo>
                  <a:pt x="0" y="0"/>
                </a:moveTo>
                <a:lnTo>
                  <a:pt x="13716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10" name="object 2210"/>
          <p:cNvSpPr/>
          <p:nvPr/>
        </p:nvSpPr>
        <p:spPr>
          <a:xfrm>
            <a:off x="8710352" y="2871007"/>
            <a:ext cx="0" cy="4330"/>
          </a:xfrm>
          <a:custGeom>
            <a:avLst/>
            <a:gdLst/>
            <a:ahLst/>
            <a:cxnLst/>
            <a:rect l="l" t="t" r="r" b="b"/>
            <a:pathLst>
              <a:path h="6350">
                <a:moveTo>
                  <a:pt x="-1524" y="3048"/>
                </a:moveTo>
                <a:lnTo>
                  <a:pt x="1524" y="3048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11" name="object 2211"/>
          <p:cNvSpPr/>
          <p:nvPr/>
        </p:nvSpPr>
        <p:spPr>
          <a:xfrm>
            <a:off x="8710352" y="2875165"/>
            <a:ext cx="93518" cy="0"/>
          </a:xfrm>
          <a:custGeom>
            <a:avLst/>
            <a:gdLst/>
            <a:ahLst/>
            <a:cxnLst/>
            <a:rect l="l" t="t" r="r" b="b"/>
            <a:pathLst>
              <a:path w="137159">
                <a:moveTo>
                  <a:pt x="13715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12" name="object 2212"/>
          <p:cNvSpPr/>
          <p:nvPr/>
        </p:nvSpPr>
        <p:spPr>
          <a:xfrm>
            <a:off x="8710352" y="2851265"/>
            <a:ext cx="3464" cy="24245"/>
          </a:xfrm>
          <a:custGeom>
            <a:avLst/>
            <a:gdLst/>
            <a:ahLst/>
            <a:cxnLst/>
            <a:rect l="l" t="t" r="r" b="b"/>
            <a:pathLst>
              <a:path w="5079" h="35560">
                <a:moveTo>
                  <a:pt x="0" y="35051"/>
                </a:moveTo>
                <a:lnTo>
                  <a:pt x="4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13" name="object 2213"/>
          <p:cNvSpPr/>
          <p:nvPr/>
        </p:nvSpPr>
        <p:spPr>
          <a:xfrm>
            <a:off x="8713470" y="2828406"/>
            <a:ext cx="9525" cy="22947"/>
          </a:xfrm>
          <a:custGeom>
            <a:avLst/>
            <a:gdLst/>
            <a:ahLst/>
            <a:cxnLst/>
            <a:rect l="l" t="t" r="r" b="b"/>
            <a:pathLst>
              <a:path w="13970" h="33654">
                <a:moveTo>
                  <a:pt x="0" y="33527"/>
                </a:moveTo>
                <a:lnTo>
                  <a:pt x="1371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14" name="object 2214"/>
          <p:cNvSpPr/>
          <p:nvPr/>
        </p:nvSpPr>
        <p:spPr>
          <a:xfrm>
            <a:off x="8722821" y="2808663"/>
            <a:ext cx="15586" cy="19915"/>
          </a:xfrm>
          <a:custGeom>
            <a:avLst/>
            <a:gdLst/>
            <a:ahLst/>
            <a:cxnLst/>
            <a:rect l="l" t="t" r="r" b="b"/>
            <a:pathLst>
              <a:path w="22859" h="29210">
                <a:moveTo>
                  <a:pt x="0" y="28955"/>
                </a:moveTo>
                <a:lnTo>
                  <a:pt x="2286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15" name="object 2215"/>
          <p:cNvSpPr/>
          <p:nvPr/>
        </p:nvSpPr>
        <p:spPr>
          <a:xfrm>
            <a:off x="8738408" y="2794115"/>
            <a:ext cx="19915" cy="14720"/>
          </a:xfrm>
          <a:custGeom>
            <a:avLst/>
            <a:gdLst/>
            <a:ahLst/>
            <a:cxnLst/>
            <a:rect l="l" t="t" r="r" b="b"/>
            <a:pathLst>
              <a:path w="29209" h="21589">
                <a:moveTo>
                  <a:pt x="0" y="21336"/>
                </a:moveTo>
                <a:lnTo>
                  <a:pt x="2895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16" name="object 2216"/>
          <p:cNvSpPr/>
          <p:nvPr/>
        </p:nvSpPr>
        <p:spPr>
          <a:xfrm>
            <a:off x="8758150" y="2784764"/>
            <a:ext cx="22947" cy="9525"/>
          </a:xfrm>
          <a:custGeom>
            <a:avLst/>
            <a:gdLst/>
            <a:ahLst/>
            <a:cxnLst/>
            <a:rect l="l" t="t" r="r" b="b"/>
            <a:pathLst>
              <a:path w="33654" h="13970">
                <a:moveTo>
                  <a:pt x="0" y="13715"/>
                </a:moveTo>
                <a:lnTo>
                  <a:pt x="3352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17" name="object 2217"/>
          <p:cNvSpPr/>
          <p:nvPr/>
        </p:nvSpPr>
        <p:spPr>
          <a:xfrm>
            <a:off x="8781011" y="2781646"/>
            <a:ext cx="25111" cy="3464"/>
          </a:xfrm>
          <a:custGeom>
            <a:avLst/>
            <a:gdLst/>
            <a:ahLst/>
            <a:cxnLst/>
            <a:rect l="l" t="t" r="r" b="b"/>
            <a:pathLst>
              <a:path w="36829" h="5079">
                <a:moveTo>
                  <a:pt x="0" y="4572"/>
                </a:moveTo>
                <a:lnTo>
                  <a:pt x="3657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18" name="object 2218"/>
          <p:cNvSpPr/>
          <p:nvPr/>
        </p:nvSpPr>
        <p:spPr>
          <a:xfrm>
            <a:off x="8803870" y="2781646"/>
            <a:ext cx="433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19" name="object 2219"/>
          <p:cNvSpPr/>
          <p:nvPr/>
        </p:nvSpPr>
        <p:spPr>
          <a:xfrm>
            <a:off x="8816339" y="3763588"/>
            <a:ext cx="0" cy="5195"/>
          </a:xfrm>
          <a:custGeom>
            <a:avLst/>
            <a:gdLst/>
            <a:ahLst/>
            <a:cxnLst/>
            <a:rect l="l" t="t" r="r" b="b"/>
            <a:pathLst>
              <a:path h="7620">
                <a:moveTo>
                  <a:pt x="0" y="76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20" name="object 2220"/>
          <p:cNvSpPr/>
          <p:nvPr/>
        </p:nvSpPr>
        <p:spPr>
          <a:xfrm>
            <a:off x="8803870" y="3763587"/>
            <a:ext cx="12556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1828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21" name="object 2221"/>
          <p:cNvSpPr/>
          <p:nvPr/>
        </p:nvSpPr>
        <p:spPr>
          <a:xfrm>
            <a:off x="8803870" y="3763588"/>
            <a:ext cx="0" cy="5195"/>
          </a:xfrm>
          <a:custGeom>
            <a:avLst/>
            <a:gdLst/>
            <a:ahLst/>
            <a:cxnLst/>
            <a:rect l="l" t="t" r="r" b="b"/>
            <a:pathLst>
              <a:path h="7620">
                <a:moveTo>
                  <a:pt x="0" y="0"/>
                </a:moveTo>
                <a:lnTo>
                  <a:pt x="0" y="76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22" name="object 2222"/>
          <p:cNvSpPr/>
          <p:nvPr/>
        </p:nvSpPr>
        <p:spPr>
          <a:xfrm>
            <a:off x="8803870" y="3768782"/>
            <a:ext cx="12556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23" name="object 2223"/>
          <p:cNvSpPr/>
          <p:nvPr/>
        </p:nvSpPr>
        <p:spPr>
          <a:xfrm>
            <a:off x="8816339" y="3664873"/>
            <a:ext cx="0" cy="5195"/>
          </a:xfrm>
          <a:custGeom>
            <a:avLst/>
            <a:gdLst/>
            <a:ahLst/>
            <a:cxnLst/>
            <a:rect l="l" t="t" r="r" b="b"/>
            <a:pathLst>
              <a:path h="7620">
                <a:moveTo>
                  <a:pt x="0" y="76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24" name="object 2224"/>
          <p:cNvSpPr/>
          <p:nvPr/>
        </p:nvSpPr>
        <p:spPr>
          <a:xfrm>
            <a:off x="8803870" y="3664873"/>
            <a:ext cx="12556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1828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25" name="object 2225"/>
          <p:cNvSpPr/>
          <p:nvPr/>
        </p:nvSpPr>
        <p:spPr>
          <a:xfrm>
            <a:off x="8803870" y="3664873"/>
            <a:ext cx="0" cy="5195"/>
          </a:xfrm>
          <a:custGeom>
            <a:avLst/>
            <a:gdLst/>
            <a:ahLst/>
            <a:cxnLst/>
            <a:rect l="l" t="t" r="r" b="b"/>
            <a:pathLst>
              <a:path h="7620">
                <a:moveTo>
                  <a:pt x="0" y="0"/>
                </a:moveTo>
                <a:lnTo>
                  <a:pt x="0" y="76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26" name="object 2226"/>
          <p:cNvSpPr/>
          <p:nvPr/>
        </p:nvSpPr>
        <p:spPr>
          <a:xfrm>
            <a:off x="8803870" y="3670068"/>
            <a:ext cx="12556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27" name="object 2227"/>
          <p:cNvSpPr/>
          <p:nvPr/>
        </p:nvSpPr>
        <p:spPr>
          <a:xfrm>
            <a:off x="8710352" y="3670069"/>
            <a:ext cx="0" cy="5195"/>
          </a:xfrm>
          <a:custGeom>
            <a:avLst/>
            <a:gdLst/>
            <a:ahLst/>
            <a:cxnLst/>
            <a:rect l="l" t="t" r="r" b="b"/>
            <a:pathLst>
              <a:path h="7620">
                <a:moveTo>
                  <a:pt x="0" y="0"/>
                </a:moveTo>
                <a:lnTo>
                  <a:pt x="0" y="76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28" name="object 2228"/>
          <p:cNvSpPr/>
          <p:nvPr/>
        </p:nvSpPr>
        <p:spPr>
          <a:xfrm>
            <a:off x="8710352" y="3675265"/>
            <a:ext cx="93518" cy="0"/>
          </a:xfrm>
          <a:custGeom>
            <a:avLst/>
            <a:gdLst/>
            <a:ahLst/>
            <a:cxnLst/>
            <a:rect l="l" t="t" r="r" b="b"/>
            <a:pathLst>
              <a:path w="137159">
                <a:moveTo>
                  <a:pt x="0" y="0"/>
                </a:moveTo>
                <a:lnTo>
                  <a:pt x="13716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29" name="object 2229"/>
          <p:cNvSpPr/>
          <p:nvPr/>
        </p:nvSpPr>
        <p:spPr>
          <a:xfrm>
            <a:off x="8803870" y="3670069"/>
            <a:ext cx="0" cy="5195"/>
          </a:xfrm>
          <a:custGeom>
            <a:avLst/>
            <a:gdLst/>
            <a:ahLst/>
            <a:cxnLst/>
            <a:rect l="l" t="t" r="r" b="b"/>
            <a:pathLst>
              <a:path h="7620">
                <a:moveTo>
                  <a:pt x="0" y="76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30" name="object 2230"/>
          <p:cNvSpPr/>
          <p:nvPr/>
        </p:nvSpPr>
        <p:spPr>
          <a:xfrm>
            <a:off x="8710352" y="3670068"/>
            <a:ext cx="93518" cy="0"/>
          </a:xfrm>
          <a:custGeom>
            <a:avLst/>
            <a:gdLst/>
            <a:ahLst/>
            <a:cxnLst/>
            <a:rect l="l" t="t" r="r" b="b"/>
            <a:pathLst>
              <a:path w="137159">
                <a:moveTo>
                  <a:pt x="13715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31" name="object 2231"/>
          <p:cNvSpPr/>
          <p:nvPr/>
        </p:nvSpPr>
        <p:spPr>
          <a:xfrm>
            <a:off x="8803870" y="3670069"/>
            <a:ext cx="0" cy="5195"/>
          </a:xfrm>
          <a:custGeom>
            <a:avLst/>
            <a:gdLst/>
            <a:ahLst/>
            <a:cxnLst/>
            <a:rect l="l" t="t" r="r" b="b"/>
            <a:pathLst>
              <a:path h="7620">
                <a:moveTo>
                  <a:pt x="0" y="76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32" name="object 2232"/>
          <p:cNvSpPr/>
          <p:nvPr/>
        </p:nvSpPr>
        <p:spPr>
          <a:xfrm>
            <a:off x="8710352" y="3675265"/>
            <a:ext cx="93518" cy="0"/>
          </a:xfrm>
          <a:custGeom>
            <a:avLst/>
            <a:gdLst/>
            <a:ahLst/>
            <a:cxnLst/>
            <a:rect l="l" t="t" r="r" b="b"/>
            <a:pathLst>
              <a:path w="137159">
                <a:moveTo>
                  <a:pt x="0" y="0"/>
                </a:moveTo>
                <a:lnTo>
                  <a:pt x="13716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33" name="object 2233"/>
          <p:cNvSpPr/>
          <p:nvPr/>
        </p:nvSpPr>
        <p:spPr>
          <a:xfrm>
            <a:off x="8710352" y="3670069"/>
            <a:ext cx="0" cy="5195"/>
          </a:xfrm>
          <a:custGeom>
            <a:avLst/>
            <a:gdLst/>
            <a:ahLst/>
            <a:cxnLst/>
            <a:rect l="l" t="t" r="r" b="b"/>
            <a:pathLst>
              <a:path h="7620">
                <a:moveTo>
                  <a:pt x="0" y="0"/>
                </a:moveTo>
                <a:lnTo>
                  <a:pt x="0" y="76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34" name="object 2234"/>
          <p:cNvSpPr/>
          <p:nvPr/>
        </p:nvSpPr>
        <p:spPr>
          <a:xfrm>
            <a:off x="8710352" y="3670068"/>
            <a:ext cx="93518" cy="0"/>
          </a:xfrm>
          <a:custGeom>
            <a:avLst/>
            <a:gdLst/>
            <a:ahLst/>
            <a:cxnLst/>
            <a:rect l="l" t="t" r="r" b="b"/>
            <a:pathLst>
              <a:path w="137159">
                <a:moveTo>
                  <a:pt x="13715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35" name="object 2235"/>
          <p:cNvSpPr/>
          <p:nvPr/>
        </p:nvSpPr>
        <p:spPr>
          <a:xfrm>
            <a:off x="8710352" y="3670069"/>
            <a:ext cx="3464" cy="25111"/>
          </a:xfrm>
          <a:custGeom>
            <a:avLst/>
            <a:gdLst/>
            <a:ahLst/>
            <a:cxnLst/>
            <a:rect l="l" t="t" r="r" b="b"/>
            <a:pathLst>
              <a:path w="5079" h="36829">
                <a:moveTo>
                  <a:pt x="0" y="0"/>
                </a:moveTo>
                <a:lnTo>
                  <a:pt x="4572" y="365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36" name="object 2236"/>
          <p:cNvSpPr/>
          <p:nvPr/>
        </p:nvSpPr>
        <p:spPr>
          <a:xfrm>
            <a:off x="8713470" y="3695007"/>
            <a:ext cx="9525" cy="22947"/>
          </a:xfrm>
          <a:custGeom>
            <a:avLst/>
            <a:gdLst/>
            <a:ahLst/>
            <a:cxnLst/>
            <a:rect l="l" t="t" r="r" b="b"/>
            <a:pathLst>
              <a:path w="13970" h="33654">
                <a:moveTo>
                  <a:pt x="0" y="0"/>
                </a:moveTo>
                <a:lnTo>
                  <a:pt x="13716" y="335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37" name="object 2237"/>
          <p:cNvSpPr/>
          <p:nvPr/>
        </p:nvSpPr>
        <p:spPr>
          <a:xfrm>
            <a:off x="8722821" y="3717867"/>
            <a:ext cx="15586" cy="19915"/>
          </a:xfrm>
          <a:custGeom>
            <a:avLst/>
            <a:gdLst/>
            <a:ahLst/>
            <a:cxnLst/>
            <a:rect l="l" t="t" r="r" b="b"/>
            <a:pathLst>
              <a:path w="22859" h="29210">
                <a:moveTo>
                  <a:pt x="0" y="0"/>
                </a:moveTo>
                <a:lnTo>
                  <a:pt x="22860" y="2895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38" name="object 2238"/>
          <p:cNvSpPr/>
          <p:nvPr/>
        </p:nvSpPr>
        <p:spPr>
          <a:xfrm>
            <a:off x="8738408" y="3737610"/>
            <a:ext cx="19915" cy="14720"/>
          </a:xfrm>
          <a:custGeom>
            <a:avLst/>
            <a:gdLst/>
            <a:ahLst/>
            <a:cxnLst/>
            <a:rect l="l" t="t" r="r" b="b"/>
            <a:pathLst>
              <a:path w="29209" h="21589">
                <a:moveTo>
                  <a:pt x="0" y="0"/>
                </a:moveTo>
                <a:lnTo>
                  <a:pt x="28956" y="2133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39" name="object 2239"/>
          <p:cNvSpPr/>
          <p:nvPr/>
        </p:nvSpPr>
        <p:spPr>
          <a:xfrm>
            <a:off x="8758150" y="3752157"/>
            <a:ext cx="22947" cy="9525"/>
          </a:xfrm>
          <a:custGeom>
            <a:avLst/>
            <a:gdLst/>
            <a:ahLst/>
            <a:cxnLst/>
            <a:rect l="l" t="t" r="r" b="b"/>
            <a:pathLst>
              <a:path w="33654" h="13970">
                <a:moveTo>
                  <a:pt x="0" y="0"/>
                </a:moveTo>
                <a:lnTo>
                  <a:pt x="33528" y="1371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40" name="object 2240"/>
          <p:cNvSpPr/>
          <p:nvPr/>
        </p:nvSpPr>
        <p:spPr>
          <a:xfrm>
            <a:off x="8781011" y="3761509"/>
            <a:ext cx="25111" cy="2165"/>
          </a:xfrm>
          <a:custGeom>
            <a:avLst/>
            <a:gdLst/>
            <a:ahLst/>
            <a:cxnLst/>
            <a:rect l="l" t="t" r="r" b="b"/>
            <a:pathLst>
              <a:path w="36829" h="3175">
                <a:moveTo>
                  <a:pt x="0" y="0"/>
                </a:moveTo>
                <a:lnTo>
                  <a:pt x="36576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41" name="object 2241"/>
          <p:cNvSpPr/>
          <p:nvPr/>
        </p:nvSpPr>
        <p:spPr>
          <a:xfrm>
            <a:off x="8803870" y="3763587"/>
            <a:ext cx="433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42" name="object 2242"/>
          <p:cNvSpPr/>
          <p:nvPr/>
        </p:nvSpPr>
        <p:spPr>
          <a:xfrm>
            <a:off x="8803870" y="4123113"/>
            <a:ext cx="12556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43" name="object 2243"/>
          <p:cNvSpPr/>
          <p:nvPr/>
        </p:nvSpPr>
        <p:spPr>
          <a:xfrm>
            <a:off x="8803871" y="4118956"/>
            <a:ext cx="0" cy="9525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0" y="0"/>
                </a:moveTo>
                <a:lnTo>
                  <a:pt x="0" y="1371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44" name="object 2244"/>
          <p:cNvSpPr/>
          <p:nvPr/>
        </p:nvSpPr>
        <p:spPr>
          <a:xfrm>
            <a:off x="8803870" y="4128308"/>
            <a:ext cx="12556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1828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45" name="object 2245"/>
          <p:cNvSpPr/>
          <p:nvPr/>
        </p:nvSpPr>
        <p:spPr>
          <a:xfrm>
            <a:off x="8816339" y="4123113"/>
            <a:ext cx="0" cy="5195"/>
          </a:xfrm>
          <a:custGeom>
            <a:avLst/>
            <a:gdLst/>
            <a:ahLst/>
            <a:cxnLst/>
            <a:rect l="l" t="t" r="r" b="b"/>
            <a:pathLst>
              <a:path h="7620">
                <a:moveTo>
                  <a:pt x="0" y="0"/>
                </a:moveTo>
                <a:lnTo>
                  <a:pt x="0" y="76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46" name="object 2246"/>
          <p:cNvSpPr/>
          <p:nvPr/>
        </p:nvSpPr>
        <p:spPr>
          <a:xfrm>
            <a:off x="8803870" y="4024399"/>
            <a:ext cx="12556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47" name="object 2247"/>
          <p:cNvSpPr/>
          <p:nvPr/>
        </p:nvSpPr>
        <p:spPr>
          <a:xfrm>
            <a:off x="8803870" y="4024399"/>
            <a:ext cx="0" cy="5195"/>
          </a:xfrm>
          <a:custGeom>
            <a:avLst/>
            <a:gdLst/>
            <a:ahLst/>
            <a:cxnLst/>
            <a:rect l="l" t="t" r="r" b="b"/>
            <a:pathLst>
              <a:path h="7620">
                <a:moveTo>
                  <a:pt x="0" y="76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48" name="object 2248"/>
          <p:cNvSpPr/>
          <p:nvPr/>
        </p:nvSpPr>
        <p:spPr>
          <a:xfrm>
            <a:off x="8803870" y="4029594"/>
            <a:ext cx="12556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1828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49" name="object 2249"/>
          <p:cNvSpPr/>
          <p:nvPr/>
        </p:nvSpPr>
        <p:spPr>
          <a:xfrm>
            <a:off x="8816339" y="4024399"/>
            <a:ext cx="0" cy="5195"/>
          </a:xfrm>
          <a:custGeom>
            <a:avLst/>
            <a:gdLst/>
            <a:ahLst/>
            <a:cxnLst/>
            <a:rect l="l" t="t" r="r" b="b"/>
            <a:pathLst>
              <a:path h="7620">
                <a:moveTo>
                  <a:pt x="0" y="0"/>
                </a:moveTo>
                <a:lnTo>
                  <a:pt x="0" y="76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50" name="object 2250"/>
          <p:cNvSpPr/>
          <p:nvPr/>
        </p:nvSpPr>
        <p:spPr>
          <a:xfrm>
            <a:off x="8710352" y="4123113"/>
            <a:ext cx="93518" cy="0"/>
          </a:xfrm>
          <a:custGeom>
            <a:avLst/>
            <a:gdLst/>
            <a:ahLst/>
            <a:cxnLst/>
            <a:rect l="l" t="t" r="r" b="b"/>
            <a:pathLst>
              <a:path w="137159">
                <a:moveTo>
                  <a:pt x="13715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51" name="object 2251"/>
          <p:cNvSpPr/>
          <p:nvPr/>
        </p:nvSpPr>
        <p:spPr>
          <a:xfrm>
            <a:off x="8710352" y="4118956"/>
            <a:ext cx="93518" cy="0"/>
          </a:xfrm>
          <a:custGeom>
            <a:avLst/>
            <a:gdLst/>
            <a:ahLst/>
            <a:cxnLst/>
            <a:rect l="l" t="t" r="r" b="b"/>
            <a:pathLst>
              <a:path w="137159">
                <a:moveTo>
                  <a:pt x="0" y="0"/>
                </a:moveTo>
                <a:lnTo>
                  <a:pt x="13716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52" name="object 2252"/>
          <p:cNvSpPr/>
          <p:nvPr/>
        </p:nvSpPr>
        <p:spPr>
          <a:xfrm>
            <a:off x="8710352" y="4118955"/>
            <a:ext cx="0" cy="4330"/>
          </a:xfrm>
          <a:custGeom>
            <a:avLst/>
            <a:gdLst/>
            <a:ahLst/>
            <a:cxnLst/>
            <a:rect l="l" t="t" r="r" b="b"/>
            <a:pathLst>
              <a:path h="6350">
                <a:moveTo>
                  <a:pt x="-1524" y="3048"/>
                </a:moveTo>
                <a:lnTo>
                  <a:pt x="1524" y="3048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53" name="object 2253"/>
          <p:cNvSpPr/>
          <p:nvPr/>
        </p:nvSpPr>
        <p:spPr>
          <a:xfrm>
            <a:off x="8710352" y="4118956"/>
            <a:ext cx="93518" cy="0"/>
          </a:xfrm>
          <a:custGeom>
            <a:avLst/>
            <a:gdLst/>
            <a:ahLst/>
            <a:cxnLst/>
            <a:rect l="l" t="t" r="r" b="b"/>
            <a:pathLst>
              <a:path w="137159">
                <a:moveTo>
                  <a:pt x="0" y="0"/>
                </a:moveTo>
                <a:lnTo>
                  <a:pt x="13716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54" name="object 2254"/>
          <p:cNvSpPr/>
          <p:nvPr/>
        </p:nvSpPr>
        <p:spPr>
          <a:xfrm>
            <a:off x="8710352" y="4118955"/>
            <a:ext cx="0" cy="4330"/>
          </a:xfrm>
          <a:custGeom>
            <a:avLst/>
            <a:gdLst/>
            <a:ahLst/>
            <a:cxnLst/>
            <a:rect l="l" t="t" r="r" b="b"/>
            <a:pathLst>
              <a:path h="6350">
                <a:moveTo>
                  <a:pt x="-1524" y="3048"/>
                </a:moveTo>
                <a:lnTo>
                  <a:pt x="1524" y="3048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55" name="object 2255"/>
          <p:cNvSpPr/>
          <p:nvPr/>
        </p:nvSpPr>
        <p:spPr>
          <a:xfrm>
            <a:off x="8710352" y="4123113"/>
            <a:ext cx="93518" cy="0"/>
          </a:xfrm>
          <a:custGeom>
            <a:avLst/>
            <a:gdLst/>
            <a:ahLst/>
            <a:cxnLst/>
            <a:rect l="l" t="t" r="r" b="b"/>
            <a:pathLst>
              <a:path w="137159">
                <a:moveTo>
                  <a:pt x="13715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56" name="object 2256"/>
          <p:cNvSpPr/>
          <p:nvPr/>
        </p:nvSpPr>
        <p:spPr>
          <a:xfrm>
            <a:off x="8710352" y="4098174"/>
            <a:ext cx="3464" cy="25111"/>
          </a:xfrm>
          <a:custGeom>
            <a:avLst/>
            <a:gdLst/>
            <a:ahLst/>
            <a:cxnLst/>
            <a:rect l="l" t="t" r="r" b="b"/>
            <a:pathLst>
              <a:path w="5079" h="36829">
                <a:moveTo>
                  <a:pt x="0" y="36575"/>
                </a:moveTo>
                <a:lnTo>
                  <a:pt x="4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57" name="object 2257"/>
          <p:cNvSpPr/>
          <p:nvPr/>
        </p:nvSpPr>
        <p:spPr>
          <a:xfrm>
            <a:off x="8713470" y="4075315"/>
            <a:ext cx="9525" cy="22947"/>
          </a:xfrm>
          <a:custGeom>
            <a:avLst/>
            <a:gdLst/>
            <a:ahLst/>
            <a:cxnLst/>
            <a:rect l="l" t="t" r="r" b="b"/>
            <a:pathLst>
              <a:path w="13970" h="33654">
                <a:moveTo>
                  <a:pt x="0" y="33527"/>
                </a:moveTo>
                <a:lnTo>
                  <a:pt x="1371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58" name="object 2258"/>
          <p:cNvSpPr/>
          <p:nvPr/>
        </p:nvSpPr>
        <p:spPr>
          <a:xfrm>
            <a:off x="8722821" y="4055572"/>
            <a:ext cx="15586" cy="19915"/>
          </a:xfrm>
          <a:custGeom>
            <a:avLst/>
            <a:gdLst/>
            <a:ahLst/>
            <a:cxnLst/>
            <a:rect l="l" t="t" r="r" b="b"/>
            <a:pathLst>
              <a:path w="22859" h="29210">
                <a:moveTo>
                  <a:pt x="0" y="28955"/>
                </a:moveTo>
                <a:lnTo>
                  <a:pt x="2286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59" name="object 2259"/>
          <p:cNvSpPr/>
          <p:nvPr/>
        </p:nvSpPr>
        <p:spPr>
          <a:xfrm>
            <a:off x="8738408" y="4041024"/>
            <a:ext cx="19915" cy="14720"/>
          </a:xfrm>
          <a:custGeom>
            <a:avLst/>
            <a:gdLst/>
            <a:ahLst/>
            <a:cxnLst/>
            <a:rect l="l" t="t" r="r" b="b"/>
            <a:pathLst>
              <a:path w="29209" h="21589">
                <a:moveTo>
                  <a:pt x="0" y="21336"/>
                </a:moveTo>
                <a:lnTo>
                  <a:pt x="2895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60" name="object 2260"/>
          <p:cNvSpPr/>
          <p:nvPr/>
        </p:nvSpPr>
        <p:spPr>
          <a:xfrm>
            <a:off x="8758150" y="4031673"/>
            <a:ext cx="22947" cy="9525"/>
          </a:xfrm>
          <a:custGeom>
            <a:avLst/>
            <a:gdLst/>
            <a:ahLst/>
            <a:cxnLst/>
            <a:rect l="l" t="t" r="r" b="b"/>
            <a:pathLst>
              <a:path w="33654" h="13970">
                <a:moveTo>
                  <a:pt x="0" y="13715"/>
                </a:moveTo>
                <a:lnTo>
                  <a:pt x="3352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61" name="object 2261"/>
          <p:cNvSpPr/>
          <p:nvPr/>
        </p:nvSpPr>
        <p:spPr>
          <a:xfrm>
            <a:off x="8781011" y="4029594"/>
            <a:ext cx="25111" cy="2165"/>
          </a:xfrm>
          <a:custGeom>
            <a:avLst/>
            <a:gdLst/>
            <a:ahLst/>
            <a:cxnLst/>
            <a:rect l="l" t="t" r="r" b="b"/>
            <a:pathLst>
              <a:path w="36829" h="3175">
                <a:moveTo>
                  <a:pt x="0" y="3048"/>
                </a:moveTo>
                <a:lnTo>
                  <a:pt x="3657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62" name="object 2262"/>
          <p:cNvSpPr/>
          <p:nvPr/>
        </p:nvSpPr>
        <p:spPr>
          <a:xfrm>
            <a:off x="8803870" y="4029594"/>
            <a:ext cx="433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63" name="object 2263"/>
          <p:cNvSpPr/>
          <p:nvPr/>
        </p:nvSpPr>
        <p:spPr>
          <a:xfrm>
            <a:off x="3689465" y="3835285"/>
            <a:ext cx="12556" cy="0"/>
          </a:xfrm>
          <a:custGeom>
            <a:avLst/>
            <a:gdLst/>
            <a:ahLst/>
            <a:cxnLst/>
            <a:rect l="l" t="t" r="r" b="b"/>
            <a:pathLst>
              <a:path w="18414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64" name="object 2264"/>
          <p:cNvSpPr/>
          <p:nvPr/>
        </p:nvSpPr>
        <p:spPr>
          <a:xfrm>
            <a:off x="3689465" y="3831128"/>
            <a:ext cx="0" cy="9525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0" y="0"/>
                </a:moveTo>
                <a:lnTo>
                  <a:pt x="0" y="1371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65" name="object 2265"/>
          <p:cNvSpPr/>
          <p:nvPr/>
        </p:nvSpPr>
        <p:spPr>
          <a:xfrm>
            <a:off x="3689465" y="3840479"/>
            <a:ext cx="12556" cy="0"/>
          </a:xfrm>
          <a:custGeom>
            <a:avLst/>
            <a:gdLst/>
            <a:ahLst/>
            <a:cxnLst/>
            <a:rect l="l" t="t" r="r" b="b"/>
            <a:pathLst>
              <a:path w="18414">
                <a:moveTo>
                  <a:pt x="1828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66" name="object 2266"/>
          <p:cNvSpPr/>
          <p:nvPr/>
        </p:nvSpPr>
        <p:spPr>
          <a:xfrm>
            <a:off x="3701934" y="3835285"/>
            <a:ext cx="0" cy="5195"/>
          </a:xfrm>
          <a:custGeom>
            <a:avLst/>
            <a:gdLst/>
            <a:ahLst/>
            <a:cxnLst/>
            <a:rect l="l" t="t" r="r" b="b"/>
            <a:pathLst>
              <a:path h="7620">
                <a:moveTo>
                  <a:pt x="0" y="0"/>
                </a:moveTo>
                <a:lnTo>
                  <a:pt x="0" y="76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67" name="object 2267"/>
          <p:cNvSpPr/>
          <p:nvPr/>
        </p:nvSpPr>
        <p:spPr>
          <a:xfrm>
            <a:off x="3689465" y="3736570"/>
            <a:ext cx="12556" cy="0"/>
          </a:xfrm>
          <a:custGeom>
            <a:avLst/>
            <a:gdLst/>
            <a:ahLst/>
            <a:cxnLst/>
            <a:rect l="l" t="t" r="r" b="b"/>
            <a:pathLst>
              <a:path w="18414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68" name="object 2268"/>
          <p:cNvSpPr/>
          <p:nvPr/>
        </p:nvSpPr>
        <p:spPr>
          <a:xfrm>
            <a:off x="3689465" y="3736570"/>
            <a:ext cx="0" cy="5195"/>
          </a:xfrm>
          <a:custGeom>
            <a:avLst/>
            <a:gdLst/>
            <a:ahLst/>
            <a:cxnLst/>
            <a:rect l="l" t="t" r="r" b="b"/>
            <a:pathLst>
              <a:path h="7620">
                <a:moveTo>
                  <a:pt x="0" y="76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69" name="object 2269"/>
          <p:cNvSpPr/>
          <p:nvPr/>
        </p:nvSpPr>
        <p:spPr>
          <a:xfrm>
            <a:off x="3689465" y="3741766"/>
            <a:ext cx="12556" cy="0"/>
          </a:xfrm>
          <a:custGeom>
            <a:avLst/>
            <a:gdLst/>
            <a:ahLst/>
            <a:cxnLst/>
            <a:rect l="l" t="t" r="r" b="b"/>
            <a:pathLst>
              <a:path w="18414">
                <a:moveTo>
                  <a:pt x="1828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70" name="object 2270"/>
          <p:cNvSpPr/>
          <p:nvPr/>
        </p:nvSpPr>
        <p:spPr>
          <a:xfrm>
            <a:off x="3701934" y="3736570"/>
            <a:ext cx="0" cy="5195"/>
          </a:xfrm>
          <a:custGeom>
            <a:avLst/>
            <a:gdLst/>
            <a:ahLst/>
            <a:cxnLst/>
            <a:rect l="l" t="t" r="r" b="b"/>
            <a:pathLst>
              <a:path h="7620">
                <a:moveTo>
                  <a:pt x="0" y="0"/>
                </a:moveTo>
                <a:lnTo>
                  <a:pt x="0" y="76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71" name="object 2271"/>
          <p:cNvSpPr/>
          <p:nvPr/>
        </p:nvSpPr>
        <p:spPr>
          <a:xfrm>
            <a:off x="3594909" y="3835285"/>
            <a:ext cx="94817" cy="0"/>
          </a:xfrm>
          <a:custGeom>
            <a:avLst/>
            <a:gdLst/>
            <a:ahLst/>
            <a:cxnLst/>
            <a:rect l="l" t="t" r="r" b="b"/>
            <a:pathLst>
              <a:path w="139064">
                <a:moveTo>
                  <a:pt x="13868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72" name="object 2272"/>
          <p:cNvSpPr/>
          <p:nvPr/>
        </p:nvSpPr>
        <p:spPr>
          <a:xfrm>
            <a:off x="3594909" y="3831128"/>
            <a:ext cx="94817" cy="0"/>
          </a:xfrm>
          <a:custGeom>
            <a:avLst/>
            <a:gdLst/>
            <a:ahLst/>
            <a:cxnLst/>
            <a:rect l="l" t="t" r="r" b="b"/>
            <a:pathLst>
              <a:path w="139064">
                <a:moveTo>
                  <a:pt x="0" y="0"/>
                </a:moveTo>
                <a:lnTo>
                  <a:pt x="13868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73" name="object 2273"/>
          <p:cNvSpPr/>
          <p:nvPr/>
        </p:nvSpPr>
        <p:spPr>
          <a:xfrm>
            <a:off x="3594908" y="3831128"/>
            <a:ext cx="0" cy="4330"/>
          </a:xfrm>
          <a:custGeom>
            <a:avLst/>
            <a:gdLst/>
            <a:ahLst/>
            <a:cxnLst/>
            <a:rect l="l" t="t" r="r" b="b"/>
            <a:pathLst>
              <a:path h="6350">
                <a:moveTo>
                  <a:pt x="-1524" y="3048"/>
                </a:moveTo>
                <a:lnTo>
                  <a:pt x="1524" y="3048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74" name="object 2274"/>
          <p:cNvSpPr/>
          <p:nvPr/>
        </p:nvSpPr>
        <p:spPr>
          <a:xfrm>
            <a:off x="3594909" y="3831128"/>
            <a:ext cx="94817" cy="0"/>
          </a:xfrm>
          <a:custGeom>
            <a:avLst/>
            <a:gdLst/>
            <a:ahLst/>
            <a:cxnLst/>
            <a:rect l="l" t="t" r="r" b="b"/>
            <a:pathLst>
              <a:path w="139064">
                <a:moveTo>
                  <a:pt x="0" y="0"/>
                </a:moveTo>
                <a:lnTo>
                  <a:pt x="13868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75" name="object 2275"/>
          <p:cNvSpPr/>
          <p:nvPr/>
        </p:nvSpPr>
        <p:spPr>
          <a:xfrm>
            <a:off x="3594908" y="3831128"/>
            <a:ext cx="0" cy="4330"/>
          </a:xfrm>
          <a:custGeom>
            <a:avLst/>
            <a:gdLst/>
            <a:ahLst/>
            <a:cxnLst/>
            <a:rect l="l" t="t" r="r" b="b"/>
            <a:pathLst>
              <a:path h="6350">
                <a:moveTo>
                  <a:pt x="-1524" y="3048"/>
                </a:moveTo>
                <a:lnTo>
                  <a:pt x="1524" y="3048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76" name="object 2276"/>
          <p:cNvSpPr/>
          <p:nvPr/>
        </p:nvSpPr>
        <p:spPr>
          <a:xfrm>
            <a:off x="3594909" y="3835285"/>
            <a:ext cx="94817" cy="0"/>
          </a:xfrm>
          <a:custGeom>
            <a:avLst/>
            <a:gdLst/>
            <a:ahLst/>
            <a:cxnLst/>
            <a:rect l="l" t="t" r="r" b="b"/>
            <a:pathLst>
              <a:path w="139064">
                <a:moveTo>
                  <a:pt x="13868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77" name="object 2277"/>
          <p:cNvSpPr/>
          <p:nvPr/>
        </p:nvSpPr>
        <p:spPr>
          <a:xfrm>
            <a:off x="3594908" y="3811386"/>
            <a:ext cx="4330" cy="24245"/>
          </a:xfrm>
          <a:custGeom>
            <a:avLst/>
            <a:gdLst/>
            <a:ahLst/>
            <a:cxnLst/>
            <a:rect l="l" t="t" r="r" b="b"/>
            <a:pathLst>
              <a:path w="6350" h="35560">
                <a:moveTo>
                  <a:pt x="0" y="35051"/>
                </a:moveTo>
                <a:lnTo>
                  <a:pt x="609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78" name="object 2278"/>
          <p:cNvSpPr/>
          <p:nvPr/>
        </p:nvSpPr>
        <p:spPr>
          <a:xfrm>
            <a:off x="3599065" y="3788525"/>
            <a:ext cx="9525" cy="22947"/>
          </a:xfrm>
          <a:custGeom>
            <a:avLst/>
            <a:gdLst/>
            <a:ahLst/>
            <a:cxnLst/>
            <a:rect l="l" t="t" r="r" b="b"/>
            <a:pathLst>
              <a:path w="13970" h="33654">
                <a:moveTo>
                  <a:pt x="0" y="33527"/>
                </a:moveTo>
                <a:lnTo>
                  <a:pt x="1371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79" name="object 2279"/>
          <p:cNvSpPr/>
          <p:nvPr/>
        </p:nvSpPr>
        <p:spPr>
          <a:xfrm>
            <a:off x="3608417" y="3768783"/>
            <a:ext cx="15586" cy="19915"/>
          </a:xfrm>
          <a:custGeom>
            <a:avLst/>
            <a:gdLst/>
            <a:ahLst/>
            <a:cxnLst/>
            <a:rect l="l" t="t" r="r" b="b"/>
            <a:pathLst>
              <a:path w="22860" h="29210">
                <a:moveTo>
                  <a:pt x="0" y="28955"/>
                </a:moveTo>
                <a:lnTo>
                  <a:pt x="2286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80" name="object 2280"/>
          <p:cNvSpPr/>
          <p:nvPr/>
        </p:nvSpPr>
        <p:spPr>
          <a:xfrm>
            <a:off x="3624003" y="3753197"/>
            <a:ext cx="19915" cy="15586"/>
          </a:xfrm>
          <a:custGeom>
            <a:avLst/>
            <a:gdLst/>
            <a:ahLst/>
            <a:cxnLst/>
            <a:rect l="l" t="t" r="r" b="b"/>
            <a:pathLst>
              <a:path w="29210" h="22860">
                <a:moveTo>
                  <a:pt x="0" y="22860"/>
                </a:moveTo>
                <a:lnTo>
                  <a:pt x="2895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81" name="object 2281"/>
          <p:cNvSpPr/>
          <p:nvPr/>
        </p:nvSpPr>
        <p:spPr>
          <a:xfrm>
            <a:off x="3643745" y="3744884"/>
            <a:ext cx="22947" cy="8659"/>
          </a:xfrm>
          <a:custGeom>
            <a:avLst/>
            <a:gdLst/>
            <a:ahLst/>
            <a:cxnLst/>
            <a:rect l="l" t="t" r="r" b="b"/>
            <a:pathLst>
              <a:path w="33654" h="12700">
                <a:moveTo>
                  <a:pt x="0" y="12191"/>
                </a:moveTo>
                <a:lnTo>
                  <a:pt x="3352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82" name="object 2282"/>
          <p:cNvSpPr/>
          <p:nvPr/>
        </p:nvSpPr>
        <p:spPr>
          <a:xfrm>
            <a:off x="3666606" y="3741766"/>
            <a:ext cx="25111" cy="3464"/>
          </a:xfrm>
          <a:custGeom>
            <a:avLst/>
            <a:gdLst/>
            <a:ahLst/>
            <a:cxnLst/>
            <a:rect l="l" t="t" r="r" b="b"/>
            <a:pathLst>
              <a:path w="36829" h="5079">
                <a:moveTo>
                  <a:pt x="0" y="4572"/>
                </a:moveTo>
                <a:lnTo>
                  <a:pt x="3657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83" name="object 2283"/>
          <p:cNvSpPr/>
          <p:nvPr/>
        </p:nvSpPr>
        <p:spPr>
          <a:xfrm>
            <a:off x="3689465" y="3741766"/>
            <a:ext cx="433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84" name="object 2284"/>
          <p:cNvSpPr/>
          <p:nvPr/>
        </p:nvSpPr>
        <p:spPr>
          <a:xfrm>
            <a:off x="4345131" y="3736570"/>
            <a:ext cx="0" cy="5195"/>
          </a:xfrm>
          <a:custGeom>
            <a:avLst/>
            <a:gdLst/>
            <a:ahLst/>
            <a:cxnLst/>
            <a:rect l="l" t="t" r="r" b="b"/>
            <a:pathLst>
              <a:path h="7620">
                <a:moveTo>
                  <a:pt x="0" y="0"/>
                </a:moveTo>
                <a:lnTo>
                  <a:pt x="0" y="76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85" name="object 2285"/>
          <p:cNvSpPr/>
          <p:nvPr/>
        </p:nvSpPr>
        <p:spPr>
          <a:xfrm>
            <a:off x="4345131" y="3741766"/>
            <a:ext cx="12556" cy="0"/>
          </a:xfrm>
          <a:custGeom>
            <a:avLst/>
            <a:gdLst/>
            <a:ahLst/>
            <a:cxnLst/>
            <a:rect l="l" t="t" r="r" b="b"/>
            <a:pathLst>
              <a:path w="18414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86" name="object 2286"/>
          <p:cNvSpPr/>
          <p:nvPr/>
        </p:nvSpPr>
        <p:spPr>
          <a:xfrm>
            <a:off x="4357600" y="3736570"/>
            <a:ext cx="0" cy="5195"/>
          </a:xfrm>
          <a:custGeom>
            <a:avLst/>
            <a:gdLst/>
            <a:ahLst/>
            <a:cxnLst/>
            <a:rect l="l" t="t" r="r" b="b"/>
            <a:pathLst>
              <a:path h="7620">
                <a:moveTo>
                  <a:pt x="0" y="76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87" name="object 2287"/>
          <p:cNvSpPr/>
          <p:nvPr/>
        </p:nvSpPr>
        <p:spPr>
          <a:xfrm>
            <a:off x="4345131" y="3736570"/>
            <a:ext cx="12556" cy="0"/>
          </a:xfrm>
          <a:custGeom>
            <a:avLst/>
            <a:gdLst/>
            <a:ahLst/>
            <a:cxnLst/>
            <a:rect l="l" t="t" r="r" b="b"/>
            <a:pathLst>
              <a:path w="18414">
                <a:moveTo>
                  <a:pt x="1828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88" name="object 2288"/>
          <p:cNvSpPr/>
          <p:nvPr/>
        </p:nvSpPr>
        <p:spPr>
          <a:xfrm>
            <a:off x="4345131" y="3835285"/>
            <a:ext cx="0" cy="5195"/>
          </a:xfrm>
          <a:custGeom>
            <a:avLst/>
            <a:gdLst/>
            <a:ahLst/>
            <a:cxnLst/>
            <a:rect l="l" t="t" r="r" b="b"/>
            <a:pathLst>
              <a:path h="7620">
                <a:moveTo>
                  <a:pt x="0" y="0"/>
                </a:moveTo>
                <a:lnTo>
                  <a:pt x="0" y="76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89" name="object 2289"/>
          <p:cNvSpPr/>
          <p:nvPr/>
        </p:nvSpPr>
        <p:spPr>
          <a:xfrm>
            <a:off x="4345131" y="3840479"/>
            <a:ext cx="12556" cy="0"/>
          </a:xfrm>
          <a:custGeom>
            <a:avLst/>
            <a:gdLst/>
            <a:ahLst/>
            <a:cxnLst/>
            <a:rect l="l" t="t" r="r" b="b"/>
            <a:pathLst>
              <a:path w="18414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90" name="object 2290"/>
          <p:cNvSpPr/>
          <p:nvPr/>
        </p:nvSpPr>
        <p:spPr>
          <a:xfrm>
            <a:off x="4357601" y="3831128"/>
            <a:ext cx="0" cy="9525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0" y="0"/>
                </a:moveTo>
                <a:lnTo>
                  <a:pt x="0" y="1371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91" name="object 2291"/>
          <p:cNvSpPr/>
          <p:nvPr/>
        </p:nvSpPr>
        <p:spPr>
          <a:xfrm>
            <a:off x="4345131" y="3835285"/>
            <a:ext cx="12556" cy="0"/>
          </a:xfrm>
          <a:custGeom>
            <a:avLst/>
            <a:gdLst/>
            <a:ahLst/>
            <a:cxnLst/>
            <a:rect l="l" t="t" r="r" b="b"/>
            <a:pathLst>
              <a:path w="18414">
                <a:moveTo>
                  <a:pt x="1828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92" name="object 2292"/>
          <p:cNvSpPr/>
          <p:nvPr/>
        </p:nvSpPr>
        <p:spPr>
          <a:xfrm>
            <a:off x="4451119" y="3831128"/>
            <a:ext cx="0" cy="4330"/>
          </a:xfrm>
          <a:custGeom>
            <a:avLst/>
            <a:gdLst/>
            <a:ahLst/>
            <a:cxnLst/>
            <a:rect l="l" t="t" r="r" b="b"/>
            <a:pathLst>
              <a:path h="6350">
                <a:moveTo>
                  <a:pt x="-1524" y="3048"/>
                </a:moveTo>
                <a:lnTo>
                  <a:pt x="1524" y="3048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93" name="object 2293"/>
          <p:cNvSpPr/>
          <p:nvPr/>
        </p:nvSpPr>
        <p:spPr>
          <a:xfrm>
            <a:off x="4357600" y="3831128"/>
            <a:ext cx="93518" cy="0"/>
          </a:xfrm>
          <a:custGeom>
            <a:avLst/>
            <a:gdLst/>
            <a:ahLst/>
            <a:cxnLst/>
            <a:rect l="l" t="t" r="r" b="b"/>
            <a:pathLst>
              <a:path w="137160">
                <a:moveTo>
                  <a:pt x="13716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94" name="object 2294"/>
          <p:cNvSpPr/>
          <p:nvPr/>
        </p:nvSpPr>
        <p:spPr>
          <a:xfrm>
            <a:off x="4357600" y="3835285"/>
            <a:ext cx="93518" cy="0"/>
          </a:xfrm>
          <a:custGeom>
            <a:avLst/>
            <a:gdLst/>
            <a:ahLst/>
            <a:cxnLst/>
            <a:rect l="l" t="t" r="r" b="b"/>
            <a:pathLst>
              <a:path w="137160">
                <a:moveTo>
                  <a:pt x="0" y="0"/>
                </a:moveTo>
                <a:lnTo>
                  <a:pt x="13716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95" name="object 2295"/>
          <p:cNvSpPr/>
          <p:nvPr/>
        </p:nvSpPr>
        <p:spPr>
          <a:xfrm>
            <a:off x="4357600" y="3831128"/>
            <a:ext cx="93518" cy="0"/>
          </a:xfrm>
          <a:custGeom>
            <a:avLst/>
            <a:gdLst/>
            <a:ahLst/>
            <a:cxnLst/>
            <a:rect l="l" t="t" r="r" b="b"/>
            <a:pathLst>
              <a:path w="137160">
                <a:moveTo>
                  <a:pt x="13716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96" name="object 2296"/>
          <p:cNvSpPr/>
          <p:nvPr/>
        </p:nvSpPr>
        <p:spPr>
          <a:xfrm>
            <a:off x="4451119" y="3831128"/>
            <a:ext cx="0" cy="4330"/>
          </a:xfrm>
          <a:custGeom>
            <a:avLst/>
            <a:gdLst/>
            <a:ahLst/>
            <a:cxnLst/>
            <a:rect l="l" t="t" r="r" b="b"/>
            <a:pathLst>
              <a:path h="6350">
                <a:moveTo>
                  <a:pt x="-1524" y="3048"/>
                </a:moveTo>
                <a:lnTo>
                  <a:pt x="1524" y="3048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97" name="object 2297"/>
          <p:cNvSpPr/>
          <p:nvPr/>
        </p:nvSpPr>
        <p:spPr>
          <a:xfrm>
            <a:off x="4357600" y="3835285"/>
            <a:ext cx="93518" cy="0"/>
          </a:xfrm>
          <a:custGeom>
            <a:avLst/>
            <a:gdLst/>
            <a:ahLst/>
            <a:cxnLst/>
            <a:rect l="l" t="t" r="r" b="b"/>
            <a:pathLst>
              <a:path w="137160">
                <a:moveTo>
                  <a:pt x="0" y="0"/>
                </a:moveTo>
                <a:lnTo>
                  <a:pt x="13716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98" name="object 2298"/>
          <p:cNvSpPr/>
          <p:nvPr/>
        </p:nvSpPr>
        <p:spPr>
          <a:xfrm>
            <a:off x="4448001" y="3811386"/>
            <a:ext cx="3464" cy="24245"/>
          </a:xfrm>
          <a:custGeom>
            <a:avLst/>
            <a:gdLst/>
            <a:ahLst/>
            <a:cxnLst/>
            <a:rect l="l" t="t" r="r" b="b"/>
            <a:pathLst>
              <a:path w="5079" h="35560">
                <a:moveTo>
                  <a:pt x="4572" y="3505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99" name="object 2299"/>
          <p:cNvSpPr/>
          <p:nvPr/>
        </p:nvSpPr>
        <p:spPr>
          <a:xfrm>
            <a:off x="4438650" y="3788525"/>
            <a:ext cx="9525" cy="22947"/>
          </a:xfrm>
          <a:custGeom>
            <a:avLst/>
            <a:gdLst/>
            <a:ahLst/>
            <a:cxnLst/>
            <a:rect l="l" t="t" r="r" b="b"/>
            <a:pathLst>
              <a:path w="13970" h="33654">
                <a:moveTo>
                  <a:pt x="13715" y="3352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00" name="object 2300"/>
          <p:cNvSpPr/>
          <p:nvPr/>
        </p:nvSpPr>
        <p:spPr>
          <a:xfrm>
            <a:off x="4423063" y="3768783"/>
            <a:ext cx="15586" cy="19915"/>
          </a:xfrm>
          <a:custGeom>
            <a:avLst/>
            <a:gdLst/>
            <a:ahLst/>
            <a:cxnLst/>
            <a:rect l="l" t="t" r="r" b="b"/>
            <a:pathLst>
              <a:path w="22860" h="29210">
                <a:moveTo>
                  <a:pt x="22860" y="2895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01" name="object 2301"/>
          <p:cNvSpPr/>
          <p:nvPr/>
        </p:nvSpPr>
        <p:spPr>
          <a:xfrm>
            <a:off x="4403321" y="3753197"/>
            <a:ext cx="19915" cy="15586"/>
          </a:xfrm>
          <a:custGeom>
            <a:avLst/>
            <a:gdLst/>
            <a:ahLst/>
            <a:cxnLst/>
            <a:rect l="l" t="t" r="r" b="b"/>
            <a:pathLst>
              <a:path w="29210" h="22860">
                <a:moveTo>
                  <a:pt x="28955" y="2286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02" name="object 2302"/>
          <p:cNvSpPr/>
          <p:nvPr/>
        </p:nvSpPr>
        <p:spPr>
          <a:xfrm>
            <a:off x="4380461" y="3744884"/>
            <a:ext cx="22947" cy="8659"/>
          </a:xfrm>
          <a:custGeom>
            <a:avLst/>
            <a:gdLst/>
            <a:ahLst/>
            <a:cxnLst/>
            <a:rect l="l" t="t" r="r" b="b"/>
            <a:pathLst>
              <a:path w="33654" h="12700">
                <a:moveTo>
                  <a:pt x="33527" y="121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03" name="object 2303"/>
          <p:cNvSpPr/>
          <p:nvPr/>
        </p:nvSpPr>
        <p:spPr>
          <a:xfrm>
            <a:off x="4355523" y="3741766"/>
            <a:ext cx="25111" cy="3464"/>
          </a:xfrm>
          <a:custGeom>
            <a:avLst/>
            <a:gdLst/>
            <a:ahLst/>
            <a:cxnLst/>
            <a:rect l="l" t="t" r="r" b="b"/>
            <a:pathLst>
              <a:path w="36829" h="5079">
                <a:moveTo>
                  <a:pt x="36575" y="457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04" name="object 2304"/>
          <p:cNvSpPr/>
          <p:nvPr/>
        </p:nvSpPr>
        <p:spPr>
          <a:xfrm>
            <a:off x="4353444" y="3741766"/>
            <a:ext cx="433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609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05" name="object 2305"/>
          <p:cNvSpPr/>
          <p:nvPr/>
        </p:nvSpPr>
        <p:spPr>
          <a:xfrm>
            <a:off x="5855970" y="3814502"/>
            <a:ext cx="0" cy="5195"/>
          </a:xfrm>
          <a:custGeom>
            <a:avLst/>
            <a:gdLst/>
            <a:ahLst/>
            <a:cxnLst/>
            <a:rect l="l" t="t" r="r" b="b"/>
            <a:pathLst>
              <a:path h="7620">
                <a:moveTo>
                  <a:pt x="0" y="0"/>
                </a:moveTo>
                <a:lnTo>
                  <a:pt x="0" y="76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06" name="object 2306"/>
          <p:cNvSpPr/>
          <p:nvPr/>
        </p:nvSpPr>
        <p:spPr>
          <a:xfrm>
            <a:off x="5855970" y="3819698"/>
            <a:ext cx="13855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07" name="object 2307"/>
          <p:cNvSpPr/>
          <p:nvPr/>
        </p:nvSpPr>
        <p:spPr>
          <a:xfrm>
            <a:off x="5869478" y="3814502"/>
            <a:ext cx="0" cy="5195"/>
          </a:xfrm>
          <a:custGeom>
            <a:avLst/>
            <a:gdLst/>
            <a:ahLst/>
            <a:cxnLst/>
            <a:rect l="l" t="t" r="r" b="b"/>
            <a:pathLst>
              <a:path h="7620">
                <a:moveTo>
                  <a:pt x="0" y="76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08" name="object 2308"/>
          <p:cNvSpPr/>
          <p:nvPr/>
        </p:nvSpPr>
        <p:spPr>
          <a:xfrm>
            <a:off x="5855970" y="3814502"/>
            <a:ext cx="13855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1981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09" name="object 2309"/>
          <p:cNvSpPr/>
          <p:nvPr/>
        </p:nvSpPr>
        <p:spPr>
          <a:xfrm>
            <a:off x="5855970" y="3913217"/>
            <a:ext cx="0" cy="5195"/>
          </a:xfrm>
          <a:custGeom>
            <a:avLst/>
            <a:gdLst/>
            <a:ahLst/>
            <a:cxnLst/>
            <a:rect l="l" t="t" r="r" b="b"/>
            <a:pathLst>
              <a:path h="7620">
                <a:moveTo>
                  <a:pt x="0" y="0"/>
                </a:moveTo>
                <a:lnTo>
                  <a:pt x="0" y="76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10" name="object 2310"/>
          <p:cNvSpPr/>
          <p:nvPr/>
        </p:nvSpPr>
        <p:spPr>
          <a:xfrm>
            <a:off x="5855970" y="3918411"/>
            <a:ext cx="13855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11" name="object 2311"/>
          <p:cNvSpPr/>
          <p:nvPr/>
        </p:nvSpPr>
        <p:spPr>
          <a:xfrm>
            <a:off x="5869478" y="3909060"/>
            <a:ext cx="0" cy="9525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0" y="0"/>
                </a:moveTo>
                <a:lnTo>
                  <a:pt x="0" y="1371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12" name="object 2312"/>
          <p:cNvSpPr/>
          <p:nvPr/>
        </p:nvSpPr>
        <p:spPr>
          <a:xfrm>
            <a:off x="5855970" y="3913216"/>
            <a:ext cx="13855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1981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13" name="object 2313"/>
          <p:cNvSpPr/>
          <p:nvPr/>
        </p:nvSpPr>
        <p:spPr>
          <a:xfrm>
            <a:off x="5962996" y="3909060"/>
            <a:ext cx="0" cy="4330"/>
          </a:xfrm>
          <a:custGeom>
            <a:avLst/>
            <a:gdLst/>
            <a:ahLst/>
            <a:cxnLst/>
            <a:rect l="l" t="t" r="r" b="b"/>
            <a:pathLst>
              <a:path h="6350">
                <a:moveTo>
                  <a:pt x="-1524" y="3048"/>
                </a:moveTo>
                <a:lnTo>
                  <a:pt x="1524" y="3048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14" name="object 2314"/>
          <p:cNvSpPr/>
          <p:nvPr/>
        </p:nvSpPr>
        <p:spPr>
          <a:xfrm>
            <a:off x="5869478" y="3909060"/>
            <a:ext cx="93518" cy="0"/>
          </a:xfrm>
          <a:custGeom>
            <a:avLst/>
            <a:gdLst/>
            <a:ahLst/>
            <a:cxnLst/>
            <a:rect l="l" t="t" r="r" b="b"/>
            <a:pathLst>
              <a:path w="137159">
                <a:moveTo>
                  <a:pt x="13715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15" name="object 2315"/>
          <p:cNvSpPr/>
          <p:nvPr/>
        </p:nvSpPr>
        <p:spPr>
          <a:xfrm>
            <a:off x="5869478" y="3913216"/>
            <a:ext cx="93518" cy="0"/>
          </a:xfrm>
          <a:custGeom>
            <a:avLst/>
            <a:gdLst/>
            <a:ahLst/>
            <a:cxnLst/>
            <a:rect l="l" t="t" r="r" b="b"/>
            <a:pathLst>
              <a:path w="137159">
                <a:moveTo>
                  <a:pt x="0" y="0"/>
                </a:moveTo>
                <a:lnTo>
                  <a:pt x="13716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16" name="object 2316"/>
          <p:cNvSpPr/>
          <p:nvPr/>
        </p:nvSpPr>
        <p:spPr>
          <a:xfrm>
            <a:off x="5869478" y="3909060"/>
            <a:ext cx="93518" cy="0"/>
          </a:xfrm>
          <a:custGeom>
            <a:avLst/>
            <a:gdLst/>
            <a:ahLst/>
            <a:cxnLst/>
            <a:rect l="l" t="t" r="r" b="b"/>
            <a:pathLst>
              <a:path w="137159">
                <a:moveTo>
                  <a:pt x="13715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17" name="object 2317"/>
          <p:cNvSpPr/>
          <p:nvPr/>
        </p:nvSpPr>
        <p:spPr>
          <a:xfrm>
            <a:off x="5962996" y="3909060"/>
            <a:ext cx="0" cy="4330"/>
          </a:xfrm>
          <a:custGeom>
            <a:avLst/>
            <a:gdLst/>
            <a:ahLst/>
            <a:cxnLst/>
            <a:rect l="l" t="t" r="r" b="b"/>
            <a:pathLst>
              <a:path h="6350">
                <a:moveTo>
                  <a:pt x="-1524" y="3048"/>
                </a:moveTo>
                <a:lnTo>
                  <a:pt x="1524" y="3048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18" name="object 2318"/>
          <p:cNvSpPr/>
          <p:nvPr/>
        </p:nvSpPr>
        <p:spPr>
          <a:xfrm>
            <a:off x="5869478" y="3913216"/>
            <a:ext cx="93518" cy="0"/>
          </a:xfrm>
          <a:custGeom>
            <a:avLst/>
            <a:gdLst/>
            <a:ahLst/>
            <a:cxnLst/>
            <a:rect l="l" t="t" r="r" b="b"/>
            <a:pathLst>
              <a:path w="137159">
                <a:moveTo>
                  <a:pt x="0" y="0"/>
                </a:moveTo>
                <a:lnTo>
                  <a:pt x="13716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19" name="object 2319"/>
          <p:cNvSpPr/>
          <p:nvPr/>
        </p:nvSpPr>
        <p:spPr>
          <a:xfrm>
            <a:off x="5959879" y="3889318"/>
            <a:ext cx="3464" cy="24245"/>
          </a:xfrm>
          <a:custGeom>
            <a:avLst/>
            <a:gdLst/>
            <a:ahLst/>
            <a:cxnLst/>
            <a:rect l="l" t="t" r="r" b="b"/>
            <a:pathLst>
              <a:path w="5079" h="35560">
                <a:moveTo>
                  <a:pt x="4572" y="3505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20" name="object 2320"/>
          <p:cNvSpPr/>
          <p:nvPr/>
        </p:nvSpPr>
        <p:spPr>
          <a:xfrm>
            <a:off x="5949488" y="3866457"/>
            <a:ext cx="10391" cy="22947"/>
          </a:xfrm>
          <a:custGeom>
            <a:avLst/>
            <a:gdLst/>
            <a:ahLst/>
            <a:cxnLst/>
            <a:rect l="l" t="t" r="r" b="b"/>
            <a:pathLst>
              <a:path w="15240" h="33654">
                <a:moveTo>
                  <a:pt x="15240" y="3352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21" name="object 2321"/>
          <p:cNvSpPr/>
          <p:nvPr/>
        </p:nvSpPr>
        <p:spPr>
          <a:xfrm>
            <a:off x="5934941" y="3846714"/>
            <a:ext cx="14720" cy="19915"/>
          </a:xfrm>
          <a:custGeom>
            <a:avLst/>
            <a:gdLst/>
            <a:ahLst/>
            <a:cxnLst/>
            <a:rect l="l" t="t" r="r" b="b"/>
            <a:pathLst>
              <a:path w="21590" h="29210">
                <a:moveTo>
                  <a:pt x="21335" y="2895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22" name="object 2322"/>
          <p:cNvSpPr/>
          <p:nvPr/>
        </p:nvSpPr>
        <p:spPr>
          <a:xfrm>
            <a:off x="5914159" y="3832167"/>
            <a:ext cx="20782" cy="14720"/>
          </a:xfrm>
          <a:custGeom>
            <a:avLst/>
            <a:gdLst/>
            <a:ahLst/>
            <a:cxnLst/>
            <a:rect l="l" t="t" r="r" b="b"/>
            <a:pathLst>
              <a:path w="30479" h="21589">
                <a:moveTo>
                  <a:pt x="30479" y="2133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23" name="object 2323"/>
          <p:cNvSpPr/>
          <p:nvPr/>
        </p:nvSpPr>
        <p:spPr>
          <a:xfrm>
            <a:off x="5891299" y="3822815"/>
            <a:ext cx="22947" cy="9525"/>
          </a:xfrm>
          <a:custGeom>
            <a:avLst/>
            <a:gdLst/>
            <a:ahLst/>
            <a:cxnLst/>
            <a:rect l="l" t="t" r="r" b="b"/>
            <a:pathLst>
              <a:path w="33654" h="13970">
                <a:moveTo>
                  <a:pt x="33527" y="1371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24" name="object 2324"/>
          <p:cNvSpPr/>
          <p:nvPr/>
        </p:nvSpPr>
        <p:spPr>
          <a:xfrm>
            <a:off x="5866360" y="3819697"/>
            <a:ext cx="25111" cy="3464"/>
          </a:xfrm>
          <a:custGeom>
            <a:avLst/>
            <a:gdLst/>
            <a:ahLst/>
            <a:cxnLst/>
            <a:rect l="l" t="t" r="r" b="b"/>
            <a:pathLst>
              <a:path w="36829" h="5079">
                <a:moveTo>
                  <a:pt x="36575" y="457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25" name="object 2325"/>
          <p:cNvSpPr/>
          <p:nvPr/>
        </p:nvSpPr>
        <p:spPr>
          <a:xfrm>
            <a:off x="5864282" y="3819698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76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26" name="object 2326"/>
          <p:cNvSpPr/>
          <p:nvPr/>
        </p:nvSpPr>
        <p:spPr>
          <a:xfrm>
            <a:off x="5855970" y="3257550"/>
            <a:ext cx="13855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1981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27" name="object 2327"/>
          <p:cNvSpPr/>
          <p:nvPr/>
        </p:nvSpPr>
        <p:spPr>
          <a:xfrm>
            <a:off x="5869478" y="3252355"/>
            <a:ext cx="0" cy="5195"/>
          </a:xfrm>
          <a:custGeom>
            <a:avLst/>
            <a:gdLst/>
            <a:ahLst/>
            <a:cxnLst/>
            <a:rect l="l" t="t" r="r" b="b"/>
            <a:pathLst>
              <a:path h="7620">
                <a:moveTo>
                  <a:pt x="0" y="0"/>
                </a:moveTo>
                <a:lnTo>
                  <a:pt x="0" y="76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28" name="object 2328"/>
          <p:cNvSpPr/>
          <p:nvPr/>
        </p:nvSpPr>
        <p:spPr>
          <a:xfrm>
            <a:off x="5855970" y="3252355"/>
            <a:ext cx="13855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29" name="object 2329"/>
          <p:cNvSpPr/>
          <p:nvPr/>
        </p:nvSpPr>
        <p:spPr>
          <a:xfrm>
            <a:off x="5855970" y="3252355"/>
            <a:ext cx="0" cy="5195"/>
          </a:xfrm>
          <a:custGeom>
            <a:avLst/>
            <a:gdLst/>
            <a:ahLst/>
            <a:cxnLst/>
            <a:rect l="l" t="t" r="r" b="b"/>
            <a:pathLst>
              <a:path h="7620">
                <a:moveTo>
                  <a:pt x="0" y="76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30" name="object 2330"/>
          <p:cNvSpPr/>
          <p:nvPr/>
        </p:nvSpPr>
        <p:spPr>
          <a:xfrm>
            <a:off x="5855970" y="3357303"/>
            <a:ext cx="13855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1981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31" name="object 2331"/>
          <p:cNvSpPr/>
          <p:nvPr/>
        </p:nvSpPr>
        <p:spPr>
          <a:xfrm>
            <a:off x="5869478" y="3352107"/>
            <a:ext cx="0" cy="5195"/>
          </a:xfrm>
          <a:custGeom>
            <a:avLst/>
            <a:gdLst/>
            <a:ahLst/>
            <a:cxnLst/>
            <a:rect l="l" t="t" r="r" b="b"/>
            <a:pathLst>
              <a:path h="7620">
                <a:moveTo>
                  <a:pt x="0" y="0"/>
                </a:moveTo>
                <a:lnTo>
                  <a:pt x="0" y="76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32" name="object 2332"/>
          <p:cNvSpPr/>
          <p:nvPr/>
        </p:nvSpPr>
        <p:spPr>
          <a:xfrm>
            <a:off x="5855970" y="3352107"/>
            <a:ext cx="13855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33" name="object 2333"/>
          <p:cNvSpPr/>
          <p:nvPr/>
        </p:nvSpPr>
        <p:spPr>
          <a:xfrm>
            <a:off x="5855970" y="3352107"/>
            <a:ext cx="0" cy="5195"/>
          </a:xfrm>
          <a:custGeom>
            <a:avLst/>
            <a:gdLst/>
            <a:ahLst/>
            <a:cxnLst/>
            <a:rect l="l" t="t" r="r" b="b"/>
            <a:pathLst>
              <a:path h="7620">
                <a:moveTo>
                  <a:pt x="0" y="76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34" name="object 2334"/>
          <p:cNvSpPr/>
          <p:nvPr/>
        </p:nvSpPr>
        <p:spPr>
          <a:xfrm>
            <a:off x="5869478" y="3257550"/>
            <a:ext cx="93518" cy="0"/>
          </a:xfrm>
          <a:custGeom>
            <a:avLst/>
            <a:gdLst/>
            <a:ahLst/>
            <a:cxnLst/>
            <a:rect l="l" t="t" r="r" b="b"/>
            <a:pathLst>
              <a:path w="137159">
                <a:moveTo>
                  <a:pt x="0" y="0"/>
                </a:moveTo>
                <a:lnTo>
                  <a:pt x="13716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35" name="object 2335"/>
          <p:cNvSpPr/>
          <p:nvPr/>
        </p:nvSpPr>
        <p:spPr>
          <a:xfrm>
            <a:off x="5869478" y="3257550"/>
            <a:ext cx="0" cy="5195"/>
          </a:xfrm>
          <a:custGeom>
            <a:avLst/>
            <a:gdLst/>
            <a:ahLst/>
            <a:cxnLst/>
            <a:rect l="l" t="t" r="r" b="b"/>
            <a:pathLst>
              <a:path h="7620">
                <a:moveTo>
                  <a:pt x="0" y="76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36" name="object 2336"/>
          <p:cNvSpPr/>
          <p:nvPr/>
        </p:nvSpPr>
        <p:spPr>
          <a:xfrm>
            <a:off x="5869478" y="3262745"/>
            <a:ext cx="93518" cy="0"/>
          </a:xfrm>
          <a:custGeom>
            <a:avLst/>
            <a:gdLst/>
            <a:ahLst/>
            <a:cxnLst/>
            <a:rect l="l" t="t" r="r" b="b"/>
            <a:pathLst>
              <a:path w="137159">
                <a:moveTo>
                  <a:pt x="13715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37" name="object 2337"/>
          <p:cNvSpPr/>
          <p:nvPr/>
        </p:nvSpPr>
        <p:spPr>
          <a:xfrm>
            <a:off x="5962996" y="3257550"/>
            <a:ext cx="0" cy="5195"/>
          </a:xfrm>
          <a:custGeom>
            <a:avLst/>
            <a:gdLst/>
            <a:ahLst/>
            <a:cxnLst/>
            <a:rect l="l" t="t" r="r" b="b"/>
            <a:pathLst>
              <a:path h="7620">
                <a:moveTo>
                  <a:pt x="0" y="0"/>
                </a:moveTo>
                <a:lnTo>
                  <a:pt x="0" y="76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38" name="object 2338"/>
          <p:cNvSpPr/>
          <p:nvPr/>
        </p:nvSpPr>
        <p:spPr>
          <a:xfrm>
            <a:off x="5869478" y="3257550"/>
            <a:ext cx="0" cy="5195"/>
          </a:xfrm>
          <a:custGeom>
            <a:avLst/>
            <a:gdLst/>
            <a:ahLst/>
            <a:cxnLst/>
            <a:rect l="l" t="t" r="r" b="b"/>
            <a:pathLst>
              <a:path h="7620">
                <a:moveTo>
                  <a:pt x="0" y="76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39" name="object 2339"/>
          <p:cNvSpPr/>
          <p:nvPr/>
        </p:nvSpPr>
        <p:spPr>
          <a:xfrm>
            <a:off x="5869478" y="3262745"/>
            <a:ext cx="93518" cy="0"/>
          </a:xfrm>
          <a:custGeom>
            <a:avLst/>
            <a:gdLst/>
            <a:ahLst/>
            <a:cxnLst/>
            <a:rect l="l" t="t" r="r" b="b"/>
            <a:pathLst>
              <a:path w="137159">
                <a:moveTo>
                  <a:pt x="13715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40" name="object 2340"/>
          <p:cNvSpPr/>
          <p:nvPr/>
        </p:nvSpPr>
        <p:spPr>
          <a:xfrm>
            <a:off x="5962996" y="3257550"/>
            <a:ext cx="0" cy="5195"/>
          </a:xfrm>
          <a:custGeom>
            <a:avLst/>
            <a:gdLst/>
            <a:ahLst/>
            <a:cxnLst/>
            <a:rect l="l" t="t" r="r" b="b"/>
            <a:pathLst>
              <a:path h="7620">
                <a:moveTo>
                  <a:pt x="0" y="0"/>
                </a:moveTo>
                <a:lnTo>
                  <a:pt x="0" y="76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41" name="object 2341"/>
          <p:cNvSpPr/>
          <p:nvPr/>
        </p:nvSpPr>
        <p:spPr>
          <a:xfrm>
            <a:off x="5869478" y="3257550"/>
            <a:ext cx="93518" cy="0"/>
          </a:xfrm>
          <a:custGeom>
            <a:avLst/>
            <a:gdLst/>
            <a:ahLst/>
            <a:cxnLst/>
            <a:rect l="l" t="t" r="r" b="b"/>
            <a:pathLst>
              <a:path w="137159">
                <a:moveTo>
                  <a:pt x="0" y="0"/>
                </a:moveTo>
                <a:lnTo>
                  <a:pt x="13716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42" name="object 2342"/>
          <p:cNvSpPr/>
          <p:nvPr/>
        </p:nvSpPr>
        <p:spPr>
          <a:xfrm>
            <a:off x="5959879" y="3257550"/>
            <a:ext cx="3464" cy="25111"/>
          </a:xfrm>
          <a:custGeom>
            <a:avLst/>
            <a:gdLst/>
            <a:ahLst/>
            <a:cxnLst/>
            <a:rect l="l" t="t" r="r" b="b"/>
            <a:pathLst>
              <a:path w="5079" h="36829">
                <a:moveTo>
                  <a:pt x="4572" y="0"/>
                </a:moveTo>
                <a:lnTo>
                  <a:pt x="0" y="365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43" name="object 2343"/>
          <p:cNvSpPr/>
          <p:nvPr/>
        </p:nvSpPr>
        <p:spPr>
          <a:xfrm>
            <a:off x="5949488" y="3282488"/>
            <a:ext cx="10391" cy="22947"/>
          </a:xfrm>
          <a:custGeom>
            <a:avLst/>
            <a:gdLst/>
            <a:ahLst/>
            <a:cxnLst/>
            <a:rect l="l" t="t" r="r" b="b"/>
            <a:pathLst>
              <a:path w="15240" h="33654">
                <a:moveTo>
                  <a:pt x="15240" y="0"/>
                </a:moveTo>
                <a:lnTo>
                  <a:pt x="0" y="335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44" name="object 2344"/>
          <p:cNvSpPr/>
          <p:nvPr/>
        </p:nvSpPr>
        <p:spPr>
          <a:xfrm>
            <a:off x="5934941" y="3305349"/>
            <a:ext cx="14720" cy="19915"/>
          </a:xfrm>
          <a:custGeom>
            <a:avLst/>
            <a:gdLst/>
            <a:ahLst/>
            <a:cxnLst/>
            <a:rect l="l" t="t" r="r" b="b"/>
            <a:pathLst>
              <a:path w="21590" h="29210">
                <a:moveTo>
                  <a:pt x="21335" y="0"/>
                </a:moveTo>
                <a:lnTo>
                  <a:pt x="0" y="2895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45" name="object 2345"/>
          <p:cNvSpPr/>
          <p:nvPr/>
        </p:nvSpPr>
        <p:spPr>
          <a:xfrm>
            <a:off x="5914159" y="3325091"/>
            <a:ext cx="20782" cy="14720"/>
          </a:xfrm>
          <a:custGeom>
            <a:avLst/>
            <a:gdLst/>
            <a:ahLst/>
            <a:cxnLst/>
            <a:rect l="l" t="t" r="r" b="b"/>
            <a:pathLst>
              <a:path w="30479" h="21589">
                <a:moveTo>
                  <a:pt x="30479" y="0"/>
                </a:moveTo>
                <a:lnTo>
                  <a:pt x="0" y="2133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46" name="object 2346"/>
          <p:cNvSpPr/>
          <p:nvPr/>
        </p:nvSpPr>
        <p:spPr>
          <a:xfrm>
            <a:off x="5891299" y="3339638"/>
            <a:ext cx="22947" cy="9525"/>
          </a:xfrm>
          <a:custGeom>
            <a:avLst/>
            <a:gdLst/>
            <a:ahLst/>
            <a:cxnLst/>
            <a:rect l="l" t="t" r="r" b="b"/>
            <a:pathLst>
              <a:path w="33654" h="13970">
                <a:moveTo>
                  <a:pt x="33527" y="0"/>
                </a:moveTo>
                <a:lnTo>
                  <a:pt x="0" y="1371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47" name="object 2347"/>
          <p:cNvSpPr/>
          <p:nvPr/>
        </p:nvSpPr>
        <p:spPr>
          <a:xfrm>
            <a:off x="5866360" y="3348990"/>
            <a:ext cx="25111" cy="3464"/>
          </a:xfrm>
          <a:custGeom>
            <a:avLst/>
            <a:gdLst/>
            <a:ahLst/>
            <a:cxnLst/>
            <a:rect l="l" t="t" r="r" b="b"/>
            <a:pathLst>
              <a:path w="36829" h="5079">
                <a:moveTo>
                  <a:pt x="36575" y="0"/>
                </a:moveTo>
                <a:lnTo>
                  <a:pt x="0" y="4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48" name="object 2348"/>
          <p:cNvSpPr/>
          <p:nvPr/>
        </p:nvSpPr>
        <p:spPr>
          <a:xfrm>
            <a:off x="5864282" y="3352107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76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49" name="object 2349"/>
          <p:cNvSpPr/>
          <p:nvPr/>
        </p:nvSpPr>
        <p:spPr>
          <a:xfrm>
            <a:off x="7162106" y="2579023"/>
            <a:ext cx="0" cy="13855"/>
          </a:xfrm>
          <a:custGeom>
            <a:avLst/>
            <a:gdLst/>
            <a:ahLst/>
            <a:cxnLst/>
            <a:rect l="l" t="t" r="r" b="b"/>
            <a:pathLst>
              <a:path h="20320">
                <a:moveTo>
                  <a:pt x="0" y="0"/>
                </a:moveTo>
                <a:lnTo>
                  <a:pt x="0" y="1981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50" name="object 2350"/>
          <p:cNvSpPr/>
          <p:nvPr/>
        </p:nvSpPr>
        <p:spPr>
          <a:xfrm>
            <a:off x="7156912" y="2579023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51" name="object 2351"/>
          <p:cNvSpPr/>
          <p:nvPr/>
        </p:nvSpPr>
        <p:spPr>
          <a:xfrm>
            <a:off x="7156911" y="2579023"/>
            <a:ext cx="0" cy="13855"/>
          </a:xfrm>
          <a:custGeom>
            <a:avLst/>
            <a:gdLst/>
            <a:ahLst/>
            <a:cxnLst/>
            <a:rect l="l" t="t" r="r" b="b"/>
            <a:pathLst>
              <a:path h="20320">
                <a:moveTo>
                  <a:pt x="0" y="0"/>
                </a:moveTo>
                <a:lnTo>
                  <a:pt x="0" y="1981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52" name="object 2352"/>
          <p:cNvSpPr/>
          <p:nvPr/>
        </p:nvSpPr>
        <p:spPr>
          <a:xfrm>
            <a:off x="7156911" y="2592531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76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53" name="object 2353"/>
          <p:cNvSpPr/>
          <p:nvPr/>
        </p:nvSpPr>
        <p:spPr>
          <a:xfrm>
            <a:off x="7047807" y="2579023"/>
            <a:ext cx="0" cy="13855"/>
          </a:xfrm>
          <a:custGeom>
            <a:avLst/>
            <a:gdLst/>
            <a:ahLst/>
            <a:cxnLst/>
            <a:rect l="l" t="t" r="r" b="b"/>
            <a:pathLst>
              <a:path h="20320">
                <a:moveTo>
                  <a:pt x="0" y="0"/>
                </a:moveTo>
                <a:lnTo>
                  <a:pt x="0" y="1981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54" name="object 2354"/>
          <p:cNvSpPr/>
          <p:nvPr/>
        </p:nvSpPr>
        <p:spPr>
          <a:xfrm>
            <a:off x="7042611" y="2579023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55" name="object 2355"/>
          <p:cNvSpPr/>
          <p:nvPr/>
        </p:nvSpPr>
        <p:spPr>
          <a:xfrm>
            <a:off x="7042610" y="2579023"/>
            <a:ext cx="0" cy="13855"/>
          </a:xfrm>
          <a:custGeom>
            <a:avLst/>
            <a:gdLst/>
            <a:ahLst/>
            <a:cxnLst/>
            <a:rect l="l" t="t" r="r" b="b"/>
            <a:pathLst>
              <a:path h="20320">
                <a:moveTo>
                  <a:pt x="0" y="1981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56" name="object 2356"/>
          <p:cNvSpPr/>
          <p:nvPr/>
        </p:nvSpPr>
        <p:spPr>
          <a:xfrm>
            <a:off x="7042612" y="2592531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76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57" name="object 2357"/>
          <p:cNvSpPr/>
          <p:nvPr/>
        </p:nvSpPr>
        <p:spPr>
          <a:xfrm>
            <a:off x="7047807" y="2469918"/>
            <a:ext cx="0" cy="109105"/>
          </a:xfrm>
          <a:custGeom>
            <a:avLst/>
            <a:gdLst/>
            <a:ahLst/>
            <a:cxnLst/>
            <a:rect l="l" t="t" r="r" b="b"/>
            <a:pathLst>
              <a:path h="160020">
                <a:moveTo>
                  <a:pt x="0" y="1600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58" name="object 2358"/>
          <p:cNvSpPr/>
          <p:nvPr/>
        </p:nvSpPr>
        <p:spPr>
          <a:xfrm>
            <a:off x="7047806" y="2579023"/>
            <a:ext cx="433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609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59" name="object 2359"/>
          <p:cNvSpPr/>
          <p:nvPr/>
        </p:nvSpPr>
        <p:spPr>
          <a:xfrm>
            <a:off x="7051964" y="2469918"/>
            <a:ext cx="0" cy="109105"/>
          </a:xfrm>
          <a:custGeom>
            <a:avLst/>
            <a:gdLst/>
            <a:ahLst/>
            <a:cxnLst/>
            <a:rect l="l" t="t" r="r" b="b"/>
            <a:pathLst>
              <a:path h="160020">
                <a:moveTo>
                  <a:pt x="0" y="0"/>
                </a:moveTo>
                <a:lnTo>
                  <a:pt x="0" y="1600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60" name="object 2360"/>
          <p:cNvSpPr/>
          <p:nvPr/>
        </p:nvSpPr>
        <p:spPr>
          <a:xfrm>
            <a:off x="7047806" y="2469918"/>
            <a:ext cx="433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61" name="object 2361"/>
          <p:cNvSpPr/>
          <p:nvPr/>
        </p:nvSpPr>
        <p:spPr>
          <a:xfrm>
            <a:off x="7047806" y="2579023"/>
            <a:ext cx="433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609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62" name="object 2362"/>
          <p:cNvSpPr/>
          <p:nvPr/>
        </p:nvSpPr>
        <p:spPr>
          <a:xfrm>
            <a:off x="7051964" y="2469918"/>
            <a:ext cx="0" cy="109105"/>
          </a:xfrm>
          <a:custGeom>
            <a:avLst/>
            <a:gdLst/>
            <a:ahLst/>
            <a:cxnLst/>
            <a:rect l="l" t="t" r="r" b="b"/>
            <a:pathLst>
              <a:path h="160020">
                <a:moveTo>
                  <a:pt x="0" y="0"/>
                </a:moveTo>
                <a:lnTo>
                  <a:pt x="0" y="1600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63" name="object 2363"/>
          <p:cNvSpPr/>
          <p:nvPr/>
        </p:nvSpPr>
        <p:spPr>
          <a:xfrm>
            <a:off x="7047806" y="2469918"/>
            <a:ext cx="433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64" name="object 2364"/>
          <p:cNvSpPr/>
          <p:nvPr/>
        </p:nvSpPr>
        <p:spPr>
          <a:xfrm>
            <a:off x="7047807" y="2469918"/>
            <a:ext cx="0" cy="109105"/>
          </a:xfrm>
          <a:custGeom>
            <a:avLst/>
            <a:gdLst/>
            <a:ahLst/>
            <a:cxnLst/>
            <a:rect l="l" t="t" r="r" b="b"/>
            <a:pathLst>
              <a:path h="160020">
                <a:moveTo>
                  <a:pt x="0" y="1600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65" name="object 2365"/>
          <p:cNvSpPr/>
          <p:nvPr/>
        </p:nvSpPr>
        <p:spPr>
          <a:xfrm>
            <a:off x="7047807" y="2469918"/>
            <a:ext cx="28142" cy="4330"/>
          </a:xfrm>
          <a:custGeom>
            <a:avLst/>
            <a:gdLst/>
            <a:ahLst/>
            <a:cxnLst/>
            <a:rect l="l" t="t" r="r" b="b"/>
            <a:pathLst>
              <a:path w="41275" h="6350">
                <a:moveTo>
                  <a:pt x="0" y="0"/>
                </a:moveTo>
                <a:lnTo>
                  <a:pt x="41148" y="609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66" name="object 2366"/>
          <p:cNvSpPr/>
          <p:nvPr/>
        </p:nvSpPr>
        <p:spPr>
          <a:xfrm>
            <a:off x="7075862" y="2474075"/>
            <a:ext cx="27276" cy="10391"/>
          </a:xfrm>
          <a:custGeom>
            <a:avLst/>
            <a:gdLst/>
            <a:ahLst/>
            <a:cxnLst/>
            <a:rect l="l" t="t" r="r" b="b"/>
            <a:pathLst>
              <a:path w="40004" h="15239">
                <a:moveTo>
                  <a:pt x="0" y="0"/>
                </a:moveTo>
                <a:lnTo>
                  <a:pt x="39624" y="1524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67" name="object 2367"/>
          <p:cNvSpPr/>
          <p:nvPr/>
        </p:nvSpPr>
        <p:spPr>
          <a:xfrm>
            <a:off x="7102879" y="2484467"/>
            <a:ext cx="22947" cy="17750"/>
          </a:xfrm>
          <a:custGeom>
            <a:avLst/>
            <a:gdLst/>
            <a:ahLst/>
            <a:cxnLst/>
            <a:rect l="l" t="t" r="r" b="b"/>
            <a:pathLst>
              <a:path w="33654" h="26035">
                <a:moveTo>
                  <a:pt x="0" y="0"/>
                </a:moveTo>
                <a:lnTo>
                  <a:pt x="33528" y="2590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68" name="object 2368"/>
          <p:cNvSpPr/>
          <p:nvPr/>
        </p:nvSpPr>
        <p:spPr>
          <a:xfrm>
            <a:off x="7125739" y="2502130"/>
            <a:ext cx="16885" cy="24245"/>
          </a:xfrm>
          <a:custGeom>
            <a:avLst/>
            <a:gdLst/>
            <a:ahLst/>
            <a:cxnLst/>
            <a:rect l="l" t="t" r="r" b="b"/>
            <a:pathLst>
              <a:path w="24765" h="35560">
                <a:moveTo>
                  <a:pt x="0" y="0"/>
                </a:moveTo>
                <a:lnTo>
                  <a:pt x="24384" y="3505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69" name="object 2369"/>
          <p:cNvSpPr/>
          <p:nvPr/>
        </p:nvSpPr>
        <p:spPr>
          <a:xfrm>
            <a:off x="7142365" y="2526030"/>
            <a:ext cx="11690" cy="27276"/>
          </a:xfrm>
          <a:custGeom>
            <a:avLst/>
            <a:gdLst/>
            <a:ahLst/>
            <a:cxnLst/>
            <a:rect l="l" t="t" r="r" b="b"/>
            <a:pathLst>
              <a:path w="17145" h="40004">
                <a:moveTo>
                  <a:pt x="0" y="0"/>
                </a:moveTo>
                <a:lnTo>
                  <a:pt x="16764" y="396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70" name="object 2370"/>
          <p:cNvSpPr/>
          <p:nvPr/>
        </p:nvSpPr>
        <p:spPr>
          <a:xfrm>
            <a:off x="7153794" y="2553046"/>
            <a:ext cx="3464" cy="28142"/>
          </a:xfrm>
          <a:custGeom>
            <a:avLst/>
            <a:gdLst/>
            <a:ahLst/>
            <a:cxnLst/>
            <a:rect l="l" t="t" r="r" b="b"/>
            <a:pathLst>
              <a:path w="5079" h="41275">
                <a:moveTo>
                  <a:pt x="0" y="0"/>
                </a:moveTo>
                <a:lnTo>
                  <a:pt x="4572" y="411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71" name="object 2371"/>
          <p:cNvSpPr/>
          <p:nvPr/>
        </p:nvSpPr>
        <p:spPr>
          <a:xfrm>
            <a:off x="5655424" y="2399260"/>
            <a:ext cx="13855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72" name="object 2372"/>
          <p:cNvSpPr/>
          <p:nvPr/>
        </p:nvSpPr>
        <p:spPr>
          <a:xfrm>
            <a:off x="5655425" y="2395105"/>
            <a:ext cx="0" cy="9525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0" y="0"/>
                </a:moveTo>
                <a:lnTo>
                  <a:pt x="0" y="1371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73" name="object 2373"/>
          <p:cNvSpPr/>
          <p:nvPr/>
        </p:nvSpPr>
        <p:spPr>
          <a:xfrm>
            <a:off x="5655424" y="2404456"/>
            <a:ext cx="13855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1981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74" name="object 2374"/>
          <p:cNvSpPr/>
          <p:nvPr/>
        </p:nvSpPr>
        <p:spPr>
          <a:xfrm>
            <a:off x="5668932" y="2399260"/>
            <a:ext cx="0" cy="5195"/>
          </a:xfrm>
          <a:custGeom>
            <a:avLst/>
            <a:gdLst/>
            <a:ahLst/>
            <a:cxnLst/>
            <a:rect l="l" t="t" r="r" b="b"/>
            <a:pathLst>
              <a:path h="7620">
                <a:moveTo>
                  <a:pt x="0" y="0"/>
                </a:moveTo>
                <a:lnTo>
                  <a:pt x="0" y="76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75" name="object 2375"/>
          <p:cNvSpPr/>
          <p:nvPr/>
        </p:nvSpPr>
        <p:spPr>
          <a:xfrm>
            <a:off x="5655424" y="2300547"/>
            <a:ext cx="13855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76" name="object 2376"/>
          <p:cNvSpPr/>
          <p:nvPr/>
        </p:nvSpPr>
        <p:spPr>
          <a:xfrm>
            <a:off x="5655424" y="2300547"/>
            <a:ext cx="0" cy="5195"/>
          </a:xfrm>
          <a:custGeom>
            <a:avLst/>
            <a:gdLst/>
            <a:ahLst/>
            <a:cxnLst/>
            <a:rect l="l" t="t" r="r" b="b"/>
            <a:pathLst>
              <a:path h="7620">
                <a:moveTo>
                  <a:pt x="0" y="76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77" name="object 2377"/>
          <p:cNvSpPr/>
          <p:nvPr/>
        </p:nvSpPr>
        <p:spPr>
          <a:xfrm>
            <a:off x="5655424" y="2305742"/>
            <a:ext cx="13855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1981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78" name="object 2378"/>
          <p:cNvSpPr/>
          <p:nvPr/>
        </p:nvSpPr>
        <p:spPr>
          <a:xfrm>
            <a:off x="5668932" y="2300547"/>
            <a:ext cx="0" cy="5195"/>
          </a:xfrm>
          <a:custGeom>
            <a:avLst/>
            <a:gdLst/>
            <a:ahLst/>
            <a:cxnLst/>
            <a:rect l="l" t="t" r="r" b="b"/>
            <a:pathLst>
              <a:path h="7620">
                <a:moveTo>
                  <a:pt x="0" y="0"/>
                </a:moveTo>
                <a:lnTo>
                  <a:pt x="0" y="76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79" name="object 2379"/>
          <p:cNvSpPr/>
          <p:nvPr/>
        </p:nvSpPr>
        <p:spPr>
          <a:xfrm>
            <a:off x="5561906" y="2399260"/>
            <a:ext cx="93518" cy="0"/>
          </a:xfrm>
          <a:custGeom>
            <a:avLst/>
            <a:gdLst/>
            <a:ahLst/>
            <a:cxnLst/>
            <a:rect l="l" t="t" r="r" b="b"/>
            <a:pathLst>
              <a:path w="137159">
                <a:moveTo>
                  <a:pt x="13715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80" name="object 2380"/>
          <p:cNvSpPr/>
          <p:nvPr/>
        </p:nvSpPr>
        <p:spPr>
          <a:xfrm>
            <a:off x="5561906" y="2395105"/>
            <a:ext cx="93518" cy="0"/>
          </a:xfrm>
          <a:custGeom>
            <a:avLst/>
            <a:gdLst/>
            <a:ahLst/>
            <a:cxnLst/>
            <a:rect l="l" t="t" r="r" b="b"/>
            <a:pathLst>
              <a:path w="137159">
                <a:moveTo>
                  <a:pt x="0" y="0"/>
                </a:moveTo>
                <a:lnTo>
                  <a:pt x="13716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81" name="object 2381"/>
          <p:cNvSpPr/>
          <p:nvPr/>
        </p:nvSpPr>
        <p:spPr>
          <a:xfrm>
            <a:off x="5561906" y="2395104"/>
            <a:ext cx="0" cy="4330"/>
          </a:xfrm>
          <a:custGeom>
            <a:avLst/>
            <a:gdLst/>
            <a:ahLst/>
            <a:cxnLst/>
            <a:rect l="l" t="t" r="r" b="b"/>
            <a:pathLst>
              <a:path h="6350">
                <a:moveTo>
                  <a:pt x="-1524" y="3048"/>
                </a:moveTo>
                <a:lnTo>
                  <a:pt x="1524" y="3048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82" name="object 2382"/>
          <p:cNvSpPr/>
          <p:nvPr/>
        </p:nvSpPr>
        <p:spPr>
          <a:xfrm>
            <a:off x="5561906" y="2395105"/>
            <a:ext cx="93518" cy="0"/>
          </a:xfrm>
          <a:custGeom>
            <a:avLst/>
            <a:gdLst/>
            <a:ahLst/>
            <a:cxnLst/>
            <a:rect l="l" t="t" r="r" b="b"/>
            <a:pathLst>
              <a:path w="137159">
                <a:moveTo>
                  <a:pt x="0" y="0"/>
                </a:moveTo>
                <a:lnTo>
                  <a:pt x="13716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83" name="object 2383"/>
          <p:cNvSpPr/>
          <p:nvPr/>
        </p:nvSpPr>
        <p:spPr>
          <a:xfrm>
            <a:off x="5561906" y="2395104"/>
            <a:ext cx="0" cy="4330"/>
          </a:xfrm>
          <a:custGeom>
            <a:avLst/>
            <a:gdLst/>
            <a:ahLst/>
            <a:cxnLst/>
            <a:rect l="l" t="t" r="r" b="b"/>
            <a:pathLst>
              <a:path h="6350">
                <a:moveTo>
                  <a:pt x="-1524" y="3048"/>
                </a:moveTo>
                <a:lnTo>
                  <a:pt x="1524" y="3048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84" name="object 2384"/>
          <p:cNvSpPr/>
          <p:nvPr/>
        </p:nvSpPr>
        <p:spPr>
          <a:xfrm>
            <a:off x="5561906" y="2399260"/>
            <a:ext cx="93518" cy="0"/>
          </a:xfrm>
          <a:custGeom>
            <a:avLst/>
            <a:gdLst/>
            <a:ahLst/>
            <a:cxnLst/>
            <a:rect l="l" t="t" r="r" b="b"/>
            <a:pathLst>
              <a:path w="137159">
                <a:moveTo>
                  <a:pt x="13715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85" name="object 2385"/>
          <p:cNvSpPr/>
          <p:nvPr/>
        </p:nvSpPr>
        <p:spPr>
          <a:xfrm>
            <a:off x="5561906" y="2375362"/>
            <a:ext cx="3464" cy="24245"/>
          </a:xfrm>
          <a:custGeom>
            <a:avLst/>
            <a:gdLst/>
            <a:ahLst/>
            <a:cxnLst/>
            <a:rect l="l" t="t" r="r" b="b"/>
            <a:pathLst>
              <a:path w="5079" h="35560">
                <a:moveTo>
                  <a:pt x="0" y="35051"/>
                </a:moveTo>
                <a:lnTo>
                  <a:pt x="4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86" name="object 2386"/>
          <p:cNvSpPr/>
          <p:nvPr/>
        </p:nvSpPr>
        <p:spPr>
          <a:xfrm>
            <a:off x="5565023" y="2352501"/>
            <a:ext cx="10391" cy="22947"/>
          </a:xfrm>
          <a:custGeom>
            <a:avLst/>
            <a:gdLst/>
            <a:ahLst/>
            <a:cxnLst/>
            <a:rect l="l" t="t" r="r" b="b"/>
            <a:pathLst>
              <a:path w="15240" h="33654">
                <a:moveTo>
                  <a:pt x="0" y="33527"/>
                </a:moveTo>
                <a:lnTo>
                  <a:pt x="1524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87" name="object 2387"/>
          <p:cNvSpPr/>
          <p:nvPr/>
        </p:nvSpPr>
        <p:spPr>
          <a:xfrm>
            <a:off x="5575414" y="2332759"/>
            <a:ext cx="14720" cy="19915"/>
          </a:xfrm>
          <a:custGeom>
            <a:avLst/>
            <a:gdLst/>
            <a:ahLst/>
            <a:cxnLst/>
            <a:rect l="l" t="t" r="r" b="b"/>
            <a:pathLst>
              <a:path w="21590" h="29210">
                <a:moveTo>
                  <a:pt x="0" y="28955"/>
                </a:moveTo>
                <a:lnTo>
                  <a:pt x="2133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88" name="object 2388"/>
          <p:cNvSpPr/>
          <p:nvPr/>
        </p:nvSpPr>
        <p:spPr>
          <a:xfrm>
            <a:off x="5589961" y="2317173"/>
            <a:ext cx="20782" cy="15586"/>
          </a:xfrm>
          <a:custGeom>
            <a:avLst/>
            <a:gdLst/>
            <a:ahLst/>
            <a:cxnLst/>
            <a:rect l="l" t="t" r="r" b="b"/>
            <a:pathLst>
              <a:path w="30479" h="22860">
                <a:moveTo>
                  <a:pt x="0" y="22859"/>
                </a:moveTo>
                <a:lnTo>
                  <a:pt x="3048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89" name="object 2389"/>
          <p:cNvSpPr/>
          <p:nvPr/>
        </p:nvSpPr>
        <p:spPr>
          <a:xfrm>
            <a:off x="5610745" y="2308860"/>
            <a:ext cx="22947" cy="8659"/>
          </a:xfrm>
          <a:custGeom>
            <a:avLst/>
            <a:gdLst/>
            <a:ahLst/>
            <a:cxnLst/>
            <a:rect l="l" t="t" r="r" b="b"/>
            <a:pathLst>
              <a:path w="33654" h="12700">
                <a:moveTo>
                  <a:pt x="0" y="12192"/>
                </a:moveTo>
                <a:lnTo>
                  <a:pt x="3352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90" name="object 2390"/>
          <p:cNvSpPr/>
          <p:nvPr/>
        </p:nvSpPr>
        <p:spPr>
          <a:xfrm>
            <a:off x="5633604" y="2305742"/>
            <a:ext cx="25111" cy="3464"/>
          </a:xfrm>
          <a:custGeom>
            <a:avLst/>
            <a:gdLst/>
            <a:ahLst/>
            <a:cxnLst/>
            <a:rect l="l" t="t" r="r" b="b"/>
            <a:pathLst>
              <a:path w="36829" h="5079">
                <a:moveTo>
                  <a:pt x="0" y="4572"/>
                </a:moveTo>
                <a:lnTo>
                  <a:pt x="3657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91" name="object 2391"/>
          <p:cNvSpPr/>
          <p:nvPr/>
        </p:nvSpPr>
        <p:spPr>
          <a:xfrm>
            <a:off x="5655424" y="2305742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92" name="object 2392"/>
          <p:cNvSpPr/>
          <p:nvPr/>
        </p:nvSpPr>
        <p:spPr>
          <a:xfrm>
            <a:off x="8155477" y="5392881"/>
            <a:ext cx="85292" cy="0"/>
          </a:xfrm>
          <a:custGeom>
            <a:avLst/>
            <a:gdLst/>
            <a:ahLst/>
            <a:cxnLst/>
            <a:rect l="l" t="t" r="r" b="b"/>
            <a:pathLst>
              <a:path w="125095">
                <a:moveTo>
                  <a:pt x="12496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93" name="object 2393"/>
          <p:cNvSpPr/>
          <p:nvPr/>
        </p:nvSpPr>
        <p:spPr>
          <a:xfrm>
            <a:off x="8155479" y="5394959"/>
            <a:ext cx="85292" cy="0"/>
          </a:xfrm>
          <a:custGeom>
            <a:avLst/>
            <a:gdLst/>
            <a:ahLst/>
            <a:cxnLst/>
            <a:rect l="l" t="t" r="r" b="b"/>
            <a:pathLst>
              <a:path w="125095">
                <a:moveTo>
                  <a:pt x="0" y="0"/>
                </a:moveTo>
                <a:lnTo>
                  <a:pt x="12496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94" name="object 2394"/>
          <p:cNvSpPr/>
          <p:nvPr/>
        </p:nvSpPr>
        <p:spPr>
          <a:xfrm>
            <a:off x="8155479" y="5384569"/>
            <a:ext cx="88322" cy="0"/>
          </a:xfrm>
          <a:custGeom>
            <a:avLst/>
            <a:gdLst/>
            <a:ahLst/>
            <a:cxnLst/>
            <a:rect l="l" t="t" r="r" b="b"/>
            <a:pathLst>
              <a:path w="129540">
                <a:moveTo>
                  <a:pt x="0" y="0"/>
                </a:moveTo>
                <a:lnTo>
                  <a:pt x="12953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95" name="object 2395"/>
          <p:cNvSpPr/>
          <p:nvPr/>
        </p:nvSpPr>
        <p:spPr>
          <a:xfrm>
            <a:off x="8155479" y="5398077"/>
            <a:ext cx="88322" cy="0"/>
          </a:xfrm>
          <a:custGeom>
            <a:avLst/>
            <a:gdLst/>
            <a:ahLst/>
            <a:cxnLst/>
            <a:rect l="l" t="t" r="r" b="b"/>
            <a:pathLst>
              <a:path w="129540">
                <a:moveTo>
                  <a:pt x="12954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96" name="object 2396"/>
          <p:cNvSpPr/>
          <p:nvPr/>
        </p:nvSpPr>
        <p:spPr>
          <a:xfrm>
            <a:off x="8240683" y="5384569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76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97" name="object 2397"/>
          <p:cNvSpPr/>
          <p:nvPr/>
        </p:nvSpPr>
        <p:spPr>
          <a:xfrm>
            <a:off x="8240683" y="5384569"/>
            <a:ext cx="0" cy="13855"/>
          </a:xfrm>
          <a:custGeom>
            <a:avLst/>
            <a:gdLst/>
            <a:ahLst/>
            <a:cxnLst/>
            <a:rect l="l" t="t" r="r" b="b"/>
            <a:pathLst>
              <a:path h="20320">
                <a:moveTo>
                  <a:pt x="0" y="0"/>
                </a:moveTo>
                <a:lnTo>
                  <a:pt x="0" y="1981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98" name="object 2398"/>
          <p:cNvSpPr/>
          <p:nvPr/>
        </p:nvSpPr>
        <p:spPr>
          <a:xfrm>
            <a:off x="8240683" y="5398077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99" name="object 2399"/>
          <p:cNvSpPr/>
          <p:nvPr/>
        </p:nvSpPr>
        <p:spPr>
          <a:xfrm>
            <a:off x="8245878" y="5384569"/>
            <a:ext cx="0" cy="13855"/>
          </a:xfrm>
          <a:custGeom>
            <a:avLst/>
            <a:gdLst/>
            <a:ahLst/>
            <a:cxnLst/>
            <a:rect l="l" t="t" r="r" b="b"/>
            <a:pathLst>
              <a:path h="20320">
                <a:moveTo>
                  <a:pt x="0" y="0"/>
                </a:moveTo>
                <a:lnTo>
                  <a:pt x="0" y="1981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00" name="object 2400"/>
          <p:cNvSpPr/>
          <p:nvPr/>
        </p:nvSpPr>
        <p:spPr>
          <a:xfrm>
            <a:off x="2496589" y="3989069"/>
            <a:ext cx="103909" cy="0"/>
          </a:xfrm>
          <a:custGeom>
            <a:avLst/>
            <a:gdLst/>
            <a:ahLst/>
            <a:cxnLst/>
            <a:rect l="l" t="t" r="r" b="b"/>
            <a:pathLst>
              <a:path w="152400">
                <a:moveTo>
                  <a:pt x="0" y="0"/>
                </a:moveTo>
                <a:lnTo>
                  <a:pt x="15240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01" name="object 2401"/>
          <p:cNvSpPr/>
          <p:nvPr/>
        </p:nvSpPr>
        <p:spPr>
          <a:xfrm>
            <a:off x="2496589" y="3985953"/>
            <a:ext cx="103909" cy="0"/>
          </a:xfrm>
          <a:custGeom>
            <a:avLst/>
            <a:gdLst/>
            <a:ahLst/>
            <a:cxnLst/>
            <a:rect l="l" t="t" r="r" b="b"/>
            <a:pathLst>
              <a:path w="152400">
                <a:moveTo>
                  <a:pt x="15240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02" name="object 2402"/>
          <p:cNvSpPr/>
          <p:nvPr/>
        </p:nvSpPr>
        <p:spPr>
          <a:xfrm>
            <a:off x="3479568" y="3989069"/>
            <a:ext cx="103909" cy="0"/>
          </a:xfrm>
          <a:custGeom>
            <a:avLst/>
            <a:gdLst/>
            <a:ahLst/>
            <a:cxnLst/>
            <a:rect l="l" t="t" r="r" b="b"/>
            <a:pathLst>
              <a:path w="152400">
                <a:moveTo>
                  <a:pt x="0" y="0"/>
                </a:moveTo>
                <a:lnTo>
                  <a:pt x="15240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03" name="object 2403"/>
          <p:cNvSpPr/>
          <p:nvPr/>
        </p:nvSpPr>
        <p:spPr>
          <a:xfrm>
            <a:off x="3479568" y="3985953"/>
            <a:ext cx="103909" cy="0"/>
          </a:xfrm>
          <a:custGeom>
            <a:avLst/>
            <a:gdLst/>
            <a:ahLst/>
            <a:cxnLst/>
            <a:rect l="l" t="t" r="r" b="b"/>
            <a:pathLst>
              <a:path w="152400">
                <a:moveTo>
                  <a:pt x="15240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04" name="object 2404"/>
          <p:cNvSpPr/>
          <p:nvPr/>
        </p:nvSpPr>
        <p:spPr>
          <a:xfrm>
            <a:off x="4462549" y="3989069"/>
            <a:ext cx="105208" cy="0"/>
          </a:xfrm>
          <a:custGeom>
            <a:avLst/>
            <a:gdLst/>
            <a:ahLst/>
            <a:cxnLst/>
            <a:rect l="l" t="t" r="r" b="b"/>
            <a:pathLst>
              <a:path w="154304">
                <a:moveTo>
                  <a:pt x="0" y="0"/>
                </a:moveTo>
                <a:lnTo>
                  <a:pt x="1539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05" name="object 2405"/>
          <p:cNvSpPr/>
          <p:nvPr/>
        </p:nvSpPr>
        <p:spPr>
          <a:xfrm>
            <a:off x="4462549" y="3985953"/>
            <a:ext cx="105208" cy="0"/>
          </a:xfrm>
          <a:custGeom>
            <a:avLst/>
            <a:gdLst/>
            <a:ahLst/>
            <a:cxnLst/>
            <a:rect l="l" t="t" r="r" b="b"/>
            <a:pathLst>
              <a:path w="154304">
                <a:moveTo>
                  <a:pt x="1539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06" name="object 2406"/>
          <p:cNvSpPr/>
          <p:nvPr/>
        </p:nvSpPr>
        <p:spPr>
          <a:xfrm>
            <a:off x="5446567" y="3989069"/>
            <a:ext cx="103909" cy="0"/>
          </a:xfrm>
          <a:custGeom>
            <a:avLst/>
            <a:gdLst/>
            <a:ahLst/>
            <a:cxnLst/>
            <a:rect l="l" t="t" r="r" b="b"/>
            <a:pathLst>
              <a:path w="152400">
                <a:moveTo>
                  <a:pt x="0" y="0"/>
                </a:moveTo>
                <a:lnTo>
                  <a:pt x="15240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07" name="object 2407"/>
          <p:cNvSpPr/>
          <p:nvPr/>
        </p:nvSpPr>
        <p:spPr>
          <a:xfrm>
            <a:off x="5446567" y="3985953"/>
            <a:ext cx="103909" cy="0"/>
          </a:xfrm>
          <a:custGeom>
            <a:avLst/>
            <a:gdLst/>
            <a:ahLst/>
            <a:cxnLst/>
            <a:rect l="l" t="t" r="r" b="b"/>
            <a:pathLst>
              <a:path w="152400">
                <a:moveTo>
                  <a:pt x="15240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08" name="object 2408"/>
          <p:cNvSpPr/>
          <p:nvPr/>
        </p:nvSpPr>
        <p:spPr>
          <a:xfrm>
            <a:off x="2389563" y="3989069"/>
            <a:ext cx="102177" cy="0"/>
          </a:xfrm>
          <a:custGeom>
            <a:avLst/>
            <a:gdLst/>
            <a:ahLst/>
            <a:cxnLst/>
            <a:rect l="l" t="t" r="r" b="b"/>
            <a:pathLst>
              <a:path w="149860">
                <a:moveTo>
                  <a:pt x="0" y="0"/>
                </a:moveTo>
                <a:lnTo>
                  <a:pt x="14935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09" name="object 2409"/>
          <p:cNvSpPr/>
          <p:nvPr/>
        </p:nvSpPr>
        <p:spPr>
          <a:xfrm>
            <a:off x="2389563" y="3985953"/>
            <a:ext cx="102177" cy="0"/>
          </a:xfrm>
          <a:custGeom>
            <a:avLst/>
            <a:gdLst/>
            <a:ahLst/>
            <a:cxnLst/>
            <a:rect l="l" t="t" r="r" b="b"/>
            <a:pathLst>
              <a:path w="149860">
                <a:moveTo>
                  <a:pt x="14935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10" name="object 2410"/>
          <p:cNvSpPr/>
          <p:nvPr/>
        </p:nvSpPr>
        <p:spPr>
          <a:xfrm>
            <a:off x="2605693" y="3989069"/>
            <a:ext cx="107373" cy="0"/>
          </a:xfrm>
          <a:custGeom>
            <a:avLst/>
            <a:gdLst/>
            <a:ahLst/>
            <a:cxnLst/>
            <a:rect l="l" t="t" r="r" b="b"/>
            <a:pathLst>
              <a:path w="157480">
                <a:moveTo>
                  <a:pt x="0" y="0"/>
                </a:moveTo>
                <a:lnTo>
                  <a:pt x="1569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11" name="object 2411"/>
          <p:cNvSpPr/>
          <p:nvPr/>
        </p:nvSpPr>
        <p:spPr>
          <a:xfrm>
            <a:off x="2605693" y="3985953"/>
            <a:ext cx="107373" cy="0"/>
          </a:xfrm>
          <a:custGeom>
            <a:avLst/>
            <a:gdLst/>
            <a:ahLst/>
            <a:cxnLst/>
            <a:rect l="l" t="t" r="r" b="b"/>
            <a:pathLst>
              <a:path w="157480">
                <a:moveTo>
                  <a:pt x="15697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12" name="object 2412"/>
          <p:cNvSpPr/>
          <p:nvPr/>
        </p:nvSpPr>
        <p:spPr>
          <a:xfrm>
            <a:off x="2712719" y="3989069"/>
            <a:ext cx="109105" cy="0"/>
          </a:xfrm>
          <a:custGeom>
            <a:avLst/>
            <a:gdLst/>
            <a:ahLst/>
            <a:cxnLst/>
            <a:rect l="l" t="t" r="r" b="b"/>
            <a:pathLst>
              <a:path w="160019">
                <a:moveTo>
                  <a:pt x="0" y="0"/>
                </a:moveTo>
                <a:lnTo>
                  <a:pt x="1600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13" name="object 2413"/>
          <p:cNvSpPr/>
          <p:nvPr/>
        </p:nvSpPr>
        <p:spPr>
          <a:xfrm>
            <a:off x="2712719" y="3985953"/>
            <a:ext cx="109105" cy="0"/>
          </a:xfrm>
          <a:custGeom>
            <a:avLst/>
            <a:gdLst/>
            <a:ahLst/>
            <a:cxnLst/>
            <a:rect l="l" t="t" r="r" b="b"/>
            <a:pathLst>
              <a:path w="160019">
                <a:moveTo>
                  <a:pt x="16001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14" name="object 2414"/>
          <p:cNvSpPr/>
          <p:nvPr/>
        </p:nvSpPr>
        <p:spPr>
          <a:xfrm>
            <a:off x="2821824" y="3989069"/>
            <a:ext cx="109105" cy="0"/>
          </a:xfrm>
          <a:custGeom>
            <a:avLst/>
            <a:gdLst/>
            <a:ahLst/>
            <a:cxnLst/>
            <a:rect l="l" t="t" r="r" b="b"/>
            <a:pathLst>
              <a:path w="160019">
                <a:moveTo>
                  <a:pt x="0" y="0"/>
                </a:moveTo>
                <a:lnTo>
                  <a:pt x="1600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15" name="object 2415"/>
          <p:cNvSpPr/>
          <p:nvPr/>
        </p:nvSpPr>
        <p:spPr>
          <a:xfrm>
            <a:off x="2821824" y="3985953"/>
            <a:ext cx="109105" cy="0"/>
          </a:xfrm>
          <a:custGeom>
            <a:avLst/>
            <a:gdLst/>
            <a:ahLst/>
            <a:cxnLst/>
            <a:rect l="l" t="t" r="r" b="b"/>
            <a:pathLst>
              <a:path w="160019">
                <a:moveTo>
                  <a:pt x="16001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16" name="object 2416"/>
          <p:cNvSpPr/>
          <p:nvPr/>
        </p:nvSpPr>
        <p:spPr>
          <a:xfrm>
            <a:off x="2930928" y="3989069"/>
            <a:ext cx="109105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0" y="0"/>
                </a:moveTo>
                <a:lnTo>
                  <a:pt x="1600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17" name="object 2417"/>
          <p:cNvSpPr/>
          <p:nvPr/>
        </p:nvSpPr>
        <p:spPr>
          <a:xfrm>
            <a:off x="2930928" y="3985953"/>
            <a:ext cx="109105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16001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18" name="object 2418"/>
          <p:cNvSpPr/>
          <p:nvPr/>
        </p:nvSpPr>
        <p:spPr>
          <a:xfrm>
            <a:off x="3040033" y="3989069"/>
            <a:ext cx="109105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0" y="0"/>
                </a:moveTo>
                <a:lnTo>
                  <a:pt x="1600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19" name="object 2419"/>
          <p:cNvSpPr/>
          <p:nvPr/>
        </p:nvSpPr>
        <p:spPr>
          <a:xfrm>
            <a:off x="3040033" y="3985953"/>
            <a:ext cx="109105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1600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20" name="object 2420"/>
          <p:cNvSpPr/>
          <p:nvPr/>
        </p:nvSpPr>
        <p:spPr>
          <a:xfrm>
            <a:off x="3149137" y="3989069"/>
            <a:ext cx="109105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0" y="0"/>
                </a:moveTo>
                <a:lnTo>
                  <a:pt x="1600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21" name="object 2421"/>
          <p:cNvSpPr/>
          <p:nvPr/>
        </p:nvSpPr>
        <p:spPr>
          <a:xfrm>
            <a:off x="3149137" y="3985953"/>
            <a:ext cx="109105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1600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22" name="object 2422"/>
          <p:cNvSpPr/>
          <p:nvPr/>
        </p:nvSpPr>
        <p:spPr>
          <a:xfrm>
            <a:off x="3258242" y="3989069"/>
            <a:ext cx="109105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0" y="0"/>
                </a:moveTo>
                <a:lnTo>
                  <a:pt x="1600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23" name="object 2423"/>
          <p:cNvSpPr/>
          <p:nvPr/>
        </p:nvSpPr>
        <p:spPr>
          <a:xfrm>
            <a:off x="3258242" y="3985953"/>
            <a:ext cx="109105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1600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24" name="object 2424"/>
          <p:cNvSpPr/>
          <p:nvPr/>
        </p:nvSpPr>
        <p:spPr>
          <a:xfrm>
            <a:off x="3367347" y="3989069"/>
            <a:ext cx="107373" cy="0"/>
          </a:xfrm>
          <a:custGeom>
            <a:avLst/>
            <a:gdLst/>
            <a:ahLst/>
            <a:cxnLst/>
            <a:rect l="l" t="t" r="r" b="b"/>
            <a:pathLst>
              <a:path w="157479">
                <a:moveTo>
                  <a:pt x="0" y="0"/>
                </a:moveTo>
                <a:lnTo>
                  <a:pt x="1569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25" name="object 2425"/>
          <p:cNvSpPr/>
          <p:nvPr/>
        </p:nvSpPr>
        <p:spPr>
          <a:xfrm>
            <a:off x="3367347" y="3985953"/>
            <a:ext cx="107373" cy="0"/>
          </a:xfrm>
          <a:custGeom>
            <a:avLst/>
            <a:gdLst/>
            <a:ahLst/>
            <a:cxnLst/>
            <a:rect l="l" t="t" r="r" b="b"/>
            <a:pathLst>
              <a:path w="157479">
                <a:moveTo>
                  <a:pt x="15697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26" name="object 2426"/>
          <p:cNvSpPr/>
          <p:nvPr/>
        </p:nvSpPr>
        <p:spPr>
          <a:xfrm>
            <a:off x="3588674" y="3989069"/>
            <a:ext cx="103909" cy="0"/>
          </a:xfrm>
          <a:custGeom>
            <a:avLst/>
            <a:gdLst/>
            <a:ahLst/>
            <a:cxnLst/>
            <a:rect l="l" t="t" r="r" b="b"/>
            <a:pathLst>
              <a:path w="152400">
                <a:moveTo>
                  <a:pt x="0" y="0"/>
                </a:moveTo>
                <a:lnTo>
                  <a:pt x="15240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27" name="object 2427"/>
          <p:cNvSpPr/>
          <p:nvPr/>
        </p:nvSpPr>
        <p:spPr>
          <a:xfrm>
            <a:off x="3588674" y="3985953"/>
            <a:ext cx="103909" cy="0"/>
          </a:xfrm>
          <a:custGeom>
            <a:avLst/>
            <a:gdLst/>
            <a:ahLst/>
            <a:cxnLst/>
            <a:rect l="l" t="t" r="r" b="b"/>
            <a:pathLst>
              <a:path w="152400">
                <a:moveTo>
                  <a:pt x="15240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28" name="object 2428"/>
          <p:cNvSpPr/>
          <p:nvPr/>
        </p:nvSpPr>
        <p:spPr>
          <a:xfrm>
            <a:off x="3697778" y="3989069"/>
            <a:ext cx="107373" cy="0"/>
          </a:xfrm>
          <a:custGeom>
            <a:avLst/>
            <a:gdLst/>
            <a:ahLst/>
            <a:cxnLst/>
            <a:rect l="l" t="t" r="r" b="b"/>
            <a:pathLst>
              <a:path w="157479">
                <a:moveTo>
                  <a:pt x="0" y="0"/>
                </a:moveTo>
                <a:lnTo>
                  <a:pt x="1569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29" name="object 2429"/>
          <p:cNvSpPr/>
          <p:nvPr/>
        </p:nvSpPr>
        <p:spPr>
          <a:xfrm>
            <a:off x="3697778" y="3985953"/>
            <a:ext cx="107373" cy="0"/>
          </a:xfrm>
          <a:custGeom>
            <a:avLst/>
            <a:gdLst/>
            <a:ahLst/>
            <a:cxnLst/>
            <a:rect l="l" t="t" r="r" b="b"/>
            <a:pathLst>
              <a:path w="157479">
                <a:moveTo>
                  <a:pt x="15697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30" name="object 2430"/>
          <p:cNvSpPr/>
          <p:nvPr/>
        </p:nvSpPr>
        <p:spPr>
          <a:xfrm>
            <a:off x="3804804" y="3989069"/>
            <a:ext cx="109105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0" y="0"/>
                </a:moveTo>
                <a:lnTo>
                  <a:pt x="1600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31" name="object 2431"/>
          <p:cNvSpPr/>
          <p:nvPr/>
        </p:nvSpPr>
        <p:spPr>
          <a:xfrm>
            <a:off x="3804804" y="3985953"/>
            <a:ext cx="109105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1600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32" name="object 2432"/>
          <p:cNvSpPr/>
          <p:nvPr/>
        </p:nvSpPr>
        <p:spPr>
          <a:xfrm>
            <a:off x="3913909" y="3989069"/>
            <a:ext cx="107373" cy="0"/>
          </a:xfrm>
          <a:custGeom>
            <a:avLst/>
            <a:gdLst/>
            <a:ahLst/>
            <a:cxnLst/>
            <a:rect l="l" t="t" r="r" b="b"/>
            <a:pathLst>
              <a:path w="157479">
                <a:moveTo>
                  <a:pt x="0" y="0"/>
                </a:moveTo>
                <a:lnTo>
                  <a:pt x="1569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33" name="object 2433"/>
          <p:cNvSpPr/>
          <p:nvPr/>
        </p:nvSpPr>
        <p:spPr>
          <a:xfrm>
            <a:off x="3913909" y="3985953"/>
            <a:ext cx="107373" cy="0"/>
          </a:xfrm>
          <a:custGeom>
            <a:avLst/>
            <a:gdLst/>
            <a:ahLst/>
            <a:cxnLst/>
            <a:rect l="l" t="t" r="r" b="b"/>
            <a:pathLst>
              <a:path w="157479">
                <a:moveTo>
                  <a:pt x="15697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34" name="object 2434"/>
          <p:cNvSpPr/>
          <p:nvPr/>
        </p:nvSpPr>
        <p:spPr>
          <a:xfrm>
            <a:off x="4026131" y="3989069"/>
            <a:ext cx="106074" cy="0"/>
          </a:xfrm>
          <a:custGeom>
            <a:avLst/>
            <a:gdLst/>
            <a:ahLst/>
            <a:cxnLst/>
            <a:rect l="l" t="t" r="r" b="b"/>
            <a:pathLst>
              <a:path w="155575">
                <a:moveTo>
                  <a:pt x="0" y="0"/>
                </a:moveTo>
                <a:lnTo>
                  <a:pt x="1554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35" name="object 2435"/>
          <p:cNvSpPr/>
          <p:nvPr/>
        </p:nvSpPr>
        <p:spPr>
          <a:xfrm>
            <a:off x="4026131" y="3985953"/>
            <a:ext cx="106074" cy="0"/>
          </a:xfrm>
          <a:custGeom>
            <a:avLst/>
            <a:gdLst/>
            <a:ahLst/>
            <a:cxnLst/>
            <a:rect l="l" t="t" r="r" b="b"/>
            <a:pathLst>
              <a:path w="155575">
                <a:moveTo>
                  <a:pt x="1554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36" name="object 2436"/>
          <p:cNvSpPr/>
          <p:nvPr/>
        </p:nvSpPr>
        <p:spPr>
          <a:xfrm>
            <a:off x="4132119" y="3989069"/>
            <a:ext cx="110403" cy="0"/>
          </a:xfrm>
          <a:custGeom>
            <a:avLst/>
            <a:gdLst/>
            <a:ahLst/>
            <a:cxnLst/>
            <a:rect l="l" t="t" r="r" b="b"/>
            <a:pathLst>
              <a:path w="161925">
                <a:moveTo>
                  <a:pt x="0" y="0"/>
                </a:moveTo>
                <a:lnTo>
                  <a:pt x="16154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37" name="object 2437"/>
          <p:cNvSpPr/>
          <p:nvPr/>
        </p:nvSpPr>
        <p:spPr>
          <a:xfrm>
            <a:off x="4132119" y="3985953"/>
            <a:ext cx="110403" cy="0"/>
          </a:xfrm>
          <a:custGeom>
            <a:avLst/>
            <a:gdLst/>
            <a:ahLst/>
            <a:cxnLst/>
            <a:rect l="l" t="t" r="r" b="b"/>
            <a:pathLst>
              <a:path w="161925">
                <a:moveTo>
                  <a:pt x="16154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38" name="object 2438"/>
          <p:cNvSpPr/>
          <p:nvPr/>
        </p:nvSpPr>
        <p:spPr>
          <a:xfrm>
            <a:off x="4242262" y="3989069"/>
            <a:ext cx="106074" cy="0"/>
          </a:xfrm>
          <a:custGeom>
            <a:avLst/>
            <a:gdLst/>
            <a:ahLst/>
            <a:cxnLst/>
            <a:rect l="l" t="t" r="r" b="b"/>
            <a:pathLst>
              <a:path w="155575">
                <a:moveTo>
                  <a:pt x="0" y="0"/>
                </a:moveTo>
                <a:lnTo>
                  <a:pt x="1554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39" name="object 2439"/>
          <p:cNvSpPr/>
          <p:nvPr/>
        </p:nvSpPr>
        <p:spPr>
          <a:xfrm>
            <a:off x="4242262" y="3985953"/>
            <a:ext cx="106074" cy="0"/>
          </a:xfrm>
          <a:custGeom>
            <a:avLst/>
            <a:gdLst/>
            <a:ahLst/>
            <a:cxnLst/>
            <a:rect l="l" t="t" r="r" b="b"/>
            <a:pathLst>
              <a:path w="155575">
                <a:moveTo>
                  <a:pt x="1554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40" name="object 2440"/>
          <p:cNvSpPr/>
          <p:nvPr/>
        </p:nvSpPr>
        <p:spPr>
          <a:xfrm>
            <a:off x="4353445" y="3989069"/>
            <a:ext cx="103909" cy="0"/>
          </a:xfrm>
          <a:custGeom>
            <a:avLst/>
            <a:gdLst/>
            <a:ahLst/>
            <a:cxnLst/>
            <a:rect l="l" t="t" r="r" b="b"/>
            <a:pathLst>
              <a:path w="152400">
                <a:moveTo>
                  <a:pt x="0" y="0"/>
                </a:moveTo>
                <a:lnTo>
                  <a:pt x="15240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41" name="object 2441"/>
          <p:cNvSpPr/>
          <p:nvPr/>
        </p:nvSpPr>
        <p:spPr>
          <a:xfrm>
            <a:off x="4353445" y="3985953"/>
            <a:ext cx="103909" cy="0"/>
          </a:xfrm>
          <a:custGeom>
            <a:avLst/>
            <a:gdLst/>
            <a:ahLst/>
            <a:cxnLst/>
            <a:rect l="l" t="t" r="r" b="b"/>
            <a:pathLst>
              <a:path w="152400">
                <a:moveTo>
                  <a:pt x="15240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42" name="object 2442"/>
          <p:cNvSpPr/>
          <p:nvPr/>
        </p:nvSpPr>
        <p:spPr>
          <a:xfrm>
            <a:off x="4572692" y="3989069"/>
            <a:ext cx="106074" cy="0"/>
          </a:xfrm>
          <a:custGeom>
            <a:avLst/>
            <a:gdLst/>
            <a:ahLst/>
            <a:cxnLst/>
            <a:rect l="l" t="t" r="r" b="b"/>
            <a:pathLst>
              <a:path w="155575">
                <a:moveTo>
                  <a:pt x="0" y="0"/>
                </a:moveTo>
                <a:lnTo>
                  <a:pt x="1554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43" name="object 2443"/>
          <p:cNvSpPr/>
          <p:nvPr/>
        </p:nvSpPr>
        <p:spPr>
          <a:xfrm>
            <a:off x="4572692" y="3985953"/>
            <a:ext cx="106074" cy="0"/>
          </a:xfrm>
          <a:custGeom>
            <a:avLst/>
            <a:gdLst/>
            <a:ahLst/>
            <a:cxnLst/>
            <a:rect l="l" t="t" r="r" b="b"/>
            <a:pathLst>
              <a:path w="155575">
                <a:moveTo>
                  <a:pt x="1554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44" name="object 2444"/>
          <p:cNvSpPr/>
          <p:nvPr/>
        </p:nvSpPr>
        <p:spPr>
          <a:xfrm>
            <a:off x="4678680" y="3989069"/>
            <a:ext cx="109105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0" y="0"/>
                </a:moveTo>
                <a:lnTo>
                  <a:pt x="1600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45" name="object 2445"/>
          <p:cNvSpPr/>
          <p:nvPr/>
        </p:nvSpPr>
        <p:spPr>
          <a:xfrm>
            <a:off x="4678680" y="3985953"/>
            <a:ext cx="109105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1600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46" name="object 2446"/>
          <p:cNvSpPr/>
          <p:nvPr/>
        </p:nvSpPr>
        <p:spPr>
          <a:xfrm>
            <a:off x="4787785" y="3989069"/>
            <a:ext cx="110403" cy="0"/>
          </a:xfrm>
          <a:custGeom>
            <a:avLst/>
            <a:gdLst/>
            <a:ahLst/>
            <a:cxnLst/>
            <a:rect l="l" t="t" r="r" b="b"/>
            <a:pathLst>
              <a:path w="161925">
                <a:moveTo>
                  <a:pt x="0" y="0"/>
                </a:moveTo>
                <a:lnTo>
                  <a:pt x="16154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47" name="object 2447"/>
          <p:cNvSpPr/>
          <p:nvPr/>
        </p:nvSpPr>
        <p:spPr>
          <a:xfrm>
            <a:off x="4787785" y="3985953"/>
            <a:ext cx="110403" cy="0"/>
          </a:xfrm>
          <a:custGeom>
            <a:avLst/>
            <a:gdLst/>
            <a:ahLst/>
            <a:cxnLst/>
            <a:rect l="l" t="t" r="r" b="b"/>
            <a:pathLst>
              <a:path w="161925">
                <a:moveTo>
                  <a:pt x="16154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48" name="object 2448"/>
          <p:cNvSpPr/>
          <p:nvPr/>
        </p:nvSpPr>
        <p:spPr>
          <a:xfrm>
            <a:off x="4897928" y="3989069"/>
            <a:ext cx="109105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0" y="0"/>
                </a:moveTo>
                <a:lnTo>
                  <a:pt x="1600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49" name="object 2449"/>
          <p:cNvSpPr/>
          <p:nvPr/>
        </p:nvSpPr>
        <p:spPr>
          <a:xfrm>
            <a:off x="4897928" y="3985953"/>
            <a:ext cx="109105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1600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50" name="object 2450"/>
          <p:cNvSpPr/>
          <p:nvPr/>
        </p:nvSpPr>
        <p:spPr>
          <a:xfrm>
            <a:off x="5007032" y="3989069"/>
            <a:ext cx="109105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0" y="0"/>
                </a:moveTo>
                <a:lnTo>
                  <a:pt x="1600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51" name="object 2451"/>
          <p:cNvSpPr/>
          <p:nvPr/>
        </p:nvSpPr>
        <p:spPr>
          <a:xfrm>
            <a:off x="5007032" y="3985953"/>
            <a:ext cx="109105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1600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52" name="object 2452"/>
          <p:cNvSpPr/>
          <p:nvPr/>
        </p:nvSpPr>
        <p:spPr>
          <a:xfrm>
            <a:off x="5116136" y="3989069"/>
            <a:ext cx="109105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0" y="0"/>
                </a:moveTo>
                <a:lnTo>
                  <a:pt x="1600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53" name="object 2453"/>
          <p:cNvSpPr/>
          <p:nvPr/>
        </p:nvSpPr>
        <p:spPr>
          <a:xfrm>
            <a:off x="5116136" y="3985953"/>
            <a:ext cx="109105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1600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54" name="object 2454"/>
          <p:cNvSpPr/>
          <p:nvPr/>
        </p:nvSpPr>
        <p:spPr>
          <a:xfrm>
            <a:off x="5225242" y="3989069"/>
            <a:ext cx="109105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0" y="0"/>
                </a:moveTo>
                <a:lnTo>
                  <a:pt x="1600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55" name="object 2455"/>
          <p:cNvSpPr/>
          <p:nvPr/>
        </p:nvSpPr>
        <p:spPr>
          <a:xfrm>
            <a:off x="5225242" y="3985953"/>
            <a:ext cx="109105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1600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56" name="object 2456"/>
          <p:cNvSpPr/>
          <p:nvPr/>
        </p:nvSpPr>
        <p:spPr>
          <a:xfrm>
            <a:off x="5334346" y="3989069"/>
            <a:ext cx="107373" cy="0"/>
          </a:xfrm>
          <a:custGeom>
            <a:avLst/>
            <a:gdLst/>
            <a:ahLst/>
            <a:cxnLst/>
            <a:rect l="l" t="t" r="r" b="b"/>
            <a:pathLst>
              <a:path w="157479">
                <a:moveTo>
                  <a:pt x="0" y="0"/>
                </a:moveTo>
                <a:lnTo>
                  <a:pt x="1569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57" name="object 2457"/>
          <p:cNvSpPr/>
          <p:nvPr/>
        </p:nvSpPr>
        <p:spPr>
          <a:xfrm>
            <a:off x="5334346" y="3985953"/>
            <a:ext cx="107373" cy="0"/>
          </a:xfrm>
          <a:custGeom>
            <a:avLst/>
            <a:gdLst/>
            <a:ahLst/>
            <a:cxnLst/>
            <a:rect l="l" t="t" r="r" b="b"/>
            <a:pathLst>
              <a:path w="157479">
                <a:moveTo>
                  <a:pt x="15697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58" name="object 2458"/>
          <p:cNvSpPr/>
          <p:nvPr/>
        </p:nvSpPr>
        <p:spPr>
          <a:xfrm>
            <a:off x="5555672" y="3989069"/>
            <a:ext cx="94817" cy="0"/>
          </a:xfrm>
          <a:custGeom>
            <a:avLst/>
            <a:gdLst/>
            <a:ahLst/>
            <a:cxnLst/>
            <a:rect l="l" t="t" r="r" b="b"/>
            <a:pathLst>
              <a:path w="139065">
                <a:moveTo>
                  <a:pt x="0" y="0"/>
                </a:moveTo>
                <a:lnTo>
                  <a:pt x="13868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59" name="object 2459"/>
          <p:cNvSpPr/>
          <p:nvPr/>
        </p:nvSpPr>
        <p:spPr>
          <a:xfrm>
            <a:off x="5555672" y="3985953"/>
            <a:ext cx="94817" cy="0"/>
          </a:xfrm>
          <a:custGeom>
            <a:avLst/>
            <a:gdLst/>
            <a:ahLst/>
            <a:cxnLst/>
            <a:rect l="l" t="t" r="r" b="b"/>
            <a:pathLst>
              <a:path w="139065">
                <a:moveTo>
                  <a:pt x="138683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60" name="object 2460"/>
          <p:cNvSpPr/>
          <p:nvPr/>
        </p:nvSpPr>
        <p:spPr>
          <a:xfrm>
            <a:off x="2389563" y="3999461"/>
            <a:ext cx="102177" cy="0"/>
          </a:xfrm>
          <a:custGeom>
            <a:avLst/>
            <a:gdLst/>
            <a:ahLst/>
            <a:cxnLst/>
            <a:rect l="l" t="t" r="r" b="b"/>
            <a:pathLst>
              <a:path w="149860">
                <a:moveTo>
                  <a:pt x="14935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61" name="object 2461"/>
          <p:cNvSpPr/>
          <p:nvPr/>
        </p:nvSpPr>
        <p:spPr>
          <a:xfrm>
            <a:off x="2389563" y="3978679"/>
            <a:ext cx="102177" cy="0"/>
          </a:xfrm>
          <a:custGeom>
            <a:avLst/>
            <a:gdLst/>
            <a:ahLst/>
            <a:cxnLst/>
            <a:rect l="l" t="t" r="r" b="b"/>
            <a:pathLst>
              <a:path w="149860">
                <a:moveTo>
                  <a:pt x="0" y="0"/>
                </a:moveTo>
                <a:lnTo>
                  <a:pt x="14935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62" name="object 2462"/>
          <p:cNvSpPr/>
          <p:nvPr/>
        </p:nvSpPr>
        <p:spPr>
          <a:xfrm>
            <a:off x="3258242" y="3999461"/>
            <a:ext cx="109105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1600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63" name="object 2463"/>
          <p:cNvSpPr/>
          <p:nvPr/>
        </p:nvSpPr>
        <p:spPr>
          <a:xfrm>
            <a:off x="3258242" y="3978679"/>
            <a:ext cx="109105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0" y="0"/>
                </a:moveTo>
                <a:lnTo>
                  <a:pt x="1600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64" name="object 2464"/>
          <p:cNvSpPr/>
          <p:nvPr/>
        </p:nvSpPr>
        <p:spPr>
          <a:xfrm>
            <a:off x="3149137" y="3999461"/>
            <a:ext cx="109105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1600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65" name="object 2465"/>
          <p:cNvSpPr/>
          <p:nvPr/>
        </p:nvSpPr>
        <p:spPr>
          <a:xfrm>
            <a:off x="3149137" y="3978679"/>
            <a:ext cx="109105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0" y="0"/>
                </a:moveTo>
                <a:lnTo>
                  <a:pt x="1600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66" name="object 2466"/>
          <p:cNvSpPr/>
          <p:nvPr/>
        </p:nvSpPr>
        <p:spPr>
          <a:xfrm>
            <a:off x="3258242" y="3978679"/>
            <a:ext cx="0" cy="20782"/>
          </a:xfrm>
          <a:custGeom>
            <a:avLst/>
            <a:gdLst/>
            <a:ahLst/>
            <a:cxnLst/>
            <a:rect l="l" t="t" r="r" b="b"/>
            <a:pathLst>
              <a:path h="30479">
                <a:moveTo>
                  <a:pt x="0" y="0"/>
                </a:moveTo>
                <a:lnTo>
                  <a:pt x="0" y="304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67" name="object 2467"/>
          <p:cNvSpPr/>
          <p:nvPr/>
        </p:nvSpPr>
        <p:spPr>
          <a:xfrm>
            <a:off x="3040033" y="3999461"/>
            <a:ext cx="109105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1600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68" name="object 2468"/>
          <p:cNvSpPr/>
          <p:nvPr/>
        </p:nvSpPr>
        <p:spPr>
          <a:xfrm>
            <a:off x="3040033" y="3978679"/>
            <a:ext cx="109105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0" y="0"/>
                </a:moveTo>
                <a:lnTo>
                  <a:pt x="1600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69" name="object 2469"/>
          <p:cNvSpPr/>
          <p:nvPr/>
        </p:nvSpPr>
        <p:spPr>
          <a:xfrm>
            <a:off x="3149138" y="3978679"/>
            <a:ext cx="0" cy="20782"/>
          </a:xfrm>
          <a:custGeom>
            <a:avLst/>
            <a:gdLst/>
            <a:ahLst/>
            <a:cxnLst/>
            <a:rect l="l" t="t" r="r" b="b"/>
            <a:pathLst>
              <a:path h="30479">
                <a:moveTo>
                  <a:pt x="0" y="0"/>
                </a:moveTo>
                <a:lnTo>
                  <a:pt x="0" y="304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70" name="object 2470"/>
          <p:cNvSpPr/>
          <p:nvPr/>
        </p:nvSpPr>
        <p:spPr>
          <a:xfrm>
            <a:off x="2930928" y="3999461"/>
            <a:ext cx="109105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16001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71" name="object 2471"/>
          <p:cNvSpPr/>
          <p:nvPr/>
        </p:nvSpPr>
        <p:spPr>
          <a:xfrm>
            <a:off x="2930928" y="3978679"/>
            <a:ext cx="109105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0" y="0"/>
                </a:moveTo>
                <a:lnTo>
                  <a:pt x="1600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72" name="object 2472"/>
          <p:cNvSpPr/>
          <p:nvPr/>
        </p:nvSpPr>
        <p:spPr>
          <a:xfrm>
            <a:off x="3040034" y="3978679"/>
            <a:ext cx="0" cy="20782"/>
          </a:xfrm>
          <a:custGeom>
            <a:avLst/>
            <a:gdLst/>
            <a:ahLst/>
            <a:cxnLst/>
            <a:rect l="l" t="t" r="r" b="b"/>
            <a:pathLst>
              <a:path h="30479">
                <a:moveTo>
                  <a:pt x="0" y="0"/>
                </a:moveTo>
                <a:lnTo>
                  <a:pt x="0" y="304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73" name="object 2473"/>
          <p:cNvSpPr/>
          <p:nvPr/>
        </p:nvSpPr>
        <p:spPr>
          <a:xfrm>
            <a:off x="2821824" y="3999461"/>
            <a:ext cx="109105" cy="0"/>
          </a:xfrm>
          <a:custGeom>
            <a:avLst/>
            <a:gdLst/>
            <a:ahLst/>
            <a:cxnLst/>
            <a:rect l="l" t="t" r="r" b="b"/>
            <a:pathLst>
              <a:path w="160019">
                <a:moveTo>
                  <a:pt x="16001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74" name="object 2474"/>
          <p:cNvSpPr/>
          <p:nvPr/>
        </p:nvSpPr>
        <p:spPr>
          <a:xfrm>
            <a:off x="2821824" y="3978679"/>
            <a:ext cx="109105" cy="0"/>
          </a:xfrm>
          <a:custGeom>
            <a:avLst/>
            <a:gdLst/>
            <a:ahLst/>
            <a:cxnLst/>
            <a:rect l="l" t="t" r="r" b="b"/>
            <a:pathLst>
              <a:path w="160019">
                <a:moveTo>
                  <a:pt x="0" y="0"/>
                </a:moveTo>
                <a:lnTo>
                  <a:pt x="1600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75" name="object 2475"/>
          <p:cNvSpPr/>
          <p:nvPr/>
        </p:nvSpPr>
        <p:spPr>
          <a:xfrm>
            <a:off x="2930929" y="3978679"/>
            <a:ext cx="0" cy="20782"/>
          </a:xfrm>
          <a:custGeom>
            <a:avLst/>
            <a:gdLst/>
            <a:ahLst/>
            <a:cxnLst/>
            <a:rect l="l" t="t" r="r" b="b"/>
            <a:pathLst>
              <a:path h="30479">
                <a:moveTo>
                  <a:pt x="0" y="0"/>
                </a:moveTo>
                <a:lnTo>
                  <a:pt x="0" y="304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76" name="object 2476"/>
          <p:cNvSpPr/>
          <p:nvPr/>
        </p:nvSpPr>
        <p:spPr>
          <a:xfrm>
            <a:off x="2712719" y="3999461"/>
            <a:ext cx="109105" cy="0"/>
          </a:xfrm>
          <a:custGeom>
            <a:avLst/>
            <a:gdLst/>
            <a:ahLst/>
            <a:cxnLst/>
            <a:rect l="l" t="t" r="r" b="b"/>
            <a:pathLst>
              <a:path w="160019">
                <a:moveTo>
                  <a:pt x="16001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77" name="object 2477"/>
          <p:cNvSpPr/>
          <p:nvPr/>
        </p:nvSpPr>
        <p:spPr>
          <a:xfrm>
            <a:off x="2712719" y="3978679"/>
            <a:ext cx="109105" cy="0"/>
          </a:xfrm>
          <a:custGeom>
            <a:avLst/>
            <a:gdLst/>
            <a:ahLst/>
            <a:cxnLst/>
            <a:rect l="l" t="t" r="r" b="b"/>
            <a:pathLst>
              <a:path w="160019">
                <a:moveTo>
                  <a:pt x="0" y="0"/>
                </a:moveTo>
                <a:lnTo>
                  <a:pt x="1600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78" name="object 2478"/>
          <p:cNvSpPr/>
          <p:nvPr/>
        </p:nvSpPr>
        <p:spPr>
          <a:xfrm>
            <a:off x="2821824" y="3978679"/>
            <a:ext cx="0" cy="20782"/>
          </a:xfrm>
          <a:custGeom>
            <a:avLst/>
            <a:gdLst/>
            <a:ahLst/>
            <a:cxnLst/>
            <a:rect l="l" t="t" r="r" b="b"/>
            <a:pathLst>
              <a:path h="30479">
                <a:moveTo>
                  <a:pt x="0" y="0"/>
                </a:moveTo>
                <a:lnTo>
                  <a:pt x="0" y="304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79" name="object 2479"/>
          <p:cNvSpPr/>
          <p:nvPr/>
        </p:nvSpPr>
        <p:spPr>
          <a:xfrm>
            <a:off x="2605693" y="3999461"/>
            <a:ext cx="107373" cy="0"/>
          </a:xfrm>
          <a:custGeom>
            <a:avLst/>
            <a:gdLst/>
            <a:ahLst/>
            <a:cxnLst/>
            <a:rect l="l" t="t" r="r" b="b"/>
            <a:pathLst>
              <a:path w="157480">
                <a:moveTo>
                  <a:pt x="15697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80" name="object 2480"/>
          <p:cNvSpPr/>
          <p:nvPr/>
        </p:nvSpPr>
        <p:spPr>
          <a:xfrm>
            <a:off x="2605693" y="3978679"/>
            <a:ext cx="107373" cy="0"/>
          </a:xfrm>
          <a:custGeom>
            <a:avLst/>
            <a:gdLst/>
            <a:ahLst/>
            <a:cxnLst/>
            <a:rect l="l" t="t" r="r" b="b"/>
            <a:pathLst>
              <a:path w="157480">
                <a:moveTo>
                  <a:pt x="0" y="0"/>
                </a:moveTo>
                <a:lnTo>
                  <a:pt x="1569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81" name="object 2481"/>
          <p:cNvSpPr/>
          <p:nvPr/>
        </p:nvSpPr>
        <p:spPr>
          <a:xfrm>
            <a:off x="2712719" y="3978679"/>
            <a:ext cx="0" cy="20782"/>
          </a:xfrm>
          <a:custGeom>
            <a:avLst/>
            <a:gdLst/>
            <a:ahLst/>
            <a:cxnLst/>
            <a:rect l="l" t="t" r="r" b="b"/>
            <a:pathLst>
              <a:path h="30479">
                <a:moveTo>
                  <a:pt x="0" y="0"/>
                </a:moveTo>
                <a:lnTo>
                  <a:pt x="0" y="304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82" name="object 2482"/>
          <p:cNvSpPr/>
          <p:nvPr/>
        </p:nvSpPr>
        <p:spPr>
          <a:xfrm>
            <a:off x="2491394" y="4025438"/>
            <a:ext cx="5195" cy="0"/>
          </a:xfrm>
          <a:custGeom>
            <a:avLst/>
            <a:gdLst/>
            <a:ahLst/>
            <a:cxnLst/>
            <a:rect l="l" t="t" r="r" b="b"/>
            <a:pathLst>
              <a:path w="7619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83" name="object 2483"/>
          <p:cNvSpPr/>
          <p:nvPr/>
        </p:nvSpPr>
        <p:spPr>
          <a:xfrm>
            <a:off x="2496588" y="3978678"/>
            <a:ext cx="0" cy="46759"/>
          </a:xfrm>
          <a:custGeom>
            <a:avLst/>
            <a:gdLst/>
            <a:ahLst/>
            <a:cxnLst/>
            <a:rect l="l" t="t" r="r" b="b"/>
            <a:pathLst>
              <a:path h="68579">
                <a:moveTo>
                  <a:pt x="0" y="0"/>
                </a:moveTo>
                <a:lnTo>
                  <a:pt x="0" y="6857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84" name="object 2484"/>
          <p:cNvSpPr/>
          <p:nvPr/>
        </p:nvSpPr>
        <p:spPr>
          <a:xfrm>
            <a:off x="2491394" y="3978679"/>
            <a:ext cx="5195" cy="0"/>
          </a:xfrm>
          <a:custGeom>
            <a:avLst/>
            <a:gdLst/>
            <a:ahLst/>
            <a:cxnLst/>
            <a:rect l="l" t="t" r="r" b="b"/>
            <a:pathLst>
              <a:path w="7619">
                <a:moveTo>
                  <a:pt x="761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85" name="object 2485"/>
          <p:cNvSpPr/>
          <p:nvPr/>
        </p:nvSpPr>
        <p:spPr>
          <a:xfrm>
            <a:off x="2491394" y="3978678"/>
            <a:ext cx="0" cy="46759"/>
          </a:xfrm>
          <a:custGeom>
            <a:avLst/>
            <a:gdLst/>
            <a:ahLst/>
            <a:cxnLst/>
            <a:rect l="l" t="t" r="r" b="b"/>
            <a:pathLst>
              <a:path h="68579">
                <a:moveTo>
                  <a:pt x="0" y="0"/>
                </a:moveTo>
                <a:lnTo>
                  <a:pt x="0" y="6857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86" name="object 2486"/>
          <p:cNvSpPr/>
          <p:nvPr/>
        </p:nvSpPr>
        <p:spPr>
          <a:xfrm>
            <a:off x="2600498" y="4025438"/>
            <a:ext cx="5195" cy="0"/>
          </a:xfrm>
          <a:custGeom>
            <a:avLst/>
            <a:gdLst/>
            <a:ahLst/>
            <a:cxnLst/>
            <a:rect l="l" t="t" r="r" b="b"/>
            <a:pathLst>
              <a:path w="7619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87" name="object 2487"/>
          <p:cNvSpPr/>
          <p:nvPr/>
        </p:nvSpPr>
        <p:spPr>
          <a:xfrm>
            <a:off x="2605693" y="3978678"/>
            <a:ext cx="0" cy="46759"/>
          </a:xfrm>
          <a:custGeom>
            <a:avLst/>
            <a:gdLst/>
            <a:ahLst/>
            <a:cxnLst/>
            <a:rect l="l" t="t" r="r" b="b"/>
            <a:pathLst>
              <a:path h="68579">
                <a:moveTo>
                  <a:pt x="0" y="0"/>
                </a:moveTo>
                <a:lnTo>
                  <a:pt x="0" y="6857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88" name="object 2488"/>
          <p:cNvSpPr/>
          <p:nvPr/>
        </p:nvSpPr>
        <p:spPr>
          <a:xfrm>
            <a:off x="2600498" y="3978679"/>
            <a:ext cx="5195" cy="0"/>
          </a:xfrm>
          <a:custGeom>
            <a:avLst/>
            <a:gdLst/>
            <a:ahLst/>
            <a:cxnLst/>
            <a:rect l="l" t="t" r="r" b="b"/>
            <a:pathLst>
              <a:path w="7619">
                <a:moveTo>
                  <a:pt x="761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89" name="object 2489"/>
          <p:cNvSpPr/>
          <p:nvPr/>
        </p:nvSpPr>
        <p:spPr>
          <a:xfrm>
            <a:off x="2600498" y="3978678"/>
            <a:ext cx="0" cy="46759"/>
          </a:xfrm>
          <a:custGeom>
            <a:avLst/>
            <a:gdLst/>
            <a:ahLst/>
            <a:cxnLst/>
            <a:rect l="l" t="t" r="r" b="b"/>
            <a:pathLst>
              <a:path h="68579">
                <a:moveTo>
                  <a:pt x="0" y="0"/>
                </a:moveTo>
                <a:lnTo>
                  <a:pt x="0" y="6857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90" name="object 2490"/>
          <p:cNvSpPr/>
          <p:nvPr/>
        </p:nvSpPr>
        <p:spPr>
          <a:xfrm>
            <a:off x="2491394" y="4025438"/>
            <a:ext cx="114300" cy="0"/>
          </a:xfrm>
          <a:custGeom>
            <a:avLst/>
            <a:gdLst/>
            <a:ahLst/>
            <a:cxnLst/>
            <a:rect l="l" t="t" r="r" b="b"/>
            <a:pathLst>
              <a:path w="167639">
                <a:moveTo>
                  <a:pt x="16763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91" name="object 2491"/>
          <p:cNvSpPr/>
          <p:nvPr/>
        </p:nvSpPr>
        <p:spPr>
          <a:xfrm>
            <a:off x="2491394" y="3978679"/>
            <a:ext cx="114300" cy="0"/>
          </a:xfrm>
          <a:custGeom>
            <a:avLst/>
            <a:gdLst/>
            <a:ahLst/>
            <a:cxnLst/>
            <a:rect l="l" t="t" r="r" b="b"/>
            <a:pathLst>
              <a:path w="167639">
                <a:moveTo>
                  <a:pt x="0" y="0"/>
                </a:moveTo>
                <a:lnTo>
                  <a:pt x="16764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92" name="object 2492"/>
          <p:cNvSpPr/>
          <p:nvPr/>
        </p:nvSpPr>
        <p:spPr>
          <a:xfrm>
            <a:off x="3367347" y="3999461"/>
            <a:ext cx="107373" cy="0"/>
          </a:xfrm>
          <a:custGeom>
            <a:avLst/>
            <a:gdLst/>
            <a:ahLst/>
            <a:cxnLst/>
            <a:rect l="l" t="t" r="r" b="b"/>
            <a:pathLst>
              <a:path w="157479">
                <a:moveTo>
                  <a:pt x="15697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93" name="object 2493"/>
          <p:cNvSpPr/>
          <p:nvPr/>
        </p:nvSpPr>
        <p:spPr>
          <a:xfrm>
            <a:off x="3367347" y="3978679"/>
            <a:ext cx="107373" cy="0"/>
          </a:xfrm>
          <a:custGeom>
            <a:avLst/>
            <a:gdLst/>
            <a:ahLst/>
            <a:cxnLst/>
            <a:rect l="l" t="t" r="r" b="b"/>
            <a:pathLst>
              <a:path w="157479">
                <a:moveTo>
                  <a:pt x="0" y="0"/>
                </a:moveTo>
                <a:lnTo>
                  <a:pt x="1569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94" name="object 2494"/>
          <p:cNvSpPr/>
          <p:nvPr/>
        </p:nvSpPr>
        <p:spPr>
          <a:xfrm>
            <a:off x="3367347" y="3978679"/>
            <a:ext cx="0" cy="20782"/>
          </a:xfrm>
          <a:custGeom>
            <a:avLst/>
            <a:gdLst/>
            <a:ahLst/>
            <a:cxnLst/>
            <a:rect l="l" t="t" r="r" b="b"/>
            <a:pathLst>
              <a:path h="30479">
                <a:moveTo>
                  <a:pt x="0" y="0"/>
                </a:moveTo>
                <a:lnTo>
                  <a:pt x="0" y="304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95" name="object 2495"/>
          <p:cNvSpPr/>
          <p:nvPr/>
        </p:nvSpPr>
        <p:spPr>
          <a:xfrm>
            <a:off x="3588674" y="3999461"/>
            <a:ext cx="103909" cy="0"/>
          </a:xfrm>
          <a:custGeom>
            <a:avLst/>
            <a:gdLst/>
            <a:ahLst/>
            <a:cxnLst/>
            <a:rect l="l" t="t" r="r" b="b"/>
            <a:pathLst>
              <a:path w="152400">
                <a:moveTo>
                  <a:pt x="15240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96" name="object 2496"/>
          <p:cNvSpPr/>
          <p:nvPr/>
        </p:nvSpPr>
        <p:spPr>
          <a:xfrm>
            <a:off x="3588674" y="3978679"/>
            <a:ext cx="100878" cy="0"/>
          </a:xfrm>
          <a:custGeom>
            <a:avLst/>
            <a:gdLst/>
            <a:ahLst/>
            <a:cxnLst/>
            <a:rect l="l" t="t" r="r" b="b"/>
            <a:pathLst>
              <a:path w="147954">
                <a:moveTo>
                  <a:pt x="0" y="0"/>
                </a:moveTo>
                <a:lnTo>
                  <a:pt x="14782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97" name="object 2497"/>
          <p:cNvSpPr/>
          <p:nvPr/>
        </p:nvSpPr>
        <p:spPr>
          <a:xfrm>
            <a:off x="3697778" y="3999461"/>
            <a:ext cx="107373" cy="0"/>
          </a:xfrm>
          <a:custGeom>
            <a:avLst/>
            <a:gdLst/>
            <a:ahLst/>
            <a:cxnLst/>
            <a:rect l="l" t="t" r="r" b="b"/>
            <a:pathLst>
              <a:path w="157479">
                <a:moveTo>
                  <a:pt x="15697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98" name="object 2498"/>
          <p:cNvSpPr/>
          <p:nvPr/>
        </p:nvSpPr>
        <p:spPr>
          <a:xfrm>
            <a:off x="3701934" y="3978679"/>
            <a:ext cx="103043" cy="0"/>
          </a:xfrm>
          <a:custGeom>
            <a:avLst/>
            <a:gdLst/>
            <a:ahLst/>
            <a:cxnLst/>
            <a:rect l="l" t="t" r="r" b="b"/>
            <a:pathLst>
              <a:path w="151129">
                <a:moveTo>
                  <a:pt x="0" y="0"/>
                </a:moveTo>
                <a:lnTo>
                  <a:pt x="15087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99" name="object 2499"/>
          <p:cNvSpPr/>
          <p:nvPr/>
        </p:nvSpPr>
        <p:spPr>
          <a:xfrm>
            <a:off x="3804804" y="3989069"/>
            <a:ext cx="0" cy="10391"/>
          </a:xfrm>
          <a:custGeom>
            <a:avLst/>
            <a:gdLst/>
            <a:ahLst/>
            <a:cxnLst/>
            <a:rect l="l" t="t" r="r" b="b"/>
            <a:pathLst>
              <a:path h="15239">
                <a:moveTo>
                  <a:pt x="0" y="0"/>
                </a:moveTo>
                <a:lnTo>
                  <a:pt x="0" y="1524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00" name="object 2500"/>
          <p:cNvSpPr/>
          <p:nvPr/>
        </p:nvSpPr>
        <p:spPr>
          <a:xfrm>
            <a:off x="3804804" y="3999461"/>
            <a:ext cx="109105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1600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01" name="object 2501"/>
          <p:cNvSpPr/>
          <p:nvPr/>
        </p:nvSpPr>
        <p:spPr>
          <a:xfrm>
            <a:off x="3804804" y="3978679"/>
            <a:ext cx="109105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0" y="0"/>
                </a:moveTo>
                <a:lnTo>
                  <a:pt x="1600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02" name="object 2502"/>
          <p:cNvSpPr/>
          <p:nvPr/>
        </p:nvSpPr>
        <p:spPr>
          <a:xfrm>
            <a:off x="3913909" y="3989069"/>
            <a:ext cx="0" cy="10391"/>
          </a:xfrm>
          <a:custGeom>
            <a:avLst/>
            <a:gdLst/>
            <a:ahLst/>
            <a:cxnLst/>
            <a:rect l="l" t="t" r="r" b="b"/>
            <a:pathLst>
              <a:path h="15239">
                <a:moveTo>
                  <a:pt x="0" y="0"/>
                </a:moveTo>
                <a:lnTo>
                  <a:pt x="0" y="1524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03" name="object 2503"/>
          <p:cNvSpPr/>
          <p:nvPr/>
        </p:nvSpPr>
        <p:spPr>
          <a:xfrm>
            <a:off x="3804804" y="3978678"/>
            <a:ext cx="0" cy="10391"/>
          </a:xfrm>
          <a:custGeom>
            <a:avLst/>
            <a:gdLst/>
            <a:ahLst/>
            <a:cxnLst/>
            <a:rect l="l" t="t" r="r" b="b"/>
            <a:pathLst>
              <a:path h="15239">
                <a:moveTo>
                  <a:pt x="0" y="0"/>
                </a:moveTo>
                <a:lnTo>
                  <a:pt x="0" y="1524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04" name="object 2504"/>
          <p:cNvSpPr/>
          <p:nvPr/>
        </p:nvSpPr>
        <p:spPr>
          <a:xfrm>
            <a:off x="3804804" y="3989069"/>
            <a:ext cx="0" cy="10391"/>
          </a:xfrm>
          <a:custGeom>
            <a:avLst/>
            <a:gdLst/>
            <a:ahLst/>
            <a:cxnLst/>
            <a:rect l="l" t="t" r="r" b="b"/>
            <a:pathLst>
              <a:path h="15239">
                <a:moveTo>
                  <a:pt x="0" y="0"/>
                </a:moveTo>
                <a:lnTo>
                  <a:pt x="0" y="1524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05" name="object 2505"/>
          <p:cNvSpPr/>
          <p:nvPr/>
        </p:nvSpPr>
        <p:spPr>
          <a:xfrm>
            <a:off x="3913909" y="3999461"/>
            <a:ext cx="107373" cy="0"/>
          </a:xfrm>
          <a:custGeom>
            <a:avLst/>
            <a:gdLst/>
            <a:ahLst/>
            <a:cxnLst/>
            <a:rect l="l" t="t" r="r" b="b"/>
            <a:pathLst>
              <a:path w="157479">
                <a:moveTo>
                  <a:pt x="15697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06" name="object 2506"/>
          <p:cNvSpPr/>
          <p:nvPr/>
        </p:nvSpPr>
        <p:spPr>
          <a:xfrm>
            <a:off x="3913909" y="3978679"/>
            <a:ext cx="103043" cy="0"/>
          </a:xfrm>
          <a:custGeom>
            <a:avLst/>
            <a:gdLst/>
            <a:ahLst/>
            <a:cxnLst/>
            <a:rect l="l" t="t" r="r" b="b"/>
            <a:pathLst>
              <a:path w="151129">
                <a:moveTo>
                  <a:pt x="0" y="0"/>
                </a:moveTo>
                <a:lnTo>
                  <a:pt x="15087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07" name="object 2507"/>
          <p:cNvSpPr/>
          <p:nvPr/>
        </p:nvSpPr>
        <p:spPr>
          <a:xfrm>
            <a:off x="3913909" y="3978678"/>
            <a:ext cx="0" cy="10391"/>
          </a:xfrm>
          <a:custGeom>
            <a:avLst/>
            <a:gdLst/>
            <a:ahLst/>
            <a:cxnLst/>
            <a:rect l="l" t="t" r="r" b="b"/>
            <a:pathLst>
              <a:path h="15239">
                <a:moveTo>
                  <a:pt x="0" y="0"/>
                </a:moveTo>
                <a:lnTo>
                  <a:pt x="0" y="1524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08" name="object 2508"/>
          <p:cNvSpPr/>
          <p:nvPr/>
        </p:nvSpPr>
        <p:spPr>
          <a:xfrm>
            <a:off x="3913909" y="3989069"/>
            <a:ext cx="0" cy="10391"/>
          </a:xfrm>
          <a:custGeom>
            <a:avLst/>
            <a:gdLst/>
            <a:ahLst/>
            <a:cxnLst/>
            <a:rect l="l" t="t" r="r" b="b"/>
            <a:pathLst>
              <a:path h="15239">
                <a:moveTo>
                  <a:pt x="0" y="0"/>
                </a:moveTo>
                <a:lnTo>
                  <a:pt x="0" y="1524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09" name="object 2509"/>
          <p:cNvSpPr/>
          <p:nvPr/>
        </p:nvSpPr>
        <p:spPr>
          <a:xfrm>
            <a:off x="4026131" y="3999461"/>
            <a:ext cx="106074" cy="0"/>
          </a:xfrm>
          <a:custGeom>
            <a:avLst/>
            <a:gdLst/>
            <a:ahLst/>
            <a:cxnLst/>
            <a:rect l="l" t="t" r="r" b="b"/>
            <a:pathLst>
              <a:path w="155575">
                <a:moveTo>
                  <a:pt x="1554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10" name="object 2510"/>
          <p:cNvSpPr/>
          <p:nvPr/>
        </p:nvSpPr>
        <p:spPr>
          <a:xfrm>
            <a:off x="4030287" y="3978679"/>
            <a:ext cx="102177" cy="0"/>
          </a:xfrm>
          <a:custGeom>
            <a:avLst/>
            <a:gdLst/>
            <a:ahLst/>
            <a:cxnLst/>
            <a:rect l="l" t="t" r="r" b="b"/>
            <a:pathLst>
              <a:path w="149860">
                <a:moveTo>
                  <a:pt x="0" y="0"/>
                </a:moveTo>
                <a:lnTo>
                  <a:pt x="14935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11" name="object 2511"/>
          <p:cNvSpPr/>
          <p:nvPr/>
        </p:nvSpPr>
        <p:spPr>
          <a:xfrm>
            <a:off x="4132119" y="3999461"/>
            <a:ext cx="110403" cy="0"/>
          </a:xfrm>
          <a:custGeom>
            <a:avLst/>
            <a:gdLst/>
            <a:ahLst/>
            <a:cxnLst/>
            <a:rect l="l" t="t" r="r" b="b"/>
            <a:pathLst>
              <a:path w="161925">
                <a:moveTo>
                  <a:pt x="16154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12" name="object 2512"/>
          <p:cNvSpPr/>
          <p:nvPr/>
        </p:nvSpPr>
        <p:spPr>
          <a:xfrm>
            <a:off x="4132119" y="3978679"/>
            <a:ext cx="110403" cy="0"/>
          </a:xfrm>
          <a:custGeom>
            <a:avLst/>
            <a:gdLst/>
            <a:ahLst/>
            <a:cxnLst/>
            <a:rect l="l" t="t" r="r" b="b"/>
            <a:pathLst>
              <a:path w="161925">
                <a:moveTo>
                  <a:pt x="0" y="0"/>
                </a:moveTo>
                <a:lnTo>
                  <a:pt x="16154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13" name="object 2513"/>
          <p:cNvSpPr/>
          <p:nvPr/>
        </p:nvSpPr>
        <p:spPr>
          <a:xfrm>
            <a:off x="4132118" y="3978679"/>
            <a:ext cx="0" cy="20782"/>
          </a:xfrm>
          <a:custGeom>
            <a:avLst/>
            <a:gdLst/>
            <a:ahLst/>
            <a:cxnLst/>
            <a:rect l="l" t="t" r="r" b="b"/>
            <a:pathLst>
              <a:path h="30479">
                <a:moveTo>
                  <a:pt x="0" y="0"/>
                </a:moveTo>
                <a:lnTo>
                  <a:pt x="0" y="304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14" name="object 2514"/>
          <p:cNvSpPr/>
          <p:nvPr/>
        </p:nvSpPr>
        <p:spPr>
          <a:xfrm>
            <a:off x="4242262" y="3999461"/>
            <a:ext cx="106074" cy="0"/>
          </a:xfrm>
          <a:custGeom>
            <a:avLst/>
            <a:gdLst/>
            <a:ahLst/>
            <a:cxnLst/>
            <a:rect l="l" t="t" r="r" b="b"/>
            <a:pathLst>
              <a:path w="155575">
                <a:moveTo>
                  <a:pt x="1554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15" name="object 2515"/>
          <p:cNvSpPr/>
          <p:nvPr/>
        </p:nvSpPr>
        <p:spPr>
          <a:xfrm>
            <a:off x="4242262" y="3978679"/>
            <a:ext cx="103043" cy="0"/>
          </a:xfrm>
          <a:custGeom>
            <a:avLst/>
            <a:gdLst/>
            <a:ahLst/>
            <a:cxnLst/>
            <a:rect l="l" t="t" r="r" b="b"/>
            <a:pathLst>
              <a:path w="151129">
                <a:moveTo>
                  <a:pt x="0" y="0"/>
                </a:moveTo>
                <a:lnTo>
                  <a:pt x="15087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16" name="object 2516"/>
          <p:cNvSpPr/>
          <p:nvPr/>
        </p:nvSpPr>
        <p:spPr>
          <a:xfrm>
            <a:off x="4242261" y="3978679"/>
            <a:ext cx="0" cy="20782"/>
          </a:xfrm>
          <a:custGeom>
            <a:avLst/>
            <a:gdLst/>
            <a:ahLst/>
            <a:cxnLst/>
            <a:rect l="l" t="t" r="r" b="b"/>
            <a:pathLst>
              <a:path h="30479">
                <a:moveTo>
                  <a:pt x="0" y="0"/>
                </a:moveTo>
                <a:lnTo>
                  <a:pt x="0" y="304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17" name="object 2517"/>
          <p:cNvSpPr/>
          <p:nvPr/>
        </p:nvSpPr>
        <p:spPr>
          <a:xfrm>
            <a:off x="4353445" y="3999461"/>
            <a:ext cx="103909" cy="0"/>
          </a:xfrm>
          <a:custGeom>
            <a:avLst/>
            <a:gdLst/>
            <a:ahLst/>
            <a:cxnLst/>
            <a:rect l="l" t="t" r="r" b="b"/>
            <a:pathLst>
              <a:path w="152400">
                <a:moveTo>
                  <a:pt x="15240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18" name="object 2518"/>
          <p:cNvSpPr/>
          <p:nvPr/>
        </p:nvSpPr>
        <p:spPr>
          <a:xfrm>
            <a:off x="4357600" y="3978679"/>
            <a:ext cx="100013" cy="0"/>
          </a:xfrm>
          <a:custGeom>
            <a:avLst/>
            <a:gdLst/>
            <a:ahLst/>
            <a:cxnLst/>
            <a:rect l="l" t="t" r="r" b="b"/>
            <a:pathLst>
              <a:path w="146685">
                <a:moveTo>
                  <a:pt x="0" y="0"/>
                </a:moveTo>
                <a:lnTo>
                  <a:pt x="14630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19" name="object 2519"/>
          <p:cNvSpPr/>
          <p:nvPr/>
        </p:nvSpPr>
        <p:spPr>
          <a:xfrm>
            <a:off x="4897928" y="3999461"/>
            <a:ext cx="109105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1600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20" name="object 2520"/>
          <p:cNvSpPr/>
          <p:nvPr/>
        </p:nvSpPr>
        <p:spPr>
          <a:xfrm>
            <a:off x="4897928" y="3978679"/>
            <a:ext cx="109105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0" y="0"/>
                </a:moveTo>
                <a:lnTo>
                  <a:pt x="1600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21" name="object 2521"/>
          <p:cNvSpPr/>
          <p:nvPr/>
        </p:nvSpPr>
        <p:spPr>
          <a:xfrm>
            <a:off x="4787785" y="3999461"/>
            <a:ext cx="110403" cy="0"/>
          </a:xfrm>
          <a:custGeom>
            <a:avLst/>
            <a:gdLst/>
            <a:ahLst/>
            <a:cxnLst/>
            <a:rect l="l" t="t" r="r" b="b"/>
            <a:pathLst>
              <a:path w="161925">
                <a:moveTo>
                  <a:pt x="16154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22" name="object 2522"/>
          <p:cNvSpPr/>
          <p:nvPr/>
        </p:nvSpPr>
        <p:spPr>
          <a:xfrm>
            <a:off x="4787785" y="3978679"/>
            <a:ext cx="110403" cy="0"/>
          </a:xfrm>
          <a:custGeom>
            <a:avLst/>
            <a:gdLst/>
            <a:ahLst/>
            <a:cxnLst/>
            <a:rect l="l" t="t" r="r" b="b"/>
            <a:pathLst>
              <a:path w="161925">
                <a:moveTo>
                  <a:pt x="0" y="0"/>
                </a:moveTo>
                <a:lnTo>
                  <a:pt x="16154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23" name="object 2523"/>
          <p:cNvSpPr/>
          <p:nvPr/>
        </p:nvSpPr>
        <p:spPr>
          <a:xfrm>
            <a:off x="4897928" y="3978679"/>
            <a:ext cx="0" cy="20782"/>
          </a:xfrm>
          <a:custGeom>
            <a:avLst/>
            <a:gdLst/>
            <a:ahLst/>
            <a:cxnLst/>
            <a:rect l="l" t="t" r="r" b="b"/>
            <a:pathLst>
              <a:path h="30479">
                <a:moveTo>
                  <a:pt x="0" y="0"/>
                </a:moveTo>
                <a:lnTo>
                  <a:pt x="0" y="304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24" name="object 2524"/>
          <p:cNvSpPr/>
          <p:nvPr/>
        </p:nvSpPr>
        <p:spPr>
          <a:xfrm>
            <a:off x="4678680" y="3999461"/>
            <a:ext cx="109105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1600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25" name="object 2525"/>
          <p:cNvSpPr/>
          <p:nvPr/>
        </p:nvSpPr>
        <p:spPr>
          <a:xfrm>
            <a:off x="4678680" y="3978679"/>
            <a:ext cx="109105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0" y="0"/>
                </a:moveTo>
                <a:lnTo>
                  <a:pt x="1600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26" name="object 2526"/>
          <p:cNvSpPr/>
          <p:nvPr/>
        </p:nvSpPr>
        <p:spPr>
          <a:xfrm>
            <a:off x="4787784" y="3978679"/>
            <a:ext cx="0" cy="20782"/>
          </a:xfrm>
          <a:custGeom>
            <a:avLst/>
            <a:gdLst/>
            <a:ahLst/>
            <a:cxnLst/>
            <a:rect l="l" t="t" r="r" b="b"/>
            <a:pathLst>
              <a:path h="30479">
                <a:moveTo>
                  <a:pt x="0" y="0"/>
                </a:moveTo>
                <a:lnTo>
                  <a:pt x="0" y="304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27" name="object 2527"/>
          <p:cNvSpPr/>
          <p:nvPr/>
        </p:nvSpPr>
        <p:spPr>
          <a:xfrm>
            <a:off x="4572692" y="3999461"/>
            <a:ext cx="106074" cy="0"/>
          </a:xfrm>
          <a:custGeom>
            <a:avLst/>
            <a:gdLst/>
            <a:ahLst/>
            <a:cxnLst/>
            <a:rect l="l" t="t" r="r" b="b"/>
            <a:pathLst>
              <a:path w="155575">
                <a:moveTo>
                  <a:pt x="1554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28" name="object 2528"/>
          <p:cNvSpPr/>
          <p:nvPr/>
        </p:nvSpPr>
        <p:spPr>
          <a:xfrm>
            <a:off x="4572692" y="3978679"/>
            <a:ext cx="106074" cy="0"/>
          </a:xfrm>
          <a:custGeom>
            <a:avLst/>
            <a:gdLst/>
            <a:ahLst/>
            <a:cxnLst/>
            <a:rect l="l" t="t" r="r" b="b"/>
            <a:pathLst>
              <a:path w="155575">
                <a:moveTo>
                  <a:pt x="0" y="0"/>
                </a:moveTo>
                <a:lnTo>
                  <a:pt x="1554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29" name="object 2529"/>
          <p:cNvSpPr/>
          <p:nvPr/>
        </p:nvSpPr>
        <p:spPr>
          <a:xfrm>
            <a:off x="4678679" y="3978679"/>
            <a:ext cx="0" cy="20782"/>
          </a:xfrm>
          <a:custGeom>
            <a:avLst/>
            <a:gdLst/>
            <a:ahLst/>
            <a:cxnLst/>
            <a:rect l="l" t="t" r="r" b="b"/>
            <a:pathLst>
              <a:path h="30479">
                <a:moveTo>
                  <a:pt x="0" y="0"/>
                </a:moveTo>
                <a:lnTo>
                  <a:pt x="0" y="304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30" name="object 2530"/>
          <p:cNvSpPr/>
          <p:nvPr/>
        </p:nvSpPr>
        <p:spPr>
          <a:xfrm>
            <a:off x="5116136" y="3999461"/>
            <a:ext cx="109105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1600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31" name="object 2531"/>
          <p:cNvSpPr/>
          <p:nvPr/>
        </p:nvSpPr>
        <p:spPr>
          <a:xfrm>
            <a:off x="5116136" y="3978679"/>
            <a:ext cx="109105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0" y="0"/>
                </a:moveTo>
                <a:lnTo>
                  <a:pt x="1600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32" name="object 2532"/>
          <p:cNvSpPr/>
          <p:nvPr/>
        </p:nvSpPr>
        <p:spPr>
          <a:xfrm>
            <a:off x="5007032" y="3999461"/>
            <a:ext cx="109105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1600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33" name="object 2533"/>
          <p:cNvSpPr/>
          <p:nvPr/>
        </p:nvSpPr>
        <p:spPr>
          <a:xfrm>
            <a:off x="5007032" y="3978679"/>
            <a:ext cx="109105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0" y="0"/>
                </a:moveTo>
                <a:lnTo>
                  <a:pt x="1600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34" name="object 2534"/>
          <p:cNvSpPr/>
          <p:nvPr/>
        </p:nvSpPr>
        <p:spPr>
          <a:xfrm>
            <a:off x="5116137" y="3978679"/>
            <a:ext cx="0" cy="20782"/>
          </a:xfrm>
          <a:custGeom>
            <a:avLst/>
            <a:gdLst/>
            <a:ahLst/>
            <a:cxnLst/>
            <a:rect l="l" t="t" r="r" b="b"/>
            <a:pathLst>
              <a:path h="30479">
                <a:moveTo>
                  <a:pt x="0" y="0"/>
                </a:moveTo>
                <a:lnTo>
                  <a:pt x="0" y="304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35" name="object 2535"/>
          <p:cNvSpPr/>
          <p:nvPr/>
        </p:nvSpPr>
        <p:spPr>
          <a:xfrm>
            <a:off x="5007033" y="3978678"/>
            <a:ext cx="0" cy="20782"/>
          </a:xfrm>
          <a:custGeom>
            <a:avLst/>
            <a:gdLst/>
            <a:ahLst/>
            <a:cxnLst/>
            <a:rect l="l" t="t" r="r" b="b"/>
            <a:pathLst>
              <a:path h="30479">
                <a:moveTo>
                  <a:pt x="0" y="0"/>
                </a:moveTo>
                <a:lnTo>
                  <a:pt x="0" y="304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36" name="object 2536"/>
          <p:cNvSpPr/>
          <p:nvPr/>
        </p:nvSpPr>
        <p:spPr>
          <a:xfrm>
            <a:off x="5225242" y="3999461"/>
            <a:ext cx="109105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1600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37" name="object 2537"/>
          <p:cNvSpPr/>
          <p:nvPr/>
        </p:nvSpPr>
        <p:spPr>
          <a:xfrm>
            <a:off x="5225242" y="3978679"/>
            <a:ext cx="109105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0" y="0"/>
                </a:moveTo>
                <a:lnTo>
                  <a:pt x="1600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38" name="object 2538"/>
          <p:cNvSpPr/>
          <p:nvPr/>
        </p:nvSpPr>
        <p:spPr>
          <a:xfrm>
            <a:off x="5225242" y="3978679"/>
            <a:ext cx="0" cy="20782"/>
          </a:xfrm>
          <a:custGeom>
            <a:avLst/>
            <a:gdLst/>
            <a:ahLst/>
            <a:cxnLst/>
            <a:rect l="l" t="t" r="r" b="b"/>
            <a:pathLst>
              <a:path h="30479">
                <a:moveTo>
                  <a:pt x="0" y="0"/>
                </a:moveTo>
                <a:lnTo>
                  <a:pt x="0" y="304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39" name="object 2539"/>
          <p:cNvSpPr/>
          <p:nvPr/>
        </p:nvSpPr>
        <p:spPr>
          <a:xfrm>
            <a:off x="5334346" y="3999461"/>
            <a:ext cx="107373" cy="0"/>
          </a:xfrm>
          <a:custGeom>
            <a:avLst/>
            <a:gdLst/>
            <a:ahLst/>
            <a:cxnLst/>
            <a:rect l="l" t="t" r="r" b="b"/>
            <a:pathLst>
              <a:path w="157479">
                <a:moveTo>
                  <a:pt x="15697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40" name="object 2540"/>
          <p:cNvSpPr/>
          <p:nvPr/>
        </p:nvSpPr>
        <p:spPr>
          <a:xfrm>
            <a:off x="5334346" y="3978679"/>
            <a:ext cx="107373" cy="0"/>
          </a:xfrm>
          <a:custGeom>
            <a:avLst/>
            <a:gdLst/>
            <a:ahLst/>
            <a:cxnLst/>
            <a:rect l="l" t="t" r="r" b="b"/>
            <a:pathLst>
              <a:path w="157479">
                <a:moveTo>
                  <a:pt x="0" y="0"/>
                </a:moveTo>
                <a:lnTo>
                  <a:pt x="1569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41" name="object 2541"/>
          <p:cNvSpPr/>
          <p:nvPr/>
        </p:nvSpPr>
        <p:spPr>
          <a:xfrm>
            <a:off x="5334346" y="3978679"/>
            <a:ext cx="0" cy="20782"/>
          </a:xfrm>
          <a:custGeom>
            <a:avLst/>
            <a:gdLst/>
            <a:ahLst/>
            <a:cxnLst/>
            <a:rect l="l" t="t" r="r" b="b"/>
            <a:pathLst>
              <a:path h="30479">
                <a:moveTo>
                  <a:pt x="0" y="0"/>
                </a:moveTo>
                <a:lnTo>
                  <a:pt x="0" y="304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42" name="object 2542"/>
          <p:cNvSpPr/>
          <p:nvPr/>
        </p:nvSpPr>
        <p:spPr>
          <a:xfrm>
            <a:off x="5555672" y="3999461"/>
            <a:ext cx="94817" cy="0"/>
          </a:xfrm>
          <a:custGeom>
            <a:avLst/>
            <a:gdLst/>
            <a:ahLst/>
            <a:cxnLst/>
            <a:rect l="l" t="t" r="r" b="b"/>
            <a:pathLst>
              <a:path w="139065">
                <a:moveTo>
                  <a:pt x="138683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43" name="object 2543"/>
          <p:cNvSpPr/>
          <p:nvPr/>
        </p:nvSpPr>
        <p:spPr>
          <a:xfrm>
            <a:off x="5555672" y="3978679"/>
            <a:ext cx="94817" cy="0"/>
          </a:xfrm>
          <a:custGeom>
            <a:avLst/>
            <a:gdLst/>
            <a:ahLst/>
            <a:cxnLst/>
            <a:rect l="l" t="t" r="r" b="b"/>
            <a:pathLst>
              <a:path w="139065">
                <a:moveTo>
                  <a:pt x="0" y="0"/>
                </a:moveTo>
                <a:lnTo>
                  <a:pt x="13868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44" name="object 2544"/>
          <p:cNvSpPr/>
          <p:nvPr/>
        </p:nvSpPr>
        <p:spPr>
          <a:xfrm>
            <a:off x="5441373" y="4025438"/>
            <a:ext cx="114300" cy="0"/>
          </a:xfrm>
          <a:custGeom>
            <a:avLst/>
            <a:gdLst/>
            <a:ahLst/>
            <a:cxnLst/>
            <a:rect l="l" t="t" r="r" b="b"/>
            <a:pathLst>
              <a:path w="167640">
                <a:moveTo>
                  <a:pt x="16764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45" name="object 2545"/>
          <p:cNvSpPr/>
          <p:nvPr/>
        </p:nvSpPr>
        <p:spPr>
          <a:xfrm>
            <a:off x="5441373" y="3978679"/>
            <a:ext cx="114300" cy="0"/>
          </a:xfrm>
          <a:custGeom>
            <a:avLst/>
            <a:gdLst/>
            <a:ahLst/>
            <a:cxnLst/>
            <a:rect l="l" t="t" r="r" b="b"/>
            <a:pathLst>
              <a:path w="167640">
                <a:moveTo>
                  <a:pt x="0" y="0"/>
                </a:moveTo>
                <a:lnTo>
                  <a:pt x="16764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46" name="object 2546"/>
          <p:cNvSpPr/>
          <p:nvPr/>
        </p:nvSpPr>
        <p:spPr>
          <a:xfrm>
            <a:off x="5550476" y="4025438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47" name="object 2547"/>
          <p:cNvSpPr/>
          <p:nvPr/>
        </p:nvSpPr>
        <p:spPr>
          <a:xfrm>
            <a:off x="5555673" y="3978678"/>
            <a:ext cx="0" cy="46759"/>
          </a:xfrm>
          <a:custGeom>
            <a:avLst/>
            <a:gdLst/>
            <a:ahLst/>
            <a:cxnLst/>
            <a:rect l="l" t="t" r="r" b="b"/>
            <a:pathLst>
              <a:path h="68579">
                <a:moveTo>
                  <a:pt x="0" y="0"/>
                </a:moveTo>
                <a:lnTo>
                  <a:pt x="0" y="6857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48" name="object 2548"/>
          <p:cNvSpPr/>
          <p:nvPr/>
        </p:nvSpPr>
        <p:spPr>
          <a:xfrm>
            <a:off x="5550478" y="3978679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76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49" name="object 2549"/>
          <p:cNvSpPr/>
          <p:nvPr/>
        </p:nvSpPr>
        <p:spPr>
          <a:xfrm>
            <a:off x="5550477" y="3978678"/>
            <a:ext cx="0" cy="46759"/>
          </a:xfrm>
          <a:custGeom>
            <a:avLst/>
            <a:gdLst/>
            <a:ahLst/>
            <a:cxnLst/>
            <a:rect l="l" t="t" r="r" b="b"/>
            <a:pathLst>
              <a:path h="68579">
                <a:moveTo>
                  <a:pt x="0" y="0"/>
                </a:moveTo>
                <a:lnTo>
                  <a:pt x="0" y="6857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50" name="object 2550"/>
          <p:cNvSpPr/>
          <p:nvPr/>
        </p:nvSpPr>
        <p:spPr>
          <a:xfrm>
            <a:off x="5441373" y="4025438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51" name="object 2551"/>
          <p:cNvSpPr/>
          <p:nvPr/>
        </p:nvSpPr>
        <p:spPr>
          <a:xfrm>
            <a:off x="5446568" y="3978678"/>
            <a:ext cx="0" cy="46759"/>
          </a:xfrm>
          <a:custGeom>
            <a:avLst/>
            <a:gdLst/>
            <a:ahLst/>
            <a:cxnLst/>
            <a:rect l="l" t="t" r="r" b="b"/>
            <a:pathLst>
              <a:path h="68579">
                <a:moveTo>
                  <a:pt x="0" y="0"/>
                </a:moveTo>
                <a:lnTo>
                  <a:pt x="0" y="6857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52" name="object 2552"/>
          <p:cNvSpPr/>
          <p:nvPr/>
        </p:nvSpPr>
        <p:spPr>
          <a:xfrm>
            <a:off x="5441372" y="3978679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76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53" name="object 2553"/>
          <p:cNvSpPr/>
          <p:nvPr/>
        </p:nvSpPr>
        <p:spPr>
          <a:xfrm>
            <a:off x="5441372" y="3978678"/>
            <a:ext cx="0" cy="46759"/>
          </a:xfrm>
          <a:custGeom>
            <a:avLst/>
            <a:gdLst/>
            <a:ahLst/>
            <a:cxnLst/>
            <a:rect l="l" t="t" r="r" b="b"/>
            <a:pathLst>
              <a:path h="68579">
                <a:moveTo>
                  <a:pt x="0" y="0"/>
                </a:moveTo>
                <a:lnTo>
                  <a:pt x="0" y="6857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54" name="object 2554"/>
          <p:cNvSpPr/>
          <p:nvPr/>
        </p:nvSpPr>
        <p:spPr>
          <a:xfrm>
            <a:off x="4457354" y="4025438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55" name="object 2555"/>
          <p:cNvSpPr/>
          <p:nvPr/>
        </p:nvSpPr>
        <p:spPr>
          <a:xfrm>
            <a:off x="4462549" y="3978678"/>
            <a:ext cx="0" cy="46759"/>
          </a:xfrm>
          <a:custGeom>
            <a:avLst/>
            <a:gdLst/>
            <a:ahLst/>
            <a:cxnLst/>
            <a:rect l="l" t="t" r="r" b="b"/>
            <a:pathLst>
              <a:path h="68579">
                <a:moveTo>
                  <a:pt x="0" y="0"/>
                </a:moveTo>
                <a:lnTo>
                  <a:pt x="0" y="6857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56" name="object 2556"/>
          <p:cNvSpPr/>
          <p:nvPr/>
        </p:nvSpPr>
        <p:spPr>
          <a:xfrm>
            <a:off x="4457354" y="3978679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76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57" name="object 2557"/>
          <p:cNvSpPr/>
          <p:nvPr/>
        </p:nvSpPr>
        <p:spPr>
          <a:xfrm>
            <a:off x="4457353" y="3978678"/>
            <a:ext cx="0" cy="46759"/>
          </a:xfrm>
          <a:custGeom>
            <a:avLst/>
            <a:gdLst/>
            <a:ahLst/>
            <a:cxnLst/>
            <a:rect l="l" t="t" r="r" b="b"/>
            <a:pathLst>
              <a:path h="68579">
                <a:moveTo>
                  <a:pt x="0" y="0"/>
                </a:moveTo>
                <a:lnTo>
                  <a:pt x="0" y="6857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58" name="object 2558"/>
          <p:cNvSpPr/>
          <p:nvPr/>
        </p:nvSpPr>
        <p:spPr>
          <a:xfrm>
            <a:off x="4567498" y="4025438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59" name="object 2559"/>
          <p:cNvSpPr/>
          <p:nvPr/>
        </p:nvSpPr>
        <p:spPr>
          <a:xfrm>
            <a:off x="4572693" y="3978678"/>
            <a:ext cx="0" cy="46759"/>
          </a:xfrm>
          <a:custGeom>
            <a:avLst/>
            <a:gdLst/>
            <a:ahLst/>
            <a:cxnLst/>
            <a:rect l="l" t="t" r="r" b="b"/>
            <a:pathLst>
              <a:path h="68579">
                <a:moveTo>
                  <a:pt x="0" y="0"/>
                </a:moveTo>
                <a:lnTo>
                  <a:pt x="0" y="6857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60" name="object 2560"/>
          <p:cNvSpPr/>
          <p:nvPr/>
        </p:nvSpPr>
        <p:spPr>
          <a:xfrm>
            <a:off x="4567498" y="3978679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76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61" name="object 2561"/>
          <p:cNvSpPr/>
          <p:nvPr/>
        </p:nvSpPr>
        <p:spPr>
          <a:xfrm>
            <a:off x="4567497" y="3978678"/>
            <a:ext cx="0" cy="46759"/>
          </a:xfrm>
          <a:custGeom>
            <a:avLst/>
            <a:gdLst/>
            <a:ahLst/>
            <a:cxnLst/>
            <a:rect l="l" t="t" r="r" b="b"/>
            <a:pathLst>
              <a:path h="68579">
                <a:moveTo>
                  <a:pt x="0" y="0"/>
                </a:moveTo>
                <a:lnTo>
                  <a:pt x="0" y="6857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62" name="object 2562"/>
          <p:cNvSpPr/>
          <p:nvPr/>
        </p:nvSpPr>
        <p:spPr>
          <a:xfrm>
            <a:off x="4457354" y="4025438"/>
            <a:ext cx="115599" cy="0"/>
          </a:xfrm>
          <a:custGeom>
            <a:avLst/>
            <a:gdLst/>
            <a:ahLst/>
            <a:cxnLst/>
            <a:rect l="l" t="t" r="r" b="b"/>
            <a:pathLst>
              <a:path w="169545">
                <a:moveTo>
                  <a:pt x="169163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63" name="object 2563"/>
          <p:cNvSpPr/>
          <p:nvPr/>
        </p:nvSpPr>
        <p:spPr>
          <a:xfrm>
            <a:off x="4457354" y="3978679"/>
            <a:ext cx="115599" cy="0"/>
          </a:xfrm>
          <a:custGeom>
            <a:avLst/>
            <a:gdLst/>
            <a:ahLst/>
            <a:cxnLst/>
            <a:rect l="l" t="t" r="r" b="b"/>
            <a:pathLst>
              <a:path w="169545">
                <a:moveTo>
                  <a:pt x="0" y="0"/>
                </a:moveTo>
                <a:lnTo>
                  <a:pt x="16916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64" name="object 2564"/>
          <p:cNvSpPr/>
          <p:nvPr/>
        </p:nvSpPr>
        <p:spPr>
          <a:xfrm>
            <a:off x="3474373" y="4025438"/>
            <a:ext cx="114300" cy="0"/>
          </a:xfrm>
          <a:custGeom>
            <a:avLst/>
            <a:gdLst/>
            <a:ahLst/>
            <a:cxnLst/>
            <a:rect l="l" t="t" r="r" b="b"/>
            <a:pathLst>
              <a:path w="167639">
                <a:moveTo>
                  <a:pt x="16763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65" name="object 2565"/>
          <p:cNvSpPr/>
          <p:nvPr/>
        </p:nvSpPr>
        <p:spPr>
          <a:xfrm>
            <a:off x="3474373" y="3978679"/>
            <a:ext cx="114300" cy="0"/>
          </a:xfrm>
          <a:custGeom>
            <a:avLst/>
            <a:gdLst/>
            <a:ahLst/>
            <a:cxnLst/>
            <a:rect l="l" t="t" r="r" b="b"/>
            <a:pathLst>
              <a:path w="167639">
                <a:moveTo>
                  <a:pt x="0" y="0"/>
                </a:moveTo>
                <a:lnTo>
                  <a:pt x="16764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66" name="object 2566"/>
          <p:cNvSpPr/>
          <p:nvPr/>
        </p:nvSpPr>
        <p:spPr>
          <a:xfrm>
            <a:off x="3474373" y="4025438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67" name="object 2567"/>
          <p:cNvSpPr/>
          <p:nvPr/>
        </p:nvSpPr>
        <p:spPr>
          <a:xfrm>
            <a:off x="3479568" y="3978678"/>
            <a:ext cx="0" cy="46759"/>
          </a:xfrm>
          <a:custGeom>
            <a:avLst/>
            <a:gdLst/>
            <a:ahLst/>
            <a:cxnLst/>
            <a:rect l="l" t="t" r="r" b="b"/>
            <a:pathLst>
              <a:path h="68579">
                <a:moveTo>
                  <a:pt x="0" y="0"/>
                </a:moveTo>
                <a:lnTo>
                  <a:pt x="0" y="6857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68" name="object 2568"/>
          <p:cNvSpPr/>
          <p:nvPr/>
        </p:nvSpPr>
        <p:spPr>
          <a:xfrm>
            <a:off x="3474373" y="3978679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76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69" name="object 2569"/>
          <p:cNvSpPr/>
          <p:nvPr/>
        </p:nvSpPr>
        <p:spPr>
          <a:xfrm>
            <a:off x="3474374" y="3978678"/>
            <a:ext cx="0" cy="46759"/>
          </a:xfrm>
          <a:custGeom>
            <a:avLst/>
            <a:gdLst/>
            <a:ahLst/>
            <a:cxnLst/>
            <a:rect l="l" t="t" r="r" b="b"/>
            <a:pathLst>
              <a:path h="68579">
                <a:moveTo>
                  <a:pt x="0" y="0"/>
                </a:moveTo>
                <a:lnTo>
                  <a:pt x="0" y="6857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70" name="object 2570"/>
          <p:cNvSpPr/>
          <p:nvPr/>
        </p:nvSpPr>
        <p:spPr>
          <a:xfrm>
            <a:off x="3583478" y="4025438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71" name="object 2571"/>
          <p:cNvSpPr/>
          <p:nvPr/>
        </p:nvSpPr>
        <p:spPr>
          <a:xfrm>
            <a:off x="3588674" y="3978678"/>
            <a:ext cx="0" cy="46759"/>
          </a:xfrm>
          <a:custGeom>
            <a:avLst/>
            <a:gdLst/>
            <a:ahLst/>
            <a:cxnLst/>
            <a:rect l="l" t="t" r="r" b="b"/>
            <a:pathLst>
              <a:path h="68579">
                <a:moveTo>
                  <a:pt x="0" y="0"/>
                </a:moveTo>
                <a:lnTo>
                  <a:pt x="0" y="6857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72" name="object 2572"/>
          <p:cNvSpPr/>
          <p:nvPr/>
        </p:nvSpPr>
        <p:spPr>
          <a:xfrm>
            <a:off x="3583478" y="3978679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76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73" name="object 2573"/>
          <p:cNvSpPr/>
          <p:nvPr/>
        </p:nvSpPr>
        <p:spPr>
          <a:xfrm>
            <a:off x="3583478" y="3978678"/>
            <a:ext cx="0" cy="46759"/>
          </a:xfrm>
          <a:custGeom>
            <a:avLst/>
            <a:gdLst/>
            <a:ahLst/>
            <a:cxnLst/>
            <a:rect l="l" t="t" r="r" b="b"/>
            <a:pathLst>
              <a:path h="68579">
                <a:moveTo>
                  <a:pt x="0" y="0"/>
                </a:moveTo>
                <a:lnTo>
                  <a:pt x="0" y="6857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74" name="object 2574"/>
          <p:cNvSpPr/>
          <p:nvPr/>
        </p:nvSpPr>
        <p:spPr>
          <a:xfrm>
            <a:off x="4476057" y="1509799"/>
            <a:ext cx="103909" cy="0"/>
          </a:xfrm>
          <a:custGeom>
            <a:avLst/>
            <a:gdLst/>
            <a:ahLst/>
            <a:cxnLst/>
            <a:rect l="l" t="t" r="r" b="b"/>
            <a:pathLst>
              <a:path w="152400">
                <a:moveTo>
                  <a:pt x="0" y="0"/>
                </a:moveTo>
                <a:lnTo>
                  <a:pt x="15240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75" name="object 2575"/>
          <p:cNvSpPr/>
          <p:nvPr/>
        </p:nvSpPr>
        <p:spPr>
          <a:xfrm>
            <a:off x="4476057" y="1507720"/>
            <a:ext cx="103909" cy="0"/>
          </a:xfrm>
          <a:custGeom>
            <a:avLst/>
            <a:gdLst/>
            <a:ahLst/>
            <a:cxnLst/>
            <a:rect l="l" t="t" r="r" b="b"/>
            <a:pathLst>
              <a:path w="152400">
                <a:moveTo>
                  <a:pt x="15240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76" name="object 2576"/>
          <p:cNvSpPr/>
          <p:nvPr/>
        </p:nvSpPr>
        <p:spPr>
          <a:xfrm>
            <a:off x="5459036" y="1509799"/>
            <a:ext cx="103909" cy="0"/>
          </a:xfrm>
          <a:custGeom>
            <a:avLst/>
            <a:gdLst/>
            <a:ahLst/>
            <a:cxnLst/>
            <a:rect l="l" t="t" r="r" b="b"/>
            <a:pathLst>
              <a:path w="152400">
                <a:moveTo>
                  <a:pt x="0" y="0"/>
                </a:moveTo>
                <a:lnTo>
                  <a:pt x="15240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77" name="object 2577"/>
          <p:cNvSpPr/>
          <p:nvPr/>
        </p:nvSpPr>
        <p:spPr>
          <a:xfrm>
            <a:off x="5459036" y="1507720"/>
            <a:ext cx="103909" cy="0"/>
          </a:xfrm>
          <a:custGeom>
            <a:avLst/>
            <a:gdLst/>
            <a:ahLst/>
            <a:cxnLst/>
            <a:rect l="l" t="t" r="r" b="b"/>
            <a:pathLst>
              <a:path w="152400">
                <a:moveTo>
                  <a:pt x="15240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78" name="object 2578"/>
          <p:cNvSpPr/>
          <p:nvPr/>
        </p:nvSpPr>
        <p:spPr>
          <a:xfrm>
            <a:off x="6114703" y="1509799"/>
            <a:ext cx="103909" cy="0"/>
          </a:xfrm>
          <a:custGeom>
            <a:avLst/>
            <a:gdLst/>
            <a:ahLst/>
            <a:cxnLst/>
            <a:rect l="l" t="t" r="r" b="b"/>
            <a:pathLst>
              <a:path w="152400">
                <a:moveTo>
                  <a:pt x="0" y="0"/>
                </a:moveTo>
                <a:lnTo>
                  <a:pt x="15240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79" name="object 2579"/>
          <p:cNvSpPr/>
          <p:nvPr/>
        </p:nvSpPr>
        <p:spPr>
          <a:xfrm>
            <a:off x="6114703" y="1507720"/>
            <a:ext cx="103909" cy="0"/>
          </a:xfrm>
          <a:custGeom>
            <a:avLst/>
            <a:gdLst/>
            <a:ahLst/>
            <a:cxnLst/>
            <a:rect l="l" t="t" r="r" b="b"/>
            <a:pathLst>
              <a:path w="152400">
                <a:moveTo>
                  <a:pt x="15240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80" name="object 2580"/>
          <p:cNvSpPr/>
          <p:nvPr/>
        </p:nvSpPr>
        <p:spPr>
          <a:xfrm>
            <a:off x="6770369" y="1509799"/>
            <a:ext cx="103909" cy="0"/>
          </a:xfrm>
          <a:custGeom>
            <a:avLst/>
            <a:gdLst/>
            <a:ahLst/>
            <a:cxnLst/>
            <a:rect l="l" t="t" r="r" b="b"/>
            <a:pathLst>
              <a:path w="152400">
                <a:moveTo>
                  <a:pt x="0" y="0"/>
                </a:moveTo>
                <a:lnTo>
                  <a:pt x="15240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81" name="object 2581"/>
          <p:cNvSpPr/>
          <p:nvPr/>
        </p:nvSpPr>
        <p:spPr>
          <a:xfrm>
            <a:off x="6770369" y="1507720"/>
            <a:ext cx="103909" cy="0"/>
          </a:xfrm>
          <a:custGeom>
            <a:avLst/>
            <a:gdLst/>
            <a:ahLst/>
            <a:cxnLst/>
            <a:rect l="l" t="t" r="r" b="b"/>
            <a:pathLst>
              <a:path w="152400">
                <a:moveTo>
                  <a:pt x="15240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82" name="object 2582"/>
          <p:cNvSpPr/>
          <p:nvPr/>
        </p:nvSpPr>
        <p:spPr>
          <a:xfrm>
            <a:off x="4355523" y="1509799"/>
            <a:ext cx="115599" cy="0"/>
          </a:xfrm>
          <a:custGeom>
            <a:avLst/>
            <a:gdLst/>
            <a:ahLst/>
            <a:cxnLst/>
            <a:rect l="l" t="t" r="r" b="b"/>
            <a:pathLst>
              <a:path w="169545">
                <a:moveTo>
                  <a:pt x="0" y="0"/>
                </a:moveTo>
                <a:lnTo>
                  <a:pt x="16916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83" name="object 2583"/>
          <p:cNvSpPr/>
          <p:nvPr/>
        </p:nvSpPr>
        <p:spPr>
          <a:xfrm>
            <a:off x="4355523" y="1507720"/>
            <a:ext cx="115599" cy="0"/>
          </a:xfrm>
          <a:custGeom>
            <a:avLst/>
            <a:gdLst/>
            <a:ahLst/>
            <a:cxnLst/>
            <a:rect l="l" t="t" r="r" b="b"/>
            <a:pathLst>
              <a:path w="169545">
                <a:moveTo>
                  <a:pt x="169163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84" name="object 2584"/>
          <p:cNvSpPr/>
          <p:nvPr/>
        </p:nvSpPr>
        <p:spPr>
          <a:xfrm>
            <a:off x="4585161" y="1509799"/>
            <a:ext cx="107373" cy="0"/>
          </a:xfrm>
          <a:custGeom>
            <a:avLst/>
            <a:gdLst/>
            <a:ahLst/>
            <a:cxnLst/>
            <a:rect l="l" t="t" r="r" b="b"/>
            <a:pathLst>
              <a:path w="157479">
                <a:moveTo>
                  <a:pt x="0" y="0"/>
                </a:moveTo>
                <a:lnTo>
                  <a:pt x="1569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85" name="object 2585"/>
          <p:cNvSpPr/>
          <p:nvPr/>
        </p:nvSpPr>
        <p:spPr>
          <a:xfrm>
            <a:off x="4585161" y="1507720"/>
            <a:ext cx="107373" cy="0"/>
          </a:xfrm>
          <a:custGeom>
            <a:avLst/>
            <a:gdLst/>
            <a:ahLst/>
            <a:cxnLst/>
            <a:rect l="l" t="t" r="r" b="b"/>
            <a:pathLst>
              <a:path w="157479">
                <a:moveTo>
                  <a:pt x="15697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86" name="object 2586"/>
          <p:cNvSpPr/>
          <p:nvPr/>
        </p:nvSpPr>
        <p:spPr>
          <a:xfrm>
            <a:off x="4692188" y="1509799"/>
            <a:ext cx="109105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0" y="0"/>
                </a:moveTo>
                <a:lnTo>
                  <a:pt x="1600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87" name="object 2587"/>
          <p:cNvSpPr/>
          <p:nvPr/>
        </p:nvSpPr>
        <p:spPr>
          <a:xfrm>
            <a:off x="4692188" y="1507720"/>
            <a:ext cx="109105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1600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88" name="object 2588"/>
          <p:cNvSpPr/>
          <p:nvPr/>
        </p:nvSpPr>
        <p:spPr>
          <a:xfrm>
            <a:off x="4801293" y="1509799"/>
            <a:ext cx="109105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0" y="0"/>
                </a:moveTo>
                <a:lnTo>
                  <a:pt x="1600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89" name="object 2589"/>
          <p:cNvSpPr/>
          <p:nvPr/>
        </p:nvSpPr>
        <p:spPr>
          <a:xfrm>
            <a:off x="4801293" y="1507720"/>
            <a:ext cx="109105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1600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90" name="object 2590"/>
          <p:cNvSpPr/>
          <p:nvPr/>
        </p:nvSpPr>
        <p:spPr>
          <a:xfrm>
            <a:off x="4910396" y="1509799"/>
            <a:ext cx="109105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0" y="0"/>
                </a:moveTo>
                <a:lnTo>
                  <a:pt x="1600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91" name="object 2591"/>
          <p:cNvSpPr/>
          <p:nvPr/>
        </p:nvSpPr>
        <p:spPr>
          <a:xfrm>
            <a:off x="4910396" y="1507720"/>
            <a:ext cx="109105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1600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92" name="object 2592"/>
          <p:cNvSpPr/>
          <p:nvPr/>
        </p:nvSpPr>
        <p:spPr>
          <a:xfrm>
            <a:off x="5019501" y="1509799"/>
            <a:ext cx="109105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0" y="0"/>
                </a:moveTo>
                <a:lnTo>
                  <a:pt x="1600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93" name="object 2593"/>
          <p:cNvSpPr/>
          <p:nvPr/>
        </p:nvSpPr>
        <p:spPr>
          <a:xfrm>
            <a:off x="5019501" y="1507720"/>
            <a:ext cx="109105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1600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94" name="object 2594"/>
          <p:cNvSpPr/>
          <p:nvPr/>
        </p:nvSpPr>
        <p:spPr>
          <a:xfrm>
            <a:off x="5128606" y="1509799"/>
            <a:ext cx="110403" cy="0"/>
          </a:xfrm>
          <a:custGeom>
            <a:avLst/>
            <a:gdLst/>
            <a:ahLst/>
            <a:cxnLst/>
            <a:rect l="l" t="t" r="r" b="b"/>
            <a:pathLst>
              <a:path w="161925">
                <a:moveTo>
                  <a:pt x="0" y="0"/>
                </a:moveTo>
                <a:lnTo>
                  <a:pt x="16154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95" name="object 2595"/>
          <p:cNvSpPr/>
          <p:nvPr/>
        </p:nvSpPr>
        <p:spPr>
          <a:xfrm>
            <a:off x="5128606" y="1507720"/>
            <a:ext cx="110403" cy="0"/>
          </a:xfrm>
          <a:custGeom>
            <a:avLst/>
            <a:gdLst/>
            <a:ahLst/>
            <a:cxnLst/>
            <a:rect l="l" t="t" r="r" b="b"/>
            <a:pathLst>
              <a:path w="161925">
                <a:moveTo>
                  <a:pt x="16154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96" name="object 2596"/>
          <p:cNvSpPr/>
          <p:nvPr/>
        </p:nvSpPr>
        <p:spPr>
          <a:xfrm>
            <a:off x="5238748" y="1509799"/>
            <a:ext cx="109105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0" y="0"/>
                </a:moveTo>
                <a:lnTo>
                  <a:pt x="1600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97" name="object 2597"/>
          <p:cNvSpPr/>
          <p:nvPr/>
        </p:nvSpPr>
        <p:spPr>
          <a:xfrm>
            <a:off x="5238750" y="1507720"/>
            <a:ext cx="109105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1600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98" name="object 2598"/>
          <p:cNvSpPr/>
          <p:nvPr/>
        </p:nvSpPr>
        <p:spPr>
          <a:xfrm>
            <a:off x="5347854" y="1509799"/>
            <a:ext cx="106074" cy="0"/>
          </a:xfrm>
          <a:custGeom>
            <a:avLst/>
            <a:gdLst/>
            <a:ahLst/>
            <a:cxnLst/>
            <a:rect l="l" t="t" r="r" b="b"/>
            <a:pathLst>
              <a:path w="155575">
                <a:moveTo>
                  <a:pt x="0" y="0"/>
                </a:moveTo>
                <a:lnTo>
                  <a:pt x="1554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99" name="object 2599"/>
          <p:cNvSpPr/>
          <p:nvPr/>
        </p:nvSpPr>
        <p:spPr>
          <a:xfrm>
            <a:off x="5347854" y="1507720"/>
            <a:ext cx="106074" cy="0"/>
          </a:xfrm>
          <a:custGeom>
            <a:avLst/>
            <a:gdLst/>
            <a:ahLst/>
            <a:cxnLst/>
            <a:rect l="l" t="t" r="r" b="b"/>
            <a:pathLst>
              <a:path w="155575">
                <a:moveTo>
                  <a:pt x="1554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00" name="object 2600"/>
          <p:cNvSpPr/>
          <p:nvPr/>
        </p:nvSpPr>
        <p:spPr>
          <a:xfrm>
            <a:off x="5568141" y="1509799"/>
            <a:ext cx="105208" cy="0"/>
          </a:xfrm>
          <a:custGeom>
            <a:avLst/>
            <a:gdLst/>
            <a:ahLst/>
            <a:cxnLst/>
            <a:rect l="l" t="t" r="r" b="b"/>
            <a:pathLst>
              <a:path w="154304">
                <a:moveTo>
                  <a:pt x="0" y="0"/>
                </a:moveTo>
                <a:lnTo>
                  <a:pt x="1539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01" name="object 2601"/>
          <p:cNvSpPr/>
          <p:nvPr/>
        </p:nvSpPr>
        <p:spPr>
          <a:xfrm>
            <a:off x="5568141" y="1507720"/>
            <a:ext cx="105208" cy="0"/>
          </a:xfrm>
          <a:custGeom>
            <a:avLst/>
            <a:gdLst/>
            <a:ahLst/>
            <a:cxnLst/>
            <a:rect l="l" t="t" r="r" b="b"/>
            <a:pathLst>
              <a:path w="154304">
                <a:moveTo>
                  <a:pt x="1539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02" name="object 2602"/>
          <p:cNvSpPr/>
          <p:nvPr/>
        </p:nvSpPr>
        <p:spPr>
          <a:xfrm>
            <a:off x="5678284" y="1509799"/>
            <a:ext cx="106074" cy="0"/>
          </a:xfrm>
          <a:custGeom>
            <a:avLst/>
            <a:gdLst/>
            <a:ahLst/>
            <a:cxnLst/>
            <a:rect l="l" t="t" r="r" b="b"/>
            <a:pathLst>
              <a:path w="155575">
                <a:moveTo>
                  <a:pt x="0" y="0"/>
                </a:moveTo>
                <a:lnTo>
                  <a:pt x="1554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03" name="object 2603"/>
          <p:cNvSpPr/>
          <p:nvPr/>
        </p:nvSpPr>
        <p:spPr>
          <a:xfrm>
            <a:off x="5678284" y="1507720"/>
            <a:ext cx="106074" cy="0"/>
          </a:xfrm>
          <a:custGeom>
            <a:avLst/>
            <a:gdLst/>
            <a:ahLst/>
            <a:cxnLst/>
            <a:rect l="l" t="t" r="r" b="b"/>
            <a:pathLst>
              <a:path w="155575">
                <a:moveTo>
                  <a:pt x="1554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04" name="object 2604"/>
          <p:cNvSpPr/>
          <p:nvPr/>
        </p:nvSpPr>
        <p:spPr>
          <a:xfrm>
            <a:off x="5784271" y="1509799"/>
            <a:ext cx="109105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0" y="0"/>
                </a:moveTo>
                <a:lnTo>
                  <a:pt x="1600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05" name="object 2605"/>
          <p:cNvSpPr/>
          <p:nvPr/>
        </p:nvSpPr>
        <p:spPr>
          <a:xfrm>
            <a:off x="5784273" y="1507720"/>
            <a:ext cx="109105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1600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06" name="object 2606"/>
          <p:cNvSpPr/>
          <p:nvPr/>
        </p:nvSpPr>
        <p:spPr>
          <a:xfrm>
            <a:off x="5893376" y="1509799"/>
            <a:ext cx="107373" cy="0"/>
          </a:xfrm>
          <a:custGeom>
            <a:avLst/>
            <a:gdLst/>
            <a:ahLst/>
            <a:cxnLst/>
            <a:rect l="l" t="t" r="r" b="b"/>
            <a:pathLst>
              <a:path w="157479">
                <a:moveTo>
                  <a:pt x="0" y="0"/>
                </a:moveTo>
                <a:lnTo>
                  <a:pt x="1569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07" name="object 2607"/>
          <p:cNvSpPr/>
          <p:nvPr/>
        </p:nvSpPr>
        <p:spPr>
          <a:xfrm>
            <a:off x="5893376" y="1507720"/>
            <a:ext cx="107373" cy="0"/>
          </a:xfrm>
          <a:custGeom>
            <a:avLst/>
            <a:gdLst/>
            <a:ahLst/>
            <a:cxnLst/>
            <a:rect l="l" t="t" r="r" b="b"/>
            <a:pathLst>
              <a:path w="157479">
                <a:moveTo>
                  <a:pt x="15697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08" name="object 2608"/>
          <p:cNvSpPr/>
          <p:nvPr/>
        </p:nvSpPr>
        <p:spPr>
          <a:xfrm>
            <a:off x="6005598" y="1509799"/>
            <a:ext cx="103909" cy="0"/>
          </a:xfrm>
          <a:custGeom>
            <a:avLst/>
            <a:gdLst/>
            <a:ahLst/>
            <a:cxnLst/>
            <a:rect l="l" t="t" r="r" b="b"/>
            <a:pathLst>
              <a:path w="152400">
                <a:moveTo>
                  <a:pt x="0" y="0"/>
                </a:moveTo>
                <a:lnTo>
                  <a:pt x="15240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09" name="object 2609"/>
          <p:cNvSpPr/>
          <p:nvPr/>
        </p:nvSpPr>
        <p:spPr>
          <a:xfrm>
            <a:off x="6005598" y="1507720"/>
            <a:ext cx="103909" cy="0"/>
          </a:xfrm>
          <a:custGeom>
            <a:avLst/>
            <a:gdLst/>
            <a:ahLst/>
            <a:cxnLst/>
            <a:rect l="l" t="t" r="r" b="b"/>
            <a:pathLst>
              <a:path w="152400">
                <a:moveTo>
                  <a:pt x="15240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10" name="object 2610"/>
          <p:cNvSpPr/>
          <p:nvPr/>
        </p:nvSpPr>
        <p:spPr>
          <a:xfrm>
            <a:off x="6223807" y="1509799"/>
            <a:ext cx="107373" cy="0"/>
          </a:xfrm>
          <a:custGeom>
            <a:avLst/>
            <a:gdLst/>
            <a:ahLst/>
            <a:cxnLst/>
            <a:rect l="l" t="t" r="r" b="b"/>
            <a:pathLst>
              <a:path w="157479">
                <a:moveTo>
                  <a:pt x="0" y="0"/>
                </a:moveTo>
                <a:lnTo>
                  <a:pt x="1569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11" name="object 2611"/>
          <p:cNvSpPr/>
          <p:nvPr/>
        </p:nvSpPr>
        <p:spPr>
          <a:xfrm>
            <a:off x="6223807" y="1507720"/>
            <a:ext cx="107373" cy="0"/>
          </a:xfrm>
          <a:custGeom>
            <a:avLst/>
            <a:gdLst/>
            <a:ahLst/>
            <a:cxnLst/>
            <a:rect l="l" t="t" r="r" b="b"/>
            <a:pathLst>
              <a:path w="157479">
                <a:moveTo>
                  <a:pt x="15697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12" name="object 2612"/>
          <p:cNvSpPr/>
          <p:nvPr/>
        </p:nvSpPr>
        <p:spPr>
          <a:xfrm>
            <a:off x="6330833" y="1509799"/>
            <a:ext cx="109105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0" y="0"/>
                </a:moveTo>
                <a:lnTo>
                  <a:pt x="1600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13" name="object 2613"/>
          <p:cNvSpPr/>
          <p:nvPr/>
        </p:nvSpPr>
        <p:spPr>
          <a:xfrm>
            <a:off x="6330834" y="1507720"/>
            <a:ext cx="109105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1600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14" name="object 2614"/>
          <p:cNvSpPr/>
          <p:nvPr/>
        </p:nvSpPr>
        <p:spPr>
          <a:xfrm>
            <a:off x="6439938" y="1509799"/>
            <a:ext cx="109105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0" y="0"/>
                </a:moveTo>
                <a:lnTo>
                  <a:pt x="1600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15" name="object 2615"/>
          <p:cNvSpPr/>
          <p:nvPr/>
        </p:nvSpPr>
        <p:spPr>
          <a:xfrm>
            <a:off x="6439938" y="1507720"/>
            <a:ext cx="109105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1600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16" name="object 2616"/>
          <p:cNvSpPr/>
          <p:nvPr/>
        </p:nvSpPr>
        <p:spPr>
          <a:xfrm>
            <a:off x="6549042" y="1509799"/>
            <a:ext cx="109105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0" y="0"/>
                </a:moveTo>
                <a:lnTo>
                  <a:pt x="1600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17" name="object 2617"/>
          <p:cNvSpPr/>
          <p:nvPr/>
        </p:nvSpPr>
        <p:spPr>
          <a:xfrm>
            <a:off x="6549043" y="1507720"/>
            <a:ext cx="109105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1600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18" name="object 2618"/>
          <p:cNvSpPr/>
          <p:nvPr/>
        </p:nvSpPr>
        <p:spPr>
          <a:xfrm>
            <a:off x="6658147" y="1509799"/>
            <a:ext cx="107373" cy="0"/>
          </a:xfrm>
          <a:custGeom>
            <a:avLst/>
            <a:gdLst/>
            <a:ahLst/>
            <a:cxnLst/>
            <a:rect l="l" t="t" r="r" b="b"/>
            <a:pathLst>
              <a:path w="157479">
                <a:moveTo>
                  <a:pt x="0" y="0"/>
                </a:moveTo>
                <a:lnTo>
                  <a:pt x="1569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19" name="object 2619"/>
          <p:cNvSpPr/>
          <p:nvPr/>
        </p:nvSpPr>
        <p:spPr>
          <a:xfrm>
            <a:off x="6658147" y="1507720"/>
            <a:ext cx="107373" cy="0"/>
          </a:xfrm>
          <a:custGeom>
            <a:avLst/>
            <a:gdLst/>
            <a:ahLst/>
            <a:cxnLst/>
            <a:rect l="l" t="t" r="r" b="b"/>
            <a:pathLst>
              <a:path w="157479">
                <a:moveTo>
                  <a:pt x="15697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20" name="object 2620"/>
          <p:cNvSpPr/>
          <p:nvPr/>
        </p:nvSpPr>
        <p:spPr>
          <a:xfrm>
            <a:off x="6879474" y="1509799"/>
            <a:ext cx="107373" cy="0"/>
          </a:xfrm>
          <a:custGeom>
            <a:avLst/>
            <a:gdLst/>
            <a:ahLst/>
            <a:cxnLst/>
            <a:rect l="l" t="t" r="r" b="b"/>
            <a:pathLst>
              <a:path w="157479">
                <a:moveTo>
                  <a:pt x="0" y="0"/>
                </a:moveTo>
                <a:lnTo>
                  <a:pt x="1569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21" name="object 2621"/>
          <p:cNvSpPr/>
          <p:nvPr/>
        </p:nvSpPr>
        <p:spPr>
          <a:xfrm>
            <a:off x="6879474" y="1507720"/>
            <a:ext cx="107373" cy="0"/>
          </a:xfrm>
          <a:custGeom>
            <a:avLst/>
            <a:gdLst/>
            <a:ahLst/>
            <a:cxnLst/>
            <a:rect l="l" t="t" r="r" b="b"/>
            <a:pathLst>
              <a:path w="157479">
                <a:moveTo>
                  <a:pt x="15697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22" name="object 2622"/>
          <p:cNvSpPr/>
          <p:nvPr/>
        </p:nvSpPr>
        <p:spPr>
          <a:xfrm>
            <a:off x="6986501" y="1509799"/>
            <a:ext cx="109105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0" y="0"/>
                </a:moveTo>
                <a:lnTo>
                  <a:pt x="1600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23" name="object 2623"/>
          <p:cNvSpPr/>
          <p:nvPr/>
        </p:nvSpPr>
        <p:spPr>
          <a:xfrm>
            <a:off x="6986499" y="1507720"/>
            <a:ext cx="109105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1600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24" name="object 2624"/>
          <p:cNvSpPr/>
          <p:nvPr/>
        </p:nvSpPr>
        <p:spPr>
          <a:xfrm>
            <a:off x="7095604" y="1509799"/>
            <a:ext cx="109105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0" y="0"/>
                </a:moveTo>
                <a:lnTo>
                  <a:pt x="1600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25" name="object 2625"/>
          <p:cNvSpPr/>
          <p:nvPr/>
        </p:nvSpPr>
        <p:spPr>
          <a:xfrm>
            <a:off x="7095605" y="1507720"/>
            <a:ext cx="109105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1600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26" name="object 2626"/>
          <p:cNvSpPr/>
          <p:nvPr/>
        </p:nvSpPr>
        <p:spPr>
          <a:xfrm>
            <a:off x="7204709" y="1509799"/>
            <a:ext cx="109105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0" y="0"/>
                </a:moveTo>
                <a:lnTo>
                  <a:pt x="1600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27" name="object 2627"/>
          <p:cNvSpPr/>
          <p:nvPr/>
        </p:nvSpPr>
        <p:spPr>
          <a:xfrm>
            <a:off x="7204709" y="1507720"/>
            <a:ext cx="109105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1600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28" name="object 2628"/>
          <p:cNvSpPr/>
          <p:nvPr/>
        </p:nvSpPr>
        <p:spPr>
          <a:xfrm>
            <a:off x="7313815" y="1509799"/>
            <a:ext cx="110403" cy="0"/>
          </a:xfrm>
          <a:custGeom>
            <a:avLst/>
            <a:gdLst/>
            <a:ahLst/>
            <a:cxnLst/>
            <a:rect l="l" t="t" r="r" b="b"/>
            <a:pathLst>
              <a:path w="161925">
                <a:moveTo>
                  <a:pt x="0" y="0"/>
                </a:moveTo>
                <a:lnTo>
                  <a:pt x="16154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29" name="object 2629"/>
          <p:cNvSpPr/>
          <p:nvPr/>
        </p:nvSpPr>
        <p:spPr>
          <a:xfrm>
            <a:off x="7313814" y="1507720"/>
            <a:ext cx="110403" cy="0"/>
          </a:xfrm>
          <a:custGeom>
            <a:avLst/>
            <a:gdLst/>
            <a:ahLst/>
            <a:cxnLst/>
            <a:rect l="l" t="t" r="r" b="b"/>
            <a:pathLst>
              <a:path w="161925">
                <a:moveTo>
                  <a:pt x="16154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30" name="object 2630"/>
          <p:cNvSpPr/>
          <p:nvPr/>
        </p:nvSpPr>
        <p:spPr>
          <a:xfrm>
            <a:off x="7423957" y="1509799"/>
            <a:ext cx="109105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0" y="0"/>
                </a:moveTo>
                <a:lnTo>
                  <a:pt x="1600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31" name="object 2631"/>
          <p:cNvSpPr/>
          <p:nvPr/>
        </p:nvSpPr>
        <p:spPr>
          <a:xfrm>
            <a:off x="7423957" y="1507720"/>
            <a:ext cx="109105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1600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32" name="object 2632"/>
          <p:cNvSpPr/>
          <p:nvPr/>
        </p:nvSpPr>
        <p:spPr>
          <a:xfrm>
            <a:off x="7533063" y="1509799"/>
            <a:ext cx="106074" cy="0"/>
          </a:xfrm>
          <a:custGeom>
            <a:avLst/>
            <a:gdLst/>
            <a:ahLst/>
            <a:cxnLst/>
            <a:rect l="l" t="t" r="r" b="b"/>
            <a:pathLst>
              <a:path w="155575">
                <a:moveTo>
                  <a:pt x="0" y="0"/>
                </a:moveTo>
                <a:lnTo>
                  <a:pt x="1554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33" name="object 2633"/>
          <p:cNvSpPr/>
          <p:nvPr/>
        </p:nvSpPr>
        <p:spPr>
          <a:xfrm>
            <a:off x="7533063" y="1507720"/>
            <a:ext cx="106074" cy="0"/>
          </a:xfrm>
          <a:custGeom>
            <a:avLst/>
            <a:gdLst/>
            <a:ahLst/>
            <a:cxnLst/>
            <a:rect l="l" t="t" r="r" b="b"/>
            <a:pathLst>
              <a:path w="155575">
                <a:moveTo>
                  <a:pt x="1554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34" name="object 2634"/>
          <p:cNvSpPr/>
          <p:nvPr/>
        </p:nvSpPr>
        <p:spPr>
          <a:xfrm>
            <a:off x="7644245" y="1509799"/>
            <a:ext cx="107373" cy="0"/>
          </a:xfrm>
          <a:custGeom>
            <a:avLst/>
            <a:gdLst/>
            <a:ahLst/>
            <a:cxnLst/>
            <a:rect l="l" t="t" r="r" b="b"/>
            <a:pathLst>
              <a:path w="157479">
                <a:moveTo>
                  <a:pt x="0" y="0"/>
                </a:moveTo>
                <a:lnTo>
                  <a:pt x="1569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35" name="object 2635"/>
          <p:cNvSpPr/>
          <p:nvPr/>
        </p:nvSpPr>
        <p:spPr>
          <a:xfrm>
            <a:off x="7644245" y="1507720"/>
            <a:ext cx="107373" cy="0"/>
          </a:xfrm>
          <a:custGeom>
            <a:avLst/>
            <a:gdLst/>
            <a:ahLst/>
            <a:cxnLst/>
            <a:rect l="l" t="t" r="r" b="b"/>
            <a:pathLst>
              <a:path w="157479">
                <a:moveTo>
                  <a:pt x="15697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36" name="object 2636"/>
          <p:cNvSpPr/>
          <p:nvPr/>
        </p:nvSpPr>
        <p:spPr>
          <a:xfrm>
            <a:off x="7751271" y="1509799"/>
            <a:ext cx="109105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0" y="0"/>
                </a:moveTo>
                <a:lnTo>
                  <a:pt x="1600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37" name="object 2637"/>
          <p:cNvSpPr/>
          <p:nvPr/>
        </p:nvSpPr>
        <p:spPr>
          <a:xfrm>
            <a:off x="7751270" y="1507720"/>
            <a:ext cx="109105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1600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38" name="object 2638"/>
          <p:cNvSpPr/>
          <p:nvPr/>
        </p:nvSpPr>
        <p:spPr>
          <a:xfrm>
            <a:off x="7860375" y="1509799"/>
            <a:ext cx="48058" cy="0"/>
          </a:xfrm>
          <a:custGeom>
            <a:avLst/>
            <a:gdLst/>
            <a:ahLst/>
            <a:cxnLst/>
            <a:rect l="l" t="t" r="r" b="b"/>
            <a:pathLst>
              <a:path w="70484">
                <a:moveTo>
                  <a:pt x="0" y="0"/>
                </a:moveTo>
                <a:lnTo>
                  <a:pt x="7010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39" name="object 2639"/>
          <p:cNvSpPr/>
          <p:nvPr/>
        </p:nvSpPr>
        <p:spPr>
          <a:xfrm>
            <a:off x="7860377" y="1507720"/>
            <a:ext cx="48058" cy="0"/>
          </a:xfrm>
          <a:custGeom>
            <a:avLst/>
            <a:gdLst/>
            <a:ahLst/>
            <a:cxnLst/>
            <a:rect l="l" t="t" r="r" b="b"/>
            <a:pathLst>
              <a:path w="70484">
                <a:moveTo>
                  <a:pt x="70103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40" name="object 2640"/>
          <p:cNvSpPr/>
          <p:nvPr/>
        </p:nvSpPr>
        <p:spPr>
          <a:xfrm>
            <a:off x="4801293" y="1518112"/>
            <a:ext cx="109105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1600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41" name="object 2641"/>
          <p:cNvSpPr/>
          <p:nvPr/>
        </p:nvSpPr>
        <p:spPr>
          <a:xfrm>
            <a:off x="4801293" y="1497329"/>
            <a:ext cx="109105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0" y="0"/>
                </a:moveTo>
                <a:lnTo>
                  <a:pt x="1600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42" name="object 2642"/>
          <p:cNvSpPr/>
          <p:nvPr/>
        </p:nvSpPr>
        <p:spPr>
          <a:xfrm>
            <a:off x="4692188" y="1518112"/>
            <a:ext cx="109105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1600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43" name="object 2643"/>
          <p:cNvSpPr/>
          <p:nvPr/>
        </p:nvSpPr>
        <p:spPr>
          <a:xfrm>
            <a:off x="4692188" y="1497329"/>
            <a:ext cx="109105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0" y="0"/>
                </a:moveTo>
                <a:lnTo>
                  <a:pt x="1600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44" name="object 2644"/>
          <p:cNvSpPr/>
          <p:nvPr/>
        </p:nvSpPr>
        <p:spPr>
          <a:xfrm>
            <a:off x="4801292" y="1497330"/>
            <a:ext cx="0" cy="20782"/>
          </a:xfrm>
          <a:custGeom>
            <a:avLst/>
            <a:gdLst/>
            <a:ahLst/>
            <a:cxnLst/>
            <a:rect l="l" t="t" r="r" b="b"/>
            <a:pathLst>
              <a:path h="30480">
                <a:moveTo>
                  <a:pt x="0" y="0"/>
                </a:moveTo>
                <a:lnTo>
                  <a:pt x="0" y="3047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45" name="object 2645"/>
          <p:cNvSpPr/>
          <p:nvPr/>
        </p:nvSpPr>
        <p:spPr>
          <a:xfrm>
            <a:off x="4585161" y="1518112"/>
            <a:ext cx="107373" cy="0"/>
          </a:xfrm>
          <a:custGeom>
            <a:avLst/>
            <a:gdLst/>
            <a:ahLst/>
            <a:cxnLst/>
            <a:rect l="l" t="t" r="r" b="b"/>
            <a:pathLst>
              <a:path w="157479">
                <a:moveTo>
                  <a:pt x="15697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46" name="object 2646"/>
          <p:cNvSpPr/>
          <p:nvPr/>
        </p:nvSpPr>
        <p:spPr>
          <a:xfrm>
            <a:off x="4585161" y="1497329"/>
            <a:ext cx="107373" cy="0"/>
          </a:xfrm>
          <a:custGeom>
            <a:avLst/>
            <a:gdLst/>
            <a:ahLst/>
            <a:cxnLst/>
            <a:rect l="l" t="t" r="r" b="b"/>
            <a:pathLst>
              <a:path w="157479">
                <a:moveTo>
                  <a:pt x="0" y="0"/>
                </a:moveTo>
                <a:lnTo>
                  <a:pt x="1569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47" name="object 2647"/>
          <p:cNvSpPr/>
          <p:nvPr/>
        </p:nvSpPr>
        <p:spPr>
          <a:xfrm>
            <a:off x="4692188" y="1497330"/>
            <a:ext cx="0" cy="20782"/>
          </a:xfrm>
          <a:custGeom>
            <a:avLst/>
            <a:gdLst/>
            <a:ahLst/>
            <a:cxnLst/>
            <a:rect l="l" t="t" r="r" b="b"/>
            <a:pathLst>
              <a:path h="30480">
                <a:moveTo>
                  <a:pt x="0" y="0"/>
                </a:moveTo>
                <a:lnTo>
                  <a:pt x="0" y="3047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48" name="object 2648"/>
          <p:cNvSpPr/>
          <p:nvPr/>
        </p:nvSpPr>
        <p:spPr>
          <a:xfrm>
            <a:off x="4357600" y="1518112"/>
            <a:ext cx="113434" cy="0"/>
          </a:xfrm>
          <a:custGeom>
            <a:avLst/>
            <a:gdLst/>
            <a:ahLst/>
            <a:cxnLst/>
            <a:rect l="l" t="t" r="r" b="b"/>
            <a:pathLst>
              <a:path w="166370">
                <a:moveTo>
                  <a:pt x="16611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49" name="object 2649"/>
          <p:cNvSpPr/>
          <p:nvPr/>
        </p:nvSpPr>
        <p:spPr>
          <a:xfrm>
            <a:off x="4355523" y="1497329"/>
            <a:ext cx="115599" cy="0"/>
          </a:xfrm>
          <a:custGeom>
            <a:avLst/>
            <a:gdLst/>
            <a:ahLst/>
            <a:cxnLst/>
            <a:rect l="l" t="t" r="r" b="b"/>
            <a:pathLst>
              <a:path w="169545">
                <a:moveTo>
                  <a:pt x="0" y="0"/>
                </a:moveTo>
                <a:lnTo>
                  <a:pt x="16916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50" name="object 2650"/>
          <p:cNvSpPr/>
          <p:nvPr/>
        </p:nvSpPr>
        <p:spPr>
          <a:xfrm>
            <a:off x="7860377" y="1518112"/>
            <a:ext cx="48058" cy="0"/>
          </a:xfrm>
          <a:custGeom>
            <a:avLst/>
            <a:gdLst/>
            <a:ahLst/>
            <a:cxnLst/>
            <a:rect l="l" t="t" r="r" b="b"/>
            <a:pathLst>
              <a:path w="70484">
                <a:moveTo>
                  <a:pt x="70103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51" name="object 2651"/>
          <p:cNvSpPr/>
          <p:nvPr/>
        </p:nvSpPr>
        <p:spPr>
          <a:xfrm>
            <a:off x="7860375" y="1497329"/>
            <a:ext cx="48058" cy="0"/>
          </a:xfrm>
          <a:custGeom>
            <a:avLst/>
            <a:gdLst/>
            <a:ahLst/>
            <a:cxnLst/>
            <a:rect l="l" t="t" r="r" b="b"/>
            <a:pathLst>
              <a:path w="70484">
                <a:moveTo>
                  <a:pt x="0" y="0"/>
                </a:moveTo>
                <a:lnTo>
                  <a:pt x="7010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52" name="object 2652"/>
          <p:cNvSpPr/>
          <p:nvPr/>
        </p:nvSpPr>
        <p:spPr>
          <a:xfrm>
            <a:off x="7908174" y="1470314"/>
            <a:ext cx="0" cy="48058"/>
          </a:xfrm>
          <a:custGeom>
            <a:avLst/>
            <a:gdLst/>
            <a:ahLst/>
            <a:cxnLst/>
            <a:rect l="l" t="t" r="r" b="b"/>
            <a:pathLst>
              <a:path h="70485">
                <a:moveTo>
                  <a:pt x="0" y="0"/>
                </a:moveTo>
                <a:lnTo>
                  <a:pt x="0" y="7010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53" name="object 2653"/>
          <p:cNvSpPr/>
          <p:nvPr/>
        </p:nvSpPr>
        <p:spPr>
          <a:xfrm>
            <a:off x="5347854" y="1518112"/>
            <a:ext cx="106074" cy="0"/>
          </a:xfrm>
          <a:custGeom>
            <a:avLst/>
            <a:gdLst/>
            <a:ahLst/>
            <a:cxnLst/>
            <a:rect l="l" t="t" r="r" b="b"/>
            <a:pathLst>
              <a:path w="155575">
                <a:moveTo>
                  <a:pt x="1554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54" name="object 2654"/>
          <p:cNvSpPr/>
          <p:nvPr/>
        </p:nvSpPr>
        <p:spPr>
          <a:xfrm>
            <a:off x="5347854" y="1497329"/>
            <a:ext cx="106074" cy="0"/>
          </a:xfrm>
          <a:custGeom>
            <a:avLst/>
            <a:gdLst/>
            <a:ahLst/>
            <a:cxnLst/>
            <a:rect l="l" t="t" r="r" b="b"/>
            <a:pathLst>
              <a:path w="155575">
                <a:moveTo>
                  <a:pt x="0" y="0"/>
                </a:moveTo>
                <a:lnTo>
                  <a:pt x="1554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55" name="object 2655"/>
          <p:cNvSpPr/>
          <p:nvPr/>
        </p:nvSpPr>
        <p:spPr>
          <a:xfrm>
            <a:off x="5238750" y="1518112"/>
            <a:ext cx="109105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1600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56" name="object 2656"/>
          <p:cNvSpPr/>
          <p:nvPr/>
        </p:nvSpPr>
        <p:spPr>
          <a:xfrm>
            <a:off x="5238748" y="1497329"/>
            <a:ext cx="109105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0" y="0"/>
                </a:moveTo>
                <a:lnTo>
                  <a:pt x="1600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57" name="object 2657"/>
          <p:cNvSpPr/>
          <p:nvPr/>
        </p:nvSpPr>
        <p:spPr>
          <a:xfrm>
            <a:off x="5347855" y="1497330"/>
            <a:ext cx="0" cy="20782"/>
          </a:xfrm>
          <a:custGeom>
            <a:avLst/>
            <a:gdLst/>
            <a:ahLst/>
            <a:cxnLst/>
            <a:rect l="l" t="t" r="r" b="b"/>
            <a:pathLst>
              <a:path h="30480">
                <a:moveTo>
                  <a:pt x="0" y="0"/>
                </a:moveTo>
                <a:lnTo>
                  <a:pt x="0" y="3047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58" name="object 2658"/>
          <p:cNvSpPr/>
          <p:nvPr/>
        </p:nvSpPr>
        <p:spPr>
          <a:xfrm>
            <a:off x="5128606" y="1518112"/>
            <a:ext cx="110403" cy="0"/>
          </a:xfrm>
          <a:custGeom>
            <a:avLst/>
            <a:gdLst/>
            <a:ahLst/>
            <a:cxnLst/>
            <a:rect l="l" t="t" r="r" b="b"/>
            <a:pathLst>
              <a:path w="161925">
                <a:moveTo>
                  <a:pt x="16154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59" name="object 2659"/>
          <p:cNvSpPr/>
          <p:nvPr/>
        </p:nvSpPr>
        <p:spPr>
          <a:xfrm>
            <a:off x="5128606" y="1497329"/>
            <a:ext cx="110403" cy="0"/>
          </a:xfrm>
          <a:custGeom>
            <a:avLst/>
            <a:gdLst/>
            <a:ahLst/>
            <a:cxnLst/>
            <a:rect l="l" t="t" r="r" b="b"/>
            <a:pathLst>
              <a:path w="161925">
                <a:moveTo>
                  <a:pt x="0" y="0"/>
                </a:moveTo>
                <a:lnTo>
                  <a:pt x="16154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60" name="object 2660"/>
          <p:cNvSpPr/>
          <p:nvPr/>
        </p:nvSpPr>
        <p:spPr>
          <a:xfrm>
            <a:off x="5238749" y="1497330"/>
            <a:ext cx="0" cy="20782"/>
          </a:xfrm>
          <a:custGeom>
            <a:avLst/>
            <a:gdLst/>
            <a:ahLst/>
            <a:cxnLst/>
            <a:rect l="l" t="t" r="r" b="b"/>
            <a:pathLst>
              <a:path h="30480">
                <a:moveTo>
                  <a:pt x="0" y="0"/>
                </a:moveTo>
                <a:lnTo>
                  <a:pt x="0" y="3047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61" name="object 2661"/>
          <p:cNvSpPr/>
          <p:nvPr/>
        </p:nvSpPr>
        <p:spPr>
          <a:xfrm>
            <a:off x="5019501" y="1518112"/>
            <a:ext cx="109105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1600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62" name="object 2662"/>
          <p:cNvSpPr/>
          <p:nvPr/>
        </p:nvSpPr>
        <p:spPr>
          <a:xfrm>
            <a:off x="5019501" y="1497329"/>
            <a:ext cx="109105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0" y="0"/>
                </a:moveTo>
                <a:lnTo>
                  <a:pt x="1600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63" name="object 2663"/>
          <p:cNvSpPr/>
          <p:nvPr/>
        </p:nvSpPr>
        <p:spPr>
          <a:xfrm>
            <a:off x="5128606" y="1497330"/>
            <a:ext cx="0" cy="20782"/>
          </a:xfrm>
          <a:custGeom>
            <a:avLst/>
            <a:gdLst/>
            <a:ahLst/>
            <a:cxnLst/>
            <a:rect l="l" t="t" r="r" b="b"/>
            <a:pathLst>
              <a:path h="30480">
                <a:moveTo>
                  <a:pt x="0" y="0"/>
                </a:moveTo>
                <a:lnTo>
                  <a:pt x="0" y="3047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64" name="object 2664"/>
          <p:cNvSpPr/>
          <p:nvPr/>
        </p:nvSpPr>
        <p:spPr>
          <a:xfrm>
            <a:off x="4910396" y="1518112"/>
            <a:ext cx="109105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1600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65" name="object 2665"/>
          <p:cNvSpPr/>
          <p:nvPr/>
        </p:nvSpPr>
        <p:spPr>
          <a:xfrm>
            <a:off x="4910396" y="1497329"/>
            <a:ext cx="109105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0" y="0"/>
                </a:moveTo>
                <a:lnTo>
                  <a:pt x="1600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66" name="object 2666"/>
          <p:cNvSpPr/>
          <p:nvPr/>
        </p:nvSpPr>
        <p:spPr>
          <a:xfrm>
            <a:off x="5019502" y="1497330"/>
            <a:ext cx="0" cy="20782"/>
          </a:xfrm>
          <a:custGeom>
            <a:avLst/>
            <a:gdLst/>
            <a:ahLst/>
            <a:cxnLst/>
            <a:rect l="l" t="t" r="r" b="b"/>
            <a:pathLst>
              <a:path h="30480">
                <a:moveTo>
                  <a:pt x="0" y="0"/>
                </a:moveTo>
                <a:lnTo>
                  <a:pt x="0" y="3047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67" name="object 2667"/>
          <p:cNvSpPr/>
          <p:nvPr/>
        </p:nvSpPr>
        <p:spPr>
          <a:xfrm>
            <a:off x="4910397" y="1497330"/>
            <a:ext cx="0" cy="20782"/>
          </a:xfrm>
          <a:custGeom>
            <a:avLst/>
            <a:gdLst/>
            <a:ahLst/>
            <a:cxnLst/>
            <a:rect l="l" t="t" r="r" b="b"/>
            <a:pathLst>
              <a:path h="30480">
                <a:moveTo>
                  <a:pt x="0" y="0"/>
                </a:moveTo>
                <a:lnTo>
                  <a:pt x="0" y="3047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68" name="object 2668"/>
          <p:cNvSpPr/>
          <p:nvPr/>
        </p:nvSpPr>
        <p:spPr>
          <a:xfrm>
            <a:off x="6003520" y="1518112"/>
            <a:ext cx="106074" cy="0"/>
          </a:xfrm>
          <a:custGeom>
            <a:avLst/>
            <a:gdLst/>
            <a:ahLst/>
            <a:cxnLst/>
            <a:rect l="l" t="t" r="r" b="b"/>
            <a:pathLst>
              <a:path w="155575">
                <a:moveTo>
                  <a:pt x="1554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69" name="object 2669"/>
          <p:cNvSpPr/>
          <p:nvPr/>
        </p:nvSpPr>
        <p:spPr>
          <a:xfrm>
            <a:off x="6005598" y="1497329"/>
            <a:ext cx="103909" cy="0"/>
          </a:xfrm>
          <a:custGeom>
            <a:avLst/>
            <a:gdLst/>
            <a:ahLst/>
            <a:cxnLst/>
            <a:rect l="l" t="t" r="r" b="b"/>
            <a:pathLst>
              <a:path w="152400">
                <a:moveTo>
                  <a:pt x="0" y="0"/>
                </a:moveTo>
                <a:lnTo>
                  <a:pt x="15240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70" name="object 2670"/>
          <p:cNvSpPr/>
          <p:nvPr/>
        </p:nvSpPr>
        <p:spPr>
          <a:xfrm>
            <a:off x="6223807" y="1518112"/>
            <a:ext cx="107373" cy="0"/>
          </a:xfrm>
          <a:custGeom>
            <a:avLst/>
            <a:gdLst/>
            <a:ahLst/>
            <a:cxnLst/>
            <a:rect l="l" t="t" r="r" b="b"/>
            <a:pathLst>
              <a:path w="157479">
                <a:moveTo>
                  <a:pt x="15697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71" name="object 2671"/>
          <p:cNvSpPr/>
          <p:nvPr/>
        </p:nvSpPr>
        <p:spPr>
          <a:xfrm>
            <a:off x="6223807" y="1497329"/>
            <a:ext cx="107373" cy="0"/>
          </a:xfrm>
          <a:custGeom>
            <a:avLst/>
            <a:gdLst/>
            <a:ahLst/>
            <a:cxnLst/>
            <a:rect l="l" t="t" r="r" b="b"/>
            <a:pathLst>
              <a:path w="157479">
                <a:moveTo>
                  <a:pt x="0" y="0"/>
                </a:moveTo>
                <a:lnTo>
                  <a:pt x="1569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72" name="object 2672"/>
          <p:cNvSpPr/>
          <p:nvPr/>
        </p:nvSpPr>
        <p:spPr>
          <a:xfrm>
            <a:off x="5996246" y="1518112"/>
            <a:ext cx="7360" cy="0"/>
          </a:xfrm>
          <a:custGeom>
            <a:avLst/>
            <a:gdLst/>
            <a:ahLst/>
            <a:cxnLst/>
            <a:rect l="l" t="t" r="r" b="b"/>
            <a:pathLst>
              <a:path w="10795">
                <a:moveTo>
                  <a:pt x="1066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73" name="object 2673"/>
          <p:cNvSpPr/>
          <p:nvPr/>
        </p:nvSpPr>
        <p:spPr>
          <a:xfrm>
            <a:off x="5893377" y="1518112"/>
            <a:ext cx="90488" cy="0"/>
          </a:xfrm>
          <a:custGeom>
            <a:avLst/>
            <a:gdLst/>
            <a:ahLst/>
            <a:cxnLst/>
            <a:rect l="l" t="t" r="r" b="b"/>
            <a:pathLst>
              <a:path w="132715">
                <a:moveTo>
                  <a:pt x="13258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74" name="object 2674"/>
          <p:cNvSpPr/>
          <p:nvPr/>
        </p:nvSpPr>
        <p:spPr>
          <a:xfrm>
            <a:off x="5893376" y="1497329"/>
            <a:ext cx="107373" cy="0"/>
          </a:xfrm>
          <a:custGeom>
            <a:avLst/>
            <a:gdLst/>
            <a:ahLst/>
            <a:cxnLst/>
            <a:rect l="l" t="t" r="r" b="b"/>
            <a:pathLst>
              <a:path w="157479">
                <a:moveTo>
                  <a:pt x="0" y="0"/>
                </a:moveTo>
                <a:lnTo>
                  <a:pt x="1569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75" name="object 2675"/>
          <p:cNvSpPr/>
          <p:nvPr/>
        </p:nvSpPr>
        <p:spPr>
          <a:xfrm>
            <a:off x="5784273" y="1518112"/>
            <a:ext cx="109105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1600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76" name="object 2676"/>
          <p:cNvSpPr/>
          <p:nvPr/>
        </p:nvSpPr>
        <p:spPr>
          <a:xfrm>
            <a:off x="5784271" y="1497329"/>
            <a:ext cx="109105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0" y="0"/>
                </a:moveTo>
                <a:lnTo>
                  <a:pt x="1600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77" name="object 2677"/>
          <p:cNvSpPr/>
          <p:nvPr/>
        </p:nvSpPr>
        <p:spPr>
          <a:xfrm>
            <a:off x="5893377" y="1497330"/>
            <a:ext cx="0" cy="20782"/>
          </a:xfrm>
          <a:custGeom>
            <a:avLst/>
            <a:gdLst/>
            <a:ahLst/>
            <a:cxnLst/>
            <a:rect l="l" t="t" r="r" b="b"/>
            <a:pathLst>
              <a:path h="30480">
                <a:moveTo>
                  <a:pt x="0" y="0"/>
                </a:moveTo>
                <a:lnTo>
                  <a:pt x="0" y="3047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78" name="object 2678"/>
          <p:cNvSpPr/>
          <p:nvPr/>
        </p:nvSpPr>
        <p:spPr>
          <a:xfrm>
            <a:off x="5675167" y="1518112"/>
            <a:ext cx="109105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1600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79" name="object 2679"/>
          <p:cNvSpPr/>
          <p:nvPr/>
        </p:nvSpPr>
        <p:spPr>
          <a:xfrm>
            <a:off x="5678284" y="1497329"/>
            <a:ext cx="106074" cy="0"/>
          </a:xfrm>
          <a:custGeom>
            <a:avLst/>
            <a:gdLst/>
            <a:ahLst/>
            <a:cxnLst/>
            <a:rect l="l" t="t" r="r" b="b"/>
            <a:pathLst>
              <a:path w="155575">
                <a:moveTo>
                  <a:pt x="0" y="0"/>
                </a:moveTo>
                <a:lnTo>
                  <a:pt x="1554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80" name="object 2680"/>
          <p:cNvSpPr/>
          <p:nvPr/>
        </p:nvSpPr>
        <p:spPr>
          <a:xfrm>
            <a:off x="5784272" y="1497330"/>
            <a:ext cx="0" cy="20782"/>
          </a:xfrm>
          <a:custGeom>
            <a:avLst/>
            <a:gdLst/>
            <a:ahLst/>
            <a:cxnLst/>
            <a:rect l="l" t="t" r="r" b="b"/>
            <a:pathLst>
              <a:path h="30480">
                <a:moveTo>
                  <a:pt x="0" y="0"/>
                </a:moveTo>
                <a:lnTo>
                  <a:pt x="0" y="3047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81" name="object 2681"/>
          <p:cNvSpPr/>
          <p:nvPr/>
        </p:nvSpPr>
        <p:spPr>
          <a:xfrm>
            <a:off x="5568141" y="1518112"/>
            <a:ext cx="105208" cy="0"/>
          </a:xfrm>
          <a:custGeom>
            <a:avLst/>
            <a:gdLst/>
            <a:ahLst/>
            <a:cxnLst/>
            <a:rect l="l" t="t" r="r" b="b"/>
            <a:pathLst>
              <a:path w="154304">
                <a:moveTo>
                  <a:pt x="1539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82" name="object 2682"/>
          <p:cNvSpPr/>
          <p:nvPr/>
        </p:nvSpPr>
        <p:spPr>
          <a:xfrm>
            <a:off x="5568141" y="1497329"/>
            <a:ext cx="105208" cy="0"/>
          </a:xfrm>
          <a:custGeom>
            <a:avLst/>
            <a:gdLst/>
            <a:ahLst/>
            <a:cxnLst/>
            <a:rect l="l" t="t" r="r" b="b"/>
            <a:pathLst>
              <a:path w="154304">
                <a:moveTo>
                  <a:pt x="0" y="0"/>
                </a:moveTo>
                <a:lnTo>
                  <a:pt x="1539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83" name="object 2683"/>
          <p:cNvSpPr/>
          <p:nvPr/>
        </p:nvSpPr>
        <p:spPr>
          <a:xfrm>
            <a:off x="6879474" y="1518112"/>
            <a:ext cx="107373" cy="0"/>
          </a:xfrm>
          <a:custGeom>
            <a:avLst/>
            <a:gdLst/>
            <a:ahLst/>
            <a:cxnLst/>
            <a:rect l="l" t="t" r="r" b="b"/>
            <a:pathLst>
              <a:path w="157479">
                <a:moveTo>
                  <a:pt x="15697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84" name="object 2684"/>
          <p:cNvSpPr/>
          <p:nvPr/>
        </p:nvSpPr>
        <p:spPr>
          <a:xfrm>
            <a:off x="6879474" y="1497329"/>
            <a:ext cx="107373" cy="0"/>
          </a:xfrm>
          <a:custGeom>
            <a:avLst/>
            <a:gdLst/>
            <a:ahLst/>
            <a:cxnLst/>
            <a:rect l="l" t="t" r="r" b="b"/>
            <a:pathLst>
              <a:path w="157479">
                <a:moveTo>
                  <a:pt x="0" y="0"/>
                </a:moveTo>
                <a:lnTo>
                  <a:pt x="1569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85" name="object 2685"/>
          <p:cNvSpPr/>
          <p:nvPr/>
        </p:nvSpPr>
        <p:spPr>
          <a:xfrm>
            <a:off x="6658147" y="1518112"/>
            <a:ext cx="107373" cy="0"/>
          </a:xfrm>
          <a:custGeom>
            <a:avLst/>
            <a:gdLst/>
            <a:ahLst/>
            <a:cxnLst/>
            <a:rect l="l" t="t" r="r" b="b"/>
            <a:pathLst>
              <a:path w="157479">
                <a:moveTo>
                  <a:pt x="15697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86" name="object 2686"/>
          <p:cNvSpPr/>
          <p:nvPr/>
        </p:nvSpPr>
        <p:spPr>
          <a:xfrm>
            <a:off x="6658147" y="1497329"/>
            <a:ext cx="107373" cy="0"/>
          </a:xfrm>
          <a:custGeom>
            <a:avLst/>
            <a:gdLst/>
            <a:ahLst/>
            <a:cxnLst/>
            <a:rect l="l" t="t" r="r" b="b"/>
            <a:pathLst>
              <a:path w="157479">
                <a:moveTo>
                  <a:pt x="0" y="0"/>
                </a:moveTo>
                <a:lnTo>
                  <a:pt x="1569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87" name="object 2687"/>
          <p:cNvSpPr/>
          <p:nvPr/>
        </p:nvSpPr>
        <p:spPr>
          <a:xfrm>
            <a:off x="6549043" y="1518112"/>
            <a:ext cx="109105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1600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88" name="object 2688"/>
          <p:cNvSpPr/>
          <p:nvPr/>
        </p:nvSpPr>
        <p:spPr>
          <a:xfrm>
            <a:off x="6549042" y="1497329"/>
            <a:ext cx="109105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0" y="0"/>
                </a:moveTo>
                <a:lnTo>
                  <a:pt x="1600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89" name="object 2689"/>
          <p:cNvSpPr/>
          <p:nvPr/>
        </p:nvSpPr>
        <p:spPr>
          <a:xfrm>
            <a:off x="6658148" y="1497330"/>
            <a:ext cx="0" cy="20782"/>
          </a:xfrm>
          <a:custGeom>
            <a:avLst/>
            <a:gdLst/>
            <a:ahLst/>
            <a:cxnLst/>
            <a:rect l="l" t="t" r="r" b="b"/>
            <a:pathLst>
              <a:path h="30480">
                <a:moveTo>
                  <a:pt x="0" y="0"/>
                </a:moveTo>
                <a:lnTo>
                  <a:pt x="0" y="3047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90" name="object 2690"/>
          <p:cNvSpPr/>
          <p:nvPr/>
        </p:nvSpPr>
        <p:spPr>
          <a:xfrm>
            <a:off x="6439938" y="1518112"/>
            <a:ext cx="109105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1600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91" name="object 2691"/>
          <p:cNvSpPr/>
          <p:nvPr/>
        </p:nvSpPr>
        <p:spPr>
          <a:xfrm>
            <a:off x="6439938" y="1497329"/>
            <a:ext cx="109105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0" y="0"/>
                </a:moveTo>
                <a:lnTo>
                  <a:pt x="1600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92" name="object 2692"/>
          <p:cNvSpPr/>
          <p:nvPr/>
        </p:nvSpPr>
        <p:spPr>
          <a:xfrm>
            <a:off x="6549043" y="1497330"/>
            <a:ext cx="0" cy="20782"/>
          </a:xfrm>
          <a:custGeom>
            <a:avLst/>
            <a:gdLst/>
            <a:ahLst/>
            <a:cxnLst/>
            <a:rect l="l" t="t" r="r" b="b"/>
            <a:pathLst>
              <a:path h="30480">
                <a:moveTo>
                  <a:pt x="0" y="0"/>
                </a:moveTo>
                <a:lnTo>
                  <a:pt x="0" y="3047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93" name="object 2693"/>
          <p:cNvSpPr/>
          <p:nvPr/>
        </p:nvSpPr>
        <p:spPr>
          <a:xfrm>
            <a:off x="6330834" y="1518112"/>
            <a:ext cx="109105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1600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94" name="object 2694"/>
          <p:cNvSpPr/>
          <p:nvPr/>
        </p:nvSpPr>
        <p:spPr>
          <a:xfrm>
            <a:off x="6330833" y="1497329"/>
            <a:ext cx="109105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0" y="0"/>
                </a:moveTo>
                <a:lnTo>
                  <a:pt x="1600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95" name="object 2695"/>
          <p:cNvSpPr/>
          <p:nvPr/>
        </p:nvSpPr>
        <p:spPr>
          <a:xfrm>
            <a:off x="6439939" y="1497330"/>
            <a:ext cx="0" cy="20782"/>
          </a:xfrm>
          <a:custGeom>
            <a:avLst/>
            <a:gdLst/>
            <a:ahLst/>
            <a:cxnLst/>
            <a:rect l="l" t="t" r="r" b="b"/>
            <a:pathLst>
              <a:path h="30480">
                <a:moveTo>
                  <a:pt x="0" y="0"/>
                </a:moveTo>
                <a:lnTo>
                  <a:pt x="0" y="3047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96" name="object 2696"/>
          <p:cNvSpPr/>
          <p:nvPr/>
        </p:nvSpPr>
        <p:spPr>
          <a:xfrm>
            <a:off x="6330834" y="1497330"/>
            <a:ext cx="0" cy="20782"/>
          </a:xfrm>
          <a:custGeom>
            <a:avLst/>
            <a:gdLst/>
            <a:ahLst/>
            <a:cxnLst/>
            <a:rect l="l" t="t" r="r" b="b"/>
            <a:pathLst>
              <a:path h="30480">
                <a:moveTo>
                  <a:pt x="0" y="0"/>
                </a:moveTo>
                <a:lnTo>
                  <a:pt x="0" y="3047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97" name="object 2697"/>
          <p:cNvSpPr/>
          <p:nvPr/>
        </p:nvSpPr>
        <p:spPr>
          <a:xfrm>
            <a:off x="7204709" y="1518112"/>
            <a:ext cx="109105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1600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98" name="object 2698"/>
          <p:cNvSpPr/>
          <p:nvPr/>
        </p:nvSpPr>
        <p:spPr>
          <a:xfrm>
            <a:off x="7204709" y="1497329"/>
            <a:ext cx="109105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0" y="0"/>
                </a:moveTo>
                <a:lnTo>
                  <a:pt x="1600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99" name="object 2699"/>
          <p:cNvSpPr/>
          <p:nvPr/>
        </p:nvSpPr>
        <p:spPr>
          <a:xfrm>
            <a:off x="7095605" y="1518112"/>
            <a:ext cx="109105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1600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00" name="object 2700"/>
          <p:cNvSpPr/>
          <p:nvPr/>
        </p:nvSpPr>
        <p:spPr>
          <a:xfrm>
            <a:off x="7095604" y="1497329"/>
            <a:ext cx="109105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0" y="0"/>
                </a:moveTo>
                <a:lnTo>
                  <a:pt x="1600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01" name="object 2701"/>
          <p:cNvSpPr/>
          <p:nvPr/>
        </p:nvSpPr>
        <p:spPr>
          <a:xfrm>
            <a:off x="7204710" y="1497330"/>
            <a:ext cx="0" cy="20782"/>
          </a:xfrm>
          <a:custGeom>
            <a:avLst/>
            <a:gdLst/>
            <a:ahLst/>
            <a:cxnLst/>
            <a:rect l="l" t="t" r="r" b="b"/>
            <a:pathLst>
              <a:path h="30480">
                <a:moveTo>
                  <a:pt x="0" y="0"/>
                </a:moveTo>
                <a:lnTo>
                  <a:pt x="0" y="3047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02" name="object 2702"/>
          <p:cNvSpPr/>
          <p:nvPr/>
        </p:nvSpPr>
        <p:spPr>
          <a:xfrm>
            <a:off x="7313814" y="1518112"/>
            <a:ext cx="110403" cy="0"/>
          </a:xfrm>
          <a:custGeom>
            <a:avLst/>
            <a:gdLst/>
            <a:ahLst/>
            <a:cxnLst/>
            <a:rect l="l" t="t" r="r" b="b"/>
            <a:pathLst>
              <a:path w="161925">
                <a:moveTo>
                  <a:pt x="16154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03" name="object 2703"/>
          <p:cNvSpPr/>
          <p:nvPr/>
        </p:nvSpPr>
        <p:spPr>
          <a:xfrm>
            <a:off x="7313815" y="1497329"/>
            <a:ext cx="110403" cy="0"/>
          </a:xfrm>
          <a:custGeom>
            <a:avLst/>
            <a:gdLst/>
            <a:ahLst/>
            <a:cxnLst/>
            <a:rect l="l" t="t" r="r" b="b"/>
            <a:pathLst>
              <a:path w="161925">
                <a:moveTo>
                  <a:pt x="0" y="0"/>
                </a:moveTo>
                <a:lnTo>
                  <a:pt x="16154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04" name="object 2704"/>
          <p:cNvSpPr/>
          <p:nvPr/>
        </p:nvSpPr>
        <p:spPr>
          <a:xfrm>
            <a:off x="7313814" y="1497330"/>
            <a:ext cx="0" cy="20782"/>
          </a:xfrm>
          <a:custGeom>
            <a:avLst/>
            <a:gdLst/>
            <a:ahLst/>
            <a:cxnLst/>
            <a:rect l="l" t="t" r="r" b="b"/>
            <a:pathLst>
              <a:path h="30480">
                <a:moveTo>
                  <a:pt x="0" y="0"/>
                </a:moveTo>
                <a:lnTo>
                  <a:pt x="0" y="3047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05" name="object 2705"/>
          <p:cNvSpPr/>
          <p:nvPr/>
        </p:nvSpPr>
        <p:spPr>
          <a:xfrm>
            <a:off x="7423957" y="1518112"/>
            <a:ext cx="109105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1600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06" name="object 2706"/>
          <p:cNvSpPr/>
          <p:nvPr/>
        </p:nvSpPr>
        <p:spPr>
          <a:xfrm>
            <a:off x="7423957" y="1497329"/>
            <a:ext cx="109105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0" y="0"/>
                </a:moveTo>
                <a:lnTo>
                  <a:pt x="1600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07" name="object 2707"/>
          <p:cNvSpPr/>
          <p:nvPr/>
        </p:nvSpPr>
        <p:spPr>
          <a:xfrm>
            <a:off x="7423957" y="1497330"/>
            <a:ext cx="0" cy="20782"/>
          </a:xfrm>
          <a:custGeom>
            <a:avLst/>
            <a:gdLst/>
            <a:ahLst/>
            <a:cxnLst/>
            <a:rect l="l" t="t" r="r" b="b"/>
            <a:pathLst>
              <a:path h="30480">
                <a:moveTo>
                  <a:pt x="0" y="0"/>
                </a:moveTo>
                <a:lnTo>
                  <a:pt x="0" y="3047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08" name="object 2708"/>
          <p:cNvSpPr/>
          <p:nvPr/>
        </p:nvSpPr>
        <p:spPr>
          <a:xfrm>
            <a:off x="7533061" y="1518112"/>
            <a:ext cx="109105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1600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09" name="object 2709"/>
          <p:cNvSpPr/>
          <p:nvPr/>
        </p:nvSpPr>
        <p:spPr>
          <a:xfrm>
            <a:off x="7533063" y="1497329"/>
            <a:ext cx="106074" cy="0"/>
          </a:xfrm>
          <a:custGeom>
            <a:avLst/>
            <a:gdLst/>
            <a:ahLst/>
            <a:cxnLst/>
            <a:rect l="l" t="t" r="r" b="b"/>
            <a:pathLst>
              <a:path w="155575">
                <a:moveTo>
                  <a:pt x="0" y="0"/>
                </a:moveTo>
                <a:lnTo>
                  <a:pt x="1554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10" name="object 2710"/>
          <p:cNvSpPr/>
          <p:nvPr/>
        </p:nvSpPr>
        <p:spPr>
          <a:xfrm>
            <a:off x="7533062" y="1497330"/>
            <a:ext cx="0" cy="20782"/>
          </a:xfrm>
          <a:custGeom>
            <a:avLst/>
            <a:gdLst/>
            <a:ahLst/>
            <a:cxnLst/>
            <a:rect l="l" t="t" r="r" b="b"/>
            <a:pathLst>
              <a:path h="30480">
                <a:moveTo>
                  <a:pt x="0" y="0"/>
                </a:moveTo>
                <a:lnTo>
                  <a:pt x="0" y="3047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11" name="object 2711"/>
          <p:cNvSpPr/>
          <p:nvPr/>
        </p:nvSpPr>
        <p:spPr>
          <a:xfrm>
            <a:off x="7642166" y="1518112"/>
            <a:ext cx="109105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1600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12" name="object 2712"/>
          <p:cNvSpPr/>
          <p:nvPr/>
        </p:nvSpPr>
        <p:spPr>
          <a:xfrm>
            <a:off x="7644245" y="1497329"/>
            <a:ext cx="107373" cy="0"/>
          </a:xfrm>
          <a:custGeom>
            <a:avLst/>
            <a:gdLst/>
            <a:ahLst/>
            <a:cxnLst/>
            <a:rect l="l" t="t" r="r" b="b"/>
            <a:pathLst>
              <a:path w="157479">
                <a:moveTo>
                  <a:pt x="0" y="0"/>
                </a:moveTo>
                <a:lnTo>
                  <a:pt x="1569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13" name="object 2713"/>
          <p:cNvSpPr/>
          <p:nvPr/>
        </p:nvSpPr>
        <p:spPr>
          <a:xfrm>
            <a:off x="7751270" y="1518112"/>
            <a:ext cx="109105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1600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14" name="object 2714"/>
          <p:cNvSpPr/>
          <p:nvPr/>
        </p:nvSpPr>
        <p:spPr>
          <a:xfrm>
            <a:off x="7751271" y="1497329"/>
            <a:ext cx="109105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0" y="0"/>
                </a:moveTo>
                <a:lnTo>
                  <a:pt x="1600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15" name="object 2715"/>
          <p:cNvSpPr/>
          <p:nvPr/>
        </p:nvSpPr>
        <p:spPr>
          <a:xfrm>
            <a:off x="7860376" y="1497330"/>
            <a:ext cx="0" cy="20782"/>
          </a:xfrm>
          <a:custGeom>
            <a:avLst/>
            <a:gdLst/>
            <a:ahLst/>
            <a:cxnLst/>
            <a:rect l="l" t="t" r="r" b="b"/>
            <a:pathLst>
              <a:path h="30480">
                <a:moveTo>
                  <a:pt x="0" y="0"/>
                </a:moveTo>
                <a:lnTo>
                  <a:pt x="0" y="3047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16" name="object 2716"/>
          <p:cNvSpPr/>
          <p:nvPr/>
        </p:nvSpPr>
        <p:spPr>
          <a:xfrm>
            <a:off x="7751272" y="1497330"/>
            <a:ext cx="0" cy="20782"/>
          </a:xfrm>
          <a:custGeom>
            <a:avLst/>
            <a:gdLst/>
            <a:ahLst/>
            <a:cxnLst/>
            <a:rect l="l" t="t" r="r" b="b"/>
            <a:pathLst>
              <a:path h="30480">
                <a:moveTo>
                  <a:pt x="0" y="0"/>
                </a:moveTo>
                <a:lnTo>
                  <a:pt x="0" y="3047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17" name="object 2717"/>
          <p:cNvSpPr/>
          <p:nvPr/>
        </p:nvSpPr>
        <p:spPr>
          <a:xfrm>
            <a:off x="4579967" y="1518112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18" name="object 2718"/>
          <p:cNvSpPr/>
          <p:nvPr/>
        </p:nvSpPr>
        <p:spPr>
          <a:xfrm>
            <a:off x="4585162" y="1470313"/>
            <a:ext cx="0" cy="48058"/>
          </a:xfrm>
          <a:custGeom>
            <a:avLst/>
            <a:gdLst/>
            <a:ahLst/>
            <a:cxnLst/>
            <a:rect l="l" t="t" r="r" b="b"/>
            <a:pathLst>
              <a:path h="70485">
                <a:moveTo>
                  <a:pt x="0" y="0"/>
                </a:moveTo>
                <a:lnTo>
                  <a:pt x="0" y="7010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19" name="object 2719"/>
          <p:cNvSpPr/>
          <p:nvPr/>
        </p:nvSpPr>
        <p:spPr>
          <a:xfrm>
            <a:off x="4579967" y="1470314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76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20" name="object 2720"/>
          <p:cNvSpPr/>
          <p:nvPr/>
        </p:nvSpPr>
        <p:spPr>
          <a:xfrm>
            <a:off x="4579966" y="1470314"/>
            <a:ext cx="0" cy="48058"/>
          </a:xfrm>
          <a:custGeom>
            <a:avLst/>
            <a:gdLst/>
            <a:ahLst/>
            <a:cxnLst/>
            <a:rect l="l" t="t" r="r" b="b"/>
            <a:pathLst>
              <a:path h="70485">
                <a:moveTo>
                  <a:pt x="0" y="0"/>
                </a:moveTo>
                <a:lnTo>
                  <a:pt x="0" y="7010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21" name="object 2721"/>
          <p:cNvSpPr/>
          <p:nvPr/>
        </p:nvSpPr>
        <p:spPr>
          <a:xfrm>
            <a:off x="4470862" y="1518112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22" name="object 2722"/>
          <p:cNvSpPr/>
          <p:nvPr/>
        </p:nvSpPr>
        <p:spPr>
          <a:xfrm>
            <a:off x="4476057" y="1470313"/>
            <a:ext cx="0" cy="48058"/>
          </a:xfrm>
          <a:custGeom>
            <a:avLst/>
            <a:gdLst/>
            <a:ahLst/>
            <a:cxnLst/>
            <a:rect l="l" t="t" r="r" b="b"/>
            <a:pathLst>
              <a:path h="70485">
                <a:moveTo>
                  <a:pt x="0" y="0"/>
                </a:moveTo>
                <a:lnTo>
                  <a:pt x="0" y="7010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23" name="object 2723"/>
          <p:cNvSpPr/>
          <p:nvPr/>
        </p:nvSpPr>
        <p:spPr>
          <a:xfrm>
            <a:off x="4470862" y="1470314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76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24" name="object 2724"/>
          <p:cNvSpPr/>
          <p:nvPr/>
        </p:nvSpPr>
        <p:spPr>
          <a:xfrm>
            <a:off x="4470862" y="1470314"/>
            <a:ext cx="0" cy="48058"/>
          </a:xfrm>
          <a:custGeom>
            <a:avLst/>
            <a:gdLst/>
            <a:ahLst/>
            <a:cxnLst/>
            <a:rect l="l" t="t" r="r" b="b"/>
            <a:pathLst>
              <a:path h="70485">
                <a:moveTo>
                  <a:pt x="0" y="0"/>
                </a:moveTo>
                <a:lnTo>
                  <a:pt x="0" y="7010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25" name="object 2725"/>
          <p:cNvSpPr/>
          <p:nvPr/>
        </p:nvSpPr>
        <p:spPr>
          <a:xfrm>
            <a:off x="4470862" y="1518112"/>
            <a:ext cx="114300" cy="0"/>
          </a:xfrm>
          <a:custGeom>
            <a:avLst/>
            <a:gdLst/>
            <a:ahLst/>
            <a:cxnLst/>
            <a:rect l="l" t="t" r="r" b="b"/>
            <a:pathLst>
              <a:path w="167639">
                <a:moveTo>
                  <a:pt x="16763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26" name="object 2726"/>
          <p:cNvSpPr/>
          <p:nvPr/>
        </p:nvSpPr>
        <p:spPr>
          <a:xfrm>
            <a:off x="4470862" y="1470314"/>
            <a:ext cx="114300" cy="0"/>
          </a:xfrm>
          <a:custGeom>
            <a:avLst/>
            <a:gdLst/>
            <a:ahLst/>
            <a:cxnLst/>
            <a:rect l="l" t="t" r="r" b="b"/>
            <a:pathLst>
              <a:path w="167639">
                <a:moveTo>
                  <a:pt x="0" y="0"/>
                </a:moveTo>
                <a:lnTo>
                  <a:pt x="16764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27" name="object 2727"/>
          <p:cNvSpPr/>
          <p:nvPr/>
        </p:nvSpPr>
        <p:spPr>
          <a:xfrm>
            <a:off x="5562945" y="1518112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28" name="object 2728"/>
          <p:cNvSpPr/>
          <p:nvPr/>
        </p:nvSpPr>
        <p:spPr>
          <a:xfrm>
            <a:off x="5568142" y="1470313"/>
            <a:ext cx="0" cy="48058"/>
          </a:xfrm>
          <a:custGeom>
            <a:avLst/>
            <a:gdLst/>
            <a:ahLst/>
            <a:cxnLst/>
            <a:rect l="l" t="t" r="r" b="b"/>
            <a:pathLst>
              <a:path h="70485">
                <a:moveTo>
                  <a:pt x="0" y="0"/>
                </a:moveTo>
                <a:lnTo>
                  <a:pt x="0" y="7010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29" name="object 2729"/>
          <p:cNvSpPr/>
          <p:nvPr/>
        </p:nvSpPr>
        <p:spPr>
          <a:xfrm>
            <a:off x="5562947" y="1470314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76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30" name="object 2730"/>
          <p:cNvSpPr/>
          <p:nvPr/>
        </p:nvSpPr>
        <p:spPr>
          <a:xfrm>
            <a:off x="5562946" y="1470314"/>
            <a:ext cx="0" cy="48058"/>
          </a:xfrm>
          <a:custGeom>
            <a:avLst/>
            <a:gdLst/>
            <a:ahLst/>
            <a:cxnLst/>
            <a:rect l="l" t="t" r="r" b="b"/>
            <a:pathLst>
              <a:path h="70485">
                <a:moveTo>
                  <a:pt x="0" y="0"/>
                </a:moveTo>
                <a:lnTo>
                  <a:pt x="0" y="7010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31" name="object 2731"/>
          <p:cNvSpPr/>
          <p:nvPr/>
        </p:nvSpPr>
        <p:spPr>
          <a:xfrm>
            <a:off x="5453842" y="1518112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32" name="object 2732"/>
          <p:cNvSpPr/>
          <p:nvPr/>
        </p:nvSpPr>
        <p:spPr>
          <a:xfrm>
            <a:off x="5459037" y="1470313"/>
            <a:ext cx="0" cy="48058"/>
          </a:xfrm>
          <a:custGeom>
            <a:avLst/>
            <a:gdLst/>
            <a:ahLst/>
            <a:cxnLst/>
            <a:rect l="l" t="t" r="r" b="b"/>
            <a:pathLst>
              <a:path h="70485">
                <a:moveTo>
                  <a:pt x="0" y="0"/>
                </a:moveTo>
                <a:lnTo>
                  <a:pt x="0" y="7010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33" name="object 2733"/>
          <p:cNvSpPr/>
          <p:nvPr/>
        </p:nvSpPr>
        <p:spPr>
          <a:xfrm>
            <a:off x="5453841" y="1470314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76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34" name="object 2734"/>
          <p:cNvSpPr/>
          <p:nvPr/>
        </p:nvSpPr>
        <p:spPr>
          <a:xfrm>
            <a:off x="5453841" y="1470314"/>
            <a:ext cx="0" cy="48058"/>
          </a:xfrm>
          <a:custGeom>
            <a:avLst/>
            <a:gdLst/>
            <a:ahLst/>
            <a:cxnLst/>
            <a:rect l="l" t="t" r="r" b="b"/>
            <a:pathLst>
              <a:path h="70485">
                <a:moveTo>
                  <a:pt x="0" y="0"/>
                </a:moveTo>
                <a:lnTo>
                  <a:pt x="0" y="7010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35" name="object 2735"/>
          <p:cNvSpPr/>
          <p:nvPr/>
        </p:nvSpPr>
        <p:spPr>
          <a:xfrm>
            <a:off x="5453842" y="1518112"/>
            <a:ext cx="114300" cy="0"/>
          </a:xfrm>
          <a:custGeom>
            <a:avLst/>
            <a:gdLst/>
            <a:ahLst/>
            <a:cxnLst/>
            <a:rect l="l" t="t" r="r" b="b"/>
            <a:pathLst>
              <a:path w="167640">
                <a:moveTo>
                  <a:pt x="16764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36" name="object 2736"/>
          <p:cNvSpPr/>
          <p:nvPr/>
        </p:nvSpPr>
        <p:spPr>
          <a:xfrm>
            <a:off x="5453842" y="1470314"/>
            <a:ext cx="114300" cy="0"/>
          </a:xfrm>
          <a:custGeom>
            <a:avLst/>
            <a:gdLst/>
            <a:ahLst/>
            <a:cxnLst/>
            <a:rect l="l" t="t" r="r" b="b"/>
            <a:pathLst>
              <a:path w="167640">
                <a:moveTo>
                  <a:pt x="0" y="0"/>
                </a:moveTo>
                <a:lnTo>
                  <a:pt x="16764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37" name="object 2737"/>
          <p:cNvSpPr/>
          <p:nvPr/>
        </p:nvSpPr>
        <p:spPr>
          <a:xfrm>
            <a:off x="6874278" y="1518112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38" name="object 2738"/>
          <p:cNvSpPr/>
          <p:nvPr/>
        </p:nvSpPr>
        <p:spPr>
          <a:xfrm>
            <a:off x="6879475" y="1470313"/>
            <a:ext cx="0" cy="48058"/>
          </a:xfrm>
          <a:custGeom>
            <a:avLst/>
            <a:gdLst/>
            <a:ahLst/>
            <a:cxnLst/>
            <a:rect l="l" t="t" r="r" b="b"/>
            <a:pathLst>
              <a:path h="70485">
                <a:moveTo>
                  <a:pt x="0" y="0"/>
                </a:moveTo>
                <a:lnTo>
                  <a:pt x="0" y="7010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39" name="object 2739"/>
          <p:cNvSpPr/>
          <p:nvPr/>
        </p:nvSpPr>
        <p:spPr>
          <a:xfrm>
            <a:off x="6874279" y="1470314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76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40" name="object 2740"/>
          <p:cNvSpPr/>
          <p:nvPr/>
        </p:nvSpPr>
        <p:spPr>
          <a:xfrm>
            <a:off x="6874278" y="1470314"/>
            <a:ext cx="0" cy="48058"/>
          </a:xfrm>
          <a:custGeom>
            <a:avLst/>
            <a:gdLst/>
            <a:ahLst/>
            <a:cxnLst/>
            <a:rect l="l" t="t" r="r" b="b"/>
            <a:pathLst>
              <a:path h="70485">
                <a:moveTo>
                  <a:pt x="0" y="0"/>
                </a:moveTo>
                <a:lnTo>
                  <a:pt x="0" y="7010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41" name="object 2741"/>
          <p:cNvSpPr/>
          <p:nvPr/>
        </p:nvSpPr>
        <p:spPr>
          <a:xfrm>
            <a:off x="6765175" y="1518112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42" name="object 2742"/>
          <p:cNvSpPr/>
          <p:nvPr/>
        </p:nvSpPr>
        <p:spPr>
          <a:xfrm>
            <a:off x="6770369" y="1470313"/>
            <a:ext cx="0" cy="48058"/>
          </a:xfrm>
          <a:custGeom>
            <a:avLst/>
            <a:gdLst/>
            <a:ahLst/>
            <a:cxnLst/>
            <a:rect l="l" t="t" r="r" b="b"/>
            <a:pathLst>
              <a:path h="70485">
                <a:moveTo>
                  <a:pt x="0" y="0"/>
                </a:moveTo>
                <a:lnTo>
                  <a:pt x="0" y="7010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43" name="object 2743"/>
          <p:cNvSpPr/>
          <p:nvPr/>
        </p:nvSpPr>
        <p:spPr>
          <a:xfrm>
            <a:off x="6765173" y="1470314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76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44" name="object 2744"/>
          <p:cNvSpPr/>
          <p:nvPr/>
        </p:nvSpPr>
        <p:spPr>
          <a:xfrm>
            <a:off x="6765174" y="1470314"/>
            <a:ext cx="0" cy="48058"/>
          </a:xfrm>
          <a:custGeom>
            <a:avLst/>
            <a:gdLst/>
            <a:ahLst/>
            <a:cxnLst/>
            <a:rect l="l" t="t" r="r" b="b"/>
            <a:pathLst>
              <a:path h="70485">
                <a:moveTo>
                  <a:pt x="0" y="0"/>
                </a:moveTo>
                <a:lnTo>
                  <a:pt x="0" y="7010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45" name="object 2745"/>
          <p:cNvSpPr/>
          <p:nvPr/>
        </p:nvSpPr>
        <p:spPr>
          <a:xfrm>
            <a:off x="6765175" y="1518112"/>
            <a:ext cx="114300" cy="0"/>
          </a:xfrm>
          <a:custGeom>
            <a:avLst/>
            <a:gdLst/>
            <a:ahLst/>
            <a:cxnLst/>
            <a:rect l="l" t="t" r="r" b="b"/>
            <a:pathLst>
              <a:path w="167640">
                <a:moveTo>
                  <a:pt x="16764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46" name="object 2746"/>
          <p:cNvSpPr/>
          <p:nvPr/>
        </p:nvSpPr>
        <p:spPr>
          <a:xfrm>
            <a:off x="6765175" y="1470314"/>
            <a:ext cx="114300" cy="0"/>
          </a:xfrm>
          <a:custGeom>
            <a:avLst/>
            <a:gdLst/>
            <a:ahLst/>
            <a:cxnLst/>
            <a:rect l="l" t="t" r="r" b="b"/>
            <a:pathLst>
              <a:path w="167640">
                <a:moveTo>
                  <a:pt x="0" y="0"/>
                </a:moveTo>
                <a:lnTo>
                  <a:pt x="16764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47" name="object 2747"/>
          <p:cNvSpPr/>
          <p:nvPr/>
        </p:nvSpPr>
        <p:spPr>
          <a:xfrm>
            <a:off x="6218612" y="1518112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48" name="object 2748"/>
          <p:cNvSpPr/>
          <p:nvPr/>
        </p:nvSpPr>
        <p:spPr>
          <a:xfrm>
            <a:off x="6223807" y="1470313"/>
            <a:ext cx="0" cy="48058"/>
          </a:xfrm>
          <a:custGeom>
            <a:avLst/>
            <a:gdLst/>
            <a:ahLst/>
            <a:cxnLst/>
            <a:rect l="l" t="t" r="r" b="b"/>
            <a:pathLst>
              <a:path h="70485">
                <a:moveTo>
                  <a:pt x="0" y="0"/>
                </a:moveTo>
                <a:lnTo>
                  <a:pt x="0" y="7010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49" name="object 2749"/>
          <p:cNvSpPr/>
          <p:nvPr/>
        </p:nvSpPr>
        <p:spPr>
          <a:xfrm>
            <a:off x="6218612" y="1470314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76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50" name="object 2750"/>
          <p:cNvSpPr/>
          <p:nvPr/>
        </p:nvSpPr>
        <p:spPr>
          <a:xfrm>
            <a:off x="6218613" y="1470314"/>
            <a:ext cx="0" cy="48058"/>
          </a:xfrm>
          <a:custGeom>
            <a:avLst/>
            <a:gdLst/>
            <a:ahLst/>
            <a:cxnLst/>
            <a:rect l="l" t="t" r="r" b="b"/>
            <a:pathLst>
              <a:path h="70485">
                <a:moveTo>
                  <a:pt x="0" y="0"/>
                </a:moveTo>
                <a:lnTo>
                  <a:pt x="0" y="7010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51" name="object 2751"/>
          <p:cNvSpPr/>
          <p:nvPr/>
        </p:nvSpPr>
        <p:spPr>
          <a:xfrm>
            <a:off x="6109507" y="1518112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52" name="object 2752"/>
          <p:cNvSpPr/>
          <p:nvPr/>
        </p:nvSpPr>
        <p:spPr>
          <a:xfrm>
            <a:off x="6114704" y="1470313"/>
            <a:ext cx="0" cy="48058"/>
          </a:xfrm>
          <a:custGeom>
            <a:avLst/>
            <a:gdLst/>
            <a:ahLst/>
            <a:cxnLst/>
            <a:rect l="l" t="t" r="r" b="b"/>
            <a:pathLst>
              <a:path h="70485">
                <a:moveTo>
                  <a:pt x="0" y="0"/>
                </a:moveTo>
                <a:lnTo>
                  <a:pt x="0" y="7010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53" name="object 2753"/>
          <p:cNvSpPr/>
          <p:nvPr/>
        </p:nvSpPr>
        <p:spPr>
          <a:xfrm>
            <a:off x="6109508" y="1470314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76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54" name="object 2754"/>
          <p:cNvSpPr/>
          <p:nvPr/>
        </p:nvSpPr>
        <p:spPr>
          <a:xfrm>
            <a:off x="6109508" y="1470314"/>
            <a:ext cx="0" cy="48058"/>
          </a:xfrm>
          <a:custGeom>
            <a:avLst/>
            <a:gdLst/>
            <a:ahLst/>
            <a:cxnLst/>
            <a:rect l="l" t="t" r="r" b="b"/>
            <a:pathLst>
              <a:path h="70485">
                <a:moveTo>
                  <a:pt x="0" y="0"/>
                </a:moveTo>
                <a:lnTo>
                  <a:pt x="0" y="7010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55" name="object 2755"/>
          <p:cNvSpPr/>
          <p:nvPr/>
        </p:nvSpPr>
        <p:spPr>
          <a:xfrm>
            <a:off x="6109507" y="1518112"/>
            <a:ext cx="114300" cy="0"/>
          </a:xfrm>
          <a:custGeom>
            <a:avLst/>
            <a:gdLst/>
            <a:ahLst/>
            <a:cxnLst/>
            <a:rect l="l" t="t" r="r" b="b"/>
            <a:pathLst>
              <a:path w="167640">
                <a:moveTo>
                  <a:pt x="16764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56" name="object 2756"/>
          <p:cNvSpPr/>
          <p:nvPr/>
        </p:nvSpPr>
        <p:spPr>
          <a:xfrm>
            <a:off x="6109507" y="1470314"/>
            <a:ext cx="114300" cy="0"/>
          </a:xfrm>
          <a:custGeom>
            <a:avLst/>
            <a:gdLst/>
            <a:ahLst/>
            <a:cxnLst/>
            <a:rect l="l" t="t" r="r" b="b"/>
            <a:pathLst>
              <a:path w="167640">
                <a:moveTo>
                  <a:pt x="0" y="0"/>
                </a:moveTo>
                <a:lnTo>
                  <a:pt x="16764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57" name="object 2757"/>
          <p:cNvSpPr/>
          <p:nvPr/>
        </p:nvSpPr>
        <p:spPr>
          <a:xfrm>
            <a:off x="3692583" y="4025438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58" name="object 2758"/>
          <p:cNvSpPr/>
          <p:nvPr/>
        </p:nvSpPr>
        <p:spPr>
          <a:xfrm>
            <a:off x="3697778" y="3978678"/>
            <a:ext cx="0" cy="46759"/>
          </a:xfrm>
          <a:custGeom>
            <a:avLst/>
            <a:gdLst/>
            <a:ahLst/>
            <a:cxnLst/>
            <a:rect l="l" t="t" r="r" b="b"/>
            <a:pathLst>
              <a:path h="68579">
                <a:moveTo>
                  <a:pt x="0" y="0"/>
                </a:moveTo>
                <a:lnTo>
                  <a:pt x="0" y="6857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59" name="object 2759"/>
          <p:cNvSpPr/>
          <p:nvPr/>
        </p:nvSpPr>
        <p:spPr>
          <a:xfrm>
            <a:off x="3692583" y="3978679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76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60" name="object 2760"/>
          <p:cNvSpPr/>
          <p:nvPr/>
        </p:nvSpPr>
        <p:spPr>
          <a:xfrm>
            <a:off x="3692583" y="3978678"/>
            <a:ext cx="0" cy="46759"/>
          </a:xfrm>
          <a:custGeom>
            <a:avLst/>
            <a:gdLst/>
            <a:ahLst/>
            <a:cxnLst/>
            <a:rect l="l" t="t" r="r" b="b"/>
            <a:pathLst>
              <a:path h="68579">
                <a:moveTo>
                  <a:pt x="0" y="0"/>
                </a:moveTo>
                <a:lnTo>
                  <a:pt x="0" y="6857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61" name="object 2761"/>
          <p:cNvSpPr/>
          <p:nvPr/>
        </p:nvSpPr>
        <p:spPr>
          <a:xfrm>
            <a:off x="4020935" y="4025438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62" name="object 2762"/>
          <p:cNvSpPr/>
          <p:nvPr/>
        </p:nvSpPr>
        <p:spPr>
          <a:xfrm>
            <a:off x="4026131" y="3978678"/>
            <a:ext cx="0" cy="46759"/>
          </a:xfrm>
          <a:custGeom>
            <a:avLst/>
            <a:gdLst/>
            <a:ahLst/>
            <a:cxnLst/>
            <a:rect l="l" t="t" r="r" b="b"/>
            <a:pathLst>
              <a:path h="68579">
                <a:moveTo>
                  <a:pt x="0" y="0"/>
                </a:moveTo>
                <a:lnTo>
                  <a:pt x="0" y="6857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63" name="object 2763"/>
          <p:cNvSpPr/>
          <p:nvPr/>
        </p:nvSpPr>
        <p:spPr>
          <a:xfrm>
            <a:off x="4020935" y="3978679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76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64" name="object 2764"/>
          <p:cNvSpPr/>
          <p:nvPr/>
        </p:nvSpPr>
        <p:spPr>
          <a:xfrm>
            <a:off x="4020935" y="3978678"/>
            <a:ext cx="0" cy="46759"/>
          </a:xfrm>
          <a:custGeom>
            <a:avLst/>
            <a:gdLst/>
            <a:ahLst/>
            <a:cxnLst/>
            <a:rect l="l" t="t" r="r" b="b"/>
            <a:pathLst>
              <a:path h="68579">
                <a:moveTo>
                  <a:pt x="0" y="0"/>
                </a:moveTo>
                <a:lnTo>
                  <a:pt x="0" y="6857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65" name="object 2765"/>
          <p:cNvSpPr/>
          <p:nvPr/>
        </p:nvSpPr>
        <p:spPr>
          <a:xfrm>
            <a:off x="4348249" y="4025438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66" name="object 2766"/>
          <p:cNvSpPr/>
          <p:nvPr/>
        </p:nvSpPr>
        <p:spPr>
          <a:xfrm>
            <a:off x="4353444" y="3978678"/>
            <a:ext cx="0" cy="46759"/>
          </a:xfrm>
          <a:custGeom>
            <a:avLst/>
            <a:gdLst/>
            <a:ahLst/>
            <a:cxnLst/>
            <a:rect l="l" t="t" r="r" b="b"/>
            <a:pathLst>
              <a:path h="68579">
                <a:moveTo>
                  <a:pt x="0" y="0"/>
                </a:moveTo>
                <a:lnTo>
                  <a:pt x="0" y="6857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67" name="object 2767"/>
          <p:cNvSpPr/>
          <p:nvPr/>
        </p:nvSpPr>
        <p:spPr>
          <a:xfrm>
            <a:off x="4348249" y="3978679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76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68" name="object 2768"/>
          <p:cNvSpPr/>
          <p:nvPr/>
        </p:nvSpPr>
        <p:spPr>
          <a:xfrm>
            <a:off x="4348249" y="3978678"/>
            <a:ext cx="0" cy="46759"/>
          </a:xfrm>
          <a:custGeom>
            <a:avLst/>
            <a:gdLst/>
            <a:ahLst/>
            <a:cxnLst/>
            <a:rect l="l" t="t" r="r" b="b"/>
            <a:pathLst>
              <a:path h="68579">
                <a:moveTo>
                  <a:pt x="0" y="0"/>
                </a:moveTo>
                <a:lnTo>
                  <a:pt x="0" y="6857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69" name="object 2769"/>
          <p:cNvSpPr/>
          <p:nvPr/>
        </p:nvSpPr>
        <p:spPr>
          <a:xfrm>
            <a:off x="7639050" y="1518112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70" name="object 2770"/>
          <p:cNvSpPr/>
          <p:nvPr/>
        </p:nvSpPr>
        <p:spPr>
          <a:xfrm>
            <a:off x="7644244" y="1470313"/>
            <a:ext cx="0" cy="48058"/>
          </a:xfrm>
          <a:custGeom>
            <a:avLst/>
            <a:gdLst/>
            <a:ahLst/>
            <a:cxnLst/>
            <a:rect l="l" t="t" r="r" b="b"/>
            <a:pathLst>
              <a:path h="70485">
                <a:moveTo>
                  <a:pt x="0" y="0"/>
                </a:moveTo>
                <a:lnTo>
                  <a:pt x="0" y="7010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71" name="object 2771"/>
          <p:cNvSpPr/>
          <p:nvPr/>
        </p:nvSpPr>
        <p:spPr>
          <a:xfrm>
            <a:off x="7639049" y="1470314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76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72" name="object 2772"/>
          <p:cNvSpPr/>
          <p:nvPr/>
        </p:nvSpPr>
        <p:spPr>
          <a:xfrm>
            <a:off x="7639050" y="1470314"/>
            <a:ext cx="0" cy="48058"/>
          </a:xfrm>
          <a:custGeom>
            <a:avLst/>
            <a:gdLst/>
            <a:ahLst/>
            <a:cxnLst/>
            <a:rect l="l" t="t" r="r" b="b"/>
            <a:pathLst>
              <a:path h="70485">
                <a:moveTo>
                  <a:pt x="0" y="0"/>
                </a:moveTo>
                <a:lnTo>
                  <a:pt x="0" y="7010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73" name="object 2773"/>
          <p:cNvSpPr/>
          <p:nvPr/>
        </p:nvSpPr>
        <p:spPr>
          <a:xfrm>
            <a:off x="6000404" y="1518112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74" name="object 2774"/>
          <p:cNvSpPr/>
          <p:nvPr/>
        </p:nvSpPr>
        <p:spPr>
          <a:xfrm>
            <a:off x="6005598" y="1470313"/>
            <a:ext cx="0" cy="48058"/>
          </a:xfrm>
          <a:custGeom>
            <a:avLst/>
            <a:gdLst/>
            <a:ahLst/>
            <a:cxnLst/>
            <a:rect l="l" t="t" r="r" b="b"/>
            <a:pathLst>
              <a:path h="70485">
                <a:moveTo>
                  <a:pt x="0" y="0"/>
                </a:moveTo>
                <a:lnTo>
                  <a:pt x="0" y="7010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75" name="object 2775"/>
          <p:cNvSpPr/>
          <p:nvPr/>
        </p:nvSpPr>
        <p:spPr>
          <a:xfrm>
            <a:off x="6000403" y="1470314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76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76" name="object 2776"/>
          <p:cNvSpPr/>
          <p:nvPr/>
        </p:nvSpPr>
        <p:spPr>
          <a:xfrm>
            <a:off x="6000403" y="1470314"/>
            <a:ext cx="0" cy="48058"/>
          </a:xfrm>
          <a:custGeom>
            <a:avLst/>
            <a:gdLst/>
            <a:ahLst/>
            <a:cxnLst/>
            <a:rect l="l" t="t" r="r" b="b"/>
            <a:pathLst>
              <a:path h="70485">
                <a:moveTo>
                  <a:pt x="0" y="0"/>
                </a:moveTo>
                <a:lnTo>
                  <a:pt x="0" y="7010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77" name="object 2777"/>
          <p:cNvSpPr/>
          <p:nvPr/>
        </p:nvSpPr>
        <p:spPr>
          <a:xfrm>
            <a:off x="5673090" y="1518112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78" name="object 2778"/>
          <p:cNvSpPr/>
          <p:nvPr/>
        </p:nvSpPr>
        <p:spPr>
          <a:xfrm>
            <a:off x="5678284" y="1470313"/>
            <a:ext cx="0" cy="48058"/>
          </a:xfrm>
          <a:custGeom>
            <a:avLst/>
            <a:gdLst/>
            <a:ahLst/>
            <a:cxnLst/>
            <a:rect l="l" t="t" r="r" b="b"/>
            <a:pathLst>
              <a:path h="70485">
                <a:moveTo>
                  <a:pt x="0" y="0"/>
                </a:moveTo>
                <a:lnTo>
                  <a:pt x="0" y="7010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79" name="object 2779"/>
          <p:cNvSpPr/>
          <p:nvPr/>
        </p:nvSpPr>
        <p:spPr>
          <a:xfrm>
            <a:off x="5673089" y="1470314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76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80" name="object 2780"/>
          <p:cNvSpPr/>
          <p:nvPr/>
        </p:nvSpPr>
        <p:spPr>
          <a:xfrm>
            <a:off x="5673090" y="1470314"/>
            <a:ext cx="0" cy="48058"/>
          </a:xfrm>
          <a:custGeom>
            <a:avLst/>
            <a:gdLst/>
            <a:ahLst/>
            <a:cxnLst/>
            <a:rect l="l" t="t" r="r" b="b"/>
            <a:pathLst>
              <a:path h="70485">
                <a:moveTo>
                  <a:pt x="0" y="0"/>
                </a:moveTo>
                <a:lnTo>
                  <a:pt x="0" y="7010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81" name="object 2781"/>
          <p:cNvSpPr/>
          <p:nvPr/>
        </p:nvSpPr>
        <p:spPr>
          <a:xfrm>
            <a:off x="9571758" y="5230784"/>
            <a:ext cx="109105" cy="0"/>
          </a:xfrm>
          <a:custGeom>
            <a:avLst/>
            <a:gdLst/>
            <a:ahLst/>
            <a:cxnLst/>
            <a:rect l="l" t="t" r="r" b="b"/>
            <a:pathLst>
              <a:path w="160019">
                <a:moveTo>
                  <a:pt x="1600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82" name="object 2782"/>
          <p:cNvSpPr/>
          <p:nvPr/>
        </p:nvSpPr>
        <p:spPr>
          <a:xfrm>
            <a:off x="9571759" y="5230783"/>
            <a:ext cx="0" cy="3464"/>
          </a:xfrm>
          <a:custGeom>
            <a:avLst/>
            <a:gdLst/>
            <a:ahLst/>
            <a:cxnLst/>
            <a:rect l="l" t="t" r="r" b="b"/>
            <a:pathLst>
              <a:path h="5079">
                <a:moveTo>
                  <a:pt x="-1524" y="2285"/>
                </a:moveTo>
                <a:lnTo>
                  <a:pt x="1524" y="2285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83" name="object 2783"/>
          <p:cNvSpPr/>
          <p:nvPr/>
        </p:nvSpPr>
        <p:spPr>
          <a:xfrm>
            <a:off x="9571759" y="5233900"/>
            <a:ext cx="109105" cy="0"/>
          </a:xfrm>
          <a:custGeom>
            <a:avLst/>
            <a:gdLst/>
            <a:ahLst/>
            <a:cxnLst/>
            <a:rect l="l" t="t" r="r" b="b"/>
            <a:pathLst>
              <a:path w="160019">
                <a:moveTo>
                  <a:pt x="0" y="0"/>
                </a:moveTo>
                <a:lnTo>
                  <a:pt x="1600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84" name="object 2784"/>
          <p:cNvSpPr/>
          <p:nvPr/>
        </p:nvSpPr>
        <p:spPr>
          <a:xfrm>
            <a:off x="9680862" y="5230782"/>
            <a:ext cx="0" cy="3464"/>
          </a:xfrm>
          <a:custGeom>
            <a:avLst/>
            <a:gdLst/>
            <a:ahLst/>
            <a:cxnLst/>
            <a:rect l="l" t="t" r="r" b="b"/>
            <a:pathLst>
              <a:path h="5079">
                <a:moveTo>
                  <a:pt x="-1523" y="2286"/>
                </a:moveTo>
                <a:lnTo>
                  <a:pt x="1523" y="2286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85" name="object 2785"/>
          <p:cNvSpPr/>
          <p:nvPr/>
        </p:nvSpPr>
        <p:spPr>
          <a:xfrm>
            <a:off x="9137418" y="5220391"/>
            <a:ext cx="108239" cy="0"/>
          </a:xfrm>
          <a:custGeom>
            <a:avLst/>
            <a:gdLst/>
            <a:ahLst/>
            <a:cxnLst/>
            <a:rect l="l" t="t" r="r" b="b"/>
            <a:pathLst>
              <a:path w="158750">
                <a:moveTo>
                  <a:pt x="158496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86" name="object 2786"/>
          <p:cNvSpPr/>
          <p:nvPr/>
        </p:nvSpPr>
        <p:spPr>
          <a:xfrm>
            <a:off x="9137418" y="5220391"/>
            <a:ext cx="0" cy="20782"/>
          </a:xfrm>
          <a:custGeom>
            <a:avLst/>
            <a:gdLst/>
            <a:ahLst/>
            <a:cxnLst/>
            <a:rect l="l" t="t" r="r" b="b"/>
            <a:pathLst>
              <a:path h="30479">
                <a:moveTo>
                  <a:pt x="0" y="0"/>
                </a:moveTo>
                <a:lnTo>
                  <a:pt x="0" y="30479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87" name="object 2787"/>
          <p:cNvSpPr/>
          <p:nvPr/>
        </p:nvSpPr>
        <p:spPr>
          <a:xfrm>
            <a:off x="9137418" y="5241175"/>
            <a:ext cx="108239" cy="0"/>
          </a:xfrm>
          <a:custGeom>
            <a:avLst/>
            <a:gdLst/>
            <a:ahLst/>
            <a:cxnLst/>
            <a:rect l="l" t="t" r="r" b="b"/>
            <a:pathLst>
              <a:path w="158750">
                <a:moveTo>
                  <a:pt x="0" y="0"/>
                </a:moveTo>
                <a:lnTo>
                  <a:pt x="158496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88" name="object 2788"/>
          <p:cNvSpPr/>
          <p:nvPr/>
        </p:nvSpPr>
        <p:spPr>
          <a:xfrm>
            <a:off x="9245484" y="5220393"/>
            <a:ext cx="0" cy="20782"/>
          </a:xfrm>
          <a:custGeom>
            <a:avLst/>
            <a:gdLst/>
            <a:ahLst/>
            <a:cxnLst/>
            <a:rect l="l" t="t" r="r" b="b"/>
            <a:pathLst>
              <a:path h="30479">
                <a:moveTo>
                  <a:pt x="0" y="3048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89" name="object 2789"/>
          <p:cNvSpPr/>
          <p:nvPr/>
        </p:nvSpPr>
        <p:spPr>
          <a:xfrm>
            <a:off x="9245483" y="5220391"/>
            <a:ext cx="109105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160020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90" name="object 2790"/>
          <p:cNvSpPr/>
          <p:nvPr/>
        </p:nvSpPr>
        <p:spPr>
          <a:xfrm>
            <a:off x="9245484" y="5220391"/>
            <a:ext cx="0" cy="20782"/>
          </a:xfrm>
          <a:custGeom>
            <a:avLst/>
            <a:gdLst/>
            <a:ahLst/>
            <a:cxnLst/>
            <a:rect l="l" t="t" r="r" b="b"/>
            <a:pathLst>
              <a:path h="30479">
                <a:moveTo>
                  <a:pt x="0" y="0"/>
                </a:moveTo>
                <a:lnTo>
                  <a:pt x="0" y="30479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91" name="object 2791"/>
          <p:cNvSpPr/>
          <p:nvPr/>
        </p:nvSpPr>
        <p:spPr>
          <a:xfrm>
            <a:off x="9245484" y="5241175"/>
            <a:ext cx="109105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0" y="0"/>
                </a:moveTo>
                <a:lnTo>
                  <a:pt x="16002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92" name="object 2792"/>
          <p:cNvSpPr/>
          <p:nvPr/>
        </p:nvSpPr>
        <p:spPr>
          <a:xfrm>
            <a:off x="9354588" y="5220393"/>
            <a:ext cx="0" cy="20782"/>
          </a:xfrm>
          <a:custGeom>
            <a:avLst/>
            <a:gdLst/>
            <a:ahLst/>
            <a:cxnLst/>
            <a:rect l="l" t="t" r="r" b="b"/>
            <a:pathLst>
              <a:path h="30479">
                <a:moveTo>
                  <a:pt x="0" y="3048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93" name="object 2793"/>
          <p:cNvSpPr/>
          <p:nvPr/>
        </p:nvSpPr>
        <p:spPr>
          <a:xfrm>
            <a:off x="9354588" y="5220391"/>
            <a:ext cx="109105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160020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94" name="object 2794"/>
          <p:cNvSpPr/>
          <p:nvPr/>
        </p:nvSpPr>
        <p:spPr>
          <a:xfrm>
            <a:off x="9354588" y="5220391"/>
            <a:ext cx="0" cy="20782"/>
          </a:xfrm>
          <a:custGeom>
            <a:avLst/>
            <a:gdLst/>
            <a:ahLst/>
            <a:cxnLst/>
            <a:rect l="l" t="t" r="r" b="b"/>
            <a:pathLst>
              <a:path h="30479">
                <a:moveTo>
                  <a:pt x="0" y="0"/>
                </a:moveTo>
                <a:lnTo>
                  <a:pt x="0" y="30479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95" name="object 2795"/>
          <p:cNvSpPr/>
          <p:nvPr/>
        </p:nvSpPr>
        <p:spPr>
          <a:xfrm>
            <a:off x="9354588" y="5241175"/>
            <a:ext cx="109105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0" y="0"/>
                </a:moveTo>
                <a:lnTo>
                  <a:pt x="16002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96" name="object 2796"/>
          <p:cNvSpPr/>
          <p:nvPr/>
        </p:nvSpPr>
        <p:spPr>
          <a:xfrm>
            <a:off x="9463693" y="5220393"/>
            <a:ext cx="0" cy="20782"/>
          </a:xfrm>
          <a:custGeom>
            <a:avLst/>
            <a:gdLst/>
            <a:ahLst/>
            <a:cxnLst/>
            <a:rect l="l" t="t" r="r" b="b"/>
            <a:pathLst>
              <a:path h="30479">
                <a:moveTo>
                  <a:pt x="0" y="3048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97" name="object 2797"/>
          <p:cNvSpPr/>
          <p:nvPr/>
        </p:nvSpPr>
        <p:spPr>
          <a:xfrm>
            <a:off x="9680863" y="5220391"/>
            <a:ext cx="109105" cy="0"/>
          </a:xfrm>
          <a:custGeom>
            <a:avLst/>
            <a:gdLst/>
            <a:ahLst/>
            <a:cxnLst/>
            <a:rect l="l" t="t" r="r" b="b"/>
            <a:pathLst>
              <a:path w="160019">
                <a:moveTo>
                  <a:pt x="160019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98" name="object 2798"/>
          <p:cNvSpPr/>
          <p:nvPr/>
        </p:nvSpPr>
        <p:spPr>
          <a:xfrm>
            <a:off x="9680862" y="5220391"/>
            <a:ext cx="0" cy="20782"/>
          </a:xfrm>
          <a:custGeom>
            <a:avLst/>
            <a:gdLst/>
            <a:ahLst/>
            <a:cxnLst/>
            <a:rect l="l" t="t" r="r" b="b"/>
            <a:pathLst>
              <a:path h="30479">
                <a:moveTo>
                  <a:pt x="0" y="0"/>
                </a:moveTo>
                <a:lnTo>
                  <a:pt x="0" y="30479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99" name="object 2799"/>
          <p:cNvSpPr/>
          <p:nvPr/>
        </p:nvSpPr>
        <p:spPr>
          <a:xfrm>
            <a:off x="9680862" y="5241175"/>
            <a:ext cx="129886" cy="0"/>
          </a:xfrm>
          <a:custGeom>
            <a:avLst/>
            <a:gdLst/>
            <a:ahLst/>
            <a:cxnLst/>
            <a:rect l="l" t="t" r="r" b="b"/>
            <a:pathLst>
              <a:path w="190500">
                <a:moveTo>
                  <a:pt x="0" y="0"/>
                </a:moveTo>
                <a:lnTo>
                  <a:pt x="19050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00" name="object 2800"/>
          <p:cNvSpPr/>
          <p:nvPr/>
        </p:nvSpPr>
        <p:spPr>
          <a:xfrm>
            <a:off x="9810749" y="5220393"/>
            <a:ext cx="0" cy="20782"/>
          </a:xfrm>
          <a:custGeom>
            <a:avLst/>
            <a:gdLst/>
            <a:ahLst/>
            <a:cxnLst/>
            <a:rect l="l" t="t" r="r" b="b"/>
            <a:pathLst>
              <a:path h="30479">
                <a:moveTo>
                  <a:pt x="0" y="3048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01" name="object 2801"/>
          <p:cNvSpPr/>
          <p:nvPr/>
        </p:nvSpPr>
        <p:spPr>
          <a:xfrm>
            <a:off x="9463693" y="5220391"/>
            <a:ext cx="108239" cy="0"/>
          </a:xfrm>
          <a:custGeom>
            <a:avLst/>
            <a:gdLst/>
            <a:ahLst/>
            <a:cxnLst/>
            <a:rect l="l" t="t" r="r" b="b"/>
            <a:pathLst>
              <a:path w="158750">
                <a:moveTo>
                  <a:pt x="158496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02" name="object 2802"/>
          <p:cNvSpPr/>
          <p:nvPr/>
        </p:nvSpPr>
        <p:spPr>
          <a:xfrm>
            <a:off x="9463693" y="5220391"/>
            <a:ext cx="0" cy="20782"/>
          </a:xfrm>
          <a:custGeom>
            <a:avLst/>
            <a:gdLst/>
            <a:ahLst/>
            <a:cxnLst/>
            <a:rect l="l" t="t" r="r" b="b"/>
            <a:pathLst>
              <a:path h="30479">
                <a:moveTo>
                  <a:pt x="0" y="0"/>
                </a:moveTo>
                <a:lnTo>
                  <a:pt x="0" y="30479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03" name="object 2803"/>
          <p:cNvSpPr/>
          <p:nvPr/>
        </p:nvSpPr>
        <p:spPr>
          <a:xfrm>
            <a:off x="9463693" y="5241175"/>
            <a:ext cx="108239" cy="0"/>
          </a:xfrm>
          <a:custGeom>
            <a:avLst/>
            <a:gdLst/>
            <a:ahLst/>
            <a:cxnLst/>
            <a:rect l="l" t="t" r="r" b="b"/>
            <a:pathLst>
              <a:path w="158750">
                <a:moveTo>
                  <a:pt x="0" y="0"/>
                </a:moveTo>
                <a:lnTo>
                  <a:pt x="158496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04" name="object 2804"/>
          <p:cNvSpPr/>
          <p:nvPr/>
        </p:nvSpPr>
        <p:spPr>
          <a:xfrm>
            <a:off x="9571759" y="5220393"/>
            <a:ext cx="0" cy="20782"/>
          </a:xfrm>
          <a:custGeom>
            <a:avLst/>
            <a:gdLst/>
            <a:ahLst/>
            <a:cxnLst/>
            <a:rect l="l" t="t" r="r" b="b"/>
            <a:pathLst>
              <a:path h="30479">
                <a:moveTo>
                  <a:pt x="0" y="3048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05" name="object 2805"/>
          <p:cNvSpPr/>
          <p:nvPr/>
        </p:nvSpPr>
        <p:spPr>
          <a:xfrm>
            <a:off x="9028313" y="5220391"/>
            <a:ext cx="109105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160020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06" name="object 2806"/>
          <p:cNvSpPr/>
          <p:nvPr/>
        </p:nvSpPr>
        <p:spPr>
          <a:xfrm>
            <a:off x="9028315" y="5220391"/>
            <a:ext cx="0" cy="20782"/>
          </a:xfrm>
          <a:custGeom>
            <a:avLst/>
            <a:gdLst/>
            <a:ahLst/>
            <a:cxnLst/>
            <a:rect l="l" t="t" r="r" b="b"/>
            <a:pathLst>
              <a:path h="30479">
                <a:moveTo>
                  <a:pt x="0" y="0"/>
                </a:moveTo>
                <a:lnTo>
                  <a:pt x="0" y="30479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07" name="object 2807"/>
          <p:cNvSpPr/>
          <p:nvPr/>
        </p:nvSpPr>
        <p:spPr>
          <a:xfrm>
            <a:off x="9028314" y="5241175"/>
            <a:ext cx="109105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0" y="0"/>
                </a:moveTo>
                <a:lnTo>
                  <a:pt x="16002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08" name="object 2808"/>
          <p:cNvSpPr/>
          <p:nvPr/>
        </p:nvSpPr>
        <p:spPr>
          <a:xfrm>
            <a:off x="9137418" y="5220393"/>
            <a:ext cx="0" cy="20782"/>
          </a:xfrm>
          <a:custGeom>
            <a:avLst/>
            <a:gdLst/>
            <a:ahLst/>
            <a:cxnLst/>
            <a:rect l="l" t="t" r="r" b="b"/>
            <a:pathLst>
              <a:path h="30479">
                <a:moveTo>
                  <a:pt x="0" y="3048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09" name="object 2809"/>
          <p:cNvSpPr/>
          <p:nvPr/>
        </p:nvSpPr>
        <p:spPr>
          <a:xfrm>
            <a:off x="8811144" y="5220391"/>
            <a:ext cx="108239" cy="0"/>
          </a:xfrm>
          <a:custGeom>
            <a:avLst/>
            <a:gdLst/>
            <a:ahLst/>
            <a:cxnLst/>
            <a:rect l="l" t="t" r="r" b="b"/>
            <a:pathLst>
              <a:path w="158750">
                <a:moveTo>
                  <a:pt x="158496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10" name="object 2810"/>
          <p:cNvSpPr/>
          <p:nvPr/>
        </p:nvSpPr>
        <p:spPr>
          <a:xfrm>
            <a:off x="8811143" y="5220391"/>
            <a:ext cx="0" cy="20782"/>
          </a:xfrm>
          <a:custGeom>
            <a:avLst/>
            <a:gdLst/>
            <a:ahLst/>
            <a:cxnLst/>
            <a:rect l="l" t="t" r="r" b="b"/>
            <a:pathLst>
              <a:path h="30479">
                <a:moveTo>
                  <a:pt x="0" y="0"/>
                </a:moveTo>
                <a:lnTo>
                  <a:pt x="0" y="30479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11" name="object 2811"/>
          <p:cNvSpPr/>
          <p:nvPr/>
        </p:nvSpPr>
        <p:spPr>
          <a:xfrm>
            <a:off x="8811143" y="5241175"/>
            <a:ext cx="108239" cy="0"/>
          </a:xfrm>
          <a:custGeom>
            <a:avLst/>
            <a:gdLst/>
            <a:ahLst/>
            <a:cxnLst/>
            <a:rect l="l" t="t" r="r" b="b"/>
            <a:pathLst>
              <a:path w="158750">
                <a:moveTo>
                  <a:pt x="0" y="0"/>
                </a:moveTo>
                <a:lnTo>
                  <a:pt x="158496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12" name="object 2812"/>
          <p:cNvSpPr/>
          <p:nvPr/>
        </p:nvSpPr>
        <p:spPr>
          <a:xfrm>
            <a:off x="8919209" y="5220393"/>
            <a:ext cx="0" cy="20782"/>
          </a:xfrm>
          <a:custGeom>
            <a:avLst/>
            <a:gdLst/>
            <a:ahLst/>
            <a:cxnLst/>
            <a:rect l="l" t="t" r="r" b="b"/>
            <a:pathLst>
              <a:path h="30479">
                <a:moveTo>
                  <a:pt x="0" y="3048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13" name="object 2813"/>
          <p:cNvSpPr/>
          <p:nvPr/>
        </p:nvSpPr>
        <p:spPr>
          <a:xfrm>
            <a:off x="8919209" y="5220391"/>
            <a:ext cx="109105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160020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14" name="object 2814"/>
          <p:cNvSpPr/>
          <p:nvPr/>
        </p:nvSpPr>
        <p:spPr>
          <a:xfrm>
            <a:off x="8919209" y="5220391"/>
            <a:ext cx="0" cy="20782"/>
          </a:xfrm>
          <a:custGeom>
            <a:avLst/>
            <a:gdLst/>
            <a:ahLst/>
            <a:cxnLst/>
            <a:rect l="l" t="t" r="r" b="b"/>
            <a:pathLst>
              <a:path h="30479">
                <a:moveTo>
                  <a:pt x="0" y="0"/>
                </a:moveTo>
                <a:lnTo>
                  <a:pt x="0" y="30479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15" name="object 2815"/>
          <p:cNvSpPr/>
          <p:nvPr/>
        </p:nvSpPr>
        <p:spPr>
          <a:xfrm>
            <a:off x="8919209" y="5241175"/>
            <a:ext cx="109105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0" y="0"/>
                </a:moveTo>
                <a:lnTo>
                  <a:pt x="16002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16" name="object 2816"/>
          <p:cNvSpPr/>
          <p:nvPr/>
        </p:nvSpPr>
        <p:spPr>
          <a:xfrm>
            <a:off x="9028315" y="5220393"/>
            <a:ext cx="0" cy="20782"/>
          </a:xfrm>
          <a:custGeom>
            <a:avLst/>
            <a:gdLst/>
            <a:ahLst/>
            <a:cxnLst/>
            <a:rect l="l" t="t" r="r" b="b"/>
            <a:pathLst>
              <a:path h="30479">
                <a:moveTo>
                  <a:pt x="0" y="3048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17" name="object 2817"/>
          <p:cNvSpPr/>
          <p:nvPr/>
        </p:nvSpPr>
        <p:spPr>
          <a:xfrm>
            <a:off x="8702038" y="5220391"/>
            <a:ext cx="109105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160020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18" name="object 2818"/>
          <p:cNvSpPr/>
          <p:nvPr/>
        </p:nvSpPr>
        <p:spPr>
          <a:xfrm>
            <a:off x="8702040" y="5220391"/>
            <a:ext cx="0" cy="20782"/>
          </a:xfrm>
          <a:custGeom>
            <a:avLst/>
            <a:gdLst/>
            <a:ahLst/>
            <a:cxnLst/>
            <a:rect l="l" t="t" r="r" b="b"/>
            <a:pathLst>
              <a:path h="30479">
                <a:moveTo>
                  <a:pt x="0" y="0"/>
                </a:moveTo>
                <a:lnTo>
                  <a:pt x="0" y="30479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19" name="object 2819"/>
          <p:cNvSpPr/>
          <p:nvPr/>
        </p:nvSpPr>
        <p:spPr>
          <a:xfrm>
            <a:off x="8702040" y="5241175"/>
            <a:ext cx="109105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0" y="0"/>
                </a:moveTo>
                <a:lnTo>
                  <a:pt x="16002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20" name="object 2820"/>
          <p:cNvSpPr/>
          <p:nvPr/>
        </p:nvSpPr>
        <p:spPr>
          <a:xfrm>
            <a:off x="8811143" y="5220393"/>
            <a:ext cx="0" cy="20782"/>
          </a:xfrm>
          <a:custGeom>
            <a:avLst/>
            <a:gdLst/>
            <a:ahLst/>
            <a:cxnLst/>
            <a:rect l="l" t="t" r="r" b="b"/>
            <a:pathLst>
              <a:path h="30479">
                <a:moveTo>
                  <a:pt x="0" y="3048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21" name="object 2821"/>
          <p:cNvSpPr/>
          <p:nvPr/>
        </p:nvSpPr>
        <p:spPr>
          <a:xfrm>
            <a:off x="9789968" y="5115444"/>
            <a:ext cx="0" cy="105208"/>
          </a:xfrm>
          <a:custGeom>
            <a:avLst/>
            <a:gdLst/>
            <a:ahLst/>
            <a:cxnLst/>
            <a:rect l="l" t="t" r="r" b="b"/>
            <a:pathLst>
              <a:path h="154304">
                <a:moveTo>
                  <a:pt x="0" y="0"/>
                </a:moveTo>
                <a:lnTo>
                  <a:pt x="0" y="153923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22" name="object 2822"/>
          <p:cNvSpPr/>
          <p:nvPr/>
        </p:nvSpPr>
        <p:spPr>
          <a:xfrm>
            <a:off x="9810749" y="5115444"/>
            <a:ext cx="0" cy="105208"/>
          </a:xfrm>
          <a:custGeom>
            <a:avLst/>
            <a:gdLst/>
            <a:ahLst/>
            <a:cxnLst/>
            <a:rect l="l" t="t" r="r" b="b"/>
            <a:pathLst>
              <a:path h="154304">
                <a:moveTo>
                  <a:pt x="0" y="153923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23" name="object 2823"/>
          <p:cNvSpPr/>
          <p:nvPr/>
        </p:nvSpPr>
        <p:spPr>
          <a:xfrm>
            <a:off x="9789967" y="5115443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30480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24" name="object 2824"/>
          <p:cNvSpPr/>
          <p:nvPr/>
        </p:nvSpPr>
        <p:spPr>
          <a:xfrm>
            <a:off x="9789968" y="5010497"/>
            <a:ext cx="0" cy="105208"/>
          </a:xfrm>
          <a:custGeom>
            <a:avLst/>
            <a:gdLst/>
            <a:ahLst/>
            <a:cxnLst/>
            <a:rect l="l" t="t" r="r" b="b"/>
            <a:pathLst>
              <a:path h="154304">
                <a:moveTo>
                  <a:pt x="0" y="0"/>
                </a:moveTo>
                <a:lnTo>
                  <a:pt x="0" y="153924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25" name="object 2825"/>
          <p:cNvSpPr/>
          <p:nvPr/>
        </p:nvSpPr>
        <p:spPr>
          <a:xfrm>
            <a:off x="9789967" y="5115443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8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26" name="object 2826"/>
          <p:cNvSpPr/>
          <p:nvPr/>
        </p:nvSpPr>
        <p:spPr>
          <a:xfrm>
            <a:off x="9810749" y="5010495"/>
            <a:ext cx="0" cy="105208"/>
          </a:xfrm>
          <a:custGeom>
            <a:avLst/>
            <a:gdLst/>
            <a:ahLst/>
            <a:cxnLst/>
            <a:rect l="l" t="t" r="r" b="b"/>
            <a:pathLst>
              <a:path h="154304">
                <a:moveTo>
                  <a:pt x="0" y="153923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27" name="object 2827"/>
          <p:cNvSpPr/>
          <p:nvPr/>
        </p:nvSpPr>
        <p:spPr>
          <a:xfrm>
            <a:off x="9789967" y="5010496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30480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28" name="object 2828"/>
          <p:cNvSpPr/>
          <p:nvPr/>
        </p:nvSpPr>
        <p:spPr>
          <a:xfrm>
            <a:off x="9789968" y="4800600"/>
            <a:ext cx="0" cy="105208"/>
          </a:xfrm>
          <a:custGeom>
            <a:avLst/>
            <a:gdLst/>
            <a:ahLst/>
            <a:cxnLst/>
            <a:rect l="l" t="t" r="r" b="b"/>
            <a:pathLst>
              <a:path h="154304">
                <a:moveTo>
                  <a:pt x="0" y="0"/>
                </a:moveTo>
                <a:lnTo>
                  <a:pt x="0" y="153924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29" name="object 2829"/>
          <p:cNvSpPr/>
          <p:nvPr/>
        </p:nvSpPr>
        <p:spPr>
          <a:xfrm>
            <a:off x="9789967" y="4905548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8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30" name="object 2830"/>
          <p:cNvSpPr/>
          <p:nvPr/>
        </p:nvSpPr>
        <p:spPr>
          <a:xfrm>
            <a:off x="9810749" y="4800600"/>
            <a:ext cx="0" cy="105208"/>
          </a:xfrm>
          <a:custGeom>
            <a:avLst/>
            <a:gdLst/>
            <a:ahLst/>
            <a:cxnLst/>
            <a:rect l="l" t="t" r="r" b="b"/>
            <a:pathLst>
              <a:path h="154304">
                <a:moveTo>
                  <a:pt x="0" y="153924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31" name="object 2831"/>
          <p:cNvSpPr/>
          <p:nvPr/>
        </p:nvSpPr>
        <p:spPr>
          <a:xfrm>
            <a:off x="9789967" y="4800600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30480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32" name="object 2832"/>
          <p:cNvSpPr/>
          <p:nvPr/>
        </p:nvSpPr>
        <p:spPr>
          <a:xfrm>
            <a:off x="9789968" y="4905549"/>
            <a:ext cx="0" cy="105208"/>
          </a:xfrm>
          <a:custGeom>
            <a:avLst/>
            <a:gdLst/>
            <a:ahLst/>
            <a:cxnLst/>
            <a:rect l="l" t="t" r="r" b="b"/>
            <a:pathLst>
              <a:path h="154304">
                <a:moveTo>
                  <a:pt x="0" y="0"/>
                </a:moveTo>
                <a:lnTo>
                  <a:pt x="0" y="153924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33" name="object 2833"/>
          <p:cNvSpPr/>
          <p:nvPr/>
        </p:nvSpPr>
        <p:spPr>
          <a:xfrm>
            <a:off x="9789967" y="5010496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8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34" name="object 2834"/>
          <p:cNvSpPr/>
          <p:nvPr/>
        </p:nvSpPr>
        <p:spPr>
          <a:xfrm>
            <a:off x="9810749" y="4905549"/>
            <a:ext cx="0" cy="105208"/>
          </a:xfrm>
          <a:custGeom>
            <a:avLst/>
            <a:gdLst/>
            <a:ahLst/>
            <a:cxnLst/>
            <a:rect l="l" t="t" r="r" b="b"/>
            <a:pathLst>
              <a:path h="154304">
                <a:moveTo>
                  <a:pt x="0" y="153924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35" name="object 2835"/>
          <p:cNvSpPr/>
          <p:nvPr/>
        </p:nvSpPr>
        <p:spPr>
          <a:xfrm>
            <a:off x="9789967" y="4905548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30480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36" name="object 2836"/>
          <p:cNvSpPr/>
          <p:nvPr/>
        </p:nvSpPr>
        <p:spPr>
          <a:xfrm>
            <a:off x="9789968" y="2697480"/>
            <a:ext cx="0" cy="105208"/>
          </a:xfrm>
          <a:custGeom>
            <a:avLst/>
            <a:gdLst/>
            <a:ahLst/>
            <a:cxnLst/>
            <a:rect l="l" t="t" r="r" b="b"/>
            <a:pathLst>
              <a:path h="154304">
                <a:moveTo>
                  <a:pt x="0" y="0"/>
                </a:moveTo>
                <a:lnTo>
                  <a:pt x="0" y="153924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37" name="object 2837"/>
          <p:cNvSpPr/>
          <p:nvPr/>
        </p:nvSpPr>
        <p:spPr>
          <a:xfrm>
            <a:off x="9789967" y="2802428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8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38" name="object 2838"/>
          <p:cNvSpPr/>
          <p:nvPr/>
        </p:nvSpPr>
        <p:spPr>
          <a:xfrm>
            <a:off x="9810749" y="2697480"/>
            <a:ext cx="0" cy="105208"/>
          </a:xfrm>
          <a:custGeom>
            <a:avLst/>
            <a:gdLst/>
            <a:ahLst/>
            <a:cxnLst/>
            <a:rect l="l" t="t" r="r" b="b"/>
            <a:pathLst>
              <a:path h="154304">
                <a:moveTo>
                  <a:pt x="0" y="153924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39" name="object 2839"/>
          <p:cNvSpPr/>
          <p:nvPr/>
        </p:nvSpPr>
        <p:spPr>
          <a:xfrm>
            <a:off x="9789967" y="2697479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30480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40" name="object 2840"/>
          <p:cNvSpPr/>
          <p:nvPr/>
        </p:nvSpPr>
        <p:spPr>
          <a:xfrm>
            <a:off x="9789968" y="2589414"/>
            <a:ext cx="0" cy="108239"/>
          </a:xfrm>
          <a:custGeom>
            <a:avLst/>
            <a:gdLst/>
            <a:ahLst/>
            <a:cxnLst/>
            <a:rect l="l" t="t" r="r" b="b"/>
            <a:pathLst>
              <a:path h="158750">
                <a:moveTo>
                  <a:pt x="0" y="0"/>
                </a:moveTo>
                <a:lnTo>
                  <a:pt x="0" y="158496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41" name="object 2841"/>
          <p:cNvSpPr/>
          <p:nvPr/>
        </p:nvSpPr>
        <p:spPr>
          <a:xfrm>
            <a:off x="9789967" y="2697479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8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42" name="object 2842"/>
          <p:cNvSpPr/>
          <p:nvPr/>
        </p:nvSpPr>
        <p:spPr>
          <a:xfrm>
            <a:off x="9810749" y="2589414"/>
            <a:ext cx="0" cy="108239"/>
          </a:xfrm>
          <a:custGeom>
            <a:avLst/>
            <a:gdLst/>
            <a:ahLst/>
            <a:cxnLst/>
            <a:rect l="l" t="t" r="r" b="b"/>
            <a:pathLst>
              <a:path h="158750">
                <a:moveTo>
                  <a:pt x="0" y="158496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43" name="object 2843"/>
          <p:cNvSpPr/>
          <p:nvPr/>
        </p:nvSpPr>
        <p:spPr>
          <a:xfrm>
            <a:off x="9789968" y="2802429"/>
            <a:ext cx="0" cy="105208"/>
          </a:xfrm>
          <a:custGeom>
            <a:avLst/>
            <a:gdLst/>
            <a:ahLst/>
            <a:cxnLst/>
            <a:rect l="l" t="t" r="r" b="b"/>
            <a:pathLst>
              <a:path h="154304">
                <a:moveTo>
                  <a:pt x="0" y="0"/>
                </a:moveTo>
                <a:lnTo>
                  <a:pt x="0" y="153924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44" name="object 2844"/>
          <p:cNvSpPr/>
          <p:nvPr/>
        </p:nvSpPr>
        <p:spPr>
          <a:xfrm>
            <a:off x="9789967" y="2907376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8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45" name="object 2845"/>
          <p:cNvSpPr/>
          <p:nvPr/>
        </p:nvSpPr>
        <p:spPr>
          <a:xfrm>
            <a:off x="9810749" y="2802429"/>
            <a:ext cx="0" cy="105208"/>
          </a:xfrm>
          <a:custGeom>
            <a:avLst/>
            <a:gdLst/>
            <a:ahLst/>
            <a:cxnLst/>
            <a:rect l="l" t="t" r="r" b="b"/>
            <a:pathLst>
              <a:path h="154304">
                <a:moveTo>
                  <a:pt x="0" y="153924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46" name="object 2846"/>
          <p:cNvSpPr/>
          <p:nvPr/>
        </p:nvSpPr>
        <p:spPr>
          <a:xfrm>
            <a:off x="9789967" y="2802428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30480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47" name="object 2847"/>
          <p:cNvSpPr/>
          <p:nvPr/>
        </p:nvSpPr>
        <p:spPr>
          <a:xfrm>
            <a:off x="9789968" y="3012325"/>
            <a:ext cx="0" cy="106074"/>
          </a:xfrm>
          <a:custGeom>
            <a:avLst/>
            <a:gdLst/>
            <a:ahLst/>
            <a:cxnLst/>
            <a:rect l="l" t="t" r="r" b="b"/>
            <a:pathLst>
              <a:path h="155575">
                <a:moveTo>
                  <a:pt x="0" y="0"/>
                </a:moveTo>
                <a:lnTo>
                  <a:pt x="0" y="155448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48" name="object 2848"/>
          <p:cNvSpPr/>
          <p:nvPr/>
        </p:nvSpPr>
        <p:spPr>
          <a:xfrm>
            <a:off x="9789967" y="3118311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8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49" name="object 2849"/>
          <p:cNvSpPr/>
          <p:nvPr/>
        </p:nvSpPr>
        <p:spPr>
          <a:xfrm>
            <a:off x="9810749" y="3012325"/>
            <a:ext cx="0" cy="106074"/>
          </a:xfrm>
          <a:custGeom>
            <a:avLst/>
            <a:gdLst/>
            <a:ahLst/>
            <a:cxnLst/>
            <a:rect l="l" t="t" r="r" b="b"/>
            <a:pathLst>
              <a:path h="155575">
                <a:moveTo>
                  <a:pt x="0" y="155448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50" name="object 2850"/>
          <p:cNvSpPr/>
          <p:nvPr/>
        </p:nvSpPr>
        <p:spPr>
          <a:xfrm>
            <a:off x="9789967" y="3012325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30480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51" name="object 2851"/>
          <p:cNvSpPr/>
          <p:nvPr/>
        </p:nvSpPr>
        <p:spPr>
          <a:xfrm>
            <a:off x="9789968" y="2907377"/>
            <a:ext cx="0" cy="105208"/>
          </a:xfrm>
          <a:custGeom>
            <a:avLst/>
            <a:gdLst/>
            <a:ahLst/>
            <a:cxnLst/>
            <a:rect l="l" t="t" r="r" b="b"/>
            <a:pathLst>
              <a:path h="154304">
                <a:moveTo>
                  <a:pt x="0" y="0"/>
                </a:moveTo>
                <a:lnTo>
                  <a:pt x="0" y="153924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52" name="object 2852"/>
          <p:cNvSpPr/>
          <p:nvPr/>
        </p:nvSpPr>
        <p:spPr>
          <a:xfrm>
            <a:off x="9789967" y="3012325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8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53" name="object 2853"/>
          <p:cNvSpPr/>
          <p:nvPr/>
        </p:nvSpPr>
        <p:spPr>
          <a:xfrm>
            <a:off x="9810749" y="2907377"/>
            <a:ext cx="0" cy="105208"/>
          </a:xfrm>
          <a:custGeom>
            <a:avLst/>
            <a:gdLst/>
            <a:ahLst/>
            <a:cxnLst/>
            <a:rect l="l" t="t" r="r" b="b"/>
            <a:pathLst>
              <a:path h="154304">
                <a:moveTo>
                  <a:pt x="0" y="153924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54" name="object 2854"/>
          <p:cNvSpPr/>
          <p:nvPr/>
        </p:nvSpPr>
        <p:spPr>
          <a:xfrm>
            <a:off x="9789967" y="2907376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30480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55" name="object 2855"/>
          <p:cNvSpPr/>
          <p:nvPr/>
        </p:nvSpPr>
        <p:spPr>
          <a:xfrm>
            <a:off x="9789968" y="3749040"/>
            <a:ext cx="0" cy="105208"/>
          </a:xfrm>
          <a:custGeom>
            <a:avLst/>
            <a:gdLst/>
            <a:ahLst/>
            <a:cxnLst/>
            <a:rect l="l" t="t" r="r" b="b"/>
            <a:pathLst>
              <a:path h="154304">
                <a:moveTo>
                  <a:pt x="0" y="0"/>
                </a:moveTo>
                <a:lnTo>
                  <a:pt x="0" y="153924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56" name="object 2856"/>
          <p:cNvSpPr/>
          <p:nvPr/>
        </p:nvSpPr>
        <p:spPr>
          <a:xfrm>
            <a:off x="9789967" y="3853988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8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57" name="object 2857"/>
          <p:cNvSpPr/>
          <p:nvPr/>
        </p:nvSpPr>
        <p:spPr>
          <a:xfrm>
            <a:off x="9810749" y="3749040"/>
            <a:ext cx="0" cy="105208"/>
          </a:xfrm>
          <a:custGeom>
            <a:avLst/>
            <a:gdLst/>
            <a:ahLst/>
            <a:cxnLst/>
            <a:rect l="l" t="t" r="r" b="b"/>
            <a:pathLst>
              <a:path h="154304">
                <a:moveTo>
                  <a:pt x="0" y="153924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58" name="object 2858"/>
          <p:cNvSpPr/>
          <p:nvPr/>
        </p:nvSpPr>
        <p:spPr>
          <a:xfrm>
            <a:off x="9789967" y="3749039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30480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59" name="object 2859"/>
          <p:cNvSpPr/>
          <p:nvPr/>
        </p:nvSpPr>
        <p:spPr>
          <a:xfrm>
            <a:off x="9789968" y="3538105"/>
            <a:ext cx="0" cy="105208"/>
          </a:xfrm>
          <a:custGeom>
            <a:avLst/>
            <a:gdLst/>
            <a:ahLst/>
            <a:cxnLst/>
            <a:rect l="l" t="t" r="r" b="b"/>
            <a:pathLst>
              <a:path h="154304">
                <a:moveTo>
                  <a:pt x="0" y="0"/>
                </a:moveTo>
                <a:lnTo>
                  <a:pt x="0" y="153924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60" name="object 2860"/>
          <p:cNvSpPr/>
          <p:nvPr/>
        </p:nvSpPr>
        <p:spPr>
          <a:xfrm>
            <a:off x="9789967" y="3643053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8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61" name="object 2861"/>
          <p:cNvSpPr/>
          <p:nvPr/>
        </p:nvSpPr>
        <p:spPr>
          <a:xfrm>
            <a:off x="9810749" y="3538105"/>
            <a:ext cx="0" cy="105208"/>
          </a:xfrm>
          <a:custGeom>
            <a:avLst/>
            <a:gdLst/>
            <a:ahLst/>
            <a:cxnLst/>
            <a:rect l="l" t="t" r="r" b="b"/>
            <a:pathLst>
              <a:path h="154304">
                <a:moveTo>
                  <a:pt x="0" y="153924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62" name="object 2862"/>
          <p:cNvSpPr/>
          <p:nvPr/>
        </p:nvSpPr>
        <p:spPr>
          <a:xfrm>
            <a:off x="9789967" y="3538105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30480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63" name="object 2863"/>
          <p:cNvSpPr/>
          <p:nvPr/>
        </p:nvSpPr>
        <p:spPr>
          <a:xfrm>
            <a:off x="9789968" y="3433157"/>
            <a:ext cx="0" cy="105208"/>
          </a:xfrm>
          <a:custGeom>
            <a:avLst/>
            <a:gdLst/>
            <a:ahLst/>
            <a:cxnLst/>
            <a:rect l="l" t="t" r="r" b="b"/>
            <a:pathLst>
              <a:path h="154304">
                <a:moveTo>
                  <a:pt x="0" y="0"/>
                </a:moveTo>
                <a:lnTo>
                  <a:pt x="0" y="153924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64" name="object 2864"/>
          <p:cNvSpPr/>
          <p:nvPr/>
        </p:nvSpPr>
        <p:spPr>
          <a:xfrm>
            <a:off x="9789967" y="3538105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8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65" name="object 2865"/>
          <p:cNvSpPr/>
          <p:nvPr/>
        </p:nvSpPr>
        <p:spPr>
          <a:xfrm>
            <a:off x="9810749" y="3433157"/>
            <a:ext cx="0" cy="105208"/>
          </a:xfrm>
          <a:custGeom>
            <a:avLst/>
            <a:gdLst/>
            <a:ahLst/>
            <a:cxnLst/>
            <a:rect l="l" t="t" r="r" b="b"/>
            <a:pathLst>
              <a:path h="154304">
                <a:moveTo>
                  <a:pt x="0" y="153924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66" name="object 2866"/>
          <p:cNvSpPr/>
          <p:nvPr/>
        </p:nvSpPr>
        <p:spPr>
          <a:xfrm>
            <a:off x="9789967" y="3433156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30480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67" name="object 2867"/>
          <p:cNvSpPr/>
          <p:nvPr/>
        </p:nvSpPr>
        <p:spPr>
          <a:xfrm>
            <a:off x="9789968" y="3328208"/>
            <a:ext cx="0" cy="105208"/>
          </a:xfrm>
          <a:custGeom>
            <a:avLst/>
            <a:gdLst/>
            <a:ahLst/>
            <a:cxnLst/>
            <a:rect l="l" t="t" r="r" b="b"/>
            <a:pathLst>
              <a:path h="154304">
                <a:moveTo>
                  <a:pt x="0" y="0"/>
                </a:moveTo>
                <a:lnTo>
                  <a:pt x="0" y="153924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68" name="object 2868"/>
          <p:cNvSpPr/>
          <p:nvPr/>
        </p:nvSpPr>
        <p:spPr>
          <a:xfrm>
            <a:off x="9789967" y="3433156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8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69" name="object 2869"/>
          <p:cNvSpPr/>
          <p:nvPr/>
        </p:nvSpPr>
        <p:spPr>
          <a:xfrm>
            <a:off x="9810749" y="3328208"/>
            <a:ext cx="0" cy="105208"/>
          </a:xfrm>
          <a:custGeom>
            <a:avLst/>
            <a:gdLst/>
            <a:ahLst/>
            <a:cxnLst/>
            <a:rect l="l" t="t" r="r" b="b"/>
            <a:pathLst>
              <a:path h="154304">
                <a:moveTo>
                  <a:pt x="0" y="153924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70" name="object 2870"/>
          <p:cNvSpPr/>
          <p:nvPr/>
        </p:nvSpPr>
        <p:spPr>
          <a:xfrm>
            <a:off x="9789967" y="3328208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30480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71" name="object 2871"/>
          <p:cNvSpPr/>
          <p:nvPr/>
        </p:nvSpPr>
        <p:spPr>
          <a:xfrm>
            <a:off x="9789968" y="3223260"/>
            <a:ext cx="0" cy="105208"/>
          </a:xfrm>
          <a:custGeom>
            <a:avLst/>
            <a:gdLst/>
            <a:ahLst/>
            <a:cxnLst/>
            <a:rect l="l" t="t" r="r" b="b"/>
            <a:pathLst>
              <a:path h="154304">
                <a:moveTo>
                  <a:pt x="0" y="0"/>
                </a:moveTo>
                <a:lnTo>
                  <a:pt x="0" y="153924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72" name="object 2872"/>
          <p:cNvSpPr/>
          <p:nvPr/>
        </p:nvSpPr>
        <p:spPr>
          <a:xfrm>
            <a:off x="9789967" y="3328208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8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73" name="object 2873"/>
          <p:cNvSpPr/>
          <p:nvPr/>
        </p:nvSpPr>
        <p:spPr>
          <a:xfrm>
            <a:off x="9810749" y="3223260"/>
            <a:ext cx="0" cy="105208"/>
          </a:xfrm>
          <a:custGeom>
            <a:avLst/>
            <a:gdLst/>
            <a:ahLst/>
            <a:cxnLst/>
            <a:rect l="l" t="t" r="r" b="b"/>
            <a:pathLst>
              <a:path h="154304">
                <a:moveTo>
                  <a:pt x="0" y="153924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74" name="object 2874"/>
          <p:cNvSpPr/>
          <p:nvPr/>
        </p:nvSpPr>
        <p:spPr>
          <a:xfrm>
            <a:off x="9789967" y="3223259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30480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75" name="object 2875"/>
          <p:cNvSpPr/>
          <p:nvPr/>
        </p:nvSpPr>
        <p:spPr>
          <a:xfrm>
            <a:off x="9789968" y="3118311"/>
            <a:ext cx="0" cy="105208"/>
          </a:xfrm>
          <a:custGeom>
            <a:avLst/>
            <a:gdLst/>
            <a:ahLst/>
            <a:cxnLst/>
            <a:rect l="l" t="t" r="r" b="b"/>
            <a:pathLst>
              <a:path h="154304">
                <a:moveTo>
                  <a:pt x="0" y="0"/>
                </a:moveTo>
                <a:lnTo>
                  <a:pt x="0" y="153924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76" name="object 2876"/>
          <p:cNvSpPr/>
          <p:nvPr/>
        </p:nvSpPr>
        <p:spPr>
          <a:xfrm>
            <a:off x="9789967" y="3223259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8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77" name="object 2877"/>
          <p:cNvSpPr/>
          <p:nvPr/>
        </p:nvSpPr>
        <p:spPr>
          <a:xfrm>
            <a:off x="9810749" y="3118311"/>
            <a:ext cx="0" cy="105208"/>
          </a:xfrm>
          <a:custGeom>
            <a:avLst/>
            <a:gdLst/>
            <a:ahLst/>
            <a:cxnLst/>
            <a:rect l="l" t="t" r="r" b="b"/>
            <a:pathLst>
              <a:path h="154304">
                <a:moveTo>
                  <a:pt x="0" y="153924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78" name="object 2878"/>
          <p:cNvSpPr/>
          <p:nvPr/>
        </p:nvSpPr>
        <p:spPr>
          <a:xfrm>
            <a:off x="9789967" y="3118311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30480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79" name="object 2879"/>
          <p:cNvSpPr/>
          <p:nvPr/>
        </p:nvSpPr>
        <p:spPr>
          <a:xfrm>
            <a:off x="9789968" y="3643053"/>
            <a:ext cx="0" cy="106074"/>
          </a:xfrm>
          <a:custGeom>
            <a:avLst/>
            <a:gdLst/>
            <a:ahLst/>
            <a:cxnLst/>
            <a:rect l="l" t="t" r="r" b="b"/>
            <a:pathLst>
              <a:path h="155575">
                <a:moveTo>
                  <a:pt x="0" y="0"/>
                </a:moveTo>
                <a:lnTo>
                  <a:pt x="0" y="155448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80" name="object 2880"/>
          <p:cNvSpPr/>
          <p:nvPr/>
        </p:nvSpPr>
        <p:spPr>
          <a:xfrm>
            <a:off x="9789967" y="3749039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8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81" name="object 2881"/>
          <p:cNvSpPr/>
          <p:nvPr/>
        </p:nvSpPr>
        <p:spPr>
          <a:xfrm>
            <a:off x="9810749" y="3643053"/>
            <a:ext cx="0" cy="106074"/>
          </a:xfrm>
          <a:custGeom>
            <a:avLst/>
            <a:gdLst/>
            <a:ahLst/>
            <a:cxnLst/>
            <a:rect l="l" t="t" r="r" b="b"/>
            <a:pathLst>
              <a:path h="155575">
                <a:moveTo>
                  <a:pt x="0" y="155448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82" name="object 2882"/>
          <p:cNvSpPr/>
          <p:nvPr/>
        </p:nvSpPr>
        <p:spPr>
          <a:xfrm>
            <a:off x="9789967" y="3643053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30480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83" name="object 2883"/>
          <p:cNvSpPr/>
          <p:nvPr/>
        </p:nvSpPr>
        <p:spPr>
          <a:xfrm>
            <a:off x="9789968" y="4168833"/>
            <a:ext cx="0" cy="106074"/>
          </a:xfrm>
          <a:custGeom>
            <a:avLst/>
            <a:gdLst/>
            <a:ahLst/>
            <a:cxnLst/>
            <a:rect l="l" t="t" r="r" b="b"/>
            <a:pathLst>
              <a:path h="155575">
                <a:moveTo>
                  <a:pt x="0" y="0"/>
                </a:moveTo>
                <a:lnTo>
                  <a:pt x="0" y="155448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84" name="object 2884"/>
          <p:cNvSpPr/>
          <p:nvPr/>
        </p:nvSpPr>
        <p:spPr>
          <a:xfrm>
            <a:off x="9789967" y="4274819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8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85" name="object 2885"/>
          <p:cNvSpPr/>
          <p:nvPr/>
        </p:nvSpPr>
        <p:spPr>
          <a:xfrm>
            <a:off x="9810749" y="4168833"/>
            <a:ext cx="0" cy="106074"/>
          </a:xfrm>
          <a:custGeom>
            <a:avLst/>
            <a:gdLst/>
            <a:ahLst/>
            <a:cxnLst/>
            <a:rect l="l" t="t" r="r" b="b"/>
            <a:pathLst>
              <a:path h="155575">
                <a:moveTo>
                  <a:pt x="0" y="155448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86" name="object 2886"/>
          <p:cNvSpPr/>
          <p:nvPr/>
        </p:nvSpPr>
        <p:spPr>
          <a:xfrm>
            <a:off x="9789967" y="4168833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30480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87" name="object 2887"/>
          <p:cNvSpPr/>
          <p:nvPr/>
        </p:nvSpPr>
        <p:spPr>
          <a:xfrm>
            <a:off x="9789968" y="4063885"/>
            <a:ext cx="0" cy="105208"/>
          </a:xfrm>
          <a:custGeom>
            <a:avLst/>
            <a:gdLst/>
            <a:ahLst/>
            <a:cxnLst/>
            <a:rect l="l" t="t" r="r" b="b"/>
            <a:pathLst>
              <a:path h="154304">
                <a:moveTo>
                  <a:pt x="0" y="0"/>
                </a:moveTo>
                <a:lnTo>
                  <a:pt x="0" y="153924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88" name="object 2888"/>
          <p:cNvSpPr/>
          <p:nvPr/>
        </p:nvSpPr>
        <p:spPr>
          <a:xfrm>
            <a:off x="9789967" y="4168833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8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89" name="object 2889"/>
          <p:cNvSpPr/>
          <p:nvPr/>
        </p:nvSpPr>
        <p:spPr>
          <a:xfrm>
            <a:off x="9810749" y="4063885"/>
            <a:ext cx="0" cy="105208"/>
          </a:xfrm>
          <a:custGeom>
            <a:avLst/>
            <a:gdLst/>
            <a:ahLst/>
            <a:cxnLst/>
            <a:rect l="l" t="t" r="r" b="b"/>
            <a:pathLst>
              <a:path h="154304">
                <a:moveTo>
                  <a:pt x="0" y="153924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90" name="object 2890"/>
          <p:cNvSpPr/>
          <p:nvPr/>
        </p:nvSpPr>
        <p:spPr>
          <a:xfrm>
            <a:off x="9789967" y="4063885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30480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91" name="object 2891"/>
          <p:cNvSpPr/>
          <p:nvPr/>
        </p:nvSpPr>
        <p:spPr>
          <a:xfrm>
            <a:off x="9789968" y="3958937"/>
            <a:ext cx="0" cy="105208"/>
          </a:xfrm>
          <a:custGeom>
            <a:avLst/>
            <a:gdLst/>
            <a:ahLst/>
            <a:cxnLst/>
            <a:rect l="l" t="t" r="r" b="b"/>
            <a:pathLst>
              <a:path h="154304">
                <a:moveTo>
                  <a:pt x="0" y="0"/>
                </a:moveTo>
                <a:lnTo>
                  <a:pt x="0" y="153924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92" name="object 2892"/>
          <p:cNvSpPr/>
          <p:nvPr/>
        </p:nvSpPr>
        <p:spPr>
          <a:xfrm>
            <a:off x="9789967" y="4063885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8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93" name="object 2893"/>
          <p:cNvSpPr/>
          <p:nvPr/>
        </p:nvSpPr>
        <p:spPr>
          <a:xfrm>
            <a:off x="9810749" y="3958937"/>
            <a:ext cx="0" cy="105208"/>
          </a:xfrm>
          <a:custGeom>
            <a:avLst/>
            <a:gdLst/>
            <a:ahLst/>
            <a:cxnLst/>
            <a:rect l="l" t="t" r="r" b="b"/>
            <a:pathLst>
              <a:path h="154304">
                <a:moveTo>
                  <a:pt x="0" y="153924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94" name="object 2894"/>
          <p:cNvSpPr/>
          <p:nvPr/>
        </p:nvSpPr>
        <p:spPr>
          <a:xfrm>
            <a:off x="9789967" y="3958936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30480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95" name="object 2895"/>
          <p:cNvSpPr/>
          <p:nvPr/>
        </p:nvSpPr>
        <p:spPr>
          <a:xfrm>
            <a:off x="9789968" y="3853988"/>
            <a:ext cx="0" cy="105208"/>
          </a:xfrm>
          <a:custGeom>
            <a:avLst/>
            <a:gdLst/>
            <a:ahLst/>
            <a:cxnLst/>
            <a:rect l="l" t="t" r="r" b="b"/>
            <a:pathLst>
              <a:path h="154304">
                <a:moveTo>
                  <a:pt x="0" y="0"/>
                </a:moveTo>
                <a:lnTo>
                  <a:pt x="0" y="153924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96" name="object 2896"/>
          <p:cNvSpPr/>
          <p:nvPr/>
        </p:nvSpPr>
        <p:spPr>
          <a:xfrm>
            <a:off x="9789967" y="3958936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8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97" name="object 2897"/>
          <p:cNvSpPr/>
          <p:nvPr/>
        </p:nvSpPr>
        <p:spPr>
          <a:xfrm>
            <a:off x="9810749" y="3853988"/>
            <a:ext cx="0" cy="105208"/>
          </a:xfrm>
          <a:custGeom>
            <a:avLst/>
            <a:gdLst/>
            <a:ahLst/>
            <a:cxnLst/>
            <a:rect l="l" t="t" r="r" b="b"/>
            <a:pathLst>
              <a:path h="154304">
                <a:moveTo>
                  <a:pt x="0" y="153924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98" name="object 2898"/>
          <p:cNvSpPr/>
          <p:nvPr/>
        </p:nvSpPr>
        <p:spPr>
          <a:xfrm>
            <a:off x="9789967" y="3853988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30480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99" name="object 2899"/>
          <p:cNvSpPr/>
          <p:nvPr/>
        </p:nvSpPr>
        <p:spPr>
          <a:xfrm>
            <a:off x="9789968" y="4694612"/>
            <a:ext cx="0" cy="106074"/>
          </a:xfrm>
          <a:custGeom>
            <a:avLst/>
            <a:gdLst/>
            <a:ahLst/>
            <a:cxnLst/>
            <a:rect l="l" t="t" r="r" b="b"/>
            <a:pathLst>
              <a:path h="155575">
                <a:moveTo>
                  <a:pt x="0" y="0"/>
                </a:moveTo>
                <a:lnTo>
                  <a:pt x="0" y="155448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00" name="object 2900"/>
          <p:cNvSpPr/>
          <p:nvPr/>
        </p:nvSpPr>
        <p:spPr>
          <a:xfrm>
            <a:off x="9789967" y="4800600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8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01" name="object 2901"/>
          <p:cNvSpPr/>
          <p:nvPr/>
        </p:nvSpPr>
        <p:spPr>
          <a:xfrm>
            <a:off x="9810749" y="4694612"/>
            <a:ext cx="0" cy="106074"/>
          </a:xfrm>
          <a:custGeom>
            <a:avLst/>
            <a:gdLst/>
            <a:ahLst/>
            <a:cxnLst/>
            <a:rect l="l" t="t" r="r" b="b"/>
            <a:pathLst>
              <a:path h="155575">
                <a:moveTo>
                  <a:pt x="0" y="155448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02" name="object 2902"/>
          <p:cNvSpPr/>
          <p:nvPr/>
        </p:nvSpPr>
        <p:spPr>
          <a:xfrm>
            <a:off x="9789967" y="4694612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30480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03" name="object 2903"/>
          <p:cNvSpPr/>
          <p:nvPr/>
        </p:nvSpPr>
        <p:spPr>
          <a:xfrm>
            <a:off x="9789968" y="4589664"/>
            <a:ext cx="0" cy="105208"/>
          </a:xfrm>
          <a:custGeom>
            <a:avLst/>
            <a:gdLst/>
            <a:ahLst/>
            <a:cxnLst/>
            <a:rect l="l" t="t" r="r" b="b"/>
            <a:pathLst>
              <a:path h="154304">
                <a:moveTo>
                  <a:pt x="0" y="0"/>
                </a:moveTo>
                <a:lnTo>
                  <a:pt x="0" y="153924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04" name="object 2904"/>
          <p:cNvSpPr/>
          <p:nvPr/>
        </p:nvSpPr>
        <p:spPr>
          <a:xfrm>
            <a:off x="9789967" y="4694612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8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05" name="object 2905"/>
          <p:cNvSpPr/>
          <p:nvPr/>
        </p:nvSpPr>
        <p:spPr>
          <a:xfrm>
            <a:off x="9810749" y="4589664"/>
            <a:ext cx="0" cy="105208"/>
          </a:xfrm>
          <a:custGeom>
            <a:avLst/>
            <a:gdLst/>
            <a:ahLst/>
            <a:cxnLst/>
            <a:rect l="l" t="t" r="r" b="b"/>
            <a:pathLst>
              <a:path h="154304">
                <a:moveTo>
                  <a:pt x="0" y="153924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06" name="object 2906"/>
          <p:cNvSpPr/>
          <p:nvPr/>
        </p:nvSpPr>
        <p:spPr>
          <a:xfrm>
            <a:off x="9789967" y="4589664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30480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07" name="object 2907"/>
          <p:cNvSpPr/>
          <p:nvPr/>
        </p:nvSpPr>
        <p:spPr>
          <a:xfrm>
            <a:off x="9789968" y="4484716"/>
            <a:ext cx="0" cy="105208"/>
          </a:xfrm>
          <a:custGeom>
            <a:avLst/>
            <a:gdLst/>
            <a:ahLst/>
            <a:cxnLst/>
            <a:rect l="l" t="t" r="r" b="b"/>
            <a:pathLst>
              <a:path h="154304">
                <a:moveTo>
                  <a:pt x="0" y="0"/>
                </a:moveTo>
                <a:lnTo>
                  <a:pt x="0" y="153923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08" name="object 2908"/>
          <p:cNvSpPr/>
          <p:nvPr/>
        </p:nvSpPr>
        <p:spPr>
          <a:xfrm>
            <a:off x="9789967" y="4589664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8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09" name="object 2909"/>
          <p:cNvSpPr/>
          <p:nvPr/>
        </p:nvSpPr>
        <p:spPr>
          <a:xfrm>
            <a:off x="9810749" y="4484716"/>
            <a:ext cx="0" cy="105208"/>
          </a:xfrm>
          <a:custGeom>
            <a:avLst/>
            <a:gdLst/>
            <a:ahLst/>
            <a:cxnLst/>
            <a:rect l="l" t="t" r="r" b="b"/>
            <a:pathLst>
              <a:path h="154304">
                <a:moveTo>
                  <a:pt x="0" y="153923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10" name="object 2910"/>
          <p:cNvSpPr/>
          <p:nvPr/>
        </p:nvSpPr>
        <p:spPr>
          <a:xfrm>
            <a:off x="9789967" y="4484716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30480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11" name="object 2911"/>
          <p:cNvSpPr/>
          <p:nvPr/>
        </p:nvSpPr>
        <p:spPr>
          <a:xfrm>
            <a:off x="9789968" y="4379768"/>
            <a:ext cx="0" cy="105208"/>
          </a:xfrm>
          <a:custGeom>
            <a:avLst/>
            <a:gdLst/>
            <a:ahLst/>
            <a:cxnLst/>
            <a:rect l="l" t="t" r="r" b="b"/>
            <a:pathLst>
              <a:path h="154304">
                <a:moveTo>
                  <a:pt x="0" y="0"/>
                </a:moveTo>
                <a:lnTo>
                  <a:pt x="0" y="153924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12" name="object 2912"/>
          <p:cNvSpPr/>
          <p:nvPr/>
        </p:nvSpPr>
        <p:spPr>
          <a:xfrm>
            <a:off x="9789967" y="4484716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8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13" name="object 2913"/>
          <p:cNvSpPr/>
          <p:nvPr/>
        </p:nvSpPr>
        <p:spPr>
          <a:xfrm>
            <a:off x="9810749" y="4379768"/>
            <a:ext cx="0" cy="105208"/>
          </a:xfrm>
          <a:custGeom>
            <a:avLst/>
            <a:gdLst/>
            <a:ahLst/>
            <a:cxnLst/>
            <a:rect l="l" t="t" r="r" b="b"/>
            <a:pathLst>
              <a:path h="154304">
                <a:moveTo>
                  <a:pt x="0" y="153924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14" name="object 2914"/>
          <p:cNvSpPr/>
          <p:nvPr/>
        </p:nvSpPr>
        <p:spPr>
          <a:xfrm>
            <a:off x="9789967" y="4379768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30480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15" name="object 2915"/>
          <p:cNvSpPr/>
          <p:nvPr/>
        </p:nvSpPr>
        <p:spPr>
          <a:xfrm>
            <a:off x="9789968" y="4274820"/>
            <a:ext cx="0" cy="105208"/>
          </a:xfrm>
          <a:custGeom>
            <a:avLst/>
            <a:gdLst/>
            <a:ahLst/>
            <a:cxnLst/>
            <a:rect l="l" t="t" r="r" b="b"/>
            <a:pathLst>
              <a:path h="154304">
                <a:moveTo>
                  <a:pt x="0" y="0"/>
                </a:moveTo>
                <a:lnTo>
                  <a:pt x="0" y="153924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16" name="object 2916"/>
          <p:cNvSpPr/>
          <p:nvPr/>
        </p:nvSpPr>
        <p:spPr>
          <a:xfrm>
            <a:off x="9789967" y="4379768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8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17" name="object 2917"/>
          <p:cNvSpPr/>
          <p:nvPr/>
        </p:nvSpPr>
        <p:spPr>
          <a:xfrm>
            <a:off x="9810749" y="4274820"/>
            <a:ext cx="0" cy="105208"/>
          </a:xfrm>
          <a:custGeom>
            <a:avLst/>
            <a:gdLst/>
            <a:ahLst/>
            <a:cxnLst/>
            <a:rect l="l" t="t" r="r" b="b"/>
            <a:pathLst>
              <a:path h="154304">
                <a:moveTo>
                  <a:pt x="0" y="153924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18" name="object 2918"/>
          <p:cNvSpPr/>
          <p:nvPr/>
        </p:nvSpPr>
        <p:spPr>
          <a:xfrm>
            <a:off x="9789967" y="4274819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30480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19" name="object 2919"/>
          <p:cNvSpPr/>
          <p:nvPr/>
        </p:nvSpPr>
        <p:spPr>
          <a:xfrm>
            <a:off x="8793480" y="2378478"/>
            <a:ext cx="0" cy="20782"/>
          </a:xfrm>
          <a:custGeom>
            <a:avLst/>
            <a:gdLst/>
            <a:ahLst/>
            <a:cxnLst/>
            <a:rect l="l" t="t" r="r" b="b"/>
            <a:pathLst>
              <a:path h="30479">
                <a:moveTo>
                  <a:pt x="0" y="0"/>
                </a:moveTo>
                <a:lnTo>
                  <a:pt x="0" y="304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20" name="object 2920"/>
          <p:cNvSpPr/>
          <p:nvPr/>
        </p:nvSpPr>
        <p:spPr>
          <a:xfrm>
            <a:off x="8788284" y="2378478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21" name="object 2921"/>
          <p:cNvSpPr/>
          <p:nvPr/>
        </p:nvSpPr>
        <p:spPr>
          <a:xfrm>
            <a:off x="8788284" y="2378478"/>
            <a:ext cx="0" cy="20782"/>
          </a:xfrm>
          <a:custGeom>
            <a:avLst/>
            <a:gdLst/>
            <a:ahLst/>
            <a:cxnLst/>
            <a:rect l="l" t="t" r="r" b="b"/>
            <a:pathLst>
              <a:path h="30479">
                <a:moveTo>
                  <a:pt x="0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22" name="object 2922"/>
          <p:cNvSpPr/>
          <p:nvPr/>
        </p:nvSpPr>
        <p:spPr>
          <a:xfrm>
            <a:off x="8788284" y="2399260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76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23" name="object 2923"/>
          <p:cNvSpPr/>
          <p:nvPr/>
        </p:nvSpPr>
        <p:spPr>
          <a:xfrm>
            <a:off x="8907779" y="2378478"/>
            <a:ext cx="0" cy="20782"/>
          </a:xfrm>
          <a:custGeom>
            <a:avLst/>
            <a:gdLst/>
            <a:ahLst/>
            <a:cxnLst/>
            <a:rect l="l" t="t" r="r" b="b"/>
            <a:pathLst>
              <a:path h="30479">
                <a:moveTo>
                  <a:pt x="0" y="0"/>
                </a:moveTo>
                <a:lnTo>
                  <a:pt x="0" y="304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24" name="object 2924"/>
          <p:cNvSpPr/>
          <p:nvPr/>
        </p:nvSpPr>
        <p:spPr>
          <a:xfrm>
            <a:off x="8902583" y="2378478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25" name="object 2925"/>
          <p:cNvSpPr/>
          <p:nvPr/>
        </p:nvSpPr>
        <p:spPr>
          <a:xfrm>
            <a:off x="8902583" y="2378478"/>
            <a:ext cx="0" cy="20782"/>
          </a:xfrm>
          <a:custGeom>
            <a:avLst/>
            <a:gdLst/>
            <a:ahLst/>
            <a:cxnLst/>
            <a:rect l="l" t="t" r="r" b="b"/>
            <a:pathLst>
              <a:path h="30479">
                <a:moveTo>
                  <a:pt x="0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26" name="object 2926"/>
          <p:cNvSpPr/>
          <p:nvPr/>
        </p:nvSpPr>
        <p:spPr>
          <a:xfrm>
            <a:off x="8902584" y="2399260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76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27" name="object 2927"/>
          <p:cNvSpPr/>
          <p:nvPr/>
        </p:nvSpPr>
        <p:spPr>
          <a:xfrm>
            <a:off x="8793480" y="2269374"/>
            <a:ext cx="0" cy="46759"/>
          </a:xfrm>
          <a:custGeom>
            <a:avLst/>
            <a:gdLst/>
            <a:ahLst/>
            <a:cxnLst/>
            <a:rect l="l" t="t" r="r" b="b"/>
            <a:pathLst>
              <a:path h="68579">
                <a:moveTo>
                  <a:pt x="0" y="6857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28" name="object 2928"/>
          <p:cNvSpPr/>
          <p:nvPr/>
        </p:nvSpPr>
        <p:spPr>
          <a:xfrm>
            <a:off x="8793478" y="2378478"/>
            <a:ext cx="433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609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29" name="object 2929"/>
          <p:cNvSpPr/>
          <p:nvPr/>
        </p:nvSpPr>
        <p:spPr>
          <a:xfrm>
            <a:off x="8797635" y="2269374"/>
            <a:ext cx="0" cy="46759"/>
          </a:xfrm>
          <a:custGeom>
            <a:avLst/>
            <a:gdLst/>
            <a:ahLst/>
            <a:cxnLst/>
            <a:rect l="l" t="t" r="r" b="b"/>
            <a:pathLst>
              <a:path h="68579">
                <a:moveTo>
                  <a:pt x="0" y="0"/>
                </a:moveTo>
                <a:lnTo>
                  <a:pt x="0" y="685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30" name="object 2930"/>
          <p:cNvSpPr/>
          <p:nvPr/>
        </p:nvSpPr>
        <p:spPr>
          <a:xfrm>
            <a:off x="8793480" y="2269374"/>
            <a:ext cx="433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31" name="object 2931"/>
          <p:cNvSpPr/>
          <p:nvPr/>
        </p:nvSpPr>
        <p:spPr>
          <a:xfrm>
            <a:off x="8793478" y="2378478"/>
            <a:ext cx="433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609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32" name="object 2932"/>
          <p:cNvSpPr/>
          <p:nvPr/>
        </p:nvSpPr>
        <p:spPr>
          <a:xfrm>
            <a:off x="8797635" y="2269374"/>
            <a:ext cx="0" cy="46759"/>
          </a:xfrm>
          <a:custGeom>
            <a:avLst/>
            <a:gdLst/>
            <a:ahLst/>
            <a:cxnLst/>
            <a:rect l="l" t="t" r="r" b="b"/>
            <a:pathLst>
              <a:path h="68579">
                <a:moveTo>
                  <a:pt x="0" y="0"/>
                </a:moveTo>
                <a:lnTo>
                  <a:pt x="0" y="685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33" name="object 2933"/>
          <p:cNvSpPr/>
          <p:nvPr/>
        </p:nvSpPr>
        <p:spPr>
          <a:xfrm>
            <a:off x="8793480" y="2269374"/>
            <a:ext cx="433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34" name="object 2934"/>
          <p:cNvSpPr/>
          <p:nvPr/>
        </p:nvSpPr>
        <p:spPr>
          <a:xfrm>
            <a:off x="8793480" y="2269374"/>
            <a:ext cx="0" cy="46759"/>
          </a:xfrm>
          <a:custGeom>
            <a:avLst/>
            <a:gdLst/>
            <a:ahLst/>
            <a:cxnLst/>
            <a:rect l="l" t="t" r="r" b="b"/>
            <a:pathLst>
              <a:path h="68579">
                <a:moveTo>
                  <a:pt x="0" y="6857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35" name="object 2935"/>
          <p:cNvSpPr/>
          <p:nvPr/>
        </p:nvSpPr>
        <p:spPr>
          <a:xfrm>
            <a:off x="8793480" y="2269374"/>
            <a:ext cx="28142" cy="4330"/>
          </a:xfrm>
          <a:custGeom>
            <a:avLst/>
            <a:gdLst/>
            <a:ahLst/>
            <a:cxnLst/>
            <a:rect l="l" t="t" r="r" b="b"/>
            <a:pathLst>
              <a:path w="41275" h="6350">
                <a:moveTo>
                  <a:pt x="0" y="0"/>
                </a:moveTo>
                <a:lnTo>
                  <a:pt x="41148" y="609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36" name="object 2936"/>
          <p:cNvSpPr/>
          <p:nvPr/>
        </p:nvSpPr>
        <p:spPr>
          <a:xfrm>
            <a:off x="8821535" y="2273530"/>
            <a:ext cx="27276" cy="11690"/>
          </a:xfrm>
          <a:custGeom>
            <a:avLst/>
            <a:gdLst/>
            <a:ahLst/>
            <a:cxnLst/>
            <a:rect l="l" t="t" r="r" b="b"/>
            <a:pathLst>
              <a:path w="40004" h="17145">
                <a:moveTo>
                  <a:pt x="0" y="0"/>
                </a:moveTo>
                <a:lnTo>
                  <a:pt x="39624" y="1676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37" name="object 2937"/>
          <p:cNvSpPr/>
          <p:nvPr/>
        </p:nvSpPr>
        <p:spPr>
          <a:xfrm>
            <a:off x="8848551" y="2284961"/>
            <a:ext cx="22947" cy="17750"/>
          </a:xfrm>
          <a:custGeom>
            <a:avLst/>
            <a:gdLst/>
            <a:ahLst/>
            <a:cxnLst/>
            <a:rect l="l" t="t" r="r" b="b"/>
            <a:pathLst>
              <a:path w="33654" h="26035">
                <a:moveTo>
                  <a:pt x="0" y="0"/>
                </a:moveTo>
                <a:lnTo>
                  <a:pt x="33528" y="2590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38" name="object 2938"/>
          <p:cNvSpPr/>
          <p:nvPr/>
        </p:nvSpPr>
        <p:spPr>
          <a:xfrm>
            <a:off x="8871412" y="2302626"/>
            <a:ext cx="16885" cy="22947"/>
          </a:xfrm>
          <a:custGeom>
            <a:avLst/>
            <a:gdLst/>
            <a:ahLst/>
            <a:cxnLst/>
            <a:rect l="l" t="t" r="r" b="b"/>
            <a:pathLst>
              <a:path w="24765" h="33654">
                <a:moveTo>
                  <a:pt x="0" y="0"/>
                </a:moveTo>
                <a:lnTo>
                  <a:pt x="24384" y="335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39" name="object 2939"/>
          <p:cNvSpPr/>
          <p:nvPr/>
        </p:nvSpPr>
        <p:spPr>
          <a:xfrm>
            <a:off x="8888036" y="2325485"/>
            <a:ext cx="11690" cy="27276"/>
          </a:xfrm>
          <a:custGeom>
            <a:avLst/>
            <a:gdLst/>
            <a:ahLst/>
            <a:cxnLst/>
            <a:rect l="l" t="t" r="r" b="b"/>
            <a:pathLst>
              <a:path w="17145" h="40004">
                <a:moveTo>
                  <a:pt x="0" y="0"/>
                </a:moveTo>
                <a:lnTo>
                  <a:pt x="16764" y="396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40" name="object 2940"/>
          <p:cNvSpPr/>
          <p:nvPr/>
        </p:nvSpPr>
        <p:spPr>
          <a:xfrm>
            <a:off x="8899466" y="2352502"/>
            <a:ext cx="3464" cy="28142"/>
          </a:xfrm>
          <a:custGeom>
            <a:avLst/>
            <a:gdLst/>
            <a:ahLst/>
            <a:cxnLst/>
            <a:rect l="l" t="t" r="r" b="b"/>
            <a:pathLst>
              <a:path w="5079" h="41275">
                <a:moveTo>
                  <a:pt x="0" y="0"/>
                </a:moveTo>
                <a:lnTo>
                  <a:pt x="4572" y="411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41" name="object 2941"/>
          <p:cNvSpPr/>
          <p:nvPr/>
        </p:nvSpPr>
        <p:spPr>
          <a:xfrm>
            <a:off x="8902583" y="2378479"/>
            <a:ext cx="0" cy="5195"/>
          </a:xfrm>
          <a:custGeom>
            <a:avLst/>
            <a:gdLst/>
            <a:ahLst/>
            <a:cxnLst/>
            <a:rect l="l" t="t" r="r" b="b"/>
            <a:pathLst>
              <a:path h="7620">
                <a:moveTo>
                  <a:pt x="0" y="0"/>
                </a:moveTo>
                <a:lnTo>
                  <a:pt x="0" y="76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42" name="object 2942"/>
          <p:cNvSpPr/>
          <p:nvPr/>
        </p:nvSpPr>
        <p:spPr>
          <a:xfrm>
            <a:off x="7863492" y="1592926"/>
            <a:ext cx="50223" cy="0"/>
          </a:xfrm>
          <a:custGeom>
            <a:avLst/>
            <a:gdLst/>
            <a:ahLst/>
            <a:cxnLst/>
            <a:rect l="l" t="t" r="r" b="b"/>
            <a:pathLst>
              <a:path w="73659">
                <a:moveTo>
                  <a:pt x="0" y="0"/>
                </a:moveTo>
                <a:lnTo>
                  <a:pt x="73152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43" name="object 2943"/>
          <p:cNvSpPr/>
          <p:nvPr/>
        </p:nvSpPr>
        <p:spPr>
          <a:xfrm>
            <a:off x="7863492" y="1530580"/>
            <a:ext cx="50223" cy="0"/>
          </a:xfrm>
          <a:custGeom>
            <a:avLst/>
            <a:gdLst/>
            <a:ahLst/>
            <a:cxnLst/>
            <a:rect l="l" t="t" r="r" b="b"/>
            <a:pathLst>
              <a:path w="73659">
                <a:moveTo>
                  <a:pt x="73151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44" name="object 2944"/>
          <p:cNvSpPr/>
          <p:nvPr/>
        </p:nvSpPr>
        <p:spPr>
          <a:xfrm>
            <a:off x="7863492" y="1530580"/>
            <a:ext cx="0" cy="62345"/>
          </a:xfrm>
          <a:custGeom>
            <a:avLst/>
            <a:gdLst/>
            <a:ahLst/>
            <a:cxnLst/>
            <a:rect l="l" t="t" r="r" b="b"/>
            <a:pathLst>
              <a:path h="91439">
                <a:moveTo>
                  <a:pt x="0" y="0"/>
                </a:moveTo>
                <a:lnTo>
                  <a:pt x="0" y="9144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45" name="object 2945"/>
          <p:cNvSpPr/>
          <p:nvPr/>
        </p:nvSpPr>
        <p:spPr>
          <a:xfrm>
            <a:off x="7863492" y="2529146"/>
            <a:ext cx="0" cy="50223"/>
          </a:xfrm>
          <a:custGeom>
            <a:avLst/>
            <a:gdLst/>
            <a:ahLst/>
            <a:cxnLst/>
            <a:rect l="l" t="t" r="r" b="b"/>
            <a:pathLst>
              <a:path h="73660">
                <a:moveTo>
                  <a:pt x="0" y="0"/>
                </a:moveTo>
                <a:lnTo>
                  <a:pt x="0" y="73152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46" name="object 2946"/>
          <p:cNvSpPr/>
          <p:nvPr/>
        </p:nvSpPr>
        <p:spPr>
          <a:xfrm>
            <a:off x="7863492" y="2529147"/>
            <a:ext cx="50223" cy="0"/>
          </a:xfrm>
          <a:custGeom>
            <a:avLst/>
            <a:gdLst/>
            <a:ahLst/>
            <a:cxnLst/>
            <a:rect l="l" t="t" r="r" b="b"/>
            <a:pathLst>
              <a:path w="73659">
                <a:moveTo>
                  <a:pt x="73151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47" name="object 2947"/>
          <p:cNvSpPr/>
          <p:nvPr/>
        </p:nvSpPr>
        <p:spPr>
          <a:xfrm>
            <a:off x="7863492" y="2579023"/>
            <a:ext cx="50223" cy="0"/>
          </a:xfrm>
          <a:custGeom>
            <a:avLst/>
            <a:gdLst/>
            <a:ahLst/>
            <a:cxnLst/>
            <a:rect l="l" t="t" r="r" b="b"/>
            <a:pathLst>
              <a:path w="73659">
                <a:moveTo>
                  <a:pt x="0" y="0"/>
                </a:moveTo>
                <a:lnTo>
                  <a:pt x="7315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48" name="object 2948"/>
          <p:cNvSpPr/>
          <p:nvPr/>
        </p:nvSpPr>
        <p:spPr>
          <a:xfrm>
            <a:off x="7913369" y="2592531"/>
            <a:ext cx="12556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49" name="object 2949"/>
          <p:cNvSpPr/>
          <p:nvPr/>
        </p:nvSpPr>
        <p:spPr>
          <a:xfrm>
            <a:off x="7863492" y="2592531"/>
            <a:ext cx="50223" cy="0"/>
          </a:xfrm>
          <a:custGeom>
            <a:avLst/>
            <a:gdLst/>
            <a:ahLst/>
            <a:cxnLst/>
            <a:rect l="l" t="t" r="r" b="b"/>
            <a:pathLst>
              <a:path w="73659">
                <a:moveTo>
                  <a:pt x="0" y="0"/>
                </a:moveTo>
                <a:lnTo>
                  <a:pt x="7315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50" name="object 2950"/>
          <p:cNvSpPr/>
          <p:nvPr/>
        </p:nvSpPr>
        <p:spPr>
          <a:xfrm>
            <a:off x="7863493" y="2966605"/>
            <a:ext cx="62345" cy="0"/>
          </a:xfrm>
          <a:custGeom>
            <a:avLst/>
            <a:gdLst/>
            <a:ahLst/>
            <a:cxnLst/>
            <a:rect l="l" t="t" r="r" b="b"/>
            <a:pathLst>
              <a:path w="91440">
                <a:moveTo>
                  <a:pt x="0" y="0"/>
                </a:moveTo>
                <a:lnTo>
                  <a:pt x="91440" y="0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51" name="object 2951"/>
          <p:cNvSpPr/>
          <p:nvPr/>
        </p:nvSpPr>
        <p:spPr>
          <a:xfrm>
            <a:off x="7925838" y="2904259"/>
            <a:ext cx="0" cy="62345"/>
          </a:xfrm>
          <a:custGeom>
            <a:avLst/>
            <a:gdLst/>
            <a:ahLst/>
            <a:cxnLst/>
            <a:rect l="l" t="t" r="r" b="b"/>
            <a:pathLst>
              <a:path h="91439">
                <a:moveTo>
                  <a:pt x="0" y="91439"/>
                </a:moveTo>
                <a:lnTo>
                  <a:pt x="0" y="0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52" name="object 2952"/>
          <p:cNvSpPr/>
          <p:nvPr/>
        </p:nvSpPr>
        <p:spPr>
          <a:xfrm>
            <a:off x="7863493" y="2904258"/>
            <a:ext cx="62345" cy="0"/>
          </a:xfrm>
          <a:custGeom>
            <a:avLst/>
            <a:gdLst/>
            <a:ahLst/>
            <a:cxnLst/>
            <a:rect l="l" t="t" r="r" b="b"/>
            <a:pathLst>
              <a:path w="91440">
                <a:moveTo>
                  <a:pt x="91440" y="0"/>
                </a:moveTo>
                <a:lnTo>
                  <a:pt x="0" y="0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53" name="object 2953"/>
          <p:cNvSpPr/>
          <p:nvPr/>
        </p:nvSpPr>
        <p:spPr>
          <a:xfrm>
            <a:off x="7863492" y="2904259"/>
            <a:ext cx="0" cy="62345"/>
          </a:xfrm>
          <a:custGeom>
            <a:avLst/>
            <a:gdLst/>
            <a:ahLst/>
            <a:cxnLst/>
            <a:rect l="l" t="t" r="r" b="b"/>
            <a:pathLst>
              <a:path h="91439">
                <a:moveTo>
                  <a:pt x="0" y="0"/>
                </a:moveTo>
                <a:lnTo>
                  <a:pt x="0" y="91440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54" name="object 2954"/>
          <p:cNvSpPr/>
          <p:nvPr/>
        </p:nvSpPr>
        <p:spPr>
          <a:xfrm>
            <a:off x="8470323" y="1798666"/>
            <a:ext cx="20782" cy="0"/>
          </a:xfrm>
          <a:custGeom>
            <a:avLst/>
            <a:gdLst/>
            <a:ahLst/>
            <a:cxnLst/>
            <a:rect l="l" t="t" r="r" b="b"/>
            <a:pathLst>
              <a:path w="30479">
                <a:moveTo>
                  <a:pt x="0" y="0"/>
                </a:moveTo>
                <a:lnTo>
                  <a:pt x="3048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55" name="object 2955"/>
          <p:cNvSpPr/>
          <p:nvPr/>
        </p:nvSpPr>
        <p:spPr>
          <a:xfrm>
            <a:off x="8470323" y="1794509"/>
            <a:ext cx="0" cy="9525"/>
          </a:xfrm>
          <a:custGeom>
            <a:avLst/>
            <a:gdLst/>
            <a:ahLst/>
            <a:cxnLst/>
            <a:rect l="l" t="t" r="r" b="b"/>
            <a:pathLst>
              <a:path h="13969">
                <a:moveTo>
                  <a:pt x="0" y="0"/>
                </a:moveTo>
                <a:lnTo>
                  <a:pt x="0" y="1371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56" name="object 2956"/>
          <p:cNvSpPr/>
          <p:nvPr/>
        </p:nvSpPr>
        <p:spPr>
          <a:xfrm>
            <a:off x="8470323" y="1803862"/>
            <a:ext cx="20782" cy="0"/>
          </a:xfrm>
          <a:custGeom>
            <a:avLst/>
            <a:gdLst/>
            <a:ahLst/>
            <a:cxnLst/>
            <a:rect l="l" t="t" r="r" b="b"/>
            <a:pathLst>
              <a:path w="30479">
                <a:moveTo>
                  <a:pt x="3047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57" name="object 2957"/>
          <p:cNvSpPr/>
          <p:nvPr/>
        </p:nvSpPr>
        <p:spPr>
          <a:xfrm>
            <a:off x="8491104" y="1798667"/>
            <a:ext cx="0" cy="5195"/>
          </a:xfrm>
          <a:custGeom>
            <a:avLst/>
            <a:gdLst/>
            <a:ahLst/>
            <a:cxnLst/>
            <a:rect l="l" t="t" r="r" b="b"/>
            <a:pathLst>
              <a:path h="7619">
                <a:moveTo>
                  <a:pt x="0" y="0"/>
                </a:moveTo>
                <a:lnTo>
                  <a:pt x="0" y="76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58" name="object 2958"/>
          <p:cNvSpPr/>
          <p:nvPr/>
        </p:nvSpPr>
        <p:spPr>
          <a:xfrm>
            <a:off x="8470323" y="1699953"/>
            <a:ext cx="20782" cy="0"/>
          </a:xfrm>
          <a:custGeom>
            <a:avLst/>
            <a:gdLst/>
            <a:ahLst/>
            <a:cxnLst/>
            <a:rect l="l" t="t" r="r" b="b"/>
            <a:pathLst>
              <a:path w="30479">
                <a:moveTo>
                  <a:pt x="0" y="0"/>
                </a:moveTo>
                <a:lnTo>
                  <a:pt x="3048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59" name="object 2959"/>
          <p:cNvSpPr/>
          <p:nvPr/>
        </p:nvSpPr>
        <p:spPr>
          <a:xfrm>
            <a:off x="8470323" y="1699953"/>
            <a:ext cx="0" cy="5195"/>
          </a:xfrm>
          <a:custGeom>
            <a:avLst/>
            <a:gdLst/>
            <a:ahLst/>
            <a:cxnLst/>
            <a:rect l="l" t="t" r="r" b="b"/>
            <a:pathLst>
              <a:path h="7619">
                <a:moveTo>
                  <a:pt x="0" y="76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60" name="object 2960"/>
          <p:cNvSpPr/>
          <p:nvPr/>
        </p:nvSpPr>
        <p:spPr>
          <a:xfrm>
            <a:off x="8470323" y="1705148"/>
            <a:ext cx="20782" cy="0"/>
          </a:xfrm>
          <a:custGeom>
            <a:avLst/>
            <a:gdLst/>
            <a:ahLst/>
            <a:cxnLst/>
            <a:rect l="l" t="t" r="r" b="b"/>
            <a:pathLst>
              <a:path w="30479">
                <a:moveTo>
                  <a:pt x="3047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61" name="object 2961"/>
          <p:cNvSpPr/>
          <p:nvPr/>
        </p:nvSpPr>
        <p:spPr>
          <a:xfrm>
            <a:off x="8491104" y="1699953"/>
            <a:ext cx="0" cy="5195"/>
          </a:xfrm>
          <a:custGeom>
            <a:avLst/>
            <a:gdLst/>
            <a:ahLst/>
            <a:cxnLst/>
            <a:rect l="l" t="t" r="r" b="b"/>
            <a:pathLst>
              <a:path h="7619">
                <a:moveTo>
                  <a:pt x="0" y="0"/>
                </a:moveTo>
                <a:lnTo>
                  <a:pt x="0" y="76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62" name="object 2962"/>
          <p:cNvSpPr/>
          <p:nvPr/>
        </p:nvSpPr>
        <p:spPr>
          <a:xfrm>
            <a:off x="8376805" y="1798666"/>
            <a:ext cx="93518" cy="0"/>
          </a:xfrm>
          <a:custGeom>
            <a:avLst/>
            <a:gdLst/>
            <a:ahLst/>
            <a:cxnLst/>
            <a:rect l="l" t="t" r="r" b="b"/>
            <a:pathLst>
              <a:path w="137159">
                <a:moveTo>
                  <a:pt x="13715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63" name="object 2963"/>
          <p:cNvSpPr/>
          <p:nvPr/>
        </p:nvSpPr>
        <p:spPr>
          <a:xfrm>
            <a:off x="8376805" y="1794510"/>
            <a:ext cx="93518" cy="0"/>
          </a:xfrm>
          <a:custGeom>
            <a:avLst/>
            <a:gdLst/>
            <a:ahLst/>
            <a:cxnLst/>
            <a:rect l="l" t="t" r="r" b="b"/>
            <a:pathLst>
              <a:path w="137159">
                <a:moveTo>
                  <a:pt x="0" y="0"/>
                </a:moveTo>
                <a:lnTo>
                  <a:pt x="13716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64" name="object 2964"/>
          <p:cNvSpPr/>
          <p:nvPr/>
        </p:nvSpPr>
        <p:spPr>
          <a:xfrm>
            <a:off x="8376805" y="1794510"/>
            <a:ext cx="0" cy="4330"/>
          </a:xfrm>
          <a:custGeom>
            <a:avLst/>
            <a:gdLst/>
            <a:ahLst/>
            <a:cxnLst/>
            <a:rect l="l" t="t" r="r" b="b"/>
            <a:pathLst>
              <a:path h="6350">
                <a:moveTo>
                  <a:pt x="-1524" y="3048"/>
                </a:moveTo>
                <a:lnTo>
                  <a:pt x="1524" y="3048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65" name="object 2965"/>
          <p:cNvSpPr/>
          <p:nvPr/>
        </p:nvSpPr>
        <p:spPr>
          <a:xfrm>
            <a:off x="8376805" y="1794510"/>
            <a:ext cx="93518" cy="0"/>
          </a:xfrm>
          <a:custGeom>
            <a:avLst/>
            <a:gdLst/>
            <a:ahLst/>
            <a:cxnLst/>
            <a:rect l="l" t="t" r="r" b="b"/>
            <a:pathLst>
              <a:path w="137159">
                <a:moveTo>
                  <a:pt x="0" y="0"/>
                </a:moveTo>
                <a:lnTo>
                  <a:pt x="13716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66" name="object 2966"/>
          <p:cNvSpPr/>
          <p:nvPr/>
        </p:nvSpPr>
        <p:spPr>
          <a:xfrm>
            <a:off x="8376805" y="1794510"/>
            <a:ext cx="0" cy="4330"/>
          </a:xfrm>
          <a:custGeom>
            <a:avLst/>
            <a:gdLst/>
            <a:ahLst/>
            <a:cxnLst/>
            <a:rect l="l" t="t" r="r" b="b"/>
            <a:pathLst>
              <a:path h="6350">
                <a:moveTo>
                  <a:pt x="-1524" y="3048"/>
                </a:moveTo>
                <a:lnTo>
                  <a:pt x="1524" y="3048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67" name="object 2967"/>
          <p:cNvSpPr/>
          <p:nvPr/>
        </p:nvSpPr>
        <p:spPr>
          <a:xfrm>
            <a:off x="8376805" y="1798666"/>
            <a:ext cx="93518" cy="0"/>
          </a:xfrm>
          <a:custGeom>
            <a:avLst/>
            <a:gdLst/>
            <a:ahLst/>
            <a:cxnLst/>
            <a:rect l="l" t="t" r="r" b="b"/>
            <a:pathLst>
              <a:path w="137159">
                <a:moveTo>
                  <a:pt x="13715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68" name="object 2968"/>
          <p:cNvSpPr/>
          <p:nvPr/>
        </p:nvSpPr>
        <p:spPr>
          <a:xfrm>
            <a:off x="8376804" y="1773728"/>
            <a:ext cx="3464" cy="25111"/>
          </a:xfrm>
          <a:custGeom>
            <a:avLst/>
            <a:gdLst/>
            <a:ahLst/>
            <a:cxnLst/>
            <a:rect l="l" t="t" r="r" b="b"/>
            <a:pathLst>
              <a:path w="5079" h="36830">
                <a:moveTo>
                  <a:pt x="0" y="36575"/>
                </a:moveTo>
                <a:lnTo>
                  <a:pt x="4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69" name="object 2969"/>
          <p:cNvSpPr/>
          <p:nvPr/>
        </p:nvSpPr>
        <p:spPr>
          <a:xfrm>
            <a:off x="8379920" y="1750868"/>
            <a:ext cx="10391" cy="22947"/>
          </a:xfrm>
          <a:custGeom>
            <a:avLst/>
            <a:gdLst/>
            <a:ahLst/>
            <a:cxnLst/>
            <a:rect l="l" t="t" r="r" b="b"/>
            <a:pathLst>
              <a:path w="15240" h="33655">
                <a:moveTo>
                  <a:pt x="0" y="33527"/>
                </a:moveTo>
                <a:lnTo>
                  <a:pt x="1524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70" name="object 2970"/>
          <p:cNvSpPr/>
          <p:nvPr/>
        </p:nvSpPr>
        <p:spPr>
          <a:xfrm>
            <a:off x="8390313" y="1731125"/>
            <a:ext cx="14720" cy="19915"/>
          </a:xfrm>
          <a:custGeom>
            <a:avLst/>
            <a:gdLst/>
            <a:ahLst/>
            <a:cxnLst/>
            <a:rect l="l" t="t" r="r" b="b"/>
            <a:pathLst>
              <a:path w="21590" h="29210">
                <a:moveTo>
                  <a:pt x="0" y="28955"/>
                </a:moveTo>
                <a:lnTo>
                  <a:pt x="2133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71" name="object 2971"/>
          <p:cNvSpPr/>
          <p:nvPr/>
        </p:nvSpPr>
        <p:spPr>
          <a:xfrm>
            <a:off x="8404860" y="1716578"/>
            <a:ext cx="19915" cy="14720"/>
          </a:xfrm>
          <a:custGeom>
            <a:avLst/>
            <a:gdLst/>
            <a:ahLst/>
            <a:cxnLst/>
            <a:rect l="l" t="t" r="r" b="b"/>
            <a:pathLst>
              <a:path w="29209" h="21589">
                <a:moveTo>
                  <a:pt x="0" y="21335"/>
                </a:moveTo>
                <a:lnTo>
                  <a:pt x="2895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72" name="object 2972"/>
          <p:cNvSpPr/>
          <p:nvPr/>
        </p:nvSpPr>
        <p:spPr>
          <a:xfrm>
            <a:off x="8424602" y="1707226"/>
            <a:ext cx="24245" cy="9525"/>
          </a:xfrm>
          <a:custGeom>
            <a:avLst/>
            <a:gdLst/>
            <a:ahLst/>
            <a:cxnLst/>
            <a:rect l="l" t="t" r="r" b="b"/>
            <a:pathLst>
              <a:path w="35559" h="13969">
                <a:moveTo>
                  <a:pt x="0" y="13716"/>
                </a:moveTo>
                <a:lnTo>
                  <a:pt x="3505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73" name="object 2973"/>
          <p:cNvSpPr/>
          <p:nvPr/>
        </p:nvSpPr>
        <p:spPr>
          <a:xfrm>
            <a:off x="8448501" y="1705148"/>
            <a:ext cx="24245" cy="2165"/>
          </a:xfrm>
          <a:custGeom>
            <a:avLst/>
            <a:gdLst/>
            <a:ahLst/>
            <a:cxnLst/>
            <a:rect l="l" t="t" r="r" b="b"/>
            <a:pathLst>
              <a:path w="35559" h="3175">
                <a:moveTo>
                  <a:pt x="0" y="3048"/>
                </a:moveTo>
                <a:lnTo>
                  <a:pt x="3505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74" name="object 2974"/>
          <p:cNvSpPr/>
          <p:nvPr/>
        </p:nvSpPr>
        <p:spPr>
          <a:xfrm>
            <a:off x="8470323" y="1705148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75" name="object 2975"/>
          <p:cNvSpPr/>
          <p:nvPr/>
        </p:nvSpPr>
        <p:spPr>
          <a:xfrm>
            <a:off x="8777893" y="1683327"/>
            <a:ext cx="24245" cy="42863"/>
          </a:xfrm>
          <a:custGeom>
            <a:avLst/>
            <a:gdLst/>
            <a:ahLst/>
            <a:cxnLst/>
            <a:rect l="l" t="t" r="r" b="b"/>
            <a:pathLst>
              <a:path w="35559" h="62864">
                <a:moveTo>
                  <a:pt x="0" y="0"/>
                </a:moveTo>
                <a:lnTo>
                  <a:pt x="35052" y="6248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76" name="object 2976"/>
          <p:cNvSpPr/>
          <p:nvPr/>
        </p:nvSpPr>
        <p:spPr>
          <a:xfrm>
            <a:off x="8801792" y="1725930"/>
            <a:ext cx="48924" cy="8659"/>
          </a:xfrm>
          <a:custGeom>
            <a:avLst/>
            <a:gdLst/>
            <a:ahLst/>
            <a:cxnLst/>
            <a:rect l="l" t="t" r="r" b="b"/>
            <a:pathLst>
              <a:path w="71754" h="12700">
                <a:moveTo>
                  <a:pt x="0" y="0"/>
                </a:moveTo>
                <a:lnTo>
                  <a:pt x="71628" y="1219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77" name="object 2977"/>
          <p:cNvSpPr/>
          <p:nvPr/>
        </p:nvSpPr>
        <p:spPr>
          <a:xfrm>
            <a:off x="8782049" y="1734242"/>
            <a:ext cx="68840" cy="37666"/>
          </a:xfrm>
          <a:custGeom>
            <a:avLst/>
            <a:gdLst/>
            <a:ahLst/>
            <a:cxnLst/>
            <a:rect l="l" t="t" r="r" b="b"/>
            <a:pathLst>
              <a:path w="100965" h="55244">
                <a:moveTo>
                  <a:pt x="100583" y="0"/>
                </a:moveTo>
                <a:lnTo>
                  <a:pt x="0" y="5486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78" name="object 2978"/>
          <p:cNvSpPr/>
          <p:nvPr/>
        </p:nvSpPr>
        <p:spPr>
          <a:xfrm>
            <a:off x="8782050" y="1771650"/>
            <a:ext cx="50223" cy="8659"/>
          </a:xfrm>
          <a:custGeom>
            <a:avLst/>
            <a:gdLst/>
            <a:ahLst/>
            <a:cxnLst/>
            <a:rect l="l" t="t" r="r" b="b"/>
            <a:pathLst>
              <a:path w="73659" h="12700">
                <a:moveTo>
                  <a:pt x="0" y="0"/>
                </a:moveTo>
                <a:lnTo>
                  <a:pt x="73152" y="1219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79" name="object 2979"/>
          <p:cNvSpPr/>
          <p:nvPr/>
        </p:nvSpPr>
        <p:spPr>
          <a:xfrm>
            <a:off x="8831927" y="1779963"/>
            <a:ext cx="24245" cy="43728"/>
          </a:xfrm>
          <a:custGeom>
            <a:avLst/>
            <a:gdLst/>
            <a:ahLst/>
            <a:cxnLst/>
            <a:rect l="l" t="t" r="r" b="b"/>
            <a:pathLst>
              <a:path w="35559" h="64135">
                <a:moveTo>
                  <a:pt x="0" y="0"/>
                </a:moveTo>
                <a:lnTo>
                  <a:pt x="35052" y="6400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80" name="object 2980"/>
          <p:cNvSpPr/>
          <p:nvPr/>
        </p:nvSpPr>
        <p:spPr>
          <a:xfrm>
            <a:off x="8644889" y="1554480"/>
            <a:ext cx="9525" cy="10391"/>
          </a:xfrm>
          <a:custGeom>
            <a:avLst/>
            <a:gdLst/>
            <a:ahLst/>
            <a:cxnLst/>
            <a:rect l="l" t="t" r="r" b="b"/>
            <a:pathLst>
              <a:path w="13970" h="15239">
                <a:moveTo>
                  <a:pt x="13716" y="0"/>
                </a:moveTo>
                <a:lnTo>
                  <a:pt x="0" y="1524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81" name="object 2981"/>
          <p:cNvSpPr/>
          <p:nvPr/>
        </p:nvSpPr>
        <p:spPr>
          <a:xfrm>
            <a:off x="8644889" y="1564871"/>
            <a:ext cx="9525" cy="9525"/>
          </a:xfrm>
          <a:custGeom>
            <a:avLst/>
            <a:gdLst/>
            <a:ahLst/>
            <a:cxnLst/>
            <a:rect l="l" t="t" r="r" b="b"/>
            <a:pathLst>
              <a:path w="13970" h="13969">
                <a:moveTo>
                  <a:pt x="13716" y="1371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82" name="object 2982"/>
          <p:cNvSpPr/>
          <p:nvPr/>
        </p:nvSpPr>
        <p:spPr>
          <a:xfrm>
            <a:off x="8644889" y="1564871"/>
            <a:ext cx="419100" cy="0"/>
          </a:xfrm>
          <a:custGeom>
            <a:avLst/>
            <a:gdLst/>
            <a:ahLst/>
            <a:cxnLst/>
            <a:rect l="l" t="t" r="r" b="b"/>
            <a:pathLst>
              <a:path w="614679">
                <a:moveTo>
                  <a:pt x="61417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83" name="object 2983"/>
          <p:cNvSpPr/>
          <p:nvPr/>
        </p:nvSpPr>
        <p:spPr>
          <a:xfrm>
            <a:off x="8644889" y="1518112"/>
            <a:ext cx="0" cy="25977"/>
          </a:xfrm>
          <a:custGeom>
            <a:avLst/>
            <a:gdLst/>
            <a:ahLst/>
            <a:cxnLst/>
            <a:rect l="l" t="t" r="r" b="b"/>
            <a:pathLst>
              <a:path h="38100">
                <a:moveTo>
                  <a:pt x="0" y="0"/>
                </a:moveTo>
                <a:lnTo>
                  <a:pt x="0" y="3810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84" name="object 2984"/>
          <p:cNvSpPr/>
          <p:nvPr/>
        </p:nvSpPr>
        <p:spPr>
          <a:xfrm>
            <a:off x="8644889" y="1567989"/>
            <a:ext cx="0" cy="39831"/>
          </a:xfrm>
          <a:custGeom>
            <a:avLst/>
            <a:gdLst/>
            <a:ahLst/>
            <a:cxnLst/>
            <a:rect l="l" t="t" r="r" b="b"/>
            <a:pathLst>
              <a:path h="58419">
                <a:moveTo>
                  <a:pt x="0" y="0"/>
                </a:moveTo>
                <a:lnTo>
                  <a:pt x="0" y="5791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85" name="object 2985"/>
          <p:cNvSpPr/>
          <p:nvPr/>
        </p:nvSpPr>
        <p:spPr>
          <a:xfrm>
            <a:off x="8644889" y="1631372"/>
            <a:ext cx="0" cy="27276"/>
          </a:xfrm>
          <a:custGeom>
            <a:avLst/>
            <a:gdLst/>
            <a:ahLst/>
            <a:cxnLst/>
            <a:rect l="l" t="t" r="r" b="b"/>
            <a:pathLst>
              <a:path h="40005">
                <a:moveTo>
                  <a:pt x="0" y="0"/>
                </a:moveTo>
                <a:lnTo>
                  <a:pt x="0" y="396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86" name="object 2986"/>
          <p:cNvSpPr/>
          <p:nvPr/>
        </p:nvSpPr>
        <p:spPr>
          <a:xfrm>
            <a:off x="8672945" y="1518112"/>
            <a:ext cx="0" cy="25977"/>
          </a:xfrm>
          <a:custGeom>
            <a:avLst/>
            <a:gdLst/>
            <a:ahLst/>
            <a:cxnLst/>
            <a:rect l="l" t="t" r="r" b="b"/>
            <a:pathLst>
              <a:path h="38100">
                <a:moveTo>
                  <a:pt x="0" y="0"/>
                </a:moveTo>
                <a:lnTo>
                  <a:pt x="0" y="3810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87" name="object 2987"/>
          <p:cNvSpPr/>
          <p:nvPr/>
        </p:nvSpPr>
        <p:spPr>
          <a:xfrm>
            <a:off x="8672945" y="1567989"/>
            <a:ext cx="0" cy="39831"/>
          </a:xfrm>
          <a:custGeom>
            <a:avLst/>
            <a:gdLst/>
            <a:ahLst/>
            <a:cxnLst/>
            <a:rect l="l" t="t" r="r" b="b"/>
            <a:pathLst>
              <a:path h="58419">
                <a:moveTo>
                  <a:pt x="0" y="0"/>
                </a:moveTo>
                <a:lnTo>
                  <a:pt x="0" y="5791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88" name="object 2988"/>
          <p:cNvSpPr/>
          <p:nvPr/>
        </p:nvSpPr>
        <p:spPr>
          <a:xfrm>
            <a:off x="8672945" y="1631372"/>
            <a:ext cx="0" cy="27276"/>
          </a:xfrm>
          <a:custGeom>
            <a:avLst/>
            <a:gdLst/>
            <a:ahLst/>
            <a:cxnLst/>
            <a:rect l="l" t="t" r="r" b="b"/>
            <a:pathLst>
              <a:path h="40005">
                <a:moveTo>
                  <a:pt x="0" y="0"/>
                </a:moveTo>
                <a:lnTo>
                  <a:pt x="0" y="396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89" name="object 2989"/>
          <p:cNvSpPr/>
          <p:nvPr/>
        </p:nvSpPr>
        <p:spPr>
          <a:xfrm>
            <a:off x="8701001" y="1518112"/>
            <a:ext cx="0" cy="25977"/>
          </a:xfrm>
          <a:custGeom>
            <a:avLst/>
            <a:gdLst/>
            <a:ahLst/>
            <a:cxnLst/>
            <a:rect l="l" t="t" r="r" b="b"/>
            <a:pathLst>
              <a:path h="38100">
                <a:moveTo>
                  <a:pt x="0" y="0"/>
                </a:moveTo>
                <a:lnTo>
                  <a:pt x="0" y="3810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90" name="object 2990"/>
          <p:cNvSpPr/>
          <p:nvPr/>
        </p:nvSpPr>
        <p:spPr>
          <a:xfrm>
            <a:off x="8701001" y="1567989"/>
            <a:ext cx="0" cy="39831"/>
          </a:xfrm>
          <a:custGeom>
            <a:avLst/>
            <a:gdLst/>
            <a:ahLst/>
            <a:cxnLst/>
            <a:rect l="l" t="t" r="r" b="b"/>
            <a:pathLst>
              <a:path h="58419">
                <a:moveTo>
                  <a:pt x="0" y="0"/>
                </a:moveTo>
                <a:lnTo>
                  <a:pt x="0" y="5791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91" name="object 2991"/>
          <p:cNvSpPr/>
          <p:nvPr/>
        </p:nvSpPr>
        <p:spPr>
          <a:xfrm>
            <a:off x="8701001" y="1631372"/>
            <a:ext cx="0" cy="27276"/>
          </a:xfrm>
          <a:custGeom>
            <a:avLst/>
            <a:gdLst/>
            <a:ahLst/>
            <a:cxnLst/>
            <a:rect l="l" t="t" r="r" b="b"/>
            <a:pathLst>
              <a:path h="40005">
                <a:moveTo>
                  <a:pt x="0" y="0"/>
                </a:moveTo>
                <a:lnTo>
                  <a:pt x="0" y="396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92" name="object 2992"/>
          <p:cNvSpPr/>
          <p:nvPr/>
        </p:nvSpPr>
        <p:spPr>
          <a:xfrm>
            <a:off x="8729056" y="1518112"/>
            <a:ext cx="0" cy="25977"/>
          </a:xfrm>
          <a:custGeom>
            <a:avLst/>
            <a:gdLst/>
            <a:ahLst/>
            <a:cxnLst/>
            <a:rect l="l" t="t" r="r" b="b"/>
            <a:pathLst>
              <a:path h="38100">
                <a:moveTo>
                  <a:pt x="0" y="0"/>
                </a:moveTo>
                <a:lnTo>
                  <a:pt x="0" y="3810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93" name="object 2993"/>
          <p:cNvSpPr/>
          <p:nvPr/>
        </p:nvSpPr>
        <p:spPr>
          <a:xfrm>
            <a:off x="8729056" y="1567989"/>
            <a:ext cx="0" cy="39831"/>
          </a:xfrm>
          <a:custGeom>
            <a:avLst/>
            <a:gdLst/>
            <a:ahLst/>
            <a:cxnLst/>
            <a:rect l="l" t="t" r="r" b="b"/>
            <a:pathLst>
              <a:path h="58419">
                <a:moveTo>
                  <a:pt x="0" y="0"/>
                </a:moveTo>
                <a:lnTo>
                  <a:pt x="0" y="5791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94" name="object 2994"/>
          <p:cNvSpPr/>
          <p:nvPr/>
        </p:nvSpPr>
        <p:spPr>
          <a:xfrm>
            <a:off x="8729056" y="1631372"/>
            <a:ext cx="0" cy="27276"/>
          </a:xfrm>
          <a:custGeom>
            <a:avLst/>
            <a:gdLst/>
            <a:ahLst/>
            <a:cxnLst/>
            <a:rect l="l" t="t" r="r" b="b"/>
            <a:pathLst>
              <a:path h="40005">
                <a:moveTo>
                  <a:pt x="0" y="0"/>
                </a:moveTo>
                <a:lnTo>
                  <a:pt x="0" y="396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95" name="object 2995"/>
          <p:cNvSpPr/>
          <p:nvPr/>
        </p:nvSpPr>
        <p:spPr>
          <a:xfrm>
            <a:off x="8756073" y="1518112"/>
            <a:ext cx="0" cy="25977"/>
          </a:xfrm>
          <a:custGeom>
            <a:avLst/>
            <a:gdLst/>
            <a:ahLst/>
            <a:cxnLst/>
            <a:rect l="l" t="t" r="r" b="b"/>
            <a:pathLst>
              <a:path h="38100">
                <a:moveTo>
                  <a:pt x="0" y="0"/>
                </a:moveTo>
                <a:lnTo>
                  <a:pt x="0" y="3810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96" name="object 2996"/>
          <p:cNvSpPr/>
          <p:nvPr/>
        </p:nvSpPr>
        <p:spPr>
          <a:xfrm>
            <a:off x="8756073" y="1567989"/>
            <a:ext cx="0" cy="39831"/>
          </a:xfrm>
          <a:custGeom>
            <a:avLst/>
            <a:gdLst/>
            <a:ahLst/>
            <a:cxnLst/>
            <a:rect l="l" t="t" r="r" b="b"/>
            <a:pathLst>
              <a:path h="58419">
                <a:moveTo>
                  <a:pt x="0" y="0"/>
                </a:moveTo>
                <a:lnTo>
                  <a:pt x="0" y="5791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97" name="object 2997"/>
          <p:cNvSpPr/>
          <p:nvPr/>
        </p:nvSpPr>
        <p:spPr>
          <a:xfrm>
            <a:off x="8756073" y="1631372"/>
            <a:ext cx="0" cy="27276"/>
          </a:xfrm>
          <a:custGeom>
            <a:avLst/>
            <a:gdLst/>
            <a:ahLst/>
            <a:cxnLst/>
            <a:rect l="l" t="t" r="r" b="b"/>
            <a:pathLst>
              <a:path h="40005">
                <a:moveTo>
                  <a:pt x="0" y="0"/>
                </a:moveTo>
                <a:lnTo>
                  <a:pt x="0" y="396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98" name="object 2998"/>
          <p:cNvSpPr/>
          <p:nvPr/>
        </p:nvSpPr>
        <p:spPr>
          <a:xfrm>
            <a:off x="8784127" y="1518112"/>
            <a:ext cx="0" cy="25977"/>
          </a:xfrm>
          <a:custGeom>
            <a:avLst/>
            <a:gdLst/>
            <a:ahLst/>
            <a:cxnLst/>
            <a:rect l="l" t="t" r="r" b="b"/>
            <a:pathLst>
              <a:path h="38100">
                <a:moveTo>
                  <a:pt x="0" y="0"/>
                </a:moveTo>
                <a:lnTo>
                  <a:pt x="0" y="3810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99" name="object 2999"/>
          <p:cNvSpPr/>
          <p:nvPr/>
        </p:nvSpPr>
        <p:spPr>
          <a:xfrm>
            <a:off x="8784127" y="1567989"/>
            <a:ext cx="0" cy="39831"/>
          </a:xfrm>
          <a:custGeom>
            <a:avLst/>
            <a:gdLst/>
            <a:ahLst/>
            <a:cxnLst/>
            <a:rect l="l" t="t" r="r" b="b"/>
            <a:pathLst>
              <a:path h="58419">
                <a:moveTo>
                  <a:pt x="0" y="0"/>
                </a:moveTo>
                <a:lnTo>
                  <a:pt x="0" y="5791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00" name="object 3000"/>
          <p:cNvSpPr/>
          <p:nvPr/>
        </p:nvSpPr>
        <p:spPr>
          <a:xfrm>
            <a:off x="8784127" y="1631372"/>
            <a:ext cx="0" cy="27276"/>
          </a:xfrm>
          <a:custGeom>
            <a:avLst/>
            <a:gdLst/>
            <a:ahLst/>
            <a:cxnLst/>
            <a:rect l="l" t="t" r="r" b="b"/>
            <a:pathLst>
              <a:path h="40005">
                <a:moveTo>
                  <a:pt x="0" y="0"/>
                </a:moveTo>
                <a:lnTo>
                  <a:pt x="0" y="396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01" name="object 3001"/>
          <p:cNvSpPr/>
          <p:nvPr/>
        </p:nvSpPr>
        <p:spPr>
          <a:xfrm>
            <a:off x="8816339" y="1518112"/>
            <a:ext cx="0" cy="25977"/>
          </a:xfrm>
          <a:custGeom>
            <a:avLst/>
            <a:gdLst/>
            <a:ahLst/>
            <a:cxnLst/>
            <a:rect l="l" t="t" r="r" b="b"/>
            <a:pathLst>
              <a:path h="38100">
                <a:moveTo>
                  <a:pt x="0" y="0"/>
                </a:moveTo>
                <a:lnTo>
                  <a:pt x="0" y="3810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02" name="object 3002"/>
          <p:cNvSpPr/>
          <p:nvPr/>
        </p:nvSpPr>
        <p:spPr>
          <a:xfrm>
            <a:off x="8816339" y="1567989"/>
            <a:ext cx="0" cy="39831"/>
          </a:xfrm>
          <a:custGeom>
            <a:avLst/>
            <a:gdLst/>
            <a:ahLst/>
            <a:cxnLst/>
            <a:rect l="l" t="t" r="r" b="b"/>
            <a:pathLst>
              <a:path h="58419">
                <a:moveTo>
                  <a:pt x="0" y="0"/>
                </a:moveTo>
                <a:lnTo>
                  <a:pt x="0" y="5791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03" name="object 3003"/>
          <p:cNvSpPr/>
          <p:nvPr/>
        </p:nvSpPr>
        <p:spPr>
          <a:xfrm>
            <a:off x="8816339" y="1631372"/>
            <a:ext cx="0" cy="27276"/>
          </a:xfrm>
          <a:custGeom>
            <a:avLst/>
            <a:gdLst/>
            <a:ahLst/>
            <a:cxnLst/>
            <a:rect l="l" t="t" r="r" b="b"/>
            <a:pathLst>
              <a:path h="40005">
                <a:moveTo>
                  <a:pt x="0" y="0"/>
                </a:moveTo>
                <a:lnTo>
                  <a:pt x="0" y="396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04" name="object 3004"/>
          <p:cNvSpPr/>
          <p:nvPr/>
        </p:nvSpPr>
        <p:spPr>
          <a:xfrm>
            <a:off x="8845435" y="1518112"/>
            <a:ext cx="0" cy="25977"/>
          </a:xfrm>
          <a:custGeom>
            <a:avLst/>
            <a:gdLst/>
            <a:ahLst/>
            <a:cxnLst/>
            <a:rect l="l" t="t" r="r" b="b"/>
            <a:pathLst>
              <a:path h="38100">
                <a:moveTo>
                  <a:pt x="0" y="0"/>
                </a:moveTo>
                <a:lnTo>
                  <a:pt x="0" y="3810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05" name="object 3005"/>
          <p:cNvSpPr/>
          <p:nvPr/>
        </p:nvSpPr>
        <p:spPr>
          <a:xfrm>
            <a:off x="8845435" y="1567989"/>
            <a:ext cx="0" cy="39831"/>
          </a:xfrm>
          <a:custGeom>
            <a:avLst/>
            <a:gdLst/>
            <a:ahLst/>
            <a:cxnLst/>
            <a:rect l="l" t="t" r="r" b="b"/>
            <a:pathLst>
              <a:path h="58419">
                <a:moveTo>
                  <a:pt x="0" y="0"/>
                </a:moveTo>
                <a:lnTo>
                  <a:pt x="0" y="5791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06" name="object 3006"/>
          <p:cNvSpPr/>
          <p:nvPr/>
        </p:nvSpPr>
        <p:spPr>
          <a:xfrm>
            <a:off x="8845435" y="1631372"/>
            <a:ext cx="0" cy="27276"/>
          </a:xfrm>
          <a:custGeom>
            <a:avLst/>
            <a:gdLst/>
            <a:ahLst/>
            <a:cxnLst/>
            <a:rect l="l" t="t" r="r" b="b"/>
            <a:pathLst>
              <a:path h="40005">
                <a:moveTo>
                  <a:pt x="0" y="0"/>
                </a:moveTo>
                <a:lnTo>
                  <a:pt x="0" y="396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07" name="object 3007"/>
          <p:cNvSpPr/>
          <p:nvPr/>
        </p:nvSpPr>
        <p:spPr>
          <a:xfrm>
            <a:off x="8873489" y="1518112"/>
            <a:ext cx="0" cy="25977"/>
          </a:xfrm>
          <a:custGeom>
            <a:avLst/>
            <a:gdLst/>
            <a:ahLst/>
            <a:cxnLst/>
            <a:rect l="l" t="t" r="r" b="b"/>
            <a:pathLst>
              <a:path h="38100">
                <a:moveTo>
                  <a:pt x="0" y="0"/>
                </a:moveTo>
                <a:lnTo>
                  <a:pt x="0" y="3810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08" name="object 3008"/>
          <p:cNvSpPr/>
          <p:nvPr/>
        </p:nvSpPr>
        <p:spPr>
          <a:xfrm>
            <a:off x="8873489" y="1567989"/>
            <a:ext cx="0" cy="39831"/>
          </a:xfrm>
          <a:custGeom>
            <a:avLst/>
            <a:gdLst/>
            <a:ahLst/>
            <a:cxnLst/>
            <a:rect l="l" t="t" r="r" b="b"/>
            <a:pathLst>
              <a:path h="58419">
                <a:moveTo>
                  <a:pt x="0" y="0"/>
                </a:moveTo>
                <a:lnTo>
                  <a:pt x="0" y="5791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09" name="object 3009"/>
          <p:cNvSpPr/>
          <p:nvPr/>
        </p:nvSpPr>
        <p:spPr>
          <a:xfrm>
            <a:off x="8873489" y="1631372"/>
            <a:ext cx="0" cy="27276"/>
          </a:xfrm>
          <a:custGeom>
            <a:avLst/>
            <a:gdLst/>
            <a:ahLst/>
            <a:cxnLst/>
            <a:rect l="l" t="t" r="r" b="b"/>
            <a:pathLst>
              <a:path h="40005">
                <a:moveTo>
                  <a:pt x="0" y="0"/>
                </a:moveTo>
                <a:lnTo>
                  <a:pt x="0" y="396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10" name="object 3010"/>
          <p:cNvSpPr/>
          <p:nvPr/>
        </p:nvSpPr>
        <p:spPr>
          <a:xfrm>
            <a:off x="8902583" y="1518112"/>
            <a:ext cx="0" cy="25977"/>
          </a:xfrm>
          <a:custGeom>
            <a:avLst/>
            <a:gdLst/>
            <a:ahLst/>
            <a:cxnLst/>
            <a:rect l="l" t="t" r="r" b="b"/>
            <a:pathLst>
              <a:path h="38100">
                <a:moveTo>
                  <a:pt x="0" y="0"/>
                </a:moveTo>
                <a:lnTo>
                  <a:pt x="0" y="3810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11" name="object 3011"/>
          <p:cNvSpPr/>
          <p:nvPr/>
        </p:nvSpPr>
        <p:spPr>
          <a:xfrm>
            <a:off x="8902583" y="1567989"/>
            <a:ext cx="0" cy="39831"/>
          </a:xfrm>
          <a:custGeom>
            <a:avLst/>
            <a:gdLst/>
            <a:ahLst/>
            <a:cxnLst/>
            <a:rect l="l" t="t" r="r" b="b"/>
            <a:pathLst>
              <a:path h="58419">
                <a:moveTo>
                  <a:pt x="0" y="0"/>
                </a:moveTo>
                <a:lnTo>
                  <a:pt x="0" y="5791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12" name="object 3012"/>
          <p:cNvSpPr/>
          <p:nvPr/>
        </p:nvSpPr>
        <p:spPr>
          <a:xfrm>
            <a:off x="8902583" y="1631372"/>
            <a:ext cx="0" cy="27276"/>
          </a:xfrm>
          <a:custGeom>
            <a:avLst/>
            <a:gdLst/>
            <a:ahLst/>
            <a:cxnLst/>
            <a:rect l="l" t="t" r="r" b="b"/>
            <a:pathLst>
              <a:path h="40005">
                <a:moveTo>
                  <a:pt x="0" y="0"/>
                </a:moveTo>
                <a:lnTo>
                  <a:pt x="0" y="396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13" name="object 3013"/>
          <p:cNvSpPr/>
          <p:nvPr/>
        </p:nvSpPr>
        <p:spPr>
          <a:xfrm>
            <a:off x="8930639" y="1518112"/>
            <a:ext cx="0" cy="25977"/>
          </a:xfrm>
          <a:custGeom>
            <a:avLst/>
            <a:gdLst/>
            <a:ahLst/>
            <a:cxnLst/>
            <a:rect l="l" t="t" r="r" b="b"/>
            <a:pathLst>
              <a:path h="38100">
                <a:moveTo>
                  <a:pt x="0" y="0"/>
                </a:moveTo>
                <a:lnTo>
                  <a:pt x="0" y="3810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14" name="object 3014"/>
          <p:cNvSpPr/>
          <p:nvPr/>
        </p:nvSpPr>
        <p:spPr>
          <a:xfrm>
            <a:off x="8930639" y="1567989"/>
            <a:ext cx="0" cy="39831"/>
          </a:xfrm>
          <a:custGeom>
            <a:avLst/>
            <a:gdLst/>
            <a:ahLst/>
            <a:cxnLst/>
            <a:rect l="l" t="t" r="r" b="b"/>
            <a:pathLst>
              <a:path h="58419">
                <a:moveTo>
                  <a:pt x="0" y="0"/>
                </a:moveTo>
                <a:lnTo>
                  <a:pt x="0" y="5791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15" name="object 3015"/>
          <p:cNvSpPr/>
          <p:nvPr/>
        </p:nvSpPr>
        <p:spPr>
          <a:xfrm>
            <a:off x="8930639" y="1631372"/>
            <a:ext cx="0" cy="27276"/>
          </a:xfrm>
          <a:custGeom>
            <a:avLst/>
            <a:gdLst/>
            <a:ahLst/>
            <a:cxnLst/>
            <a:rect l="l" t="t" r="r" b="b"/>
            <a:pathLst>
              <a:path h="40005">
                <a:moveTo>
                  <a:pt x="0" y="0"/>
                </a:moveTo>
                <a:lnTo>
                  <a:pt x="0" y="396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16" name="object 3016"/>
          <p:cNvSpPr/>
          <p:nvPr/>
        </p:nvSpPr>
        <p:spPr>
          <a:xfrm>
            <a:off x="8959734" y="1518112"/>
            <a:ext cx="0" cy="25977"/>
          </a:xfrm>
          <a:custGeom>
            <a:avLst/>
            <a:gdLst/>
            <a:ahLst/>
            <a:cxnLst/>
            <a:rect l="l" t="t" r="r" b="b"/>
            <a:pathLst>
              <a:path h="38100">
                <a:moveTo>
                  <a:pt x="0" y="0"/>
                </a:moveTo>
                <a:lnTo>
                  <a:pt x="0" y="3810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17" name="object 3017"/>
          <p:cNvSpPr/>
          <p:nvPr/>
        </p:nvSpPr>
        <p:spPr>
          <a:xfrm>
            <a:off x="8959734" y="1567989"/>
            <a:ext cx="0" cy="39831"/>
          </a:xfrm>
          <a:custGeom>
            <a:avLst/>
            <a:gdLst/>
            <a:ahLst/>
            <a:cxnLst/>
            <a:rect l="l" t="t" r="r" b="b"/>
            <a:pathLst>
              <a:path h="58419">
                <a:moveTo>
                  <a:pt x="0" y="0"/>
                </a:moveTo>
                <a:lnTo>
                  <a:pt x="0" y="5791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18" name="object 3018"/>
          <p:cNvSpPr/>
          <p:nvPr/>
        </p:nvSpPr>
        <p:spPr>
          <a:xfrm>
            <a:off x="8959734" y="1631372"/>
            <a:ext cx="0" cy="27276"/>
          </a:xfrm>
          <a:custGeom>
            <a:avLst/>
            <a:gdLst/>
            <a:ahLst/>
            <a:cxnLst/>
            <a:rect l="l" t="t" r="r" b="b"/>
            <a:pathLst>
              <a:path h="40005">
                <a:moveTo>
                  <a:pt x="0" y="0"/>
                </a:moveTo>
                <a:lnTo>
                  <a:pt x="0" y="396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19" name="object 3019"/>
          <p:cNvSpPr/>
          <p:nvPr/>
        </p:nvSpPr>
        <p:spPr>
          <a:xfrm>
            <a:off x="8959734" y="1796588"/>
            <a:ext cx="0" cy="27276"/>
          </a:xfrm>
          <a:custGeom>
            <a:avLst/>
            <a:gdLst/>
            <a:ahLst/>
            <a:cxnLst/>
            <a:rect l="l" t="t" r="r" b="b"/>
            <a:pathLst>
              <a:path h="40005">
                <a:moveTo>
                  <a:pt x="0" y="3962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20" name="object 3020"/>
          <p:cNvSpPr/>
          <p:nvPr/>
        </p:nvSpPr>
        <p:spPr>
          <a:xfrm>
            <a:off x="8959734" y="1733204"/>
            <a:ext cx="0" cy="39831"/>
          </a:xfrm>
          <a:custGeom>
            <a:avLst/>
            <a:gdLst/>
            <a:ahLst/>
            <a:cxnLst/>
            <a:rect l="l" t="t" r="r" b="b"/>
            <a:pathLst>
              <a:path h="58419">
                <a:moveTo>
                  <a:pt x="0" y="5791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21" name="object 3021"/>
          <p:cNvSpPr/>
          <p:nvPr/>
        </p:nvSpPr>
        <p:spPr>
          <a:xfrm>
            <a:off x="8959734" y="1683327"/>
            <a:ext cx="0" cy="25977"/>
          </a:xfrm>
          <a:custGeom>
            <a:avLst/>
            <a:gdLst/>
            <a:ahLst/>
            <a:cxnLst/>
            <a:rect l="l" t="t" r="r" b="b"/>
            <a:pathLst>
              <a:path h="38100">
                <a:moveTo>
                  <a:pt x="0" y="3810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22" name="object 3022"/>
          <p:cNvSpPr/>
          <p:nvPr/>
        </p:nvSpPr>
        <p:spPr>
          <a:xfrm>
            <a:off x="8930639" y="1796588"/>
            <a:ext cx="0" cy="27276"/>
          </a:xfrm>
          <a:custGeom>
            <a:avLst/>
            <a:gdLst/>
            <a:ahLst/>
            <a:cxnLst/>
            <a:rect l="l" t="t" r="r" b="b"/>
            <a:pathLst>
              <a:path h="40005">
                <a:moveTo>
                  <a:pt x="0" y="3962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23" name="object 3023"/>
          <p:cNvSpPr/>
          <p:nvPr/>
        </p:nvSpPr>
        <p:spPr>
          <a:xfrm>
            <a:off x="8930639" y="1733204"/>
            <a:ext cx="0" cy="39831"/>
          </a:xfrm>
          <a:custGeom>
            <a:avLst/>
            <a:gdLst/>
            <a:ahLst/>
            <a:cxnLst/>
            <a:rect l="l" t="t" r="r" b="b"/>
            <a:pathLst>
              <a:path h="58419">
                <a:moveTo>
                  <a:pt x="0" y="5791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24" name="object 3024"/>
          <p:cNvSpPr/>
          <p:nvPr/>
        </p:nvSpPr>
        <p:spPr>
          <a:xfrm>
            <a:off x="8930639" y="1683327"/>
            <a:ext cx="0" cy="25977"/>
          </a:xfrm>
          <a:custGeom>
            <a:avLst/>
            <a:gdLst/>
            <a:ahLst/>
            <a:cxnLst/>
            <a:rect l="l" t="t" r="r" b="b"/>
            <a:pathLst>
              <a:path h="38100">
                <a:moveTo>
                  <a:pt x="0" y="3810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25" name="object 3025"/>
          <p:cNvSpPr/>
          <p:nvPr/>
        </p:nvSpPr>
        <p:spPr>
          <a:xfrm>
            <a:off x="8902583" y="1796588"/>
            <a:ext cx="0" cy="27276"/>
          </a:xfrm>
          <a:custGeom>
            <a:avLst/>
            <a:gdLst/>
            <a:ahLst/>
            <a:cxnLst/>
            <a:rect l="l" t="t" r="r" b="b"/>
            <a:pathLst>
              <a:path h="40005">
                <a:moveTo>
                  <a:pt x="0" y="3962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26" name="object 3026"/>
          <p:cNvSpPr/>
          <p:nvPr/>
        </p:nvSpPr>
        <p:spPr>
          <a:xfrm>
            <a:off x="8902583" y="1733204"/>
            <a:ext cx="0" cy="39831"/>
          </a:xfrm>
          <a:custGeom>
            <a:avLst/>
            <a:gdLst/>
            <a:ahLst/>
            <a:cxnLst/>
            <a:rect l="l" t="t" r="r" b="b"/>
            <a:pathLst>
              <a:path h="58419">
                <a:moveTo>
                  <a:pt x="0" y="5791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27" name="object 3027"/>
          <p:cNvSpPr/>
          <p:nvPr/>
        </p:nvSpPr>
        <p:spPr>
          <a:xfrm>
            <a:off x="8902583" y="1683327"/>
            <a:ext cx="0" cy="25977"/>
          </a:xfrm>
          <a:custGeom>
            <a:avLst/>
            <a:gdLst/>
            <a:ahLst/>
            <a:cxnLst/>
            <a:rect l="l" t="t" r="r" b="b"/>
            <a:pathLst>
              <a:path h="38100">
                <a:moveTo>
                  <a:pt x="0" y="3810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28" name="object 3028"/>
          <p:cNvSpPr/>
          <p:nvPr/>
        </p:nvSpPr>
        <p:spPr>
          <a:xfrm>
            <a:off x="8873489" y="1796588"/>
            <a:ext cx="0" cy="27276"/>
          </a:xfrm>
          <a:custGeom>
            <a:avLst/>
            <a:gdLst/>
            <a:ahLst/>
            <a:cxnLst/>
            <a:rect l="l" t="t" r="r" b="b"/>
            <a:pathLst>
              <a:path h="40005">
                <a:moveTo>
                  <a:pt x="0" y="3962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29" name="object 3029"/>
          <p:cNvSpPr/>
          <p:nvPr/>
        </p:nvSpPr>
        <p:spPr>
          <a:xfrm>
            <a:off x="8873489" y="1733204"/>
            <a:ext cx="0" cy="39831"/>
          </a:xfrm>
          <a:custGeom>
            <a:avLst/>
            <a:gdLst/>
            <a:ahLst/>
            <a:cxnLst/>
            <a:rect l="l" t="t" r="r" b="b"/>
            <a:pathLst>
              <a:path h="58419">
                <a:moveTo>
                  <a:pt x="0" y="5791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30" name="object 3030"/>
          <p:cNvSpPr/>
          <p:nvPr/>
        </p:nvSpPr>
        <p:spPr>
          <a:xfrm>
            <a:off x="8873489" y="1683327"/>
            <a:ext cx="0" cy="25977"/>
          </a:xfrm>
          <a:custGeom>
            <a:avLst/>
            <a:gdLst/>
            <a:ahLst/>
            <a:cxnLst/>
            <a:rect l="l" t="t" r="r" b="b"/>
            <a:pathLst>
              <a:path h="38100">
                <a:moveTo>
                  <a:pt x="0" y="3810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31" name="object 3031"/>
          <p:cNvSpPr/>
          <p:nvPr/>
        </p:nvSpPr>
        <p:spPr>
          <a:xfrm>
            <a:off x="8845434" y="1683327"/>
            <a:ext cx="0" cy="140277"/>
          </a:xfrm>
          <a:custGeom>
            <a:avLst/>
            <a:gdLst/>
            <a:ahLst/>
            <a:cxnLst/>
            <a:rect l="l" t="t" r="r" b="b"/>
            <a:pathLst>
              <a:path h="205739">
                <a:moveTo>
                  <a:pt x="0" y="0"/>
                </a:moveTo>
                <a:lnTo>
                  <a:pt x="0" y="20573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32" name="object 3032"/>
          <p:cNvSpPr/>
          <p:nvPr/>
        </p:nvSpPr>
        <p:spPr>
          <a:xfrm>
            <a:off x="8816339" y="1683327"/>
            <a:ext cx="0" cy="45027"/>
          </a:xfrm>
          <a:custGeom>
            <a:avLst/>
            <a:gdLst/>
            <a:ahLst/>
            <a:cxnLst/>
            <a:rect l="l" t="t" r="r" b="b"/>
            <a:pathLst>
              <a:path h="66039">
                <a:moveTo>
                  <a:pt x="0" y="6553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33" name="object 3033"/>
          <p:cNvSpPr/>
          <p:nvPr/>
        </p:nvSpPr>
        <p:spPr>
          <a:xfrm>
            <a:off x="8816339" y="1728008"/>
            <a:ext cx="0" cy="25111"/>
          </a:xfrm>
          <a:custGeom>
            <a:avLst/>
            <a:gdLst/>
            <a:ahLst/>
            <a:cxnLst/>
            <a:rect l="l" t="t" r="r" b="b"/>
            <a:pathLst>
              <a:path h="36830">
                <a:moveTo>
                  <a:pt x="0" y="3657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34" name="object 3034"/>
          <p:cNvSpPr/>
          <p:nvPr/>
        </p:nvSpPr>
        <p:spPr>
          <a:xfrm>
            <a:off x="8816339" y="1752947"/>
            <a:ext cx="0" cy="25111"/>
          </a:xfrm>
          <a:custGeom>
            <a:avLst/>
            <a:gdLst/>
            <a:ahLst/>
            <a:cxnLst/>
            <a:rect l="l" t="t" r="r" b="b"/>
            <a:pathLst>
              <a:path h="36830">
                <a:moveTo>
                  <a:pt x="0" y="3657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35" name="object 3035"/>
          <p:cNvSpPr/>
          <p:nvPr/>
        </p:nvSpPr>
        <p:spPr>
          <a:xfrm>
            <a:off x="8816339" y="1777885"/>
            <a:ext cx="0" cy="45893"/>
          </a:xfrm>
          <a:custGeom>
            <a:avLst/>
            <a:gdLst/>
            <a:ahLst/>
            <a:cxnLst/>
            <a:rect l="l" t="t" r="r" b="b"/>
            <a:pathLst>
              <a:path h="67310">
                <a:moveTo>
                  <a:pt x="0" y="6705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36" name="object 3036"/>
          <p:cNvSpPr/>
          <p:nvPr/>
        </p:nvSpPr>
        <p:spPr>
          <a:xfrm>
            <a:off x="8788284" y="1683327"/>
            <a:ext cx="0" cy="19050"/>
          </a:xfrm>
          <a:custGeom>
            <a:avLst/>
            <a:gdLst/>
            <a:ahLst/>
            <a:cxnLst/>
            <a:rect l="l" t="t" r="r" b="b"/>
            <a:pathLst>
              <a:path h="27939">
                <a:moveTo>
                  <a:pt x="0" y="2743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37" name="object 3037"/>
          <p:cNvSpPr/>
          <p:nvPr/>
        </p:nvSpPr>
        <p:spPr>
          <a:xfrm>
            <a:off x="8788283" y="1702031"/>
            <a:ext cx="0" cy="121660"/>
          </a:xfrm>
          <a:custGeom>
            <a:avLst/>
            <a:gdLst/>
            <a:ahLst/>
            <a:cxnLst/>
            <a:rect l="l" t="t" r="r" b="b"/>
            <a:pathLst>
              <a:path h="178435">
                <a:moveTo>
                  <a:pt x="0" y="0"/>
                </a:moveTo>
                <a:lnTo>
                  <a:pt x="0" y="17830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38" name="object 3038"/>
          <p:cNvSpPr/>
          <p:nvPr/>
        </p:nvSpPr>
        <p:spPr>
          <a:xfrm>
            <a:off x="8759189" y="1683327"/>
            <a:ext cx="0" cy="140277"/>
          </a:xfrm>
          <a:custGeom>
            <a:avLst/>
            <a:gdLst/>
            <a:ahLst/>
            <a:cxnLst/>
            <a:rect l="l" t="t" r="r" b="b"/>
            <a:pathLst>
              <a:path h="205739">
                <a:moveTo>
                  <a:pt x="0" y="20574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39" name="object 3039"/>
          <p:cNvSpPr/>
          <p:nvPr/>
        </p:nvSpPr>
        <p:spPr>
          <a:xfrm>
            <a:off x="8731133" y="1683327"/>
            <a:ext cx="0" cy="140277"/>
          </a:xfrm>
          <a:custGeom>
            <a:avLst/>
            <a:gdLst/>
            <a:ahLst/>
            <a:cxnLst/>
            <a:rect l="l" t="t" r="r" b="b"/>
            <a:pathLst>
              <a:path h="205739">
                <a:moveTo>
                  <a:pt x="0" y="20574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40" name="object 3040"/>
          <p:cNvSpPr/>
          <p:nvPr/>
        </p:nvSpPr>
        <p:spPr>
          <a:xfrm>
            <a:off x="8702040" y="1683327"/>
            <a:ext cx="0" cy="140277"/>
          </a:xfrm>
          <a:custGeom>
            <a:avLst/>
            <a:gdLst/>
            <a:ahLst/>
            <a:cxnLst/>
            <a:rect l="l" t="t" r="r" b="b"/>
            <a:pathLst>
              <a:path h="205739">
                <a:moveTo>
                  <a:pt x="0" y="20574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41" name="object 3041"/>
          <p:cNvSpPr/>
          <p:nvPr/>
        </p:nvSpPr>
        <p:spPr>
          <a:xfrm>
            <a:off x="8672945" y="1683327"/>
            <a:ext cx="0" cy="140277"/>
          </a:xfrm>
          <a:custGeom>
            <a:avLst/>
            <a:gdLst/>
            <a:ahLst/>
            <a:cxnLst/>
            <a:rect l="l" t="t" r="r" b="b"/>
            <a:pathLst>
              <a:path h="205739">
                <a:moveTo>
                  <a:pt x="0" y="20574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42" name="object 3042"/>
          <p:cNvSpPr/>
          <p:nvPr/>
        </p:nvSpPr>
        <p:spPr>
          <a:xfrm>
            <a:off x="8644889" y="1683327"/>
            <a:ext cx="0" cy="140277"/>
          </a:xfrm>
          <a:custGeom>
            <a:avLst/>
            <a:gdLst/>
            <a:ahLst/>
            <a:cxnLst/>
            <a:rect l="l" t="t" r="r" b="b"/>
            <a:pathLst>
              <a:path h="205739">
                <a:moveTo>
                  <a:pt x="0" y="20574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43" name="object 3043"/>
          <p:cNvSpPr/>
          <p:nvPr/>
        </p:nvSpPr>
        <p:spPr>
          <a:xfrm>
            <a:off x="8955578" y="1518112"/>
            <a:ext cx="32472" cy="0"/>
          </a:xfrm>
          <a:custGeom>
            <a:avLst/>
            <a:gdLst/>
            <a:ahLst/>
            <a:cxnLst/>
            <a:rect l="l" t="t" r="r" b="b"/>
            <a:pathLst>
              <a:path w="47625">
                <a:moveTo>
                  <a:pt x="4724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44" name="object 3044"/>
          <p:cNvSpPr/>
          <p:nvPr/>
        </p:nvSpPr>
        <p:spPr>
          <a:xfrm>
            <a:off x="8892193" y="1518112"/>
            <a:ext cx="38533" cy="0"/>
          </a:xfrm>
          <a:custGeom>
            <a:avLst/>
            <a:gdLst/>
            <a:ahLst/>
            <a:cxnLst/>
            <a:rect l="l" t="t" r="r" b="b"/>
            <a:pathLst>
              <a:path w="56515">
                <a:moveTo>
                  <a:pt x="5638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45" name="object 3045"/>
          <p:cNvSpPr/>
          <p:nvPr/>
        </p:nvSpPr>
        <p:spPr>
          <a:xfrm>
            <a:off x="8828809" y="1518112"/>
            <a:ext cx="38533" cy="0"/>
          </a:xfrm>
          <a:custGeom>
            <a:avLst/>
            <a:gdLst/>
            <a:ahLst/>
            <a:cxnLst/>
            <a:rect l="l" t="t" r="r" b="b"/>
            <a:pathLst>
              <a:path w="56515">
                <a:moveTo>
                  <a:pt x="5638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46" name="object 3046"/>
          <p:cNvSpPr/>
          <p:nvPr/>
        </p:nvSpPr>
        <p:spPr>
          <a:xfrm>
            <a:off x="8765425" y="1518112"/>
            <a:ext cx="38533" cy="0"/>
          </a:xfrm>
          <a:custGeom>
            <a:avLst/>
            <a:gdLst/>
            <a:ahLst/>
            <a:cxnLst/>
            <a:rect l="l" t="t" r="r" b="b"/>
            <a:pathLst>
              <a:path w="56515">
                <a:moveTo>
                  <a:pt x="5638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47" name="object 3047"/>
          <p:cNvSpPr/>
          <p:nvPr/>
        </p:nvSpPr>
        <p:spPr>
          <a:xfrm>
            <a:off x="8702040" y="1518112"/>
            <a:ext cx="38533" cy="0"/>
          </a:xfrm>
          <a:custGeom>
            <a:avLst/>
            <a:gdLst/>
            <a:ahLst/>
            <a:cxnLst/>
            <a:rect l="l" t="t" r="r" b="b"/>
            <a:pathLst>
              <a:path w="56515">
                <a:moveTo>
                  <a:pt x="5638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48" name="object 3048"/>
          <p:cNvSpPr/>
          <p:nvPr/>
        </p:nvSpPr>
        <p:spPr>
          <a:xfrm>
            <a:off x="8644889" y="1518112"/>
            <a:ext cx="32472" cy="0"/>
          </a:xfrm>
          <a:custGeom>
            <a:avLst/>
            <a:gdLst/>
            <a:ahLst/>
            <a:cxnLst/>
            <a:rect l="l" t="t" r="r" b="b"/>
            <a:pathLst>
              <a:path w="47625">
                <a:moveTo>
                  <a:pt x="4724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49" name="object 3049"/>
          <p:cNvSpPr/>
          <p:nvPr/>
        </p:nvSpPr>
        <p:spPr>
          <a:xfrm>
            <a:off x="9110402" y="1518112"/>
            <a:ext cx="34636" cy="0"/>
          </a:xfrm>
          <a:custGeom>
            <a:avLst/>
            <a:gdLst/>
            <a:ahLst/>
            <a:cxnLst/>
            <a:rect l="l" t="t" r="r" b="b"/>
            <a:pathLst>
              <a:path w="50800">
                <a:moveTo>
                  <a:pt x="5029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50" name="object 3050"/>
          <p:cNvSpPr/>
          <p:nvPr/>
        </p:nvSpPr>
        <p:spPr>
          <a:xfrm>
            <a:off x="9047018" y="1518112"/>
            <a:ext cx="38533" cy="0"/>
          </a:xfrm>
          <a:custGeom>
            <a:avLst/>
            <a:gdLst/>
            <a:ahLst/>
            <a:cxnLst/>
            <a:rect l="l" t="t" r="r" b="b"/>
            <a:pathLst>
              <a:path w="56515">
                <a:moveTo>
                  <a:pt x="5638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51" name="object 3051"/>
          <p:cNvSpPr/>
          <p:nvPr/>
        </p:nvSpPr>
        <p:spPr>
          <a:xfrm>
            <a:off x="8987789" y="1518112"/>
            <a:ext cx="34636" cy="0"/>
          </a:xfrm>
          <a:custGeom>
            <a:avLst/>
            <a:gdLst/>
            <a:ahLst/>
            <a:cxnLst/>
            <a:rect l="l" t="t" r="r" b="b"/>
            <a:pathLst>
              <a:path w="50800">
                <a:moveTo>
                  <a:pt x="5029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52" name="object 3052"/>
          <p:cNvSpPr/>
          <p:nvPr/>
        </p:nvSpPr>
        <p:spPr>
          <a:xfrm>
            <a:off x="9144693" y="1777885"/>
            <a:ext cx="0" cy="45893"/>
          </a:xfrm>
          <a:custGeom>
            <a:avLst/>
            <a:gdLst/>
            <a:ahLst/>
            <a:cxnLst/>
            <a:rect l="l" t="t" r="r" b="b"/>
            <a:pathLst>
              <a:path h="67310">
                <a:moveTo>
                  <a:pt x="0" y="6705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53" name="object 3053"/>
          <p:cNvSpPr/>
          <p:nvPr/>
        </p:nvSpPr>
        <p:spPr>
          <a:xfrm>
            <a:off x="9144692" y="1517073"/>
            <a:ext cx="0" cy="235960"/>
          </a:xfrm>
          <a:custGeom>
            <a:avLst/>
            <a:gdLst/>
            <a:ahLst/>
            <a:cxnLst/>
            <a:rect l="l" t="t" r="r" b="b"/>
            <a:pathLst>
              <a:path h="346075">
                <a:moveTo>
                  <a:pt x="0" y="0"/>
                </a:moveTo>
                <a:lnTo>
                  <a:pt x="0" y="34594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54" name="object 3054"/>
          <p:cNvSpPr/>
          <p:nvPr/>
        </p:nvSpPr>
        <p:spPr>
          <a:xfrm>
            <a:off x="8855825" y="1823605"/>
            <a:ext cx="36368" cy="0"/>
          </a:xfrm>
          <a:custGeom>
            <a:avLst/>
            <a:gdLst/>
            <a:ahLst/>
            <a:cxnLst/>
            <a:rect l="l" t="t" r="r" b="b"/>
            <a:pathLst>
              <a:path w="53340">
                <a:moveTo>
                  <a:pt x="0" y="0"/>
                </a:moveTo>
                <a:lnTo>
                  <a:pt x="5334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55" name="object 3055"/>
          <p:cNvSpPr/>
          <p:nvPr/>
        </p:nvSpPr>
        <p:spPr>
          <a:xfrm>
            <a:off x="8917131" y="1823605"/>
            <a:ext cx="38533" cy="0"/>
          </a:xfrm>
          <a:custGeom>
            <a:avLst/>
            <a:gdLst/>
            <a:ahLst/>
            <a:cxnLst/>
            <a:rect l="l" t="t" r="r" b="b"/>
            <a:pathLst>
              <a:path w="56515">
                <a:moveTo>
                  <a:pt x="0" y="0"/>
                </a:moveTo>
                <a:lnTo>
                  <a:pt x="563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56" name="object 3056"/>
          <p:cNvSpPr/>
          <p:nvPr/>
        </p:nvSpPr>
        <p:spPr>
          <a:xfrm>
            <a:off x="8980515" y="1823605"/>
            <a:ext cx="38533" cy="0"/>
          </a:xfrm>
          <a:custGeom>
            <a:avLst/>
            <a:gdLst/>
            <a:ahLst/>
            <a:cxnLst/>
            <a:rect l="l" t="t" r="r" b="b"/>
            <a:pathLst>
              <a:path w="56515">
                <a:moveTo>
                  <a:pt x="0" y="0"/>
                </a:moveTo>
                <a:lnTo>
                  <a:pt x="563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57" name="object 3057"/>
          <p:cNvSpPr/>
          <p:nvPr/>
        </p:nvSpPr>
        <p:spPr>
          <a:xfrm>
            <a:off x="9043900" y="1823605"/>
            <a:ext cx="38533" cy="0"/>
          </a:xfrm>
          <a:custGeom>
            <a:avLst/>
            <a:gdLst/>
            <a:ahLst/>
            <a:cxnLst/>
            <a:rect l="l" t="t" r="r" b="b"/>
            <a:pathLst>
              <a:path w="56515">
                <a:moveTo>
                  <a:pt x="0" y="0"/>
                </a:moveTo>
                <a:lnTo>
                  <a:pt x="563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58" name="object 3058"/>
          <p:cNvSpPr/>
          <p:nvPr/>
        </p:nvSpPr>
        <p:spPr>
          <a:xfrm>
            <a:off x="9107284" y="1823605"/>
            <a:ext cx="37666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59" name="object 3059"/>
          <p:cNvSpPr/>
          <p:nvPr/>
        </p:nvSpPr>
        <p:spPr>
          <a:xfrm>
            <a:off x="8644889" y="1823605"/>
            <a:ext cx="211282" cy="0"/>
          </a:xfrm>
          <a:custGeom>
            <a:avLst/>
            <a:gdLst/>
            <a:ahLst/>
            <a:cxnLst/>
            <a:rect l="l" t="t" r="r" b="b"/>
            <a:pathLst>
              <a:path w="309879">
                <a:moveTo>
                  <a:pt x="0" y="0"/>
                </a:moveTo>
                <a:lnTo>
                  <a:pt x="3093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60" name="object 3060"/>
          <p:cNvSpPr/>
          <p:nvPr/>
        </p:nvSpPr>
        <p:spPr>
          <a:xfrm>
            <a:off x="8955578" y="1658389"/>
            <a:ext cx="32472" cy="0"/>
          </a:xfrm>
          <a:custGeom>
            <a:avLst/>
            <a:gdLst/>
            <a:ahLst/>
            <a:cxnLst/>
            <a:rect l="l" t="t" r="r" b="b"/>
            <a:pathLst>
              <a:path w="47625">
                <a:moveTo>
                  <a:pt x="4724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61" name="object 3061"/>
          <p:cNvSpPr/>
          <p:nvPr/>
        </p:nvSpPr>
        <p:spPr>
          <a:xfrm>
            <a:off x="8892193" y="1658389"/>
            <a:ext cx="38533" cy="0"/>
          </a:xfrm>
          <a:custGeom>
            <a:avLst/>
            <a:gdLst/>
            <a:ahLst/>
            <a:cxnLst/>
            <a:rect l="l" t="t" r="r" b="b"/>
            <a:pathLst>
              <a:path w="56515">
                <a:moveTo>
                  <a:pt x="5638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62" name="object 3062"/>
          <p:cNvSpPr/>
          <p:nvPr/>
        </p:nvSpPr>
        <p:spPr>
          <a:xfrm>
            <a:off x="8828809" y="1658389"/>
            <a:ext cx="38533" cy="0"/>
          </a:xfrm>
          <a:custGeom>
            <a:avLst/>
            <a:gdLst/>
            <a:ahLst/>
            <a:cxnLst/>
            <a:rect l="l" t="t" r="r" b="b"/>
            <a:pathLst>
              <a:path w="56515">
                <a:moveTo>
                  <a:pt x="5638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63" name="object 3063"/>
          <p:cNvSpPr/>
          <p:nvPr/>
        </p:nvSpPr>
        <p:spPr>
          <a:xfrm>
            <a:off x="8765425" y="1658389"/>
            <a:ext cx="38533" cy="0"/>
          </a:xfrm>
          <a:custGeom>
            <a:avLst/>
            <a:gdLst/>
            <a:ahLst/>
            <a:cxnLst/>
            <a:rect l="l" t="t" r="r" b="b"/>
            <a:pathLst>
              <a:path w="56515">
                <a:moveTo>
                  <a:pt x="5638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64" name="object 3064"/>
          <p:cNvSpPr/>
          <p:nvPr/>
        </p:nvSpPr>
        <p:spPr>
          <a:xfrm>
            <a:off x="8702040" y="1658389"/>
            <a:ext cx="38533" cy="0"/>
          </a:xfrm>
          <a:custGeom>
            <a:avLst/>
            <a:gdLst/>
            <a:ahLst/>
            <a:cxnLst/>
            <a:rect l="l" t="t" r="r" b="b"/>
            <a:pathLst>
              <a:path w="56515">
                <a:moveTo>
                  <a:pt x="5638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65" name="object 3065"/>
          <p:cNvSpPr/>
          <p:nvPr/>
        </p:nvSpPr>
        <p:spPr>
          <a:xfrm>
            <a:off x="8644889" y="1658389"/>
            <a:ext cx="32472" cy="0"/>
          </a:xfrm>
          <a:custGeom>
            <a:avLst/>
            <a:gdLst/>
            <a:ahLst/>
            <a:cxnLst/>
            <a:rect l="l" t="t" r="r" b="b"/>
            <a:pathLst>
              <a:path w="47625">
                <a:moveTo>
                  <a:pt x="4724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66" name="object 3066"/>
          <p:cNvSpPr/>
          <p:nvPr/>
        </p:nvSpPr>
        <p:spPr>
          <a:xfrm>
            <a:off x="8987790" y="1658389"/>
            <a:ext cx="0" cy="25111"/>
          </a:xfrm>
          <a:custGeom>
            <a:avLst/>
            <a:gdLst/>
            <a:ahLst/>
            <a:cxnLst/>
            <a:rect l="l" t="t" r="r" b="b"/>
            <a:pathLst>
              <a:path h="36830">
                <a:moveTo>
                  <a:pt x="0" y="3657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67" name="object 3067"/>
          <p:cNvSpPr/>
          <p:nvPr/>
        </p:nvSpPr>
        <p:spPr>
          <a:xfrm>
            <a:off x="8777893" y="1683327"/>
            <a:ext cx="29441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68" name="object 3068"/>
          <p:cNvSpPr/>
          <p:nvPr/>
        </p:nvSpPr>
        <p:spPr>
          <a:xfrm>
            <a:off x="8831927" y="1683327"/>
            <a:ext cx="38533" cy="0"/>
          </a:xfrm>
          <a:custGeom>
            <a:avLst/>
            <a:gdLst/>
            <a:ahLst/>
            <a:cxnLst/>
            <a:rect l="l" t="t" r="r" b="b"/>
            <a:pathLst>
              <a:path w="56515">
                <a:moveTo>
                  <a:pt x="0" y="0"/>
                </a:moveTo>
                <a:lnTo>
                  <a:pt x="563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69" name="object 3069"/>
          <p:cNvSpPr/>
          <p:nvPr/>
        </p:nvSpPr>
        <p:spPr>
          <a:xfrm>
            <a:off x="8895311" y="1683327"/>
            <a:ext cx="38533" cy="0"/>
          </a:xfrm>
          <a:custGeom>
            <a:avLst/>
            <a:gdLst/>
            <a:ahLst/>
            <a:cxnLst/>
            <a:rect l="l" t="t" r="r" b="b"/>
            <a:pathLst>
              <a:path w="56515">
                <a:moveTo>
                  <a:pt x="0" y="0"/>
                </a:moveTo>
                <a:lnTo>
                  <a:pt x="563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70" name="object 3070"/>
          <p:cNvSpPr/>
          <p:nvPr/>
        </p:nvSpPr>
        <p:spPr>
          <a:xfrm>
            <a:off x="8958695" y="1683327"/>
            <a:ext cx="29441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71" name="object 3071"/>
          <p:cNvSpPr/>
          <p:nvPr/>
        </p:nvSpPr>
        <p:spPr>
          <a:xfrm>
            <a:off x="8644889" y="1683327"/>
            <a:ext cx="133350" cy="0"/>
          </a:xfrm>
          <a:custGeom>
            <a:avLst/>
            <a:gdLst/>
            <a:ahLst/>
            <a:cxnLst/>
            <a:rect l="l" t="t" r="r" b="b"/>
            <a:pathLst>
              <a:path w="195579">
                <a:moveTo>
                  <a:pt x="0" y="0"/>
                </a:moveTo>
                <a:lnTo>
                  <a:pt x="1950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72" name="object 3072"/>
          <p:cNvSpPr/>
          <p:nvPr/>
        </p:nvSpPr>
        <p:spPr>
          <a:xfrm>
            <a:off x="7635933" y="2220536"/>
            <a:ext cx="277523" cy="0"/>
          </a:xfrm>
          <a:custGeom>
            <a:avLst/>
            <a:gdLst/>
            <a:ahLst/>
            <a:cxnLst/>
            <a:rect l="l" t="t" r="r" b="b"/>
            <a:pathLst>
              <a:path w="407034">
                <a:moveTo>
                  <a:pt x="0" y="0"/>
                </a:moveTo>
                <a:lnTo>
                  <a:pt x="406908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73" name="object 3073"/>
          <p:cNvSpPr/>
          <p:nvPr/>
        </p:nvSpPr>
        <p:spPr>
          <a:xfrm>
            <a:off x="7635931" y="2207029"/>
            <a:ext cx="277523" cy="0"/>
          </a:xfrm>
          <a:custGeom>
            <a:avLst/>
            <a:gdLst/>
            <a:ahLst/>
            <a:cxnLst/>
            <a:rect l="l" t="t" r="r" b="b"/>
            <a:pathLst>
              <a:path w="407034">
                <a:moveTo>
                  <a:pt x="406907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74" name="object 3074"/>
          <p:cNvSpPr/>
          <p:nvPr/>
        </p:nvSpPr>
        <p:spPr>
          <a:xfrm>
            <a:off x="7913369" y="2207028"/>
            <a:ext cx="0" cy="13855"/>
          </a:xfrm>
          <a:custGeom>
            <a:avLst/>
            <a:gdLst/>
            <a:ahLst/>
            <a:cxnLst/>
            <a:rect l="l" t="t" r="r" b="b"/>
            <a:pathLst>
              <a:path h="20320">
                <a:moveTo>
                  <a:pt x="0" y="1981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75" name="object 3075"/>
          <p:cNvSpPr/>
          <p:nvPr/>
        </p:nvSpPr>
        <p:spPr>
          <a:xfrm>
            <a:off x="7295110" y="1518112"/>
            <a:ext cx="0" cy="12556"/>
          </a:xfrm>
          <a:custGeom>
            <a:avLst/>
            <a:gdLst/>
            <a:ahLst/>
            <a:cxnLst/>
            <a:rect l="l" t="t" r="r" b="b"/>
            <a:pathLst>
              <a:path h="18414">
                <a:moveTo>
                  <a:pt x="0" y="0"/>
                </a:moveTo>
                <a:lnTo>
                  <a:pt x="0" y="18288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76" name="object 3076"/>
          <p:cNvSpPr/>
          <p:nvPr/>
        </p:nvSpPr>
        <p:spPr>
          <a:xfrm>
            <a:off x="7295110" y="1592927"/>
            <a:ext cx="0" cy="936481"/>
          </a:xfrm>
          <a:custGeom>
            <a:avLst/>
            <a:gdLst/>
            <a:ahLst/>
            <a:cxnLst/>
            <a:rect l="l" t="t" r="r" b="b"/>
            <a:pathLst>
              <a:path h="1373504">
                <a:moveTo>
                  <a:pt x="0" y="0"/>
                </a:moveTo>
                <a:lnTo>
                  <a:pt x="0" y="1373124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77" name="object 3077"/>
          <p:cNvSpPr/>
          <p:nvPr/>
        </p:nvSpPr>
        <p:spPr>
          <a:xfrm>
            <a:off x="7307579" y="1879715"/>
            <a:ext cx="0" cy="649432"/>
          </a:xfrm>
          <a:custGeom>
            <a:avLst/>
            <a:gdLst/>
            <a:ahLst/>
            <a:cxnLst/>
            <a:rect l="l" t="t" r="r" b="b"/>
            <a:pathLst>
              <a:path h="952500">
                <a:moveTo>
                  <a:pt x="0" y="95250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78" name="object 3078"/>
          <p:cNvSpPr/>
          <p:nvPr/>
        </p:nvSpPr>
        <p:spPr>
          <a:xfrm>
            <a:off x="7307579" y="1592927"/>
            <a:ext cx="0" cy="273627"/>
          </a:xfrm>
          <a:custGeom>
            <a:avLst/>
            <a:gdLst/>
            <a:ahLst/>
            <a:cxnLst/>
            <a:rect l="l" t="t" r="r" b="b"/>
            <a:pathLst>
              <a:path h="401319">
                <a:moveTo>
                  <a:pt x="0" y="400811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79" name="object 3079"/>
          <p:cNvSpPr/>
          <p:nvPr/>
        </p:nvSpPr>
        <p:spPr>
          <a:xfrm>
            <a:off x="7307579" y="1518112"/>
            <a:ext cx="0" cy="12556"/>
          </a:xfrm>
          <a:custGeom>
            <a:avLst/>
            <a:gdLst/>
            <a:ahLst/>
            <a:cxnLst/>
            <a:rect l="l" t="t" r="r" b="b"/>
            <a:pathLst>
              <a:path h="18414">
                <a:moveTo>
                  <a:pt x="0" y="18288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80" name="object 3080"/>
          <p:cNvSpPr/>
          <p:nvPr/>
        </p:nvSpPr>
        <p:spPr>
          <a:xfrm>
            <a:off x="7295110" y="1518112"/>
            <a:ext cx="12556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18288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81" name="object 3081"/>
          <p:cNvSpPr/>
          <p:nvPr/>
        </p:nvSpPr>
        <p:spPr>
          <a:xfrm>
            <a:off x="7913369" y="2192481"/>
            <a:ext cx="20782" cy="0"/>
          </a:xfrm>
          <a:custGeom>
            <a:avLst/>
            <a:gdLst/>
            <a:ahLst/>
            <a:cxnLst/>
            <a:rect l="l" t="t" r="r" b="b"/>
            <a:pathLst>
              <a:path w="30479">
                <a:moveTo>
                  <a:pt x="0" y="0"/>
                </a:moveTo>
                <a:lnTo>
                  <a:pt x="3048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82" name="object 3082"/>
          <p:cNvSpPr/>
          <p:nvPr/>
        </p:nvSpPr>
        <p:spPr>
          <a:xfrm>
            <a:off x="7913369" y="2188325"/>
            <a:ext cx="0" cy="9525"/>
          </a:xfrm>
          <a:custGeom>
            <a:avLst/>
            <a:gdLst/>
            <a:ahLst/>
            <a:cxnLst/>
            <a:rect l="l" t="t" r="r" b="b"/>
            <a:pathLst>
              <a:path h="13969">
                <a:moveTo>
                  <a:pt x="0" y="0"/>
                </a:moveTo>
                <a:lnTo>
                  <a:pt x="0" y="1371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83" name="object 3083"/>
          <p:cNvSpPr/>
          <p:nvPr/>
        </p:nvSpPr>
        <p:spPr>
          <a:xfrm>
            <a:off x="7913370" y="2197677"/>
            <a:ext cx="20782" cy="0"/>
          </a:xfrm>
          <a:custGeom>
            <a:avLst/>
            <a:gdLst/>
            <a:ahLst/>
            <a:cxnLst/>
            <a:rect l="l" t="t" r="r" b="b"/>
            <a:pathLst>
              <a:path w="30479">
                <a:moveTo>
                  <a:pt x="3047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84" name="object 3084"/>
          <p:cNvSpPr/>
          <p:nvPr/>
        </p:nvSpPr>
        <p:spPr>
          <a:xfrm>
            <a:off x="7934152" y="2192481"/>
            <a:ext cx="0" cy="5195"/>
          </a:xfrm>
          <a:custGeom>
            <a:avLst/>
            <a:gdLst/>
            <a:ahLst/>
            <a:cxnLst/>
            <a:rect l="l" t="t" r="r" b="b"/>
            <a:pathLst>
              <a:path h="7619">
                <a:moveTo>
                  <a:pt x="0" y="0"/>
                </a:moveTo>
                <a:lnTo>
                  <a:pt x="0" y="76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85" name="object 3085"/>
          <p:cNvSpPr/>
          <p:nvPr/>
        </p:nvSpPr>
        <p:spPr>
          <a:xfrm>
            <a:off x="7913369" y="2078182"/>
            <a:ext cx="20782" cy="0"/>
          </a:xfrm>
          <a:custGeom>
            <a:avLst/>
            <a:gdLst/>
            <a:ahLst/>
            <a:cxnLst/>
            <a:rect l="l" t="t" r="r" b="b"/>
            <a:pathLst>
              <a:path w="30479">
                <a:moveTo>
                  <a:pt x="0" y="0"/>
                </a:moveTo>
                <a:lnTo>
                  <a:pt x="3048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86" name="object 3086"/>
          <p:cNvSpPr/>
          <p:nvPr/>
        </p:nvSpPr>
        <p:spPr>
          <a:xfrm>
            <a:off x="7913369" y="2078182"/>
            <a:ext cx="0" cy="5195"/>
          </a:xfrm>
          <a:custGeom>
            <a:avLst/>
            <a:gdLst/>
            <a:ahLst/>
            <a:cxnLst/>
            <a:rect l="l" t="t" r="r" b="b"/>
            <a:pathLst>
              <a:path h="7619">
                <a:moveTo>
                  <a:pt x="0" y="76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87" name="object 3087"/>
          <p:cNvSpPr/>
          <p:nvPr/>
        </p:nvSpPr>
        <p:spPr>
          <a:xfrm>
            <a:off x="7913370" y="2083377"/>
            <a:ext cx="20782" cy="0"/>
          </a:xfrm>
          <a:custGeom>
            <a:avLst/>
            <a:gdLst/>
            <a:ahLst/>
            <a:cxnLst/>
            <a:rect l="l" t="t" r="r" b="b"/>
            <a:pathLst>
              <a:path w="30479">
                <a:moveTo>
                  <a:pt x="3047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88" name="object 3088"/>
          <p:cNvSpPr/>
          <p:nvPr/>
        </p:nvSpPr>
        <p:spPr>
          <a:xfrm>
            <a:off x="7934152" y="2078182"/>
            <a:ext cx="0" cy="5195"/>
          </a:xfrm>
          <a:custGeom>
            <a:avLst/>
            <a:gdLst/>
            <a:ahLst/>
            <a:cxnLst/>
            <a:rect l="l" t="t" r="r" b="b"/>
            <a:pathLst>
              <a:path h="7619">
                <a:moveTo>
                  <a:pt x="0" y="0"/>
                </a:moveTo>
                <a:lnTo>
                  <a:pt x="0" y="76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89" name="object 3089"/>
          <p:cNvSpPr/>
          <p:nvPr/>
        </p:nvSpPr>
        <p:spPr>
          <a:xfrm>
            <a:off x="7804264" y="2192481"/>
            <a:ext cx="109105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1600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90" name="object 3090"/>
          <p:cNvSpPr/>
          <p:nvPr/>
        </p:nvSpPr>
        <p:spPr>
          <a:xfrm>
            <a:off x="7804265" y="2188325"/>
            <a:ext cx="109105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0" y="0"/>
                </a:moveTo>
                <a:lnTo>
                  <a:pt x="1600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91" name="object 3091"/>
          <p:cNvSpPr/>
          <p:nvPr/>
        </p:nvSpPr>
        <p:spPr>
          <a:xfrm>
            <a:off x="7804265" y="2188325"/>
            <a:ext cx="0" cy="4330"/>
          </a:xfrm>
          <a:custGeom>
            <a:avLst/>
            <a:gdLst/>
            <a:ahLst/>
            <a:cxnLst/>
            <a:rect l="l" t="t" r="r" b="b"/>
            <a:pathLst>
              <a:path h="6350">
                <a:moveTo>
                  <a:pt x="-1524" y="3048"/>
                </a:moveTo>
                <a:lnTo>
                  <a:pt x="1524" y="3048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92" name="object 3092"/>
          <p:cNvSpPr/>
          <p:nvPr/>
        </p:nvSpPr>
        <p:spPr>
          <a:xfrm>
            <a:off x="7804265" y="2188325"/>
            <a:ext cx="109105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0" y="0"/>
                </a:moveTo>
                <a:lnTo>
                  <a:pt x="1600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93" name="object 3093"/>
          <p:cNvSpPr/>
          <p:nvPr/>
        </p:nvSpPr>
        <p:spPr>
          <a:xfrm>
            <a:off x="7804265" y="2188325"/>
            <a:ext cx="0" cy="4330"/>
          </a:xfrm>
          <a:custGeom>
            <a:avLst/>
            <a:gdLst/>
            <a:ahLst/>
            <a:cxnLst/>
            <a:rect l="l" t="t" r="r" b="b"/>
            <a:pathLst>
              <a:path h="6350">
                <a:moveTo>
                  <a:pt x="-1524" y="3048"/>
                </a:moveTo>
                <a:lnTo>
                  <a:pt x="1524" y="3048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94" name="object 3094"/>
          <p:cNvSpPr/>
          <p:nvPr/>
        </p:nvSpPr>
        <p:spPr>
          <a:xfrm>
            <a:off x="7804264" y="2192481"/>
            <a:ext cx="109105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1600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95" name="object 3095"/>
          <p:cNvSpPr/>
          <p:nvPr/>
        </p:nvSpPr>
        <p:spPr>
          <a:xfrm>
            <a:off x="7804265" y="2164427"/>
            <a:ext cx="4330" cy="28142"/>
          </a:xfrm>
          <a:custGeom>
            <a:avLst/>
            <a:gdLst/>
            <a:ahLst/>
            <a:cxnLst/>
            <a:rect l="l" t="t" r="r" b="b"/>
            <a:pathLst>
              <a:path w="6350" h="41275">
                <a:moveTo>
                  <a:pt x="0" y="41148"/>
                </a:moveTo>
                <a:lnTo>
                  <a:pt x="609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96" name="object 3096"/>
          <p:cNvSpPr/>
          <p:nvPr/>
        </p:nvSpPr>
        <p:spPr>
          <a:xfrm>
            <a:off x="7808421" y="2137410"/>
            <a:ext cx="11690" cy="27276"/>
          </a:xfrm>
          <a:custGeom>
            <a:avLst/>
            <a:gdLst/>
            <a:ahLst/>
            <a:cxnLst/>
            <a:rect l="l" t="t" r="r" b="b"/>
            <a:pathLst>
              <a:path w="17145" h="40005">
                <a:moveTo>
                  <a:pt x="0" y="39624"/>
                </a:moveTo>
                <a:lnTo>
                  <a:pt x="1676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97" name="object 3097"/>
          <p:cNvSpPr/>
          <p:nvPr/>
        </p:nvSpPr>
        <p:spPr>
          <a:xfrm>
            <a:off x="7819852" y="2114549"/>
            <a:ext cx="17750" cy="22947"/>
          </a:xfrm>
          <a:custGeom>
            <a:avLst/>
            <a:gdLst/>
            <a:ahLst/>
            <a:cxnLst/>
            <a:rect l="l" t="t" r="r" b="b"/>
            <a:pathLst>
              <a:path w="26034" h="33655">
                <a:moveTo>
                  <a:pt x="0" y="33527"/>
                </a:moveTo>
                <a:lnTo>
                  <a:pt x="2590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98" name="object 3098"/>
          <p:cNvSpPr/>
          <p:nvPr/>
        </p:nvSpPr>
        <p:spPr>
          <a:xfrm>
            <a:off x="7837515" y="2096886"/>
            <a:ext cx="22947" cy="17750"/>
          </a:xfrm>
          <a:custGeom>
            <a:avLst/>
            <a:gdLst/>
            <a:ahLst/>
            <a:cxnLst/>
            <a:rect l="l" t="t" r="r" b="b"/>
            <a:pathLst>
              <a:path w="33654" h="26035">
                <a:moveTo>
                  <a:pt x="0" y="25907"/>
                </a:moveTo>
                <a:lnTo>
                  <a:pt x="3352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99" name="object 3099"/>
          <p:cNvSpPr/>
          <p:nvPr/>
        </p:nvSpPr>
        <p:spPr>
          <a:xfrm>
            <a:off x="7860375" y="2086495"/>
            <a:ext cx="27276" cy="10391"/>
          </a:xfrm>
          <a:custGeom>
            <a:avLst/>
            <a:gdLst/>
            <a:ahLst/>
            <a:cxnLst/>
            <a:rect l="l" t="t" r="r" b="b"/>
            <a:pathLst>
              <a:path w="40004" h="15239">
                <a:moveTo>
                  <a:pt x="0" y="15240"/>
                </a:moveTo>
                <a:lnTo>
                  <a:pt x="396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00" name="object 3100"/>
          <p:cNvSpPr/>
          <p:nvPr/>
        </p:nvSpPr>
        <p:spPr>
          <a:xfrm>
            <a:off x="7887391" y="2083377"/>
            <a:ext cx="29441" cy="3464"/>
          </a:xfrm>
          <a:custGeom>
            <a:avLst/>
            <a:gdLst/>
            <a:ahLst/>
            <a:cxnLst/>
            <a:rect l="l" t="t" r="r" b="b"/>
            <a:pathLst>
              <a:path w="43179" h="5080">
                <a:moveTo>
                  <a:pt x="0" y="4572"/>
                </a:moveTo>
                <a:lnTo>
                  <a:pt x="426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01" name="object 3101"/>
          <p:cNvSpPr/>
          <p:nvPr/>
        </p:nvSpPr>
        <p:spPr>
          <a:xfrm>
            <a:off x="7913369" y="2083377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02" name="object 3102"/>
          <p:cNvSpPr/>
          <p:nvPr/>
        </p:nvSpPr>
        <p:spPr>
          <a:xfrm>
            <a:off x="7934152" y="2230928"/>
            <a:ext cx="0" cy="5195"/>
          </a:xfrm>
          <a:custGeom>
            <a:avLst/>
            <a:gdLst/>
            <a:ahLst/>
            <a:cxnLst/>
            <a:rect l="l" t="t" r="r" b="b"/>
            <a:pathLst>
              <a:path h="7620">
                <a:moveTo>
                  <a:pt x="0" y="76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03" name="object 3103"/>
          <p:cNvSpPr/>
          <p:nvPr/>
        </p:nvSpPr>
        <p:spPr>
          <a:xfrm>
            <a:off x="7913370" y="2230928"/>
            <a:ext cx="20782" cy="0"/>
          </a:xfrm>
          <a:custGeom>
            <a:avLst/>
            <a:gdLst/>
            <a:ahLst/>
            <a:cxnLst/>
            <a:rect l="l" t="t" r="r" b="b"/>
            <a:pathLst>
              <a:path w="30479">
                <a:moveTo>
                  <a:pt x="3047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04" name="object 3104"/>
          <p:cNvSpPr/>
          <p:nvPr/>
        </p:nvSpPr>
        <p:spPr>
          <a:xfrm>
            <a:off x="7913369" y="2230928"/>
            <a:ext cx="0" cy="9525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0" y="0"/>
                </a:moveTo>
                <a:lnTo>
                  <a:pt x="0" y="1371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05" name="object 3105"/>
          <p:cNvSpPr/>
          <p:nvPr/>
        </p:nvSpPr>
        <p:spPr>
          <a:xfrm>
            <a:off x="7913369" y="2236123"/>
            <a:ext cx="20782" cy="0"/>
          </a:xfrm>
          <a:custGeom>
            <a:avLst/>
            <a:gdLst/>
            <a:ahLst/>
            <a:cxnLst/>
            <a:rect l="l" t="t" r="r" b="b"/>
            <a:pathLst>
              <a:path w="30479">
                <a:moveTo>
                  <a:pt x="0" y="0"/>
                </a:moveTo>
                <a:lnTo>
                  <a:pt x="3048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06" name="object 3106"/>
          <p:cNvSpPr/>
          <p:nvPr/>
        </p:nvSpPr>
        <p:spPr>
          <a:xfrm>
            <a:off x="7934152" y="2345227"/>
            <a:ext cx="0" cy="5195"/>
          </a:xfrm>
          <a:custGeom>
            <a:avLst/>
            <a:gdLst/>
            <a:ahLst/>
            <a:cxnLst/>
            <a:rect l="l" t="t" r="r" b="b"/>
            <a:pathLst>
              <a:path h="7620">
                <a:moveTo>
                  <a:pt x="0" y="76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07" name="object 3107"/>
          <p:cNvSpPr/>
          <p:nvPr/>
        </p:nvSpPr>
        <p:spPr>
          <a:xfrm>
            <a:off x="7913370" y="2345228"/>
            <a:ext cx="20782" cy="0"/>
          </a:xfrm>
          <a:custGeom>
            <a:avLst/>
            <a:gdLst/>
            <a:ahLst/>
            <a:cxnLst/>
            <a:rect l="l" t="t" r="r" b="b"/>
            <a:pathLst>
              <a:path w="30479">
                <a:moveTo>
                  <a:pt x="3047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08" name="object 3108"/>
          <p:cNvSpPr/>
          <p:nvPr/>
        </p:nvSpPr>
        <p:spPr>
          <a:xfrm>
            <a:off x="7913369" y="2345228"/>
            <a:ext cx="0" cy="5195"/>
          </a:xfrm>
          <a:custGeom>
            <a:avLst/>
            <a:gdLst/>
            <a:ahLst/>
            <a:cxnLst/>
            <a:rect l="l" t="t" r="r" b="b"/>
            <a:pathLst>
              <a:path h="7620">
                <a:moveTo>
                  <a:pt x="0" y="0"/>
                </a:moveTo>
                <a:lnTo>
                  <a:pt x="0" y="76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09" name="object 3109"/>
          <p:cNvSpPr/>
          <p:nvPr/>
        </p:nvSpPr>
        <p:spPr>
          <a:xfrm>
            <a:off x="7913369" y="2350422"/>
            <a:ext cx="20782" cy="0"/>
          </a:xfrm>
          <a:custGeom>
            <a:avLst/>
            <a:gdLst/>
            <a:ahLst/>
            <a:cxnLst/>
            <a:rect l="l" t="t" r="r" b="b"/>
            <a:pathLst>
              <a:path w="30479">
                <a:moveTo>
                  <a:pt x="0" y="0"/>
                </a:moveTo>
                <a:lnTo>
                  <a:pt x="3048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10" name="object 3110"/>
          <p:cNvSpPr/>
          <p:nvPr/>
        </p:nvSpPr>
        <p:spPr>
          <a:xfrm>
            <a:off x="7804265" y="2236123"/>
            <a:ext cx="0" cy="4330"/>
          </a:xfrm>
          <a:custGeom>
            <a:avLst/>
            <a:gdLst/>
            <a:ahLst/>
            <a:cxnLst/>
            <a:rect l="l" t="t" r="r" b="b"/>
            <a:pathLst>
              <a:path h="6350">
                <a:moveTo>
                  <a:pt x="-1524" y="3048"/>
                </a:moveTo>
                <a:lnTo>
                  <a:pt x="1524" y="3048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11" name="object 3111"/>
          <p:cNvSpPr/>
          <p:nvPr/>
        </p:nvSpPr>
        <p:spPr>
          <a:xfrm>
            <a:off x="7804265" y="2240280"/>
            <a:ext cx="109105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0" y="0"/>
                </a:moveTo>
                <a:lnTo>
                  <a:pt x="1600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12" name="object 3112"/>
          <p:cNvSpPr/>
          <p:nvPr/>
        </p:nvSpPr>
        <p:spPr>
          <a:xfrm>
            <a:off x="7804264" y="2236123"/>
            <a:ext cx="109105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1600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13" name="object 3113"/>
          <p:cNvSpPr/>
          <p:nvPr/>
        </p:nvSpPr>
        <p:spPr>
          <a:xfrm>
            <a:off x="7804265" y="2240280"/>
            <a:ext cx="109105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0" y="0"/>
                </a:moveTo>
                <a:lnTo>
                  <a:pt x="1600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14" name="object 3114"/>
          <p:cNvSpPr/>
          <p:nvPr/>
        </p:nvSpPr>
        <p:spPr>
          <a:xfrm>
            <a:off x="7804265" y="2236123"/>
            <a:ext cx="0" cy="4330"/>
          </a:xfrm>
          <a:custGeom>
            <a:avLst/>
            <a:gdLst/>
            <a:ahLst/>
            <a:cxnLst/>
            <a:rect l="l" t="t" r="r" b="b"/>
            <a:pathLst>
              <a:path h="6350">
                <a:moveTo>
                  <a:pt x="-1524" y="3048"/>
                </a:moveTo>
                <a:lnTo>
                  <a:pt x="1524" y="3048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15" name="object 3115"/>
          <p:cNvSpPr/>
          <p:nvPr/>
        </p:nvSpPr>
        <p:spPr>
          <a:xfrm>
            <a:off x="7804264" y="2236123"/>
            <a:ext cx="109105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1600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16" name="object 3116"/>
          <p:cNvSpPr/>
          <p:nvPr/>
        </p:nvSpPr>
        <p:spPr>
          <a:xfrm>
            <a:off x="7804265" y="2236123"/>
            <a:ext cx="4330" cy="28142"/>
          </a:xfrm>
          <a:custGeom>
            <a:avLst/>
            <a:gdLst/>
            <a:ahLst/>
            <a:cxnLst/>
            <a:rect l="l" t="t" r="r" b="b"/>
            <a:pathLst>
              <a:path w="6350" h="41275">
                <a:moveTo>
                  <a:pt x="0" y="0"/>
                </a:moveTo>
                <a:lnTo>
                  <a:pt x="6096" y="411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17" name="object 3117"/>
          <p:cNvSpPr/>
          <p:nvPr/>
        </p:nvSpPr>
        <p:spPr>
          <a:xfrm>
            <a:off x="7808421" y="2264180"/>
            <a:ext cx="11690" cy="27276"/>
          </a:xfrm>
          <a:custGeom>
            <a:avLst/>
            <a:gdLst/>
            <a:ahLst/>
            <a:cxnLst/>
            <a:rect l="l" t="t" r="r" b="b"/>
            <a:pathLst>
              <a:path w="17145" h="40004">
                <a:moveTo>
                  <a:pt x="0" y="0"/>
                </a:moveTo>
                <a:lnTo>
                  <a:pt x="16764" y="396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18" name="object 3118"/>
          <p:cNvSpPr/>
          <p:nvPr/>
        </p:nvSpPr>
        <p:spPr>
          <a:xfrm>
            <a:off x="7819852" y="2291196"/>
            <a:ext cx="17750" cy="22947"/>
          </a:xfrm>
          <a:custGeom>
            <a:avLst/>
            <a:gdLst/>
            <a:ahLst/>
            <a:cxnLst/>
            <a:rect l="l" t="t" r="r" b="b"/>
            <a:pathLst>
              <a:path w="26034" h="33654">
                <a:moveTo>
                  <a:pt x="0" y="0"/>
                </a:moveTo>
                <a:lnTo>
                  <a:pt x="25908" y="335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19" name="object 3119"/>
          <p:cNvSpPr/>
          <p:nvPr/>
        </p:nvSpPr>
        <p:spPr>
          <a:xfrm>
            <a:off x="7837515" y="2314055"/>
            <a:ext cx="22947" cy="16885"/>
          </a:xfrm>
          <a:custGeom>
            <a:avLst/>
            <a:gdLst/>
            <a:ahLst/>
            <a:cxnLst/>
            <a:rect l="l" t="t" r="r" b="b"/>
            <a:pathLst>
              <a:path w="33654" h="24764">
                <a:moveTo>
                  <a:pt x="0" y="0"/>
                </a:moveTo>
                <a:lnTo>
                  <a:pt x="33528" y="2438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20" name="object 3120"/>
          <p:cNvSpPr/>
          <p:nvPr/>
        </p:nvSpPr>
        <p:spPr>
          <a:xfrm>
            <a:off x="7860375" y="2330681"/>
            <a:ext cx="27276" cy="11690"/>
          </a:xfrm>
          <a:custGeom>
            <a:avLst/>
            <a:gdLst/>
            <a:ahLst/>
            <a:cxnLst/>
            <a:rect l="l" t="t" r="r" b="b"/>
            <a:pathLst>
              <a:path w="40004" h="17145">
                <a:moveTo>
                  <a:pt x="0" y="0"/>
                </a:moveTo>
                <a:lnTo>
                  <a:pt x="39624" y="1676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21" name="object 3121"/>
          <p:cNvSpPr/>
          <p:nvPr/>
        </p:nvSpPr>
        <p:spPr>
          <a:xfrm>
            <a:off x="7887391" y="2342111"/>
            <a:ext cx="29441" cy="3464"/>
          </a:xfrm>
          <a:custGeom>
            <a:avLst/>
            <a:gdLst/>
            <a:ahLst/>
            <a:cxnLst/>
            <a:rect l="l" t="t" r="r" b="b"/>
            <a:pathLst>
              <a:path w="43179" h="5079">
                <a:moveTo>
                  <a:pt x="0" y="0"/>
                </a:moveTo>
                <a:lnTo>
                  <a:pt x="42672" y="4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22" name="object 3122"/>
          <p:cNvSpPr/>
          <p:nvPr/>
        </p:nvSpPr>
        <p:spPr>
          <a:xfrm>
            <a:off x="7913369" y="2345228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23" name="object 3123"/>
          <p:cNvSpPr/>
          <p:nvPr/>
        </p:nvSpPr>
        <p:spPr>
          <a:xfrm>
            <a:off x="9789968" y="1518112"/>
            <a:ext cx="0" cy="398318"/>
          </a:xfrm>
          <a:custGeom>
            <a:avLst/>
            <a:gdLst/>
            <a:ahLst/>
            <a:cxnLst/>
            <a:rect l="l" t="t" r="r" b="b"/>
            <a:pathLst>
              <a:path h="584200">
                <a:moveTo>
                  <a:pt x="0" y="0"/>
                </a:moveTo>
                <a:lnTo>
                  <a:pt x="0" y="583692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24" name="object 3124"/>
          <p:cNvSpPr/>
          <p:nvPr/>
        </p:nvSpPr>
        <p:spPr>
          <a:xfrm>
            <a:off x="9789968" y="1947256"/>
            <a:ext cx="0" cy="431223"/>
          </a:xfrm>
          <a:custGeom>
            <a:avLst/>
            <a:gdLst/>
            <a:ahLst/>
            <a:cxnLst/>
            <a:rect l="l" t="t" r="r" b="b"/>
            <a:pathLst>
              <a:path h="632460">
                <a:moveTo>
                  <a:pt x="0" y="0"/>
                </a:moveTo>
                <a:lnTo>
                  <a:pt x="0" y="63246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25" name="object 3125"/>
          <p:cNvSpPr/>
          <p:nvPr/>
        </p:nvSpPr>
        <p:spPr>
          <a:xfrm>
            <a:off x="9789967" y="2391987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8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26" name="object 3126"/>
          <p:cNvSpPr/>
          <p:nvPr/>
        </p:nvSpPr>
        <p:spPr>
          <a:xfrm>
            <a:off x="9810749" y="1497330"/>
            <a:ext cx="0" cy="894917"/>
          </a:xfrm>
          <a:custGeom>
            <a:avLst/>
            <a:gdLst/>
            <a:ahLst/>
            <a:cxnLst/>
            <a:rect l="l" t="t" r="r" b="b"/>
            <a:pathLst>
              <a:path h="1312545">
                <a:moveTo>
                  <a:pt x="0" y="1312163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27" name="object 3127"/>
          <p:cNvSpPr/>
          <p:nvPr/>
        </p:nvSpPr>
        <p:spPr>
          <a:xfrm>
            <a:off x="9789967" y="1497329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30480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28" name="object 3128"/>
          <p:cNvSpPr/>
          <p:nvPr/>
        </p:nvSpPr>
        <p:spPr>
          <a:xfrm>
            <a:off x="7488381" y="2592531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29" name="object 3129"/>
          <p:cNvSpPr/>
          <p:nvPr/>
        </p:nvSpPr>
        <p:spPr>
          <a:xfrm>
            <a:off x="7493577" y="2579023"/>
            <a:ext cx="0" cy="13855"/>
          </a:xfrm>
          <a:custGeom>
            <a:avLst/>
            <a:gdLst/>
            <a:ahLst/>
            <a:cxnLst/>
            <a:rect l="l" t="t" r="r" b="b"/>
            <a:pathLst>
              <a:path h="20320">
                <a:moveTo>
                  <a:pt x="0" y="0"/>
                </a:moveTo>
                <a:lnTo>
                  <a:pt x="0" y="1981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30" name="object 3130"/>
          <p:cNvSpPr/>
          <p:nvPr/>
        </p:nvSpPr>
        <p:spPr>
          <a:xfrm>
            <a:off x="7488381" y="2579023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76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31" name="object 3131"/>
          <p:cNvSpPr/>
          <p:nvPr/>
        </p:nvSpPr>
        <p:spPr>
          <a:xfrm>
            <a:off x="7488381" y="2579023"/>
            <a:ext cx="0" cy="13855"/>
          </a:xfrm>
          <a:custGeom>
            <a:avLst/>
            <a:gdLst/>
            <a:ahLst/>
            <a:cxnLst/>
            <a:rect l="l" t="t" r="r" b="b"/>
            <a:pathLst>
              <a:path h="20320">
                <a:moveTo>
                  <a:pt x="0" y="0"/>
                </a:moveTo>
                <a:lnTo>
                  <a:pt x="0" y="1981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32" name="object 3132"/>
          <p:cNvSpPr/>
          <p:nvPr/>
        </p:nvSpPr>
        <p:spPr>
          <a:xfrm>
            <a:off x="7602681" y="2592531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33" name="object 3133"/>
          <p:cNvSpPr/>
          <p:nvPr/>
        </p:nvSpPr>
        <p:spPr>
          <a:xfrm>
            <a:off x="7607877" y="2579023"/>
            <a:ext cx="0" cy="13855"/>
          </a:xfrm>
          <a:custGeom>
            <a:avLst/>
            <a:gdLst/>
            <a:ahLst/>
            <a:cxnLst/>
            <a:rect l="l" t="t" r="r" b="b"/>
            <a:pathLst>
              <a:path h="20320">
                <a:moveTo>
                  <a:pt x="0" y="1981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34" name="object 3134"/>
          <p:cNvSpPr/>
          <p:nvPr/>
        </p:nvSpPr>
        <p:spPr>
          <a:xfrm>
            <a:off x="7602682" y="2579023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76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35" name="object 3135"/>
          <p:cNvSpPr/>
          <p:nvPr/>
        </p:nvSpPr>
        <p:spPr>
          <a:xfrm>
            <a:off x="7602680" y="2579023"/>
            <a:ext cx="0" cy="13855"/>
          </a:xfrm>
          <a:custGeom>
            <a:avLst/>
            <a:gdLst/>
            <a:ahLst/>
            <a:cxnLst/>
            <a:rect l="l" t="t" r="r" b="b"/>
            <a:pathLst>
              <a:path h="20320">
                <a:moveTo>
                  <a:pt x="0" y="0"/>
                </a:moveTo>
                <a:lnTo>
                  <a:pt x="0" y="1981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36" name="object 3136"/>
          <p:cNvSpPr/>
          <p:nvPr/>
        </p:nvSpPr>
        <p:spPr>
          <a:xfrm>
            <a:off x="7598524" y="2469918"/>
            <a:ext cx="433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609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37" name="object 3137"/>
          <p:cNvSpPr/>
          <p:nvPr/>
        </p:nvSpPr>
        <p:spPr>
          <a:xfrm>
            <a:off x="7598525" y="2469918"/>
            <a:ext cx="0" cy="109105"/>
          </a:xfrm>
          <a:custGeom>
            <a:avLst/>
            <a:gdLst/>
            <a:ahLst/>
            <a:cxnLst/>
            <a:rect l="l" t="t" r="r" b="b"/>
            <a:pathLst>
              <a:path h="160020">
                <a:moveTo>
                  <a:pt x="0" y="0"/>
                </a:moveTo>
                <a:lnTo>
                  <a:pt x="0" y="1600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38" name="object 3138"/>
          <p:cNvSpPr/>
          <p:nvPr/>
        </p:nvSpPr>
        <p:spPr>
          <a:xfrm>
            <a:off x="7598525" y="2579023"/>
            <a:ext cx="433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39" name="object 3139"/>
          <p:cNvSpPr/>
          <p:nvPr/>
        </p:nvSpPr>
        <p:spPr>
          <a:xfrm>
            <a:off x="7602680" y="2469918"/>
            <a:ext cx="0" cy="109105"/>
          </a:xfrm>
          <a:custGeom>
            <a:avLst/>
            <a:gdLst/>
            <a:ahLst/>
            <a:cxnLst/>
            <a:rect l="l" t="t" r="r" b="b"/>
            <a:pathLst>
              <a:path h="160020">
                <a:moveTo>
                  <a:pt x="0" y="1600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40" name="object 3140"/>
          <p:cNvSpPr/>
          <p:nvPr/>
        </p:nvSpPr>
        <p:spPr>
          <a:xfrm>
            <a:off x="7598525" y="2579023"/>
            <a:ext cx="433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41" name="object 3141"/>
          <p:cNvSpPr/>
          <p:nvPr/>
        </p:nvSpPr>
        <p:spPr>
          <a:xfrm>
            <a:off x="7598525" y="2469918"/>
            <a:ext cx="0" cy="109105"/>
          </a:xfrm>
          <a:custGeom>
            <a:avLst/>
            <a:gdLst/>
            <a:ahLst/>
            <a:cxnLst/>
            <a:rect l="l" t="t" r="r" b="b"/>
            <a:pathLst>
              <a:path h="160020">
                <a:moveTo>
                  <a:pt x="0" y="0"/>
                </a:moveTo>
                <a:lnTo>
                  <a:pt x="0" y="1600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42" name="object 3142"/>
          <p:cNvSpPr/>
          <p:nvPr/>
        </p:nvSpPr>
        <p:spPr>
          <a:xfrm>
            <a:off x="7598524" y="2469918"/>
            <a:ext cx="433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609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43" name="object 3143"/>
          <p:cNvSpPr/>
          <p:nvPr/>
        </p:nvSpPr>
        <p:spPr>
          <a:xfrm>
            <a:off x="7602680" y="2469918"/>
            <a:ext cx="0" cy="109105"/>
          </a:xfrm>
          <a:custGeom>
            <a:avLst/>
            <a:gdLst/>
            <a:ahLst/>
            <a:cxnLst/>
            <a:rect l="l" t="t" r="r" b="b"/>
            <a:pathLst>
              <a:path h="160020">
                <a:moveTo>
                  <a:pt x="0" y="1600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44" name="object 3144"/>
          <p:cNvSpPr/>
          <p:nvPr/>
        </p:nvSpPr>
        <p:spPr>
          <a:xfrm>
            <a:off x="7574625" y="2469918"/>
            <a:ext cx="28142" cy="4330"/>
          </a:xfrm>
          <a:custGeom>
            <a:avLst/>
            <a:gdLst/>
            <a:ahLst/>
            <a:cxnLst/>
            <a:rect l="l" t="t" r="r" b="b"/>
            <a:pathLst>
              <a:path w="41275" h="6350">
                <a:moveTo>
                  <a:pt x="41148" y="0"/>
                </a:moveTo>
                <a:lnTo>
                  <a:pt x="0" y="609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45" name="object 3145"/>
          <p:cNvSpPr/>
          <p:nvPr/>
        </p:nvSpPr>
        <p:spPr>
          <a:xfrm>
            <a:off x="7547609" y="2474075"/>
            <a:ext cx="27276" cy="10391"/>
          </a:xfrm>
          <a:custGeom>
            <a:avLst/>
            <a:gdLst/>
            <a:ahLst/>
            <a:cxnLst/>
            <a:rect l="l" t="t" r="r" b="b"/>
            <a:pathLst>
              <a:path w="40004" h="15239">
                <a:moveTo>
                  <a:pt x="39624" y="0"/>
                </a:moveTo>
                <a:lnTo>
                  <a:pt x="0" y="1524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46" name="object 3146"/>
          <p:cNvSpPr/>
          <p:nvPr/>
        </p:nvSpPr>
        <p:spPr>
          <a:xfrm>
            <a:off x="7524750" y="2484467"/>
            <a:ext cx="22947" cy="17750"/>
          </a:xfrm>
          <a:custGeom>
            <a:avLst/>
            <a:gdLst/>
            <a:ahLst/>
            <a:cxnLst/>
            <a:rect l="l" t="t" r="r" b="b"/>
            <a:pathLst>
              <a:path w="33654" h="26035">
                <a:moveTo>
                  <a:pt x="33527" y="0"/>
                </a:moveTo>
                <a:lnTo>
                  <a:pt x="0" y="2590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47" name="object 3147"/>
          <p:cNvSpPr/>
          <p:nvPr/>
        </p:nvSpPr>
        <p:spPr>
          <a:xfrm>
            <a:off x="7508124" y="2502130"/>
            <a:ext cx="16885" cy="24245"/>
          </a:xfrm>
          <a:custGeom>
            <a:avLst/>
            <a:gdLst/>
            <a:ahLst/>
            <a:cxnLst/>
            <a:rect l="l" t="t" r="r" b="b"/>
            <a:pathLst>
              <a:path w="24765" h="35560">
                <a:moveTo>
                  <a:pt x="24383" y="0"/>
                </a:moveTo>
                <a:lnTo>
                  <a:pt x="0" y="3505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48" name="object 3148"/>
          <p:cNvSpPr/>
          <p:nvPr/>
        </p:nvSpPr>
        <p:spPr>
          <a:xfrm>
            <a:off x="7496695" y="2526030"/>
            <a:ext cx="11690" cy="27276"/>
          </a:xfrm>
          <a:custGeom>
            <a:avLst/>
            <a:gdLst/>
            <a:ahLst/>
            <a:cxnLst/>
            <a:rect l="l" t="t" r="r" b="b"/>
            <a:pathLst>
              <a:path w="17145" h="40004">
                <a:moveTo>
                  <a:pt x="16764" y="0"/>
                </a:moveTo>
                <a:lnTo>
                  <a:pt x="0" y="396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49" name="object 3149"/>
          <p:cNvSpPr/>
          <p:nvPr/>
        </p:nvSpPr>
        <p:spPr>
          <a:xfrm>
            <a:off x="7493576" y="2553046"/>
            <a:ext cx="3464" cy="28142"/>
          </a:xfrm>
          <a:custGeom>
            <a:avLst/>
            <a:gdLst/>
            <a:ahLst/>
            <a:cxnLst/>
            <a:rect l="l" t="t" r="r" b="b"/>
            <a:pathLst>
              <a:path w="5079" h="41275">
                <a:moveTo>
                  <a:pt x="4572" y="0"/>
                </a:moveTo>
                <a:lnTo>
                  <a:pt x="0" y="411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50" name="object 3150"/>
          <p:cNvSpPr/>
          <p:nvPr/>
        </p:nvSpPr>
        <p:spPr>
          <a:xfrm>
            <a:off x="7920643" y="3229494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76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51" name="object 3151"/>
          <p:cNvSpPr/>
          <p:nvPr/>
        </p:nvSpPr>
        <p:spPr>
          <a:xfrm>
            <a:off x="7920644" y="3229495"/>
            <a:ext cx="0" cy="46759"/>
          </a:xfrm>
          <a:custGeom>
            <a:avLst/>
            <a:gdLst/>
            <a:ahLst/>
            <a:cxnLst/>
            <a:rect l="l" t="t" r="r" b="b"/>
            <a:pathLst>
              <a:path h="68579">
                <a:moveTo>
                  <a:pt x="0" y="0"/>
                </a:moveTo>
                <a:lnTo>
                  <a:pt x="0" y="6857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52" name="object 3152"/>
          <p:cNvSpPr/>
          <p:nvPr/>
        </p:nvSpPr>
        <p:spPr>
          <a:xfrm>
            <a:off x="7920643" y="3276253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53" name="object 3153"/>
          <p:cNvSpPr/>
          <p:nvPr/>
        </p:nvSpPr>
        <p:spPr>
          <a:xfrm>
            <a:off x="7925838" y="3229494"/>
            <a:ext cx="0" cy="46759"/>
          </a:xfrm>
          <a:custGeom>
            <a:avLst/>
            <a:gdLst/>
            <a:ahLst/>
            <a:cxnLst/>
            <a:rect l="l" t="t" r="r" b="b"/>
            <a:pathLst>
              <a:path h="68579">
                <a:moveTo>
                  <a:pt x="0" y="6857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54" name="object 3154"/>
          <p:cNvSpPr/>
          <p:nvPr/>
        </p:nvSpPr>
        <p:spPr>
          <a:xfrm>
            <a:off x="5650230" y="4025438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55" name="object 3155"/>
          <p:cNvSpPr/>
          <p:nvPr/>
        </p:nvSpPr>
        <p:spPr>
          <a:xfrm>
            <a:off x="5655424" y="3978679"/>
            <a:ext cx="0" cy="46759"/>
          </a:xfrm>
          <a:custGeom>
            <a:avLst/>
            <a:gdLst/>
            <a:ahLst/>
            <a:cxnLst/>
            <a:rect l="l" t="t" r="r" b="b"/>
            <a:pathLst>
              <a:path h="68579">
                <a:moveTo>
                  <a:pt x="0" y="6857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56" name="object 3156"/>
          <p:cNvSpPr/>
          <p:nvPr/>
        </p:nvSpPr>
        <p:spPr>
          <a:xfrm>
            <a:off x="5650229" y="3978679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76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57" name="object 3157"/>
          <p:cNvSpPr/>
          <p:nvPr/>
        </p:nvSpPr>
        <p:spPr>
          <a:xfrm>
            <a:off x="5650229" y="3978678"/>
            <a:ext cx="0" cy="46759"/>
          </a:xfrm>
          <a:custGeom>
            <a:avLst/>
            <a:gdLst/>
            <a:ahLst/>
            <a:cxnLst/>
            <a:rect l="l" t="t" r="r" b="b"/>
            <a:pathLst>
              <a:path h="68579">
                <a:moveTo>
                  <a:pt x="0" y="0"/>
                </a:moveTo>
                <a:lnTo>
                  <a:pt x="0" y="6857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58" name="object 3158"/>
          <p:cNvSpPr/>
          <p:nvPr/>
        </p:nvSpPr>
        <p:spPr>
          <a:xfrm>
            <a:off x="2384368" y="4025438"/>
            <a:ext cx="5195" cy="0"/>
          </a:xfrm>
          <a:custGeom>
            <a:avLst/>
            <a:gdLst/>
            <a:ahLst/>
            <a:cxnLst/>
            <a:rect l="l" t="t" r="r" b="b"/>
            <a:pathLst>
              <a:path w="7619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59" name="object 3159"/>
          <p:cNvSpPr/>
          <p:nvPr/>
        </p:nvSpPr>
        <p:spPr>
          <a:xfrm>
            <a:off x="2389562" y="3978678"/>
            <a:ext cx="0" cy="46759"/>
          </a:xfrm>
          <a:custGeom>
            <a:avLst/>
            <a:gdLst/>
            <a:ahLst/>
            <a:cxnLst/>
            <a:rect l="l" t="t" r="r" b="b"/>
            <a:pathLst>
              <a:path h="68579">
                <a:moveTo>
                  <a:pt x="0" y="0"/>
                </a:moveTo>
                <a:lnTo>
                  <a:pt x="0" y="6857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60" name="object 3160"/>
          <p:cNvSpPr/>
          <p:nvPr/>
        </p:nvSpPr>
        <p:spPr>
          <a:xfrm>
            <a:off x="2384368" y="3978679"/>
            <a:ext cx="5195" cy="0"/>
          </a:xfrm>
          <a:custGeom>
            <a:avLst/>
            <a:gdLst/>
            <a:ahLst/>
            <a:cxnLst/>
            <a:rect l="l" t="t" r="r" b="b"/>
            <a:pathLst>
              <a:path w="7619">
                <a:moveTo>
                  <a:pt x="761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61" name="object 3161"/>
          <p:cNvSpPr/>
          <p:nvPr/>
        </p:nvSpPr>
        <p:spPr>
          <a:xfrm>
            <a:off x="2384367" y="3978679"/>
            <a:ext cx="0" cy="46759"/>
          </a:xfrm>
          <a:custGeom>
            <a:avLst/>
            <a:gdLst/>
            <a:ahLst/>
            <a:cxnLst/>
            <a:rect l="l" t="t" r="r" b="b"/>
            <a:pathLst>
              <a:path h="68579">
                <a:moveTo>
                  <a:pt x="0" y="0"/>
                </a:moveTo>
                <a:lnTo>
                  <a:pt x="0" y="685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62" name="object 3162"/>
          <p:cNvSpPr/>
          <p:nvPr/>
        </p:nvSpPr>
        <p:spPr>
          <a:xfrm>
            <a:off x="6203026" y="3250276"/>
            <a:ext cx="0" cy="103909"/>
          </a:xfrm>
          <a:custGeom>
            <a:avLst/>
            <a:gdLst/>
            <a:ahLst/>
            <a:cxnLst/>
            <a:rect l="l" t="t" r="r" b="b"/>
            <a:pathLst>
              <a:path h="152400">
                <a:moveTo>
                  <a:pt x="0" y="0"/>
                </a:moveTo>
                <a:lnTo>
                  <a:pt x="0" y="15240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63" name="object 3163"/>
          <p:cNvSpPr/>
          <p:nvPr/>
        </p:nvSpPr>
        <p:spPr>
          <a:xfrm>
            <a:off x="6203026" y="3354185"/>
            <a:ext cx="3464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4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64" name="object 3164"/>
          <p:cNvSpPr/>
          <p:nvPr/>
        </p:nvSpPr>
        <p:spPr>
          <a:xfrm>
            <a:off x="6206143" y="3250276"/>
            <a:ext cx="0" cy="103909"/>
          </a:xfrm>
          <a:custGeom>
            <a:avLst/>
            <a:gdLst/>
            <a:ahLst/>
            <a:cxnLst/>
            <a:rect l="l" t="t" r="r" b="b"/>
            <a:pathLst>
              <a:path h="152400">
                <a:moveTo>
                  <a:pt x="0" y="15240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65" name="object 3165"/>
          <p:cNvSpPr/>
          <p:nvPr/>
        </p:nvSpPr>
        <p:spPr>
          <a:xfrm>
            <a:off x="6203026" y="3250276"/>
            <a:ext cx="3464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457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66" name="object 3166"/>
          <p:cNvSpPr/>
          <p:nvPr/>
        </p:nvSpPr>
        <p:spPr>
          <a:xfrm>
            <a:off x="6203026" y="3354185"/>
            <a:ext cx="0" cy="103909"/>
          </a:xfrm>
          <a:custGeom>
            <a:avLst/>
            <a:gdLst/>
            <a:ahLst/>
            <a:cxnLst/>
            <a:rect l="l" t="t" r="r" b="b"/>
            <a:pathLst>
              <a:path h="152400">
                <a:moveTo>
                  <a:pt x="0" y="0"/>
                </a:moveTo>
                <a:lnTo>
                  <a:pt x="0" y="15240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67" name="object 3167"/>
          <p:cNvSpPr/>
          <p:nvPr/>
        </p:nvSpPr>
        <p:spPr>
          <a:xfrm>
            <a:off x="6203026" y="3458094"/>
            <a:ext cx="3464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4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68" name="object 3168"/>
          <p:cNvSpPr/>
          <p:nvPr/>
        </p:nvSpPr>
        <p:spPr>
          <a:xfrm>
            <a:off x="6206143" y="3354185"/>
            <a:ext cx="0" cy="103909"/>
          </a:xfrm>
          <a:custGeom>
            <a:avLst/>
            <a:gdLst/>
            <a:ahLst/>
            <a:cxnLst/>
            <a:rect l="l" t="t" r="r" b="b"/>
            <a:pathLst>
              <a:path h="152400">
                <a:moveTo>
                  <a:pt x="0" y="15240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69" name="object 3169"/>
          <p:cNvSpPr/>
          <p:nvPr/>
        </p:nvSpPr>
        <p:spPr>
          <a:xfrm>
            <a:off x="6203026" y="3354185"/>
            <a:ext cx="3464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457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70" name="object 3170"/>
          <p:cNvSpPr/>
          <p:nvPr/>
        </p:nvSpPr>
        <p:spPr>
          <a:xfrm>
            <a:off x="6203026" y="3458094"/>
            <a:ext cx="0" cy="103043"/>
          </a:xfrm>
          <a:custGeom>
            <a:avLst/>
            <a:gdLst/>
            <a:ahLst/>
            <a:cxnLst/>
            <a:rect l="l" t="t" r="r" b="b"/>
            <a:pathLst>
              <a:path h="151129">
                <a:moveTo>
                  <a:pt x="0" y="0"/>
                </a:moveTo>
                <a:lnTo>
                  <a:pt x="0" y="1508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71" name="object 3171"/>
          <p:cNvSpPr/>
          <p:nvPr/>
        </p:nvSpPr>
        <p:spPr>
          <a:xfrm>
            <a:off x="6203026" y="3560964"/>
            <a:ext cx="3464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4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72" name="object 3172"/>
          <p:cNvSpPr/>
          <p:nvPr/>
        </p:nvSpPr>
        <p:spPr>
          <a:xfrm>
            <a:off x="6206143" y="3458094"/>
            <a:ext cx="0" cy="103043"/>
          </a:xfrm>
          <a:custGeom>
            <a:avLst/>
            <a:gdLst/>
            <a:ahLst/>
            <a:cxnLst/>
            <a:rect l="l" t="t" r="r" b="b"/>
            <a:pathLst>
              <a:path h="151129">
                <a:moveTo>
                  <a:pt x="0" y="15087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73" name="object 3173"/>
          <p:cNvSpPr/>
          <p:nvPr/>
        </p:nvSpPr>
        <p:spPr>
          <a:xfrm>
            <a:off x="6203026" y="3458094"/>
            <a:ext cx="3464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457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74" name="object 3174"/>
          <p:cNvSpPr/>
          <p:nvPr/>
        </p:nvSpPr>
        <p:spPr>
          <a:xfrm>
            <a:off x="6203026" y="3560964"/>
            <a:ext cx="0" cy="103909"/>
          </a:xfrm>
          <a:custGeom>
            <a:avLst/>
            <a:gdLst/>
            <a:ahLst/>
            <a:cxnLst/>
            <a:rect l="l" t="t" r="r" b="b"/>
            <a:pathLst>
              <a:path h="152400">
                <a:moveTo>
                  <a:pt x="0" y="0"/>
                </a:moveTo>
                <a:lnTo>
                  <a:pt x="0" y="15240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75" name="object 3175"/>
          <p:cNvSpPr/>
          <p:nvPr/>
        </p:nvSpPr>
        <p:spPr>
          <a:xfrm>
            <a:off x="6203026" y="3664873"/>
            <a:ext cx="3464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4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76" name="object 3176"/>
          <p:cNvSpPr/>
          <p:nvPr/>
        </p:nvSpPr>
        <p:spPr>
          <a:xfrm>
            <a:off x="6206143" y="3560964"/>
            <a:ext cx="0" cy="103909"/>
          </a:xfrm>
          <a:custGeom>
            <a:avLst/>
            <a:gdLst/>
            <a:ahLst/>
            <a:cxnLst/>
            <a:rect l="l" t="t" r="r" b="b"/>
            <a:pathLst>
              <a:path h="152400">
                <a:moveTo>
                  <a:pt x="0" y="15240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77" name="object 3177"/>
          <p:cNvSpPr/>
          <p:nvPr/>
        </p:nvSpPr>
        <p:spPr>
          <a:xfrm>
            <a:off x="6203026" y="3560964"/>
            <a:ext cx="3464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457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78" name="object 3178"/>
          <p:cNvSpPr/>
          <p:nvPr/>
        </p:nvSpPr>
        <p:spPr>
          <a:xfrm>
            <a:off x="6203026" y="3664873"/>
            <a:ext cx="0" cy="103909"/>
          </a:xfrm>
          <a:custGeom>
            <a:avLst/>
            <a:gdLst/>
            <a:ahLst/>
            <a:cxnLst/>
            <a:rect l="l" t="t" r="r" b="b"/>
            <a:pathLst>
              <a:path h="152400">
                <a:moveTo>
                  <a:pt x="0" y="0"/>
                </a:moveTo>
                <a:lnTo>
                  <a:pt x="0" y="15240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79" name="object 3179"/>
          <p:cNvSpPr/>
          <p:nvPr/>
        </p:nvSpPr>
        <p:spPr>
          <a:xfrm>
            <a:off x="6203026" y="3768782"/>
            <a:ext cx="3464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4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80" name="object 3180"/>
          <p:cNvSpPr/>
          <p:nvPr/>
        </p:nvSpPr>
        <p:spPr>
          <a:xfrm>
            <a:off x="6206143" y="3664873"/>
            <a:ext cx="0" cy="103909"/>
          </a:xfrm>
          <a:custGeom>
            <a:avLst/>
            <a:gdLst/>
            <a:ahLst/>
            <a:cxnLst/>
            <a:rect l="l" t="t" r="r" b="b"/>
            <a:pathLst>
              <a:path h="152400">
                <a:moveTo>
                  <a:pt x="0" y="15240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81" name="object 3181"/>
          <p:cNvSpPr/>
          <p:nvPr/>
        </p:nvSpPr>
        <p:spPr>
          <a:xfrm>
            <a:off x="6203026" y="3664873"/>
            <a:ext cx="3464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457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82" name="object 3182"/>
          <p:cNvSpPr/>
          <p:nvPr/>
        </p:nvSpPr>
        <p:spPr>
          <a:xfrm>
            <a:off x="6203026" y="3768782"/>
            <a:ext cx="0" cy="103909"/>
          </a:xfrm>
          <a:custGeom>
            <a:avLst/>
            <a:gdLst/>
            <a:ahLst/>
            <a:cxnLst/>
            <a:rect l="l" t="t" r="r" b="b"/>
            <a:pathLst>
              <a:path h="152400">
                <a:moveTo>
                  <a:pt x="0" y="0"/>
                </a:moveTo>
                <a:lnTo>
                  <a:pt x="0" y="15240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83" name="object 3183"/>
          <p:cNvSpPr/>
          <p:nvPr/>
        </p:nvSpPr>
        <p:spPr>
          <a:xfrm>
            <a:off x="6203026" y="3872691"/>
            <a:ext cx="3464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4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84" name="object 3184"/>
          <p:cNvSpPr/>
          <p:nvPr/>
        </p:nvSpPr>
        <p:spPr>
          <a:xfrm>
            <a:off x="6206143" y="3768782"/>
            <a:ext cx="0" cy="103909"/>
          </a:xfrm>
          <a:custGeom>
            <a:avLst/>
            <a:gdLst/>
            <a:ahLst/>
            <a:cxnLst/>
            <a:rect l="l" t="t" r="r" b="b"/>
            <a:pathLst>
              <a:path h="152400">
                <a:moveTo>
                  <a:pt x="0" y="15240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85" name="object 3185"/>
          <p:cNvSpPr/>
          <p:nvPr/>
        </p:nvSpPr>
        <p:spPr>
          <a:xfrm>
            <a:off x="6203026" y="3768782"/>
            <a:ext cx="3464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457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86" name="object 3186"/>
          <p:cNvSpPr/>
          <p:nvPr/>
        </p:nvSpPr>
        <p:spPr>
          <a:xfrm>
            <a:off x="6203026" y="3872691"/>
            <a:ext cx="0" cy="103043"/>
          </a:xfrm>
          <a:custGeom>
            <a:avLst/>
            <a:gdLst/>
            <a:ahLst/>
            <a:cxnLst/>
            <a:rect l="l" t="t" r="r" b="b"/>
            <a:pathLst>
              <a:path h="151129">
                <a:moveTo>
                  <a:pt x="0" y="0"/>
                </a:moveTo>
                <a:lnTo>
                  <a:pt x="0" y="1508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87" name="object 3187"/>
          <p:cNvSpPr/>
          <p:nvPr/>
        </p:nvSpPr>
        <p:spPr>
          <a:xfrm>
            <a:off x="6203026" y="3975561"/>
            <a:ext cx="3464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4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88" name="object 3188"/>
          <p:cNvSpPr/>
          <p:nvPr/>
        </p:nvSpPr>
        <p:spPr>
          <a:xfrm>
            <a:off x="6206143" y="3872691"/>
            <a:ext cx="0" cy="103043"/>
          </a:xfrm>
          <a:custGeom>
            <a:avLst/>
            <a:gdLst/>
            <a:ahLst/>
            <a:cxnLst/>
            <a:rect l="l" t="t" r="r" b="b"/>
            <a:pathLst>
              <a:path h="151129">
                <a:moveTo>
                  <a:pt x="0" y="15087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89" name="object 3189"/>
          <p:cNvSpPr/>
          <p:nvPr/>
        </p:nvSpPr>
        <p:spPr>
          <a:xfrm>
            <a:off x="6203026" y="3872691"/>
            <a:ext cx="3464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457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90" name="object 3190"/>
          <p:cNvSpPr/>
          <p:nvPr/>
        </p:nvSpPr>
        <p:spPr>
          <a:xfrm>
            <a:off x="3810000" y="2122863"/>
            <a:ext cx="0" cy="100878"/>
          </a:xfrm>
          <a:custGeom>
            <a:avLst/>
            <a:gdLst/>
            <a:ahLst/>
            <a:cxnLst/>
            <a:rect l="l" t="t" r="r" b="b"/>
            <a:pathLst>
              <a:path h="147954">
                <a:moveTo>
                  <a:pt x="0" y="14782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91" name="object 3191"/>
          <p:cNvSpPr/>
          <p:nvPr/>
        </p:nvSpPr>
        <p:spPr>
          <a:xfrm>
            <a:off x="3807922" y="2122863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30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92" name="object 3192"/>
          <p:cNvSpPr/>
          <p:nvPr/>
        </p:nvSpPr>
        <p:spPr>
          <a:xfrm>
            <a:off x="3807922" y="2122863"/>
            <a:ext cx="0" cy="100878"/>
          </a:xfrm>
          <a:custGeom>
            <a:avLst/>
            <a:gdLst/>
            <a:ahLst/>
            <a:cxnLst/>
            <a:rect l="l" t="t" r="r" b="b"/>
            <a:pathLst>
              <a:path h="147954">
                <a:moveTo>
                  <a:pt x="0" y="0"/>
                </a:moveTo>
                <a:lnTo>
                  <a:pt x="0" y="1478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93" name="object 3193"/>
          <p:cNvSpPr/>
          <p:nvPr/>
        </p:nvSpPr>
        <p:spPr>
          <a:xfrm>
            <a:off x="3810000" y="2022071"/>
            <a:ext cx="0" cy="100878"/>
          </a:xfrm>
          <a:custGeom>
            <a:avLst/>
            <a:gdLst/>
            <a:ahLst/>
            <a:cxnLst/>
            <a:rect l="l" t="t" r="r" b="b"/>
            <a:pathLst>
              <a:path h="147955">
                <a:moveTo>
                  <a:pt x="0" y="14782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94" name="object 3194"/>
          <p:cNvSpPr/>
          <p:nvPr/>
        </p:nvSpPr>
        <p:spPr>
          <a:xfrm>
            <a:off x="3807922" y="2022071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30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95" name="object 3195"/>
          <p:cNvSpPr/>
          <p:nvPr/>
        </p:nvSpPr>
        <p:spPr>
          <a:xfrm>
            <a:off x="3807922" y="2022071"/>
            <a:ext cx="0" cy="100878"/>
          </a:xfrm>
          <a:custGeom>
            <a:avLst/>
            <a:gdLst/>
            <a:ahLst/>
            <a:cxnLst/>
            <a:rect l="l" t="t" r="r" b="b"/>
            <a:pathLst>
              <a:path h="147955">
                <a:moveTo>
                  <a:pt x="0" y="0"/>
                </a:moveTo>
                <a:lnTo>
                  <a:pt x="0" y="1478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96" name="object 3196"/>
          <p:cNvSpPr/>
          <p:nvPr/>
        </p:nvSpPr>
        <p:spPr>
          <a:xfrm>
            <a:off x="3807922" y="2122863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97" name="object 3197"/>
          <p:cNvSpPr/>
          <p:nvPr/>
        </p:nvSpPr>
        <p:spPr>
          <a:xfrm>
            <a:off x="3810000" y="1921280"/>
            <a:ext cx="0" cy="100878"/>
          </a:xfrm>
          <a:custGeom>
            <a:avLst/>
            <a:gdLst/>
            <a:ahLst/>
            <a:cxnLst/>
            <a:rect l="l" t="t" r="r" b="b"/>
            <a:pathLst>
              <a:path h="147955">
                <a:moveTo>
                  <a:pt x="0" y="14782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98" name="object 3198"/>
          <p:cNvSpPr/>
          <p:nvPr/>
        </p:nvSpPr>
        <p:spPr>
          <a:xfrm>
            <a:off x="3807922" y="1921279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30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99" name="object 3199"/>
          <p:cNvSpPr/>
          <p:nvPr/>
        </p:nvSpPr>
        <p:spPr>
          <a:xfrm>
            <a:off x="3807922" y="1921280"/>
            <a:ext cx="0" cy="100878"/>
          </a:xfrm>
          <a:custGeom>
            <a:avLst/>
            <a:gdLst/>
            <a:ahLst/>
            <a:cxnLst/>
            <a:rect l="l" t="t" r="r" b="b"/>
            <a:pathLst>
              <a:path h="147955">
                <a:moveTo>
                  <a:pt x="0" y="0"/>
                </a:moveTo>
                <a:lnTo>
                  <a:pt x="0" y="1478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00" name="object 3200"/>
          <p:cNvSpPr/>
          <p:nvPr/>
        </p:nvSpPr>
        <p:spPr>
          <a:xfrm>
            <a:off x="3807922" y="2022071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01" name="object 3201"/>
          <p:cNvSpPr/>
          <p:nvPr/>
        </p:nvSpPr>
        <p:spPr>
          <a:xfrm>
            <a:off x="3810000" y="1820488"/>
            <a:ext cx="0" cy="100878"/>
          </a:xfrm>
          <a:custGeom>
            <a:avLst/>
            <a:gdLst/>
            <a:ahLst/>
            <a:cxnLst/>
            <a:rect l="l" t="t" r="r" b="b"/>
            <a:pathLst>
              <a:path h="147955">
                <a:moveTo>
                  <a:pt x="0" y="14782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02" name="object 3202"/>
          <p:cNvSpPr/>
          <p:nvPr/>
        </p:nvSpPr>
        <p:spPr>
          <a:xfrm>
            <a:off x="3807922" y="1820487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30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03" name="object 3203"/>
          <p:cNvSpPr/>
          <p:nvPr/>
        </p:nvSpPr>
        <p:spPr>
          <a:xfrm>
            <a:off x="3807922" y="1820488"/>
            <a:ext cx="0" cy="100878"/>
          </a:xfrm>
          <a:custGeom>
            <a:avLst/>
            <a:gdLst/>
            <a:ahLst/>
            <a:cxnLst/>
            <a:rect l="l" t="t" r="r" b="b"/>
            <a:pathLst>
              <a:path h="147955">
                <a:moveTo>
                  <a:pt x="0" y="0"/>
                </a:moveTo>
                <a:lnTo>
                  <a:pt x="0" y="1478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04" name="object 3204"/>
          <p:cNvSpPr/>
          <p:nvPr/>
        </p:nvSpPr>
        <p:spPr>
          <a:xfrm>
            <a:off x="3807922" y="1921279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05" name="object 3205"/>
          <p:cNvSpPr/>
          <p:nvPr/>
        </p:nvSpPr>
        <p:spPr>
          <a:xfrm>
            <a:off x="3810000" y="1719696"/>
            <a:ext cx="0" cy="100878"/>
          </a:xfrm>
          <a:custGeom>
            <a:avLst/>
            <a:gdLst/>
            <a:ahLst/>
            <a:cxnLst/>
            <a:rect l="l" t="t" r="r" b="b"/>
            <a:pathLst>
              <a:path h="147955">
                <a:moveTo>
                  <a:pt x="0" y="14782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06" name="object 3206"/>
          <p:cNvSpPr/>
          <p:nvPr/>
        </p:nvSpPr>
        <p:spPr>
          <a:xfrm>
            <a:off x="3807922" y="1719695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30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07" name="object 3207"/>
          <p:cNvSpPr/>
          <p:nvPr/>
        </p:nvSpPr>
        <p:spPr>
          <a:xfrm>
            <a:off x="3807922" y="1719696"/>
            <a:ext cx="0" cy="100878"/>
          </a:xfrm>
          <a:custGeom>
            <a:avLst/>
            <a:gdLst/>
            <a:ahLst/>
            <a:cxnLst/>
            <a:rect l="l" t="t" r="r" b="b"/>
            <a:pathLst>
              <a:path h="147955">
                <a:moveTo>
                  <a:pt x="0" y="0"/>
                </a:moveTo>
                <a:lnTo>
                  <a:pt x="0" y="1478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08" name="object 3208"/>
          <p:cNvSpPr/>
          <p:nvPr/>
        </p:nvSpPr>
        <p:spPr>
          <a:xfrm>
            <a:off x="3807922" y="1820487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09" name="object 3209"/>
          <p:cNvSpPr/>
          <p:nvPr/>
        </p:nvSpPr>
        <p:spPr>
          <a:xfrm>
            <a:off x="3810000" y="1618904"/>
            <a:ext cx="0" cy="100878"/>
          </a:xfrm>
          <a:custGeom>
            <a:avLst/>
            <a:gdLst/>
            <a:ahLst/>
            <a:cxnLst/>
            <a:rect l="l" t="t" r="r" b="b"/>
            <a:pathLst>
              <a:path h="147955">
                <a:moveTo>
                  <a:pt x="0" y="14782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10" name="object 3210"/>
          <p:cNvSpPr/>
          <p:nvPr/>
        </p:nvSpPr>
        <p:spPr>
          <a:xfrm>
            <a:off x="3807922" y="1618904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30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11" name="object 3211"/>
          <p:cNvSpPr/>
          <p:nvPr/>
        </p:nvSpPr>
        <p:spPr>
          <a:xfrm>
            <a:off x="3807922" y="1618904"/>
            <a:ext cx="0" cy="100878"/>
          </a:xfrm>
          <a:custGeom>
            <a:avLst/>
            <a:gdLst/>
            <a:ahLst/>
            <a:cxnLst/>
            <a:rect l="l" t="t" r="r" b="b"/>
            <a:pathLst>
              <a:path h="147955">
                <a:moveTo>
                  <a:pt x="0" y="0"/>
                </a:moveTo>
                <a:lnTo>
                  <a:pt x="0" y="1478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12" name="object 3212"/>
          <p:cNvSpPr/>
          <p:nvPr/>
        </p:nvSpPr>
        <p:spPr>
          <a:xfrm>
            <a:off x="3807922" y="1719695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13" name="object 3213"/>
          <p:cNvSpPr/>
          <p:nvPr/>
        </p:nvSpPr>
        <p:spPr>
          <a:xfrm>
            <a:off x="7908175" y="1518112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14" name="object 3214"/>
          <p:cNvSpPr/>
          <p:nvPr/>
        </p:nvSpPr>
        <p:spPr>
          <a:xfrm>
            <a:off x="7913369" y="1470314"/>
            <a:ext cx="0" cy="48058"/>
          </a:xfrm>
          <a:custGeom>
            <a:avLst/>
            <a:gdLst/>
            <a:ahLst/>
            <a:cxnLst/>
            <a:rect l="l" t="t" r="r" b="b"/>
            <a:pathLst>
              <a:path h="70485">
                <a:moveTo>
                  <a:pt x="0" y="7010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15" name="object 3215"/>
          <p:cNvSpPr/>
          <p:nvPr/>
        </p:nvSpPr>
        <p:spPr>
          <a:xfrm>
            <a:off x="7908173" y="1470314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76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16" name="object 3216"/>
          <p:cNvSpPr/>
          <p:nvPr/>
        </p:nvSpPr>
        <p:spPr>
          <a:xfrm>
            <a:off x="4350327" y="1518112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17" name="object 3217"/>
          <p:cNvSpPr/>
          <p:nvPr/>
        </p:nvSpPr>
        <p:spPr>
          <a:xfrm>
            <a:off x="4355523" y="1470313"/>
            <a:ext cx="0" cy="48058"/>
          </a:xfrm>
          <a:custGeom>
            <a:avLst/>
            <a:gdLst/>
            <a:ahLst/>
            <a:cxnLst/>
            <a:rect l="l" t="t" r="r" b="b"/>
            <a:pathLst>
              <a:path h="70485">
                <a:moveTo>
                  <a:pt x="0" y="0"/>
                </a:moveTo>
                <a:lnTo>
                  <a:pt x="0" y="7010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18" name="object 3218"/>
          <p:cNvSpPr/>
          <p:nvPr/>
        </p:nvSpPr>
        <p:spPr>
          <a:xfrm>
            <a:off x="4350327" y="1470314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76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19" name="object 3219"/>
          <p:cNvSpPr/>
          <p:nvPr/>
        </p:nvSpPr>
        <p:spPr>
          <a:xfrm>
            <a:off x="4350327" y="1470314"/>
            <a:ext cx="0" cy="48058"/>
          </a:xfrm>
          <a:custGeom>
            <a:avLst/>
            <a:gdLst/>
            <a:ahLst/>
            <a:cxnLst/>
            <a:rect l="l" t="t" r="r" b="b"/>
            <a:pathLst>
              <a:path h="70485">
                <a:moveTo>
                  <a:pt x="0" y="0"/>
                </a:moveTo>
                <a:lnTo>
                  <a:pt x="0" y="7010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20" name="object 3220"/>
          <p:cNvSpPr/>
          <p:nvPr/>
        </p:nvSpPr>
        <p:spPr>
          <a:xfrm>
            <a:off x="4045873" y="2270414"/>
            <a:ext cx="10391" cy="10391"/>
          </a:xfrm>
          <a:custGeom>
            <a:avLst/>
            <a:gdLst/>
            <a:ahLst/>
            <a:cxnLst/>
            <a:rect l="l" t="t" r="r" b="b"/>
            <a:pathLst>
              <a:path w="15239" h="15239">
                <a:moveTo>
                  <a:pt x="0" y="15240"/>
                </a:moveTo>
                <a:lnTo>
                  <a:pt x="1524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21" name="object 3221"/>
          <p:cNvSpPr/>
          <p:nvPr/>
        </p:nvSpPr>
        <p:spPr>
          <a:xfrm>
            <a:off x="4045873" y="2261061"/>
            <a:ext cx="10391" cy="9525"/>
          </a:xfrm>
          <a:custGeom>
            <a:avLst/>
            <a:gdLst/>
            <a:ahLst/>
            <a:cxnLst/>
            <a:rect l="l" t="t" r="r" b="b"/>
            <a:pathLst>
              <a:path w="15239" h="13970">
                <a:moveTo>
                  <a:pt x="0" y="0"/>
                </a:moveTo>
                <a:lnTo>
                  <a:pt x="15240" y="1371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22" name="object 3222"/>
          <p:cNvSpPr/>
          <p:nvPr/>
        </p:nvSpPr>
        <p:spPr>
          <a:xfrm>
            <a:off x="3637510" y="2270414"/>
            <a:ext cx="419100" cy="0"/>
          </a:xfrm>
          <a:custGeom>
            <a:avLst/>
            <a:gdLst/>
            <a:ahLst/>
            <a:cxnLst/>
            <a:rect l="l" t="t" r="r" b="b"/>
            <a:pathLst>
              <a:path w="614679">
                <a:moveTo>
                  <a:pt x="61417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23" name="object 3223"/>
          <p:cNvSpPr/>
          <p:nvPr/>
        </p:nvSpPr>
        <p:spPr>
          <a:xfrm>
            <a:off x="3637510" y="2223654"/>
            <a:ext cx="0" cy="140277"/>
          </a:xfrm>
          <a:custGeom>
            <a:avLst/>
            <a:gdLst/>
            <a:ahLst/>
            <a:cxnLst/>
            <a:rect l="l" t="t" r="r" b="b"/>
            <a:pathLst>
              <a:path h="205739">
                <a:moveTo>
                  <a:pt x="0" y="0"/>
                </a:moveTo>
                <a:lnTo>
                  <a:pt x="0" y="20574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24" name="object 3224"/>
          <p:cNvSpPr/>
          <p:nvPr/>
        </p:nvSpPr>
        <p:spPr>
          <a:xfrm>
            <a:off x="3664527" y="2223654"/>
            <a:ext cx="0" cy="140277"/>
          </a:xfrm>
          <a:custGeom>
            <a:avLst/>
            <a:gdLst/>
            <a:ahLst/>
            <a:cxnLst/>
            <a:rect l="l" t="t" r="r" b="b"/>
            <a:pathLst>
              <a:path h="205739">
                <a:moveTo>
                  <a:pt x="0" y="0"/>
                </a:moveTo>
                <a:lnTo>
                  <a:pt x="0" y="20574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25" name="object 3225"/>
          <p:cNvSpPr/>
          <p:nvPr/>
        </p:nvSpPr>
        <p:spPr>
          <a:xfrm>
            <a:off x="3692583" y="2223654"/>
            <a:ext cx="0" cy="140277"/>
          </a:xfrm>
          <a:custGeom>
            <a:avLst/>
            <a:gdLst/>
            <a:ahLst/>
            <a:cxnLst/>
            <a:rect l="l" t="t" r="r" b="b"/>
            <a:pathLst>
              <a:path h="205739">
                <a:moveTo>
                  <a:pt x="0" y="0"/>
                </a:moveTo>
                <a:lnTo>
                  <a:pt x="0" y="20574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26" name="object 3226"/>
          <p:cNvSpPr/>
          <p:nvPr/>
        </p:nvSpPr>
        <p:spPr>
          <a:xfrm>
            <a:off x="3720638" y="2223654"/>
            <a:ext cx="0" cy="140277"/>
          </a:xfrm>
          <a:custGeom>
            <a:avLst/>
            <a:gdLst/>
            <a:ahLst/>
            <a:cxnLst/>
            <a:rect l="l" t="t" r="r" b="b"/>
            <a:pathLst>
              <a:path h="205739">
                <a:moveTo>
                  <a:pt x="0" y="0"/>
                </a:moveTo>
                <a:lnTo>
                  <a:pt x="0" y="20574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27" name="object 3227"/>
          <p:cNvSpPr/>
          <p:nvPr/>
        </p:nvSpPr>
        <p:spPr>
          <a:xfrm>
            <a:off x="3748694" y="2223654"/>
            <a:ext cx="0" cy="140277"/>
          </a:xfrm>
          <a:custGeom>
            <a:avLst/>
            <a:gdLst/>
            <a:ahLst/>
            <a:cxnLst/>
            <a:rect l="l" t="t" r="r" b="b"/>
            <a:pathLst>
              <a:path h="205739">
                <a:moveTo>
                  <a:pt x="0" y="0"/>
                </a:moveTo>
                <a:lnTo>
                  <a:pt x="0" y="20574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28" name="object 3228"/>
          <p:cNvSpPr/>
          <p:nvPr/>
        </p:nvSpPr>
        <p:spPr>
          <a:xfrm>
            <a:off x="3776749" y="2223654"/>
            <a:ext cx="0" cy="140277"/>
          </a:xfrm>
          <a:custGeom>
            <a:avLst/>
            <a:gdLst/>
            <a:ahLst/>
            <a:cxnLst/>
            <a:rect l="l" t="t" r="r" b="b"/>
            <a:pathLst>
              <a:path h="205739">
                <a:moveTo>
                  <a:pt x="0" y="0"/>
                </a:moveTo>
                <a:lnTo>
                  <a:pt x="0" y="20574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29" name="object 3229"/>
          <p:cNvSpPr/>
          <p:nvPr/>
        </p:nvSpPr>
        <p:spPr>
          <a:xfrm>
            <a:off x="3837016" y="2223654"/>
            <a:ext cx="0" cy="140277"/>
          </a:xfrm>
          <a:custGeom>
            <a:avLst/>
            <a:gdLst/>
            <a:ahLst/>
            <a:cxnLst/>
            <a:rect l="l" t="t" r="r" b="b"/>
            <a:pathLst>
              <a:path h="205739">
                <a:moveTo>
                  <a:pt x="0" y="0"/>
                </a:moveTo>
                <a:lnTo>
                  <a:pt x="0" y="20574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30" name="object 3230"/>
          <p:cNvSpPr/>
          <p:nvPr/>
        </p:nvSpPr>
        <p:spPr>
          <a:xfrm>
            <a:off x="3866111" y="2223654"/>
            <a:ext cx="0" cy="140277"/>
          </a:xfrm>
          <a:custGeom>
            <a:avLst/>
            <a:gdLst/>
            <a:ahLst/>
            <a:cxnLst/>
            <a:rect l="l" t="t" r="r" b="b"/>
            <a:pathLst>
              <a:path h="205739">
                <a:moveTo>
                  <a:pt x="0" y="0"/>
                </a:moveTo>
                <a:lnTo>
                  <a:pt x="0" y="20574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31" name="object 3231"/>
          <p:cNvSpPr/>
          <p:nvPr/>
        </p:nvSpPr>
        <p:spPr>
          <a:xfrm>
            <a:off x="3894166" y="2223654"/>
            <a:ext cx="0" cy="140277"/>
          </a:xfrm>
          <a:custGeom>
            <a:avLst/>
            <a:gdLst/>
            <a:ahLst/>
            <a:cxnLst/>
            <a:rect l="l" t="t" r="r" b="b"/>
            <a:pathLst>
              <a:path h="205739">
                <a:moveTo>
                  <a:pt x="0" y="0"/>
                </a:moveTo>
                <a:lnTo>
                  <a:pt x="0" y="20574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32" name="object 3232"/>
          <p:cNvSpPr/>
          <p:nvPr/>
        </p:nvSpPr>
        <p:spPr>
          <a:xfrm>
            <a:off x="3923260" y="2223654"/>
            <a:ext cx="0" cy="140277"/>
          </a:xfrm>
          <a:custGeom>
            <a:avLst/>
            <a:gdLst/>
            <a:ahLst/>
            <a:cxnLst/>
            <a:rect l="l" t="t" r="r" b="b"/>
            <a:pathLst>
              <a:path h="205739">
                <a:moveTo>
                  <a:pt x="0" y="0"/>
                </a:moveTo>
                <a:lnTo>
                  <a:pt x="0" y="20574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33" name="object 3233"/>
          <p:cNvSpPr/>
          <p:nvPr/>
        </p:nvSpPr>
        <p:spPr>
          <a:xfrm>
            <a:off x="3951316" y="2223654"/>
            <a:ext cx="0" cy="140277"/>
          </a:xfrm>
          <a:custGeom>
            <a:avLst/>
            <a:gdLst/>
            <a:ahLst/>
            <a:cxnLst/>
            <a:rect l="l" t="t" r="r" b="b"/>
            <a:pathLst>
              <a:path h="205739">
                <a:moveTo>
                  <a:pt x="0" y="0"/>
                </a:moveTo>
                <a:lnTo>
                  <a:pt x="0" y="20574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34" name="object 3234"/>
          <p:cNvSpPr/>
          <p:nvPr/>
        </p:nvSpPr>
        <p:spPr>
          <a:xfrm>
            <a:off x="3951316" y="2388870"/>
            <a:ext cx="0" cy="140277"/>
          </a:xfrm>
          <a:custGeom>
            <a:avLst/>
            <a:gdLst/>
            <a:ahLst/>
            <a:cxnLst/>
            <a:rect l="l" t="t" r="r" b="b"/>
            <a:pathLst>
              <a:path h="205739">
                <a:moveTo>
                  <a:pt x="0" y="20573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35" name="object 3235"/>
          <p:cNvSpPr/>
          <p:nvPr/>
        </p:nvSpPr>
        <p:spPr>
          <a:xfrm>
            <a:off x="3923260" y="2388870"/>
            <a:ext cx="0" cy="140277"/>
          </a:xfrm>
          <a:custGeom>
            <a:avLst/>
            <a:gdLst/>
            <a:ahLst/>
            <a:cxnLst/>
            <a:rect l="l" t="t" r="r" b="b"/>
            <a:pathLst>
              <a:path h="205739">
                <a:moveTo>
                  <a:pt x="0" y="20573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36" name="object 3236"/>
          <p:cNvSpPr/>
          <p:nvPr/>
        </p:nvSpPr>
        <p:spPr>
          <a:xfrm>
            <a:off x="3894166" y="2388870"/>
            <a:ext cx="0" cy="140277"/>
          </a:xfrm>
          <a:custGeom>
            <a:avLst/>
            <a:gdLst/>
            <a:ahLst/>
            <a:cxnLst/>
            <a:rect l="l" t="t" r="r" b="b"/>
            <a:pathLst>
              <a:path h="205739">
                <a:moveTo>
                  <a:pt x="0" y="20573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37" name="object 3237"/>
          <p:cNvSpPr/>
          <p:nvPr/>
        </p:nvSpPr>
        <p:spPr>
          <a:xfrm>
            <a:off x="3866111" y="2388870"/>
            <a:ext cx="0" cy="140277"/>
          </a:xfrm>
          <a:custGeom>
            <a:avLst/>
            <a:gdLst/>
            <a:ahLst/>
            <a:cxnLst/>
            <a:rect l="l" t="t" r="r" b="b"/>
            <a:pathLst>
              <a:path h="205739">
                <a:moveTo>
                  <a:pt x="0" y="20573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38" name="object 3238"/>
          <p:cNvSpPr/>
          <p:nvPr/>
        </p:nvSpPr>
        <p:spPr>
          <a:xfrm>
            <a:off x="3808961" y="2459528"/>
            <a:ext cx="0" cy="25111"/>
          </a:xfrm>
          <a:custGeom>
            <a:avLst/>
            <a:gdLst/>
            <a:ahLst/>
            <a:cxnLst/>
            <a:rect l="l" t="t" r="r" b="b"/>
            <a:pathLst>
              <a:path h="36829">
                <a:moveTo>
                  <a:pt x="0" y="3657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39" name="object 3239"/>
          <p:cNvSpPr/>
          <p:nvPr/>
        </p:nvSpPr>
        <p:spPr>
          <a:xfrm>
            <a:off x="3808961" y="2388870"/>
            <a:ext cx="0" cy="45893"/>
          </a:xfrm>
          <a:custGeom>
            <a:avLst/>
            <a:gdLst/>
            <a:ahLst/>
            <a:cxnLst/>
            <a:rect l="l" t="t" r="r" b="b"/>
            <a:pathLst>
              <a:path h="67310">
                <a:moveTo>
                  <a:pt x="0" y="6705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40" name="object 3240"/>
          <p:cNvSpPr/>
          <p:nvPr/>
        </p:nvSpPr>
        <p:spPr>
          <a:xfrm>
            <a:off x="3779866" y="2388870"/>
            <a:ext cx="0" cy="19050"/>
          </a:xfrm>
          <a:custGeom>
            <a:avLst/>
            <a:gdLst/>
            <a:ahLst/>
            <a:cxnLst/>
            <a:rect l="l" t="t" r="r" b="b"/>
            <a:pathLst>
              <a:path h="27939">
                <a:moveTo>
                  <a:pt x="0" y="2743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41" name="object 3241"/>
          <p:cNvSpPr/>
          <p:nvPr/>
        </p:nvSpPr>
        <p:spPr>
          <a:xfrm>
            <a:off x="3637510" y="2388870"/>
            <a:ext cx="0" cy="140277"/>
          </a:xfrm>
          <a:custGeom>
            <a:avLst/>
            <a:gdLst/>
            <a:ahLst/>
            <a:cxnLst/>
            <a:rect l="l" t="t" r="r" b="b"/>
            <a:pathLst>
              <a:path h="205739">
                <a:moveTo>
                  <a:pt x="0" y="20573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42" name="object 3242"/>
          <p:cNvSpPr/>
          <p:nvPr/>
        </p:nvSpPr>
        <p:spPr>
          <a:xfrm>
            <a:off x="3923260" y="2223654"/>
            <a:ext cx="57150" cy="0"/>
          </a:xfrm>
          <a:custGeom>
            <a:avLst/>
            <a:gdLst/>
            <a:ahLst/>
            <a:cxnLst/>
            <a:rect l="l" t="t" r="r" b="b"/>
            <a:pathLst>
              <a:path w="83820">
                <a:moveTo>
                  <a:pt x="838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43" name="object 3243"/>
          <p:cNvSpPr/>
          <p:nvPr/>
        </p:nvSpPr>
        <p:spPr>
          <a:xfrm>
            <a:off x="3894166" y="2223654"/>
            <a:ext cx="29441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4267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44" name="object 3244"/>
          <p:cNvSpPr/>
          <p:nvPr/>
        </p:nvSpPr>
        <p:spPr>
          <a:xfrm>
            <a:off x="3866111" y="2223654"/>
            <a:ext cx="28142" cy="0"/>
          </a:xfrm>
          <a:custGeom>
            <a:avLst/>
            <a:gdLst/>
            <a:ahLst/>
            <a:cxnLst/>
            <a:rect l="l" t="t" r="r" b="b"/>
            <a:pathLst>
              <a:path w="41275">
                <a:moveTo>
                  <a:pt x="411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45" name="object 3245"/>
          <p:cNvSpPr/>
          <p:nvPr/>
        </p:nvSpPr>
        <p:spPr>
          <a:xfrm>
            <a:off x="3837016" y="2223654"/>
            <a:ext cx="29441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4267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46" name="object 3246"/>
          <p:cNvSpPr/>
          <p:nvPr/>
        </p:nvSpPr>
        <p:spPr>
          <a:xfrm>
            <a:off x="3808961" y="2223654"/>
            <a:ext cx="28142" cy="0"/>
          </a:xfrm>
          <a:custGeom>
            <a:avLst/>
            <a:gdLst/>
            <a:ahLst/>
            <a:cxnLst/>
            <a:rect l="l" t="t" r="r" b="b"/>
            <a:pathLst>
              <a:path w="41275">
                <a:moveTo>
                  <a:pt x="411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47" name="object 3247"/>
          <p:cNvSpPr/>
          <p:nvPr/>
        </p:nvSpPr>
        <p:spPr>
          <a:xfrm>
            <a:off x="3637510" y="2223654"/>
            <a:ext cx="170584" cy="0"/>
          </a:xfrm>
          <a:custGeom>
            <a:avLst/>
            <a:gdLst/>
            <a:ahLst/>
            <a:cxnLst/>
            <a:rect l="l" t="t" r="r" b="b"/>
            <a:pathLst>
              <a:path w="250189">
                <a:moveTo>
                  <a:pt x="24993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48" name="object 3248"/>
          <p:cNvSpPr/>
          <p:nvPr/>
        </p:nvSpPr>
        <p:spPr>
          <a:xfrm>
            <a:off x="4136274" y="2223654"/>
            <a:ext cx="0" cy="305665"/>
          </a:xfrm>
          <a:custGeom>
            <a:avLst/>
            <a:gdLst/>
            <a:ahLst/>
            <a:cxnLst/>
            <a:rect l="l" t="t" r="r" b="b"/>
            <a:pathLst>
              <a:path h="448310">
                <a:moveTo>
                  <a:pt x="0" y="44805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49" name="object 3249"/>
          <p:cNvSpPr/>
          <p:nvPr/>
        </p:nvSpPr>
        <p:spPr>
          <a:xfrm>
            <a:off x="3637510" y="2529147"/>
            <a:ext cx="498764" cy="0"/>
          </a:xfrm>
          <a:custGeom>
            <a:avLst/>
            <a:gdLst/>
            <a:ahLst/>
            <a:cxnLst/>
            <a:rect l="l" t="t" r="r" b="b"/>
            <a:pathLst>
              <a:path w="731520">
                <a:moveTo>
                  <a:pt x="0" y="0"/>
                </a:moveTo>
                <a:lnTo>
                  <a:pt x="7315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50" name="object 3250"/>
          <p:cNvSpPr/>
          <p:nvPr/>
        </p:nvSpPr>
        <p:spPr>
          <a:xfrm>
            <a:off x="3637510" y="2363932"/>
            <a:ext cx="342900" cy="0"/>
          </a:xfrm>
          <a:custGeom>
            <a:avLst/>
            <a:gdLst/>
            <a:ahLst/>
            <a:cxnLst/>
            <a:rect l="l" t="t" r="r" b="b"/>
            <a:pathLst>
              <a:path w="502920">
                <a:moveTo>
                  <a:pt x="5029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51" name="object 3251"/>
          <p:cNvSpPr/>
          <p:nvPr/>
        </p:nvSpPr>
        <p:spPr>
          <a:xfrm>
            <a:off x="3980410" y="2363932"/>
            <a:ext cx="0" cy="25111"/>
          </a:xfrm>
          <a:custGeom>
            <a:avLst/>
            <a:gdLst/>
            <a:ahLst/>
            <a:cxnLst/>
            <a:rect l="l" t="t" r="r" b="b"/>
            <a:pathLst>
              <a:path h="36829">
                <a:moveTo>
                  <a:pt x="0" y="3657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52" name="object 3252"/>
          <p:cNvSpPr/>
          <p:nvPr/>
        </p:nvSpPr>
        <p:spPr>
          <a:xfrm>
            <a:off x="3637510" y="2388870"/>
            <a:ext cx="342900" cy="0"/>
          </a:xfrm>
          <a:custGeom>
            <a:avLst/>
            <a:gdLst/>
            <a:ahLst/>
            <a:cxnLst/>
            <a:rect l="l" t="t" r="r" b="b"/>
            <a:pathLst>
              <a:path w="502920">
                <a:moveTo>
                  <a:pt x="0" y="0"/>
                </a:moveTo>
                <a:lnTo>
                  <a:pt x="5029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53" name="object 3253"/>
          <p:cNvSpPr/>
          <p:nvPr/>
        </p:nvSpPr>
        <p:spPr>
          <a:xfrm>
            <a:off x="2492432" y="2316134"/>
            <a:ext cx="0" cy="92652"/>
          </a:xfrm>
          <a:custGeom>
            <a:avLst/>
            <a:gdLst/>
            <a:ahLst/>
            <a:cxnLst/>
            <a:rect l="l" t="t" r="r" b="b"/>
            <a:pathLst>
              <a:path h="135889">
                <a:moveTo>
                  <a:pt x="0" y="1356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54" name="object 3254"/>
          <p:cNvSpPr/>
          <p:nvPr/>
        </p:nvSpPr>
        <p:spPr>
          <a:xfrm>
            <a:off x="2489315" y="2316134"/>
            <a:ext cx="3464" cy="0"/>
          </a:xfrm>
          <a:custGeom>
            <a:avLst/>
            <a:gdLst/>
            <a:ahLst/>
            <a:cxnLst/>
            <a:rect l="l" t="t" r="r" b="b"/>
            <a:pathLst>
              <a:path w="5080">
                <a:moveTo>
                  <a:pt x="457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55" name="object 3255"/>
          <p:cNvSpPr/>
          <p:nvPr/>
        </p:nvSpPr>
        <p:spPr>
          <a:xfrm>
            <a:off x="2489315" y="2316134"/>
            <a:ext cx="0" cy="92652"/>
          </a:xfrm>
          <a:custGeom>
            <a:avLst/>
            <a:gdLst/>
            <a:ahLst/>
            <a:cxnLst/>
            <a:rect l="l" t="t" r="r" b="b"/>
            <a:pathLst>
              <a:path h="135889">
                <a:moveTo>
                  <a:pt x="0" y="0"/>
                </a:moveTo>
                <a:lnTo>
                  <a:pt x="0" y="13563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56" name="object 3256"/>
          <p:cNvSpPr/>
          <p:nvPr/>
        </p:nvSpPr>
        <p:spPr>
          <a:xfrm>
            <a:off x="2489315" y="2408613"/>
            <a:ext cx="3464" cy="0"/>
          </a:xfrm>
          <a:custGeom>
            <a:avLst/>
            <a:gdLst/>
            <a:ahLst/>
            <a:cxnLst/>
            <a:rect l="l" t="t" r="r" b="b"/>
            <a:pathLst>
              <a:path w="5080">
                <a:moveTo>
                  <a:pt x="0" y="0"/>
                </a:moveTo>
                <a:lnTo>
                  <a:pt x="4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57" name="object 3257"/>
          <p:cNvSpPr/>
          <p:nvPr/>
        </p:nvSpPr>
        <p:spPr>
          <a:xfrm>
            <a:off x="2499706" y="2313016"/>
            <a:ext cx="0" cy="97848"/>
          </a:xfrm>
          <a:custGeom>
            <a:avLst/>
            <a:gdLst/>
            <a:ahLst/>
            <a:cxnLst/>
            <a:rect l="l" t="t" r="r" b="b"/>
            <a:pathLst>
              <a:path h="143510">
                <a:moveTo>
                  <a:pt x="0" y="0"/>
                </a:moveTo>
                <a:lnTo>
                  <a:pt x="0" y="14325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58" name="object 3258"/>
          <p:cNvSpPr/>
          <p:nvPr/>
        </p:nvSpPr>
        <p:spPr>
          <a:xfrm>
            <a:off x="2487237" y="2313016"/>
            <a:ext cx="0" cy="97848"/>
          </a:xfrm>
          <a:custGeom>
            <a:avLst/>
            <a:gdLst/>
            <a:ahLst/>
            <a:cxnLst/>
            <a:rect l="l" t="t" r="r" b="b"/>
            <a:pathLst>
              <a:path h="143510">
                <a:moveTo>
                  <a:pt x="0" y="14325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59" name="object 3259"/>
          <p:cNvSpPr/>
          <p:nvPr/>
        </p:nvSpPr>
        <p:spPr>
          <a:xfrm>
            <a:off x="2499706" y="2408613"/>
            <a:ext cx="0" cy="5195"/>
          </a:xfrm>
          <a:custGeom>
            <a:avLst/>
            <a:gdLst/>
            <a:ahLst/>
            <a:cxnLst/>
            <a:rect l="l" t="t" r="r" b="b"/>
            <a:pathLst>
              <a:path h="7620">
                <a:moveTo>
                  <a:pt x="0" y="76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60" name="object 3260"/>
          <p:cNvSpPr/>
          <p:nvPr/>
        </p:nvSpPr>
        <p:spPr>
          <a:xfrm>
            <a:off x="2487237" y="2408613"/>
            <a:ext cx="12556" cy="0"/>
          </a:xfrm>
          <a:custGeom>
            <a:avLst/>
            <a:gdLst/>
            <a:ahLst/>
            <a:cxnLst/>
            <a:rect l="l" t="t" r="r" b="b"/>
            <a:pathLst>
              <a:path w="18414">
                <a:moveTo>
                  <a:pt x="1828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61" name="object 3261"/>
          <p:cNvSpPr/>
          <p:nvPr/>
        </p:nvSpPr>
        <p:spPr>
          <a:xfrm>
            <a:off x="2487237" y="2408613"/>
            <a:ext cx="0" cy="5195"/>
          </a:xfrm>
          <a:custGeom>
            <a:avLst/>
            <a:gdLst/>
            <a:ahLst/>
            <a:cxnLst/>
            <a:rect l="l" t="t" r="r" b="b"/>
            <a:pathLst>
              <a:path h="7620">
                <a:moveTo>
                  <a:pt x="0" y="0"/>
                </a:moveTo>
                <a:lnTo>
                  <a:pt x="0" y="76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62" name="object 3262"/>
          <p:cNvSpPr/>
          <p:nvPr/>
        </p:nvSpPr>
        <p:spPr>
          <a:xfrm>
            <a:off x="2487237" y="2413808"/>
            <a:ext cx="12556" cy="0"/>
          </a:xfrm>
          <a:custGeom>
            <a:avLst/>
            <a:gdLst/>
            <a:ahLst/>
            <a:cxnLst/>
            <a:rect l="l" t="t" r="r" b="b"/>
            <a:pathLst>
              <a:path w="18414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63" name="object 3263"/>
          <p:cNvSpPr/>
          <p:nvPr/>
        </p:nvSpPr>
        <p:spPr>
          <a:xfrm>
            <a:off x="4136274" y="2223654"/>
            <a:ext cx="0" cy="347230"/>
          </a:xfrm>
          <a:custGeom>
            <a:avLst/>
            <a:gdLst/>
            <a:ahLst/>
            <a:cxnLst/>
            <a:rect l="l" t="t" r="r" b="b"/>
            <a:pathLst>
              <a:path h="509270">
                <a:moveTo>
                  <a:pt x="0" y="0"/>
                </a:moveTo>
                <a:lnTo>
                  <a:pt x="0" y="509016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64" name="object 3264"/>
          <p:cNvSpPr/>
          <p:nvPr/>
        </p:nvSpPr>
        <p:spPr>
          <a:xfrm>
            <a:off x="4136274" y="2592531"/>
            <a:ext cx="20782" cy="0"/>
          </a:xfrm>
          <a:custGeom>
            <a:avLst/>
            <a:gdLst/>
            <a:ahLst/>
            <a:cxnLst/>
            <a:rect l="l" t="t" r="r" b="b"/>
            <a:pathLst>
              <a:path w="30479">
                <a:moveTo>
                  <a:pt x="0" y="0"/>
                </a:moveTo>
                <a:lnTo>
                  <a:pt x="3048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65" name="object 3265"/>
          <p:cNvSpPr/>
          <p:nvPr/>
        </p:nvSpPr>
        <p:spPr>
          <a:xfrm>
            <a:off x="4157056" y="2198716"/>
            <a:ext cx="0" cy="393989"/>
          </a:xfrm>
          <a:custGeom>
            <a:avLst/>
            <a:gdLst/>
            <a:ahLst/>
            <a:cxnLst/>
            <a:rect l="l" t="t" r="r" b="b"/>
            <a:pathLst>
              <a:path h="577850">
                <a:moveTo>
                  <a:pt x="0" y="0"/>
                </a:moveTo>
                <a:lnTo>
                  <a:pt x="0" y="577595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66" name="object 3266"/>
          <p:cNvSpPr/>
          <p:nvPr/>
        </p:nvSpPr>
        <p:spPr>
          <a:xfrm>
            <a:off x="4054187" y="2570711"/>
            <a:ext cx="82261" cy="0"/>
          </a:xfrm>
          <a:custGeom>
            <a:avLst/>
            <a:gdLst/>
            <a:ahLst/>
            <a:cxnLst/>
            <a:rect l="l" t="t" r="r" b="b"/>
            <a:pathLst>
              <a:path w="120650">
                <a:moveTo>
                  <a:pt x="120396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67" name="object 3267"/>
          <p:cNvSpPr/>
          <p:nvPr/>
        </p:nvSpPr>
        <p:spPr>
          <a:xfrm>
            <a:off x="3513858" y="2570711"/>
            <a:ext cx="477982" cy="0"/>
          </a:xfrm>
          <a:custGeom>
            <a:avLst/>
            <a:gdLst/>
            <a:ahLst/>
            <a:cxnLst/>
            <a:rect l="l" t="t" r="r" b="b"/>
            <a:pathLst>
              <a:path w="701039">
                <a:moveTo>
                  <a:pt x="701039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68" name="object 3268"/>
          <p:cNvSpPr/>
          <p:nvPr/>
        </p:nvSpPr>
        <p:spPr>
          <a:xfrm>
            <a:off x="3513858" y="2570711"/>
            <a:ext cx="0" cy="22080"/>
          </a:xfrm>
          <a:custGeom>
            <a:avLst/>
            <a:gdLst/>
            <a:ahLst/>
            <a:cxnLst/>
            <a:rect l="l" t="t" r="r" b="b"/>
            <a:pathLst>
              <a:path h="32385">
                <a:moveTo>
                  <a:pt x="0" y="0"/>
                </a:moveTo>
                <a:lnTo>
                  <a:pt x="0" y="32004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69" name="object 3269"/>
          <p:cNvSpPr/>
          <p:nvPr/>
        </p:nvSpPr>
        <p:spPr>
          <a:xfrm>
            <a:off x="3513858" y="2592531"/>
            <a:ext cx="622589" cy="0"/>
          </a:xfrm>
          <a:custGeom>
            <a:avLst/>
            <a:gdLst/>
            <a:ahLst/>
            <a:cxnLst/>
            <a:rect l="l" t="t" r="r" b="b"/>
            <a:pathLst>
              <a:path w="913129">
                <a:moveTo>
                  <a:pt x="0" y="0"/>
                </a:moveTo>
                <a:lnTo>
                  <a:pt x="912876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70" name="object 3270"/>
          <p:cNvSpPr/>
          <p:nvPr/>
        </p:nvSpPr>
        <p:spPr>
          <a:xfrm>
            <a:off x="3398520" y="2570711"/>
            <a:ext cx="10391" cy="0"/>
          </a:xfrm>
          <a:custGeom>
            <a:avLst/>
            <a:gdLst/>
            <a:ahLst/>
            <a:cxnLst/>
            <a:rect l="l" t="t" r="r" b="b"/>
            <a:pathLst>
              <a:path w="15239">
                <a:moveTo>
                  <a:pt x="15239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71" name="object 3271"/>
          <p:cNvSpPr/>
          <p:nvPr/>
        </p:nvSpPr>
        <p:spPr>
          <a:xfrm>
            <a:off x="3377737" y="2592531"/>
            <a:ext cx="31173" cy="0"/>
          </a:xfrm>
          <a:custGeom>
            <a:avLst/>
            <a:gdLst/>
            <a:ahLst/>
            <a:cxnLst/>
            <a:rect l="l" t="t" r="r" b="b"/>
            <a:pathLst>
              <a:path w="45720">
                <a:moveTo>
                  <a:pt x="0" y="0"/>
                </a:moveTo>
                <a:lnTo>
                  <a:pt x="4572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72" name="object 3272"/>
          <p:cNvSpPr/>
          <p:nvPr/>
        </p:nvSpPr>
        <p:spPr>
          <a:xfrm>
            <a:off x="3408910" y="2570711"/>
            <a:ext cx="0" cy="22080"/>
          </a:xfrm>
          <a:custGeom>
            <a:avLst/>
            <a:gdLst/>
            <a:ahLst/>
            <a:cxnLst/>
            <a:rect l="l" t="t" r="r" b="b"/>
            <a:pathLst>
              <a:path h="32385">
                <a:moveTo>
                  <a:pt x="0" y="32003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73" name="object 3273"/>
          <p:cNvSpPr/>
          <p:nvPr/>
        </p:nvSpPr>
        <p:spPr>
          <a:xfrm>
            <a:off x="3398520" y="2223654"/>
            <a:ext cx="0" cy="347230"/>
          </a:xfrm>
          <a:custGeom>
            <a:avLst/>
            <a:gdLst/>
            <a:ahLst/>
            <a:cxnLst/>
            <a:rect l="l" t="t" r="r" b="b"/>
            <a:pathLst>
              <a:path h="509270">
                <a:moveTo>
                  <a:pt x="0" y="509016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74" name="object 3274"/>
          <p:cNvSpPr/>
          <p:nvPr/>
        </p:nvSpPr>
        <p:spPr>
          <a:xfrm>
            <a:off x="3377737" y="2223654"/>
            <a:ext cx="20782" cy="0"/>
          </a:xfrm>
          <a:custGeom>
            <a:avLst/>
            <a:gdLst/>
            <a:ahLst/>
            <a:cxnLst/>
            <a:rect l="l" t="t" r="r" b="b"/>
            <a:pathLst>
              <a:path w="30479">
                <a:moveTo>
                  <a:pt x="30479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75" name="object 3275"/>
          <p:cNvSpPr/>
          <p:nvPr/>
        </p:nvSpPr>
        <p:spPr>
          <a:xfrm>
            <a:off x="3377738" y="2223654"/>
            <a:ext cx="0" cy="305665"/>
          </a:xfrm>
          <a:custGeom>
            <a:avLst/>
            <a:gdLst/>
            <a:ahLst/>
            <a:cxnLst/>
            <a:rect l="l" t="t" r="r" b="b"/>
            <a:pathLst>
              <a:path h="448310">
                <a:moveTo>
                  <a:pt x="0" y="0"/>
                </a:moveTo>
                <a:lnTo>
                  <a:pt x="0" y="448056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76" name="object 3276"/>
          <p:cNvSpPr/>
          <p:nvPr/>
        </p:nvSpPr>
        <p:spPr>
          <a:xfrm>
            <a:off x="3414106" y="2477192"/>
            <a:ext cx="0" cy="93518"/>
          </a:xfrm>
          <a:custGeom>
            <a:avLst/>
            <a:gdLst/>
            <a:ahLst/>
            <a:cxnLst/>
            <a:rect l="l" t="t" r="r" b="b"/>
            <a:pathLst>
              <a:path h="137160">
                <a:moveTo>
                  <a:pt x="0" y="13716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77" name="object 3277"/>
          <p:cNvSpPr/>
          <p:nvPr/>
        </p:nvSpPr>
        <p:spPr>
          <a:xfrm>
            <a:off x="3414106" y="2570711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76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78" name="object 3278"/>
          <p:cNvSpPr/>
          <p:nvPr/>
        </p:nvSpPr>
        <p:spPr>
          <a:xfrm>
            <a:off x="3419302" y="2477192"/>
            <a:ext cx="0" cy="93518"/>
          </a:xfrm>
          <a:custGeom>
            <a:avLst/>
            <a:gdLst/>
            <a:ahLst/>
            <a:cxnLst/>
            <a:rect l="l" t="t" r="r" b="b"/>
            <a:pathLst>
              <a:path h="137160">
                <a:moveTo>
                  <a:pt x="0" y="0"/>
                </a:moveTo>
                <a:lnTo>
                  <a:pt x="0" y="13716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79" name="object 3279"/>
          <p:cNvSpPr/>
          <p:nvPr/>
        </p:nvSpPr>
        <p:spPr>
          <a:xfrm>
            <a:off x="3414106" y="2477192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80" name="object 3280"/>
          <p:cNvSpPr/>
          <p:nvPr/>
        </p:nvSpPr>
        <p:spPr>
          <a:xfrm>
            <a:off x="3414106" y="2570711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76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81" name="object 3281"/>
          <p:cNvSpPr/>
          <p:nvPr/>
        </p:nvSpPr>
        <p:spPr>
          <a:xfrm>
            <a:off x="3419302" y="2477192"/>
            <a:ext cx="0" cy="93518"/>
          </a:xfrm>
          <a:custGeom>
            <a:avLst/>
            <a:gdLst/>
            <a:ahLst/>
            <a:cxnLst/>
            <a:rect l="l" t="t" r="r" b="b"/>
            <a:pathLst>
              <a:path h="137160">
                <a:moveTo>
                  <a:pt x="0" y="0"/>
                </a:moveTo>
                <a:lnTo>
                  <a:pt x="0" y="13716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82" name="object 3282"/>
          <p:cNvSpPr/>
          <p:nvPr/>
        </p:nvSpPr>
        <p:spPr>
          <a:xfrm>
            <a:off x="3414106" y="2477192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83" name="object 3283"/>
          <p:cNvSpPr/>
          <p:nvPr/>
        </p:nvSpPr>
        <p:spPr>
          <a:xfrm>
            <a:off x="3414106" y="2477192"/>
            <a:ext cx="0" cy="93518"/>
          </a:xfrm>
          <a:custGeom>
            <a:avLst/>
            <a:gdLst/>
            <a:ahLst/>
            <a:cxnLst/>
            <a:rect l="l" t="t" r="r" b="b"/>
            <a:pathLst>
              <a:path h="137160">
                <a:moveTo>
                  <a:pt x="0" y="13716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84" name="object 3284"/>
          <p:cNvSpPr/>
          <p:nvPr/>
        </p:nvSpPr>
        <p:spPr>
          <a:xfrm>
            <a:off x="3414106" y="2477192"/>
            <a:ext cx="25111" cy="4330"/>
          </a:xfrm>
          <a:custGeom>
            <a:avLst/>
            <a:gdLst/>
            <a:ahLst/>
            <a:cxnLst/>
            <a:rect l="l" t="t" r="r" b="b"/>
            <a:pathLst>
              <a:path w="36829" h="6350">
                <a:moveTo>
                  <a:pt x="0" y="0"/>
                </a:moveTo>
                <a:lnTo>
                  <a:pt x="36576" y="609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85" name="object 3285"/>
          <p:cNvSpPr/>
          <p:nvPr/>
        </p:nvSpPr>
        <p:spPr>
          <a:xfrm>
            <a:off x="3439045" y="2481348"/>
            <a:ext cx="22947" cy="9525"/>
          </a:xfrm>
          <a:custGeom>
            <a:avLst/>
            <a:gdLst/>
            <a:ahLst/>
            <a:cxnLst/>
            <a:rect l="l" t="t" r="r" b="b"/>
            <a:pathLst>
              <a:path w="33654" h="13970">
                <a:moveTo>
                  <a:pt x="0" y="0"/>
                </a:moveTo>
                <a:lnTo>
                  <a:pt x="33528" y="1371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86" name="object 3286"/>
          <p:cNvSpPr/>
          <p:nvPr/>
        </p:nvSpPr>
        <p:spPr>
          <a:xfrm>
            <a:off x="3461904" y="2490701"/>
            <a:ext cx="19915" cy="15586"/>
          </a:xfrm>
          <a:custGeom>
            <a:avLst/>
            <a:gdLst/>
            <a:ahLst/>
            <a:cxnLst/>
            <a:rect l="l" t="t" r="r" b="b"/>
            <a:pathLst>
              <a:path w="29210" h="22860">
                <a:moveTo>
                  <a:pt x="0" y="0"/>
                </a:moveTo>
                <a:lnTo>
                  <a:pt x="28956" y="2286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87" name="object 3287"/>
          <p:cNvSpPr/>
          <p:nvPr/>
        </p:nvSpPr>
        <p:spPr>
          <a:xfrm>
            <a:off x="3481647" y="2506288"/>
            <a:ext cx="14720" cy="19915"/>
          </a:xfrm>
          <a:custGeom>
            <a:avLst/>
            <a:gdLst/>
            <a:ahLst/>
            <a:cxnLst/>
            <a:rect l="l" t="t" r="r" b="b"/>
            <a:pathLst>
              <a:path w="21589" h="29210">
                <a:moveTo>
                  <a:pt x="0" y="0"/>
                </a:moveTo>
                <a:lnTo>
                  <a:pt x="21336" y="2895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88" name="object 3288"/>
          <p:cNvSpPr/>
          <p:nvPr/>
        </p:nvSpPr>
        <p:spPr>
          <a:xfrm>
            <a:off x="3496195" y="2526030"/>
            <a:ext cx="9525" cy="22947"/>
          </a:xfrm>
          <a:custGeom>
            <a:avLst/>
            <a:gdLst/>
            <a:ahLst/>
            <a:cxnLst/>
            <a:rect l="l" t="t" r="r" b="b"/>
            <a:pathLst>
              <a:path w="13970" h="33654">
                <a:moveTo>
                  <a:pt x="0" y="0"/>
                </a:moveTo>
                <a:lnTo>
                  <a:pt x="13716" y="335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89" name="object 3289"/>
          <p:cNvSpPr/>
          <p:nvPr/>
        </p:nvSpPr>
        <p:spPr>
          <a:xfrm>
            <a:off x="3505546" y="2548890"/>
            <a:ext cx="3464" cy="25111"/>
          </a:xfrm>
          <a:custGeom>
            <a:avLst/>
            <a:gdLst/>
            <a:ahLst/>
            <a:cxnLst/>
            <a:rect l="l" t="t" r="r" b="b"/>
            <a:pathLst>
              <a:path w="5079" h="36829">
                <a:moveTo>
                  <a:pt x="0" y="0"/>
                </a:moveTo>
                <a:lnTo>
                  <a:pt x="4572" y="365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90" name="object 3290"/>
          <p:cNvSpPr/>
          <p:nvPr/>
        </p:nvSpPr>
        <p:spPr>
          <a:xfrm>
            <a:off x="3414106" y="2570711"/>
            <a:ext cx="0" cy="5195"/>
          </a:xfrm>
          <a:custGeom>
            <a:avLst/>
            <a:gdLst/>
            <a:ahLst/>
            <a:cxnLst/>
            <a:rect l="l" t="t" r="r" b="b"/>
            <a:pathLst>
              <a:path h="7620">
                <a:moveTo>
                  <a:pt x="0" y="76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91" name="object 3291"/>
          <p:cNvSpPr/>
          <p:nvPr/>
        </p:nvSpPr>
        <p:spPr>
          <a:xfrm>
            <a:off x="3508664" y="2570711"/>
            <a:ext cx="0" cy="5195"/>
          </a:xfrm>
          <a:custGeom>
            <a:avLst/>
            <a:gdLst/>
            <a:ahLst/>
            <a:cxnLst/>
            <a:rect l="l" t="t" r="r" b="b"/>
            <a:pathLst>
              <a:path h="7620">
                <a:moveTo>
                  <a:pt x="0" y="0"/>
                </a:moveTo>
                <a:lnTo>
                  <a:pt x="0" y="76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92" name="object 3292"/>
          <p:cNvSpPr/>
          <p:nvPr/>
        </p:nvSpPr>
        <p:spPr>
          <a:xfrm>
            <a:off x="3769476" y="2388871"/>
            <a:ext cx="24245" cy="43728"/>
          </a:xfrm>
          <a:custGeom>
            <a:avLst/>
            <a:gdLst/>
            <a:ahLst/>
            <a:cxnLst/>
            <a:rect l="l" t="t" r="r" b="b"/>
            <a:pathLst>
              <a:path w="35560" h="64135">
                <a:moveTo>
                  <a:pt x="0" y="0"/>
                </a:moveTo>
                <a:lnTo>
                  <a:pt x="35052" y="6400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93" name="object 3293"/>
          <p:cNvSpPr/>
          <p:nvPr/>
        </p:nvSpPr>
        <p:spPr>
          <a:xfrm>
            <a:off x="3793374" y="2432512"/>
            <a:ext cx="50223" cy="8659"/>
          </a:xfrm>
          <a:custGeom>
            <a:avLst/>
            <a:gdLst/>
            <a:ahLst/>
            <a:cxnLst/>
            <a:rect l="l" t="t" r="r" b="b"/>
            <a:pathLst>
              <a:path w="73660" h="12700">
                <a:moveTo>
                  <a:pt x="0" y="0"/>
                </a:moveTo>
                <a:lnTo>
                  <a:pt x="73152" y="1219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94" name="object 3294"/>
          <p:cNvSpPr/>
          <p:nvPr/>
        </p:nvSpPr>
        <p:spPr>
          <a:xfrm>
            <a:off x="3774671" y="2440825"/>
            <a:ext cx="68840" cy="37666"/>
          </a:xfrm>
          <a:custGeom>
            <a:avLst/>
            <a:gdLst/>
            <a:ahLst/>
            <a:cxnLst/>
            <a:rect l="l" t="t" r="r" b="b"/>
            <a:pathLst>
              <a:path w="100964" h="55245">
                <a:moveTo>
                  <a:pt x="100584" y="0"/>
                </a:moveTo>
                <a:lnTo>
                  <a:pt x="0" y="5486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95" name="object 3295"/>
          <p:cNvSpPr/>
          <p:nvPr/>
        </p:nvSpPr>
        <p:spPr>
          <a:xfrm>
            <a:off x="3774671" y="2478232"/>
            <a:ext cx="48924" cy="8659"/>
          </a:xfrm>
          <a:custGeom>
            <a:avLst/>
            <a:gdLst/>
            <a:ahLst/>
            <a:cxnLst/>
            <a:rect l="l" t="t" r="r" b="b"/>
            <a:pathLst>
              <a:path w="71754" h="12700">
                <a:moveTo>
                  <a:pt x="0" y="0"/>
                </a:moveTo>
                <a:lnTo>
                  <a:pt x="71628" y="1219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96" name="object 3296"/>
          <p:cNvSpPr/>
          <p:nvPr/>
        </p:nvSpPr>
        <p:spPr>
          <a:xfrm>
            <a:off x="3823508" y="2486545"/>
            <a:ext cx="24245" cy="42863"/>
          </a:xfrm>
          <a:custGeom>
            <a:avLst/>
            <a:gdLst/>
            <a:ahLst/>
            <a:cxnLst/>
            <a:rect l="l" t="t" r="r" b="b"/>
            <a:pathLst>
              <a:path w="35560" h="62864">
                <a:moveTo>
                  <a:pt x="0" y="0"/>
                </a:moveTo>
                <a:lnTo>
                  <a:pt x="35052" y="6248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97" name="object 3297"/>
          <p:cNvSpPr/>
          <p:nvPr/>
        </p:nvSpPr>
        <p:spPr>
          <a:xfrm>
            <a:off x="3637510" y="2261061"/>
            <a:ext cx="9525" cy="9525"/>
          </a:xfrm>
          <a:custGeom>
            <a:avLst/>
            <a:gdLst/>
            <a:ahLst/>
            <a:cxnLst/>
            <a:rect l="l" t="t" r="r" b="b"/>
            <a:pathLst>
              <a:path w="13970" h="13970">
                <a:moveTo>
                  <a:pt x="13715" y="0"/>
                </a:moveTo>
                <a:lnTo>
                  <a:pt x="0" y="1371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98" name="object 3298"/>
          <p:cNvSpPr/>
          <p:nvPr/>
        </p:nvSpPr>
        <p:spPr>
          <a:xfrm>
            <a:off x="3637510" y="2270414"/>
            <a:ext cx="9525" cy="10391"/>
          </a:xfrm>
          <a:custGeom>
            <a:avLst/>
            <a:gdLst/>
            <a:ahLst/>
            <a:cxnLst/>
            <a:rect l="l" t="t" r="r" b="b"/>
            <a:pathLst>
              <a:path w="13970" h="15239">
                <a:moveTo>
                  <a:pt x="13715" y="1524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99" name="object 3299"/>
          <p:cNvSpPr/>
          <p:nvPr/>
        </p:nvSpPr>
        <p:spPr>
          <a:xfrm>
            <a:off x="3637510" y="2270414"/>
            <a:ext cx="419100" cy="0"/>
          </a:xfrm>
          <a:custGeom>
            <a:avLst/>
            <a:gdLst/>
            <a:ahLst/>
            <a:cxnLst/>
            <a:rect l="l" t="t" r="r" b="b"/>
            <a:pathLst>
              <a:path w="614679">
                <a:moveTo>
                  <a:pt x="61417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00" name="object 3300"/>
          <p:cNvSpPr/>
          <p:nvPr/>
        </p:nvSpPr>
        <p:spPr>
          <a:xfrm>
            <a:off x="3637510" y="2223654"/>
            <a:ext cx="0" cy="27276"/>
          </a:xfrm>
          <a:custGeom>
            <a:avLst/>
            <a:gdLst/>
            <a:ahLst/>
            <a:cxnLst/>
            <a:rect l="l" t="t" r="r" b="b"/>
            <a:pathLst>
              <a:path h="40004">
                <a:moveTo>
                  <a:pt x="0" y="0"/>
                </a:moveTo>
                <a:lnTo>
                  <a:pt x="0" y="396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01" name="object 3301"/>
          <p:cNvSpPr/>
          <p:nvPr/>
        </p:nvSpPr>
        <p:spPr>
          <a:xfrm>
            <a:off x="3637510" y="2274570"/>
            <a:ext cx="0" cy="39831"/>
          </a:xfrm>
          <a:custGeom>
            <a:avLst/>
            <a:gdLst/>
            <a:ahLst/>
            <a:cxnLst/>
            <a:rect l="l" t="t" r="r" b="b"/>
            <a:pathLst>
              <a:path h="58420">
                <a:moveTo>
                  <a:pt x="0" y="0"/>
                </a:moveTo>
                <a:lnTo>
                  <a:pt x="0" y="5791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02" name="object 3302"/>
          <p:cNvSpPr/>
          <p:nvPr/>
        </p:nvSpPr>
        <p:spPr>
          <a:xfrm>
            <a:off x="3637510" y="2337955"/>
            <a:ext cx="0" cy="25977"/>
          </a:xfrm>
          <a:custGeom>
            <a:avLst/>
            <a:gdLst/>
            <a:ahLst/>
            <a:cxnLst/>
            <a:rect l="l" t="t" r="r" b="b"/>
            <a:pathLst>
              <a:path h="38100">
                <a:moveTo>
                  <a:pt x="0" y="0"/>
                </a:moveTo>
                <a:lnTo>
                  <a:pt x="0" y="3810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03" name="object 3303"/>
          <p:cNvSpPr/>
          <p:nvPr/>
        </p:nvSpPr>
        <p:spPr>
          <a:xfrm>
            <a:off x="3664527" y="2223654"/>
            <a:ext cx="0" cy="27276"/>
          </a:xfrm>
          <a:custGeom>
            <a:avLst/>
            <a:gdLst/>
            <a:ahLst/>
            <a:cxnLst/>
            <a:rect l="l" t="t" r="r" b="b"/>
            <a:pathLst>
              <a:path h="40004">
                <a:moveTo>
                  <a:pt x="0" y="0"/>
                </a:moveTo>
                <a:lnTo>
                  <a:pt x="0" y="396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04" name="object 3304"/>
          <p:cNvSpPr/>
          <p:nvPr/>
        </p:nvSpPr>
        <p:spPr>
          <a:xfrm>
            <a:off x="3664527" y="2274570"/>
            <a:ext cx="0" cy="39831"/>
          </a:xfrm>
          <a:custGeom>
            <a:avLst/>
            <a:gdLst/>
            <a:ahLst/>
            <a:cxnLst/>
            <a:rect l="l" t="t" r="r" b="b"/>
            <a:pathLst>
              <a:path h="58420">
                <a:moveTo>
                  <a:pt x="0" y="0"/>
                </a:moveTo>
                <a:lnTo>
                  <a:pt x="0" y="5791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05" name="object 3305"/>
          <p:cNvSpPr/>
          <p:nvPr/>
        </p:nvSpPr>
        <p:spPr>
          <a:xfrm>
            <a:off x="3664527" y="2337955"/>
            <a:ext cx="0" cy="25977"/>
          </a:xfrm>
          <a:custGeom>
            <a:avLst/>
            <a:gdLst/>
            <a:ahLst/>
            <a:cxnLst/>
            <a:rect l="l" t="t" r="r" b="b"/>
            <a:pathLst>
              <a:path h="38100">
                <a:moveTo>
                  <a:pt x="0" y="0"/>
                </a:moveTo>
                <a:lnTo>
                  <a:pt x="0" y="3810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06" name="object 3306"/>
          <p:cNvSpPr/>
          <p:nvPr/>
        </p:nvSpPr>
        <p:spPr>
          <a:xfrm>
            <a:off x="3692583" y="2223654"/>
            <a:ext cx="0" cy="27276"/>
          </a:xfrm>
          <a:custGeom>
            <a:avLst/>
            <a:gdLst/>
            <a:ahLst/>
            <a:cxnLst/>
            <a:rect l="l" t="t" r="r" b="b"/>
            <a:pathLst>
              <a:path h="40004">
                <a:moveTo>
                  <a:pt x="0" y="0"/>
                </a:moveTo>
                <a:lnTo>
                  <a:pt x="0" y="396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07" name="object 3307"/>
          <p:cNvSpPr/>
          <p:nvPr/>
        </p:nvSpPr>
        <p:spPr>
          <a:xfrm>
            <a:off x="3692583" y="2274570"/>
            <a:ext cx="0" cy="39831"/>
          </a:xfrm>
          <a:custGeom>
            <a:avLst/>
            <a:gdLst/>
            <a:ahLst/>
            <a:cxnLst/>
            <a:rect l="l" t="t" r="r" b="b"/>
            <a:pathLst>
              <a:path h="58420">
                <a:moveTo>
                  <a:pt x="0" y="0"/>
                </a:moveTo>
                <a:lnTo>
                  <a:pt x="0" y="5791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08" name="object 3308"/>
          <p:cNvSpPr/>
          <p:nvPr/>
        </p:nvSpPr>
        <p:spPr>
          <a:xfrm>
            <a:off x="3692583" y="2337955"/>
            <a:ext cx="0" cy="25977"/>
          </a:xfrm>
          <a:custGeom>
            <a:avLst/>
            <a:gdLst/>
            <a:ahLst/>
            <a:cxnLst/>
            <a:rect l="l" t="t" r="r" b="b"/>
            <a:pathLst>
              <a:path h="38100">
                <a:moveTo>
                  <a:pt x="0" y="0"/>
                </a:moveTo>
                <a:lnTo>
                  <a:pt x="0" y="3810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09" name="object 3309"/>
          <p:cNvSpPr/>
          <p:nvPr/>
        </p:nvSpPr>
        <p:spPr>
          <a:xfrm>
            <a:off x="3720638" y="2223654"/>
            <a:ext cx="0" cy="27276"/>
          </a:xfrm>
          <a:custGeom>
            <a:avLst/>
            <a:gdLst/>
            <a:ahLst/>
            <a:cxnLst/>
            <a:rect l="l" t="t" r="r" b="b"/>
            <a:pathLst>
              <a:path h="40004">
                <a:moveTo>
                  <a:pt x="0" y="0"/>
                </a:moveTo>
                <a:lnTo>
                  <a:pt x="0" y="396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10" name="object 3310"/>
          <p:cNvSpPr/>
          <p:nvPr/>
        </p:nvSpPr>
        <p:spPr>
          <a:xfrm>
            <a:off x="3720638" y="2274570"/>
            <a:ext cx="0" cy="39831"/>
          </a:xfrm>
          <a:custGeom>
            <a:avLst/>
            <a:gdLst/>
            <a:ahLst/>
            <a:cxnLst/>
            <a:rect l="l" t="t" r="r" b="b"/>
            <a:pathLst>
              <a:path h="58420">
                <a:moveTo>
                  <a:pt x="0" y="0"/>
                </a:moveTo>
                <a:lnTo>
                  <a:pt x="0" y="5791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11" name="object 3311"/>
          <p:cNvSpPr/>
          <p:nvPr/>
        </p:nvSpPr>
        <p:spPr>
          <a:xfrm>
            <a:off x="3720638" y="2337955"/>
            <a:ext cx="0" cy="25977"/>
          </a:xfrm>
          <a:custGeom>
            <a:avLst/>
            <a:gdLst/>
            <a:ahLst/>
            <a:cxnLst/>
            <a:rect l="l" t="t" r="r" b="b"/>
            <a:pathLst>
              <a:path h="38100">
                <a:moveTo>
                  <a:pt x="0" y="0"/>
                </a:moveTo>
                <a:lnTo>
                  <a:pt x="0" y="3810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12" name="object 3312"/>
          <p:cNvSpPr/>
          <p:nvPr/>
        </p:nvSpPr>
        <p:spPr>
          <a:xfrm>
            <a:off x="3748694" y="2223654"/>
            <a:ext cx="0" cy="27276"/>
          </a:xfrm>
          <a:custGeom>
            <a:avLst/>
            <a:gdLst/>
            <a:ahLst/>
            <a:cxnLst/>
            <a:rect l="l" t="t" r="r" b="b"/>
            <a:pathLst>
              <a:path h="40004">
                <a:moveTo>
                  <a:pt x="0" y="0"/>
                </a:moveTo>
                <a:lnTo>
                  <a:pt x="0" y="396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13" name="object 3313"/>
          <p:cNvSpPr/>
          <p:nvPr/>
        </p:nvSpPr>
        <p:spPr>
          <a:xfrm>
            <a:off x="3748694" y="2274570"/>
            <a:ext cx="0" cy="39831"/>
          </a:xfrm>
          <a:custGeom>
            <a:avLst/>
            <a:gdLst/>
            <a:ahLst/>
            <a:cxnLst/>
            <a:rect l="l" t="t" r="r" b="b"/>
            <a:pathLst>
              <a:path h="58420">
                <a:moveTo>
                  <a:pt x="0" y="0"/>
                </a:moveTo>
                <a:lnTo>
                  <a:pt x="0" y="5791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14" name="object 3314"/>
          <p:cNvSpPr/>
          <p:nvPr/>
        </p:nvSpPr>
        <p:spPr>
          <a:xfrm>
            <a:off x="3748694" y="2337955"/>
            <a:ext cx="0" cy="25977"/>
          </a:xfrm>
          <a:custGeom>
            <a:avLst/>
            <a:gdLst/>
            <a:ahLst/>
            <a:cxnLst/>
            <a:rect l="l" t="t" r="r" b="b"/>
            <a:pathLst>
              <a:path h="38100">
                <a:moveTo>
                  <a:pt x="0" y="0"/>
                </a:moveTo>
                <a:lnTo>
                  <a:pt x="0" y="3810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15" name="object 3315"/>
          <p:cNvSpPr/>
          <p:nvPr/>
        </p:nvSpPr>
        <p:spPr>
          <a:xfrm>
            <a:off x="3776749" y="2223654"/>
            <a:ext cx="0" cy="27276"/>
          </a:xfrm>
          <a:custGeom>
            <a:avLst/>
            <a:gdLst/>
            <a:ahLst/>
            <a:cxnLst/>
            <a:rect l="l" t="t" r="r" b="b"/>
            <a:pathLst>
              <a:path h="40004">
                <a:moveTo>
                  <a:pt x="0" y="0"/>
                </a:moveTo>
                <a:lnTo>
                  <a:pt x="0" y="396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16" name="object 3316"/>
          <p:cNvSpPr/>
          <p:nvPr/>
        </p:nvSpPr>
        <p:spPr>
          <a:xfrm>
            <a:off x="3776749" y="2274570"/>
            <a:ext cx="0" cy="39831"/>
          </a:xfrm>
          <a:custGeom>
            <a:avLst/>
            <a:gdLst/>
            <a:ahLst/>
            <a:cxnLst/>
            <a:rect l="l" t="t" r="r" b="b"/>
            <a:pathLst>
              <a:path h="58420">
                <a:moveTo>
                  <a:pt x="0" y="0"/>
                </a:moveTo>
                <a:lnTo>
                  <a:pt x="0" y="5791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17" name="object 3317"/>
          <p:cNvSpPr/>
          <p:nvPr/>
        </p:nvSpPr>
        <p:spPr>
          <a:xfrm>
            <a:off x="3776749" y="2337955"/>
            <a:ext cx="0" cy="25977"/>
          </a:xfrm>
          <a:custGeom>
            <a:avLst/>
            <a:gdLst/>
            <a:ahLst/>
            <a:cxnLst/>
            <a:rect l="l" t="t" r="r" b="b"/>
            <a:pathLst>
              <a:path h="38100">
                <a:moveTo>
                  <a:pt x="0" y="0"/>
                </a:moveTo>
                <a:lnTo>
                  <a:pt x="0" y="3810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18" name="object 3318"/>
          <p:cNvSpPr/>
          <p:nvPr/>
        </p:nvSpPr>
        <p:spPr>
          <a:xfrm>
            <a:off x="3808961" y="2222616"/>
            <a:ext cx="0" cy="141576"/>
          </a:xfrm>
          <a:custGeom>
            <a:avLst/>
            <a:gdLst/>
            <a:ahLst/>
            <a:cxnLst/>
            <a:rect l="l" t="t" r="r" b="b"/>
            <a:pathLst>
              <a:path h="207645">
                <a:moveTo>
                  <a:pt x="0" y="0"/>
                </a:moveTo>
                <a:lnTo>
                  <a:pt x="0" y="20726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19" name="object 3319"/>
          <p:cNvSpPr/>
          <p:nvPr/>
        </p:nvSpPr>
        <p:spPr>
          <a:xfrm>
            <a:off x="3837016" y="2223654"/>
            <a:ext cx="0" cy="27276"/>
          </a:xfrm>
          <a:custGeom>
            <a:avLst/>
            <a:gdLst/>
            <a:ahLst/>
            <a:cxnLst/>
            <a:rect l="l" t="t" r="r" b="b"/>
            <a:pathLst>
              <a:path h="40004">
                <a:moveTo>
                  <a:pt x="0" y="0"/>
                </a:moveTo>
                <a:lnTo>
                  <a:pt x="0" y="396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20" name="object 3320"/>
          <p:cNvSpPr/>
          <p:nvPr/>
        </p:nvSpPr>
        <p:spPr>
          <a:xfrm>
            <a:off x="3837016" y="2274570"/>
            <a:ext cx="0" cy="39831"/>
          </a:xfrm>
          <a:custGeom>
            <a:avLst/>
            <a:gdLst/>
            <a:ahLst/>
            <a:cxnLst/>
            <a:rect l="l" t="t" r="r" b="b"/>
            <a:pathLst>
              <a:path h="58420">
                <a:moveTo>
                  <a:pt x="0" y="0"/>
                </a:moveTo>
                <a:lnTo>
                  <a:pt x="0" y="5791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21" name="object 3321"/>
          <p:cNvSpPr/>
          <p:nvPr/>
        </p:nvSpPr>
        <p:spPr>
          <a:xfrm>
            <a:off x="3837016" y="2337955"/>
            <a:ext cx="0" cy="25977"/>
          </a:xfrm>
          <a:custGeom>
            <a:avLst/>
            <a:gdLst/>
            <a:ahLst/>
            <a:cxnLst/>
            <a:rect l="l" t="t" r="r" b="b"/>
            <a:pathLst>
              <a:path h="38100">
                <a:moveTo>
                  <a:pt x="0" y="0"/>
                </a:moveTo>
                <a:lnTo>
                  <a:pt x="0" y="3810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22" name="object 3322"/>
          <p:cNvSpPr/>
          <p:nvPr/>
        </p:nvSpPr>
        <p:spPr>
          <a:xfrm>
            <a:off x="3866111" y="2223654"/>
            <a:ext cx="0" cy="27276"/>
          </a:xfrm>
          <a:custGeom>
            <a:avLst/>
            <a:gdLst/>
            <a:ahLst/>
            <a:cxnLst/>
            <a:rect l="l" t="t" r="r" b="b"/>
            <a:pathLst>
              <a:path h="40004">
                <a:moveTo>
                  <a:pt x="0" y="0"/>
                </a:moveTo>
                <a:lnTo>
                  <a:pt x="0" y="396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23" name="object 3323"/>
          <p:cNvSpPr/>
          <p:nvPr/>
        </p:nvSpPr>
        <p:spPr>
          <a:xfrm>
            <a:off x="3866111" y="2274570"/>
            <a:ext cx="0" cy="39831"/>
          </a:xfrm>
          <a:custGeom>
            <a:avLst/>
            <a:gdLst/>
            <a:ahLst/>
            <a:cxnLst/>
            <a:rect l="l" t="t" r="r" b="b"/>
            <a:pathLst>
              <a:path h="58420">
                <a:moveTo>
                  <a:pt x="0" y="0"/>
                </a:moveTo>
                <a:lnTo>
                  <a:pt x="0" y="5791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24" name="object 3324"/>
          <p:cNvSpPr/>
          <p:nvPr/>
        </p:nvSpPr>
        <p:spPr>
          <a:xfrm>
            <a:off x="3866111" y="2337955"/>
            <a:ext cx="0" cy="25977"/>
          </a:xfrm>
          <a:custGeom>
            <a:avLst/>
            <a:gdLst/>
            <a:ahLst/>
            <a:cxnLst/>
            <a:rect l="l" t="t" r="r" b="b"/>
            <a:pathLst>
              <a:path h="38100">
                <a:moveTo>
                  <a:pt x="0" y="0"/>
                </a:moveTo>
                <a:lnTo>
                  <a:pt x="0" y="3810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25" name="object 3325"/>
          <p:cNvSpPr/>
          <p:nvPr/>
        </p:nvSpPr>
        <p:spPr>
          <a:xfrm>
            <a:off x="3894166" y="2223654"/>
            <a:ext cx="0" cy="27276"/>
          </a:xfrm>
          <a:custGeom>
            <a:avLst/>
            <a:gdLst/>
            <a:ahLst/>
            <a:cxnLst/>
            <a:rect l="l" t="t" r="r" b="b"/>
            <a:pathLst>
              <a:path h="40004">
                <a:moveTo>
                  <a:pt x="0" y="0"/>
                </a:moveTo>
                <a:lnTo>
                  <a:pt x="0" y="396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26" name="object 3326"/>
          <p:cNvSpPr/>
          <p:nvPr/>
        </p:nvSpPr>
        <p:spPr>
          <a:xfrm>
            <a:off x="3894166" y="2274570"/>
            <a:ext cx="0" cy="39831"/>
          </a:xfrm>
          <a:custGeom>
            <a:avLst/>
            <a:gdLst/>
            <a:ahLst/>
            <a:cxnLst/>
            <a:rect l="l" t="t" r="r" b="b"/>
            <a:pathLst>
              <a:path h="58420">
                <a:moveTo>
                  <a:pt x="0" y="0"/>
                </a:moveTo>
                <a:lnTo>
                  <a:pt x="0" y="5791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27" name="object 3327"/>
          <p:cNvSpPr/>
          <p:nvPr/>
        </p:nvSpPr>
        <p:spPr>
          <a:xfrm>
            <a:off x="3894166" y="2337955"/>
            <a:ext cx="0" cy="25977"/>
          </a:xfrm>
          <a:custGeom>
            <a:avLst/>
            <a:gdLst/>
            <a:ahLst/>
            <a:cxnLst/>
            <a:rect l="l" t="t" r="r" b="b"/>
            <a:pathLst>
              <a:path h="38100">
                <a:moveTo>
                  <a:pt x="0" y="0"/>
                </a:moveTo>
                <a:lnTo>
                  <a:pt x="0" y="3810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28" name="object 3328"/>
          <p:cNvSpPr/>
          <p:nvPr/>
        </p:nvSpPr>
        <p:spPr>
          <a:xfrm>
            <a:off x="3923260" y="2223654"/>
            <a:ext cx="0" cy="27276"/>
          </a:xfrm>
          <a:custGeom>
            <a:avLst/>
            <a:gdLst/>
            <a:ahLst/>
            <a:cxnLst/>
            <a:rect l="l" t="t" r="r" b="b"/>
            <a:pathLst>
              <a:path h="40004">
                <a:moveTo>
                  <a:pt x="0" y="0"/>
                </a:moveTo>
                <a:lnTo>
                  <a:pt x="0" y="396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29" name="object 3329"/>
          <p:cNvSpPr/>
          <p:nvPr/>
        </p:nvSpPr>
        <p:spPr>
          <a:xfrm>
            <a:off x="3923260" y="2274570"/>
            <a:ext cx="0" cy="39831"/>
          </a:xfrm>
          <a:custGeom>
            <a:avLst/>
            <a:gdLst/>
            <a:ahLst/>
            <a:cxnLst/>
            <a:rect l="l" t="t" r="r" b="b"/>
            <a:pathLst>
              <a:path h="58420">
                <a:moveTo>
                  <a:pt x="0" y="0"/>
                </a:moveTo>
                <a:lnTo>
                  <a:pt x="0" y="5791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30" name="object 3330"/>
          <p:cNvSpPr/>
          <p:nvPr/>
        </p:nvSpPr>
        <p:spPr>
          <a:xfrm>
            <a:off x="3923260" y="2337955"/>
            <a:ext cx="0" cy="25977"/>
          </a:xfrm>
          <a:custGeom>
            <a:avLst/>
            <a:gdLst/>
            <a:ahLst/>
            <a:cxnLst/>
            <a:rect l="l" t="t" r="r" b="b"/>
            <a:pathLst>
              <a:path h="38100">
                <a:moveTo>
                  <a:pt x="0" y="0"/>
                </a:moveTo>
                <a:lnTo>
                  <a:pt x="0" y="3810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31" name="object 3331"/>
          <p:cNvSpPr/>
          <p:nvPr/>
        </p:nvSpPr>
        <p:spPr>
          <a:xfrm>
            <a:off x="3951316" y="2223654"/>
            <a:ext cx="0" cy="27276"/>
          </a:xfrm>
          <a:custGeom>
            <a:avLst/>
            <a:gdLst/>
            <a:ahLst/>
            <a:cxnLst/>
            <a:rect l="l" t="t" r="r" b="b"/>
            <a:pathLst>
              <a:path h="40004">
                <a:moveTo>
                  <a:pt x="0" y="0"/>
                </a:moveTo>
                <a:lnTo>
                  <a:pt x="0" y="396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32" name="object 3332"/>
          <p:cNvSpPr/>
          <p:nvPr/>
        </p:nvSpPr>
        <p:spPr>
          <a:xfrm>
            <a:off x="3951316" y="2274570"/>
            <a:ext cx="0" cy="39831"/>
          </a:xfrm>
          <a:custGeom>
            <a:avLst/>
            <a:gdLst/>
            <a:ahLst/>
            <a:cxnLst/>
            <a:rect l="l" t="t" r="r" b="b"/>
            <a:pathLst>
              <a:path h="58420">
                <a:moveTo>
                  <a:pt x="0" y="0"/>
                </a:moveTo>
                <a:lnTo>
                  <a:pt x="0" y="5791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33" name="object 3333"/>
          <p:cNvSpPr/>
          <p:nvPr/>
        </p:nvSpPr>
        <p:spPr>
          <a:xfrm>
            <a:off x="3951316" y="2337955"/>
            <a:ext cx="0" cy="25977"/>
          </a:xfrm>
          <a:custGeom>
            <a:avLst/>
            <a:gdLst/>
            <a:ahLst/>
            <a:cxnLst/>
            <a:rect l="l" t="t" r="r" b="b"/>
            <a:pathLst>
              <a:path h="38100">
                <a:moveTo>
                  <a:pt x="0" y="0"/>
                </a:moveTo>
                <a:lnTo>
                  <a:pt x="0" y="3810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34" name="object 3334"/>
          <p:cNvSpPr/>
          <p:nvPr/>
        </p:nvSpPr>
        <p:spPr>
          <a:xfrm>
            <a:off x="3951316" y="2503169"/>
            <a:ext cx="0" cy="25977"/>
          </a:xfrm>
          <a:custGeom>
            <a:avLst/>
            <a:gdLst/>
            <a:ahLst/>
            <a:cxnLst/>
            <a:rect l="l" t="t" r="r" b="b"/>
            <a:pathLst>
              <a:path h="38100">
                <a:moveTo>
                  <a:pt x="0" y="3810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35" name="object 3335"/>
          <p:cNvSpPr/>
          <p:nvPr/>
        </p:nvSpPr>
        <p:spPr>
          <a:xfrm>
            <a:off x="3951316" y="2439786"/>
            <a:ext cx="0" cy="39831"/>
          </a:xfrm>
          <a:custGeom>
            <a:avLst/>
            <a:gdLst/>
            <a:ahLst/>
            <a:cxnLst/>
            <a:rect l="l" t="t" r="r" b="b"/>
            <a:pathLst>
              <a:path h="58420">
                <a:moveTo>
                  <a:pt x="0" y="5791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36" name="object 3336"/>
          <p:cNvSpPr/>
          <p:nvPr/>
        </p:nvSpPr>
        <p:spPr>
          <a:xfrm>
            <a:off x="3951316" y="2388870"/>
            <a:ext cx="0" cy="27276"/>
          </a:xfrm>
          <a:custGeom>
            <a:avLst/>
            <a:gdLst/>
            <a:ahLst/>
            <a:cxnLst/>
            <a:rect l="l" t="t" r="r" b="b"/>
            <a:pathLst>
              <a:path h="40004">
                <a:moveTo>
                  <a:pt x="0" y="3962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37" name="object 3337"/>
          <p:cNvSpPr/>
          <p:nvPr/>
        </p:nvSpPr>
        <p:spPr>
          <a:xfrm>
            <a:off x="3923260" y="2503169"/>
            <a:ext cx="0" cy="25977"/>
          </a:xfrm>
          <a:custGeom>
            <a:avLst/>
            <a:gdLst/>
            <a:ahLst/>
            <a:cxnLst/>
            <a:rect l="l" t="t" r="r" b="b"/>
            <a:pathLst>
              <a:path h="38100">
                <a:moveTo>
                  <a:pt x="0" y="3810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38" name="object 3338"/>
          <p:cNvSpPr/>
          <p:nvPr/>
        </p:nvSpPr>
        <p:spPr>
          <a:xfrm>
            <a:off x="3923260" y="2439786"/>
            <a:ext cx="0" cy="39831"/>
          </a:xfrm>
          <a:custGeom>
            <a:avLst/>
            <a:gdLst/>
            <a:ahLst/>
            <a:cxnLst/>
            <a:rect l="l" t="t" r="r" b="b"/>
            <a:pathLst>
              <a:path h="58420">
                <a:moveTo>
                  <a:pt x="0" y="5791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39" name="object 3339"/>
          <p:cNvSpPr/>
          <p:nvPr/>
        </p:nvSpPr>
        <p:spPr>
          <a:xfrm>
            <a:off x="3923260" y="2388870"/>
            <a:ext cx="0" cy="27276"/>
          </a:xfrm>
          <a:custGeom>
            <a:avLst/>
            <a:gdLst/>
            <a:ahLst/>
            <a:cxnLst/>
            <a:rect l="l" t="t" r="r" b="b"/>
            <a:pathLst>
              <a:path h="40004">
                <a:moveTo>
                  <a:pt x="0" y="3962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40" name="object 3340"/>
          <p:cNvSpPr/>
          <p:nvPr/>
        </p:nvSpPr>
        <p:spPr>
          <a:xfrm>
            <a:off x="3894166" y="2503169"/>
            <a:ext cx="0" cy="25977"/>
          </a:xfrm>
          <a:custGeom>
            <a:avLst/>
            <a:gdLst/>
            <a:ahLst/>
            <a:cxnLst/>
            <a:rect l="l" t="t" r="r" b="b"/>
            <a:pathLst>
              <a:path h="38100">
                <a:moveTo>
                  <a:pt x="0" y="3810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41" name="object 3341"/>
          <p:cNvSpPr/>
          <p:nvPr/>
        </p:nvSpPr>
        <p:spPr>
          <a:xfrm>
            <a:off x="3894166" y="2439786"/>
            <a:ext cx="0" cy="39831"/>
          </a:xfrm>
          <a:custGeom>
            <a:avLst/>
            <a:gdLst/>
            <a:ahLst/>
            <a:cxnLst/>
            <a:rect l="l" t="t" r="r" b="b"/>
            <a:pathLst>
              <a:path h="58420">
                <a:moveTo>
                  <a:pt x="0" y="5791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42" name="object 3342"/>
          <p:cNvSpPr/>
          <p:nvPr/>
        </p:nvSpPr>
        <p:spPr>
          <a:xfrm>
            <a:off x="3894166" y="2388870"/>
            <a:ext cx="0" cy="27276"/>
          </a:xfrm>
          <a:custGeom>
            <a:avLst/>
            <a:gdLst/>
            <a:ahLst/>
            <a:cxnLst/>
            <a:rect l="l" t="t" r="r" b="b"/>
            <a:pathLst>
              <a:path h="40004">
                <a:moveTo>
                  <a:pt x="0" y="3962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43" name="object 3343"/>
          <p:cNvSpPr/>
          <p:nvPr/>
        </p:nvSpPr>
        <p:spPr>
          <a:xfrm>
            <a:off x="3866111" y="2503169"/>
            <a:ext cx="0" cy="25977"/>
          </a:xfrm>
          <a:custGeom>
            <a:avLst/>
            <a:gdLst/>
            <a:ahLst/>
            <a:cxnLst/>
            <a:rect l="l" t="t" r="r" b="b"/>
            <a:pathLst>
              <a:path h="38100">
                <a:moveTo>
                  <a:pt x="0" y="3810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44" name="object 3344"/>
          <p:cNvSpPr/>
          <p:nvPr/>
        </p:nvSpPr>
        <p:spPr>
          <a:xfrm>
            <a:off x="3866111" y="2439786"/>
            <a:ext cx="0" cy="39831"/>
          </a:xfrm>
          <a:custGeom>
            <a:avLst/>
            <a:gdLst/>
            <a:ahLst/>
            <a:cxnLst/>
            <a:rect l="l" t="t" r="r" b="b"/>
            <a:pathLst>
              <a:path h="58420">
                <a:moveTo>
                  <a:pt x="0" y="5791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45" name="object 3345"/>
          <p:cNvSpPr/>
          <p:nvPr/>
        </p:nvSpPr>
        <p:spPr>
          <a:xfrm>
            <a:off x="3866111" y="2388870"/>
            <a:ext cx="0" cy="27276"/>
          </a:xfrm>
          <a:custGeom>
            <a:avLst/>
            <a:gdLst/>
            <a:ahLst/>
            <a:cxnLst/>
            <a:rect l="l" t="t" r="r" b="b"/>
            <a:pathLst>
              <a:path h="40004">
                <a:moveTo>
                  <a:pt x="0" y="3962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46" name="object 3346"/>
          <p:cNvSpPr/>
          <p:nvPr/>
        </p:nvSpPr>
        <p:spPr>
          <a:xfrm>
            <a:off x="3837016" y="2388869"/>
            <a:ext cx="0" cy="140277"/>
          </a:xfrm>
          <a:custGeom>
            <a:avLst/>
            <a:gdLst/>
            <a:ahLst/>
            <a:cxnLst/>
            <a:rect l="l" t="t" r="r" b="b"/>
            <a:pathLst>
              <a:path h="205739">
                <a:moveTo>
                  <a:pt x="0" y="0"/>
                </a:moveTo>
                <a:lnTo>
                  <a:pt x="0" y="20574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47" name="object 3347"/>
          <p:cNvSpPr/>
          <p:nvPr/>
        </p:nvSpPr>
        <p:spPr>
          <a:xfrm>
            <a:off x="3808961" y="2388870"/>
            <a:ext cx="0" cy="45893"/>
          </a:xfrm>
          <a:custGeom>
            <a:avLst/>
            <a:gdLst/>
            <a:ahLst/>
            <a:cxnLst/>
            <a:rect l="l" t="t" r="r" b="b"/>
            <a:pathLst>
              <a:path h="67310">
                <a:moveTo>
                  <a:pt x="0" y="6705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48" name="object 3348"/>
          <p:cNvSpPr/>
          <p:nvPr/>
        </p:nvSpPr>
        <p:spPr>
          <a:xfrm>
            <a:off x="3808961" y="2434590"/>
            <a:ext cx="0" cy="25111"/>
          </a:xfrm>
          <a:custGeom>
            <a:avLst/>
            <a:gdLst/>
            <a:ahLst/>
            <a:cxnLst/>
            <a:rect l="l" t="t" r="r" b="b"/>
            <a:pathLst>
              <a:path h="36829">
                <a:moveTo>
                  <a:pt x="0" y="3657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49" name="object 3349"/>
          <p:cNvSpPr/>
          <p:nvPr/>
        </p:nvSpPr>
        <p:spPr>
          <a:xfrm>
            <a:off x="3808961" y="2459528"/>
            <a:ext cx="0" cy="25111"/>
          </a:xfrm>
          <a:custGeom>
            <a:avLst/>
            <a:gdLst/>
            <a:ahLst/>
            <a:cxnLst/>
            <a:rect l="l" t="t" r="r" b="b"/>
            <a:pathLst>
              <a:path h="36829">
                <a:moveTo>
                  <a:pt x="0" y="3657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50" name="object 3350"/>
          <p:cNvSpPr/>
          <p:nvPr/>
        </p:nvSpPr>
        <p:spPr>
          <a:xfrm>
            <a:off x="3808961" y="2484467"/>
            <a:ext cx="0" cy="45027"/>
          </a:xfrm>
          <a:custGeom>
            <a:avLst/>
            <a:gdLst/>
            <a:ahLst/>
            <a:cxnLst/>
            <a:rect l="l" t="t" r="r" b="b"/>
            <a:pathLst>
              <a:path h="66039">
                <a:moveTo>
                  <a:pt x="0" y="6553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51" name="object 3351"/>
          <p:cNvSpPr/>
          <p:nvPr/>
        </p:nvSpPr>
        <p:spPr>
          <a:xfrm>
            <a:off x="3779866" y="2388870"/>
            <a:ext cx="0" cy="19050"/>
          </a:xfrm>
          <a:custGeom>
            <a:avLst/>
            <a:gdLst/>
            <a:ahLst/>
            <a:cxnLst/>
            <a:rect l="l" t="t" r="r" b="b"/>
            <a:pathLst>
              <a:path h="27939">
                <a:moveTo>
                  <a:pt x="0" y="2743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52" name="object 3352"/>
          <p:cNvSpPr/>
          <p:nvPr/>
        </p:nvSpPr>
        <p:spPr>
          <a:xfrm>
            <a:off x="3779866" y="2407574"/>
            <a:ext cx="0" cy="121660"/>
          </a:xfrm>
          <a:custGeom>
            <a:avLst/>
            <a:gdLst/>
            <a:ahLst/>
            <a:cxnLst/>
            <a:rect l="l" t="t" r="r" b="b"/>
            <a:pathLst>
              <a:path h="178435">
                <a:moveTo>
                  <a:pt x="0" y="0"/>
                </a:moveTo>
                <a:lnTo>
                  <a:pt x="0" y="17830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53" name="object 3353"/>
          <p:cNvSpPr/>
          <p:nvPr/>
        </p:nvSpPr>
        <p:spPr>
          <a:xfrm>
            <a:off x="3751810" y="2388870"/>
            <a:ext cx="0" cy="140277"/>
          </a:xfrm>
          <a:custGeom>
            <a:avLst/>
            <a:gdLst/>
            <a:ahLst/>
            <a:cxnLst/>
            <a:rect l="l" t="t" r="r" b="b"/>
            <a:pathLst>
              <a:path h="205739">
                <a:moveTo>
                  <a:pt x="0" y="20573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54" name="object 3354"/>
          <p:cNvSpPr/>
          <p:nvPr/>
        </p:nvSpPr>
        <p:spPr>
          <a:xfrm>
            <a:off x="3722716" y="2388870"/>
            <a:ext cx="0" cy="140277"/>
          </a:xfrm>
          <a:custGeom>
            <a:avLst/>
            <a:gdLst/>
            <a:ahLst/>
            <a:cxnLst/>
            <a:rect l="l" t="t" r="r" b="b"/>
            <a:pathLst>
              <a:path h="205739">
                <a:moveTo>
                  <a:pt x="0" y="20573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55" name="object 3355"/>
          <p:cNvSpPr/>
          <p:nvPr/>
        </p:nvSpPr>
        <p:spPr>
          <a:xfrm>
            <a:off x="3694660" y="2388870"/>
            <a:ext cx="0" cy="140277"/>
          </a:xfrm>
          <a:custGeom>
            <a:avLst/>
            <a:gdLst/>
            <a:ahLst/>
            <a:cxnLst/>
            <a:rect l="l" t="t" r="r" b="b"/>
            <a:pathLst>
              <a:path h="205739">
                <a:moveTo>
                  <a:pt x="0" y="20573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56" name="object 3356"/>
          <p:cNvSpPr/>
          <p:nvPr/>
        </p:nvSpPr>
        <p:spPr>
          <a:xfrm>
            <a:off x="3665566" y="2388870"/>
            <a:ext cx="0" cy="140277"/>
          </a:xfrm>
          <a:custGeom>
            <a:avLst/>
            <a:gdLst/>
            <a:ahLst/>
            <a:cxnLst/>
            <a:rect l="l" t="t" r="r" b="b"/>
            <a:pathLst>
              <a:path h="205739">
                <a:moveTo>
                  <a:pt x="0" y="20573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57" name="object 3357"/>
          <p:cNvSpPr/>
          <p:nvPr/>
        </p:nvSpPr>
        <p:spPr>
          <a:xfrm>
            <a:off x="3637510" y="2388870"/>
            <a:ext cx="0" cy="140277"/>
          </a:xfrm>
          <a:custGeom>
            <a:avLst/>
            <a:gdLst/>
            <a:ahLst/>
            <a:cxnLst/>
            <a:rect l="l" t="t" r="r" b="b"/>
            <a:pathLst>
              <a:path h="205739">
                <a:moveTo>
                  <a:pt x="0" y="20573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58" name="object 3358"/>
          <p:cNvSpPr/>
          <p:nvPr/>
        </p:nvSpPr>
        <p:spPr>
          <a:xfrm>
            <a:off x="3948199" y="2223654"/>
            <a:ext cx="32472" cy="0"/>
          </a:xfrm>
          <a:custGeom>
            <a:avLst/>
            <a:gdLst/>
            <a:ahLst/>
            <a:cxnLst/>
            <a:rect l="l" t="t" r="r" b="b"/>
            <a:pathLst>
              <a:path w="47625">
                <a:moveTo>
                  <a:pt x="4724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59" name="object 3359"/>
          <p:cNvSpPr/>
          <p:nvPr/>
        </p:nvSpPr>
        <p:spPr>
          <a:xfrm>
            <a:off x="3884815" y="2223654"/>
            <a:ext cx="38533" cy="0"/>
          </a:xfrm>
          <a:custGeom>
            <a:avLst/>
            <a:gdLst/>
            <a:ahLst/>
            <a:cxnLst/>
            <a:rect l="l" t="t" r="r" b="b"/>
            <a:pathLst>
              <a:path w="56514">
                <a:moveTo>
                  <a:pt x="5638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60" name="object 3360"/>
          <p:cNvSpPr/>
          <p:nvPr/>
        </p:nvSpPr>
        <p:spPr>
          <a:xfrm>
            <a:off x="3821430" y="2223654"/>
            <a:ext cx="38533" cy="0"/>
          </a:xfrm>
          <a:custGeom>
            <a:avLst/>
            <a:gdLst/>
            <a:ahLst/>
            <a:cxnLst/>
            <a:rect l="l" t="t" r="r" b="b"/>
            <a:pathLst>
              <a:path w="56514">
                <a:moveTo>
                  <a:pt x="5638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61" name="object 3361"/>
          <p:cNvSpPr/>
          <p:nvPr/>
        </p:nvSpPr>
        <p:spPr>
          <a:xfrm>
            <a:off x="3757007" y="2223654"/>
            <a:ext cx="39831" cy="0"/>
          </a:xfrm>
          <a:custGeom>
            <a:avLst/>
            <a:gdLst/>
            <a:ahLst/>
            <a:cxnLst/>
            <a:rect l="l" t="t" r="r" b="b"/>
            <a:pathLst>
              <a:path w="58420">
                <a:moveTo>
                  <a:pt x="5791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62" name="object 3362"/>
          <p:cNvSpPr/>
          <p:nvPr/>
        </p:nvSpPr>
        <p:spPr>
          <a:xfrm>
            <a:off x="3693622" y="2223654"/>
            <a:ext cx="39831" cy="0"/>
          </a:xfrm>
          <a:custGeom>
            <a:avLst/>
            <a:gdLst/>
            <a:ahLst/>
            <a:cxnLst/>
            <a:rect l="l" t="t" r="r" b="b"/>
            <a:pathLst>
              <a:path w="58420">
                <a:moveTo>
                  <a:pt x="5791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63" name="object 3363"/>
          <p:cNvSpPr/>
          <p:nvPr/>
        </p:nvSpPr>
        <p:spPr>
          <a:xfrm>
            <a:off x="3637510" y="2223654"/>
            <a:ext cx="32472" cy="0"/>
          </a:xfrm>
          <a:custGeom>
            <a:avLst/>
            <a:gdLst/>
            <a:ahLst/>
            <a:cxnLst/>
            <a:rect l="l" t="t" r="r" b="b"/>
            <a:pathLst>
              <a:path w="47625">
                <a:moveTo>
                  <a:pt x="4724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64" name="object 3364"/>
          <p:cNvSpPr/>
          <p:nvPr/>
        </p:nvSpPr>
        <p:spPr>
          <a:xfrm>
            <a:off x="4101985" y="2223654"/>
            <a:ext cx="34636" cy="0"/>
          </a:xfrm>
          <a:custGeom>
            <a:avLst/>
            <a:gdLst/>
            <a:ahLst/>
            <a:cxnLst/>
            <a:rect l="l" t="t" r="r" b="b"/>
            <a:pathLst>
              <a:path w="50800">
                <a:moveTo>
                  <a:pt x="5029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65" name="object 3365"/>
          <p:cNvSpPr/>
          <p:nvPr/>
        </p:nvSpPr>
        <p:spPr>
          <a:xfrm>
            <a:off x="4038600" y="2223654"/>
            <a:ext cx="39831" cy="0"/>
          </a:xfrm>
          <a:custGeom>
            <a:avLst/>
            <a:gdLst/>
            <a:ahLst/>
            <a:cxnLst/>
            <a:rect l="l" t="t" r="r" b="b"/>
            <a:pathLst>
              <a:path w="58420">
                <a:moveTo>
                  <a:pt x="5791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66" name="object 3366"/>
          <p:cNvSpPr/>
          <p:nvPr/>
        </p:nvSpPr>
        <p:spPr>
          <a:xfrm>
            <a:off x="3980410" y="2223654"/>
            <a:ext cx="34636" cy="0"/>
          </a:xfrm>
          <a:custGeom>
            <a:avLst/>
            <a:gdLst/>
            <a:ahLst/>
            <a:cxnLst/>
            <a:rect l="l" t="t" r="r" b="b"/>
            <a:pathLst>
              <a:path w="50800">
                <a:moveTo>
                  <a:pt x="5029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67" name="object 3367"/>
          <p:cNvSpPr/>
          <p:nvPr/>
        </p:nvSpPr>
        <p:spPr>
          <a:xfrm>
            <a:off x="4136274" y="2484467"/>
            <a:ext cx="0" cy="45027"/>
          </a:xfrm>
          <a:custGeom>
            <a:avLst/>
            <a:gdLst/>
            <a:ahLst/>
            <a:cxnLst/>
            <a:rect l="l" t="t" r="r" b="b"/>
            <a:pathLst>
              <a:path h="66039">
                <a:moveTo>
                  <a:pt x="0" y="6553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68" name="object 3368"/>
          <p:cNvSpPr/>
          <p:nvPr/>
        </p:nvSpPr>
        <p:spPr>
          <a:xfrm>
            <a:off x="4136274" y="2421082"/>
            <a:ext cx="0" cy="38533"/>
          </a:xfrm>
          <a:custGeom>
            <a:avLst/>
            <a:gdLst/>
            <a:ahLst/>
            <a:cxnLst/>
            <a:rect l="l" t="t" r="r" b="b"/>
            <a:pathLst>
              <a:path h="56514">
                <a:moveTo>
                  <a:pt x="0" y="5638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69" name="object 3369"/>
          <p:cNvSpPr/>
          <p:nvPr/>
        </p:nvSpPr>
        <p:spPr>
          <a:xfrm>
            <a:off x="4136274" y="2357697"/>
            <a:ext cx="0" cy="38533"/>
          </a:xfrm>
          <a:custGeom>
            <a:avLst/>
            <a:gdLst/>
            <a:ahLst/>
            <a:cxnLst/>
            <a:rect l="l" t="t" r="r" b="b"/>
            <a:pathLst>
              <a:path h="56514">
                <a:moveTo>
                  <a:pt x="0" y="5638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70" name="object 3370"/>
          <p:cNvSpPr/>
          <p:nvPr/>
        </p:nvSpPr>
        <p:spPr>
          <a:xfrm>
            <a:off x="4136274" y="2294312"/>
            <a:ext cx="0" cy="38533"/>
          </a:xfrm>
          <a:custGeom>
            <a:avLst/>
            <a:gdLst/>
            <a:ahLst/>
            <a:cxnLst/>
            <a:rect l="l" t="t" r="r" b="b"/>
            <a:pathLst>
              <a:path h="56514">
                <a:moveTo>
                  <a:pt x="0" y="5638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71" name="object 3371"/>
          <p:cNvSpPr/>
          <p:nvPr/>
        </p:nvSpPr>
        <p:spPr>
          <a:xfrm>
            <a:off x="4136274" y="2223654"/>
            <a:ext cx="0" cy="45893"/>
          </a:xfrm>
          <a:custGeom>
            <a:avLst/>
            <a:gdLst/>
            <a:ahLst/>
            <a:cxnLst/>
            <a:rect l="l" t="t" r="r" b="b"/>
            <a:pathLst>
              <a:path h="67310">
                <a:moveTo>
                  <a:pt x="0" y="6705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72" name="object 3372"/>
          <p:cNvSpPr/>
          <p:nvPr/>
        </p:nvSpPr>
        <p:spPr>
          <a:xfrm>
            <a:off x="3847407" y="2529147"/>
            <a:ext cx="37666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73" name="object 3373"/>
          <p:cNvSpPr/>
          <p:nvPr/>
        </p:nvSpPr>
        <p:spPr>
          <a:xfrm>
            <a:off x="3908713" y="2529147"/>
            <a:ext cx="39831" cy="0"/>
          </a:xfrm>
          <a:custGeom>
            <a:avLst/>
            <a:gdLst/>
            <a:ahLst/>
            <a:cxnLst/>
            <a:rect l="l" t="t" r="r" b="b"/>
            <a:pathLst>
              <a:path w="58420">
                <a:moveTo>
                  <a:pt x="0" y="0"/>
                </a:moveTo>
                <a:lnTo>
                  <a:pt x="5791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74" name="object 3374"/>
          <p:cNvSpPr/>
          <p:nvPr/>
        </p:nvSpPr>
        <p:spPr>
          <a:xfrm>
            <a:off x="3973137" y="2529147"/>
            <a:ext cx="38533" cy="0"/>
          </a:xfrm>
          <a:custGeom>
            <a:avLst/>
            <a:gdLst/>
            <a:ahLst/>
            <a:cxnLst/>
            <a:rect l="l" t="t" r="r" b="b"/>
            <a:pathLst>
              <a:path w="56514">
                <a:moveTo>
                  <a:pt x="0" y="0"/>
                </a:moveTo>
                <a:lnTo>
                  <a:pt x="563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75" name="object 3375"/>
          <p:cNvSpPr/>
          <p:nvPr/>
        </p:nvSpPr>
        <p:spPr>
          <a:xfrm>
            <a:off x="4036522" y="2529147"/>
            <a:ext cx="38533" cy="0"/>
          </a:xfrm>
          <a:custGeom>
            <a:avLst/>
            <a:gdLst/>
            <a:ahLst/>
            <a:cxnLst/>
            <a:rect l="l" t="t" r="r" b="b"/>
            <a:pathLst>
              <a:path w="56514">
                <a:moveTo>
                  <a:pt x="0" y="0"/>
                </a:moveTo>
                <a:lnTo>
                  <a:pt x="563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76" name="object 3376"/>
          <p:cNvSpPr/>
          <p:nvPr/>
        </p:nvSpPr>
        <p:spPr>
          <a:xfrm>
            <a:off x="4099906" y="2529147"/>
            <a:ext cx="36368" cy="0"/>
          </a:xfrm>
          <a:custGeom>
            <a:avLst/>
            <a:gdLst/>
            <a:ahLst/>
            <a:cxnLst/>
            <a:rect l="l" t="t" r="r" b="b"/>
            <a:pathLst>
              <a:path w="53339">
                <a:moveTo>
                  <a:pt x="0" y="0"/>
                </a:moveTo>
                <a:lnTo>
                  <a:pt x="5334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77" name="object 3377"/>
          <p:cNvSpPr/>
          <p:nvPr/>
        </p:nvSpPr>
        <p:spPr>
          <a:xfrm>
            <a:off x="3637511" y="2529147"/>
            <a:ext cx="209983" cy="0"/>
          </a:xfrm>
          <a:custGeom>
            <a:avLst/>
            <a:gdLst/>
            <a:ahLst/>
            <a:cxnLst/>
            <a:rect l="l" t="t" r="r" b="b"/>
            <a:pathLst>
              <a:path w="307975">
                <a:moveTo>
                  <a:pt x="0" y="0"/>
                </a:moveTo>
                <a:lnTo>
                  <a:pt x="307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78" name="object 3378"/>
          <p:cNvSpPr/>
          <p:nvPr/>
        </p:nvSpPr>
        <p:spPr>
          <a:xfrm>
            <a:off x="3948199" y="2363932"/>
            <a:ext cx="32472" cy="0"/>
          </a:xfrm>
          <a:custGeom>
            <a:avLst/>
            <a:gdLst/>
            <a:ahLst/>
            <a:cxnLst/>
            <a:rect l="l" t="t" r="r" b="b"/>
            <a:pathLst>
              <a:path w="47625">
                <a:moveTo>
                  <a:pt x="4724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79" name="object 3379"/>
          <p:cNvSpPr/>
          <p:nvPr/>
        </p:nvSpPr>
        <p:spPr>
          <a:xfrm>
            <a:off x="3884815" y="2363932"/>
            <a:ext cx="38533" cy="0"/>
          </a:xfrm>
          <a:custGeom>
            <a:avLst/>
            <a:gdLst/>
            <a:ahLst/>
            <a:cxnLst/>
            <a:rect l="l" t="t" r="r" b="b"/>
            <a:pathLst>
              <a:path w="56514">
                <a:moveTo>
                  <a:pt x="5638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80" name="object 3380"/>
          <p:cNvSpPr/>
          <p:nvPr/>
        </p:nvSpPr>
        <p:spPr>
          <a:xfrm>
            <a:off x="3821430" y="2363932"/>
            <a:ext cx="38533" cy="0"/>
          </a:xfrm>
          <a:custGeom>
            <a:avLst/>
            <a:gdLst/>
            <a:ahLst/>
            <a:cxnLst/>
            <a:rect l="l" t="t" r="r" b="b"/>
            <a:pathLst>
              <a:path w="56514">
                <a:moveTo>
                  <a:pt x="5638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81" name="object 3381"/>
          <p:cNvSpPr/>
          <p:nvPr/>
        </p:nvSpPr>
        <p:spPr>
          <a:xfrm>
            <a:off x="3757007" y="2363932"/>
            <a:ext cx="39831" cy="0"/>
          </a:xfrm>
          <a:custGeom>
            <a:avLst/>
            <a:gdLst/>
            <a:ahLst/>
            <a:cxnLst/>
            <a:rect l="l" t="t" r="r" b="b"/>
            <a:pathLst>
              <a:path w="58420">
                <a:moveTo>
                  <a:pt x="5791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82" name="object 3382"/>
          <p:cNvSpPr/>
          <p:nvPr/>
        </p:nvSpPr>
        <p:spPr>
          <a:xfrm>
            <a:off x="3693622" y="2363932"/>
            <a:ext cx="39831" cy="0"/>
          </a:xfrm>
          <a:custGeom>
            <a:avLst/>
            <a:gdLst/>
            <a:ahLst/>
            <a:cxnLst/>
            <a:rect l="l" t="t" r="r" b="b"/>
            <a:pathLst>
              <a:path w="58420">
                <a:moveTo>
                  <a:pt x="5791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83" name="object 3383"/>
          <p:cNvSpPr/>
          <p:nvPr/>
        </p:nvSpPr>
        <p:spPr>
          <a:xfrm>
            <a:off x="3637510" y="2363932"/>
            <a:ext cx="32472" cy="0"/>
          </a:xfrm>
          <a:custGeom>
            <a:avLst/>
            <a:gdLst/>
            <a:ahLst/>
            <a:cxnLst/>
            <a:rect l="l" t="t" r="r" b="b"/>
            <a:pathLst>
              <a:path w="47625">
                <a:moveTo>
                  <a:pt x="4724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84" name="object 3384"/>
          <p:cNvSpPr/>
          <p:nvPr/>
        </p:nvSpPr>
        <p:spPr>
          <a:xfrm>
            <a:off x="3980410" y="2363932"/>
            <a:ext cx="0" cy="25111"/>
          </a:xfrm>
          <a:custGeom>
            <a:avLst/>
            <a:gdLst/>
            <a:ahLst/>
            <a:cxnLst/>
            <a:rect l="l" t="t" r="r" b="b"/>
            <a:pathLst>
              <a:path h="36829">
                <a:moveTo>
                  <a:pt x="0" y="3657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85" name="object 3385"/>
          <p:cNvSpPr/>
          <p:nvPr/>
        </p:nvSpPr>
        <p:spPr>
          <a:xfrm>
            <a:off x="3769475" y="2388870"/>
            <a:ext cx="30307" cy="0"/>
          </a:xfrm>
          <a:custGeom>
            <a:avLst/>
            <a:gdLst/>
            <a:ahLst/>
            <a:cxnLst/>
            <a:rect l="l" t="t" r="r" b="b"/>
            <a:pathLst>
              <a:path w="44450">
                <a:moveTo>
                  <a:pt x="0" y="0"/>
                </a:moveTo>
                <a:lnTo>
                  <a:pt x="4419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86" name="object 3386"/>
          <p:cNvSpPr/>
          <p:nvPr/>
        </p:nvSpPr>
        <p:spPr>
          <a:xfrm>
            <a:off x="3823508" y="2388870"/>
            <a:ext cx="39831" cy="0"/>
          </a:xfrm>
          <a:custGeom>
            <a:avLst/>
            <a:gdLst/>
            <a:ahLst/>
            <a:cxnLst/>
            <a:rect l="l" t="t" r="r" b="b"/>
            <a:pathLst>
              <a:path w="58420">
                <a:moveTo>
                  <a:pt x="0" y="0"/>
                </a:moveTo>
                <a:lnTo>
                  <a:pt x="5791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87" name="object 3387"/>
          <p:cNvSpPr/>
          <p:nvPr/>
        </p:nvSpPr>
        <p:spPr>
          <a:xfrm>
            <a:off x="3886893" y="2388870"/>
            <a:ext cx="39831" cy="0"/>
          </a:xfrm>
          <a:custGeom>
            <a:avLst/>
            <a:gdLst/>
            <a:ahLst/>
            <a:cxnLst/>
            <a:rect l="l" t="t" r="r" b="b"/>
            <a:pathLst>
              <a:path w="58420">
                <a:moveTo>
                  <a:pt x="0" y="0"/>
                </a:moveTo>
                <a:lnTo>
                  <a:pt x="5791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88" name="object 3388"/>
          <p:cNvSpPr/>
          <p:nvPr/>
        </p:nvSpPr>
        <p:spPr>
          <a:xfrm>
            <a:off x="3950277" y="2388870"/>
            <a:ext cx="30307" cy="0"/>
          </a:xfrm>
          <a:custGeom>
            <a:avLst/>
            <a:gdLst/>
            <a:ahLst/>
            <a:cxnLst/>
            <a:rect l="l" t="t" r="r" b="b"/>
            <a:pathLst>
              <a:path w="44450">
                <a:moveTo>
                  <a:pt x="0" y="0"/>
                </a:moveTo>
                <a:lnTo>
                  <a:pt x="4419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89" name="object 3389"/>
          <p:cNvSpPr/>
          <p:nvPr/>
        </p:nvSpPr>
        <p:spPr>
          <a:xfrm>
            <a:off x="3637511" y="2388870"/>
            <a:ext cx="132051" cy="0"/>
          </a:xfrm>
          <a:custGeom>
            <a:avLst/>
            <a:gdLst/>
            <a:ahLst/>
            <a:cxnLst/>
            <a:rect l="l" t="t" r="r" b="b"/>
            <a:pathLst>
              <a:path w="193675">
                <a:moveTo>
                  <a:pt x="0" y="0"/>
                </a:moveTo>
                <a:lnTo>
                  <a:pt x="1935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90" name="object 3390"/>
          <p:cNvSpPr/>
          <p:nvPr/>
        </p:nvSpPr>
        <p:spPr>
          <a:xfrm>
            <a:off x="7307579" y="1879715"/>
            <a:ext cx="315191" cy="0"/>
          </a:xfrm>
          <a:custGeom>
            <a:avLst/>
            <a:gdLst/>
            <a:ahLst/>
            <a:cxnLst/>
            <a:rect l="l" t="t" r="r" b="b"/>
            <a:pathLst>
              <a:path w="462279">
                <a:moveTo>
                  <a:pt x="0" y="0"/>
                </a:moveTo>
                <a:lnTo>
                  <a:pt x="461772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91" name="object 3391"/>
          <p:cNvSpPr/>
          <p:nvPr/>
        </p:nvSpPr>
        <p:spPr>
          <a:xfrm>
            <a:off x="7635933" y="1879715"/>
            <a:ext cx="277523" cy="0"/>
          </a:xfrm>
          <a:custGeom>
            <a:avLst/>
            <a:gdLst/>
            <a:ahLst/>
            <a:cxnLst/>
            <a:rect l="l" t="t" r="r" b="b"/>
            <a:pathLst>
              <a:path w="407034">
                <a:moveTo>
                  <a:pt x="0" y="0"/>
                </a:moveTo>
                <a:lnTo>
                  <a:pt x="406908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92" name="object 3392"/>
          <p:cNvSpPr/>
          <p:nvPr/>
        </p:nvSpPr>
        <p:spPr>
          <a:xfrm>
            <a:off x="7307580" y="1866207"/>
            <a:ext cx="606136" cy="0"/>
          </a:xfrm>
          <a:custGeom>
            <a:avLst/>
            <a:gdLst/>
            <a:ahLst/>
            <a:cxnLst/>
            <a:rect l="l" t="t" r="r" b="b"/>
            <a:pathLst>
              <a:path w="889000">
                <a:moveTo>
                  <a:pt x="888492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93" name="object 3393"/>
          <p:cNvSpPr/>
          <p:nvPr/>
        </p:nvSpPr>
        <p:spPr>
          <a:xfrm>
            <a:off x="7913369" y="1866207"/>
            <a:ext cx="0" cy="13855"/>
          </a:xfrm>
          <a:custGeom>
            <a:avLst/>
            <a:gdLst/>
            <a:ahLst/>
            <a:cxnLst/>
            <a:rect l="l" t="t" r="r" b="b"/>
            <a:pathLst>
              <a:path h="20319">
                <a:moveTo>
                  <a:pt x="0" y="1981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94" name="object 3394"/>
          <p:cNvSpPr/>
          <p:nvPr/>
        </p:nvSpPr>
        <p:spPr>
          <a:xfrm>
            <a:off x="2492432" y="2221576"/>
            <a:ext cx="0" cy="89622"/>
          </a:xfrm>
          <a:custGeom>
            <a:avLst/>
            <a:gdLst/>
            <a:ahLst/>
            <a:cxnLst/>
            <a:rect l="l" t="t" r="r" b="b"/>
            <a:pathLst>
              <a:path h="131445">
                <a:moveTo>
                  <a:pt x="0" y="13106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95" name="object 3395"/>
          <p:cNvSpPr/>
          <p:nvPr/>
        </p:nvSpPr>
        <p:spPr>
          <a:xfrm>
            <a:off x="2489315" y="2221575"/>
            <a:ext cx="3464" cy="0"/>
          </a:xfrm>
          <a:custGeom>
            <a:avLst/>
            <a:gdLst/>
            <a:ahLst/>
            <a:cxnLst/>
            <a:rect l="l" t="t" r="r" b="b"/>
            <a:pathLst>
              <a:path w="5080">
                <a:moveTo>
                  <a:pt x="457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96" name="object 3396"/>
          <p:cNvSpPr/>
          <p:nvPr/>
        </p:nvSpPr>
        <p:spPr>
          <a:xfrm>
            <a:off x="2489315" y="2221575"/>
            <a:ext cx="0" cy="89622"/>
          </a:xfrm>
          <a:custGeom>
            <a:avLst/>
            <a:gdLst/>
            <a:ahLst/>
            <a:cxnLst/>
            <a:rect l="l" t="t" r="r" b="b"/>
            <a:pathLst>
              <a:path h="131445">
                <a:moveTo>
                  <a:pt x="0" y="0"/>
                </a:moveTo>
                <a:lnTo>
                  <a:pt x="0" y="13106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97" name="object 3397"/>
          <p:cNvSpPr/>
          <p:nvPr/>
        </p:nvSpPr>
        <p:spPr>
          <a:xfrm>
            <a:off x="2489315" y="2310938"/>
            <a:ext cx="3464" cy="0"/>
          </a:xfrm>
          <a:custGeom>
            <a:avLst/>
            <a:gdLst/>
            <a:ahLst/>
            <a:cxnLst/>
            <a:rect l="l" t="t" r="r" b="b"/>
            <a:pathLst>
              <a:path w="5080">
                <a:moveTo>
                  <a:pt x="0" y="0"/>
                </a:moveTo>
                <a:lnTo>
                  <a:pt x="4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98" name="object 3398"/>
          <p:cNvSpPr/>
          <p:nvPr/>
        </p:nvSpPr>
        <p:spPr>
          <a:xfrm>
            <a:off x="2499706" y="2221575"/>
            <a:ext cx="0" cy="91786"/>
          </a:xfrm>
          <a:custGeom>
            <a:avLst/>
            <a:gdLst/>
            <a:ahLst/>
            <a:cxnLst/>
            <a:rect l="l" t="t" r="r" b="b"/>
            <a:pathLst>
              <a:path h="134620">
                <a:moveTo>
                  <a:pt x="0" y="0"/>
                </a:moveTo>
                <a:lnTo>
                  <a:pt x="0" y="13411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99" name="object 3399"/>
          <p:cNvSpPr/>
          <p:nvPr/>
        </p:nvSpPr>
        <p:spPr>
          <a:xfrm>
            <a:off x="2487237" y="2221576"/>
            <a:ext cx="0" cy="91786"/>
          </a:xfrm>
          <a:custGeom>
            <a:avLst/>
            <a:gdLst/>
            <a:ahLst/>
            <a:cxnLst/>
            <a:rect l="l" t="t" r="r" b="b"/>
            <a:pathLst>
              <a:path h="134620">
                <a:moveTo>
                  <a:pt x="0" y="13411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00" name="object 3400"/>
          <p:cNvSpPr/>
          <p:nvPr/>
        </p:nvSpPr>
        <p:spPr>
          <a:xfrm>
            <a:off x="2499706" y="2310938"/>
            <a:ext cx="0" cy="5195"/>
          </a:xfrm>
          <a:custGeom>
            <a:avLst/>
            <a:gdLst/>
            <a:ahLst/>
            <a:cxnLst/>
            <a:rect l="l" t="t" r="r" b="b"/>
            <a:pathLst>
              <a:path h="7620">
                <a:moveTo>
                  <a:pt x="0" y="76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01" name="object 3401"/>
          <p:cNvSpPr/>
          <p:nvPr/>
        </p:nvSpPr>
        <p:spPr>
          <a:xfrm>
            <a:off x="2487237" y="2310938"/>
            <a:ext cx="12556" cy="0"/>
          </a:xfrm>
          <a:custGeom>
            <a:avLst/>
            <a:gdLst/>
            <a:ahLst/>
            <a:cxnLst/>
            <a:rect l="l" t="t" r="r" b="b"/>
            <a:pathLst>
              <a:path w="18414">
                <a:moveTo>
                  <a:pt x="1828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02" name="object 3402"/>
          <p:cNvSpPr/>
          <p:nvPr/>
        </p:nvSpPr>
        <p:spPr>
          <a:xfrm>
            <a:off x="2487237" y="2310938"/>
            <a:ext cx="0" cy="5195"/>
          </a:xfrm>
          <a:custGeom>
            <a:avLst/>
            <a:gdLst/>
            <a:ahLst/>
            <a:cxnLst/>
            <a:rect l="l" t="t" r="r" b="b"/>
            <a:pathLst>
              <a:path h="7620">
                <a:moveTo>
                  <a:pt x="0" y="0"/>
                </a:moveTo>
                <a:lnTo>
                  <a:pt x="0" y="76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03" name="object 3403"/>
          <p:cNvSpPr/>
          <p:nvPr/>
        </p:nvSpPr>
        <p:spPr>
          <a:xfrm>
            <a:off x="2487237" y="2316134"/>
            <a:ext cx="12556" cy="0"/>
          </a:xfrm>
          <a:custGeom>
            <a:avLst/>
            <a:gdLst/>
            <a:ahLst/>
            <a:cxnLst/>
            <a:rect l="l" t="t" r="r" b="b"/>
            <a:pathLst>
              <a:path w="18414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04" name="object 3404"/>
          <p:cNvSpPr/>
          <p:nvPr/>
        </p:nvSpPr>
        <p:spPr>
          <a:xfrm>
            <a:off x="3991841" y="2966605"/>
            <a:ext cx="0" cy="25977"/>
          </a:xfrm>
          <a:custGeom>
            <a:avLst/>
            <a:gdLst/>
            <a:ahLst/>
            <a:cxnLst/>
            <a:rect l="l" t="t" r="r" b="b"/>
            <a:pathLst>
              <a:path h="38100">
                <a:moveTo>
                  <a:pt x="0" y="0"/>
                </a:moveTo>
                <a:lnTo>
                  <a:pt x="0" y="3810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05" name="object 3405"/>
          <p:cNvSpPr/>
          <p:nvPr/>
        </p:nvSpPr>
        <p:spPr>
          <a:xfrm>
            <a:off x="4005348" y="2966605"/>
            <a:ext cx="0" cy="25977"/>
          </a:xfrm>
          <a:custGeom>
            <a:avLst/>
            <a:gdLst/>
            <a:ahLst/>
            <a:cxnLst/>
            <a:rect l="l" t="t" r="r" b="b"/>
            <a:pathLst>
              <a:path h="38100">
                <a:moveTo>
                  <a:pt x="0" y="3810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06" name="object 3406"/>
          <p:cNvSpPr/>
          <p:nvPr/>
        </p:nvSpPr>
        <p:spPr>
          <a:xfrm>
            <a:off x="4041717" y="2966605"/>
            <a:ext cx="0" cy="25977"/>
          </a:xfrm>
          <a:custGeom>
            <a:avLst/>
            <a:gdLst/>
            <a:ahLst/>
            <a:cxnLst/>
            <a:rect l="l" t="t" r="r" b="b"/>
            <a:pathLst>
              <a:path h="38100">
                <a:moveTo>
                  <a:pt x="0" y="0"/>
                </a:moveTo>
                <a:lnTo>
                  <a:pt x="0" y="3810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07" name="object 3407"/>
          <p:cNvSpPr/>
          <p:nvPr/>
        </p:nvSpPr>
        <p:spPr>
          <a:xfrm>
            <a:off x="4054186" y="2966605"/>
            <a:ext cx="0" cy="25977"/>
          </a:xfrm>
          <a:custGeom>
            <a:avLst/>
            <a:gdLst/>
            <a:ahLst/>
            <a:cxnLst/>
            <a:rect l="l" t="t" r="r" b="b"/>
            <a:pathLst>
              <a:path h="38100">
                <a:moveTo>
                  <a:pt x="0" y="3810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08" name="object 3408"/>
          <p:cNvSpPr/>
          <p:nvPr/>
        </p:nvSpPr>
        <p:spPr>
          <a:xfrm>
            <a:off x="9144693" y="1518112"/>
            <a:ext cx="0" cy="305665"/>
          </a:xfrm>
          <a:custGeom>
            <a:avLst/>
            <a:gdLst/>
            <a:ahLst/>
            <a:cxnLst/>
            <a:rect l="l" t="t" r="r" b="b"/>
            <a:pathLst>
              <a:path h="448310">
                <a:moveTo>
                  <a:pt x="0" y="0"/>
                </a:moveTo>
                <a:lnTo>
                  <a:pt x="0" y="448056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09" name="object 3409"/>
          <p:cNvSpPr/>
          <p:nvPr/>
        </p:nvSpPr>
        <p:spPr>
          <a:xfrm>
            <a:off x="9144693" y="1844386"/>
            <a:ext cx="3464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4572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10" name="object 3410"/>
          <p:cNvSpPr/>
          <p:nvPr/>
        </p:nvSpPr>
        <p:spPr>
          <a:xfrm>
            <a:off x="9161317" y="1844386"/>
            <a:ext cx="433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11" name="object 3411"/>
          <p:cNvSpPr/>
          <p:nvPr/>
        </p:nvSpPr>
        <p:spPr>
          <a:xfrm>
            <a:off x="9165473" y="1518112"/>
            <a:ext cx="0" cy="326448"/>
          </a:xfrm>
          <a:custGeom>
            <a:avLst/>
            <a:gdLst/>
            <a:ahLst/>
            <a:cxnLst/>
            <a:rect l="l" t="t" r="r" b="b"/>
            <a:pathLst>
              <a:path h="478789">
                <a:moveTo>
                  <a:pt x="0" y="478535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12" name="object 3412"/>
          <p:cNvSpPr/>
          <p:nvPr/>
        </p:nvSpPr>
        <p:spPr>
          <a:xfrm>
            <a:off x="9147808" y="1844386"/>
            <a:ext cx="13855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13" name="object 3413"/>
          <p:cNvSpPr/>
          <p:nvPr/>
        </p:nvSpPr>
        <p:spPr>
          <a:xfrm>
            <a:off x="9144693" y="1517072"/>
            <a:ext cx="3464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4572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14" name="object 3414"/>
          <p:cNvSpPr/>
          <p:nvPr/>
        </p:nvSpPr>
        <p:spPr>
          <a:xfrm>
            <a:off x="9333807" y="1916083"/>
            <a:ext cx="456334" cy="0"/>
          </a:xfrm>
          <a:custGeom>
            <a:avLst/>
            <a:gdLst/>
            <a:ahLst/>
            <a:cxnLst/>
            <a:rect l="l" t="t" r="r" b="b"/>
            <a:pathLst>
              <a:path w="669290">
                <a:moveTo>
                  <a:pt x="669035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15" name="object 3415"/>
          <p:cNvSpPr/>
          <p:nvPr/>
        </p:nvSpPr>
        <p:spPr>
          <a:xfrm>
            <a:off x="9333807" y="1916083"/>
            <a:ext cx="0" cy="31173"/>
          </a:xfrm>
          <a:custGeom>
            <a:avLst/>
            <a:gdLst/>
            <a:ahLst/>
            <a:cxnLst/>
            <a:rect l="l" t="t" r="r" b="b"/>
            <a:pathLst>
              <a:path h="45719">
                <a:moveTo>
                  <a:pt x="0" y="0"/>
                </a:moveTo>
                <a:lnTo>
                  <a:pt x="0" y="4572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16" name="object 3416"/>
          <p:cNvSpPr/>
          <p:nvPr/>
        </p:nvSpPr>
        <p:spPr>
          <a:xfrm>
            <a:off x="9347314" y="1947256"/>
            <a:ext cx="442913" cy="0"/>
          </a:xfrm>
          <a:custGeom>
            <a:avLst/>
            <a:gdLst/>
            <a:ahLst/>
            <a:cxnLst/>
            <a:rect l="l" t="t" r="r" b="b"/>
            <a:pathLst>
              <a:path w="649605">
                <a:moveTo>
                  <a:pt x="0" y="0"/>
                </a:moveTo>
                <a:lnTo>
                  <a:pt x="649224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17" name="object 3417"/>
          <p:cNvSpPr/>
          <p:nvPr/>
        </p:nvSpPr>
        <p:spPr>
          <a:xfrm>
            <a:off x="9789968" y="1916083"/>
            <a:ext cx="0" cy="31173"/>
          </a:xfrm>
          <a:custGeom>
            <a:avLst/>
            <a:gdLst/>
            <a:ahLst/>
            <a:cxnLst/>
            <a:rect l="l" t="t" r="r" b="b"/>
            <a:pathLst>
              <a:path h="45719">
                <a:moveTo>
                  <a:pt x="0" y="457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18" name="object 3418"/>
          <p:cNvSpPr/>
          <p:nvPr/>
        </p:nvSpPr>
        <p:spPr>
          <a:xfrm>
            <a:off x="9757755" y="1596044"/>
            <a:ext cx="0" cy="150668"/>
          </a:xfrm>
          <a:custGeom>
            <a:avLst/>
            <a:gdLst/>
            <a:ahLst/>
            <a:cxnLst/>
            <a:rect l="l" t="t" r="r" b="b"/>
            <a:pathLst>
              <a:path h="220980">
                <a:moveTo>
                  <a:pt x="0" y="22097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19" name="object 3419"/>
          <p:cNvSpPr/>
          <p:nvPr/>
        </p:nvSpPr>
        <p:spPr>
          <a:xfrm>
            <a:off x="9630987" y="1746712"/>
            <a:ext cx="126856" cy="0"/>
          </a:xfrm>
          <a:custGeom>
            <a:avLst/>
            <a:gdLst/>
            <a:ahLst/>
            <a:cxnLst/>
            <a:rect l="l" t="t" r="r" b="b"/>
            <a:pathLst>
              <a:path w="186055">
                <a:moveTo>
                  <a:pt x="0" y="0"/>
                </a:moveTo>
                <a:lnTo>
                  <a:pt x="18592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20" name="object 3420"/>
          <p:cNvSpPr/>
          <p:nvPr/>
        </p:nvSpPr>
        <p:spPr>
          <a:xfrm>
            <a:off x="9630987" y="1596044"/>
            <a:ext cx="126856" cy="0"/>
          </a:xfrm>
          <a:custGeom>
            <a:avLst/>
            <a:gdLst/>
            <a:ahLst/>
            <a:cxnLst/>
            <a:rect l="l" t="t" r="r" b="b"/>
            <a:pathLst>
              <a:path w="186055">
                <a:moveTo>
                  <a:pt x="18592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21" name="object 3421"/>
          <p:cNvSpPr/>
          <p:nvPr/>
        </p:nvSpPr>
        <p:spPr>
          <a:xfrm>
            <a:off x="9497982" y="1596044"/>
            <a:ext cx="0" cy="93518"/>
          </a:xfrm>
          <a:custGeom>
            <a:avLst/>
            <a:gdLst/>
            <a:ahLst/>
            <a:cxnLst/>
            <a:rect l="l" t="t" r="r" b="b"/>
            <a:pathLst>
              <a:path h="137160">
                <a:moveTo>
                  <a:pt x="0" y="0"/>
                </a:moveTo>
                <a:lnTo>
                  <a:pt x="0" y="13716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22" name="object 3422"/>
          <p:cNvSpPr/>
          <p:nvPr/>
        </p:nvSpPr>
        <p:spPr>
          <a:xfrm>
            <a:off x="9497982" y="1596044"/>
            <a:ext cx="129886" cy="0"/>
          </a:xfrm>
          <a:custGeom>
            <a:avLst/>
            <a:gdLst/>
            <a:ahLst/>
            <a:cxnLst/>
            <a:rect l="l" t="t" r="r" b="b"/>
            <a:pathLst>
              <a:path w="190500">
                <a:moveTo>
                  <a:pt x="19050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23" name="object 3423"/>
          <p:cNvSpPr/>
          <p:nvPr/>
        </p:nvSpPr>
        <p:spPr>
          <a:xfrm>
            <a:off x="9497982" y="1689561"/>
            <a:ext cx="129886" cy="0"/>
          </a:xfrm>
          <a:custGeom>
            <a:avLst/>
            <a:gdLst/>
            <a:ahLst/>
            <a:cxnLst/>
            <a:rect l="l" t="t" r="r" b="b"/>
            <a:pathLst>
              <a:path w="190500">
                <a:moveTo>
                  <a:pt x="0" y="0"/>
                </a:moveTo>
                <a:lnTo>
                  <a:pt x="19050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24" name="object 3424"/>
          <p:cNvSpPr/>
          <p:nvPr/>
        </p:nvSpPr>
        <p:spPr>
          <a:xfrm>
            <a:off x="9717231" y="1778924"/>
            <a:ext cx="0" cy="125990"/>
          </a:xfrm>
          <a:custGeom>
            <a:avLst/>
            <a:gdLst/>
            <a:ahLst/>
            <a:cxnLst/>
            <a:rect l="l" t="t" r="r" b="b"/>
            <a:pathLst>
              <a:path h="184785">
                <a:moveTo>
                  <a:pt x="0" y="0"/>
                </a:moveTo>
                <a:lnTo>
                  <a:pt x="0" y="18440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25" name="object 3425"/>
          <p:cNvSpPr/>
          <p:nvPr/>
        </p:nvSpPr>
        <p:spPr>
          <a:xfrm>
            <a:off x="9636183" y="1778924"/>
            <a:ext cx="81395" cy="0"/>
          </a:xfrm>
          <a:custGeom>
            <a:avLst/>
            <a:gdLst/>
            <a:ahLst/>
            <a:cxnLst/>
            <a:rect l="l" t="t" r="r" b="b"/>
            <a:pathLst>
              <a:path w="119380">
                <a:moveTo>
                  <a:pt x="0" y="0"/>
                </a:moveTo>
                <a:lnTo>
                  <a:pt x="1188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26" name="object 3426"/>
          <p:cNvSpPr/>
          <p:nvPr/>
        </p:nvSpPr>
        <p:spPr>
          <a:xfrm>
            <a:off x="9636183" y="1778924"/>
            <a:ext cx="0" cy="125990"/>
          </a:xfrm>
          <a:custGeom>
            <a:avLst/>
            <a:gdLst/>
            <a:ahLst/>
            <a:cxnLst/>
            <a:rect l="l" t="t" r="r" b="b"/>
            <a:pathLst>
              <a:path h="184785">
                <a:moveTo>
                  <a:pt x="0" y="18440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27" name="object 3427"/>
          <p:cNvSpPr/>
          <p:nvPr/>
        </p:nvSpPr>
        <p:spPr>
          <a:xfrm>
            <a:off x="9636183" y="1904654"/>
            <a:ext cx="81395" cy="0"/>
          </a:xfrm>
          <a:custGeom>
            <a:avLst/>
            <a:gdLst/>
            <a:ahLst/>
            <a:cxnLst/>
            <a:rect l="l" t="t" r="r" b="b"/>
            <a:pathLst>
              <a:path w="119380">
                <a:moveTo>
                  <a:pt x="11887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28" name="object 3428"/>
          <p:cNvSpPr/>
          <p:nvPr/>
        </p:nvSpPr>
        <p:spPr>
          <a:xfrm>
            <a:off x="9789968" y="1817370"/>
            <a:ext cx="0" cy="15586"/>
          </a:xfrm>
          <a:custGeom>
            <a:avLst/>
            <a:gdLst/>
            <a:ahLst/>
            <a:cxnLst/>
            <a:rect l="l" t="t" r="r" b="b"/>
            <a:pathLst>
              <a:path h="22860">
                <a:moveTo>
                  <a:pt x="0" y="0"/>
                </a:moveTo>
                <a:lnTo>
                  <a:pt x="0" y="2286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29" name="object 3429"/>
          <p:cNvSpPr/>
          <p:nvPr/>
        </p:nvSpPr>
        <p:spPr>
          <a:xfrm>
            <a:off x="9785811" y="1832956"/>
            <a:ext cx="433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609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30" name="object 3430"/>
          <p:cNvSpPr/>
          <p:nvPr/>
        </p:nvSpPr>
        <p:spPr>
          <a:xfrm>
            <a:off x="9774382" y="1832956"/>
            <a:ext cx="7360" cy="0"/>
          </a:xfrm>
          <a:custGeom>
            <a:avLst/>
            <a:gdLst/>
            <a:ahLst/>
            <a:cxnLst/>
            <a:rect l="l" t="t" r="r" b="b"/>
            <a:pathLst>
              <a:path w="10794">
                <a:moveTo>
                  <a:pt x="1066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31" name="object 3431"/>
          <p:cNvSpPr/>
          <p:nvPr/>
        </p:nvSpPr>
        <p:spPr>
          <a:xfrm>
            <a:off x="9774381" y="1817370"/>
            <a:ext cx="0" cy="15586"/>
          </a:xfrm>
          <a:custGeom>
            <a:avLst/>
            <a:gdLst/>
            <a:ahLst/>
            <a:cxnLst/>
            <a:rect l="l" t="t" r="r" b="b"/>
            <a:pathLst>
              <a:path h="22860">
                <a:moveTo>
                  <a:pt x="0" y="2285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32" name="object 3432"/>
          <p:cNvSpPr/>
          <p:nvPr/>
        </p:nvSpPr>
        <p:spPr>
          <a:xfrm>
            <a:off x="9774382" y="1817370"/>
            <a:ext cx="7360" cy="0"/>
          </a:xfrm>
          <a:custGeom>
            <a:avLst/>
            <a:gdLst/>
            <a:ahLst/>
            <a:cxnLst/>
            <a:rect l="l" t="t" r="r" b="b"/>
            <a:pathLst>
              <a:path w="10794">
                <a:moveTo>
                  <a:pt x="0" y="0"/>
                </a:moveTo>
                <a:lnTo>
                  <a:pt x="1066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33" name="object 3433"/>
          <p:cNvSpPr/>
          <p:nvPr/>
        </p:nvSpPr>
        <p:spPr>
          <a:xfrm>
            <a:off x="9785810" y="1817370"/>
            <a:ext cx="433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34" name="object 3434"/>
          <p:cNvSpPr/>
          <p:nvPr/>
        </p:nvSpPr>
        <p:spPr>
          <a:xfrm>
            <a:off x="9787889" y="1850621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35" name="object 3435"/>
          <p:cNvSpPr/>
          <p:nvPr/>
        </p:nvSpPr>
        <p:spPr>
          <a:xfrm>
            <a:off x="9787890" y="1842308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30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36" name="object 3436"/>
          <p:cNvSpPr/>
          <p:nvPr/>
        </p:nvSpPr>
        <p:spPr>
          <a:xfrm>
            <a:off x="9781654" y="1846465"/>
            <a:ext cx="1299" cy="1299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1523" y="152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37" name="object 3437"/>
          <p:cNvSpPr/>
          <p:nvPr/>
        </p:nvSpPr>
        <p:spPr>
          <a:xfrm>
            <a:off x="9785811" y="1848542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30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38" name="object 3438"/>
          <p:cNvSpPr/>
          <p:nvPr/>
        </p:nvSpPr>
        <p:spPr>
          <a:xfrm>
            <a:off x="9782693" y="1844387"/>
            <a:ext cx="1299" cy="1299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0" y="1524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39" name="object 3439"/>
          <p:cNvSpPr/>
          <p:nvPr/>
        </p:nvSpPr>
        <p:spPr>
          <a:xfrm>
            <a:off x="9783733" y="1844386"/>
            <a:ext cx="1299" cy="0"/>
          </a:xfrm>
          <a:custGeom>
            <a:avLst/>
            <a:gdLst/>
            <a:ahLst/>
            <a:cxnLst/>
            <a:rect l="l" t="t" r="r" b="b"/>
            <a:pathLst>
              <a:path w="1905">
                <a:moveTo>
                  <a:pt x="761" y="-1524"/>
                </a:moveTo>
                <a:lnTo>
                  <a:pt x="761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40" name="object 3440"/>
          <p:cNvSpPr/>
          <p:nvPr/>
        </p:nvSpPr>
        <p:spPr>
          <a:xfrm>
            <a:off x="9784771" y="1778923"/>
            <a:ext cx="0" cy="100013"/>
          </a:xfrm>
          <a:custGeom>
            <a:avLst/>
            <a:gdLst/>
            <a:ahLst/>
            <a:cxnLst/>
            <a:rect l="l" t="t" r="r" b="b"/>
            <a:pathLst>
              <a:path h="146685">
                <a:moveTo>
                  <a:pt x="0" y="0"/>
                </a:moveTo>
                <a:lnTo>
                  <a:pt x="0" y="14630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41" name="object 3441"/>
          <p:cNvSpPr/>
          <p:nvPr/>
        </p:nvSpPr>
        <p:spPr>
          <a:xfrm>
            <a:off x="9785811" y="1844386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42" name="object 3442"/>
          <p:cNvSpPr/>
          <p:nvPr/>
        </p:nvSpPr>
        <p:spPr>
          <a:xfrm>
            <a:off x="9781654" y="1846465"/>
            <a:ext cx="1299" cy="1299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0" y="0"/>
                </a:moveTo>
                <a:lnTo>
                  <a:pt x="1524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43" name="object 3443"/>
          <p:cNvSpPr/>
          <p:nvPr/>
        </p:nvSpPr>
        <p:spPr>
          <a:xfrm>
            <a:off x="9782693" y="1847504"/>
            <a:ext cx="1299" cy="1299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0" y="0"/>
                </a:moveTo>
                <a:lnTo>
                  <a:pt x="1524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44" name="object 3444"/>
          <p:cNvSpPr/>
          <p:nvPr/>
        </p:nvSpPr>
        <p:spPr>
          <a:xfrm>
            <a:off x="9783733" y="1847504"/>
            <a:ext cx="1299" cy="1299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0" y="1524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45" name="object 3445"/>
          <p:cNvSpPr/>
          <p:nvPr/>
        </p:nvSpPr>
        <p:spPr>
          <a:xfrm>
            <a:off x="9784772" y="1846465"/>
            <a:ext cx="1299" cy="1299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0" y="1524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46" name="object 3446"/>
          <p:cNvSpPr/>
          <p:nvPr/>
        </p:nvSpPr>
        <p:spPr>
          <a:xfrm>
            <a:off x="9784772" y="1845425"/>
            <a:ext cx="1299" cy="1299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1523" y="152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47" name="object 3447"/>
          <p:cNvSpPr/>
          <p:nvPr/>
        </p:nvSpPr>
        <p:spPr>
          <a:xfrm>
            <a:off x="9783733" y="1844387"/>
            <a:ext cx="1299" cy="1299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1523" y="152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48" name="object 3448"/>
          <p:cNvSpPr/>
          <p:nvPr/>
        </p:nvSpPr>
        <p:spPr>
          <a:xfrm>
            <a:off x="9782693" y="1844387"/>
            <a:ext cx="1299" cy="1299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1523" y="0"/>
                </a:moveTo>
                <a:lnTo>
                  <a:pt x="0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49" name="object 3449"/>
          <p:cNvSpPr/>
          <p:nvPr/>
        </p:nvSpPr>
        <p:spPr>
          <a:xfrm>
            <a:off x="9781654" y="1845425"/>
            <a:ext cx="1299" cy="1299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1523" y="0"/>
                </a:moveTo>
                <a:lnTo>
                  <a:pt x="0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50" name="object 3450"/>
          <p:cNvSpPr/>
          <p:nvPr/>
        </p:nvSpPr>
        <p:spPr>
          <a:xfrm>
            <a:off x="9789968" y="184958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51" name="object 3451"/>
          <p:cNvSpPr/>
          <p:nvPr/>
        </p:nvSpPr>
        <p:spPr>
          <a:xfrm>
            <a:off x="9789968" y="1848542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3" y="761"/>
                </a:moveTo>
                <a:lnTo>
                  <a:pt x="1523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52" name="object 3452"/>
          <p:cNvSpPr/>
          <p:nvPr/>
        </p:nvSpPr>
        <p:spPr>
          <a:xfrm>
            <a:off x="9789968" y="1843348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3" y="762"/>
                </a:moveTo>
                <a:lnTo>
                  <a:pt x="1523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53" name="object 3453"/>
          <p:cNvSpPr/>
          <p:nvPr/>
        </p:nvSpPr>
        <p:spPr>
          <a:xfrm>
            <a:off x="9789968" y="184334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54" name="object 3454"/>
          <p:cNvSpPr/>
          <p:nvPr/>
        </p:nvSpPr>
        <p:spPr>
          <a:xfrm>
            <a:off x="9789968" y="184334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55" name="object 3455"/>
          <p:cNvSpPr/>
          <p:nvPr/>
        </p:nvSpPr>
        <p:spPr>
          <a:xfrm>
            <a:off x="9789968" y="1843348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3" y="762"/>
                </a:moveTo>
                <a:lnTo>
                  <a:pt x="1523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56" name="object 3456"/>
          <p:cNvSpPr/>
          <p:nvPr/>
        </p:nvSpPr>
        <p:spPr>
          <a:xfrm>
            <a:off x="9789968" y="1844387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3" y="761"/>
                </a:moveTo>
                <a:lnTo>
                  <a:pt x="1523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57" name="object 3457"/>
          <p:cNvSpPr/>
          <p:nvPr/>
        </p:nvSpPr>
        <p:spPr>
          <a:xfrm>
            <a:off x="9789968" y="1845425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3" y="762"/>
                </a:moveTo>
                <a:lnTo>
                  <a:pt x="1523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58" name="object 3458"/>
          <p:cNvSpPr/>
          <p:nvPr/>
        </p:nvSpPr>
        <p:spPr>
          <a:xfrm>
            <a:off x="9789968" y="1846465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3" y="761"/>
                </a:moveTo>
                <a:lnTo>
                  <a:pt x="1523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59" name="object 3459"/>
          <p:cNvSpPr/>
          <p:nvPr/>
        </p:nvSpPr>
        <p:spPr>
          <a:xfrm>
            <a:off x="9789968" y="1847504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3" y="762"/>
                </a:moveTo>
                <a:lnTo>
                  <a:pt x="1523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60" name="object 3460"/>
          <p:cNvSpPr/>
          <p:nvPr/>
        </p:nvSpPr>
        <p:spPr>
          <a:xfrm>
            <a:off x="9789968" y="1848542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3" y="761"/>
                </a:moveTo>
                <a:lnTo>
                  <a:pt x="1523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61" name="object 3461"/>
          <p:cNvSpPr/>
          <p:nvPr/>
        </p:nvSpPr>
        <p:spPr>
          <a:xfrm>
            <a:off x="9789968" y="184958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62" name="object 3462"/>
          <p:cNvSpPr/>
          <p:nvPr/>
        </p:nvSpPr>
        <p:spPr>
          <a:xfrm>
            <a:off x="9787889" y="1846465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3" y="761"/>
                </a:moveTo>
                <a:lnTo>
                  <a:pt x="1523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63" name="object 3463"/>
          <p:cNvSpPr/>
          <p:nvPr/>
        </p:nvSpPr>
        <p:spPr>
          <a:xfrm>
            <a:off x="9787889" y="184750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64" name="object 3464"/>
          <p:cNvSpPr/>
          <p:nvPr/>
        </p:nvSpPr>
        <p:spPr>
          <a:xfrm>
            <a:off x="9787889" y="184750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65" name="object 3465"/>
          <p:cNvSpPr/>
          <p:nvPr/>
        </p:nvSpPr>
        <p:spPr>
          <a:xfrm>
            <a:off x="9787889" y="1846465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3" y="761"/>
                </a:moveTo>
                <a:lnTo>
                  <a:pt x="1523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66" name="object 3466"/>
          <p:cNvSpPr/>
          <p:nvPr/>
        </p:nvSpPr>
        <p:spPr>
          <a:xfrm>
            <a:off x="9787889" y="1845425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3" y="762"/>
                </a:moveTo>
                <a:lnTo>
                  <a:pt x="1523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67" name="object 3467"/>
          <p:cNvSpPr/>
          <p:nvPr/>
        </p:nvSpPr>
        <p:spPr>
          <a:xfrm>
            <a:off x="9787889" y="184542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68" name="object 3468"/>
          <p:cNvSpPr/>
          <p:nvPr/>
        </p:nvSpPr>
        <p:spPr>
          <a:xfrm>
            <a:off x="9787889" y="184542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69" name="object 3469"/>
          <p:cNvSpPr/>
          <p:nvPr/>
        </p:nvSpPr>
        <p:spPr>
          <a:xfrm>
            <a:off x="9787889" y="1845425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3" y="762"/>
                </a:moveTo>
                <a:lnTo>
                  <a:pt x="1523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70" name="object 3470"/>
          <p:cNvSpPr/>
          <p:nvPr/>
        </p:nvSpPr>
        <p:spPr>
          <a:xfrm>
            <a:off x="9787889" y="185062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71" name="object 3471"/>
          <p:cNvSpPr/>
          <p:nvPr/>
        </p:nvSpPr>
        <p:spPr>
          <a:xfrm>
            <a:off x="9787889" y="1849582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3" y="762"/>
                </a:moveTo>
                <a:lnTo>
                  <a:pt x="1523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72" name="object 3472"/>
          <p:cNvSpPr/>
          <p:nvPr/>
        </p:nvSpPr>
        <p:spPr>
          <a:xfrm>
            <a:off x="9787889" y="184958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73" name="object 3473"/>
          <p:cNvSpPr/>
          <p:nvPr/>
        </p:nvSpPr>
        <p:spPr>
          <a:xfrm>
            <a:off x="9787889" y="1848542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3" y="761"/>
                </a:moveTo>
                <a:lnTo>
                  <a:pt x="1523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74" name="object 3474"/>
          <p:cNvSpPr/>
          <p:nvPr/>
        </p:nvSpPr>
        <p:spPr>
          <a:xfrm>
            <a:off x="9787889" y="1847504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3" y="762"/>
                </a:moveTo>
                <a:lnTo>
                  <a:pt x="1523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75" name="object 3475"/>
          <p:cNvSpPr/>
          <p:nvPr/>
        </p:nvSpPr>
        <p:spPr>
          <a:xfrm>
            <a:off x="9787889" y="1846465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3" y="761"/>
                </a:moveTo>
                <a:lnTo>
                  <a:pt x="1523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76" name="object 3476"/>
          <p:cNvSpPr/>
          <p:nvPr/>
        </p:nvSpPr>
        <p:spPr>
          <a:xfrm>
            <a:off x="9787889" y="1845425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3" y="762"/>
                </a:moveTo>
                <a:lnTo>
                  <a:pt x="1523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77" name="object 3477"/>
          <p:cNvSpPr/>
          <p:nvPr/>
        </p:nvSpPr>
        <p:spPr>
          <a:xfrm>
            <a:off x="9787889" y="1844387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3" y="761"/>
                </a:moveTo>
                <a:lnTo>
                  <a:pt x="1523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78" name="object 3478"/>
          <p:cNvSpPr/>
          <p:nvPr/>
        </p:nvSpPr>
        <p:spPr>
          <a:xfrm>
            <a:off x="9787889" y="1843348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3" y="762"/>
                </a:moveTo>
                <a:lnTo>
                  <a:pt x="1523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79" name="object 3479"/>
          <p:cNvSpPr/>
          <p:nvPr/>
        </p:nvSpPr>
        <p:spPr>
          <a:xfrm>
            <a:off x="9787889" y="184334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80" name="object 3480"/>
          <p:cNvSpPr/>
          <p:nvPr/>
        </p:nvSpPr>
        <p:spPr>
          <a:xfrm>
            <a:off x="9787889" y="184334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81" name="object 3481"/>
          <p:cNvSpPr/>
          <p:nvPr/>
        </p:nvSpPr>
        <p:spPr>
          <a:xfrm>
            <a:off x="9787889" y="1842308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3" y="761"/>
                </a:moveTo>
                <a:lnTo>
                  <a:pt x="1523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82" name="object 3482"/>
          <p:cNvSpPr/>
          <p:nvPr/>
        </p:nvSpPr>
        <p:spPr>
          <a:xfrm>
            <a:off x="9787889" y="1842308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3" y="761"/>
                </a:moveTo>
                <a:lnTo>
                  <a:pt x="1523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83" name="object 3483"/>
          <p:cNvSpPr/>
          <p:nvPr/>
        </p:nvSpPr>
        <p:spPr>
          <a:xfrm>
            <a:off x="9787889" y="184334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84" name="object 3484"/>
          <p:cNvSpPr/>
          <p:nvPr/>
        </p:nvSpPr>
        <p:spPr>
          <a:xfrm>
            <a:off x="9787889" y="184334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85" name="object 3485"/>
          <p:cNvSpPr/>
          <p:nvPr/>
        </p:nvSpPr>
        <p:spPr>
          <a:xfrm>
            <a:off x="9787889" y="1843348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3" y="762"/>
                </a:moveTo>
                <a:lnTo>
                  <a:pt x="1523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86" name="object 3486"/>
          <p:cNvSpPr/>
          <p:nvPr/>
        </p:nvSpPr>
        <p:spPr>
          <a:xfrm>
            <a:off x="9787889" y="1844387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3" y="761"/>
                </a:moveTo>
                <a:lnTo>
                  <a:pt x="1523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87" name="object 3487"/>
          <p:cNvSpPr/>
          <p:nvPr/>
        </p:nvSpPr>
        <p:spPr>
          <a:xfrm>
            <a:off x="9787889" y="1845425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3" y="762"/>
                </a:moveTo>
                <a:lnTo>
                  <a:pt x="1523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88" name="object 3488"/>
          <p:cNvSpPr/>
          <p:nvPr/>
        </p:nvSpPr>
        <p:spPr>
          <a:xfrm>
            <a:off x="9787889" y="1846465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3" y="761"/>
                </a:moveTo>
                <a:lnTo>
                  <a:pt x="1523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89" name="object 3489"/>
          <p:cNvSpPr/>
          <p:nvPr/>
        </p:nvSpPr>
        <p:spPr>
          <a:xfrm>
            <a:off x="9787889" y="1847504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3" y="762"/>
                </a:moveTo>
                <a:lnTo>
                  <a:pt x="1523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90" name="object 3490"/>
          <p:cNvSpPr/>
          <p:nvPr/>
        </p:nvSpPr>
        <p:spPr>
          <a:xfrm>
            <a:off x="9787889" y="1848542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3" y="761"/>
                </a:moveTo>
                <a:lnTo>
                  <a:pt x="1523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91" name="object 3491"/>
          <p:cNvSpPr/>
          <p:nvPr/>
        </p:nvSpPr>
        <p:spPr>
          <a:xfrm>
            <a:off x="9787889" y="184958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92" name="object 3492"/>
          <p:cNvSpPr/>
          <p:nvPr/>
        </p:nvSpPr>
        <p:spPr>
          <a:xfrm>
            <a:off x="9787889" y="1849582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3" y="762"/>
                </a:moveTo>
                <a:lnTo>
                  <a:pt x="1523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93" name="object 3493"/>
          <p:cNvSpPr/>
          <p:nvPr/>
        </p:nvSpPr>
        <p:spPr>
          <a:xfrm>
            <a:off x="9787889" y="185062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94" name="object 3494"/>
          <p:cNvSpPr/>
          <p:nvPr/>
        </p:nvSpPr>
        <p:spPr>
          <a:xfrm>
            <a:off x="9781654" y="1878676"/>
            <a:ext cx="1299" cy="3464"/>
          </a:xfrm>
          <a:custGeom>
            <a:avLst/>
            <a:gdLst/>
            <a:ahLst/>
            <a:cxnLst/>
            <a:rect l="l" t="t" r="r" b="b"/>
            <a:pathLst>
              <a:path w="1905" h="5080">
                <a:moveTo>
                  <a:pt x="0" y="0"/>
                </a:moveTo>
                <a:lnTo>
                  <a:pt x="1524" y="4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95" name="object 3495"/>
          <p:cNvSpPr/>
          <p:nvPr/>
        </p:nvSpPr>
        <p:spPr>
          <a:xfrm>
            <a:off x="9782693" y="1881794"/>
            <a:ext cx="1299" cy="2165"/>
          </a:xfrm>
          <a:custGeom>
            <a:avLst/>
            <a:gdLst/>
            <a:ahLst/>
            <a:cxnLst/>
            <a:rect l="l" t="t" r="r" b="b"/>
            <a:pathLst>
              <a:path w="1905" h="3175">
                <a:moveTo>
                  <a:pt x="0" y="0"/>
                </a:moveTo>
                <a:lnTo>
                  <a:pt x="1524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96" name="object 3496"/>
          <p:cNvSpPr/>
          <p:nvPr/>
        </p:nvSpPr>
        <p:spPr>
          <a:xfrm>
            <a:off x="9783732" y="1883871"/>
            <a:ext cx="3464" cy="2165"/>
          </a:xfrm>
          <a:custGeom>
            <a:avLst/>
            <a:gdLst/>
            <a:ahLst/>
            <a:cxnLst/>
            <a:rect l="l" t="t" r="r" b="b"/>
            <a:pathLst>
              <a:path w="5080" h="3175">
                <a:moveTo>
                  <a:pt x="0" y="0"/>
                </a:moveTo>
                <a:lnTo>
                  <a:pt x="4572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97" name="object 3497"/>
          <p:cNvSpPr/>
          <p:nvPr/>
        </p:nvSpPr>
        <p:spPr>
          <a:xfrm>
            <a:off x="9787889" y="1880754"/>
            <a:ext cx="0" cy="7360"/>
          </a:xfrm>
          <a:custGeom>
            <a:avLst/>
            <a:gdLst/>
            <a:ahLst/>
            <a:cxnLst/>
            <a:rect l="l" t="t" r="r" b="b"/>
            <a:pathLst>
              <a:path h="10794">
                <a:moveTo>
                  <a:pt x="0" y="0"/>
                </a:moveTo>
                <a:lnTo>
                  <a:pt x="0" y="1066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98" name="object 3498"/>
          <p:cNvSpPr/>
          <p:nvPr/>
        </p:nvSpPr>
        <p:spPr>
          <a:xfrm>
            <a:off x="9786850" y="1880754"/>
            <a:ext cx="1299" cy="1299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1523" y="152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99" name="object 3499"/>
          <p:cNvSpPr/>
          <p:nvPr/>
        </p:nvSpPr>
        <p:spPr>
          <a:xfrm>
            <a:off x="9785811" y="1878677"/>
            <a:ext cx="1299" cy="2165"/>
          </a:xfrm>
          <a:custGeom>
            <a:avLst/>
            <a:gdLst/>
            <a:ahLst/>
            <a:cxnLst/>
            <a:rect l="l" t="t" r="r" b="b"/>
            <a:pathLst>
              <a:path w="1905" h="3175">
                <a:moveTo>
                  <a:pt x="1523" y="304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00" name="object 3500"/>
          <p:cNvSpPr/>
          <p:nvPr/>
        </p:nvSpPr>
        <p:spPr>
          <a:xfrm>
            <a:off x="9785810" y="187867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01" name="object 3501"/>
          <p:cNvSpPr/>
          <p:nvPr/>
        </p:nvSpPr>
        <p:spPr>
          <a:xfrm>
            <a:off x="9781654" y="1779963"/>
            <a:ext cx="0" cy="98714"/>
          </a:xfrm>
          <a:custGeom>
            <a:avLst/>
            <a:gdLst/>
            <a:ahLst/>
            <a:cxnLst/>
            <a:rect l="l" t="t" r="r" b="b"/>
            <a:pathLst>
              <a:path h="144780">
                <a:moveTo>
                  <a:pt x="0" y="0"/>
                </a:moveTo>
                <a:lnTo>
                  <a:pt x="0" y="14477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02" name="object 3502"/>
          <p:cNvSpPr/>
          <p:nvPr/>
        </p:nvSpPr>
        <p:spPr>
          <a:xfrm>
            <a:off x="9784771" y="1773728"/>
            <a:ext cx="3464" cy="1299"/>
          </a:xfrm>
          <a:custGeom>
            <a:avLst/>
            <a:gdLst/>
            <a:ahLst/>
            <a:cxnLst/>
            <a:rect l="l" t="t" r="r" b="b"/>
            <a:pathLst>
              <a:path w="5080" h="1905">
                <a:moveTo>
                  <a:pt x="4571" y="0"/>
                </a:moveTo>
                <a:lnTo>
                  <a:pt x="0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03" name="object 3503"/>
          <p:cNvSpPr/>
          <p:nvPr/>
        </p:nvSpPr>
        <p:spPr>
          <a:xfrm>
            <a:off x="9782693" y="1774768"/>
            <a:ext cx="2165" cy="216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3048" y="0"/>
                </a:moveTo>
                <a:lnTo>
                  <a:pt x="0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04" name="object 3504"/>
          <p:cNvSpPr/>
          <p:nvPr/>
        </p:nvSpPr>
        <p:spPr>
          <a:xfrm>
            <a:off x="9781654" y="1776845"/>
            <a:ext cx="1299" cy="3464"/>
          </a:xfrm>
          <a:custGeom>
            <a:avLst/>
            <a:gdLst/>
            <a:ahLst/>
            <a:cxnLst/>
            <a:rect l="l" t="t" r="r" b="b"/>
            <a:pathLst>
              <a:path w="1905" h="5080">
                <a:moveTo>
                  <a:pt x="1523" y="0"/>
                </a:moveTo>
                <a:lnTo>
                  <a:pt x="0" y="4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05" name="object 3505"/>
          <p:cNvSpPr/>
          <p:nvPr/>
        </p:nvSpPr>
        <p:spPr>
          <a:xfrm>
            <a:off x="9785811" y="1777885"/>
            <a:ext cx="2165" cy="1299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0" y="1524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06" name="object 3506"/>
          <p:cNvSpPr/>
          <p:nvPr/>
        </p:nvSpPr>
        <p:spPr>
          <a:xfrm>
            <a:off x="9787889" y="1776845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3" y="761"/>
                </a:moveTo>
                <a:lnTo>
                  <a:pt x="1523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07" name="object 3507"/>
          <p:cNvSpPr/>
          <p:nvPr/>
        </p:nvSpPr>
        <p:spPr>
          <a:xfrm>
            <a:off x="9787889" y="1888028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08" name="object 3508"/>
          <p:cNvSpPr/>
          <p:nvPr/>
        </p:nvSpPr>
        <p:spPr>
          <a:xfrm>
            <a:off x="9787890" y="1880754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30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09" name="object 3509"/>
          <p:cNvSpPr/>
          <p:nvPr/>
        </p:nvSpPr>
        <p:spPr>
          <a:xfrm>
            <a:off x="9787889" y="1778924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10" name="object 3510"/>
          <p:cNvSpPr/>
          <p:nvPr/>
        </p:nvSpPr>
        <p:spPr>
          <a:xfrm>
            <a:off x="9787890" y="1771650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30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11" name="object 3511"/>
          <p:cNvSpPr/>
          <p:nvPr/>
        </p:nvSpPr>
        <p:spPr>
          <a:xfrm>
            <a:off x="9789968" y="1884911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3" y="762"/>
                </a:moveTo>
                <a:lnTo>
                  <a:pt x="1523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12" name="object 3512"/>
          <p:cNvSpPr/>
          <p:nvPr/>
        </p:nvSpPr>
        <p:spPr>
          <a:xfrm>
            <a:off x="9789968" y="188595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13" name="object 3513"/>
          <p:cNvSpPr/>
          <p:nvPr/>
        </p:nvSpPr>
        <p:spPr>
          <a:xfrm>
            <a:off x="9789968" y="1885950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3" y="761"/>
                </a:moveTo>
                <a:lnTo>
                  <a:pt x="1523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14" name="object 3514"/>
          <p:cNvSpPr/>
          <p:nvPr/>
        </p:nvSpPr>
        <p:spPr>
          <a:xfrm>
            <a:off x="9789968" y="1886989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3" y="762"/>
                </a:moveTo>
                <a:lnTo>
                  <a:pt x="1523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15" name="object 3515"/>
          <p:cNvSpPr/>
          <p:nvPr/>
        </p:nvSpPr>
        <p:spPr>
          <a:xfrm>
            <a:off x="9789968" y="1886989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3" y="762"/>
                </a:moveTo>
                <a:lnTo>
                  <a:pt x="1523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16" name="object 3516"/>
          <p:cNvSpPr/>
          <p:nvPr/>
        </p:nvSpPr>
        <p:spPr>
          <a:xfrm>
            <a:off x="9789968" y="1885950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3" y="761"/>
                </a:moveTo>
                <a:lnTo>
                  <a:pt x="1523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17" name="object 3517"/>
          <p:cNvSpPr/>
          <p:nvPr/>
        </p:nvSpPr>
        <p:spPr>
          <a:xfrm>
            <a:off x="9789968" y="1881794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3" y="762"/>
                </a:moveTo>
                <a:lnTo>
                  <a:pt x="1523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18" name="object 3518"/>
          <p:cNvSpPr/>
          <p:nvPr/>
        </p:nvSpPr>
        <p:spPr>
          <a:xfrm>
            <a:off x="9789968" y="1880754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3" y="761"/>
                </a:moveTo>
                <a:lnTo>
                  <a:pt x="1523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19" name="object 3519"/>
          <p:cNvSpPr/>
          <p:nvPr/>
        </p:nvSpPr>
        <p:spPr>
          <a:xfrm>
            <a:off x="9789968" y="1880754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3" y="761"/>
                </a:moveTo>
                <a:lnTo>
                  <a:pt x="1523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20" name="object 3520"/>
          <p:cNvSpPr/>
          <p:nvPr/>
        </p:nvSpPr>
        <p:spPr>
          <a:xfrm>
            <a:off x="9789968" y="1881794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3" y="762"/>
                </a:moveTo>
                <a:lnTo>
                  <a:pt x="1523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21" name="object 3521"/>
          <p:cNvSpPr/>
          <p:nvPr/>
        </p:nvSpPr>
        <p:spPr>
          <a:xfrm>
            <a:off x="9789968" y="1882833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3" y="761"/>
                </a:moveTo>
                <a:lnTo>
                  <a:pt x="1523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22" name="object 3522"/>
          <p:cNvSpPr/>
          <p:nvPr/>
        </p:nvSpPr>
        <p:spPr>
          <a:xfrm>
            <a:off x="9789968" y="1883871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3" y="761"/>
                </a:moveTo>
                <a:lnTo>
                  <a:pt x="1523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23" name="object 3523"/>
          <p:cNvSpPr/>
          <p:nvPr/>
        </p:nvSpPr>
        <p:spPr>
          <a:xfrm>
            <a:off x="9789968" y="1774768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3" y="761"/>
                </a:moveTo>
                <a:lnTo>
                  <a:pt x="1523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24" name="object 3524"/>
          <p:cNvSpPr/>
          <p:nvPr/>
        </p:nvSpPr>
        <p:spPr>
          <a:xfrm>
            <a:off x="9789968" y="1775807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3" y="762"/>
                </a:moveTo>
                <a:lnTo>
                  <a:pt x="1523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25" name="object 3525"/>
          <p:cNvSpPr/>
          <p:nvPr/>
        </p:nvSpPr>
        <p:spPr>
          <a:xfrm>
            <a:off x="9789968" y="1776845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3" y="761"/>
                </a:moveTo>
                <a:lnTo>
                  <a:pt x="1523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26" name="object 3526"/>
          <p:cNvSpPr/>
          <p:nvPr/>
        </p:nvSpPr>
        <p:spPr>
          <a:xfrm>
            <a:off x="9789968" y="1777885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3" y="762"/>
                </a:moveTo>
                <a:lnTo>
                  <a:pt x="1523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27" name="object 3527"/>
          <p:cNvSpPr/>
          <p:nvPr/>
        </p:nvSpPr>
        <p:spPr>
          <a:xfrm>
            <a:off x="9789968" y="1777885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3" y="762"/>
                </a:moveTo>
                <a:lnTo>
                  <a:pt x="1523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28" name="object 3528"/>
          <p:cNvSpPr/>
          <p:nvPr/>
        </p:nvSpPr>
        <p:spPr>
          <a:xfrm>
            <a:off x="9789968" y="1776845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3" y="761"/>
                </a:moveTo>
                <a:lnTo>
                  <a:pt x="1523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29" name="object 3529"/>
          <p:cNvSpPr/>
          <p:nvPr/>
        </p:nvSpPr>
        <p:spPr>
          <a:xfrm>
            <a:off x="9789968" y="1772689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3" y="761"/>
                </a:moveTo>
                <a:lnTo>
                  <a:pt x="1523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30" name="object 3530"/>
          <p:cNvSpPr/>
          <p:nvPr/>
        </p:nvSpPr>
        <p:spPr>
          <a:xfrm>
            <a:off x="9789968" y="1771650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3" y="762"/>
                </a:moveTo>
                <a:lnTo>
                  <a:pt x="1523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31" name="object 3531"/>
          <p:cNvSpPr/>
          <p:nvPr/>
        </p:nvSpPr>
        <p:spPr>
          <a:xfrm>
            <a:off x="9789968" y="1771650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3" y="762"/>
                </a:moveTo>
                <a:lnTo>
                  <a:pt x="1523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32" name="object 3532"/>
          <p:cNvSpPr/>
          <p:nvPr/>
        </p:nvSpPr>
        <p:spPr>
          <a:xfrm>
            <a:off x="9789968" y="1772689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3" y="761"/>
                </a:moveTo>
                <a:lnTo>
                  <a:pt x="1523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33" name="object 3533"/>
          <p:cNvSpPr/>
          <p:nvPr/>
        </p:nvSpPr>
        <p:spPr>
          <a:xfrm>
            <a:off x="9789968" y="177372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34" name="object 3534"/>
          <p:cNvSpPr/>
          <p:nvPr/>
        </p:nvSpPr>
        <p:spPr>
          <a:xfrm>
            <a:off x="9789968" y="1773728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3" y="762"/>
                </a:moveTo>
                <a:lnTo>
                  <a:pt x="1523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35" name="object 3535"/>
          <p:cNvSpPr/>
          <p:nvPr/>
        </p:nvSpPr>
        <p:spPr>
          <a:xfrm>
            <a:off x="9787889" y="188283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36" name="object 3536"/>
          <p:cNvSpPr/>
          <p:nvPr/>
        </p:nvSpPr>
        <p:spPr>
          <a:xfrm>
            <a:off x="9787889" y="1881794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3" y="762"/>
                </a:moveTo>
                <a:lnTo>
                  <a:pt x="1523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37" name="object 3537"/>
          <p:cNvSpPr/>
          <p:nvPr/>
        </p:nvSpPr>
        <p:spPr>
          <a:xfrm>
            <a:off x="9787889" y="1881794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3" y="762"/>
                </a:moveTo>
                <a:lnTo>
                  <a:pt x="1523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38" name="object 3538"/>
          <p:cNvSpPr/>
          <p:nvPr/>
        </p:nvSpPr>
        <p:spPr>
          <a:xfrm>
            <a:off x="9787889" y="188283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39" name="object 3539"/>
          <p:cNvSpPr/>
          <p:nvPr/>
        </p:nvSpPr>
        <p:spPr>
          <a:xfrm>
            <a:off x="9787889" y="177684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40" name="object 3540"/>
          <p:cNvSpPr/>
          <p:nvPr/>
        </p:nvSpPr>
        <p:spPr>
          <a:xfrm>
            <a:off x="9787889" y="177684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41" name="object 3541"/>
          <p:cNvSpPr/>
          <p:nvPr/>
        </p:nvSpPr>
        <p:spPr>
          <a:xfrm>
            <a:off x="9787889" y="1774768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3" y="761"/>
                </a:moveTo>
                <a:lnTo>
                  <a:pt x="1523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42" name="object 3542"/>
          <p:cNvSpPr/>
          <p:nvPr/>
        </p:nvSpPr>
        <p:spPr>
          <a:xfrm>
            <a:off x="9787889" y="1773728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3" y="762"/>
                </a:moveTo>
                <a:lnTo>
                  <a:pt x="1523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43" name="object 3543"/>
          <p:cNvSpPr/>
          <p:nvPr/>
        </p:nvSpPr>
        <p:spPr>
          <a:xfrm>
            <a:off x="9787889" y="1773728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3" y="762"/>
                </a:moveTo>
                <a:lnTo>
                  <a:pt x="1523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44" name="object 3544"/>
          <p:cNvSpPr/>
          <p:nvPr/>
        </p:nvSpPr>
        <p:spPr>
          <a:xfrm>
            <a:off x="9787889" y="177684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45" name="object 3545"/>
          <p:cNvSpPr/>
          <p:nvPr/>
        </p:nvSpPr>
        <p:spPr>
          <a:xfrm>
            <a:off x="9787889" y="177684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46" name="object 3546"/>
          <p:cNvSpPr/>
          <p:nvPr/>
        </p:nvSpPr>
        <p:spPr>
          <a:xfrm>
            <a:off x="9787889" y="188075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47" name="object 3547"/>
          <p:cNvSpPr/>
          <p:nvPr/>
        </p:nvSpPr>
        <p:spPr>
          <a:xfrm>
            <a:off x="9787889" y="188075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48" name="object 3548"/>
          <p:cNvSpPr/>
          <p:nvPr/>
        </p:nvSpPr>
        <p:spPr>
          <a:xfrm>
            <a:off x="9787889" y="188075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49" name="object 3549"/>
          <p:cNvSpPr/>
          <p:nvPr/>
        </p:nvSpPr>
        <p:spPr>
          <a:xfrm>
            <a:off x="9787889" y="188075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50" name="object 3550"/>
          <p:cNvSpPr/>
          <p:nvPr/>
        </p:nvSpPr>
        <p:spPr>
          <a:xfrm>
            <a:off x="9787889" y="188595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51" name="object 3551"/>
          <p:cNvSpPr/>
          <p:nvPr/>
        </p:nvSpPr>
        <p:spPr>
          <a:xfrm>
            <a:off x="9787889" y="188802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52" name="object 3552"/>
          <p:cNvSpPr/>
          <p:nvPr/>
        </p:nvSpPr>
        <p:spPr>
          <a:xfrm>
            <a:off x="9787889" y="188802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53" name="object 3553"/>
          <p:cNvSpPr/>
          <p:nvPr/>
        </p:nvSpPr>
        <p:spPr>
          <a:xfrm>
            <a:off x="9787889" y="188802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54" name="object 3554"/>
          <p:cNvSpPr/>
          <p:nvPr/>
        </p:nvSpPr>
        <p:spPr>
          <a:xfrm>
            <a:off x="9787889" y="188802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55" name="object 3555"/>
          <p:cNvSpPr/>
          <p:nvPr/>
        </p:nvSpPr>
        <p:spPr>
          <a:xfrm>
            <a:off x="9787889" y="188595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56" name="object 3556"/>
          <p:cNvSpPr/>
          <p:nvPr/>
        </p:nvSpPr>
        <p:spPr>
          <a:xfrm>
            <a:off x="9787889" y="1773728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3" y="762"/>
                </a:moveTo>
                <a:lnTo>
                  <a:pt x="1523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57" name="object 3557"/>
          <p:cNvSpPr/>
          <p:nvPr/>
        </p:nvSpPr>
        <p:spPr>
          <a:xfrm>
            <a:off x="9787889" y="177372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58" name="object 3558"/>
          <p:cNvSpPr/>
          <p:nvPr/>
        </p:nvSpPr>
        <p:spPr>
          <a:xfrm>
            <a:off x="9787889" y="1772689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3" y="761"/>
                </a:moveTo>
                <a:lnTo>
                  <a:pt x="1523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59" name="object 3559"/>
          <p:cNvSpPr/>
          <p:nvPr/>
        </p:nvSpPr>
        <p:spPr>
          <a:xfrm>
            <a:off x="9787889" y="1771650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3" y="762"/>
                </a:moveTo>
                <a:lnTo>
                  <a:pt x="1523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60" name="object 3560"/>
          <p:cNvSpPr/>
          <p:nvPr/>
        </p:nvSpPr>
        <p:spPr>
          <a:xfrm>
            <a:off x="9787889" y="177165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61" name="object 3561"/>
          <p:cNvSpPr/>
          <p:nvPr/>
        </p:nvSpPr>
        <p:spPr>
          <a:xfrm>
            <a:off x="9787889" y="177165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62" name="object 3562"/>
          <p:cNvSpPr/>
          <p:nvPr/>
        </p:nvSpPr>
        <p:spPr>
          <a:xfrm>
            <a:off x="9787889" y="177165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63" name="object 3563"/>
          <p:cNvSpPr/>
          <p:nvPr/>
        </p:nvSpPr>
        <p:spPr>
          <a:xfrm>
            <a:off x="9787889" y="177165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64" name="object 3564"/>
          <p:cNvSpPr/>
          <p:nvPr/>
        </p:nvSpPr>
        <p:spPr>
          <a:xfrm>
            <a:off x="9787889" y="1771650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3" y="762"/>
                </a:moveTo>
                <a:lnTo>
                  <a:pt x="1523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65" name="object 3565"/>
          <p:cNvSpPr/>
          <p:nvPr/>
        </p:nvSpPr>
        <p:spPr>
          <a:xfrm>
            <a:off x="9787889" y="1772689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3" y="761"/>
                </a:moveTo>
                <a:lnTo>
                  <a:pt x="1523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66" name="object 3566"/>
          <p:cNvSpPr/>
          <p:nvPr/>
        </p:nvSpPr>
        <p:spPr>
          <a:xfrm>
            <a:off x="9787889" y="177372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67" name="object 3567"/>
          <p:cNvSpPr/>
          <p:nvPr/>
        </p:nvSpPr>
        <p:spPr>
          <a:xfrm>
            <a:off x="9787889" y="1775807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3" y="762"/>
                </a:moveTo>
                <a:lnTo>
                  <a:pt x="1523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68" name="object 3568"/>
          <p:cNvSpPr/>
          <p:nvPr/>
        </p:nvSpPr>
        <p:spPr>
          <a:xfrm>
            <a:off x="9787889" y="1776845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3" y="761"/>
                </a:moveTo>
                <a:lnTo>
                  <a:pt x="1523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69" name="object 3569"/>
          <p:cNvSpPr/>
          <p:nvPr/>
        </p:nvSpPr>
        <p:spPr>
          <a:xfrm>
            <a:off x="9787889" y="1777885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3" y="762"/>
                </a:moveTo>
                <a:lnTo>
                  <a:pt x="1523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70" name="object 3570"/>
          <p:cNvSpPr/>
          <p:nvPr/>
        </p:nvSpPr>
        <p:spPr>
          <a:xfrm>
            <a:off x="9787889" y="177892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71" name="object 3571"/>
          <p:cNvSpPr/>
          <p:nvPr/>
        </p:nvSpPr>
        <p:spPr>
          <a:xfrm>
            <a:off x="9787889" y="177892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72" name="object 3572"/>
          <p:cNvSpPr/>
          <p:nvPr/>
        </p:nvSpPr>
        <p:spPr>
          <a:xfrm>
            <a:off x="9787889" y="177892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73" name="object 3573"/>
          <p:cNvSpPr/>
          <p:nvPr/>
        </p:nvSpPr>
        <p:spPr>
          <a:xfrm>
            <a:off x="9787889" y="177892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74" name="object 3574"/>
          <p:cNvSpPr/>
          <p:nvPr/>
        </p:nvSpPr>
        <p:spPr>
          <a:xfrm>
            <a:off x="9787889" y="1777885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3" y="762"/>
                </a:moveTo>
                <a:lnTo>
                  <a:pt x="1523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75" name="object 3575"/>
          <p:cNvSpPr/>
          <p:nvPr/>
        </p:nvSpPr>
        <p:spPr>
          <a:xfrm>
            <a:off x="9787889" y="1776845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3" y="761"/>
                </a:moveTo>
                <a:lnTo>
                  <a:pt x="1523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76" name="object 3576"/>
          <p:cNvSpPr/>
          <p:nvPr/>
        </p:nvSpPr>
        <p:spPr>
          <a:xfrm>
            <a:off x="9787889" y="1775807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3" y="762"/>
                </a:moveTo>
                <a:lnTo>
                  <a:pt x="1523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77" name="object 3577"/>
          <p:cNvSpPr/>
          <p:nvPr/>
        </p:nvSpPr>
        <p:spPr>
          <a:xfrm>
            <a:off x="9787889" y="1774768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3" y="761"/>
                </a:moveTo>
                <a:lnTo>
                  <a:pt x="1523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78" name="object 3578"/>
          <p:cNvSpPr/>
          <p:nvPr/>
        </p:nvSpPr>
        <p:spPr>
          <a:xfrm>
            <a:off x="9682941" y="1907771"/>
            <a:ext cx="3464" cy="1299"/>
          </a:xfrm>
          <a:custGeom>
            <a:avLst/>
            <a:gdLst/>
            <a:ahLst/>
            <a:cxnLst/>
            <a:rect l="l" t="t" r="r" b="b"/>
            <a:pathLst>
              <a:path w="5080" h="1905">
                <a:moveTo>
                  <a:pt x="4571" y="0"/>
                </a:moveTo>
                <a:lnTo>
                  <a:pt x="0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79" name="object 3579"/>
          <p:cNvSpPr/>
          <p:nvPr/>
        </p:nvSpPr>
        <p:spPr>
          <a:xfrm>
            <a:off x="9680863" y="1908810"/>
            <a:ext cx="2165" cy="1299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3048" y="0"/>
                </a:moveTo>
                <a:lnTo>
                  <a:pt x="0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80" name="object 3580"/>
          <p:cNvSpPr/>
          <p:nvPr/>
        </p:nvSpPr>
        <p:spPr>
          <a:xfrm>
            <a:off x="9678784" y="1909848"/>
            <a:ext cx="2165" cy="3464"/>
          </a:xfrm>
          <a:custGeom>
            <a:avLst/>
            <a:gdLst/>
            <a:ahLst/>
            <a:cxnLst/>
            <a:rect l="l" t="t" r="r" b="b"/>
            <a:pathLst>
              <a:path w="3175" h="5080">
                <a:moveTo>
                  <a:pt x="3048" y="0"/>
                </a:moveTo>
                <a:lnTo>
                  <a:pt x="0" y="4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81" name="object 3581"/>
          <p:cNvSpPr/>
          <p:nvPr/>
        </p:nvSpPr>
        <p:spPr>
          <a:xfrm>
            <a:off x="9681902" y="1912966"/>
            <a:ext cx="2165" cy="1299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0" y="1524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82" name="object 3582"/>
          <p:cNvSpPr/>
          <p:nvPr/>
        </p:nvSpPr>
        <p:spPr>
          <a:xfrm>
            <a:off x="9683980" y="1911928"/>
            <a:ext cx="2165" cy="1299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0" y="1524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83" name="object 3583"/>
          <p:cNvSpPr/>
          <p:nvPr/>
        </p:nvSpPr>
        <p:spPr>
          <a:xfrm>
            <a:off x="9686058" y="191192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84" name="object 3584"/>
          <p:cNvSpPr/>
          <p:nvPr/>
        </p:nvSpPr>
        <p:spPr>
          <a:xfrm>
            <a:off x="9686059" y="1907771"/>
            <a:ext cx="82261" cy="0"/>
          </a:xfrm>
          <a:custGeom>
            <a:avLst/>
            <a:gdLst/>
            <a:ahLst/>
            <a:cxnLst/>
            <a:rect l="l" t="t" r="r" b="b"/>
            <a:pathLst>
              <a:path w="120650">
                <a:moveTo>
                  <a:pt x="12039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85" name="object 3585"/>
          <p:cNvSpPr/>
          <p:nvPr/>
        </p:nvSpPr>
        <p:spPr>
          <a:xfrm>
            <a:off x="9686059" y="1911927"/>
            <a:ext cx="82261" cy="0"/>
          </a:xfrm>
          <a:custGeom>
            <a:avLst/>
            <a:gdLst/>
            <a:ahLst/>
            <a:cxnLst/>
            <a:rect l="l" t="t" r="r" b="b"/>
            <a:pathLst>
              <a:path w="120650">
                <a:moveTo>
                  <a:pt x="0" y="0"/>
                </a:moveTo>
                <a:lnTo>
                  <a:pt x="12039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86" name="object 3586"/>
          <p:cNvSpPr/>
          <p:nvPr/>
        </p:nvSpPr>
        <p:spPr>
          <a:xfrm>
            <a:off x="9774381" y="1910887"/>
            <a:ext cx="1299" cy="3464"/>
          </a:xfrm>
          <a:custGeom>
            <a:avLst/>
            <a:gdLst/>
            <a:ahLst/>
            <a:cxnLst/>
            <a:rect l="l" t="t" r="r" b="b"/>
            <a:pathLst>
              <a:path w="1905" h="5080">
                <a:moveTo>
                  <a:pt x="1523" y="457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87" name="object 3587"/>
          <p:cNvSpPr/>
          <p:nvPr/>
        </p:nvSpPr>
        <p:spPr>
          <a:xfrm>
            <a:off x="9772303" y="1908810"/>
            <a:ext cx="2165" cy="216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3048" y="304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88" name="object 3588"/>
          <p:cNvSpPr/>
          <p:nvPr/>
        </p:nvSpPr>
        <p:spPr>
          <a:xfrm>
            <a:off x="9769186" y="1907771"/>
            <a:ext cx="3464" cy="1299"/>
          </a:xfrm>
          <a:custGeom>
            <a:avLst/>
            <a:gdLst/>
            <a:ahLst/>
            <a:cxnLst/>
            <a:rect l="l" t="t" r="r" b="b"/>
            <a:pathLst>
              <a:path w="5080" h="1905">
                <a:moveTo>
                  <a:pt x="4571" y="152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89" name="object 3589"/>
          <p:cNvSpPr/>
          <p:nvPr/>
        </p:nvSpPr>
        <p:spPr>
          <a:xfrm>
            <a:off x="9768147" y="1907771"/>
            <a:ext cx="1299" cy="0"/>
          </a:xfrm>
          <a:custGeom>
            <a:avLst/>
            <a:gdLst/>
            <a:ahLst/>
            <a:cxnLst/>
            <a:rect l="l" t="t" r="r" b="b"/>
            <a:pathLst>
              <a:path w="1905">
                <a:moveTo>
                  <a:pt x="761" y="-1524"/>
                </a:moveTo>
                <a:lnTo>
                  <a:pt x="761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90" name="object 3590"/>
          <p:cNvSpPr/>
          <p:nvPr/>
        </p:nvSpPr>
        <p:spPr>
          <a:xfrm>
            <a:off x="9770225" y="1911928"/>
            <a:ext cx="1299" cy="2165"/>
          </a:xfrm>
          <a:custGeom>
            <a:avLst/>
            <a:gdLst/>
            <a:ahLst/>
            <a:cxnLst/>
            <a:rect l="l" t="t" r="r" b="b"/>
            <a:pathLst>
              <a:path w="1905" h="3175">
                <a:moveTo>
                  <a:pt x="0" y="0"/>
                </a:moveTo>
                <a:lnTo>
                  <a:pt x="1524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91" name="object 3591"/>
          <p:cNvSpPr/>
          <p:nvPr/>
        </p:nvSpPr>
        <p:spPr>
          <a:xfrm>
            <a:off x="9679304" y="1912965"/>
            <a:ext cx="0" cy="4330"/>
          </a:xfrm>
          <a:custGeom>
            <a:avLst/>
            <a:gdLst/>
            <a:ahLst/>
            <a:cxnLst/>
            <a:rect l="l" t="t" r="r" b="b"/>
            <a:pathLst>
              <a:path h="6350">
                <a:moveTo>
                  <a:pt x="0" y="0"/>
                </a:moveTo>
                <a:lnTo>
                  <a:pt x="0" y="609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92" name="object 3592"/>
          <p:cNvSpPr/>
          <p:nvPr/>
        </p:nvSpPr>
        <p:spPr>
          <a:xfrm>
            <a:off x="9677226" y="1912965"/>
            <a:ext cx="0" cy="4330"/>
          </a:xfrm>
          <a:custGeom>
            <a:avLst/>
            <a:gdLst/>
            <a:ahLst/>
            <a:cxnLst/>
            <a:rect l="l" t="t" r="r" b="b"/>
            <a:pathLst>
              <a:path h="6350">
                <a:moveTo>
                  <a:pt x="0" y="0"/>
                </a:moveTo>
                <a:lnTo>
                  <a:pt x="0" y="609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93" name="object 3593"/>
          <p:cNvSpPr/>
          <p:nvPr/>
        </p:nvSpPr>
        <p:spPr>
          <a:xfrm>
            <a:off x="9683461" y="1912965"/>
            <a:ext cx="0" cy="4330"/>
          </a:xfrm>
          <a:custGeom>
            <a:avLst/>
            <a:gdLst/>
            <a:ahLst/>
            <a:cxnLst/>
            <a:rect l="l" t="t" r="r" b="b"/>
            <a:pathLst>
              <a:path h="6350">
                <a:moveTo>
                  <a:pt x="0" y="0"/>
                </a:moveTo>
                <a:lnTo>
                  <a:pt x="0" y="609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94" name="object 3594"/>
          <p:cNvSpPr/>
          <p:nvPr/>
        </p:nvSpPr>
        <p:spPr>
          <a:xfrm>
            <a:off x="9682422" y="1912965"/>
            <a:ext cx="0" cy="4330"/>
          </a:xfrm>
          <a:custGeom>
            <a:avLst/>
            <a:gdLst/>
            <a:ahLst/>
            <a:cxnLst/>
            <a:rect l="l" t="t" r="r" b="b"/>
            <a:pathLst>
              <a:path h="6350">
                <a:moveTo>
                  <a:pt x="0" y="0"/>
                </a:moveTo>
                <a:lnTo>
                  <a:pt x="0" y="609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95" name="object 3595"/>
          <p:cNvSpPr/>
          <p:nvPr/>
        </p:nvSpPr>
        <p:spPr>
          <a:xfrm>
            <a:off x="9680863" y="1916083"/>
            <a:ext cx="1299" cy="0"/>
          </a:xfrm>
          <a:custGeom>
            <a:avLst/>
            <a:gdLst/>
            <a:ahLst/>
            <a:cxnLst/>
            <a:rect l="l" t="t" r="r" b="b"/>
            <a:pathLst>
              <a:path w="1905">
                <a:moveTo>
                  <a:pt x="761" y="-1524"/>
                </a:moveTo>
                <a:lnTo>
                  <a:pt x="761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96" name="object 3596"/>
          <p:cNvSpPr/>
          <p:nvPr/>
        </p:nvSpPr>
        <p:spPr>
          <a:xfrm>
            <a:off x="9679823" y="1916083"/>
            <a:ext cx="1299" cy="0"/>
          </a:xfrm>
          <a:custGeom>
            <a:avLst/>
            <a:gdLst/>
            <a:ahLst/>
            <a:cxnLst/>
            <a:rect l="l" t="t" r="r" b="b"/>
            <a:pathLst>
              <a:path w="1905">
                <a:moveTo>
                  <a:pt x="761" y="-1524"/>
                </a:moveTo>
                <a:lnTo>
                  <a:pt x="761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97" name="object 3597"/>
          <p:cNvSpPr/>
          <p:nvPr/>
        </p:nvSpPr>
        <p:spPr>
          <a:xfrm>
            <a:off x="9773602" y="1912965"/>
            <a:ext cx="0" cy="4330"/>
          </a:xfrm>
          <a:custGeom>
            <a:avLst/>
            <a:gdLst/>
            <a:ahLst/>
            <a:cxnLst/>
            <a:rect l="l" t="t" r="r" b="b"/>
            <a:pathLst>
              <a:path h="6350">
                <a:moveTo>
                  <a:pt x="0" y="0"/>
                </a:moveTo>
                <a:lnTo>
                  <a:pt x="0" y="609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98" name="object 3598"/>
          <p:cNvSpPr/>
          <p:nvPr/>
        </p:nvSpPr>
        <p:spPr>
          <a:xfrm>
            <a:off x="9770744" y="1910888"/>
            <a:ext cx="0" cy="6494"/>
          </a:xfrm>
          <a:custGeom>
            <a:avLst/>
            <a:gdLst/>
            <a:ahLst/>
            <a:cxnLst/>
            <a:rect l="l" t="t" r="r" b="b"/>
            <a:pathLst>
              <a:path h="9525">
                <a:moveTo>
                  <a:pt x="0" y="0"/>
                </a:moveTo>
                <a:lnTo>
                  <a:pt x="0" y="914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99" name="object 3599"/>
          <p:cNvSpPr/>
          <p:nvPr/>
        </p:nvSpPr>
        <p:spPr>
          <a:xfrm>
            <a:off x="9771783" y="1912965"/>
            <a:ext cx="0" cy="4330"/>
          </a:xfrm>
          <a:custGeom>
            <a:avLst/>
            <a:gdLst/>
            <a:ahLst/>
            <a:cxnLst/>
            <a:rect l="l" t="t" r="r" b="b"/>
            <a:pathLst>
              <a:path h="6350">
                <a:moveTo>
                  <a:pt x="0" y="0"/>
                </a:moveTo>
                <a:lnTo>
                  <a:pt x="0" y="609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00" name="object 3600"/>
          <p:cNvSpPr/>
          <p:nvPr/>
        </p:nvSpPr>
        <p:spPr>
          <a:xfrm>
            <a:off x="9776978" y="1912965"/>
            <a:ext cx="0" cy="4330"/>
          </a:xfrm>
          <a:custGeom>
            <a:avLst/>
            <a:gdLst/>
            <a:ahLst/>
            <a:cxnLst/>
            <a:rect l="l" t="t" r="r" b="b"/>
            <a:pathLst>
              <a:path h="6350">
                <a:moveTo>
                  <a:pt x="0" y="0"/>
                </a:moveTo>
                <a:lnTo>
                  <a:pt x="0" y="609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01" name="object 3601"/>
          <p:cNvSpPr/>
          <p:nvPr/>
        </p:nvSpPr>
        <p:spPr>
          <a:xfrm>
            <a:off x="9775421" y="1916083"/>
            <a:ext cx="1299" cy="0"/>
          </a:xfrm>
          <a:custGeom>
            <a:avLst/>
            <a:gdLst/>
            <a:ahLst/>
            <a:cxnLst/>
            <a:rect l="l" t="t" r="r" b="b"/>
            <a:pathLst>
              <a:path w="1905">
                <a:moveTo>
                  <a:pt x="761" y="-1524"/>
                </a:moveTo>
                <a:lnTo>
                  <a:pt x="761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02" name="object 3602"/>
          <p:cNvSpPr/>
          <p:nvPr/>
        </p:nvSpPr>
        <p:spPr>
          <a:xfrm>
            <a:off x="9774381" y="1916083"/>
            <a:ext cx="1299" cy="0"/>
          </a:xfrm>
          <a:custGeom>
            <a:avLst/>
            <a:gdLst/>
            <a:ahLst/>
            <a:cxnLst/>
            <a:rect l="l" t="t" r="r" b="b"/>
            <a:pathLst>
              <a:path w="1905">
                <a:moveTo>
                  <a:pt x="761" y="-1524"/>
                </a:moveTo>
                <a:lnTo>
                  <a:pt x="761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03" name="object 3603"/>
          <p:cNvSpPr/>
          <p:nvPr/>
        </p:nvSpPr>
        <p:spPr>
          <a:xfrm>
            <a:off x="9679823" y="1914005"/>
            <a:ext cx="1299" cy="0"/>
          </a:xfrm>
          <a:custGeom>
            <a:avLst/>
            <a:gdLst/>
            <a:ahLst/>
            <a:cxnLst/>
            <a:rect l="l" t="t" r="r" b="b"/>
            <a:pathLst>
              <a:path w="1905">
                <a:moveTo>
                  <a:pt x="761" y="-1524"/>
                </a:moveTo>
                <a:lnTo>
                  <a:pt x="761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04" name="object 3604"/>
          <p:cNvSpPr/>
          <p:nvPr/>
        </p:nvSpPr>
        <p:spPr>
          <a:xfrm>
            <a:off x="9774381" y="1914005"/>
            <a:ext cx="1299" cy="0"/>
          </a:xfrm>
          <a:custGeom>
            <a:avLst/>
            <a:gdLst/>
            <a:ahLst/>
            <a:cxnLst/>
            <a:rect l="l" t="t" r="r" b="b"/>
            <a:pathLst>
              <a:path w="1905">
                <a:moveTo>
                  <a:pt x="761" y="-1524"/>
                </a:moveTo>
                <a:lnTo>
                  <a:pt x="761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05" name="object 3605"/>
          <p:cNvSpPr/>
          <p:nvPr/>
        </p:nvSpPr>
        <p:spPr>
          <a:xfrm>
            <a:off x="9774381" y="1914005"/>
            <a:ext cx="1299" cy="0"/>
          </a:xfrm>
          <a:custGeom>
            <a:avLst/>
            <a:gdLst/>
            <a:ahLst/>
            <a:cxnLst/>
            <a:rect l="l" t="t" r="r" b="b"/>
            <a:pathLst>
              <a:path w="1905">
                <a:moveTo>
                  <a:pt x="761" y="-1524"/>
                </a:moveTo>
                <a:lnTo>
                  <a:pt x="761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06" name="object 3606"/>
          <p:cNvSpPr/>
          <p:nvPr/>
        </p:nvSpPr>
        <p:spPr>
          <a:xfrm>
            <a:off x="9679823" y="1914005"/>
            <a:ext cx="1299" cy="0"/>
          </a:xfrm>
          <a:custGeom>
            <a:avLst/>
            <a:gdLst/>
            <a:ahLst/>
            <a:cxnLst/>
            <a:rect l="l" t="t" r="r" b="b"/>
            <a:pathLst>
              <a:path w="1905">
                <a:moveTo>
                  <a:pt x="761" y="-1524"/>
                </a:moveTo>
                <a:lnTo>
                  <a:pt x="761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07" name="object 3607"/>
          <p:cNvSpPr/>
          <p:nvPr/>
        </p:nvSpPr>
        <p:spPr>
          <a:xfrm>
            <a:off x="9774381" y="1914005"/>
            <a:ext cx="1299" cy="0"/>
          </a:xfrm>
          <a:custGeom>
            <a:avLst/>
            <a:gdLst/>
            <a:ahLst/>
            <a:cxnLst/>
            <a:rect l="l" t="t" r="r" b="b"/>
            <a:pathLst>
              <a:path w="1905">
                <a:moveTo>
                  <a:pt x="761" y="-1524"/>
                </a:moveTo>
                <a:lnTo>
                  <a:pt x="761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08" name="object 3608"/>
          <p:cNvSpPr/>
          <p:nvPr/>
        </p:nvSpPr>
        <p:spPr>
          <a:xfrm>
            <a:off x="9775421" y="1914005"/>
            <a:ext cx="1299" cy="0"/>
          </a:xfrm>
          <a:custGeom>
            <a:avLst/>
            <a:gdLst/>
            <a:ahLst/>
            <a:cxnLst/>
            <a:rect l="l" t="t" r="r" b="b"/>
            <a:pathLst>
              <a:path w="1905">
                <a:moveTo>
                  <a:pt x="761" y="-1524"/>
                </a:moveTo>
                <a:lnTo>
                  <a:pt x="761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09" name="object 3609"/>
          <p:cNvSpPr/>
          <p:nvPr/>
        </p:nvSpPr>
        <p:spPr>
          <a:xfrm>
            <a:off x="9775421" y="1914005"/>
            <a:ext cx="1299" cy="0"/>
          </a:xfrm>
          <a:custGeom>
            <a:avLst/>
            <a:gdLst/>
            <a:ahLst/>
            <a:cxnLst/>
            <a:rect l="l" t="t" r="r" b="b"/>
            <a:pathLst>
              <a:path w="1905">
                <a:moveTo>
                  <a:pt x="761" y="-1524"/>
                </a:moveTo>
                <a:lnTo>
                  <a:pt x="761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10" name="object 3610"/>
          <p:cNvSpPr/>
          <p:nvPr/>
        </p:nvSpPr>
        <p:spPr>
          <a:xfrm>
            <a:off x="9774381" y="1914005"/>
            <a:ext cx="1299" cy="0"/>
          </a:xfrm>
          <a:custGeom>
            <a:avLst/>
            <a:gdLst/>
            <a:ahLst/>
            <a:cxnLst/>
            <a:rect l="l" t="t" r="r" b="b"/>
            <a:pathLst>
              <a:path w="1905">
                <a:moveTo>
                  <a:pt x="761" y="-1524"/>
                </a:moveTo>
                <a:lnTo>
                  <a:pt x="761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11" name="object 3611"/>
          <p:cNvSpPr/>
          <p:nvPr/>
        </p:nvSpPr>
        <p:spPr>
          <a:xfrm>
            <a:off x="9398231" y="1854777"/>
            <a:ext cx="1299" cy="2165"/>
          </a:xfrm>
          <a:custGeom>
            <a:avLst/>
            <a:gdLst/>
            <a:ahLst/>
            <a:cxnLst/>
            <a:rect l="l" t="t" r="r" b="b"/>
            <a:pathLst>
              <a:path w="1904" h="3175">
                <a:moveTo>
                  <a:pt x="1524" y="304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12" name="object 3612"/>
          <p:cNvSpPr/>
          <p:nvPr/>
        </p:nvSpPr>
        <p:spPr>
          <a:xfrm>
            <a:off x="9397191" y="1853738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1524" y="152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13" name="object 3613"/>
          <p:cNvSpPr/>
          <p:nvPr/>
        </p:nvSpPr>
        <p:spPr>
          <a:xfrm>
            <a:off x="9396152" y="1851660"/>
            <a:ext cx="1299" cy="2165"/>
          </a:xfrm>
          <a:custGeom>
            <a:avLst/>
            <a:gdLst/>
            <a:ahLst/>
            <a:cxnLst/>
            <a:rect l="l" t="t" r="r" b="b"/>
            <a:pathLst>
              <a:path w="1904" h="3175">
                <a:moveTo>
                  <a:pt x="1524" y="304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14" name="object 3614"/>
          <p:cNvSpPr/>
          <p:nvPr/>
        </p:nvSpPr>
        <p:spPr>
          <a:xfrm>
            <a:off x="9394073" y="1850621"/>
            <a:ext cx="2165" cy="1299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3048" y="152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15" name="object 3615"/>
          <p:cNvSpPr/>
          <p:nvPr/>
        </p:nvSpPr>
        <p:spPr>
          <a:xfrm>
            <a:off x="9394073" y="185062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16" name="object 3616"/>
          <p:cNvSpPr/>
          <p:nvPr/>
        </p:nvSpPr>
        <p:spPr>
          <a:xfrm>
            <a:off x="9394073" y="185062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17" name="object 3617"/>
          <p:cNvSpPr/>
          <p:nvPr/>
        </p:nvSpPr>
        <p:spPr>
          <a:xfrm>
            <a:off x="9394073" y="185062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18" name="object 3618"/>
          <p:cNvSpPr/>
          <p:nvPr/>
        </p:nvSpPr>
        <p:spPr>
          <a:xfrm>
            <a:off x="9394073" y="184958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19" name="object 3619"/>
          <p:cNvSpPr/>
          <p:nvPr/>
        </p:nvSpPr>
        <p:spPr>
          <a:xfrm>
            <a:off x="9391995" y="1847504"/>
            <a:ext cx="2165" cy="1299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3048" y="152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20" name="object 3620"/>
          <p:cNvSpPr/>
          <p:nvPr/>
        </p:nvSpPr>
        <p:spPr>
          <a:xfrm>
            <a:off x="9389918" y="1846465"/>
            <a:ext cx="2165" cy="1299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3048" y="152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21" name="object 3621"/>
          <p:cNvSpPr/>
          <p:nvPr/>
        </p:nvSpPr>
        <p:spPr>
          <a:xfrm>
            <a:off x="9387840" y="1846465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30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22" name="object 3622"/>
          <p:cNvSpPr/>
          <p:nvPr/>
        </p:nvSpPr>
        <p:spPr>
          <a:xfrm>
            <a:off x="9385761" y="1846465"/>
            <a:ext cx="2165" cy="1299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3048" y="0"/>
                </a:moveTo>
                <a:lnTo>
                  <a:pt x="0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23" name="object 3623"/>
          <p:cNvSpPr/>
          <p:nvPr/>
        </p:nvSpPr>
        <p:spPr>
          <a:xfrm>
            <a:off x="9383683" y="1847504"/>
            <a:ext cx="2165" cy="1299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3048" y="0"/>
                </a:moveTo>
                <a:lnTo>
                  <a:pt x="0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24" name="object 3624"/>
          <p:cNvSpPr/>
          <p:nvPr/>
        </p:nvSpPr>
        <p:spPr>
          <a:xfrm>
            <a:off x="9383682" y="185062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25" name="object 3625"/>
          <p:cNvSpPr/>
          <p:nvPr/>
        </p:nvSpPr>
        <p:spPr>
          <a:xfrm>
            <a:off x="9383682" y="185062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26" name="object 3626"/>
          <p:cNvSpPr/>
          <p:nvPr/>
        </p:nvSpPr>
        <p:spPr>
          <a:xfrm>
            <a:off x="9383682" y="185062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27" name="object 3627"/>
          <p:cNvSpPr/>
          <p:nvPr/>
        </p:nvSpPr>
        <p:spPr>
          <a:xfrm>
            <a:off x="9383682" y="185062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28" name="object 3628"/>
          <p:cNvSpPr/>
          <p:nvPr/>
        </p:nvSpPr>
        <p:spPr>
          <a:xfrm>
            <a:off x="9381604" y="1851660"/>
            <a:ext cx="2165" cy="1299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3048" y="0"/>
                </a:moveTo>
                <a:lnTo>
                  <a:pt x="0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29" name="object 3629"/>
          <p:cNvSpPr/>
          <p:nvPr/>
        </p:nvSpPr>
        <p:spPr>
          <a:xfrm>
            <a:off x="9380565" y="1852699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1524" y="0"/>
                </a:moveTo>
                <a:lnTo>
                  <a:pt x="0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30" name="object 3630"/>
          <p:cNvSpPr/>
          <p:nvPr/>
        </p:nvSpPr>
        <p:spPr>
          <a:xfrm>
            <a:off x="9379526" y="1853738"/>
            <a:ext cx="1299" cy="2165"/>
          </a:xfrm>
          <a:custGeom>
            <a:avLst/>
            <a:gdLst/>
            <a:ahLst/>
            <a:cxnLst/>
            <a:rect l="l" t="t" r="r" b="b"/>
            <a:pathLst>
              <a:path w="1904" h="3175">
                <a:moveTo>
                  <a:pt x="1524" y="0"/>
                </a:moveTo>
                <a:lnTo>
                  <a:pt x="0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31" name="object 3631"/>
          <p:cNvSpPr/>
          <p:nvPr/>
        </p:nvSpPr>
        <p:spPr>
          <a:xfrm>
            <a:off x="9378488" y="1855817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1524" y="0"/>
                </a:moveTo>
                <a:lnTo>
                  <a:pt x="0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32" name="object 3632"/>
          <p:cNvSpPr/>
          <p:nvPr/>
        </p:nvSpPr>
        <p:spPr>
          <a:xfrm>
            <a:off x="9378488" y="1873481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0" y="0"/>
                </a:moveTo>
                <a:lnTo>
                  <a:pt x="1524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33" name="object 3633"/>
          <p:cNvSpPr/>
          <p:nvPr/>
        </p:nvSpPr>
        <p:spPr>
          <a:xfrm>
            <a:off x="9379528" y="1874520"/>
            <a:ext cx="2165" cy="216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0" y="0"/>
                </a:moveTo>
                <a:lnTo>
                  <a:pt x="3048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34" name="object 3634"/>
          <p:cNvSpPr/>
          <p:nvPr/>
        </p:nvSpPr>
        <p:spPr>
          <a:xfrm>
            <a:off x="9381604" y="1876598"/>
            <a:ext cx="2165" cy="216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0" y="0"/>
                </a:moveTo>
                <a:lnTo>
                  <a:pt x="3048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35" name="object 3635"/>
          <p:cNvSpPr/>
          <p:nvPr/>
        </p:nvSpPr>
        <p:spPr>
          <a:xfrm>
            <a:off x="9383682" y="1878677"/>
            <a:ext cx="3464" cy="1299"/>
          </a:xfrm>
          <a:custGeom>
            <a:avLst/>
            <a:gdLst/>
            <a:ahLst/>
            <a:cxnLst/>
            <a:rect l="l" t="t" r="r" b="b"/>
            <a:pathLst>
              <a:path w="5079" h="1905">
                <a:moveTo>
                  <a:pt x="0" y="0"/>
                </a:moveTo>
                <a:lnTo>
                  <a:pt x="4572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36" name="object 3636"/>
          <p:cNvSpPr/>
          <p:nvPr/>
        </p:nvSpPr>
        <p:spPr>
          <a:xfrm>
            <a:off x="9386799" y="1879715"/>
            <a:ext cx="3464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4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37" name="object 3637"/>
          <p:cNvSpPr/>
          <p:nvPr/>
        </p:nvSpPr>
        <p:spPr>
          <a:xfrm>
            <a:off x="9389918" y="1879715"/>
            <a:ext cx="3464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4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38" name="object 3638"/>
          <p:cNvSpPr/>
          <p:nvPr/>
        </p:nvSpPr>
        <p:spPr>
          <a:xfrm>
            <a:off x="9393034" y="1877637"/>
            <a:ext cx="2165" cy="216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0" y="3048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39" name="object 3639"/>
          <p:cNvSpPr/>
          <p:nvPr/>
        </p:nvSpPr>
        <p:spPr>
          <a:xfrm>
            <a:off x="9395112" y="1876598"/>
            <a:ext cx="3464" cy="1299"/>
          </a:xfrm>
          <a:custGeom>
            <a:avLst/>
            <a:gdLst/>
            <a:ahLst/>
            <a:cxnLst/>
            <a:rect l="l" t="t" r="r" b="b"/>
            <a:pathLst>
              <a:path w="5079" h="1905">
                <a:moveTo>
                  <a:pt x="0" y="1524"/>
                </a:moveTo>
                <a:lnTo>
                  <a:pt x="4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40" name="object 3640"/>
          <p:cNvSpPr/>
          <p:nvPr/>
        </p:nvSpPr>
        <p:spPr>
          <a:xfrm>
            <a:off x="9398230" y="1875559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41" name="object 3641"/>
          <p:cNvSpPr/>
          <p:nvPr/>
        </p:nvSpPr>
        <p:spPr>
          <a:xfrm>
            <a:off x="9398231" y="1873481"/>
            <a:ext cx="1299" cy="2165"/>
          </a:xfrm>
          <a:custGeom>
            <a:avLst/>
            <a:gdLst/>
            <a:ahLst/>
            <a:cxnLst/>
            <a:rect l="l" t="t" r="r" b="b"/>
            <a:pathLst>
              <a:path w="1904" h="3175">
                <a:moveTo>
                  <a:pt x="0" y="3048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42" name="object 3642"/>
          <p:cNvSpPr/>
          <p:nvPr/>
        </p:nvSpPr>
        <p:spPr>
          <a:xfrm>
            <a:off x="9391997" y="1905693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43" name="object 3643"/>
          <p:cNvSpPr/>
          <p:nvPr/>
        </p:nvSpPr>
        <p:spPr>
          <a:xfrm>
            <a:off x="9391995" y="1904654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44" name="object 3644"/>
          <p:cNvSpPr/>
          <p:nvPr/>
        </p:nvSpPr>
        <p:spPr>
          <a:xfrm>
            <a:off x="9393034" y="1906731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45" name="object 3645"/>
          <p:cNvSpPr/>
          <p:nvPr/>
        </p:nvSpPr>
        <p:spPr>
          <a:xfrm>
            <a:off x="9393034" y="1903614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1524" y="152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46" name="object 3646"/>
          <p:cNvSpPr/>
          <p:nvPr/>
        </p:nvSpPr>
        <p:spPr>
          <a:xfrm>
            <a:off x="9384722" y="1905693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47" name="object 3647"/>
          <p:cNvSpPr/>
          <p:nvPr/>
        </p:nvSpPr>
        <p:spPr>
          <a:xfrm>
            <a:off x="9385761" y="190569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48" name="object 3648"/>
          <p:cNvSpPr/>
          <p:nvPr/>
        </p:nvSpPr>
        <p:spPr>
          <a:xfrm>
            <a:off x="9385761" y="1905693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49" name="object 3649"/>
          <p:cNvSpPr/>
          <p:nvPr/>
        </p:nvSpPr>
        <p:spPr>
          <a:xfrm>
            <a:off x="9385761" y="190673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50" name="object 3650"/>
          <p:cNvSpPr/>
          <p:nvPr/>
        </p:nvSpPr>
        <p:spPr>
          <a:xfrm>
            <a:off x="9385761" y="190673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51" name="object 3651"/>
          <p:cNvSpPr/>
          <p:nvPr/>
        </p:nvSpPr>
        <p:spPr>
          <a:xfrm>
            <a:off x="9385761" y="1906731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52" name="object 3652"/>
          <p:cNvSpPr/>
          <p:nvPr/>
        </p:nvSpPr>
        <p:spPr>
          <a:xfrm>
            <a:off x="9385761" y="190777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53" name="object 3653"/>
          <p:cNvSpPr/>
          <p:nvPr/>
        </p:nvSpPr>
        <p:spPr>
          <a:xfrm>
            <a:off x="9385761" y="1907771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54" name="object 3654"/>
          <p:cNvSpPr/>
          <p:nvPr/>
        </p:nvSpPr>
        <p:spPr>
          <a:xfrm>
            <a:off x="9386800" y="190777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55" name="object 3655"/>
          <p:cNvSpPr/>
          <p:nvPr/>
        </p:nvSpPr>
        <p:spPr>
          <a:xfrm>
            <a:off x="9386800" y="1907771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56" name="object 3656"/>
          <p:cNvSpPr/>
          <p:nvPr/>
        </p:nvSpPr>
        <p:spPr>
          <a:xfrm>
            <a:off x="9386800" y="190881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57" name="object 3657"/>
          <p:cNvSpPr/>
          <p:nvPr/>
        </p:nvSpPr>
        <p:spPr>
          <a:xfrm>
            <a:off x="9386800" y="1908810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58" name="object 3658"/>
          <p:cNvSpPr/>
          <p:nvPr/>
        </p:nvSpPr>
        <p:spPr>
          <a:xfrm>
            <a:off x="9387839" y="190881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59" name="object 3659"/>
          <p:cNvSpPr/>
          <p:nvPr/>
        </p:nvSpPr>
        <p:spPr>
          <a:xfrm>
            <a:off x="9387839" y="190881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60" name="object 3660"/>
          <p:cNvSpPr/>
          <p:nvPr/>
        </p:nvSpPr>
        <p:spPr>
          <a:xfrm>
            <a:off x="9387840" y="1908810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61" name="object 3661"/>
          <p:cNvSpPr/>
          <p:nvPr/>
        </p:nvSpPr>
        <p:spPr>
          <a:xfrm>
            <a:off x="9388879" y="190881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62" name="object 3662"/>
          <p:cNvSpPr/>
          <p:nvPr/>
        </p:nvSpPr>
        <p:spPr>
          <a:xfrm>
            <a:off x="9388879" y="190881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63" name="object 3663"/>
          <p:cNvSpPr/>
          <p:nvPr/>
        </p:nvSpPr>
        <p:spPr>
          <a:xfrm>
            <a:off x="9388879" y="1908810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64" name="object 3664"/>
          <p:cNvSpPr/>
          <p:nvPr/>
        </p:nvSpPr>
        <p:spPr>
          <a:xfrm>
            <a:off x="9389918" y="190881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65" name="object 3665"/>
          <p:cNvSpPr/>
          <p:nvPr/>
        </p:nvSpPr>
        <p:spPr>
          <a:xfrm>
            <a:off x="9389918" y="190881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66" name="object 3666"/>
          <p:cNvSpPr/>
          <p:nvPr/>
        </p:nvSpPr>
        <p:spPr>
          <a:xfrm>
            <a:off x="9389918" y="1908810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67" name="object 3667"/>
          <p:cNvSpPr/>
          <p:nvPr/>
        </p:nvSpPr>
        <p:spPr>
          <a:xfrm>
            <a:off x="9390957" y="1907771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68" name="object 3668"/>
          <p:cNvSpPr/>
          <p:nvPr/>
        </p:nvSpPr>
        <p:spPr>
          <a:xfrm>
            <a:off x="9390957" y="190777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69" name="object 3669"/>
          <p:cNvSpPr/>
          <p:nvPr/>
        </p:nvSpPr>
        <p:spPr>
          <a:xfrm>
            <a:off x="9390958" y="1907771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70" name="object 3670"/>
          <p:cNvSpPr/>
          <p:nvPr/>
        </p:nvSpPr>
        <p:spPr>
          <a:xfrm>
            <a:off x="9391996" y="190777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71" name="object 3671"/>
          <p:cNvSpPr/>
          <p:nvPr/>
        </p:nvSpPr>
        <p:spPr>
          <a:xfrm>
            <a:off x="9391996" y="1906731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72" name="object 3672"/>
          <p:cNvSpPr/>
          <p:nvPr/>
        </p:nvSpPr>
        <p:spPr>
          <a:xfrm>
            <a:off x="9391996" y="190673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73" name="object 3673"/>
          <p:cNvSpPr/>
          <p:nvPr/>
        </p:nvSpPr>
        <p:spPr>
          <a:xfrm>
            <a:off x="9391996" y="190673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74" name="object 3674"/>
          <p:cNvSpPr/>
          <p:nvPr/>
        </p:nvSpPr>
        <p:spPr>
          <a:xfrm>
            <a:off x="9391996" y="1905693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75" name="object 3675"/>
          <p:cNvSpPr/>
          <p:nvPr/>
        </p:nvSpPr>
        <p:spPr>
          <a:xfrm>
            <a:off x="9391996" y="190569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76" name="object 3676"/>
          <p:cNvSpPr/>
          <p:nvPr/>
        </p:nvSpPr>
        <p:spPr>
          <a:xfrm>
            <a:off x="9391996" y="190569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77" name="object 3677"/>
          <p:cNvSpPr/>
          <p:nvPr/>
        </p:nvSpPr>
        <p:spPr>
          <a:xfrm>
            <a:off x="9391996" y="190569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78" name="object 3678"/>
          <p:cNvSpPr/>
          <p:nvPr/>
        </p:nvSpPr>
        <p:spPr>
          <a:xfrm>
            <a:off x="9391996" y="1904654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79" name="object 3679"/>
          <p:cNvSpPr/>
          <p:nvPr/>
        </p:nvSpPr>
        <p:spPr>
          <a:xfrm>
            <a:off x="9391996" y="190465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80" name="object 3680"/>
          <p:cNvSpPr/>
          <p:nvPr/>
        </p:nvSpPr>
        <p:spPr>
          <a:xfrm>
            <a:off x="9391996" y="190465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81" name="object 3681"/>
          <p:cNvSpPr/>
          <p:nvPr/>
        </p:nvSpPr>
        <p:spPr>
          <a:xfrm>
            <a:off x="9391996" y="1903614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82" name="object 3682"/>
          <p:cNvSpPr/>
          <p:nvPr/>
        </p:nvSpPr>
        <p:spPr>
          <a:xfrm>
            <a:off x="9391996" y="190361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83" name="object 3683"/>
          <p:cNvSpPr/>
          <p:nvPr/>
        </p:nvSpPr>
        <p:spPr>
          <a:xfrm>
            <a:off x="9391996" y="190361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84" name="object 3684"/>
          <p:cNvSpPr/>
          <p:nvPr/>
        </p:nvSpPr>
        <p:spPr>
          <a:xfrm>
            <a:off x="9391996" y="1902576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85" name="object 3685"/>
          <p:cNvSpPr/>
          <p:nvPr/>
        </p:nvSpPr>
        <p:spPr>
          <a:xfrm>
            <a:off x="9390958" y="1902575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86" name="object 3686"/>
          <p:cNvSpPr/>
          <p:nvPr/>
        </p:nvSpPr>
        <p:spPr>
          <a:xfrm>
            <a:off x="9390957" y="190257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87" name="object 3687"/>
          <p:cNvSpPr/>
          <p:nvPr/>
        </p:nvSpPr>
        <p:spPr>
          <a:xfrm>
            <a:off x="9390957" y="190257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88" name="object 3688"/>
          <p:cNvSpPr/>
          <p:nvPr/>
        </p:nvSpPr>
        <p:spPr>
          <a:xfrm>
            <a:off x="9390957" y="1901537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89" name="object 3689"/>
          <p:cNvSpPr/>
          <p:nvPr/>
        </p:nvSpPr>
        <p:spPr>
          <a:xfrm>
            <a:off x="9389918" y="1901536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90" name="object 3690"/>
          <p:cNvSpPr/>
          <p:nvPr/>
        </p:nvSpPr>
        <p:spPr>
          <a:xfrm>
            <a:off x="9389918" y="190153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91" name="object 3691"/>
          <p:cNvSpPr/>
          <p:nvPr/>
        </p:nvSpPr>
        <p:spPr>
          <a:xfrm>
            <a:off x="9389918" y="190153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92" name="object 3692"/>
          <p:cNvSpPr/>
          <p:nvPr/>
        </p:nvSpPr>
        <p:spPr>
          <a:xfrm>
            <a:off x="9388879" y="1901536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93" name="object 3693"/>
          <p:cNvSpPr/>
          <p:nvPr/>
        </p:nvSpPr>
        <p:spPr>
          <a:xfrm>
            <a:off x="9388879" y="190153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94" name="object 3694"/>
          <p:cNvSpPr/>
          <p:nvPr/>
        </p:nvSpPr>
        <p:spPr>
          <a:xfrm>
            <a:off x="9387840" y="1901536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95" name="object 3695"/>
          <p:cNvSpPr/>
          <p:nvPr/>
        </p:nvSpPr>
        <p:spPr>
          <a:xfrm>
            <a:off x="9387839" y="190153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96" name="object 3696"/>
          <p:cNvSpPr/>
          <p:nvPr/>
        </p:nvSpPr>
        <p:spPr>
          <a:xfrm>
            <a:off x="9387839" y="190153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97" name="object 3697"/>
          <p:cNvSpPr/>
          <p:nvPr/>
        </p:nvSpPr>
        <p:spPr>
          <a:xfrm>
            <a:off x="9386801" y="1901536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98" name="object 3698"/>
          <p:cNvSpPr/>
          <p:nvPr/>
        </p:nvSpPr>
        <p:spPr>
          <a:xfrm>
            <a:off x="9386800" y="1901537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99" name="object 3699"/>
          <p:cNvSpPr/>
          <p:nvPr/>
        </p:nvSpPr>
        <p:spPr>
          <a:xfrm>
            <a:off x="9386800" y="190257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00" name="object 3700"/>
          <p:cNvSpPr/>
          <p:nvPr/>
        </p:nvSpPr>
        <p:spPr>
          <a:xfrm>
            <a:off x="9386800" y="190257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01" name="object 3701"/>
          <p:cNvSpPr/>
          <p:nvPr/>
        </p:nvSpPr>
        <p:spPr>
          <a:xfrm>
            <a:off x="9385761" y="1902575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02" name="object 3702"/>
          <p:cNvSpPr/>
          <p:nvPr/>
        </p:nvSpPr>
        <p:spPr>
          <a:xfrm>
            <a:off x="9385761" y="1902576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03" name="object 3703"/>
          <p:cNvSpPr/>
          <p:nvPr/>
        </p:nvSpPr>
        <p:spPr>
          <a:xfrm>
            <a:off x="9385761" y="190361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04" name="object 3704"/>
          <p:cNvSpPr/>
          <p:nvPr/>
        </p:nvSpPr>
        <p:spPr>
          <a:xfrm>
            <a:off x="9385761" y="190361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05" name="object 3705"/>
          <p:cNvSpPr/>
          <p:nvPr/>
        </p:nvSpPr>
        <p:spPr>
          <a:xfrm>
            <a:off x="9385761" y="1903614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06" name="object 3706"/>
          <p:cNvSpPr/>
          <p:nvPr/>
        </p:nvSpPr>
        <p:spPr>
          <a:xfrm>
            <a:off x="9385761" y="190465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07" name="object 3707"/>
          <p:cNvSpPr/>
          <p:nvPr/>
        </p:nvSpPr>
        <p:spPr>
          <a:xfrm>
            <a:off x="9385761" y="190465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08" name="object 3708"/>
          <p:cNvSpPr/>
          <p:nvPr/>
        </p:nvSpPr>
        <p:spPr>
          <a:xfrm>
            <a:off x="9384722" y="1904654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1524" y="0"/>
                </a:moveTo>
                <a:lnTo>
                  <a:pt x="0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09" name="object 3709"/>
          <p:cNvSpPr/>
          <p:nvPr/>
        </p:nvSpPr>
        <p:spPr>
          <a:xfrm>
            <a:off x="9384722" y="190569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10" name="object 3710"/>
          <p:cNvSpPr/>
          <p:nvPr/>
        </p:nvSpPr>
        <p:spPr>
          <a:xfrm>
            <a:off x="9381604" y="1907771"/>
            <a:ext cx="433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11" name="object 3711"/>
          <p:cNvSpPr/>
          <p:nvPr/>
        </p:nvSpPr>
        <p:spPr>
          <a:xfrm>
            <a:off x="9381604" y="1903614"/>
            <a:ext cx="433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609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12" name="object 3712"/>
          <p:cNvSpPr/>
          <p:nvPr/>
        </p:nvSpPr>
        <p:spPr>
          <a:xfrm>
            <a:off x="9380565" y="1900497"/>
            <a:ext cx="0" cy="216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1524" y="1524"/>
                </a:moveTo>
                <a:lnTo>
                  <a:pt x="1524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13" name="object 3713"/>
          <p:cNvSpPr/>
          <p:nvPr/>
        </p:nvSpPr>
        <p:spPr>
          <a:xfrm>
            <a:off x="9376410" y="1900497"/>
            <a:ext cx="0" cy="216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1524" y="1524"/>
                </a:moveTo>
                <a:lnTo>
                  <a:pt x="1524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14" name="object 3714"/>
          <p:cNvSpPr/>
          <p:nvPr/>
        </p:nvSpPr>
        <p:spPr>
          <a:xfrm>
            <a:off x="9381604" y="1902576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15" name="object 3715"/>
          <p:cNvSpPr/>
          <p:nvPr/>
        </p:nvSpPr>
        <p:spPr>
          <a:xfrm>
            <a:off x="9375370" y="1902576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16" name="object 3716"/>
          <p:cNvSpPr/>
          <p:nvPr/>
        </p:nvSpPr>
        <p:spPr>
          <a:xfrm>
            <a:off x="9381604" y="190777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17" name="object 3717"/>
          <p:cNvSpPr/>
          <p:nvPr/>
        </p:nvSpPr>
        <p:spPr>
          <a:xfrm>
            <a:off x="9375370" y="190777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18" name="object 3718"/>
          <p:cNvSpPr/>
          <p:nvPr/>
        </p:nvSpPr>
        <p:spPr>
          <a:xfrm>
            <a:off x="9380566" y="1906732"/>
            <a:ext cx="0" cy="10391"/>
          </a:xfrm>
          <a:custGeom>
            <a:avLst/>
            <a:gdLst/>
            <a:ahLst/>
            <a:cxnLst/>
            <a:rect l="l" t="t" r="r" b="b"/>
            <a:pathLst>
              <a:path h="15239">
                <a:moveTo>
                  <a:pt x="0" y="0"/>
                </a:moveTo>
                <a:lnTo>
                  <a:pt x="0" y="1524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19" name="object 3719"/>
          <p:cNvSpPr/>
          <p:nvPr/>
        </p:nvSpPr>
        <p:spPr>
          <a:xfrm>
            <a:off x="9375889" y="1903614"/>
            <a:ext cx="0" cy="13855"/>
          </a:xfrm>
          <a:custGeom>
            <a:avLst/>
            <a:gdLst/>
            <a:ahLst/>
            <a:cxnLst/>
            <a:rect l="l" t="t" r="r" b="b"/>
            <a:pathLst>
              <a:path h="20319">
                <a:moveTo>
                  <a:pt x="0" y="0"/>
                </a:moveTo>
                <a:lnTo>
                  <a:pt x="0" y="19811"/>
                </a:lnTo>
              </a:path>
            </a:pathLst>
          </a:custGeom>
          <a:ln w="457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20" name="object 3720"/>
          <p:cNvSpPr/>
          <p:nvPr/>
        </p:nvSpPr>
        <p:spPr>
          <a:xfrm>
            <a:off x="9379526" y="1912966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21" name="object 3721"/>
          <p:cNvSpPr/>
          <p:nvPr/>
        </p:nvSpPr>
        <p:spPr>
          <a:xfrm>
            <a:off x="9378488" y="1912966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22" name="object 3722"/>
          <p:cNvSpPr/>
          <p:nvPr/>
        </p:nvSpPr>
        <p:spPr>
          <a:xfrm>
            <a:off x="9377449" y="1912966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23" name="object 3723"/>
          <p:cNvSpPr/>
          <p:nvPr/>
        </p:nvSpPr>
        <p:spPr>
          <a:xfrm>
            <a:off x="9376410" y="1912966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24" name="object 3724"/>
          <p:cNvSpPr/>
          <p:nvPr/>
        </p:nvSpPr>
        <p:spPr>
          <a:xfrm>
            <a:off x="9376410" y="1912966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25" name="object 3725"/>
          <p:cNvSpPr/>
          <p:nvPr/>
        </p:nvSpPr>
        <p:spPr>
          <a:xfrm>
            <a:off x="9377449" y="1912966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26" name="object 3726"/>
          <p:cNvSpPr/>
          <p:nvPr/>
        </p:nvSpPr>
        <p:spPr>
          <a:xfrm>
            <a:off x="9378488" y="1912966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27" name="object 3727"/>
          <p:cNvSpPr/>
          <p:nvPr/>
        </p:nvSpPr>
        <p:spPr>
          <a:xfrm>
            <a:off x="9379528" y="1912966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28" name="object 3728"/>
          <p:cNvSpPr/>
          <p:nvPr/>
        </p:nvSpPr>
        <p:spPr>
          <a:xfrm>
            <a:off x="9380565" y="191296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29" name="object 3729"/>
          <p:cNvSpPr/>
          <p:nvPr/>
        </p:nvSpPr>
        <p:spPr>
          <a:xfrm>
            <a:off x="9376410" y="191296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30" name="object 3730"/>
          <p:cNvSpPr/>
          <p:nvPr/>
        </p:nvSpPr>
        <p:spPr>
          <a:xfrm>
            <a:off x="9375371" y="1912966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31" name="object 3731"/>
          <p:cNvSpPr/>
          <p:nvPr/>
        </p:nvSpPr>
        <p:spPr>
          <a:xfrm>
            <a:off x="9380565" y="1912966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32" name="object 3732"/>
          <p:cNvSpPr/>
          <p:nvPr/>
        </p:nvSpPr>
        <p:spPr>
          <a:xfrm>
            <a:off x="9382643" y="1914005"/>
            <a:ext cx="0" cy="216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1524" y="1524"/>
                </a:moveTo>
                <a:lnTo>
                  <a:pt x="1524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33" name="object 3733"/>
          <p:cNvSpPr/>
          <p:nvPr/>
        </p:nvSpPr>
        <p:spPr>
          <a:xfrm>
            <a:off x="9374331" y="1914005"/>
            <a:ext cx="0" cy="216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1524" y="1524"/>
                </a:moveTo>
                <a:lnTo>
                  <a:pt x="1524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34" name="object 3734"/>
          <p:cNvSpPr/>
          <p:nvPr/>
        </p:nvSpPr>
        <p:spPr>
          <a:xfrm>
            <a:off x="9391996" y="190569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35" name="object 3735"/>
          <p:cNvSpPr/>
          <p:nvPr/>
        </p:nvSpPr>
        <p:spPr>
          <a:xfrm>
            <a:off x="9391996" y="190569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36" name="object 3736"/>
          <p:cNvSpPr/>
          <p:nvPr/>
        </p:nvSpPr>
        <p:spPr>
          <a:xfrm>
            <a:off x="9391996" y="190569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37" name="object 3737"/>
          <p:cNvSpPr/>
          <p:nvPr/>
        </p:nvSpPr>
        <p:spPr>
          <a:xfrm>
            <a:off x="9391996" y="1904654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38" name="object 3738"/>
          <p:cNvSpPr/>
          <p:nvPr/>
        </p:nvSpPr>
        <p:spPr>
          <a:xfrm>
            <a:off x="9391996" y="190465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39" name="object 3739"/>
          <p:cNvSpPr/>
          <p:nvPr/>
        </p:nvSpPr>
        <p:spPr>
          <a:xfrm>
            <a:off x="9391996" y="190465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40" name="object 3740"/>
          <p:cNvSpPr/>
          <p:nvPr/>
        </p:nvSpPr>
        <p:spPr>
          <a:xfrm>
            <a:off x="9391996" y="190569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41" name="object 3741"/>
          <p:cNvSpPr/>
          <p:nvPr/>
        </p:nvSpPr>
        <p:spPr>
          <a:xfrm>
            <a:off x="9391996" y="190569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42" name="object 3742"/>
          <p:cNvSpPr/>
          <p:nvPr/>
        </p:nvSpPr>
        <p:spPr>
          <a:xfrm>
            <a:off x="9391996" y="190569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43" name="object 3743"/>
          <p:cNvSpPr/>
          <p:nvPr/>
        </p:nvSpPr>
        <p:spPr>
          <a:xfrm>
            <a:off x="9391996" y="190569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44" name="object 3744"/>
          <p:cNvSpPr/>
          <p:nvPr/>
        </p:nvSpPr>
        <p:spPr>
          <a:xfrm>
            <a:off x="9391996" y="190569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45" name="object 3745"/>
          <p:cNvSpPr/>
          <p:nvPr/>
        </p:nvSpPr>
        <p:spPr>
          <a:xfrm>
            <a:off x="9391996" y="190569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46" name="object 3746"/>
          <p:cNvSpPr/>
          <p:nvPr/>
        </p:nvSpPr>
        <p:spPr>
          <a:xfrm>
            <a:off x="9391996" y="190569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47" name="object 3747"/>
          <p:cNvSpPr/>
          <p:nvPr/>
        </p:nvSpPr>
        <p:spPr>
          <a:xfrm>
            <a:off x="9391996" y="190569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48" name="object 3748"/>
          <p:cNvSpPr/>
          <p:nvPr/>
        </p:nvSpPr>
        <p:spPr>
          <a:xfrm>
            <a:off x="9391996" y="190465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49" name="object 3749"/>
          <p:cNvSpPr/>
          <p:nvPr/>
        </p:nvSpPr>
        <p:spPr>
          <a:xfrm>
            <a:off x="9391996" y="190465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50" name="object 3750"/>
          <p:cNvSpPr/>
          <p:nvPr/>
        </p:nvSpPr>
        <p:spPr>
          <a:xfrm>
            <a:off x="9391996" y="1904654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51" name="object 3751"/>
          <p:cNvSpPr/>
          <p:nvPr/>
        </p:nvSpPr>
        <p:spPr>
          <a:xfrm>
            <a:off x="9391996" y="190465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52" name="object 3752"/>
          <p:cNvSpPr/>
          <p:nvPr/>
        </p:nvSpPr>
        <p:spPr>
          <a:xfrm>
            <a:off x="9391996" y="190465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53" name="object 3753"/>
          <p:cNvSpPr/>
          <p:nvPr/>
        </p:nvSpPr>
        <p:spPr>
          <a:xfrm>
            <a:off x="9391996" y="190465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54" name="object 3754"/>
          <p:cNvSpPr/>
          <p:nvPr/>
        </p:nvSpPr>
        <p:spPr>
          <a:xfrm>
            <a:off x="9391996" y="190465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55" name="object 3755"/>
          <p:cNvSpPr/>
          <p:nvPr/>
        </p:nvSpPr>
        <p:spPr>
          <a:xfrm>
            <a:off x="9391996" y="1904654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56" name="object 3756"/>
          <p:cNvSpPr/>
          <p:nvPr/>
        </p:nvSpPr>
        <p:spPr>
          <a:xfrm>
            <a:off x="9393034" y="190569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57" name="object 3757"/>
          <p:cNvSpPr/>
          <p:nvPr/>
        </p:nvSpPr>
        <p:spPr>
          <a:xfrm>
            <a:off x="9393034" y="190569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58" name="object 3758"/>
          <p:cNvSpPr/>
          <p:nvPr/>
        </p:nvSpPr>
        <p:spPr>
          <a:xfrm>
            <a:off x="9393034" y="1904654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59" name="object 3759"/>
          <p:cNvSpPr/>
          <p:nvPr/>
        </p:nvSpPr>
        <p:spPr>
          <a:xfrm>
            <a:off x="9393034" y="1904654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60" name="object 3760"/>
          <p:cNvSpPr/>
          <p:nvPr/>
        </p:nvSpPr>
        <p:spPr>
          <a:xfrm>
            <a:off x="9393034" y="190569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61" name="object 3761"/>
          <p:cNvSpPr/>
          <p:nvPr/>
        </p:nvSpPr>
        <p:spPr>
          <a:xfrm>
            <a:off x="9393034" y="1905693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62" name="object 3762"/>
          <p:cNvSpPr/>
          <p:nvPr/>
        </p:nvSpPr>
        <p:spPr>
          <a:xfrm>
            <a:off x="9393034" y="1905693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63" name="object 3763"/>
          <p:cNvSpPr/>
          <p:nvPr/>
        </p:nvSpPr>
        <p:spPr>
          <a:xfrm>
            <a:off x="9393034" y="190569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64" name="object 3764"/>
          <p:cNvSpPr/>
          <p:nvPr/>
        </p:nvSpPr>
        <p:spPr>
          <a:xfrm>
            <a:off x="9393034" y="1904654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65" name="object 3765"/>
          <p:cNvSpPr/>
          <p:nvPr/>
        </p:nvSpPr>
        <p:spPr>
          <a:xfrm>
            <a:off x="9393034" y="1903614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66" name="object 3766"/>
          <p:cNvSpPr/>
          <p:nvPr/>
        </p:nvSpPr>
        <p:spPr>
          <a:xfrm>
            <a:off x="9393034" y="1903614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67" name="object 3767"/>
          <p:cNvSpPr/>
          <p:nvPr/>
        </p:nvSpPr>
        <p:spPr>
          <a:xfrm>
            <a:off x="9393034" y="1904654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68" name="object 3768"/>
          <p:cNvSpPr/>
          <p:nvPr/>
        </p:nvSpPr>
        <p:spPr>
          <a:xfrm>
            <a:off x="9394073" y="190569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69" name="object 3769"/>
          <p:cNvSpPr/>
          <p:nvPr/>
        </p:nvSpPr>
        <p:spPr>
          <a:xfrm>
            <a:off x="9394073" y="1905693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70" name="object 3770"/>
          <p:cNvSpPr/>
          <p:nvPr/>
        </p:nvSpPr>
        <p:spPr>
          <a:xfrm>
            <a:off x="9394073" y="1905693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71" name="object 3771"/>
          <p:cNvSpPr/>
          <p:nvPr/>
        </p:nvSpPr>
        <p:spPr>
          <a:xfrm>
            <a:off x="9394073" y="190569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72" name="object 3772"/>
          <p:cNvSpPr/>
          <p:nvPr/>
        </p:nvSpPr>
        <p:spPr>
          <a:xfrm>
            <a:off x="9394073" y="1904654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73" name="object 3773"/>
          <p:cNvSpPr/>
          <p:nvPr/>
        </p:nvSpPr>
        <p:spPr>
          <a:xfrm>
            <a:off x="9394073" y="190465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74" name="object 3774"/>
          <p:cNvSpPr/>
          <p:nvPr/>
        </p:nvSpPr>
        <p:spPr>
          <a:xfrm>
            <a:off x="9394073" y="190465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75" name="object 3775"/>
          <p:cNvSpPr/>
          <p:nvPr/>
        </p:nvSpPr>
        <p:spPr>
          <a:xfrm>
            <a:off x="9394073" y="1904654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76" name="object 3776"/>
          <p:cNvSpPr/>
          <p:nvPr/>
        </p:nvSpPr>
        <p:spPr>
          <a:xfrm>
            <a:off x="9391995" y="1905693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1524" y="0"/>
                </a:moveTo>
                <a:lnTo>
                  <a:pt x="0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77" name="object 3777"/>
          <p:cNvSpPr/>
          <p:nvPr/>
        </p:nvSpPr>
        <p:spPr>
          <a:xfrm>
            <a:off x="9390958" y="1906731"/>
            <a:ext cx="1299" cy="2165"/>
          </a:xfrm>
          <a:custGeom>
            <a:avLst/>
            <a:gdLst/>
            <a:ahLst/>
            <a:cxnLst/>
            <a:rect l="l" t="t" r="r" b="b"/>
            <a:pathLst>
              <a:path w="1904" h="3175">
                <a:moveTo>
                  <a:pt x="1524" y="0"/>
                </a:moveTo>
                <a:lnTo>
                  <a:pt x="0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78" name="object 3778"/>
          <p:cNvSpPr/>
          <p:nvPr/>
        </p:nvSpPr>
        <p:spPr>
          <a:xfrm>
            <a:off x="9388879" y="1908810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30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79" name="object 3779"/>
          <p:cNvSpPr/>
          <p:nvPr/>
        </p:nvSpPr>
        <p:spPr>
          <a:xfrm>
            <a:off x="9386800" y="1908810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30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80" name="object 3780"/>
          <p:cNvSpPr/>
          <p:nvPr/>
        </p:nvSpPr>
        <p:spPr>
          <a:xfrm>
            <a:off x="9385761" y="1906731"/>
            <a:ext cx="1299" cy="2165"/>
          </a:xfrm>
          <a:custGeom>
            <a:avLst/>
            <a:gdLst/>
            <a:ahLst/>
            <a:cxnLst/>
            <a:rect l="l" t="t" r="r" b="b"/>
            <a:pathLst>
              <a:path w="1904" h="3175">
                <a:moveTo>
                  <a:pt x="1524" y="304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81" name="object 3781"/>
          <p:cNvSpPr/>
          <p:nvPr/>
        </p:nvSpPr>
        <p:spPr>
          <a:xfrm>
            <a:off x="9385761" y="1901537"/>
            <a:ext cx="1299" cy="2165"/>
          </a:xfrm>
          <a:custGeom>
            <a:avLst/>
            <a:gdLst/>
            <a:ahLst/>
            <a:cxnLst/>
            <a:rect l="l" t="t" r="r" b="b"/>
            <a:pathLst>
              <a:path w="1904" h="3175">
                <a:moveTo>
                  <a:pt x="0" y="3048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82" name="object 3782"/>
          <p:cNvSpPr/>
          <p:nvPr/>
        </p:nvSpPr>
        <p:spPr>
          <a:xfrm>
            <a:off x="9386800" y="1901536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83" name="object 3783"/>
          <p:cNvSpPr/>
          <p:nvPr/>
        </p:nvSpPr>
        <p:spPr>
          <a:xfrm>
            <a:off x="9388879" y="1901536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84" name="object 3784"/>
          <p:cNvSpPr/>
          <p:nvPr/>
        </p:nvSpPr>
        <p:spPr>
          <a:xfrm>
            <a:off x="9390958" y="1901537"/>
            <a:ext cx="1299" cy="2165"/>
          </a:xfrm>
          <a:custGeom>
            <a:avLst/>
            <a:gdLst/>
            <a:ahLst/>
            <a:cxnLst/>
            <a:rect l="l" t="t" r="r" b="b"/>
            <a:pathLst>
              <a:path w="1904" h="3175">
                <a:moveTo>
                  <a:pt x="0" y="0"/>
                </a:moveTo>
                <a:lnTo>
                  <a:pt x="1524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85" name="object 3785"/>
          <p:cNvSpPr/>
          <p:nvPr/>
        </p:nvSpPr>
        <p:spPr>
          <a:xfrm>
            <a:off x="9391997" y="1903614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0" y="0"/>
                </a:moveTo>
                <a:lnTo>
                  <a:pt x="1524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86" name="object 3786"/>
          <p:cNvSpPr/>
          <p:nvPr/>
        </p:nvSpPr>
        <p:spPr>
          <a:xfrm>
            <a:off x="9391996" y="1905693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87" name="object 3787"/>
          <p:cNvSpPr/>
          <p:nvPr/>
        </p:nvSpPr>
        <p:spPr>
          <a:xfrm>
            <a:off x="9390958" y="1906731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1524" y="0"/>
                </a:moveTo>
                <a:lnTo>
                  <a:pt x="0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88" name="object 3788"/>
          <p:cNvSpPr/>
          <p:nvPr/>
        </p:nvSpPr>
        <p:spPr>
          <a:xfrm>
            <a:off x="9388879" y="1907771"/>
            <a:ext cx="2165" cy="1299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3048" y="0"/>
                </a:moveTo>
                <a:lnTo>
                  <a:pt x="0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89" name="object 3789"/>
          <p:cNvSpPr/>
          <p:nvPr/>
        </p:nvSpPr>
        <p:spPr>
          <a:xfrm>
            <a:off x="9386800" y="1907771"/>
            <a:ext cx="2165" cy="1299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3048" y="152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90" name="object 3790"/>
          <p:cNvSpPr/>
          <p:nvPr/>
        </p:nvSpPr>
        <p:spPr>
          <a:xfrm>
            <a:off x="9385761" y="1906731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1524" y="152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91" name="object 3791"/>
          <p:cNvSpPr/>
          <p:nvPr/>
        </p:nvSpPr>
        <p:spPr>
          <a:xfrm>
            <a:off x="9385761" y="1905693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92" name="object 3792"/>
          <p:cNvSpPr/>
          <p:nvPr/>
        </p:nvSpPr>
        <p:spPr>
          <a:xfrm>
            <a:off x="9385761" y="1903614"/>
            <a:ext cx="0" cy="216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1524" y="1524"/>
                </a:moveTo>
                <a:lnTo>
                  <a:pt x="1524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93" name="object 3793"/>
          <p:cNvSpPr/>
          <p:nvPr/>
        </p:nvSpPr>
        <p:spPr>
          <a:xfrm>
            <a:off x="9385761" y="1902576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0" y="1524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94" name="object 3794"/>
          <p:cNvSpPr/>
          <p:nvPr/>
        </p:nvSpPr>
        <p:spPr>
          <a:xfrm>
            <a:off x="9386800" y="1901537"/>
            <a:ext cx="2165" cy="1299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0" y="1524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95" name="object 3795"/>
          <p:cNvSpPr/>
          <p:nvPr/>
        </p:nvSpPr>
        <p:spPr>
          <a:xfrm>
            <a:off x="9388879" y="1901537"/>
            <a:ext cx="2165" cy="1299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0" y="0"/>
                </a:moveTo>
                <a:lnTo>
                  <a:pt x="3048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96" name="object 3796"/>
          <p:cNvSpPr/>
          <p:nvPr/>
        </p:nvSpPr>
        <p:spPr>
          <a:xfrm>
            <a:off x="9390958" y="1902576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0" y="0"/>
                </a:moveTo>
                <a:lnTo>
                  <a:pt x="1524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97" name="object 3797"/>
          <p:cNvSpPr/>
          <p:nvPr/>
        </p:nvSpPr>
        <p:spPr>
          <a:xfrm>
            <a:off x="9391996" y="1903614"/>
            <a:ext cx="0" cy="216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1524" y="1524"/>
                </a:moveTo>
                <a:lnTo>
                  <a:pt x="1524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98" name="object 3798"/>
          <p:cNvSpPr/>
          <p:nvPr/>
        </p:nvSpPr>
        <p:spPr>
          <a:xfrm>
            <a:off x="9387840" y="1907771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30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99" name="object 3799"/>
          <p:cNvSpPr/>
          <p:nvPr/>
        </p:nvSpPr>
        <p:spPr>
          <a:xfrm>
            <a:off x="9385761" y="190673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800" name="object 3800"/>
          <p:cNvSpPr/>
          <p:nvPr/>
        </p:nvSpPr>
        <p:spPr>
          <a:xfrm>
            <a:off x="9385761" y="1906731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801" name="object 3801"/>
          <p:cNvSpPr/>
          <p:nvPr/>
        </p:nvSpPr>
        <p:spPr>
          <a:xfrm>
            <a:off x="9385761" y="190777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802" name="object 3802"/>
          <p:cNvSpPr/>
          <p:nvPr/>
        </p:nvSpPr>
        <p:spPr>
          <a:xfrm>
            <a:off x="9385761" y="190777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803" name="object 3803"/>
          <p:cNvSpPr/>
          <p:nvPr/>
        </p:nvSpPr>
        <p:spPr>
          <a:xfrm>
            <a:off x="9385761" y="190777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804" name="object 3804"/>
          <p:cNvSpPr/>
          <p:nvPr/>
        </p:nvSpPr>
        <p:spPr>
          <a:xfrm>
            <a:off x="9385761" y="1906731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805" name="object 3805"/>
          <p:cNvSpPr/>
          <p:nvPr/>
        </p:nvSpPr>
        <p:spPr>
          <a:xfrm>
            <a:off x="9385761" y="190673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806" name="object 3806"/>
          <p:cNvSpPr/>
          <p:nvPr/>
        </p:nvSpPr>
        <p:spPr>
          <a:xfrm>
            <a:off x="9385761" y="190673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807" name="object 3807"/>
          <p:cNvSpPr/>
          <p:nvPr/>
        </p:nvSpPr>
        <p:spPr>
          <a:xfrm>
            <a:off x="9385761" y="1905693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808" name="object 3808"/>
          <p:cNvSpPr/>
          <p:nvPr/>
        </p:nvSpPr>
        <p:spPr>
          <a:xfrm>
            <a:off x="9385761" y="190569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809" name="object 3809"/>
          <p:cNvSpPr/>
          <p:nvPr/>
        </p:nvSpPr>
        <p:spPr>
          <a:xfrm>
            <a:off x="9385761" y="190569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810" name="object 3810"/>
          <p:cNvSpPr/>
          <p:nvPr/>
        </p:nvSpPr>
        <p:spPr>
          <a:xfrm>
            <a:off x="9387840" y="1902575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811" name="object 3811"/>
          <p:cNvSpPr/>
          <p:nvPr/>
        </p:nvSpPr>
        <p:spPr>
          <a:xfrm>
            <a:off x="9385761" y="1904654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812" name="object 3812"/>
          <p:cNvSpPr/>
          <p:nvPr/>
        </p:nvSpPr>
        <p:spPr>
          <a:xfrm>
            <a:off x="9385761" y="190465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813" name="object 3813"/>
          <p:cNvSpPr/>
          <p:nvPr/>
        </p:nvSpPr>
        <p:spPr>
          <a:xfrm>
            <a:off x="9385761" y="1903614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814" name="object 3814"/>
          <p:cNvSpPr/>
          <p:nvPr/>
        </p:nvSpPr>
        <p:spPr>
          <a:xfrm>
            <a:off x="9385761" y="190361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815" name="object 3815"/>
          <p:cNvSpPr/>
          <p:nvPr/>
        </p:nvSpPr>
        <p:spPr>
          <a:xfrm>
            <a:off x="9385761" y="190361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816" name="object 3816"/>
          <p:cNvSpPr/>
          <p:nvPr/>
        </p:nvSpPr>
        <p:spPr>
          <a:xfrm>
            <a:off x="9385761" y="190361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817" name="object 3817"/>
          <p:cNvSpPr/>
          <p:nvPr/>
        </p:nvSpPr>
        <p:spPr>
          <a:xfrm>
            <a:off x="9385761" y="190361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818" name="object 3818"/>
          <p:cNvSpPr/>
          <p:nvPr/>
        </p:nvSpPr>
        <p:spPr>
          <a:xfrm>
            <a:off x="9385761" y="190361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819" name="object 3819"/>
          <p:cNvSpPr/>
          <p:nvPr/>
        </p:nvSpPr>
        <p:spPr>
          <a:xfrm>
            <a:off x="9385761" y="190361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820" name="object 3820"/>
          <p:cNvSpPr/>
          <p:nvPr/>
        </p:nvSpPr>
        <p:spPr>
          <a:xfrm>
            <a:off x="9385761" y="190361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821" name="object 3821"/>
          <p:cNvSpPr/>
          <p:nvPr/>
        </p:nvSpPr>
        <p:spPr>
          <a:xfrm>
            <a:off x="9385761" y="190361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822" name="object 3822"/>
          <p:cNvSpPr/>
          <p:nvPr/>
        </p:nvSpPr>
        <p:spPr>
          <a:xfrm>
            <a:off x="9391996" y="190569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823" name="object 3823"/>
          <p:cNvSpPr/>
          <p:nvPr/>
        </p:nvSpPr>
        <p:spPr>
          <a:xfrm>
            <a:off x="9391996" y="1905693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824" name="object 3824"/>
          <p:cNvSpPr/>
          <p:nvPr/>
        </p:nvSpPr>
        <p:spPr>
          <a:xfrm>
            <a:off x="9390958" y="1906731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825" name="object 3825"/>
          <p:cNvSpPr/>
          <p:nvPr/>
        </p:nvSpPr>
        <p:spPr>
          <a:xfrm>
            <a:off x="9390957" y="1906731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826" name="object 3826"/>
          <p:cNvSpPr/>
          <p:nvPr/>
        </p:nvSpPr>
        <p:spPr>
          <a:xfrm>
            <a:off x="9389918" y="1907771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827" name="object 3827"/>
          <p:cNvSpPr/>
          <p:nvPr/>
        </p:nvSpPr>
        <p:spPr>
          <a:xfrm>
            <a:off x="9389918" y="190777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828" name="object 3828"/>
          <p:cNvSpPr/>
          <p:nvPr/>
        </p:nvSpPr>
        <p:spPr>
          <a:xfrm>
            <a:off x="9388879" y="1907771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829" name="object 3829"/>
          <p:cNvSpPr/>
          <p:nvPr/>
        </p:nvSpPr>
        <p:spPr>
          <a:xfrm>
            <a:off x="9387840" y="1907771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830" name="object 3830"/>
          <p:cNvSpPr/>
          <p:nvPr/>
        </p:nvSpPr>
        <p:spPr>
          <a:xfrm>
            <a:off x="9387839" y="190777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831" name="object 3831"/>
          <p:cNvSpPr/>
          <p:nvPr/>
        </p:nvSpPr>
        <p:spPr>
          <a:xfrm>
            <a:off x="9386801" y="1907771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832" name="object 3832"/>
          <p:cNvSpPr/>
          <p:nvPr/>
        </p:nvSpPr>
        <p:spPr>
          <a:xfrm>
            <a:off x="9386800" y="1906731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833" name="object 3833"/>
          <p:cNvSpPr/>
          <p:nvPr/>
        </p:nvSpPr>
        <p:spPr>
          <a:xfrm>
            <a:off x="9385761" y="1906731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834" name="object 3834"/>
          <p:cNvSpPr/>
          <p:nvPr/>
        </p:nvSpPr>
        <p:spPr>
          <a:xfrm>
            <a:off x="9385761" y="1905693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835" name="object 3835"/>
          <p:cNvSpPr/>
          <p:nvPr/>
        </p:nvSpPr>
        <p:spPr>
          <a:xfrm>
            <a:off x="9385761" y="190569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836" name="object 3836"/>
          <p:cNvSpPr/>
          <p:nvPr/>
        </p:nvSpPr>
        <p:spPr>
          <a:xfrm>
            <a:off x="9384722" y="1905693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837" name="object 3837"/>
          <p:cNvSpPr/>
          <p:nvPr/>
        </p:nvSpPr>
        <p:spPr>
          <a:xfrm>
            <a:off x="9385761" y="190569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838" name="object 3838"/>
          <p:cNvSpPr/>
          <p:nvPr/>
        </p:nvSpPr>
        <p:spPr>
          <a:xfrm>
            <a:off x="9385761" y="1905693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839" name="object 3839"/>
          <p:cNvSpPr/>
          <p:nvPr/>
        </p:nvSpPr>
        <p:spPr>
          <a:xfrm>
            <a:off x="9385761" y="190673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840" name="object 3840"/>
          <p:cNvSpPr/>
          <p:nvPr/>
        </p:nvSpPr>
        <p:spPr>
          <a:xfrm>
            <a:off x="9385761" y="190361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841" name="object 3841"/>
          <p:cNvSpPr/>
          <p:nvPr/>
        </p:nvSpPr>
        <p:spPr>
          <a:xfrm>
            <a:off x="9385761" y="1903614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842" name="object 3842"/>
          <p:cNvSpPr/>
          <p:nvPr/>
        </p:nvSpPr>
        <p:spPr>
          <a:xfrm>
            <a:off x="9385761" y="190465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843" name="object 3843"/>
          <p:cNvSpPr/>
          <p:nvPr/>
        </p:nvSpPr>
        <p:spPr>
          <a:xfrm>
            <a:off x="9384722" y="1904654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1524" y="0"/>
                </a:moveTo>
                <a:lnTo>
                  <a:pt x="0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844" name="object 3844"/>
          <p:cNvSpPr/>
          <p:nvPr/>
        </p:nvSpPr>
        <p:spPr>
          <a:xfrm>
            <a:off x="9385761" y="1904654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845" name="object 3845"/>
          <p:cNvSpPr/>
          <p:nvPr/>
        </p:nvSpPr>
        <p:spPr>
          <a:xfrm>
            <a:off x="9385761" y="1903614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846" name="object 3846"/>
          <p:cNvSpPr/>
          <p:nvPr/>
        </p:nvSpPr>
        <p:spPr>
          <a:xfrm>
            <a:off x="9385761" y="1903614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847" name="object 3847"/>
          <p:cNvSpPr/>
          <p:nvPr/>
        </p:nvSpPr>
        <p:spPr>
          <a:xfrm>
            <a:off x="9386800" y="1902576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848" name="object 3848"/>
          <p:cNvSpPr/>
          <p:nvPr/>
        </p:nvSpPr>
        <p:spPr>
          <a:xfrm>
            <a:off x="9386800" y="190257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849" name="object 3849"/>
          <p:cNvSpPr/>
          <p:nvPr/>
        </p:nvSpPr>
        <p:spPr>
          <a:xfrm>
            <a:off x="9386800" y="190257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850" name="object 3850"/>
          <p:cNvSpPr/>
          <p:nvPr/>
        </p:nvSpPr>
        <p:spPr>
          <a:xfrm>
            <a:off x="9386800" y="1902575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851" name="object 3851"/>
          <p:cNvSpPr/>
          <p:nvPr/>
        </p:nvSpPr>
        <p:spPr>
          <a:xfrm>
            <a:off x="9387839" y="1901537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852" name="object 3852"/>
          <p:cNvSpPr/>
          <p:nvPr/>
        </p:nvSpPr>
        <p:spPr>
          <a:xfrm>
            <a:off x="9387840" y="1901536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853" name="object 3853"/>
          <p:cNvSpPr/>
          <p:nvPr/>
        </p:nvSpPr>
        <p:spPr>
          <a:xfrm>
            <a:off x="9388879" y="1901536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854" name="object 3854"/>
          <p:cNvSpPr/>
          <p:nvPr/>
        </p:nvSpPr>
        <p:spPr>
          <a:xfrm>
            <a:off x="9389918" y="1901537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855" name="object 3855"/>
          <p:cNvSpPr/>
          <p:nvPr/>
        </p:nvSpPr>
        <p:spPr>
          <a:xfrm>
            <a:off x="9389918" y="1902575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856" name="object 3856"/>
          <p:cNvSpPr/>
          <p:nvPr/>
        </p:nvSpPr>
        <p:spPr>
          <a:xfrm>
            <a:off x="9390957" y="190257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857" name="object 3857"/>
          <p:cNvSpPr/>
          <p:nvPr/>
        </p:nvSpPr>
        <p:spPr>
          <a:xfrm>
            <a:off x="9390957" y="190257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858" name="object 3858"/>
          <p:cNvSpPr/>
          <p:nvPr/>
        </p:nvSpPr>
        <p:spPr>
          <a:xfrm>
            <a:off x="9390957" y="1902576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859" name="object 3859"/>
          <p:cNvSpPr/>
          <p:nvPr/>
        </p:nvSpPr>
        <p:spPr>
          <a:xfrm>
            <a:off x="9390958" y="1903614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860" name="object 3860"/>
          <p:cNvSpPr/>
          <p:nvPr/>
        </p:nvSpPr>
        <p:spPr>
          <a:xfrm>
            <a:off x="9391996" y="1903614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861" name="object 3861"/>
          <p:cNvSpPr/>
          <p:nvPr/>
        </p:nvSpPr>
        <p:spPr>
          <a:xfrm>
            <a:off x="9391996" y="1904654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862" name="object 3862"/>
          <p:cNvSpPr/>
          <p:nvPr/>
        </p:nvSpPr>
        <p:spPr>
          <a:xfrm>
            <a:off x="9380565" y="190569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863" name="object 3863"/>
          <p:cNvSpPr/>
          <p:nvPr/>
        </p:nvSpPr>
        <p:spPr>
          <a:xfrm>
            <a:off x="9380565" y="190569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864" name="object 3864"/>
          <p:cNvSpPr/>
          <p:nvPr/>
        </p:nvSpPr>
        <p:spPr>
          <a:xfrm>
            <a:off x="9380565" y="1905693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865" name="object 3865"/>
          <p:cNvSpPr/>
          <p:nvPr/>
        </p:nvSpPr>
        <p:spPr>
          <a:xfrm>
            <a:off x="9380565" y="1906731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866" name="object 3866"/>
          <p:cNvSpPr/>
          <p:nvPr/>
        </p:nvSpPr>
        <p:spPr>
          <a:xfrm>
            <a:off x="9381604" y="190673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867" name="object 3867"/>
          <p:cNvSpPr/>
          <p:nvPr/>
        </p:nvSpPr>
        <p:spPr>
          <a:xfrm>
            <a:off x="9381604" y="190777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868" name="object 3868"/>
          <p:cNvSpPr/>
          <p:nvPr/>
        </p:nvSpPr>
        <p:spPr>
          <a:xfrm>
            <a:off x="9381604" y="190777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869" name="object 3869"/>
          <p:cNvSpPr/>
          <p:nvPr/>
        </p:nvSpPr>
        <p:spPr>
          <a:xfrm>
            <a:off x="9381604" y="190777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870" name="object 3870"/>
          <p:cNvSpPr/>
          <p:nvPr/>
        </p:nvSpPr>
        <p:spPr>
          <a:xfrm>
            <a:off x="9381604" y="190777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871" name="object 3871"/>
          <p:cNvSpPr/>
          <p:nvPr/>
        </p:nvSpPr>
        <p:spPr>
          <a:xfrm>
            <a:off x="9381604" y="1906731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872" name="object 3872"/>
          <p:cNvSpPr/>
          <p:nvPr/>
        </p:nvSpPr>
        <p:spPr>
          <a:xfrm>
            <a:off x="9381604" y="190361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873" name="object 3873"/>
          <p:cNvSpPr/>
          <p:nvPr/>
        </p:nvSpPr>
        <p:spPr>
          <a:xfrm>
            <a:off x="9381604" y="190361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874" name="object 3874"/>
          <p:cNvSpPr/>
          <p:nvPr/>
        </p:nvSpPr>
        <p:spPr>
          <a:xfrm>
            <a:off x="9381604" y="190361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875" name="object 3875"/>
          <p:cNvSpPr/>
          <p:nvPr/>
        </p:nvSpPr>
        <p:spPr>
          <a:xfrm>
            <a:off x="9381604" y="190361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876" name="object 3876"/>
          <p:cNvSpPr/>
          <p:nvPr/>
        </p:nvSpPr>
        <p:spPr>
          <a:xfrm>
            <a:off x="9381604" y="190361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877" name="object 3877"/>
          <p:cNvSpPr/>
          <p:nvPr/>
        </p:nvSpPr>
        <p:spPr>
          <a:xfrm>
            <a:off x="9381604" y="190361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878" name="object 3878"/>
          <p:cNvSpPr/>
          <p:nvPr/>
        </p:nvSpPr>
        <p:spPr>
          <a:xfrm>
            <a:off x="9381604" y="190361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879" name="object 3879"/>
          <p:cNvSpPr/>
          <p:nvPr/>
        </p:nvSpPr>
        <p:spPr>
          <a:xfrm>
            <a:off x="9380565" y="1903614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880" name="object 3880"/>
          <p:cNvSpPr/>
          <p:nvPr/>
        </p:nvSpPr>
        <p:spPr>
          <a:xfrm>
            <a:off x="9380565" y="1903614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881" name="object 3881"/>
          <p:cNvSpPr/>
          <p:nvPr/>
        </p:nvSpPr>
        <p:spPr>
          <a:xfrm>
            <a:off x="9380565" y="190465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882" name="object 3882"/>
          <p:cNvSpPr/>
          <p:nvPr/>
        </p:nvSpPr>
        <p:spPr>
          <a:xfrm>
            <a:off x="9380565" y="1904654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883" name="object 3883"/>
          <p:cNvSpPr/>
          <p:nvPr/>
        </p:nvSpPr>
        <p:spPr>
          <a:xfrm>
            <a:off x="9379526" y="1900497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884" name="object 3884"/>
          <p:cNvSpPr/>
          <p:nvPr/>
        </p:nvSpPr>
        <p:spPr>
          <a:xfrm>
            <a:off x="9378488" y="1900497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885" name="object 3885"/>
          <p:cNvSpPr/>
          <p:nvPr/>
        </p:nvSpPr>
        <p:spPr>
          <a:xfrm>
            <a:off x="9377449" y="1900497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886" name="object 3886"/>
          <p:cNvSpPr/>
          <p:nvPr/>
        </p:nvSpPr>
        <p:spPr>
          <a:xfrm>
            <a:off x="9376410" y="1900497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887" name="object 3887"/>
          <p:cNvSpPr/>
          <p:nvPr/>
        </p:nvSpPr>
        <p:spPr>
          <a:xfrm>
            <a:off x="9376410" y="1900497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888" name="object 3888"/>
          <p:cNvSpPr/>
          <p:nvPr/>
        </p:nvSpPr>
        <p:spPr>
          <a:xfrm>
            <a:off x="9377449" y="1900497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889" name="object 3889"/>
          <p:cNvSpPr/>
          <p:nvPr/>
        </p:nvSpPr>
        <p:spPr>
          <a:xfrm>
            <a:off x="9378488" y="1900497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890" name="object 3890"/>
          <p:cNvSpPr/>
          <p:nvPr/>
        </p:nvSpPr>
        <p:spPr>
          <a:xfrm>
            <a:off x="9379528" y="1900497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891" name="object 3891"/>
          <p:cNvSpPr/>
          <p:nvPr/>
        </p:nvSpPr>
        <p:spPr>
          <a:xfrm>
            <a:off x="9379526" y="1902575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892" name="object 3892"/>
          <p:cNvSpPr/>
          <p:nvPr/>
        </p:nvSpPr>
        <p:spPr>
          <a:xfrm>
            <a:off x="9378488" y="1902575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893" name="object 3893"/>
          <p:cNvSpPr/>
          <p:nvPr/>
        </p:nvSpPr>
        <p:spPr>
          <a:xfrm>
            <a:off x="9377449" y="1902575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894" name="object 3894"/>
          <p:cNvSpPr/>
          <p:nvPr/>
        </p:nvSpPr>
        <p:spPr>
          <a:xfrm>
            <a:off x="9376410" y="1902575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895" name="object 3895"/>
          <p:cNvSpPr/>
          <p:nvPr/>
        </p:nvSpPr>
        <p:spPr>
          <a:xfrm>
            <a:off x="9376410" y="1902575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896" name="object 3896"/>
          <p:cNvSpPr/>
          <p:nvPr/>
        </p:nvSpPr>
        <p:spPr>
          <a:xfrm>
            <a:off x="9377449" y="1902575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897" name="object 3897"/>
          <p:cNvSpPr/>
          <p:nvPr/>
        </p:nvSpPr>
        <p:spPr>
          <a:xfrm>
            <a:off x="9378488" y="1902575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898" name="object 3898"/>
          <p:cNvSpPr/>
          <p:nvPr/>
        </p:nvSpPr>
        <p:spPr>
          <a:xfrm>
            <a:off x="9379528" y="1902575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899" name="object 3899"/>
          <p:cNvSpPr/>
          <p:nvPr/>
        </p:nvSpPr>
        <p:spPr>
          <a:xfrm>
            <a:off x="9380565" y="1902575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900" name="object 3900"/>
          <p:cNvSpPr/>
          <p:nvPr/>
        </p:nvSpPr>
        <p:spPr>
          <a:xfrm>
            <a:off x="9379526" y="1902575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901" name="object 3901"/>
          <p:cNvSpPr/>
          <p:nvPr/>
        </p:nvSpPr>
        <p:spPr>
          <a:xfrm>
            <a:off x="9377449" y="1902575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30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902" name="object 3902"/>
          <p:cNvSpPr/>
          <p:nvPr/>
        </p:nvSpPr>
        <p:spPr>
          <a:xfrm>
            <a:off x="9376410" y="1902575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903" name="object 3903"/>
          <p:cNvSpPr/>
          <p:nvPr/>
        </p:nvSpPr>
        <p:spPr>
          <a:xfrm>
            <a:off x="9375371" y="1902575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904" name="object 3904"/>
          <p:cNvSpPr/>
          <p:nvPr/>
        </p:nvSpPr>
        <p:spPr>
          <a:xfrm>
            <a:off x="9375371" y="1902575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905" name="object 3905"/>
          <p:cNvSpPr/>
          <p:nvPr/>
        </p:nvSpPr>
        <p:spPr>
          <a:xfrm>
            <a:off x="9376410" y="1902575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906" name="object 3906"/>
          <p:cNvSpPr/>
          <p:nvPr/>
        </p:nvSpPr>
        <p:spPr>
          <a:xfrm>
            <a:off x="9377449" y="1902575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907" name="object 3907"/>
          <p:cNvSpPr/>
          <p:nvPr/>
        </p:nvSpPr>
        <p:spPr>
          <a:xfrm>
            <a:off x="9379528" y="1902575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908" name="object 3908"/>
          <p:cNvSpPr/>
          <p:nvPr/>
        </p:nvSpPr>
        <p:spPr>
          <a:xfrm>
            <a:off x="9380565" y="1902575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909" name="object 3909"/>
          <p:cNvSpPr/>
          <p:nvPr/>
        </p:nvSpPr>
        <p:spPr>
          <a:xfrm>
            <a:off x="9380565" y="1903614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910" name="object 3910"/>
          <p:cNvSpPr/>
          <p:nvPr/>
        </p:nvSpPr>
        <p:spPr>
          <a:xfrm>
            <a:off x="9379526" y="1903614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911" name="object 3911"/>
          <p:cNvSpPr/>
          <p:nvPr/>
        </p:nvSpPr>
        <p:spPr>
          <a:xfrm>
            <a:off x="9377449" y="1903614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30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912" name="object 3912"/>
          <p:cNvSpPr/>
          <p:nvPr/>
        </p:nvSpPr>
        <p:spPr>
          <a:xfrm>
            <a:off x="9376410" y="1903614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913" name="object 3913"/>
          <p:cNvSpPr/>
          <p:nvPr/>
        </p:nvSpPr>
        <p:spPr>
          <a:xfrm>
            <a:off x="9375371" y="1903614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914" name="object 3914"/>
          <p:cNvSpPr/>
          <p:nvPr/>
        </p:nvSpPr>
        <p:spPr>
          <a:xfrm>
            <a:off x="9375371" y="1903614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915" name="object 3915"/>
          <p:cNvSpPr/>
          <p:nvPr/>
        </p:nvSpPr>
        <p:spPr>
          <a:xfrm>
            <a:off x="9376410" y="1903614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916" name="object 3916"/>
          <p:cNvSpPr/>
          <p:nvPr/>
        </p:nvSpPr>
        <p:spPr>
          <a:xfrm>
            <a:off x="9377449" y="1903614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917" name="object 3917"/>
          <p:cNvSpPr/>
          <p:nvPr/>
        </p:nvSpPr>
        <p:spPr>
          <a:xfrm>
            <a:off x="9379528" y="1903614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918" name="object 3918"/>
          <p:cNvSpPr/>
          <p:nvPr/>
        </p:nvSpPr>
        <p:spPr>
          <a:xfrm>
            <a:off x="9380565" y="1903614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919" name="object 3919"/>
          <p:cNvSpPr/>
          <p:nvPr/>
        </p:nvSpPr>
        <p:spPr>
          <a:xfrm>
            <a:off x="9380565" y="1907771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920" name="object 3920"/>
          <p:cNvSpPr/>
          <p:nvPr/>
        </p:nvSpPr>
        <p:spPr>
          <a:xfrm>
            <a:off x="9379526" y="1907771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921" name="object 3921"/>
          <p:cNvSpPr/>
          <p:nvPr/>
        </p:nvSpPr>
        <p:spPr>
          <a:xfrm>
            <a:off x="9377449" y="1907771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30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922" name="object 3922"/>
          <p:cNvSpPr/>
          <p:nvPr/>
        </p:nvSpPr>
        <p:spPr>
          <a:xfrm>
            <a:off x="9377449" y="1907771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923" name="object 3923"/>
          <p:cNvSpPr/>
          <p:nvPr/>
        </p:nvSpPr>
        <p:spPr>
          <a:xfrm>
            <a:off x="9379528" y="1907771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924" name="object 3924"/>
          <p:cNvSpPr/>
          <p:nvPr/>
        </p:nvSpPr>
        <p:spPr>
          <a:xfrm>
            <a:off x="9380565" y="1907771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925" name="object 3925"/>
          <p:cNvSpPr/>
          <p:nvPr/>
        </p:nvSpPr>
        <p:spPr>
          <a:xfrm>
            <a:off x="9380565" y="1907771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926" name="object 3926"/>
          <p:cNvSpPr/>
          <p:nvPr/>
        </p:nvSpPr>
        <p:spPr>
          <a:xfrm>
            <a:off x="9379526" y="1907771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927" name="object 3927"/>
          <p:cNvSpPr/>
          <p:nvPr/>
        </p:nvSpPr>
        <p:spPr>
          <a:xfrm>
            <a:off x="9377449" y="1907771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30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928" name="object 3928"/>
          <p:cNvSpPr/>
          <p:nvPr/>
        </p:nvSpPr>
        <p:spPr>
          <a:xfrm>
            <a:off x="9377449" y="1907771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929" name="object 3929"/>
          <p:cNvSpPr/>
          <p:nvPr/>
        </p:nvSpPr>
        <p:spPr>
          <a:xfrm>
            <a:off x="9379528" y="1907771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930" name="object 3930"/>
          <p:cNvSpPr/>
          <p:nvPr/>
        </p:nvSpPr>
        <p:spPr>
          <a:xfrm>
            <a:off x="9380565" y="1907771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931" name="object 3931"/>
          <p:cNvSpPr/>
          <p:nvPr/>
        </p:nvSpPr>
        <p:spPr>
          <a:xfrm>
            <a:off x="9379526" y="1907771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932" name="object 3932"/>
          <p:cNvSpPr/>
          <p:nvPr/>
        </p:nvSpPr>
        <p:spPr>
          <a:xfrm>
            <a:off x="9378488" y="1907771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933" name="object 3933"/>
          <p:cNvSpPr/>
          <p:nvPr/>
        </p:nvSpPr>
        <p:spPr>
          <a:xfrm>
            <a:off x="9377449" y="1907771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934" name="object 3934"/>
          <p:cNvSpPr/>
          <p:nvPr/>
        </p:nvSpPr>
        <p:spPr>
          <a:xfrm>
            <a:off x="9377449" y="1907771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935" name="object 3935"/>
          <p:cNvSpPr/>
          <p:nvPr/>
        </p:nvSpPr>
        <p:spPr>
          <a:xfrm>
            <a:off x="9378488" y="1907771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936" name="object 3936"/>
          <p:cNvSpPr/>
          <p:nvPr/>
        </p:nvSpPr>
        <p:spPr>
          <a:xfrm>
            <a:off x="9379528" y="1907771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937" name="object 3937"/>
          <p:cNvSpPr/>
          <p:nvPr/>
        </p:nvSpPr>
        <p:spPr>
          <a:xfrm>
            <a:off x="9379526" y="1912966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938" name="object 3938"/>
          <p:cNvSpPr/>
          <p:nvPr/>
        </p:nvSpPr>
        <p:spPr>
          <a:xfrm>
            <a:off x="9378488" y="1912966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939" name="object 3939"/>
          <p:cNvSpPr/>
          <p:nvPr/>
        </p:nvSpPr>
        <p:spPr>
          <a:xfrm>
            <a:off x="9377449" y="1912966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940" name="object 3940"/>
          <p:cNvSpPr/>
          <p:nvPr/>
        </p:nvSpPr>
        <p:spPr>
          <a:xfrm>
            <a:off x="9377449" y="1912966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941" name="object 3941"/>
          <p:cNvSpPr/>
          <p:nvPr/>
        </p:nvSpPr>
        <p:spPr>
          <a:xfrm>
            <a:off x="9378488" y="1912966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942" name="object 3942"/>
          <p:cNvSpPr/>
          <p:nvPr/>
        </p:nvSpPr>
        <p:spPr>
          <a:xfrm>
            <a:off x="9379528" y="1912966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943" name="object 3943"/>
          <p:cNvSpPr/>
          <p:nvPr/>
        </p:nvSpPr>
        <p:spPr>
          <a:xfrm>
            <a:off x="9379526" y="1912966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944" name="object 3944"/>
          <p:cNvSpPr/>
          <p:nvPr/>
        </p:nvSpPr>
        <p:spPr>
          <a:xfrm>
            <a:off x="9378488" y="1912966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945" name="object 3945"/>
          <p:cNvSpPr/>
          <p:nvPr/>
        </p:nvSpPr>
        <p:spPr>
          <a:xfrm>
            <a:off x="9377449" y="1912966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946" name="object 3946"/>
          <p:cNvSpPr/>
          <p:nvPr/>
        </p:nvSpPr>
        <p:spPr>
          <a:xfrm>
            <a:off x="9377449" y="1912966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947" name="object 3947"/>
          <p:cNvSpPr/>
          <p:nvPr/>
        </p:nvSpPr>
        <p:spPr>
          <a:xfrm>
            <a:off x="9378488" y="1912966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948" name="object 3948"/>
          <p:cNvSpPr/>
          <p:nvPr/>
        </p:nvSpPr>
        <p:spPr>
          <a:xfrm>
            <a:off x="9379528" y="1912966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949" name="object 3949"/>
          <p:cNvSpPr/>
          <p:nvPr/>
        </p:nvSpPr>
        <p:spPr>
          <a:xfrm>
            <a:off x="9379526" y="1912966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950" name="object 3950"/>
          <p:cNvSpPr/>
          <p:nvPr/>
        </p:nvSpPr>
        <p:spPr>
          <a:xfrm>
            <a:off x="9378488" y="1912966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951" name="object 3951"/>
          <p:cNvSpPr/>
          <p:nvPr/>
        </p:nvSpPr>
        <p:spPr>
          <a:xfrm>
            <a:off x="9377449" y="1912966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952" name="object 3952"/>
          <p:cNvSpPr/>
          <p:nvPr/>
        </p:nvSpPr>
        <p:spPr>
          <a:xfrm>
            <a:off x="9377449" y="1912966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953" name="object 3953"/>
          <p:cNvSpPr/>
          <p:nvPr/>
        </p:nvSpPr>
        <p:spPr>
          <a:xfrm>
            <a:off x="9378488" y="1912966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954" name="object 3954"/>
          <p:cNvSpPr/>
          <p:nvPr/>
        </p:nvSpPr>
        <p:spPr>
          <a:xfrm>
            <a:off x="9379528" y="1912966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955" name="object 3955"/>
          <p:cNvSpPr/>
          <p:nvPr/>
        </p:nvSpPr>
        <p:spPr>
          <a:xfrm>
            <a:off x="9381604" y="191296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956" name="object 3956"/>
          <p:cNvSpPr/>
          <p:nvPr/>
        </p:nvSpPr>
        <p:spPr>
          <a:xfrm>
            <a:off x="9380565" y="1912966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957" name="object 3957"/>
          <p:cNvSpPr/>
          <p:nvPr/>
        </p:nvSpPr>
        <p:spPr>
          <a:xfrm>
            <a:off x="9378487" y="1912966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30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958" name="object 3958"/>
          <p:cNvSpPr/>
          <p:nvPr/>
        </p:nvSpPr>
        <p:spPr>
          <a:xfrm>
            <a:off x="9376410" y="1912966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30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959" name="object 3959"/>
          <p:cNvSpPr/>
          <p:nvPr/>
        </p:nvSpPr>
        <p:spPr>
          <a:xfrm>
            <a:off x="9375370" y="191296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960" name="object 3960"/>
          <p:cNvSpPr/>
          <p:nvPr/>
        </p:nvSpPr>
        <p:spPr>
          <a:xfrm>
            <a:off x="9375370" y="191296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961" name="object 3961"/>
          <p:cNvSpPr/>
          <p:nvPr/>
        </p:nvSpPr>
        <p:spPr>
          <a:xfrm>
            <a:off x="9376410" y="1912966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962" name="object 3962"/>
          <p:cNvSpPr/>
          <p:nvPr/>
        </p:nvSpPr>
        <p:spPr>
          <a:xfrm>
            <a:off x="9380565" y="1912966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963" name="object 3963"/>
          <p:cNvSpPr/>
          <p:nvPr/>
        </p:nvSpPr>
        <p:spPr>
          <a:xfrm>
            <a:off x="9381604" y="191296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964" name="object 3964"/>
          <p:cNvSpPr/>
          <p:nvPr/>
        </p:nvSpPr>
        <p:spPr>
          <a:xfrm>
            <a:off x="9381604" y="1914005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965" name="object 3965"/>
          <p:cNvSpPr/>
          <p:nvPr/>
        </p:nvSpPr>
        <p:spPr>
          <a:xfrm>
            <a:off x="9380565" y="1914005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966" name="object 3966"/>
          <p:cNvSpPr/>
          <p:nvPr/>
        </p:nvSpPr>
        <p:spPr>
          <a:xfrm>
            <a:off x="9376410" y="1914005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30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967" name="object 3967"/>
          <p:cNvSpPr/>
          <p:nvPr/>
        </p:nvSpPr>
        <p:spPr>
          <a:xfrm>
            <a:off x="9374331" y="1914005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968" name="object 3968"/>
          <p:cNvSpPr/>
          <p:nvPr/>
        </p:nvSpPr>
        <p:spPr>
          <a:xfrm>
            <a:off x="9374331" y="1914005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969" name="object 3969"/>
          <p:cNvSpPr/>
          <p:nvPr/>
        </p:nvSpPr>
        <p:spPr>
          <a:xfrm>
            <a:off x="9376410" y="1914005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970" name="object 3970"/>
          <p:cNvSpPr/>
          <p:nvPr/>
        </p:nvSpPr>
        <p:spPr>
          <a:xfrm>
            <a:off x="9380565" y="1914005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971" name="object 3971"/>
          <p:cNvSpPr/>
          <p:nvPr/>
        </p:nvSpPr>
        <p:spPr>
          <a:xfrm>
            <a:off x="9381604" y="1914005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972" name="object 3972"/>
          <p:cNvSpPr/>
          <p:nvPr/>
        </p:nvSpPr>
        <p:spPr>
          <a:xfrm>
            <a:off x="9381604" y="1916083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973" name="object 3973"/>
          <p:cNvSpPr/>
          <p:nvPr/>
        </p:nvSpPr>
        <p:spPr>
          <a:xfrm>
            <a:off x="9374331" y="1916083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974" name="object 3974"/>
          <p:cNvSpPr/>
          <p:nvPr/>
        </p:nvSpPr>
        <p:spPr>
          <a:xfrm>
            <a:off x="9375371" y="1916083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975" name="object 3975"/>
          <p:cNvSpPr/>
          <p:nvPr/>
        </p:nvSpPr>
        <p:spPr>
          <a:xfrm>
            <a:off x="9376410" y="1916083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976" name="object 3976"/>
          <p:cNvSpPr/>
          <p:nvPr/>
        </p:nvSpPr>
        <p:spPr>
          <a:xfrm>
            <a:off x="9380565" y="1916083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977" name="object 3977"/>
          <p:cNvSpPr/>
          <p:nvPr/>
        </p:nvSpPr>
        <p:spPr>
          <a:xfrm>
            <a:off x="9381604" y="1916083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978" name="object 3978"/>
          <p:cNvSpPr/>
          <p:nvPr/>
        </p:nvSpPr>
        <p:spPr>
          <a:xfrm>
            <a:off x="9386800" y="1902575"/>
            <a:ext cx="433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609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979" name="object 3979"/>
          <p:cNvSpPr/>
          <p:nvPr/>
        </p:nvSpPr>
        <p:spPr>
          <a:xfrm>
            <a:off x="9373291" y="1842308"/>
            <a:ext cx="8659" cy="9525"/>
          </a:xfrm>
          <a:custGeom>
            <a:avLst/>
            <a:gdLst/>
            <a:ahLst/>
            <a:cxnLst/>
            <a:rect l="l" t="t" r="r" b="b"/>
            <a:pathLst>
              <a:path w="12700" h="13969">
                <a:moveTo>
                  <a:pt x="12192" y="0"/>
                </a:moveTo>
                <a:lnTo>
                  <a:pt x="0" y="1371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980" name="object 3980"/>
          <p:cNvSpPr/>
          <p:nvPr/>
        </p:nvSpPr>
        <p:spPr>
          <a:xfrm>
            <a:off x="9370174" y="1851660"/>
            <a:ext cx="3464" cy="12556"/>
          </a:xfrm>
          <a:custGeom>
            <a:avLst/>
            <a:gdLst/>
            <a:ahLst/>
            <a:cxnLst/>
            <a:rect l="l" t="t" r="r" b="b"/>
            <a:pathLst>
              <a:path w="5079" h="18414">
                <a:moveTo>
                  <a:pt x="4572" y="0"/>
                </a:moveTo>
                <a:lnTo>
                  <a:pt x="0" y="1828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981" name="object 3981"/>
          <p:cNvSpPr/>
          <p:nvPr/>
        </p:nvSpPr>
        <p:spPr>
          <a:xfrm>
            <a:off x="9370174" y="1864129"/>
            <a:ext cx="1299" cy="12556"/>
          </a:xfrm>
          <a:custGeom>
            <a:avLst/>
            <a:gdLst/>
            <a:ahLst/>
            <a:cxnLst/>
            <a:rect l="l" t="t" r="r" b="b"/>
            <a:pathLst>
              <a:path w="1904" h="18414">
                <a:moveTo>
                  <a:pt x="0" y="0"/>
                </a:moveTo>
                <a:lnTo>
                  <a:pt x="1524" y="1828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982" name="object 3982"/>
          <p:cNvSpPr/>
          <p:nvPr/>
        </p:nvSpPr>
        <p:spPr>
          <a:xfrm>
            <a:off x="9371214" y="1876598"/>
            <a:ext cx="7360" cy="11690"/>
          </a:xfrm>
          <a:custGeom>
            <a:avLst/>
            <a:gdLst/>
            <a:ahLst/>
            <a:cxnLst/>
            <a:rect l="l" t="t" r="r" b="b"/>
            <a:pathLst>
              <a:path w="10795" h="17144">
                <a:moveTo>
                  <a:pt x="0" y="0"/>
                </a:moveTo>
                <a:lnTo>
                  <a:pt x="10668" y="1676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983" name="object 3983"/>
          <p:cNvSpPr/>
          <p:nvPr/>
        </p:nvSpPr>
        <p:spPr>
          <a:xfrm>
            <a:off x="9378488" y="1888028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984" name="object 3984"/>
          <p:cNvSpPr/>
          <p:nvPr/>
        </p:nvSpPr>
        <p:spPr>
          <a:xfrm>
            <a:off x="9378488" y="1889067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985" name="object 3985"/>
          <p:cNvSpPr/>
          <p:nvPr/>
        </p:nvSpPr>
        <p:spPr>
          <a:xfrm>
            <a:off x="9383682" y="185062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986" name="object 3986"/>
          <p:cNvSpPr/>
          <p:nvPr/>
        </p:nvSpPr>
        <p:spPr>
          <a:xfrm>
            <a:off x="9381604" y="1888028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987" name="object 3987"/>
          <p:cNvSpPr/>
          <p:nvPr/>
        </p:nvSpPr>
        <p:spPr>
          <a:xfrm>
            <a:off x="9378488" y="1873481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0" y="0"/>
                </a:moveTo>
                <a:lnTo>
                  <a:pt x="1524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988" name="object 3988"/>
          <p:cNvSpPr/>
          <p:nvPr/>
        </p:nvSpPr>
        <p:spPr>
          <a:xfrm>
            <a:off x="9398230" y="1874520"/>
            <a:ext cx="0" cy="216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1524" y="1524"/>
                </a:moveTo>
                <a:lnTo>
                  <a:pt x="1524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989" name="object 3989"/>
          <p:cNvSpPr/>
          <p:nvPr/>
        </p:nvSpPr>
        <p:spPr>
          <a:xfrm>
            <a:off x="9381604" y="1886989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990" name="object 3990"/>
          <p:cNvSpPr/>
          <p:nvPr/>
        </p:nvSpPr>
        <p:spPr>
          <a:xfrm>
            <a:off x="9396151" y="1886989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991" name="object 3991"/>
          <p:cNvSpPr/>
          <p:nvPr/>
        </p:nvSpPr>
        <p:spPr>
          <a:xfrm>
            <a:off x="9394073" y="1841269"/>
            <a:ext cx="2165" cy="1299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3048" y="152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992" name="object 3992"/>
          <p:cNvSpPr/>
          <p:nvPr/>
        </p:nvSpPr>
        <p:spPr>
          <a:xfrm>
            <a:off x="9399269" y="1877637"/>
            <a:ext cx="7360" cy="10391"/>
          </a:xfrm>
          <a:custGeom>
            <a:avLst/>
            <a:gdLst/>
            <a:ahLst/>
            <a:cxnLst/>
            <a:rect l="l" t="t" r="r" b="b"/>
            <a:pathLst>
              <a:path w="10795" h="15239">
                <a:moveTo>
                  <a:pt x="0" y="15240"/>
                </a:moveTo>
                <a:lnTo>
                  <a:pt x="1066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993" name="object 3993"/>
          <p:cNvSpPr/>
          <p:nvPr/>
        </p:nvSpPr>
        <p:spPr>
          <a:xfrm>
            <a:off x="9406543" y="1864128"/>
            <a:ext cx="2165" cy="13855"/>
          </a:xfrm>
          <a:custGeom>
            <a:avLst/>
            <a:gdLst/>
            <a:ahLst/>
            <a:cxnLst/>
            <a:rect l="l" t="t" r="r" b="b"/>
            <a:pathLst>
              <a:path w="3175" h="20319">
                <a:moveTo>
                  <a:pt x="0" y="19811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994" name="object 3994"/>
          <p:cNvSpPr/>
          <p:nvPr/>
        </p:nvSpPr>
        <p:spPr>
          <a:xfrm>
            <a:off x="9404464" y="1851660"/>
            <a:ext cx="4330" cy="12556"/>
          </a:xfrm>
          <a:custGeom>
            <a:avLst/>
            <a:gdLst/>
            <a:ahLst/>
            <a:cxnLst/>
            <a:rect l="l" t="t" r="r" b="b"/>
            <a:pathLst>
              <a:path w="6350" h="18414">
                <a:moveTo>
                  <a:pt x="6096" y="1828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995" name="object 3995"/>
          <p:cNvSpPr/>
          <p:nvPr/>
        </p:nvSpPr>
        <p:spPr>
          <a:xfrm>
            <a:off x="9396152" y="1842308"/>
            <a:ext cx="8659" cy="9525"/>
          </a:xfrm>
          <a:custGeom>
            <a:avLst/>
            <a:gdLst/>
            <a:ahLst/>
            <a:cxnLst/>
            <a:rect l="l" t="t" r="r" b="b"/>
            <a:pathLst>
              <a:path w="12700" h="13969">
                <a:moveTo>
                  <a:pt x="12192" y="1371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996" name="object 3996"/>
          <p:cNvSpPr/>
          <p:nvPr/>
        </p:nvSpPr>
        <p:spPr>
          <a:xfrm>
            <a:off x="9396151" y="1888028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997" name="object 3997"/>
          <p:cNvSpPr/>
          <p:nvPr/>
        </p:nvSpPr>
        <p:spPr>
          <a:xfrm>
            <a:off x="9398231" y="1889067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998" name="object 3998"/>
          <p:cNvSpPr/>
          <p:nvPr/>
        </p:nvSpPr>
        <p:spPr>
          <a:xfrm>
            <a:off x="9399269" y="1888028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999" name="object 3999"/>
          <p:cNvSpPr/>
          <p:nvPr/>
        </p:nvSpPr>
        <p:spPr>
          <a:xfrm>
            <a:off x="9379526" y="1889067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30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000" name="object 4000"/>
          <p:cNvSpPr/>
          <p:nvPr/>
        </p:nvSpPr>
        <p:spPr>
          <a:xfrm>
            <a:off x="9381604" y="188802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001" name="object 4001"/>
          <p:cNvSpPr/>
          <p:nvPr/>
        </p:nvSpPr>
        <p:spPr>
          <a:xfrm>
            <a:off x="9381604" y="1886988"/>
            <a:ext cx="14720" cy="0"/>
          </a:xfrm>
          <a:custGeom>
            <a:avLst/>
            <a:gdLst/>
            <a:ahLst/>
            <a:cxnLst/>
            <a:rect l="l" t="t" r="r" b="b"/>
            <a:pathLst>
              <a:path w="21590">
                <a:moveTo>
                  <a:pt x="2133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002" name="object 4002"/>
          <p:cNvSpPr/>
          <p:nvPr/>
        </p:nvSpPr>
        <p:spPr>
          <a:xfrm>
            <a:off x="9396151" y="188802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003" name="object 4003"/>
          <p:cNvSpPr/>
          <p:nvPr/>
        </p:nvSpPr>
        <p:spPr>
          <a:xfrm>
            <a:off x="9396152" y="1889067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30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004" name="object 4004"/>
          <p:cNvSpPr/>
          <p:nvPr/>
        </p:nvSpPr>
        <p:spPr>
          <a:xfrm>
            <a:off x="9399269" y="1856856"/>
            <a:ext cx="0" cy="16885"/>
          </a:xfrm>
          <a:custGeom>
            <a:avLst/>
            <a:gdLst/>
            <a:ahLst/>
            <a:cxnLst/>
            <a:rect l="l" t="t" r="r" b="b"/>
            <a:pathLst>
              <a:path h="24764">
                <a:moveTo>
                  <a:pt x="0" y="0"/>
                </a:moveTo>
                <a:lnTo>
                  <a:pt x="0" y="2438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005" name="object 4005"/>
          <p:cNvSpPr/>
          <p:nvPr/>
        </p:nvSpPr>
        <p:spPr>
          <a:xfrm>
            <a:off x="9378488" y="188802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006" name="object 4006"/>
          <p:cNvSpPr/>
          <p:nvPr/>
        </p:nvSpPr>
        <p:spPr>
          <a:xfrm>
            <a:off x="9378488" y="1888028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007" name="object 4007"/>
          <p:cNvSpPr/>
          <p:nvPr/>
        </p:nvSpPr>
        <p:spPr>
          <a:xfrm>
            <a:off x="9378488" y="188906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008" name="object 4008"/>
          <p:cNvSpPr/>
          <p:nvPr/>
        </p:nvSpPr>
        <p:spPr>
          <a:xfrm>
            <a:off x="9378488" y="1889067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009" name="object 4009"/>
          <p:cNvSpPr/>
          <p:nvPr/>
        </p:nvSpPr>
        <p:spPr>
          <a:xfrm>
            <a:off x="9379528" y="1889067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010" name="object 4010"/>
          <p:cNvSpPr/>
          <p:nvPr/>
        </p:nvSpPr>
        <p:spPr>
          <a:xfrm>
            <a:off x="9381604" y="188906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011" name="object 4011"/>
          <p:cNvSpPr/>
          <p:nvPr/>
        </p:nvSpPr>
        <p:spPr>
          <a:xfrm>
            <a:off x="9381604" y="188906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012" name="object 4012"/>
          <p:cNvSpPr/>
          <p:nvPr/>
        </p:nvSpPr>
        <p:spPr>
          <a:xfrm>
            <a:off x="9381604" y="188906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013" name="object 4013"/>
          <p:cNvSpPr/>
          <p:nvPr/>
        </p:nvSpPr>
        <p:spPr>
          <a:xfrm>
            <a:off x="9381604" y="1888028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014" name="object 4014"/>
          <p:cNvSpPr/>
          <p:nvPr/>
        </p:nvSpPr>
        <p:spPr>
          <a:xfrm>
            <a:off x="9381604" y="188802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015" name="object 4015"/>
          <p:cNvSpPr/>
          <p:nvPr/>
        </p:nvSpPr>
        <p:spPr>
          <a:xfrm>
            <a:off x="9381604" y="188802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016" name="object 4016"/>
          <p:cNvSpPr/>
          <p:nvPr/>
        </p:nvSpPr>
        <p:spPr>
          <a:xfrm>
            <a:off x="9381604" y="188802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017" name="object 4017"/>
          <p:cNvSpPr/>
          <p:nvPr/>
        </p:nvSpPr>
        <p:spPr>
          <a:xfrm>
            <a:off x="9381604" y="188802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018" name="object 4018"/>
          <p:cNvSpPr/>
          <p:nvPr/>
        </p:nvSpPr>
        <p:spPr>
          <a:xfrm>
            <a:off x="9381604" y="188802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019" name="object 4019"/>
          <p:cNvSpPr/>
          <p:nvPr/>
        </p:nvSpPr>
        <p:spPr>
          <a:xfrm>
            <a:off x="9381604" y="1886989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020" name="object 4020"/>
          <p:cNvSpPr/>
          <p:nvPr/>
        </p:nvSpPr>
        <p:spPr>
          <a:xfrm>
            <a:off x="9381604" y="188698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021" name="object 4021"/>
          <p:cNvSpPr/>
          <p:nvPr/>
        </p:nvSpPr>
        <p:spPr>
          <a:xfrm>
            <a:off x="9381604" y="188698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022" name="object 4022"/>
          <p:cNvSpPr/>
          <p:nvPr/>
        </p:nvSpPr>
        <p:spPr>
          <a:xfrm>
            <a:off x="9381604" y="188698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023" name="object 4023"/>
          <p:cNvSpPr/>
          <p:nvPr/>
        </p:nvSpPr>
        <p:spPr>
          <a:xfrm>
            <a:off x="9381604" y="1886988"/>
            <a:ext cx="14720" cy="0"/>
          </a:xfrm>
          <a:custGeom>
            <a:avLst/>
            <a:gdLst/>
            <a:ahLst/>
            <a:cxnLst/>
            <a:rect l="l" t="t" r="r" b="b"/>
            <a:pathLst>
              <a:path w="21590">
                <a:moveTo>
                  <a:pt x="0" y="0"/>
                </a:moveTo>
                <a:lnTo>
                  <a:pt x="2133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024" name="object 4024"/>
          <p:cNvSpPr/>
          <p:nvPr/>
        </p:nvSpPr>
        <p:spPr>
          <a:xfrm>
            <a:off x="9396151" y="188698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025" name="object 4025"/>
          <p:cNvSpPr/>
          <p:nvPr/>
        </p:nvSpPr>
        <p:spPr>
          <a:xfrm>
            <a:off x="9396151" y="188698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026" name="object 4026"/>
          <p:cNvSpPr/>
          <p:nvPr/>
        </p:nvSpPr>
        <p:spPr>
          <a:xfrm>
            <a:off x="9396151" y="188698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027" name="object 4027"/>
          <p:cNvSpPr/>
          <p:nvPr/>
        </p:nvSpPr>
        <p:spPr>
          <a:xfrm>
            <a:off x="9396151" y="1886989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028" name="object 4028"/>
          <p:cNvSpPr/>
          <p:nvPr/>
        </p:nvSpPr>
        <p:spPr>
          <a:xfrm>
            <a:off x="9396151" y="188802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029" name="object 4029"/>
          <p:cNvSpPr/>
          <p:nvPr/>
        </p:nvSpPr>
        <p:spPr>
          <a:xfrm>
            <a:off x="9396151" y="188802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030" name="object 4030"/>
          <p:cNvSpPr/>
          <p:nvPr/>
        </p:nvSpPr>
        <p:spPr>
          <a:xfrm>
            <a:off x="9396151" y="188802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031" name="object 4031"/>
          <p:cNvSpPr/>
          <p:nvPr/>
        </p:nvSpPr>
        <p:spPr>
          <a:xfrm>
            <a:off x="9396151" y="188802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032" name="object 4032"/>
          <p:cNvSpPr/>
          <p:nvPr/>
        </p:nvSpPr>
        <p:spPr>
          <a:xfrm>
            <a:off x="9396151" y="188802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033" name="object 4033"/>
          <p:cNvSpPr/>
          <p:nvPr/>
        </p:nvSpPr>
        <p:spPr>
          <a:xfrm>
            <a:off x="9396151" y="1888028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034" name="object 4034"/>
          <p:cNvSpPr/>
          <p:nvPr/>
        </p:nvSpPr>
        <p:spPr>
          <a:xfrm>
            <a:off x="9396151" y="188906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035" name="object 4035"/>
          <p:cNvSpPr/>
          <p:nvPr/>
        </p:nvSpPr>
        <p:spPr>
          <a:xfrm>
            <a:off x="9396151" y="188906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036" name="object 4036"/>
          <p:cNvSpPr/>
          <p:nvPr/>
        </p:nvSpPr>
        <p:spPr>
          <a:xfrm>
            <a:off x="9396151" y="188906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037" name="object 4037"/>
          <p:cNvSpPr/>
          <p:nvPr/>
        </p:nvSpPr>
        <p:spPr>
          <a:xfrm>
            <a:off x="9396152" y="1889067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038" name="object 4038"/>
          <p:cNvSpPr/>
          <p:nvPr/>
        </p:nvSpPr>
        <p:spPr>
          <a:xfrm>
            <a:off x="9398231" y="1889067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039" name="object 4039"/>
          <p:cNvSpPr/>
          <p:nvPr/>
        </p:nvSpPr>
        <p:spPr>
          <a:xfrm>
            <a:off x="9399269" y="188906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040" name="object 4040"/>
          <p:cNvSpPr/>
          <p:nvPr/>
        </p:nvSpPr>
        <p:spPr>
          <a:xfrm>
            <a:off x="9399269" y="1888028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041" name="object 4041"/>
          <p:cNvSpPr/>
          <p:nvPr/>
        </p:nvSpPr>
        <p:spPr>
          <a:xfrm>
            <a:off x="9399269" y="188802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042" name="object 4042"/>
          <p:cNvSpPr/>
          <p:nvPr/>
        </p:nvSpPr>
        <p:spPr>
          <a:xfrm>
            <a:off x="9399268" y="1883871"/>
            <a:ext cx="4330" cy="433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0" y="6096"/>
                </a:moveTo>
                <a:lnTo>
                  <a:pt x="609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043" name="object 4043"/>
          <p:cNvSpPr/>
          <p:nvPr/>
        </p:nvSpPr>
        <p:spPr>
          <a:xfrm>
            <a:off x="9403427" y="1878677"/>
            <a:ext cx="2165" cy="5195"/>
          </a:xfrm>
          <a:custGeom>
            <a:avLst/>
            <a:gdLst/>
            <a:ahLst/>
            <a:cxnLst/>
            <a:rect l="l" t="t" r="r" b="b"/>
            <a:pathLst>
              <a:path w="3175" h="7619">
                <a:moveTo>
                  <a:pt x="0" y="762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044" name="object 4044"/>
          <p:cNvSpPr/>
          <p:nvPr/>
        </p:nvSpPr>
        <p:spPr>
          <a:xfrm>
            <a:off x="9405505" y="1872442"/>
            <a:ext cx="2165" cy="6494"/>
          </a:xfrm>
          <a:custGeom>
            <a:avLst/>
            <a:gdLst/>
            <a:ahLst/>
            <a:cxnLst/>
            <a:rect l="l" t="t" r="r" b="b"/>
            <a:pathLst>
              <a:path w="3175" h="9525">
                <a:moveTo>
                  <a:pt x="0" y="9144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045" name="object 4045"/>
          <p:cNvSpPr/>
          <p:nvPr/>
        </p:nvSpPr>
        <p:spPr>
          <a:xfrm>
            <a:off x="9407582" y="1867246"/>
            <a:ext cx="1299" cy="5195"/>
          </a:xfrm>
          <a:custGeom>
            <a:avLst/>
            <a:gdLst/>
            <a:ahLst/>
            <a:cxnLst/>
            <a:rect l="l" t="t" r="r" b="b"/>
            <a:pathLst>
              <a:path w="1904" h="7619">
                <a:moveTo>
                  <a:pt x="0" y="762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046" name="object 4046"/>
          <p:cNvSpPr/>
          <p:nvPr/>
        </p:nvSpPr>
        <p:spPr>
          <a:xfrm>
            <a:off x="9407582" y="1861012"/>
            <a:ext cx="1299" cy="6494"/>
          </a:xfrm>
          <a:custGeom>
            <a:avLst/>
            <a:gdLst/>
            <a:ahLst/>
            <a:cxnLst/>
            <a:rect l="l" t="t" r="r" b="b"/>
            <a:pathLst>
              <a:path w="1904" h="9525">
                <a:moveTo>
                  <a:pt x="1524" y="914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047" name="object 4047"/>
          <p:cNvSpPr/>
          <p:nvPr/>
        </p:nvSpPr>
        <p:spPr>
          <a:xfrm>
            <a:off x="9406543" y="1855817"/>
            <a:ext cx="1299" cy="5195"/>
          </a:xfrm>
          <a:custGeom>
            <a:avLst/>
            <a:gdLst/>
            <a:ahLst/>
            <a:cxnLst/>
            <a:rect l="l" t="t" r="r" b="b"/>
            <a:pathLst>
              <a:path w="1904" h="7619">
                <a:moveTo>
                  <a:pt x="1524" y="76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048" name="object 4048"/>
          <p:cNvSpPr/>
          <p:nvPr/>
        </p:nvSpPr>
        <p:spPr>
          <a:xfrm>
            <a:off x="9403425" y="1850621"/>
            <a:ext cx="3464" cy="5195"/>
          </a:xfrm>
          <a:custGeom>
            <a:avLst/>
            <a:gdLst/>
            <a:ahLst/>
            <a:cxnLst/>
            <a:rect l="l" t="t" r="r" b="b"/>
            <a:pathLst>
              <a:path w="5079" h="7619">
                <a:moveTo>
                  <a:pt x="4572" y="76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049" name="object 4049"/>
          <p:cNvSpPr/>
          <p:nvPr/>
        </p:nvSpPr>
        <p:spPr>
          <a:xfrm>
            <a:off x="9400308" y="1845425"/>
            <a:ext cx="3464" cy="5195"/>
          </a:xfrm>
          <a:custGeom>
            <a:avLst/>
            <a:gdLst/>
            <a:ahLst/>
            <a:cxnLst/>
            <a:rect l="l" t="t" r="r" b="b"/>
            <a:pathLst>
              <a:path w="5079" h="7619">
                <a:moveTo>
                  <a:pt x="4572" y="76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050" name="object 4050"/>
          <p:cNvSpPr/>
          <p:nvPr/>
        </p:nvSpPr>
        <p:spPr>
          <a:xfrm>
            <a:off x="9396152" y="1842307"/>
            <a:ext cx="4330" cy="3464"/>
          </a:xfrm>
          <a:custGeom>
            <a:avLst/>
            <a:gdLst/>
            <a:ahLst/>
            <a:cxnLst/>
            <a:rect l="l" t="t" r="r" b="b"/>
            <a:pathLst>
              <a:path w="6350" h="5080">
                <a:moveTo>
                  <a:pt x="6096" y="457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051" name="object 4051"/>
          <p:cNvSpPr/>
          <p:nvPr/>
        </p:nvSpPr>
        <p:spPr>
          <a:xfrm>
            <a:off x="9395113" y="1841269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1524" y="152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052" name="object 4052"/>
          <p:cNvSpPr/>
          <p:nvPr/>
        </p:nvSpPr>
        <p:spPr>
          <a:xfrm>
            <a:off x="9395112" y="184126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053" name="object 4053"/>
          <p:cNvSpPr/>
          <p:nvPr/>
        </p:nvSpPr>
        <p:spPr>
          <a:xfrm>
            <a:off x="9395112" y="184126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054" name="object 4054"/>
          <p:cNvSpPr/>
          <p:nvPr/>
        </p:nvSpPr>
        <p:spPr>
          <a:xfrm>
            <a:off x="9394073" y="184230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055" name="object 4055"/>
          <p:cNvSpPr/>
          <p:nvPr/>
        </p:nvSpPr>
        <p:spPr>
          <a:xfrm>
            <a:off x="9394073" y="184230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056" name="object 4056"/>
          <p:cNvSpPr/>
          <p:nvPr/>
        </p:nvSpPr>
        <p:spPr>
          <a:xfrm>
            <a:off x="9394073" y="184230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057" name="object 4057"/>
          <p:cNvSpPr/>
          <p:nvPr/>
        </p:nvSpPr>
        <p:spPr>
          <a:xfrm>
            <a:off x="9394075" y="1840229"/>
            <a:ext cx="0" cy="10391"/>
          </a:xfrm>
          <a:custGeom>
            <a:avLst/>
            <a:gdLst/>
            <a:ahLst/>
            <a:cxnLst/>
            <a:rect l="l" t="t" r="r" b="b"/>
            <a:pathLst>
              <a:path h="15239">
                <a:moveTo>
                  <a:pt x="0" y="0"/>
                </a:moveTo>
                <a:lnTo>
                  <a:pt x="0" y="1523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058" name="object 4058"/>
          <p:cNvSpPr/>
          <p:nvPr/>
        </p:nvSpPr>
        <p:spPr>
          <a:xfrm>
            <a:off x="9394073" y="1850621"/>
            <a:ext cx="2165" cy="1299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0" y="0"/>
                </a:moveTo>
                <a:lnTo>
                  <a:pt x="3048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059" name="object 4059"/>
          <p:cNvSpPr/>
          <p:nvPr/>
        </p:nvSpPr>
        <p:spPr>
          <a:xfrm>
            <a:off x="9396152" y="1851660"/>
            <a:ext cx="1299" cy="2165"/>
          </a:xfrm>
          <a:custGeom>
            <a:avLst/>
            <a:gdLst/>
            <a:ahLst/>
            <a:cxnLst/>
            <a:rect l="l" t="t" r="r" b="b"/>
            <a:pathLst>
              <a:path w="1904" h="3175">
                <a:moveTo>
                  <a:pt x="0" y="0"/>
                </a:moveTo>
                <a:lnTo>
                  <a:pt x="1524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060" name="object 4060"/>
          <p:cNvSpPr/>
          <p:nvPr/>
        </p:nvSpPr>
        <p:spPr>
          <a:xfrm>
            <a:off x="9397191" y="1853738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0" y="0"/>
                </a:moveTo>
                <a:lnTo>
                  <a:pt x="1524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061" name="object 4061"/>
          <p:cNvSpPr/>
          <p:nvPr/>
        </p:nvSpPr>
        <p:spPr>
          <a:xfrm>
            <a:off x="9398231" y="1854777"/>
            <a:ext cx="1299" cy="2165"/>
          </a:xfrm>
          <a:custGeom>
            <a:avLst/>
            <a:gdLst/>
            <a:ahLst/>
            <a:cxnLst/>
            <a:rect l="l" t="t" r="r" b="b"/>
            <a:pathLst>
              <a:path w="1904" h="3175">
                <a:moveTo>
                  <a:pt x="0" y="0"/>
                </a:moveTo>
                <a:lnTo>
                  <a:pt x="1524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062" name="object 4062"/>
          <p:cNvSpPr/>
          <p:nvPr/>
        </p:nvSpPr>
        <p:spPr>
          <a:xfrm>
            <a:off x="9399269" y="1856856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063" name="object 4063"/>
          <p:cNvSpPr/>
          <p:nvPr/>
        </p:nvSpPr>
        <p:spPr>
          <a:xfrm>
            <a:off x="9398231" y="1873481"/>
            <a:ext cx="1299" cy="2165"/>
          </a:xfrm>
          <a:custGeom>
            <a:avLst/>
            <a:gdLst/>
            <a:ahLst/>
            <a:cxnLst/>
            <a:rect l="l" t="t" r="r" b="b"/>
            <a:pathLst>
              <a:path w="1904" h="3175">
                <a:moveTo>
                  <a:pt x="1524" y="0"/>
                </a:moveTo>
                <a:lnTo>
                  <a:pt x="0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064" name="object 4064"/>
          <p:cNvSpPr/>
          <p:nvPr/>
        </p:nvSpPr>
        <p:spPr>
          <a:xfrm>
            <a:off x="9398230" y="1875559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065" name="object 4065"/>
          <p:cNvSpPr/>
          <p:nvPr/>
        </p:nvSpPr>
        <p:spPr>
          <a:xfrm>
            <a:off x="9395112" y="1876598"/>
            <a:ext cx="3464" cy="1299"/>
          </a:xfrm>
          <a:custGeom>
            <a:avLst/>
            <a:gdLst/>
            <a:ahLst/>
            <a:cxnLst/>
            <a:rect l="l" t="t" r="r" b="b"/>
            <a:pathLst>
              <a:path w="5079" h="1905">
                <a:moveTo>
                  <a:pt x="4572" y="0"/>
                </a:moveTo>
                <a:lnTo>
                  <a:pt x="0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066" name="object 4066"/>
          <p:cNvSpPr/>
          <p:nvPr/>
        </p:nvSpPr>
        <p:spPr>
          <a:xfrm>
            <a:off x="9393034" y="1877637"/>
            <a:ext cx="2165" cy="216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3048" y="0"/>
                </a:moveTo>
                <a:lnTo>
                  <a:pt x="0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067" name="object 4067"/>
          <p:cNvSpPr/>
          <p:nvPr/>
        </p:nvSpPr>
        <p:spPr>
          <a:xfrm>
            <a:off x="9389917" y="1879715"/>
            <a:ext cx="3464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457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068" name="object 4068"/>
          <p:cNvSpPr/>
          <p:nvPr/>
        </p:nvSpPr>
        <p:spPr>
          <a:xfrm>
            <a:off x="9386800" y="1879715"/>
            <a:ext cx="3464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457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069" name="object 4069"/>
          <p:cNvSpPr/>
          <p:nvPr/>
        </p:nvSpPr>
        <p:spPr>
          <a:xfrm>
            <a:off x="9383682" y="1878677"/>
            <a:ext cx="3464" cy="1299"/>
          </a:xfrm>
          <a:custGeom>
            <a:avLst/>
            <a:gdLst/>
            <a:ahLst/>
            <a:cxnLst/>
            <a:rect l="l" t="t" r="r" b="b"/>
            <a:pathLst>
              <a:path w="5079" h="1905">
                <a:moveTo>
                  <a:pt x="4572" y="152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070" name="object 4070"/>
          <p:cNvSpPr/>
          <p:nvPr/>
        </p:nvSpPr>
        <p:spPr>
          <a:xfrm>
            <a:off x="9381604" y="1876598"/>
            <a:ext cx="2165" cy="216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3048" y="304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071" name="object 4071"/>
          <p:cNvSpPr/>
          <p:nvPr/>
        </p:nvSpPr>
        <p:spPr>
          <a:xfrm>
            <a:off x="9379526" y="1874520"/>
            <a:ext cx="2165" cy="216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3048" y="304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072" name="object 4072"/>
          <p:cNvSpPr/>
          <p:nvPr/>
        </p:nvSpPr>
        <p:spPr>
          <a:xfrm>
            <a:off x="9378488" y="1873481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1524" y="152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073" name="object 4073"/>
          <p:cNvSpPr/>
          <p:nvPr/>
        </p:nvSpPr>
        <p:spPr>
          <a:xfrm>
            <a:off x="9378488" y="1856856"/>
            <a:ext cx="0" cy="16885"/>
          </a:xfrm>
          <a:custGeom>
            <a:avLst/>
            <a:gdLst/>
            <a:ahLst/>
            <a:cxnLst/>
            <a:rect l="l" t="t" r="r" b="b"/>
            <a:pathLst>
              <a:path h="24764">
                <a:moveTo>
                  <a:pt x="0" y="0"/>
                </a:moveTo>
                <a:lnTo>
                  <a:pt x="0" y="2438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074" name="object 4074"/>
          <p:cNvSpPr/>
          <p:nvPr/>
        </p:nvSpPr>
        <p:spPr>
          <a:xfrm>
            <a:off x="9378488" y="1855817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0" y="1524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075" name="object 4075"/>
          <p:cNvSpPr/>
          <p:nvPr/>
        </p:nvSpPr>
        <p:spPr>
          <a:xfrm>
            <a:off x="9379528" y="1853738"/>
            <a:ext cx="1299" cy="2165"/>
          </a:xfrm>
          <a:custGeom>
            <a:avLst/>
            <a:gdLst/>
            <a:ahLst/>
            <a:cxnLst/>
            <a:rect l="l" t="t" r="r" b="b"/>
            <a:pathLst>
              <a:path w="1904" h="3175">
                <a:moveTo>
                  <a:pt x="0" y="3048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076" name="object 4076"/>
          <p:cNvSpPr/>
          <p:nvPr/>
        </p:nvSpPr>
        <p:spPr>
          <a:xfrm>
            <a:off x="9380565" y="1852699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0" y="1524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077" name="object 4077"/>
          <p:cNvSpPr/>
          <p:nvPr/>
        </p:nvSpPr>
        <p:spPr>
          <a:xfrm>
            <a:off x="9381604" y="1851660"/>
            <a:ext cx="2165" cy="1299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0" y="1524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078" name="object 4078"/>
          <p:cNvSpPr/>
          <p:nvPr/>
        </p:nvSpPr>
        <p:spPr>
          <a:xfrm>
            <a:off x="9383682" y="185062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079" name="object 4079"/>
          <p:cNvSpPr/>
          <p:nvPr/>
        </p:nvSpPr>
        <p:spPr>
          <a:xfrm>
            <a:off x="9383683" y="1841270"/>
            <a:ext cx="0" cy="10391"/>
          </a:xfrm>
          <a:custGeom>
            <a:avLst/>
            <a:gdLst/>
            <a:ahLst/>
            <a:cxnLst/>
            <a:rect l="l" t="t" r="r" b="b"/>
            <a:pathLst>
              <a:path h="15239">
                <a:moveTo>
                  <a:pt x="0" y="0"/>
                </a:moveTo>
                <a:lnTo>
                  <a:pt x="0" y="1523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080" name="object 4080"/>
          <p:cNvSpPr/>
          <p:nvPr/>
        </p:nvSpPr>
        <p:spPr>
          <a:xfrm>
            <a:off x="9383682" y="184230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081" name="object 4081"/>
          <p:cNvSpPr/>
          <p:nvPr/>
        </p:nvSpPr>
        <p:spPr>
          <a:xfrm>
            <a:off x="9383682" y="184230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082" name="object 4082"/>
          <p:cNvSpPr/>
          <p:nvPr/>
        </p:nvSpPr>
        <p:spPr>
          <a:xfrm>
            <a:off x="9383682" y="184230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083" name="object 4083"/>
          <p:cNvSpPr/>
          <p:nvPr/>
        </p:nvSpPr>
        <p:spPr>
          <a:xfrm>
            <a:off x="9382643" y="1841269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1524" y="152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084" name="object 4084"/>
          <p:cNvSpPr/>
          <p:nvPr/>
        </p:nvSpPr>
        <p:spPr>
          <a:xfrm>
            <a:off x="9382643" y="184126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085" name="object 4085"/>
          <p:cNvSpPr/>
          <p:nvPr/>
        </p:nvSpPr>
        <p:spPr>
          <a:xfrm>
            <a:off x="9382643" y="184126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086" name="object 4086"/>
          <p:cNvSpPr/>
          <p:nvPr/>
        </p:nvSpPr>
        <p:spPr>
          <a:xfrm>
            <a:off x="9382643" y="184126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087" name="object 4087"/>
          <p:cNvSpPr/>
          <p:nvPr/>
        </p:nvSpPr>
        <p:spPr>
          <a:xfrm>
            <a:off x="9381604" y="1841269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1524" y="0"/>
                </a:moveTo>
                <a:lnTo>
                  <a:pt x="0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088" name="object 4088"/>
          <p:cNvSpPr/>
          <p:nvPr/>
        </p:nvSpPr>
        <p:spPr>
          <a:xfrm>
            <a:off x="9377448" y="1842307"/>
            <a:ext cx="4330" cy="3464"/>
          </a:xfrm>
          <a:custGeom>
            <a:avLst/>
            <a:gdLst/>
            <a:ahLst/>
            <a:cxnLst/>
            <a:rect l="l" t="t" r="r" b="b"/>
            <a:pathLst>
              <a:path w="6350" h="5080">
                <a:moveTo>
                  <a:pt x="6096" y="0"/>
                </a:moveTo>
                <a:lnTo>
                  <a:pt x="0" y="4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089" name="object 4089"/>
          <p:cNvSpPr/>
          <p:nvPr/>
        </p:nvSpPr>
        <p:spPr>
          <a:xfrm>
            <a:off x="9374331" y="1845425"/>
            <a:ext cx="3464" cy="5195"/>
          </a:xfrm>
          <a:custGeom>
            <a:avLst/>
            <a:gdLst/>
            <a:ahLst/>
            <a:cxnLst/>
            <a:rect l="l" t="t" r="r" b="b"/>
            <a:pathLst>
              <a:path w="5079" h="7619">
                <a:moveTo>
                  <a:pt x="4572" y="0"/>
                </a:moveTo>
                <a:lnTo>
                  <a:pt x="0" y="76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090" name="object 4090"/>
          <p:cNvSpPr/>
          <p:nvPr/>
        </p:nvSpPr>
        <p:spPr>
          <a:xfrm>
            <a:off x="9372253" y="1850621"/>
            <a:ext cx="2165" cy="5195"/>
          </a:xfrm>
          <a:custGeom>
            <a:avLst/>
            <a:gdLst/>
            <a:ahLst/>
            <a:cxnLst/>
            <a:rect l="l" t="t" r="r" b="b"/>
            <a:pathLst>
              <a:path w="3175" h="7619">
                <a:moveTo>
                  <a:pt x="3048" y="0"/>
                </a:moveTo>
                <a:lnTo>
                  <a:pt x="0" y="76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091" name="object 4091"/>
          <p:cNvSpPr/>
          <p:nvPr/>
        </p:nvSpPr>
        <p:spPr>
          <a:xfrm>
            <a:off x="9370174" y="1855817"/>
            <a:ext cx="2165" cy="5195"/>
          </a:xfrm>
          <a:custGeom>
            <a:avLst/>
            <a:gdLst/>
            <a:ahLst/>
            <a:cxnLst/>
            <a:rect l="l" t="t" r="r" b="b"/>
            <a:pathLst>
              <a:path w="3175" h="7619">
                <a:moveTo>
                  <a:pt x="3048" y="0"/>
                </a:moveTo>
                <a:lnTo>
                  <a:pt x="0" y="76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092" name="object 4092"/>
          <p:cNvSpPr/>
          <p:nvPr/>
        </p:nvSpPr>
        <p:spPr>
          <a:xfrm>
            <a:off x="9370174" y="1861012"/>
            <a:ext cx="0" cy="6494"/>
          </a:xfrm>
          <a:custGeom>
            <a:avLst/>
            <a:gdLst/>
            <a:ahLst/>
            <a:cxnLst/>
            <a:rect l="l" t="t" r="r" b="b"/>
            <a:pathLst>
              <a:path h="9525">
                <a:moveTo>
                  <a:pt x="0" y="0"/>
                </a:moveTo>
                <a:lnTo>
                  <a:pt x="0" y="914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093" name="object 4093"/>
          <p:cNvSpPr/>
          <p:nvPr/>
        </p:nvSpPr>
        <p:spPr>
          <a:xfrm>
            <a:off x="9370174" y="1867246"/>
            <a:ext cx="0" cy="5195"/>
          </a:xfrm>
          <a:custGeom>
            <a:avLst/>
            <a:gdLst/>
            <a:ahLst/>
            <a:cxnLst/>
            <a:rect l="l" t="t" r="r" b="b"/>
            <a:pathLst>
              <a:path h="7619">
                <a:moveTo>
                  <a:pt x="0" y="0"/>
                </a:moveTo>
                <a:lnTo>
                  <a:pt x="0" y="76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094" name="object 4094"/>
          <p:cNvSpPr/>
          <p:nvPr/>
        </p:nvSpPr>
        <p:spPr>
          <a:xfrm>
            <a:off x="9370174" y="1872442"/>
            <a:ext cx="2165" cy="6494"/>
          </a:xfrm>
          <a:custGeom>
            <a:avLst/>
            <a:gdLst/>
            <a:ahLst/>
            <a:cxnLst/>
            <a:rect l="l" t="t" r="r" b="b"/>
            <a:pathLst>
              <a:path w="3175" h="9525">
                <a:moveTo>
                  <a:pt x="0" y="0"/>
                </a:moveTo>
                <a:lnTo>
                  <a:pt x="3048" y="914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095" name="object 4095"/>
          <p:cNvSpPr/>
          <p:nvPr/>
        </p:nvSpPr>
        <p:spPr>
          <a:xfrm>
            <a:off x="9372253" y="1878677"/>
            <a:ext cx="2165" cy="5195"/>
          </a:xfrm>
          <a:custGeom>
            <a:avLst/>
            <a:gdLst/>
            <a:ahLst/>
            <a:cxnLst/>
            <a:rect l="l" t="t" r="r" b="b"/>
            <a:pathLst>
              <a:path w="3175" h="7619">
                <a:moveTo>
                  <a:pt x="0" y="0"/>
                </a:moveTo>
                <a:lnTo>
                  <a:pt x="3048" y="76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096" name="object 4096"/>
          <p:cNvSpPr/>
          <p:nvPr/>
        </p:nvSpPr>
        <p:spPr>
          <a:xfrm>
            <a:off x="9374331" y="1883871"/>
            <a:ext cx="4330" cy="433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0" y="0"/>
                </a:moveTo>
                <a:lnTo>
                  <a:pt x="6096" y="609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097" name="object 4097"/>
          <p:cNvSpPr/>
          <p:nvPr/>
        </p:nvSpPr>
        <p:spPr>
          <a:xfrm>
            <a:off x="9378488" y="1844387"/>
            <a:ext cx="3464" cy="2165"/>
          </a:xfrm>
          <a:custGeom>
            <a:avLst/>
            <a:gdLst/>
            <a:ahLst/>
            <a:cxnLst/>
            <a:rect l="l" t="t" r="r" b="b"/>
            <a:pathLst>
              <a:path w="5079" h="3175">
                <a:moveTo>
                  <a:pt x="0" y="3048"/>
                </a:moveTo>
                <a:lnTo>
                  <a:pt x="4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098" name="object 4098"/>
          <p:cNvSpPr/>
          <p:nvPr/>
        </p:nvSpPr>
        <p:spPr>
          <a:xfrm>
            <a:off x="9381604" y="1842308"/>
            <a:ext cx="4330" cy="216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8"/>
                </a:moveTo>
                <a:lnTo>
                  <a:pt x="609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099" name="object 4099"/>
          <p:cNvSpPr/>
          <p:nvPr/>
        </p:nvSpPr>
        <p:spPr>
          <a:xfrm>
            <a:off x="9385761" y="1842308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100" name="object 4100"/>
          <p:cNvSpPr/>
          <p:nvPr/>
        </p:nvSpPr>
        <p:spPr>
          <a:xfrm>
            <a:off x="9390958" y="1842308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101" name="object 4101"/>
          <p:cNvSpPr/>
          <p:nvPr/>
        </p:nvSpPr>
        <p:spPr>
          <a:xfrm>
            <a:off x="9393034" y="1842308"/>
            <a:ext cx="4330" cy="216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0"/>
                </a:moveTo>
                <a:lnTo>
                  <a:pt x="6096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102" name="object 4102"/>
          <p:cNvSpPr/>
          <p:nvPr/>
        </p:nvSpPr>
        <p:spPr>
          <a:xfrm>
            <a:off x="9397191" y="1844387"/>
            <a:ext cx="2165" cy="216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0" y="0"/>
                </a:moveTo>
                <a:lnTo>
                  <a:pt x="3048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103" name="object 4103"/>
          <p:cNvSpPr/>
          <p:nvPr/>
        </p:nvSpPr>
        <p:spPr>
          <a:xfrm>
            <a:off x="9380565" y="1885950"/>
            <a:ext cx="4330" cy="1299"/>
          </a:xfrm>
          <a:custGeom>
            <a:avLst/>
            <a:gdLst/>
            <a:ahLst/>
            <a:cxnLst/>
            <a:rect l="l" t="t" r="r" b="b"/>
            <a:pathLst>
              <a:path w="6350" h="1905">
                <a:moveTo>
                  <a:pt x="6096" y="152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104" name="object 4104"/>
          <p:cNvSpPr/>
          <p:nvPr/>
        </p:nvSpPr>
        <p:spPr>
          <a:xfrm>
            <a:off x="9376408" y="1882833"/>
            <a:ext cx="4330" cy="3464"/>
          </a:xfrm>
          <a:custGeom>
            <a:avLst/>
            <a:gdLst/>
            <a:ahLst/>
            <a:cxnLst/>
            <a:rect l="l" t="t" r="r" b="b"/>
            <a:pathLst>
              <a:path w="6350" h="5080">
                <a:moveTo>
                  <a:pt x="6096" y="457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105" name="object 4105"/>
          <p:cNvSpPr/>
          <p:nvPr/>
        </p:nvSpPr>
        <p:spPr>
          <a:xfrm>
            <a:off x="9374331" y="1880754"/>
            <a:ext cx="2165" cy="216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3048" y="304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106" name="object 4106"/>
          <p:cNvSpPr/>
          <p:nvPr/>
        </p:nvSpPr>
        <p:spPr>
          <a:xfrm>
            <a:off x="9399269" y="1880754"/>
            <a:ext cx="4330" cy="433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6096" y="0"/>
                </a:moveTo>
                <a:lnTo>
                  <a:pt x="0" y="609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107" name="object 4107"/>
          <p:cNvSpPr/>
          <p:nvPr/>
        </p:nvSpPr>
        <p:spPr>
          <a:xfrm>
            <a:off x="9395112" y="1884910"/>
            <a:ext cx="4330" cy="216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6096" y="0"/>
                </a:moveTo>
                <a:lnTo>
                  <a:pt x="0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108" name="object 4108"/>
          <p:cNvSpPr/>
          <p:nvPr/>
        </p:nvSpPr>
        <p:spPr>
          <a:xfrm>
            <a:off x="9393034" y="1886988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30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109" name="object 4109"/>
          <p:cNvSpPr/>
          <p:nvPr/>
        </p:nvSpPr>
        <p:spPr>
          <a:xfrm>
            <a:off x="9372253" y="1875559"/>
            <a:ext cx="2165" cy="5195"/>
          </a:xfrm>
          <a:custGeom>
            <a:avLst/>
            <a:gdLst/>
            <a:ahLst/>
            <a:cxnLst/>
            <a:rect l="l" t="t" r="r" b="b"/>
            <a:pathLst>
              <a:path w="3175" h="7619">
                <a:moveTo>
                  <a:pt x="3048" y="76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110" name="object 4110"/>
          <p:cNvSpPr/>
          <p:nvPr/>
        </p:nvSpPr>
        <p:spPr>
          <a:xfrm>
            <a:off x="9371214" y="1869325"/>
            <a:ext cx="1299" cy="6494"/>
          </a:xfrm>
          <a:custGeom>
            <a:avLst/>
            <a:gdLst/>
            <a:ahLst/>
            <a:cxnLst/>
            <a:rect l="l" t="t" r="r" b="b"/>
            <a:pathLst>
              <a:path w="1904" h="9525">
                <a:moveTo>
                  <a:pt x="1524" y="914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111" name="object 4111"/>
          <p:cNvSpPr/>
          <p:nvPr/>
        </p:nvSpPr>
        <p:spPr>
          <a:xfrm>
            <a:off x="9371213" y="1862051"/>
            <a:ext cx="0" cy="7360"/>
          </a:xfrm>
          <a:custGeom>
            <a:avLst/>
            <a:gdLst/>
            <a:ahLst/>
            <a:cxnLst/>
            <a:rect l="l" t="t" r="r" b="b"/>
            <a:pathLst>
              <a:path h="10794">
                <a:moveTo>
                  <a:pt x="0" y="0"/>
                </a:moveTo>
                <a:lnTo>
                  <a:pt x="0" y="106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112" name="object 4112"/>
          <p:cNvSpPr/>
          <p:nvPr/>
        </p:nvSpPr>
        <p:spPr>
          <a:xfrm>
            <a:off x="9406542" y="1862051"/>
            <a:ext cx="0" cy="6494"/>
          </a:xfrm>
          <a:custGeom>
            <a:avLst/>
            <a:gdLst/>
            <a:ahLst/>
            <a:cxnLst/>
            <a:rect l="l" t="t" r="r" b="b"/>
            <a:pathLst>
              <a:path h="9525">
                <a:moveTo>
                  <a:pt x="0" y="0"/>
                </a:moveTo>
                <a:lnTo>
                  <a:pt x="0" y="914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113" name="object 4113"/>
          <p:cNvSpPr/>
          <p:nvPr/>
        </p:nvSpPr>
        <p:spPr>
          <a:xfrm>
            <a:off x="9405503" y="1868285"/>
            <a:ext cx="1299" cy="6494"/>
          </a:xfrm>
          <a:custGeom>
            <a:avLst/>
            <a:gdLst/>
            <a:ahLst/>
            <a:cxnLst/>
            <a:rect l="l" t="t" r="r" b="b"/>
            <a:pathLst>
              <a:path w="1904" h="9525">
                <a:moveTo>
                  <a:pt x="1524" y="0"/>
                </a:moveTo>
                <a:lnTo>
                  <a:pt x="0" y="914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114" name="object 4114"/>
          <p:cNvSpPr/>
          <p:nvPr/>
        </p:nvSpPr>
        <p:spPr>
          <a:xfrm>
            <a:off x="9403427" y="1874520"/>
            <a:ext cx="2165" cy="5195"/>
          </a:xfrm>
          <a:custGeom>
            <a:avLst/>
            <a:gdLst/>
            <a:ahLst/>
            <a:cxnLst/>
            <a:rect l="l" t="t" r="r" b="b"/>
            <a:pathLst>
              <a:path w="3175" h="7619">
                <a:moveTo>
                  <a:pt x="3048" y="0"/>
                </a:moveTo>
                <a:lnTo>
                  <a:pt x="0" y="76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115" name="object 4115"/>
          <p:cNvSpPr/>
          <p:nvPr/>
        </p:nvSpPr>
        <p:spPr>
          <a:xfrm>
            <a:off x="9403426" y="1879716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116" name="object 4116"/>
          <p:cNvSpPr/>
          <p:nvPr/>
        </p:nvSpPr>
        <p:spPr>
          <a:xfrm>
            <a:off x="9371214" y="1855817"/>
            <a:ext cx="2165" cy="6494"/>
          </a:xfrm>
          <a:custGeom>
            <a:avLst/>
            <a:gdLst/>
            <a:ahLst/>
            <a:cxnLst/>
            <a:rect l="l" t="t" r="r" b="b"/>
            <a:pathLst>
              <a:path w="3175" h="9525">
                <a:moveTo>
                  <a:pt x="0" y="9144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117" name="object 4117"/>
          <p:cNvSpPr/>
          <p:nvPr/>
        </p:nvSpPr>
        <p:spPr>
          <a:xfrm>
            <a:off x="9373291" y="1849582"/>
            <a:ext cx="3464" cy="6494"/>
          </a:xfrm>
          <a:custGeom>
            <a:avLst/>
            <a:gdLst/>
            <a:ahLst/>
            <a:cxnLst/>
            <a:rect l="l" t="t" r="r" b="b"/>
            <a:pathLst>
              <a:path w="5079" h="9525">
                <a:moveTo>
                  <a:pt x="0" y="9144"/>
                </a:moveTo>
                <a:lnTo>
                  <a:pt x="4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118" name="object 4118"/>
          <p:cNvSpPr/>
          <p:nvPr/>
        </p:nvSpPr>
        <p:spPr>
          <a:xfrm>
            <a:off x="9376410" y="1846464"/>
            <a:ext cx="2165" cy="3464"/>
          </a:xfrm>
          <a:custGeom>
            <a:avLst/>
            <a:gdLst/>
            <a:ahLst/>
            <a:cxnLst/>
            <a:rect l="l" t="t" r="r" b="b"/>
            <a:pathLst>
              <a:path w="3175" h="5080">
                <a:moveTo>
                  <a:pt x="0" y="4572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119" name="object 4119"/>
          <p:cNvSpPr/>
          <p:nvPr/>
        </p:nvSpPr>
        <p:spPr>
          <a:xfrm>
            <a:off x="9399268" y="1846465"/>
            <a:ext cx="4330" cy="6494"/>
          </a:xfrm>
          <a:custGeom>
            <a:avLst/>
            <a:gdLst/>
            <a:ahLst/>
            <a:cxnLst/>
            <a:rect l="l" t="t" r="r" b="b"/>
            <a:pathLst>
              <a:path w="6350" h="9525">
                <a:moveTo>
                  <a:pt x="0" y="0"/>
                </a:moveTo>
                <a:lnTo>
                  <a:pt x="6096" y="914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120" name="object 4120"/>
          <p:cNvSpPr/>
          <p:nvPr/>
        </p:nvSpPr>
        <p:spPr>
          <a:xfrm>
            <a:off x="9403427" y="1852699"/>
            <a:ext cx="2165" cy="5195"/>
          </a:xfrm>
          <a:custGeom>
            <a:avLst/>
            <a:gdLst/>
            <a:ahLst/>
            <a:cxnLst/>
            <a:rect l="l" t="t" r="r" b="b"/>
            <a:pathLst>
              <a:path w="3175" h="7619">
                <a:moveTo>
                  <a:pt x="0" y="0"/>
                </a:moveTo>
                <a:lnTo>
                  <a:pt x="3048" y="76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121" name="object 4121"/>
          <p:cNvSpPr/>
          <p:nvPr/>
        </p:nvSpPr>
        <p:spPr>
          <a:xfrm>
            <a:off x="9405505" y="1857894"/>
            <a:ext cx="1299" cy="4330"/>
          </a:xfrm>
          <a:custGeom>
            <a:avLst/>
            <a:gdLst/>
            <a:ahLst/>
            <a:cxnLst/>
            <a:rect l="l" t="t" r="r" b="b"/>
            <a:pathLst>
              <a:path w="1904" h="6350">
                <a:moveTo>
                  <a:pt x="0" y="0"/>
                </a:moveTo>
                <a:lnTo>
                  <a:pt x="1524" y="609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122" name="object 4122"/>
          <p:cNvSpPr/>
          <p:nvPr/>
        </p:nvSpPr>
        <p:spPr>
          <a:xfrm>
            <a:off x="9388879" y="1908810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123" name="object 4123"/>
          <p:cNvSpPr/>
          <p:nvPr/>
        </p:nvSpPr>
        <p:spPr>
          <a:xfrm>
            <a:off x="9389918" y="190881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124" name="object 4124"/>
          <p:cNvSpPr/>
          <p:nvPr/>
        </p:nvSpPr>
        <p:spPr>
          <a:xfrm>
            <a:off x="9389918" y="1908810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125" name="object 4125"/>
          <p:cNvSpPr/>
          <p:nvPr/>
        </p:nvSpPr>
        <p:spPr>
          <a:xfrm>
            <a:off x="9390957" y="190881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126" name="object 4126"/>
          <p:cNvSpPr/>
          <p:nvPr/>
        </p:nvSpPr>
        <p:spPr>
          <a:xfrm>
            <a:off x="9390958" y="1907771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0" y="1524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127" name="object 4127"/>
          <p:cNvSpPr/>
          <p:nvPr/>
        </p:nvSpPr>
        <p:spPr>
          <a:xfrm>
            <a:off x="9391996" y="190777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128" name="object 4128"/>
          <p:cNvSpPr/>
          <p:nvPr/>
        </p:nvSpPr>
        <p:spPr>
          <a:xfrm>
            <a:off x="9391996" y="1906731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129" name="object 4129"/>
          <p:cNvSpPr/>
          <p:nvPr/>
        </p:nvSpPr>
        <p:spPr>
          <a:xfrm>
            <a:off x="9391997" y="1906731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130" name="object 4130"/>
          <p:cNvSpPr/>
          <p:nvPr/>
        </p:nvSpPr>
        <p:spPr>
          <a:xfrm>
            <a:off x="9393034" y="190361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131" name="object 4131"/>
          <p:cNvSpPr/>
          <p:nvPr/>
        </p:nvSpPr>
        <p:spPr>
          <a:xfrm>
            <a:off x="9393034" y="190361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132" name="object 4132"/>
          <p:cNvSpPr/>
          <p:nvPr/>
        </p:nvSpPr>
        <p:spPr>
          <a:xfrm>
            <a:off x="9385761" y="1906731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133" name="object 4133"/>
          <p:cNvSpPr/>
          <p:nvPr/>
        </p:nvSpPr>
        <p:spPr>
          <a:xfrm>
            <a:off x="9385761" y="190777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134" name="object 4134"/>
          <p:cNvSpPr/>
          <p:nvPr/>
        </p:nvSpPr>
        <p:spPr>
          <a:xfrm>
            <a:off x="9385761" y="1907771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0" y="0"/>
                </a:moveTo>
                <a:lnTo>
                  <a:pt x="1524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135" name="object 4135"/>
          <p:cNvSpPr/>
          <p:nvPr/>
        </p:nvSpPr>
        <p:spPr>
          <a:xfrm>
            <a:off x="9386800" y="190881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136" name="object 4136"/>
          <p:cNvSpPr/>
          <p:nvPr/>
        </p:nvSpPr>
        <p:spPr>
          <a:xfrm>
            <a:off x="9386800" y="1908810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137" name="object 4137"/>
          <p:cNvSpPr/>
          <p:nvPr/>
        </p:nvSpPr>
        <p:spPr>
          <a:xfrm>
            <a:off x="9387840" y="1908810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138" name="object 4138"/>
          <p:cNvSpPr/>
          <p:nvPr/>
        </p:nvSpPr>
        <p:spPr>
          <a:xfrm>
            <a:off x="9388879" y="190881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139" name="object 4139"/>
          <p:cNvSpPr/>
          <p:nvPr/>
        </p:nvSpPr>
        <p:spPr>
          <a:xfrm>
            <a:off x="9388879" y="184646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140" name="object 4140"/>
          <p:cNvSpPr/>
          <p:nvPr/>
        </p:nvSpPr>
        <p:spPr>
          <a:xfrm>
            <a:off x="9390956" y="1842308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30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141" name="object 4141"/>
          <p:cNvSpPr/>
          <p:nvPr/>
        </p:nvSpPr>
        <p:spPr>
          <a:xfrm>
            <a:off x="9387839" y="1842308"/>
            <a:ext cx="3464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457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142" name="object 4142"/>
          <p:cNvSpPr/>
          <p:nvPr/>
        </p:nvSpPr>
        <p:spPr>
          <a:xfrm>
            <a:off x="9384722" y="1842308"/>
            <a:ext cx="3464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457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143" name="object 4143"/>
          <p:cNvSpPr/>
          <p:nvPr/>
        </p:nvSpPr>
        <p:spPr>
          <a:xfrm>
            <a:off x="9383683" y="1842308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1524" y="0"/>
                </a:moveTo>
                <a:lnTo>
                  <a:pt x="0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144" name="object 4144"/>
          <p:cNvSpPr/>
          <p:nvPr/>
        </p:nvSpPr>
        <p:spPr>
          <a:xfrm>
            <a:off x="9372253" y="1878677"/>
            <a:ext cx="0" cy="216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1524" y="1524"/>
                </a:moveTo>
                <a:lnTo>
                  <a:pt x="1524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145" name="object 4145"/>
          <p:cNvSpPr/>
          <p:nvPr/>
        </p:nvSpPr>
        <p:spPr>
          <a:xfrm>
            <a:off x="9372253" y="1880754"/>
            <a:ext cx="2165" cy="433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0"/>
                </a:moveTo>
                <a:lnTo>
                  <a:pt x="3048" y="609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146" name="object 4146"/>
          <p:cNvSpPr/>
          <p:nvPr/>
        </p:nvSpPr>
        <p:spPr>
          <a:xfrm>
            <a:off x="9374331" y="1884910"/>
            <a:ext cx="4330" cy="19050"/>
          </a:xfrm>
          <a:custGeom>
            <a:avLst/>
            <a:gdLst/>
            <a:ahLst/>
            <a:cxnLst/>
            <a:rect l="l" t="t" r="r" b="b"/>
            <a:pathLst>
              <a:path w="6350" h="27939">
                <a:moveTo>
                  <a:pt x="0" y="0"/>
                </a:moveTo>
                <a:lnTo>
                  <a:pt x="6096" y="2743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147" name="object 4147"/>
          <p:cNvSpPr/>
          <p:nvPr/>
        </p:nvSpPr>
        <p:spPr>
          <a:xfrm>
            <a:off x="9379528" y="1907771"/>
            <a:ext cx="2165" cy="216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0" y="0"/>
                </a:moveTo>
                <a:lnTo>
                  <a:pt x="3048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148" name="object 4148"/>
          <p:cNvSpPr/>
          <p:nvPr/>
        </p:nvSpPr>
        <p:spPr>
          <a:xfrm>
            <a:off x="9381604" y="1909849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0" y="0"/>
                </a:moveTo>
                <a:lnTo>
                  <a:pt x="1524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149" name="object 4149"/>
          <p:cNvSpPr/>
          <p:nvPr/>
        </p:nvSpPr>
        <p:spPr>
          <a:xfrm>
            <a:off x="9382643" y="1910888"/>
            <a:ext cx="3464" cy="1299"/>
          </a:xfrm>
          <a:custGeom>
            <a:avLst/>
            <a:gdLst/>
            <a:ahLst/>
            <a:cxnLst/>
            <a:rect l="l" t="t" r="r" b="b"/>
            <a:pathLst>
              <a:path w="5079" h="1905">
                <a:moveTo>
                  <a:pt x="0" y="0"/>
                </a:moveTo>
                <a:lnTo>
                  <a:pt x="4572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150" name="object 4150"/>
          <p:cNvSpPr/>
          <p:nvPr/>
        </p:nvSpPr>
        <p:spPr>
          <a:xfrm>
            <a:off x="9385761" y="1911928"/>
            <a:ext cx="2165" cy="1299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0" y="0"/>
                </a:moveTo>
                <a:lnTo>
                  <a:pt x="3048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151" name="object 4151"/>
          <p:cNvSpPr/>
          <p:nvPr/>
        </p:nvSpPr>
        <p:spPr>
          <a:xfrm>
            <a:off x="9387840" y="1912966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152" name="object 4152"/>
          <p:cNvSpPr/>
          <p:nvPr/>
        </p:nvSpPr>
        <p:spPr>
          <a:xfrm>
            <a:off x="9389918" y="1911928"/>
            <a:ext cx="3464" cy="1299"/>
          </a:xfrm>
          <a:custGeom>
            <a:avLst/>
            <a:gdLst/>
            <a:ahLst/>
            <a:cxnLst/>
            <a:rect l="l" t="t" r="r" b="b"/>
            <a:pathLst>
              <a:path w="5079" h="1905">
                <a:moveTo>
                  <a:pt x="0" y="1524"/>
                </a:moveTo>
                <a:lnTo>
                  <a:pt x="4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153" name="object 4153"/>
          <p:cNvSpPr/>
          <p:nvPr/>
        </p:nvSpPr>
        <p:spPr>
          <a:xfrm>
            <a:off x="9393034" y="1910888"/>
            <a:ext cx="2165" cy="1299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0" y="1524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154" name="object 4154"/>
          <p:cNvSpPr/>
          <p:nvPr/>
        </p:nvSpPr>
        <p:spPr>
          <a:xfrm>
            <a:off x="9395113" y="1909849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0" y="1524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155" name="object 4155"/>
          <p:cNvSpPr/>
          <p:nvPr/>
        </p:nvSpPr>
        <p:spPr>
          <a:xfrm>
            <a:off x="9396152" y="1907771"/>
            <a:ext cx="2165" cy="216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0" y="3048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156" name="object 4156"/>
          <p:cNvSpPr/>
          <p:nvPr/>
        </p:nvSpPr>
        <p:spPr>
          <a:xfrm>
            <a:off x="9398231" y="1904653"/>
            <a:ext cx="1299" cy="3464"/>
          </a:xfrm>
          <a:custGeom>
            <a:avLst/>
            <a:gdLst/>
            <a:ahLst/>
            <a:cxnLst/>
            <a:rect l="l" t="t" r="r" b="b"/>
            <a:pathLst>
              <a:path w="1904" h="5080">
                <a:moveTo>
                  <a:pt x="0" y="4572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157" name="object 4157"/>
          <p:cNvSpPr/>
          <p:nvPr/>
        </p:nvSpPr>
        <p:spPr>
          <a:xfrm>
            <a:off x="9399268" y="1884911"/>
            <a:ext cx="4330" cy="19915"/>
          </a:xfrm>
          <a:custGeom>
            <a:avLst/>
            <a:gdLst/>
            <a:ahLst/>
            <a:cxnLst/>
            <a:rect l="l" t="t" r="r" b="b"/>
            <a:pathLst>
              <a:path w="6350" h="29210">
                <a:moveTo>
                  <a:pt x="0" y="28955"/>
                </a:moveTo>
                <a:lnTo>
                  <a:pt x="609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158" name="object 4158"/>
          <p:cNvSpPr/>
          <p:nvPr/>
        </p:nvSpPr>
        <p:spPr>
          <a:xfrm>
            <a:off x="9403427" y="1880754"/>
            <a:ext cx="2165" cy="433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159" name="object 4159"/>
          <p:cNvSpPr/>
          <p:nvPr/>
        </p:nvSpPr>
        <p:spPr>
          <a:xfrm>
            <a:off x="9405505" y="1879716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160" name="object 4160"/>
          <p:cNvSpPr/>
          <p:nvPr/>
        </p:nvSpPr>
        <p:spPr>
          <a:xfrm>
            <a:off x="9423169" y="1760220"/>
            <a:ext cx="2165" cy="216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3048" y="304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161" name="object 4161"/>
          <p:cNvSpPr/>
          <p:nvPr/>
        </p:nvSpPr>
        <p:spPr>
          <a:xfrm>
            <a:off x="9372253" y="1812174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0" y="0"/>
                </a:moveTo>
                <a:lnTo>
                  <a:pt x="1524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162" name="object 4162"/>
          <p:cNvSpPr/>
          <p:nvPr/>
        </p:nvSpPr>
        <p:spPr>
          <a:xfrm>
            <a:off x="9373291" y="1762298"/>
            <a:ext cx="51955" cy="51089"/>
          </a:xfrm>
          <a:custGeom>
            <a:avLst/>
            <a:gdLst/>
            <a:ahLst/>
            <a:cxnLst/>
            <a:rect l="l" t="t" r="r" b="b"/>
            <a:pathLst>
              <a:path w="76200" h="74930">
                <a:moveTo>
                  <a:pt x="0" y="74675"/>
                </a:moveTo>
                <a:lnTo>
                  <a:pt x="7620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163" name="object 4163"/>
          <p:cNvSpPr/>
          <p:nvPr/>
        </p:nvSpPr>
        <p:spPr>
          <a:xfrm>
            <a:off x="9372253" y="1760219"/>
            <a:ext cx="51089" cy="51955"/>
          </a:xfrm>
          <a:custGeom>
            <a:avLst/>
            <a:gdLst/>
            <a:ahLst/>
            <a:cxnLst/>
            <a:rect l="l" t="t" r="r" b="b"/>
            <a:pathLst>
              <a:path w="74929" h="76200">
                <a:moveTo>
                  <a:pt x="74675" y="0"/>
                </a:moveTo>
                <a:lnTo>
                  <a:pt x="0" y="7620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164" name="object 4164"/>
          <p:cNvSpPr/>
          <p:nvPr/>
        </p:nvSpPr>
        <p:spPr>
          <a:xfrm>
            <a:off x="9352511" y="1762298"/>
            <a:ext cx="2165" cy="19050"/>
          </a:xfrm>
          <a:custGeom>
            <a:avLst/>
            <a:gdLst/>
            <a:ahLst/>
            <a:cxnLst/>
            <a:rect l="l" t="t" r="r" b="b"/>
            <a:pathLst>
              <a:path w="3175" h="27939">
                <a:moveTo>
                  <a:pt x="0" y="0"/>
                </a:moveTo>
                <a:lnTo>
                  <a:pt x="3048" y="2743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165" name="object 4165"/>
          <p:cNvSpPr/>
          <p:nvPr/>
        </p:nvSpPr>
        <p:spPr>
          <a:xfrm>
            <a:off x="9354588" y="1781001"/>
            <a:ext cx="7360" cy="17750"/>
          </a:xfrm>
          <a:custGeom>
            <a:avLst/>
            <a:gdLst/>
            <a:ahLst/>
            <a:cxnLst/>
            <a:rect l="l" t="t" r="r" b="b"/>
            <a:pathLst>
              <a:path w="10795" h="26035">
                <a:moveTo>
                  <a:pt x="0" y="0"/>
                </a:moveTo>
                <a:lnTo>
                  <a:pt x="10668" y="2590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166" name="object 4166"/>
          <p:cNvSpPr/>
          <p:nvPr/>
        </p:nvSpPr>
        <p:spPr>
          <a:xfrm>
            <a:off x="9361862" y="1798667"/>
            <a:ext cx="11690" cy="14720"/>
          </a:xfrm>
          <a:custGeom>
            <a:avLst/>
            <a:gdLst/>
            <a:ahLst/>
            <a:cxnLst/>
            <a:rect l="l" t="t" r="r" b="b"/>
            <a:pathLst>
              <a:path w="17145" h="21589">
                <a:moveTo>
                  <a:pt x="0" y="0"/>
                </a:moveTo>
                <a:lnTo>
                  <a:pt x="16764" y="2133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167" name="object 4167"/>
          <p:cNvSpPr/>
          <p:nvPr/>
        </p:nvSpPr>
        <p:spPr>
          <a:xfrm>
            <a:off x="9339003" y="1762298"/>
            <a:ext cx="13855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168" name="object 4168"/>
          <p:cNvSpPr/>
          <p:nvPr/>
        </p:nvSpPr>
        <p:spPr>
          <a:xfrm>
            <a:off x="9352511" y="1759181"/>
            <a:ext cx="0" cy="3464"/>
          </a:xfrm>
          <a:custGeom>
            <a:avLst/>
            <a:gdLst/>
            <a:ahLst/>
            <a:cxnLst/>
            <a:rect l="l" t="t" r="r" b="b"/>
            <a:pathLst>
              <a:path h="5080">
                <a:moveTo>
                  <a:pt x="-1524" y="2285"/>
                </a:moveTo>
                <a:lnTo>
                  <a:pt x="1524" y="2285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169" name="object 4169"/>
          <p:cNvSpPr/>
          <p:nvPr/>
        </p:nvSpPr>
        <p:spPr>
          <a:xfrm>
            <a:off x="9339003" y="1759181"/>
            <a:ext cx="13855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1981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170" name="object 4170"/>
          <p:cNvSpPr/>
          <p:nvPr/>
        </p:nvSpPr>
        <p:spPr>
          <a:xfrm>
            <a:off x="9425246" y="1762298"/>
            <a:ext cx="10391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171" name="object 4171"/>
          <p:cNvSpPr/>
          <p:nvPr/>
        </p:nvSpPr>
        <p:spPr>
          <a:xfrm>
            <a:off x="9425246" y="1759181"/>
            <a:ext cx="10391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1524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172" name="object 4172"/>
          <p:cNvSpPr/>
          <p:nvPr/>
        </p:nvSpPr>
        <p:spPr>
          <a:xfrm>
            <a:off x="9425246" y="1759181"/>
            <a:ext cx="0" cy="3464"/>
          </a:xfrm>
          <a:custGeom>
            <a:avLst/>
            <a:gdLst/>
            <a:ahLst/>
            <a:cxnLst/>
            <a:rect l="l" t="t" r="r" b="b"/>
            <a:pathLst>
              <a:path h="5080">
                <a:moveTo>
                  <a:pt x="-1524" y="2285"/>
                </a:moveTo>
                <a:lnTo>
                  <a:pt x="1524" y="2285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173" name="object 4173"/>
          <p:cNvSpPr/>
          <p:nvPr/>
        </p:nvSpPr>
        <p:spPr>
          <a:xfrm>
            <a:off x="9341080" y="1761258"/>
            <a:ext cx="0" cy="155864"/>
          </a:xfrm>
          <a:custGeom>
            <a:avLst/>
            <a:gdLst/>
            <a:ahLst/>
            <a:cxnLst/>
            <a:rect l="l" t="t" r="r" b="b"/>
            <a:pathLst>
              <a:path h="228600">
                <a:moveTo>
                  <a:pt x="0" y="0"/>
                </a:moveTo>
                <a:lnTo>
                  <a:pt x="0" y="228600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174" name="object 4174"/>
          <p:cNvSpPr/>
          <p:nvPr/>
        </p:nvSpPr>
        <p:spPr>
          <a:xfrm>
            <a:off x="9339002" y="1759180"/>
            <a:ext cx="0" cy="157162"/>
          </a:xfrm>
          <a:custGeom>
            <a:avLst/>
            <a:gdLst/>
            <a:ahLst/>
            <a:cxnLst/>
            <a:rect l="l" t="t" r="r" b="b"/>
            <a:pathLst>
              <a:path h="230505">
                <a:moveTo>
                  <a:pt x="0" y="0"/>
                </a:moveTo>
                <a:lnTo>
                  <a:pt x="0" y="2301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175" name="object 4175"/>
          <p:cNvSpPr/>
          <p:nvPr/>
        </p:nvSpPr>
        <p:spPr>
          <a:xfrm>
            <a:off x="9494866" y="1854777"/>
            <a:ext cx="0" cy="216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1524" y="1524"/>
                </a:moveTo>
                <a:lnTo>
                  <a:pt x="1524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176" name="object 4176"/>
          <p:cNvSpPr/>
          <p:nvPr/>
        </p:nvSpPr>
        <p:spPr>
          <a:xfrm>
            <a:off x="9493828" y="1853738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1524" y="152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177" name="object 4177"/>
          <p:cNvSpPr/>
          <p:nvPr/>
        </p:nvSpPr>
        <p:spPr>
          <a:xfrm>
            <a:off x="9491749" y="1851660"/>
            <a:ext cx="2165" cy="216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3048" y="304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178" name="object 4178"/>
          <p:cNvSpPr/>
          <p:nvPr/>
        </p:nvSpPr>
        <p:spPr>
          <a:xfrm>
            <a:off x="9490710" y="1850621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1524" y="152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179" name="object 4179"/>
          <p:cNvSpPr/>
          <p:nvPr/>
        </p:nvSpPr>
        <p:spPr>
          <a:xfrm>
            <a:off x="9490709" y="185062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180" name="object 4180"/>
          <p:cNvSpPr/>
          <p:nvPr/>
        </p:nvSpPr>
        <p:spPr>
          <a:xfrm>
            <a:off x="9490709" y="185062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181" name="object 4181"/>
          <p:cNvSpPr/>
          <p:nvPr/>
        </p:nvSpPr>
        <p:spPr>
          <a:xfrm>
            <a:off x="9489670" y="184958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182" name="object 4182"/>
          <p:cNvSpPr/>
          <p:nvPr/>
        </p:nvSpPr>
        <p:spPr>
          <a:xfrm>
            <a:off x="9488631" y="1847504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1524" y="152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183" name="object 4183"/>
          <p:cNvSpPr/>
          <p:nvPr/>
        </p:nvSpPr>
        <p:spPr>
          <a:xfrm>
            <a:off x="9486553" y="1846465"/>
            <a:ext cx="2165" cy="1299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3048" y="152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184" name="object 4184"/>
          <p:cNvSpPr/>
          <p:nvPr/>
        </p:nvSpPr>
        <p:spPr>
          <a:xfrm>
            <a:off x="9484474" y="1846465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30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185" name="object 4185"/>
          <p:cNvSpPr/>
          <p:nvPr/>
        </p:nvSpPr>
        <p:spPr>
          <a:xfrm>
            <a:off x="9482396" y="1846465"/>
            <a:ext cx="2165" cy="1299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3048" y="0"/>
                </a:moveTo>
                <a:lnTo>
                  <a:pt x="0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186" name="object 4186"/>
          <p:cNvSpPr/>
          <p:nvPr/>
        </p:nvSpPr>
        <p:spPr>
          <a:xfrm>
            <a:off x="9480319" y="1847504"/>
            <a:ext cx="2165" cy="1299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3048" y="0"/>
                </a:moveTo>
                <a:lnTo>
                  <a:pt x="0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187" name="object 4187"/>
          <p:cNvSpPr/>
          <p:nvPr/>
        </p:nvSpPr>
        <p:spPr>
          <a:xfrm>
            <a:off x="9480319" y="185062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188" name="object 4188"/>
          <p:cNvSpPr/>
          <p:nvPr/>
        </p:nvSpPr>
        <p:spPr>
          <a:xfrm>
            <a:off x="9480319" y="185062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189" name="object 4189"/>
          <p:cNvSpPr/>
          <p:nvPr/>
        </p:nvSpPr>
        <p:spPr>
          <a:xfrm>
            <a:off x="9480319" y="185062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190" name="object 4190"/>
          <p:cNvSpPr/>
          <p:nvPr/>
        </p:nvSpPr>
        <p:spPr>
          <a:xfrm>
            <a:off x="9479280" y="1850621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191" name="object 4191"/>
          <p:cNvSpPr/>
          <p:nvPr/>
        </p:nvSpPr>
        <p:spPr>
          <a:xfrm>
            <a:off x="9478241" y="1851660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1524" y="0"/>
                </a:moveTo>
                <a:lnTo>
                  <a:pt x="0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192" name="object 4192"/>
          <p:cNvSpPr/>
          <p:nvPr/>
        </p:nvSpPr>
        <p:spPr>
          <a:xfrm>
            <a:off x="9476162" y="1852699"/>
            <a:ext cx="2165" cy="1299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3048" y="0"/>
                </a:moveTo>
                <a:lnTo>
                  <a:pt x="0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193" name="object 4193"/>
          <p:cNvSpPr/>
          <p:nvPr/>
        </p:nvSpPr>
        <p:spPr>
          <a:xfrm>
            <a:off x="9476162" y="1853738"/>
            <a:ext cx="0" cy="216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1524" y="1524"/>
                </a:moveTo>
                <a:lnTo>
                  <a:pt x="1524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194" name="object 4194"/>
          <p:cNvSpPr/>
          <p:nvPr/>
        </p:nvSpPr>
        <p:spPr>
          <a:xfrm>
            <a:off x="9475123" y="1855817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1524" y="0"/>
                </a:moveTo>
                <a:lnTo>
                  <a:pt x="0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195" name="object 4195"/>
          <p:cNvSpPr/>
          <p:nvPr/>
        </p:nvSpPr>
        <p:spPr>
          <a:xfrm>
            <a:off x="9475123" y="1873481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0" y="0"/>
                </a:moveTo>
                <a:lnTo>
                  <a:pt x="1524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196" name="object 4196"/>
          <p:cNvSpPr/>
          <p:nvPr/>
        </p:nvSpPr>
        <p:spPr>
          <a:xfrm>
            <a:off x="9476162" y="1874520"/>
            <a:ext cx="1299" cy="2165"/>
          </a:xfrm>
          <a:custGeom>
            <a:avLst/>
            <a:gdLst/>
            <a:ahLst/>
            <a:cxnLst/>
            <a:rect l="l" t="t" r="r" b="b"/>
            <a:pathLst>
              <a:path w="1904" h="3175">
                <a:moveTo>
                  <a:pt x="0" y="0"/>
                </a:moveTo>
                <a:lnTo>
                  <a:pt x="1524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197" name="object 4197"/>
          <p:cNvSpPr/>
          <p:nvPr/>
        </p:nvSpPr>
        <p:spPr>
          <a:xfrm>
            <a:off x="9477200" y="1876598"/>
            <a:ext cx="3464" cy="2165"/>
          </a:xfrm>
          <a:custGeom>
            <a:avLst/>
            <a:gdLst/>
            <a:ahLst/>
            <a:cxnLst/>
            <a:rect l="l" t="t" r="r" b="b"/>
            <a:pathLst>
              <a:path w="5079" h="3175">
                <a:moveTo>
                  <a:pt x="0" y="0"/>
                </a:moveTo>
                <a:lnTo>
                  <a:pt x="4572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198" name="object 4198"/>
          <p:cNvSpPr/>
          <p:nvPr/>
        </p:nvSpPr>
        <p:spPr>
          <a:xfrm>
            <a:off x="9480319" y="1878677"/>
            <a:ext cx="3464" cy="1299"/>
          </a:xfrm>
          <a:custGeom>
            <a:avLst/>
            <a:gdLst/>
            <a:ahLst/>
            <a:cxnLst/>
            <a:rect l="l" t="t" r="r" b="b"/>
            <a:pathLst>
              <a:path w="5079" h="1905">
                <a:moveTo>
                  <a:pt x="0" y="0"/>
                </a:moveTo>
                <a:lnTo>
                  <a:pt x="4572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199" name="object 4199"/>
          <p:cNvSpPr/>
          <p:nvPr/>
        </p:nvSpPr>
        <p:spPr>
          <a:xfrm>
            <a:off x="9483437" y="1879715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200" name="object 4200"/>
          <p:cNvSpPr/>
          <p:nvPr/>
        </p:nvSpPr>
        <p:spPr>
          <a:xfrm>
            <a:off x="9485513" y="1879715"/>
            <a:ext cx="3464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4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201" name="object 4201"/>
          <p:cNvSpPr/>
          <p:nvPr/>
        </p:nvSpPr>
        <p:spPr>
          <a:xfrm>
            <a:off x="9488631" y="1877637"/>
            <a:ext cx="3464" cy="2165"/>
          </a:xfrm>
          <a:custGeom>
            <a:avLst/>
            <a:gdLst/>
            <a:ahLst/>
            <a:cxnLst/>
            <a:rect l="l" t="t" r="r" b="b"/>
            <a:pathLst>
              <a:path w="5079" h="3175">
                <a:moveTo>
                  <a:pt x="0" y="3048"/>
                </a:moveTo>
                <a:lnTo>
                  <a:pt x="4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202" name="object 4202"/>
          <p:cNvSpPr/>
          <p:nvPr/>
        </p:nvSpPr>
        <p:spPr>
          <a:xfrm>
            <a:off x="9491749" y="1876598"/>
            <a:ext cx="2165" cy="1299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0" y="1524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203" name="object 4203"/>
          <p:cNvSpPr/>
          <p:nvPr/>
        </p:nvSpPr>
        <p:spPr>
          <a:xfrm>
            <a:off x="9493828" y="1875559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0" y="1524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204" name="object 4204"/>
          <p:cNvSpPr/>
          <p:nvPr/>
        </p:nvSpPr>
        <p:spPr>
          <a:xfrm>
            <a:off x="9494866" y="1873481"/>
            <a:ext cx="0" cy="216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1524" y="1524"/>
                </a:moveTo>
                <a:lnTo>
                  <a:pt x="1524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205" name="object 4205"/>
          <p:cNvSpPr/>
          <p:nvPr/>
        </p:nvSpPr>
        <p:spPr>
          <a:xfrm>
            <a:off x="9488631" y="190569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206" name="object 4206"/>
          <p:cNvSpPr/>
          <p:nvPr/>
        </p:nvSpPr>
        <p:spPr>
          <a:xfrm>
            <a:off x="9488631" y="190465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207" name="object 4207"/>
          <p:cNvSpPr/>
          <p:nvPr/>
        </p:nvSpPr>
        <p:spPr>
          <a:xfrm>
            <a:off x="9488631" y="1906731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208" name="object 4208"/>
          <p:cNvSpPr/>
          <p:nvPr/>
        </p:nvSpPr>
        <p:spPr>
          <a:xfrm>
            <a:off x="9488631" y="1903614"/>
            <a:ext cx="2165" cy="1299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3048" y="152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209" name="object 4209"/>
          <p:cNvSpPr/>
          <p:nvPr/>
        </p:nvSpPr>
        <p:spPr>
          <a:xfrm>
            <a:off x="9481358" y="190569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210" name="object 4210"/>
          <p:cNvSpPr/>
          <p:nvPr/>
        </p:nvSpPr>
        <p:spPr>
          <a:xfrm>
            <a:off x="9481358" y="190569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211" name="object 4211"/>
          <p:cNvSpPr/>
          <p:nvPr/>
        </p:nvSpPr>
        <p:spPr>
          <a:xfrm>
            <a:off x="9481358" y="1905693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212" name="object 4212"/>
          <p:cNvSpPr/>
          <p:nvPr/>
        </p:nvSpPr>
        <p:spPr>
          <a:xfrm>
            <a:off x="9481358" y="190673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213" name="object 4213"/>
          <p:cNvSpPr/>
          <p:nvPr/>
        </p:nvSpPr>
        <p:spPr>
          <a:xfrm>
            <a:off x="9481358" y="1906731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214" name="object 4214"/>
          <p:cNvSpPr/>
          <p:nvPr/>
        </p:nvSpPr>
        <p:spPr>
          <a:xfrm>
            <a:off x="9482397" y="1906731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215" name="object 4215"/>
          <p:cNvSpPr/>
          <p:nvPr/>
        </p:nvSpPr>
        <p:spPr>
          <a:xfrm>
            <a:off x="9482397" y="190777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216" name="object 4216"/>
          <p:cNvSpPr/>
          <p:nvPr/>
        </p:nvSpPr>
        <p:spPr>
          <a:xfrm>
            <a:off x="9482397" y="190777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217" name="object 4217"/>
          <p:cNvSpPr/>
          <p:nvPr/>
        </p:nvSpPr>
        <p:spPr>
          <a:xfrm>
            <a:off x="9482397" y="190777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218" name="object 4218"/>
          <p:cNvSpPr/>
          <p:nvPr/>
        </p:nvSpPr>
        <p:spPr>
          <a:xfrm>
            <a:off x="9482398" y="1907771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0" y="0"/>
                </a:moveTo>
                <a:lnTo>
                  <a:pt x="1524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219" name="object 4219"/>
          <p:cNvSpPr/>
          <p:nvPr/>
        </p:nvSpPr>
        <p:spPr>
          <a:xfrm>
            <a:off x="9483436" y="190881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220" name="object 4220"/>
          <p:cNvSpPr/>
          <p:nvPr/>
        </p:nvSpPr>
        <p:spPr>
          <a:xfrm>
            <a:off x="9483436" y="190881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221" name="object 4221"/>
          <p:cNvSpPr/>
          <p:nvPr/>
        </p:nvSpPr>
        <p:spPr>
          <a:xfrm>
            <a:off x="9483437" y="1908810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222" name="object 4222"/>
          <p:cNvSpPr/>
          <p:nvPr/>
        </p:nvSpPr>
        <p:spPr>
          <a:xfrm>
            <a:off x="9484474" y="190881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223" name="object 4223"/>
          <p:cNvSpPr/>
          <p:nvPr/>
        </p:nvSpPr>
        <p:spPr>
          <a:xfrm>
            <a:off x="9484474" y="190881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224" name="object 4224"/>
          <p:cNvSpPr/>
          <p:nvPr/>
        </p:nvSpPr>
        <p:spPr>
          <a:xfrm>
            <a:off x="9484474" y="1908810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225" name="object 4225"/>
          <p:cNvSpPr/>
          <p:nvPr/>
        </p:nvSpPr>
        <p:spPr>
          <a:xfrm>
            <a:off x="9485513" y="190881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226" name="object 4226"/>
          <p:cNvSpPr/>
          <p:nvPr/>
        </p:nvSpPr>
        <p:spPr>
          <a:xfrm>
            <a:off x="9485513" y="190881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227" name="object 4227"/>
          <p:cNvSpPr/>
          <p:nvPr/>
        </p:nvSpPr>
        <p:spPr>
          <a:xfrm>
            <a:off x="9485513" y="1908810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228" name="object 4228"/>
          <p:cNvSpPr/>
          <p:nvPr/>
        </p:nvSpPr>
        <p:spPr>
          <a:xfrm>
            <a:off x="9486552" y="190881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229" name="object 4229"/>
          <p:cNvSpPr/>
          <p:nvPr/>
        </p:nvSpPr>
        <p:spPr>
          <a:xfrm>
            <a:off x="9486552" y="190881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230" name="object 4230"/>
          <p:cNvSpPr/>
          <p:nvPr/>
        </p:nvSpPr>
        <p:spPr>
          <a:xfrm>
            <a:off x="9486553" y="1907771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0" y="1524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231" name="object 4231"/>
          <p:cNvSpPr/>
          <p:nvPr/>
        </p:nvSpPr>
        <p:spPr>
          <a:xfrm>
            <a:off x="9487591" y="190777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232" name="object 4232"/>
          <p:cNvSpPr/>
          <p:nvPr/>
        </p:nvSpPr>
        <p:spPr>
          <a:xfrm>
            <a:off x="9487591" y="190777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233" name="object 4233"/>
          <p:cNvSpPr/>
          <p:nvPr/>
        </p:nvSpPr>
        <p:spPr>
          <a:xfrm>
            <a:off x="9487591" y="190777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234" name="object 4234"/>
          <p:cNvSpPr/>
          <p:nvPr/>
        </p:nvSpPr>
        <p:spPr>
          <a:xfrm>
            <a:off x="9487592" y="1906731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0" y="1524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235" name="object 4235"/>
          <p:cNvSpPr/>
          <p:nvPr/>
        </p:nvSpPr>
        <p:spPr>
          <a:xfrm>
            <a:off x="9488631" y="190673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236" name="object 4236"/>
          <p:cNvSpPr/>
          <p:nvPr/>
        </p:nvSpPr>
        <p:spPr>
          <a:xfrm>
            <a:off x="9488631" y="190673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237" name="object 4237"/>
          <p:cNvSpPr/>
          <p:nvPr/>
        </p:nvSpPr>
        <p:spPr>
          <a:xfrm>
            <a:off x="9488631" y="1905693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238" name="object 4238"/>
          <p:cNvSpPr/>
          <p:nvPr/>
        </p:nvSpPr>
        <p:spPr>
          <a:xfrm>
            <a:off x="9488631" y="190569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239" name="object 4239"/>
          <p:cNvSpPr/>
          <p:nvPr/>
        </p:nvSpPr>
        <p:spPr>
          <a:xfrm>
            <a:off x="9488631" y="190569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240" name="object 4240"/>
          <p:cNvSpPr/>
          <p:nvPr/>
        </p:nvSpPr>
        <p:spPr>
          <a:xfrm>
            <a:off x="9488631" y="190569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241" name="object 4241"/>
          <p:cNvSpPr/>
          <p:nvPr/>
        </p:nvSpPr>
        <p:spPr>
          <a:xfrm>
            <a:off x="9488631" y="1904654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242" name="object 4242"/>
          <p:cNvSpPr/>
          <p:nvPr/>
        </p:nvSpPr>
        <p:spPr>
          <a:xfrm>
            <a:off x="9488631" y="190465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243" name="object 4243"/>
          <p:cNvSpPr/>
          <p:nvPr/>
        </p:nvSpPr>
        <p:spPr>
          <a:xfrm>
            <a:off x="9488631" y="190465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244" name="object 4244"/>
          <p:cNvSpPr/>
          <p:nvPr/>
        </p:nvSpPr>
        <p:spPr>
          <a:xfrm>
            <a:off x="9488631" y="1903614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245" name="object 4245"/>
          <p:cNvSpPr/>
          <p:nvPr/>
        </p:nvSpPr>
        <p:spPr>
          <a:xfrm>
            <a:off x="9488631" y="190361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246" name="object 4246"/>
          <p:cNvSpPr/>
          <p:nvPr/>
        </p:nvSpPr>
        <p:spPr>
          <a:xfrm>
            <a:off x="9487592" y="1903614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247" name="object 4247"/>
          <p:cNvSpPr/>
          <p:nvPr/>
        </p:nvSpPr>
        <p:spPr>
          <a:xfrm>
            <a:off x="9487591" y="1902576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248" name="object 4248"/>
          <p:cNvSpPr/>
          <p:nvPr/>
        </p:nvSpPr>
        <p:spPr>
          <a:xfrm>
            <a:off x="9487591" y="190257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249" name="object 4249"/>
          <p:cNvSpPr/>
          <p:nvPr/>
        </p:nvSpPr>
        <p:spPr>
          <a:xfrm>
            <a:off x="9487591" y="190257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250" name="object 4250"/>
          <p:cNvSpPr/>
          <p:nvPr/>
        </p:nvSpPr>
        <p:spPr>
          <a:xfrm>
            <a:off x="9486553" y="1902575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251" name="object 4251"/>
          <p:cNvSpPr/>
          <p:nvPr/>
        </p:nvSpPr>
        <p:spPr>
          <a:xfrm>
            <a:off x="9486552" y="1901537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252" name="object 4252"/>
          <p:cNvSpPr/>
          <p:nvPr/>
        </p:nvSpPr>
        <p:spPr>
          <a:xfrm>
            <a:off x="9486552" y="190153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253" name="object 4253"/>
          <p:cNvSpPr/>
          <p:nvPr/>
        </p:nvSpPr>
        <p:spPr>
          <a:xfrm>
            <a:off x="9485513" y="1901536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254" name="object 4254"/>
          <p:cNvSpPr/>
          <p:nvPr/>
        </p:nvSpPr>
        <p:spPr>
          <a:xfrm>
            <a:off x="9485513" y="190153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255" name="object 4255"/>
          <p:cNvSpPr/>
          <p:nvPr/>
        </p:nvSpPr>
        <p:spPr>
          <a:xfrm>
            <a:off x="9485513" y="190153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256" name="object 4256"/>
          <p:cNvSpPr/>
          <p:nvPr/>
        </p:nvSpPr>
        <p:spPr>
          <a:xfrm>
            <a:off x="9484474" y="1901536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257" name="object 4257"/>
          <p:cNvSpPr/>
          <p:nvPr/>
        </p:nvSpPr>
        <p:spPr>
          <a:xfrm>
            <a:off x="9484474" y="190153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258" name="object 4258"/>
          <p:cNvSpPr/>
          <p:nvPr/>
        </p:nvSpPr>
        <p:spPr>
          <a:xfrm>
            <a:off x="9484474" y="190153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259" name="object 4259"/>
          <p:cNvSpPr/>
          <p:nvPr/>
        </p:nvSpPr>
        <p:spPr>
          <a:xfrm>
            <a:off x="9483435" y="1901536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260" name="object 4260"/>
          <p:cNvSpPr/>
          <p:nvPr/>
        </p:nvSpPr>
        <p:spPr>
          <a:xfrm>
            <a:off x="9483436" y="190153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261" name="object 4261"/>
          <p:cNvSpPr/>
          <p:nvPr/>
        </p:nvSpPr>
        <p:spPr>
          <a:xfrm>
            <a:off x="9483436" y="1901537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262" name="object 4262"/>
          <p:cNvSpPr/>
          <p:nvPr/>
        </p:nvSpPr>
        <p:spPr>
          <a:xfrm>
            <a:off x="9482398" y="1902575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263" name="object 4263"/>
          <p:cNvSpPr/>
          <p:nvPr/>
        </p:nvSpPr>
        <p:spPr>
          <a:xfrm>
            <a:off x="9482397" y="190257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264" name="object 4264"/>
          <p:cNvSpPr/>
          <p:nvPr/>
        </p:nvSpPr>
        <p:spPr>
          <a:xfrm>
            <a:off x="9482397" y="190257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265" name="object 4265"/>
          <p:cNvSpPr/>
          <p:nvPr/>
        </p:nvSpPr>
        <p:spPr>
          <a:xfrm>
            <a:off x="9482397" y="1902576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266" name="object 4266"/>
          <p:cNvSpPr/>
          <p:nvPr/>
        </p:nvSpPr>
        <p:spPr>
          <a:xfrm>
            <a:off x="9482397" y="190361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267" name="object 4267"/>
          <p:cNvSpPr/>
          <p:nvPr/>
        </p:nvSpPr>
        <p:spPr>
          <a:xfrm>
            <a:off x="9481358" y="1903614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268" name="object 4268"/>
          <p:cNvSpPr/>
          <p:nvPr/>
        </p:nvSpPr>
        <p:spPr>
          <a:xfrm>
            <a:off x="9481358" y="1903614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269" name="object 4269"/>
          <p:cNvSpPr/>
          <p:nvPr/>
        </p:nvSpPr>
        <p:spPr>
          <a:xfrm>
            <a:off x="9481358" y="190465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270" name="object 4270"/>
          <p:cNvSpPr/>
          <p:nvPr/>
        </p:nvSpPr>
        <p:spPr>
          <a:xfrm>
            <a:off x="9481358" y="190465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271" name="object 4271"/>
          <p:cNvSpPr/>
          <p:nvPr/>
        </p:nvSpPr>
        <p:spPr>
          <a:xfrm>
            <a:off x="9481358" y="1904654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272" name="object 4272"/>
          <p:cNvSpPr/>
          <p:nvPr/>
        </p:nvSpPr>
        <p:spPr>
          <a:xfrm>
            <a:off x="9481358" y="190569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273" name="object 4273"/>
          <p:cNvSpPr/>
          <p:nvPr/>
        </p:nvSpPr>
        <p:spPr>
          <a:xfrm>
            <a:off x="9477201" y="1907771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274" name="object 4274"/>
          <p:cNvSpPr/>
          <p:nvPr/>
        </p:nvSpPr>
        <p:spPr>
          <a:xfrm>
            <a:off x="9477201" y="1903614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76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275" name="object 4275"/>
          <p:cNvSpPr/>
          <p:nvPr/>
        </p:nvSpPr>
        <p:spPr>
          <a:xfrm>
            <a:off x="9476162" y="1900497"/>
            <a:ext cx="0" cy="216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1524" y="1524"/>
                </a:moveTo>
                <a:lnTo>
                  <a:pt x="1524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276" name="object 4276"/>
          <p:cNvSpPr/>
          <p:nvPr/>
        </p:nvSpPr>
        <p:spPr>
          <a:xfrm>
            <a:off x="9473044" y="1900497"/>
            <a:ext cx="0" cy="216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1524" y="1524"/>
                </a:moveTo>
                <a:lnTo>
                  <a:pt x="1524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277" name="object 4277"/>
          <p:cNvSpPr/>
          <p:nvPr/>
        </p:nvSpPr>
        <p:spPr>
          <a:xfrm>
            <a:off x="9477200" y="1902576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278" name="object 4278"/>
          <p:cNvSpPr/>
          <p:nvPr/>
        </p:nvSpPr>
        <p:spPr>
          <a:xfrm>
            <a:off x="9472005" y="1902576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279" name="object 4279"/>
          <p:cNvSpPr/>
          <p:nvPr/>
        </p:nvSpPr>
        <p:spPr>
          <a:xfrm>
            <a:off x="9477200" y="190777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280" name="object 4280"/>
          <p:cNvSpPr/>
          <p:nvPr/>
        </p:nvSpPr>
        <p:spPr>
          <a:xfrm>
            <a:off x="9472005" y="190777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281" name="object 4281"/>
          <p:cNvSpPr/>
          <p:nvPr/>
        </p:nvSpPr>
        <p:spPr>
          <a:xfrm>
            <a:off x="9476679" y="1904654"/>
            <a:ext cx="0" cy="12556"/>
          </a:xfrm>
          <a:custGeom>
            <a:avLst/>
            <a:gdLst/>
            <a:ahLst/>
            <a:cxnLst/>
            <a:rect l="l" t="t" r="r" b="b"/>
            <a:pathLst>
              <a:path h="18414">
                <a:moveTo>
                  <a:pt x="0" y="0"/>
                </a:moveTo>
                <a:lnTo>
                  <a:pt x="0" y="18288"/>
                </a:lnTo>
              </a:path>
            </a:pathLst>
          </a:custGeom>
          <a:ln w="4578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282" name="object 4282"/>
          <p:cNvSpPr/>
          <p:nvPr/>
        </p:nvSpPr>
        <p:spPr>
          <a:xfrm>
            <a:off x="9473045" y="1899458"/>
            <a:ext cx="0" cy="15586"/>
          </a:xfrm>
          <a:custGeom>
            <a:avLst/>
            <a:gdLst/>
            <a:ahLst/>
            <a:cxnLst/>
            <a:rect l="l" t="t" r="r" b="b"/>
            <a:pathLst>
              <a:path h="22860">
                <a:moveTo>
                  <a:pt x="0" y="0"/>
                </a:moveTo>
                <a:lnTo>
                  <a:pt x="0" y="22859"/>
                </a:lnTo>
              </a:path>
            </a:pathLst>
          </a:custGeom>
          <a:ln w="609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283" name="object 4283"/>
          <p:cNvSpPr/>
          <p:nvPr/>
        </p:nvSpPr>
        <p:spPr>
          <a:xfrm>
            <a:off x="9476162" y="191296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284" name="object 4284"/>
          <p:cNvSpPr/>
          <p:nvPr/>
        </p:nvSpPr>
        <p:spPr>
          <a:xfrm>
            <a:off x="9474083" y="1912966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30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285" name="object 4285"/>
          <p:cNvSpPr/>
          <p:nvPr/>
        </p:nvSpPr>
        <p:spPr>
          <a:xfrm>
            <a:off x="9473044" y="1912966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286" name="object 4286"/>
          <p:cNvSpPr/>
          <p:nvPr/>
        </p:nvSpPr>
        <p:spPr>
          <a:xfrm>
            <a:off x="9473044" y="191296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287" name="object 4287"/>
          <p:cNvSpPr/>
          <p:nvPr/>
        </p:nvSpPr>
        <p:spPr>
          <a:xfrm>
            <a:off x="9473044" y="191296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288" name="object 4288"/>
          <p:cNvSpPr/>
          <p:nvPr/>
        </p:nvSpPr>
        <p:spPr>
          <a:xfrm>
            <a:off x="9473044" y="1912966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289" name="object 4289"/>
          <p:cNvSpPr/>
          <p:nvPr/>
        </p:nvSpPr>
        <p:spPr>
          <a:xfrm>
            <a:off x="9476162" y="191296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290" name="object 4290"/>
          <p:cNvSpPr/>
          <p:nvPr/>
        </p:nvSpPr>
        <p:spPr>
          <a:xfrm>
            <a:off x="9476162" y="191296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291" name="object 4291"/>
          <p:cNvSpPr/>
          <p:nvPr/>
        </p:nvSpPr>
        <p:spPr>
          <a:xfrm>
            <a:off x="9473044" y="191296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292" name="object 4292"/>
          <p:cNvSpPr/>
          <p:nvPr/>
        </p:nvSpPr>
        <p:spPr>
          <a:xfrm>
            <a:off x="9476162" y="1912966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293" name="object 4293"/>
          <p:cNvSpPr/>
          <p:nvPr/>
        </p:nvSpPr>
        <p:spPr>
          <a:xfrm>
            <a:off x="9478240" y="1914005"/>
            <a:ext cx="0" cy="216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1524" y="1524"/>
                </a:moveTo>
                <a:lnTo>
                  <a:pt x="1524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294" name="object 4294"/>
          <p:cNvSpPr/>
          <p:nvPr/>
        </p:nvSpPr>
        <p:spPr>
          <a:xfrm>
            <a:off x="9470966" y="1914005"/>
            <a:ext cx="0" cy="216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1524" y="1524"/>
                </a:moveTo>
                <a:lnTo>
                  <a:pt x="1524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295" name="object 4295"/>
          <p:cNvSpPr/>
          <p:nvPr/>
        </p:nvSpPr>
        <p:spPr>
          <a:xfrm>
            <a:off x="9488631" y="190569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296" name="object 4296"/>
          <p:cNvSpPr/>
          <p:nvPr/>
        </p:nvSpPr>
        <p:spPr>
          <a:xfrm>
            <a:off x="9488631" y="190569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297" name="object 4297"/>
          <p:cNvSpPr/>
          <p:nvPr/>
        </p:nvSpPr>
        <p:spPr>
          <a:xfrm>
            <a:off x="9488631" y="190569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298" name="object 4298"/>
          <p:cNvSpPr/>
          <p:nvPr/>
        </p:nvSpPr>
        <p:spPr>
          <a:xfrm>
            <a:off x="9488631" y="1904654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299" name="object 4299"/>
          <p:cNvSpPr/>
          <p:nvPr/>
        </p:nvSpPr>
        <p:spPr>
          <a:xfrm>
            <a:off x="9488631" y="190465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300" name="object 4300"/>
          <p:cNvSpPr/>
          <p:nvPr/>
        </p:nvSpPr>
        <p:spPr>
          <a:xfrm>
            <a:off x="9488631" y="190465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301" name="object 4301"/>
          <p:cNvSpPr/>
          <p:nvPr/>
        </p:nvSpPr>
        <p:spPr>
          <a:xfrm>
            <a:off x="9488631" y="190569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302" name="object 4302"/>
          <p:cNvSpPr/>
          <p:nvPr/>
        </p:nvSpPr>
        <p:spPr>
          <a:xfrm>
            <a:off x="9488631" y="190569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303" name="object 4303"/>
          <p:cNvSpPr/>
          <p:nvPr/>
        </p:nvSpPr>
        <p:spPr>
          <a:xfrm>
            <a:off x="9488631" y="190569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304" name="object 4304"/>
          <p:cNvSpPr/>
          <p:nvPr/>
        </p:nvSpPr>
        <p:spPr>
          <a:xfrm>
            <a:off x="9488631" y="190569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305" name="object 4305"/>
          <p:cNvSpPr/>
          <p:nvPr/>
        </p:nvSpPr>
        <p:spPr>
          <a:xfrm>
            <a:off x="9488631" y="190569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306" name="object 4306"/>
          <p:cNvSpPr/>
          <p:nvPr/>
        </p:nvSpPr>
        <p:spPr>
          <a:xfrm>
            <a:off x="9488631" y="190569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307" name="object 4307"/>
          <p:cNvSpPr/>
          <p:nvPr/>
        </p:nvSpPr>
        <p:spPr>
          <a:xfrm>
            <a:off x="9488631" y="190569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308" name="object 4308"/>
          <p:cNvSpPr/>
          <p:nvPr/>
        </p:nvSpPr>
        <p:spPr>
          <a:xfrm>
            <a:off x="9488631" y="190569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309" name="object 4309"/>
          <p:cNvSpPr/>
          <p:nvPr/>
        </p:nvSpPr>
        <p:spPr>
          <a:xfrm>
            <a:off x="9488631" y="190465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310" name="object 4310"/>
          <p:cNvSpPr/>
          <p:nvPr/>
        </p:nvSpPr>
        <p:spPr>
          <a:xfrm>
            <a:off x="9488631" y="190465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311" name="object 4311"/>
          <p:cNvSpPr/>
          <p:nvPr/>
        </p:nvSpPr>
        <p:spPr>
          <a:xfrm>
            <a:off x="9488631" y="1904654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312" name="object 4312"/>
          <p:cNvSpPr/>
          <p:nvPr/>
        </p:nvSpPr>
        <p:spPr>
          <a:xfrm>
            <a:off x="9488631" y="190465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313" name="object 4313"/>
          <p:cNvSpPr/>
          <p:nvPr/>
        </p:nvSpPr>
        <p:spPr>
          <a:xfrm>
            <a:off x="9488631" y="190465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314" name="object 4314"/>
          <p:cNvSpPr/>
          <p:nvPr/>
        </p:nvSpPr>
        <p:spPr>
          <a:xfrm>
            <a:off x="9488631" y="190465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315" name="object 4315"/>
          <p:cNvSpPr/>
          <p:nvPr/>
        </p:nvSpPr>
        <p:spPr>
          <a:xfrm>
            <a:off x="9488631" y="190465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316" name="object 4316"/>
          <p:cNvSpPr/>
          <p:nvPr/>
        </p:nvSpPr>
        <p:spPr>
          <a:xfrm>
            <a:off x="9488631" y="1904654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317" name="object 4317"/>
          <p:cNvSpPr/>
          <p:nvPr/>
        </p:nvSpPr>
        <p:spPr>
          <a:xfrm>
            <a:off x="9488631" y="190569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318" name="object 4318"/>
          <p:cNvSpPr/>
          <p:nvPr/>
        </p:nvSpPr>
        <p:spPr>
          <a:xfrm>
            <a:off x="9488631" y="190569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319" name="object 4319"/>
          <p:cNvSpPr/>
          <p:nvPr/>
        </p:nvSpPr>
        <p:spPr>
          <a:xfrm>
            <a:off x="9488631" y="1904654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320" name="object 4320"/>
          <p:cNvSpPr/>
          <p:nvPr/>
        </p:nvSpPr>
        <p:spPr>
          <a:xfrm>
            <a:off x="9488631" y="1904654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321" name="object 4321"/>
          <p:cNvSpPr/>
          <p:nvPr/>
        </p:nvSpPr>
        <p:spPr>
          <a:xfrm>
            <a:off x="9488631" y="190569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322" name="object 4322"/>
          <p:cNvSpPr/>
          <p:nvPr/>
        </p:nvSpPr>
        <p:spPr>
          <a:xfrm>
            <a:off x="9488631" y="1905693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323" name="object 4323"/>
          <p:cNvSpPr/>
          <p:nvPr/>
        </p:nvSpPr>
        <p:spPr>
          <a:xfrm>
            <a:off x="9488631" y="1905693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324" name="object 4324"/>
          <p:cNvSpPr/>
          <p:nvPr/>
        </p:nvSpPr>
        <p:spPr>
          <a:xfrm>
            <a:off x="9488631" y="190569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325" name="object 4325"/>
          <p:cNvSpPr/>
          <p:nvPr/>
        </p:nvSpPr>
        <p:spPr>
          <a:xfrm>
            <a:off x="9488631" y="1904654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326" name="object 4326"/>
          <p:cNvSpPr/>
          <p:nvPr/>
        </p:nvSpPr>
        <p:spPr>
          <a:xfrm>
            <a:off x="9488631" y="1903614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327" name="object 4327"/>
          <p:cNvSpPr/>
          <p:nvPr/>
        </p:nvSpPr>
        <p:spPr>
          <a:xfrm>
            <a:off x="9488631" y="1903614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328" name="object 4328"/>
          <p:cNvSpPr/>
          <p:nvPr/>
        </p:nvSpPr>
        <p:spPr>
          <a:xfrm>
            <a:off x="9488631" y="1904654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329" name="object 4329"/>
          <p:cNvSpPr/>
          <p:nvPr/>
        </p:nvSpPr>
        <p:spPr>
          <a:xfrm>
            <a:off x="9490709" y="190569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330" name="object 4330"/>
          <p:cNvSpPr/>
          <p:nvPr/>
        </p:nvSpPr>
        <p:spPr>
          <a:xfrm>
            <a:off x="9490709" y="1905693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331" name="object 4331"/>
          <p:cNvSpPr/>
          <p:nvPr/>
        </p:nvSpPr>
        <p:spPr>
          <a:xfrm>
            <a:off x="9490709" y="1905693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332" name="object 4332"/>
          <p:cNvSpPr/>
          <p:nvPr/>
        </p:nvSpPr>
        <p:spPr>
          <a:xfrm>
            <a:off x="9490709" y="190569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333" name="object 4333"/>
          <p:cNvSpPr/>
          <p:nvPr/>
        </p:nvSpPr>
        <p:spPr>
          <a:xfrm>
            <a:off x="9490709" y="1904654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334" name="object 4334"/>
          <p:cNvSpPr/>
          <p:nvPr/>
        </p:nvSpPr>
        <p:spPr>
          <a:xfrm>
            <a:off x="9490709" y="190465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335" name="object 4335"/>
          <p:cNvSpPr/>
          <p:nvPr/>
        </p:nvSpPr>
        <p:spPr>
          <a:xfrm>
            <a:off x="9490709" y="190465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336" name="object 4336"/>
          <p:cNvSpPr/>
          <p:nvPr/>
        </p:nvSpPr>
        <p:spPr>
          <a:xfrm>
            <a:off x="9490709" y="1904654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337" name="object 4337"/>
          <p:cNvSpPr/>
          <p:nvPr/>
        </p:nvSpPr>
        <p:spPr>
          <a:xfrm>
            <a:off x="9488631" y="1905693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338" name="object 4338"/>
          <p:cNvSpPr/>
          <p:nvPr/>
        </p:nvSpPr>
        <p:spPr>
          <a:xfrm>
            <a:off x="9486553" y="1906731"/>
            <a:ext cx="2165" cy="216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3048" y="0"/>
                </a:moveTo>
                <a:lnTo>
                  <a:pt x="0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339" name="object 4339"/>
          <p:cNvSpPr/>
          <p:nvPr/>
        </p:nvSpPr>
        <p:spPr>
          <a:xfrm>
            <a:off x="9485513" y="1908810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340" name="object 4340"/>
          <p:cNvSpPr/>
          <p:nvPr/>
        </p:nvSpPr>
        <p:spPr>
          <a:xfrm>
            <a:off x="9483435" y="1908810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30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341" name="object 4341"/>
          <p:cNvSpPr/>
          <p:nvPr/>
        </p:nvSpPr>
        <p:spPr>
          <a:xfrm>
            <a:off x="9481358" y="1906731"/>
            <a:ext cx="2165" cy="216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3048" y="304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342" name="object 4342"/>
          <p:cNvSpPr/>
          <p:nvPr/>
        </p:nvSpPr>
        <p:spPr>
          <a:xfrm>
            <a:off x="9481358" y="1901537"/>
            <a:ext cx="2165" cy="216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0" y="3048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343" name="object 4343"/>
          <p:cNvSpPr/>
          <p:nvPr/>
        </p:nvSpPr>
        <p:spPr>
          <a:xfrm>
            <a:off x="9483437" y="1901536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344" name="object 4344"/>
          <p:cNvSpPr/>
          <p:nvPr/>
        </p:nvSpPr>
        <p:spPr>
          <a:xfrm>
            <a:off x="9485513" y="1901536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345" name="object 4345"/>
          <p:cNvSpPr/>
          <p:nvPr/>
        </p:nvSpPr>
        <p:spPr>
          <a:xfrm>
            <a:off x="9486553" y="1901537"/>
            <a:ext cx="2165" cy="216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0" y="0"/>
                </a:moveTo>
                <a:lnTo>
                  <a:pt x="3048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346" name="object 4346"/>
          <p:cNvSpPr/>
          <p:nvPr/>
        </p:nvSpPr>
        <p:spPr>
          <a:xfrm>
            <a:off x="9488631" y="1903614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347" name="object 4347"/>
          <p:cNvSpPr/>
          <p:nvPr/>
        </p:nvSpPr>
        <p:spPr>
          <a:xfrm>
            <a:off x="9487592" y="1905693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1524" y="0"/>
                </a:moveTo>
                <a:lnTo>
                  <a:pt x="0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348" name="object 4348"/>
          <p:cNvSpPr/>
          <p:nvPr/>
        </p:nvSpPr>
        <p:spPr>
          <a:xfrm>
            <a:off x="9486553" y="1906731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1524" y="0"/>
                </a:moveTo>
                <a:lnTo>
                  <a:pt x="0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349" name="object 4349"/>
          <p:cNvSpPr/>
          <p:nvPr/>
        </p:nvSpPr>
        <p:spPr>
          <a:xfrm>
            <a:off x="9485513" y="1907771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1524" y="0"/>
                </a:moveTo>
                <a:lnTo>
                  <a:pt x="0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350" name="object 4350"/>
          <p:cNvSpPr/>
          <p:nvPr/>
        </p:nvSpPr>
        <p:spPr>
          <a:xfrm>
            <a:off x="9483435" y="1907771"/>
            <a:ext cx="2165" cy="1299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3048" y="152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351" name="object 4351"/>
          <p:cNvSpPr/>
          <p:nvPr/>
        </p:nvSpPr>
        <p:spPr>
          <a:xfrm>
            <a:off x="9482398" y="1906731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1524" y="152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352" name="object 4352"/>
          <p:cNvSpPr/>
          <p:nvPr/>
        </p:nvSpPr>
        <p:spPr>
          <a:xfrm>
            <a:off x="9481358" y="1905693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1524" y="152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353" name="object 4353"/>
          <p:cNvSpPr/>
          <p:nvPr/>
        </p:nvSpPr>
        <p:spPr>
          <a:xfrm>
            <a:off x="9481358" y="1903614"/>
            <a:ext cx="1299" cy="2165"/>
          </a:xfrm>
          <a:custGeom>
            <a:avLst/>
            <a:gdLst/>
            <a:ahLst/>
            <a:cxnLst/>
            <a:rect l="l" t="t" r="r" b="b"/>
            <a:pathLst>
              <a:path w="1904" h="3175">
                <a:moveTo>
                  <a:pt x="0" y="3048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354" name="object 4354"/>
          <p:cNvSpPr/>
          <p:nvPr/>
        </p:nvSpPr>
        <p:spPr>
          <a:xfrm>
            <a:off x="9482398" y="1902576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0" y="1524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355" name="object 4355"/>
          <p:cNvSpPr/>
          <p:nvPr/>
        </p:nvSpPr>
        <p:spPr>
          <a:xfrm>
            <a:off x="9483437" y="1901537"/>
            <a:ext cx="2165" cy="1299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0" y="1524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356" name="object 4356"/>
          <p:cNvSpPr/>
          <p:nvPr/>
        </p:nvSpPr>
        <p:spPr>
          <a:xfrm>
            <a:off x="9485513" y="1901537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0" y="0"/>
                </a:moveTo>
                <a:lnTo>
                  <a:pt x="1524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357" name="object 4357"/>
          <p:cNvSpPr/>
          <p:nvPr/>
        </p:nvSpPr>
        <p:spPr>
          <a:xfrm>
            <a:off x="9486553" y="1902576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0" y="0"/>
                </a:moveTo>
                <a:lnTo>
                  <a:pt x="1524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358" name="object 4358"/>
          <p:cNvSpPr/>
          <p:nvPr/>
        </p:nvSpPr>
        <p:spPr>
          <a:xfrm>
            <a:off x="9487592" y="1903614"/>
            <a:ext cx="1299" cy="2165"/>
          </a:xfrm>
          <a:custGeom>
            <a:avLst/>
            <a:gdLst/>
            <a:ahLst/>
            <a:cxnLst/>
            <a:rect l="l" t="t" r="r" b="b"/>
            <a:pathLst>
              <a:path w="1904" h="3175">
                <a:moveTo>
                  <a:pt x="0" y="0"/>
                </a:moveTo>
                <a:lnTo>
                  <a:pt x="1524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359" name="object 4359"/>
          <p:cNvSpPr/>
          <p:nvPr/>
        </p:nvSpPr>
        <p:spPr>
          <a:xfrm>
            <a:off x="9484474" y="1907771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360" name="object 4360"/>
          <p:cNvSpPr/>
          <p:nvPr/>
        </p:nvSpPr>
        <p:spPr>
          <a:xfrm>
            <a:off x="9482397" y="190673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361" name="object 4361"/>
          <p:cNvSpPr/>
          <p:nvPr/>
        </p:nvSpPr>
        <p:spPr>
          <a:xfrm>
            <a:off x="9482397" y="1906731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362" name="object 4362"/>
          <p:cNvSpPr/>
          <p:nvPr/>
        </p:nvSpPr>
        <p:spPr>
          <a:xfrm>
            <a:off x="9482397" y="190777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363" name="object 4363"/>
          <p:cNvSpPr/>
          <p:nvPr/>
        </p:nvSpPr>
        <p:spPr>
          <a:xfrm>
            <a:off x="9482397" y="190777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364" name="object 4364"/>
          <p:cNvSpPr/>
          <p:nvPr/>
        </p:nvSpPr>
        <p:spPr>
          <a:xfrm>
            <a:off x="9482397" y="190777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365" name="object 4365"/>
          <p:cNvSpPr/>
          <p:nvPr/>
        </p:nvSpPr>
        <p:spPr>
          <a:xfrm>
            <a:off x="9482397" y="1906731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366" name="object 4366"/>
          <p:cNvSpPr/>
          <p:nvPr/>
        </p:nvSpPr>
        <p:spPr>
          <a:xfrm>
            <a:off x="9482397" y="190673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367" name="object 4367"/>
          <p:cNvSpPr/>
          <p:nvPr/>
        </p:nvSpPr>
        <p:spPr>
          <a:xfrm>
            <a:off x="9482397" y="190673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368" name="object 4368"/>
          <p:cNvSpPr/>
          <p:nvPr/>
        </p:nvSpPr>
        <p:spPr>
          <a:xfrm>
            <a:off x="9481358" y="1905693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1524" y="152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369" name="object 4369"/>
          <p:cNvSpPr/>
          <p:nvPr/>
        </p:nvSpPr>
        <p:spPr>
          <a:xfrm>
            <a:off x="9481358" y="190569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370" name="object 4370"/>
          <p:cNvSpPr/>
          <p:nvPr/>
        </p:nvSpPr>
        <p:spPr>
          <a:xfrm>
            <a:off x="9481358" y="190569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371" name="object 4371"/>
          <p:cNvSpPr/>
          <p:nvPr/>
        </p:nvSpPr>
        <p:spPr>
          <a:xfrm>
            <a:off x="9484474" y="1902575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372" name="object 4372"/>
          <p:cNvSpPr/>
          <p:nvPr/>
        </p:nvSpPr>
        <p:spPr>
          <a:xfrm>
            <a:off x="9481358" y="1904654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373" name="object 4373"/>
          <p:cNvSpPr/>
          <p:nvPr/>
        </p:nvSpPr>
        <p:spPr>
          <a:xfrm>
            <a:off x="9481358" y="190465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374" name="object 4374"/>
          <p:cNvSpPr/>
          <p:nvPr/>
        </p:nvSpPr>
        <p:spPr>
          <a:xfrm>
            <a:off x="9481358" y="1903614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0" y="1524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375" name="object 4375"/>
          <p:cNvSpPr/>
          <p:nvPr/>
        </p:nvSpPr>
        <p:spPr>
          <a:xfrm>
            <a:off x="9482397" y="190361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376" name="object 4376"/>
          <p:cNvSpPr/>
          <p:nvPr/>
        </p:nvSpPr>
        <p:spPr>
          <a:xfrm>
            <a:off x="9482397" y="190361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377" name="object 4377"/>
          <p:cNvSpPr/>
          <p:nvPr/>
        </p:nvSpPr>
        <p:spPr>
          <a:xfrm>
            <a:off x="9482397" y="190361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378" name="object 4378"/>
          <p:cNvSpPr/>
          <p:nvPr/>
        </p:nvSpPr>
        <p:spPr>
          <a:xfrm>
            <a:off x="9482397" y="190361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379" name="object 4379"/>
          <p:cNvSpPr/>
          <p:nvPr/>
        </p:nvSpPr>
        <p:spPr>
          <a:xfrm>
            <a:off x="9482397" y="190361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380" name="object 4380"/>
          <p:cNvSpPr/>
          <p:nvPr/>
        </p:nvSpPr>
        <p:spPr>
          <a:xfrm>
            <a:off x="9482397" y="190361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381" name="object 4381"/>
          <p:cNvSpPr/>
          <p:nvPr/>
        </p:nvSpPr>
        <p:spPr>
          <a:xfrm>
            <a:off x="9482397" y="190361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382" name="object 4382"/>
          <p:cNvSpPr/>
          <p:nvPr/>
        </p:nvSpPr>
        <p:spPr>
          <a:xfrm>
            <a:off x="9482397" y="190361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383" name="object 4383"/>
          <p:cNvSpPr/>
          <p:nvPr/>
        </p:nvSpPr>
        <p:spPr>
          <a:xfrm>
            <a:off x="9487592" y="1905693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384" name="object 4384"/>
          <p:cNvSpPr/>
          <p:nvPr/>
        </p:nvSpPr>
        <p:spPr>
          <a:xfrm>
            <a:off x="9487591" y="1905693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385" name="object 4385"/>
          <p:cNvSpPr/>
          <p:nvPr/>
        </p:nvSpPr>
        <p:spPr>
          <a:xfrm>
            <a:off x="9487591" y="190673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386" name="object 4386"/>
          <p:cNvSpPr/>
          <p:nvPr/>
        </p:nvSpPr>
        <p:spPr>
          <a:xfrm>
            <a:off x="9486553" y="1906731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1524" y="0"/>
                </a:moveTo>
                <a:lnTo>
                  <a:pt x="0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387" name="object 4387"/>
          <p:cNvSpPr/>
          <p:nvPr/>
        </p:nvSpPr>
        <p:spPr>
          <a:xfrm>
            <a:off x="9486552" y="190777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388" name="object 4388"/>
          <p:cNvSpPr/>
          <p:nvPr/>
        </p:nvSpPr>
        <p:spPr>
          <a:xfrm>
            <a:off x="9485513" y="1907771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389" name="object 4389"/>
          <p:cNvSpPr/>
          <p:nvPr/>
        </p:nvSpPr>
        <p:spPr>
          <a:xfrm>
            <a:off x="9485513" y="190777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390" name="object 4390"/>
          <p:cNvSpPr/>
          <p:nvPr/>
        </p:nvSpPr>
        <p:spPr>
          <a:xfrm>
            <a:off x="9484474" y="1907771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391" name="object 4391"/>
          <p:cNvSpPr/>
          <p:nvPr/>
        </p:nvSpPr>
        <p:spPr>
          <a:xfrm>
            <a:off x="9483435" y="1907771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392" name="object 4392"/>
          <p:cNvSpPr/>
          <p:nvPr/>
        </p:nvSpPr>
        <p:spPr>
          <a:xfrm>
            <a:off x="9483436" y="190777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393" name="object 4393"/>
          <p:cNvSpPr/>
          <p:nvPr/>
        </p:nvSpPr>
        <p:spPr>
          <a:xfrm>
            <a:off x="9482398" y="1906731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1524" y="152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394" name="object 4394"/>
          <p:cNvSpPr/>
          <p:nvPr/>
        </p:nvSpPr>
        <p:spPr>
          <a:xfrm>
            <a:off x="9482397" y="190673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395" name="object 4395"/>
          <p:cNvSpPr/>
          <p:nvPr/>
        </p:nvSpPr>
        <p:spPr>
          <a:xfrm>
            <a:off x="9482397" y="1905693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396" name="object 4396"/>
          <p:cNvSpPr/>
          <p:nvPr/>
        </p:nvSpPr>
        <p:spPr>
          <a:xfrm>
            <a:off x="9482397" y="190569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397" name="object 4397"/>
          <p:cNvSpPr/>
          <p:nvPr/>
        </p:nvSpPr>
        <p:spPr>
          <a:xfrm>
            <a:off x="9481358" y="190569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398" name="object 4398"/>
          <p:cNvSpPr/>
          <p:nvPr/>
        </p:nvSpPr>
        <p:spPr>
          <a:xfrm>
            <a:off x="9481358" y="190569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399" name="object 4399"/>
          <p:cNvSpPr/>
          <p:nvPr/>
        </p:nvSpPr>
        <p:spPr>
          <a:xfrm>
            <a:off x="9481358" y="1905693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400" name="object 4400"/>
          <p:cNvSpPr/>
          <p:nvPr/>
        </p:nvSpPr>
        <p:spPr>
          <a:xfrm>
            <a:off x="9481358" y="1906731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401" name="object 4401"/>
          <p:cNvSpPr/>
          <p:nvPr/>
        </p:nvSpPr>
        <p:spPr>
          <a:xfrm>
            <a:off x="9481358" y="1903614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402" name="object 4402"/>
          <p:cNvSpPr/>
          <p:nvPr/>
        </p:nvSpPr>
        <p:spPr>
          <a:xfrm>
            <a:off x="9481358" y="1903614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403" name="object 4403"/>
          <p:cNvSpPr/>
          <p:nvPr/>
        </p:nvSpPr>
        <p:spPr>
          <a:xfrm>
            <a:off x="9481358" y="190465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404" name="object 4404"/>
          <p:cNvSpPr/>
          <p:nvPr/>
        </p:nvSpPr>
        <p:spPr>
          <a:xfrm>
            <a:off x="9481358" y="1904654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405" name="object 4405"/>
          <p:cNvSpPr/>
          <p:nvPr/>
        </p:nvSpPr>
        <p:spPr>
          <a:xfrm>
            <a:off x="9482397" y="1904654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406" name="object 4406"/>
          <p:cNvSpPr/>
          <p:nvPr/>
        </p:nvSpPr>
        <p:spPr>
          <a:xfrm>
            <a:off x="9482397" y="1903614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407" name="object 4407"/>
          <p:cNvSpPr/>
          <p:nvPr/>
        </p:nvSpPr>
        <p:spPr>
          <a:xfrm>
            <a:off x="9482397" y="190361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408" name="object 4408"/>
          <p:cNvSpPr/>
          <p:nvPr/>
        </p:nvSpPr>
        <p:spPr>
          <a:xfrm>
            <a:off x="9482398" y="1902576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0" y="1524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409" name="object 4409"/>
          <p:cNvSpPr/>
          <p:nvPr/>
        </p:nvSpPr>
        <p:spPr>
          <a:xfrm>
            <a:off x="9483436" y="190257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410" name="object 4410"/>
          <p:cNvSpPr/>
          <p:nvPr/>
        </p:nvSpPr>
        <p:spPr>
          <a:xfrm>
            <a:off x="9483436" y="190257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411" name="object 4411"/>
          <p:cNvSpPr/>
          <p:nvPr/>
        </p:nvSpPr>
        <p:spPr>
          <a:xfrm>
            <a:off x="9483436" y="190257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412" name="object 4412"/>
          <p:cNvSpPr/>
          <p:nvPr/>
        </p:nvSpPr>
        <p:spPr>
          <a:xfrm>
            <a:off x="9483437" y="1901537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0" y="1524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413" name="object 4413"/>
          <p:cNvSpPr/>
          <p:nvPr/>
        </p:nvSpPr>
        <p:spPr>
          <a:xfrm>
            <a:off x="9484474" y="1901536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414" name="object 4414"/>
          <p:cNvSpPr/>
          <p:nvPr/>
        </p:nvSpPr>
        <p:spPr>
          <a:xfrm>
            <a:off x="9485513" y="1901536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415" name="object 4415"/>
          <p:cNvSpPr/>
          <p:nvPr/>
        </p:nvSpPr>
        <p:spPr>
          <a:xfrm>
            <a:off x="9486552" y="1901537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416" name="object 4416"/>
          <p:cNvSpPr/>
          <p:nvPr/>
        </p:nvSpPr>
        <p:spPr>
          <a:xfrm>
            <a:off x="9486552" y="190257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417" name="object 4417"/>
          <p:cNvSpPr/>
          <p:nvPr/>
        </p:nvSpPr>
        <p:spPr>
          <a:xfrm>
            <a:off x="9486552" y="190257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418" name="object 4418"/>
          <p:cNvSpPr/>
          <p:nvPr/>
        </p:nvSpPr>
        <p:spPr>
          <a:xfrm>
            <a:off x="9486553" y="1902575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419" name="object 4419"/>
          <p:cNvSpPr/>
          <p:nvPr/>
        </p:nvSpPr>
        <p:spPr>
          <a:xfrm>
            <a:off x="9487591" y="1902576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420" name="object 4420"/>
          <p:cNvSpPr/>
          <p:nvPr/>
        </p:nvSpPr>
        <p:spPr>
          <a:xfrm>
            <a:off x="9487591" y="190361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421" name="object 4421"/>
          <p:cNvSpPr/>
          <p:nvPr/>
        </p:nvSpPr>
        <p:spPr>
          <a:xfrm>
            <a:off x="9487591" y="1903614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422" name="object 4422"/>
          <p:cNvSpPr/>
          <p:nvPr/>
        </p:nvSpPr>
        <p:spPr>
          <a:xfrm>
            <a:off x="9487592" y="1904654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0" y="0"/>
                </a:moveTo>
                <a:lnTo>
                  <a:pt x="1524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423" name="object 4423"/>
          <p:cNvSpPr/>
          <p:nvPr/>
        </p:nvSpPr>
        <p:spPr>
          <a:xfrm>
            <a:off x="9477200" y="190569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424" name="object 4424"/>
          <p:cNvSpPr/>
          <p:nvPr/>
        </p:nvSpPr>
        <p:spPr>
          <a:xfrm>
            <a:off x="9477200" y="190569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425" name="object 4425"/>
          <p:cNvSpPr/>
          <p:nvPr/>
        </p:nvSpPr>
        <p:spPr>
          <a:xfrm>
            <a:off x="9477200" y="190673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426" name="object 4426"/>
          <p:cNvSpPr/>
          <p:nvPr/>
        </p:nvSpPr>
        <p:spPr>
          <a:xfrm>
            <a:off x="9477200" y="190673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427" name="object 4427"/>
          <p:cNvSpPr/>
          <p:nvPr/>
        </p:nvSpPr>
        <p:spPr>
          <a:xfrm>
            <a:off x="9477200" y="190777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428" name="object 4428"/>
          <p:cNvSpPr/>
          <p:nvPr/>
        </p:nvSpPr>
        <p:spPr>
          <a:xfrm>
            <a:off x="9477200" y="190777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429" name="object 4429"/>
          <p:cNvSpPr/>
          <p:nvPr/>
        </p:nvSpPr>
        <p:spPr>
          <a:xfrm>
            <a:off x="9477200" y="190777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430" name="object 4430"/>
          <p:cNvSpPr/>
          <p:nvPr/>
        </p:nvSpPr>
        <p:spPr>
          <a:xfrm>
            <a:off x="9477200" y="190777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431" name="object 4431"/>
          <p:cNvSpPr/>
          <p:nvPr/>
        </p:nvSpPr>
        <p:spPr>
          <a:xfrm>
            <a:off x="9477200" y="190361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432" name="object 4432"/>
          <p:cNvSpPr/>
          <p:nvPr/>
        </p:nvSpPr>
        <p:spPr>
          <a:xfrm>
            <a:off x="9477200" y="190361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433" name="object 4433"/>
          <p:cNvSpPr/>
          <p:nvPr/>
        </p:nvSpPr>
        <p:spPr>
          <a:xfrm>
            <a:off x="9477200" y="190361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434" name="object 4434"/>
          <p:cNvSpPr/>
          <p:nvPr/>
        </p:nvSpPr>
        <p:spPr>
          <a:xfrm>
            <a:off x="9477200" y="190361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435" name="object 4435"/>
          <p:cNvSpPr/>
          <p:nvPr/>
        </p:nvSpPr>
        <p:spPr>
          <a:xfrm>
            <a:off x="9477200" y="190361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436" name="object 4436"/>
          <p:cNvSpPr/>
          <p:nvPr/>
        </p:nvSpPr>
        <p:spPr>
          <a:xfrm>
            <a:off x="9477200" y="190361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437" name="object 4437"/>
          <p:cNvSpPr/>
          <p:nvPr/>
        </p:nvSpPr>
        <p:spPr>
          <a:xfrm>
            <a:off x="9477200" y="190361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438" name="object 4438"/>
          <p:cNvSpPr/>
          <p:nvPr/>
        </p:nvSpPr>
        <p:spPr>
          <a:xfrm>
            <a:off x="9477200" y="190361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439" name="object 4439"/>
          <p:cNvSpPr/>
          <p:nvPr/>
        </p:nvSpPr>
        <p:spPr>
          <a:xfrm>
            <a:off x="9477200" y="1903614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440" name="object 4440"/>
          <p:cNvSpPr/>
          <p:nvPr/>
        </p:nvSpPr>
        <p:spPr>
          <a:xfrm>
            <a:off x="9477200" y="190465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441" name="object 4441"/>
          <p:cNvSpPr/>
          <p:nvPr/>
        </p:nvSpPr>
        <p:spPr>
          <a:xfrm>
            <a:off x="9476162" y="190049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442" name="object 4442"/>
          <p:cNvSpPr/>
          <p:nvPr/>
        </p:nvSpPr>
        <p:spPr>
          <a:xfrm>
            <a:off x="9475123" y="1900497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443" name="object 4443"/>
          <p:cNvSpPr/>
          <p:nvPr/>
        </p:nvSpPr>
        <p:spPr>
          <a:xfrm>
            <a:off x="9473044" y="190049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444" name="object 4444"/>
          <p:cNvSpPr/>
          <p:nvPr/>
        </p:nvSpPr>
        <p:spPr>
          <a:xfrm>
            <a:off x="9473044" y="190049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445" name="object 4445"/>
          <p:cNvSpPr/>
          <p:nvPr/>
        </p:nvSpPr>
        <p:spPr>
          <a:xfrm>
            <a:off x="9473044" y="1900497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446" name="object 4446"/>
          <p:cNvSpPr/>
          <p:nvPr/>
        </p:nvSpPr>
        <p:spPr>
          <a:xfrm>
            <a:off x="9475123" y="1900497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447" name="object 4447"/>
          <p:cNvSpPr/>
          <p:nvPr/>
        </p:nvSpPr>
        <p:spPr>
          <a:xfrm>
            <a:off x="9476162" y="190049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448" name="object 4448"/>
          <p:cNvSpPr/>
          <p:nvPr/>
        </p:nvSpPr>
        <p:spPr>
          <a:xfrm>
            <a:off x="9476162" y="190257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449" name="object 4449"/>
          <p:cNvSpPr/>
          <p:nvPr/>
        </p:nvSpPr>
        <p:spPr>
          <a:xfrm>
            <a:off x="9475123" y="1902575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450" name="object 4450"/>
          <p:cNvSpPr/>
          <p:nvPr/>
        </p:nvSpPr>
        <p:spPr>
          <a:xfrm>
            <a:off x="9473044" y="1902575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30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451" name="object 4451"/>
          <p:cNvSpPr/>
          <p:nvPr/>
        </p:nvSpPr>
        <p:spPr>
          <a:xfrm>
            <a:off x="9473044" y="190257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452" name="object 4452"/>
          <p:cNvSpPr/>
          <p:nvPr/>
        </p:nvSpPr>
        <p:spPr>
          <a:xfrm>
            <a:off x="9473044" y="190257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453" name="object 4453"/>
          <p:cNvSpPr/>
          <p:nvPr/>
        </p:nvSpPr>
        <p:spPr>
          <a:xfrm>
            <a:off x="9473044" y="1902575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454" name="object 4454"/>
          <p:cNvSpPr/>
          <p:nvPr/>
        </p:nvSpPr>
        <p:spPr>
          <a:xfrm>
            <a:off x="9475123" y="1902575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455" name="object 4455"/>
          <p:cNvSpPr/>
          <p:nvPr/>
        </p:nvSpPr>
        <p:spPr>
          <a:xfrm>
            <a:off x="9476162" y="190257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456" name="object 4456"/>
          <p:cNvSpPr/>
          <p:nvPr/>
        </p:nvSpPr>
        <p:spPr>
          <a:xfrm>
            <a:off x="9477200" y="190257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457" name="object 4457"/>
          <p:cNvSpPr/>
          <p:nvPr/>
        </p:nvSpPr>
        <p:spPr>
          <a:xfrm>
            <a:off x="9475123" y="1902575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30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458" name="object 4458"/>
          <p:cNvSpPr/>
          <p:nvPr/>
        </p:nvSpPr>
        <p:spPr>
          <a:xfrm>
            <a:off x="9474083" y="1902575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459" name="object 4459"/>
          <p:cNvSpPr/>
          <p:nvPr/>
        </p:nvSpPr>
        <p:spPr>
          <a:xfrm>
            <a:off x="9472005" y="190257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460" name="object 4460"/>
          <p:cNvSpPr/>
          <p:nvPr/>
        </p:nvSpPr>
        <p:spPr>
          <a:xfrm>
            <a:off x="9472005" y="190257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461" name="object 4461"/>
          <p:cNvSpPr/>
          <p:nvPr/>
        </p:nvSpPr>
        <p:spPr>
          <a:xfrm>
            <a:off x="9474083" y="1902575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462" name="object 4462"/>
          <p:cNvSpPr/>
          <p:nvPr/>
        </p:nvSpPr>
        <p:spPr>
          <a:xfrm>
            <a:off x="9475123" y="1902575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463" name="object 4463"/>
          <p:cNvSpPr/>
          <p:nvPr/>
        </p:nvSpPr>
        <p:spPr>
          <a:xfrm>
            <a:off x="9477200" y="190257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464" name="object 4464"/>
          <p:cNvSpPr/>
          <p:nvPr/>
        </p:nvSpPr>
        <p:spPr>
          <a:xfrm>
            <a:off x="9477200" y="190361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465" name="object 4465"/>
          <p:cNvSpPr/>
          <p:nvPr/>
        </p:nvSpPr>
        <p:spPr>
          <a:xfrm>
            <a:off x="9475123" y="1903614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30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466" name="object 4466"/>
          <p:cNvSpPr/>
          <p:nvPr/>
        </p:nvSpPr>
        <p:spPr>
          <a:xfrm>
            <a:off x="9474083" y="1903614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467" name="object 4467"/>
          <p:cNvSpPr/>
          <p:nvPr/>
        </p:nvSpPr>
        <p:spPr>
          <a:xfrm>
            <a:off x="9472005" y="190361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468" name="object 4468"/>
          <p:cNvSpPr/>
          <p:nvPr/>
        </p:nvSpPr>
        <p:spPr>
          <a:xfrm>
            <a:off x="9472005" y="190361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469" name="object 4469"/>
          <p:cNvSpPr/>
          <p:nvPr/>
        </p:nvSpPr>
        <p:spPr>
          <a:xfrm>
            <a:off x="9474083" y="1903614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470" name="object 4470"/>
          <p:cNvSpPr/>
          <p:nvPr/>
        </p:nvSpPr>
        <p:spPr>
          <a:xfrm>
            <a:off x="9475123" y="1903614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471" name="object 4471"/>
          <p:cNvSpPr/>
          <p:nvPr/>
        </p:nvSpPr>
        <p:spPr>
          <a:xfrm>
            <a:off x="9477200" y="190361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472" name="object 4472"/>
          <p:cNvSpPr/>
          <p:nvPr/>
        </p:nvSpPr>
        <p:spPr>
          <a:xfrm>
            <a:off x="9477200" y="190777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473" name="object 4473"/>
          <p:cNvSpPr/>
          <p:nvPr/>
        </p:nvSpPr>
        <p:spPr>
          <a:xfrm>
            <a:off x="9474083" y="1907771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474" name="object 4474"/>
          <p:cNvSpPr/>
          <p:nvPr/>
        </p:nvSpPr>
        <p:spPr>
          <a:xfrm>
            <a:off x="9472005" y="190777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475" name="object 4475"/>
          <p:cNvSpPr/>
          <p:nvPr/>
        </p:nvSpPr>
        <p:spPr>
          <a:xfrm>
            <a:off x="9472005" y="190777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476" name="object 4476"/>
          <p:cNvSpPr/>
          <p:nvPr/>
        </p:nvSpPr>
        <p:spPr>
          <a:xfrm>
            <a:off x="9474083" y="1907771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477" name="object 4477"/>
          <p:cNvSpPr/>
          <p:nvPr/>
        </p:nvSpPr>
        <p:spPr>
          <a:xfrm>
            <a:off x="9477200" y="190777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478" name="object 4478"/>
          <p:cNvSpPr/>
          <p:nvPr/>
        </p:nvSpPr>
        <p:spPr>
          <a:xfrm>
            <a:off x="9477200" y="190777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479" name="object 4479"/>
          <p:cNvSpPr/>
          <p:nvPr/>
        </p:nvSpPr>
        <p:spPr>
          <a:xfrm>
            <a:off x="9474083" y="1907771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480" name="object 4480"/>
          <p:cNvSpPr/>
          <p:nvPr/>
        </p:nvSpPr>
        <p:spPr>
          <a:xfrm>
            <a:off x="9472005" y="190777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481" name="object 4481"/>
          <p:cNvSpPr/>
          <p:nvPr/>
        </p:nvSpPr>
        <p:spPr>
          <a:xfrm>
            <a:off x="9472005" y="190777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482" name="object 4482"/>
          <p:cNvSpPr/>
          <p:nvPr/>
        </p:nvSpPr>
        <p:spPr>
          <a:xfrm>
            <a:off x="9474083" y="1907771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483" name="object 4483"/>
          <p:cNvSpPr/>
          <p:nvPr/>
        </p:nvSpPr>
        <p:spPr>
          <a:xfrm>
            <a:off x="9477200" y="190777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484" name="object 4484"/>
          <p:cNvSpPr/>
          <p:nvPr/>
        </p:nvSpPr>
        <p:spPr>
          <a:xfrm>
            <a:off x="9476162" y="190777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485" name="object 4485"/>
          <p:cNvSpPr/>
          <p:nvPr/>
        </p:nvSpPr>
        <p:spPr>
          <a:xfrm>
            <a:off x="9473044" y="1907771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30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486" name="object 4486"/>
          <p:cNvSpPr/>
          <p:nvPr/>
        </p:nvSpPr>
        <p:spPr>
          <a:xfrm>
            <a:off x="9473044" y="190777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487" name="object 4487"/>
          <p:cNvSpPr/>
          <p:nvPr/>
        </p:nvSpPr>
        <p:spPr>
          <a:xfrm>
            <a:off x="9473044" y="190777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488" name="object 4488"/>
          <p:cNvSpPr/>
          <p:nvPr/>
        </p:nvSpPr>
        <p:spPr>
          <a:xfrm>
            <a:off x="9473044" y="1907771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489" name="object 4489"/>
          <p:cNvSpPr/>
          <p:nvPr/>
        </p:nvSpPr>
        <p:spPr>
          <a:xfrm>
            <a:off x="9476162" y="190777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490" name="object 4490"/>
          <p:cNvSpPr/>
          <p:nvPr/>
        </p:nvSpPr>
        <p:spPr>
          <a:xfrm>
            <a:off x="9476162" y="191296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491" name="object 4491"/>
          <p:cNvSpPr/>
          <p:nvPr/>
        </p:nvSpPr>
        <p:spPr>
          <a:xfrm>
            <a:off x="9473044" y="1912966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30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492" name="object 4492"/>
          <p:cNvSpPr/>
          <p:nvPr/>
        </p:nvSpPr>
        <p:spPr>
          <a:xfrm>
            <a:off x="9473044" y="191296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493" name="object 4493"/>
          <p:cNvSpPr/>
          <p:nvPr/>
        </p:nvSpPr>
        <p:spPr>
          <a:xfrm>
            <a:off x="9473044" y="191296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494" name="object 4494"/>
          <p:cNvSpPr/>
          <p:nvPr/>
        </p:nvSpPr>
        <p:spPr>
          <a:xfrm>
            <a:off x="9473044" y="1912966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495" name="object 4495"/>
          <p:cNvSpPr/>
          <p:nvPr/>
        </p:nvSpPr>
        <p:spPr>
          <a:xfrm>
            <a:off x="9476162" y="191296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496" name="object 4496"/>
          <p:cNvSpPr/>
          <p:nvPr/>
        </p:nvSpPr>
        <p:spPr>
          <a:xfrm>
            <a:off x="9476162" y="191296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497" name="object 4497"/>
          <p:cNvSpPr/>
          <p:nvPr/>
        </p:nvSpPr>
        <p:spPr>
          <a:xfrm>
            <a:off x="9473044" y="1912966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30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498" name="object 4498"/>
          <p:cNvSpPr/>
          <p:nvPr/>
        </p:nvSpPr>
        <p:spPr>
          <a:xfrm>
            <a:off x="9473044" y="191296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499" name="object 4499"/>
          <p:cNvSpPr/>
          <p:nvPr/>
        </p:nvSpPr>
        <p:spPr>
          <a:xfrm>
            <a:off x="9473044" y="191296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500" name="object 4500"/>
          <p:cNvSpPr/>
          <p:nvPr/>
        </p:nvSpPr>
        <p:spPr>
          <a:xfrm>
            <a:off x="9473044" y="1912966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501" name="object 4501"/>
          <p:cNvSpPr/>
          <p:nvPr/>
        </p:nvSpPr>
        <p:spPr>
          <a:xfrm>
            <a:off x="9476162" y="191296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502" name="object 4502"/>
          <p:cNvSpPr/>
          <p:nvPr/>
        </p:nvSpPr>
        <p:spPr>
          <a:xfrm>
            <a:off x="9476162" y="191296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503" name="object 4503"/>
          <p:cNvSpPr/>
          <p:nvPr/>
        </p:nvSpPr>
        <p:spPr>
          <a:xfrm>
            <a:off x="9473044" y="1912966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30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504" name="object 4504"/>
          <p:cNvSpPr/>
          <p:nvPr/>
        </p:nvSpPr>
        <p:spPr>
          <a:xfrm>
            <a:off x="9473044" y="191296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505" name="object 4505"/>
          <p:cNvSpPr/>
          <p:nvPr/>
        </p:nvSpPr>
        <p:spPr>
          <a:xfrm>
            <a:off x="9473044" y="191296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506" name="object 4506"/>
          <p:cNvSpPr/>
          <p:nvPr/>
        </p:nvSpPr>
        <p:spPr>
          <a:xfrm>
            <a:off x="9473044" y="1912966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507" name="object 4507"/>
          <p:cNvSpPr/>
          <p:nvPr/>
        </p:nvSpPr>
        <p:spPr>
          <a:xfrm>
            <a:off x="9476162" y="191296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508" name="object 4508"/>
          <p:cNvSpPr/>
          <p:nvPr/>
        </p:nvSpPr>
        <p:spPr>
          <a:xfrm>
            <a:off x="9477201" y="1912966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509" name="object 4509"/>
          <p:cNvSpPr/>
          <p:nvPr/>
        </p:nvSpPr>
        <p:spPr>
          <a:xfrm>
            <a:off x="9476162" y="1912966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510" name="object 4510"/>
          <p:cNvSpPr/>
          <p:nvPr/>
        </p:nvSpPr>
        <p:spPr>
          <a:xfrm>
            <a:off x="9473044" y="1912966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30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511" name="object 4511"/>
          <p:cNvSpPr/>
          <p:nvPr/>
        </p:nvSpPr>
        <p:spPr>
          <a:xfrm>
            <a:off x="9472005" y="1912966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512" name="object 4512"/>
          <p:cNvSpPr/>
          <p:nvPr/>
        </p:nvSpPr>
        <p:spPr>
          <a:xfrm>
            <a:off x="9470966" y="1912966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513" name="object 4513"/>
          <p:cNvSpPr/>
          <p:nvPr/>
        </p:nvSpPr>
        <p:spPr>
          <a:xfrm>
            <a:off x="9470966" y="1912966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514" name="object 4514"/>
          <p:cNvSpPr/>
          <p:nvPr/>
        </p:nvSpPr>
        <p:spPr>
          <a:xfrm>
            <a:off x="9472005" y="1912966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515" name="object 4515"/>
          <p:cNvSpPr/>
          <p:nvPr/>
        </p:nvSpPr>
        <p:spPr>
          <a:xfrm>
            <a:off x="9473044" y="1912966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516" name="object 4516"/>
          <p:cNvSpPr/>
          <p:nvPr/>
        </p:nvSpPr>
        <p:spPr>
          <a:xfrm>
            <a:off x="9476162" y="1912966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517" name="object 4517"/>
          <p:cNvSpPr/>
          <p:nvPr/>
        </p:nvSpPr>
        <p:spPr>
          <a:xfrm>
            <a:off x="9477201" y="1912966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518" name="object 4518"/>
          <p:cNvSpPr/>
          <p:nvPr/>
        </p:nvSpPr>
        <p:spPr>
          <a:xfrm>
            <a:off x="9478240" y="191400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519" name="object 4519"/>
          <p:cNvSpPr/>
          <p:nvPr/>
        </p:nvSpPr>
        <p:spPr>
          <a:xfrm>
            <a:off x="9477201" y="1914005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520" name="object 4520"/>
          <p:cNvSpPr/>
          <p:nvPr/>
        </p:nvSpPr>
        <p:spPr>
          <a:xfrm>
            <a:off x="9473044" y="1914005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30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521" name="object 4521"/>
          <p:cNvSpPr/>
          <p:nvPr/>
        </p:nvSpPr>
        <p:spPr>
          <a:xfrm>
            <a:off x="9470966" y="191400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522" name="object 4522"/>
          <p:cNvSpPr/>
          <p:nvPr/>
        </p:nvSpPr>
        <p:spPr>
          <a:xfrm>
            <a:off x="9470966" y="191400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523" name="object 4523"/>
          <p:cNvSpPr/>
          <p:nvPr/>
        </p:nvSpPr>
        <p:spPr>
          <a:xfrm>
            <a:off x="9473044" y="1914005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524" name="object 4524"/>
          <p:cNvSpPr/>
          <p:nvPr/>
        </p:nvSpPr>
        <p:spPr>
          <a:xfrm>
            <a:off x="9477201" y="1914005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525" name="object 4525"/>
          <p:cNvSpPr/>
          <p:nvPr/>
        </p:nvSpPr>
        <p:spPr>
          <a:xfrm>
            <a:off x="9478240" y="191400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526" name="object 4526"/>
          <p:cNvSpPr/>
          <p:nvPr/>
        </p:nvSpPr>
        <p:spPr>
          <a:xfrm>
            <a:off x="9478240" y="191608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527" name="object 4527"/>
          <p:cNvSpPr/>
          <p:nvPr/>
        </p:nvSpPr>
        <p:spPr>
          <a:xfrm>
            <a:off x="9470966" y="191608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528" name="object 4528"/>
          <p:cNvSpPr/>
          <p:nvPr/>
        </p:nvSpPr>
        <p:spPr>
          <a:xfrm>
            <a:off x="9470966" y="191608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529" name="object 4529"/>
          <p:cNvSpPr/>
          <p:nvPr/>
        </p:nvSpPr>
        <p:spPr>
          <a:xfrm>
            <a:off x="9470966" y="1916083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530" name="object 4530"/>
          <p:cNvSpPr/>
          <p:nvPr/>
        </p:nvSpPr>
        <p:spPr>
          <a:xfrm>
            <a:off x="9473044" y="1916083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531" name="object 4531"/>
          <p:cNvSpPr/>
          <p:nvPr/>
        </p:nvSpPr>
        <p:spPr>
          <a:xfrm>
            <a:off x="9477201" y="1916083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532" name="object 4532"/>
          <p:cNvSpPr/>
          <p:nvPr/>
        </p:nvSpPr>
        <p:spPr>
          <a:xfrm>
            <a:off x="9478240" y="191608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533" name="object 4533"/>
          <p:cNvSpPr/>
          <p:nvPr/>
        </p:nvSpPr>
        <p:spPr>
          <a:xfrm>
            <a:off x="9483435" y="1902575"/>
            <a:ext cx="433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609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534" name="object 4534"/>
          <p:cNvSpPr/>
          <p:nvPr/>
        </p:nvSpPr>
        <p:spPr>
          <a:xfrm>
            <a:off x="9469928" y="1842308"/>
            <a:ext cx="8659" cy="9525"/>
          </a:xfrm>
          <a:custGeom>
            <a:avLst/>
            <a:gdLst/>
            <a:ahLst/>
            <a:cxnLst/>
            <a:rect l="l" t="t" r="r" b="b"/>
            <a:pathLst>
              <a:path w="12700" h="13969">
                <a:moveTo>
                  <a:pt x="12192" y="0"/>
                </a:moveTo>
                <a:lnTo>
                  <a:pt x="0" y="1371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535" name="object 4535"/>
          <p:cNvSpPr/>
          <p:nvPr/>
        </p:nvSpPr>
        <p:spPr>
          <a:xfrm>
            <a:off x="9465771" y="1851660"/>
            <a:ext cx="4330" cy="12556"/>
          </a:xfrm>
          <a:custGeom>
            <a:avLst/>
            <a:gdLst/>
            <a:ahLst/>
            <a:cxnLst/>
            <a:rect l="l" t="t" r="r" b="b"/>
            <a:pathLst>
              <a:path w="6350" h="18414">
                <a:moveTo>
                  <a:pt x="6096" y="0"/>
                </a:moveTo>
                <a:lnTo>
                  <a:pt x="0" y="1828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536" name="object 4536"/>
          <p:cNvSpPr/>
          <p:nvPr/>
        </p:nvSpPr>
        <p:spPr>
          <a:xfrm>
            <a:off x="9465771" y="1864129"/>
            <a:ext cx="2165" cy="12556"/>
          </a:xfrm>
          <a:custGeom>
            <a:avLst/>
            <a:gdLst/>
            <a:ahLst/>
            <a:cxnLst/>
            <a:rect l="l" t="t" r="r" b="b"/>
            <a:pathLst>
              <a:path w="3175" h="18414">
                <a:moveTo>
                  <a:pt x="0" y="0"/>
                </a:moveTo>
                <a:lnTo>
                  <a:pt x="3048" y="1828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537" name="object 4537"/>
          <p:cNvSpPr/>
          <p:nvPr/>
        </p:nvSpPr>
        <p:spPr>
          <a:xfrm>
            <a:off x="9467851" y="1876598"/>
            <a:ext cx="6494" cy="11690"/>
          </a:xfrm>
          <a:custGeom>
            <a:avLst/>
            <a:gdLst/>
            <a:ahLst/>
            <a:cxnLst/>
            <a:rect l="l" t="t" r="r" b="b"/>
            <a:pathLst>
              <a:path w="9525" h="17144">
                <a:moveTo>
                  <a:pt x="0" y="0"/>
                </a:moveTo>
                <a:lnTo>
                  <a:pt x="9144" y="1676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538" name="object 4538"/>
          <p:cNvSpPr/>
          <p:nvPr/>
        </p:nvSpPr>
        <p:spPr>
          <a:xfrm>
            <a:off x="9479280" y="1842308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1524" y="152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539" name="object 4539"/>
          <p:cNvSpPr/>
          <p:nvPr/>
        </p:nvSpPr>
        <p:spPr>
          <a:xfrm>
            <a:off x="9474083" y="1888028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0" y="0"/>
                </a:moveTo>
                <a:lnTo>
                  <a:pt x="1524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540" name="object 4540"/>
          <p:cNvSpPr/>
          <p:nvPr/>
        </p:nvSpPr>
        <p:spPr>
          <a:xfrm>
            <a:off x="9475123" y="188906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541" name="object 4541"/>
          <p:cNvSpPr/>
          <p:nvPr/>
        </p:nvSpPr>
        <p:spPr>
          <a:xfrm>
            <a:off x="9480319" y="185062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542" name="object 4542"/>
          <p:cNvSpPr/>
          <p:nvPr/>
        </p:nvSpPr>
        <p:spPr>
          <a:xfrm>
            <a:off x="9477201" y="1888028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0" y="1524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543" name="object 4543"/>
          <p:cNvSpPr/>
          <p:nvPr/>
        </p:nvSpPr>
        <p:spPr>
          <a:xfrm>
            <a:off x="9475123" y="1873481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0" y="0"/>
                </a:moveTo>
                <a:lnTo>
                  <a:pt x="1524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544" name="object 4544"/>
          <p:cNvSpPr/>
          <p:nvPr/>
        </p:nvSpPr>
        <p:spPr>
          <a:xfrm>
            <a:off x="9493828" y="1874520"/>
            <a:ext cx="1299" cy="2165"/>
          </a:xfrm>
          <a:custGeom>
            <a:avLst/>
            <a:gdLst/>
            <a:ahLst/>
            <a:cxnLst/>
            <a:rect l="l" t="t" r="r" b="b"/>
            <a:pathLst>
              <a:path w="1904" h="3175">
                <a:moveTo>
                  <a:pt x="0" y="3048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545" name="object 4545"/>
          <p:cNvSpPr/>
          <p:nvPr/>
        </p:nvSpPr>
        <p:spPr>
          <a:xfrm>
            <a:off x="9478240" y="1886989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546" name="object 4546"/>
          <p:cNvSpPr/>
          <p:nvPr/>
        </p:nvSpPr>
        <p:spPr>
          <a:xfrm>
            <a:off x="9491748" y="1886989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547" name="object 4547"/>
          <p:cNvSpPr/>
          <p:nvPr/>
        </p:nvSpPr>
        <p:spPr>
          <a:xfrm>
            <a:off x="9490710" y="1841269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1524" y="152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548" name="object 4548"/>
          <p:cNvSpPr/>
          <p:nvPr/>
        </p:nvSpPr>
        <p:spPr>
          <a:xfrm>
            <a:off x="9489671" y="1841269"/>
            <a:ext cx="1299" cy="2165"/>
          </a:xfrm>
          <a:custGeom>
            <a:avLst/>
            <a:gdLst/>
            <a:ahLst/>
            <a:cxnLst/>
            <a:rect l="l" t="t" r="r" b="b"/>
            <a:pathLst>
              <a:path w="1904" h="3175">
                <a:moveTo>
                  <a:pt x="1524" y="0"/>
                </a:moveTo>
                <a:lnTo>
                  <a:pt x="0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549" name="object 4549"/>
          <p:cNvSpPr/>
          <p:nvPr/>
        </p:nvSpPr>
        <p:spPr>
          <a:xfrm>
            <a:off x="9495906" y="1877637"/>
            <a:ext cx="7360" cy="10391"/>
          </a:xfrm>
          <a:custGeom>
            <a:avLst/>
            <a:gdLst/>
            <a:ahLst/>
            <a:cxnLst/>
            <a:rect l="l" t="t" r="r" b="b"/>
            <a:pathLst>
              <a:path w="10795" h="15239">
                <a:moveTo>
                  <a:pt x="0" y="15240"/>
                </a:moveTo>
                <a:lnTo>
                  <a:pt x="1066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550" name="object 4550"/>
          <p:cNvSpPr/>
          <p:nvPr/>
        </p:nvSpPr>
        <p:spPr>
          <a:xfrm>
            <a:off x="9503178" y="1864128"/>
            <a:ext cx="1299" cy="13855"/>
          </a:xfrm>
          <a:custGeom>
            <a:avLst/>
            <a:gdLst/>
            <a:ahLst/>
            <a:cxnLst/>
            <a:rect l="l" t="t" r="r" b="b"/>
            <a:pathLst>
              <a:path w="1904" h="20319">
                <a:moveTo>
                  <a:pt x="0" y="19811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551" name="object 4551"/>
          <p:cNvSpPr/>
          <p:nvPr/>
        </p:nvSpPr>
        <p:spPr>
          <a:xfrm>
            <a:off x="9501100" y="1851660"/>
            <a:ext cx="3464" cy="12556"/>
          </a:xfrm>
          <a:custGeom>
            <a:avLst/>
            <a:gdLst/>
            <a:ahLst/>
            <a:cxnLst/>
            <a:rect l="l" t="t" r="r" b="b"/>
            <a:pathLst>
              <a:path w="5079" h="18414">
                <a:moveTo>
                  <a:pt x="4572" y="1828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552" name="object 4552"/>
          <p:cNvSpPr/>
          <p:nvPr/>
        </p:nvSpPr>
        <p:spPr>
          <a:xfrm>
            <a:off x="9491748" y="1842308"/>
            <a:ext cx="9525" cy="9525"/>
          </a:xfrm>
          <a:custGeom>
            <a:avLst/>
            <a:gdLst/>
            <a:ahLst/>
            <a:cxnLst/>
            <a:rect l="l" t="t" r="r" b="b"/>
            <a:pathLst>
              <a:path w="13970" h="13969">
                <a:moveTo>
                  <a:pt x="13716" y="1371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553" name="object 4553"/>
          <p:cNvSpPr/>
          <p:nvPr/>
        </p:nvSpPr>
        <p:spPr>
          <a:xfrm>
            <a:off x="9491749" y="1888028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0" y="0"/>
                </a:moveTo>
                <a:lnTo>
                  <a:pt x="1524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554" name="object 4554"/>
          <p:cNvSpPr/>
          <p:nvPr/>
        </p:nvSpPr>
        <p:spPr>
          <a:xfrm>
            <a:off x="9494867" y="1889067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555" name="object 4555"/>
          <p:cNvSpPr/>
          <p:nvPr/>
        </p:nvSpPr>
        <p:spPr>
          <a:xfrm>
            <a:off x="9495905" y="1888028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556" name="object 4556"/>
          <p:cNvSpPr/>
          <p:nvPr/>
        </p:nvSpPr>
        <p:spPr>
          <a:xfrm>
            <a:off x="9475123" y="1889067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30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557" name="object 4557"/>
          <p:cNvSpPr/>
          <p:nvPr/>
        </p:nvSpPr>
        <p:spPr>
          <a:xfrm>
            <a:off x="9478240" y="188802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558" name="object 4558"/>
          <p:cNvSpPr/>
          <p:nvPr/>
        </p:nvSpPr>
        <p:spPr>
          <a:xfrm>
            <a:off x="9478240" y="1886988"/>
            <a:ext cx="13855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1981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559" name="object 4559"/>
          <p:cNvSpPr/>
          <p:nvPr/>
        </p:nvSpPr>
        <p:spPr>
          <a:xfrm>
            <a:off x="9488630" y="1841269"/>
            <a:ext cx="0" cy="8659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0" y="0"/>
                </a:moveTo>
                <a:lnTo>
                  <a:pt x="0" y="12192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560" name="object 4560"/>
          <p:cNvSpPr/>
          <p:nvPr/>
        </p:nvSpPr>
        <p:spPr>
          <a:xfrm>
            <a:off x="9491748" y="188802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561" name="object 4561"/>
          <p:cNvSpPr/>
          <p:nvPr/>
        </p:nvSpPr>
        <p:spPr>
          <a:xfrm>
            <a:off x="9492788" y="1889067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30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562" name="object 4562"/>
          <p:cNvSpPr/>
          <p:nvPr/>
        </p:nvSpPr>
        <p:spPr>
          <a:xfrm>
            <a:off x="9494866" y="1856855"/>
            <a:ext cx="0" cy="19050"/>
          </a:xfrm>
          <a:custGeom>
            <a:avLst/>
            <a:gdLst/>
            <a:ahLst/>
            <a:cxnLst/>
            <a:rect l="l" t="t" r="r" b="b"/>
            <a:pathLst>
              <a:path h="27939">
                <a:moveTo>
                  <a:pt x="0" y="0"/>
                </a:moveTo>
                <a:lnTo>
                  <a:pt x="0" y="2743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563" name="object 4563"/>
          <p:cNvSpPr/>
          <p:nvPr/>
        </p:nvSpPr>
        <p:spPr>
          <a:xfrm>
            <a:off x="9474083" y="188802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564" name="object 4564"/>
          <p:cNvSpPr/>
          <p:nvPr/>
        </p:nvSpPr>
        <p:spPr>
          <a:xfrm>
            <a:off x="9474083" y="1888028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0" y="0"/>
                </a:moveTo>
                <a:lnTo>
                  <a:pt x="1524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565" name="object 4565"/>
          <p:cNvSpPr/>
          <p:nvPr/>
        </p:nvSpPr>
        <p:spPr>
          <a:xfrm>
            <a:off x="9475123" y="188906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566" name="object 4566"/>
          <p:cNvSpPr/>
          <p:nvPr/>
        </p:nvSpPr>
        <p:spPr>
          <a:xfrm>
            <a:off x="9475123" y="188906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567" name="object 4567"/>
          <p:cNvSpPr/>
          <p:nvPr/>
        </p:nvSpPr>
        <p:spPr>
          <a:xfrm>
            <a:off x="9475123" y="1889067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568" name="object 4568"/>
          <p:cNvSpPr/>
          <p:nvPr/>
        </p:nvSpPr>
        <p:spPr>
          <a:xfrm>
            <a:off x="9477200" y="188906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569" name="object 4569"/>
          <p:cNvSpPr/>
          <p:nvPr/>
        </p:nvSpPr>
        <p:spPr>
          <a:xfrm>
            <a:off x="9477201" y="1889067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570" name="object 4570"/>
          <p:cNvSpPr/>
          <p:nvPr/>
        </p:nvSpPr>
        <p:spPr>
          <a:xfrm>
            <a:off x="9478240" y="188906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571" name="object 4571"/>
          <p:cNvSpPr/>
          <p:nvPr/>
        </p:nvSpPr>
        <p:spPr>
          <a:xfrm>
            <a:off x="9478240" y="1888028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572" name="object 4572"/>
          <p:cNvSpPr/>
          <p:nvPr/>
        </p:nvSpPr>
        <p:spPr>
          <a:xfrm>
            <a:off x="9478240" y="188802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573" name="object 4573"/>
          <p:cNvSpPr/>
          <p:nvPr/>
        </p:nvSpPr>
        <p:spPr>
          <a:xfrm>
            <a:off x="9478240" y="188802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574" name="object 4574"/>
          <p:cNvSpPr/>
          <p:nvPr/>
        </p:nvSpPr>
        <p:spPr>
          <a:xfrm>
            <a:off x="9478240" y="188802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575" name="object 4575"/>
          <p:cNvSpPr/>
          <p:nvPr/>
        </p:nvSpPr>
        <p:spPr>
          <a:xfrm>
            <a:off x="9478240" y="188802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576" name="object 4576"/>
          <p:cNvSpPr/>
          <p:nvPr/>
        </p:nvSpPr>
        <p:spPr>
          <a:xfrm>
            <a:off x="9478240" y="188802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577" name="object 4577"/>
          <p:cNvSpPr/>
          <p:nvPr/>
        </p:nvSpPr>
        <p:spPr>
          <a:xfrm>
            <a:off x="9478240" y="1886989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578" name="object 4578"/>
          <p:cNvSpPr/>
          <p:nvPr/>
        </p:nvSpPr>
        <p:spPr>
          <a:xfrm>
            <a:off x="9478240" y="188698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579" name="object 4579"/>
          <p:cNvSpPr/>
          <p:nvPr/>
        </p:nvSpPr>
        <p:spPr>
          <a:xfrm>
            <a:off x="9478240" y="188698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580" name="object 4580"/>
          <p:cNvSpPr/>
          <p:nvPr/>
        </p:nvSpPr>
        <p:spPr>
          <a:xfrm>
            <a:off x="9478240" y="188698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581" name="object 4581"/>
          <p:cNvSpPr/>
          <p:nvPr/>
        </p:nvSpPr>
        <p:spPr>
          <a:xfrm>
            <a:off x="9478240" y="1886988"/>
            <a:ext cx="13855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582" name="object 4582"/>
          <p:cNvSpPr/>
          <p:nvPr/>
        </p:nvSpPr>
        <p:spPr>
          <a:xfrm>
            <a:off x="9491748" y="188698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583" name="object 4583"/>
          <p:cNvSpPr/>
          <p:nvPr/>
        </p:nvSpPr>
        <p:spPr>
          <a:xfrm>
            <a:off x="9491748" y="188698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584" name="object 4584"/>
          <p:cNvSpPr/>
          <p:nvPr/>
        </p:nvSpPr>
        <p:spPr>
          <a:xfrm>
            <a:off x="9491748" y="188698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585" name="object 4585"/>
          <p:cNvSpPr/>
          <p:nvPr/>
        </p:nvSpPr>
        <p:spPr>
          <a:xfrm>
            <a:off x="9491748" y="1886989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586" name="object 4586"/>
          <p:cNvSpPr/>
          <p:nvPr/>
        </p:nvSpPr>
        <p:spPr>
          <a:xfrm>
            <a:off x="9491748" y="188802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587" name="object 4587"/>
          <p:cNvSpPr/>
          <p:nvPr/>
        </p:nvSpPr>
        <p:spPr>
          <a:xfrm>
            <a:off x="9491748" y="188802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588" name="object 4588"/>
          <p:cNvSpPr/>
          <p:nvPr/>
        </p:nvSpPr>
        <p:spPr>
          <a:xfrm>
            <a:off x="9491748" y="188802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589" name="object 4589"/>
          <p:cNvSpPr/>
          <p:nvPr/>
        </p:nvSpPr>
        <p:spPr>
          <a:xfrm>
            <a:off x="9491748" y="188802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590" name="object 4590"/>
          <p:cNvSpPr/>
          <p:nvPr/>
        </p:nvSpPr>
        <p:spPr>
          <a:xfrm>
            <a:off x="9491749" y="1888028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591" name="object 4591"/>
          <p:cNvSpPr/>
          <p:nvPr/>
        </p:nvSpPr>
        <p:spPr>
          <a:xfrm>
            <a:off x="9492788" y="1888028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592" name="object 4592"/>
          <p:cNvSpPr/>
          <p:nvPr/>
        </p:nvSpPr>
        <p:spPr>
          <a:xfrm>
            <a:off x="9492788" y="188906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593" name="object 4593"/>
          <p:cNvSpPr/>
          <p:nvPr/>
        </p:nvSpPr>
        <p:spPr>
          <a:xfrm>
            <a:off x="9492788" y="188906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594" name="object 4594"/>
          <p:cNvSpPr/>
          <p:nvPr/>
        </p:nvSpPr>
        <p:spPr>
          <a:xfrm>
            <a:off x="9492788" y="188906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595" name="object 4595"/>
          <p:cNvSpPr/>
          <p:nvPr/>
        </p:nvSpPr>
        <p:spPr>
          <a:xfrm>
            <a:off x="9492788" y="1889067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596" name="object 4596"/>
          <p:cNvSpPr/>
          <p:nvPr/>
        </p:nvSpPr>
        <p:spPr>
          <a:xfrm>
            <a:off x="9494866" y="188906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597" name="object 4597"/>
          <p:cNvSpPr/>
          <p:nvPr/>
        </p:nvSpPr>
        <p:spPr>
          <a:xfrm>
            <a:off x="9494867" y="1889067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598" name="object 4598"/>
          <p:cNvSpPr/>
          <p:nvPr/>
        </p:nvSpPr>
        <p:spPr>
          <a:xfrm>
            <a:off x="9495905" y="1888028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599" name="object 4599"/>
          <p:cNvSpPr/>
          <p:nvPr/>
        </p:nvSpPr>
        <p:spPr>
          <a:xfrm>
            <a:off x="9495905" y="188802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600" name="object 4600"/>
          <p:cNvSpPr/>
          <p:nvPr/>
        </p:nvSpPr>
        <p:spPr>
          <a:xfrm>
            <a:off x="9495905" y="1883871"/>
            <a:ext cx="3464" cy="4330"/>
          </a:xfrm>
          <a:custGeom>
            <a:avLst/>
            <a:gdLst/>
            <a:ahLst/>
            <a:cxnLst/>
            <a:rect l="l" t="t" r="r" b="b"/>
            <a:pathLst>
              <a:path w="5079" h="6350">
                <a:moveTo>
                  <a:pt x="0" y="6096"/>
                </a:moveTo>
                <a:lnTo>
                  <a:pt x="4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601" name="object 4601"/>
          <p:cNvSpPr/>
          <p:nvPr/>
        </p:nvSpPr>
        <p:spPr>
          <a:xfrm>
            <a:off x="9499021" y="1878677"/>
            <a:ext cx="3464" cy="5195"/>
          </a:xfrm>
          <a:custGeom>
            <a:avLst/>
            <a:gdLst/>
            <a:ahLst/>
            <a:cxnLst/>
            <a:rect l="l" t="t" r="r" b="b"/>
            <a:pathLst>
              <a:path w="5079" h="7619">
                <a:moveTo>
                  <a:pt x="0" y="7620"/>
                </a:moveTo>
                <a:lnTo>
                  <a:pt x="4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602" name="object 4602"/>
          <p:cNvSpPr/>
          <p:nvPr/>
        </p:nvSpPr>
        <p:spPr>
          <a:xfrm>
            <a:off x="9502140" y="1872442"/>
            <a:ext cx="2165" cy="6494"/>
          </a:xfrm>
          <a:custGeom>
            <a:avLst/>
            <a:gdLst/>
            <a:ahLst/>
            <a:cxnLst/>
            <a:rect l="l" t="t" r="r" b="b"/>
            <a:pathLst>
              <a:path w="3175" h="9525">
                <a:moveTo>
                  <a:pt x="0" y="9144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603" name="object 4603"/>
          <p:cNvSpPr/>
          <p:nvPr/>
        </p:nvSpPr>
        <p:spPr>
          <a:xfrm>
            <a:off x="9504218" y="1867246"/>
            <a:ext cx="0" cy="5195"/>
          </a:xfrm>
          <a:custGeom>
            <a:avLst/>
            <a:gdLst/>
            <a:ahLst/>
            <a:cxnLst/>
            <a:rect l="l" t="t" r="r" b="b"/>
            <a:pathLst>
              <a:path h="7619">
                <a:moveTo>
                  <a:pt x="0" y="76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604" name="object 4604"/>
          <p:cNvSpPr/>
          <p:nvPr/>
        </p:nvSpPr>
        <p:spPr>
          <a:xfrm>
            <a:off x="9504218" y="1861012"/>
            <a:ext cx="0" cy="6494"/>
          </a:xfrm>
          <a:custGeom>
            <a:avLst/>
            <a:gdLst/>
            <a:ahLst/>
            <a:cxnLst/>
            <a:rect l="l" t="t" r="r" b="b"/>
            <a:pathLst>
              <a:path h="9525">
                <a:moveTo>
                  <a:pt x="0" y="914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605" name="object 4605"/>
          <p:cNvSpPr/>
          <p:nvPr/>
        </p:nvSpPr>
        <p:spPr>
          <a:xfrm>
            <a:off x="9502140" y="1855817"/>
            <a:ext cx="2165" cy="5195"/>
          </a:xfrm>
          <a:custGeom>
            <a:avLst/>
            <a:gdLst/>
            <a:ahLst/>
            <a:cxnLst/>
            <a:rect l="l" t="t" r="r" b="b"/>
            <a:pathLst>
              <a:path w="3175" h="7619">
                <a:moveTo>
                  <a:pt x="3048" y="76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606" name="object 4606"/>
          <p:cNvSpPr/>
          <p:nvPr/>
        </p:nvSpPr>
        <p:spPr>
          <a:xfrm>
            <a:off x="9500061" y="1850621"/>
            <a:ext cx="2165" cy="5195"/>
          </a:xfrm>
          <a:custGeom>
            <a:avLst/>
            <a:gdLst/>
            <a:ahLst/>
            <a:cxnLst/>
            <a:rect l="l" t="t" r="r" b="b"/>
            <a:pathLst>
              <a:path w="3175" h="7619">
                <a:moveTo>
                  <a:pt x="3048" y="76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607" name="object 4607"/>
          <p:cNvSpPr/>
          <p:nvPr/>
        </p:nvSpPr>
        <p:spPr>
          <a:xfrm>
            <a:off x="9495904" y="1845425"/>
            <a:ext cx="4330" cy="5195"/>
          </a:xfrm>
          <a:custGeom>
            <a:avLst/>
            <a:gdLst/>
            <a:ahLst/>
            <a:cxnLst/>
            <a:rect l="l" t="t" r="r" b="b"/>
            <a:pathLst>
              <a:path w="6350" h="7619">
                <a:moveTo>
                  <a:pt x="6096" y="76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608" name="object 4608"/>
          <p:cNvSpPr/>
          <p:nvPr/>
        </p:nvSpPr>
        <p:spPr>
          <a:xfrm>
            <a:off x="9491748" y="1842307"/>
            <a:ext cx="4330" cy="3464"/>
          </a:xfrm>
          <a:custGeom>
            <a:avLst/>
            <a:gdLst/>
            <a:ahLst/>
            <a:cxnLst/>
            <a:rect l="l" t="t" r="r" b="b"/>
            <a:pathLst>
              <a:path w="6350" h="5080">
                <a:moveTo>
                  <a:pt x="6096" y="457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609" name="object 4609"/>
          <p:cNvSpPr/>
          <p:nvPr/>
        </p:nvSpPr>
        <p:spPr>
          <a:xfrm>
            <a:off x="9491748" y="1841269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610" name="object 4610"/>
          <p:cNvSpPr/>
          <p:nvPr/>
        </p:nvSpPr>
        <p:spPr>
          <a:xfrm>
            <a:off x="9491748" y="184126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611" name="object 4611"/>
          <p:cNvSpPr/>
          <p:nvPr/>
        </p:nvSpPr>
        <p:spPr>
          <a:xfrm>
            <a:off x="9490710" y="1841268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612" name="object 4612"/>
          <p:cNvSpPr/>
          <p:nvPr/>
        </p:nvSpPr>
        <p:spPr>
          <a:xfrm>
            <a:off x="9490709" y="184126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613" name="object 4613"/>
          <p:cNvSpPr/>
          <p:nvPr/>
        </p:nvSpPr>
        <p:spPr>
          <a:xfrm>
            <a:off x="9490709" y="184230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614" name="object 4614"/>
          <p:cNvSpPr/>
          <p:nvPr/>
        </p:nvSpPr>
        <p:spPr>
          <a:xfrm>
            <a:off x="9489671" y="1842308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615" name="object 4615"/>
          <p:cNvSpPr/>
          <p:nvPr/>
        </p:nvSpPr>
        <p:spPr>
          <a:xfrm>
            <a:off x="9489670" y="184230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616" name="object 4616"/>
          <p:cNvSpPr/>
          <p:nvPr/>
        </p:nvSpPr>
        <p:spPr>
          <a:xfrm>
            <a:off x="9490188" y="1841268"/>
            <a:ext cx="0" cy="10391"/>
          </a:xfrm>
          <a:custGeom>
            <a:avLst/>
            <a:gdLst/>
            <a:ahLst/>
            <a:cxnLst/>
            <a:rect l="l" t="t" r="r" b="b"/>
            <a:pathLst>
              <a:path h="15239">
                <a:moveTo>
                  <a:pt x="0" y="0"/>
                </a:moveTo>
                <a:lnTo>
                  <a:pt x="0" y="15239"/>
                </a:lnTo>
              </a:path>
            </a:pathLst>
          </a:custGeom>
          <a:ln w="457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617" name="object 4617"/>
          <p:cNvSpPr/>
          <p:nvPr/>
        </p:nvSpPr>
        <p:spPr>
          <a:xfrm>
            <a:off x="9490709" y="1850621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0" y="0"/>
                </a:moveTo>
                <a:lnTo>
                  <a:pt x="1524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618" name="object 4618"/>
          <p:cNvSpPr/>
          <p:nvPr/>
        </p:nvSpPr>
        <p:spPr>
          <a:xfrm>
            <a:off x="9491749" y="1851660"/>
            <a:ext cx="2165" cy="216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0" y="0"/>
                </a:moveTo>
                <a:lnTo>
                  <a:pt x="3048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619" name="object 4619"/>
          <p:cNvSpPr/>
          <p:nvPr/>
        </p:nvSpPr>
        <p:spPr>
          <a:xfrm>
            <a:off x="9493828" y="1853738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0" y="0"/>
                </a:moveTo>
                <a:lnTo>
                  <a:pt x="1524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620" name="object 4620"/>
          <p:cNvSpPr/>
          <p:nvPr/>
        </p:nvSpPr>
        <p:spPr>
          <a:xfrm>
            <a:off x="9494866" y="1854777"/>
            <a:ext cx="0" cy="216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1524" y="1524"/>
                </a:moveTo>
                <a:lnTo>
                  <a:pt x="1524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621" name="object 4621"/>
          <p:cNvSpPr/>
          <p:nvPr/>
        </p:nvSpPr>
        <p:spPr>
          <a:xfrm>
            <a:off x="9494866" y="1856856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622" name="object 4622"/>
          <p:cNvSpPr/>
          <p:nvPr/>
        </p:nvSpPr>
        <p:spPr>
          <a:xfrm>
            <a:off x="9493828" y="1875559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1524" y="0"/>
                </a:moveTo>
                <a:lnTo>
                  <a:pt x="0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623" name="object 4623"/>
          <p:cNvSpPr/>
          <p:nvPr/>
        </p:nvSpPr>
        <p:spPr>
          <a:xfrm>
            <a:off x="9491749" y="1876598"/>
            <a:ext cx="2165" cy="1299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3048" y="0"/>
                </a:moveTo>
                <a:lnTo>
                  <a:pt x="0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624" name="object 4624"/>
          <p:cNvSpPr/>
          <p:nvPr/>
        </p:nvSpPr>
        <p:spPr>
          <a:xfrm>
            <a:off x="9488631" y="1877637"/>
            <a:ext cx="3464" cy="2165"/>
          </a:xfrm>
          <a:custGeom>
            <a:avLst/>
            <a:gdLst/>
            <a:ahLst/>
            <a:cxnLst/>
            <a:rect l="l" t="t" r="r" b="b"/>
            <a:pathLst>
              <a:path w="5079" h="3175">
                <a:moveTo>
                  <a:pt x="4572" y="0"/>
                </a:moveTo>
                <a:lnTo>
                  <a:pt x="0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625" name="object 4625"/>
          <p:cNvSpPr/>
          <p:nvPr/>
        </p:nvSpPr>
        <p:spPr>
          <a:xfrm>
            <a:off x="9485513" y="1879715"/>
            <a:ext cx="3464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457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626" name="object 4626"/>
          <p:cNvSpPr/>
          <p:nvPr/>
        </p:nvSpPr>
        <p:spPr>
          <a:xfrm>
            <a:off x="9483435" y="1879715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30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627" name="object 4627"/>
          <p:cNvSpPr/>
          <p:nvPr/>
        </p:nvSpPr>
        <p:spPr>
          <a:xfrm>
            <a:off x="9480319" y="1878677"/>
            <a:ext cx="3464" cy="1299"/>
          </a:xfrm>
          <a:custGeom>
            <a:avLst/>
            <a:gdLst/>
            <a:ahLst/>
            <a:cxnLst/>
            <a:rect l="l" t="t" r="r" b="b"/>
            <a:pathLst>
              <a:path w="5079" h="1905">
                <a:moveTo>
                  <a:pt x="4572" y="152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628" name="object 4628"/>
          <p:cNvSpPr/>
          <p:nvPr/>
        </p:nvSpPr>
        <p:spPr>
          <a:xfrm>
            <a:off x="9477201" y="1876598"/>
            <a:ext cx="3464" cy="2165"/>
          </a:xfrm>
          <a:custGeom>
            <a:avLst/>
            <a:gdLst/>
            <a:ahLst/>
            <a:cxnLst/>
            <a:rect l="l" t="t" r="r" b="b"/>
            <a:pathLst>
              <a:path w="5079" h="3175">
                <a:moveTo>
                  <a:pt x="4572" y="304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629" name="object 4629"/>
          <p:cNvSpPr/>
          <p:nvPr/>
        </p:nvSpPr>
        <p:spPr>
          <a:xfrm>
            <a:off x="9476162" y="1874520"/>
            <a:ext cx="1299" cy="2165"/>
          </a:xfrm>
          <a:custGeom>
            <a:avLst/>
            <a:gdLst/>
            <a:ahLst/>
            <a:cxnLst/>
            <a:rect l="l" t="t" r="r" b="b"/>
            <a:pathLst>
              <a:path w="1904" h="3175">
                <a:moveTo>
                  <a:pt x="1524" y="304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630" name="object 4630"/>
          <p:cNvSpPr/>
          <p:nvPr/>
        </p:nvSpPr>
        <p:spPr>
          <a:xfrm>
            <a:off x="9475123" y="1873481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1524" y="152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631" name="object 4631"/>
          <p:cNvSpPr/>
          <p:nvPr/>
        </p:nvSpPr>
        <p:spPr>
          <a:xfrm>
            <a:off x="9475122" y="1856856"/>
            <a:ext cx="0" cy="16885"/>
          </a:xfrm>
          <a:custGeom>
            <a:avLst/>
            <a:gdLst/>
            <a:ahLst/>
            <a:cxnLst/>
            <a:rect l="l" t="t" r="r" b="b"/>
            <a:pathLst>
              <a:path h="24764">
                <a:moveTo>
                  <a:pt x="0" y="0"/>
                </a:moveTo>
                <a:lnTo>
                  <a:pt x="0" y="2438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632" name="object 4632"/>
          <p:cNvSpPr/>
          <p:nvPr/>
        </p:nvSpPr>
        <p:spPr>
          <a:xfrm>
            <a:off x="9475123" y="1855817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0" y="1524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633" name="object 4633"/>
          <p:cNvSpPr/>
          <p:nvPr/>
        </p:nvSpPr>
        <p:spPr>
          <a:xfrm>
            <a:off x="9476162" y="1853738"/>
            <a:ext cx="0" cy="216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1524" y="1524"/>
                </a:moveTo>
                <a:lnTo>
                  <a:pt x="1524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634" name="object 4634"/>
          <p:cNvSpPr/>
          <p:nvPr/>
        </p:nvSpPr>
        <p:spPr>
          <a:xfrm>
            <a:off x="9476162" y="1852699"/>
            <a:ext cx="2165" cy="1299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0" y="1524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635" name="object 4635"/>
          <p:cNvSpPr/>
          <p:nvPr/>
        </p:nvSpPr>
        <p:spPr>
          <a:xfrm>
            <a:off x="9478241" y="1851660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0" y="1524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636" name="object 4636"/>
          <p:cNvSpPr/>
          <p:nvPr/>
        </p:nvSpPr>
        <p:spPr>
          <a:xfrm>
            <a:off x="9480319" y="185062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637" name="object 4637"/>
          <p:cNvSpPr/>
          <p:nvPr/>
        </p:nvSpPr>
        <p:spPr>
          <a:xfrm>
            <a:off x="9479798" y="1841270"/>
            <a:ext cx="0" cy="10391"/>
          </a:xfrm>
          <a:custGeom>
            <a:avLst/>
            <a:gdLst/>
            <a:ahLst/>
            <a:cxnLst/>
            <a:rect l="l" t="t" r="r" b="b"/>
            <a:pathLst>
              <a:path h="15239">
                <a:moveTo>
                  <a:pt x="0" y="0"/>
                </a:moveTo>
                <a:lnTo>
                  <a:pt x="0" y="15239"/>
                </a:lnTo>
              </a:path>
            </a:pathLst>
          </a:custGeom>
          <a:ln w="457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638" name="object 4638"/>
          <p:cNvSpPr/>
          <p:nvPr/>
        </p:nvSpPr>
        <p:spPr>
          <a:xfrm>
            <a:off x="9480319" y="184230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639" name="object 4639"/>
          <p:cNvSpPr/>
          <p:nvPr/>
        </p:nvSpPr>
        <p:spPr>
          <a:xfrm>
            <a:off x="9480319" y="184230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640" name="object 4640"/>
          <p:cNvSpPr/>
          <p:nvPr/>
        </p:nvSpPr>
        <p:spPr>
          <a:xfrm>
            <a:off x="9479280" y="1842308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641" name="object 4641"/>
          <p:cNvSpPr/>
          <p:nvPr/>
        </p:nvSpPr>
        <p:spPr>
          <a:xfrm>
            <a:off x="9479279" y="1841269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642" name="object 4642"/>
          <p:cNvSpPr/>
          <p:nvPr/>
        </p:nvSpPr>
        <p:spPr>
          <a:xfrm>
            <a:off x="9479279" y="184126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643" name="object 4643"/>
          <p:cNvSpPr/>
          <p:nvPr/>
        </p:nvSpPr>
        <p:spPr>
          <a:xfrm>
            <a:off x="9478241" y="1841268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644" name="object 4644"/>
          <p:cNvSpPr/>
          <p:nvPr/>
        </p:nvSpPr>
        <p:spPr>
          <a:xfrm>
            <a:off x="9478240" y="184126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645" name="object 4645"/>
          <p:cNvSpPr/>
          <p:nvPr/>
        </p:nvSpPr>
        <p:spPr>
          <a:xfrm>
            <a:off x="9478240" y="1841269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646" name="object 4646"/>
          <p:cNvSpPr/>
          <p:nvPr/>
        </p:nvSpPr>
        <p:spPr>
          <a:xfrm>
            <a:off x="9474084" y="1842307"/>
            <a:ext cx="4330" cy="3464"/>
          </a:xfrm>
          <a:custGeom>
            <a:avLst/>
            <a:gdLst/>
            <a:ahLst/>
            <a:cxnLst/>
            <a:rect l="l" t="t" r="r" b="b"/>
            <a:pathLst>
              <a:path w="6350" h="5080">
                <a:moveTo>
                  <a:pt x="6096" y="0"/>
                </a:moveTo>
                <a:lnTo>
                  <a:pt x="0" y="4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647" name="object 4647"/>
          <p:cNvSpPr/>
          <p:nvPr/>
        </p:nvSpPr>
        <p:spPr>
          <a:xfrm>
            <a:off x="9470966" y="1845425"/>
            <a:ext cx="3464" cy="5195"/>
          </a:xfrm>
          <a:custGeom>
            <a:avLst/>
            <a:gdLst/>
            <a:ahLst/>
            <a:cxnLst/>
            <a:rect l="l" t="t" r="r" b="b"/>
            <a:pathLst>
              <a:path w="5079" h="7619">
                <a:moveTo>
                  <a:pt x="4572" y="0"/>
                </a:moveTo>
                <a:lnTo>
                  <a:pt x="0" y="76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648" name="object 4648"/>
          <p:cNvSpPr/>
          <p:nvPr/>
        </p:nvSpPr>
        <p:spPr>
          <a:xfrm>
            <a:off x="9467848" y="1850621"/>
            <a:ext cx="3464" cy="5195"/>
          </a:xfrm>
          <a:custGeom>
            <a:avLst/>
            <a:gdLst/>
            <a:ahLst/>
            <a:cxnLst/>
            <a:rect l="l" t="t" r="r" b="b"/>
            <a:pathLst>
              <a:path w="5079" h="7619">
                <a:moveTo>
                  <a:pt x="4572" y="0"/>
                </a:moveTo>
                <a:lnTo>
                  <a:pt x="0" y="76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649" name="object 4649"/>
          <p:cNvSpPr/>
          <p:nvPr/>
        </p:nvSpPr>
        <p:spPr>
          <a:xfrm>
            <a:off x="9466811" y="1855817"/>
            <a:ext cx="1299" cy="5195"/>
          </a:xfrm>
          <a:custGeom>
            <a:avLst/>
            <a:gdLst/>
            <a:ahLst/>
            <a:cxnLst/>
            <a:rect l="l" t="t" r="r" b="b"/>
            <a:pathLst>
              <a:path w="1904" h="7619">
                <a:moveTo>
                  <a:pt x="1524" y="0"/>
                </a:moveTo>
                <a:lnTo>
                  <a:pt x="0" y="76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650" name="object 4650"/>
          <p:cNvSpPr/>
          <p:nvPr/>
        </p:nvSpPr>
        <p:spPr>
          <a:xfrm>
            <a:off x="9465771" y="1861012"/>
            <a:ext cx="1299" cy="6494"/>
          </a:xfrm>
          <a:custGeom>
            <a:avLst/>
            <a:gdLst/>
            <a:ahLst/>
            <a:cxnLst/>
            <a:rect l="l" t="t" r="r" b="b"/>
            <a:pathLst>
              <a:path w="1904" h="9525">
                <a:moveTo>
                  <a:pt x="1524" y="0"/>
                </a:moveTo>
                <a:lnTo>
                  <a:pt x="0" y="914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651" name="object 4651"/>
          <p:cNvSpPr/>
          <p:nvPr/>
        </p:nvSpPr>
        <p:spPr>
          <a:xfrm>
            <a:off x="9465771" y="1867246"/>
            <a:ext cx="1299" cy="5195"/>
          </a:xfrm>
          <a:custGeom>
            <a:avLst/>
            <a:gdLst/>
            <a:ahLst/>
            <a:cxnLst/>
            <a:rect l="l" t="t" r="r" b="b"/>
            <a:pathLst>
              <a:path w="1904" h="7619">
                <a:moveTo>
                  <a:pt x="0" y="0"/>
                </a:moveTo>
                <a:lnTo>
                  <a:pt x="1524" y="76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652" name="object 4652"/>
          <p:cNvSpPr/>
          <p:nvPr/>
        </p:nvSpPr>
        <p:spPr>
          <a:xfrm>
            <a:off x="9466811" y="1872442"/>
            <a:ext cx="1299" cy="6494"/>
          </a:xfrm>
          <a:custGeom>
            <a:avLst/>
            <a:gdLst/>
            <a:ahLst/>
            <a:cxnLst/>
            <a:rect l="l" t="t" r="r" b="b"/>
            <a:pathLst>
              <a:path w="1904" h="9525">
                <a:moveTo>
                  <a:pt x="0" y="0"/>
                </a:moveTo>
                <a:lnTo>
                  <a:pt x="1524" y="914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653" name="object 4653"/>
          <p:cNvSpPr/>
          <p:nvPr/>
        </p:nvSpPr>
        <p:spPr>
          <a:xfrm>
            <a:off x="9467850" y="1878677"/>
            <a:ext cx="3464" cy="5195"/>
          </a:xfrm>
          <a:custGeom>
            <a:avLst/>
            <a:gdLst/>
            <a:ahLst/>
            <a:cxnLst/>
            <a:rect l="l" t="t" r="r" b="b"/>
            <a:pathLst>
              <a:path w="5079" h="7619">
                <a:moveTo>
                  <a:pt x="0" y="0"/>
                </a:moveTo>
                <a:lnTo>
                  <a:pt x="4572" y="76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654" name="object 4654"/>
          <p:cNvSpPr/>
          <p:nvPr/>
        </p:nvSpPr>
        <p:spPr>
          <a:xfrm>
            <a:off x="9470966" y="1883871"/>
            <a:ext cx="3464" cy="4330"/>
          </a:xfrm>
          <a:custGeom>
            <a:avLst/>
            <a:gdLst/>
            <a:ahLst/>
            <a:cxnLst/>
            <a:rect l="l" t="t" r="r" b="b"/>
            <a:pathLst>
              <a:path w="5079" h="6350">
                <a:moveTo>
                  <a:pt x="0" y="0"/>
                </a:moveTo>
                <a:lnTo>
                  <a:pt x="4572" y="609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655" name="object 4655"/>
          <p:cNvSpPr/>
          <p:nvPr/>
        </p:nvSpPr>
        <p:spPr>
          <a:xfrm>
            <a:off x="9475123" y="1844387"/>
            <a:ext cx="3464" cy="2165"/>
          </a:xfrm>
          <a:custGeom>
            <a:avLst/>
            <a:gdLst/>
            <a:ahLst/>
            <a:cxnLst/>
            <a:rect l="l" t="t" r="r" b="b"/>
            <a:pathLst>
              <a:path w="5079" h="3175">
                <a:moveTo>
                  <a:pt x="0" y="3048"/>
                </a:moveTo>
                <a:lnTo>
                  <a:pt x="4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656" name="object 4656"/>
          <p:cNvSpPr/>
          <p:nvPr/>
        </p:nvSpPr>
        <p:spPr>
          <a:xfrm>
            <a:off x="9478240" y="1842308"/>
            <a:ext cx="3464" cy="2165"/>
          </a:xfrm>
          <a:custGeom>
            <a:avLst/>
            <a:gdLst/>
            <a:ahLst/>
            <a:cxnLst/>
            <a:rect l="l" t="t" r="r" b="b"/>
            <a:pathLst>
              <a:path w="5079" h="3175">
                <a:moveTo>
                  <a:pt x="0" y="3048"/>
                </a:moveTo>
                <a:lnTo>
                  <a:pt x="4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657" name="object 4657"/>
          <p:cNvSpPr/>
          <p:nvPr/>
        </p:nvSpPr>
        <p:spPr>
          <a:xfrm>
            <a:off x="9481358" y="1842308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658" name="object 4658"/>
          <p:cNvSpPr/>
          <p:nvPr/>
        </p:nvSpPr>
        <p:spPr>
          <a:xfrm>
            <a:off x="9489670" y="1842308"/>
            <a:ext cx="3464" cy="2165"/>
          </a:xfrm>
          <a:custGeom>
            <a:avLst/>
            <a:gdLst/>
            <a:ahLst/>
            <a:cxnLst/>
            <a:rect l="l" t="t" r="r" b="b"/>
            <a:pathLst>
              <a:path w="5079" h="3175">
                <a:moveTo>
                  <a:pt x="0" y="0"/>
                </a:moveTo>
                <a:lnTo>
                  <a:pt x="4572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659" name="object 4659"/>
          <p:cNvSpPr/>
          <p:nvPr/>
        </p:nvSpPr>
        <p:spPr>
          <a:xfrm>
            <a:off x="9492788" y="1844387"/>
            <a:ext cx="3464" cy="2165"/>
          </a:xfrm>
          <a:custGeom>
            <a:avLst/>
            <a:gdLst/>
            <a:ahLst/>
            <a:cxnLst/>
            <a:rect l="l" t="t" r="r" b="b"/>
            <a:pathLst>
              <a:path w="5079" h="3175">
                <a:moveTo>
                  <a:pt x="0" y="0"/>
                </a:moveTo>
                <a:lnTo>
                  <a:pt x="4572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660" name="object 4660"/>
          <p:cNvSpPr/>
          <p:nvPr/>
        </p:nvSpPr>
        <p:spPr>
          <a:xfrm>
            <a:off x="9476162" y="1885950"/>
            <a:ext cx="5195" cy="1299"/>
          </a:xfrm>
          <a:custGeom>
            <a:avLst/>
            <a:gdLst/>
            <a:ahLst/>
            <a:cxnLst/>
            <a:rect l="l" t="t" r="r" b="b"/>
            <a:pathLst>
              <a:path w="7620" h="1905">
                <a:moveTo>
                  <a:pt x="7620" y="152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661" name="object 4661"/>
          <p:cNvSpPr/>
          <p:nvPr/>
        </p:nvSpPr>
        <p:spPr>
          <a:xfrm>
            <a:off x="9472005" y="1882833"/>
            <a:ext cx="4330" cy="3464"/>
          </a:xfrm>
          <a:custGeom>
            <a:avLst/>
            <a:gdLst/>
            <a:ahLst/>
            <a:cxnLst/>
            <a:rect l="l" t="t" r="r" b="b"/>
            <a:pathLst>
              <a:path w="6350" h="5080">
                <a:moveTo>
                  <a:pt x="6096" y="457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662" name="object 4662"/>
          <p:cNvSpPr/>
          <p:nvPr/>
        </p:nvSpPr>
        <p:spPr>
          <a:xfrm>
            <a:off x="9470966" y="1880754"/>
            <a:ext cx="1299" cy="2165"/>
          </a:xfrm>
          <a:custGeom>
            <a:avLst/>
            <a:gdLst/>
            <a:ahLst/>
            <a:cxnLst/>
            <a:rect l="l" t="t" r="r" b="b"/>
            <a:pathLst>
              <a:path w="1904" h="3175">
                <a:moveTo>
                  <a:pt x="1524" y="304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663" name="object 4663"/>
          <p:cNvSpPr/>
          <p:nvPr/>
        </p:nvSpPr>
        <p:spPr>
          <a:xfrm>
            <a:off x="9495904" y="1880754"/>
            <a:ext cx="3464" cy="4330"/>
          </a:xfrm>
          <a:custGeom>
            <a:avLst/>
            <a:gdLst/>
            <a:ahLst/>
            <a:cxnLst/>
            <a:rect l="l" t="t" r="r" b="b"/>
            <a:pathLst>
              <a:path w="5079" h="6350">
                <a:moveTo>
                  <a:pt x="4572" y="0"/>
                </a:moveTo>
                <a:lnTo>
                  <a:pt x="0" y="609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664" name="object 4664"/>
          <p:cNvSpPr/>
          <p:nvPr/>
        </p:nvSpPr>
        <p:spPr>
          <a:xfrm>
            <a:off x="9490710" y="1884910"/>
            <a:ext cx="5195" cy="2165"/>
          </a:xfrm>
          <a:custGeom>
            <a:avLst/>
            <a:gdLst/>
            <a:ahLst/>
            <a:cxnLst/>
            <a:rect l="l" t="t" r="r" b="b"/>
            <a:pathLst>
              <a:path w="7620" h="3175">
                <a:moveTo>
                  <a:pt x="7620" y="0"/>
                </a:moveTo>
                <a:lnTo>
                  <a:pt x="0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665" name="object 4665"/>
          <p:cNvSpPr/>
          <p:nvPr/>
        </p:nvSpPr>
        <p:spPr>
          <a:xfrm>
            <a:off x="9488631" y="1886988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30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666" name="object 4666"/>
          <p:cNvSpPr/>
          <p:nvPr/>
        </p:nvSpPr>
        <p:spPr>
          <a:xfrm>
            <a:off x="9468888" y="1875559"/>
            <a:ext cx="2165" cy="5195"/>
          </a:xfrm>
          <a:custGeom>
            <a:avLst/>
            <a:gdLst/>
            <a:ahLst/>
            <a:cxnLst/>
            <a:rect l="l" t="t" r="r" b="b"/>
            <a:pathLst>
              <a:path w="3175" h="7619">
                <a:moveTo>
                  <a:pt x="3048" y="76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667" name="object 4667"/>
          <p:cNvSpPr/>
          <p:nvPr/>
        </p:nvSpPr>
        <p:spPr>
          <a:xfrm>
            <a:off x="9466811" y="1869325"/>
            <a:ext cx="2165" cy="6494"/>
          </a:xfrm>
          <a:custGeom>
            <a:avLst/>
            <a:gdLst/>
            <a:ahLst/>
            <a:cxnLst/>
            <a:rect l="l" t="t" r="r" b="b"/>
            <a:pathLst>
              <a:path w="3175" h="9525">
                <a:moveTo>
                  <a:pt x="3048" y="914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668" name="object 4668"/>
          <p:cNvSpPr/>
          <p:nvPr/>
        </p:nvSpPr>
        <p:spPr>
          <a:xfrm>
            <a:off x="9466811" y="1864129"/>
            <a:ext cx="1299" cy="5195"/>
          </a:xfrm>
          <a:custGeom>
            <a:avLst/>
            <a:gdLst/>
            <a:ahLst/>
            <a:cxnLst/>
            <a:rect l="l" t="t" r="r" b="b"/>
            <a:pathLst>
              <a:path w="1904" h="7619">
                <a:moveTo>
                  <a:pt x="0" y="762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669" name="object 4669"/>
          <p:cNvSpPr/>
          <p:nvPr/>
        </p:nvSpPr>
        <p:spPr>
          <a:xfrm>
            <a:off x="9467850" y="1862050"/>
            <a:ext cx="0" cy="216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1524" y="1524"/>
                </a:moveTo>
                <a:lnTo>
                  <a:pt x="1524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670" name="object 4670"/>
          <p:cNvSpPr/>
          <p:nvPr/>
        </p:nvSpPr>
        <p:spPr>
          <a:xfrm>
            <a:off x="9502140" y="1862051"/>
            <a:ext cx="1299" cy="6494"/>
          </a:xfrm>
          <a:custGeom>
            <a:avLst/>
            <a:gdLst/>
            <a:ahLst/>
            <a:cxnLst/>
            <a:rect l="l" t="t" r="r" b="b"/>
            <a:pathLst>
              <a:path w="1904" h="9525">
                <a:moveTo>
                  <a:pt x="0" y="0"/>
                </a:moveTo>
                <a:lnTo>
                  <a:pt x="1524" y="914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671" name="object 4671"/>
          <p:cNvSpPr/>
          <p:nvPr/>
        </p:nvSpPr>
        <p:spPr>
          <a:xfrm>
            <a:off x="9502140" y="1868285"/>
            <a:ext cx="1299" cy="6494"/>
          </a:xfrm>
          <a:custGeom>
            <a:avLst/>
            <a:gdLst/>
            <a:ahLst/>
            <a:cxnLst/>
            <a:rect l="l" t="t" r="r" b="b"/>
            <a:pathLst>
              <a:path w="1904" h="9525">
                <a:moveTo>
                  <a:pt x="1524" y="0"/>
                </a:moveTo>
                <a:lnTo>
                  <a:pt x="0" y="914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672" name="object 4672"/>
          <p:cNvSpPr/>
          <p:nvPr/>
        </p:nvSpPr>
        <p:spPr>
          <a:xfrm>
            <a:off x="9500061" y="1874520"/>
            <a:ext cx="2165" cy="5195"/>
          </a:xfrm>
          <a:custGeom>
            <a:avLst/>
            <a:gdLst/>
            <a:ahLst/>
            <a:cxnLst/>
            <a:rect l="l" t="t" r="r" b="b"/>
            <a:pathLst>
              <a:path w="3175" h="7619">
                <a:moveTo>
                  <a:pt x="3048" y="0"/>
                </a:moveTo>
                <a:lnTo>
                  <a:pt x="0" y="76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673" name="object 4673"/>
          <p:cNvSpPr/>
          <p:nvPr/>
        </p:nvSpPr>
        <p:spPr>
          <a:xfrm>
            <a:off x="9499022" y="1879716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1524" y="0"/>
                </a:moveTo>
                <a:lnTo>
                  <a:pt x="0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674" name="object 4674"/>
          <p:cNvSpPr/>
          <p:nvPr/>
        </p:nvSpPr>
        <p:spPr>
          <a:xfrm>
            <a:off x="9467850" y="1855817"/>
            <a:ext cx="2165" cy="6494"/>
          </a:xfrm>
          <a:custGeom>
            <a:avLst/>
            <a:gdLst/>
            <a:ahLst/>
            <a:cxnLst/>
            <a:rect l="l" t="t" r="r" b="b"/>
            <a:pathLst>
              <a:path w="3175" h="9525">
                <a:moveTo>
                  <a:pt x="0" y="9144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675" name="object 4675"/>
          <p:cNvSpPr/>
          <p:nvPr/>
        </p:nvSpPr>
        <p:spPr>
          <a:xfrm>
            <a:off x="9469928" y="1849582"/>
            <a:ext cx="2165" cy="6494"/>
          </a:xfrm>
          <a:custGeom>
            <a:avLst/>
            <a:gdLst/>
            <a:ahLst/>
            <a:cxnLst/>
            <a:rect l="l" t="t" r="r" b="b"/>
            <a:pathLst>
              <a:path w="3175" h="9525">
                <a:moveTo>
                  <a:pt x="0" y="9144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676" name="object 4676"/>
          <p:cNvSpPr/>
          <p:nvPr/>
        </p:nvSpPr>
        <p:spPr>
          <a:xfrm>
            <a:off x="9472005" y="1846464"/>
            <a:ext cx="3464" cy="3464"/>
          </a:xfrm>
          <a:custGeom>
            <a:avLst/>
            <a:gdLst/>
            <a:ahLst/>
            <a:cxnLst/>
            <a:rect l="l" t="t" r="r" b="b"/>
            <a:pathLst>
              <a:path w="5079" h="5080">
                <a:moveTo>
                  <a:pt x="0" y="4572"/>
                </a:moveTo>
                <a:lnTo>
                  <a:pt x="4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677" name="object 4677"/>
          <p:cNvSpPr/>
          <p:nvPr/>
        </p:nvSpPr>
        <p:spPr>
          <a:xfrm>
            <a:off x="9495905" y="1846465"/>
            <a:ext cx="3464" cy="6494"/>
          </a:xfrm>
          <a:custGeom>
            <a:avLst/>
            <a:gdLst/>
            <a:ahLst/>
            <a:cxnLst/>
            <a:rect l="l" t="t" r="r" b="b"/>
            <a:pathLst>
              <a:path w="5079" h="9525">
                <a:moveTo>
                  <a:pt x="0" y="0"/>
                </a:moveTo>
                <a:lnTo>
                  <a:pt x="4572" y="914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678" name="object 4678"/>
          <p:cNvSpPr/>
          <p:nvPr/>
        </p:nvSpPr>
        <p:spPr>
          <a:xfrm>
            <a:off x="9499021" y="1852699"/>
            <a:ext cx="3464" cy="5195"/>
          </a:xfrm>
          <a:custGeom>
            <a:avLst/>
            <a:gdLst/>
            <a:ahLst/>
            <a:cxnLst/>
            <a:rect l="l" t="t" r="r" b="b"/>
            <a:pathLst>
              <a:path w="5079" h="7619">
                <a:moveTo>
                  <a:pt x="0" y="0"/>
                </a:moveTo>
                <a:lnTo>
                  <a:pt x="4572" y="76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679" name="object 4679"/>
          <p:cNvSpPr/>
          <p:nvPr/>
        </p:nvSpPr>
        <p:spPr>
          <a:xfrm>
            <a:off x="9502139" y="1857894"/>
            <a:ext cx="0" cy="4330"/>
          </a:xfrm>
          <a:custGeom>
            <a:avLst/>
            <a:gdLst/>
            <a:ahLst/>
            <a:cxnLst/>
            <a:rect l="l" t="t" r="r" b="b"/>
            <a:pathLst>
              <a:path h="6350">
                <a:moveTo>
                  <a:pt x="-1524" y="3048"/>
                </a:moveTo>
                <a:lnTo>
                  <a:pt x="1524" y="3048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680" name="object 4680"/>
          <p:cNvSpPr/>
          <p:nvPr/>
        </p:nvSpPr>
        <p:spPr>
          <a:xfrm>
            <a:off x="9485513" y="190881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681" name="object 4681"/>
          <p:cNvSpPr/>
          <p:nvPr/>
        </p:nvSpPr>
        <p:spPr>
          <a:xfrm>
            <a:off x="9485513" y="1908810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682" name="object 4682"/>
          <p:cNvSpPr/>
          <p:nvPr/>
        </p:nvSpPr>
        <p:spPr>
          <a:xfrm>
            <a:off x="9486552" y="190881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683" name="object 4683"/>
          <p:cNvSpPr/>
          <p:nvPr/>
        </p:nvSpPr>
        <p:spPr>
          <a:xfrm>
            <a:off x="9486553" y="1908810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684" name="object 4684"/>
          <p:cNvSpPr/>
          <p:nvPr/>
        </p:nvSpPr>
        <p:spPr>
          <a:xfrm>
            <a:off x="9487591" y="1907771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685" name="object 4685"/>
          <p:cNvSpPr/>
          <p:nvPr/>
        </p:nvSpPr>
        <p:spPr>
          <a:xfrm>
            <a:off x="9487592" y="1907771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686" name="object 4686"/>
          <p:cNvSpPr/>
          <p:nvPr/>
        </p:nvSpPr>
        <p:spPr>
          <a:xfrm>
            <a:off x="9488631" y="1906731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687" name="object 4687"/>
          <p:cNvSpPr/>
          <p:nvPr/>
        </p:nvSpPr>
        <p:spPr>
          <a:xfrm>
            <a:off x="9488631" y="190673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688" name="object 4688"/>
          <p:cNvSpPr/>
          <p:nvPr/>
        </p:nvSpPr>
        <p:spPr>
          <a:xfrm>
            <a:off x="9488631" y="190361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689" name="object 4689"/>
          <p:cNvSpPr/>
          <p:nvPr/>
        </p:nvSpPr>
        <p:spPr>
          <a:xfrm>
            <a:off x="9488631" y="190361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690" name="object 4690"/>
          <p:cNvSpPr/>
          <p:nvPr/>
        </p:nvSpPr>
        <p:spPr>
          <a:xfrm>
            <a:off x="9481358" y="1906731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0" y="0"/>
                </a:moveTo>
                <a:lnTo>
                  <a:pt x="1524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691" name="object 4691"/>
          <p:cNvSpPr/>
          <p:nvPr/>
        </p:nvSpPr>
        <p:spPr>
          <a:xfrm>
            <a:off x="9482397" y="190777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692" name="object 4692"/>
          <p:cNvSpPr/>
          <p:nvPr/>
        </p:nvSpPr>
        <p:spPr>
          <a:xfrm>
            <a:off x="9482398" y="1907771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0" y="0"/>
                </a:moveTo>
                <a:lnTo>
                  <a:pt x="1524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693" name="object 4693"/>
          <p:cNvSpPr/>
          <p:nvPr/>
        </p:nvSpPr>
        <p:spPr>
          <a:xfrm>
            <a:off x="9483436" y="190881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694" name="object 4694"/>
          <p:cNvSpPr/>
          <p:nvPr/>
        </p:nvSpPr>
        <p:spPr>
          <a:xfrm>
            <a:off x="9483437" y="1908810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695" name="object 4695"/>
          <p:cNvSpPr/>
          <p:nvPr/>
        </p:nvSpPr>
        <p:spPr>
          <a:xfrm>
            <a:off x="9484474" y="190881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696" name="object 4696"/>
          <p:cNvSpPr/>
          <p:nvPr/>
        </p:nvSpPr>
        <p:spPr>
          <a:xfrm>
            <a:off x="9484474" y="1908810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697" name="object 4697"/>
          <p:cNvSpPr/>
          <p:nvPr/>
        </p:nvSpPr>
        <p:spPr>
          <a:xfrm>
            <a:off x="9483435" y="1842308"/>
            <a:ext cx="3464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457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698" name="object 4698"/>
          <p:cNvSpPr/>
          <p:nvPr/>
        </p:nvSpPr>
        <p:spPr>
          <a:xfrm>
            <a:off x="9480319" y="1842308"/>
            <a:ext cx="3464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457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699" name="object 4699"/>
          <p:cNvSpPr/>
          <p:nvPr/>
        </p:nvSpPr>
        <p:spPr>
          <a:xfrm>
            <a:off x="9468889" y="1878677"/>
            <a:ext cx="0" cy="216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1524" y="1524"/>
                </a:moveTo>
                <a:lnTo>
                  <a:pt x="1524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700" name="object 4700"/>
          <p:cNvSpPr/>
          <p:nvPr/>
        </p:nvSpPr>
        <p:spPr>
          <a:xfrm>
            <a:off x="9468889" y="1880754"/>
            <a:ext cx="2165" cy="433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0"/>
                </a:moveTo>
                <a:lnTo>
                  <a:pt x="3048" y="609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701" name="object 4701"/>
          <p:cNvSpPr/>
          <p:nvPr/>
        </p:nvSpPr>
        <p:spPr>
          <a:xfrm>
            <a:off x="9470966" y="1884910"/>
            <a:ext cx="4330" cy="19050"/>
          </a:xfrm>
          <a:custGeom>
            <a:avLst/>
            <a:gdLst/>
            <a:ahLst/>
            <a:cxnLst/>
            <a:rect l="l" t="t" r="r" b="b"/>
            <a:pathLst>
              <a:path w="6350" h="27939">
                <a:moveTo>
                  <a:pt x="0" y="0"/>
                </a:moveTo>
                <a:lnTo>
                  <a:pt x="6096" y="2743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702" name="object 4702"/>
          <p:cNvSpPr/>
          <p:nvPr/>
        </p:nvSpPr>
        <p:spPr>
          <a:xfrm>
            <a:off x="9476162" y="1907771"/>
            <a:ext cx="1299" cy="2165"/>
          </a:xfrm>
          <a:custGeom>
            <a:avLst/>
            <a:gdLst/>
            <a:ahLst/>
            <a:cxnLst/>
            <a:rect l="l" t="t" r="r" b="b"/>
            <a:pathLst>
              <a:path w="1904" h="3175">
                <a:moveTo>
                  <a:pt x="0" y="0"/>
                </a:moveTo>
                <a:lnTo>
                  <a:pt x="1524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703" name="object 4703"/>
          <p:cNvSpPr/>
          <p:nvPr/>
        </p:nvSpPr>
        <p:spPr>
          <a:xfrm>
            <a:off x="9477201" y="1909849"/>
            <a:ext cx="2165" cy="1299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0" y="0"/>
                </a:moveTo>
                <a:lnTo>
                  <a:pt x="3048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704" name="object 4704"/>
          <p:cNvSpPr/>
          <p:nvPr/>
        </p:nvSpPr>
        <p:spPr>
          <a:xfrm>
            <a:off x="9479280" y="1910888"/>
            <a:ext cx="2165" cy="1299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0" y="0"/>
                </a:moveTo>
                <a:lnTo>
                  <a:pt x="3048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705" name="object 4705"/>
          <p:cNvSpPr/>
          <p:nvPr/>
        </p:nvSpPr>
        <p:spPr>
          <a:xfrm>
            <a:off x="9481358" y="1911928"/>
            <a:ext cx="2165" cy="1299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0" y="0"/>
                </a:moveTo>
                <a:lnTo>
                  <a:pt x="3048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706" name="object 4706"/>
          <p:cNvSpPr/>
          <p:nvPr/>
        </p:nvSpPr>
        <p:spPr>
          <a:xfrm>
            <a:off x="9483436" y="1912966"/>
            <a:ext cx="3464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4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707" name="object 4707"/>
          <p:cNvSpPr/>
          <p:nvPr/>
        </p:nvSpPr>
        <p:spPr>
          <a:xfrm>
            <a:off x="9486553" y="1911928"/>
            <a:ext cx="2165" cy="1299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0" y="1524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708" name="object 4708"/>
          <p:cNvSpPr/>
          <p:nvPr/>
        </p:nvSpPr>
        <p:spPr>
          <a:xfrm>
            <a:off x="9488631" y="1910888"/>
            <a:ext cx="2165" cy="1299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0" y="1524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709" name="object 4709"/>
          <p:cNvSpPr/>
          <p:nvPr/>
        </p:nvSpPr>
        <p:spPr>
          <a:xfrm>
            <a:off x="9490709" y="1909849"/>
            <a:ext cx="2165" cy="1299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0" y="1524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710" name="object 4710"/>
          <p:cNvSpPr/>
          <p:nvPr/>
        </p:nvSpPr>
        <p:spPr>
          <a:xfrm>
            <a:off x="9492788" y="1907771"/>
            <a:ext cx="1299" cy="2165"/>
          </a:xfrm>
          <a:custGeom>
            <a:avLst/>
            <a:gdLst/>
            <a:ahLst/>
            <a:cxnLst/>
            <a:rect l="l" t="t" r="r" b="b"/>
            <a:pathLst>
              <a:path w="1904" h="3175">
                <a:moveTo>
                  <a:pt x="0" y="3048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711" name="object 4711"/>
          <p:cNvSpPr/>
          <p:nvPr/>
        </p:nvSpPr>
        <p:spPr>
          <a:xfrm>
            <a:off x="9493828" y="1904653"/>
            <a:ext cx="1299" cy="3464"/>
          </a:xfrm>
          <a:custGeom>
            <a:avLst/>
            <a:gdLst/>
            <a:ahLst/>
            <a:cxnLst/>
            <a:rect l="l" t="t" r="r" b="b"/>
            <a:pathLst>
              <a:path w="1904" h="5080">
                <a:moveTo>
                  <a:pt x="0" y="4572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712" name="object 4712"/>
          <p:cNvSpPr/>
          <p:nvPr/>
        </p:nvSpPr>
        <p:spPr>
          <a:xfrm>
            <a:off x="9494867" y="1884911"/>
            <a:ext cx="5195" cy="19915"/>
          </a:xfrm>
          <a:custGeom>
            <a:avLst/>
            <a:gdLst/>
            <a:ahLst/>
            <a:cxnLst/>
            <a:rect l="l" t="t" r="r" b="b"/>
            <a:pathLst>
              <a:path w="7620" h="29210">
                <a:moveTo>
                  <a:pt x="0" y="28955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713" name="object 4713"/>
          <p:cNvSpPr/>
          <p:nvPr/>
        </p:nvSpPr>
        <p:spPr>
          <a:xfrm>
            <a:off x="9500061" y="1880754"/>
            <a:ext cx="1299" cy="4330"/>
          </a:xfrm>
          <a:custGeom>
            <a:avLst/>
            <a:gdLst/>
            <a:ahLst/>
            <a:cxnLst/>
            <a:rect l="l" t="t" r="r" b="b"/>
            <a:pathLst>
              <a:path w="1904" h="6350">
                <a:moveTo>
                  <a:pt x="0" y="6096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714" name="object 4714"/>
          <p:cNvSpPr/>
          <p:nvPr/>
        </p:nvSpPr>
        <p:spPr>
          <a:xfrm>
            <a:off x="9501101" y="1879716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0" y="1524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715" name="object 4715"/>
          <p:cNvSpPr/>
          <p:nvPr/>
        </p:nvSpPr>
        <p:spPr>
          <a:xfrm>
            <a:off x="9519805" y="1760220"/>
            <a:ext cx="2165" cy="216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3048" y="304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716" name="object 4716"/>
          <p:cNvSpPr/>
          <p:nvPr/>
        </p:nvSpPr>
        <p:spPr>
          <a:xfrm>
            <a:off x="9467850" y="1812174"/>
            <a:ext cx="2165" cy="1299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0" y="0"/>
                </a:moveTo>
                <a:lnTo>
                  <a:pt x="3048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717" name="object 4717"/>
          <p:cNvSpPr/>
          <p:nvPr/>
        </p:nvSpPr>
        <p:spPr>
          <a:xfrm>
            <a:off x="9469928" y="1762298"/>
            <a:ext cx="51955" cy="51089"/>
          </a:xfrm>
          <a:custGeom>
            <a:avLst/>
            <a:gdLst/>
            <a:ahLst/>
            <a:cxnLst/>
            <a:rect l="l" t="t" r="r" b="b"/>
            <a:pathLst>
              <a:path w="76200" h="74930">
                <a:moveTo>
                  <a:pt x="0" y="74675"/>
                </a:moveTo>
                <a:lnTo>
                  <a:pt x="7620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718" name="object 4718"/>
          <p:cNvSpPr/>
          <p:nvPr/>
        </p:nvSpPr>
        <p:spPr>
          <a:xfrm>
            <a:off x="9467850" y="1760219"/>
            <a:ext cx="51955" cy="51955"/>
          </a:xfrm>
          <a:custGeom>
            <a:avLst/>
            <a:gdLst/>
            <a:ahLst/>
            <a:cxnLst/>
            <a:rect l="l" t="t" r="r" b="b"/>
            <a:pathLst>
              <a:path w="76200" h="76200">
                <a:moveTo>
                  <a:pt x="76200" y="0"/>
                </a:moveTo>
                <a:lnTo>
                  <a:pt x="0" y="7620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719" name="object 4719"/>
          <p:cNvSpPr/>
          <p:nvPr/>
        </p:nvSpPr>
        <p:spPr>
          <a:xfrm>
            <a:off x="9449146" y="1762298"/>
            <a:ext cx="2165" cy="19050"/>
          </a:xfrm>
          <a:custGeom>
            <a:avLst/>
            <a:gdLst/>
            <a:ahLst/>
            <a:cxnLst/>
            <a:rect l="l" t="t" r="r" b="b"/>
            <a:pathLst>
              <a:path w="3175" h="27939">
                <a:moveTo>
                  <a:pt x="0" y="0"/>
                </a:moveTo>
                <a:lnTo>
                  <a:pt x="3048" y="2743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720" name="object 4720"/>
          <p:cNvSpPr/>
          <p:nvPr/>
        </p:nvSpPr>
        <p:spPr>
          <a:xfrm>
            <a:off x="9451224" y="1781001"/>
            <a:ext cx="7360" cy="17750"/>
          </a:xfrm>
          <a:custGeom>
            <a:avLst/>
            <a:gdLst/>
            <a:ahLst/>
            <a:cxnLst/>
            <a:rect l="l" t="t" r="r" b="b"/>
            <a:pathLst>
              <a:path w="10795" h="26035">
                <a:moveTo>
                  <a:pt x="0" y="0"/>
                </a:moveTo>
                <a:lnTo>
                  <a:pt x="10668" y="2590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721" name="object 4721"/>
          <p:cNvSpPr/>
          <p:nvPr/>
        </p:nvSpPr>
        <p:spPr>
          <a:xfrm>
            <a:off x="9458497" y="1798667"/>
            <a:ext cx="11690" cy="14720"/>
          </a:xfrm>
          <a:custGeom>
            <a:avLst/>
            <a:gdLst/>
            <a:ahLst/>
            <a:cxnLst/>
            <a:rect l="l" t="t" r="r" b="b"/>
            <a:pathLst>
              <a:path w="17145" h="21589">
                <a:moveTo>
                  <a:pt x="0" y="0"/>
                </a:moveTo>
                <a:lnTo>
                  <a:pt x="16764" y="2133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722" name="object 4722"/>
          <p:cNvSpPr/>
          <p:nvPr/>
        </p:nvSpPr>
        <p:spPr>
          <a:xfrm>
            <a:off x="9435637" y="1762298"/>
            <a:ext cx="13855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723" name="object 4723"/>
          <p:cNvSpPr/>
          <p:nvPr/>
        </p:nvSpPr>
        <p:spPr>
          <a:xfrm>
            <a:off x="9449146" y="1759181"/>
            <a:ext cx="0" cy="3464"/>
          </a:xfrm>
          <a:custGeom>
            <a:avLst/>
            <a:gdLst/>
            <a:ahLst/>
            <a:cxnLst/>
            <a:rect l="l" t="t" r="r" b="b"/>
            <a:pathLst>
              <a:path h="5080">
                <a:moveTo>
                  <a:pt x="-1524" y="2285"/>
                </a:moveTo>
                <a:lnTo>
                  <a:pt x="1524" y="2285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724" name="object 4724"/>
          <p:cNvSpPr/>
          <p:nvPr/>
        </p:nvSpPr>
        <p:spPr>
          <a:xfrm>
            <a:off x="9435637" y="1759181"/>
            <a:ext cx="13855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1981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725" name="object 4725"/>
          <p:cNvSpPr/>
          <p:nvPr/>
        </p:nvSpPr>
        <p:spPr>
          <a:xfrm>
            <a:off x="9521883" y="1762298"/>
            <a:ext cx="10391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726" name="object 4726"/>
          <p:cNvSpPr/>
          <p:nvPr/>
        </p:nvSpPr>
        <p:spPr>
          <a:xfrm>
            <a:off x="9521883" y="1759181"/>
            <a:ext cx="10391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1524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727" name="object 4727"/>
          <p:cNvSpPr/>
          <p:nvPr/>
        </p:nvSpPr>
        <p:spPr>
          <a:xfrm>
            <a:off x="9521883" y="1759181"/>
            <a:ext cx="0" cy="3464"/>
          </a:xfrm>
          <a:custGeom>
            <a:avLst/>
            <a:gdLst/>
            <a:ahLst/>
            <a:cxnLst/>
            <a:rect l="l" t="t" r="r" b="b"/>
            <a:pathLst>
              <a:path h="5080">
                <a:moveTo>
                  <a:pt x="-1524" y="2285"/>
                </a:moveTo>
                <a:lnTo>
                  <a:pt x="1524" y="2285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728" name="object 4728"/>
          <p:cNvSpPr/>
          <p:nvPr/>
        </p:nvSpPr>
        <p:spPr>
          <a:xfrm>
            <a:off x="9438754" y="1762298"/>
            <a:ext cx="0" cy="154132"/>
          </a:xfrm>
          <a:custGeom>
            <a:avLst/>
            <a:gdLst/>
            <a:ahLst/>
            <a:cxnLst/>
            <a:rect l="l" t="t" r="r" b="b"/>
            <a:pathLst>
              <a:path h="226060">
                <a:moveTo>
                  <a:pt x="0" y="22555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729" name="object 4729"/>
          <p:cNvSpPr/>
          <p:nvPr/>
        </p:nvSpPr>
        <p:spPr>
          <a:xfrm>
            <a:off x="9435637" y="1762298"/>
            <a:ext cx="3464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457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730" name="object 4730"/>
          <p:cNvSpPr/>
          <p:nvPr/>
        </p:nvSpPr>
        <p:spPr>
          <a:xfrm>
            <a:off x="9435638" y="1759180"/>
            <a:ext cx="0" cy="157162"/>
          </a:xfrm>
          <a:custGeom>
            <a:avLst/>
            <a:gdLst/>
            <a:ahLst/>
            <a:cxnLst/>
            <a:rect l="l" t="t" r="r" b="b"/>
            <a:pathLst>
              <a:path h="230505">
                <a:moveTo>
                  <a:pt x="0" y="0"/>
                </a:moveTo>
                <a:lnTo>
                  <a:pt x="0" y="2301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731" name="object 4731"/>
          <p:cNvSpPr/>
          <p:nvPr/>
        </p:nvSpPr>
        <p:spPr>
          <a:xfrm>
            <a:off x="9435637" y="1916083"/>
            <a:ext cx="3464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4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732" name="object 4732"/>
          <p:cNvSpPr/>
          <p:nvPr/>
        </p:nvSpPr>
        <p:spPr>
          <a:xfrm>
            <a:off x="9590462" y="1854777"/>
            <a:ext cx="1299" cy="2165"/>
          </a:xfrm>
          <a:custGeom>
            <a:avLst/>
            <a:gdLst/>
            <a:ahLst/>
            <a:cxnLst/>
            <a:rect l="l" t="t" r="r" b="b"/>
            <a:pathLst>
              <a:path w="1904" h="3175">
                <a:moveTo>
                  <a:pt x="1524" y="304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733" name="object 4733"/>
          <p:cNvSpPr/>
          <p:nvPr/>
        </p:nvSpPr>
        <p:spPr>
          <a:xfrm>
            <a:off x="9589423" y="1853738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1524" y="152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734" name="object 4734"/>
          <p:cNvSpPr/>
          <p:nvPr/>
        </p:nvSpPr>
        <p:spPr>
          <a:xfrm>
            <a:off x="9588383" y="1851660"/>
            <a:ext cx="1299" cy="2165"/>
          </a:xfrm>
          <a:custGeom>
            <a:avLst/>
            <a:gdLst/>
            <a:ahLst/>
            <a:cxnLst/>
            <a:rect l="l" t="t" r="r" b="b"/>
            <a:pathLst>
              <a:path w="1904" h="3175">
                <a:moveTo>
                  <a:pt x="1524" y="304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735" name="object 4735"/>
          <p:cNvSpPr/>
          <p:nvPr/>
        </p:nvSpPr>
        <p:spPr>
          <a:xfrm>
            <a:off x="9587344" y="1850621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1524" y="152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736" name="object 4736"/>
          <p:cNvSpPr/>
          <p:nvPr/>
        </p:nvSpPr>
        <p:spPr>
          <a:xfrm>
            <a:off x="9586306" y="185062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737" name="object 4737"/>
          <p:cNvSpPr/>
          <p:nvPr/>
        </p:nvSpPr>
        <p:spPr>
          <a:xfrm>
            <a:off x="9586306" y="185062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738" name="object 4738"/>
          <p:cNvSpPr/>
          <p:nvPr/>
        </p:nvSpPr>
        <p:spPr>
          <a:xfrm>
            <a:off x="9586306" y="184958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739" name="object 4739"/>
          <p:cNvSpPr/>
          <p:nvPr/>
        </p:nvSpPr>
        <p:spPr>
          <a:xfrm>
            <a:off x="9584228" y="1847504"/>
            <a:ext cx="2165" cy="1299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3048" y="152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740" name="object 4740"/>
          <p:cNvSpPr/>
          <p:nvPr/>
        </p:nvSpPr>
        <p:spPr>
          <a:xfrm>
            <a:off x="9582150" y="1846465"/>
            <a:ext cx="2165" cy="1299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3048" y="152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741" name="object 4741"/>
          <p:cNvSpPr/>
          <p:nvPr/>
        </p:nvSpPr>
        <p:spPr>
          <a:xfrm>
            <a:off x="9580071" y="1846465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30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742" name="object 4742"/>
          <p:cNvSpPr/>
          <p:nvPr/>
        </p:nvSpPr>
        <p:spPr>
          <a:xfrm>
            <a:off x="9577993" y="1846465"/>
            <a:ext cx="2165" cy="1299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3048" y="0"/>
                </a:moveTo>
                <a:lnTo>
                  <a:pt x="0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743" name="object 4743"/>
          <p:cNvSpPr/>
          <p:nvPr/>
        </p:nvSpPr>
        <p:spPr>
          <a:xfrm>
            <a:off x="9576953" y="1847504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1524" y="0"/>
                </a:moveTo>
                <a:lnTo>
                  <a:pt x="0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744" name="object 4744"/>
          <p:cNvSpPr/>
          <p:nvPr/>
        </p:nvSpPr>
        <p:spPr>
          <a:xfrm>
            <a:off x="9576953" y="185062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745" name="object 4745"/>
          <p:cNvSpPr/>
          <p:nvPr/>
        </p:nvSpPr>
        <p:spPr>
          <a:xfrm>
            <a:off x="9575914" y="1850621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746" name="object 4746"/>
          <p:cNvSpPr/>
          <p:nvPr/>
        </p:nvSpPr>
        <p:spPr>
          <a:xfrm>
            <a:off x="9575914" y="185062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747" name="object 4747"/>
          <p:cNvSpPr/>
          <p:nvPr/>
        </p:nvSpPr>
        <p:spPr>
          <a:xfrm>
            <a:off x="9575914" y="185062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748" name="object 4748"/>
          <p:cNvSpPr/>
          <p:nvPr/>
        </p:nvSpPr>
        <p:spPr>
          <a:xfrm>
            <a:off x="9573836" y="1851660"/>
            <a:ext cx="2165" cy="1299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3048" y="0"/>
                </a:moveTo>
                <a:lnTo>
                  <a:pt x="0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749" name="object 4749"/>
          <p:cNvSpPr/>
          <p:nvPr/>
        </p:nvSpPr>
        <p:spPr>
          <a:xfrm>
            <a:off x="9572798" y="1852699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1524" y="0"/>
                </a:moveTo>
                <a:lnTo>
                  <a:pt x="0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750" name="object 4750"/>
          <p:cNvSpPr/>
          <p:nvPr/>
        </p:nvSpPr>
        <p:spPr>
          <a:xfrm>
            <a:off x="9571759" y="1853738"/>
            <a:ext cx="1299" cy="2165"/>
          </a:xfrm>
          <a:custGeom>
            <a:avLst/>
            <a:gdLst/>
            <a:ahLst/>
            <a:cxnLst/>
            <a:rect l="l" t="t" r="r" b="b"/>
            <a:pathLst>
              <a:path w="1904" h="3175">
                <a:moveTo>
                  <a:pt x="1524" y="0"/>
                </a:moveTo>
                <a:lnTo>
                  <a:pt x="0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751" name="object 4751"/>
          <p:cNvSpPr/>
          <p:nvPr/>
        </p:nvSpPr>
        <p:spPr>
          <a:xfrm>
            <a:off x="9571759" y="1855817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752" name="object 4752"/>
          <p:cNvSpPr/>
          <p:nvPr/>
        </p:nvSpPr>
        <p:spPr>
          <a:xfrm>
            <a:off x="9570720" y="1856856"/>
            <a:ext cx="1299" cy="2165"/>
          </a:xfrm>
          <a:custGeom>
            <a:avLst/>
            <a:gdLst/>
            <a:ahLst/>
            <a:cxnLst/>
            <a:rect l="l" t="t" r="r" b="b"/>
            <a:pathLst>
              <a:path w="1904" h="3175">
                <a:moveTo>
                  <a:pt x="1524" y="0"/>
                </a:moveTo>
                <a:lnTo>
                  <a:pt x="0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753" name="object 4753"/>
          <p:cNvSpPr/>
          <p:nvPr/>
        </p:nvSpPr>
        <p:spPr>
          <a:xfrm>
            <a:off x="9570720" y="1872442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0" y="0"/>
                </a:moveTo>
                <a:lnTo>
                  <a:pt x="1524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754" name="object 4754"/>
          <p:cNvSpPr/>
          <p:nvPr/>
        </p:nvSpPr>
        <p:spPr>
          <a:xfrm>
            <a:off x="9571759" y="1873481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755" name="object 4755"/>
          <p:cNvSpPr/>
          <p:nvPr/>
        </p:nvSpPr>
        <p:spPr>
          <a:xfrm>
            <a:off x="9571759" y="1874520"/>
            <a:ext cx="2165" cy="216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0" y="0"/>
                </a:moveTo>
                <a:lnTo>
                  <a:pt x="3048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756" name="object 4756"/>
          <p:cNvSpPr/>
          <p:nvPr/>
        </p:nvSpPr>
        <p:spPr>
          <a:xfrm>
            <a:off x="9573838" y="1876598"/>
            <a:ext cx="2165" cy="216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0" y="0"/>
                </a:moveTo>
                <a:lnTo>
                  <a:pt x="3048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757" name="object 4757"/>
          <p:cNvSpPr/>
          <p:nvPr/>
        </p:nvSpPr>
        <p:spPr>
          <a:xfrm>
            <a:off x="9575914" y="1878677"/>
            <a:ext cx="3464" cy="1299"/>
          </a:xfrm>
          <a:custGeom>
            <a:avLst/>
            <a:gdLst/>
            <a:ahLst/>
            <a:cxnLst/>
            <a:rect l="l" t="t" r="r" b="b"/>
            <a:pathLst>
              <a:path w="5079" h="1905">
                <a:moveTo>
                  <a:pt x="0" y="0"/>
                </a:moveTo>
                <a:lnTo>
                  <a:pt x="4572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758" name="object 4758"/>
          <p:cNvSpPr/>
          <p:nvPr/>
        </p:nvSpPr>
        <p:spPr>
          <a:xfrm>
            <a:off x="9579032" y="1879715"/>
            <a:ext cx="3464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4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759" name="object 4759"/>
          <p:cNvSpPr/>
          <p:nvPr/>
        </p:nvSpPr>
        <p:spPr>
          <a:xfrm>
            <a:off x="9582149" y="1879715"/>
            <a:ext cx="3464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4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760" name="object 4760"/>
          <p:cNvSpPr/>
          <p:nvPr/>
        </p:nvSpPr>
        <p:spPr>
          <a:xfrm>
            <a:off x="9585267" y="1877637"/>
            <a:ext cx="3464" cy="2165"/>
          </a:xfrm>
          <a:custGeom>
            <a:avLst/>
            <a:gdLst/>
            <a:ahLst/>
            <a:cxnLst/>
            <a:rect l="l" t="t" r="r" b="b"/>
            <a:pathLst>
              <a:path w="5079" h="3175">
                <a:moveTo>
                  <a:pt x="0" y="3048"/>
                </a:moveTo>
                <a:lnTo>
                  <a:pt x="4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761" name="object 4761"/>
          <p:cNvSpPr/>
          <p:nvPr/>
        </p:nvSpPr>
        <p:spPr>
          <a:xfrm>
            <a:off x="9588383" y="1876598"/>
            <a:ext cx="2165" cy="1299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0" y="1524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762" name="object 4762"/>
          <p:cNvSpPr/>
          <p:nvPr/>
        </p:nvSpPr>
        <p:spPr>
          <a:xfrm>
            <a:off x="9590461" y="1875559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763" name="object 4763"/>
          <p:cNvSpPr/>
          <p:nvPr/>
        </p:nvSpPr>
        <p:spPr>
          <a:xfrm>
            <a:off x="9590462" y="1873481"/>
            <a:ext cx="1299" cy="2165"/>
          </a:xfrm>
          <a:custGeom>
            <a:avLst/>
            <a:gdLst/>
            <a:ahLst/>
            <a:cxnLst/>
            <a:rect l="l" t="t" r="r" b="b"/>
            <a:pathLst>
              <a:path w="1904" h="3175">
                <a:moveTo>
                  <a:pt x="0" y="3048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764" name="object 4764"/>
          <p:cNvSpPr/>
          <p:nvPr/>
        </p:nvSpPr>
        <p:spPr>
          <a:xfrm>
            <a:off x="9584228" y="1905693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765" name="object 4765"/>
          <p:cNvSpPr/>
          <p:nvPr/>
        </p:nvSpPr>
        <p:spPr>
          <a:xfrm>
            <a:off x="9584228" y="1904654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766" name="object 4766"/>
          <p:cNvSpPr/>
          <p:nvPr/>
        </p:nvSpPr>
        <p:spPr>
          <a:xfrm>
            <a:off x="9585268" y="1906731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767" name="object 4767"/>
          <p:cNvSpPr/>
          <p:nvPr/>
        </p:nvSpPr>
        <p:spPr>
          <a:xfrm>
            <a:off x="9585268" y="1903614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1524" y="152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768" name="object 4768"/>
          <p:cNvSpPr/>
          <p:nvPr/>
        </p:nvSpPr>
        <p:spPr>
          <a:xfrm>
            <a:off x="9577992" y="190569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769" name="object 4769"/>
          <p:cNvSpPr/>
          <p:nvPr/>
        </p:nvSpPr>
        <p:spPr>
          <a:xfrm>
            <a:off x="9577992" y="190569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770" name="object 4770"/>
          <p:cNvSpPr/>
          <p:nvPr/>
        </p:nvSpPr>
        <p:spPr>
          <a:xfrm>
            <a:off x="9577992" y="1905693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771" name="object 4771"/>
          <p:cNvSpPr/>
          <p:nvPr/>
        </p:nvSpPr>
        <p:spPr>
          <a:xfrm>
            <a:off x="9577992" y="190673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772" name="object 4772"/>
          <p:cNvSpPr/>
          <p:nvPr/>
        </p:nvSpPr>
        <p:spPr>
          <a:xfrm>
            <a:off x="9577992" y="190673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773" name="object 4773"/>
          <p:cNvSpPr/>
          <p:nvPr/>
        </p:nvSpPr>
        <p:spPr>
          <a:xfrm>
            <a:off x="9577992" y="1906731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774" name="object 4774"/>
          <p:cNvSpPr/>
          <p:nvPr/>
        </p:nvSpPr>
        <p:spPr>
          <a:xfrm>
            <a:off x="9577993" y="1907771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775" name="object 4775"/>
          <p:cNvSpPr/>
          <p:nvPr/>
        </p:nvSpPr>
        <p:spPr>
          <a:xfrm>
            <a:off x="9579032" y="190777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776" name="object 4776"/>
          <p:cNvSpPr/>
          <p:nvPr/>
        </p:nvSpPr>
        <p:spPr>
          <a:xfrm>
            <a:off x="9579032" y="190777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777" name="object 4777"/>
          <p:cNvSpPr/>
          <p:nvPr/>
        </p:nvSpPr>
        <p:spPr>
          <a:xfrm>
            <a:off x="9579032" y="1907771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778" name="object 4778"/>
          <p:cNvSpPr/>
          <p:nvPr/>
        </p:nvSpPr>
        <p:spPr>
          <a:xfrm>
            <a:off x="9579032" y="1908810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779" name="object 4779"/>
          <p:cNvSpPr/>
          <p:nvPr/>
        </p:nvSpPr>
        <p:spPr>
          <a:xfrm>
            <a:off x="9580071" y="190881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780" name="object 4780"/>
          <p:cNvSpPr/>
          <p:nvPr/>
        </p:nvSpPr>
        <p:spPr>
          <a:xfrm>
            <a:off x="9580071" y="190881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781" name="object 4781"/>
          <p:cNvSpPr/>
          <p:nvPr/>
        </p:nvSpPr>
        <p:spPr>
          <a:xfrm>
            <a:off x="9580071" y="1908810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782" name="object 4782"/>
          <p:cNvSpPr/>
          <p:nvPr/>
        </p:nvSpPr>
        <p:spPr>
          <a:xfrm>
            <a:off x="9581110" y="190881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783" name="object 4783"/>
          <p:cNvSpPr/>
          <p:nvPr/>
        </p:nvSpPr>
        <p:spPr>
          <a:xfrm>
            <a:off x="9581110" y="190881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784" name="object 4784"/>
          <p:cNvSpPr/>
          <p:nvPr/>
        </p:nvSpPr>
        <p:spPr>
          <a:xfrm>
            <a:off x="9581110" y="1908810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785" name="object 4785"/>
          <p:cNvSpPr/>
          <p:nvPr/>
        </p:nvSpPr>
        <p:spPr>
          <a:xfrm>
            <a:off x="9582149" y="190881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786" name="object 4786"/>
          <p:cNvSpPr/>
          <p:nvPr/>
        </p:nvSpPr>
        <p:spPr>
          <a:xfrm>
            <a:off x="9582149" y="190881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787" name="object 4787"/>
          <p:cNvSpPr/>
          <p:nvPr/>
        </p:nvSpPr>
        <p:spPr>
          <a:xfrm>
            <a:off x="9582150" y="1908810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788" name="object 4788"/>
          <p:cNvSpPr/>
          <p:nvPr/>
        </p:nvSpPr>
        <p:spPr>
          <a:xfrm>
            <a:off x="9583188" y="190881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789" name="object 4789"/>
          <p:cNvSpPr/>
          <p:nvPr/>
        </p:nvSpPr>
        <p:spPr>
          <a:xfrm>
            <a:off x="9583188" y="1907771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790" name="object 4790"/>
          <p:cNvSpPr/>
          <p:nvPr/>
        </p:nvSpPr>
        <p:spPr>
          <a:xfrm>
            <a:off x="9583189" y="1907771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791" name="object 4791"/>
          <p:cNvSpPr/>
          <p:nvPr/>
        </p:nvSpPr>
        <p:spPr>
          <a:xfrm>
            <a:off x="9584228" y="190777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792" name="object 4792"/>
          <p:cNvSpPr/>
          <p:nvPr/>
        </p:nvSpPr>
        <p:spPr>
          <a:xfrm>
            <a:off x="9584228" y="190777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793" name="object 4793"/>
          <p:cNvSpPr/>
          <p:nvPr/>
        </p:nvSpPr>
        <p:spPr>
          <a:xfrm>
            <a:off x="9584228" y="1906731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794" name="object 4794"/>
          <p:cNvSpPr/>
          <p:nvPr/>
        </p:nvSpPr>
        <p:spPr>
          <a:xfrm>
            <a:off x="9584228" y="190673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795" name="object 4795"/>
          <p:cNvSpPr/>
          <p:nvPr/>
        </p:nvSpPr>
        <p:spPr>
          <a:xfrm>
            <a:off x="9584228" y="1906731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796" name="object 4796"/>
          <p:cNvSpPr/>
          <p:nvPr/>
        </p:nvSpPr>
        <p:spPr>
          <a:xfrm>
            <a:off x="9585267" y="1905693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797" name="object 4797"/>
          <p:cNvSpPr/>
          <p:nvPr/>
        </p:nvSpPr>
        <p:spPr>
          <a:xfrm>
            <a:off x="9585267" y="190569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798" name="object 4798"/>
          <p:cNvSpPr/>
          <p:nvPr/>
        </p:nvSpPr>
        <p:spPr>
          <a:xfrm>
            <a:off x="9585267" y="190569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799" name="object 4799"/>
          <p:cNvSpPr/>
          <p:nvPr/>
        </p:nvSpPr>
        <p:spPr>
          <a:xfrm>
            <a:off x="9585267" y="190569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800" name="object 4800"/>
          <p:cNvSpPr/>
          <p:nvPr/>
        </p:nvSpPr>
        <p:spPr>
          <a:xfrm>
            <a:off x="9585267" y="1904654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801" name="object 4801"/>
          <p:cNvSpPr/>
          <p:nvPr/>
        </p:nvSpPr>
        <p:spPr>
          <a:xfrm>
            <a:off x="9585267" y="190465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802" name="object 4802"/>
          <p:cNvSpPr/>
          <p:nvPr/>
        </p:nvSpPr>
        <p:spPr>
          <a:xfrm>
            <a:off x="9585267" y="190465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803" name="object 4803"/>
          <p:cNvSpPr/>
          <p:nvPr/>
        </p:nvSpPr>
        <p:spPr>
          <a:xfrm>
            <a:off x="9584228" y="1903614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1524" y="152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804" name="object 4804"/>
          <p:cNvSpPr/>
          <p:nvPr/>
        </p:nvSpPr>
        <p:spPr>
          <a:xfrm>
            <a:off x="9584228" y="190361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805" name="object 4805"/>
          <p:cNvSpPr/>
          <p:nvPr/>
        </p:nvSpPr>
        <p:spPr>
          <a:xfrm>
            <a:off x="9584228" y="190361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806" name="object 4806"/>
          <p:cNvSpPr/>
          <p:nvPr/>
        </p:nvSpPr>
        <p:spPr>
          <a:xfrm>
            <a:off x="9584228" y="1902576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807" name="object 4807"/>
          <p:cNvSpPr/>
          <p:nvPr/>
        </p:nvSpPr>
        <p:spPr>
          <a:xfrm>
            <a:off x="9584228" y="190257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808" name="object 4808"/>
          <p:cNvSpPr/>
          <p:nvPr/>
        </p:nvSpPr>
        <p:spPr>
          <a:xfrm>
            <a:off x="9583189" y="1902575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809" name="object 4809"/>
          <p:cNvSpPr/>
          <p:nvPr/>
        </p:nvSpPr>
        <p:spPr>
          <a:xfrm>
            <a:off x="9583188" y="190257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810" name="object 4810"/>
          <p:cNvSpPr/>
          <p:nvPr/>
        </p:nvSpPr>
        <p:spPr>
          <a:xfrm>
            <a:off x="9583188" y="1901537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811" name="object 4811"/>
          <p:cNvSpPr/>
          <p:nvPr/>
        </p:nvSpPr>
        <p:spPr>
          <a:xfrm>
            <a:off x="9582150" y="1901536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812" name="object 4812"/>
          <p:cNvSpPr/>
          <p:nvPr/>
        </p:nvSpPr>
        <p:spPr>
          <a:xfrm>
            <a:off x="9582149" y="190153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813" name="object 4813"/>
          <p:cNvSpPr/>
          <p:nvPr/>
        </p:nvSpPr>
        <p:spPr>
          <a:xfrm>
            <a:off x="9582149" y="190153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814" name="object 4814"/>
          <p:cNvSpPr/>
          <p:nvPr/>
        </p:nvSpPr>
        <p:spPr>
          <a:xfrm>
            <a:off x="9581111" y="1901536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815" name="object 4815"/>
          <p:cNvSpPr/>
          <p:nvPr/>
        </p:nvSpPr>
        <p:spPr>
          <a:xfrm>
            <a:off x="9581110" y="190153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816" name="object 4816"/>
          <p:cNvSpPr/>
          <p:nvPr/>
        </p:nvSpPr>
        <p:spPr>
          <a:xfrm>
            <a:off x="9581110" y="190153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817" name="object 4817"/>
          <p:cNvSpPr/>
          <p:nvPr/>
        </p:nvSpPr>
        <p:spPr>
          <a:xfrm>
            <a:off x="9580071" y="1901536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818" name="object 4818"/>
          <p:cNvSpPr/>
          <p:nvPr/>
        </p:nvSpPr>
        <p:spPr>
          <a:xfrm>
            <a:off x="9580071" y="190153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819" name="object 4819"/>
          <p:cNvSpPr/>
          <p:nvPr/>
        </p:nvSpPr>
        <p:spPr>
          <a:xfrm>
            <a:off x="9580071" y="190153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820" name="object 4820"/>
          <p:cNvSpPr/>
          <p:nvPr/>
        </p:nvSpPr>
        <p:spPr>
          <a:xfrm>
            <a:off x="9579032" y="1901537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1524" y="0"/>
                </a:moveTo>
                <a:lnTo>
                  <a:pt x="0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821" name="object 4821"/>
          <p:cNvSpPr/>
          <p:nvPr/>
        </p:nvSpPr>
        <p:spPr>
          <a:xfrm>
            <a:off x="9579032" y="190257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822" name="object 4822"/>
          <p:cNvSpPr/>
          <p:nvPr/>
        </p:nvSpPr>
        <p:spPr>
          <a:xfrm>
            <a:off x="9579032" y="190257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823" name="object 4823"/>
          <p:cNvSpPr/>
          <p:nvPr/>
        </p:nvSpPr>
        <p:spPr>
          <a:xfrm>
            <a:off x="9579032" y="190257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824" name="object 4824"/>
          <p:cNvSpPr/>
          <p:nvPr/>
        </p:nvSpPr>
        <p:spPr>
          <a:xfrm>
            <a:off x="9577993" y="1902576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1524" y="0"/>
                </a:moveTo>
                <a:lnTo>
                  <a:pt x="0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825" name="object 4825"/>
          <p:cNvSpPr/>
          <p:nvPr/>
        </p:nvSpPr>
        <p:spPr>
          <a:xfrm>
            <a:off x="9577992" y="190361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826" name="object 4826"/>
          <p:cNvSpPr/>
          <p:nvPr/>
        </p:nvSpPr>
        <p:spPr>
          <a:xfrm>
            <a:off x="9577992" y="190361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827" name="object 4827"/>
          <p:cNvSpPr/>
          <p:nvPr/>
        </p:nvSpPr>
        <p:spPr>
          <a:xfrm>
            <a:off x="9577992" y="1903614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828" name="object 4828"/>
          <p:cNvSpPr/>
          <p:nvPr/>
        </p:nvSpPr>
        <p:spPr>
          <a:xfrm>
            <a:off x="9577992" y="190465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829" name="object 4829"/>
          <p:cNvSpPr/>
          <p:nvPr/>
        </p:nvSpPr>
        <p:spPr>
          <a:xfrm>
            <a:off x="9577992" y="190465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830" name="object 4830"/>
          <p:cNvSpPr/>
          <p:nvPr/>
        </p:nvSpPr>
        <p:spPr>
          <a:xfrm>
            <a:off x="9577992" y="1904654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831" name="object 4831"/>
          <p:cNvSpPr/>
          <p:nvPr/>
        </p:nvSpPr>
        <p:spPr>
          <a:xfrm>
            <a:off x="9577992" y="190569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832" name="object 4832"/>
          <p:cNvSpPr/>
          <p:nvPr/>
        </p:nvSpPr>
        <p:spPr>
          <a:xfrm>
            <a:off x="9573837" y="1907771"/>
            <a:ext cx="433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833" name="object 4833"/>
          <p:cNvSpPr/>
          <p:nvPr/>
        </p:nvSpPr>
        <p:spPr>
          <a:xfrm>
            <a:off x="9573836" y="1903614"/>
            <a:ext cx="433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609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834" name="object 4834"/>
          <p:cNvSpPr/>
          <p:nvPr/>
        </p:nvSpPr>
        <p:spPr>
          <a:xfrm>
            <a:off x="9572798" y="1900497"/>
            <a:ext cx="0" cy="216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1524" y="1524"/>
                </a:moveTo>
                <a:lnTo>
                  <a:pt x="1524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835" name="object 4835"/>
          <p:cNvSpPr/>
          <p:nvPr/>
        </p:nvSpPr>
        <p:spPr>
          <a:xfrm>
            <a:off x="9568640" y="1900497"/>
            <a:ext cx="0" cy="216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1524" y="1524"/>
                </a:moveTo>
                <a:lnTo>
                  <a:pt x="1524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836" name="object 4836"/>
          <p:cNvSpPr/>
          <p:nvPr/>
        </p:nvSpPr>
        <p:spPr>
          <a:xfrm>
            <a:off x="9573837" y="1902576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837" name="object 4837"/>
          <p:cNvSpPr/>
          <p:nvPr/>
        </p:nvSpPr>
        <p:spPr>
          <a:xfrm>
            <a:off x="9567602" y="1902576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1524" y="0"/>
                </a:moveTo>
                <a:lnTo>
                  <a:pt x="0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838" name="object 4838"/>
          <p:cNvSpPr/>
          <p:nvPr/>
        </p:nvSpPr>
        <p:spPr>
          <a:xfrm>
            <a:off x="9573837" y="190777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839" name="object 4839"/>
          <p:cNvSpPr/>
          <p:nvPr/>
        </p:nvSpPr>
        <p:spPr>
          <a:xfrm>
            <a:off x="9567602" y="1907771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840" name="object 4840"/>
          <p:cNvSpPr/>
          <p:nvPr/>
        </p:nvSpPr>
        <p:spPr>
          <a:xfrm>
            <a:off x="9572798" y="1906732"/>
            <a:ext cx="0" cy="10391"/>
          </a:xfrm>
          <a:custGeom>
            <a:avLst/>
            <a:gdLst/>
            <a:ahLst/>
            <a:cxnLst/>
            <a:rect l="l" t="t" r="r" b="b"/>
            <a:pathLst>
              <a:path h="15239">
                <a:moveTo>
                  <a:pt x="0" y="0"/>
                </a:moveTo>
                <a:lnTo>
                  <a:pt x="0" y="15240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841" name="object 4841"/>
          <p:cNvSpPr/>
          <p:nvPr/>
        </p:nvSpPr>
        <p:spPr>
          <a:xfrm>
            <a:off x="9568121" y="1903614"/>
            <a:ext cx="0" cy="10391"/>
          </a:xfrm>
          <a:custGeom>
            <a:avLst/>
            <a:gdLst/>
            <a:ahLst/>
            <a:cxnLst/>
            <a:rect l="l" t="t" r="r" b="b"/>
            <a:pathLst>
              <a:path h="15239">
                <a:moveTo>
                  <a:pt x="0" y="0"/>
                </a:moveTo>
                <a:lnTo>
                  <a:pt x="0" y="15240"/>
                </a:lnTo>
              </a:path>
            </a:pathLst>
          </a:custGeom>
          <a:ln w="457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842" name="object 4842"/>
          <p:cNvSpPr/>
          <p:nvPr/>
        </p:nvSpPr>
        <p:spPr>
          <a:xfrm>
            <a:off x="9571759" y="1912966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843" name="object 4843"/>
          <p:cNvSpPr/>
          <p:nvPr/>
        </p:nvSpPr>
        <p:spPr>
          <a:xfrm>
            <a:off x="9570720" y="1912966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844" name="object 4844"/>
          <p:cNvSpPr/>
          <p:nvPr/>
        </p:nvSpPr>
        <p:spPr>
          <a:xfrm>
            <a:off x="9569681" y="1912966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845" name="object 4845"/>
          <p:cNvSpPr/>
          <p:nvPr/>
        </p:nvSpPr>
        <p:spPr>
          <a:xfrm>
            <a:off x="9569680" y="191296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846" name="object 4846"/>
          <p:cNvSpPr/>
          <p:nvPr/>
        </p:nvSpPr>
        <p:spPr>
          <a:xfrm>
            <a:off x="9569680" y="191296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847" name="object 4847"/>
          <p:cNvSpPr/>
          <p:nvPr/>
        </p:nvSpPr>
        <p:spPr>
          <a:xfrm>
            <a:off x="9569681" y="1912966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848" name="object 4848"/>
          <p:cNvSpPr/>
          <p:nvPr/>
        </p:nvSpPr>
        <p:spPr>
          <a:xfrm>
            <a:off x="9570720" y="1912966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849" name="object 4849"/>
          <p:cNvSpPr/>
          <p:nvPr/>
        </p:nvSpPr>
        <p:spPr>
          <a:xfrm>
            <a:off x="9572798" y="191296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850" name="object 4850"/>
          <p:cNvSpPr/>
          <p:nvPr/>
        </p:nvSpPr>
        <p:spPr>
          <a:xfrm>
            <a:off x="9572798" y="191296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851" name="object 4851"/>
          <p:cNvSpPr/>
          <p:nvPr/>
        </p:nvSpPr>
        <p:spPr>
          <a:xfrm>
            <a:off x="9569680" y="191296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852" name="object 4852"/>
          <p:cNvSpPr/>
          <p:nvPr/>
        </p:nvSpPr>
        <p:spPr>
          <a:xfrm>
            <a:off x="9572798" y="1912966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853" name="object 4853"/>
          <p:cNvSpPr/>
          <p:nvPr/>
        </p:nvSpPr>
        <p:spPr>
          <a:xfrm>
            <a:off x="9574875" y="1914005"/>
            <a:ext cx="0" cy="216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1524" y="1524"/>
                </a:moveTo>
                <a:lnTo>
                  <a:pt x="1524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854" name="object 4854"/>
          <p:cNvSpPr/>
          <p:nvPr/>
        </p:nvSpPr>
        <p:spPr>
          <a:xfrm>
            <a:off x="9566563" y="1914005"/>
            <a:ext cx="0" cy="216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1524" y="1524"/>
                </a:moveTo>
                <a:lnTo>
                  <a:pt x="1524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855" name="object 4855"/>
          <p:cNvSpPr/>
          <p:nvPr/>
        </p:nvSpPr>
        <p:spPr>
          <a:xfrm>
            <a:off x="9584228" y="190569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856" name="object 4856"/>
          <p:cNvSpPr/>
          <p:nvPr/>
        </p:nvSpPr>
        <p:spPr>
          <a:xfrm>
            <a:off x="9584228" y="190569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857" name="object 4857"/>
          <p:cNvSpPr/>
          <p:nvPr/>
        </p:nvSpPr>
        <p:spPr>
          <a:xfrm>
            <a:off x="9584228" y="190569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858" name="object 4858"/>
          <p:cNvSpPr/>
          <p:nvPr/>
        </p:nvSpPr>
        <p:spPr>
          <a:xfrm>
            <a:off x="9584228" y="1904654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859" name="object 4859"/>
          <p:cNvSpPr/>
          <p:nvPr/>
        </p:nvSpPr>
        <p:spPr>
          <a:xfrm>
            <a:off x="9584228" y="190465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860" name="object 4860"/>
          <p:cNvSpPr/>
          <p:nvPr/>
        </p:nvSpPr>
        <p:spPr>
          <a:xfrm>
            <a:off x="9584228" y="190465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861" name="object 4861"/>
          <p:cNvSpPr/>
          <p:nvPr/>
        </p:nvSpPr>
        <p:spPr>
          <a:xfrm>
            <a:off x="9584228" y="190569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862" name="object 4862"/>
          <p:cNvSpPr/>
          <p:nvPr/>
        </p:nvSpPr>
        <p:spPr>
          <a:xfrm>
            <a:off x="9584228" y="190569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863" name="object 4863"/>
          <p:cNvSpPr/>
          <p:nvPr/>
        </p:nvSpPr>
        <p:spPr>
          <a:xfrm>
            <a:off x="9584228" y="190569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864" name="object 4864"/>
          <p:cNvSpPr/>
          <p:nvPr/>
        </p:nvSpPr>
        <p:spPr>
          <a:xfrm>
            <a:off x="9584228" y="190569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865" name="object 4865"/>
          <p:cNvSpPr/>
          <p:nvPr/>
        </p:nvSpPr>
        <p:spPr>
          <a:xfrm>
            <a:off x="9584228" y="190569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866" name="object 4866"/>
          <p:cNvSpPr/>
          <p:nvPr/>
        </p:nvSpPr>
        <p:spPr>
          <a:xfrm>
            <a:off x="9584228" y="190569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867" name="object 4867"/>
          <p:cNvSpPr/>
          <p:nvPr/>
        </p:nvSpPr>
        <p:spPr>
          <a:xfrm>
            <a:off x="9584228" y="190569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868" name="object 4868"/>
          <p:cNvSpPr/>
          <p:nvPr/>
        </p:nvSpPr>
        <p:spPr>
          <a:xfrm>
            <a:off x="9584228" y="190569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869" name="object 4869"/>
          <p:cNvSpPr/>
          <p:nvPr/>
        </p:nvSpPr>
        <p:spPr>
          <a:xfrm>
            <a:off x="9584228" y="190465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870" name="object 4870"/>
          <p:cNvSpPr/>
          <p:nvPr/>
        </p:nvSpPr>
        <p:spPr>
          <a:xfrm>
            <a:off x="9584228" y="190465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871" name="object 4871"/>
          <p:cNvSpPr/>
          <p:nvPr/>
        </p:nvSpPr>
        <p:spPr>
          <a:xfrm>
            <a:off x="9584228" y="1904654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872" name="object 4872"/>
          <p:cNvSpPr/>
          <p:nvPr/>
        </p:nvSpPr>
        <p:spPr>
          <a:xfrm>
            <a:off x="9584228" y="190465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873" name="object 4873"/>
          <p:cNvSpPr/>
          <p:nvPr/>
        </p:nvSpPr>
        <p:spPr>
          <a:xfrm>
            <a:off x="9584228" y="190465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874" name="object 4874"/>
          <p:cNvSpPr/>
          <p:nvPr/>
        </p:nvSpPr>
        <p:spPr>
          <a:xfrm>
            <a:off x="9584228" y="190465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875" name="object 4875"/>
          <p:cNvSpPr/>
          <p:nvPr/>
        </p:nvSpPr>
        <p:spPr>
          <a:xfrm>
            <a:off x="9584228" y="190465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876" name="object 4876"/>
          <p:cNvSpPr/>
          <p:nvPr/>
        </p:nvSpPr>
        <p:spPr>
          <a:xfrm>
            <a:off x="9584228" y="1904654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877" name="object 4877"/>
          <p:cNvSpPr/>
          <p:nvPr/>
        </p:nvSpPr>
        <p:spPr>
          <a:xfrm>
            <a:off x="9585267" y="190569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878" name="object 4878"/>
          <p:cNvSpPr/>
          <p:nvPr/>
        </p:nvSpPr>
        <p:spPr>
          <a:xfrm>
            <a:off x="9585267" y="190569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879" name="object 4879"/>
          <p:cNvSpPr/>
          <p:nvPr/>
        </p:nvSpPr>
        <p:spPr>
          <a:xfrm>
            <a:off x="9585267" y="1904654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880" name="object 4880"/>
          <p:cNvSpPr/>
          <p:nvPr/>
        </p:nvSpPr>
        <p:spPr>
          <a:xfrm>
            <a:off x="9585267" y="1904654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881" name="object 4881"/>
          <p:cNvSpPr/>
          <p:nvPr/>
        </p:nvSpPr>
        <p:spPr>
          <a:xfrm>
            <a:off x="9585267" y="190569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882" name="object 4882"/>
          <p:cNvSpPr/>
          <p:nvPr/>
        </p:nvSpPr>
        <p:spPr>
          <a:xfrm>
            <a:off x="9585267" y="1905693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883" name="object 4883"/>
          <p:cNvSpPr/>
          <p:nvPr/>
        </p:nvSpPr>
        <p:spPr>
          <a:xfrm>
            <a:off x="9585267" y="1905693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884" name="object 4884"/>
          <p:cNvSpPr/>
          <p:nvPr/>
        </p:nvSpPr>
        <p:spPr>
          <a:xfrm>
            <a:off x="9585267" y="190569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885" name="object 4885"/>
          <p:cNvSpPr/>
          <p:nvPr/>
        </p:nvSpPr>
        <p:spPr>
          <a:xfrm>
            <a:off x="9585267" y="1904654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886" name="object 4886"/>
          <p:cNvSpPr/>
          <p:nvPr/>
        </p:nvSpPr>
        <p:spPr>
          <a:xfrm>
            <a:off x="9585267" y="1903614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887" name="object 4887"/>
          <p:cNvSpPr/>
          <p:nvPr/>
        </p:nvSpPr>
        <p:spPr>
          <a:xfrm>
            <a:off x="9585267" y="1903614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888" name="object 4888"/>
          <p:cNvSpPr/>
          <p:nvPr/>
        </p:nvSpPr>
        <p:spPr>
          <a:xfrm>
            <a:off x="9585267" y="1904654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889" name="object 4889"/>
          <p:cNvSpPr/>
          <p:nvPr/>
        </p:nvSpPr>
        <p:spPr>
          <a:xfrm>
            <a:off x="9586306" y="190569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890" name="object 4890"/>
          <p:cNvSpPr/>
          <p:nvPr/>
        </p:nvSpPr>
        <p:spPr>
          <a:xfrm>
            <a:off x="9586306" y="1905693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891" name="object 4891"/>
          <p:cNvSpPr/>
          <p:nvPr/>
        </p:nvSpPr>
        <p:spPr>
          <a:xfrm>
            <a:off x="9586306" y="1905693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892" name="object 4892"/>
          <p:cNvSpPr/>
          <p:nvPr/>
        </p:nvSpPr>
        <p:spPr>
          <a:xfrm>
            <a:off x="9586306" y="190569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893" name="object 4893"/>
          <p:cNvSpPr/>
          <p:nvPr/>
        </p:nvSpPr>
        <p:spPr>
          <a:xfrm>
            <a:off x="9586306" y="1904654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894" name="object 4894"/>
          <p:cNvSpPr/>
          <p:nvPr/>
        </p:nvSpPr>
        <p:spPr>
          <a:xfrm>
            <a:off x="9586306" y="190465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895" name="object 4895"/>
          <p:cNvSpPr/>
          <p:nvPr/>
        </p:nvSpPr>
        <p:spPr>
          <a:xfrm>
            <a:off x="9586306" y="190465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896" name="object 4896"/>
          <p:cNvSpPr/>
          <p:nvPr/>
        </p:nvSpPr>
        <p:spPr>
          <a:xfrm>
            <a:off x="9586306" y="1904654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897" name="object 4897"/>
          <p:cNvSpPr/>
          <p:nvPr/>
        </p:nvSpPr>
        <p:spPr>
          <a:xfrm>
            <a:off x="9584228" y="1905693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1524" y="0"/>
                </a:moveTo>
                <a:lnTo>
                  <a:pt x="0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898" name="object 4898"/>
          <p:cNvSpPr/>
          <p:nvPr/>
        </p:nvSpPr>
        <p:spPr>
          <a:xfrm>
            <a:off x="9583189" y="1906731"/>
            <a:ext cx="1299" cy="2165"/>
          </a:xfrm>
          <a:custGeom>
            <a:avLst/>
            <a:gdLst/>
            <a:ahLst/>
            <a:cxnLst/>
            <a:rect l="l" t="t" r="r" b="b"/>
            <a:pathLst>
              <a:path w="1904" h="3175">
                <a:moveTo>
                  <a:pt x="1524" y="0"/>
                </a:moveTo>
                <a:lnTo>
                  <a:pt x="0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899" name="object 4899"/>
          <p:cNvSpPr/>
          <p:nvPr/>
        </p:nvSpPr>
        <p:spPr>
          <a:xfrm>
            <a:off x="9581110" y="1908810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30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900" name="object 4900"/>
          <p:cNvSpPr/>
          <p:nvPr/>
        </p:nvSpPr>
        <p:spPr>
          <a:xfrm>
            <a:off x="9579032" y="1908810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30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901" name="object 4901"/>
          <p:cNvSpPr/>
          <p:nvPr/>
        </p:nvSpPr>
        <p:spPr>
          <a:xfrm>
            <a:off x="9577993" y="1906731"/>
            <a:ext cx="1299" cy="2165"/>
          </a:xfrm>
          <a:custGeom>
            <a:avLst/>
            <a:gdLst/>
            <a:ahLst/>
            <a:cxnLst/>
            <a:rect l="l" t="t" r="r" b="b"/>
            <a:pathLst>
              <a:path w="1904" h="3175">
                <a:moveTo>
                  <a:pt x="1524" y="304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902" name="object 4902"/>
          <p:cNvSpPr/>
          <p:nvPr/>
        </p:nvSpPr>
        <p:spPr>
          <a:xfrm>
            <a:off x="9577993" y="1901537"/>
            <a:ext cx="1299" cy="2165"/>
          </a:xfrm>
          <a:custGeom>
            <a:avLst/>
            <a:gdLst/>
            <a:ahLst/>
            <a:cxnLst/>
            <a:rect l="l" t="t" r="r" b="b"/>
            <a:pathLst>
              <a:path w="1904" h="3175">
                <a:moveTo>
                  <a:pt x="0" y="3048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903" name="object 4903"/>
          <p:cNvSpPr/>
          <p:nvPr/>
        </p:nvSpPr>
        <p:spPr>
          <a:xfrm>
            <a:off x="9579032" y="1901536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904" name="object 4904"/>
          <p:cNvSpPr/>
          <p:nvPr/>
        </p:nvSpPr>
        <p:spPr>
          <a:xfrm>
            <a:off x="9581110" y="1901536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905" name="object 4905"/>
          <p:cNvSpPr/>
          <p:nvPr/>
        </p:nvSpPr>
        <p:spPr>
          <a:xfrm>
            <a:off x="9583189" y="1901537"/>
            <a:ext cx="1299" cy="2165"/>
          </a:xfrm>
          <a:custGeom>
            <a:avLst/>
            <a:gdLst/>
            <a:ahLst/>
            <a:cxnLst/>
            <a:rect l="l" t="t" r="r" b="b"/>
            <a:pathLst>
              <a:path w="1904" h="3175">
                <a:moveTo>
                  <a:pt x="0" y="0"/>
                </a:moveTo>
                <a:lnTo>
                  <a:pt x="1524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906" name="object 4906"/>
          <p:cNvSpPr/>
          <p:nvPr/>
        </p:nvSpPr>
        <p:spPr>
          <a:xfrm>
            <a:off x="9584228" y="1903614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0" y="0"/>
                </a:moveTo>
                <a:lnTo>
                  <a:pt x="1524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907" name="object 4907"/>
          <p:cNvSpPr/>
          <p:nvPr/>
        </p:nvSpPr>
        <p:spPr>
          <a:xfrm>
            <a:off x="9584228" y="1905693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908" name="object 4908"/>
          <p:cNvSpPr/>
          <p:nvPr/>
        </p:nvSpPr>
        <p:spPr>
          <a:xfrm>
            <a:off x="9583189" y="1906731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1524" y="0"/>
                </a:moveTo>
                <a:lnTo>
                  <a:pt x="0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909" name="object 4909"/>
          <p:cNvSpPr/>
          <p:nvPr/>
        </p:nvSpPr>
        <p:spPr>
          <a:xfrm>
            <a:off x="9581110" y="1907771"/>
            <a:ext cx="2165" cy="1299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3048" y="0"/>
                </a:moveTo>
                <a:lnTo>
                  <a:pt x="0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910" name="object 4910"/>
          <p:cNvSpPr/>
          <p:nvPr/>
        </p:nvSpPr>
        <p:spPr>
          <a:xfrm>
            <a:off x="9580071" y="1907771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1524" y="152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911" name="object 4911"/>
          <p:cNvSpPr/>
          <p:nvPr/>
        </p:nvSpPr>
        <p:spPr>
          <a:xfrm>
            <a:off x="9577993" y="1906731"/>
            <a:ext cx="2165" cy="1299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3048" y="152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912" name="object 4912"/>
          <p:cNvSpPr/>
          <p:nvPr/>
        </p:nvSpPr>
        <p:spPr>
          <a:xfrm>
            <a:off x="9577992" y="1905693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913" name="object 4913"/>
          <p:cNvSpPr/>
          <p:nvPr/>
        </p:nvSpPr>
        <p:spPr>
          <a:xfrm>
            <a:off x="9577992" y="1903614"/>
            <a:ext cx="0" cy="216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1524" y="1524"/>
                </a:moveTo>
                <a:lnTo>
                  <a:pt x="1524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914" name="object 4914"/>
          <p:cNvSpPr/>
          <p:nvPr/>
        </p:nvSpPr>
        <p:spPr>
          <a:xfrm>
            <a:off x="9577993" y="1902576"/>
            <a:ext cx="2165" cy="1299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0" y="1524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915" name="object 4915"/>
          <p:cNvSpPr/>
          <p:nvPr/>
        </p:nvSpPr>
        <p:spPr>
          <a:xfrm>
            <a:off x="9580071" y="1901537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0" y="1524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916" name="object 4916"/>
          <p:cNvSpPr/>
          <p:nvPr/>
        </p:nvSpPr>
        <p:spPr>
          <a:xfrm>
            <a:off x="9581110" y="1901537"/>
            <a:ext cx="2165" cy="1299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0" y="0"/>
                </a:moveTo>
                <a:lnTo>
                  <a:pt x="3048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917" name="object 4917"/>
          <p:cNvSpPr/>
          <p:nvPr/>
        </p:nvSpPr>
        <p:spPr>
          <a:xfrm>
            <a:off x="9583189" y="1902576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0" y="0"/>
                </a:moveTo>
                <a:lnTo>
                  <a:pt x="1524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918" name="object 4918"/>
          <p:cNvSpPr/>
          <p:nvPr/>
        </p:nvSpPr>
        <p:spPr>
          <a:xfrm>
            <a:off x="9584228" y="1903614"/>
            <a:ext cx="0" cy="216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1524" y="1524"/>
                </a:moveTo>
                <a:lnTo>
                  <a:pt x="1524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919" name="object 4919"/>
          <p:cNvSpPr/>
          <p:nvPr/>
        </p:nvSpPr>
        <p:spPr>
          <a:xfrm>
            <a:off x="9580071" y="1907771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30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920" name="object 4920"/>
          <p:cNvSpPr/>
          <p:nvPr/>
        </p:nvSpPr>
        <p:spPr>
          <a:xfrm>
            <a:off x="9577992" y="190673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921" name="object 4921"/>
          <p:cNvSpPr/>
          <p:nvPr/>
        </p:nvSpPr>
        <p:spPr>
          <a:xfrm>
            <a:off x="9577992" y="1906731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922" name="object 4922"/>
          <p:cNvSpPr/>
          <p:nvPr/>
        </p:nvSpPr>
        <p:spPr>
          <a:xfrm>
            <a:off x="9577992" y="190777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923" name="object 4923"/>
          <p:cNvSpPr/>
          <p:nvPr/>
        </p:nvSpPr>
        <p:spPr>
          <a:xfrm>
            <a:off x="9577992" y="190777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924" name="object 4924"/>
          <p:cNvSpPr/>
          <p:nvPr/>
        </p:nvSpPr>
        <p:spPr>
          <a:xfrm>
            <a:off x="9577992" y="190777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925" name="object 4925"/>
          <p:cNvSpPr/>
          <p:nvPr/>
        </p:nvSpPr>
        <p:spPr>
          <a:xfrm>
            <a:off x="9577992" y="1906731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926" name="object 4926"/>
          <p:cNvSpPr/>
          <p:nvPr/>
        </p:nvSpPr>
        <p:spPr>
          <a:xfrm>
            <a:off x="9577992" y="190673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927" name="object 4927"/>
          <p:cNvSpPr/>
          <p:nvPr/>
        </p:nvSpPr>
        <p:spPr>
          <a:xfrm>
            <a:off x="9577992" y="190673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928" name="object 4928"/>
          <p:cNvSpPr/>
          <p:nvPr/>
        </p:nvSpPr>
        <p:spPr>
          <a:xfrm>
            <a:off x="9577992" y="1905693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929" name="object 4929"/>
          <p:cNvSpPr/>
          <p:nvPr/>
        </p:nvSpPr>
        <p:spPr>
          <a:xfrm>
            <a:off x="9577992" y="190569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930" name="object 4930"/>
          <p:cNvSpPr/>
          <p:nvPr/>
        </p:nvSpPr>
        <p:spPr>
          <a:xfrm>
            <a:off x="9577992" y="190569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931" name="object 4931"/>
          <p:cNvSpPr/>
          <p:nvPr/>
        </p:nvSpPr>
        <p:spPr>
          <a:xfrm>
            <a:off x="9580071" y="1902575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932" name="object 4932"/>
          <p:cNvSpPr/>
          <p:nvPr/>
        </p:nvSpPr>
        <p:spPr>
          <a:xfrm>
            <a:off x="9577992" y="1904654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933" name="object 4933"/>
          <p:cNvSpPr/>
          <p:nvPr/>
        </p:nvSpPr>
        <p:spPr>
          <a:xfrm>
            <a:off x="9577992" y="190465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934" name="object 4934"/>
          <p:cNvSpPr/>
          <p:nvPr/>
        </p:nvSpPr>
        <p:spPr>
          <a:xfrm>
            <a:off x="9577992" y="1903614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935" name="object 4935"/>
          <p:cNvSpPr/>
          <p:nvPr/>
        </p:nvSpPr>
        <p:spPr>
          <a:xfrm>
            <a:off x="9577992" y="190361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936" name="object 4936"/>
          <p:cNvSpPr/>
          <p:nvPr/>
        </p:nvSpPr>
        <p:spPr>
          <a:xfrm>
            <a:off x="9577992" y="190361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937" name="object 4937"/>
          <p:cNvSpPr/>
          <p:nvPr/>
        </p:nvSpPr>
        <p:spPr>
          <a:xfrm>
            <a:off x="9577992" y="190361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938" name="object 4938"/>
          <p:cNvSpPr/>
          <p:nvPr/>
        </p:nvSpPr>
        <p:spPr>
          <a:xfrm>
            <a:off x="9577992" y="190361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939" name="object 4939"/>
          <p:cNvSpPr/>
          <p:nvPr/>
        </p:nvSpPr>
        <p:spPr>
          <a:xfrm>
            <a:off x="9577992" y="190361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940" name="object 4940"/>
          <p:cNvSpPr/>
          <p:nvPr/>
        </p:nvSpPr>
        <p:spPr>
          <a:xfrm>
            <a:off x="9577992" y="190361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941" name="object 4941"/>
          <p:cNvSpPr/>
          <p:nvPr/>
        </p:nvSpPr>
        <p:spPr>
          <a:xfrm>
            <a:off x="9577992" y="190361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942" name="object 4942"/>
          <p:cNvSpPr/>
          <p:nvPr/>
        </p:nvSpPr>
        <p:spPr>
          <a:xfrm>
            <a:off x="9577992" y="190361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943" name="object 4943"/>
          <p:cNvSpPr/>
          <p:nvPr/>
        </p:nvSpPr>
        <p:spPr>
          <a:xfrm>
            <a:off x="9584228" y="190569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944" name="object 4944"/>
          <p:cNvSpPr/>
          <p:nvPr/>
        </p:nvSpPr>
        <p:spPr>
          <a:xfrm>
            <a:off x="9584228" y="1905693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945" name="object 4945"/>
          <p:cNvSpPr/>
          <p:nvPr/>
        </p:nvSpPr>
        <p:spPr>
          <a:xfrm>
            <a:off x="9584228" y="190673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946" name="object 4946"/>
          <p:cNvSpPr/>
          <p:nvPr/>
        </p:nvSpPr>
        <p:spPr>
          <a:xfrm>
            <a:off x="9583189" y="1906731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1524" y="0"/>
                </a:moveTo>
                <a:lnTo>
                  <a:pt x="0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947" name="object 4947"/>
          <p:cNvSpPr/>
          <p:nvPr/>
        </p:nvSpPr>
        <p:spPr>
          <a:xfrm>
            <a:off x="9583188" y="190777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948" name="object 4948"/>
          <p:cNvSpPr/>
          <p:nvPr/>
        </p:nvSpPr>
        <p:spPr>
          <a:xfrm>
            <a:off x="9582150" y="1907771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949" name="object 4949"/>
          <p:cNvSpPr/>
          <p:nvPr/>
        </p:nvSpPr>
        <p:spPr>
          <a:xfrm>
            <a:off x="9581111" y="1907771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950" name="object 4950"/>
          <p:cNvSpPr/>
          <p:nvPr/>
        </p:nvSpPr>
        <p:spPr>
          <a:xfrm>
            <a:off x="9581110" y="190777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951" name="object 4951"/>
          <p:cNvSpPr/>
          <p:nvPr/>
        </p:nvSpPr>
        <p:spPr>
          <a:xfrm>
            <a:off x="9580071" y="1907771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952" name="object 4952"/>
          <p:cNvSpPr/>
          <p:nvPr/>
        </p:nvSpPr>
        <p:spPr>
          <a:xfrm>
            <a:off x="9579032" y="1907771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953" name="object 4953"/>
          <p:cNvSpPr/>
          <p:nvPr/>
        </p:nvSpPr>
        <p:spPr>
          <a:xfrm>
            <a:off x="9579032" y="1906731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954" name="object 4954"/>
          <p:cNvSpPr/>
          <p:nvPr/>
        </p:nvSpPr>
        <p:spPr>
          <a:xfrm>
            <a:off x="9579032" y="190673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955" name="object 4955"/>
          <p:cNvSpPr/>
          <p:nvPr/>
        </p:nvSpPr>
        <p:spPr>
          <a:xfrm>
            <a:off x="9577993" y="1905693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1524" y="152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956" name="object 4956"/>
          <p:cNvSpPr/>
          <p:nvPr/>
        </p:nvSpPr>
        <p:spPr>
          <a:xfrm>
            <a:off x="9577992" y="190569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957" name="object 4957"/>
          <p:cNvSpPr/>
          <p:nvPr/>
        </p:nvSpPr>
        <p:spPr>
          <a:xfrm>
            <a:off x="9577992" y="190569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958" name="object 4958"/>
          <p:cNvSpPr/>
          <p:nvPr/>
        </p:nvSpPr>
        <p:spPr>
          <a:xfrm>
            <a:off x="9577992" y="190569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959" name="object 4959"/>
          <p:cNvSpPr/>
          <p:nvPr/>
        </p:nvSpPr>
        <p:spPr>
          <a:xfrm>
            <a:off x="9577992" y="1905693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960" name="object 4960"/>
          <p:cNvSpPr/>
          <p:nvPr/>
        </p:nvSpPr>
        <p:spPr>
          <a:xfrm>
            <a:off x="9577992" y="190673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961" name="object 4961"/>
          <p:cNvSpPr/>
          <p:nvPr/>
        </p:nvSpPr>
        <p:spPr>
          <a:xfrm>
            <a:off x="9577992" y="190361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962" name="object 4962"/>
          <p:cNvSpPr/>
          <p:nvPr/>
        </p:nvSpPr>
        <p:spPr>
          <a:xfrm>
            <a:off x="9577992" y="1903614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963" name="object 4963"/>
          <p:cNvSpPr/>
          <p:nvPr/>
        </p:nvSpPr>
        <p:spPr>
          <a:xfrm>
            <a:off x="9577992" y="190465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964" name="object 4964"/>
          <p:cNvSpPr/>
          <p:nvPr/>
        </p:nvSpPr>
        <p:spPr>
          <a:xfrm>
            <a:off x="9577992" y="1904654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965" name="object 4965"/>
          <p:cNvSpPr/>
          <p:nvPr/>
        </p:nvSpPr>
        <p:spPr>
          <a:xfrm>
            <a:off x="9577992" y="1904654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966" name="object 4966"/>
          <p:cNvSpPr/>
          <p:nvPr/>
        </p:nvSpPr>
        <p:spPr>
          <a:xfrm>
            <a:off x="9577993" y="1903614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0" y="1524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967" name="object 4967"/>
          <p:cNvSpPr/>
          <p:nvPr/>
        </p:nvSpPr>
        <p:spPr>
          <a:xfrm>
            <a:off x="9579032" y="190361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968" name="object 4968"/>
          <p:cNvSpPr/>
          <p:nvPr/>
        </p:nvSpPr>
        <p:spPr>
          <a:xfrm>
            <a:off x="9579032" y="1902576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969" name="object 4969"/>
          <p:cNvSpPr/>
          <p:nvPr/>
        </p:nvSpPr>
        <p:spPr>
          <a:xfrm>
            <a:off x="9579032" y="190257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970" name="object 4970"/>
          <p:cNvSpPr/>
          <p:nvPr/>
        </p:nvSpPr>
        <p:spPr>
          <a:xfrm>
            <a:off x="9579032" y="1902575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971" name="object 4971"/>
          <p:cNvSpPr/>
          <p:nvPr/>
        </p:nvSpPr>
        <p:spPr>
          <a:xfrm>
            <a:off x="9580071" y="190257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972" name="object 4972"/>
          <p:cNvSpPr/>
          <p:nvPr/>
        </p:nvSpPr>
        <p:spPr>
          <a:xfrm>
            <a:off x="9580071" y="1901537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973" name="object 4973"/>
          <p:cNvSpPr/>
          <p:nvPr/>
        </p:nvSpPr>
        <p:spPr>
          <a:xfrm>
            <a:off x="9580071" y="1901536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974" name="object 4974"/>
          <p:cNvSpPr/>
          <p:nvPr/>
        </p:nvSpPr>
        <p:spPr>
          <a:xfrm>
            <a:off x="9581110" y="1901536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975" name="object 4975"/>
          <p:cNvSpPr/>
          <p:nvPr/>
        </p:nvSpPr>
        <p:spPr>
          <a:xfrm>
            <a:off x="9582150" y="1901537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0" y="0"/>
                </a:moveTo>
                <a:lnTo>
                  <a:pt x="1524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976" name="object 4976"/>
          <p:cNvSpPr/>
          <p:nvPr/>
        </p:nvSpPr>
        <p:spPr>
          <a:xfrm>
            <a:off x="9583188" y="190257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977" name="object 4977"/>
          <p:cNvSpPr/>
          <p:nvPr/>
        </p:nvSpPr>
        <p:spPr>
          <a:xfrm>
            <a:off x="9583188" y="190257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978" name="object 4978"/>
          <p:cNvSpPr/>
          <p:nvPr/>
        </p:nvSpPr>
        <p:spPr>
          <a:xfrm>
            <a:off x="9583188" y="190257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979" name="object 4979"/>
          <p:cNvSpPr/>
          <p:nvPr/>
        </p:nvSpPr>
        <p:spPr>
          <a:xfrm>
            <a:off x="9583189" y="1902576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0" y="0"/>
                </a:moveTo>
                <a:lnTo>
                  <a:pt x="1524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980" name="object 4980"/>
          <p:cNvSpPr/>
          <p:nvPr/>
        </p:nvSpPr>
        <p:spPr>
          <a:xfrm>
            <a:off x="9584228" y="190361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981" name="object 4981"/>
          <p:cNvSpPr/>
          <p:nvPr/>
        </p:nvSpPr>
        <p:spPr>
          <a:xfrm>
            <a:off x="9584228" y="1903614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982" name="object 4982"/>
          <p:cNvSpPr/>
          <p:nvPr/>
        </p:nvSpPr>
        <p:spPr>
          <a:xfrm>
            <a:off x="9584228" y="1904654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983" name="object 4983"/>
          <p:cNvSpPr/>
          <p:nvPr/>
        </p:nvSpPr>
        <p:spPr>
          <a:xfrm>
            <a:off x="9572798" y="190569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984" name="object 4984"/>
          <p:cNvSpPr/>
          <p:nvPr/>
        </p:nvSpPr>
        <p:spPr>
          <a:xfrm>
            <a:off x="9572798" y="190569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985" name="object 4985"/>
          <p:cNvSpPr/>
          <p:nvPr/>
        </p:nvSpPr>
        <p:spPr>
          <a:xfrm>
            <a:off x="9572798" y="1905693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0" y="0"/>
                </a:moveTo>
                <a:lnTo>
                  <a:pt x="1524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986" name="object 4986"/>
          <p:cNvSpPr/>
          <p:nvPr/>
        </p:nvSpPr>
        <p:spPr>
          <a:xfrm>
            <a:off x="9573837" y="190673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987" name="object 4987"/>
          <p:cNvSpPr/>
          <p:nvPr/>
        </p:nvSpPr>
        <p:spPr>
          <a:xfrm>
            <a:off x="9573837" y="190673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988" name="object 4988"/>
          <p:cNvSpPr/>
          <p:nvPr/>
        </p:nvSpPr>
        <p:spPr>
          <a:xfrm>
            <a:off x="9573837" y="190777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989" name="object 4989"/>
          <p:cNvSpPr/>
          <p:nvPr/>
        </p:nvSpPr>
        <p:spPr>
          <a:xfrm>
            <a:off x="9573837" y="190777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990" name="object 4990"/>
          <p:cNvSpPr/>
          <p:nvPr/>
        </p:nvSpPr>
        <p:spPr>
          <a:xfrm>
            <a:off x="9573837" y="190777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991" name="object 4991"/>
          <p:cNvSpPr/>
          <p:nvPr/>
        </p:nvSpPr>
        <p:spPr>
          <a:xfrm>
            <a:off x="9573837" y="190777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992" name="object 4992"/>
          <p:cNvSpPr/>
          <p:nvPr/>
        </p:nvSpPr>
        <p:spPr>
          <a:xfrm>
            <a:off x="9573837" y="1906731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993" name="object 4993"/>
          <p:cNvSpPr/>
          <p:nvPr/>
        </p:nvSpPr>
        <p:spPr>
          <a:xfrm>
            <a:off x="9573837" y="190361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994" name="object 4994"/>
          <p:cNvSpPr/>
          <p:nvPr/>
        </p:nvSpPr>
        <p:spPr>
          <a:xfrm>
            <a:off x="9573837" y="190361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995" name="object 4995"/>
          <p:cNvSpPr/>
          <p:nvPr/>
        </p:nvSpPr>
        <p:spPr>
          <a:xfrm>
            <a:off x="9573837" y="190361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996" name="object 4996"/>
          <p:cNvSpPr/>
          <p:nvPr/>
        </p:nvSpPr>
        <p:spPr>
          <a:xfrm>
            <a:off x="9573837" y="190361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997" name="object 4997"/>
          <p:cNvSpPr/>
          <p:nvPr/>
        </p:nvSpPr>
        <p:spPr>
          <a:xfrm>
            <a:off x="9573837" y="190361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998" name="object 4998"/>
          <p:cNvSpPr/>
          <p:nvPr/>
        </p:nvSpPr>
        <p:spPr>
          <a:xfrm>
            <a:off x="9573837" y="190361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999" name="object 4999"/>
          <p:cNvSpPr/>
          <p:nvPr/>
        </p:nvSpPr>
        <p:spPr>
          <a:xfrm>
            <a:off x="9573837" y="190361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000" name="object 5000"/>
          <p:cNvSpPr/>
          <p:nvPr/>
        </p:nvSpPr>
        <p:spPr>
          <a:xfrm>
            <a:off x="9573837" y="190361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001" name="object 5001"/>
          <p:cNvSpPr/>
          <p:nvPr/>
        </p:nvSpPr>
        <p:spPr>
          <a:xfrm>
            <a:off x="9572798" y="1903614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1524" y="0"/>
                </a:moveTo>
                <a:lnTo>
                  <a:pt x="0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002" name="object 5002"/>
          <p:cNvSpPr/>
          <p:nvPr/>
        </p:nvSpPr>
        <p:spPr>
          <a:xfrm>
            <a:off x="9572798" y="190465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003" name="object 5003"/>
          <p:cNvSpPr/>
          <p:nvPr/>
        </p:nvSpPr>
        <p:spPr>
          <a:xfrm>
            <a:off x="9572798" y="1904654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004" name="object 5004"/>
          <p:cNvSpPr/>
          <p:nvPr/>
        </p:nvSpPr>
        <p:spPr>
          <a:xfrm>
            <a:off x="9572798" y="190049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005" name="object 5005"/>
          <p:cNvSpPr/>
          <p:nvPr/>
        </p:nvSpPr>
        <p:spPr>
          <a:xfrm>
            <a:off x="9570720" y="1900497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30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006" name="object 5006"/>
          <p:cNvSpPr/>
          <p:nvPr/>
        </p:nvSpPr>
        <p:spPr>
          <a:xfrm>
            <a:off x="9569681" y="1900497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007" name="object 5007"/>
          <p:cNvSpPr/>
          <p:nvPr/>
        </p:nvSpPr>
        <p:spPr>
          <a:xfrm>
            <a:off x="9568641" y="1900497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008" name="object 5008"/>
          <p:cNvSpPr/>
          <p:nvPr/>
        </p:nvSpPr>
        <p:spPr>
          <a:xfrm>
            <a:off x="9568641" y="1900497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009" name="object 5009"/>
          <p:cNvSpPr/>
          <p:nvPr/>
        </p:nvSpPr>
        <p:spPr>
          <a:xfrm>
            <a:off x="9569681" y="1900497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010" name="object 5010"/>
          <p:cNvSpPr/>
          <p:nvPr/>
        </p:nvSpPr>
        <p:spPr>
          <a:xfrm>
            <a:off x="9570720" y="1900497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011" name="object 5011"/>
          <p:cNvSpPr/>
          <p:nvPr/>
        </p:nvSpPr>
        <p:spPr>
          <a:xfrm>
            <a:off x="9572798" y="190049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012" name="object 5012"/>
          <p:cNvSpPr/>
          <p:nvPr/>
        </p:nvSpPr>
        <p:spPr>
          <a:xfrm>
            <a:off x="9572798" y="190257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013" name="object 5013"/>
          <p:cNvSpPr/>
          <p:nvPr/>
        </p:nvSpPr>
        <p:spPr>
          <a:xfrm>
            <a:off x="9570720" y="1902575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30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014" name="object 5014"/>
          <p:cNvSpPr/>
          <p:nvPr/>
        </p:nvSpPr>
        <p:spPr>
          <a:xfrm>
            <a:off x="9569681" y="1902575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015" name="object 5015"/>
          <p:cNvSpPr/>
          <p:nvPr/>
        </p:nvSpPr>
        <p:spPr>
          <a:xfrm>
            <a:off x="9568641" y="1902575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016" name="object 5016"/>
          <p:cNvSpPr/>
          <p:nvPr/>
        </p:nvSpPr>
        <p:spPr>
          <a:xfrm>
            <a:off x="9568641" y="1902575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017" name="object 5017"/>
          <p:cNvSpPr/>
          <p:nvPr/>
        </p:nvSpPr>
        <p:spPr>
          <a:xfrm>
            <a:off x="9569681" y="1902575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018" name="object 5018"/>
          <p:cNvSpPr/>
          <p:nvPr/>
        </p:nvSpPr>
        <p:spPr>
          <a:xfrm>
            <a:off x="9570720" y="1902575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019" name="object 5019"/>
          <p:cNvSpPr/>
          <p:nvPr/>
        </p:nvSpPr>
        <p:spPr>
          <a:xfrm>
            <a:off x="9572798" y="190257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020" name="object 5020"/>
          <p:cNvSpPr/>
          <p:nvPr/>
        </p:nvSpPr>
        <p:spPr>
          <a:xfrm>
            <a:off x="9572798" y="1902575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021" name="object 5021"/>
          <p:cNvSpPr/>
          <p:nvPr/>
        </p:nvSpPr>
        <p:spPr>
          <a:xfrm>
            <a:off x="9571759" y="1902575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022" name="object 5022"/>
          <p:cNvSpPr/>
          <p:nvPr/>
        </p:nvSpPr>
        <p:spPr>
          <a:xfrm>
            <a:off x="9569680" y="1902575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30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023" name="object 5023"/>
          <p:cNvSpPr/>
          <p:nvPr/>
        </p:nvSpPr>
        <p:spPr>
          <a:xfrm>
            <a:off x="9568641" y="1902575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024" name="object 5024"/>
          <p:cNvSpPr/>
          <p:nvPr/>
        </p:nvSpPr>
        <p:spPr>
          <a:xfrm>
            <a:off x="9568640" y="190257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025" name="object 5025"/>
          <p:cNvSpPr/>
          <p:nvPr/>
        </p:nvSpPr>
        <p:spPr>
          <a:xfrm>
            <a:off x="9568640" y="190257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026" name="object 5026"/>
          <p:cNvSpPr/>
          <p:nvPr/>
        </p:nvSpPr>
        <p:spPr>
          <a:xfrm>
            <a:off x="9568641" y="1902575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027" name="object 5027"/>
          <p:cNvSpPr/>
          <p:nvPr/>
        </p:nvSpPr>
        <p:spPr>
          <a:xfrm>
            <a:off x="9569680" y="1902575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028" name="object 5028"/>
          <p:cNvSpPr/>
          <p:nvPr/>
        </p:nvSpPr>
        <p:spPr>
          <a:xfrm>
            <a:off x="9571759" y="1902575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029" name="object 5029"/>
          <p:cNvSpPr/>
          <p:nvPr/>
        </p:nvSpPr>
        <p:spPr>
          <a:xfrm>
            <a:off x="9572798" y="1902575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030" name="object 5030"/>
          <p:cNvSpPr/>
          <p:nvPr/>
        </p:nvSpPr>
        <p:spPr>
          <a:xfrm>
            <a:off x="9572798" y="1903614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031" name="object 5031"/>
          <p:cNvSpPr/>
          <p:nvPr/>
        </p:nvSpPr>
        <p:spPr>
          <a:xfrm>
            <a:off x="9571759" y="1903614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032" name="object 5032"/>
          <p:cNvSpPr/>
          <p:nvPr/>
        </p:nvSpPr>
        <p:spPr>
          <a:xfrm>
            <a:off x="9569680" y="1903614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30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033" name="object 5033"/>
          <p:cNvSpPr/>
          <p:nvPr/>
        </p:nvSpPr>
        <p:spPr>
          <a:xfrm>
            <a:off x="9568641" y="1903614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034" name="object 5034"/>
          <p:cNvSpPr/>
          <p:nvPr/>
        </p:nvSpPr>
        <p:spPr>
          <a:xfrm>
            <a:off x="9567602" y="1903614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035" name="object 5035"/>
          <p:cNvSpPr/>
          <p:nvPr/>
        </p:nvSpPr>
        <p:spPr>
          <a:xfrm>
            <a:off x="9567602" y="1903614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036" name="object 5036"/>
          <p:cNvSpPr/>
          <p:nvPr/>
        </p:nvSpPr>
        <p:spPr>
          <a:xfrm>
            <a:off x="9568641" y="1903614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037" name="object 5037"/>
          <p:cNvSpPr/>
          <p:nvPr/>
        </p:nvSpPr>
        <p:spPr>
          <a:xfrm>
            <a:off x="9569680" y="1903614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038" name="object 5038"/>
          <p:cNvSpPr/>
          <p:nvPr/>
        </p:nvSpPr>
        <p:spPr>
          <a:xfrm>
            <a:off x="9571759" y="1903614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039" name="object 5039"/>
          <p:cNvSpPr/>
          <p:nvPr/>
        </p:nvSpPr>
        <p:spPr>
          <a:xfrm>
            <a:off x="9572798" y="1903614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040" name="object 5040"/>
          <p:cNvSpPr/>
          <p:nvPr/>
        </p:nvSpPr>
        <p:spPr>
          <a:xfrm>
            <a:off x="9572798" y="1907771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041" name="object 5041"/>
          <p:cNvSpPr/>
          <p:nvPr/>
        </p:nvSpPr>
        <p:spPr>
          <a:xfrm>
            <a:off x="9571759" y="1907771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042" name="object 5042"/>
          <p:cNvSpPr/>
          <p:nvPr/>
        </p:nvSpPr>
        <p:spPr>
          <a:xfrm>
            <a:off x="9569680" y="1907771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30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043" name="object 5043"/>
          <p:cNvSpPr/>
          <p:nvPr/>
        </p:nvSpPr>
        <p:spPr>
          <a:xfrm>
            <a:off x="9568641" y="1907771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044" name="object 5044"/>
          <p:cNvSpPr/>
          <p:nvPr/>
        </p:nvSpPr>
        <p:spPr>
          <a:xfrm>
            <a:off x="9567602" y="1907771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045" name="object 5045"/>
          <p:cNvSpPr/>
          <p:nvPr/>
        </p:nvSpPr>
        <p:spPr>
          <a:xfrm>
            <a:off x="9567602" y="1907771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046" name="object 5046"/>
          <p:cNvSpPr/>
          <p:nvPr/>
        </p:nvSpPr>
        <p:spPr>
          <a:xfrm>
            <a:off x="9568641" y="1907771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047" name="object 5047"/>
          <p:cNvSpPr/>
          <p:nvPr/>
        </p:nvSpPr>
        <p:spPr>
          <a:xfrm>
            <a:off x="9569680" y="1907771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048" name="object 5048"/>
          <p:cNvSpPr/>
          <p:nvPr/>
        </p:nvSpPr>
        <p:spPr>
          <a:xfrm>
            <a:off x="9571759" y="1907771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049" name="object 5049"/>
          <p:cNvSpPr/>
          <p:nvPr/>
        </p:nvSpPr>
        <p:spPr>
          <a:xfrm>
            <a:off x="9572798" y="1907771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050" name="object 5050"/>
          <p:cNvSpPr/>
          <p:nvPr/>
        </p:nvSpPr>
        <p:spPr>
          <a:xfrm>
            <a:off x="9572798" y="1907771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051" name="object 5051"/>
          <p:cNvSpPr/>
          <p:nvPr/>
        </p:nvSpPr>
        <p:spPr>
          <a:xfrm>
            <a:off x="9571759" y="1907771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052" name="object 5052"/>
          <p:cNvSpPr/>
          <p:nvPr/>
        </p:nvSpPr>
        <p:spPr>
          <a:xfrm>
            <a:off x="9569680" y="1907771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30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053" name="object 5053"/>
          <p:cNvSpPr/>
          <p:nvPr/>
        </p:nvSpPr>
        <p:spPr>
          <a:xfrm>
            <a:off x="9568641" y="1907771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054" name="object 5054"/>
          <p:cNvSpPr/>
          <p:nvPr/>
        </p:nvSpPr>
        <p:spPr>
          <a:xfrm>
            <a:off x="9568640" y="190777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055" name="object 5055"/>
          <p:cNvSpPr/>
          <p:nvPr/>
        </p:nvSpPr>
        <p:spPr>
          <a:xfrm>
            <a:off x="9568640" y="190777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056" name="object 5056"/>
          <p:cNvSpPr/>
          <p:nvPr/>
        </p:nvSpPr>
        <p:spPr>
          <a:xfrm>
            <a:off x="9568641" y="1907771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057" name="object 5057"/>
          <p:cNvSpPr/>
          <p:nvPr/>
        </p:nvSpPr>
        <p:spPr>
          <a:xfrm>
            <a:off x="9569680" y="1907771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058" name="object 5058"/>
          <p:cNvSpPr/>
          <p:nvPr/>
        </p:nvSpPr>
        <p:spPr>
          <a:xfrm>
            <a:off x="9571759" y="1907771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059" name="object 5059"/>
          <p:cNvSpPr/>
          <p:nvPr/>
        </p:nvSpPr>
        <p:spPr>
          <a:xfrm>
            <a:off x="9572798" y="1907771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060" name="object 5060"/>
          <p:cNvSpPr/>
          <p:nvPr/>
        </p:nvSpPr>
        <p:spPr>
          <a:xfrm>
            <a:off x="9572798" y="190777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061" name="object 5061"/>
          <p:cNvSpPr/>
          <p:nvPr/>
        </p:nvSpPr>
        <p:spPr>
          <a:xfrm>
            <a:off x="9570720" y="1907771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30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062" name="object 5062"/>
          <p:cNvSpPr/>
          <p:nvPr/>
        </p:nvSpPr>
        <p:spPr>
          <a:xfrm>
            <a:off x="9569681" y="1907771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063" name="object 5063"/>
          <p:cNvSpPr/>
          <p:nvPr/>
        </p:nvSpPr>
        <p:spPr>
          <a:xfrm>
            <a:off x="9568641" y="1907771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064" name="object 5064"/>
          <p:cNvSpPr/>
          <p:nvPr/>
        </p:nvSpPr>
        <p:spPr>
          <a:xfrm>
            <a:off x="9568641" y="1907771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065" name="object 5065"/>
          <p:cNvSpPr/>
          <p:nvPr/>
        </p:nvSpPr>
        <p:spPr>
          <a:xfrm>
            <a:off x="9569681" y="1907771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066" name="object 5066"/>
          <p:cNvSpPr/>
          <p:nvPr/>
        </p:nvSpPr>
        <p:spPr>
          <a:xfrm>
            <a:off x="9570720" y="1907771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067" name="object 5067"/>
          <p:cNvSpPr/>
          <p:nvPr/>
        </p:nvSpPr>
        <p:spPr>
          <a:xfrm>
            <a:off x="9572798" y="190777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068" name="object 5068"/>
          <p:cNvSpPr/>
          <p:nvPr/>
        </p:nvSpPr>
        <p:spPr>
          <a:xfrm>
            <a:off x="9572798" y="191296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069" name="object 5069"/>
          <p:cNvSpPr/>
          <p:nvPr/>
        </p:nvSpPr>
        <p:spPr>
          <a:xfrm>
            <a:off x="9570720" y="1912966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30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070" name="object 5070"/>
          <p:cNvSpPr/>
          <p:nvPr/>
        </p:nvSpPr>
        <p:spPr>
          <a:xfrm>
            <a:off x="9569681" y="1912966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071" name="object 5071"/>
          <p:cNvSpPr/>
          <p:nvPr/>
        </p:nvSpPr>
        <p:spPr>
          <a:xfrm>
            <a:off x="9568641" y="1912966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072" name="object 5072"/>
          <p:cNvSpPr/>
          <p:nvPr/>
        </p:nvSpPr>
        <p:spPr>
          <a:xfrm>
            <a:off x="9568641" y="1912966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073" name="object 5073"/>
          <p:cNvSpPr/>
          <p:nvPr/>
        </p:nvSpPr>
        <p:spPr>
          <a:xfrm>
            <a:off x="9569681" y="1912966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074" name="object 5074"/>
          <p:cNvSpPr/>
          <p:nvPr/>
        </p:nvSpPr>
        <p:spPr>
          <a:xfrm>
            <a:off x="9570720" y="1912966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075" name="object 5075"/>
          <p:cNvSpPr/>
          <p:nvPr/>
        </p:nvSpPr>
        <p:spPr>
          <a:xfrm>
            <a:off x="9572798" y="191296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076" name="object 5076"/>
          <p:cNvSpPr/>
          <p:nvPr/>
        </p:nvSpPr>
        <p:spPr>
          <a:xfrm>
            <a:off x="9571759" y="1912966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077" name="object 5077"/>
          <p:cNvSpPr/>
          <p:nvPr/>
        </p:nvSpPr>
        <p:spPr>
          <a:xfrm>
            <a:off x="9570720" y="1912966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078" name="object 5078"/>
          <p:cNvSpPr/>
          <p:nvPr/>
        </p:nvSpPr>
        <p:spPr>
          <a:xfrm>
            <a:off x="9569681" y="1912966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079" name="object 5079"/>
          <p:cNvSpPr/>
          <p:nvPr/>
        </p:nvSpPr>
        <p:spPr>
          <a:xfrm>
            <a:off x="9569680" y="191296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080" name="object 5080"/>
          <p:cNvSpPr/>
          <p:nvPr/>
        </p:nvSpPr>
        <p:spPr>
          <a:xfrm>
            <a:off x="9569680" y="191296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081" name="object 5081"/>
          <p:cNvSpPr/>
          <p:nvPr/>
        </p:nvSpPr>
        <p:spPr>
          <a:xfrm>
            <a:off x="9569681" y="1912966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082" name="object 5082"/>
          <p:cNvSpPr/>
          <p:nvPr/>
        </p:nvSpPr>
        <p:spPr>
          <a:xfrm>
            <a:off x="9570720" y="1912966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083" name="object 5083"/>
          <p:cNvSpPr/>
          <p:nvPr/>
        </p:nvSpPr>
        <p:spPr>
          <a:xfrm>
            <a:off x="9571759" y="1912966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084" name="object 5084"/>
          <p:cNvSpPr/>
          <p:nvPr/>
        </p:nvSpPr>
        <p:spPr>
          <a:xfrm>
            <a:off x="9571759" y="1912966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085" name="object 5085"/>
          <p:cNvSpPr/>
          <p:nvPr/>
        </p:nvSpPr>
        <p:spPr>
          <a:xfrm>
            <a:off x="9570720" y="1912966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086" name="object 5086"/>
          <p:cNvSpPr/>
          <p:nvPr/>
        </p:nvSpPr>
        <p:spPr>
          <a:xfrm>
            <a:off x="9569681" y="1912966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087" name="object 5087"/>
          <p:cNvSpPr/>
          <p:nvPr/>
        </p:nvSpPr>
        <p:spPr>
          <a:xfrm>
            <a:off x="9569680" y="191296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088" name="object 5088"/>
          <p:cNvSpPr/>
          <p:nvPr/>
        </p:nvSpPr>
        <p:spPr>
          <a:xfrm>
            <a:off x="9569680" y="191296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089" name="object 5089"/>
          <p:cNvSpPr/>
          <p:nvPr/>
        </p:nvSpPr>
        <p:spPr>
          <a:xfrm>
            <a:off x="9569681" y="1912966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090" name="object 5090"/>
          <p:cNvSpPr/>
          <p:nvPr/>
        </p:nvSpPr>
        <p:spPr>
          <a:xfrm>
            <a:off x="9570720" y="1912966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091" name="object 5091"/>
          <p:cNvSpPr/>
          <p:nvPr/>
        </p:nvSpPr>
        <p:spPr>
          <a:xfrm>
            <a:off x="9571759" y="1912966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092" name="object 5092"/>
          <p:cNvSpPr/>
          <p:nvPr/>
        </p:nvSpPr>
        <p:spPr>
          <a:xfrm>
            <a:off x="9573837" y="191296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093" name="object 5093"/>
          <p:cNvSpPr/>
          <p:nvPr/>
        </p:nvSpPr>
        <p:spPr>
          <a:xfrm>
            <a:off x="9572798" y="1912966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094" name="object 5094"/>
          <p:cNvSpPr/>
          <p:nvPr/>
        </p:nvSpPr>
        <p:spPr>
          <a:xfrm>
            <a:off x="9570720" y="1912966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30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095" name="object 5095"/>
          <p:cNvSpPr/>
          <p:nvPr/>
        </p:nvSpPr>
        <p:spPr>
          <a:xfrm>
            <a:off x="9569681" y="1912966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096" name="object 5096"/>
          <p:cNvSpPr/>
          <p:nvPr/>
        </p:nvSpPr>
        <p:spPr>
          <a:xfrm>
            <a:off x="9567602" y="191296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097" name="object 5097"/>
          <p:cNvSpPr/>
          <p:nvPr/>
        </p:nvSpPr>
        <p:spPr>
          <a:xfrm>
            <a:off x="9567602" y="191296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098" name="object 5098"/>
          <p:cNvSpPr/>
          <p:nvPr/>
        </p:nvSpPr>
        <p:spPr>
          <a:xfrm>
            <a:off x="9569681" y="1912966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099" name="object 5099"/>
          <p:cNvSpPr/>
          <p:nvPr/>
        </p:nvSpPr>
        <p:spPr>
          <a:xfrm>
            <a:off x="9570720" y="1912966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100" name="object 5100"/>
          <p:cNvSpPr/>
          <p:nvPr/>
        </p:nvSpPr>
        <p:spPr>
          <a:xfrm>
            <a:off x="9572798" y="1912966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101" name="object 5101"/>
          <p:cNvSpPr/>
          <p:nvPr/>
        </p:nvSpPr>
        <p:spPr>
          <a:xfrm>
            <a:off x="9573837" y="191296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102" name="object 5102"/>
          <p:cNvSpPr/>
          <p:nvPr/>
        </p:nvSpPr>
        <p:spPr>
          <a:xfrm>
            <a:off x="9574875" y="191400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103" name="object 5103"/>
          <p:cNvSpPr/>
          <p:nvPr/>
        </p:nvSpPr>
        <p:spPr>
          <a:xfrm>
            <a:off x="9572797" y="1914005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30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104" name="object 5104"/>
          <p:cNvSpPr/>
          <p:nvPr/>
        </p:nvSpPr>
        <p:spPr>
          <a:xfrm>
            <a:off x="9568641" y="1914005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30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105" name="object 5105"/>
          <p:cNvSpPr/>
          <p:nvPr/>
        </p:nvSpPr>
        <p:spPr>
          <a:xfrm>
            <a:off x="9567602" y="1914005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106" name="object 5106"/>
          <p:cNvSpPr/>
          <p:nvPr/>
        </p:nvSpPr>
        <p:spPr>
          <a:xfrm>
            <a:off x="9566563" y="1914005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107" name="object 5107"/>
          <p:cNvSpPr/>
          <p:nvPr/>
        </p:nvSpPr>
        <p:spPr>
          <a:xfrm>
            <a:off x="9566563" y="1914005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108" name="object 5108"/>
          <p:cNvSpPr/>
          <p:nvPr/>
        </p:nvSpPr>
        <p:spPr>
          <a:xfrm>
            <a:off x="9567602" y="1914005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109" name="object 5109"/>
          <p:cNvSpPr/>
          <p:nvPr/>
        </p:nvSpPr>
        <p:spPr>
          <a:xfrm>
            <a:off x="9568641" y="1914005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110" name="object 5110"/>
          <p:cNvSpPr/>
          <p:nvPr/>
        </p:nvSpPr>
        <p:spPr>
          <a:xfrm>
            <a:off x="9572798" y="1914005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111" name="object 5111"/>
          <p:cNvSpPr/>
          <p:nvPr/>
        </p:nvSpPr>
        <p:spPr>
          <a:xfrm>
            <a:off x="9574875" y="191400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112" name="object 5112"/>
          <p:cNvSpPr/>
          <p:nvPr/>
        </p:nvSpPr>
        <p:spPr>
          <a:xfrm>
            <a:off x="9574875" y="191608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113" name="object 5113"/>
          <p:cNvSpPr/>
          <p:nvPr/>
        </p:nvSpPr>
        <p:spPr>
          <a:xfrm>
            <a:off x="9566563" y="1916083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114" name="object 5114"/>
          <p:cNvSpPr/>
          <p:nvPr/>
        </p:nvSpPr>
        <p:spPr>
          <a:xfrm>
            <a:off x="9566563" y="1916083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115" name="object 5115"/>
          <p:cNvSpPr/>
          <p:nvPr/>
        </p:nvSpPr>
        <p:spPr>
          <a:xfrm>
            <a:off x="9567602" y="1916083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116" name="object 5116"/>
          <p:cNvSpPr/>
          <p:nvPr/>
        </p:nvSpPr>
        <p:spPr>
          <a:xfrm>
            <a:off x="9568641" y="1916083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117" name="object 5117"/>
          <p:cNvSpPr/>
          <p:nvPr/>
        </p:nvSpPr>
        <p:spPr>
          <a:xfrm>
            <a:off x="9572798" y="1916083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118" name="object 5118"/>
          <p:cNvSpPr/>
          <p:nvPr/>
        </p:nvSpPr>
        <p:spPr>
          <a:xfrm>
            <a:off x="9574875" y="191608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119" name="object 5119"/>
          <p:cNvSpPr/>
          <p:nvPr/>
        </p:nvSpPr>
        <p:spPr>
          <a:xfrm>
            <a:off x="9579032" y="1902575"/>
            <a:ext cx="433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609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120" name="object 5120"/>
          <p:cNvSpPr/>
          <p:nvPr/>
        </p:nvSpPr>
        <p:spPr>
          <a:xfrm>
            <a:off x="9566563" y="1842308"/>
            <a:ext cx="8659" cy="9525"/>
          </a:xfrm>
          <a:custGeom>
            <a:avLst/>
            <a:gdLst/>
            <a:ahLst/>
            <a:cxnLst/>
            <a:rect l="l" t="t" r="r" b="b"/>
            <a:pathLst>
              <a:path w="12700" h="13969">
                <a:moveTo>
                  <a:pt x="12192" y="0"/>
                </a:moveTo>
                <a:lnTo>
                  <a:pt x="0" y="1371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121" name="object 5121"/>
          <p:cNvSpPr/>
          <p:nvPr/>
        </p:nvSpPr>
        <p:spPr>
          <a:xfrm>
            <a:off x="9562406" y="1851660"/>
            <a:ext cx="4330" cy="12556"/>
          </a:xfrm>
          <a:custGeom>
            <a:avLst/>
            <a:gdLst/>
            <a:ahLst/>
            <a:cxnLst/>
            <a:rect l="l" t="t" r="r" b="b"/>
            <a:pathLst>
              <a:path w="6350" h="18414">
                <a:moveTo>
                  <a:pt x="6096" y="0"/>
                </a:moveTo>
                <a:lnTo>
                  <a:pt x="0" y="1828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122" name="object 5122"/>
          <p:cNvSpPr/>
          <p:nvPr/>
        </p:nvSpPr>
        <p:spPr>
          <a:xfrm>
            <a:off x="9562406" y="1864129"/>
            <a:ext cx="2165" cy="12556"/>
          </a:xfrm>
          <a:custGeom>
            <a:avLst/>
            <a:gdLst/>
            <a:ahLst/>
            <a:cxnLst/>
            <a:rect l="l" t="t" r="r" b="b"/>
            <a:pathLst>
              <a:path w="3175" h="18414">
                <a:moveTo>
                  <a:pt x="0" y="0"/>
                </a:moveTo>
                <a:lnTo>
                  <a:pt x="3048" y="1828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123" name="object 5123"/>
          <p:cNvSpPr/>
          <p:nvPr/>
        </p:nvSpPr>
        <p:spPr>
          <a:xfrm>
            <a:off x="9564485" y="1876598"/>
            <a:ext cx="6494" cy="11690"/>
          </a:xfrm>
          <a:custGeom>
            <a:avLst/>
            <a:gdLst/>
            <a:ahLst/>
            <a:cxnLst/>
            <a:rect l="l" t="t" r="r" b="b"/>
            <a:pathLst>
              <a:path w="9525" h="17144">
                <a:moveTo>
                  <a:pt x="0" y="0"/>
                </a:moveTo>
                <a:lnTo>
                  <a:pt x="9144" y="1676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124" name="object 5124"/>
          <p:cNvSpPr/>
          <p:nvPr/>
        </p:nvSpPr>
        <p:spPr>
          <a:xfrm>
            <a:off x="9575914" y="1842308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1524" y="152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125" name="object 5125"/>
          <p:cNvSpPr/>
          <p:nvPr/>
        </p:nvSpPr>
        <p:spPr>
          <a:xfrm>
            <a:off x="9570720" y="1888028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126" name="object 5126"/>
          <p:cNvSpPr/>
          <p:nvPr/>
        </p:nvSpPr>
        <p:spPr>
          <a:xfrm>
            <a:off x="9570720" y="1889067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127" name="object 5127"/>
          <p:cNvSpPr/>
          <p:nvPr/>
        </p:nvSpPr>
        <p:spPr>
          <a:xfrm>
            <a:off x="9575914" y="1850621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128" name="object 5128"/>
          <p:cNvSpPr/>
          <p:nvPr/>
        </p:nvSpPr>
        <p:spPr>
          <a:xfrm>
            <a:off x="9573837" y="1888028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129" name="object 5129"/>
          <p:cNvSpPr/>
          <p:nvPr/>
        </p:nvSpPr>
        <p:spPr>
          <a:xfrm>
            <a:off x="9570720" y="1871402"/>
            <a:ext cx="1299" cy="2165"/>
          </a:xfrm>
          <a:custGeom>
            <a:avLst/>
            <a:gdLst/>
            <a:ahLst/>
            <a:cxnLst/>
            <a:rect l="l" t="t" r="r" b="b"/>
            <a:pathLst>
              <a:path w="1904" h="3175">
                <a:moveTo>
                  <a:pt x="0" y="0"/>
                </a:moveTo>
                <a:lnTo>
                  <a:pt x="1524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130" name="object 5130"/>
          <p:cNvSpPr/>
          <p:nvPr/>
        </p:nvSpPr>
        <p:spPr>
          <a:xfrm>
            <a:off x="9571759" y="1873481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131" name="object 5131"/>
          <p:cNvSpPr/>
          <p:nvPr/>
        </p:nvSpPr>
        <p:spPr>
          <a:xfrm>
            <a:off x="9590462" y="1874520"/>
            <a:ext cx="1299" cy="2165"/>
          </a:xfrm>
          <a:custGeom>
            <a:avLst/>
            <a:gdLst/>
            <a:ahLst/>
            <a:cxnLst/>
            <a:rect l="l" t="t" r="r" b="b"/>
            <a:pathLst>
              <a:path w="1904" h="3175">
                <a:moveTo>
                  <a:pt x="0" y="3048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132" name="object 5132"/>
          <p:cNvSpPr/>
          <p:nvPr/>
        </p:nvSpPr>
        <p:spPr>
          <a:xfrm>
            <a:off x="9573836" y="1886989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1524" y="0"/>
                </a:moveTo>
                <a:lnTo>
                  <a:pt x="0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133" name="object 5133"/>
          <p:cNvSpPr/>
          <p:nvPr/>
        </p:nvSpPr>
        <p:spPr>
          <a:xfrm>
            <a:off x="9588383" y="1886989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134" name="object 5134"/>
          <p:cNvSpPr/>
          <p:nvPr/>
        </p:nvSpPr>
        <p:spPr>
          <a:xfrm>
            <a:off x="9587344" y="1841269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1524" y="152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135" name="object 5135"/>
          <p:cNvSpPr/>
          <p:nvPr/>
        </p:nvSpPr>
        <p:spPr>
          <a:xfrm>
            <a:off x="9586307" y="1841269"/>
            <a:ext cx="1299" cy="2165"/>
          </a:xfrm>
          <a:custGeom>
            <a:avLst/>
            <a:gdLst/>
            <a:ahLst/>
            <a:cxnLst/>
            <a:rect l="l" t="t" r="r" b="b"/>
            <a:pathLst>
              <a:path w="1904" h="3175">
                <a:moveTo>
                  <a:pt x="1524" y="0"/>
                </a:moveTo>
                <a:lnTo>
                  <a:pt x="0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136" name="object 5136"/>
          <p:cNvSpPr/>
          <p:nvPr/>
        </p:nvSpPr>
        <p:spPr>
          <a:xfrm>
            <a:off x="9592541" y="1877637"/>
            <a:ext cx="6494" cy="10391"/>
          </a:xfrm>
          <a:custGeom>
            <a:avLst/>
            <a:gdLst/>
            <a:ahLst/>
            <a:cxnLst/>
            <a:rect l="l" t="t" r="r" b="b"/>
            <a:pathLst>
              <a:path w="9525" h="15239">
                <a:moveTo>
                  <a:pt x="0" y="15240"/>
                </a:moveTo>
                <a:lnTo>
                  <a:pt x="914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137" name="object 5137"/>
          <p:cNvSpPr/>
          <p:nvPr/>
        </p:nvSpPr>
        <p:spPr>
          <a:xfrm>
            <a:off x="9598776" y="1864128"/>
            <a:ext cx="2165" cy="13855"/>
          </a:xfrm>
          <a:custGeom>
            <a:avLst/>
            <a:gdLst/>
            <a:ahLst/>
            <a:cxnLst/>
            <a:rect l="l" t="t" r="r" b="b"/>
            <a:pathLst>
              <a:path w="3175" h="20319">
                <a:moveTo>
                  <a:pt x="0" y="19811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138" name="object 5138"/>
          <p:cNvSpPr/>
          <p:nvPr/>
        </p:nvSpPr>
        <p:spPr>
          <a:xfrm>
            <a:off x="9596696" y="1851660"/>
            <a:ext cx="4330" cy="12556"/>
          </a:xfrm>
          <a:custGeom>
            <a:avLst/>
            <a:gdLst/>
            <a:ahLst/>
            <a:cxnLst/>
            <a:rect l="l" t="t" r="r" b="b"/>
            <a:pathLst>
              <a:path w="6350" h="18414">
                <a:moveTo>
                  <a:pt x="6096" y="1828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139" name="object 5139"/>
          <p:cNvSpPr/>
          <p:nvPr/>
        </p:nvSpPr>
        <p:spPr>
          <a:xfrm>
            <a:off x="9588385" y="1842308"/>
            <a:ext cx="8659" cy="9525"/>
          </a:xfrm>
          <a:custGeom>
            <a:avLst/>
            <a:gdLst/>
            <a:ahLst/>
            <a:cxnLst/>
            <a:rect l="l" t="t" r="r" b="b"/>
            <a:pathLst>
              <a:path w="12700" h="13969">
                <a:moveTo>
                  <a:pt x="12192" y="1371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140" name="object 5140"/>
          <p:cNvSpPr/>
          <p:nvPr/>
        </p:nvSpPr>
        <p:spPr>
          <a:xfrm>
            <a:off x="9588383" y="1888028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141" name="object 5141"/>
          <p:cNvSpPr/>
          <p:nvPr/>
        </p:nvSpPr>
        <p:spPr>
          <a:xfrm>
            <a:off x="9591500" y="188906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142" name="object 5142"/>
          <p:cNvSpPr/>
          <p:nvPr/>
        </p:nvSpPr>
        <p:spPr>
          <a:xfrm>
            <a:off x="9591501" y="1888028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0" y="1524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143" name="object 5143"/>
          <p:cNvSpPr/>
          <p:nvPr/>
        </p:nvSpPr>
        <p:spPr>
          <a:xfrm>
            <a:off x="9571759" y="1889067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30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144" name="object 5144"/>
          <p:cNvSpPr/>
          <p:nvPr/>
        </p:nvSpPr>
        <p:spPr>
          <a:xfrm>
            <a:off x="9573837" y="188802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145" name="object 5145"/>
          <p:cNvSpPr/>
          <p:nvPr/>
        </p:nvSpPr>
        <p:spPr>
          <a:xfrm>
            <a:off x="9574875" y="1886988"/>
            <a:ext cx="13855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1981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146" name="object 5146"/>
          <p:cNvSpPr/>
          <p:nvPr/>
        </p:nvSpPr>
        <p:spPr>
          <a:xfrm>
            <a:off x="9585267" y="1841269"/>
            <a:ext cx="0" cy="8659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0" y="0"/>
                </a:moveTo>
                <a:lnTo>
                  <a:pt x="0" y="12192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147" name="object 5147"/>
          <p:cNvSpPr/>
          <p:nvPr/>
        </p:nvSpPr>
        <p:spPr>
          <a:xfrm>
            <a:off x="9588383" y="188802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148" name="object 5148"/>
          <p:cNvSpPr/>
          <p:nvPr/>
        </p:nvSpPr>
        <p:spPr>
          <a:xfrm>
            <a:off x="9588383" y="1889067"/>
            <a:ext cx="3464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457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149" name="object 5149"/>
          <p:cNvSpPr/>
          <p:nvPr/>
        </p:nvSpPr>
        <p:spPr>
          <a:xfrm>
            <a:off x="9591501" y="1856856"/>
            <a:ext cx="0" cy="16885"/>
          </a:xfrm>
          <a:custGeom>
            <a:avLst/>
            <a:gdLst/>
            <a:ahLst/>
            <a:cxnLst/>
            <a:rect l="l" t="t" r="r" b="b"/>
            <a:pathLst>
              <a:path h="24764">
                <a:moveTo>
                  <a:pt x="0" y="0"/>
                </a:moveTo>
                <a:lnTo>
                  <a:pt x="0" y="2438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150" name="object 5150"/>
          <p:cNvSpPr/>
          <p:nvPr/>
        </p:nvSpPr>
        <p:spPr>
          <a:xfrm>
            <a:off x="9570720" y="188802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151" name="object 5151"/>
          <p:cNvSpPr/>
          <p:nvPr/>
        </p:nvSpPr>
        <p:spPr>
          <a:xfrm>
            <a:off x="9570720" y="1888028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152" name="object 5152"/>
          <p:cNvSpPr/>
          <p:nvPr/>
        </p:nvSpPr>
        <p:spPr>
          <a:xfrm>
            <a:off x="9570720" y="1889067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153" name="object 5153"/>
          <p:cNvSpPr/>
          <p:nvPr/>
        </p:nvSpPr>
        <p:spPr>
          <a:xfrm>
            <a:off x="9571759" y="188906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154" name="object 5154"/>
          <p:cNvSpPr/>
          <p:nvPr/>
        </p:nvSpPr>
        <p:spPr>
          <a:xfrm>
            <a:off x="9571759" y="1889067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155" name="object 5155"/>
          <p:cNvSpPr/>
          <p:nvPr/>
        </p:nvSpPr>
        <p:spPr>
          <a:xfrm>
            <a:off x="9573837" y="188906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156" name="object 5156"/>
          <p:cNvSpPr/>
          <p:nvPr/>
        </p:nvSpPr>
        <p:spPr>
          <a:xfrm>
            <a:off x="9573837" y="188906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157" name="object 5157"/>
          <p:cNvSpPr/>
          <p:nvPr/>
        </p:nvSpPr>
        <p:spPr>
          <a:xfrm>
            <a:off x="9573837" y="188906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158" name="object 5158"/>
          <p:cNvSpPr/>
          <p:nvPr/>
        </p:nvSpPr>
        <p:spPr>
          <a:xfrm>
            <a:off x="9573837" y="1888028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159" name="object 5159"/>
          <p:cNvSpPr/>
          <p:nvPr/>
        </p:nvSpPr>
        <p:spPr>
          <a:xfrm>
            <a:off x="9573837" y="188802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160" name="object 5160"/>
          <p:cNvSpPr/>
          <p:nvPr/>
        </p:nvSpPr>
        <p:spPr>
          <a:xfrm>
            <a:off x="9573837" y="188802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161" name="object 5161"/>
          <p:cNvSpPr/>
          <p:nvPr/>
        </p:nvSpPr>
        <p:spPr>
          <a:xfrm>
            <a:off x="9573837" y="188802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162" name="object 5162"/>
          <p:cNvSpPr/>
          <p:nvPr/>
        </p:nvSpPr>
        <p:spPr>
          <a:xfrm>
            <a:off x="9573837" y="188802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163" name="object 5163"/>
          <p:cNvSpPr/>
          <p:nvPr/>
        </p:nvSpPr>
        <p:spPr>
          <a:xfrm>
            <a:off x="9573837" y="188802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164" name="object 5164"/>
          <p:cNvSpPr/>
          <p:nvPr/>
        </p:nvSpPr>
        <p:spPr>
          <a:xfrm>
            <a:off x="9573837" y="1886989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165" name="object 5165"/>
          <p:cNvSpPr/>
          <p:nvPr/>
        </p:nvSpPr>
        <p:spPr>
          <a:xfrm>
            <a:off x="9573838" y="1886988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166" name="object 5166"/>
          <p:cNvSpPr/>
          <p:nvPr/>
        </p:nvSpPr>
        <p:spPr>
          <a:xfrm>
            <a:off x="9574875" y="188698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167" name="object 5167"/>
          <p:cNvSpPr/>
          <p:nvPr/>
        </p:nvSpPr>
        <p:spPr>
          <a:xfrm>
            <a:off x="9574875" y="188698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168" name="object 5168"/>
          <p:cNvSpPr/>
          <p:nvPr/>
        </p:nvSpPr>
        <p:spPr>
          <a:xfrm>
            <a:off x="9574875" y="1886988"/>
            <a:ext cx="13855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169" name="object 5169"/>
          <p:cNvSpPr/>
          <p:nvPr/>
        </p:nvSpPr>
        <p:spPr>
          <a:xfrm>
            <a:off x="9588383" y="188698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170" name="object 5170"/>
          <p:cNvSpPr/>
          <p:nvPr/>
        </p:nvSpPr>
        <p:spPr>
          <a:xfrm>
            <a:off x="9588383" y="188698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171" name="object 5171"/>
          <p:cNvSpPr/>
          <p:nvPr/>
        </p:nvSpPr>
        <p:spPr>
          <a:xfrm>
            <a:off x="9588383" y="188698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172" name="object 5172"/>
          <p:cNvSpPr/>
          <p:nvPr/>
        </p:nvSpPr>
        <p:spPr>
          <a:xfrm>
            <a:off x="9588383" y="1886989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173" name="object 5173"/>
          <p:cNvSpPr/>
          <p:nvPr/>
        </p:nvSpPr>
        <p:spPr>
          <a:xfrm>
            <a:off x="9588383" y="188802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174" name="object 5174"/>
          <p:cNvSpPr/>
          <p:nvPr/>
        </p:nvSpPr>
        <p:spPr>
          <a:xfrm>
            <a:off x="9588383" y="188802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175" name="object 5175"/>
          <p:cNvSpPr/>
          <p:nvPr/>
        </p:nvSpPr>
        <p:spPr>
          <a:xfrm>
            <a:off x="9588383" y="188802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176" name="object 5176"/>
          <p:cNvSpPr/>
          <p:nvPr/>
        </p:nvSpPr>
        <p:spPr>
          <a:xfrm>
            <a:off x="9588383" y="188802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177" name="object 5177"/>
          <p:cNvSpPr/>
          <p:nvPr/>
        </p:nvSpPr>
        <p:spPr>
          <a:xfrm>
            <a:off x="9588383" y="188802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178" name="object 5178"/>
          <p:cNvSpPr/>
          <p:nvPr/>
        </p:nvSpPr>
        <p:spPr>
          <a:xfrm>
            <a:off x="9588383" y="1888028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179" name="object 5179"/>
          <p:cNvSpPr/>
          <p:nvPr/>
        </p:nvSpPr>
        <p:spPr>
          <a:xfrm>
            <a:off x="9588383" y="188906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180" name="object 5180"/>
          <p:cNvSpPr/>
          <p:nvPr/>
        </p:nvSpPr>
        <p:spPr>
          <a:xfrm>
            <a:off x="9588383" y="188906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181" name="object 5181"/>
          <p:cNvSpPr/>
          <p:nvPr/>
        </p:nvSpPr>
        <p:spPr>
          <a:xfrm>
            <a:off x="9588383" y="188906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182" name="object 5182"/>
          <p:cNvSpPr/>
          <p:nvPr/>
        </p:nvSpPr>
        <p:spPr>
          <a:xfrm>
            <a:off x="9588383" y="1889067"/>
            <a:ext cx="3464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4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183" name="object 5183"/>
          <p:cNvSpPr/>
          <p:nvPr/>
        </p:nvSpPr>
        <p:spPr>
          <a:xfrm>
            <a:off x="9591500" y="188906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184" name="object 5184"/>
          <p:cNvSpPr/>
          <p:nvPr/>
        </p:nvSpPr>
        <p:spPr>
          <a:xfrm>
            <a:off x="9591500" y="188906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185" name="object 5185"/>
          <p:cNvSpPr/>
          <p:nvPr/>
        </p:nvSpPr>
        <p:spPr>
          <a:xfrm>
            <a:off x="9591500" y="1888028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186" name="object 5186"/>
          <p:cNvSpPr/>
          <p:nvPr/>
        </p:nvSpPr>
        <p:spPr>
          <a:xfrm>
            <a:off x="9591501" y="1888028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187" name="object 5187"/>
          <p:cNvSpPr/>
          <p:nvPr/>
        </p:nvSpPr>
        <p:spPr>
          <a:xfrm>
            <a:off x="9592540" y="1883871"/>
            <a:ext cx="3464" cy="4330"/>
          </a:xfrm>
          <a:custGeom>
            <a:avLst/>
            <a:gdLst/>
            <a:ahLst/>
            <a:cxnLst/>
            <a:rect l="l" t="t" r="r" b="b"/>
            <a:pathLst>
              <a:path w="5079" h="6350">
                <a:moveTo>
                  <a:pt x="0" y="6096"/>
                </a:moveTo>
                <a:lnTo>
                  <a:pt x="4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188" name="object 5188"/>
          <p:cNvSpPr/>
          <p:nvPr/>
        </p:nvSpPr>
        <p:spPr>
          <a:xfrm>
            <a:off x="9595657" y="1878677"/>
            <a:ext cx="3464" cy="5195"/>
          </a:xfrm>
          <a:custGeom>
            <a:avLst/>
            <a:gdLst/>
            <a:ahLst/>
            <a:cxnLst/>
            <a:rect l="l" t="t" r="r" b="b"/>
            <a:pathLst>
              <a:path w="5079" h="7619">
                <a:moveTo>
                  <a:pt x="0" y="7620"/>
                </a:moveTo>
                <a:lnTo>
                  <a:pt x="4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189" name="object 5189"/>
          <p:cNvSpPr/>
          <p:nvPr/>
        </p:nvSpPr>
        <p:spPr>
          <a:xfrm>
            <a:off x="9598776" y="1872442"/>
            <a:ext cx="1299" cy="6494"/>
          </a:xfrm>
          <a:custGeom>
            <a:avLst/>
            <a:gdLst/>
            <a:ahLst/>
            <a:cxnLst/>
            <a:rect l="l" t="t" r="r" b="b"/>
            <a:pathLst>
              <a:path w="1904" h="9525">
                <a:moveTo>
                  <a:pt x="0" y="9144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190" name="object 5190"/>
          <p:cNvSpPr/>
          <p:nvPr/>
        </p:nvSpPr>
        <p:spPr>
          <a:xfrm>
            <a:off x="9599815" y="1867246"/>
            <a:ext cx="1299" cy="5195"/>
          </a:xfrm>
          <a:custGeom>
            <a:avLst/>
            <a:gdLst/>
            <a:ahLst/>
            <a:cxnLst/>
            <a:rect l="l" t="t" r="r" b="b"/>
            <a:pathLst>
              <a:path w="1904" h="7619">
                <a:moveTo>
                  <a:pt x="0" y="762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191" name="object 5191"/>
          <p:cNvSpPr/>
          <p:nvPr/>
        </p:nvSpPr>
        <p:spPr>
          <a:xfrm>
            <a:off x="9599813" y="1861012"/>
            <a:ext cx="1299" cy="6494"/>
          </a:xfrm>
          <a:custGeom>
            <a:avLst/>
            <a:gdLst/>
            <a:ahLst/>
            <a:cxnLst/>
            <a:rect l="l" t="t" r="r" b="b"/>
            <a:pathLst>
              <a:path w="1904" h="9525">
                <a:moveTo>
                  <a:pt x="1524" y="914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192" name="object 5192"/>
          <p:cNvSpPr/>
          <p:nvPr/>
        </p:nvSpPr>
        <p:spPr>
          <a:xfrm>
            <a:off x="9598776" y="1855817"/>
            <a:ext cx="1299" cy="5195"/>
          </a:xfrm>
          <a:custGeom>
            <a:avLst/>
            <a:gdLst/>
            <a:ahLst/>
            <a:cxnLst/>
            <a:rect l="l" t="t" r="r" b="b"/>
            <a:pathLst>
              <a:path w="1904" h="7619">
                <a:moveTo>
                  <a:pt x="1524" y="76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193" name="object 5193"/>
          <p:cNvSpPr/>
          <p:nvPr/>
        </p:nvSpPr>
        <p:spPr>
          <a:xfrm>
            <a:off x="9595657" y="1850621"/>
            <a:ext cx="3464" cy="5195"/>
          </a:xfrm>
          <a:custGeom>
            <a:avLst/>
            <a:gdLst/>
            <a:ahLst/>
            <a:cxnLst/>
            <a:rect l="l" t="t" r="r" b="b"/>
            <a:pathLst>
              <a:path w="5079" h="7619">
                <a:moveTo>
                  <a:pt x="4572" y="76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194" name="object 5194"/>
          <p:cNvSpPr/>
          <p:nvPr/>
        </p:nvSpPr>
        <p:spPr>
          <a:xfrm>
            <a:off x="9592540" y="1845425"/>
            <a:ext cx="3464" cy="5195"/>
          </a:xfrm>
          <a:custGeom>
            <a:avLst/>
            <a:gdLst/>
            <a:ahLst/>
            <a:cxnLst/>
            <a:rect l="l" t="t" r="r" b="b"/>
            <a:pathLst>
              <a:path w="5079" h="7619">
                <a:moveTo>
                  <a:pt x="4572" y="76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195" name="object 5195"/>
          <p:cNvSpPr/>
          <p:nvPr/>
        </p:nvSpPr>
        <p:spPr>
          <a:xfrm>
            <a:off x="9588383" y="1842307"/>
            <a:ext cx="4330" cy="3464"/>
          </a:xfrm>
          <a:custGeom>
            <a:avLst/>
            <a:gdLst/>
            <a:ahLst/>
            <a:cxnLst/>
            <a:rect l="l" t="t" r="r" b="b"/>
            <a:pathLst>
              <a:path w="6350" h="5080">
                <a:moveTo>
                  <a:pt x="6096" y="457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196" name="object 5196"/>
          <p:cNvSpPr/>
          <p:nvPr/>
        </p:nvSpPr>
        <p:spPr>
          <a:xfrm>
            <a:off x="9588383" y="1841269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197" name="object 5197"/>
          <p:cNvSpPr/>
          <p:nvPr/>
        </p:nvSpPr>
        <p:spPr>
          <a:xfrm>
            <a:off x="9587345" y="184126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198" name="object 5198"/>
          <p:cNvSpPr/>
          <p:nvPr/>
        </p:nvSpPr>
        <p:spPr>
          <a:xfrm>
            <a:off x="9587345" y="184126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199" name="object 5199"/>
          <p:cNvSpPr/>
          <p:nvPr/>
        </p:nvSpPr>
        <p:spPr>
          <a:xfrm>
            <a:off x="9586307" y="1841269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1524" y="0"/>
                </a:moveTo>
                <a:lnTo>
                  <a:pt x="0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200" name="object 5200"/>
          <p:cNvSpPr/>
          <p:nvPr/>
        </p:nvSpPr>
        <p:spPr>
          <a:xfrm>
            <a:off x="9586306" y="184230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201" name="object 5201"/>
          <p:cNvSpPr/>
          <p:nvPr/>
        </p:nvSpPr>
        <p:spPr>
          <a:xfrm>
            <a:off x="9586306" y="184230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202" name="object 5202"/>
          <p:cNvSpPr/>
          <p:nvPr/>
        </p:nvSpPr>
        <p:spPr>
          <a:xfrm>
            <a:off x="9586306" y="184230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203" name="object 5203"/>
          <p:cNvSpPr/>
          <p:nvPr/>
        </p:nvSpPr>
        <p:spPr>
          <a:xfrm>
            <a:off x="9586825" y="1840230"/>
            <a:ext cx="0" cy="11690"/>
          </a:xfrm>
          <a:custGeom>
            <a:avLst/>
            <a:gdLst/>
            <a:ahLst/>
            <a:cxnLst/>
            <a:rect l="l" t="t" r="r" b="b"/>
            <a:pathLst>
              <a:path h="17144">
                <a:moveTo>
                  <a:pt x="0" y="0"/>
                </a:moveTo>
                <a:lnTo>
                  <a:pt x="0" y="16763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204" name="object 5204"/>
          <p:cNvSpPr/>
          <p:nvPr/>
        </p:nvSpPr>
        <p:spPr>
          <a:xfrm>
            <a:off x="9587346" y="1850621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0" y="0"/>
                </a:moveTo>
                <a:lnTo>
                  <a:pt x="1524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205" name="object 5205"/>
          <p:cNvSpPr/>
          <p:nvPr/>
        </p:nvSpPr>
        <p:spPr>
          <a:xfrm>
            <a:off x="9588383" y="1851660"/>
            <a:ext cx="1299" cy="2165"/>
          </a:xfrm>
          <a:custGeom>
            <a:avLst/>
            <a:gdLst/>
            <a:ahLst/>
            <a:cxnLst/>
            <a:rect l="l" t="t" r="r" b="b"/>
            <a:pathLst>
              <a:path w="1904" h="3175">
                <a:moveTo>
                  <a:pt x="0" y="0"/>
                </a:moveTo>
                <a:lnTo>
                  <a:pt x="1524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206" name="object 5206"/>
          <p:cNvSpPr/>
          <p:nvPr/>
        </p:nvSpPr>
        <p:spPr>
          <a:xfrm>
            <a:off x="9589423" y="1853738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0" y="0"/>
                </a:moveTo>
                <a:lnTo>
                  <a:pt x="1524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207" name="object 5207"/>
          <p:cNvSpPr/>
          <p:nvPr/>
        </p:nvSpPr>
        <p:spPr>
          <a:xfrm>
            <a:off x="9590462" y="1854777"/>
            <a:ext cx="1299" cy="2165"/>
          </a:xfrm>
          <a:custGeom>
            <a:avLst/>
            <a:gdLst/>
            <a:ahLst/>
            <a:cxnLst/>
            <a:rect l="l" t="t" r="r" b="b"/>
            <a:pathLst>
              <a:path w="1904" h="3175">
                <a:moveTo>
                  <a:pt x="0" y="0"/>
                </a:moveTo>
                <a:lnTo>
                  <a:pt x="1524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208" name="object 5208"/>
          <p:cNvSpPr/>
          <p:nvPr/>
        </p:nvSpPr>
        <p:spPr>
          <a:xfrm>
            <a:off x="9591500" y="1856856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209" name="object 5209"/>
          <p:cNvSpPr/>
          <p:nvPr/>
        </p:nvSpPr>
        <p:spPr>
          <a:xfrm>
            <a:off x="9590462" y="1873481"/>
            <a:ext cx="1299" cy="2165"/>
          </a:xfrm>
          <a:custGeom>
            <a:avLst/>
            <a:gdLst/>
            <a:ahLst/>
            <a:cxnLst/>
            <a:rect l="l" t="t" r="r" b="b"/>
            <a:pathLst>
              <a:path w="1904" h="3175">
                <a:moveTo>
                  <a:pt x="1524" y="0"/>
                </a:moveTo>
                <a:lnTo>
                  <a:pt x="0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210" name="object 5210"/>
          <p:cNvSpPr/>
          <p:nvPr/>
        </p:nvSpPr>
        <p:spPr>
          <a:xfrm>
            <a:off x="9590461" y="1875559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211" name="object 5211"/>
          <p:cNvSpPr/>
          <p:nvPr/>
        </p:nvSpPr>
        <p:spPr>
          <a:xfrm>
            <a:off x="9588383" y="1876598"/>
            <a:ext cx="2165" cy="1299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3048" y="0"/>
                </a:moveTo>
                <a:lnTo>
                  <a:pt x="0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212" name="object 5212"/>
          <p:cNvSpPr/>
          <p:nvPr/>
        </p:nvSpPr>
        <p:spPr>
          <a:xfrm>
            <a:off x="9585268" y="1877637"/>
            <a:ext cx="2165" cy="216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3048" y="0"/>
                </a:moveTo>
                <a:lnTo>
                  <a:pt x="0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213" name="object 5213"/>
          <p:cNvSpPr/>
          <p:nvPr/>
        </p:nvSpPr>
        <p:spPr>
          <a:xfrm>
            <a:off x="9582149" y="1879715"/>
            <a:ext cx="3464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457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214" name="object 5214"/>
          <p:cNvSpPr/>
          <p:nvPr/>
        </p:nvSpPr>
        <p:spPr>
          <a:xfrm>
            <a:off x="9579032" y="1879715"/>
            <a:ext cx="3464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457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215" name="object 5215"/>
          <p:cNvSpPr/>
          <p:nvPr/>
        </p:nvSpPr>
        <p:spPr>
          <a:xfrm>
            <a:off x="9575914" y="1878677"/>
            <a:ext cx="3464" cy="1299"/>
          </a:xfrm>
          <a:custGeom>
            <a:avLst/>
            <a:gdLst/>
            <a:ahLst/>
            <a:cxnLst/>
            <a:rect l="l" t="t" r="r" b="b"/>
            <a:pathLst>
              <a:path w="5079" h="1905">
                <a:moveTo>
                  <a:pt x="4572" y="152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216" name="object 5216"/>
          <p:cNvSpPr/>
          <p:nvPr/>
        </p:nvSpPr>
        <p:spPr>
          <a:xfrm>
            <a:off x="9573836" y="1876598"/>
            <a:ext cx="2165" cy="216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3048" y="304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217" name="object 5217"/>
          <p:cNvSpPr/>
          <p:nvPr/>
        </p:nvSpPr>
        <p:spPr>
          <a:xfrm>
            <a:off x="9571759" y="1874520"/>
            <a:ext cx="2165" cy="216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3048" y="304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218" name="object 5218"/>
          <p:cNvSpPr/>
          <p:nvPr/>
        </p:nvSpPr>
        <p:spPr>
          <a:xfrm>
            <a:off x="9571759" y="1873481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219" name="object 5219"/>
          <p:cNvSpPr/>
          <p:nvPr/>
        </p:nvSpPr>
        <p:spPr>
          <a:xfrm>
            <a:off x="9570720" y="1872442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1524" y="152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220" name="object 5220"/>
          <p:cNvSpPr/>
          <p:nvPr/>
        </p:nvSpPr>
        <p:spPr>
          <a:xfrm>
            <a:off x="9570719" y="1858933"/>
            <a:ext cx="0" cy="13855"/>
          </a:xfrm>
          <a:custGeom>
            <a:avLst/>
            <a:gdLst/>
            <a:ahLst/>
            <a:cxnLst/>
            <a:rect l="l" t="t" r="r" b="b"/>
            <a:pathLst>
              <a:path h="20319">
                <a:moveTo>
                  <a:pt x="0" y="0"/>
                </a:moveTo>
                <a:lnTo>
                  <a:pt x="0" y="1981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221" name="object 5221"/>
          <p:cNvSpPr/>
          <p:nvPr/>
        </p:nvSpPr>
        <p:spPr>
          <a:xfrm>
            <a:off x="9570720" y="1856856"/>
            <a:ext cx="1299" cy="2165"/>
          </a:xfrm>
          <a:custGeom>
            <a:avLst/>
            <a:gdLst/>
            <a:ahLst/>
            <a:cxnLst/>
            <a:rect l="l" t="t" r="r" b="b"/>
            <a:pathLst>
              <a:path w="1904" h="3175">
                <a:moveTo>
                  <a:pt x="0" y="3048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222" name="object 5222"/>
          <p:cNvSpPr/>
          <p:nvPr/>
        </p:nvSpPr>
        <p:spPr>
          <a:xfrm>
            <a:off x="9571759" y="1855817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223" name="object 5223"/>
          <p:cNvSpPr/>
          <p:nvPr/>
        </p:nvSpPr>
        <p:spPr>
          <a:xfrm>
            <a:off x="9571759" y="1853738"/>
            <a:ext cx="1299" cy="2165"/>
          </a:xfrm>
          <a:custGeom>
            <a:avLst/>
            <a:gdLst/>
            <a:ahLst/>
            <a:cxnLst/>
            <a:rect l="l" t="t" r="r" b="b"/>
            <a:pathLst>
              <a:path w="1904" h="3175">
                <a:moveTo>
                  <a:pt x="0" y="3048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224" name="object 5224"/>
          <p:cNvSpPr/>
          <p:nvPr/>
        </p:nvSpPr>
        <p:spPr>
          <a:xfrm>
            <a:off x="9572798" y="1852699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0" y="1524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225" name="object 5225"/>
          <p:cNvSpPr/>
          <p:nvPr/>
        </p:nvSpPr>
        <p:spPr>
          <a:xfrm>
            <a:off x="9573838" y="1851660"/>
            <a:ext cx="2165" cy="1299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0" y="1524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226" name="object 5226"/>
          <p:cNvSpPr/>
          <p:nvPr/>
        </p:nvSpPr>
        <p:spPr>
          <a:xfrm>
            <a:off x="9576953" y="185062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227" name="object 5227"/>
          <p:cNvSpPr/>
          <p:nvPr/>
        </p:nvSpPr>
        <p:spPr>
          <a:xfrm>
            <a:off x="9576435" y="1841270"/>
            <a:ext cx="0" cy="10391"/>
          </a:xfrm>
          <a:custGeom>
            <a:avLst/>
            <a:gdLst/>
            <a:ahLst/>
            <a:cxnLst/>
            <a:rect l="l" t="t" r="r" b="b"/>
            <a:pathLst>
              <a:path h="15239">
                <a:moveTo>
                  <a:pt x="0" y="0"/>
                </a:moveTo>
                <a:lnTo>
                  <a:pt x="0" y="15239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228" name="object 5228"/>
          <p:cNvSpPr/>
          <p:nvPr/>
        </p:nvSpPr>
        <p:spPr>
          <a:xfrm>
            <a:off x="9575914" y="1842308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229" name="object 5229"/>
          <p:cNvSpPr/>
          <p:nvPr/>
        </p:nvSpPr>
        <p:spPr>
          <a:xfrm>
            <a:off x="9575914" y="184230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230" name="object 5230"/>
          <p:cNvSpPr/>
          <p:nvPr/>
        </p:nvSpPr>
        <p:spPr>
          <a:xfrm>
            <a:off x="9575914" y="184230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231" name="object 5231"/>
          <p:cNvSpPr/>
          <p:nvPr/>
        </p:nvSpPr>
        <p:spPr>
          <a:xfrm>
            <a:off x="9575914" y="1841269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232" name="object 5232"/>
          <p:cNvSpPr/>
          <p:nvPr/>
        </p:nvSpPr>
        <p:spPr>
          <a:xfrm>
            <a:off x="9574875" y="1841268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233" name="object 5233"/>
          <p:cNvSpPr/>
          <p:nvPr/>
        </p:nvSpPr>
        <p:spPr>
          <a:xfrm>
            <a:off x="9574875" y="184126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234" name="object 5234"/>
          <p:cNvSpPr/>
          <p:nvPr/>
        </p:nvSpPr>
        <p:spPr>
          <a:xfrm>
            <a:off x="9574875" y="184126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235" name="object 5235"/>
          <p:cNvSpPr/>
          <p:nvPr/>
        </p:nvSpPr>
        <p:spPr>
          <a:xfrm>
            <a:off x="9574875" y="1841269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236" name="object 5236"/>
          <p:cNvSpPr/>
          <p:nvPr/>
        </p:nvSpPr>
        <p:spPr>
          <a:xfrm>
            <a:off x="9569680" y="1842307"/>
            <a:ext cx="5195" cy="3464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7620" y="0"/>
                </a:moveTo>
                <a:lnTo>
                  <a:pt x="0" y="4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237" name="object 5237"/>
          <p:cNvSpPr/>
          <p:nvPr/>
        </p:nvSpPr>
        <p:spPr>
          <a:xfrm>
            <a:off x="9566563" y="1845425"/>
            <a:ext cx="3464" cy="5195"/>
          </a:xfrm>
          <a:custGeom>
            <a:avLst/>
            <a:gdLst/>
            <a:ahLst/>
            <a:cxnLst/>
            <a:rect l="l" t="t" r="r" b="b"/>
            <a:pathLst>
              <a:path w="5079" h="7619">
                <a:moveTo>
                  <a:pt x="4572" y="0"/>
                </a:moveTo>
                <a:lnTo>
                  <a:pt x="0" y="76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238" name="object 5238"/>
          <p:cNvSpPr/>
          <p:nvPr/>
        </p:nvSpPr>
        <p:spPr>
          <a:xfrm>
            <a:off x="9564484" y="1850621"/>
            <a:ext cx="2165" cy="5195"/>
          </a:xfrm>
          <a:custGeom>
            <a:avLst/>
            <a:gdLst/>
            <a:ahLst/>
            <a:cxnLst/>
            <a:rect l="l" t="t" r="r" b="b"/>
            <a:pathLst>
              <a:path w="3175" h="7619">
                <a:moveTo>
                  <a:pt x="3048" y="0"/>
                </a:moveTo>
                <a:lnTo>
                  <a:pt x="0" y="76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239" name="object 5239"/>
          <p:cNvSpPr/>
          <p:nvPr/>
        </p:nvSpPr>
        <p:spPr>
          <a:xfrm>
            <a:off x="9562406" y="1855817"/>
            <a:ext cx="2165" cy="5195"/>
          </a:xfrm>
          <a:custGeom>
            <a:avLst/>
            <a:gdLst/>
            <a:ahLst/>
            <a:cxnLst/>
            <a:rect l="l" t="t" r="r" b="b"/>
            <a:pathLst>
              <a:path w="3175" h="7619">
                <a:moveTo>
                  <a:pt x="3048" y="0"/>
                </a:moveTo>
                <a:lnTo>
                  <a:pt x="0" y="76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240" name="object 5240"/>
          <p:cNvSpPr/>
          <p:nvPr/>
        </p:nvSpPr>
        <p:spPr>
          <a:xfrm>
            <a:off x="9562406" y="1861012"/>
            <a:ext cx="0" cy="6494"/>
          </a:xfrm>
          <a:custGeom>
            <a:avLst/>
            <a:gdLst/>
            <a:ahLst/>
            <a:cxnLst/>
            <a:rect l="l" t="t" r="r" b="b"/>
            <a:pathLst>
              <a:path h="9525">
                <a:moveTo>
                  <a:pt x="0" y="0"/>
                </a:moveTo>
                <a:lnTo>
                  <a:pt x="0" y="914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241" name="object 5241"/>
          <p:cNvSpPr/>
          <p:nvPr/>
        </p:nvSpPr>
        <p:spPr>
          <a:xfrm>
            <a:off x="9562406" y="1867246"/>
            <a:ext cx="0" cy="5195"/>
          </a:xfrm>
          <a:custGeom>
            <a:avLst/>
            <a:gdLst/>
            <a:ahLst/>
            <a:cxnLst/>
            <a:rect l="l" t="t" r="r" b="b"/>
            <a:pathLst>
              <a:path h="7619">
                <a:moveTo>
                  <a:pt x="0" y="0"/>
                </a:moveTo>
                <a:lnTo>
                  <a:pt x="0" y="76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242" name="object 5242"/>
          <p:cNvSpPr/>
          <p:nvPr/>
        </p:nvSpPr>
        <p:spPr>
          <a:xfrm>
            <a:off x="9562406" y="1872442"/>
            <a:ext cx="2165" cy="6494"/>
          </a:xfrm>
          <a:custGeom>
            <a:avLst/>
            <a:gdLst/>
            <a:ahLst/>
            <a:cxnLst/>
            <a:rect l="l" t="t" r="r" b="b"/>
            <a:pathLst>
              <a:path w="3175" h="9525">
                <a:moveTo>
                  <a:pt x="0" y="0"/>
                </a:moveTo>
                <a:lnTo>
                  <a:pt x="3048" y="914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243" name="object 5243"/>
          <p:cNvSpPr/>
          <p:nvPr/>
        </p:nvSpPr>
        <p:spPr>
          <a:xfrm>
            <a:off x="9564484" y="1878677"/>
            <a:ext cx="2165" cy="5195"/>
          </a:xfrm>
          <a:custGeom>
            <a:avLst/>
            <a:gdLst/>
            <a:ahLst/>
            <a:cxnLst/>
            <a:rect l="l" t="t" r="r" b="b"/>
            <a:pathLst>
              <a:path w="3175" h="7619">
                <a:moveTo>
                  <a:pt x="0" y="0"/>
                </a:moveTo>
                <a:lnTo>
                  <a:pt x="3048" y="76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244" name="object 5244"/>
          <p:cNvSpPr/>
          <p:nvPr/>
        </p:nvSpPr>
        <p:spPr>
          <a:xfrm>
            <a:off x="9566563" y="1883871"/>
            <a:ext cx="4330" cy="433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0" y="0"/>
                </a:moveTo>
                <a:lnTo>
                  <a:pt x="6096" y="609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245" name="object 5245"/>
          <p:cNvSpPr/>
          <p:nvPr/>
        </p:nvSpPr>
        <p:spPr>
          <a:xfrm>
            <a:off x="9570720" y="1844387"/>
            <a:ext cx="3464" cy="2165"/>
          </a:xfrm>
          <a:custGeom>
            <a:avLst/>
            <a:gdLst/>
            <a:ahLst/>
            <a:cxnLst/>
            <a:rect l="l" t="t" r="r" b="b"/>
            <a:pathLst>
              <a:path w="5079" h="3175">
                <a:moveTo>
                  <a:pt x="0" y="3048"/>
                </a:moveTo>
                <a:lnTo>
                  <a:pt x="4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246" name="object 5246"/>
          <p:cNvSpPr/>
          <p:nvPr/>
        </p:nvSpPr>
        <p:spPr>
          <a:xfrm>
            <a:off x="9573837" y="1842308"/>
            <a:ext cx="4330" cy="216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8"/>
                </a:moveTo>
                <a:lnTo>
                  <a:pt x="609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247" name="object 5247"/>
          <p:cNvSpPr/>
          <p:nvPr/>
        </p:nvSpPr>
        <p:spPr>
          <a:xfrm>
            <a:off x="9577993" y="1842308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248" name="object 5248"/>
          <p:cNvSpPr/>
          <p:nvPr/>
        </p:nvSpPr>
        <p:spPr>
          <a:xfrm>
            <a:off x="9583189" y="1842308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249" name="object 5249"/>
          <p:cNvSpPr/>
          <p:nvPr/>
        </p:nvSpPr>
        <p:spPr>
          <a:xfrm>
            <a:off x="9585267" y="1842308"/>
            <a:ext cx="4330" cy="216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0"/>
                </a:moveTo>
                <a:lnTo>
                  <a:pt x="6096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250" name="object 5250"/>
          <p:cNvSpPr/>
          <p:nvPr/>
        </p:nvSpPr>
        <p:spPr>
          <a:xfrm>
            <a:off x="9589423" y="1844387"/>
            <a:ext cx="2165" cy="216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0" y="0"/>
                </a:moveTo>
                <a:lnTo>
                  <a:pt x="3048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251" name="object 5251"/>
          <p:cNvSpPr/>
          <p:nvPr/>
        </p:nvSpPr>
        <p:spPr>
          <a:xfrm>
            <a:off x="9572797" y="1885950"/>
            <a:ext cx="4330" cy="1299"/>
          </a:xfrm>
          <a:custGeom>
            <a:avLst/>
            <a:gdLst/>
            <a:ahLst/>
            <a:cxnLst/>
            <a:rect l="l" t="t" r="r" b="b"/>
            <a:pathLst>
              <a:path w="6350" h="1905">
                <a:moveTo>
                  <a:pt x="6096" y="152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252" name="object 5252"/>
          <p:cNvSpPr/>
          <p:nvPr/>
        </p:nvSpPr>
        <p:spPr>
          <a:xfrm>
            <a:off x="9568641" y="1882833"/>
            <a:ext cx="4330" cy="3464"/>
          </a:xfrm>
          <a:custGeom>
            <a:avLst/>
            <a:gdLst/>
            <a:ahLst/>
            <a:cxnLst/>
            <a:rect l="l" t="t" r="r" b="b"/>
            <a:pathLst>
              <a:path w="6350" h="5080">
                <a:moveTo>
                  <a:pt x="6096" y="457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253" name="object 5253"/>
          <p:cNvSpPr/>
          <p:nvPr/>
        </p:nvSpPr>
        <p:spPr>
          <a:xfrm>
            <a:off x="9567602" y="1880754"/>
            <a:ext cx="1299" cy="2165"/>
          </a:xfrm>
          <a:custGeom>
            <a:avLst/>
            <a:gdLst/>
            <a:ahLst/>
            <a:cxnLst/>
            <a:rect l="l" t="t" r="r" b="b"/>
            <a:pathLst>
              <a:path w="1904" h="3175">
                <a:moveTo>
                  <a:pt x="1524" y="304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254" name="object 5254"/>
          <p:cNvSpPr/>
          <p:nvPr/>
        </p:nvSpPr>
        <p:spPr>
          <a:xfrm>
            <a:off x="9591501" y="1880754"/>
            <a:ext cx="4330" cy="433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6096" y="0"/>
                </a:moveTo>
                <a:lnTo>
                  <a:pt x="0" y="609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255" name="object 5255"/>
          <p:cNvSpPr/>
          <p:nvPr/>
        </p:nvSpPr>
        <p:spPr>
          <a:xfrm>
            <a:off x="9587344" y="1884910"/>
            <a:ext cx="4330" cy="216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6096" y="0"/>
                </a:moveTo>
                <a:lnTo>
                  <a:pt x="0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256" name="object 5256"/>
          <p:cNvSpPr/>
          <p:nvPr/>
        </p:nvSpPr>
        <p:spPr>
          <a:xfrm>
            <a:off x="9585268" y="1886988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30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257" name="object 5257"/>
          <p:cNvSpPr/>
          <p:nvPr/>
        </p:nvSpPr>
        <p:spPr>
          <a:xfrm>
            <a:off x="9564484" y="1875559"/>
            <a:ext cx="3464" cy="5195"/>
          </a:xfrm>
          <a:custGeom>
            <a:avLst/>
            <a:gdLst/>
            <a:ahLst/>
            <a:cxnLst/>
            <a:rect l="l" t="t" r="r" b="b"/>
            <a:pathLst>
              <a:path w="5079" h="7619">
                <a:moveTo>
                  <a:pt x="4572" y="76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258" name="object 5258"/>
          <p:cNvSpPr/>
          <p:nvPr/>
        </p:nvSpPr>
        <p:spPr>
          <a:xfrm>
            <a:off x="9563445" y="1869325"/>
            <a:ext cx="1299" cy="6494"/>
          </a:xfrm>
          <a:custGeom>
            <a:avLst/>
            <a:gdLst/>
            <a:ahLst/>
            <a:cxnLst/>
            <a:rect l="l" t="t" r="r" b="b"/>
            <a:pathLst>
              <a:path w="1904" h="9525">
                <a:moveTo>
                  <a:pt x="1524" y="914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259" name="object 5259"/>
          <p:cNvSpPr/>
          <p:nvPr/>
        </p:nvSpPr>
        <p:spPr>
          <a:xfrm>
            <a:off x="9563446" y="1862051"/>
            <a:ext cx="0" cy="7360"/>
          </a:xfrm>
          <a:custGeom>
            <a:avLst/>
            <a:gdLst/>
            <a:ahLst/>
            <a:cxnLst/>
            <a:rect l="l" t="t" r="r" b="b"/>
            <a:pathLst>
              <a:path h="10794">
                <a:moveTo>
                  <a:pt x="0" y="0"/>
                </a:moveTo>
                <a:lnTo>
                  <a:pt x="0" y="106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260" name="object 5260"/>
          <p:cNvSpPr/>
          <p:nvPr/>
        </p:nvSpPr>
        <p:spPr>
          <a:xfrm>
            <a:off x="9598775" y="1862051"/>
            <a:ext cx="0" cy="6494"/>
          </a:xfrm>
          <a:custGeom>
            <a:avLst/>
            <a:gdLst/>
            <a:ahLst/>
            <a:cxnLst/>
            <a:rect l="l" t="t" r="r" b="b"/>
            <a:pathLst>
              <a:path h="9525">
                <a:moveTo>
                  <a:pt x="0" y="0"/>
                </a:moveTo>
                <a:lnTo>
                  <a:pt x="0" y="914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261" name="object 5261"/>
          <p:cNvSpPr/>
          <p:nvPr/>
        </p:nvSpPr>
        <p:spPr>
          <a:xfrm>
            <a:off x="9598775" y="1868285"/>
            <a:ext cx="0" cy="6494"/>
          </a:xfrm>
          <a:custGeom>
            <a:avLst/>
            <a:gdLst/>
            <a:ahLst/>
            <a:cxnLst/>
            <a:rect l="l" t="t" r="r" b="b"/>
            <a:pathLst>
              <a:path h="9525">
                <a:moveTo>
                  <a:pt x="0" y="0"/>
                </a:moveTo>
                <a:lnTo>
                  <a:pt x="0" y="914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262" name="object 5262"/>
          <p:cNvSpPr/>
          <p:nvPr/>
        </p:nvSpPr>
        <p:spPr>
          <a:xfrm>
            <a:off x="9596698" y="1874520"/>
            <a:ext cx="2165" cy="5195"/>
          </a:xfrm>
          <a:custGeom>
            <a:avLst/>
            <a:gdLst/>
            <a:ahLst/>
            <a:cxnLst/>
            <a:rect l="l" t="t" r="r" b="b"/>
            <a:pathLst>
              <a:path w="3175" h="7619">
                <a:moveTo>
                  <a:pt x="3048" y="0"/>
                </a:moveTo>
                <a:lnTo>
                  <a:pt x="0" y="76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263" name="object 5263"/>
          <p:cNvSpPr/>
          <p:nvPr/>
        </p:nvSpPr>
        <p:spPr>
          <a:xfrm>
            <a:off x="9595658" y="1879716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1524" y="0"/>
                </a:moveTo>
                <a:lnTo>
                  <a:pt x="0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264" name="object 5264"/>
          <p:cNvSpPr/>
          <p:nvPr/>
        </p:nvSpPr>
        <p:spPr>
          <a:xfrm>
            <a:off x="9563445" y="1855817"/>
            <a:ext cx="2165" cy="6494"/>
          </a:xfrm>
          <a:custGeom>
            <a:avLst/>
            <a:gdLst/>
            <a:ahLst/>
            <a:cxnLst/>
            <a:rect l="l" t="t" r="r" b="b"/>
            <a:pathLst>
              <a:path w="3175" h="9525">
                <a:moveTo>
                  <a:pt x="0" y="9144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265" name="object 5265"/>
          <p:cNvSpPr/>
          <p:nvPr/>
        </p:nvSpPr>
        <p:spPr>
          <a:xfrm>
            <a:off x="9565523" y="1849582"/>
            <a:ext cx="3464" cy="6494"/>
          </a:xfrm>
          <a:custGeom>
            <a:avLst/>
            <a:gdLst/>
            <a:ahLst/>
            <a:cxnLst/>
            <a:rect l="l" t="t" r="r" b="b"/>
            <a:pathLst>
              <a:path w="5079" h="9525">
                <a:moveTo>
                  <a:pt x="0" y="9144"/>
                </a:moveTo>
                <a:lnTo>
                  <a:pt x="4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266" name="object 5266"/>
          <p:cNvSpPr/>
          <p:nvPr/>
        </p:nvSpPr>
        <p:spPr>
          <a:xfrm>
            <a:off x="9568641" y="1846464"/>
            <a:ext cx="2165" cy="3464"/>
          </a:xfrm>
          <a:custGeom>
            <a:avLst/>
            <a:gdLst/>
            <a:ahLst/>
            <a:cxnLst/>
            <a:rect l="l" t="t" r="r" b="b"/>
            <a:pathLst>
              <a:path w="3175" h="5080">
                <a:moveTo>
                  <a:pt x="0" y="4572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267" name="object 5267"/>
          <p:cNvSpPr/>
          <p:nvPr/>
        </p:nvSpPr>
        <p:spPr>
          <a:xfrm>
            <a:off x="9591500" y="1846465"/>
            <a:ext cx="4330" cy="6494"/>
          </a:xfrm>
          <a:custGeom>
            <a:avLst/>
            <a:gdLst/>
            <a:ahLst/>
            <a:cxnLst/>
            <a:rect l="l" t="t" r="r" b="b"/>
            <a:pathLst>
              <a:path w="6350" h="9525">
                <a:moveTo>
                  <a:pt x="0" y="0"/>
                </a:moveTo>
                <a:lnTo>
                  <a:pt x="6096" y="914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268" name="object 5268"/>
          <p:cNvSpPr/>
          <p:nvPr/>
        </p:nvSpPr>
        <p:spPr>
          <a:xfrm>
            <a:off x="9595658" y="1852699"/>
            <a:ext cx="2165" cy="5195"/>
          </a:xfrm>
          <a:custGeom>
            <a:avLst/>
            <a:gdLst/>
            <a:ahLst/>
            <a:cxnLst/>
            <a:rect l="l" t="t" r="r" b="b"/>
            <a:pathLst>
              <a:path w="3175" h="7619">
                <a:moveTo>
                  <a:pt x="0" y="0"/>
                </a:moveTo>
                <a:lnTo>
                  <a:pt x="3048" y="76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269" name="object 5269"/>
          <p:cNvSpPr/>
          <p:nvPr/>
        </p:nvSpPr>
        <p:spPr>
          <a:xfrm>
            <a:off x="9597737" y="1857894"/>
            <a:ext cx="1299" cy="4330"/>
          </a:xfrm>
          <a:custGeom>
            <a:avLst/>
            <a:gdLst/>
            <a:ahLst/>
            <a:cxnLst/>
            <a:rect l="l" t="t" r="r" b="b"/>
            <a:pathLst>
              <a:path w="1904" h="6350">
                <a:moveTo>
                  <a:pt x="0" y="0"/>
                </a:moveTo>
                <a:lnTo>
                  <a:pt x="1524" y="609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270" name="object 5270"/>
          <p:cNvSpPr/>
          <p:nvPr/>
        </p:nvSpPr>
        <p:spPr>
          <a:xfrm>
            <a:off x="9580071" y="1842308"/>
            <a:ext cx="3464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457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271" name="object 5271"/>
          <p:cNvSpPr/>
          <p:nvPr/>
        </p:nvSpPr>
        <p:spPr>
          <a:xfrm>
            <a:off x="9576953" y="1842308"/>
            <a:ext cx="3464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457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272" name="object 5272"/>
          <p:cNvSpPr/>
          <p:nvPr/>
        </p:nvSpPr>
        <p:spPr>
          <a:xfrm>
            <a:off x="9575914" y="1842308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1524" y="0"/>
                </a:moveTo>
                <a:lnTo>
                  <a:pt x="0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273" name="object 5273"/>
          <p:cNvSpPr/>
          <p:nvPr/>
        </p:nvSpPr>
        <p:spPr>
          <a:xfrm>
            <a:off x="9564484" y="1878677"/>
            <a:ext cx="1299" cy="2165"/>
          </a:xfrm>
          <a:custGeom>
            <a:avLst/>
            <a:gdLst/>
            <a:ahLst/>
            <a:cxnLst/>
            <a:rect l="l" t="t" r="r" b="b"/>
            <a:pathLst>
              <a:path w="1904" h="3175">
                <a:moveTo>
                  <a:pt x="0" y="0"/>
                </a:moveTo>
                <a:lnTo>
                  <a:pt x="1524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274" name="object 5274"/>
          <p:cNvSpPr/>
          <p:nvPr/>
        </p:nvSpPr>
        <p:spPr>
          <a:xfrm>
            <a:off x="9565523" y="1880754"/>
            <a:ext cx="2165" cy="433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0"/>
                </a:moveTo>
                <a:lnTo>
                  <a:pt x="3048" y="609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275" name="object 5275"/>
          <p:cNvSpPr/>
          <p:nvPr/>
        </p:nvSpPr>
        <p:spPr>
          <a:xfrm>
            <a:off x="9567602" y="1884910"/>
            <a:ext cx="3464" cy="19050"/>
          </a:xfrm>
          <a:custGeom>
            <a:avLst/>
            <a:gdLst/>
            <a:ahLst/>
            <a:cxnLst/>
            <a:rect l="l" t="t" r="r" b="b"/>
            <a:pathLst>
              <a:path w="5079" h="27939">
                <a:moveTo>
                  <a:pt x="0" y="0"/>
                </a:moveTo>
                <a:lnTo>
                  <a:pt x="4572" y="2743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276" name="object 5276"/>
          <p:cNvSpPr/>
          <p:nvPr/>
        </p:nvSpPr>
        <p:spPr>
          <a:xfrm>
            <a:off x="9572798" y="1907771"/>
            <a:ext cx="1299" cy="2165"/>
          </a:xfrm>
          <a:custGeom>
            <a:avLst/>
            <a:gdLst/>
            <a:ahLst/>
            <a:cxnLst/>
            <a:rect l="l" t="t" r="r" b="b"/>
            <a:pathLst>
              <a:path w="1904" h="3175">
                <a:moveTo>
                  <a:pt x="0" y="0"/>
                </a:moveTo>
                <a:lnTo>
                  <a:pt x="1524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277" name="object 5277"/>
          <p:cNvSpPr/>
          <p:nvPr/>
        </p:nvSpPr>
        <p:spPr>
          <a:xfrm>
            <a:off x="9573838" y="1909849"/>
            <a:ext cx="2165" cy="1299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0" y="0"/>
                </a:moveTo>
                <a:lnTo>
                  <a:pt x="3048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278" name="object 5278"/>
          <p:cNvSpPr/>
          <p:nvPr/>
        </p:nvSpPr>
        <p:spPr>
          <a:xfrm>
            <a:off x="9575914" y="1910888"/>
            <a:ext cx="2165" cy="1299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0" y="0"/>
                </a:moveTo>
                <a:lnTo>
                  <a:pt x="3048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279" name="object 5279"/>
          <p:cNvSpPr/>
          <p:nvPr/>
        </p:nvSpPr>
        <p:spPr>
          <a:xfrm>
            <a:off x="9577993" y="1911928"/>
            <a:ext cx="2165" cy="1299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0" y="0"/>
                </a:moveTo>
                <a:lnTo>
                  <a:pt x="3048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280" name="object 5280"/>
          <p:cNvSpPr/>
          <p:nvPr/>
        </p:nvSpPr>
        <p:spPr>
          <a:xfrm>
            <a:off x="9580071" y="1912966"/>
            <a:ext cx="3464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4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281" name="object 5281"/>
          <p:cNvSpPr/>
          <p:nvPr/>
        </p:nvSpPr>
        <p:spPr>
          <a:xfrm>
            <a:off x="9583189" y="1911928"/>
            <a:ext cx="2165" cy="1299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0" y="1524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282" name="object 5282"/>
          <p:cNvSpPr/>
          <p:nvPr/>
        </p:nvSpPr>
        <p:spPr>
          <a:xfrm>
            <a:off x="9585268" y="1910888"/>
            <a:ext cx="2165" cy="1299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0" y="1524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283" name="object 5283"/>
          <p:cNvSpPr/>
          <p:nvPr/>
        </p:nvSpPr>
        <p:spPr>
          <a:xfrm>
            <a:off x="9587346" y="1909849"/>
            <a:ext cx="2165" cy="1299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0" y="1524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284" name="object 5284"/>
          <p:cNvSpPr/>
          <p:nvPr/>
        </p:nvSpPr>
        <p:spPr>
          <a:xfrm>
            <a:off x="9589423" y="1907771"/>
            <a:ext cx="1299" cy="2165"/>
          </a:xfrm>
          <a:custGeom>
            <a:avLst/>
            <a:gdLst/>
            <a:ahLst/>
            <a:cxnLst/>
            <a:rect l="l" t="t" r="r" b="b"/>
            <a:pathLst>
              <a:path w="1904" h="3175">
                <a:moveTo>
                  <a:pt x="0" y="3048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285" name="object 5285"/>
          <p:cNvSpPr/>
          <p:nvPr/>
        </p:nvSpPr>
        <p:spPr>
          <a:xfrm>
            <a:off x="9590462" y="1904653"/>
            <a:ext cx="1299" cy="3464"/>
          </a:xfrm>
          <a:custGeom>
            <a:avLst/>
            <a:gdLst/>
            <a:ahLst/>
            <a:cxnLst/>
            <a:rect l="l" t="t" r="r" b="b"/>
            <a:pathLst>
              <a:path w="1904" h="5080">
                <a:moveTo>
                  <a:pt x="0" y="4572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286" name="object 5286"/>
          <p:cNvSpPr/>
          <p:nvPr/>
        </p:nvSpPr>
        <p:spPr>
          <a:xfrm>
            <a:off x="9591500" y="1884911"/>
            <a:ext cx="4330" cy="19915"/>
          </a:xfrm>
          <a:custGeom>
            <a:avLst/>
            <a:gdLst/>
            <a:ahLst/>
            <a:cxnLst/>
            <a:rect l="l" t="t" r="r" b="b"/>
            <a:pathLst>
              <a:path w="6350" h="29210">
                <a:moveTo>
                  <a:pt x="0" y="28955"/>
                </a:moveTo>
                <a:lnTo>
                  <a:pt x="609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287" name="object 5287"/>
          <p:cNvSpPr/>
          <p:nvPr/>
        </p:nvSpPr>
        <p:spPr>
          <a:xfrm>
            <a:off x="9595658" y="1880754"/>
            <a:ext cx="2165" cy="433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288" name="object 5288"/>
          <p:cNvSpPr/>
          <p:nvPr/>
        </p:nvSpPr>
        <p:spPr>
          <a:xfrm>
            <a:off x="9597736" y="1879716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289" name="object 5289"/>
          <p:cNvSpPr/>
          <p:nvPr/>
        </p:nvSpPr>
        <p:spPr>
          <a:xfrm>
            <a:off x="9752560" y="1854777"/>
            <a:ext cx="0" cy="216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1523" y="1524"/>
                </a:moveTo>
                <a:lnTo>
                  <a:pt x="1523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290" name="object 5290"/>
          <p:cNvSpPr/>
          <p:nvPr/>
        </p:nvSpPr>
        <p:spPr>
          <a:xfrm>
            <a:off x="9751521" y="1853738"/>
            <a:ext cx="1299" cy="1299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1523" y="152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291" name="object 5291"/>
          <p:cNvSpPr/>
          <p:nvPr/>
        </p:nvSpPr>
        <p:spPr>
          <a:xfrm>
            <a:off x="9749443" y="1851660"/>
            <a:ext cx="2165" cy="216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3048" y="304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292" name="object 5292"/>
          <p:cNvSpPr/>
          <p:nvPr/>
        </p:nvSpPr>
        <p:spPr>
          <a:xfrm>
            <a:off x="9748404" y="1850621"/>
            <a:ext cx="1299" cy="1299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1523" y="152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293" name="object 5293"/>
          <p:cNvSpPr/>
          <p:nvPr/>
        </p:nvSpPr>
        <p:spPr>
          <a:xfrm>
            <a:off x="9748404" y="185062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294" name="object 5294"/>
          <p:cNvSpPr/>
          <p:nvPr/>
        </p:nvSpPr>
        <p:spPr>
          <a:xfrm>
            <a:off x="9747365" y="1849582"/>
            <a:ext cx="0" cy="216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0" y="0"/>
                </a:moveTo>
                <a:lnTo>
                  <a:pt x="0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295" name="object 5295"/>
          <p:cNvSpPr/>
          <p:nvPr/>
        </p:nvSpPr>
        <p:spPr>
          <a:xfrm>
            <a:off x="9747365" y="185062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296" name="object 5296"/>
          <p:cNvSpPr/>
          <p:nvPr/>
        </p:nvSpPr>
        <p:spPr>
          <a:xfrm>
            <a:off x="9747365" y="184958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297" name="object 5297"/>
          <p:cNvSpPr/>
          <p:nvPr/>
        </p:nvSpPr>
        <p:spPr>
          <a:xfrm>
            <a:off x="9745287" y="1847504"/>
            <a:ext cx="2165" cy="1299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3048" y="152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298" name="object 5298"/>
          <p:cNvSpPr/>
          <p:nvPr/>
        </p:nvSpPr>
        <p:spPr>
          <a:xfrm>
            <a:off x="9743209" y="1846465"/>
            <a:ext cx="2165" cy="1299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3048" y="152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299" name="object 5299"/>
          <p:cNvSpPr/>
          <p:nvPr/>
        </p:nvSpPr>
        <p:spPr>
          <a:xfrm>
            <a:off x="9741130" y="1846465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30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300" name="object 5300"/>
          <p:cNvSpPr/>
          <p:nvPr/>
        </p:nvSpPr>
        <p:spPr>
          <a:xfrm>
            <a:off x="9740091" y="1846465"/>
            <a:ext cx="1299" cy="1299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1523" y="0"/>
                </a:moveTo>
                <a:lnTo>
                  <a:pt x="0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301" name="object 5301"/>
          <p:cNvSpPr/>
          <p:nvPr/>
        </p:nvSpPr>
        <p:spPr>
          <a:xfrm>
            <a:off x="9738013" y="1847504"/>
            <a:ext cx="2165" cy="1299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3048" y="0"/>
                </a:moveTo>
                <a:lnTo>
                  <a:pt x="0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302" name="object 5302"/>
          <p:cNvSpPr/>
          <p:nvPr/>
        </p:nvSpPr>
        <p:spPr>
          <a:xfrm>
            <a:off x="9738013" y="185062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303" name="object 5303"/>
          <p:cNvSpPr/>
          <p:nvPr/>
        </p:nvSpPr>
        <p:spPr>
          <a:xfrm>
            <a:off x="9738013" y="185062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304" name="object 5304"/>
          <p:cNvSpPr/>
          <p:nvPr/>
        </p:nvSpPr>
        <p:spPr>
          <a:xfrm>
            <a:off x="9738013" y="185062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305" name="object 5305"/>
          <p:cNvSpPr/>
          <p:nvPr/>
        </p:nvSpPr>
        <p:spPr>
          <a:xfrm>
            <a:off x="9738013" y="1840230"/>
            <a:ext cx="0" cy="11690"/>
          </a:xfrm>
          <a:custGeom>
            <a:avLst/>
            <a:gdLst/>
            <a:ahLst/>
            <a:cxnLst/>
            <a:rect l="l" t="t" r="r" b="b"/>
            <a:pathLst>
              <a:path h="17144">
                <a:moveTo>
                  <a:pt x="0" y="0"/>
                </a:moveTo>
                <a:lnTo>
                  <a:pt x="0" y="1676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306" name="object 5306"/>
          <p:cNvSpPr/>
          <p:nvPr/>
        </p:nvSpPr>
        <p:spPr>
          <a:xfrm>
            <a:off x="9736973" y="1850621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3" y="761"/>
                </a:moveTo>
                <a:lnTo>
                  <a:pt x="1523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307" name="object 5307"/>
          <p:cNvSpPr/>
          <p:nvPr/>
        </p:nvSpPr>
        <p:spPr>
          <a:xfrm>
            <a:off x="9735934" y="1851660"/>
            <a:ext cx="1299" cy="1299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1523" y="0"/>
                </a:moveTo>
                <a:lnTo>
                  <a:pt x="0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308" name="object 5308"/>
          <p:cNvSpPr/>
          <p:nvPr/>
        </p:nvSpPr>
        <p:spPr>
          <a:xfrm>
            <a:off x="9733856" y="1852699"/>
            <a:ext cx="2165" cy="1299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3048" y="0"/>
                </a:moveTo>
                <a:lnTo>
                  <a:pt x="0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309" name="object 5309"/>
          <p:cNvSpPr/>
          <p:nvPr/>
        </p:nvSpPr>
        <p:spPr>
          <a:xfrm>
            <a:off x="9732817" y="1853738"/>
            <a:ext cx="1299" cy="2165"/>
          </a:xfrm>
          <a:custGeom>
            <a:avLst/>
            <a:gdLst/>
            <a:ahLst/>
            <a:cxnLst/>
            <a:rect l="l" t="t" r="r" b="b"/>
            <a:pathLst>
              <a:path w="1905" h="3175">
                <a:moveTo>
                  <a:pt x="1523" y="0"/>
                </a:moveTo>
                <a:lnTo>
                  <a:pt x="0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310" name="object 5310"/>
          <p:cNvSpPr/>
          <p:nvPr/>
        </p:nvSpPr>
        <p:spPr>
          <a:xfrm>
            <a:off x="9732817" y="1855817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3" y="762"/>
                </a:moveTo>
                <a:lnTo>
                  <a:pt x="1523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311" name="object 5311"/>
          <p:cNvSpPr/>
          <p:nvPr/>
        </p:nvSpPr>
        <p:spPr>
          <a:xfrm>
            <a:off x="9732817" y="1874520"/>
            <a:ext cx="2165" cy="216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0" y="0"/>
                </a:moveTo>
                <a:lnTo>
                  <a:pt x="3048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312" name="object 5312"/>
          <p:cNvSpPr/>
          <p:nvPr/>
        </p:nvSpPr>
        <p:spPr>
          <a:xfrm>
            <a:off x="9734895" y="1876598"/>
            <a:ext cx="3464" cy="2165"/>
          </a:xfrm>
          <a:custGeom>
            <a:avLst/>
            <a:gdLst/>
            <a:ahLst/>
            <a:cxnLst/>
            <a:rect l="l" t="t" r="r" b="b"/>
            <a:pathLst>
              <a:path w="5080" h="3175">
                <a:moveTo>
                  <a:pt x="0" y="0"/>
                </a:moveTo>
                <a:lnTo>
                  <a:pt x="4572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313" name="object 5313"/>
          <p:cNvSpPr/>
          <p:nvPr/>
        </p:nvSpPr>
        <p:spPr>
          <a:xfrm>
            <a:off x="9738013" y="1878677"/>
            <a:ext cx="2165" cy="1299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0" y="0"/>
                </a:moveTo>
                <a:lnTo>
                  <a:pt x="3048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314" name="object 5314"/>
          <p:cNvSpPr/>
          <p:nvPr/>
        </p:nvSpPr>
        <p:spPr>
          <a:xfrm>
            <a:off x="9740091" y="1879715"/>
            <a:ext cx="3464" cy="0"/>
          </a:xfrm>
          <a:custGeom>
            <a:avLst/>
            <a:gdLst/>
            <a:ahLst/>
            <a:cxnLst/>
            <a:rect l="l" t="t" r="r" b="b"/>
            <a:pathLst>
              <a:path w="5080">
                <a:moveTo>
                  <a:pt x="0" y="0"/>
                </a:moveTo>
                <a:lnTo>
                  <a:pt x="4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315" name="object 5315"/>
          <p:cNvSpPr/>
          <p:nvPr/>
        </p:nvSpPr>
        <p:spPr>
          <a:xfrm>
            <a:off x="9743208" y="1879715"/>
            <a:ext cx="3464" cy="0"/>
          </a:xfrm>
          <a:custGeom>
            <a:avLst/>
            <a:gdLst/>
            <a:ahLst/>
            <a:cxnLst/>
            <a:rect l="l" t="t" r="r" b="b"/>
            <a:pathLst>
              <a:path w="5080">
                <a:moveTo>
                  <a:pt x="0" y="0"/>
                </a:moveTo>
                <a:lnTo>
                  <a:pt x="4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316" name="object 5316"/>
          <p:cNvSpPr/>
          <p:nvPr/>
        </p:nvSpPr>
        <p:spPr>
          <a:xfrm>
            <a:off x="9746326" y="1877637"/>
            <a:ext cx="3464" cy="2165"/>
          </a:xfrm>
          <a:custGeom>
            <a:avLst/>
            <a:gdLst/>
            <a:ahLst/>
            <a:cxnLst/>
            <a:rect l="l" t="t" r="r" b="b"/>
            <a:pathLst>
              <a:path w="5080" h="3175">
                <a:moveTo>
                  <a:pt x="0" y="3048"/>
                </a:moveTo>
                <a:lnTo>
                  <a:pt x="4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317" name="object 5317"/>
          <p:cNvSpPr/>
          <p:nvPr/>
        </p:nvSpPr>
        <p:spPr>
          <a:xfrm>
            <a:off x="9749443" y="1876598"/>
            <a:ext cx="2165" cy="1299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0" y="1524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318" name="object 5318"/>
          <p:cNvSpPr/>
          <p:nvPr/>
        </p:nvSpPr>
        <p:spPr>
          <a:xfrm>
            <a:off x="9751521" y="1875559"/>
            <a:ext cx="1299" cy="1299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0" y="1524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319" name="object 5319"/>
          <p:cNvSpPr/>
          <p:nvPr/>
        </p:nvSpPr>
        <p:spPr>
          <a:xfrm>
            <a:off x="9746326" y="1906731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320" name="object 5320"/>
          <p:cNvSpPr/>
          <p:nvPr/>
        </p:nvSpPr>
        <p:spPr>
          <a:xfrm>
            <a:off x="9746326" y="1903614"/>
            <a:ext cx="2165" cy="1299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3048" y="152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321" name="object 5321"/>
          <p:cNvSpPr/>
          <p:nvPr/>
        </p:nvSpPr>
        <p:spPr>
          <a:xfrm>
            <a:off x="9739052" y="190569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322" name="object 5322"/>
          <p:cNvSpPr/>
          <p:nvPr/>
        </p:nvSpPr>
        <p:spPr>
          <a:xfrm>
            <a:off x="9739052" y="190569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323" name="object 5323"/>
          <p:cNvSpPr/>
          <p:nvPr/>
        </p:nvSpPr>
        <p:spPr>
          <a:xfrm>
            <a:off x="9739052" y="190673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324" name="object 5324"/>
          <p:cNvSpPr/>
          <p:nvPr/>
        </p:nvSpPr>
        <p:spPr>
          <a:xfrm>
            <a:off x="9739052" y="190673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325" name="object 5325"/>
          <p:cNvSpPr/>
          <p:nvPr/>
        </p:nvSpPr>
        <p:spPr>
          <a:xfrm>
            <a:off x="9739052" y="1906731"/>
            <a:ext cx="1299" cy="1299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0" y="0"/>
                </a:moveTo>
                <a:lnTo>
                  <a:pt x="1524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326" name="object 5326"/>
          <p:cNvSpPr/>
          <p:nvPr/>
        </p:nvSpPr>
        <p:spPr>
          <a:xfrm>
            <a:off x="9740091" y="190777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327" name="object 5327"/>
          <p:cNvSpPr/>
          <p:nvPr/>
        </p:nvSpPr>
        <p:spPr>
          <a:xfrm>
            <a:off x="9740091" y="190777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328" name="object 5328"/>
          <p:cNvSpPr/>
          <p:nvPr/>
        </p:nvSpPr>
        <p:spPr>
          <a:xfrm>
            <a:off x="9745287" y="190777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329" name="object 5329"/>
          <p:cNvSpPr/>
          <p:nvPr/>
        </p:nvSpPr>
        <p:spPr>
          <a:xfrm>
            <a:off x="9745287" y="190777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330" name="object 5330"/>
          <p:cNvSpPr/>
          <p:nvPr/>
        </p:nvSpPr>
        <p:spPr>
          <a:xfrm>
            <a:off x="9745287" y="1900497"/>
            <a:ext cx="0" cy="7360"/>
          </a:xfrm>
          <a:custGeom>
            <a:avLst/>
            <a:gdLst/>
            <a:ahLst/>
            <a:cxnLst/>
            <a:rect l="l" t="t" r="r" b="b"/>
            <a:pathLst>
              <a:path h="10794">
                <a:moveTo>
                  <a:pt x="0" y="0"/>
                </a:moveTo>
                <a:lnTo>
                  <a:pt x="0" y="106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331" name="object 5331"/>
          <p:cNvSpPr/>
          <p:nvPr/>
        </p:nvSpPr>
        <p:spPr>
          <a:xfrm>
            <a:off x="9746326" y="190673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332" name="object 5332"/>
          <p:cNvSpPr/>
          <p:nvPr/>
        </p:nvSpPr>
        <p:spPr>
          <a:xfrm>
            <a:off x="9746326" y="1905693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3" y="762"/>
                </a:moveTo>
                <a:lnTo>
                  <a:pt x="1523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333" name="object 5333"/>
          <p:cNvSpPr/>
          <p:nvPr/>
        </p:nvSpPr>
        <p:spPr>
          <a:xfrm>
            <a:off x="9746326" y="190569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334" name="object 5334"/>
          <p:cNvSpPr/>
          <p:nvPr/>
        </p:nvSpPr>
        <p:spPr>
          <a:xfrm>
            <a:off x="9746326" y="190569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335" name="object 5335"/>
          <p:cNvSpPr/>
          <p:nvPr/>
        </p:nvSpPr>
        <p:spPr>
          <a:xfrm>
            <a:off x="9746326" y="190569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336" name="object 5336"/>
          <p:cNvSpPr/>
          <p:nvPr/>
        </p:nvSpPr>
        <p:spPr>
          <a:xfrm>
            <a:off x="9746326" y="1904654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3" y="761"/>
                </a:moveTo>
                <a:lnTo>
                  <a:pt x="1523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337" name="object 5337"/>
          <p:cNvSpPr/>
          <p:nvPr/>
        </p:nvSpPr>
        <p:spPr>
          <a:xfrm>
            <a:off x="9746326" y="190465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338" name="object 5338"/>
          <p:cNvSpPr/>
          <p:nvPr/>
        </p:nvSpPr>
        <p:spPr>
          <a:xfrm>
            <a:off x="9746326" y="190465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339" name="object 5339"/>
          <p:cNvSpPr/>
          <p:nvPr/>
        </p:nvSpPr>
        <p:spPr>
          <a:xfrm>
            <a:off x="9746326" y="1903614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3" y="762"/>
                </a:moveTo>
                <a:lnTo>
                  <a:pt x="1523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340" name="object 5340"/>
          <p:cNvSpPr/>
          <p:nvPr/>
        </p:nvSpPr>
        <p:spPr>
          <a:xfrm>
            <a:off x="9745287" y="190361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341" name="object 5341"/>
          <p:cNvSpPr/>
          <p:nvPr/>
        </p:nvSpPr>
        <p:spPr>
          <a:xfrm>
            <a:off x="9740091" y="1901537"/>
            <a:ext cx="0" cy="216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0" y="0"/>
                </a:moveTo>
                <a:lnTo>
                  <a:pt x="0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342" name="object 5342"/>
          <p:cNvSpPr/>
          <p:nvPr/>
        </p:nvSpPr>
        <p:spPr>
          <a:xfrm>
            <a:off x="9739052" y="190361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343" name="object 5343"/>
          <p:cNvSpPr/>
          <p:nvPr/>
        </p:nvSpPr>
        <p:spPr>
          <a:xfrm>
            <a:off x="9739052" y="190465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344" name="object 5344"/>
          <p:cNvSpPr/>
          <p:nvPr/>
        </p:nvSpPr>
        <p:spPr>
          <a:xfrm>
            <a:off x="9739052" y="190465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345" name="object 5345"/>
          <p:cNvSpPr/>
          <p:nvPr/>
        </p:nvSpPr>
        <p:spPr>
          <a:xfrm>
            <a:off x="9739052" y="190569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346" name="object 5346"/>
          <p:cNvSpPr/>
          <p:nvPr/>
        </p:nvSpPr>
        <p:spPr>
          <a:xfrm>
            <a:off x="9734895" y="1907771"/>
            <a:ext cx="5195" cy="0"/>
          </a:xfrm>
          <a:custGeom>
            <a:avLst/>
            <a:gdLst/>
            <a:ahLst/>
            <a:cxnLst/>
            <a:rect l="l" t="t" r="r" b="b"/>
            <a:pathLst>
              <a:path w="7619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347" name="object 5347"/>
          <p:cNvSpPr/>
          <p:nvPr/>
        </p:nvSpPr>
        <p:spPr>
          <a:xfrm>
            <a:off x="9734896" y="1903614"/>
            <a:ext cx="5195" cy="0"/>
          </a:xfrm>
          <a:custGeom>
            <a:avLst/>
            <a:gdLst/>
            <a:ahLst/>
            <a:cxnLst/>
            <a:rect l="l" t="t" r="r" b="b"/>
            <a:pathLst>
              <a:path w="7619">
                <a:moveTo>
                  <a:pt x="761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348" name="object 5348"/>
          <p:cNvSpPr/>
          <p:nvPr/>
        </p:nvSpPr>
        <p:spPr>
          <a:xfrm>
            <a:off x="9733856" y="1900497"/>
            <a:ext cx="0" cy="216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1523" y="1524"/>
                </a:moveTo>
                <a:lnTo>
                  <a:pt x="1523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349" name="object 5349"/>
          <p:cNvSpPr/>
          <p:nvPr/>
        </p:nvSpPr>
        <p:spPr>
          <a:xfrm>
            <a:off x="9734895" y="1902576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3" y="761"/>
                </a:moveTo>
                <a:lnTo>
                  <a:pt x="1523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350" name="object 5350"/>
          <p:cNvSpPr/>
          <p:nvPr/>
        </p:nvSpPr>
        <p:spPr>
          <a:xfrm>
            <a:off x="9729700" y="1902576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3" y="761"/>
                </a:moveTo>
                <a:lnTo>
                  <a:pt x="1523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351" name="object 5351"/>
          <p:cNvSpPr/>
          <p:nvPr/>
        </p:nvSpPr>
        <p:spPr>
          <a:xfrm>
            <a:off x="9734895" y="190777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352" name="object 5352"/>
          <p:cNvSpPr/>
          <p:nvPr/>
        </p:nvSpPr>
        <p:spPr>
          <a:xfrm>
            <a:off x="9729700" y="190777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353" name="object 5353"/>
          <p:cNvSpPr/>
          <p:nvPr/>
        </p:nvSpPr>
        <p:spPr>
          <a:xfrm>
            <a:off x="9730739" y="191296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354" name="object 5354"/>
          <p:cNvSpPr/>
          <p:nvPr/>
        </p:nvSpPr>
        <p:spPr>
          <a:xfrm>
            <a:off x="9730739" y="191296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355" name="object 5355"/>
          <p:cNvSpPr/>
          <p:nvPr/>
        </p:nvSpPr>
        <p:spPr>
          <a:xfrm>
            <a:off x="9730739" y="1912966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356" name="object 5356"/>
          <p:cNvSpPr/>
          <p:nvPr/>
        </p:nvSpPr>
        <p:spPr>
          <a:xfrm>
            <a:off x="9732817" y="1911928"/>
            <a:ext cx="0" cy="5195"/>
          </a:xfrm>
          <a:custGeom>
            <a:avLst/>
            <a:gdLst/>
            <a:ahLst/>
            <a:cxnLst/>
            <a:rect l="l" t="t" r="r" b="b"/>
            <a:pathLst>
              <a:path h="7619">
                <a:moveTo>
                  <a:pt x="0" y="0"/>
                </a:moveTo>
                <a:lnTo>
                  <a:pt x="0" y="76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357" name="object 5357"/>
          <p:cNvSpPr/>
          <p:nvPr/>
        </p:nvSpPr>
        <p:spPr>
          <a:xfrm>
            <a:off x="9730739" y="191296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358" name="object 5358"/>
          <p:cNvSpPr/>
          <p:nvPr/>
        </p:nvSpPr>
        <p:spPr>
          <a:xfrm>
            <a:off x="9735934" y="1914005"/>
            <a:ext cx="0" cy="216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1523" y="1524"/>
                </a:moveTo>
                <a:lnTo>
                  <a:pt x="1523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359" name="object 5359"/>
          <p:cNvSpPr/>
          <p:nvPr/>
        </p:nvSpPr>
        <p:spPr>
          <a:xfrm>
            <a:off x="9745287" y="190569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360" name="object 5360"/>
          <p:cNvSpPr/>
          <p:nvPr/>
        </p:nvSpPr>
        <p:spPr>
          <a:xfrm>
            <a:off x="9745287" y="190569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361" name="object 5361"/>
          <p:cNvSpPr/>
          <p:nvPr/>
        </p:nvSpPr>
        <p:spPr>
          <a:xfrm>
            <a:off x="9745287" y="190569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362" name="object 5362"/>
          <p:cNvSpPr/>
          <p:nvPr/>
        </p:nvSpPr>
        <p:spPr>
          <a:xfrm>
            <a:off x="9745287" y="190465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363" name="object 5363"/>
          <p:cNvSpPr/>
          <p:nvPr/>
        </p:nvSpPr>
        <p:spPr>
          <a:xfrm>
            <a:off x="9745287" y="190465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364" name="object 5364"/>
          <p:cNvSpPr/>
          <p:nvPr/>
        </p:nvSpPr>
        <p:spPr>
          <a:xfrm>
            <a:off x="9746326" y="190569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365" name="object 5365"/>
          <p:cNvSpPr/>
          <p:nvPr/>
        </p:nvSpPr>
        <p:spPr>
          <a:xfrm>
            <a:off x="9746326" y="190569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366" name="object 5366"/>
          <p:cNvSpPr/>
          <p:nvPr/>
        </p:nvSpPr>
        <p:spPr>
          <a:xfrm>
            <a:off x="9746326" y="190569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367" name="object 5367"/>
          <p:cNvSpPr/>
          <p:nvPr/>
        </p:nvSpPr>
        <p:spPr>
          <a:xfrm>
            <a:off x="9746326" y="190569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368" name="object 5368"/>
          <p:cNvSpPr/>
          <p:nvPr/>
        </p:nvSpPr>
        <p:spPr>
          <a:xfrm>
            <a:off x="9745287" y="190569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369" name="object 5369"/>
          <p:cNvSpPr/>
          <p:nvPr/>
        </p:nvSpPr>
        <p:spPr>
          <a:xfrm>
            <a:off x="9745287" y="190569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370" name="object 5370"/>
          <p:cNvSpPr/>
          <p:nvPr/>
        </p:nvSpPr>
        <p:spPr>
          <a:xfrm>
            <a:off x="9745287" y="190569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371" name="object 5371"/>
          <p:cNvSpPr/>
          <p:nvPr/>
        </p:nvSpPr>
        <p:spPr>
          <a:xfrm>
            <a:off x="9745287" y="190465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372" name="object 5372"/>
          <p:cNvSpPr/>
          <p:nvPr/>
        </p:nvSpPr>
        <p:spPr>
          <a:xfrm>
            <a:off x="9745287" y="190465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373" name="object 5373"/>
          <p:cNvSpPr/>
          <p:nvPr/>
        </p:nvSpPr>
        <p:spPr>
          <a:xfrm>
            <a:off x="9746326" y="190465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374" name="object 5374"/>
          <p:cNvSpPr/>
          <p:nvPr/>
        </p:nvSpPr>
        <p:spPr>
          <a:xfrm>
            <a:off x="9746326" y="190465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375" name="object 5375"/>
          <p:cNvSpPr/>
          <p:nvPr/>
        </p:nvSpPr>
        <p:spPr>
          <a:xfrm>
            <a:off x="9746326" y="190465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376" name="object 5376"/>
          <p:cNvSpPr/>
          <p:nvPr/>
        </p:nvSpPr>
        <p:spPr>
          <a:xfrm>
            <a:off x="9746326" y="1904654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3" y="761"/>
                </a:moveTo>
                <a:lnTo>
                  <a:pt x="1523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377" name="object 5377"/>
          <p:cNvSpPr/>
          <p:nvPr/>
        </p:nvSpPr>
        <p:spPr>
          <a:xfrm>
            <a:off x="9746326" y="190569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378" name="object 5378"/>
          <p:cNvSpPr/>
          <p:nvPr/>
        </p:nvSpPr>
        <p:spPr>
          <a:xfrm>
            <a:off x="9746326" y="190569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379" name="object 5379"/>
          <p:cNvSpPr/>
          <p:nvPr/>
        </p:nvSpPr>
        <p:spPr>
          <a:xfrm>
            <a:off x="9746326" y="1904654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3" y="761"/>
                </a:moveTo>
                <a:lnTo>
                  <a:pt x="1523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380" name="object 5380"/>
          <p:cNvSpPr/>
          <p:nvPr/>
        </p:nvSpPr>
        <p:spPr>
          <a:xfrm>
            <a:off x="9746326" y="1904654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3" y="761"/>
                </a:moveTo>
                <a:lnTo>
                  <a:pt x="1523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381" name="object 5381"/>
          <p:cNvSpPr/>
          <p:nvPr/>
        </p:nvSpPr>
        <p:spPr>
          <a:xfrm>
            <a:off x="9746326" y="190569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382" name="object 5382"/>
          <p:cNvSpPr/>
          <p:nvPr/>
        </p:nvSpPr>
        <p:spPr>
          <a:xfrm>
            <a:off x="9746326" y="1905693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3" y="762"/>
                </a:moveTo>
                <a:lnTo>
                  <a:pt x="1523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383" name="object 5383"/>
          <p:cNvSpPr/>
          <p:nvPr/>
        </p:nvSpPr>
        <p:spPr>
          <a:xfrm>
            <a:off x="9746326" y="1905693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3" y="762"/>
                </a:moveTo>
                <a:lnTo>
                  <a:pt x="1523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384" name="object 5384"/>
          <p:cNvSpPr/>
          <p:nvPr/>
        </p:nvSpPr>
        <p:spPr>
          <a:xfrm>
            <a:off x="9746326" y="190569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385" name="object 5385"/>
          <p:cNvSpPr/>
          <p:nvPr/>
        </p:nvSpPr>
        <p:spPr>
          <a:xfrm>
            <a:off x="9746326" y="1904654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3" y="761"/>
                </a:moveTo>
                <a:lnTo>
                  <a:pt x="1523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386" name="object 5386"/>
          <p:cNvSpPr/>
          <p:nvPr/>
        </p:nvSpPr>
        <p:spPr>
          <a:xfrm>
            <a:off x="9746326" y="1903614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3" y="762"/>
                </a:moveTo>
                <a:lnTo>
                  <a:pt x="1523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387" name="object 5387"/>
          <p:cNvSpPr/>
          <p:nvPr/>
        </p:nvSpPr>
        <p:spPr>
          <a:xfrm>
            <a:off x="9746326" y="1903614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3" y="762"/>
                </a:moveTo>
                <a:lnTo>
                  <a:pt x="1523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388" name="object 5388"/>
          <p:cNvSpPr/>
          <p:nvPr/>
        </p:nvSpPr>
        <p:spPr>
          <a:xfrm>
            <a:off x="9746326" y="1904654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3" y="761"/>
                </a:moveTo>
                <a:lnTo>
                  <a:pt x="1523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389" name="object 5389"/>
          <p:cNvSpPr/>
          <p:nvPr/>
        </p:nvSpPr>
        <p:spPr>
          <a:xfrm>
            <a:off x="9748404" y="190569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390" name="object 5390"/>
          <p:cNvSpPr/>
          <p:nvPr/>
        </p:nvSpPr>
        <p:spPr>
          <a:xfrm>
            <a:off x="9748404" y="1905693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3" y="762"/>
                </a:moveTo>
                <a:lnTo>
                  <a:pt x="1523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391" name="object 5391"/>
          <p:cNvSpPr/>
          <p:nvPr/>
        </p:nvSpPr>
        <p:spPr>
          <a:xfrm>
            <a:off x="9748404" y="1905693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3" y="762"/>
                </a:moveTo>
                <a:lnTo>
                  <a:pt x="1523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392" name="object 5392"/>
          <p:cNvSpPr/>
          <p:nvPr/>
        </p:nvSpPr>
        <p:spPr>
          <a:xfrm>
            <a:off x="9748404" y="190569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393" name="object 5393"/>
          <p:cNvSpPr/>
          <p:nvPr/>
        </p:nvSpPr>
        <p:spPr>
          <a:xfrm>
            <a:off x="9748404" y="1904654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3" y="761"/>
                </a:moveTo>
                <a:lnTo>
                  <a:pt x="1523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394" name="object 5394"/>
          <p:cNvSpPr/>
          <p:nvPr/>
        </p:nvSpPr>
        <p:spPr>
          <a:xfrm>
            <a:off x="9748404" y="190465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395" name="object 5395"/>
          <p:cNvSpPr/>
          <p:nvPr/>
        </p:nvSpPr>
        <p:spPr>
          <a:xfrm>
            <a:off x="9748404" y="190465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396" name="object 5396"/>
          <p:cNvSpPr/>
          <p:nvPr/>
        </p:nvSpPr>
        <p:spPr>
          <a:xfrm>
            <a:off x="9748404" y="1904654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3" y="761"/>
                </a:moveTo>
                <a:lnTo>
                  <a:pt x="1523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397" name="object 5397"/>
          <p:cNvSpPr/>
          <p:nvPr/>
        </p:nvSpPr>
        <p:spPr>
          <a:xfrm>
            <a:off x="9746326" y="1905693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3" y="762"/>
                </a:moveTo>
                <a:lnTo>
                  <a:pt x="1523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398" name="object 5398"/>
          <p:cNvSpPr/>
          <p:nvPr/>
        </p:nvSpPr>
        <p:spPr>
          <a:xfrm>
            <a:off x="9745287" y="1906731"/>
            <a:ext cx="1299" cy="1299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1523" y="0"/>
                </a:moveTo>
                <a:lnTo>
                  <a:pt x="0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399" name="object 5399"/>
          <p:cNvSpPr/>
          <p:nvPr/>
        </p:nvSpPr>
        <p:spPr>
          <a:xfrm>
            <a:off x="9739052" y="1906731"/>
            <a:ext cx="1299" cy="1299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1523" y="152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400" name="object 5400"/>
          <p:cNvSpPr/>
          <p:nvPr/>
        </p:nvSpPr>
        <p:spPr>
          <a:xfrm>
            <a:off x="9739052" y="1901537"/>
            <a:ext cx="2165" cy="216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0" y="3048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401" name="object 5401"/>
          <p:cNvSpPr/>
          <p:nvPr/>
        </p:nvSpPr>
        <p:spPr>
          <a:xfrm>
            <a:off x="9741650" y="1900496"/>
            <a:ext cx="0" cy="3464"/>
          </a:xfrm>
          <a:custGeom>
            <a:avLst/>
            <a:gdLst/>
            <a:ahLst/>
            <a:cxnLst/>
            <a:rect l="l" t="t" r="r" b="b"/>
            <a:pathLst>
              <a:path h="5080">
                <a:moveTo>
                  <a:pt x="0" y="0"/>
                </a:moveTo>
                <a:lnTo>
                  <a:pt x="0" y="4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402" name="object 5402"/>
          <p:cNvSpPr/>
          <p:nvPr/>
        </p:nvSpPr>
        <p:spPr>
          <a:xfrm>
            <a:off x="9744248" y="1901537"/>
            <a:ext cx="2165" cy="216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0" y="0"/>
                </a:moveTo>
                <a:lnTo>
                  <a:pt x="3048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403" name="object 5403"/>
          <p:cNvSpPr/>
          <p:nvPr/>
        </p:nvSpPr>
        <p:spPr>
          <a:xfrm>
            <a:off x="9746326" y="1903614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3" y="762"/>
                </a:moveTo>
                <a:lnTo>
                  <a:pt x="1523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404" name="object 5404"/>
          <p:cNvSpPr/>
          <p:nvPr/>
        </p:nvSpPr>
        <p:spPr>
          <a:xfrm>
            <a:off x="9745287" y="1905693"/>
            <a:ext cx="1299" cy="1299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1523" y="0"/>
                </a:moveTo>
                <a:lnTo>
                  <a:pt x="0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405" name="object 5405"/>
          <p:cNvSpPr/>
          <p:nvPr/>
        </p:nvSpPr>
        <p:spPr>
          <a:xfrm>
            <a:off x="9744248" y="1906731"/>
            <a:ext cx="1299" cy="1299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1523" y="0"/>
                </a:moveTo>
                <a:lnTo>
                  <a:pt x="0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406" name="object 5406"/>
          <p:cNvSpPr/>
          <p:nvPr/>
        </p:nvSpPr>
        <p:spPr>
          <a:xfrm>
            <a:off x="9740091" y="1906731"/>
            <a:ext cx="1299" cy="1299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1523" y="152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407" name="object 5407"/>
          <p:cNvSpPr/>
          <p:nvPr/>
        </p:nvSpPr>
        <p:spPr>
          <a:xfrm>
            <a:off x="9739052" y="1905693"/>
            <a:ext cx="1299" cy="1299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1523" y="152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408" name="object 5408"/>
          <p:cNvSpPr/>
          <p:nvPr/>
        </p:nvSpPr>
        <p:spPr>
          <a:xfrm>
            <a:off x="9739052" y="1903614"/>
            <a:ext cx="1299" cy="2165"/>
          </a:xfrm>
          <a:custGeom>
            <a:avLst/>
            <a:gdLst/>
            <a:ahLst/>
            <a:cxnLst/>
            <a:rect l="l" t="t" r="r" b="b"/>
            <a:pathLst>
              <a:path w="1905" h="3175">
                <a:moveTo>
                  <a:pt x="0" y="3048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409" name="object 5409"/>
          <p:cNvSpPr/>
          <p:nvPr/>
        </p:nvSpPr>
        <p:spPr>
          <a:xfrm>
            <a:off x="9740091" y="1902576"/>
            <a:ext cx="1299" cy="1299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0" y="1524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410" name="object 5410"/>
          <p:cNvSpPr/>
          <p:nvPr/>
        </p:nvSpPr>
        <p:spPr>
          <a:xfrm>
            <a:off x="9741131" y="1901537"/>
            <a:ext cx="1299" cy="1299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0" y="1524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411" name="object 5411"/>
          <p:cNvSpPr/>
          <p:nvPr/>
        </p:nvSpPr>
        <p:spPr>
          <a:xfrm>
            <a:off x="9742170" y="1901537"/>
            <a:ext cx="2165" cy="1299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0" y="0"/>
                </a:moveTo>
                <a:lnTo>
                  <a:pt x="3048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412" name="object 5412"/>
          <p:cNvSpPr/>
          <p:nvPr/>
        </p:nvSpPr>
        <p:spPr>
          <a:xfrm>
            <a:off x="9744248" y="1902576"/>
            <a:ext cx="1299" cy="1299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0" y="0"/>
                </a:moveTo>
                <a:lnTo>
                  <a:pt x="1524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413" name="object 5413"/>
          <p:cNvSpPr/>
          <p:nvPr/>
        </p:nvSpPr>
        <p:spPr>
          <a:xfrm>
            <a:off x="9745287" y="1903614"/>
            <a:ext cx="1299" cy="2165"/>
          </a:xfrm>
          <a:custGeom>
            <a:avLst/>
            <a:gdLst/>
            <a:ahLst/>
            <a:cxnLst/>
            <a:rect l="l" t="t" r="r" b="b"/>
            <a:pathLst>
              <a:path w="1905" h="3175">
                <a:moveTo>
                  <a:pt x="0" y="0"/>
                </a:moveTo>
                <a:lnTo>
                  <a:pt x="1524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414" name="object 5414"/>
          <p:cNvSpPr/>
          <p:nvPr/>
        </p:nvSpPr>
        <p:spPr>
          <a:xfrm>
            <a:off x="9740091" y="1906731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3" y="761"/>
                </a:moveTo>
                <a:lnTo>
                  <a:pt x="1523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415" name="object 5415"/>
          <p:cNvSpPr/>
          <p:nvPr/>
        </p:nvSpPr>
        <p:spPr>
          <a:xfrm>
            <a:off x="9740091" y="190777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416" name="object 5416"/>
          <p:cNvSpPr/>
          <p:nvPr/>
        </p:nvSpPr>
        <p:spPr>
          <a:xfrm>
            <a:off x="9740091" y="190777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417" name="object 5417"/>
          <p:cNvSpPr/>
          <p:nvPr/>
        </p:nvSpPr>
        <p:spPr>
          <a:xfrm>
            <a:off x="9740091" y="190777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418" name="object 5418"/>
          <p:cNvSpPr/>
          <p:nvPr/>
        </p:nvSpPr>
        <p:spPr>
          <a:xfrm>
            <a:off x="9740091" y="1906731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3" y="761"/>
                </a:moveTo>
                <a:lnTo>
                  <a:pt x="1523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419" name="object 5419"/>
          <p:cNvSpPr/>
          <p:nvPr/>
        </p:nvSpPr>
        <p:spPr>
          <a:xfrm>
            <a:off x="9740091" y="190673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420" name="object 5420"/>
          <p:cNvSpPr/>
          <p:nvPr/>
        </p:nvSpPr>
        <p:spPr>
          <a:xfrm>
            <a:off x="9739052" y="1905693"/>
            <a:ext cx="0" cy="216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0" y="0"/>
                </a:moveTo>
                <a:lnTo>
                  <a:pt x="0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421" name="object 5421"/>
          <p:cNvSpPr/>
          <p:nvPr/>
        </p:nvSpPr>
        <p:spPr>
          <a:xfrm>
            <a:off x="9739052" y="190569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422" name="object 5422"/>
          <p:cNvSpPr/>
          <p:nvPr/>
        </p:nvSpPr>
        <p:spPr>
          <a:xfrm>
            <a:off x="9739052" y="190569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423" name="object 5423"/>
          <p:cNvSpPr/>
          <p:nvPr/>
        </p:nvSpPr>
        <p:spPr>
          <a:xfrm>
            <a:off x="9742690" y="1900496"/>
            <a:ext cx="0" cy="3464"/>
          </a:xfrm>
          <a:custGeom>
            <a:avLst/>
            <a:gdLst/>
            <a:ahLst/>
            <a:cxnLst/>
            <a:rect l="l" t="t" r="r" b="b"/>
            <a:pathLst>
              <a:path h="5080">
                <a:moveTo>
                  <a:pt x="0" y="0"/>
                </a:moveTo>
                <a:lnTo>
                  <a:pt x="0" y="4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424" name="object 5424"/>
          <p:cNvSpPr/>
          <p:nvPr/>
        </p:nvSpPr>
        <p:spPr>
          <a:xfrm>
            <a:off x="9739052" y="190465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425" name="object 5425"/>
          <p:cNvSpPr/>
          <p:nvPr/>
        </p:nvSpPr>
        <p:spPr>
          <a:xfrm>
            <a:off x="9740091" y="190361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426" name="object 5426"/>
          <p:cNvSpPr/>
          <p:nvPr/>
        </p:nvSpPr>
        <p:spPr>
          <a:xfrm>
            <a:off x="9740091" y="190361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427" name="object 5427"/>
          <p:cNvSpPr/>
          <p:nvPr/>
        </p:nvSpPr>
        <p:spPr>
          <a:xfrm>
            <a:off x="9740091" y="190361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428" name="object 5428"/>
          <p:cNvSpPr/>
          <p:nvPr/>
        </p:nvSpPr>
        <p:spPr>
          <a:xfrm>
            <a:off x="9740091" y="190361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429" name="object 5429"/>
          <p:cNvSpPr/>
          <p:nvPr/>
        </p:nvSpPr>
        <p:spPr>
          <a:xfrm>
            <a:off x="9740091" y="190361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430" name="object 5430"/>
          <p:cNvSpPr/>
          <p:nvPr/>
        </p:nvSpPr>
        <p:spPr>
          <a:xfrm>
            <a:off x="9740091" y="190361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431" name="object 5431"/>
          <p:cNvSpPr/>
          <p:nvPr/>
        </p:nvSpPr>
        <p:spPr>
          <a:xfrm>
            <a:off x="9739052" y="1902575"/>
            <a:ext cx="0" cy="3464"/>
          </a:xfrm>
          <a:custGeom>
            <a:avLst/>
            <a:gdLst/>
            <a:ahLst/>
            <a:cxnLst/>
            <a:rect l="l" t="t" r="r" b="b"/>
            <a:pathLst>
              <a:path h="5080">
                <a:moveTo>
                  <a:pt x="0" y="0"/>
                </a:moveTo>
                <a:lnTo>
                  <a:pt x="0" y="457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432" name="object 5432"/>
          <p:cNvSpPr/>
          <p:nvPr/>
        </p:nvSpPr>
        <p:spPr>
          <a:xfrm>
            <a:off x="9745287" y="190569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433" name="object 5433"/>
          <p:cNvSpPr/>
          <p:nvPr/>
        </p:nvSpPr>
        <p:spPr>
          <a:xfrm>
            <a:off x="9745287" y="190673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434" name="object 5434"/>
          <p:cNvSpPr/>
          <p:nvPr/>
        </p:nvSpPr>
        <p:spPr>
          <a:xfrm>
            <a:off x="9744248" y="1906731"/>
            <a:ext cx="1299" cy="1299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1523" y="0"/>
                </a:moveTo>
                <a:lnTo>
                  <a:pt x="0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435" name="object 5435"/>
          <p:cNvSpPr/>
          <p:nvPr/>
        </p:nvSpPr>
        <p:spPr>
          <a:xfrm>
            <a:off x="9744248" y="190777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436" name="object 5436"/>
          <p:cNvSpPr/>
          <p:nvPr/>
        </p:nvSpPr>
        <p:spPr>
          <a:xfrm>
            <a:off x="9741130" y="190777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437" name="object 5437"/>
          <p:cNvSpPr/>
          <p:nvPr/>
        </p:nvSpPr>
        <p:spPr>
          <a:xfrm>
            <a:off x="9740091" y="1906731"/>
            <a:ext cx="1299" cy="1299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1523" y="152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438" name="object 5438"/>
          <p:cNvSpPr/>
          <p:nvPr/>
        </p:nvSpPr>
        <p:spPr>
          <a:xfrm>
            <a:off x="9740091" y="190673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439" name="object 5439"/>
          <p:cNvSpPr/>
          <p:nvPr/>
        </p:nvSpPr>
        <p:spPr>
          <a:xfrm>
            <a:off x="9740091" y="1905693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3" y="762"/>
                </a:moveTo>
                <a:lnTo>
                  <a:pt x="1523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440" name="object 5440"/>
          <p:cNvSpPr/>
          <p:nvPr/>
        </p:nvSpPr>
        <p:spPr>
          <a:xfrm>
            <a:off x="9740091" y="190569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441" name="object 5441"/>
          <p:cNvSpPr/>
          <p:nvPr/>
        </p:nvSpPr>
        <p:spPr>
          <a:xfrm>
            <a:off x="9739052" y="190569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442" name="object 5442"/>
          <p:cNvSpPr/>
          <p:nvPr/>
        </p:nvSpPr>
        <p:spPr>
          <a:xfrm>
            <a:off x="9739052" y="190569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443" name="object 5443"/>
          <p:cNvSpPr/>
          <p:nvPr/>
        </p:nvSpPr>
        <p:spPr>
          <a:xfrm>
            <a:off x="9739052" y="190673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444" name="object 5444"/>
          <p:cNvSpPr/>
          <p:nvPr/>
        </p:nvSpPr>
        <p:spPr>
          <a:xfrm>
            <a:off x="9739052" y="190361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445" name="object 5445"/>
          <p:cNvSpPr/>
          <p:nvPr/>
        </p:nvSpPr>
        <p:spPr>
          <a:xfrm>
            <a:off x="9739052" y="190465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446" name="object 5446"/>
          <p:cNvSpPr/>
          <p:nvPr/>
        </p:nvSpPr>
        <p:spPr>
          <a:xfrm>
            <a:off x="9740091" y="1904654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3" y="761"/>
                </a:moveTo>
                <a:lnTo>
                  <a:pt x="1523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447" name="object 5447"/>
          <p:cNvSpPr/>
          <p:nvPr/>
        </p:nvSpPr>
        <p:spPr>
          <a:xfrm>
            <a:off x="9740091" y="1903614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3" y="762"/>
                </a:moveTo>
                <a:lnTo>
                  <a:pt x="1523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448" name="object 5448"/>
          <p:cNvSpPr/>
          <p:nvPr/>
        </p:nvSpPr>
        <p:spPr>
          <a:xfrm>
            <a:off x="9740091" y="190361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449" name="object 5449"/>
          <p:cNvSpPr/>
          <p:nvPr/>
        </p:nvSpPr>
        <p:spPr>
          <a:xfrm>
            <a:off x="9740091" y="1902576"/>
            <a:ext cx="1299" cy="1299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0" y="1524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450" name="object 5450"/>
          <p:cNvSpPr/>
          <p:nvPr/>
        </p:nvSpPr>
        <p:spPr>
          <a:xfrm>
            <a:off x="9741131" y="1901537"/>
            <a:ext cx="1299" cy="1299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0" y="1524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451" name="object 5451"/>
          <p:cNvSpPr/>
          <p:nvPr/>
        </p:nvSpPr>
        <p:spPr>
          <a:xfrm>
            <a:off x="9743209" y="1901537"/>
            <a:ext cx="1299" cy="1299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0" y="0"/>
                </a:moveTo>
                <a:lnTo>
                  <a:pt x="1524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452" name="object 5452"/>
          <p:cNvSpPr/>
          <p:nvPr/>
        </p:nvSpPr>
        <p:spPr>
          <a:xfrm>
            <a:off x="9744248" y="190257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453" name="object 5453"/>
          <p:cNvSpPr/>
          <p:nvPr/>
        </p:nvSpPr>
        <p:spPr>
          <a:xfrm>
            <a:off x="9744248" y="190257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454" name="object 5454"/>
          <p:cNvSpPr/>
          <p:nvPr/>
        </p:nvSpPr>
        <p:spPr>
          <a:xfrm>
            <a:off x="9744248" y="190257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455" name="object 5455"/>
          <p:cNvSpPr/>
          <p:nvPr/>
        </p:nvSpPr>
        <p:spPr>
          <a:xfrm>
            <a:off x="9744248" y="1902576"/>
            <a:ext cx="1299" cy="1299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0" y="0"/>
                </a:moveTo>
                <a:lnTo>
                  <a:pt x="1524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456" name="object 5456"/>
          <p:cNvSpPr/>
          <p:nvPr/>
        </p:nvSpPr>
        <p:spPr>
          <a:xfrm>
            <a:off x="9745287" y="190361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457" name="object 5457"/>
          <p:cNvSpPr/>
          <p:nvPr/>
        </p:nvSpPr>
        <p:spPr>
          <a:xfrm>
            <a:off x="9734895" y="190569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458" name="object 5458"/>
          <p:cNvSpPr/>
          <p:nvPr/>
        </p:nvSpPr>
        <p:spPr>
          <a:xfrm>
            <a:off x="9734895" y="190569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459" name="object 5459"/>
          <p:cNvSpPr/>
          <p:nvPr/>
        </p:nvSpPr>
        <p:spPr>
          <a:xfrm>
            <a:off x="9734895" y="1905693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3" y="762"/>
                </a:moveTo>
                <a:lnTo>
                  <a:pt x="1523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460" name="object 5460"/>
          <p:cNvSpPr/>
          <p:nvPr/>
        </p:nvSpPr>
        <p:spPr>
          <a:xfrm>
            <a:off x="9734895" y="190673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461" name="object 5461"/>
          <p:cNvSpPr/>
          <p:nvPr/>
        </p:nvSpPr>
        <p:spPr>
          <a:xfrm>
            <a:off x="9734895" y="190673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462" name="object 5462"/>
          <p:cNvSpPr/>
          <p:nvPr/>
        </p:nvSpPr>
        <p:spPr>
          <a:xfrm>
            <a:off x="9734895" y="1906731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3" y="761"/>
                </a:moveTo>
                <a:lnTo>
                  <a:pt x="1523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463" name="object 5463"/>
          <p:cNvSpPr/>
          <p:nvPr/>
        </p:nvSpPr>
        <p:spPr>
          <a:xfrm>
            <a:off x="9734895" y="190777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464" name="object 5464"/>
          <p:cNvSpPr/>
          <p:nvPr/>
        </p:nvSpPr>
        <p:spPr>
          <a:xfrm>
            <a:off x="9734895" y="190777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465" name="object 5465"/>
          <p:cNvSpPr/>
          <p:nvPr/>
        </p:nvSpPr>
        <p:spPr>
          <a:xfrm>
            <a:off x="9734895" y="190777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466" name="object 5466"/>
          <p:cNvSpPr/>
          <p:nvPr/>
        </p:nvSpPr>
        <p:spPr>
          <a:xfrm>
            <a:off x="9734895" y="190777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467" name="object 5467"/>
          <p:cNvSpPr/>
          <p:nvPr/>
        </p:nvSpPr>
        <p:spPr>
          <a:xfrm>
            <a:off x="9734895" y="1906731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3" y="761"/>
                </a:moveTo>
                <a:lnTo>
                  <a:pt x="1523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468" name="object 5468"/>
          <p:cNvSpPr/>
          <p:nvPr/>
        </p:nvSpPr>
        <p:spPr>
          <a:xfrm>
            <a:off x="9734895" y="190361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469" name="object 5469"/>
          <p:cNvSpPr/>
          <p:nvPr/>
        </p:nvSpPr>
        <p:spPr>
          <a:xfrm>
            <a:off x="9734895" y="190361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470" name="object 5470"/>
          <p:cNvSpPr/>
          <p:nvPr/>
        </p:nvSpPr>
        <p:spPr>
          <a:xfrm>
            <a:off x="9734895" y="190361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471" name="object 5471"/>
          <p:cNvSpPr/>
          <p:nvPr/>
        </p:nvSpPr>
        <p:spPr>
          <a:xfrm>
            <a:off x="9734895" y="190361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472" name="object 5472"/>
          <p:cNvSpPr/>
          <p:nvPr/>
        </p:nvSpPr>
        <p:spPr>
          <a:xfrm>
            <a:off x="9734895" y="190361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473" name="object 5473"/>
          <p:cNvSpPr/>
          <p:nvPr/>
        </p:nvSpPr>
        <p:spPr>
          <a:xfrm>
            <a:off x="9734895" y="190361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474" name="object 5474"/>
          <p:cNvSpPr/>
          <p:nvPr/>
        </p:nvSpPr>
        <p:spPr>
          <a:xfrm>
            <a:off x="9734895" y="190361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475" name="object 5475"/>
          <p:cNvSpPr/>
          <p:nvPr/>
        </p:nvSpPr>
        <p:spPr>
          <a:xfrm>
            <a:off x="9734895" y="190361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476" name="object 5476"/>
          <p:cNvSpPr/>
          <p:nvPr/>
        </p:nvSpPr>
        <p:spPr>
          <a:xfrm>
            <a:off x="9734895" y="1903614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3" y="762"/>
                </a:moveTo>
                <a:lnTo>
                  <a:pt x="1523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477" name="object 5477"/>
          <p:cNvSpPr/>
          <p:nvPr/>
        </p:nvSpPr>
        <p:spPr>
          <a:xfrm>
            <a:off x="9734895" y="190465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478" name="object 5478"/>
          <p:cNvSpPr/>
          <p:nvPr/>
        </p:nvSpPr>
        <p:spPr>
          <a:xfrm>
            <a:off x="9734895" y="1904654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3" y="761"/>
                </a:moveTo>
                <a:lnTo>
                  <a:pt x="1523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479" name="object 5479"/>
          <p:cNvSpPr/>
          <p:nvPr/>
        </p:nvSpPr>
        <p:spPr>
          <a:xfrm>
            <a:off x="9733856" y="190049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480" name="object 5480"/>
          <p:cNvSpPr/>
          <p:nvPr/>
        </p:nvSpPr>
        <p:spPr>
          <a:xfrm>
            <a:off x="9733856" y="190049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481" name="object 5481"/>
          <p:cNvSpPr/>
          <p:nvPr/>
        </p:nvSpPr>
        <p:spPr>
          <a:xfrm>
            <a:off x="9733856" y="190257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482" name="object 5482"/>
          <p:cNvSpPr/>
          <p:nvPr/>
        </p:nvSpPr>
        <p:spPr>
          <a:xfrm>
            <a:off x="9730739" y="190257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483" name="object 5483"/>
          <p:cNvSpPr/>
          <p:nvPr/>
        </p:nvSpPr>
        <p:spPr>
          <a:xfrm>
            <a:off x="9730739" y="190257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484" name="object 5484"/>
          <p:cNvSpPr/>
          <p:nvPr/>
        </p:nvSpPr>
        <p:spPr>
          <a:xfrm>
            <a:off x="9733856" y="190257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485" name="object 5485"/>
          <p:cNvSpPr/>
          <p:nvPr/>
        </p:nvSpPr>
        <p:spPr>
          <a:xfrm>
            <a:off x="9734895" y="190257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486" name="object 5486"/>
          <p:cNvSpPr/>
          <p:nvPr/>
        </p:nvSpPr>
        <p:spPr>
          <a:xfrm>
            <a:off x="9732817" y="1902575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30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487" name="object 5487"/>
          <p:cNvSpPr/>
          <p:nvPr/>
        </p:nvSpPr>
        <p:spPr>
          <a:xfrm>
            <a:off x="9732817" y="1899458"/>
            <a:ext cx="0" cy="4330"/>
          </a:xfrm>
          <a:custGeom>
            <a:avLst/>
            <a:gdLst/>
            <a:ahLst/>
            <a:cxnLst/>
            <a:rect l="l" t="t" r="r" b="b"/>
            <a:pathLst>
              <a:path h="6350">
                <a:moveTo>
                  <a:pt x="0" y="0"/>
                </a:moveTo>
                <a:lnTo>
                  <a:pt x="0" y="609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488" name="object 5488"/>
          <p:cNvSpPr/>
          <p:nvPr/>
        </p:nvSpPr>
        <p:spPr>
          <a:xfrm>
            <a:off x="9732817" y="1902575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489" name="object 5489"/>
          <p:cNvSpPr/>
          <p:nvPr/>
        </p:nvSpPr>
        <p:spPr>
          <a:xfrm>
            <a:off x="9734895" y="190257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490" name="object 5490"/>
          <p:cNvSpPr/>
          <p:nvPr/>
        </p:nvSpPr>
        <p:spPr>
          <a:xfrm>
            <a:off x="9734895" y="190361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491" name="object 5491"/>
          <p:cNvSpPr/>
          <p:nvPr/>
        </p:nvSpPr>
        <p:spPr>
          <a:xfrm>
            <a:off x="9732817" y="1903614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30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492" name="object 5492"/>
          <p:cNvSpPr/>
          <p:nvPr/>
        </p:nvSpPr>
        <p:spPr>
          <a:xfrm>
            <a:off x="9730739" y="1903614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30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493" name="object 5493"/>
          <p:cNvSpPr/>
          <p:nvPr/>
        </p:nvSpPr>
        <p:spPr>
          <a:xfrm>
            <a:off x="9729700" y="190361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494" name="object 5494"/>
          <p:cNvSpPr/>
          <p:nvPr/>
        </p:nvSpPr>
        <p:spPr>
          <a:xfrm>
            <a:off x="9729700" y="190361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495" name="object 5495"/>
          <p:cNvSpPr/>
          <p:nvPr/>
        </p:nvSpPr>
        <p:spPr>
          <a:xfrm>
            <a:off x="9730739" y="1903614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496" name="object 5496"/>
          <p:cNvSpPr/>
          <p:nvPr/>
        </p:nvSpPr>
        <p:spPr>
          <a:xfrm>
            <a:off x="9732817" y="1903614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497" name="object 5497"/>
          <p:cNvSpPr/>
          <p:nvPr/>
        </p:nvSpPr>
        <p:spPr>
          <a:xfrm>
            <a:off x="9734895" y="190361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498" name="object 5498"/>
          <p:cNvSpPr/>
          <p:nvPr/>
        </p:nvSpPr>
        <p:spPr>
          <a:xfrm>
            <a:off x="9734895" y="190777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499" name="object 5499"/>
          <p:cNvSpPr/>
          <p:nvPr/>
        </p:nvSpPr>
        <p:spPr>
          <a:xfrm>
            <a:off x="9732817" y="1907771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30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500" name="object 5500"/>
          <p:cNvSpPr/>
          <p:nvPr/>
        </p:nvSpPr>
        <p:spPr>
          <a:xfrm>
            <a:off x="9729700" y="190777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501" name="object 5501"/>
          <p:cNvSpPr/>
          <p:nvPr/>
        </p:nvSpPr>
        <p:spPr>
          <a:xfrm>
            <a:off x="9729700" y="190777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502" name="object 5502"/>
          <p:cNvSpPr/>
          <p:nvPr/>
        </p:nvSpPr>
        <p:spPr>
          <a:xfrm>
            <a:off x="9732817" y="1907771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503" name="object 5503"/>
          <p:cNvSpPr/>
          <p:nvPr/>
        </p:nvSpPr>
        <p:spPr>
          <a:xfrm>
            <a:off x="9734895" y="190777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504" name="object 5504"/>
          <p:cNvSpPr/>
          <p:nvPr/>
        </p:nvSpPr>
        <p:spPr>
          <a:xfrm>
            <a:off x="9734895" y="190777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505" name="object 5505"/>
          <p:cNvSpPr/>
          <p:nvPr/>
        </p:nvSpPr>
        <p:spPr>
          <a:xfrm>
            <a:off x="9732817" y="1907771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30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506" name="object 5506"/>
          <p:cNvSpPr/>
          <p:nvPr/>
        </p:nvSpPr>
        <p:spPr>
          <a:xfrm>
            <a:off x="9729700" y="190777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507" name="object 5507"/>
          <p:cNvSpPr/>
          <p:nvPr/>
        </p:nvSpPr>
        <p:spPr>
          <a:xfrm>
            <a:off x="9729700" y="190777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508" name="object 5508"/>
          <p:cNvSpPr/>
          <p:nvPr/>
        </p:nvSpPr>
        <p:spPr>
          <a:xfrm>
            <a:off x="9731778" y="1906731"/>
            <a:ext cx="0" cy="216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0" y="0"/>
                </a:moveTo>
                <a:lnTo>
                  <a:pt x="0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509" name="object 5509"/>
          <p:cNvSpPr/>
          <p:nvPr/>
        </p:nvSpPr>
        <p:spPr>
          <a:xfrm>
            <a:off x="9732817" y="1907771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510" name="object 5510"/>
          <p:cNvSpPr/>
          <p:nvPr/>
        </p:nvSpPr>
        <p:spPr>
          <a:xfrm>
            <a:off x="9734895" y="190777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511" name="object 5511"/>
          <p:cNvSpPr/>
          <p:nvPr/>
        </p:nvSpPr>
        <p:spPr>
          <a:xfrm>
            <a:off x="9733856" y="190777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512" name="object 5512"/>
          <p:cNvSpPr/>
          <p:nvPr/>
        </p:nvSpPr>
        <p:spPr>
          <a:xfrm>
            <a:off x="9731778" y="1907771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30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513" name="object 5513"/>
          <p:cNvSpPr/>
          <p:nvPr/>
        </p:nvSpPr>
        <p:spPr>
          <a:xfrm>
            <a:off x="9730739" y="190777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514" name="object 5514"/>
          <p:cNvSpPr/>
          <p:nvPr/>
        </p:nvSpPr>
        <p:spPr>
          <a:xfrm>
            <a:off x="9730739" y="190777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515" name="object 5515"/>
          <p:cNvSpPr/>
          <p:nvPr/>
        </p:nvSpPr>
        <p:spPr>
          <a:xfrm>
            <a:off x="9730739" y="1899458"/>
            <a:ext cx="0" cy="9525"/>
          </a:xfrm>
          <a:custGeom>
            <a:avLst/>
            <a:gdLst/>
            <a:ahLst/>
            <a:cxnLst/>
            <a:rect l="l" t="t" r="r" b="b"/>
            <a:pathLst>
              <a:path h="13969">
                <a:moveTo>
                  <a:pt x="0" y="0"/>
                </a:moveTo>
                <a:lnTo>
                  <a:pt x="0" y="1371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516" name="object 5516"/>
          <p:cNvSpPr/>
          <p:nvPr/>
        </p:nvSpPr>
        <p:spPr>
          <a:xfrm>
            <a:off x="9731778" y="1907771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517" name="object 5517"/>
          <p:cNvSpPr/>
          <p:nvPr/>
        </p:nvSpPr>
        <p:spPr>
          <a:xfrm>
            <a:off x="9733856" y="190777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518" name="object 5518"/>
          <p:cNvSpPr/>
          <p:nvPr/>
        </p:nvSpPr>
        <p:spPr>
          <a:xfrm>
            <a:off x="9730739" y="191296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519" name="object 5519"/>
          <p:cNvSpPr/>
          <p:nvPr/>
        </p:nvSpPr>
        <p:spPr>
          <a:xfrm>
            <a:off x="9730739" y="191296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520" name="object 5520"/>
          <p:cNvSpPr/>
          <p:nvPr/>
        </p:nvSpPr>
        <p:spPr>
          <a:xfrm>
            <a:off x="9730739" y="191296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521" name="object 5521"/>
          <p:cNvSpPr/>
          <p:nvPr/>
        </p:nvSpPr>
        <p:spPr>
          <a:xfrm>
            <a:off x="9730739" y="191296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522" name="object 5522"/>
          <p:cNvSpPr/>
          <p:nvPr/>
        </p:nvSpPr>
        <p:spPr>
          <a:xfrm>
            <a:off x="9730739" y="191296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523" name="object 5523"/>
          <p:cNvSpPr/>
          <p:nvPr/>
        </p:nvSpPr>
        <p:spPr>
          <a:xfrm>
            <a:off x="9730739" y="191296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524" name="object 5524"/>
          <p:cNvSpPr/>
          <p:nvPr/>
        </p:nvSpPr>
        <p:spPr>
          <a:xfrm>
            <a:off x="9730739" y="1911928"/>
            <a:ext cx="0" cy="5195"/>
          </a:xfrm>
          <a:custGeom>
            <a:avLst/>
            <a:gdLst/>
            <a:ahLst/>
            <a:cxnLst/>
            <a:rect l="l" t="t" r="r" b="b"/>
            <a:pathLst>
              <a:path h="7619">
                <a:moveTo>
                  <a:pt x="0" y="0"/>
                </a:moveTo>
                <a:lnTo>
                  <a:pt x="0" y="76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525" name="object 5525"/>
          <p:cNvSpPr/>
          <p:nvPr/>
        </p:nvSpPr>
        <p:spPr>
          <a:xfrm>
            <a:off x="9734895" y="1911928"/>
            <a:ext cx="0" cy="5195"/>
          </a:xfrm>
          <a:custGeom>
            <a:avLst/>
            <a:gdLst/>
            <a:ahLst/>
            <a:cxnLst/>
            <a:rect l="l" t="t" r="r" b="b"/>
            <a:pathLst>
              <a:path h="7619">
                <a:moveTo>
                  <a:pt x="0" y="0"/>
                </a:moveTo>
                <a:lnTo>
                  <a:pt x="0" y="76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526" name="object 5526"/>
          <p:cNvSpPr/>
          <p:nvPr/>
        </p:nvSpPr>
        <p:spPr>
          <a:xfrm>
            <a:off x="9735934" y="191400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527" name="object 5527"/>
          <p:cNvSpPr/>
          <p:nvPr/>
        </p:nvSpPr>
        <p:spPr>
          <a:xfrm>
            <a:off x="9735934" y="191400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528" name="object 5528"/>
          <p:cNvSpPr/>
          <p:nvPr/>
        </p:nvSpPr>
        <p:spPr>
          <a:xfrm>
            <a:off x="9735934" y="191608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529" name="object 5529"/>
          <p:cNvSpPr/>
          <p:nvPr/>
        </p:nvSpPr>
        <p:spPr>
          <a:xfrm>
            <a:off x="9729181" y="1911928"/>
            <a:ext cx="0" cy="5195"/>
          </a:xfrm>
          <a:custGeom>
            <a:avLst/>
            <a:gdLst/>
            <a:ahLst/>
            <a:cxnLst/>
            <a:rect l="l" t="t" r="r" b="b"/>
            <a:pathLst>
              <a:path h="7619">
                <a:moveTo>
                  <a:pt x="0" y="0"/>
                </a:moveTo>
                <a:lnTo>
                  <a:pt x="0" y="76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530" name="object 5530"/>
          <p:cNvSpPr/>
          <p:nvPr/>
        </p:nvSpPr>
        <p:spPr>
          <a:xfrm>
            <a:off x="9735934" y="191608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531" name="object 5531"/>
          <p:cNvSpPr/>
          <p:nvPr/>
        </p:nvSpPr>
        <p:spPr>
          <a:xfrm>
            <a:off x="9741130" y="1902575"/>
            <a:ext cx="3464" cy="0"/>
          </a:xfrm>
          <a:custGeom>
            <a:avLst/>
            <a:gdLst/>
            <a:ahLst/>
            <a:cxnLst/>
            <a:rect l="l" t="t" r="r" b="b"/>
            <a:pathLst>
              <a:path w="5080">
                <a:moveTo>
                  <a:pt x="457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532" name="object 5532"/>
          <p:cNvSpPr/>
          <p:nvPr/>
        </p:nvSpPr>
        <p:spPr>
          <a:xfrm>
            <a:off x="9727621" y="1842308"/>
            <a:ext cx="8659" cy="9525"/>
          </a:xfrm>
          <a:custGeom>
            <a:avLst/>
            <a:gdLst/>
            <a:ahLst/>
            <a:cxnLst/>
            <a:rect l="l" t="t" r="r" b="b"/>
            <a:pathLst>
              <a:path w="12700" h="13969">
                <a:moveTo>
                  <a:pt x="12192" y="0"/>
                </a:moveTo>
                <a:lnTo>
                  <a:pt x="0" y="1371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533" name="object 5533"/>
          <p:cNvSpPr/>
          <p:nvPr/>
        </p:nvSpPr>
        <p:spPr>
          <a:xfrm>
            <a:off x="9723465" y="1851660"/>
            <a:ext cx="4330" cy="12556"/>
          </a:xfrm>
          <a:custGeom>
            <a:avLst/>
            <a:gdLst/>
            <a:ahLst/>
            <a:cxnLst/>
            <a:rect l="l" t="t" r="r" b="b"/>
            <a:pathLst>
              <a:path w="6350" h="18414">
                <a:moveTo>
                  <a:pt x="6096" y="0"/>
                </a:moveTo>
                <a:lnTo>
                  <a:pt x="0" y="1828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534" name="object 5534"/>
          <p:cNvSpPr/>
          <p:nvPr/>
        </p:nvSpPr>
        <p:spPr>
          <a:xfrm>
            <a:off x="9723466" y="1864129"/>
            <a:ext cx="2165" cy="12556"/>
          </a:xfrm>
          <a:custGeom>
            <a:avLst/>
            <a:gdLst/>
            <a:ahLst/>
            <a:cxnLst/>
            <a:rect l="l" t="t" r="r" b="b"/>
            <a:pathLst>
              <a:path w="3175" h="18414">
                <a:moveTo>
                  <a:pt x="0" y="0"/>
                </a:moveTo>
                <a:lnTo>
                  <a:pt x="3048" y="1828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535" name="object 5535"/>
          <p:cNvSpPr/>
          <p:nvPr/>
        </p:nvSpPr>
        <p:spPr>
          <a:xfrm>
            <a:off x="9725544" y="1876598"/>
            <a:ext cx="6494" cy="11690"/>
          </a:xfrm>
          <a:custGeom>
            <a:avLst/>
            <a:gdLst/>
            <a:ahLst/>
            <a:cxnLst/>
            <a:rect l="l" t="t" r="r" b="b"/>
            <a:pathLst>
              <a:path w="9525" h="17144">
                <a:moveTo>
                  <a:pt x="0" y="0"/>
                </a:moveTo>
                <a:lnTo>
                  <a:pt x="9144" y="1676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536" name="object 5536"/>
          <p:cNvSpPr/>
          <p:nvPr/>
        </p:nvSpPr>
        <p:spPr>
          <a:xfrm>
            <a:off x="9736974" y="1842308"/>
            <a:ext cx="1299" cy="1299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1523" y="152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537" name="object 5537"/>
          <p:cNvSpPr/>
          <p:nvPr/>
        </p:nvSpPr>
        <p:spPr>
          <a:xfrm>
            <a:off x="9738013" y="185062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538" name="object 5538"/>
          <p:cNvSpPr/>
          <p:nvPr/>
        </p:nvSpPr>
        <p:spPr>
          <a:xfrm>
            <a:off x="9734895" y="1888028"/>
            <a:ext cx="1299" cy="1299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0" y="1524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539" name="object 5539"/>
          <p:cNvSpPr/>
          <p:nvPr/>
        </p:nvSpPr>
        <p:spPr>
          <a:xfrm>
            <a:off x="9751521" y="1874520"/>
            <a:ext cx="1299" cy="2165"/>
          </a:xfrm>
          <a:custGeom>
            <a:avLst/>
            <a:gdLst/>
            <a:ahLst/>
            <a:cxnLst/>
            <a:rect l="l" t="t" r="r" b="b"/>
            <a:pathLst>
              <a:path w="1905" h="3175">
                <a:moveTo>
                  <a:pt x="0" y="3048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540" name="object 5540"/>
          <p:cNvSpPr/>
          <p:nvPr/>
        </p:nvSpPr>
        <p:spPr>
          <a:xfrm>
            <a:off x="9735934" y="1886989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3" y="762"/>
                </a:moveTo>
                <a:lnTo>
                  <a:pt x="1523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541" name="object 5541"/>
          <p:cNvSpPr/>
          <p:nvPr/>
        </p:nvSpPr>
        <p:spPr>
          <a:xfrm>
            <a:off x="9748404" y="1841269"/>
            <a:ext cx="1299" cy="1299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1523" y="152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542" name="object 5542"/>
          <p:cNvSpPr/>
          <p:nvPr/>
        </p:nvSpPr>
        <p:spPr>
          <a:xfrm>
            <a:off x="9747365" y="1841269"/>
            <a:ext cx="1299" cy="2165"/>
          </a:xfrm>
          <a:custGeom>
            <a:avLst/>
            <a:gdLst/>
            <a:ahLst/>
            <a:cxnLst/>
            <a:rect l="l" t="t" r="r" b="b"/>
            <a:pathLst>
              <a:path w="1905" h="3175">
                <a:moveTo>
                  <a:pt x="1523" y="0"/>
                </a:moveTo>
                <a:lnTo>
                  <a:pt x="0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543" name="object 5543"/>
          <p:cNvSpPr/>
          <p:nvPr/>
        </p:nvSpPr>
        <p:spPr>
          <a:xfrm>
            <a:off x="9753599" y="1877637"/>
            <a:ext cx="6494" cy="10391"/>
          </a:xfrm>
          <a:custGeom>
            <a:avLst/>
            <a:gdLst/>
            <a:ahLst/>
            <a:cxnLst/>
            <a:rect l="l" t="t" r="r" b="b"/>
            <a:pathLst>
              <a:path w="9525" h="15239">
                <a:moveTo>
                  <a:pt x="0" y="15240"/>
                </a:moveTo>
                <a:lnTo>
                  <a:pt x="914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544" name="object 5544"/>
          <p:cNvSpPr/>
          <p:nvPr/>
        </p:nvSpPr>
        <p:spPr>
          <a:xfrm>
            <a:off x="9759833" y="1864128"/>
            <a:ext cx="2165" cy="13855"/>
          </a:xfrm>
          <a:custGeom>
            <a:avLst/>
            <a:gdLst/>
            <a:ahLst/>
            <a:cxnLst/>
            <a:rect l="l" t="t" r="r" b="b"/>
            <a:pathLst>
              <a:path w="3175" h="20319">
                <a:moveTo>
                  <a:pt x="0" y="19811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545" name="object 5545"/>
          <p:cNvSpPr/>
          <p:nvPr/>
        </p:nvSpPr>
        <p:spPr>
          <a:xfrm>
            <a:off x="9757755" y="1851660"/>
            <a:ext cx="4330" cy="12556"/>
          </a:xfrm>
          <a:custGeom>
            <a:avLst/>
            <a:gdLst/>
            <a:ahLst/>
            <a:cxnLst/>
            <a:rect l="l" t="t" r="r" b="b"/>
            <a:pathLst>
              <a:path w="6350" h="18414">
                <a:moveTo>
                  <a:pt x="6096" y="1828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546" name="object 5546"/>
          <p:cNvSpPr/>
          <p:nvPr/>
        </p:nvSpPr>
        <p:spPr>
          <a:xfrm>
            <a:off x="9749443" y="1842308"/>
            <a:ext cx="8659" cy="9525"/>
          </a:xfrm>
          <a:custGeom>
            <a:avLst/>
            <a:gdLst/>
            <a:ahLst/>
            <a:cxnLst/>
            <a:rect l="l" t="t" r="r" b="b"/>
            <a:pathLst>
              <a:path w="12700" h="13969">
                <a:moveTo>
                  <a:pt x="12192" y="1371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547" name="object 5547"/>
          <p:cNvSpPr/>
          <p:nvPr/>
        </p:nvSpPr>
        <p:spPr>
          <a:xfrm>
            <a:off x="9749443" y="1888028"/>
            <a:ext cx="1299" cy="1299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0" y="0"/>
                </a:moveTo>
                <a:lnTo>
                  <a:pt x="1524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548" name="object 5548"/>
          <p:cNvSpPr/>
          <p:nvPr/>
        </p:nvSpPr>
        <p:spPr>
          <a:xfrm>
            <a:off x="9752560" y="188906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549" name="object 5549"/>
          <p:cNvSpPr/>
          <p:nvPr/>
        </p:nvSpPr>
        <p:spPr>
          <a:xfrm>
            <a:off x="9752560" y="1888028"/>
            <a:ext cx="1299" cy="1299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0" y="1524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550" name="object 5550"/>
          <p:cNvSpPr/>
          <p:nvPr/>
        </p:nvSpPr>
        <p:spPr>
          <a:xfrm>
            <a:off x="9732817" y="1889067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30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551" name="object 5551"/>
          <p:cNvSpPr/>
          <p:nvPr/>
        </p:nvSpPr>
        <p:spPr>
          <a:xfrm>
            <a:off x="9735934" y="188802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552" name="object 5552"/>
          <p:cNvSpPr/>
          <p:nvPr/>
        </p:nvSpPr>
        <p:spPr>
          <a:xfrm>
            <a:off x="9735934" y="1886988"/>
            <a:ext cx="13855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1981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553" name="object 5553"/>
          <p:cNvSpPr/>
          <p:nvPr/>
        </p:nvSpPr>
        <p:spPr>
          <a:xfrm>
            <a:off x="9746324" y="1841269"/>
            <a:ext cx="0" cy="8659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0" y="0"/>
                </a:moveTo>
                <a:lnTo>
                  <a:pt x="0" y="12192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554" name="object 5554"/>
          <p:cNvSpPr/>
          <p:nvPr/>
        </p:nvSpPr>
        <p:spPr>
          <a:xfrm>
            <a:off x="9749443" y="188802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555" name="object 5555"/>
          <p:cNvSpPr/>
          <p:nvPr/>
        </p:nvSpPr>
        <p:spPr>
          <a:xfrm>
            <a:off x="9750482" y="1889067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30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556" name="object 5556"/>
          <p:cNvSpPr/>
          <p:nvPr/>
        </p:nvSpPr>
        <p:spPr>
          <a:xfrm>
            <a:off x="9752560" y="1856855"/>
            <a:ext cx="0" cy="19050"/>
          </a:xfrm>
          <a:custGeom>
            <a:avLst/>
            <a:gdLst/>
            <a:ahLst/>
            <a:cxnLst/>
            <a:rect l="l" t="t" r="r" b="b"/>
            <a:pathLst>
              <a:path h="27939">
                <a:moveTo>
                  <a:pt x="0" y="0"/>
                </a:moveTo>
                <a:lnTo>
                  <a:pt x="0" y="2743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557" name="object 5557"/>
          <p:cNvSpPr/>
          <p:nvPr/>
        </p:nvSpPr>
        <p:spPr>
          <a:xfrm>
            <a:off x="9731778" y="188802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558" name="object 5558"/>
          <p:cNvSpPr/>
          <p:nvPr/>
        </p:nvSpPr>
        <p:spPr>
          <a:xfrm>
            <a:off x="9731778" y="1888028"/>
            <a:ext cx="0" cy="216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0" y="0"/>
                </a:moveTo>
                <a:lnTo>
                  <a:pt x="0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559" name="object 5559"/>
          <p:cNvSpPr/>
          <p:nvPr/>
        </p:nvSpPr>
        <p:spPr>
          <a:xfrm>
            <a:off x="9732817" y="188906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560" name="object 5560"/>
          <p:cNvSpPr/>
          <p:nvPr/>
        </p:nvSpPr>
        <p:spPr>
          <a:xfrm>
            <a:off x="9732817" y="1889067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561" name="object 5561"/>
          <p:cNvSpPr/>
          <p:nvPr/>
        </p:nvSpPr>
        <p:spPr>
          <a:xfrm>
            <a:off x="9734895" y="188906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562" name="object 5562"/>
          <p:cNvSpPr/>
          <p:nvPr/>
        </p:nvSpPr>
        <p:spPr>
          <a:xfrm>
            <a:off x="9734895" y="188906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563" name="object 5563"/>
          <p:cNvSpPr/>
          <p:nvPr/>
        </p:nvSpPr>
        <p:spPr>
          <a:xfrm>
            <a:off x="9734895" y="188906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564" name="object 5564"/>
          <p:cNvSpPr/>
          <p:nvPr/>
        </p:nvSpPr>
        <p:spPr>
          <a:xfrm>
            <a:off x="9734895" y="1888028"/>
            <a:ext cx="1299" cy="1299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0" y="1524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565" name="object 5565"/>
          <p:cNvSpPr/>
          <p:nvPr/>
        </p:nvSpPr>
        <p:spPr>
          <a:xfrm>
            <a:off x="9735934" y="188802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566" name="object 5566"/>
          <p:cNvSpPr/>
          <p:nvPr/>
        </p:nvSpPr>
        <p:spPr>
          <a:xfrm>
            <a:off x="9735934" y="188802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567" name="object 5567"/>
          <p:cNvSpPr/>
          <p:nvPr/>
        </p:nvSpPr>
        <p:spPr>
          <a:xfrm>
            <a:off x="9735934" y="188802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568" name="object 5568"/>
          <p:cNvSpPr/>
          <p:nvPr/>
        </p:nvSpPr>
        <p:spPr>
          <a:xfrm>
            <a:off x="9735934" y="188802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569" name="object 5569"/>
          <p:cNvSpPr/>
          <p:nvPr/>
        </p:nvSpPr>
        <p:spPr>
          <a:xfrm>
            <a:off x="9735934" y="188802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570" name="object 5570"/>
          <p:cNvSpPr/>
          <p:nvPr/>
        </p:nvSpPr>
        <p:spPr>
          <a:xfrm>
            <a:off x="9735934" y="1886989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3" y="762"/>
                </a:moveTo>
                <a:lnTo>
                  <a:pt x="1523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571" name="object 5571"/>
          <p:cNvSpPr/>
          <p:nvPr/>
        </p:nvSpPr>
        <p:spPr>
          <a:xfrm>
            <a:off x="9735934" y="188698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572" name="object 5572"/>
          <p:cNvSpPr/>
          <p:nvPr/>
        </p:nvSpPr>
        <p:spPr>
          <a:xfrm>
            <a:off x="9735934" y="188698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573" name="object 5573"/>
          <p:cNvSpPr/>
          <p:nvPr/>
        </p:nvSpPr>
        <p:spPr>
          <a:xfrm>
            <a:off x="9735934" y="188698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574" name="object 5574"/>
          <p:cNvSpPr/>
          <p:nvPr/>
        </p:nvSpPr>
        <p:spPr>
          <a:xfrm>
            <a:off x="9735934" y="1886988"/>
            <a:ext cx="13855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575" name="object 5575"/>
          <p:cNvSpPr/>
          <p:nvPr/>
        </p:nvSpPr>
        <p:spPr>
          <a:xfrm>
            <a:off x="9749443" y="188698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576" name="object 5576"/>
          <p:cNvSpPr/>
          <p:nvPr/>
        </p:nvSpPr>
        <p:spPr>
          <a:xfrm>
            <a:off x="9749443" y="188698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577" name="object 5577"/>
          <p:cNvSpPr/>
          <p:nvPr/>
        </p:nvSpPr>
        <p:spPr>
          <a:xfrm>
            <a:off x="9749443" y="188698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578" name="object 5578"/>
          <p:cNvSpPr/>
          <p:nvPr/>
        </p:nvSpPr>
        <p:spPr>
          <a:xfrm>
            <a:off x="9749443" y="188802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579" name="object 5579"/>
          <p:cNvSpPr/>
          <p:nvPr/>
        </p:nvSpPr>
        <p:spPr>
          <a:xfrm>
            <a:off x="9749443" y="188802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580" name="object 5580"/>
          <p:cNvSpPr/>
          <p:nvPr/>
        </p:nvSpPr>
        <p:spPr>
          <a:xfrm>
            <a:off x="9749443" y="188802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581" name="object 5581"/>
          <p:cNvSpPr/>
          <p:nvPr/>
        </p:nvSpPr>
        <p:spPr>
          <a:xfrm>
            <a:off x="9749443" y="188802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582" name="object 5582"/>
          <p:cNvSpPr/>
          <p:nvPr/>
        </p:nvSpPr>
        <p:spPr>
          <a:xfrm>
            <a:off x="9749443" y="188802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583" name="object 5583"/>
          <p:cNvSpPr/>
          <p:nvPr/>
        </p:nvSpPr>
        <p:spPr>
          <a:xfrm>
            <a:off x="9749443" y="188906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584" name="object 5584"/>
          <p:cNvSpPr/>
          <p:nvPr/>
        </p:nvSpPr>
        <p:spPr>
          <a:xfrm>
            <a:off x="9749443" y="1886988"/>
            <a:ext cx="0" cy="3464"/>
          </a:xfrm>
          <a:custGeom>
            <a:avLst/>
            <a:gdLst/>
            <a:ahLst/>
            <a:cxnLst/>
            <a:rect l="l" t="t" r="r" b="b"/>
            <a:pathLst>
              <a:path h="5080">
                <a:moveTo>
                  <a:pt x="0" y="0"/>
                </a:moveTo>
                <a:lnTo>
                  <a:pt x="0" y="457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585" name="object 5585"/>
          <p:cNvSpPr/>
          <p:nvPr/>
        </p:nvSpPr>
        <p:spPr>
          <a:xfrm>
            <a:off x="9750481" y="188906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586" name="object 5586"/>
          <p:cNvSpPr/>
          <p:nvPr/>
        </p:nvSpPr>
        <p:spPr>
          <a:xfrm>
            <a:off x="9750482" y="1889067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587" name="object 5587"/>
          <p:cNvSpPr/>
          <p:nvPr/>
        </p:nvSpPr>
        <p:spPr>
          <a:xfrm>
            <a:off x="9752560" y="188906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588" name="object 5588"/>
          <p:cNvSpPr/>
          <p:nvPr/>
        </p:nvSpPr>
        <p:spPr>
          <a:xfrm>
            <a:off x="9752560" y="188906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589" name="object 5589"/>
          <p:cNvSpPr/>
          <p:nvPr/>
        </p:nvSpPr>
        <p:spPr>
          <a:xfrm>
            <a:off x="9752560" y="1888028"/>
            <a:ext cx="1299" cy="1299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0" y="1524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590" name="object 5590"/>
          <p:cNvSpPr/>
          <p:nvPr/>
        </p:nvSpPr>
        <p:spPr>
          <a:xfrm>
            <a:off x="9753599" y="188802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591" name="object 5591"/>
          <p:cNvSpPr/>
          <p:nvPr/>
        </p:nvSpPr>
        <p:spPr>
          <a:xfrm>
            <a:off x="9753598" y="1883871"/>
            <a:ext cx="3464" cy="4330"/>
          </a:xfrm>
          <a:custGeom>
            <a:avLst/>
            <a:gdLst/>
            <a:ahLst/>
            <a:cxnLst/>
            <a:rect l="l" t="t" r="r" b="b"/>
            <a:pathLst>
              <a:path w="5080" h="6350">
                <a:moveTo>
                  <a:pt x="0" y="6096"/>
                </a:moveTo>
                <a:lnTo>
                  <a:pt x="4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592" name="object 5592"/>
          <p:cNvSpPr/>
          <p:nvPr/>
        </p:nvSpPr>
        <p:spPr>
          <a:xfrm>
            <a:off x="9756716" y="1878677"/>
            <a:ext cx="3464" cy="5195"/>
          </a:xfrm>
          <a:custGeom>
            <a:avLst/>
            <a:gdLst/>
            <a:ahLst/>
            <a:cxnLst/>
            <a:rect l="l" t="t" r="r" b="b"/>
            <a:pathLst>
              <a:path w="5080" h="7619">
                <a:moveTo>
                  <a:pt x="0" y="7620"/>
                </a:moveTo>
                <a:lnTo>
                  <a:pt x="4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593" name="object 5593"/>
          <p:cNvSpPr/>
          <p:nvPr/>
        </p:nvSpPr>
        <p:spPr>
          <a:xfrm>
            <a:off x="9759833" y="1872442"/>
            <a:ext cx="2165" cy="6494"/>
          </a:xfrm>
          <a:custGeom>
            <a:avLst/>
            <a:gdLst/>
            <a:ahLst/>
            <a:cxnLst/>
            <a:rect l="l" t="t" r="r" b="b"/>
            <a:pathLst>
              <a:path w="3175" h="9525">
                <a:moveTo>
                  <a:pt x="0" y="9144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594" name="object 5594"/>
          <p:cNvSpPr/>
          <p:nvPr/>
        </p:nvSpPr>
        <p:spPr>
          <a:xfrm>
            <a:off x="9761911" y="1867246"/>
            <a:ext cx="0" cy="5195"/>
          </a:xfrm>
          <a:custGeom>
            <a:avLst/>
            <a:gdLst/>
            <a:ahLst/>
            <a:cxnLst/>
            <a:rect l="l" t="t" r="r" b="b"/>
            <a:pathLst>
              <a:path h="7619">
                <a:moveTo>
                  <a:pt x="0" y="76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595" name="object 5595"/>
          <p:cNvSpPr/>
          <p:nvPr/>
        </p:nvSpPr>
        <p:spPr>
          <a:xfrm>
            <a:off x="9761911" y="1861012"/>
            <a:ext cx="0" cy="6494"/>
          </a:xfrm>
          <a:custGeom>
            <a:avLst/>
            <a:gdLst/>
            <a:ahLst/>
            <a:cxnLst/>
            <a:rect l="l" t="t" r="r" b="b"/>
            <a:pathLst>
              <a:path h="9525">
                <a:moveTo>
                  <a:pt x="0" y="914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596" name="object 5596"/>
          <p:cNvSpPr/>
          <p:nvPr/>
        </p:nvSpPr>
        <p:spPr>
          <a:xfrm>
            <a:off x="9759833" y="1855817"/>
            <a:ext cx="2165" cy="5195"/>
          </a:xfrm>
          <a:custGeom>
            <a:avLst/>
            <a:gdLst/>
            <a:ahLst/>
            <a:cxnLst/>
            <a:rect l="l" t="t" r="r" b="b"/>
            <a:pathLst>
              <a:path w="3175" h="7619">
                <a:moveTo>
                  <a:pt x="3048" y="76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597" name="object 5597"/>
          <p:cNvSpPr/>
          <p:nvPr/>
        </p:nvSpPr>
        <p:spPr>
          <a:xfrm>
            <a:off x="9757755" y="1850621"/>
            <a:ext cx="2165" cy="5195"/>
          </a:xfrm>
          <a:custGeom>
            <a:avLst/>
            <a:gdLst/>
            <a:ahLst/>
            <a:cxnLst/>
            <a:rect l="l" t="t" r="r" b="b"/>
            <a:pathLst>
              <a:path w="3175" h="7619">
                <a:moveTo>
                  <a:pt x="3048" y="76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598" name="object 5598"/>
          <p:cNvSpPr/>
          <p:nvPr/>
        </p:nvSpPr>
        <p:spPr>
          <a:xfrm>
            <a:off x="9753598" y="1845425"/>
            <a:ext cx="4330" cy="5195"/>
          </a:xfrm>
          <a:custGeom>
            <a:avLst/>
            <a:gdLst/>
            <a:ahLst/>
            <a:cxnLst/>
            <a:rect l="l" t="t" r="r" b="b"/>
            <a:pathLst>
              <a:path w="6350" h="7619">
                <a:moveTo>
                  <a:pt x="6096" y="76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599" name="object 5599"/>
          <p:cNvSpPr/>
          <p:nvPr/>
        </p:nvSpPr>
        <p:spPr>
          <a:xfrm>
            <a:off x="9749443" y="1842307"/>
            <a:ext cx="4330" cy="3464"/>
          </a:xfrm>
          <a:custGeom>
            <a:avLst/>
            <a:gdLst/>
            <a:ahLst/>
            <a:cxnLst/>
            <a:rect l="l" t="t" r="r" b="b"/>
            <a:pathLst>
              <a:path w="6350" h="5080">
                <a:moveTo>
                  <a:pt x="6096" y="457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600" name="object 5600"/>
          <p:cNvSpPr/>
          <p:nvPr/>
        </p:nvSpPr>
        <p:spPr>
          <a:xfrm>
            <a:off x="9749443" y="1841269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3" y="762"/>
                </a:moveTo>
                <a:lnTo>
                  <a:pt x="1523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601" name="object 5601"/>
          <p:cNvSpPr/>
          <p:nvPr/>
        </p:nvSpPr>
        <p:spPr>
          <a:xfrm>
            <a:off x="9749443" y="184126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602" name="object 5602"/>
          <p:cNvSpPr/>
          <p:nvPr/>
        </p:nvSpPr>
        <p:spPr>
          <a:xfrm>
            <a:off x="9748404" y="1840230"/>
            <a:ext cx="0" cy="216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0" y="0"/>
                </a:moveTo>
                <a:lnTo>
                  <a:pt x="0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603" name="object 5603"/>
          <p:cNvSpPr/>
          <p:nvPr/>
        </p:nvSpPr>
        <p:spPr>
          <a:xfrm>
            <a:off x="9748404" y="184126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604" name="object 5604"/>
          <p:cNvSpPr/>
          <p:nvPr/>
        </p:nvSpPr>
        <p:spPr>
          <a:xfrm>
            <a:off x="9747365" y="184230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605" name="object 5605"/>
          <p:cNvSpPr/>
          <p:nvPr/>
        </p:nvSpPr>
        <p:spPr>
          <a:xfrm>
            <a:off x="9747365" y="184230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606" name="object 5606"/>
          <p:cNvSpPr/>
          <p:nvPr/>
        </p:nvSpPr>
        <p:spPr>
          <a:xfrm>
            <a:off x="9747363" y="1841268"/>
            <a:ext cx="0" cy="8659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0" y="0"/>
                </a:moveTo>
                <a:lnTo>
                  <a:pt x="0" y="1219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607" name="object 5607"/>
          <p:cNvSpPr/>
          <p:nvPr/>
        </p:nvSpPr>
        <p:spPr>
          <a:xfrm>
            <a:off x="9748404" y="1850621"/>
            <a:ext cx="1299" cy="1299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0" y="0"/>
                </a:moveTo>
                <a:lnTo>
                  <a:pt x="1524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608" name="object 5608"/>
          <p:cNvSpPr/>
          <p:nvPr/>
        </p:nvSpPr>
        <p:spPr>
          <a:xfrm>
            <a:off x="9749443" y="1851660"/>
            <a:ext cx="2165" cy="216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0" y="0"/>
                </a:moveTo>
                <a:lnTo>
                  <a:pt x="3048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609" name="object 5609"/>
          <p:cNvSpPr/>
          <p:nvPr/>
        </p:nvSpPr>
        <p:spPr>
          <a:xfrm>
            <a:off x="9751521" y="1853738"/>
            <a:ext cx="1299" cy="1299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0" y="0"/>
                </a:moveTo>
                <a:lnTo>
                  <a:pt x="1524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610" name="object 5610"/>
          <p:cNvSpPr/>
          <p:nvPr/>
        </p:nvSpPr>
        <p:spPr>
          <a:xfrm>
            <a:off x="9752560" y="1854777"/>
            <a:ext cx="0" cy="216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1523" y="1524"/>
                </a:moveTo>
                <a:lnTo>
                  <a:pt x="1523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611" name="object 5611"/>
          <p:cNvSpPr/>
          <p:nvPr/>
        </p:nvSpPr>
        <p:spPr>
          <a:xfrm>
            <a:off x="9752560" y="1856856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3" y="761"/>
                </a:moveTo>
                <a:lnTo>
                  <a:pt x="1523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612" name="object 5612"/>
          <p:cNvSpPr/>
          <p:nvPr/>
        </p:nvSpPr>
        <p:spPr>
          <a:xfrm>
            <a:off x="9751521" y="1875559"/>
            <a:ext cx="1299" cy="1299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1523" y="0"/>
                </a:moveTo>
                <a:lnTo>
                  <a:pt x="0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613" name="object 5613"/>
          <p:cNvSpPr/>
          <p:nvPr/>
        </p:nvSpPr>
        <p:spPr>
          <a:xfrm>
            <a:off x="9749443" y="1876598"/>
            <a:ext cx="2165" cy="1299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3048" y="0"/>
                </a:moveTo>
                <a:lnTo>
                  <a:pt x="0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614" name="object 5614"/>
          <p:cNvSpPr/>
          <p:nvPr/>
        </p:nvSpPr>
        <p:spPr>
          <a:xfrm>
            <a:off x="9746326" y="1877637"/>
            <a:ext cx="3464" cy="2165"/>
          </a:xfrm>
          <a:custGeom>
            <a:avLst/>
            <a:gdLst/>
            <a:ahLst/>
            <a:cxnLst/>
            <a:rect l="l" t="t" r="r" b="b"/>
            <a:pathLst>
              <a:path w="5080" h="3175">
                <a:moveTo>
                  <a:pt x="4571" y="0"/>
                </a:moveTo>
                <a:lnTo>
                  <a:pt x="0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615" name="object 5615"/>
          <p:cNvSpPr/>
          <p:nvPr/>
        </p:nvSpPr>
        <p:spPr>
          <a:xfrm>
            <a:off x="9743208" y="1879715"/>
            <a:ext cx="3464" cy="0"/>
          </a:xfrm>
          <a:custGeom>
            <a:avLst/>
            <a:gdLst/>
            <a:ahLst/>
            <a:cxnLst/>
            <a:rect l="l" t="t" r="r" b="b"/>
            <a:pathLst>
              <a:path w="5080">
                <a:moveTo>
                  <a:pt x="457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616" name="object 5616"/>
          <p:cNvSpPr/>
          <p:nvPr/>
        </p:nvSpPr>
        <p:spPr>
          <a:xfrm>
            <a:off x="9740091" y="1879715"/>
            <a:ext cx="3464" cy="0"/>
          </a:xfrm>
          <a:custGeom>
            <a:avLst/>
            <a:gdLst/>
            <a:ahLst/>
            <a:cxnLst/>
            <a:rect l="l" t="t" r="r" b="b"/>
            <a:pathLst>
              <a:path w="5080">
                <a:moveTo>
                  <a:pt x="457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617" name="object 5617"/>
          <p:cNvSpPr/>
          <p:nvPr/>
        </p:nvSpPr>
        <p:spPr>
          <a:xfrm>
            <a:off x="9738013" y="1878677"/>
            <a:ext cx="2165" cy="1299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3048" y="152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618" name="object 5618"/>
          <p:cNvSpPr/>
          <p:nvPr/>
        </p:nvSpPr>
        <p:spPr>
          <a:xfrm>
            <a:off x="9734896" y="1876598"/>
            <a:ext cx="3464" cy="2165"/>
          </a:xfrm>
          <a:custGeom>
            <a:avLst/>
            <a:gdLst/>
            <a:ahLst/>
            <a:cxnLst/>
            <a:rect l="l" t="t" r="r" b="b"/>
            <a:pathLst>
              <a:path w="5080" h="3175">
                <a:moveTo>
                  <a:pt x="4571" y="304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619" name="object 5619"/>
          <p:cNvSpPr/>
          <p:nvPr/>
        </p:nvSpPr>
        <p:spPr>
          <a:xfrm>
            <a:off x="9732817" y="1874520"/>
            <a:ext cx="2165" cy="216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3048" y="304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620" name="object 5620"/>
          <p:cNvSpPr/>
          <p:nvPr/>
        </p:nvSpPr>
        <p:spPr>
          <a:xfrm>
            <a:off x="9732818" y="1856856"/>
            <a:ext cx="0" cy="17750"/>
          </a:xfrm>
          <a:custGeom>
            <a:avLst/>
            <a:gdLst/>
            <a:ahLst/>
            <a:cxnLst/>
            <a:rect l="l" t="t" r="r" b="b"/>
            <a:pathLst>
              <a:path h="26035">
                <a:moveTo>
                  <a:pt x="0" y="0"/>
                </a:moveTo>
                <a:lnTo>
                  <a:pt x="0" y="2590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621" name="object 5621"/>
          <p:cNvSpPr/>
          <p:nvPr/>
        </p:nvSpPr>
        <p:spPr>
          <a:xfrm>
            <a:off x="9732817" y="1855817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3" y="762"/>
                </a:moveTo>
                <a:lnTo>
                  <a:pt x="1523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622" name="object 5622"/>
          <p:cNvSpPr/>
          <p:nvPr/>
        </p:nvSpPr>
        <p:spPr>
          <a:xfrm>
            <a:off x="9732817" y="1853738"/>
            <a:ext cx="1299" cy="2165"/>
          </a:xfrm>
          <a:custGeom>
            <a:avLst/>
            <a:gdLst/>
            <a:ahLst/>
            <a:cxnLst/>
            <a:rect l="l" t="t" r="r" b="b"/>
            <a:pathLst>
              <a:path w="1905" h="3175">
                <a:moveTo>
                  <a:pt x="0" y="3048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623" name="object 5623"/>
          <p:cNvSpPr/>
          <p:nvPr/>
        </p:nvSpPr>
        <p:spPr>
          <a:xfrm>
            <a:off x="9733856" y="1852699"/>
            <a:ext cx="2165" cy="1299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0" y="1524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624" name="object 5624"/>
          <p:cNvSpPr/>
          <p:nvPr/>
        </p:nvSpPr>
        <p:spPr>
          <a:xfrm>
            <a:off x="9735934" y="1851660"/>
            <a:ext cx="1299" cy="1299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0" y="1524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625" name="object 5625"/>
          <p:cNvSpPr/>
          <p:nvPr/>
        </p:nvSpPr>
        <p:spPr>
          <a:xfrm>
            <a:off x="9738013" y="185062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626" name="object 5626"/>
          <p:cNvSpPr/>
          <p:nvPr/>
        </p:nvSpPr>
        <p:spPr>
          <a:xfrm>
            <a:off x="9738013" y="184230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627" name="object 5627"/>
          <p:cNvSpPr/>
          <p:nvPr/>
        </p:nvSpPr>
        <p:spPr>
          <a:xfrm>
            <a:off x="9735934" y="184126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628" name="object 5628"/>
          <p:cNvSpPr/>
          <p:nvPr/>
        </p:nvSpPr>
        <p:spPr>
          <a:xfrm>
            <a:off x="9731778" y="1842307"/>
            <a:ext cx="4330" cy="3464"/>
          </a:xfrm>
          <a:custGeom>
            <a:avLst/>
            <a:gdLst/>
            <a:ahLst/>
            <a:cxnLst/>
            <a:rect l="l" t="t" r="r" b="b"/>
            <a:pathLst>
              <a:path w="6350" h="5080">
                <a:moveTo>
                  <a:pt x="6096" y="0"/>
                </a:moveTo>
                <a:lnTo>
                  <a:pt x="0" y="4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629" name="object 5629"/>
          <p:cNvSpPr/>
          <p:nvPr/>
        </p:nvSpPr>
        <p:spPr>
          <a:xfrm>
            <a:off x="9727621" y="1845425"/>
            <a:ext cx="4330" cy="5195"/>
          </a:xfrm>
          <a:custGeom>
            <a:avLst/>
            <a:gdLst/>
            <a:ahLst/>
            <a:cxnLst/>
            <a:rect l="l" t="t" r="r" b="b"/>
            <a:pathLst>
              <a:path w="6350" h="7619">
                <a:moveTo>
                  <a:pt x="6096" y="0"/>
                </a:moveTo>
                <a:lnTo>
                  <a:pt x="0" y="76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630" name="object 5630"/>
          <p:cNvSpPr/>
          <p:nvPr/>
        </p:nvSpPr>
        <p:spPr>
          <a:xfrm>
            <a:off x="9725543" y="1850621"/>
            <a:ext cx="2165" cy="5195"/>
          </a:xfrm>
          <a:custGeom>
            <a:avLst/>
            <a:gdLst/>
            <a:ahLst/>
            <a:cxnLst/>
            <a:rect l="l" t="t" r="r" b="b"/>
            <a:pathLst>
              <a:path w="3175" h="7619">
                <a:moveTo>
                  <a:pt x="3048" y="0"/>
                </a:moveTo>
                <a:lnTo>
                  <a:pt x="0" y="76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631" name="object 5631"/>
          <p:cNvSpPr/>
          <p:nvPr/>
        </p:nvSpPr>
        <p:spPr>
          <a:xfrm>
            <a:off x="9724504" y="1855817"/>
            <a:ext cx="1299" cy="5195"/>
          </a:xfrm>
          <a:custGeom>
            <a:avLst/>
            <a:gdLst/>
            <a:ahLst/>
            <a:cxnLst/>
            <a:rect l="l" t="t" r="r" b="b"/>
            <a:pathLst>
              <a:path w="1905" h="7619">
                <a:moveTo>
                  <a:pt x="1523" y="0"/>
                </a:moveTo>
                <a:lnTo>
                  <a:pt x="0" y="76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632" name="object 5632"/>
          <p:cNvSpPr/>
          <p:nvPr/>
        </p:nvSpPr>
        <p:spPr>
          <a:xfrm>
            <a:off x="9723466" y="1861012"/>
            <a:ext cx="1299" cy="6494"/>
          </a:xfrm>
          <a:custGeom>
            <a:avLst/>
            <a:gdLst/>
            <a:ahLst/>
            <a:cxnLst/>
            <a:rect l="l" t="t" r="r" b="b"/>
            <a:pathLst>
              <a:path w="1905" h="9525">
                <a:moveTo>
                  <a:pt x="1523" y="0"/>
                </a:moveTo>
                <a:lnTo>
                  <a:pt x="0" y="914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633" name="object 5633"/>
          <p:cNvSpPr/>
          <p:nvPr/>
        </p:nvSpPr>
        <p:spPr>
          <a:xfrm>
            <a:off x="9723466" y="1867246"/>
            <a:ext cx="1299" cy="5195"/>
          </a:xfrm>
          <a:custGeom>
            <a:avLst/>
            <a:gdLst/>
            <a:ahLst/>
            <a:cxnLst/>
            <a:rect l="l" t="t" r="r" b="b"/>
            <a:pathLst>
              <a:path w="1905" h="7619">
                <a:moveTo>
                  <a:pt x="0" y="0"/>
                </a:moveTo>
                <a:lnTo>
                  <a:pt x="1524" y="76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634" name="object 5634"/>
          <p:cNvSpPr/>
          <p:nvPr/>
        </p:nvSpPr>
        <p:spPr>
          <a:xfrm>
            <a:off x="9724504" y="1872442"/>
            <a:ext cx="1299" cy="6494"/>
          </a:xfrm>
          <a:custGeom>
            <a:avLst/>
            <a:gdLst/>
            <a:ahLst/>
            <a:cxnLst/>
            <a:rect l="l" t="t" r="r" b="b"/>
            <a:pathLst>
              <a:path w="1905" h="9525">
                <a:moveTo>
                  <a:pt x="0" y="0"/>
                </a:moveTo>
                <a:lnTo>
                  <a:pt x="1524" y="914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635" name="object 5635"/>
          <p:cNvSpPr/>
          <p:nvPr/>
        </p:nvSpPr>
        <p:spPr>
          <a:xfrm>
            <a:off x="9725543" y="1878677"/>
            <a:ext cx="3464" cy="5195"/>
          </a:xfrm>
          <a:custGeom>
            <a:avLst/>
            <a:gdLst/>
            <a:ahLst/>
            <a:cxnLst/>
            <a:rect l="l" t="t" r="r" b="b"/>
            <a:pathLst>
              <a:path w="5080" h="7619">
                <a:moveTo>
                  <a:pt x="0" y="0"/>
                </a:moveTo>
                <a:lnTo>
                  <a:pt x="4572" y="76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636" name="object 5636"/>
          <p:cNvSpPr/>
          <p:nvPr/>
        </p:nvSpPr>
        <p:spPr>
          <a:xfrm>
            <a:off x="9728660" y="1883871"/>
            <a:ext cx="3464" cy="4330"/>
          </a:xfrm>
          <a:custGeom>
            <a:avLst/>
            <a:gdLst/>
            <a:ahLst/>
            <a:cxnLst/>
            <a:rect l="l" t="t" r="r" b="b"/>
            <a:pathLst>
              <a:path w="5080" h="6350">
                <a:moveTo>
                  <a:pt x="0" y="0"/>
                </a:moveTo>
                <a:lnTo>
                  <a:pt x="4572" y="609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637" name="object 5637"/>
          <p:cNvSpPr/>
          <p:nvPr/>
        </p:nvSpPr>
        <p:spPr>
          <a:xfrm>
            <a:off x="9731778" y="1844387"/>
            <a:ext cx="3464" cy="2165"/>
          </a:xfrm>
          <a:custGeom>
            <a:avLst/>
            <a:gdLst/>
            <a:ahLst/>
            <a:cxnLst/>
            <a:rect l="l" t="t" r="r" b="b"/>
            <a:pathLst>
              <a:path w="5080" h="3175">
                <a:moveTo>
                  <a:pt x="0" y="3048"/>
                </a:moveTo>
                <a:lnTo>
                  <a:pt x="4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638" name="object 5638"/>
          <p:cNvSpPr/>
          <p:nvPr/>
        </p:nvSpPr>
        <p:spPr>
          <a:xfrm>
            <a:off x="9734895" y="1842308"/>
            <a:ext cx="4330" cy="216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8"/>
                </a:moveTo>
                <a:lnTo>
                  <a:pt x="609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639" name="object 5639"/>
          <p:cNvSpPr/>
          <p:nvPr/>
        </p:nvSpPr>
        <p:spPr>
          <a:xfrm>
            <a:off x="9739052" y="1842308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640" name="object 5640"/>
          <p:cNvSpPr/>
          <p:nvPr/>
        </p:nvSpPr>
        <p:spPr>
          <a:xfrm>
            <a:off x="9747365" y="1842308"/>
            <a:ext cx="3464" cy="2165"/>
          </a:xfrm>
          <a:custGeom>
            <a:avLst/>
            <a:gdLst/>
            <a:ahLst/>
            <a:cxnLst/>
            <a:rect l="l" t="t" r="r" b="b"/>
            <a:pathLst>
              <a:path w="5080" h="3175">
                <a:moveTo>
                  <a:pt x="0" y="0"/>
                </a:moveTo>
                <a:lnTo>
                  <a:pt x="4572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641" name="object 5641"/>
          <p:cNvSpPr/>
          <p:nvPr/>
        </p:nvSpPr>
        <p:spPr>
          <a:xfrm>
            <a:off x="9750481" y="1844387"/>
            <a:ext cx="3464" cy="2165"/>
          </a:xfrm>
          <a:custGeom>
            <a:avLst/>
            <a:gdLst/>
            <a:ahLst/>
            <a:cxnLst/>
            <a:rect l="l" t="t" r="r" b="b"/>
            <a:pathLst>
              <a:path w="5080" h="3175">
                <a:moveTo>
                  <a:pt x="0" y="0"/>
                </a:moveTo>
                <a:lnTo>
                  <a:pt x="4572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642" name="object 5642"/>
          <p:cNvSpPr/>
          <p:nvPr/>
        </p:nvSpPr>
        <p:spPr>
          <a:xfrm>
            <a:off x="9733857" y="1885950"/>
            <a:ext cx="5195" cy="1299"/>
          </a:xfrm>
          <a:custGeom>
            <a:avLst/>
            <a:gdLst/>
            <a:ahLst/>
            <a:cxnLst/>
            <a:rect l="l" t="t" r="r" b="b"/>
            <a:pathLst>
              <a:path w="7619" h="1905">
                <a:moveTo>
                  <a:pt x="7619" y="152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643" name="object 5643"/>
          <p:cNvSpPr/>
          <p:nvPr/>
        </p:nvSpPr>
        <p:spPr>
          <a:xfrm>
            <a:off x="9729699" y="1882833"/>
            <a:ext cx="4330" cy="3464"/>
          </a:xfrm>
          <a:custGeom>
            <a:avLst/>
            <a:gdLst/>
            <a:ahLst/>
            <a:cxnLst/>
            <a:rect l="l" t="t" r="r" b="b"/>
            <a:pathLst>
              <a:path w="6350" h="5080">
                <a:moveTo>
                  <a:pt x="6096" y="457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644" name="object 5644"/>
          <p:cNvSpPr/>
          <p:nvPr/>
        </p:nvSpPr>
        <p:spPr>
          <a:xfrm>
            <a:off x="9728661" y="1880754"/>
            <a:ext cx="1299" cy="2165"/>
          </a:xfrm>
          <a:custGeom>
            <a:avLst/>
            <a:gdLst/>
            <a:ahLst/>
            <a:cxnLst/>
            <a:rect l="l" t="t" r="r" b="b"/>
            <a:pathLst>
              <a:path w="1905" h="3175">
                <a:moveTo>
                  <a:pt x="1523" y="304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645" name="object 5645"/>
          <p:cNvSpPr/>
          <p:nvPr/>
        </p:nvSpPr>
        <p:spPr>
          <a:xfrm>
            <a:off x="9752559" y="1880754"/>
            <a:ext cx="4330" cy="433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6096" y="0"/>
                </a:moveTo>
                <a:lnTo>
                  <a:pt x="0" y="609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646" name="object 5646"/>
          <p:cNvSpPr/>
          <p:nvPr/>
        </p:nvSpPr>
        <p:spPr>
          <a:xfrm>
            <a:off x="9748404" y="1884910"/>
            <a:ext cx="4330" cy="216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6096" y="0"/>
                </a:moveTo>
                <a:lnTo>
                  <a:pt x="0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647" name="object 5647"/>
          <p:cNvSpPr/>
          <p:nvPr/>
        </p:nvSpPr>
        <p:spPr>
          <a:xfrm>
            <a:off x="9746326" y="1886988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30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648" name="object 5648"/>
          <p:cNvSpPr/>
          <p:nvPr/>
        </p:nvSpPr>
        <p:spPr>
          <a:xfrm>
            <a:off x="9726583" y="1875559"/>
            <a:ext cx="2165" cy="5195"/>
          </a:xfrm>
          <a:custGeom>
            <a:avLst/>
            <a:gdLst/>
            <a:ahLst/>
            <a:cxnLst/>
            <a:rect l="l" t="t" r="r" b="b"/>
            <a:pathLst>
              <a:path w="3175" h="7619">
                <a:moveTo>
                  <a:pt x="3048" y="76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649" name="object 5649"/>
          <p:cNvSpPr/>
          <p:nvPr/>
        </p:nvSpPr>
        <p:spPr>
          <a:xfrm>
            <a:off x="9724504" y="1869325"/>
            <a:ext cx="2165" cy="6494"/>
          </a:xfrm>
          <a:custGeom>
            <a:avLst/>
            <a:gdLst/>
            <a:ahLst/>
            <a:cxnLst/>
            <a:rect l="l" t="t" r="r" b="b"/>
            <a:pathLst>
              <a:path w="3175" h="9525">
                <a:moveTo>
                  <a:pt x="3048" y="914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650" name="object 5650"/>
          <p:cNvSpPr/>
          <p:nvPr/>
        </p:nvSpPr>
        <p:spPr>
          <a:xfrm>
            <a:off x="9724504" y="1864129"/>
            <a:ext cx="0" cy="5195"/>
          </a:xfrm>
          <a:custGeom>
            <a:avLst/>
            <a:gdLst/>
            <a:ahLst/>
            <a:cxnLst/>
            <a:rect l="l" t="t" r="r" b="b"/>
            <a:pathLst>
              <a:path h="7619">
                <a:moveTo>
                  <a:pt x="0" y="76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651" name="object 5651"/>
          <p:cNvSpPr/>
          <p:nvPr/>
        </p:nvSpPr>
        <p:spPr>
          <a:xfrm>
            <a:off x="9724504" y="1862050"/>
            <a:ext cx="1299" cy="2165"/>
          </a:xfrm>
          <a:custGeom>
            <a:avLst/>
            <a:gdLst/>
            <a:ahLst/>
            <a:cxnLst/>
            <a:rect l="l" t="t" r="r" b="b"/>
            <a:pathLst>
              <a:path w="1905" h="3175">
                <a:moveTo>
                  <a:pt x="0" y="3048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652" name="object 5652"/>
          <p:cNvSpPr/>
          <p:nvPr/>
        </p:nvSpPr>
        <p:spPr>
          <a:xfrm>
            <a:off x="9759833" y="1862051"/>
            <a:ext cx="1299" cy="6494"/>
          </a:xfrm>
          <a:custGeom>
            <a:avLst/>
            <a:gdLst/>
            <a:ahLst/>
            <a:cxnLst/>
            <a:rect l="l" t="t" r="r" b="b"/>
            <a:pathLst>
              <a:path w="1905" h="9525">
                <a:moveTo>
                  <a:pt x="0" y="0"/>
                </a:moveTo>
                <a:lnTo>
                  <a:pt x="1524" y="914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653" name="object 5653"/>
          <p:cNvSpPr/>
          <p:nvPr/>
        </p:nvSpPr>
        <p:spPr>
          <a:xfrm>
            <a:off x="9759833" y="1868285"/>
            <a:ext cx="1299" cy="6494"/>
          </a:xfrm>
          <a:custGeom>
            <a:avLst/>
            <a:gdLst/>
            <a:ahLst/>
            <a:cxnLst/>
            <a:rect l="l" t="t" r="r" b="b"/>
            <a:pathLst>
              <a:path w="1905" h="9525">
                <a:moveTo>
                  <a:pt x="1523" y="0"/>
                </a:moveTo>
                <a:lnTo>
                  <a:pt x="0" y="914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654" name="object 5654"/>
          <p:cNvSpPr/>
          <p:nvPr/>
        </p:nvSpPr>
        <p:spPr>
          <a:xfrm>
            <a:off x="9757755" y="1874520"/>
            <a:ext cx="2165" cy="5195"/>
          </a:xfrm>
          <a:custGeom>
            <a:avLst/>
            <a:gdLst/>
            <a:ahLst/>
            <a:cxnLst/>
            <a:rect l="l" t="t" r="r" b="b"/>
            <a:pathLst>
              <a:path w="3175" h="7619">
                <a:moveTo>
                  <a:pt x="3048" y="0"/>
                </a:moveTo>
                <a:lnTo>
                  <a:pt x="0" y="76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655" name="object 5655"/>
          <p:cNvSpPr/>
          <p:nvPr/>
        </p:nvSpPr>
        <p:spPr>
          <a:xfrm>
            <a:off x="9756716" y="1879716"/>
            <a:ext cx="1299" cy="1299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1523" y="0"/>
                </a:moveTo>
                <a:lnTo>
                  <a:pt x="0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656" name="object 5656"/>
          <p:cNvSpPr/>
          <p:nvPr/>
        </p:nvSpPr>
        <p:spPr>
          <a:xfrm>
            <a:off x="9725543" y="1855817"/>
            <a:ext cx="1299" cy="6494"/>
          </a:xfrm>
          <a:custGeom>
            <a:avLst/>
            <a:gdLst/>
            <a:ahLst/>
            <a:cxnLst/>
            <a:rect l="l" t="t" r="r" b="b"/>
            <a:pathLst>
              <a:path w="1905" h="9525">
                <a:moveTo>
                  <a:pt x="0" y="9144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657" name="object 5657"/>
          <p:cNvSpPr/>
          <p:nvPr/>
        </p:nvSpPr>
        <p:spPr>
          <a:xfrm>
            <a:off x="9726582" y="1849582"/>
            <a:ext cx="3464" cy="6494"/>
          </a:xfrm>
          <a:custGeom>
            <a:avLst/>
            <a:gdLst/>
            <a:ahLst/>
            <a:cxnLst/>
            <a:rect l="l" t="t" r="r" b="b"/>
            <a:pathLst>
              <a:path w="5080" h="9525">
                <a:moveTo>
                  <a:pt x="0" y="9144"/>
                </a:moveTo>
                <a:lnTo>
                  <a:pt x="4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658" name="object 5658"/>
          <p:cNvSpPr/>
          <p:nvPr/>
        </p:nvSpPr>
        <p:spPr>
          <a:xfrm>
            <a:off x="9729700" y="1846464"/>
            <a:ext cx="2165" cy="3464"/>
          </a:xfrm>
          <a:custGeom>
            <a:avLst/>
            <a:gdLst/>
            <a:ahLst/>
            <a:cxnLst/>
            <a:rect l="l" t="t" r="r" b="b"/>
            <a:pathLst>
              <a:path w="3175" h="5080">
                <a:moveTo>
                  <a:pt x="0" y="4572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659" name="object 5659"/>
          <p:cNvSpPr/>
          <p:nvPr/>
        </p:nvSpPr>
        <p:spPr>
          <a:xfrm>
            <a:off x="9753598" y="1846465"/>
            <a:ext cx="3464" cy="6494"/>
          </a:xfrm>
          <a:custGeom>
            <a:avLst/>
            <a:gdLst/>
            <a:ahLst/>
            <a:cxnLst/>
            <a:rect l="l" t="t" r="r" b="b"/>
            <a:pathLst>
              <a:path w="5080" h="9525">
                <a:moveTo>
                  <a:pt x="0" y="0"/>
                </a:moveTo>
                <a:lnTo>
                  <a:pt x="4572" y="914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660" name="object 5660"/>
          <p:cNvSpPr/>
          <p:nvPr/>
        </p:nvSpPr>
        <p:spPr>
          <a:xfrm>
            <a:off x="9756716" y="1852699"/>
            <a:ext cx="2165" cy="5195"/>
          </a:xfrm>
          <a:custGeom>
            <a:avLst/>
            <a:gdLst/>
            <a:ahLst/>
            <a:cxnLst/>
            <a:rect l="l" t="t" r="r" b="b"/>
            <a:pathLst>
              <a:path w="3175" h="7619">
                <a:moveTo>
                  <a:pt x="0" y="0"/>
                </a:moveTo>
                <a:lnTo>
                  <a:pt x="3048" y="76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661" name="object 5661"/>
          <p:cNvSpPr/>
          <p:nvPr/>
        </p:nvSpPr>
        <p:spPr>
          <a:xfrm>
            <a:off x="9758794" y="1857894"/>
            <a:ext cx="1299" cy="4330"/>
          </a:xfrm>
          <a:custGeom>
            <a:avLst/>
            <a:gdLst/>
            <a:ahLst/>
            <a:cxnLst/>
            <a:rect l="l" t="t" r="r" b="b"/>
            <a:pathLst>
              <a:path w="1905" h="6350">
                <a:moveTo>
                  <a:pt x="0" y="0"/>
                </a:moveTo>
                <a:lnTo>
                  <a:pt x="1524" y="609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662" name="object 5662"/>
          <p:cNvSpPr/>
          <p:nvPr/>
        </p:nvSpPr>
        <p:spPr>
          <a:xfrm>
            <a:off x="9741130" y="1842308"/>
            <a:ext cx="3464" cy="0"/>
          </a:xfrm>
          <a:custGeom>
            <a:avLst/>
            <a:gdLst/>
            <a:ahLst/>
            <a:cxnLst/>
            <a:rect l="l" t="t" r="r" b="b"/>
            <a:pathLst>
              <a:path w="5080">
                <a:moveTo>
                  <a:pt x="457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663" name="object 5663"/>
          <p:cNvSpPr/>
          <p:nvPr/>
        </p:nvSpPr>
        <p:spPr>
          <a:xfrm>
            <a:off x="9738013" y="1842308"/>
            <a:ext cx="3464" cy="0"/>
          </a:xfrm>
          <a:custGeom>
            <a:avLst/>
            <a:gdLst/>
            <a:ahLst/>
            <a:cxnLst/>
            <a:rect l="l" t="t" r="r" b="b"/>
            <a:pathLst>
              <a:path w="5080">
                <a:moveTo>
                  <a:pt x="457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664" name="object 5664"/>
          <p:cNvSpPr/>
          <p:nvPr/>
        </p:nvSpPr>
        <p:spPr>
          <a:xfrm>
            <a:off x="9726582" y="1878677"/>
            <a:ext cx="0" cy="216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1523" y="1524"/>
                </a:moveTo>
                <a:lnTo>
                  <a:pt x="1523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665" name="object 5665"/>
          <p:cNvSpPr/>
          <p:nvPr/>
        </p:nvSpPr>
        <p:spPr>
          <a:xfrm>
            <a:off x="9726583" y="1880754"/>
            <a:ext cx="2165" cy="433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0"/>
                </a:moveTo>
                <a:lnTo>
                  <a:pt x="3048" y="609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666" name="object 5666"/>
          <p:cNvSpPr/>
          <p:nvPr/>
        </p:nvSpPr>
        <p:spPr>
          <a:xfrm>
            <a:off x="9728660" y="1884910"/>
            <a:ext cx="4330" cy="19050"/>
          </a:xfrm>
          <a:custGeom>
            <a:avLst/>
            <a:gdLst/>
            <a:ahLst/>
            <a:cxnLst/>
            <a:rect l="l" t="t" r="r" b="b"/>
            <a:pathLst>
              <a:path w="6350" h="27939">
                <a:moveTo>
                  <a:pt x="0" y="0"/>
                </a:moveTo>
                <a:lnTo>
                  <a:pt x="6096" y="2743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667" name="object 5667"/>
          <p:cNvSpPr/>
          <p:nvPr/>
        </p:nvSpPr>
        <p:spPr>
          <a:xfrm>
            <a:off x="9738013" y="1911927"/>
            <a:ext cx="1299" cy="0"/>
          </a:xfrm>
          <a:custGeom>
            <a:avLst/>
            <a:gdLst/>
            <a:ahLst/>
            <a:cxnLst/>
            <a:rect l="l" t="t" r="r" b="b"/>
            <a:pathLst>
              <a:path w="1905">
                <a:moveTo>
                  <a:pt x="761" y="-1524"/>
                </a:moveTo>
                <a:lnTo>
                  <a:pt x="761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668" name="object 5668"/>
          <p:cNvSpPr/>
          <p:nvPr/>
        </p:nvSpPr>
        <p:spPr>
          <a:xfrm>
            <a:off x="9739052" y="1911928"/>
            <a:ext cx="2165" cy="1299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0" y="0"/>
                </a:moveTo>
                <a:lnTo>
                  <a:pt x="3048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669" name="object 5669"/>
          <p:cNvSpPr/>
          <p:nvPr/>
        </p:nvSpPr>
        <p:spPr>
          <a:xfrm>
            <a:off x="9741130" y="1912966"/>
            <a:ext cx="3464" cy="0"/>
          </a:xfrm>
          <a:custGeom>
            <a:avLst/>
            <a:gdLst/>
            <a:ahLst/>
            <a:cxnLst/>
            <a:rect l="l" t="t" r="r" b="b"/>
            <a:pathLst>
              <a:path w="5080">
                <a:moveTo>
                  <a:pt x="0" y="0"/>
                </a:moveTo>
                <a:lnTo>
                  <a:pt x="4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670" name="object 5670"/>
          <p:cNvSpPr/>
          <p:nvPr/>
        </p:nvSpPr>
        <p:spPr>
          <a:xfrm>
            <a:off x="9744248" y="1911928"/>
            <a:ext cx="2165" cy="1299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0" y="1524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671" name="object 5671"/>
          <p:cNvSpPr/>
          <p:nvPr/>
        </p:nvSpPr>
        <p:spPr>
          <a:xfrm>
            <a:off x="9746326" y="1911927"/>
            <a:ext cx="1299" cy="0"/>
          </a:xfrm>
          <a:custGeom>
            <a:avLst/>
            <a:gdLst/>
            <a:ahLst/>
            <a:cxnLst/>
            <a:rect l="l" t="t" r="r" b="b"/>
            <a:pathLst>
              <a:path w="1905">
                <a:moveTo>
                  <a:pt x="761" y="-1524"/>
                </a:moveTo>
                <a:lnTo>
                  <a:pt x="761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672" name="object 5672"/>
          <p:cNvSpPr/>
          <p:nvPr/>
        </p:nvSpPr>
        <p:spPr>
          <a:xfrm>
            <a:off x="9751521" y="1904653"/>
            <a:ext cx="1299" cy="3464"/>
          </a:xfrm>
          <a:custGeom>
            <a:avLst/>
            <a:gdLst/>
            <a:ahLst/>
            <a:cxnLst/>
            <a:rect l="l" t="t" r="r" b="b"/>
            <a:pathLst>
              <a:path w="1905" h="5080">
                <a:moveTo>
                  <a:pt x="0" y="4572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673" name="object 5673"/>
          <p:cNvSpPr/>
          <p:nvPr/>
        </p:nvSpPr>
        <p:spPr>
          <a:xfrm>
            <a:off x="9752559" y="1884911"/>
            <a:ext cx="4330" cy="19915"/>
          </a:xfrm>
          <a:custGeom>
            <a:avLst/>
            <a:gdLst/>
            <a:ahLst/>
            <a:cxnLst/>
            <a:rect l="l" t="t" r="r" b="b"/>
            <a:pathLst>
              <a:path w="6350" h="29210">
                <a:moveTo>
                  <a:pt x="0" y="28955"/>
                </a:moveTo>
                <a:lnTo>
                  <a:pt x="609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674" name="object 5674"/>
          <p:cNvSpPr/>
          <p:nvPr/>
        </p:nvSpPr>
        <p:spPr>
          <a:xfrm>
            <a:off x="9756716" y="1880754"/>
            <a:ext cx="2165" cy="433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675" name="object 5675"/>
          <p:cNvSpPr/>
          <p:nvPr/>
        </p:nvSpPr>
        <p:spPr>
          <a:xfrm>
            <a:off x="9758794" y="1879716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3" y="762"/>
                </a:moveTo>
                <a:lnTo>
                  <a:pt x="1523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676" name="object 5676"/>
          <p:cNvSpPr/>
          <p:nvPr/>
        </p:nvSpPr>
        <p:spPr>
          <a:xfrm>
            <a:off x="9616439" y="1760220"/>
            <a:ext cx="1299" cy="2165"/>
          </a:xfrm>
          <a:custGeom>
            <a:avLst/>
            <a:gdLst/>
            <a:ahLst/>
            <a:cxnLst/>
            <a:rect l="l" t="t" r="r" b="b"/>
            <a:pathLst>
              <a:path w="1904" h="3175">
                <a:moveTo>
                  <a:pt x="1524" y="304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677" name="object 5677"/>
          <p:cNvSpPr/>
          <p:nvPr/>
        </p:nvSpPr>
        <p:spPr>
          <a:xfrm>
            <a:off x="9564484" y="1812174"/>
            <a:ext cx="2165" cy="1299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0" y="0"/>
                </a:moveTo>
                <a:lnTo>
                  <a:pt x="3048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678" name="object 5678"/>
          <p:cNvSpPr/>
          <p:nvPr/>
        </p:nvSpPr>
        <p:spPr>
          <a:xfrm>
            <a:off x="9566563" y="1762298"/>
            <a:ext cx="51089" cy="51089"/>
          </a:xfrm>
          <a:custGeom>
            <a:avLst/>
            <a:gdLst/>
            <a:ahLst/>
            <a:cxnLst/>
            <a:rect l="l" t="t" r="r" b="b"/>
            <a:pathLst>
              <a:path w="74929" h="74930">
                <a:moveTo>
                  <a:pt x="0" y="74675"/>
                </a:moveTo>
                <a:lnTo>
                  <a:pt x="7467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679" name="object 5679"/>
          <p:cNvSpPr/>
          <p:nvPr/>
        </p:nvSpPr>
        <p:spPr>
          <a:xfrm>
            <a:off x="9564484" y="1760219"/>
            <a:ext cx="51955" cy="51955"/>
          </a:xfrm>
          <a:custGeom>
            <a:avLst/>
            <a:gdLst/>
            <a:ahLst/>
            <a:cxnLst/>
            <a:rect l="l" t="t" r="r" b="b"/>
            <a:pathLst>
              <a:path w="76200" h="76200">
                <a:moveTo>
                  <a:pt x="76200" y="0"/>
                </a:moveTo>
                <a:lnTo>
                  <a:pt x="0" y="7620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680" name="object 5680"/>
          <p:cNvSpPr/>
          <p:nvPr/>
        </p:nvSpPr>
        <p:spPr>
          <a:xfrm>
            <a:off x="9544743" y="1762298"/>
            <a:ext cx="3464" cy="19050"/>
          </a:xfrm>
          <a:custGeom>
            <a:avLst/>
            <a:gdLst/>
            <a:ahLst/>
            <a:cxnLst/>
            <a:rect l="l" t="t" r="r" b="b"/>
            <a:pathLst>
              <a:path w="5079" h="27939">
                <a:moveTo>
                  <a:pt x="0" y="0"/>
                </a:moveTo>
                <a:lnTo>
                  <a:pt x="4572" y="2743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681" name="object 5681"/>
          <p:cNvSpPr/>
          <p:nvPr/>
        </p:nvSpPr>
        <p:spPr>
          <a:xfrm>
            <a:off x="9547860" y="1781001"/>
            <a:ext cx="7360" cy="17750"/>
          </a:xfrm>
          <a:custGeom>
            <a:avLst/>
            <a:gdLst/>
            <a:ahLst/>
            <a:cxnLst/>
            <a:rect l="l" t="t" r="r" b="b"/>
            <a:pathLst>
              <a:path w="10795" h="26035">
                <a:moveTo>
                  <a:pt x="0" y="0"/>
                </a:moveTo>
                <a:lnTo>
                  <a:pt x="10668" y="2590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682" name="object 5682"/>
          <p:cNvSpPr/>
          <p:nvPr/>
        </p:nvSpPr>
        <p:spPr>
          <a:xfrm>
            <a:off x="9555133" y="1798667"/>
            <a:ext cx="11690" cy="14720"/>
          </a:xfrm>
          <a:custGeom>
            <a:avLst/>
            <a:gdLst/>
            <a:ahLst/>
            <a:cxnLst/>
            <a:rect l="l" t="t" r="r" b="b"/>
            <a:pathLst>
              <a:path w="17145" h="21589">
                <a:moveTo>
                  <a:pt x="0" y="0"/>
                </a:moveTo>
                <a:lnTo>
                  <a:pt x="16764" y="2133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683" name="object 5683"/>
          <p:cNvSpPr/>
          <p:nvPr/>
        </p:nvSpPr>
        <p:spPr>
          <a:xfrm>
            <a:off x="9532274" y="1762298"/>
            <a:ext cx="12556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684" name="object 5684"/>
          <p:cNvSpPr/>
          <p:nvPr/>
        </p:nvSpPr>
        <p:spPr>
          <a:xfrm>
            <a:off x="9544743" y="1759181"/>
            <a:ext cx="0" cy="3464"/>
          </a:xfrm>
          <a:custGeom>
            <a:avLst/>
            <a:gdLst/>
            <a:ahLst/>
            <a:cxnLst/>
            <a:rect l="l" t="t" r="r" b="b"/>
            <a:pathLst>
              <a:path h="5080">
                <a:moveTo>
                  <a:pt x="-1524" y="2285"/>
                </a:moveTo>
                <a:lnTo>
                  <a:pt x="1524" y="2285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685" name="object 5685"/>
          <p:cNvSpPr/>
          <p:nvPr/>
        </p:nvSpPr>
        <p:spPr>
          <a:xfrm>
            <a:off x="9532274" y="1759181"/>
            <a:ext cx="12556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1828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686" name="object 5686"/>
          <p:cNvSpPr/>
          <p:nvPr/>
        </p:nvSpPr>
        <p:spPr>
          <a:xfrm>
            <a:off x="9617478" y="1762298"/>
            <a:ext cx="10391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687" name="object 5687"/>
          <p:cNvSpPr/>
          <p:nvPr/>
        </p:nvSpPr>
        <p:spPr>
          <a:xfrm>
            <a:off x="9617478" y="1759181"/>
            <a:ext cx="10391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1524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688" name="object 5688"/>
          <p:cNvSpPr/>
          <p:nvPr/>
        </p:nvSpPr>
        <p:spPr>
          <a:xfrm>
            <a:off x="9617478" y="1759181"/>
            <a:ext cx="0" cy="3464"/>
          </a:xfrm>
          <a:custGeom>
            <a:avLst/>
            <a:gdLst/>
            <a:ahLst/>
            <a:cxnLst/>
            <a:rect l="l" t="t" r="r" b="b"/>
            <a:pathLst>
              <a:path h="5080">
                <a:moveTo>
                  <a:pt x="-1524" y="2285"/>
                </a:moveTo>
                <a:lnTo>
                  <a:pt x="1524" y="2285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689" name="object 5689"/>
          <p:cNvSpPr/>
          <p:nvPr/>
        </p:nvSpPr>
        <p:spPr>
          <a:xfrm>
            <a:off x="9533832" y="1761258"/>
            <a:ext cx="0" cy="155864"/>
          </a:xfrm>
          <a:custGeom>
            <a:avLst/>
            <a:gdLst/>
            <a:ahLst/>
            <a:cxnLst/>
            <a:rect l="l" t="t" r="r" b="b"/>
            <a:pathLst>
              <a:path h="228600">
                <a:moveTo>
                  <a:pt x="0" y="0"/>
                </a:moveTo>
                <a:lnTo>
                  <a:pt x="0" y="22860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690" name="object 5690"/>
          <p:cNvSpPr/>
          <p:nvPr/>
        </p:nvSpPr>
        <p:spPr>
          <a:xfrm>
            <a:off x="9532273" y="1759180"/>
            <a:ext cx="0" cy="157162"/>
          </a:xfrm>
          <a:custGeom>
            <a:avLst/>
            <a:gdLst/>
            <a:ahLst/>
            <a:cxnLst/>
            <a:rect l="l" t="t" r="r" b="b"/>
            <a:pathLst>
              <a:path h="230505">
                <a:moveTo>
                  <a:pt x="0" y="0"/>
                </a:moveTo>
                <a:lnTo>
                  <a:pt x="0" y="2301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691" name="object 5691"/>
          <p:cNvSpPr/>
          <p:nvPr/>
        </p:nvSpPr>
        <p:spPr>
          <a:xfrm>
            <a:off x="9628908" y="1596044"/>
            <a:ext cx="2165" cy="1299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3048" y="0"/>
                </a:moveTo>
                <a:lnTo>
                  <a:pt x="0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692" name="object 5692"/>
          <p:cNvSpPr/>
          <p:nvPr/>
        </p:nvSpPr>
        <p:spPr>
          <a:xfrm>
            <a:off x="9695410" y="1661507"/>
            <a:ext cx="2165" cy="216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0" y="3048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693" name="object 5693"/>
          <p:cNvSpPr/>
          <p:nvPr/>
        </p:nvSpPr>
        <p:spPr>
          <a:xfrm>
            <a:off x="9630987" y="1596044"/>
            <a:ext cx="66675" cy="65809"/>
          </a:xfrm>
          <a:custGeom>
            <a:avLst/>
            <a:gdLst/>
            <a:ahLst/>
            <a:cxnLst/>
            <a:rect l="l" t="t" r="r" b="b"/>
            <a:pathLst>
              <a:path w="97790" h="96519">
                <a:moveTo>
                  <a:pt x="97535" y="9601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694" name="object 5694"/>
          <p:cNvSpPr/>
          <p:nvPr/>
        </p:nvSpPr>
        <p:spPr>
          <a:xfrm>
            <a:off x="9628908" y="1597083"/>
            <a:ext cx="66675" cy="66675"/>
          </a:xfrm>
          <a:custGeom>
            <a:avLst/>
            <a:gdLst/>
            <a:ahLst/>
            <a:cxnLst/>
            <a:rect l="l" t="t" r="r" b="b"/>
            <a:pathLst>
              <a:path w="97790" h="97789">
                <a:moveTo>
                  <a:pt x="0" y="0"/>
                </a:moveTo>
                <a:lnTo>
                  <a:pt x="97536" y="9753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695" name="object 5695"/>
          <p:cNvSpPr/>
          <p:nvPr/>
        </p:nvSpPr>
        <p:spPr>
          <a:xfrm>
            <a:off x="9630987" y="1686444"/>
            <a:ext cx="24245" cy="3464"/>
          </a:xfrm>
          <a:custGeom>
            <a:avLst/>
            <a:gdLst/>
            <a:ahLst/>
            <a:cxnLst/>
            <a:rect l="l" t="t" r="r" b="b"/>
            <a:pathLst>
              <a:path w="35559" h="5080">
                <a:moveTo>
                  <a:pt x="0" y="4572"/>
                </a:moveTo>
                <a:lnTo>
                  <a:pt x="3505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696" name="object 5696"/>
          <p:cNvSpPr/>
          <p:nvPr/>
        </p:nvSpPr>
        <p:spPr>
          <a:xfrm>
            <a:off x="9654885" y="1677092"/>
            <a:ext cx="22947" cy="9525"/>
          </a:xfrm>
          <a:custGeom>
            <a:avLst/>
            <a:gdLst/>
            <a:ahLst/>
            <a:cxnLst/>
            <a:rect l="l" t="t" r="r" b="b"/>
            <a:pathLst>
              <a:path w="33655" h="13969">
                <a:moveTo>
                  <a:pt x="0" y="13716"/>
                </a:moveTo>
                <a:lnTo>
                  <a:pt x="3352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697" name="object 5697"/>
          <p:cNvSpPr/>
          <p:nvPr/>
        </p:nvSpPr>
        <p:spPr>
          <a:xfrm>
            <a:off x="9677745" y="1661507"/>
            <a:ext cx="19915" cy="15586"/>
          </a:xfrm>
          <a:custGeom>
            <a:avLst/>
            <a:gdLst/>
            <a:ahLst/>
            <a:cxnLst/>
            <a:rect l="l" t="t" r="r" b="b"/>
            <a:pathLst>
              <a:path w="29209" h="22860">
                <a:moveTo>
                  <a:pt x="0" y="22859"/>
                </a:moveTo>
                <a:lnTo>
                  <a:pt x="2895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698" name="object 5698"/>
          <p:cNvSpPr/>
          <p:nvPr/>
        </p:nvSpPr>
        <p:spPr>
          <a:xfrm>
            <a:off x="9629947" y="1517071"/>
            <a:ext cx="0" cy="400050"/>
          </a:xfrm>
          <a:custGeom>
            <a:avLst/>
            <a:gdLst/>
            <a:ahLst/>
            <a:cxnLst/>
            <a:rect l="l" t="t" r="r" b="b"/>
            <a:pathLst>
              <a:path h="586739">
                <a:moveTo>
                  <a:pt x="0" y="0"/>
                </a:moveTo>
                <a:lnTo>
                  <a:pt x="0" y="586740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699" name="object 5699"/>
          <p:cNvSpPr/>
          <p:nvPr/>
        </p:nvSpPr>
        <p:spPr>
          <a:xfrm>
            <a:off x="9627868" y="1689561"/>
            <a:ext cx="3464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457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700" name="object 5700"/>
          <p:cNvSpPr/>
          <p:nvPr/>
        </p:nvSpPr>
        <p:spPr>
          <a:xfrm>
            <a:off x="9627869" y="1518112"/>
            <a:ext cx="0" cy="398318"/>
          </a:xfrm>
          <a:custGeom>
            <a:avLst/>
            <a:gdLst/>
            <a:ahLst/>
            <a:cxnLst/>
            <a:rect l="l" t="t" r="r" b="b"/>
            <a:pathLst>
              <a:path h="584200">
                <a:moveTo>
                  <a:pt x="0" y="0"/>
                </a:moveTo>
                <a:lnTo>
                  <a:pt x="0" y="58369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701" name="object 5701"/>
          <p:cNvSpPr/>
          <p:nvPr/>
        </p:nvSpPr>
        <p:spPr>
          <a:xfrm>
            <a:off x="9627868" y="1596044"/>
            <a:ext cx="3464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4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702" name="object 5702"/>
          <p:cNvSpPr/>
          <p:nvPr/>
        </p:nvSpPr>
        <p:spPr>
          <a:xfrm>
            <a:off x="9595658" y="2360815"/>
            <a:ext cx="2165" cy="216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3048" y="0"/>
                </a:moveTo>
                <a:lnTo>
                  <a:pt x="0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703" name="object 5703"/>
          <p:cNvSpPr/>
          <p:nvPr/>
        </p:nvSpPr>
        <p:spPr>
          <a:xfrm>
            <a:off x="9593580" y="2360815"/>
            <a:ext cx="2165" cy="216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3048" y="304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704" name="object 5704"/>
          <p:cNvSpPr/>
          <p:nvPr/>
        </p:nvSpPr>
        <p:spPr>
          <a:xfrm>
            <a:off x="9593580" y="2358736"/>
            <a:ext cx="2165" cy="216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0" y="3048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705" name="object 5705"/>
          <p:cNvSpPr/>
          <p:nvPr/>
        </p:nvSpPr>
        <p:spPr>
          <a:xfrm>
            <a:off x="9595658" y="2358736"/>
            <a:ext cx="2165" cy="216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0" y="0"/>
                </a:moveTo>
                <a:lnTo>
                  <a:pt x="3048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706" name="object 5706"/>
          <p:cNvSpPr/>
          <p:nvPr/>
        </p:nvSpPr>
        <p:spPr>
          <a:xfrm>
            <a:off x="9584228" y="2360815"/>
            <a:ext cx="2165" cy="216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3048" y="0"/>
                </a:moveTo>
                <a:lnTo>
                  <a:pt x="0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707" name="object 5707"/>
          <p:cNvSpPr/>
          <p:nvPr/>
        </p:nvSpPr>
        <p:spPr>
          <a:xfrm>
            <a:off x="9584228" y="2359775"/>
            <a:ext cx="0" cy="3464"/>
          </a:xfrm>
          <a:custGeom>
            <a:avLst/>
            <a:gdLst/>
            <a:ahLst/>
            <a:cxnLst/>
            <a:rect l="l" t="t" r="r" b="b"/>
            <a:pathLst>
              <a:path h="5079">
                <a:moveTo>
                  <a:pt x="-1524" y="2286"/>
                </a:moveTo>
                <a:lnTo>
                  <a:pt x="1524" y="2286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708" name="object 5708"/>
          <p:cNvSpPr/>
          <p:nvPr/>
        </p:nvSpPr>
        <p:spPr>
          <a:xfrm>
            <a:off x="9584228" y="2359775"/>
            <a:ext cx="2165" cy="1299"/>
          </a:xfrm>
          <a:custGeom>
            <a:avLst/>
            <a:gdLst/>
            <a:ahLst/>
            <a:cxnLst/>
            <a:rect l="l" t="t" r="r" b="b"/>
            <a:pathLst>
              <a:path w="3175" h="1904">
                <a:moveTo>
                  <a:pt x="0" y="0"/>
                </a:moveTo>
                <a:lnTo>
                  <a:pt x="3048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709" name="object 5709"/>
          <p:cNvSpPr/>
          <p:nvPr/>
        </p:nvSpPr>
        <p:spPr>
          <a:xfrm>
            <a:off x="9574875" y="2360815"/>
            <a:ext cx="2165" cy="216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3048" y="0"/>
                </a:moveTo>
                <a:lnTo>
                  <a:pt x="0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710" name="object 5710"/>
          <p:cNvSpPr/>
          <p:nvPr/>
        </p:nvSpPr>
        <p:spPr>
          <a:xfrm>
            <a:off x="9572797" y="2360815"/>
            <a:ext cx="2165" cy="216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3048" y="304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711" name="object 5711"/>
          <p:cNvSpPr/>
          <p:nvPr/>
        </p:nvSpPr>
        <p:spPr>
          <a:xfrm>
            <a:off x="9572798" y="2358736"/>
            <a:ext cx="2165" cy="216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0" y="3048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712" name="object 5712"/>
          <p:cNvSpPr/>
          <p:nvPr/>
        </p:nvSpPr>
        <p:spPr>
          <a:xfrm>
            <a:off x="9574875" y="2358736"/>
            <a:ext cx="2165" cy="216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0" y="0"/>
                </a:moveTo>
                <a:lnTo>
                  <a:pt x="3048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713" name="object 5713"/>
          <p:cNvSpPr/>
          <p:nvPr/>
        </p:nvSpPr>
        <p:spPr>
          <a:xfrm>
            <a:off x="9593580" y="2350423"/>
            <a:ext cx="15586" cy="5195"/>
          </a:xfrm>
          <a:custGeom>
            <a:avLst/>
            <a:gdLst/>
            <a:ahLst/>
            <a:cxnLst/>
            <a:rect l="l" t="t" r="r" b="b"/>
            <a:pathLst>
              <a:path w="22859" h="7620">
                <a:moveTo>
                  <a:pt x="22859" y="0"/>
                </a:moveTo>
                <a:lnTo>
                  <a:pt x="0" y="76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714" name="object 5714"/>
          <p:cNvSpPr/>
          <p:nvPr/>
        </p:nvSpPr>
        <p:spPr>
          <a:xfrm>
            <a:off x="9576954" y="2355619"/>
            <a:ext cx="16885" cy="0"/>
          </a:xfrm>
          <a:custGeom>
            <a:avLst/>
            <a:gdLst/>
            <a:ahLst/>
            <a:cxnLst/>
            <a:rect l="l" t="t" r="r" b="b"/>
            <a:pathLst>
              <a:path w="24765">
                <a:moveTo>
                  <a:pt x="24383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715" name="object 5715"/>
          <p:cNvSpPr/>
          <p:nvPr/>
        </p:nvSpPr>
        <p:spPr>
          <a:xfrm>
            <a:off x="9560328" y="2350424"/>
            <a:ext cx="16885" cy="5195"/>
          </a:xfrm>
          <a:custGeom>
            <a:avLst/>
            <a:gdLst/>
            <a:ahLst/>
            <a:cxnLst/>
            <a:rect l="l" t="t" r="r" b="b"/>
            <a:pathLst>
              <a:path w="24765" h="7620">
                <a:moveTo>
                  <a:pt x="24383" y="76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716" name="object 5716"/>
          <p:cNvSpPr/>
          <p:nvPr/>
        </p:nvSpPr>
        <p:spPr>
          <a:xfrm>
            <a:off x="9563445" y="2343150"/>
            <a:ext cx="1299" cy="9525"/>
          </a:xfrm>
          <a:custGeom>
            <a:avLst/>
            <a:gdLst/>
            <a:ahLst/>
            <a:cxnLst/>
            <a:rect l="l" t="t" r="r" b="b"/>
            <a:pathLst>
              <a:path w="1904" h="13970">
                <a:moveTo>
                  <a:pt x="1524" y="1371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717" name="object 5717"/>
          <p:cNvSpPr/>
          <p:nvPr/>
        </p:nvSpPr>
        <p:spPr>
          <a:xfrm>
            <a:off x="9563445" y="2334837"/>
            <a:ext cx="5195" cy="8659"/>
          </a:xfrm>
          <a:custGeom>
            <a:avLst/>
            <a:gdLst/>
            <a:ahLst/>
            <a:cxnLst/>
            <a:rect l="l" t="t" r="r" b="b"/>
            <a:pathLst>
              <a:path w="7620" h="12700">
                <a:moveTo>
                  <a:pt x="0" y="12192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718" name="object 5718"/>
          <p:cNvSpPr/>
          <p:nvPr/>
        </p:nvSpPr>
        <p:spPr>
          <a:xfrm>
            <a:off x="9568640" y="2329642"/>
            <a:ext cx="10391" cy="5195"/>
          </a:xfrm>
          <a:custGeom>
            <a:avLst/>
            <a:gdLst/>
            <a:ahLst/>
            <a:cxnLst/>
            <a:rect l="l" t="t" r="r" b="b"/>
            <a:pathLst>
              <a:path w="15240" h="7620">
                <a:moveTo>
                  <a:pt x="0" y="7620"/>
                </a:moveTo>
                <a:lnTo>
                  <a:pt x="1524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719" name="object 5719"/>
          <p:cNvSpPr/>
          <p:nvPr/>
        </p:nvSpPr>
        <p:spPr>
          <a:xfrm>
            <a:off x="9579032" y="2329642"/>
            <a:ext cx="11690" cy="0"/>
          </a:xfrm>
          <a:custGeom>
            <a:avLst/>
            <a:gdLst/>
            <a:ahLst/>
            <a:cxnLst/>
            <a:rect l="l" t="t" r="r" b="b"/>
            <a:pathLst>
              <a:path w="17145">
                <a:moveTo>
                  <a:pt x="0" y="0"/>
                </a:moveTo>
                <a:lnTo>
                  <a:pt x="1676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720" name="object 5720"/>
          <p:cNvSpPr/>
          <p:nvPr/>
        </p:nvSpPr>
        <p:spPr>
          <a:xfrm>
            <a:off x="9590461" y="2329642"/>
            <a:ext cx="10391" cy="5195"/>
          </a:xfrm>
          <a:custGeom>
            <a:avLst/>
            <a:gdLst/>
            <a:ahLst/>
            <a:cxnLst/>
            <a:rect l="l" t="t" r="r" b="b"/>
            <a:pathLst>
              <a:path w="15240" h="7620">
                <a:moveTo>
                  <a:pt x="0" y="0"/>
                </a:moveTo>
                <a:lnTo>
                  <a:pt x="15240" y="76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721" name="object 5721"/>
          <p:cNvSpPr/>
          <p:nvPr/>
        </p:nvSpPr>
        <p:spPr>
          <a:xfrm>
            <a:off x="9600853" y="2334837"/>
            <a:ext cx="5195" cy="8659"/>
          </a:xfrm>
          <a:custGeom>
            <a:avLst/>
            <a:gdLst/>
            <a:ahLst/>
            <a:cxnLst/>
            <a:rect l="l" t="t" r="r" b="b"/>
            <a:pathLst>
              <a:path w="7620" h="12700">
                <a:moveTo>
                  <a:pt x="0" y="0"/>
                </a:moveTo>
                <a:lnTo>
                  <a:pt x="7620" y="1219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722" name="object 5722"/>
          <p:cNvSpPr/>
          <p:nvPr/>
        </p:nvSpPr>
        <p:spPr>
          <a:xfrm>
            <a:off x="9605010" y="2343150"/>
            <a:ext cx="1299" cy="9525"/>
          </a:xfrm>
          <a:custGeom>
            <a:avLst/>
            <a:gdLst/>
            <a:ahLst/>
            <a:cxnLst/>
            <a:rect l="l" t="t" r="r" b="b"/>
            <a:pathLst>
              <a:path w="1904" h="13970">
                <a:moveTo>
                  <a:pt x="1524" y="0"/>
                </a:moveTo>
                <a:lnTo>
                  <a:pt x="0" y="1371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723" name="object 5723"/>
          <p:cNvSpPr/>
          <p:nvPr/>
        </p:nvSpPr>
        <p:spPr>
          <a:xfrm>
            <a:off x="9560329" y="2335876"/>
            <a:ext cx="3464" cy="10391"/>
          </a:xfrm>
          <a:custGeom>
            <a:avLst/>
            <a:gdLst/>
            <a:ahLst/>
            <a:cxnLst/>
            <a:rect l="l" t="t" r="r" b="b"/>
            <a:pathLst>
              <a:path w="5079" h="15239">
                <a:moveTo>
                  <a:pt x="0" y="15240"/>
                </a:moveTo>
                <a:lnTo>
                  <a:pt x="4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724" name="object 5724"/>
          <p:cNvSpPr/>
          <p:nvPr/>
        </p:nvSpPr>
        <p:spPr>
          <a:xfrm>
            <a:off x="9563445" y="2328603"/>
            <a:ext cx="9525" cy="7360"/>
          </a:xfrm>
          <a:custGeom>
            <a:avLst/>
            <a:gdLst/>
            <a:ahLst/>
            <a:cxnLst/>
            <a:rect l="l" t="t" r="r" b="b"/>
            <a:pathLst>
              <a:path w="13970" h="10795">
                <a:moveTo>
                  <a:pt x="0" y="10668"/>
                </a:moveTo>
                <a:lnTo>
                  <a:pt x="1371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725" name="object 5725"/>
          <p:cNvSpPr/>
          <p:nvPr/>
        </p:nvSpPr>
        <p:spPr>
          <a:xfrm>
            <a:off x="9572798" y="2326524"/>
            <a:ext cx="12556" cy="2165"/>
          </a:xfrm>
          <a:custGeom>
            <a:avLst/>
            <a:gdLst/>
            <a:ahLst/>
            <a:cxnLst/>
            <a:rect l="l" t="t" r="r" b="b"/>
            <a:pathLst>
              <a:path w="18415" h="3175">
                <a:moveTo>
                  <a:pt x="0" y="3048"/>
                </a:moveTo>
                <a:lnTo>
                  <a:pt x="182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726" name="object 5726"/>
          <p:cNvSpPr/>
          <p:nvPr/>
        </p:nvSpPr>
        <p:spPr>
          <a:xfrm>
            <a:off x="9585267" y="2326524"/>
            <a:ext cx="12556" cy="2165"/>
          </a:xfrm>
          <a:custGeom>
            <a:avLst/>
            <a:gdLst/>
            <a:ahLst/>
            <a:cxnLst/>
            <a:rect l="l" t="t" r="r" b="b"/>
            <a:pathLst>
              <a:path w="18415" h="3175">
                <a:moveTo>
                  <a:pt x="0" y="0"/>
                </a:moveTo>
                <a:lnTo>
                  <a:pt x="18288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727" name="object 5727"/>
          <p:cNvSpPr/>
          <p:nvPr/>
        </p:nvSpPr>
        <p:spPr>
          <a:xfrm>
            <a:off x="9597736" y="2328603"/>
            <a:ext cx="8659" cy="7360"/>
          </a:xfrm>
          <a:custGeom>
            <a:avLst/>
            <a:gdLst/>
            <a:ahLst/>
            <a:cxnLst/>
            <a:rect l="l" t="t" r="r" b="b"/>
            <a:pathLst>
              <a:path w="12700" h="10795">
                <a:moveTo>
                  <a:pt x="0" y="0"/>
                </a:moveTo>
                <a:lnTo>
                  <a:pt x="12192" y="106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728" name="object 5728"/>
          <p:cNvSpPr/>
          <p:nvPr/>
        </p:nvSpPr>
        <p:spPr>
          <a:xfrm>
            <a:off x="9606048" y="2335876"/>
            <a:ext cx="3464" cy="10391"/>
          </a:xfrm>
          <a:custGeom>
            <a:avLst/>
            <a:gdLst/>
            <a:ahLst/>
            <a:cxnLst/>
            <a:rect l="l" t="t" r="r" b="b"/>
            <a:pathLst>
              <a:path w="5079" h="15239">
                <a:moveTo>
                  <a:pt x="0" y="0"/>
                </a:moveTo>
                <a:lnTo>
                  <a:pt x="4572" y="1524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729" name="object 5729"/>
          <p:cNvSpPr/>
          <p:nvPr/>
        </p:nvSpPr>
        <p:spPr>
          <a:xfrm>
            <a:off x="9606048" y="2346267"/>
            <a:ext cx="3464" cy="10391"/>
          </a:xfrm>
          <a:custGeom>
            <a:avLst/>
            <a:gdLst/>
            <a:ahLst/>
            <a:cxnLst/>
            <a:rect l="l" t="t" r="r" b="b"/>
            <a:pathLst>
              <a:path w="5079" h="15239">
                <a:moveTo>
                  <a:pt x="4572" y="0"/>
                </a:moveTo>
                <a:lnTo>
                  <a:pt x="0" y="1524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730" name="object 5730"/>
          <p:cNvSpPr/>
          <p:nvPr/>
        </p:nvSpPr>
        <p:spPr>
          <a:xfrm>
            <a:off x="9597735" y="2356659"/>
            <a:ext cx="8659" cy="7360"/>
          </a:xfrm>
          <a:custGeom>
            <a:avLst/>
            <a:gdLst/>
            <a:ahLst/>
            <a:cxnLst/>
            <a:rect l="l" t="t" r="r" b="b"/>
            <a:pathLst>
              <a:path w="12700" h="10795">
                <a:moveTo>
                  <a:pt x="12192" y="0"/>
                </a:moveTo>
                <a:lnTo>
                  <a:pt x="0" y="106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731" name="object 5731"/>
          <p:cNvSpPr/>
          <p:nvPr/>
        </p:nvSpPr>
        <p:spPr>
          <a:xfrm>
            <a:off x="9585267" y="2363932"/>
            <a:ext cx="12556" cy="2165"/>
          </a:xfrm>
          <a:custGeom>
            <a:avLst/>
            <a:gdLst/>
            <a:ahLst/>
            <a:cxnLst/>
            <a:rect l="l" t="t" r="r" b="b"/>
            <a:pathLst>
              <a:path w="18415" h="3175">
                <a:moveTo>
                  <a:pt x="18288" y="0"/>
                </a:moveTo>
                <a:lnTo>
                  <a:pt x="0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732" name="object 5732"/>
          <p:cNvSpPr/>
          <p:nvPr/>
        </p:nvSpPr>
        <p:spPr>
          <a:xfrm>
            <a:off x="9572798" y="2363932"/>
            <a:ext cx="12556" cy="2165"/>
          </a:xfrm>
          <a:custGeom>
            <a:avLst/>
            <a:gdLst/>
            <a:ahLst/>
            <a:cxnLst/>
            <a:rect l="l" t="t" r="r" b="b"/>
            <a:pathLst>
              <a:path w="18415" h="3175">
                <a:moveTo>
                  <a:pt x="18288" y="304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733" name="object 5733"/>
          <p:cNvSpPr/>
          <p:nvPr/>
        </p:nvSpPr>
        <p:spPr>
          <a:xfrm>
            <a:off x="9563446" y="2356659"/>
            <a:ext cx="9525" cy="7360"/>
          </a:xfrm>
          <a:custGeom>
            <a:avLst/>
            <a:gdLst/>
            <a:ahLst/>
            <a:cxnLst/>
            <a:rect l="l" t="t" r="r" b="b"/>
            <a:pathLst>
              <a:path w="13970" h="10795">
                <a:moveTo>
                  <a:pt x="13716" y="1066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734" name="object 5734"/>
          <p:cNvSpPr/>
          <p:nvPr/>
        </p:nvSpPr>
        <p:spPr>
          <a:xfrm>
            <a:off x="9560328" y="2346267"/>
            <a:ext cx="3464" cy="10391"/>
          </a:xfrm>
          <a:custGeom>
            <a:avLst/>
            <a:gdLst/>
            <a:ahLst/>
            <a:cxnLst/>
            <a:rect l="l" t="t" r="r" b="b"/>
            <a:pathLst>
              <a:path w="5079" h="15239">
                <a:moveTo>
                  <a:pt x="4572" y="1524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735" name="object 5735"/>
          <p:cNvSpPr/>
          <p:nvPr/>
        </p:nvSpPr>
        <p:spPr>
          <a:xfrm>
            <a:off x="9608126" y="2346267"/>
            <a:ext cx="3464" cy="11690"/>
          </a:xfrm>
          <a:custGeom>
            <a:avLst/>
            <a:gdLst/>
            <a:ahLst/>
            <a:cxnLst/>
            <a:rect l="l" t="t" r="r" b="b"/>
            <a:pathLst>
              <a:path w="5079" h="17145">
                <a:moveTo>
                  <a:pt x="4572" y="0"/>
                </a:moveTo>
                <a:lnTo>
                  <a:pt x="0" y="1676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736" name="object 5736"/>
          <p:cNvSpPr/>
          <p:nvPr/>
        </p:nvSpPr>
        <p:spPr>
          <a:xfrm>
            <a:off x="9597736" y="2357697"/>
            <a:ext cx="10391" cy="7360"/>
          </a:xfrm>
          <a:custGeom>
            <a:avLst/>
            <a:gdLst/>
            <a:ahLst/>
            <a:cxnLst/>
            <a:rect l="l" t="t" r="r" b="b"/>
            <a:pathLst>
              <a:path w="15240" h="10795">
                <a:moveTo>
                  <a:pt x="15240" y="0"/>
                </a:moveTo>
                <a:lnTo>
                  <a:pt x="0" y="106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737" name="object 5737"/>
          <p:cNvSpPr/>
          <p:nvPr/>
        </p:nvSpPr>
        <p:spPr>
          <a:xfrm>
            <a:off x="9585267" y="2364970"/>
            <a:ext cx="12556" cy="3464"/>
          </a:xfrm>
          <a:custGeom>
            <a:avLst/>
            <a:gdLst/>
            <a:ahLst/>
            <a:cxnLst/>
            <a:rect l="l" t="t" r="r" b="b"/>
            <a:pathLst>
              <a:path w="18415" h="5079">
                <a:moveTo>
                  <a:pt x="18288" y="0"/>
                </a:moveTo>
                <a:lnTo>
                  <a:pt x="0" y="4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738" name="object 5738"/>
          <p:cNvSpPr/>
          <p:nvPr/>
        </p:nvSpPr>
        <p:spPr>
          <a:xfrm>
            <a:off x="9571759" y="2364970"/>
            <a:ext cx="13855" cy="3464"/>
          </a:xfrm>
          <a:custGeom>
            <a:avLst/>
            <a:gdLst/>
            <a:ahLst/>
            <a:cxnLst/>
            <a:rect l="l" t="t" r="r" b="b"/>
            <a:pathLst>
              <a:path w="20320" h="5079">
                <a:moveTo>
                  <a:pt x="19811" y="457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739" name="object 5739"/>
          <p:cNvSpPr/>
          <p:nvPr/>
        </p:nvSpPr>
        <p:spPr>
          <a:xfrm>
            <a:off x="9561368" y="2357697"/>
            <a:ext cx="10391" cy="7360"/>
          </a:xfrm>
          <a:custGeom>
            <a:avLst/>
            <a:gdLst/>
            <a:ahLst/>
            <a:cxnLst/>
            <a:rect l="l" t="t" r="r" b="b"/>
            <a:pathLst>
              <a:path w="15240" h="10795">
                <a:moveTo>
                  <a:pt x="15240" y="1066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740" name="object 5740"/>
          <p:cNvSpPr/>
          <p:nvPr/>
        </p:nvSpPr>
        <p:spPr>
          <a:xfrm>
            <a:off x="9558251" y="2346267"/>
            <a:ext cx="3464" cy="11690"/>
          </a:xfrm>
          <a:custGeom>
            <a:avLst/>
            <a:gdLst/>
            <a:ahLst/>
            <a:cxnLst/>
            <a:rect l="l" t="t" r="r" b="b"/>
            <a:pathLst>
              <a:path w="5079" h="17145">
                <a:moveTo>
                  <a:pt x="4572" y="1676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741" name="object 5741"/>
          <p:cNvSpPr/>
          <p:nvPr/>
        </p:nvSpPr>
        <p:spPr>
          <a:xfrm>
            <a:off x="9558251" y="2334838"/>
            <a:ext cx="3464" cy="11690"/>
          </a:xfrm>
          <a:custGeom>
            <a:avLst/>
            <a:gdLst/>
            <a:ahLst/>
            <a:cxnLst/>
            <a:rect l="l" t="t" r="r" b="b"/>
            <a:pathLst>
              <a:path w="5079" h="17145">
                <a:moveTo>
                  <a:pt x="0" y="16764"/>
                </a:moveTo>
                <a:lnTo>
                  <a:pt x="4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742" name="object 5742"/>
          <p:cNvSpPr/>
          <p:nvPr/>
        </p:nvSpPr>
        <p:spPr>
          <a:xfrm>
            <a:off x="9561368" y="2327563"/>
            <a:ext cx="10391" cy="7360"/>
          </a:xfrm>
          <a:custGeom>
            <a:avLst/>
            <a:gdLst/>
            <a:ahLst/>
            <a:cxnLst/>
            <a:rect l="l" t="t" r="r" b="b"/>
            <a:pathLst>
              <a:path w="15240" h="10795">
                <a:moveTo>
                  <a:pt x="0" y="10668"/>
                </a:moveTo>
                <a:lnTo>
                  <a:pt x="1524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743" name="object 5743"/>
          <p:cNvSpPr/>
          <p:nvPr/>
        </p:nvSpPr>
        <p:spPr>
          <a:xfrm>
            <a:off x="9571759" y="2324446"/>
            <a:ext cx="13855" cy="3464"/>
          </a:xfrm>
          <a:custGeom>
            <a:avLst/>
            <a:gdLst/>
            <a:ahLst/>
            <a:cxnLst/>
            <a:rect l="l" t="t" r="r" b="b"/>
            <a:pathLst>
              <a:path w="20320" h="5079">
                <a:moveTo>
                  <a:pt x="0" y="4572"/>
                </a:moveTo>
                <a:lnTo>
                  <a:pt x="1981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744" name="object 5744"/>
          <p:cNvSpPr/>
          <p:nvPr/>
        </p:nvSpPr>
        <p:spPr>
          <a:xfrm>
            <a:off x="9585267" y="2324445"/>
            <a:ext cx="12556" cy="3464"/>
          </a:xfrm>
          <a:custGeom>
            <a:avLst/>
            <a:gdLst/>
            <a:ahLst/>
            <a:cxnLst/>
            <a:rect l="l" t="t" r="r" b="b"/>
            <a:pathLst>
              <a:path w="18415" h="5079">
                <a:moveTo>
                  <a:pt x="0" y="0"/>
                </a:moveTo>
                <a:lnTo>
                  <a:pt x="18288" y="4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745" name="object 5745"/>
          <p:cNvSpPr/>
          <p:nvPr/>
        </p:nvSpPr>
        <p:spPr>
          <a:xfrm>
            <a:off x="9597736" y="2327563"/>
            <a:ext cx="10391" cy="7360"/>
          </a:xfrm>
          <a:custGeom>
            <a:avLst/>
            <a:gdLst/>
            <a:ahLst/>
            <a:cxnLst/>
            <a:rect l="l" t="t" r="r" b="b"/>
            <a:pathLst>
              <a:path w="15240" h="10795">
                <a:moveTo>
                  <a:pt x="0" y="0"/>
                </a:moveTo>
                <a:lnTo>
                  <a:pt x="15240" y="106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746" name="object 5746"/>
          <p:cNvSpPr/>
          <p:nvPr/>
        </p:nvSpPr>
        <p:spPr>
          <a:xfrm>
            <a:off x="9608126" y="2334838"/>
            <a:ext cx="3464" cy="11690"/>
          </a:xfrm>
          <a:custGeom>
            <a:avLst/>
            <a:gdLst/>
            <a:ahLst/>
            <a:cxnLst/>
            <a:rect l="l" t="t" r="r" b="b"/>
            <a:pathLst>
              <a:path w="5079" h="17145">
                <a:moveTo>
                  <a:pt x="0" y="0"/>
                </a:moveTo>
                <a:lnTo>
                  <a:pt x="4572" y="1676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747" name="object 5747"/>
          <p:cNvSpPr/>
          <p:nvPr/>
        </p:nvSpPr>
        <p:spPr>
          <a:xfrm>
            <a:off x="9585268" y="2350423"/>
            <a:ext cx="1299" cy="2165"/>
          </a:xfrm>
          <a:custGeom>
            <a:avLst/>
            <a:gdLst/>
            <a:ahLst/>
            <a:cxnLst/>
            <a:rect l="l" t="t" r="r" b="b"/>
            <a:pathLst>
              <a:path w="1904" h="3175">
                <a:moveTo>
                  <a:pt x="1524" y="0"/>
                </a:moveTo>
                <a:lnTo>
                  <a:pt x="0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748" name="object 5748"/>
          <p:cNvSpPr/>
          <p:nvPr/>
        </p:nvSpPr>
        <p:spPr>
          <a:xfrm>
            <a:off x="9583189" y="2350424"/>
            <a:ext cx="2165" cy="216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3048" y="304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749" name="object 5749"/>
          <p:cNvSpPr/>
          <p:nvPr/>
        </p:nvSpPr>
        <p:spPr>
          <a:xfrm>
            <a:off x="9583189" y="2348344"/>
            <a:ext cx="2165" cy="216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0" y="3048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750" name="object 5750"/>
          <p:cNvSpPr/>
          <p:nvPr/>
        </p:nvSpPr>
        <p:spPr>
          <a:xfrm>
            <a:off x="9585268" y="2348346"/>
            <a:ext cx="1299" cy="2165"/>
          </a:xfrm>
          <a:custGeom>
            <a:avLst/>
            <a:gdLst/>
            <a:ahLst/>
            <a:cxnLst/>
            <a:rect l="l" t="t" r="r" b="b"/>
            <a:pathLst>
              <a:path w="1904" h="3175">
                <a:moveTo>
                  <a:pt x="0" y="0"/>
                </a:moveTo>
                <a:lnTo>
                  <a:pt x="1524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751" name="object 5751"/>
          <p:cNvSpPr/>
          <p:nvPr/>
        </p:nvSpPr>
        <p:spPr>
          <a:xfrm>
            <a:off x="9585266" y="2350422"/>
            <a:ext cx="3464" cy="3464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4572" y="0"/>
                </a:moveTo>
                <a:lnTo>
                  <a:pt x="0" y="4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752" name="object 5752"/>
          <p:cNvSpPr/>
          <p:nvPr/>
        </p:nvSpPr>
        <p:spPr>
          <a:xfrm>
            <a:off x="9581110" y="2350423"/>
            <a:ext cx="4330" cy="3464"/>
          </a:xfrm>
          <a:custGeom>
            <a:avLst/>
            <a:gdLst/>
            <a:ahLst/>
            <a:cxnLst/>
            <a:rect l="l" t="t" r="r" b="b"/>
            <a:pathLst>
              <a:path w="6350" h="5079">
                <a:moveTo>
                  <a:pt x="6096" y="457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753" name="object 5753"/>
          <p:cNvSpPr/>
          <p:nvPr/>
        </p:nvSpPr>
        <p:spPr>
          <a:xfrm>
            <a:off x="9581109" y="2347305"/>
            <a:ext cx="4330" cy="3464"/>
          </a:xfrm>
          <a:custGeom>
            <a:avLst/>
            <a:gdLst/>
            <a:ahLst/>
            <a:cxnLst/>
            <a:rect l="l" t="t" r="r" b="b"/>
            <a:pathLst>
              <a:path w="6350" h="5079">
                <a:moveTo>
                  <a:pt x="0" y="4572"/>
                </a:moveTo>
                <a:lnTo>
                  <a:pt x="609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754" name="object 5754"/>
          <p:cNvSpPr/>
          <p:nvPr/>
        </p:nvSpPr>
        <p:spPr>
          <a:xfrm>
            <a:off x="9585267" y="2347306"/>
            <a:ext cx="3464" cy="3464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0" y="0"/>
                </a:moveTo>
                <a:lnTo>
                  <a:pt x="4572" y="4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755" name="object 5755"/>
          <p:cNvSpPr/>
          <p:nvPr/>
        </p:nvSpPr>
        <p:spPr>
          <a:xfrm>
            <a:off x="9583189" y="2360815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4">
                <a:moveTo>
                  <a:pt x="0" y="0"/>
                </a:moveTo>
                <a:lnTo>
                  <a:pt x="1524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756" name="object 5756"/>
          <p:cNvSpPr/>
          <p:nvPr/>
        </p:nvSpPr>
        <p:spPr>
          <a:xfrm>
            <a:off x="9584228" y="2361854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4">
                <a:moveTo>
                  <a:pt x="0" y="0"/>
                </a:moveTo>
                <a:lnTo>
                  <a:pt x="1524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757" name="object 5757"/>
          <p:cNvSpPr/>
          <p:nvPr/>
        </p:nvSpPr>
        <p:spPr>
          <a:xfrm>
            <a:off x="9585268" y="2361854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4">
                <a:moveTo>
                  <a:pt x="0" y="1524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758" name="object 5758"/>
          <p:cNvSpPr/>
          <p:nvPr/>
        </p:nvSpPr>
        <p:spPr>
          <a:xfrm>
            <a:off x="9586306" y="2360815"/>
            <a:ext cx="0" cy="1299"/>
          </a:xfrm>
          <a:custGeom>
            <a:avLst/>
            <a:gdLst/>
            <a:ahLst/>
            <a:cxnLst/>
            <a:rect l="l" t="t" r="r" b="b"/>
            <a:pathLst>
              <a:path h="1904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759" name="object 5759"/>
          <p:cNvSpPr/>
          <p:nvPr/>
        </p:nvSpPr>
        <p:spPr>
          <a:xfrm>
            <a:off x="9586306" y="2359775"/>
            <a:ext cx="0" cy="1299"/>
          </a:xfrm>
          <a:custGeom>
            <a:avLst/>
            <a:gdLst/>
            <a:ahLst/>
            <a:cxnLst/>
            <a:rect l="l" t="t" r="r" b="b"/>
            <a:pathLst>
              <a:path h="1904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760" name="object 5760"/>
          <p:cNvSpPr/>
          <p:nvPr/>
        </p:nvSpPr>
        <p:spPr>
          <a:xfrm>
            <a:off x="9584228" y="2359775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30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761" name="object 5761"/>
          <p:cNvSpPr/>
          <p:nvPr/>
        </p:nvSpPr>
        <p:spPr>
          <a:xfrm>
            <a:off x="9583189" y="2359775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762" name="object 5762"/>
          <p:cNvSpPr/>
          <p:nvPr/>
        </p:nvSpPr>
        <p:spPr>
          <a:xfrm>
            <a:off x="9583188" y="2359775"/>
            <a:ext cx="0" cy="1299"/>
          </a:xfrm>
          <a:custGeom>
            <a:avLst/>
            <a:gdLst/>
            <a:ahLst/>
            <a:cxnLst/>
            <a:rect l="l" t="t" r="r" b="b"/>
            <a:pathLst>
              <a:path h="1904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763" name="object 5763"/>
          <p:cNvSpPr/>
          <p:nvPr/>
        </p:nvSpPr>
        <p:spPr>
          <a:xfrm>
            <a:off x="9583189" y="2360815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4">
                <a:moveTo>
                  <a:pt x="0" y="0"/>
                </a:moveTo>
                <a:lnTo>
                  <a:pt x="1524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764" name="object 5764"/>
          <p:cNvSpPr/>
          <p:nvPr/>
        </p:nvSpPr>
        <p:spPr>
          <a:xfrm>
            <a:off x="9584228" y="2361854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765" name="object 5765"/>
          <p:cNvSpPr/>
          <p:nvPr/>
        </p:nvSpPr>
        <p:spPr>
          <a:xfrm>
            <a:off x="9585268" y="2360815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4">
                <a:moveTo>
                  <a:pt x="0" y="1524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766" name="object 5766"/>
          <p:cNvSpPr/>
          <p:nvPr/>
        </p:nvSpPr>
        <p:spPr>
          <a:xfrm>
            <a:off x="9585268" y="2359775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4">
                <a:moveTo>
                  <a:pt x="1524" y="152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767" name="object 5767"/>
          <p:cNvSpPr/>
          <p:nvPr/>
        </p:nvSpPr>
        <p:spPr>
          <a:xfrm>
            <a:off x="9584228" y="2359775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768" name="object 5768"/>
          <p:cNvSpPr/>
          <p:nvPr/>
        </p:nvSpPr>
        <p:spPr>
          <a:xfrm>
            <a:off x="9583189" y="2359775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4">
                <a:moveTo>
                  <a:pt x="1524" y="0"/>
                </a:moveTo>
                <a:lnTo>
                  <a:pt x="0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769" name="object 5769"/>
          <p:cNvSpPr/>
          <p:nvPr/>
        </p:nvSpPr>
        <p:spPr>
          <a:xfrm>
            <a:off x="9586306" y="2360815"/>
            <a:ext cx="0" cy="1299"/>
          </a:xfrm>
          <a:custGeom>
            <a:avLst/>
            <a:gdLst/>
            <a:ahLst/>
            <a:cxnLst/>
            <a:rect l="l" t="t" r="r" b="b"/>
            <a:pathLst>
              <a:path h="1904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770" name="object 5770"/>
          <p:cNvSpPr/>
          <p:nvPr/>
        </p:nvSpPr>
        <p:spPr>
          <a:xfrm>
            <a:off x="9585268" y="2361854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4">
                <a:moveTo>
                  <a:pt x="1524" y="0"/>
                </a:moveTo>
                <a:lnTo>
                  <a:pt x="0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771" name="object 5771"/>
          <p:cNvSpPr/>
          <p:nvPr/>
        </p:nvSpPr>
        <p:spPr>
          <a:xfrm>
            <a:off x="9584228" y="2361854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4">
                <a:moveTo>
                  <a:pt x="1524" y="152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772" name="object 5772"/>
          <p:cNvSpPr/>
          <p:nvPr/>
        </p:nvSpPr>
        <p:spPr>
          <a:xfrm>
            <a:off x="9583189" y="2360815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4">
                <a:moveTo>
                  <a:pt x="1524" y="152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773" name="object 5773"/>
          <p:cNvSpPr/>
          <p:nvPr/>
        </p:nvSpPr>
        <p:spPr>
          <a:xfrm>
            <a:off x="9583189" y="2359775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4">
                <a:moveTo>
                  <a:pt x="0" y="1524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774" name="object 5774"/>
          <p:cNvSpPr/>
          <p:nvPr/>
        </p:nvSpPr>
        <p:spPr>
          <a:xfrm>
            <a:off x="9584228" y="2359775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775" name="object 5775"/>
          <p:cNvSpPr/>
          <p:nvPr/>
        </p:nvSpPr>
        <p:spPr>
          <a:xfrm>
            <a:off x="9585268" y="2359775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776" name="object 5776"/>
          <p:cNvSpPr/>
          <p:nvPr/>
        </p:nvSpPr>
        <p:spPr>
          <a:xfrm>
            <a:off x="9586306" y="2359775"/>
            <a:ext cx="0" cy="1299"/>
          </a:xfrm>
          <a:custGeom>
            <a:avLst/>
            <a:gdLst/>
            <a:ahLst/>
            <a:cxnLst/>
            <a:rect l="l" t="t" r="r" b="b"/>
            <a:pathLst>
              <a:path h="1904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777" name="object 5777"/>
          <p:cNvSpPr/>
          <p:nvPr/>
        </p:nvSpPr>
        <p:spPr>
          <a:xfrm>
            <a:off x="9585268" y="2360815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4">
                <a:moveTo>
                  <a:pt x="1524" y="0"/>
                </a:moveTo>
                <a:lnTo>
                  <a:pt x="0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778" name="object 5778"/>
          <p:cNvSpPr/>
          <p:nvPr/>
        </p:nvSpPr>
        <p:spPr>
          <a:xfrm>
            <a:off x="9584228" y="2361854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779" name="object 5779"/>
          <p:cNvSpPr/>
          <p:nvPr/>
        </p:nvSpPr>
        <p:spPr>
          <a:xfrm>
            <a:off x="9583189" y="2360815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4">
                <a:moveTo>
                  <a:pt x="1524" y="152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780" name="object 5780"/>
          <p:cNvSpPr/>
          <p:nvPr/>
        </p:nvSpPr>
        <p:spPr>
          <a:xfrm>
            <a:off x="9583189" y="2359775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4">
                <a:moveTo>
                  <a:pt x="0" y="1524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781" name="object 5781"/>
          <p:cNvSpPr/>
          <p:nvPr/>
        </p:nvSpPr>
        <p:spPr>
          <a:xfrm>
            <a:off x="9584228" y="2359775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782" name="object 5782"/>
          <p:cNvSpPr/>
          <p:nvPr/>
        </p:nvSpPr>
        <p:spPr>
          <a:xfrm>
            <a:off x="9585268" y="2359775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4">
                <a:moveTo>
                  <a:pt x="0" y="0"/>
                </a:moveTo>
                <a:lnTo>
                  <a:pt x="1524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783" name="object 5783"/>
          <p:cNvSpPr/>
          <p:nvPr/>
        </p:nvSpPr>
        <p:spPr>
          <a:xfrm>
            <a:off x="9586306" y="236081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784" name="object 5784"/>
          <p:cNvSpPr/>
          <p:nvPr/>
        </p:nvSpPr>
        <p:spPr>
          <a:xfrm>
            <a:off x="9586306" y="2358736"/>
            <a:ext cx="0" cy="216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1524" y="1524"/>
                </a:moveTo>
                <a:lnTo>
                  <a:pt x="1524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785" name="object 5785"/>
          <p:cNvSpPr/>
          <p:nvPr/>
        </p:nvSpPr>
        <p:spPr>
          <a:xfrm>
            <a:off x="9586306" y="2355619"/>
            <a:ext cx="0" cy="3464"/>
          </a:xfrm>
          <a:custGeom>
            <a:avLst/>
            <a:gdLst/>
            <a:ahLst/>
            <a:cxnLst/>
            <a:rect l="l" t="t" r="r" b="b"/>
            <a:pathLst>
              <a:path h="5079">
                <a:moveTo>
                  <a:pt x="-1524" y="2286"/>
                </a:moveTo>
                <a:lnTo>
                  <a:pt x="1524" y="2286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786" name="object 5786"/>
          <p:cNvSpPr/>
          <p:nvPr/>
        </p:nvSpPr>
        <p:spPr>
          <a:xfrm>
            <a:off x="9586306" y="2352501"/>
            <a:ext cx="0" cy="3464"/>
          </a:xfrm>
          <a:custGeom>
            <a:avLst/>
            <a:gdLst/>
            <a:ahLst/>
            <a:cxnLst/>
            <a:rect l="l" t="t" r="r" b="b"/>
            <a:pathLst>
              <a:path h="5079">
                <a:moveTo>
                  <a:pt x="-1524" y="2285"/>
                </a:moveTo>
                <a:lnTo>
                  <a:pt x="1524" y="2285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787" name="object 5787"/>
          <p:cNvSpPr/>
          <p:nvPr/>
        </p:nvSpPr>
        <p:spPr>
          <a:xfrm>
            <a:off x="9586306" y="2349384"/>
            <a:ext cx="0" cy="3464"/>
          </a:xfrm>
          <a:custGeom>
            <a:avLst/>
            <a:gdLst/>
            <a:ahLst/>
            <a:cxnLst/>
            <a:rect l="l" t="t" r="r" b="b"/>
            <a:pathLst>
              <a:path h="5079">
                <a:moveTo>
                  <a:pt x="-1524" y="2286"/>
                </a:moveTo>
                <a:lnTo>
                  <a:pt x="1524" y="2286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788" name="object 5788"/>
          <p:cNvSpPr/>
          <p:nvPr/>
        </p:nvSpPr>
        <p:spPr>
          <a:xfrm>
            <a:off x="9586306" y="2347305"/>
            <a:ext cx="0" cy="216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1524" y="1524"/>
                </a:moveTo>
                <a:lnTo>
                  <a:pt x="1524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789" name="object 5789"/>
          <p:cNvSpPr/>
          <p:nvPr/>
        </p:nvSpPr>
        <p:spPr>
          <a:xfrm>
            <a:off x="9586306" y="2345228"/>
            <a:ext cx="0" cy="216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1524" y="1524"/>
                </a:moveTo>
                <a:lnTo>
                  <a:pt x="1524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790" name="object 5790"/>
          <p:cNvSpPr/>
          <p:nvPr/>
        </p:nvSpPr>
        <p:spPr>
          <a:xfrm>
            <a:off x="9586306" y="234522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791" name="object 5791"/>
          <p:cNvSpPr/>
          <p:nvPr/>
        </p:nvSpPr>
        <p:spPr>
          <a:xfrm>
            <a:off x="9584228" y="2345228"/>
            <a:ext cx="0" cy="1299"/>
          </a:xfrm>
          <a:custGeom>
            <a:avLst/>
            <a:gdLst/>
            <a:ahLst/>
            <a:cxnLst/>
            <a:rect l="l" t="t" r="r" b="b"/>
            <a:pathLst>
              <a:path h="1904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792" name="object 5792"/>
          <p:cNvSpPr/>
          <p:nvPr/>
        </p:nvSpPr>
        <p:spPr>
          <a:xfrm>
            <a:off x="9584228" y="2346267"/>
            <a:ext cx="0" cy="216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1524" y="1524"/>
                </a:moveTo>
                <a:lnTo>
                  <a:pt x="1524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793" name="object 5793"/>
          <p:cNvSpPr/>
          <p:nvPr/>
        </p:nvSpPr>
        <p:spPr>
          <a:xfrm>
            <a:off x="9584228" y="2348346"/>
            <a:ext cx="0" cy="216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1524" y="1524"/>
                </a:moveTo>
                <a:lnTo>
                  <a:pt x="1524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794" name="object 5794"/>
          <p:cNvSpPr/>
          <p:nvPr/>
        </p:nvSpPr>
        <p:spPr>
          <a:xfrm>
            <a:off x="9584228" y="2350422"/>
            <a:ext cx="0" cy="3464"/>
          </a:xfrm>
          <a:custGeom>
            <a:avLst/>
            <a:gdLst/>
            <a:ahLst/>
            <a:cxnLst/>
            <a:rect l="l" t="t" r="r" b="b"/>
            <a:pathLst>
              <a:path h="5079">
                <a:moveTo>
                  <a:pt x="-1524" y="2285"/>
                </a:moveTo>
                <a:lnTo>
                  <a:pt x="1524" y="2285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795" name="object 5795"/>
          <p:cNvSpPr/>
          <p:nvPr/>
        </p:nvSpPr>
        <p:spPr>
          <a:xfrm>
            <a:off x="9584228" y="2353540"/>
            <a:ext cx="0" cy="3464"/>
          </a:xfrm>
          <a:custGeom>
            <a:avLst/>
            <a:gdLst/>
            <a:ahLst/>
            <a:cxnLst/>
            <a:rect l="l" t="t" r="r" b="b"/>
            <a:pathLst>
              <a:path h="5079">
                <a:moveTo>
                  <a:pt x="-1524" y="2286"/>
                </a:moveTo>
                <a:lnTo>
                  <a:pt x="1524" y="2286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796" name="object 5796"/>
          <p:cNvSpPr/>
          <p:nvPr/>
        </p:nvSpPr>
        <p:spPr>
          <a:xfrm>
            <a:off x="9584228" y="2356658"/>
            <a:ext cx="0" cy="216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1524" y="1524"/>
                </a:moveTo>
                <a:lnTo>
                  <a:pt x="1524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797" name="object 5797"/>
          <p:cNvSpPr/>
          <p:nvPr/>
        </p:nvSpPr>
        <p:spPr>
          <a:xfrm>
            <a:off x="9584228" y="2358736"/>
            <a:ext cx="0" cy="216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1524" y="1524"/>
                </a:moveTo>
                <a:lnTo>
                  <a:pt x="1524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798" name="object 5798"/>
          <p:cNvSpPr/>
          <p:nvPr/>
        </p:nvSpPr>
        <p:spPr>
          <a:xfrm>
            <a:off x="9584228" y="236081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799" name="object 5799"/>
          <p:cNvSpPr/>
          <p:nvPr/>
        </p:nvSpPr>
        <p:spPr>
          <a:xfrm>
            <a:off x="9584228" y="2361854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800" name="object 5800"/>
          <p:cNvSpPr/>
          <p:nvPr/>
        </p:nvSpPr>
        <p:spPr>
          <a:xfrm>
            <a:off x="9584228" y="236185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801" name="object 5801"/>
          <p:cNvSpPr/>
          <p:nvPr/>
        </p:nvSpPr>
        <p:spPr>
          <a:xfrm>
            <a:off x="9584228" y="236185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802" name="object 5802"/>
          <p:cNvSpPr/>
          <p:nvPr/>
        </p:nvSpPr>
        <p:spPr>
          <a:xfrm>
            <a:off x="9584228" y="236185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803" name="object 5803"/>
          <p:cNvSpPr/>
          <p:nvPr/>
        </p:nvSpPr>
        <p:spPr>
          <a:xfrm>
            <a:off x="9584228" y="2360815"/>
            <a:ext cx="0" cy="1299"/>
          </a:xfrm>
          <a:custGeom>
            <a:avLst/>
            <a:gdLst/>
            <a:ahLst/>
            <a:cxnLst/>
            <a:rect l="l" t="t" r="r" b="b"/>
            <a:pathLst>
              <a:path h="1904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804" name="object 5804"/>
          <p:cNvSpPr/>
          <p:nvPr/>
        </p:nvSpPr>
        <p:spPr>
          <a:xfrm>
            <a:off x="9584228" y="236081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805" name="object 5805"/>
          <p:cNvSpPr/>
          <p:nvPr/>
        </p:nvSpPr>
        <p:spPr>
          <a:xfrm>
            <a:off x="9584228" y="236081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806" name="object 5806"/>
          <p:cNvSpPr/>
          <p:nvPr/>
        </p:nvSpPr>
        <p:spPr>
          <a:xfrm>
            <a:off x="9584228" y="236081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807" name="object 5807"/>
          <p:cNvSpPr/>
          <p:nvPr/>
        </p:nvSpPr>
        <p:spPr>
          <a:xfrm>
            <a:off x="9584228" y="236081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808" name="object 5808"/>
          <p:cNvSpPr/>
          <p:nvPr/>
        </p:nvSpPr>
        <p:spPr>
          <a:xfrm>
            <a:off x="9584228" y="2359775"/>
            <a:ext cx="0" cy="1299"/>
          </a:xfrm>
          <a:custGeom>
            <a:avLst/>
            <a:gdLst/>
            <a:ahLst/>
            <a:cxnLst/>
            <a:rect l="l" t="t" r="r" b="b"/>
            <a:pathLst>
              <a:path h="1904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809" name="object 5809"/>
          <p:cNvSpPr/>
          <p:nvPr/>
        </p:nvSpPr>
        <p:spPr>
          <a:xfrm>
            <a:off x="9584228" y="235977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810" name="object 5810"/>
          <p:cNvSpPr/>
          <p:nvPr/>
        </p:nvSpPr>
        <p:spPr>
          <a:xfrm>
            <a:off x="9584228" y="2359775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811" name="object 5811"/>
          <p:cNvSpPr/>
          <p:nvPr/>
        </p:nvSpPr>
        <p:spPr>
          <a:xfrm>
            <a:off x="9585267" y="235977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812" name="object 5812"/>
          <p:cNvSpPr/>
          <p:nvPr/>
        </p:nvSpPr>
        <p:spPr>
          <a:xfrm>
            <a:off x="9585267" y="235977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813" name="object 5813"/>
          <p:cNvSpPr/>
          <p:nvPr/>
        </p:nvSpPr>
        <p:spPr>
          <a:xfrm>
            <a:off x="9585267" y="2359775"/>
            <a:ext cx="0" cy="1299"/>
          </a:xfrm>
          <a:custGeom>
            <a:avLst/>
            <a:gdLst/>
            <a:ahLst/>
            <a:cxnLst/>
            <a:rect l="l" t="t" r="r" b="b"/>
            <a:pathLst>
              <a:path h="1904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814" name="object 5814"/>
          <p:cNvSpPr/>
          <p:nvPr/>
        </p:nvSpPr>
        <p:spPr>
          <a:xfrm>
            <a:off x="9585267" y="236081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815" name="object 5815"/>
          <p:cNvSpPr/>
          <p:nvPr/>
        </p:nvSpPr>
        <p:spPr>
          <a:xfrm>
            <a:off x="9585267" y="236081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816" name="object 5816"/>
          <p:cNvSpPr/>
          <p:nvPr/>
        </p:nvSpPr>
        <p:spPr>
          <a:xfrm>
            <a:off x="9585268" y="2360815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817" name="object 5817"/>
          <p:cNvSpPr/>
          <p:nvPr/>
        </p:nvSpPr>
        <p:spPr>
          <a:xfrm>
            <a:off x="9585268" y="2360815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818" name="object 5818"/>
          <p:cNvSpPr/>
          <p:nvPr/>
        </p:nvSpPr>
        <p:spPr>
          <a:xfrm>
            <a:off x="9585267" y="2360815"/>
            <a:ext cx="0" cy="1299"/>
          </a:xfrm>
          <a:custGeom>
            <a:avLst/>
            <a:gdLst/>
            <a:ahLst/>
            <a:cxnLst/>
            <a:rect l="l" t="t" r="r" b="b"/>
            <a:pathLst>
              <a:path h="1904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819" name="object 5819"/>
          <p:cNvSpPr/>
          <p:nvPr/>
        </p:nvSpPr>
        <p:spPr>
          <a:xfrm>
            <a:off x="9585267" y="236185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820" name="object 5820"/>
          <p:cNvSpPr/>
          <p:nvPr/>
        </p:nvSpPr>
        <p:spPr>
          <a:xfrm>
            <a:off x="9585267" y="236185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821" name="object 5821"/>
          <p:cNvSpPr/>
          <p:nvPr/>
        </p:nvSpPr>
        <p:spPr>
          <a:xfrm>
            <a:off x="9585267" y="236185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822" name="object 5822"/>
          <p:cNvSpPr/>
          <p:nvPr/>
        </p:nvSpPr>
        <p:spPr>
          <a:xfrm>
            <a:off x="9585267" y="236185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823" name="object 5823"/>
          <p:cNvSpPr/>
          <p:nvPr/>
        </p:nvSpPr>
        <p:spPr>
          <a:xfrm>
            <a:off x="9585267" y="234418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824" name="object 5824"/>
          <p:cNvSpPr/>
          <p:nvPr/>
        </p:nvSpPr>
        <p:spPr>
          <a:xfrm>
            <a:off x="9585267" y="234418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825" name="object 5825"/>
          <p:cNvSpPr/>
          <p:nvPr/>
        </p:nvSpPr>
        <p:spPr>
          <a:xfrm>
            <a:off x="9585267" y="234418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826" name="object 5826"/>
          <p:cNvSpPr/>
          <p:nvPr/>
        </p:nvSpPr>
        <p:spPr>
          <a:xfrm>
            <a:off x="9585267" y="2344189"/>
            <a:ext cx="0" cy="1299"/>
          </a:xfrm>
          <a:custGeom>
            <a:avLst/>
            <a:gdLst/>
            <a:ahLst/>
            <a:cxnLst/>
            <a:rect l="l" t="t" r="r" b="b"/>
            <a:pathLst>
              <a:path h="1904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827" name="object 5827"/>
          <p:cNvSpPr/>
          <p:nvPr/>
        </p:nvSpPr>
        <p:spPr>
          <a:xfrm>
            <a:off x="9585267" y="234522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828" name="object 5828"/>
          <p:cNvSpPr/>
          <p:nvPr/>
        </p:nvSpPr>
        <p:spPr>
          <a:xfrm>
            <a:off x="9585268" y="2345228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829" name="object 5829"/>
          <p:cNvSpPr/>
          <p:nvPr/>
        </p:nvSpPr>
        <p:spPr>
          <a:xfrm>
            <a:off x="9585268" y="2345228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830" name="object 5830"/>
          <p:cNvSpPr/>
          <p:nvPr/>
        </p:nvSpPr>
        <p:spPr>
          <a:xfrm>
            <a:off x="9585267" y="2345228"/>
            <a:ext cx="0" cy="1299"/>
          </a:xfrm>
          <a:custGeom>
            <a:avLst/>
            <a:gdLst/>
            <a:ahLst/>
            <a:cxnLst/>
            <a:rect l="l" t="t" r="r" b="b"/>
            <a:pathLst>
              <a:path h="1904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831" name="object 5831"/>
          <p:cNvSpPr/>
          <p:nvPr/>
        </p:nvSpPr>
        <p:spPr>
          <a:xfrm>
            <a:off x="9585267" y="234626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832" name="object 5832"/>
          <p:cNvSpPr/>
          <p:nvPr/>
        </p:nvSpPr>
        <p:spPr>
          <a:xfrm>
            <a:off x="9585267" y="234626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833" name="object 5833"/>
          <p:cNvSpPr/>
          <p:nvPr/>
        </p:nvSpPr>
        <p:spPr>
          <a:xfrm>
            <a:off x="9585267" y="234626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834" name="object 5834"/>
          <p:cNvSpPr/>
          <p:nvPr/>
        </p:nvSpPr>
        <p:spPr>
          <a:xfrm>
            <a:off x="9585267" y="234626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835" name="object 5835"/>
          <p:cNvSpPr/>
          <p:nvPr/>
        </p:nvSpPr>
        <p:spPr>
          <a:xfrm>
            <a:off x="9584228" y="2346267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836" name="object 5836"/>
          <p:cNvSpPr/>
          <p:nvPr/>
        </p:nvSpPr>
        <p:spPr>
          <a:xfrm>
            <a:off x="9584228" y="234626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837" name="object 5837"/>
          <p:cNvSpPr/>
          <p:nvPr/>
        </p:nvSpPr>
        <p:spPr>
          <a:xfrm>
            <a:off x="9584228" y="234626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838" name="object 5838"/>
          <p:cNvSpPr/>
          <p:nvPr/>
        </p:nvSpPr>
        <p:spPr>
          <a:xfrm>
            <a:off x="9584228" y="234626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839" name="object 5839"/>
          <p:cNvSpPr/>
          <p:nvPr/>
        </p:nvSpPr>
        <p:spPr>
          <a:xfrm>
            <a:off x="9584228" y="2345228"/>
            <a:ext cx="0" cy="1299"/>
          </a:xfrm>
          <a:custGeom>
            <a:avLst/>
            <a:gdLst/>
            <a:ahLst/>
            <a:cxnLst/>
            <a:rect l="l" t="t" r="r" b="b"/>
            <a:pathLst>
              <a:path h="1904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840" name="object 5840"/>
          <p:cNvSpPr/>
          <p:nvPr/>
        </p:nvSpPr>
        <p:spPr>
          <a:xfrm>
            <a:off x="9584228" y="234522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841" name="object 5841"/>
          <p:cNvSpPr/>
          <p:nvPr/>
        </p:nvSpPr>
        <p:spPr>
          <a:xfrm>
            <a:off x="9584228" y="234522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842" name="object 5842"/>
          <p:cNvSpPr/>
          <p:nvPr/>
        </p:nvSpPr>
        <p:spPr>
          <a:xfrm>
            <a:off x="9584228" y="234522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843" name="object 5843"/>
          <p:cNvSpPr/>
          <p:nvPr/>
        </p:nvSpPr>
        <p:spPr>
          <a:xfrm>
            <a:off x="9584228" y="2344189"/>
            <a:ext cx="0" cy="1299"/>
          </a:xfrm>
          <a:custGeom>
            <a:avLst/>
            <a:gdLst/>
            <a:ahLst/>
            <a:cxnLst/>
            <a:rect l="l" t="t" r="r" b="b"/>
            <a:pathLst>
              <a:path h="1904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844" name="object 5844"/>
          <p:cNvSpPr/>
          <p:nvPr/>
        </p:nvSpPr>
        <p:spPr>
          <a:xfrm>
            <a:off x="9584228" y="234418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845" name="object 5845"/>
          <p:cNvSpPr/>
          <p:nvPr/>
        </p:nvSpPr>
        <p:spPr>
          <a:xfrm>
            <a:off x="9584228" y="234418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846" name="object 5846"/>
          <p:cNvSpPr/>
          <p:nvPr/>
        </p:nvSpPr>
        <p:spPr>
          <a:xfrm>
            <a:off x="9584228" y="2344189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847" name="object 5847"/>
          <p:cNvSpPr/>
          <p:nvPr/>
        </p:nvSpPr>
        <p:spPr>
          <a:xfrm>
            <a:off x="9595657" y="2360815"/>
            <a:ext cx="10391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848" name="object 5848"/>
          <p:cNvSpPr/>
          <p:nvPr/>
        </p:nvSpPr>
        <p:spPr>
          <a:xfrm>
            <a:off x="9592540" y="2358736"/>
            <a:ext cx="3464" cy="2165"/>
          </a:xfrm>
          <a:custGeom>
            <a:avLst/>
            <a:gdLst/>
            <a:ahLst/>
            <a:cxnLst/>
            <a:rect l="l" t="t" r="r" b="b"/>
            <a:pathLst>
              <a:path w="5079" h="3175">
                <a:moveTo>
                  <a:pt x="0" y="3048"/>
                </a:moveTo>
                <a:lnTo>
                  <a:pt x="4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849" name="object 5849"/>
          <p:cNvSpPr/>
          <p:nvPr/>
        </p:nvSpPr>
        <p:spPr>
          <a:xfrm>
            <a:off x="9595658" y="2358736"/>
            <a:ext cx="2165" cy="216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0" y="0"/>
                </a:moveTo>
                <a:lnTo>
                  <a:pt x="3048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850" name="object 5850"/>
          <p:cNvSpPr/>
          <p:nvPr/>
        </p:nvSpPr>
        <p:spPr>
          <a:xfrm>
            <a:off x="9595658" y="2360814"/>
            <a:ext cx="2165" cy="3464"/>
          </a:xfrm>
          <a:custGeom>
            <a:avLst/>
            <a:gdLst/>
            <a:ahLst/>
            <a:cxnLst/>
            <a:rect l="l" t="t" r="r" b="b"/>
            <a:pathLst>
              <a:path w="3175" h="5079">
                <a:moveTo>
                  <a:pt x="3048" y="0"/>
                </a:moveTo>
                <a:lnTo>
                  <a:pt x="0" y="4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851" name="object 5851"/>
          <p:cNvSpPr/>
          <p:nvPr/>
        </p:nvSpPr>
        <p:spPr>
          <a:xfrm>
            <a:off x="9592540" y="2360814"/>
            <a:ext cx="3464" cy="3464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4572" y="457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852" name="object 5852"/>
          <p:cNvSpPr/>
          <p:nvPr/>
        </p:nvSpPr>
        <p:spPr>
          <a:xfrm>
            <a:off x="9564484" y="2360815"/>
            <a:ext cx="10391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1524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853" name="object 5853"/>
          <p:cNvSpPr/>
          <p:nvPr/>
        </p:nvSpPr>
        <p:spPr>
          <a:xfrm>
            <a:off x="9574875" y="2360814"/>
            <a:ext cx="2165" cy="3464"/>
          </a:xfrm>
          <a:custGeom>
            <a:avLst/>
            <a:gdLst/>
            <a:ahLst/>
            <a:cxnLst/>
            <a:rect l="l" t="t" r="r" b="b"/>
            <a:pathLst>
              <a:path w="3175" h="5079">
                <a:moveTo>
                  <a:pt x="3048" y="0"/>
                </a:moveTo>
                <a:lnTo>
                  <a:pt x="0" y="4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854" name="object 5854"/>
          <p:cNvSpPr/>
          <p:nvPr/>
        </p:nvSpPr>
        <p:spPr>
          <a:xfrm>
            <a:off x="9571758" y="2360814"/>
            <a:ext cx="3464" cy="3464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4572" y="457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855" name="object 5855"/>
          <p:cNvSpPr/>
          <p:nvPr/>
        </p:nvSpPr>
        <p:spPr>
          <a:xfrm>
            <a:off x="9571759" y="2358736"/>
            <a:ext cx="3464" cy="2165"/>
          </a:xfrm>
          <a:custGeom>
            <a:avLst/>
            <a:gdLst/>
            <a:ahLst/>
            <a:cxnLst/>
            <a:rect l="l" t="t" r="r" b="b"/>
            <a:pathLst>
              <a:path w="5079" h="3175">
                <a:moveTo>
                  <a:pt x="0" y="3048"/>
                </a:moveTo>
                <a:lnTo>
                  <a:pt x="4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856" name="object 5856"/>
          <p:cNvSpPr/>
          <p:nvPr/>
        </p:nvSpPr>
        <p:spPr>
          <a:xfrm>
            <a:off x="9574875" y="2358736"/>
            <a:ext cx="2165" cy="216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0" y="0"/>
                </a:moveTo>
                <a:lnTo>
                  <a:pt x="3048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857" name="object 5857"/>
          <p:cNvSpPr/>
          <p:nvPr/>
        </p:nvSpPr>
        <p:spPr>
          <a:xfrm>
            <a:off x="9623714" y="2225733"/>
            <a:ext cx="0" cy="88322"/>
          </a:xfrm>
          <a:custGeom>
            <a:avLst/>
            <a:gdLst/>
            <a:ahLst/>
            <a:cxnLst/>
            <a:rect l="l" t="t" r="r" b="b"/>
            <a:pathLst>
              <a:path h="129539">
                <a:moveTo>
                  <a:pt x="0" y="129540"/>
                </a:moveTo>
                <a:lnTo>
                  <a:pt x="0" y="0"/>
                </a:lnTo>
              </a:path>
            </a:pathLst>
          </a:custGeom>
          <a:ln w="3175">
            <a:solidFill>
              <a:srgbClr val="7F7F7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858" name="object 5858"/>
          <p:cNvSpPr/>
          <p:nvPr/>
        </p:nvSpPr>
        <p:spPr>
          <a:xfrm>
            <a:off x="9545782" y="2225733"/>
            <a:ext cx="77932" cy="0"/>
          </a:xfrm>
          <a:custGeom>
            <a:avLst/>
            <a:gdLst/>
            <a:ahLst/>
            <a:cxnLst/>
            <a:rect l="l" t="t" r="r" b="b"/>
            <a:pathLst>
              <a:path w="114300">
                <a:moveTo>
                  <a:pt x="11430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7F7F7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859" name="object 5859"/>
          <p:cNvSpPr/>
          <p:nvPr/>
        </p:nvSpPr>
        <p:spPr>
          <a:xfrm>
            <a:off x="9545782" y="2225733"/>
            <a:ext cx="0" cy="88322"/>
          </a:xfrm>
          <a:custGeom>
            <a:avLst/>
            <a:gdLst/>
            <a:ahLst/>
            <a:cxnLst/>
            <a:rect l="l" t="t" r="r" b="b"/>
            <a:pathLst>
              <a:path h="129539">
                <a:moveTo>
                  <a:pt x="0" y="0"/>
                </a:moveTo>
                <a:lnTo>
                  <a:pt x="0" y="129539"/>
                </a:lnTo>
              </a:path>
            </a:pathLst>
          </a:custGeom>
          <a:ln w="3175">
            <a:solidFill>
              <a:srgbClr val="7F7F7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860" name="object 5860"/>
          <p:cNvSpPr/>
          <p:nvPr/>
        </p:nvSpPr>
        <p:spPr>
          <a:xfrm>
            <a:off x="9714115" y="2314055"/>
            <a:ext cx="0" cy="64510"/>
          </a:xfrm>
          <a:custGeom>
            <a:avLst/>
            <a:gdLst/>
            <a:ahLst/>
            <a:cxnLst/>
            <a:rect l="l" t="t" r="r" b="b"/>
            <a:pathLst>
              <a:path h="94614">
                <a:moveTo>
                  <a:pt x="0" y="0"/>
                </a:moveTo>
                <a:lnTo>
                  <a:pt x="0" y="9448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861" name="object 5861"/>
          <p:cNvSpPr/>
          <p:nvPr/>
        </p:nvSpPr>
        <p:spPr>
          <a:xfrm>
            <a:off x="9347315" y="2314055"/>
            <a:ext cx="367145" cy="0"/>
          </a:xfrm>
          <a:custGeom>
            <a:avLst/>
            <a:gdLst/>
            <a:ahLst/>
            <a:cxnLst/>
            <a:rect l="l" t="t" r="r" b="b"/>
            <a:pathLst>
              <a:path w="538480">
                <a:moveTo>
                  <a:pt x="53797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862" name="object 5862"/>
          <p:cNvSpPr/>
          <p:nvPr/>
        </p:nvSpPr>
        <p:spPr>
          <a:xfrm>
            <a:off x="9347314" y="2314056"/>
            <a:ext cx="0" cy="64510"/>
          </a:xfrm>
          <a:custGeom>
            <a:avLst/>
            <a:gdLst/>
            <a:ahLst/>
            <a:cxnLst/>
            <a:rect l="l" t="t" r="r" b="b"/>
            <a:pathLst>
              <a:path h="94614">
                <a:moveTo>
                  <a:pt x="0" y="0"/>
                </a:moveTo>
                <a:lnTo>
                  <a:pt x="0" y="9448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863" name="object 5863"/>
          <p:cNvSpPr/>
          <p:nvPr/>
        </p:nvSpPr>
        <p:spPr>
          <a:xfrm>
            <a:off x="9347315" y="2376400"/>
            <a:ext cx="367145" cy="0"/>
          </a:xfrm>
          <a:custGeom>
            <a:avLst/>
            <a:gdLst/>
            <a:ahLst/>
            <a:cxnLst/>
            <a:rect l="l" t="t" r="r" b="b"/>
            <a:pathLst>
              <a:path w="538480">
                <a:moveTo>
                  <a:pt x="53797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864" name="object 5864"/>
          <p:cNvSpPr/>
          <p:nvPr/>
        </p:nvSpPr>
        <p:spPr>
          <a:xfrm>
            <a:off x="9347314" y="2378478"/>
            <a:ext cx="367145" cy="0"/>
          </a:xfrm>
          <a:custGeom>
            <a:avLst/>
            <a:gdLst/>
            <a:ahLst/>
            <a:cxnLst/>
            <a:rect l="l" t="t" r="r" b="b"/>
            <a:pathLst>
              <a:path w="538480">
                <a:moveTo>
                  <a:pt x="0" y="0"/>
                </a:moveTo>
                <a:lnTo>
                  <a:pt x="5379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865" name="object 5865"/>
          <p:cNvSpPr/>
          <p:nvPr/>
        </p:nvSpPr>
        <p:spPr>
          <a:xfrm>
            <a:off x="9681902" y="2360815"/>
            <a:ext cx="2165" cy="216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3048" y="0"/>
                </a:moveTo>
                <a:lnTo>
                  <a:pt x="0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866" name="object 5866"/>
          <p:cNvSpPr/>
          <p:nvPr/>
        </p:nvSpPr>
        <p:spPr>
          <a:xfrm>
            <a:off x="9679823" y="2360815"/>
            <a:ext cx="2165" cy="216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3048" y="304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867" name="object 5867"/>
          <p:cNvSpPr/>
          <p:nvPr/>
        </p:nvSpPr>
        <p:spPr>
          <a:xfrm>
            <a:off x="9679823" y="2358736"/>
            <a:ext cx="2165" cy="216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0" y="3048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868" name="object 5868"/>
          <p:cNvSpPr/>
          <p:nvPr/>
        </p:nvSpPr>
        <p:spPr>
          <a:xfrm>
            <a:off x="9681902" y="2358736"/>
            <a:ext cx="2165" cy="216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0" y="0"/>
                </a:moveTo>
                <a:lnTo>
                  <a:pt x="3048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869" name="object 5869"/>
          <p:cNvSpPr/>
          <p:nvPr/>
        </p:nvSpPr>
        <p:spPr>
          <a:xfrm>
            <a:off x="9670472" y="2360815"/>
            <a:ext cx="3464" cy="2165"/>
          </a:xfrm>
          <a:custGeom>
            <a:avLst/>
            <a:gdLst/>
            <a:ahLst/>
            <a:cxnLst/>
            <a:rect l="l" t="t" r="r" b="b"/>
            <a:pathLst>
              <a:path w="5080" h="3175">
                <a:moveTo>
                  <a:pt x="4571" y="0"/>
                </a:moveTo>
                <a:lnTo>
                  <a:pt x="0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870" name="object 5870"/>
          <p:cNvSpPr/>
          <p:nvPr/>
        </p:nvSpPr>
        <p:spPr>
          <a:xfrm>
            <a:off x="9670472" y="2359775"/>
            <a:ext cx="3464" cy="1299"/>
          </a:xfrm>
          <a:custGeom>
            <a:avLst/>
            <a:gdLst/>
            <a:ahLst/>
            <a:cxnLst/>
            <a:rect l="l" t="t" r="r" b="b"/>
            <a:pathLst>
              <a:path w="5080" h="1904">
                <a:moveTo>
                  <a:pt x="0" y="0"/>
                </a:moveTo>
                <a:lnTo>
                  <a:pt x="4572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871" name="object 5871"/>
          <p:cNvSpPr/>
          <p:nvPr/>
        </p:nvSpPr>
        <p:spPr>
          <a:xfrm>
            <a:off x="9661120" y="2360815"/>
            <a:ext cx="2165" cy="216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3048" y="0"/>
                </a:moveTo>
                <a:lnTo>
                  <a:pt x="0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872" name="object 5872"/>
          <p:cNvSpPr/>
          <p:nvPr/>
        </p:nvSpPr>
        <p:spPr>
          <a:xfrm>
            <a:off x="9659042" y="2360815"/>
            <a:ext cx="2165" cy="216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3048" y="304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873" name="object 5873"/>
          <p:cNvSpPr/>
          <p:nvPr/>
        </p:nvSpPr>
        <p:spPr>
          <a:xfrm>
            <a:off x="9659042" y="2358736"/>
            <a:ext cx="2165" cy="216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0" y="3048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874" name="object 5874"/>
          <p:cNvSpPr/>
          <p:nvPr/>
        </p:nvSpPr>
        <p:spPr>
          <a:xfrm>
            <a:off x="9661120" y="2358736"/>
            <a:ext cx="2165" cy="216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0" y="0"/>
                </a:moveTo>
                <a:lnTo>
                  <a:pt x="3048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875" name="object 5875"/>
          <p:cNvSpPr/>
          <p:nvPr/>
        </p:nvSpPr>
        <p:spPr>
          <a:xfrm>
            <a:off x="9679823" y="2350423"/>
            <a:ext cx="15586" cy="5195"/>
          </a:xfrm>
          <a:custGeom>
            <a:avLst/>
            <a:gdLst/>
            <a:ahLst/>
            <a:cxnLst/>
            <a:rect l="l" t="t" r="r" b="b"/>
            <a:pathLst>
              <a:path w="22859" h="7620">
                <a:moveTo>
                  <a:pt x="22859" y="0"/>
                </a:moveTo>
                <a:lnTo>
                  <a:pt x="0" y="76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876" name="object 5876"/>
          <p:cNvSpPr/>
          <p:nvPr/>
        </p:nvSpPr>
        <p:spPr>
          <a:xfrm>
            <a:off x="9663198" y="2355619"/>
            <a:ext cx="16885" cy="0"/>
          </a:xfrm>
          <a:custGeom>
            <a:avLst/>
            <a:gdLst/>
            <a:ahLst/>
            <a:cxnLst/>
            <a:rect l="l" t="t" r="r" b="b"/>
            <a:pathLst>
              <a:path w="24765">
                <a:moveTo>
                  <a:pt x="24383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877" name="object 5877"/>
          <p:cNvSpPr/>
          <p:nvPr/>
        </p:nvSpPr>
        <p:spPr>
          <a:xfrm>
            <a:off x="9647612" y="2350424"/>
            <a:ext cx="15586" cy="5195"/>
          </a:xfrm>
          <a:custGeom>
            <a:avLst/>
            <a:gdLst/>
            <a:ahLst/>
            <a:cxnLst/>
            <a:rect l="l" t="t" r="r" b="b"/>
            <a:pathLst>
              <a:path w="22859" h="7620">
                <a:moveTo>
                  <a:pt x="22859" y="76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878" name="object 5878"/>
          <p:cNvSpPr/>
          <p:nvPr/>
        </p:nvSpPr>
        <p:spPr>
          <a:xfrm>
            <a:off x="9650730" y="2343150"/>
            <a:ext cx="1299" cy="9525"/>
          </a:xfrm>
          <a:custGeom>
            <a:avLst/>
            <a:gdLst/>
            <a:ahLst/>
            <a:cxnLst/>
            <a:rect l="l" t="t" r="r" b="b"/>
            <a:pathLst>
              <a:path w="1904" h="13970">
                <a:moveTo>
                  <a:pt x="1524" y="1371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879" name="object 5879"/>
          <p:cNvSpPr/>
          <p:nvPr/>
        </p:nvSpPr>
        <p:spPr>
          <a:xfrm>
            <a:off x="9650730" y="2334837"/>
            <a:ext cx="4330" cy="8659"/>
          </a:xfrm>
          <a:custGeom>
            <a:avLst/>
            <a:gdLst/>
            <a:ahLst/>
            <a:cxnLst/>
            <a:rect l="l" t="t" r="r" b="b"/>
            <a:pathLst>
              <a:path w="6350" h="12700">
                <a:moveTo>
                  <a:pt x="0" y="12192"/>
                </a:moveTo>
                <a:lnTo>
                  <a:pt x="609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880" name="object 5880"/>
          <p:cNvSpPr/>
          <p:nvPr/>
        </p:nvSpPr>
        <p:spPr>
          <a:xfrm>
            <a:off x="9654885" y="2329642"/>
            <a:ext cx="10391" cy="5195"/>
          </a:xfrm>
          <a:custGeom>
            <a:avLst/>
            <a:gdLst/>
            <a:ahLst/>
            <a:cxnLst/>
            <a:rect l="l" t="t" r="r" b="b"/>
            <a:pathLst>
              <a:path w="15240" h="7620">
                <a:moveTo>
                  <a:pt x="0" y="7620"/>
                </a:moveTo>
                <a:lnTo>
                  <a:pt x="1524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881" name="object 5881"/>
          <p:cNvSpPr/>
          <p:nvPr/>
        </p:nvSpPr>
        <p:spPr>
          <a:xfrm>
            <a:off x="9665277" y="2329642"/>
            <a:ext cx="12556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882" name="object 5882"/>
          <p:cNvSpPr/>
          <p:nvPr/>
        </p:nvSpPr>
        <p:spPr>
          <a:xfrm>
            <a:off x="9677745" y="2329642"/>
            <a:ext cx="10391" cy="5195"/>
          </a:xfrm>
          <a:custGeom>
            <a:avLst/>
            <a:gdLst/>
            <a:ahLst/>
            <a:cxnLst/>
            <a:rect l="l" t="t" r="r" b="b"/>
            <a:pathLst>
              <a:path w="15240" h="7620">
                <a:moveTo>
                  <a:pt x="0" y="0"/>
                </a:moveTo>
                <a:lnTo>
                  <a:pt x="15240" y="76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883" name="object 5883"/>
          <p:cNvSpPr/>
          <p:nvPr/>
        </p:nvSpPr>
        <p:spPr>
          <a:xfrm>
            <a:off x="9688136" y="2334837"/>
            <a:ext cx="4330" cy="8659"/>
          </a:xfrm>
          <a:custGeom>
            <a:avLst/>
            <a:gdLst/>
            <a:ahLst/>
            <a:cxnLst/>
            <a:rect l="l" t="t" r="r" b="b"/>
            <a:pathLst>
              <a:path w="6350" h="12700">
                <a:moveTo>
                  <a:pt x="0" y="0"/>
                </a:moveTo>
                <a:lnTo>
                  <a:pt x="6096" y="1219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884" name="object 5884"/>
          <p:cNvSpPr/>
          <p:nvPr/>
        </p:nvSpPr>
        <p:spPr>
          <a:xfrm>
            <a:off x="9691254" y="2343150"/>
            <a:ext cx="1299" cy="9525"/>
          </a:xfrm>
          <a:custGeom>
            <a:avLst/>
            <a:gdLst/>
            <a:ahLst/>
            <a:cxnLst/>
            <a:rect l="l" t="t" r="r" b="b"/>
            <a:pathLst>
              <a:path w="1905" h="13970">
                <a:moveTo>
                  <a:pt x="1523" y="0"/>
                </a:moveTo>
                <a:lnTo>
                  <a:pt x="0" y="1371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885" name="object 5885"/>
          <p:cNvSpPr/>
          <p:nvPr/>
        </p:nvSpPr>
        <p:spPr>
          <a:xfrm>
            <a:off x="9646572" y="2335876"/>
            <a:ext cx="3464" cy="10391"/>
          </a:xfrm>
          <a:custGeom>
            <a:avLst/>
            <a:gdLst/>
            <a:ahLst/>
            <a:cxnLst/>
            <a:rect l="l" t="t" r="r" b="b"/>
            <a:pathLst>
              <a:path w="5079" h="15239">
                <a:moveTo>
                  <a:pt x="0" y="15240"/>
                </a:moveTo>
                <a:lnTo>
                  <a:pt x="4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886" name="object 5886"/>
          <p:cNvSpPr/>
          <p:nvPr/>
        </p:nvSpPr>
        <p:spPr>
          <a:xfrm>
            <a:off x="9649691" y="2328603"/>
            <a:ext cx="9525" cy="7360"/>
          </a:xfrm>
          <a:custGeom>
            <a:avLst/>
            <a:gdLst/>
            <a:ahLst/>
            <a:cxnLst/>
            <a:rect l="l" t="t" r="r" b="b"/>
            <a:pathLst>
              <a:path w="13970" h="10795">
                <a:moveTo>
                  <a:pt x="0" y="10668"/>
                </a:moveTo>
                <a:lnTo>
                  <a:pt x="1371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887" name="object 5887"/>
          <p:cNvSpPr/>
          <p:nvPr/>
        </p:nvSpPr>
        <p:spPr>
          <a:xfrm>
            <a:off x="9659042" y="2326524"/>
            <a:ext cx="12556" cy="2165"/>
          </a:xfrm>
          <a:custGeom>
            <a:avLst/>
            <a:gdLst/>
            <a:ahLst/>
            <a:cxnLst/>
            <a:rect l="l" t="t" r="r" b="b"/>
            <a:pathLst>
              <a:path w="18415" h="3175">
                <a:moveTo>
                  <a:pt x="0" y="3048"/>
                </a:moveTo>
                <a:lnTo>
                  <a:pt x="182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888" name="object 5888"/>
          <p:cNvSpPr/>
          <p:nvPr/>
        </p:nvSpPr>
        <p:spPr>
          <a:xfrm>
            <a:off x="9671511" y="2326524"/>
            <a:ext cx="12556" cy="2165"/>
          </a:xfrm>
          <a:custGeom>
            <a:avLst/>
            <a:gdLst/>
            <a:ahLst/>
            <a:cxnLst/>
            <a:rect l="l" t="t" r="r" b="b"/>
            <a:pathLst>
              <a:path w="18415" h="3175">
                <a:moveTo>
                  <a:pt x="0" y="0"/>
                </a:moveTo>
                <a:lnTo>
                  <a:pt x="18288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889" name="object 5889"/>
          <p:cNvSpPr/>
          <p:nvPr/>
        </p:nvSpPr>
        <p:spPr>
          <a:xfrm>
            <a:off x="9683980" y="2328603"/>
            <a:ext cx="9525" cy="7360"/>
          </a:xfrm>
          <a:custGeom>
            <a:avLst/>
            <a:gdLst/>
            <a:ahLst/>
            <a:cxnLst/>
            <a:rect l="l" t="t" r="r" b="b"/>
            <a:pathLst>
              <a:path w="13969" h="10795">
                <a:moveTo>
                  <a:pt x="0" y="0"/>
                </a:moveTo>
                <a:lnTo>
                  <a:pt x="13716" y="106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890" name="object 5890"/>
          <p:cNvSpPr/>
          <p:nvPr/>
        </p:nvSpPr>
        <p:spPr>
          <a:xfrm>
            <a:off x="9693332" y="2335876"/>
            <a:ext cx="3464" cy="10391"/>
          </a:xfrm>
          <a:custGeom>
            <a:avLst/>
            <a:gdLst/>
            <a:ahLst/>
            <a:cxnLst/>
            <a:rect l="l" t="t" r="r" b="b"/>
            <a:pathLst>
              <a:path w="5080" h="15239">
                <a:moveTo>
                  <a:pt x="0" y="0"/>
                </a:moveTo>
                <a:lnTo>
                  <a:pt x="4572" y="1524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891" name="object 5891"/>
          <p:cNvSpPr/>
          <p:nvPr/>
        </p:nvSpPr>
        <p:spPr>
          <a:xfrm>
            <a:off x="9693332" y="2346267"/>
            <a:ext cx="3464" cy="10391"/>
          </a:xfrm>
          <a:custGeom>
            <a:avLst/>
            <a:gdLst/>
            <a:ahLst/>
            <a:cxnLst/>
            <a:rect l="l" t="t" r="r" b="b"/>
            <a:pathLst>
              <a:path w="5080" h="15239">
                <a:moveTo>
                  <a:pt x="4571" y="0"/>
                </a:moveTo>
                <a:lnTo>
                  <a:pt x="0" y="1524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892" name="object 5892"/>
          <p:cNvSpPr/>
          <p:nvPr/>
        </p:nvSpPr>
        <p:spPr>
          <a:xfrm>
            <a:off x="9683980" y="2356659"/>
            <a:ext cx="9525" cy="7360"/>
          </a:xfrm>
          <a:custGeom>
            <a:avLst/>
            <a:gdLst/>
            <a:ahLst/>
            <a:cxnLst/>
            <a:rect l="l" t="t" r="r" b="b"/>
            <a:pathLst>
              <a:path w="13969" h="10795">
                <a:moveTo>
                  <a:pt x="13715" y="0"/>
                </a:moveTo>
                <a:lnTo>
                  <a:pt x="0" y="106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893" name="object 5893"/>
          <p:cNvSpPr/>
          <p:nvPr/>
        </p:nvSpPr>
        <p:spPr>
          <a:xfrm>
            <a:off x="9671511" y="2363932"/>
            <a:ext cx="12556" cy="2165"/>
          </a:xfrm>
          <a:custGeom>
            <a:avLst/>
            <a:gdLst/>
            <a:ahLst/>
            <a:cxnLst/>
            <a:rect l="l" t="t" r="r" b="b"/>
            <a:pathLst>
              <a:path w="18415" h="3175">
                <a:moveTo>
                  <a:pt x="18288" y="0"/>
                </a:moveTo>
                <a:lnTo>
                  <a:pt x="0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894" name="object 5894"/>
          <p:cNvSpPr/>
          <p:nvPr/>
        </p:nvSpPr>
        <p:spPr>
          <a:xfrm>
            <a:off x="9659042" y="2363932"/>
            <a:ext cx="12556" cy="2165"/>
          </a:xfrm>
          <a:custGeom>
            <a:avLst/>
            <a:gdLst/>
            <a:ahLst/>
            <a:cxnLst/>
            <a:rect l="l" t="t" r="r" b="b"/>
            <a:pathLst>
              <a:path w="18415" h="3175">
                <a:moveTo>
                  <a:pt x="18288" y="304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895" name="object 5895"/>
          <p:cNvSpPr/>
          <p:nvPr/>
        </p:nvSpPr>
        <p:spPr>
          <a:xfrm>
            <a:off x="9649690" y="2356659"/>
            <a:ext cx="9525" cy="7360"/>
          </a:xfrm>
          <a:custGeom>
            <a:avLst/>
            <a:gdLst/>
            <a:ahLst/>
            <a:cxnLst/>
            <a:rect l="l" t="t" r="r" b="b"/>
            <a:pathLst>
              <a:path w="13970" h="10795">
                <a:moveTo>
                  <a:pt x="13716" y="1066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896" name="object 5896"/>
          <p:cNvSpPr/>
          <p:nvPr/>
        </p:nvSpPr>
        <p:spPr>
          <a:xfrm>
            <a:off x="9646573" y="2346267"/>
            <a:ext cx="3464" cy="10391"/>
          </a:xfrm>
          <a:custGeom>
            <a:avLst/>
            <a:gdLst/>
            <a:ahLst/>
            <a:cxnLst/>
            <a:rect l="l" t="t" r="r" b="b"/>
            <a:pathLst>
              <a:path w="5079" h="15239">
                <a:moveTo>
                  <a:pt x="4572" y="1524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897" name="object 5897"/>
          <p:cNvSpPr/>
          <p:nvPr/>
        </p:nvSpPr>
        <p:spPr>
          <a:xfrm>
            <a:off x="9694371" y="2346267"/>
            <a:ext cx="4330" cy="11690"/>
          </a:xfrm>
          <a:custGeom>
            <a:avLst/>
            <a:gdLst/>
            <a:ahLst/>
            <a:cxnLst/>
            <a:rect l="l" t="t" r="r" b="b"/>
            <a:pathLst>
              <a:path w="6350" h="17145">
                <a:moveTo>
                  <a:pt x="6096" y="0"/>
                </a:moveTo>
                <a:lnTo>
                  <a:pt x="0" y="1676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898" name="object 5898"/>
          <p:cNvSpPr/>
          <p:nvPr/>
        </p:nvSpPr>
        <p:spPr>
          <a:xfrm>
            <a:off x="9685019" y="2357697"/>
            <a:ext cx="9525" cy="7360"/>
          </a:xfrm>
          <a:custGeom>
            <a:avLst/>
            <a:gdLst/>
            <a:ahLst/>
            <a:cxnLst/>
            <a:rect l="l" t="t" r="r" b="b"/>
            <a:pathLst>
              <a:path w="13969" h="10795">
                <a:moveTo>
                  <a:pt x="13715" y="0"/>
                </a:moveTo>
                <a:lnTo>
                  <a:pt x="0" y="106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899" name="object 5899"/>
          <p:cNvSpPr/>
          <p:nvPr/>
        </p:nvSpPr>
        <p:spPr>
          <a:xfrm>
            <a:off x="9671511" y="2364970"/>
            <a:ext cx="13855" cy="3464"/>
          </a:xfrm>
          <a:custGeom>
            <a:avLst/>
            <a:gdLst/>
            <a:ahLst/>
            <a:cxnLst/>
            <a:rect l="l" t="t" r="r" b="b"/>
            <a:pathLst>
              <a:path w="20319" h="5079">
                <a:moveTo>
                  <a:pt x="19811" y="0"/>
                </a:moveTo>
                <a:lnTo>
                  <a:pt x="0" y="4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900" name="object 5900"/>
          <p:cNvSpPr/>
          <p:nvPr/>
        </p:nvSpPr>
        <p:spPr>
          <a:xfrm>
            <a:off x="9658003" y="2364970"/>
            <a:ext cx="13855" cy="3464"/>
          </a:xfrm>
          <a:custGeom>
            <a:avLst/>
            <a:gdLst/>
            <a:ahLst/>
            <a:cxnLst/>
            <a:rect l="l" t="t" r="r" b="b"/>
            <a:pathLst>
              <a:path w="20319" h="5079">
                <a:moveTo>
                  <a:pt x="19811" y="457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901" name="object 5901"/>
          <p:cNvSpPr/>
          <p:nvPr/>
        </p:nvSpPr>
        <p:spPr>
          <a:xfrm>
            <a:off x="9648650" y="2357697"/>
            <a:ext cx="9525" cy="7360"/>
          </a:xfrm>
          <a:custGeom>
            <a:avLst/>
            <a:gdLst/>
            <a:ahLst/>
            <a:cxnLst/>
            <a:rect l="l" t="t" r="r" b="b"/>
            <a:pathLst>
              <a:path w="13970" h="10795">
                <a:moveTo>
                  <a:pt x="13716" y="1066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902" name="object 5902"/>
          <p:cNvSpPr/>
          <p:nvPr/>
        </p:nvSpPr>
        <p:spPr>
          <a:xfrm>
            <a:off x="9645534" y="2346267"/>
            <a:ext cx="3464" cy="11690"/>
          </a:xfrm>
          <a:custGeom>
            <a:avLst/>
            <a:gdLst/>
            <a:ahLst/>
            <a:cxnLst/>
            <a:rect l="l" t="t" r="r" b="b"/>
            <a:pathLst>
              <a:path w="5079" h="17145">
                <a:moveTo>
                  <a:pt x="4572" y="1676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903" name="object 5903"/>
          <p:cNvSpPr/>
          <p:nvPr/>
        </p:nvSpPr>
        <p:spPr>
          <a:xfrm>
            <a:off x="9645534" y="2334838"/>
            <a:ext cx="3464" cy="11690"/>
          </a:xfrm>
          <a:custGeom>
            <a:avLst/>
            <a:gdLst/>
            <a:ahLst/>
            <a:cxnLst/>
            <a:rect l="l" t="t" r="r" b="b"/>
            <a:pathLst>
              <a:path w="5079" h="17145">
                <a:moveTo>
                  <a:pt x="0" y="16764"/>
                </a:moveTo>
                <a:lnTo>
                  <a:pt x="4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904" name="object 5904"/>
          <p:cNvSpPr/>
          <p:nvPr/>
        </p:nvSpPr>
        <p:spPr>
          <a:xfrm>
            <a:off x="9648652" y="2327563"/>
            <a:ext cx="9525" cy="7360"/>
          </a:xfrm>
          <a:custGeom>
            <a:avLst/>
            <a:gdLst/>
            <a:ahLst/>
            <a:cxnLst/>
            <a:rect l="l" t="t" r="r" b="b"/>
            <a:pathLst>
              <a:path w="13970" h="10795">
                <a:moveTo>
                  <a:pt x="0" y="10668"/>
                </a:moveTo>
                <a:lnTo>
                  <a:pt x="1371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905" name="object 5905"/>
          <p:cNvSpPr/>
          <p:nvPr/>
        </p:nvSpPr>
        <p:spPr>
          <a:xfrm>
            <a:off x="9658003" y="2324446"/>
            <a:ext cx="13855" cy="3464"/>
          </a:xfrm>
          <a:custGeom>
            <a:avLst/>
            <a:gdLst/>
            <a:ahLst/>
            <a:cxnLst/>
            <a:rect l="l" t="t" r="r" b="b"/>
            <a:pathLst>
              <a:path w="20319" h="5079">
                <a:moveTo>
                  <a:pt x="0" y="4572"/>
                </a:moveTo>
                <a:lnTo>
                  <a:pt x="1981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906" name="object 5906"/>
          <p:cNvSpPr/>
          <p:nvPr/>
        </p:nvSpPr>
        <p:spPr>
          <a:xfrm>
            <a:off x="9671511" y="2324445"/>
            <a:ext cx="13855" cy="3464"/>
          </a:xfrm>
          <a:custGeom>
            <a:avLst/>
            <a:gdLst/>
            <a:ahLst/>
            <a:cxnLst/>
            <a:rect l="l" t="t" r="r" b="b"/>
            <a:pathLst>
              <a:path w="20319" h="5079">
                <a:moveTo>
                  <a:pt x="0" y="0"/>
                </a:moveTo>
                <a:lnTo>
                  <a:pt x="19812" y="4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907" name="object 5907"/>
          <p:cNvSpPr/>
          <p:nvPr/>
        </p:nvSpPr>
        <p:spPr>
          <a:xfrm>
            <a:off x="9685019" y="2327563"/>
            <a:ext cx="9525" cy="7360"/>
          </a:xfrm>
          <a:custGeom>
            <a:avLst/>
            <a:gdLst/>
            <a:ahLst/>
            <a:cxnLst/>
            <a:rect l="l" t="t" r="r" b="b"/>
            <a:pathLst>
              <a:path w="13969" h="10795">
                <a:moveTo>
                  <a:pt x="0" y="0"/>
                </a:moveTo>
                <a:lnTo>
                  <a:pt x="13716" y="106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908" name="object 5908"/>
          <p:cNvSpPr/>
          <p:nvPr/>
        </p:nvSpPr>
        <p:spPr>
          <a:xfrm>
            <a:off x="9694371" y="2334838"/>
            <a:ext cx="4330" cy="11690"/>
          </a:xfrm>
          <a:custGeom>
            <a:avLst/>
            <a:gdLst/>
            <a:ahLst/>
            <a:cxnLst/>
            <a:rect l="l" t="t" r="r" b="b"/>
            <a:pathLst>
              <a:path w="6350" h="17145">
                <a:moveTo>
                  <a:pt x="0" y="0"/>
                </a:moveTo>
                <a:lnTo>
                  <a:pt x="6096" y="1676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909" name="object 5909"/>
          <p:cNvSpPr/>
          <p:nvPr/>
        </p:nvSpPr>
        <p:spPr>
          <a:xfrm>
            <a:off x="9671511" y="2350423"/>
            <a:ext cx="2165" cy="216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3048" y="0"/>
                </a:moveTo>
                <a:lnTo>
                  <a:pt x="0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910" name="object 5910"/>
          <p:cNvSpPr/>
          <p:nvPr/>
        </p:nvSpPr>
        <p:spPr>
          <a:xfrm>
            <a:off x="9669433" y="2350424"/>
            <a:ext cx="2165" cy="216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3048" y="304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911" name="object 5911"/>
          <p:cNvSpPr/>
          <p:nvPr/>
        </p:nvSpPr>
        <p:spPr>
          <a:xfrm>
            <a:off x="9669433" y="2348344"/>
            <a:ext cx="2165" cy="216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0" y="3048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912" name="object 5912"/>
          <p:cNvSpPr/>
          <p:nvPr/>
        </p:nvSpPr>
        <p:spPr>
          <a:xfrm>
            <a:off x="9671511" y="2348346"/>
            <a:ext cx="2165" cy="216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0" y="0"/>
                </a:moveTo>
                <a:lnTo>
                  <a:pt x="3048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913" name="object 5913"/>
          <p:cNvSpPr/>
          <p:nvPr/>
        </p:nvSpPr>
        <p:spPr>
          <a:xfrm>
            <a:off x="9671511" y="2350422"/>
            <a:ext cx="3464" cy="3464"/>
          </a:xfrm>
          <a:custGeom>
            <a:avLst/>
            <a:gdLst/>
            <a:ahLst/>
            <a:cxnLst/>
            <a:rect l="l" t="t" r="r" b="b"/>
            <a:pathLst>
              <a:path w="5080" h="5079">
                <a:moveTo>
                  <a:pt x="4571" y="0"/>
                </a:moveTo>
                <a:lnTo>
                  <a:pt x="0" y="4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914" name="object 5914"/>
          <p:cNvSpPr/>
          <p:nvPr/>
        </p:nvSpPr>
        <p:spPr>
          <a:xfrm>
            <a:off x="9668394" y="2350423"/>
            <a:ext cx="3464" cy="3464"/>
          </a:xfrm>
          <a:custGeom>
            <a:avLst/>
            <a:gdLst/>
            <a:ahLst/>
            <a:cxnLst/>
            <a:rect l="l" t="t" r="r" b="b"/>
            <a:pathLst>
              <a:path w="5080" h="5079">
                <a:moveTo>
                  <a:pt x="4571" y="457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915" name="object 5915"/>
          <p:cNvSpPr/>
          <p:nvPr/>
        </p:nvSpPr>
        <p:spPr>
          <a:xfrm>
            <a:off x="9668394" y="2347305"/>
            <a:ext cx="3464" cy="3464"/>
          </a:xfrm>
          <a:custGeom>
            <a:avLst/>
            <a:gdLst/>
            <a:ahLst/>
            <a:cxnLst/>
            <a:rect l="l" t="t" r="r" b="b"/>
            <a:pathLst>
              <a:path w="5080" h="5079">
                <a:moveTo>
                  <a:pt x="0" y="4572"/>
                </a:moveTo>
                <a:lnTo>
                  <a:pt x="4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916" name="object 5916"/>
          <p:cNvSpPr/>
          <p:nvPr/>
        </p:nvSpPr>
        <p:spPr>
          <a:xfrm>
            <a:off x="9671511" y="2347306"/>
            <a:ext cx="3464" cy="3464"/>
          </a:xfrm>
          <a:custGeom>
            <a:avLst/>
            <a:gdLst/>
            <a:ahLst/>
            <a:cxnLst/>
            <a:rect l="l" t="t" r="r" b="b"/>
            <a:pathLst>
              <a:path w="5080" h="5079">
                <a:moveTo>
                  <a:pt x="0" y="0"/>
                </a:moveTo>
                <a:lnTo>
                  <a:pt x="4572" y="4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917" name="object 5917"/>
          <p:cNvSpPr/>
          <p:nvPr/>
        </p:nvSpPr>
        <p:spPr>
          <a:xfrm>
            <a:off x="9669433" y="2360815"/>
            <a:ext cx="1299" cy="1299"/>
          </a:xfrm>
          <a:custGeom>
            <a:avLst/>
            <a:gdLst/>
            <a:ahLst/>
            <a:cxnLst/>
            <a:rect l="l" t="t" r="r" b="b"/>
            <a:pathLst>
              <a:path w="1905" h="1904">
                <a:moveTo>
                  <a:pt x="0" y="0"/>
                </a:moveTo>
                <a:lnTo>
                  <a:pt x="1524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918" name="object 5918"/>
          <p:cNvSpPr/>
          <p:nvPr/>
        </p:nvSpPr>
        <p:spPr>
          <a:xfrm>
            <a:off x="9670472" y="2361854"/>
            <a:ext cx="1299" cy="1299"/>
          </a:xfrm>
          <a:custGeom>
            <a:avLst/>
            <a:gdLst/>
            <a:ahLst/>
            <a:cxnLst/>
            <a:rect l="l" t="t" r="r" b="b"/>
            <a:pathLst>
              <a:path w="1905" h="1904">
                <a:moveTo>
                  <a:pt x="0" y="0"/>
                </a:moveTo>
                <a:lnTo>
                  <a:pt x="1524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919" name="object 5919"/>
          <p:cNvSpPr/>
          <p:nvPr/>
        </p:nvSpPr>
        <p:spPr>
          <a:xfrm>
            <a:off x="9671511" y="2361854"/>
            <a:ext cx="1299" cy="1299"/>
          </a:xfrm>
          <a:custGeom>
            <a:avLst/>
            <a:gdLst/>
            <a:ahLst/>
            <a:cxnLst/>
            <a:rect l="l" t="t" r="r" b="b"/>
            <a:pathLst>
              <a:path w="1905" h="1904">
                <a:moveTo>
                  <a:pt x="0" y="1524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920" name="object 5920"/>
          <p:cNvSpPr/>
          <p:nvPr/>
        </p:nvSpPr>
        <p:spPr>
          <a:xfrm>
            <a:off x="9672550" y="2360815"/>
            <a:ext cx="1299" cy="1299"/>
          </a:xfrm>
          <a:custGeom>
            <a:avLst/>
            <a:gdLst/>
            <a:ahLst/>
            <a:cxnLst/>
            <a:rect l="l" t="t" r="r" b="b"/>
            <a:pathLst>
              <a:path w="1905" h="1904">
                <a:moveTo>
                  <a:pt x="0" y="1524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921" name="object 5921"/>
          <p:cNvSpPr/>
          <p:nvPr/>
        </p:nvSpPr>
        <p:spPr>
          <a:xfrm>
            <a:off x="9672550" y="2359775"/>
            <a:ext cx="1299" cy="1299"/>
          </a:xfrm>
          <a:custGeom>
            <a:avLst/>
            <a:gdLst/>
            <a:ahLst/>
            <a:cxnLst/>
            <a:rect l="l" t="t" r="r" b="b"/>
            <a:pathLst>
              <a:path w="1905" h="1904">
                <a:moveTo>
                  <a:pt x="1523" y="152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922" name="object 5922"/>
          <p:cNvSpPr/>
          <p:nvPr/>
        </p:nvSpPr>
        <p:spPr>
          <a:xfrm>
            <a:off x="9669433" y="2359775"/>
            <a:ext cx="1299" cy="1299"/>
          </a:xfrm>
          <a:custGeom>
            <a:avLst/>
            <a:gdLst/>
            <a:ahLst/>
            <a:cxnLst/>
            <a:rect l="l" t="t" r="r" b="b"/>
            <a:pathLst>
              <a:path w="1905" h="1904">
                <a:moveTo>
                  <a:pt x="1523" y="0"/>
                </a:moveTo>
                <a:lnTo>
                  <a:pt x="0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923" name="object 5923"/>
          <p:cNvSpPr/>
          <p:nvPr/>
        </p:nvSpPr>
        <p:spPr>
          <a:xfrm>
            <a:off x="9672550" y="2360815"/>
            <a:ext cx="0" cy="1299"/>
          </a:xfrm>
          <a:custGeom>
            <a:avLst/>
            <a:gdLst/>
            <a:ahLst/>
            <a:cxnLst/>
            <a:rect l="l" t="t" r="r" b="b"/>
            <a:pathLst>
              <a:path h="1904">
                <a:moveTo>
                  <a:pt x="-1523" y="762"/>
                </a:moveTo>
                <a:lnTo>
                  <a:pt x="1523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924" name="object 5924"/>
          <p:cNvSpPr/>
          <p:nvPr/>
        </p:nvSpPr>
        <p:spPr>
          <a:xfrm>
            <a:off x="9672550" y="2359775"/>
            <a:ext cx="0" cy="1299"/>
          </a:xfrm>
          <a:custGeom>
            <a:avLst/>
            <a:gdLst/>
            <a:ahLst/>
            <a:cxnLst/>
            <a:rect l="l" t="t" r="r" b="b"/>
            <a:pathLst>
              <a:path h="1904">
                <a:moveTo>
                  <a:pt x="-1523" y="761"/>
                </a:moveTo>
                <a:lnTo>
                  <a:pt x="1523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925" name="object 5925"/>
          <p:cNvSpPr/>
          <p:nvPr/>
        </p:nvSpPr>
        <p:spPr>
          <a:xfrm>
            <a:off x="9672550" y="2360815"/>
            <a:ext cx="0" cy="1299"/>
          </a:xfrm>
          <a:custGeom>
            <a:avLst/>
            <a:gdLst/>
            <a:ahLst/>
            <a:cxnLst/>
            <a:rect l="l" t="t" r="r" b="b"/>
            <a:pathLst>
              <a:path h="1904">
                <a:moveTo>
                  <a:pt x="-1523" y="762"/>
                </a:moveTo>
                <a:lnTo>
                  <a:pt x="1523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926" name="object 5926"/>
          <p:cNvSpPr/>
          <p:nvPr/>
        </p:nvSpPr>
        <p:spPr>
          <a:xfrm>
            <a:off x="9671511" y="2361854"/>
            <a:ext cx="1299" cy="1299"/>
          </a:xfrm>
          <a:custGeom>
            <a:avLst/>
            <a:gdLst/>
            <a:ahLst/>
            <a:cxnLst/>
            <a:rect l="l" t="t" r="r" b="b"/>
            <a:pathLst>
              <a:path w="1905" h="1904">
                <a:moveTo>
                  <a:pt x="1523" y="0"/>
                </a:moveTo>
                <a:lnTo>
                  <a:pt x="0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927" name="object 5927"/>
          <p:cNvSpPr/>
          <p:nvPr/>
        </p:nvSpPr>
        <p:spPr>
          <a:xfrm>
            <a:off x="9670472" y="2361854"/>
            <a:ext cx="1299" cy="1299"/>
          </a:xfrm>
          <a:custGeom>
            <a:avLst/>
            <a:gdLst/>
            <a:ahLst/>
            <a:cxnLst/>
            <a:rect l="l" t="t" r="r" b="b"/>
            <a:pathLst>
              <a:path w="1905" h="1904">
                <a:moveTo>
                  <a:pt x="1523" y="152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928" name="object 5928"/>
          <p:cNvSpPr/>
          <p:nvPr/>
        </p:nvSpPr>
        <p:spPr>
          <a:xfrm>
            <a:off x="9672550" y="2359775"/>
            <a:ext cx="0" cy="1299"/>
          </a:xfrm>
          <a:custGeom>
            <a:avLst/>
            <a:gdLst/>
            <a:ahLst/>
            <a:cxnLst/>
            <a:rect l="l" t="t" r="r" b="b"/>
            <a:pathLst>
              <a:path h="1904">
                <a:moveTo>
                  <a:pt x="-1523" y="761"/>
                </a:moveTo>
                <a:lnTo>
                  <a:pt x="1523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929" name="object 5929"/>
          <p:cNvSpPr/>
          <p:nvPr/>
        </p:nvSpPr>
        <p:spPr>
          <a:xfrm>
            <a:off x="9672550" y="2360815"/>
            <a:ext cx="0" cy="1299"/>
          </a:xfrm>
          <a:custGeom>
            <a:avLst/>
            <a:gdLst/>
            <a:ahLst/>
            <a:cxnLst/>
            <a:rect l="l" t="t" r="r" b="b"/>
            <a:pathLst>
              <a:path h="1904">
                <a:moveTo>
                  <a:pt x="-1523" y="762"/>
                </a:moveTo>
                <a:lnTo>
                  <a:pt x="1523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930" name="object 5930"/>
          <p:cNvSpPr/>
          <p:nvPr/>
        </p:nvSpPr>
        <p:spPr>
          <a:xfrm>
            <a:off x="9672550" y="2359775"/>
            <a:ext cx="0" cy="1299"/>
          </a:xfrm>
          <a:custGeom>
            <a:avLst/>
            <a:gdLst/>
            <a:ahLst/>
            <a:cxnLst/>
            <a:rect l="l" t="t" r="r" b="b"/>
            <a:pathLst>
              <a:path h="1904">
                <a:moveTo>
                  <a:pt x="-1523" y="761"/>
                </a:moveTo>
                <a:lnTo>
                  <a:pt x="1523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931" name="object 5931"/>
          <p:cNvSpPr/>
          <p:nvPr/>
        </p:nvSpPr>
        <p:spPr>
          <a:xfrm>
            <a:off x="9672550" y="236081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932" name="object 5932"/>
          <p:cNvSpPr/>
          <p:nvPr/>
        </p:nvSpPr>
        <p:spPr>
          <a:xfrm>
            <a:off x="9672550" y="2358736"/>
            <a:ext cx="0" cy="216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1523" y="1524"/>
                </a:moveTo>
                <a:lnTo>
                  <a:pt x="1523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933" name="object 5933"/>
          <p:cNvSpPr/>
          <p:nvPr/>
        </p:nvSpPr>
        <p:spPr>
          <a:xfrm>
            <a:off x="9672550" y="2347305"/>
            <a:ext cx="0" cy="216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1523" y="1524"/>
                </a:moveTo>
                <a:lnTo>
                  <a:pt x="1523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934" name="object 5934"/>
          <p:cNvSpPr/>
          <p:nvPr/>
        </p:nvSpPr>
        <p:spPr>
          <a:xfrm>
            <a:off x="9672550" y="2345228"/>
            <a:ext cx="0" cy="216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1523" y="1524"/>
                </a:moveTo>
                <a:lnTo>
                  <a:pt x="1523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935" name="object 5935"/>
          <p:cNvSpPr/>
          <p:nvPr/>
        </p:nvSpPr>
        <p:spPr>
          <a:xfrm>
            <a:off x="9672550" y="234522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936" name="object 5936"/>
          <p:cNvSpPr/>
          <p:nvPr/>
        </p:nvSpPr>
        <p:spPr>
          <a:xfrm>
            <a:off x="9670472" y="2353540"/>
            <a:ext cx="0" cy="3464"/>
          </a:xfrm>
          <a:custGeom>
            <a:avLst/>
            <a:gdLst/>
            <a:ahLst/>
            <a:cxnLst/>
            <a:rect l="l" t="t" r="r" b="b"/>
            <a:pathLst>
              <a:path h="5079">
                <a:moveTo>
                  <a:pt x="-1523" y="2286"/>
                </a:moveTo>
                <a:lnTo>
                  <a:pt x="1523" y="2286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937" name="object 5937"/>
          <p:cNvSpPr/>
          <p:nvPr/>
        </p:nvSpPr>
        <p:spPr>
          <a:xfrm>
            <a:off x="9670472" y="236081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938" name="object 5938"/>
          <p:cNvSpPr/>
          <p:nvPr/>
        </p:nvSpPr>
        <p:spPr>
          <a:xfrm>
            <a:off x="9671511" y="236185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939" name="object 5939"/>
          <p:cNvSpPr/>
          <p:nvPr/>
        </p:nvSpPr>
        <p:spPr>
          <a:xfrm>
            <a:off x="9671511" y="236185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940" name="object 5940"/>
          <p:cNvSpPr/>
          <p:nvPr/>
        </p:nvSpPr>
        <p:spPr>
          <a:xfrm>
            <a:off x="9670472" y="2356659"/>
            <a:ext cx="0" cy="6494"/>
          </a:xfrm>
          <a:custGeom>
            <a:avLst/>
            <a:gdLst/>
            <a:ahLst/>
            <a:cxnLst/>
            <a:rect l="l" t="t" r="r" b="b"/>
            <a:pathLst>
              <a:path h="9525">
                <a:moveTo>
                  <a:pt x="0" y="0"/>
                </a:moveTo>
                <a:lnTo>
                  <a:pt x="0" y="914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941" name="object 5941"/>
          <p:cNvSpPr/>
          <p:nvPr/>
        </p:nvSpPr>
        <p:spPr>
          <a:xfrm>
            <a:off x="9670472" y="236185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942" name="object 5942"/>
          <p:cNvSpPr/>
          <p:nvPr/>
        </p:nvSpPr>
        <p:spPr>
          <a:xfrm>
            <a:off x="9670472" y="236081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943" name="object 5943"/>
          <p:cNvSpPr/>
          <p:nvPr/>
        </p:nvSpPr>
        <p:spPr>
          <a:xfrm>
            <a:off x="9670472" y="236081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944" name="object 5944"/>
          <p:cNvSpPr/>
          <p:nvPr/>
        </p:nvSpPr>
        <p:spPr>
          <a:xfrm>
            <a:off x="9670472" y="236081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945" name="object 5945"/>
          <p:cNvSpPr/>
          <p:nvPr/>
        </p:nvSpPr>
        <p:spPr>
          <a:xfrm>
            <a:off x="9670472" y="236081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946" name="object 5946"/>
          <p:cNvSpPr/>
          <p:nvPr/>
        </p:nvSpPr>
        <p:spPr>
          <a:xfrm>
            <a:off x="9670472" y="2359775"/>
            <a:ext cx="1299" cy="1299"/>
          </a:xfrm>
          <a:custGeom>
            <a:avLst/>
            <a:gdLst/>
            <a:ahLst/>
            <a:cxnLst/>
            <a:rect l="l" t="t" r="r" b="b"/>
            <a:pathLst>
              <a:path w="1905" h="1904">
                <a:moveTo>
                  <a:pt x="0" y="1524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947" name="object 5947"/>
          <p:cNvSpPr/>
          <p:nvPr/>
        </p:nvSpPr>
        <p:spPr>
          <a:xfrm>
            <a:off x="9671511" y="235977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948" name="object 5948"/>
          <p:cNvSpPr/>
          <p:nvPr/>
        </p:nvSpPr>
        <p:spPr>
          <a:xfrm>
            <a:off x="9671511" y="235977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949" name="object 5949"/>
          <p:cNvSpPr/>
          <p:nvPr/>
        </p:nvSpPr>
        <p:spPr>
          <a:xfrm>
            <a:off x="9671511" y="235977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950" name="object 5950"/>
          <p:cNvSpPr/>
          <p:nvPr/>
        </p:nvSpPr>
        <p:spPr>
          <a:xfrm>
            <a:off x="9671511" y="235977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951" name="object 5951"/>
          <p:cNvSpPr/>
          <p:nvPr/>
        </p:nvSpPr>
        <p:spPr>
          <a:xfrm>
            <a:off x="9671511" y="2359775"/>
            <a:ext cx="1299" cy="1299"/>
          </a:xfrm>
          <a:custGeom>
            <a:avLst/>
            <a:gdLst/>
            <a:ahLst/>
            <a:cxnLst/>
            <a:rect l="l" t="t" r="r" b="b"/>
            <a:pathLst>
              <a:path w="1905" h="1904">
                <a:moveTo>
                  <a:pt x="0" y="0"/>
                </a:moveTo>
                <a:lnTo>
                  <a:pt x="1524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952" name="object 5952"/>
          <p:cNvSpPr/>
          <p:nvPr/>
        </p:nvSpPr>
        <p:spPr>
          <a:xfrm>
            <a:off x="9672550" y="236081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953" name="object 5953"/>
          <p:cNvSpPr/>
          <p:nvPr/>
        </p:nvSpPr>
        <p:spPr>
          <a:xfrm>
            <a:off x="9672550" y="236081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954" name="object 5954"/>
          <p:cNvSpPr/>
          <p:nvPr/>
        </p:nvSpPr>
        <p:spPr>
          <a:xfrm>
            <a:off x="9672550" y="236081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955" name="object 5955"/>
          <p:cNvSpPr/>
          <p:nvPr/>
        </p:nvSpPr>
        <p:spPr>
          <a:xfrm>
            <a:off x="9672550" y="236081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956" name="object 5956"/>
          <p:cNvSpPr/>
          <p:nvPr/>
        </p:nvSpPr>
        <p:spPr>
          <a:xfrm>
            <a:off x="9672550" y="236185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957" name="object 5957"/>
          <p:cNvSpPr/>
          <p:nvPr/>
        </p:nvSpPr>
        <p:spPr>
          <a:xfrm>
            <a:off x="9672030" y="2349384"/>
            <a:ext cx="0" cy="13855"/>
          </a:xfrm>
          <a:custGeom>
            <a:avLst/>
            <a:gdLst/>
            <a:ahLst/>
            <a:cxnLst/>
            <a:rect l="l" t="t" r="r" b="b"/>
            <a:pathLst>
              <a:path h="20320">
                <a:moveTo>
                  <a:pt x="0" y="0"/>
                </a:moveTo>
                <a:lnTo>
                  <a:pt x="0" y="19812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958" name="object 5958"/>
          <p:cNvSpPr/>
          <p:nvPr/>
        </p:nvSpPr>
        <p:spPr>
          <a:xfrm>
            <a:off x="9671511" y="236185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959" name="object 5959"/>
          <p:cNvSpPr/>
          <p:nvPr/>
        </p:nvSpPr>
        <p:spPr>
          <a:xfrm>
            <a:off x="9671511" y="236185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960" name="object 5960"/>
          <p:cNvSpPr/>
          <p:nvPr/>
        </p:nvSpPr>
        <p:spPr>
          <a:xfrm>
            <a:off x="9671511" y="234418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961" name="object 5961"/>
          <p:cNvSpPr/>
          <p:nvPr/>
        </p:nvSpPr>
        <p:spPr>
          <a:xfrm>
            <a:off x="9671511" y="234418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962" name="object 5962"/>
          <p:cNvSpPr/>
          <p:nvPr/>
        </p:nvSpPr>
        <p:spPr>
          <a:xfrm>
            <a:off x="9672550" y="2344189"/>
            <a:ext cx="0" cy="1299"/>
          </a:xfrm>
          <a:custGeom>
            <a:avLst/>
            <a:gdLst/>
            <a:ahLst/>
            <a:cxnLst/>
            <a:rect l="l" t="t" r="r" b="b"/>
            <a:pathLst>
              <a:path h="1904">
                <a:moveTo>
                  <a:pt x="-1523" y="761"/>
                </a:moveTo>
                <a:lnTo>
                  <a:pt x="1523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963" name="object 5963"/>
          <p:cNvSpPr/>
          <p:nvPr/>
        </p:nvSpPr>
        <p:spPr>
          <a:xfrm>
            <a:off x="9672550" y="234522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964" name="object 5964"/>
          <p:cNvSpPr/>
          <p:nvPr/>
        </p:nvSpPr>
        <p:spPr>
          <a:xfrm>
            <a:off x="9672550" y="234522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965" name="object 5965"/>
          <p:cNvSpPr/>
          <p:nvPr/>
        </p:nvSpPr>
        <p:spPr>
          <a:xfrm>
            <a:off x="9672550" y="234522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966" name="object 5966"/>
          <p:cNvSpPr/>
          <p:nvPr/>
        </p:nvSpPr>
        <p:spPr>
          <a:xfrm>
            <a:off x="9672550" y="2345228"/>
            <a:ext cx="0" cy="1299"/>
          </a:xfrm>
          <a:custGeom>
            <a:avLst/>
            <a:gdLst/>
            <a:ahLst/>
            <a:cxnLst/>
            <a:rect l="l" t="t" r="r" b="b"/>
            <a:pathLst>
              <a:path h="1904">
                <a:moveTo>
                  <a:pt x="-1523" y="762"/>
                </a:moveTo>
                <a:lnTo>
                  <a:pt x="1523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967" name="object 5967"/>
          <p:cNvSpPr/>
          <p:nvPr/>
        </p:nvSpPr>
        <p:spPr>
          <a:xfrm>
            <a:off x="9672550" y="234626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968" name="object 5968"/>
          <p:cNvSpPr/>
          <p:nvPr/>
        </p:nvSpPr>
        <p:spPr>
          <a:xfrm>
            <a:off x="9671511" y="234626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969" name="object 5969"/>
          <p:cNvSpPr/>
          <p:nvPr/>
        </p:nvSpPr>
        <p:spPr>
          <a:xfrm>
            <a:off x="9671511" y="234626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970" name="object 5970"/>
          <p:cNvSpPr/>
          <p:nvPr/>
        </p:nvSpPr>
        <p:spPr>
          <a:xfrm>
            <a:off x="9671511" y="234626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971" name="object 5971"/>
          <p:cNvSpPr/>
          <p:nvPr/>
        </p:nvSpPr>
        <p:spPr>
          <a:xfrm>
            <a:off x="9671511" y="234626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972" name="object 5972"/>
          <p:cNvSpPr/>
          <p:nvPr/>
        </p:nvSpPr>
        <p:spPr>
          <a:xfrm>
            <a:off x="9670472" y="2343150"/>
            <a:ext cx="0" cy="10391"/>
          </a:xfrm>
          <a:custGeom>
            <a:avLst/>
            <a:gdLst/>
            <a:ahLst/>
            <a:cxnLst/>
            <a:rect l="l" t="t" r="r" b="b"/>
            <a:pathLst>
              <a:path h="15239">
                <a:moveTo>
                  <a:pt x="0" y="0"/>
                </a:moveTo>
                <a:lnTo>
                  <a:pt x="0" y="1523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973" name="object 5973"/>
          <p:cNvSpPr/>
          <p:nvPr/>
        </p:nvSpPr>
        <p:spPr>
          <a:xfrm>
            <a:off x="9670472" y="234626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974" name="object 5974"/>
          <p:cNvSpPr/>
          <p:nvPr/>
        </p:nvSpPr>
        <p:spPr>
          <a:xfrm>
            <a:off x="9670472" y="234522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975" name="object 5975"/>
          <p:cNvSpPr/>
          <p:nvPr/>
        </p:nvSpPr>
        <p:spPr>
          <a:xfrm>
            <a:off x="9670472" y="234522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976" name="object 5976"/>
          <p:cNvSpPr/>
          <p:nvPr/>
        </p:nvSpPr>
        <p:spPr>
          <a:xfrm>
            <a:off x="9670472" y="234522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977" name="object 5977"/>
          <p:cNvSpPr/>
          <p:nvPr/>
        </p:nvSpPr>
        <p:spPr>
          <a:xfrm>
            <a:off x="9671511" y="234418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978" name="object 5978"/>
          <p:cNvSpPr/>
          <p:nvPr/>
        </p:nvSpPr>
        <p:spPr>
          <a:xfrm>
            <a:off x="9671511" y="234418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979" name="object 5979"/>
          <p:cNvSpPr/>
          <p:nvPr/>
        </p:nvSpPr>
        <p:spPr>
          <a:xfrm>
            <a:off x="9681901" y="2360815"/>
            <a:ext cx="10391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980" name="object 5980"/>
          <p:cNvSpPr/>
          <p:nvPr/>
        </p:nvSpPr>
        <p:spPr>
          <a:xfrm>
            <a:off x="9679823" y="2358736"/>
            <a:ext cx="2165" cy="216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0" y="3048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981" name="object 5981"/>
          <p:cNvSpPr/>
          <p:nvPr/>
        </p:nvSpPr>
        <p:spPr>
          <a:xfrm>
            <a:off x="9681901" y="2358736"/>
            <a:ext cx="3464" cy="2165"/>
          </a:xfrm>
          <a:custGeom>
            <a:avLst/>
            <a:gdLst/>
            <a:ahLst/>
            <a:cxnLst/>
            <a:rect l="l" t="t" r="r" b="b"/>
            <a:pathLst>
              <a:path w="5080" h="3175">
                <a:moveTo>
                  <a:pt x="0" y="0"/>
                </a:moveTo>
                <a:lnTo>
                  <a:pt x="4572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982" name="object 5982"/>
          <p:cNvSpPr/>
          <p:nvPr/>
        </p:nvSpPr>
        <p:spPr>
          <a:xfrm>
            <a:off x="9681901" y="2360814"/>
            <a:ext cx="3464" cy="3464"/>
          </a:xfrm>
          <a:custGeom>
            <a:avLst/>
            <a:gdLst/>
            <a:ahLst/>
            <a:cxnLst/>
            <a:rect l="l" t="t" r="r" b="b"/>
            <a:pathLst>
              <a:path w="5080" h="5079">
                <a:moveTo>
                  <a:pt x="4571" y="0"/>
                </a:moveTo>
                <a:lnTo>
                  <a:pt x="0" y="4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983" name="object 5983"/>
          <p:cNvSpPr/>
          <p:nvPr/>
        </p:nvSpPr>
        <p:spPr>
          <a:xfrm>
            <a:off x="9679823" y="2360814"/>
            <a:ext cx="2165" cy="3464"/>
          </a:xfrm>
          <a:custGeom>
            <a:avLst/>
            <a:gdLst/>
            <a:ahLst/>
            <a:cxnLst/>
            <a:rect l="l" t="t" r="r" b="b"/>
            <a:pathLst>
              <a:path w="3175" h="5079">
                <a:moveTo>
                  <a:pt x="3048" y="457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984" name="object 5984"/>
          <p:cNvSpPr/>
          <p:nvPr/>
        </p:nvSpPr>
        <p:spPr>
          <a:xfrm>
            <a:off x="9650730" y="2360815"/>
            <a:ext cx="10391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1524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985" name="object 5985"/>
          <p:cNvSpPr/>
          <p:nvPr/>
        </p:nvSpPr>
        <p:spPr>
          <a:xfrm>
            <a:off x="9661120" y="2360814"/>
            <a:ext cx="3464" cy="3464"/>
          </a:xfrm>
          <a:custGeom>
            <a:avLst/>
            <a:gdLst/>
            <a:ahLst/>
            <a:cxnLst/>
            <a:rect l="l" t="t" r="r" b="b"/>
            <a:pathLst>
              <a:path w="5080" h="5079">
                <a:moveTo>
                  <a:pt x="4572" y="0"/>
                </a:moveTo>
                <a:lnTo>
                  <a:pt x="0" y="4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986" name="object 5986"/>
          <p:cNvSpPr/>
          <p:nvPr/>
        </p:nvSpPr>
        <p:spPr>
          <a:xfrm>
            <a:off x="9659042" y="2360814"/>
            <a:ext cx="2165" cy="3464"/>
          </a:xfrm>
          <a:custGeom>
            <a:avLst/>
            <a:gdLst/>
            <a:ahLst/>
            <a:cxnLst/>
            <a:rect l="l" t="t" r="r" b="b"/>
            <a:pathLst>
              <a:path w="3175" h="5079">
                <a:moveTo>
                  <a:pt x="3048" y="457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987" name="object 5987"/>
          <p:cNvSpPr/>
          <p:nvPr/>
        </p:nvSpPr>
        <p:spPr>
          <a:xfrm>
            <a:off x="9659042" y="2358736"/>
            <a:ext cx="2165" cy="216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0" y="3048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988" name="object 5988"/>
          <p:cNvSpPr/>
          <p:nvPr/>
        </p:nvSpPr>
        <p:spPr>
          <a:xfrm>
            <a:off x="9661120" y="2358736"/>
            <a:ext cx="3464" cy="2165"/>
          </a:xfrm>
          <a:custGeom>
            <a:avLst/>
            <a:gdLst/>
            <a:ahLst/>
            <a:cxnLst/>
            <a:rect l="l" t="t" r="r" b="b"/>
            <a:pathLst>
              <a:path w="5080" h="3175">
                <a:moveTo>
                  <a:pt x="0" y="0"/>
                </a:moveTo>
                <a:lnTo>
                  <a:pt x="4572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989" name="object 5989"/>
          <p:cNvSpPr/>
          <p:nvPr/>
        </p:nvSpPr>
        <p:spPr>
          <a:xfrm>
            <a:off x="9710996" y="2225733"/>
            <a:ext cx="0" cy="88322"/>
          </a:xfrm>
          <a:custGeom>
            <a:avLst/>
            <a:gdLst/>
            <a:ahLst/>
            <a:cxnLst/>
            <a:rect l="l" t="t" r="r" b="b"/>
            <a:pathLst>
              <a:path h="129539">
                <a:moveTo>
                  <a:pt x="0" y="129540"/>
                </a:moveTo>
                <a:lnTo>
                  <a:pt x="0" y="0"/>
                </a:lnTo>
              </a:path>
            </a:pathLst>
          </a:custGeom>
          <a:ln w="3175">
            <a:solidFill>
              <a:srgbClr val="7F7F7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990" name="object 5990"/>
          <p:cNvSpPr/>
          <p:nvPr/>
        </p:nvSpPr>
        <p:spPr>
          <a:xfrm>
            <a:off x="9632026" y="2225733"/>
            <a:ext cx="79231" cy="0"/>
          </a:xfrm>
          <a:custGeom>
            <a:avLst/>
            <a:gdLst/>
            <a:ahLst/>
            <a:cxnLst/>
            <a:rect l="l" t="t" r="r" b="b"/>
            <a:pathLst>
              <a:path w="116205">
                <a:moveTo>
                  <a:pt x="1158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7F7F7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991" name="object 5991"/>
          <p:cNvSpPr/>
          <p:nvPr/>
        </p:nvSpPr>
        <p:spPr>
          <a:xfrm>
            <a:off x="9632026" y="2225733"/>
            <a:ext cx="0" cy="88322"/>
          </a:xfrm>
          <a:custGeom>
            <a:avLst/>
            <a:gdLst/>
            <a:ahLst/>
            <a:cxnLst/>
            <a:rect l="l" t="t" r="r" b="b"/>
            <a:pathLst>
              <a:path h="129539">
                <a:moveTo>
                  <a:pt x="0" y="0"/>
                </a:moveTo>
                <a:lnTo>
                  <a:pt x="0" y="129539"/>
                </a:lnTo>
              </a:path>
            </a:pathLst>
          </a:custGeom>
          <a:ln w="3175">
            <a:solidFill>
              <a:srgbClr val="7F7F7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992" name="object 5992"/>
          <p:cNvSpPr/>
          <p:nvPr/>
        </p:nvSpPr>
        <p:spPr>
          <a:xfrm>
            <a:off x="9165473" y="1518112"/>
            <a:ext cx="0" cy="64510"/>
          </a:xfrm>
          <a:custGeom>
            <a:avLst/>
            <a:gdLst/>
            <a:ahLst/>
            <a:cxnLst/>
            <a:rect l="l" t="t" r="r" b="b"/>
            <a:pathLst>
              <a:path h="94614">
                <a:moveTo>
                  <a:pt x="0" y="0"/>
                </a:moveTo>
                <a:lnTo>
                  <a:pt x="0" y="9448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993" name="object 5993"/>
          <p:cNvSpPr/>
          <p:nvPr/>
        </p:nvSpPr>
        <p:spPr>
          <a:xfrm>
            <a:off x="9165473" y="1582535"/>
            <a:ext cx="462395" cy="0"/>
          </a:xfrm>
          <a:custGeom>
            <a:avLst/>
            <a:gdLst/>
            <a:ahLst/>
            <a:cxnLst/>
            <a:rect l="l" t="t" r="r" b="b"/>
            <a:pathLst>
              <a:path w="678179">
                <a:moveTo>
                  <a:pt x="0" y="0"/>
                </a:moveTo>
                <a:lnTo>
                  <a:pt x="67818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994" name="object 5994"/>
          <p:cNvSpPr/>
          <p:nvPr/>
        </p:nvSpPr>
        <p:spPr>
          <a:xfrm>
            <a:off x="9165473" y="1519151"/>
            <a:ext cx="462395" cy="0"/>
          </a:xfrm>
          <a:custGeom>
            <a:avLst/>
            <a:gdLst/>
            <a:ahLst/>
            <a:cxnLst/>
            <a:rect l="l" t="t" r="r" b="b"/>
            <a:pathLst>
              <a:path w="678179">
                <a:moveTo>
                  <a:pt x="0" y="0"/>
                </a:moveTo>
                <a:lnTo>
                  <a:pt x="67818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995" name="object 5995"/>
          <p:cNvSpPr/>
          <p:nvPr/>
        </p:nvSpPr>
        <p:spPr>
          <a:xfrm>
            <a:off x="9165473" y="1518112"/>
            <a:ext cx="462395" cy="0"/>
          </a:xfrm>
          <a:custGeom>
            <a:avLst/>
            <a:gdLst/>
            <a:ahLst/>
            <a:cxnLst/>
            <a:rect l="l" t="t" r="r" b="b"/>
            <a:pathLst>
              <a:path w="678179">
                <a:moveTo>
                  <a:pt x="67817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996" name="object 5996"/>
          <p:cNvSpPr/>
          <p:nvPr/>
        </p:nvSpPr>
        <p:spPr>
          <a:xfrm>
            <a:off x="9229898" y="1538894"/>
            <a:ext cx="2165" cy="216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0" y="3048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997" name="object 5997"/>
          <p:cNvSpPr/>
          <p:nvPr/>
        </p:nvSpPr>
        <p:spPr>
          <a:xfrm>
            <a:off x="9231976" y="1538894"/>
            <a:ext cx="2165" cy="216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0" y="0"/>
                </a:moveTo>
                <a:lnTo>
                  <a:pt x="3048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998" name="object 5998"/>
          <p:cNvSpPr/>
          <p:nvPr/>
        </p:nvSpPr>
        <p:spPr>
          <a:xfrm>
            <a:off x="9231976" y="1540972"/>
            <a:ext cx="2165" cy="216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3048" y="0"/>
                </a:moveTo>
                <a:lnTo>
                  <a:pt x="0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999" name="object 5999"/>
          <p:cNvSpPr/>
          <p:nvPr/>
        </p:nvSpPr>
        <p:spPr>
          <a:xfrm>
            <a:off x="9229898" y="1540972"/>
            <a:ext cx="2165" cy="216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3048" y="304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000" name="object 6000"/>
          <p:cNvSpPr/>
          <p:nvPr/>
        </p:nvSpPr>
        <p:spPr>
          <a:xfrm>
            <a:off x="9240288" y="1538894"/>
            <a:ext cx="3464" cy="2165"/>
          </a:xfrm>
          <a:custGeom>
            <a:avLst/>
            <a:gdLst/>
            <a:ahLst/>
            <a:cxnLst/>
            <a:rect l="l" t="t" r="r" b="b"/>
            <a:pathLst>
              <a:path w="5079" h="3175">
                <a:moveTo>
                  <a:pt x="0" y="3048"/>
                </a:moveTo>
                <a:lnTo>
                  <a:pt x="4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001" name="object 6001"/>
          <p:cNvSpPr/>
          <p:nvPr/>
        </p:nvSpPr>
        <p:spPr>
          <a:xfrm>
            <a:off x="9243405" y="1538893"/>
            <a:ext cx="0" cy="3464"/>
          </a:xfrm>
          <a:custGeom>
            <a:avLst/>
            <a:gdLst/>
            <a:ahLst/>
            <a:cxnLst/>
            <a:rect l="l" t="t" r="r" b="b"/>
            <a:pathLst>
              <a:path h="5080">
                <a:moveTo>
                  <a:pt x="-1524" y="2286"/>
                </a:moveTo>
                <a:lnTo>
                  <a:pt x="1524" y="2286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002" name="object 6002"/>
          <p:cNvSpPr/>
          <p:nvPr/>
        </p:nvSpPr>
        <p:spPr>
          <a:xfrm>
            <a:off x="9240288" y="1540972"/>
            <a:ext cx="3464" cy="1299"/>
          </a:xfrm>
          <a:custGeom>
            <a:avLst/>
            <a:gdLst/>
            <a:ahLst/>
            <a:cxnLst/>
            <a:rect l="l" t="t" r="r" b="b"/>
            <a:pathLst>
              <a:path w="5079" h="1905">
                <a:moveTo>
                  <a:pt x="4572" y="152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003" name="object 6003"/>
          <p:cNvSpPr/>
          <p:nvPr/>
        </p:nvSpPr>
        <p:spPr>
          <a:xfrm>
            <a:off x="9250679" y="1538894"/>
            <a:ext cx="2165" cy="216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0" y="3048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004" name="object 6004"/>
          <p:cNvSpPr/>
          <p:nvPr/>
        </p:nvSpPr>
        <p:spPr>
          <a:xfrm>
            <a:off x="9252757" y="1538894"/>
            <a:ext cx="2165" cy="216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0" y="0"/>
                </a:moveTo>
                <a:lnTo>
                  <a:pt x="3048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005" name="object 6005"/>
          <p:cNvSpPr/>
          <p:nvPr/>
        </p:nvSpPr>
        <p:spPr>
          <a:xfrm>
            <a:off x="9252757" y="1540972"/>
            <a:ext cx="2165" cy="216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3048" y="0"/>
                </a:moveTo>
                <a:lnTo>
                  <a:pt x="0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006" name="object 6006"/>
          <p:cNvSpPr/>
          <p:nvPr/>
        </p:nvSpPr>
        <p:spPr>
          <a:xfrm>
            <a:off x="9250679" y="1540972"/>
            <a:ext cx="2165" cy="216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3048" y="304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007" name="object 6007"/>
          <p:cNvSpPr/>
          <p:nvPr/>
        </p:nvSpPr>
        <p:spPr>
          <a:xfrm>
            <a:off x="9218468" y="1546167"/>
            <a:ext cx="15586" cy="5195"/>
          </a:xfrm>
          <a:custGeom>
            <a:avLst/>
            <a:gdLst/>
            <a:ahLst/>
            <a:cxnLst/>
            <a:rect l="l" t="t" r="r" b="b"/>
            <a:pathLst>
              <a:path w="22859" h="7619">
                <a:moveTo>
                  <a:pt x="0" y="7620"/>
                </a:moveTo>
                <a:lnTo>
                  <a:pt x="2286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008" name="object 6008"/>
          <p:cNvSpPr/>
          <p:nvPr/>
        </p:nvSpPr>
        <p:spPr>
          <a:xfrm>
            <a:off x="9234055" y="1546167"/>
            <a:ext cx="16885" cy="0"/>
          </a:xfrm>
          <a:custGeom>
            <a:avLst/>
            <a:gdLst/>
            <a:ahLst/>
            <a:cxnLst/>
            <a:rect l="l" t="t" r="r" b="b"/>
            <a:pathLst>
              <a:path w="24765">
                <a:moveTo>
                  <a:pt x="0" y="0"/>
                </a:moveTo>
                <a:lnTo>
                  <a:pt x="2438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009" name="object 6009"/>
          <p:cNvSpPr/>
          <p:nvPr/>
        </p:nvSpPr>
        <p:spPr>
          <a:xfrm>
            <a:off x="9250679" y="1546167"/>
            <a:ext cx="15586" cy="5195"/>
          </a:xfrm>
          <a:custGeom>
            <a:avLst/>
            <a:gdLst/>
            <a:ahLst/>
            <a:cxnLst/>
            <a:rect l="l" t="t" r="r" b="b"/>
            <a:pathLst>
              <a:path w="22859" h="7619">
                <a:moveTo>
                  <a:pt x="0" y="0"/>
                </a:moveTo>
                <a:lnTo>
                  <a:pt x="22860" y="76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010" name="object 6010"/>
          <p:cNvSpPr/>
          <p:nvPr/>
        </p:nvSpPr>
        <p:spPr>
          <a:xfrm>
            <a:off x="9262110" y="1549284"/>
            <a:ext cx="1299" cy="8659"/>
          </a:xfrm>
          <a:custGeom>
            <a:avLst/>
            <a:gdLst/>
            <a:ahLst/>
            <a:cxnLst/>
            <a:rect l="l" t="t" r="r" b="b"/>
            <a:pathLst>
              <a:path w="1904" h="12700">
                <a:moveTo>
                  <a:pt x="0" y="0"/>
                </a:moveTo>
                <a:lnTo>
                  <a:pt x="1524" y="1219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011" name="object 6011"/>
          <p:cNvSpPr/>
          <p:nvPr/>
        </p:nvSpPr>
        <p:spPr>
          <a:xfrm>
            <a:off x="9258991" y="1557597"/>
            <a:ext cx="4330" cy="8659"/>
          </a:xfrm>
          <a:custGeom>
            <a:avLst/>
            <a:gdLst/>
            <a:ahLst/>
            <a:cxnLst/>
            <a:rect l="l" t="t" r="r" b="b"/>
            <a:pathLst>
              <a:path w="6350" h="12700">
                <a:moveTo>
                  <a:pt x="6096" y="0"/>
                </a:moveTo>
                <a:lnTo>
                  <a:pt x="0" y="1219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012" name="object 6012"/>
          <p:cNvSpPr/>
          <p:nvPr/>
        </p:nvSpPr>
        <p:spPr>
          <a:xfrm>
            <a:off x="9248602" y="1565910"/>
            <a:ext cx="10391" cy="5195"/>
          </a:xfrm>
          <a:custGeom>
            <a:avLst/>
            <a:gdLst/>
            <a:ahLst/>
            <a:cxnLst/>
            <a:rect l="l" t="t" r="r" b="b"/>
            <a:pathLst>
              <a:path w="15240" h="7619">
                <a:moveTo>
                  <a:pt x="15240" y="0"/>
                </a:moveTo>
                <a:lnTo>
                  <a:pt x="0" y="76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013" name="object 6013"/>
          <p:cNvSpPr/>
          <p:nvPr/>
        </p:nvSpPr>
        <p:spPr>
          <a:xfrm>
            <a:off x="9236133" y="1571105"/>
            <a:ext cx="12556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1828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014" name="object 6014"/>
          <p:cNvSpPr/>
          <p:nvPr/>
        </p:nvSpPr>
        <p:spPr>
          <a:xfrm>
            <a:off x="9226780" y="1565910"/>
            <a:ext cx="9525" cy="5195"/>
          </a:xfrm>
          <a:custGeom>
            <a:avLst/>
            <a:gdLst/>
            <a:ahLst/>
            <a:cxnLst/>
            <a:rect l="l" t="t" r="r" b="b"/>
            <a:pathLst>
              <a:path w="13970" h="7619">
                <a:moveTo>
                  <a:pt x="13716" y="76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015" name="object 6015"/>
          <p:cNvSpPr/>
          <p:nvPr/>
        </p:nvSpPr>
        <p:spPr>
          <a:xfrm>
            <a:off x="9221584" y="1557597"/>
            <a:ext cx="5195" cy="8659"/>
          </a:xfrm>
          <a:custGeom>
            <a:avLst/>
            <a:gdLst/>
            <a:ahLst/>
            <a:cxnLst/>
            <a:rect l="l" t="t" r="r" b="b"/>
            <a:pathLst>
              <a:path w="7620" h="12700">
                <a:moveTo>
                  <a:pt x="7620" y="1219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016" name="object 6016"/>
          <p:cNvSpPr/>
          <p:nvPr/>
        </p:nvSpPr>
        <p:spPr>
          <a:xfrm>
            <a:off x="9221586" y="1549284"/>
            <a:ext cx="1299" cy="8659"/>
          </a:xfrm>
          <a:custGeom>
            <a:avLst/>
            <a:gdLst/>
            <a:ahLst/>
            <a:cxnLst/>
            <a:rect l="l" t="t" r="r" b="b"/>
            <a:pathLst>
              <a:path w="1904" h="12700">
                <a:moveTo>
                  <a:pt x="0" y="12192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017" name="object 6017"/>
          <p:cNvSpPr/>
          <p:nvPr/>
        </p:nvSpPr>
        <p:spPr>
          <a:xfrm>
            <a:off x="9264187" y="1555518"/>
            <a:ext cx="3464" cy="9525"/>
          </a:xfrm>
          <a:custGeom>
            <a:avLst/>
            <a:gdLst/>
            <a:ahLst/>
            <a:cxnLst/>
            <a:rect l="l" t="t" r="r" b="b"/>
            <a:pathLst>
              <a:path w="5079" h="13969">
                <a:moveTo>
                  <a:pt x="4572" y="0"/>
                </a:moveTo>
                <a:lnTo>
                  <a:pt x="0" y="1371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018" name="object 6018"/>
          <p:cNvSpPr/>
          <p:nvPr/>
        </p:nvSpPr>
        <p:spPr>
          <a:xfrm>
            <a:off x="9254836" y="1564871"/>
            <a:ext cx="9525" cy="8659"/>
          </a:xfrm>
          <a:custGeom>
            <a:avLst/>
            <a:gdLst/>
            <a:ahLst/>
            <a:cxnLst/>
            <a:rect l="l" t="t" r="r" b="b"/>
            <a:pathLst>
              <a:path w="13970" h="12700">
                <a:moveTo>
                  <a:pt x="13716" y="0"/>
                </a:moveTo>
                <a:lnTo>
                  <a:pt x="0" y="1219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019" name="object 6019"/>
          <p:cNvSpPr/>
          <p:nvPr/>
        </p:nvSpPr>
        <p:spPr>
          <a:xfrm>
            <a:off x="9242367" y="1573183"/>
            <a:ext cx="12556" cy="2165"/>
          </a:xfrm>
          <a:custGeom>
            <a:avLst/>
            <a:gdLst/>
            <a:ahLst/>
            <a:cxnLst/>
            <a:rect l="l" t="t" r="r" b="b"/>
            <a:pathLst>
              <a:path w="18415" h="3175">
                <a:moveTo>
                  <a:pt x="18288" y="0"/>
                </a:moveTo>
                <a:lnTo>
                  <a:pt x="0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020" name="object 6020"/>
          <p:cNvSpPr/>
          <p:nvPr/>
        </p:nvSpPr>
        <p:spPr>
          <a:xfrm>
            <a:off x="9229898" y="1573183"/>
            <a:ext cx="12556" cy="2165"/>
          </a:xfrm>
          <a:custGeom>
            <a:avLst/>
            <a:gdLst/>
            <a:ahLst/>
            <a:cxnLst/>
            <a:rect l="l" t="t" r="r" b="b"/>
            <a:pathLst>
              <a:path w="18415" h="3175">
                <a:moveTo>
                  <a:pt x="18288" y="304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021" name="object 6021"/>
          <p:cNvSpPr/>
          <p:nvPr/>
        </p:nvSpPr>
        <p:spPr>
          <a:xfrm>
            <a:off x="9221584" y="1564871"/>
            <a:ext cx="8659" cy="8659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12192" y="1219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022" name="object 6022"/>
          <p:cNvSpPr/>
          <p:nvPr/>
        </p:nvSpPr>
        <p:spPr>
          <a:xfrm>
            <a:off x="9218467" y="1555518"/>
            <a:ext cx="3464" cy="9525"/>
          </a:xfrm>
          <a:custGeom>
            <a:avLst/>
            <a:gdLst/>
            <a:ahLst/>
            <a:cxnLst/>
            <a:rect l="l" t="t" r="r" b="b"/>
            <a:pathLst>
              <a:path w="5079" h="13969">
                <a:moveTo>
                  <a:pt x="4572" y="1371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023" name="object 6023"/>
          <p:cNvSpPr/>
          <p:nvPr/>
        </p:nvSpPr>
        <p:spPr>
          <a:xfrm>
            <a:off x="9218467" y="1545128"/>
            <a:ext cx="3464" cy="10391"/>
          </a:xfrm>
          <a:custGeom>
            <a:avLst/>
            <a:gdLst/>
            <a:ahLst/>
            <a:cxnLst/>
            <a:rect l="l" t="t" r="r" b="b"/>
            <a:pathLst>
              <a:path w="5079" h="15239">
                <a:moveTo>
                  <a:pt x="0" y="15240"/>
                </a:moveTo>
                <a:lnTo>
                  <a:pt x="4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024" name="object 6024"/>
          <p:cNvSpPr/>
          <p:nvPr/>
        </p:nvSpPr>
        <p:spPr>
          <a:xfrm>
            <a:off x="9221586" y="1537855"/>
            <a:ext cx="8659" cy="7360"/>
          </a:xfrm>
          <a:custGeom>
            <a:avLst/>
            <a:gdLst/>
            <a:ahLst/>
            <a:cxnLst/>
            <a:rect l="l" t="t" r="r" b="b"/>
            <a:pathLst>
              <a:path w="12700" h="10794">
                <a:moveTo>
                  <a:pt x="0" y="10668"/>
                </a:moveTo>
                <a:lnTo>
                  <a:pt x="1219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025" name="object 6025"/>
          <p:cNvSpPr/>
          <p:nvPr/>
        </p:nvSpPr>
        <p:spPr>
          <a:xfrm>
            <a:off x="9229898" y="1534737"/>
            <a:ext cx="12556" cy="3464"/>
          </a:xfrm>
          <a:custGeom>
            <a:avLst/>
            <a:gdLst/>
            <a:ahLst/>
            <a:cxnLst/>
            <a:rect l="l" t="t" r="r" b="b"/>
            <a:pathLst>
              <a:path w="18415" h="5080">
                <a:moveTo>
                  <a:pt x="0" y="4572"/>
                </a:moveTo>
                <a:lnTo>
                  <a:pt x="182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026" name="object 6026"/>
          <p:cNvSpPr/>
          <p:nvPr/>
        </p:nvSpPr>
        <p:spPr>
          <a:xfrm>
            <a:off x="9242367" y="1534737"/>
            <a:ext cx="12556" cy="3464"/>
          </a:xfrm>
          <a:custGeom>
            <a:avLst/>
            <a:gdLst/>
            <a:ahLst/>
            <a:cxnLst/>
            <a:rect l="l" t="t" r="r" b="b"/>
            <a:pathLst>
              <a:path w="18415" h="5080">
                <a:moveTo>
                  <a:pt x="0" y="0"/>
                </a:moveTo>
                <a:lnTo>
                  <a:pt x="18288" y="4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027" name="object 6027"/>
          <p:cNvSpPr/>
          <p:nvPr/>
        </p:nvSpPr>
        <p:spPr>
          <a:xfrm>
            <a:off x="9254836" y="1537855"/>
            <a:ext cx="9525" cy="7360"/>
          </a:xfrm>
          <a:custGeom>
            <a:avLst/>
            <a:gdLst/>
            <a:ahLst/>
            <a:cxnLst/>
            <a:rect l="l" t="t" r="r" b="b"/>
            <a:pathLst>
              <a:path w="13970" h="10794">
                <a:moveTo>
                  <a:pt x="0" y="0"/>
                </a:moveTo>
                <a:lnTo>
                  <a:pt x="13716" y="106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028" name="object 6028"/>
          <p:cNvSpPr/>
          <p:nvPr/>
        </p:nvSpPr>
        <p:spPr>
          <a:xfrm>
            <a:off x="9264187" y="1545128"/>
            <a:ext cx="3464" cy="10391"/>
          </a:xfrm>
          <a:custGeom>
            <a:avLst/>
            <a:gdLst/>
            <a:ahLst/>
            <a:cxnLst/>
            <a:rect l="l" t="t" r="r" b="b"/>
            <a:pathLst>
              <a:path w="5079" h="15239">
                <a:moveTo>
                  <a:pt x="0" y="0"/>
                </a:moveTo>
                <a:lnTo>
                  <a:pt x="4572" y="1524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029" name="object 6029"/>
          <p:cNvSpPr/>
          <p:nvPr/>
        </p:nvSpPr>
        <p:spPr>
          <a:xfrm>
            <a:off x="9216389" y="1544089"/>
            <a:ext cx="3464" cy="11690"/>
          </a:xfrm>
          <a:custGeom>
            <a:avLst/>
            <a:gdLst/>
            <a:ahLst/>
            <a:cxnLst/>
            <a:rect l="l" t="t" r="r" b="b"/>
            <a:pathLst>
              <a:path w="5079" h="17144">
                <a:moveTo>
                  <a:pt x="0" y="16764"/>
                </a:moveTo>
                <a:lnTo>
                  <a:pt x="4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030" name="object 6030"/>
          <p:cNvSpPr/>
          <p:nvPr/>
        </p:nvSpPr>
        <p:spPr>
          <a:xfrm>
            <a:off x="9219507" y="1535776"/>
            <a:ext cx="9525" cy="8659"/>
          </a:xfrm>
          <a:custGeom>
            <a:avLst/>
            <a:gdLst/>
            <a:ahLst/>
            <a:cxnLst/>
            <a:rect l="l" t="t" r="r" b="b"/>
            <a:pathLst>
              <a:path w="13970" h="12700">
                <a:moveTo>
                  <a:pt x="0" y="12192"/>
                </a:moveTo>
                <a:lnTo>
                  <a:pt x="1371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031" name="object 6031"/>
          <p:cNvSpPr/>
          <p:nvPr/>
        </p:nvSpPr>
        <p:spPr>
          <a:xfrm>
            <a:off x="9228858" y="1533698"/>
            <a:ext cx="13855" cy="2165"/>
          </a:xfrm>
          <a:custGeom>
            <a:avLst/>
            <a:gdLst/>
            <a:ahLst/>
            <a:cxnLst/>
            <a:rect l="l" t="t" r="r" b="b"/>
            <a:pathLst>
              <a:path w="20320" h="3175">
                <a:moveTo>
                  <a:pt x="0" y="3048"/>
                </a:moveTo>
                <a:lnTo>
                  <a:pt x="1981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032" name="object 6032"/>
          <p:cNvSpPr/>
          <p:nvPr/>
        </p:nvSpPr>
        <p:spPr>
          <a:xfrm>
            <a:off x="9242366" y="1533698"/>
            <a:ext cx="13855" cy="2165"/>
          </a:xfrm>
          <a:custGeom>
            <a:avLst/>
            <a:gdLst/>
            <a:ahLst/>
            <a:cxnLst/>
            <a:rect l="l" t="t" r="r" b="b"/>
            <a:pathLst>
              <a:path w="20320" h="3175">
                <a:moveTo>
                  <a:pt x="0" y="0"/>
                </a:moveTo>
                <a:lnTo>
                  <a:pt x="19812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033" name="object 6033"/>
          <p:cNvSpPr/>
          <p:nvPr/>
        </p:nvSpPr>
        <p:spPr>
          <a:xfrm>
            <a:off x="9255875" y="1535776"/>
            <a:ext cx="9525" cy="8659"/>
          </a:xfrm>
          <a:custGeom>
            <a:avLst/>
            <a:gdLst/>
            <a:ahLst/>
            <a:cxnLst/>
            <a:rect l="l" t="t" r="r" b="b"/>
            <a:pathLst>
              <a:path w="13970" h="12700">
                <a:moveTo>
                  <a:pt x="0" y="0"/>
                </a:moveTo>
                <a:lnTo>
                  <a:pt x="13716" y="1219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034" name="object 6034"/>
          <p:cNvSpPr/>
          <p:nvPr/>
        </p:nvSpPr>
        <p:spPr>
          <a:xfrm>
            <a:off x="9265226" y="1544089"/>
            <a:ext cx="4330" cy="11690"/>
          </a:xfrm>
          <a:custGeom>
            <a:avLst/>
            <a:gdLst/>
            <a:ahLst/>
            <a:cxnLst/>
            <a:rect l="l" t="t" r="r" b="b"/>
            <a:pathLst>
              <a:path w="6350" h="17144">
                <a:moveTo>
                  <a:pt x="0" y="0"/>
                </a:moveTo>
                <a:lnTo>
                  <a:pt x="6096" y="1676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035" name="object 6035"/>
          <p:cNvSpPr/>
          <p:nvPr/>
        </p:nvSpPr>
        <p:spPr>
          <a:xfrm>
            <a:off x="9265226" y="1555518"/>
            <a:ext cx="4330" cy="10391"/>
          </a:xfrm>
          <a:custGeom>
            <a:avLst/>
            <a:gdLst/>
            <a:ahLst/>
            <a:cxnLst/>
            <a:rect l="l" t="t" r="r" b="b"/>
            <a:pathLst>
              <a:path w="6350" h="15239">
                <a:moveTo>
                  <a:pt x="6096" y="0"/>
                </a:moveTo>
                <a:lnTo>
                  <a:pt x="0" y="1524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036" name="object 6036"/>
          <p:cNvSpPr/>
          <p:nvPr/>
        </p:nvSpPr>
        <p:spPr>
          <a:xfrm>
            <a:off x="9255875" y="1565909"/>
            <a:ext cx="9525" cy="8659"/>
          </a:xfrm>
          <a:custGeom>
            <a:avLst/>
            <a:gdLst/>
            <a:ahLst/>
            <a:cxnLst/>
            <a:rect l="l" t="t" r="r" b="b"/>
            <a:pathLst>
              <a:path w="13970" h="12700">
                <a:moveTo>
                  <a:pt x="13716" y="0"/>
                </a:moveTo>
                <a:lnTo>
                  <a:pt x="0" y="1219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037" name="object 6037"/>
          <p:cNvSpPr/>
          <p:nvPr/>
        </p:nvSpPr>
        <p:spPr>
          <a:xfrm>
            <a:off x="9242366" y="1574223"/>
            <a:ext cx="13855" cy="3464"/>
          </a:xfrm>
          <a:custGeom>
            <a:avLst/>
            <a:gdLst/>
            <a:ahLst/>
            <a:cxnLst/>
            <a:rect l="l" t="t" r="r" b="b"/>
            <a:pathLst>
              <a:path w="20320" h="5080">
                <a:moveTo>
                  <a:pt x="19811" y="0"/>
                </a:moveTo>
                <a:lnTo>
                  <a:pt x="0" y="4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038" name="object 6038"/>
          <p:cNvSpPr/>
          <p:nvPr/>
        </p:nvSpPr>
        <p:spPr>
          <a:xfrm>
            <a:off x="9228858" y="1574223"/>
            <a:ext cx="13855" cy="3464"/>
          </a:xfrm>
          <a:custGeom>
            <a:avLst/>
            <a:gdLst/>
            <a:ahLst/>
            <a:cxnLst/>
            <a:rect l="l" t="t" r="r" b="b"/>
            <a:pathLst>
              <a:path w="20320" h="5080">
                <a:moveTo>
                  <a:pt x="19811" y="457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039" name="object 6039"/>
          <p:cNvSpPr/>
          <p:nvPr/>
        </p:nvSpPr>
        <p:spPr>
          <a:xfrm>
            <a:off x="9219506" y="1565909"/>
            <a:ext cx="9525" cy="8659"/>
          </a:xfrm>
          <a:custGeom>
            <a:avLst/>
            <a:gdLst/>
            <a:ahLst/>
            <a:cxnLst/>
            <a:rect l="l" t="t" r="r" b="b"/>
            <a:pathLst>
              <a:path w="13970" h="12700">
                <a:moveTo>
                  <a:pt x="13716" y="1219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040" name="object 6040"/>
          <p:cNvSpPr/>
          <p:nvPr/>
        </p:nvSpPr>
        <p:spPr>
          <a:xfrm>
            <a:off x="9216389" y="1555518"/>
            <a:ext cx="3464" cy="10391"/>
          </a:xfrm>
          <a:custGeom>
            <a:avLst/>
            <a:gdLst/>
            <a:ahLst/>
            <a:cxnLst/>
            <a:rect l="l" t="t" r="r" b="b"/>
            <a:pathLst>
              <a:path w="5079" h="15239">
                <a:moveTo>
                  <a:pt x="4572" y="1524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041" name="object 6041"/>
          <p:cNvSpPr/>
          <p:nvPr/>
        </p:nvSpPr>
        <p:spPr>
          <a:xfrm>
            <a:off x="9240288" y="1549284"/>
            <a:ext cx="2165" cy="216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0" y="3048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042" name="object 6042"/>
          <p:cNvSpPr/>
          <p:nvPr/>
        </p:nvSpPr>
        <p:spPr>
          <a:xfrm>
            <a:off x="9242367" y="1549284"/>
            <a:ext cx="2165" cy="216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0" y="0"/>
                </a:moveTo>
                <a:lnTo>
                  <a:pt x="3048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043" name="object 6043"/>
          <p:cNvSpPr/>
          <p:nvPr/>
        </p:nvSpPr>
        <p:spPr>
          <a:xfrm>
            <a:off x="9242367" y="1551363"/>
            <a:ext cx="2165" cy="216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3048" y="0"/>
                </a:moveTo>
                <a:lnTo>
                  <a:pt x="0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044" name="object 6044"/>
          <p:cNvSpPr/>
          <p:nvPr/>
        </p:nvSpPr>
        <p:spPr>
          <a:xfrm>
            <a:off x="9240288" y="1551363"/>
            <a:ext cx="2165" cy="216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3048" y="304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045" name="object 6045"/>
          <p:cNvSpPr/>
          <p:nvPr/>
        </p:nvSpPr>
        <p:spPr>
          <a:xfrm>
            <a:off x="9239248" y="1548245"/>
            <a:ext cx="3464" cy="3464"/>
          </a:xfrm>
          <a:custGeom>
            <a:avLst/>
            <a:gdLst/>
            <a:ahLst/>
            <a:cxnLst/>
            <a:rect l="l" t="t" r="r" b="b"/>
            <a:pathLst>
              <a:path w="5079" h="5080">
                <a:moveTo>
                  <a:pt x="0" y="4572"/>
                </a:moveTo>
                <a:lnTo>
                  <a:pt x="4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046" name="object 6046"/>
          <p:cNvSpPr/>
          <p:nvPr/>
        </p:nvSpPr>
        <p:spPr>
          <a:xfrm>
            <a:off x="9242366" y="1548245"/>
            <a:ext cx="3464" cy="3464"/>
          </a:xfrm>
          <a:custGeom>
            <a:avLst/>
            <a:gdLst/>
            <a:ahLst/>
            <a:cxnLst/>
            <a:rect l="l" t="t" r="r" b="b"/>
            <a:pathLst>
              <a:path w="5079" h="5080">
                <a:moveTo>
                  <a:pt x="0" y="0"/>
                </a:moveTo>
                <a:lnTo>
                  <a:pt x="4572" y="4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047" name="object 6047"/>
          <p:cNvSpPr/>
          <p:nvPr/>
        </p:nvSpPr>
        <p:spPr>
          <a:xfrm>
            <a:off x="9242366" y="1551363"/>
            <a:ext cx="3464" cy="3464"/>
          </a:xfrm>
          <a:custGeom>
            <a:avLst/>
            <a:gdLst/>
            <a:ahLst/>
            <a:cxnLst/>
            <a:rect l="l" t="t" r="r" b="b"/>
            <a:pathLst>
              <a:path w="5079" h="5080">
                <a:moveTo>
                  <a:pt x="4572" y="0"/>
                </a:moveTo>
                <a:lnTo>
                  <a:pt x="0" y="4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048" name="object 6048"/>
          <p:cNvSpPr/>
          <p:nvPr/>
        </p:nvSpPr>
        <p:spPr>
          <a:xfrm>
            <a:off x="9239248" y="1551363"/>
            <a:ext cx="3464" cy="3464"/>
          </a:xfrm>
          <a:custGeom>
            <a:avLst/>
            <a:gdLst/>
            <a:ahLst/>
            <a:cxnLst/>
            <a:rect l="l" t="t" r="r" b="b"/>
            <a:pathLst>
              <a:path w="5079" h="5080">
                <a:moveTo>
                  <a:pt x="4572" y="457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049" name="object 6049"/>
          <p:cNvSpPr/>
          <p:nvPr/>
        </p:nvSpPr>
        <p:spPr>
          <a:xfrm>
            <a:off x="9243406" y="1538894"/>
            <a:ext cx="1299" cy="2165"/>
          </a:xfrm>
          <a:custGeom>
            <a:avLst/>
            <a:gdLst/>
            <a:ahLst/>
            <a:cxnLst/>
            <a:rect l="l" t="t" r="r" b="b"/>
            <a:pathLst>
              <a:path w="1904" h="3175">
                <a:moveTo>
                  <a:pt x="1524" y="304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050" name="object 6050"/>
          <p:cNvSpPr/>
          <p:nvPr/>
        </p:nvSpPr>
        <p:spPr>
          <a:xfrm>
            <a:off x="9242367" y="1538894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051" name="object 6051"/>
          <p:cNvSpPr/>
          <p:nvPr/>
        </p:nvSpPr>
        <p:spPr>
          <a:xfrm>
            <a:off x="9241328" y="1538894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1524" y="0"/>
                </a:moveTo>
                <a:lnTo>
                  <a:pt x="0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052" name="object 6052"/>
          <p:cNvSpPr/>
          <p:nvPr/>
        </p:nvSpPr>
        <p:spPr>
          <a:xfrm>
            <a:off x="9241328" y="1539932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053" name="object 6053"/>
          <p:cNvSpPr/>
          <p:nvPr/>
        </p:nvSpPr>
        <p:spPr>
          <a:xfrm>
            <a:off x="9241328" y="1540972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054" name="object 6054"/>
          <p:cNvSpPr/>
          <p:nvPr/>
        </p:nvSpPr>
        <p:spPr>
          <a:xfrm>
            <a:off x="9241328" y="1542011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055" name="object 6055"/>
          <p:cNvSpPr/>
          <p:nvPr/>
        </p:nvSpPr>
        <p:spPr>
          <a:xfrm>
            <a:off x="9242367" y="1540972"/>
            <a:ext cx="2165" cy="1299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0" y="1524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056" name="object 6056"/>
          <p:cNvSpPr/>
          <p:nvPr/>
        </p:nvSpPr>
        <p:spPr>
          <a:xfrm>
            <a:off x="9244445" y="154097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057" name="object 6057"/>
          <p:cNvSpPr/>
          <p:nvPr/>
        </p:nvSpPr>
        <p:spPr>
          <a:xfrm>
            <a:off x="9243405" y="1539932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058" name="object 6058"/>
          <p:cNvSpPr/>
          <p:nvPr/>
        </p:nvSpPr>
        <p:spPr>
          <a:xfrm>
            <a:off x="9242367" y="1539932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059" name="object 6059"/>
          <p:cNvSpPr/>
          <p:nvPr/>
        </p:nvSpPr>
        <p:spPr>
          <a:xfrm>
            <a:off x="9241328" y="1539932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1524" y="0"/>
                </a:moveTo>
                <a:lnTo>
                  <a:pt x="0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060" name="object 6060"/>
          <p:cNvSpPr/>
          <p:nvPr/>
        </p:nvSpPr>
        <p:spPr>
          <a:xfrm>
            <a:off x="9241328" y="1540972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0" y="0"/>
                </a:moveTo>
                <a:lnTo>
                  <a:pt x="1524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061" name="object 6061"/>
          <p:cNvSpPr/>
          <p:nvPr/>
        </p:nvSpPr>
        <p:spPr>
          <a:xfrm>
            <a:off x="9242367" y="1542011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062" name="object 6062"/>
          <p:cNvSpPr/>
          <p:nvPr/>
        </p:nvSpPr>
        <p:spPr>
          <a:xfrm>
            <a:off x="9243405" y="1540972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063" name="object 6063"/>
          <p:cNvSpPr/>
          <p:nvPr/>
        </p:nvSpPr>
        <p:spPr>
          <a:xfrm>
            <a:off x="9241328" y="1539932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064" name="object 6064"/>
          <p:cNvSpPr/>
          <p:nvPr/>
        </p:nvSpPr>
        <p:spPr>
          <a:xfrm>
            <a:off x="9241328" y="1538894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0" y="1524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065" name="object 6065"/>
          <p:cNvSpPr/>
          <p:nvPr/>
        </p:nvSpPr>
        <p:spPr>
          <a:xfrm>
            <a:off x="9242367" y="1538894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0" y="0"/>
                </a:moveTo>
                <a:lnTo>
                  <a:pt x="1524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066" name="object 6066"/>
          <p:cNvSpPr/>
          <p:nvPr/>
        </p:nvSpPr>
        <p:spPr>
          <a:xfrm>
            <a:off x="9243405" y="1539932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0" y="0"/>
                </a:moveTo>
                <a:lnTo>
                  <a:pt x="1524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067" name="object 6067"/>
          <p:cNvSpPr/>
          <p:nvPr/>
        </p:nvSpPr>
        <p:spPr>
          <a:xfrm>
            <a:off x="9243406" y="1540972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1524" y="0"/>
                </a:moveTo>
                <a:lnTo>
                  <a:pt x="0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068" name="object 6068"/>
          <p:cNvSpPr/>
          <p:nvPr/>
        </p:nvSpPr>
        <p:spPr>
          <a:xfrm>
            <a:off x="9242367" y="1542011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069" name="object 6069"/>
          <p:cNvSpPr/>
          <p:nvPr/>
        </p:nvSpPr>
        <p:spPr>
          <a:xfrm>
            <a:off x="9241328" y="1542011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070" name="object 6070"/>
          <p:cNvSpPr/>
          <p:nvPr/>
        </p:nvSpPr>
        <p:spPr>
          <a:xfrm>
            <a:off x="9241328" y="1540972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071" name="object 6071"/>
          <p:cNvSpPr/>
          <p:nvPr/>
        </p:nvSpPr>
        <p:spPr>
          <a:xfrm>
            <a:off x="9241328" y="1539932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0" y="1524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072" name="object 6072"/>
          <p:cNvSpPr/>
          <p:nvPr/>
        </p:nvSpPr>
        <p:spPr>
          <a:xfrm>
            <a:off x="9242367" y="1539932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073" name="object 6073"/>
          <p:cNvSpPr/>
          <p:nvPr/>
        </p:nvSpPr>
        <p:spPr>
          <a:xfrm>
            <a:off x="9243405" y="1539932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074" name="object 6074"/>
          <p:cNvSpPr/>
          <p:nvPr/>
        </p:nvSpPr>
        <p:spPr>
          <a:xfrm>
            <a:off x="9243405" y="1540972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075" name="object 6075"/>
          <p:cNvSpPr/>
          <p:nvPr/>
        </p:nvSpPr>
        <p:spPr>
          <a:xfrm>
            <a:off x="9242367" y="1542011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076" name="object 6076"/>
          <p:cNvSpPr/>
          <p:nvPr/>
        </p:nvSpPr>
        <p:spPr>
          <a:xfrm>
            <a:off x="9241328" y="1540972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1524" y="152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077" name="object 6077"/>
          <p:cNvSpPr/>
          <p:nvPr/>
        </p:nvSpPr>
        <p:spPr>
          <a:xfrm>
            <a:off x="9241328" y="154097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078" name="object 6078"/>
          <p:cNvSpPr/>
          <p:nvPr/>
        </p:nvSpPr>
        <p:spPr>
          <a:xfrm>
            <a:off x="9241328" y="1540972"/>
            <a:ext cx="0" cy="216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1524" y="1524"/>
                </a:moveTo>
                <a:lnTo>
                  <a:pt x="1524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079" name="object 6079"/>
          <p:cNvSpPr/>
          <p:nvPr/>
        </p:nvSpPr>
        <p:spPr>
          <a:xfrm>
            <a:off x="9241328" y="1543049"/>
            <a:ext cx="0" cy="3464"/>
          </a:xfrm>
          <a:custGeom>
            <a:avLst/>
            <a:gdLst/>
            <a:ahLst/>
            <a:cxnLst/>
            <a:rect l="l" t="t" r="r" b="b"/>
            <a:pathLst>
              <a:path h="5080">
                <a:moveTo>
                  <a:pt x="-1524" y="2286"/>
                </a:moveTo>
                <a:lnTo>
                  <a:pt x="1524" y="2286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080" name="object 6080"/>
          <p:cNvSpPr/>
          <p:nvPr/>
        </p:nvSpPr>
        <p:spPr>
          <a:xfrm>
            <a:off x="9241328" y="1546166"/>
            <a:ext cx="0" cy="3464"/>
          </a:xfrm>
          <a:custGeom>
            <a:avLst/>
            <a:gdLst/>
            <a:ahLst/>
            <a:cxnLst/>
            <a:rect l="l" t="t" r="r" b="b"/>
            <a:pathLst>
              <a:path h="5080">
                <a:moveTo>
                  <a:pt x="-1524" y="2286"/>
                </a:moveTo>
                <a:lnTo>
                  <a:pt x="1524" y="2286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081" name="object 6081"/>
          <p:cNvSpPr/>
          <p:nvPr/>
        </p:nvSpPr>
        <p:spPr>
          <a:xfrm>
            <a:off x="9241328" y="1549284"/>
            <a:ext cx="0" cy="3464"/>
          </a:xfrm>
          <a:custGeom>
            <a:avLst/>
            <a:gdLst/>
            <a:ahLst/>
            <a:cxnLst/>
            <a:rect l="l" t="t" r="r" b="b"/>
            <a:pathLst>
              <a:path h="5080">
                <a:moveTo>
                  <a:pt x="-1524" y="2285"/>
                </a:moveTo>
                <a:lnTo>
                  <a:pt x="1524" y="2285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082" name="object 6082"/>
          <p:cNvSpPr/>
          <p:nvPr/>
        </p:nvSpPr>
        <p:spPr>
          <a:xfrm>
            <a:off x="9241328" y="1552401"/>
            <a:ext cx="0" cy="216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1524" y="1524"/>
                </a:moveTo>
                <a:lnTo>
                  <a:pt x="1524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083" name="object 6083"/>
          <p:cNvSpPr/>
          <p:nvPr/>
        </p:nvSpPr>
        <p:spPr>
          <a:xfrm>
            <a:off x="9241328" y="1554480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084" name="object 6084"/>
          <p:cNvSpPr/>
          <p:nvPr/>
        </p:nvSpPr>
        <p:spPr>
          <a:xfrm>
            <a:off x="9241328" y="1555519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085" name="object 6085"/>
          <p:cNvSpPr/>
          <p:nvPr/>
        </p:nvSpPr>
        <p:spPr>
          <a:xfrm>
            <a:off x="9243405" y="1555519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086" name="object 6086"/>
          <p:cNvSpPr/>
          <p:nvPr/>
        </p:nvSpPr>
        <p:spPr>
          <a:xfrm>
            <a:off x="9243405" y="1553440"/>
            <a:ext cx="0" cy="216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1524" y="1524"/>
                </a:moveTo>
                <a:lnTo>
                  <a:pt x="1524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087" name="object 6087"/>
          <p:cNvSpPr/>
          <p:nvPr/>
        </p:nvSpPr>
        <p:spPr>
          <a:xfrm>
            <a:off x="9243405" y="1551363"/>
            <a:ext cx="0" cy="216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1524" y="1524"/>
                </a:moveTo>
                <a:lnTo>
                  <a:pt x="1524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088" name="object 6088"/>
          <p:cNvSpPr/>
          <p:nvPr/>
        </p:nvSpPr>
        <p:spPr>
          <a:xfrm>
            <a:off x="9243405" y="1548245"/>
            <a:ext cx="0" cy="3464"/>
          </a:xfrm>
          <a:custGeom>
            <a:avLst/>
            <a:gdLst/>
            <a:ahLst/>
            <a:cxnLst/>
            <a:rect l="l" t="t" r="r" b="b"/>
            <a:pathLst>
              <a:path h="5080">
                <a:moveTo>
                  <a:pt x="-1524" y="2286"/>
                </a:moveTo>
                <a:lnTo>
                  <a:pt x="1524" y="2286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089" name="object 6089"/>
          <p:cNvSpPr/>
          <p:nvPr/>
        </p:nvSpPr>
        <p:spPr>
          <a:xfrm>
            <a:off x="9243405" y="1545128"/>
            <a:ext cx="0" cy="3464"/>
          </a:xfrm>
          <a:custGeom>
            <a:avLst/>
            <a:gdLst/>
            <a:ahLst/>
            <a:cxnLst/>
            <a:rect l="l" t="t" r="r" b="b"/>
            <a:pathLst>
              <a:path h="5080">
                <a:moveTo>
                  <a:pt x="-1524" y="2285"/>
                </a:moveTo>
                <a:lnTo>
                  <a:pt x="1524" y="2285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090" name="object 6090"/>
          <p:cNvSpPr/>
          <p:nvPr/>
        </p:nvSpPr>
        <p:spPr>
          <a:xfrm>
            <a:off x="9243405" y="1542011"/>
            <a:ext cx="0" cy="3464"/>
          </a:xfrm>
          <a:custGeom>
            <a:avLst/>
            <a:gdLst/>
            <a:ahLst/>
            <a:cxnLst/>
            <a:rect l="l" t="t" r="r" b="b"/>
            <a:pathLst>
              <a:path h="5080">
                <a:moveTo>
                  <a:pt x="-1524" y="2285"/>
                </a:moveTo>
                <a:lnTo>
                  <a:pt x="1524" y="2285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091" name="object 6091"/>
          <p:cNvSpPr/>
          <p:nvPr/>
        </p:nvSpPr>
        <p:spPr>
          <a:xfrm>
            <a:off x="9243405" y="1540972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092" name="object 6092"/>
          <p:cNvSpPr/>
          <p:nvPr/>
        </p:nvSpPr>
        <p:spPr>
          <a:xfrm>
            <a:off x="9243405" y="154097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093" name="object 6093"/>
          <p:cNvSpPr/>
          <p:nvPr/>
        </p:nvSpPr>
        <p:spPr>
          <a:xfrm>
            <a:off x="9242367" y="153993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094" name="object 6094"/>
          <p:cNvSpPr/>
          <p:nvPr/>
        </p:nvSpPr>
        <p:spPr>
          <a:xfrm>
            <a:off x="9242367" y="1539932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095" name="object 6095"/>
          <p:cNvSpPr/>
          <p:nvPr/>
        </p:nvSpPr>
        <p:spPr>
          <a:xfrm>
            <a:off x="9243405" y="153993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096" name="object 6096"/>
          <p:cNvSpPr/>
          <p:nvPr/>
        </p:nvSpPr>
        <p:spPr>
          <a:xfrm>
            <a:off x="9243405" y="153993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097" name="object 6097"/>
          <p:cNvSpPr/>
          <p:nvPr/>
        </p:nvSpPr>
        <p:spPr>
          <a:xfrm>
            <a:off x="9243405" y="153993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098" name="object 6098"/>
          <p:cNvSpPr/>
          <p:nvPr/>
        </p:nvSpPr>
        <p:spPr>
          <a:xfrm>
            <a:off x="9243405" y="1539932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099" name="object 6099"/>
          <p:cNvSpPr/>
          <p:nvPr/>
        </p:nvSpPr>
        <p:spPr>
          <a:xfrm>
            <a:off x="9243405" y="154097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100" name="object 6100"/>
          <p:cNvSpPr/>
          <p:nvPr/>
        </p:nvSpPr>
        <p:spPr>
          <a:xfrm>
            <a:off x="9243405" y="154097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101" name="object 6101"/>
          <p:cNvSpPr/>
          <p:nvPr/>
        </p:nvSpPr>
        <p:spPr>
          <a:xfrm>
            <a:off x="9243405" y="154097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102" name="object 6102"/>
          <p:cNvSpPr/>
          <p:nvPr/>
        </p:nvSpPr>
        <p:spPr>
          <a:xfrm>
            <a:off x="9243405" y="154097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103" name="object 6103"/>
          <p:cNvSpPr/>
          <p:nvPr/>
        </p:nvSpPr>
        <p:spPr>
          <a:xfrm>
            <a:off x="9242367" y="1540972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1524" y="0"/>
                </a:moveTo>
                <a:lnTo>
                  <a:pt x="0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104" name="object 6104"/>
          <p:cNvSpPr/>
          <p:nvPr/>
        </p:nvSpPr>
        <p:spPr>
          <a:xfrm>
            <a:off x="9242367" y="154201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105" name="object 6105"/>
          <p:cNvSpPr/>
          <p:nvPr/>
        </p:nvSpPr>
        <p:spPr>
          <a:xfrm>
            <a:off x="9242367" y="154201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106" name="object 6106"/>
          <p:cNvSpPr/>
          <p:nvPr/>
        </p:nvSpPr>
        <p:spPr>
          <a:xfrm>
            <a:off x="9242367" y="1540972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107" name="object 6107"/>
          <p:cNvSpPr/>
          <p:nvPr/>
        </p:nvSpPr>
        <p:spPr>
          <a:xfrm>
            <a:off x="9241328" y="1540972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108" name="object 6108"/>
          <p:cNvSpPr/>
          <p:nvPr/>
        </p:nvSpPr>
        <p:spPr>
          <a:xfrm>
            <a:off x="9241328" y="154097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109" name="object 6109"/>
          <p:cNvSpPr/>
          <p:nvPr/>
        </p:nvSpPr>
        <p:spPr>
          <a:xfrm>
            <a:off x="9241328" y="154097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110" name="object 6110"/>
          <p:cNvSpPr/>
          <p:nvPr/>
        </p:nvSpPr>
        <p:spPr>
          <a:xfrm>
            <a:off x="9241328" y="154097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111" name="object 6111"/>
          <p:cNvSpPr/>
          <p:nvPr/>
        </p:nvSpPr>
        <p:spPr>
          <a:xfrm>
            <a:off x="9241328" y="1539932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112" name="object 6112"/>
          <p:cNvSpPr/>
          <p:nvPr/>
        </p:nvSpPr>
        <p:spPr>
          <a:xfrm>
            <a:off x="9241328" y="153993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113" name="object 6113"/>
          <p:cNvSpPr/>
          <p:nvPr/>
        </p:nvSpPr>
        <p:spPr>
          <a:xfrm>
            <a:off x="9241328" y="153993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114" name="object 6114"/>
          <p:cNvSpPr/>
          <p:nvPr/>
        </p:nvSpPr>
        <p:spPr>
          <a:xfrm>
            <a:off x="9241328" y="1539932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115" name="object 6115"/>
          <p:cNvSpPr/>
          <p:nvPr/>
        </p:nvSpPr>
        <p:spPr>
          <a:xfrm>
            <a:off x="9242367" y="153993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116" name="object 6116"/>
          <p:cNvSpPr/>
          <p:nvPr/>
        </p:nvSpPr>
        <p:spPr>
          <a:xfrm>
            <a:off x="9242367" y="153993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117" name="object 6117"/>
          <p:cNvSpPr/>
          <p:nvPr/>
        </p:nvSpPr>
        <p:spPr>
          <a:xfrm>
            <a:off x="9242367" y="155759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118" name="object 6118"/>
          <p:cNvSpPr/>
          <p:nvPr/>
        </p:nvSpPr>
        <p:spPr>
          <a:xfrm>
            <a:off x="9242367" y="1556558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119" name="object 6119"/>
          <p:cNvSpPr/>
          <p:nvPr/>
        </p:nvSpPr>
        <p:spPr>
          <a:xfrm>
            <a:off x="9241328" y="1556558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120" name="object 6120"/>
          <p:cNvSpPr/>
          <p:nvPr/>
        </p:nvSpPr>
        <p:spPr>
          <a:xfrm>
            <a:off x="9241328" y="155655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121" name="object 6121"/>
          <p:cNvSpPr/>
          <p:nvPr/>
        </p:nvSpPr>
        <p:spPr>
          <a:xfrm>
            <a:off x="9241328" y="155655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122" name="object 6122"/>
          <p:cNvSpPr/>
          <p:nvPr/>
        </p:nvSpPr>
        <p:spPr>
          <a:xfrm>
            <a:off x="9241328" y="155655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123" name="object 6123"/>
          <p:cNvSpPr/>
          <p:nvPr/>
        </p:nvSpPr>
        <p:spPr>
          <a:xfrm>
            <a:off x="9241328" y="1555519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124" name="object 6124"/>
          <p:cNvSpPr/>
          <p:nvPr/>
        </p:nvSpPr>
        <p:spPr>
          <a:xfrm>
            <a:off x="9241328" y="155551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125" name="object 6125"/>
          <p:cNvSpPr/>
          <p:nvPr/>
        </p:nvSpPr>
        <p:spPr>
          <a:xfrm>
            <a:off x="9241328" y="155551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126" name="object 6126"/>
          <p:cNvSpPr/>
          <p:nvPr/>
        </p:nvSpPr>
        <p:spPr>
          <a:xfrm>
            <a:off x="9241328" y="1555518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127" name="object 6127"/>
          <p:cNvSpPr/>
          <p:nvPr/>
        </p:nvSpPr>
        <p:spPr>
          <a:xfrm>
            <a:off x="9242367" y="155551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128" name="object 6128"/>
          <p:cNvSpPr/>
          <p:nvPr/>
        </p:nvSpPr>
        <p:spPr>
          <a:xfrm>
            <a:off x="9242367" y="155551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129" name="object 6129"/>
          <p:cNvSpPr/>
          <p:nvPr/>
        </p:nvSpPr>
        <p:spPr>
          <a:xfrm>
            <a:off x="9242367" y="155551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130" name="object 6130"/>
          <p:cNvSpPr/>
          <p:nvPr/>
        </p:nvSpPr>
        <p:spPr>
          <a:xfrm>
            <a:off x="9242367" y="1555518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131" name="object 6131"/>
          <p:cNvSpPr/>
          <p:nvPr/>
        </p:nvSpPr>
        <p:spPr>
          <a:xfrm>
            <a:off x="9243405" y="155551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132" name="object 6132"/>
          <p:cNvSpPr/>
          <p:nvPr/>
        </p:nvSpPr>
        <p:spPr>
          <a:xfrm>
            <a:off x="9243405" y="155551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133" name="object 6133"/>
          <p:cNvSpPr/>
          <p:nvPr/>
        </p:nvSpPr>
        <p:spPr>
          <a:xfrm>
            <a:off x="9243405" y="155551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134" name="object 6134"/>
          <p:cNvSpPr/>
          <p:nvPr/>
        </p:nvSpPr>
        <p:spPr>
          <a:xfrm>
            <a:off x="9243405" y="1555519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135" name="object 6135"/>
          <p:cNvSpPr/>
          <p:nvPr/>
        </p:nvSpPr>
        <p:spPr>
          <a:xfrm>
            <a:off x="9243405" y="155655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136" name="object 6136"/>
          <p:cNvSpPr/>
          <p:nvPr/>
        </p:nvSpPr>
        <p:spPr>
          <a:xfrm>
            <a:off x="9243405" y="155655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137" name="object 6137"/>
          <p:cNvSpPr/>
          <p:nvPr/>
        </p:nvSpPr>
        <p:spPr>
          <a:xfrm>
            <a:off x="9243405" y="155655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138" name="object 6138"/>
          <p:cNvSpPr/>
          <p:nvPr/>
        </p:nvSpPr>
        <p:spPr>
          <a:xfrm>
            <a:off x="9243405" y="155655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139" name="object 6139"/>
          <p:cNvSpPr/>
          <p:nvPr/>
        </p:nvSpPr>
        <p:spPr>
          <a:xfrm>
            <a:off x="9242367" y="1556558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1524" y="0"/>
                </a:moveTo>
                <a:lnTo>
                  <a:pt x="0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140" name="object 6140"/>
          <p:cNvSpPr/>
          <p:nvPr/>
        </p:nvSpPr>
        <p:spPr>
          <a:xfrm>
            <a:off x="9242367" y="155759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141" name="object 6141"/>
          <p:cNvSpPr/>
          <p:nvPr/>
        </p:nvSpPr>
        <p:spPr>
          <a:xfrm>
            <a:off x="9221585" y="1540972"/>
            <a:ext cx="10391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1524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142" name="object 6142"/>
          <p:cNvSpPr/>
          <p:nvPr/>
        </p:nvSpPr>
        <p:spPr>
          <a:xfrm>
            <a:off x="9231976" y="1540972"/>
            <a:ext cx="3464" cy="2165"/>
          </a:xfrm>
          <a:custGeom>
            <a:avLst/>
            <a:gdLst/>
            <a:ahLst/>
            <a:cxnLst/>
            <a:rect l="l" t="t" r="r" b="b"/>
            <a:pathLst>
              <a:path w="5079" h="3175">
                <a:moveTo>
                  <a:pt x="4572" y="0"/>
                </a:moveTo>
                <a:lnTo>
                  <a:pt x="0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143" name="object 6143"/>
          <p:cNvSpPr/>
          <p:nvPr/>
        </p:nvSpPr>
        <p:spPr>
          <a:xfrm>
            <a:off x="9229898" y="1540972"/>
            <a:ext cx="2165" cy="216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3048" y="304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144" name="object 6144"/>
          <p:cNvSpPr/>
          <p:nvPr/>
        </p:nvSpPr>
        <p:spPr>
          <a:xfrm>
            <a:off x="9229898" y="1537854"/>
            <a:ext cx="2165" cy="3464"/>
          </a:xfrm>
          <a:custGeom>
            <a:avLst/>
            <a:gdLst/>
            <a:ahLst/>
            <a:cxnLst/>
            <a:rect l="l" t="t" r="r" b="b"/>
            <a:pathLst>
              <a:path w="3175" h="5080">
                <a:moveTo>
                  <a:pt x="0" y="4572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145" name="object 6145"/>
          <p:cNvSpPr/>
          <p:nvPr/>
        </p:nvSpPr>
        <p:spPr>
          <a:xfrm>
            <a:off x="9231976" y="1537854"/>
            <a:ext cx="3464" cy="3464"/>
          </a:xfrm>
          <a:custGeom>
            <a:avLst/>
            <a:gdLst/>
            <a:ahLst/>
            <a:cxnLst/>
            <a:rect l="l" t="t" r="r" b="b"/>
            <a:pathLst>
              <a:path w="5079" h="5080">
                <a:moveTo>
                  <a:pt x="0" y="0"/>
                </a:moveTo>
                <a:lnTo>
                  <a:pt x="4572" y="4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146" name="object 6146"/>
          <p:cNvSpPr/>
          <p:nvPr/>
        </p:nvSpPr>
        <p:spPr>
          <a:xfrm>
            <a:off x="9252757" y="1540972"/>
            <a:ext cx="10391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147" name="object 6147"/>
          <p:cNvSpPr/>
          <p:nvPr/>
        </p:nvSpPr>
        <p:spPr>
          <a:xfrm>
            <a:off x="9250679" y="1537854"/>
            <a:ext cx="2165" cy="3464"/>
          </a:xfrm>
          <a:custGeom>
            <a:avLst/>
            <a:gdLst/>
            <a:ahLst/>
            <a:cxnLst/>
            <a:rect l="l" t="t" r="r" b="b"/>
            <a:pathLst>
              <a:path w="3175" h="5080">
                <a:moveTo>
                  <a:pt x="0" y="4572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148" name="object 6148"/>
          <p:cNvSpPr/>
          <p:nvPr/>
        </p:nvSpPr>
        <p:spPr>
          <a:xfrm>
            <a:off x="9252757" y="1537854"/>
            <a:ext cx="3464" cy="3464"/>
          </a:xfrm>
          <a:custGeom>
            <a:avLst/>
            <a:gdLst/>
            <a:ahLst/>
            <a:cxnLst/>
            <a:rect l="l" t="t" r="r" b="b"/>
            <a:pathLst>
              <a:path w="5079" h="5080">
                <a:moveTo>
                  <a:pt x="0" y="0"/>
                </a:moveTo>
                <a:lnTo>
                  <a:pt x="4572" y="4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149" name="object 6149"/>
          <p:cNvSpPr/>
          <p:nvPr/>
        </p:nvSpPr>
        <p:spPr>
          <a:xfrm>
            <a:off x="9252757" y="1540972"/>
            <a:ext cx="3464" cy="2165"/>
          </a:xfrm>
          <a:custGeom>
            <a:avLst/>
            <a:gdLst/>
            <a:ahLst/>
            <a:cxnLst/>
            <a:rect l="l" t="t" r="r" b="b"/>
            <a:pathLst>
              <a:path w="5079" h="3175">
                <a:moveTo>
                  <a:pt x="4572" y="0"/>
                </a:moveTo>
                <a:lnTo>
                  <a:pt x="0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150" name="object 6150"/>
          <p:cNvSpPr/>
          <p:nvPr/>
        </p:nvSpPr>
        <p:spPr>
          <a:xfrm>
            <a:off x="9250679" y="1540972"/>
            <a:ext cx="2165" cy="216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3048" y="304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151" name="object 6151"/>
          <p:cNvSpPr/>
          <p:nvPr/>
        </p:nvSpPr>
        <p:spPr>
          <a:xfrm>
            <a:off x="9203920" y="1582535"/>
            <a:ext cx="0" cy="93518"/>
          </a:xfrm>
          <a:custGeom>
            <a:avLst/>
            <a:gdLst/>
            <a:ahLst/>
            <a:cxnLst/>
            <a:rect l="l" t="t" r="r" b="b"/>
            <a:pathLst>
              <a:path h="137160">
                <a:moveTo>
                  <a:pt x="0" y="0"/>
                </a:moveTo>
                <a:lnTo>
                  <a:pt x="0" y="137160"/>
                </a:lnTo>
              </a:path>
            </a:pathLst>
          </a:custGeom>
          <a:ln w="3175">
            <a:solidFill>
              <a:srgbClr val="7F7F7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152" name="object 6152"/>
          <p:cNvSpPr/>
          <p:nvPr/>
        </p:nvSpPr>
        <p:spPr>
          <a:xfrm>
            <a:off x="9203920" y="1676053"/>
            <a:ext cx="77932" cy="0"/>
          </a:xfrm>
          <a:custGeom>
            <a:avLst/>
            <a:gdLst/>
            <a:ahLst/>
            <a:cxnLst/>
            <a:rect l="l" t="t" r="r" b="b"/>
            <a:pathLst>
              <a:path w="114300">
                <a:moveTo>
                  <a:pt x="0" y="0"/>
                </a:moveTo>
                <a:lnTo>
                  <a:pt x="114300" y="0"/>
                </a:lnTo>
              </a:path>
            </a:pathLst>
          </a:custGeom>
          <a:ln w="3175">
            <a:solidFill>
              <a:srgbClr val="7F7F7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153" name="object 6153"/>
          <p:cNvSpPr/>
          <p:nvPr/>
        </p:nvSpPr>
        <p:spPr>
          <a:xfrm>
            <a:off x="9281852" y="1582535"/>
            <a:ext cx="0" cy="93518"/>
          </a:xfrm>
          <a:custGeom>
            <a:avLst/>
            <a:gdLst/>
            <a:ahLst/>
            <a:cxnLst/>
            <a:rect l="l" t="t" r="r" b="b"/>
            <a:pathLst>
              <a:path h="137160">
                <a:moveTo>
                  <a:pt x="0" y="137159"/>
                </a:moveTo>
                <a:lnTo>
                  <a:pt x="0" y="0"/>
                </a:lnTo>
              </a:path>
            </a:pathLst>
          </a:custGeom>
          <a:ln w="3175">
            <a:solidFill>
              <a:srgbClr val="7F7F7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154" name="object 6154"/>
          <p:cNvSpPr/>
          <p:nvPr/>
        </p:nvSpPr>
        <p:spPr>
          <a:xfrm>
            <a:off x="9315103" y="1538894"/>
            <a:ext cx="2165" cy="216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0" y="3048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155" name="object 6155"/>
          <p:cNvSpPr/>
          <p:nvPr/>
        </p:nvSpPr>
        <p:spPr>
          <a:xfrm>
            <a:off x="9317181" y="1538894"/>
            <a:ext cx="2165" cy="216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0" y="0"/>
                </a:moveTo>
                <a:lnTo>
                  <a:pt x="3048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156" name="object 6156"/>
          <p:cNvSpPr/>
          <p:nvPr/>
        </p:nvSpPr>
        <p:spPr>
          <a:xfrm>
            <a:off x="9317181" y="1540972"/>
            <a:ext cx="2165" cy="216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3048" y="0"/>
                </a:moveTo>
                <a:lnTo>
                  <a:pt x="0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157" name="object 6157"/>
          <p:cNvSpPr/>
          <p:nvPr/>
        </p:nvSpPr>
        <p:spPr>
          <a:xfrm>
            <a:off x="9315103" y="1540972"/>
            <a:ext cx="2165" cy="216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3048" y="304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158" name="object 6158"/>
          <p:cNvSpPr/>
          <p:nvPr/>
        </p:nvSpPr>
        <p:spPr>
          <a:xfrm>
            <a:off x="9325494" y="1538894"/>
            <a:ext cx="3464" cy="2165"/>
          </a:xfrm>
          <a:custGeom>
            <a:avLst/>
            <a:gdLst/>
            <a:ahLst/>
            <a:cxnLst/>
            <a:rect l="l" t="t" r="r" b="b"/>
            <a:pathLst>
              <a:path w="5079" h="3175">
                <a:moveTo>
                  <a:pt x="0" y="3048"/>
                </a:moveTo>
                <a:lnTo>
                  <a:pt x="4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159" name="object 6159"/>
          <p:cNvSpPr/>
          <p:nvPr/>
        </p:nvSpPr>
        <p:spPr>
          <a:xfrm>
            <a:off x="9328610" y="1538893"/>
            <a:ext cx="0" cy="3464"/>
          </a:xfrm>
          <a:custGeom>
            <a:avLst/>
            <a:gdLst/>
            <a:ahLst/>
            <a:cxnLst/>
            <a:rect l="l" t="t" r="r" b="b"/>
            <a:pathLst>
              <a:path h="5080">
                <a:moveTo>
                  <a:pt x="-1524" y="2286"/>
                </a:moveTo>
                <a:lnTo>
                  <a:pt x="1524" y="2286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160" name="object 6160"/>
          <p:cNvSpPr/>
          <p:nvPr/>
        </p:nvSpPr>
        <p:spPr>
          <a:xfrm>
            <a:off x="9325493" y="1540972"/>
            <a:ext cx="3464" cy="1299"/>
          </a:xfrm>
          <a:custGeom>
            <a:avLst/>
            <a:gdLst/>
            <a:ahLst/>
            <a:cxnLst/>
            <a:rect l="l" t="t" r="r" b="b"/>
            <a:pathLst>
              <a:path w="5079" h="1905">
                <a:moveTo>
                  <a:pt x="4572" y="152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161" name="object 6161"/>
          <p:cNvSpPr/>
          <p:nvPr/>
        </p:nvSpPr>
        <p:spPr>
          <a:xfrm>
            <a:off x="9335885" y="1538894"/>
            <a:ext cx="2165" cy="216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0" y="3048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162" name="object 6162"/>
          <p:cNvSpPr/>
          <p:nvPr/>
        </p:nvSpPr>
        <p:spPr>
          <a:xfrm>
            <a:off x="9337964" y="1538894"/>
            <a:ext cx="2165" cy="216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0" y="0"/>
                </a:moveTo>
                <a:lnTo>
                  <a:pt x="3048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163" name="object 6163"/>
          <p:cNvSpPr/>
          <p:nvPr/>
        </p:nvSpPr>
        <p:spPr>
          <a:xfrm>
            <a:off x="9337964" y="1540972"/>
            <a:ext cx="2165" cy="216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3048" y="0"/>
                </a:moveTo>
                <a:lnTo>
                  <a:pt x="0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164" name="object 6164"/>
          <p:cNvSpPr/>
          <p:nvPr/>
        </p:nvSpPr>
        <p:spPr>
          <a:xfrm>
            <a:off x="9335885" y="1540972"/>
            <a:ext cx="2165" cy="216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3048" y="304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165" name="object 6165"/>
          <p:cNvSpPr/>
          <p:nvPr/>
        </p:nvSpPr>
        <p:spPr>
          <a:xfrm>
            <a:off x="9303672" y="1546167"/>
            <a:ext cx="15586" cy="5195"/>
          </a:xfrm>
          <a:custGeom>
            <a:avLst/>
            <a:gdLst/>
            <a:ahLst/>
            <a:cxnLst/>
            <a:rect l="l" t="t" r="r" b="b"/>
            <a:pathLst>
              <a:path w="22859" h="7619">
                <a:moveTo>
                  <a:pt x="0" y="7620"/>
                </a:moveTo>
                <a:lnTo>
                  <a:pt x="2286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166" name="object 6166"/>
          <p:cNvSpPr/>
          <p:nvPr/>
        </p:nvSpPr>
        <p:spPr>
          <a:xfrm>
            <a:off x="9319260" y="1546167"/>
            <a:ext cx="16885" cy="0"/>
          </a:xfrm>
          <a:custGeom>
            <a:avLst/>
            <a:gdLst/>
            <a:ahLst/>
            <a:cxnLst/>
            <a:rect l="l" t="t" r="r" b="b"/>
            <a:pathLst>
              <a:path w="24765">
                <a:moveTo>
                  <a:pt x="0" y="0"/>
                </a:moveTo>
                <a:lnTo>
                  <a:pt x="2438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167" name="object 6167"/>
          <p:cNvSpPr/>
          <p:nvPr/>
        </p:nvSpPr>
        <p:spPr>
          <a:xfrm>
            <a:off x="9335885" y="1546167"/>
            <a:ext cx="15586" cy="5195"/>
          </a:xfrm>
          <a:custGeom>
            <a:avLst/>
            <a:gdLst/>
            <a:ahLst/>
            <a:cxnLst/>
            <a:rect l="l" t="t" r="r" b="b"/>
            <a:pathLst>
              <a:path w="22859" h="7619">
                <a:moveTo>
                  <a:pt x="0" y="0"/>
                </a:moveTo>
                <a:lnTo>
                  <a:pt x="22860" y="76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168" name="object 6168"/>
          <p:cNvSpPr/>
          <p:nvPr/>
        </p:nvSpPr>
        <p:spPr>
          <a:xfrm>
            <a:off x="9347314" y="1549284"/>
            <a:ext cx="1299" cy="8659"/>
          </a:xfrm>
          <a:custGeom>
            <a:avLst/>
            <a:gdLst/>
            <a:ahLst/>
            <a:cxnLst/>
            <a:rect l="l" t="t" r="r" b="b"/>
            <a:pathLst>
              <a:path w="1904" h="12700">
                <a:moveTo>
                  <a:pt x="0" y="0"/>
                </a:moveTo>
                <a:lnTo>
                  <a:pt x="1524" y="1219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169" name="object 6169"/>
          <p:cNvSpPr/>
          <p:nvPr/>
        </p:nvSpPr>
        <p:spPr>
          <a:xfrm>
            <a:off x="9344197" y="1557597"/>
            <a:ext cx="4330" cy="8659"/>
          </a:xfrm>
          <a:custGeom>
            <a:avLst/>
            <a:gdLst/>
            <a:ahLst/>
            <a:cxnLst/>
            <a:rect l="l" t="t" r="r" b="b"/>
            <a:pathLst>
              <a:path w="6350" h="12700">
                <a:moveTo>
                  <a:pt x="6096" y="0"/>
                </a:moveTo>
                <a:lnTo>
                  <a:pt x="0" y="1219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170" name="object 6170"/>
          <p:cNvSpPr/>
          <p:nvPr/>
        </p:nvSpPr>
        <p:spPr>
          <a:xfrm>
            <a:off x="9333807" y="1565910"/>
            <a:ext cx="10391" cy="5195"/>
          </a:xfrm>
          <a:custGeom>
            <a:avLst/>
            <a:gdLst/>
            <a:ahLst/>
            <a:cxnLst/>
            <a:rect l="l" t="t" r="r" b="b"/>
            <a:pathLst>
              <a:path w="15240" h="7619">
                <a:moveTo>
                  <a:pt x="15240" y="0"/>
                </a:moveTo>
                <a:lnTo>
                  <a:pt x="0" y="76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171" name="object 6171"/>
          <p:cNvSpPr/>
          <p:nvPr/>
        </p:nvSpPr>
        <p:spPr>
          <a:xfrm>
            <a:off x="9321337" y="1571105"/>
            <a:ext cx="12556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1828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172" name="object 6172"/>
          <p:cNvSpPr/>
          <p:nvPr/>
        </p:nvSpPr>
        <p:spPr>
          <a:xfrm>
            <a:off x="9311985" y="1565910"/>
            <a:ext cx="9525" cy="5195"/>
          </a:xfrm>
          <a:custGeom>
            <a:avLst/>
            <a:gdLst/>
            <a:ahLst/>
            <a:cxnLst/>
            <a:rect l="l" t="t" r="r" b="b"/>
            <a:pathLst>
              <a:path w="13970" h="7619">
                <a:moveTo>
                  <a:pt x="13716" y="76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173" name="object 6173"/>
          <p:cNvSpPr/>
          <p:nvPr/>
        </p:nvSpPr>
        <p:spPr>
          <a:xfrm>
            <a:off x="9306790" y="1557597"/>
            <a:ext cx="5195" cy="8659"/>
          </a:xfrm>
          <a:custGeom>
            <a:avLst/>
            <a:gdLst/>
            <a:ahLst/>
            <a:cxnLst/>
            <a:rect l="l" t="t" r="r" b="b"/>
            <a:pathLst>
              <a:path w="7620" h="12700">
                <a:moveTo>
                  <a:pt x="7620" y="1219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174" name="object 6174"/>
          <p:cNvSpPr/>
          <p:nvPr/>
        </p:nvSpPr>
        <p:spPr>
          <a:xfrm>
            <a:off x="9306791" y="1549284"/>
            <a:ext cx="1299" cy="8659"/>
          </a:xfrm>
          <a:custGeom>
            <a:avLst/>
            <a:gdLst/>
            <a:ahLst/>
            <a:cxnLst/>
            <a:rect l="l" t="t" r="r" b="b"/>
            <a:pathLst>
              <a:path w="1904" h="12700">
                <a:moveTo>
                  <a:pt x="0" y="12192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175" name="object 6175"/>
          <p:cNvSpPr/>
          <p:nvPr/>
        </p:nvSpPr>
        <p:spPr>
          <a:xfrm>
            <a:off x="9349393" y="1555518"/>
            <a:ext cx="3464" cy="9525"/>
          </a:xfrm>
          <a:custGeom>
            <a:avLst/>
            <a:gdLst/>
            <a:ahLst/>
            <a:cxnLst/>
            <a:rect l="l" t="t" r="r" b="b"/>
            <a:pathLst>
              <a:path w="5079" h="13969">
                <a:moveTo>
                  <a:pt x="4572" y="0"/>
                </a:moveTo>
                <a:lnTo>
                  <a:pt x="0" y="1371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176" name="object 6176"/>
          <p:cNvSpPr/>
          <p:nvPr/>
        </p:nvSpPr>
        <p:spPr>
          <a:xfrm>
            <a:off x="9340042" y="1564871"/>
            <a:ext cx="9525" cy="8659"/>
          </a:xfrm>
          <a:custGeom>
            <a:avLst/>
            <a:gdLst/>
            <a:ahLst/>
            <a:cxnLst/>
            <a:rect l="l" t="t" r="r" b="b"/>
            <a:pathLst>
              <a:path w="13970" h="12700">
                <a:moveTo>
                  <a:pt x="13716" y="0"/>
                </a:moveTo>
                <a:lnTo>
                  <a:pt x="0" y="1219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177" name="object 6177"/>
          <p:cNvSpPr/>
          <p:nvPr/>
        </p:nvSpPr>
        <p:spPr>
          <a:xfrm>
            <a:off x="9327573" y="1573183"/>
            <a:ext cx="12556" cy="2165"/>
          </a:xfrm>
          <a:custGeom>
            <a:avLst/>
            <a:gdLst/>
            <a:ahLst/>
            <a:cxnLst/>
            <a:rect l="l" t="t" r="r" b="b"/>
            <a:pathLst>
              <a:path w="18415" h="3175">
                <a:moveTo>
                  <a:pt x="18288" y="0"/>
                </a:moveTo>
                <a:lnTo>
                  <a:pt x="0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178" name="object 6178"/>
          <p:cNvSpPr/>
          <p:nvPr/>
        </p:nvSpPr>
        <p:spPr>
          <a:xfrm>
            <a:off x="9315104" y="1573183"/>
            <a:ext cx="12556" cy="2165"/>
          </a:xfrm>
          <a:custGeom>
            <a:avLst/>
            <a:gdLst/>
            <a:ahLst/>
            <a:cxnLst/>
            <a:rect l="l" t="t" r="r" b="b"/>
            <a:pathLst>
              <a:path w="18415" h="3175">
                <a:moveTo>
                  <a:pt x="18288" y="304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179" name="object 6179"/>
          <p:cNvSpPr/>
          <p:nvPr/>
        </p:nvSpPr>
        <p:spPr>
          <a:xfrm>
            <a:off x="9306790" y="1564871"/>
            <a:ext cx="8659" cy="8659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12192" y="1219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180" name="object 6180"/>
          <p:cNvSpPr/>
          <p:nvPr/>
        </p:nvSpPr>
        <p:spPr>
          <a:xfrm>
            <a:off x="9303672" y="1555518"/>
            <a:ext cx="3464" cy="9525"/>
          </a:xfrm>
          <a:custGeom>
            <a:avLst/>
            <a:gdLst/>
            <a:ahLst/>
            <a:cxnLst/>
            <a:rect l="l" t="t" r="r" b="b"/>
            <a:pathLst>
              <a:path w="5079" h="13969">
                <a:moveTo>
                  <a:pt x="4572" y="1371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181" name="object 6181"/>
          <p:cNvSpPr/>
          <p:nvPr/>
        </p:nvSpPr>
        <p:spPr>
          <a:xfrm>
            <a:off x="9303672" y="1545128"/>
            <a:ext cx="3464" cy="10391"/>
          </a:xfrm>
          <a:custGeom>
            <a:avLst/>
            <a:gdLst/>
            <a:ahLst/>
            <a:cxnLst/>
            <a:rect l="l" t="t" r="r" b="b"/>
            <a:pathLst>
              <a:path w="5079" h="15239">
                <a:moveTo>
                  <a:pt x="0" y="15240"/>
                </a:moveTo>
                <a:lnTo>
                  <a:pt x="4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182" name="object 6182"/>
          <p:cNvSpPr/>
          <p:nvPr/>
        </p:nvSpPr>
        <p:spPr>
          <a:xfrm>
            <a:off x="9306790" y="1537855"/>
            <a:ext cx="8659" cy="7360"/>
          </a:xfrm>
          <a:custGeom>
            <a:avLst/>
            <a:gdLst/>
            <a:ahLst/>
            <a:cxnLst/>
            <a:rect l="l" t="t" r="r" b="b"/>
            <a:pathLst>
              <a:path w="12700" h="10794">
                <a:moveTo>
                  <a:pt x="0" y="10668"/>
                </a:moveTo>
                <a:lnTo>
                  <a:pt x="1219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183" name="object 6183"/>
          <p:cNvSpPr/>
          <p:nvPr/>
        </p:nvSpPr>
        <p:spPr>
          <a:xfrm>
            <a:off x="9315102" y="1534737"/>
            <a:ext cx="12556" cy="3464"/>
          </a:xfrm>
          <a:custGeom>
            <a:avLst/>
            <a:gdLst/>
            <a:ahLst/>
            <a:cxnLst/>
            <a:rect l="l" t="t" r="r" b="b"/>
            <a:pathLst>
              <a:path w="18415" h="5080">
                <a:moveTo>
                  <a:pt x="0" y="4572"/>
                </a:moveTo>
                <a:lnTo>
                  <a:pt x="182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184" name="object 6184"/>
          <p:cNvSpPr/>
          <p:nvPr/>
        </p:nvSpPr>
        <p:spPr>
          <a:xfrm>
            <a:off x="9327573" y="1534737"/>
            <a:ext cx="12556" cy="3464"/>
          </a:xfrm>
          <a:custGeom>
            <a:avLst/>
            <a:gdLst/>
            <a:ahLst/>
            <a:cxnLst/>
            <a:rect l="l" t="t" r="r" b="b"/>
            <a:pathLst>
              <a:path w="18415" h="5080">
                <a:moveTo>
                  <a:pt x="0" y="0"/>
                </a:moveTo>
                <a:lnTo>
                  <a:pt x="18288" y="4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185" name="object 6185"/>
          <p:cNvSpPr/>
          <p:nvPr/>
        </p:nvSpPr>
        <p:spPr>
          <a:xfrm>
            <a:off x="9340042" y="1537855"/>
            <a:ext cx="9525" cy="7360"/>
          </a:xfrm>
          <a:custGeom>
            <a:avLst/>
            <a:gdLst/>
            <a:ahLst/>
            <a:cxnLst/>
            <a:rect l="l" t="t" r="r" b="b"/>
            <a:pathLst>
              <a:path w="13970" h="10794">
                <a:moveTo>
                  <a:pt x="0" y="0"/>
                </a:moveTo>
                <a:lnTo>
                  <a:pt x="13716" y="106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186" name="object 6186"/>
          <p:cNvSpPr/>
          <p:nvPr/>
        </p:nvSpPr>
        <p:spPr>
          <a:xfrm>
            <a:off x="9349393" y="1545128"/>
            <a:ext cx="3464" cy="10391"/>
          </a:xfrm>
          <a:custGeom>
            <a:avLst/>
            <a:gdLst/>
            <a:ahLst/>
            <a:cxnLst/>
            <a:rect l="l" t="t" r="r" b="b"/>
            <a:pathLst>
              <a:path w="5079" h="15239">
                <a:moveTo>
                  <a:pt x="0" y="0"/>
                </a:moveTo>
                <a:lnTo>
                  <a:pt x="4572" y="1524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187" name="object 6187"/>
          <p:cNvSpPr/>
          <p:nvPr/>
        </p:nvSpPr>
        <p:spPr>
          <a:xfrm>
            <a:off x="9301595" y="1544089"/>
            <a:ext cx="3464" cy="11690"/>
          </a:xfrm>
          <a:custGeom>
            <a:avLst/>
            <a:gdLst/>
            <a:ahLst/>
            <a:cxnLst/>
            <a:rect l="l" t="t" r="r" b="b"/>
            <a:pathLst>
              <a:path w="5079" h="17144">
                <a:moveTo>
                  <a:pt x="0" y="16764"/>
                </a:moveTo>
                <a:lnTo>
                  <a:pt x="4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188" name="object 6188"/>
          <p:cNvSpPr/>
          <p:nvPr/>
        </p:nvSpPr>
        <p:spPr>
          <a:xfrm>
            <a:off x="9304711" y="1535776"/>
            <a:ext cx="9525" cy="8659"/>
          </a:xfrm>
          <a:custGeom>
            <a:avLst/>
            <a:gdLst/>
            <a:ahLst/>
            <a:cxnLst/>
            <a:rect l="l" t="t" r="r" b="b"/>
            <a:pathLst>
              <a:path w="13970" h="12700">
                <a:moveTo>
                  <a:pt x="0" y="12192"/>
                </a:moveTo>
                <a:lnTo>
                  <a:pt x="1371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189" name="object 6189"/>
          <p:cNvSpPr/>
          <p:nvPr/>
        </p:nvSpPr>
        <p:spPr>
          <a:xfrm>
            <a:off x="9314064" y="1533698"/>
            <a:ext cx="13855" cy="2165"/>
          </a:xfrm>
          <a:custGeom>
            <a:avLst/>
            <a:gdLst/>
            <a:ahLst/>
            <a:cxnLst/>
            <a:rect l="l" t="t" r="r" b="b"/>
            <a:pathLst>
              <a:path w="20320" h="3175">
                <a:moveTo>
                  <a:pt x="0" y="3048"/>
                </a:moveTo>
                <a:lnTo>
                  <a:pt x="1981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190" name="object 6190"/>
          <p:cNvSpPr/>
          <p:nvPr/>
        </p:nvSpPr>
        <p:spPr>
          <a:xfrm>
            <a:off x="9327573" y="1533698"/>
            <a:ext cx="13855" cy="2165"/>
          </a:xfrm>
          <a:custGeom>
            <a:avLst/>
            <a:gdLst/>
            <a:ahLst/>
            <a:cxnLst/>
            <a:rect l="l" t="t" r="r" b="b"/>
            <a:pathLst>
              <a:path w="20320" h="3175">
                <a:moveTo>
                  <a:pt x="0" y="0"/>
                </a:moveTo>
                <a:lnTo>
                  <a:pt x="19812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191" name="object 6191"/>
          <p:cNvSpPr/>
          <p:nvPr/>
        </p:nvSpPr>
        <p:spPr>
          <a:xfrm>
            <a:off x="9341080" y="1535776"/>
            <a:ext cx="9525" cy="8659"/>
          </a:xfrm>
          <a:custGeom>
            <a:avLst/>
            <a:gdLst/>
            <a:ahLst/>
            <a:cxnLst/>
            <a:rect l="l" t="t" r="r" b="b"/>
            <a:pathLst>
              <a:path w="13970" h="12700">
                <a:moveTo>
                  <a:pt x="0" y="0"/>
                </a:moveTo>
                <a:lnTo>
                  <a:pt x="13716" y="1219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192" name="object 6192"/>
          <p:cNvSpPr/>
          <p:nvPr/>
        </p:nvSpPr>
        <p:spPr>
          <a:xfrm>
            <a:off x="9350433" y="1544089"/>
            <a:ext cx="4330" cy="11690"/>
          </a:xfrm>
          <a:custGeom>
            <a:avLst/>
            <a:gdLst/>
            <a:ahLst/>
            <a:cxnLst/>
            <a:rect l="l" t="t" r="r" b="b"/>
            <a:pathLst>
              <a:path w="6350" h="17144">
                <a:moveTo>
                  <a:pt x="0" y="0"/>
                </a:moveTo>
                <a:lnTo>
                  <a:pt x="6096" y="1676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193" name="object 6193"/>
          <p:cNvSpPr/>
          <p:nvPr/>
        </p:nvSpPr>
        <p:spPr>
          <a:xfrm>
            <a:off x="9350431" y="1555518"/>
            <a:ext cx="4330" cy="10391"/>
          </a:xfrm>
          <a:custGeom>
            <a:avLst/>
            <a:gdLst/>
            <a:ahLst/>
            <a:cxnLst/>
            <a:rect l="l" t="t" r="r" b="b"/>
            <a:pathLst>
              <a:path w="6350" h="15239">
                <a:moveTo>
                  <a:pt x="6096" y="0"/>
                </a:moveTo>
                <a:lnTo>
                  <a:pt x="0" y="1524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194" name="object 6194"/>
          <p:cNvSpPr/>
          <p:nvPr/>
        </p:nvSpPr>
        <p:spPr>
          <a:xfrm>
            <a:off x="9341081" y="1565909"/>
            <a:ext cx="9525" cy="8659"/>
          </a:xfrm>
          <a:custGeom>
            <a:avLst/>
            <a:gdLst/>
            <a:ahLst/>
            <a:cxnLst/>
            <a:rect l="l" t="t" r="r" b="b"/>
            <a:pathLst>
              <a:path w="13970" h="12700">
                <a:moveTo>
                  <a:pt x="13716" y="0"/>
                </a:moveTo>
                <a:lnTo>
                  <a:pt x="0" y="1219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195" name="object 6195"/>
          <p:cNvSpPr/>
          <p:nvPr/>
        </p:nvSpPr>
        <p:spPr>
          <a:xfrm>
            <a:off x="9327571" y="1574223"/>
            <a:ext cx="13855" cy="3464"/>
          </a:xfrm>
          <a:custGeom>
            <a:avLst/>
            <a:gdLst/>
            <a:ahLst/>
            <a:cxnLst/>
            <a:rect l="l" t="t" r="r" b="b"/>
            <a:pathLst>
              <a:path w="20320" h="5080">
                <a:moveTo>
                  <a:pt x="19811" y="0"/>
                </a:moveTo>
                <a:lnTo>
                  <a:pt x="0" y="4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196" name="object 6196"/>
          <p:cNvSpPr/>
          <p:nvPr/>
        </p:nvSpPr>
        <p:spPr>
          <a:xfrm>
            <a:off x="9314064" y="1574223"/>
            <a:ext cx="13855" cy="3464"/>
          </a:xfrm>
          <a:custGeom>
            <a:avLst/>
            <a:gdLst/>
            <a:ahLst/>
            <a:cxnLst/>
            <a:rect l="l" t="t" r="r" b="b"/>
            <a:pathLst>
              <a:path w="20320" h="5080">
                <a:moveTo>
                  <a:pt x="19811" y="457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197" name="object 6197"/>
          <p:cNvSpPr/>
          <p:nvPr/>
        </p:nvSpPr>
        <p:spPr>
          <a:xfrm>
            <a:off x="9304712" y="1565909"/>
            <a:ext cx="9525" cy="8659"/>
          </a:xfrm>
          <a:custGeom>
            <a:avLst/>
            <a:gdLst/>
            <a:ahLst/>
            <a:cxnLst/>
            <a:rect l="l" t="t" r="r" b="b"/>
            <a:pathLst>
              <a:path w="13970" h="12700">
                <a:moveTo>
                  <a:pt x="13716" y="1219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198" name="object 6198"/>
          <p:cNvSpPr/>
          <p:nvPr/>
        </p:nvSpPr>
        <p:spPr>
          <a:xfrm>
            <a:off x="9301594" y="1555518"/>
            <a:ext cx="3464" cy="10391"/>
          </a:xfrm>
          <a:custGeom>
            <a:avLst/>
            <a:gdLst/>
            <a:ahLst/>
            <a:cxnLst/>
            <a:rect l="l" t="t" r="r" b="b"/>
            <a:pathLst>
              <a:path w="5079" h="15239">
                <a:moveTo>
                  <a:pt x="4572" y="1524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199" name="object 6199"/>
          <p:cNvSpPr/>
          <p:nvPr/>
        </p:nvSpPr>
        <p:spPr>
          <a:xfrm>
            <a:off x="9325495" y="1549284"/>
            <a:ext cx="2165" cy="216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0" y="3048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200" name="object 6200"/>
          <p:cNvSpPr/>
          <p:nvPr/>
        </p:nvSpPr>
        <p:spPr>
          <a:xfrm>
            <a:off x="9327573" y="1549284"/>
            <a:ext cx="2165" cy="216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0" y="0"/>
                </a:moveTo>
                <a:lnTo>
                  <a:pt x="3048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201" name="object 6201"/>
          <p:cNvSpPr/>
          <p:nvPr/>
        </p:nvSpPr>
        <p:spPr>
          <a:xfrm>
            <a:off x="9327572" y="1551363"/>
            <a:ext cx="2165" cy="216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3048" y="0"/>
                </a:moveTo>
                <a:lnTo>
                  <a:pt x="0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202" name="object 6202"/>
          <p:cNvSpPr/>
          <p:nvPr/>
        </p:nvSpPr>
        <p:spPr>
          <a:xfrm>
            <a:off x="9325495" y="1551363"/>
            <a:ext cx="2165" cy="216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3048" y="304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203" name="object 6203"/>
          <p:cNvSpPr/>
          <p:nvPr/>
        </p:nvSpPr>
        <p:spPr>
          <a:xfrm>
            <a:off x="9324455" y="1548245"/>
            <a:ext cx="3464" cy="3464"/>
          </a:xfrm>
          <a:custGeom>
            <a:avLst/>
            <a:gdLst/>
            <a:ahLst/>
            <a:cxnLst/>
            <a:rect l="l" t="t" r="r" b="b"/>
            <a:pathLst>
              <a:path w="5079" h="5080">
                <a:moveTo>
                  <a:pt x="0" y="4572"/>
                </a:moveTo>
                <a:lnTo>
                  <a:pt x="4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204" name="object 6204"/>
          <p:cNvSpPr/>
          <p:nvPr/>
        </p:nvSpPr>
        <p:spPr>
          <a:xfrm>
            <a:off x="9327573" y="1548245"/>
            <a:ext cx="3464" cy="3464"/>
          </a:xfrm>
          <a:custGeom>
            <a:avLst/>
            <a:gdLst/>
            <a:ahLst/>
            <a:cxnLst/>
            <a:rect l="l" t="t" r="r" b="b"/>
            <a:pathLst>
              <a:path w="5079" h="5080">
                <a:moveTo>
                  <a:pt x="0" y="0"/>
                </a:moveTo>
                <a:lnTo>
                  <a:pt x="4572" y="4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205" name="object 6205"/>
          <p:cNvSpPr/>
          <p:nvPr/>
        </p:nvSpPr>
        <p:spPr>
          <a:xfrm>
            <a:off x="9327571" y="1551363"/>
            <a:ext cx="3464" cy="3464"/>
          </a:xfrm>
          <a:custGeom>
            <a:avLst/>
            <a:gdLst/>
            <a:ahLst/>
            <a:cxnLst/>
            <a:rect l="l" t="t" r="r" b="b"/>
            <a:pathLst>
              <a:path w="5079" h="5080">
                <a:moveTo>
                  <a:pt x="4572" y="0"/>
                </a:moveTo>
                <a:lnTo>
                  <a:pt x="0" y="4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206" name="object 6206"/>
          <p:cNvSpPr/>
          <p:nvPr/>
        </p:nvSpPr>
        <p:spPr>
          <a:xfrm>
            <a:off x="9324455" y="1551363"/>
            <a:ext cx="3464" cy="3464"/>
          </a:xfrm>
          <a:custGeom>
            <a:avLst/>
            <a:gdLst/>
            <a:ahLst/>
            <a:cxnLst/>
            <a:rect l="l" t="t" r="r" b="b"/>
            <a:pathLst>
              <a:path w="5079" h="5080">
                <a:moveTo>
                  <a:pt x="4572" y="457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207" name="object 6207"/>
          <p:cNvSpPr/>
          <p:nvPr/>
        </p:nvSpPr>
        <p:spPr>
          <a:xfrm>
            <a:off x="9328611" y="1538894"/>
            <a:ext cx="1299" cy="2165"/>
          </a:xfrm>
          <a:custGeom>
            <a:avLst/>
            <a:gdLst/>
            <a:ahLst/>
            <a:cxnLst/>
            <a:rect l="l" t="t" r="r" b="b"/>
            <a:pathLst>
              <a:path w="1904" h="3175">
                <a:moveTo>
                  <a:pt x="1524" y="304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208" name="object 6208"/>
          <p:cNvSpPr/>
          <p:nvPr/>
        </p:nvSpPr>
        <p:spPr>
          <a:xfrm>
            <a:off x="9327572" y="1538894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209" name="object 6209"/>
          <p:cNvSpPr/>
          <p:nvPr/>
        </p:nvSpPr>
        <p:spPr>
          <a:xfrm>
            <a:off x="9326534" y="1538894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1524" y="0"/>
                </a:moveTo>
                <a:lnTo>
                  <a:pt x="0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210" name="object 6210"/>
          <p:cNvSpPr/>
          <p:nvPr/>
        </p:nvSpPr>
        <p:spPr>
          <a:xfrm>
            <a:off x="9326534" y="1539932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211" name="object 6211"/>
          <p:cNvSpPr/>
          <p:nvPr/>
        </p:nvSpPr>
        <p:spPr>
          <a:xfrm>
            <a:off x="9326534" y="1540972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212" name="object 6212"/>
          <p:cNvSpPr/>
          <p:nvPr/>
        </p:nvSpPr>
        <p:spPr>
          <a:xfrm>
            <a:off x="9326534" y="1542011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213" name="object 6213"/>
          <p:cNvSpPr/>
          <p:nvPr/>
        </p:nvSpPr>
        <p:spPr>
          <a:xfrm>
            <a:off x="9327573" y="1540972"/>
            <a:ext cx="2165" cy="1299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0" y="1524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214" name="object 6214"/>
          <p:cNvSpPr/>
          <p:nvPr/>
        </p:nvSpPr>
        <p:spPr>
          <a:xfrm>
            <a:off x="9329650" y="154097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215" name="object 6215"/>
          <p:cNvSpPr/>
          <p:nvPr/>
        </p:nvSpPr>
        <p:spPr>
          <a:xfrm>
            <a:off x="9328610" y="1539932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216" name="object 6216"/>
          <p:cNvSpPr/>
          <p:nvPr/>
        </p:nvSpPr>
        <p:spPr>
          <a:xfrm>
            <a:off x="9327572" y="1539932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217" name="object 6217"/>
          <p:cNvSpPr/>
          <p:nvPr/>
        </p:nvSpPr>
        <p:spPr>
          <a:xfrm>
            <a:off x="9326534" y="1539932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1524" y="0"/>
                </a:moveTo>
                <a:lnTo>
                  <a:pt x="0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218" name="object 6218"/>
          <p:cNvSpPr/>
          <p:nvPr/>
        </p:nvSpPr>
        <p:spPr>
          <a:xfrm>
            <a:off x="9326534" y="1540972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0" y="0"/>
                </a:moveTo>
                <a:lnTo>
                  <a:pt x="1524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219" name="object 6219"/>
          <p:cNvSpPr/>
          <p:nvPr/>
        </p:nvSpPr>
        <p:spPr>
          <a:xfrm>
            <a:off x="9327573" y="1542011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220" name="object 6220"/>
          <p:cNvSpPr/>
          <p:nvPr/>
        </p:nvSpPr>
        <p:spPr>
          <a:xfrm>
            <a:off x="9328610" y="1540972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221" name="object 6221"/>
          <p:cNvSpPr/>
          <p:nvPr/>
        </p:nvSpPr>
        <p:spPr>
          <a:xfrm>
            <a:off x="9326534" y="1539932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222" name="object 6222"/>
          <p:cNvSpPr/>
          <p:nvPr/>
        </p:nvSpPr>
        <p:spPr>
          <a:xfrm>
            <a:off x="9326534" y="1538894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0" y="1524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223" name="object 6223"/>
          <p:cNvSpPr/>
          <p:nvPr/>
        </p:nvSpPr>
        <p:spPr>
          <a:xfrm>
            <a:off x="9327573" y="1538894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0" y="0"/>
                </a:moveTo>
                <a:lnTo>
                  <a:pt x="1524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224" name="object 6224"/>
          <p:cNvSpPr/>
          <p:nvPr/>
        </p:nvSpPr>
        <p:spPr>
          <a:xfrm>
            <a:off x="9328611" y="1539932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0" y="0"/>
                </a:moveTo>
                <a:lnTo>
                  <a:pt x="1524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225" name="object 6225"/>
          <p:cNvSpPr/>
          <p:nvPr/>
        </p:nvSpPr>
        <p:spPr>
          <a:xfrm>
            <a:off x="9328611" y="1540972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1524" y="0"/>
                </a:moveTo>
                <a:lnTo>
                  <a:pt x="0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226" name="object 6226"/>
          <p:cNvSpPr/>
          <p:nvPr/>
        </p:nvSpPr>
        <p:spPr>
          <a:xfrm>
            <a:off x="9327572" y="1542011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227" name="object 6227"/>
          <p:cNvSpPr/>
          <p:nvPr/>
        </p:nvSpPr>
        <p:spPr>
          <a:xfrm>
            <a:off x="9326534" y="1542011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228" name="object 6228"/>
          <p:cNvSpPr/>
          <p:nvPr/>
        </p:nvSpPr>
        <p:spPr>
          <a:xfrm>
            <a:off x="9326534" y="1540972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229" name="object 6229"/>
          <p:cNvSpPr/>
          <p:nvPr/>
        </p:nvSpPr>
        <p:spPr>
          <a:xfrm>
            <a:off x="9326534" y="1539932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0" y="1524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230" name="object 6230"/>
          <p:cNvSpPr/>
          <p:nvPr/>
        </p:nvSpPr>
        <p:spPr>
          <a:xfrm>
            <a:off x="9327573" y="1539932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231" name="object 6231"/>
          <p:cNvSpPr/>
          <p:nvPr/>
        </p:nvSpPr>
        <p:spPr>
          <a:xfrm>
            <a:off x="9328610" y="1539932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232" name="object 6232"/>
          <p:cNvSpPr/>
          <p:nvPr/>
        </p:nvSpPr>
        <p:spPr>
          <a:xfrm>
            <a:off x="9328610" y="1540972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233" name="object 6233"/>
          <p:cNvSpPr/>
          <p:nvPr/>
        </p:nvSpPr>
        <p:spPr>
          <a:xfrm>
            <a:off x="9327572" y="1542011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234" name="object 6234"/>
          <p:cNvSpPr/>
          <p:nvPr/>
        </p:nvSpPr>
        <p:spPr>
          <a:xfrm>
            <a:off x="9326534" y="1540972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1524" y="152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235" name="object 6235"/>
          <p:cNvSpPr/>
          <p:nvPr/>
        </p:nvSpPr>
        <p:spPr>
          <a:xfrm>
            <a:off x="9326534" y="154097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236" name="object 6236"/>
          <p:cNvSpPr/>
          <p:nvPr/>
        </p:nvSpPr>
        <p:spPr>
          <a:xfrm>
            <a:off x="9326534" y="1540972"/>
            <a:ext cx="0" cy="216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1524" y="1524"/>
                </a:moveTo>
                <a:lnTo>
                  <a:pt x="1524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237" name="object 6237"/>
          <p:cNvSpPr/>
          <p:nvPr/>
        </p:nvSpPr>
        <p:spPr>
          <a:xfrm>
            <a:off x="9326534" y="1543049"/>
            <a:ext cx="0" cy="3464"/>
          </a:xfrm>
          <a:custGeom>
            <a:avLst/>
            <a:gdLst/>
            <a:ahLst/>
            <a:cxnLst/>
            <a:rect l="l" t="t" r="r" b="b"/>
            <a:pathLst>
              <a:path h="5080">
                <a:moveTo>
                  <a:pt x="-1524" y="2286"/>
                </a:moveTo>
                <a:lnTo>
                  <a:pt x="1524" y="2286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238" name="object 6238"/>
          <p:cNvSpPr/>
          <p:nvPr/>
        </p:nvSpPr>
        <p:spPr>
          <a:xfrm>
            <a:off x="9326534" y="1546166"/>
            <a:ext cx="0" cy="3464"/>
          </a:xfrm>
          <a:custGeom>
            <a:avLst/>
            <a:gdLst/>
            <a:ahLst/>
            <a:cxnLst/>
            <a:rect l="l" t="t" r="r" b="b"/>
            <a:pathLst>
              <a:path h="5080">
                <a:moveTo>
                  <a:pt x="-1524" y="2286"/>
                </a:moveTo>
                <a:lnTo>
                  <a:pt x="1524" y="2286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239" name="object 6239"/>
          <p:cNvSpPr/>
          <p:nvPr/>
        </p:nvSpPr>
        <p:spPr>
          <a:xfrm>
            <a:off x="9326534" y="1549284"/>
            <a:ext cx="0" cy="3464"/>
          </a:xfrm>
          <a:custGeom>
            <a:avLst/>
            <a:gdLst/>
            <a:ahLst/>
            <a:cxnLst/>
            <a:rect l="l" t="t" r="r" b="b"/>
            <a:pathLst>
              <a:path h="5080">
                <a:moveTo>
                  <a:pt x="-1524" y="2285"/>
                </a:moveTo>
                <a:lnTo>
                  <a:pt x="1524" y="2285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240" name="object 6240"/>
          <p:cNvSpPr/>
          <p:nvPr/>
        </p:nvSpPr>
        <p:spPr>
          <a:xfrm>
            <a:off x="9326534" y="1552401"/>
            <a:ext cx="0" cy="216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1524" y="1524"/>
                </a:moveTo>
                <a:lnTo>
                  <a:pt x="1524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241" name="object 6241"/>
          <p:cNvSpPr/>
          <p:nvPr/>
        </p:nvSpPr>
        <p:spPr>
          <a:xfrm>
            <a:off x="9326534" y="1554480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242" name="object 6242"/>
          <p:cNvSpPr/>
          <p:nvPr/>
        </p:nvSpPr>
        <p:spPr>
          <a:xfrm>
            <a:off x="9326534" y="1555519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243" name="object 6243"/>
          <p:cNvSpPr/>
          <p:nvPr/>
        </p:nvSpPr>
        <p:spPr>
          <a:xfrm>
            <a:off x="9328610" y="1555519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244" name="object 6244"/>
          <p:cNvSpPr/>
          <p:nvPr/>
        </p:nvSpPr>
        <p:spPr>
          <a:xfrm>
            <a:off x="9328610" y="1553440"/>
            <a:ext cx="0" cy="216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1524" y="1524"/>
                </a:moveTo>
                <a:lnTo>
                  <a:pt x="1524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245" name="object 6245"/>
          <p:cNvSpPr/>
          <p:nvPr/>
        </p:nvSpPr>
        <p:spPr>
          <a:xfrm>
            <a:off x="9328610" y="1551363"/>
            <a:ext cx="0" cy="216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1524" y="1524"/>
                </a:moveTo>
                <a:lnTo>
                  <a:pt x="1524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246" name="object 6246"/>
          <p:cNvSpPr/>
          <p:nvPr/>
        </p:nvSpPr>
        <p:spPr>
          <a:xfrm>
            <a:off x="9328610" y="1548245"/>
            <a:ext cx="0" cy="3464"/>
          </a:xfrm>
          <a:custGeom>
            <a:avLst/>
            <a:gdLst/>
            <a:ahLst/>
            <a:cxnLst/>
            <a:rect l="l" t="t" r="r" b="b"/>
            <a:pathLst>
              <a:path h="5080">
                <a:moveTo>
                  <a:pt x="-1524" y="2286"/>
                </a:moveTo>
                <a:lnTo>
                  <a:pt x="1524" y="2286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247" name="object 6247"/>
          <p:cNvSpPr/>
          <p:nvPr/>
        </p:nvSpPr>
        <p:spPr>
          <a:xfrm>
            <a:off x="9328610" y="1545128"/>
            <a:ext cx="0" cy="3464"/>
          </a:xfrm>
          <a:custGeom>
            <a:avLst/>
            <a:gdLst/>
            <a:ahLst/>
            <a:cxnLst/>
            <a:rect l="l" t="t" r="r" b="b"/>
            <a:pathLst>
              <a:path h="5080">
                <a:moveTo>
                  <a:pt x="-1524" y="2285"/>
                </a:moveTo>
                <a:lnTo>
                  <a:pt x="1524" y="2285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248" name="object 6248"/>
          <p:cNvSpPr/>
          <p:nvPr/>
        </p:nvSpPr>
        <p:spPr>
          <a:xfrm>
            <a:off x="9328610" y="1542011"/>
            <a:ext cx="0" cy="3464"/>
          </a:xfrm>
          <a:custGeom>
            <a:avLst/>
            <a:gdLst/>
            <a:ahLst/>
            <a:cxnLst/>
            <a:rect l="l" t="t" r="r" b="b"/>
            <a:pathLst>
              <a:path h="5080">
                <a:moveTo>
                  <a:pt x="-1524" y="2285"/>
                </a:moveTo>
                <a:lnTo>
                  <a:pt x="1524" y="2285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249" name="object 6249"/>
          <p:cNvSpPr/>
          <p:nvPr/>
        </p:nvSpPr>
        <p:spPr>
          <a:xfrm>
            <a:off x="9328610" y="1540972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250" name="object 6250"/>
          <p:cNvSpPr/>
          <p:nvPr/>
        </p:nvSpPr>
        <p:spPr>
          <a:xfrm>
            <a:off x="9328610" y="154097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251" name="object 6251"/>
          <p:cNvSpPr/>
          <p:nvPr/>
        </p:nvSpPr>
        <p:spPr>
          <a:xfrm>
            <a:off x="9327573" y="153993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252" name="object 6252"/>
          <p:cNvSpPr/>
          <p:nvPr/>
        </p:nvSpPr>
        <p:spPr>
          <a:xfrm>
            <a:off x="9327573" y="1539932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253" name="object 6253"/>
          <p:cNvSpPr/>
          <p:nvPr/>
        </p:nvSpPr>
        <p:spPr>
          <a:xfrm>
            <a:off x="9328610" y="153993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254" name="object 6254"/>
          <p:cNvSpPr/>
          <p:nvPr/>
        </p:nvSpPr>
        <p:spPr>
          <a:xfrm>
            <a:off x="9328610" y="153993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255" name="object 6255"/>
          <p:cNvSpPr/>
          <p:nvPr/>
        </p:nvSpPr>
        <p:spPr>
          <a:xfrm>
            <a:off x="9328610" y="153993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256" name="object 6256"/>
          <p:cNvSpPr/>
          <p:nvPr/>
        </p:nvSpPr>
        <p:spPr>
          <a:xfrm>
            <a:off x="9328610" y="1539932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257" name="object 6257"/>
          <p:cNvSpPr/>
          <p:nvPr/>
        </p:nvSpPr>
        <p:spPr>
          <a:xfrm>
            <a:off x="9328610" y="154097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258" name="object 6258"/>
          <p:cNvSpPr/>
          <p:nvPr/>
        </p:nvSpPr>
        <p:spPr>
          <a:xfrm>
            <a:off x="9328610" y="154097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259" name="object 6259"/>
          <p:cNvSpPr/>
          <p:nvPr/>
        </p:nvSpPr>
        <p:spPr>
          <a:xfrm>
            <a:off x="9328610" y="154097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260" name="object 6260"/>
          <p:cNvSpPr/>
          <p:nvPr/>
        </p:nvSpPr>
        <p:spPr>
          <a:xfrm>
            <a:off x="9328610" y="154097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261" name="object 6261"/>
          <p:cNvSpPr/>
          <p:nvPr/>
        </p:nvSpPr>
        <p:spPr>
          <a:xfrm>
            <a:off x="9327572" y="1540972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1524" y="0"/>
                </a:moveTo>
                <a:lnTo>
                  <a:pt x="0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262" name="object 6262"/>
          <p:cNvSpPr/>
          <p:nvPr/>
        </p:nvSpPr>
        <p:spPr>
          <a:xfrm>
            <a:off x="9327573" y="154201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263" name="object 6263"/>
          <p:cNvSpPr/>
          <p:nvPr/>
        </p:nvSpPr>
        <p:spPr>
          <a:xfrm>
            <a:off x="9327573" y="154201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264" name="object 6264"/>
          <p:cNvSpPr/>
          <p:nvPr/>
        </p:nvSpPr>
        <p:spPr>
          <a:xfrm>
            <a:off x="9327573" y="1540972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265" name="object 6265"/>
          <p:cNvSpPr/>
          <p:nvPr/>
        </p:nvSpPr>
        <p:spPr>
          <a:xfrm>
            <a:off x="9326534" y="1540972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266" name="object 6266"/>
          <p:cNvSpPr/>
          <p:nvPr/>
        </p:nvSpPr>
        <p:spPr>
          <a:xfrm>
            <a:off x="9326534" y="154097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267" name="object 6267"/>
          <p:cNvSpPr/>
          <p:nvPr/>
        </p:nvSpPr>
        <p:spPr>
          <a:xfrm>
            <a:off x="9326534" y="154097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268" name="object 6268"/>
          <p:cNvSpPr/>
          <p:nvPr/>
        </p:nvSpPr>
        <p:spPr>
          <a:xfrm>
            <a:off x="9326534" y="154097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269" name="object 6269"/>
          <p:cNvSpPr/>
          <p:nvPr/>
        </p:nvSpPr>
        <p:spPr>
          <a:xfrm>
            <a:off x="9326534" y="1539932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270" name="object 6270"/>
          <p:cNvSpPr/>
          <p:nvPr/>
        </p:nvSpPr>
        <p:spPr>
          <a:xfrm>
            <a:off x="9326534" y="153993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271" name="object 6271"/>
          <p:cNvSpPr/>
          <p:nvPr/>
        </p:nvSpPr>
        <p:spPr>
          <a:xfrm>
            <a:off x="9326534" y="153993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272" name="object 6272"/>
          <p:cNvSpPr/>
          <p:nvPr/>
        </p:nvSpPr>
        <p:spPr>
          <a:xfrm>
            <a:off x="9326534" y="1539932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273" name="object 6273"/>
          <p:cNvSpPr/>
          <p:nvPr/>
        </p:nvSpPr>
        <p:spPr>
          <a:xfrm>
            <a:off x="9327573" y="153993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274" name="object 6274"/>
          <p:cNvSpPr/>
          <p:nvPr/>
        </p:nvSpPr>
        <p:spPr>
          <a:xfrm>
            <a:off x="9327573" y="153993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275" name="object 6275"/>
          <p:cNvSpPr/>
          <p:nvPr/>
        </p:nvSpPr>
        <p:spPr>
          <a:xfrm>
            <a:off x="9327573" y="155759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276" name="object 6276"/>
          <p:cNvSpPr/>
          <p:nvPr/>
        </p:nvSpPr>
        <p:spPr>
          <a:xfrm>
            <a:off x="9327573" y="1556558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277" name="object 6277"/>
          <p:cNvSpPr/>
          <p:nvPr/>
        </p:nvSpPr>
        <p:spPr>
          <a:xfrm>
            <a:off x="9326534" y="1556558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278" name="object 6278"/>
          <p:cNvSpPr/>
          <p:nvPr/>
        </p:nvSpPr>
        <p:spPr>
          <a:xfrm>
            <a:off x="9326534" y="155655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279" name="object 6279"/>
          <p:cNvSpPr/>
          <p:nvPr/>
        </p:nvSpPr>
        <p:spPr>
          <a:xfrm>
            <a:off x="9326534" y="155655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280" name="object 6280"/>
          <p:cNvSpPr/>
          <p:nvPr/>
        </p:nvSpPr>
        <p:spPr>
          <a:xfrm>
            <a:off x="9326534" y="155655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281" name="object 6281"/>
          <p:cNvSpPr/>
          <p:nvPr/>
        </p:nvSpPr>
        <p:spPr>
          <a:xfrm>
            <a:off x="9326534" y="1555519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282" name="object 6282"/>
          <p:cNvSpPr/>
          <p:nvPr/>
        </p:nvSpPr>
        <p:spPr>
          <a:xfrm>
            <a:off x="9326534" y="155551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283" name="object 6283"/>
          <p:cNvSpPr/>
          <p:nvPr/>
        </p:nvSpPr>
        <p:spPr>
          <a:xfrm>
            <a:off x="9326534" y="155551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284" name="object 6284"/>
          <p:cNvSpPr/>
          <p:nvPr/>
        </p:nvSpPr>
        <p:spPr>
          <a:xfrm>
            <a:off x="9326534" y="1555518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285" name="object 6285"/>
          <p:cNvSpPr/>
          <p:nvPr/>
        </p:nvSpPr>
        <p:spPr>
          <a:xfrm>
            <a:off x="9327573" y="155551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286" name="object 6286"/>
          <p:cNvSpPr/>
          <p:nvPr/>
        </p:nvSpPr>
        <p:spPr>
          <a:xfrm>
            <a:off x="9327573" y="155551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287" name="object 6287"/>
          <p:cNvSpPr/>
          <p:nvPr/>
        </p:nvSpPr>
        <p:spPr>
          <a:xfrm>
            <a:off x="9327573" y="155551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288" name="object 6288"/>
          <p:cNvSpPr/>
          <p:nvPr/>
        </p:nvSpPr>
        <p:spPr>
          <a:xfrm>
            <a:off x="9327573" y="1555518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289" name="object 6289"/>
          <p:cNvSpPr/>
          <p:nvPr/>
        </p:nvSpPr>
        <p:spPr>
          <a:xfrm>
            <a:off x="9328610" y="155551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290" name="object 6290"/>
          <p:cNvSpPr/>
          <p:nvPr/>
        </p:nvSpPr>
        <p:spPr>
          <a:xfrm>
            <a:off x="9328610" y="155551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291" name="object 6291"/>
          <p:cNvSpPr/>
          <p:nvPr/>
        </p:nvSpPr>
        <p:spPr>
          <a:xfrm>
            <a:off x="9328610" y="155551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292" name="object 6292"/>
          <p:cNvSpPr/>
          <p:nvPr/>
        </p:nvSpPr>
        <p:spPr>
          <a:xfrm>
            <a:off x="9328610" y="1555519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293" name="object 6293"/>
          <p:cNvSpPr/>
          <p:nvPr/>
        </p:nvSpPr>
        <p:spPr>
          <a:xfrm>
            <a:off x="9328610" y="155655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294" name="object 6294"/>
          <p:cNvSpPr/>
          <p:nvPr/>
        </p:nvSpPr>
        <p:spPr>
          <a:xfrm>
            <a:off x="9328610" y="155655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295" name="object 6295"/>
          <p:cNvSpPr/>
          <p:nvPr/>
        </p:nvSpPr>
        <p:spPr>
          <a:xfrm>
            <a:off x="9328610" y="155655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296" name="object 6296"/>
          <p:cNvSpPr/>
          <p:nvPr/>
        </p:nvSpPr>
        <p:spPr>
          <a:xfrm>
            <a:off x="9328610" y="155655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297" name="object 6297"/>
          <p:cNvSpPr/>
          <p:nvPr/>
        </p:nvSpPr>
        <p:spPr>
          <a:xfrm>
            <a:off x="9327572" y="1556558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1524" y="0"/>
                </a:moveTo>
                <a:lnTo>
                  <a:pt x="0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298" name="object 6298"/>
          <p:cNvSpPr/>
          <p:nvPr/>
        </p:nvSpPr>
        <p:spPr>
          <a:xfrm>
            <a:off x="9327573" y="155759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299" name="object 6299"/>
          <p:cNvSpPr/>
          <p:nvPr/>
        </p:nvSpPr>
        <p:spPr>
          <a:xfrm>
            <a:off x="9306790" y="1540972"/>
            <a:ext cx="10391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1524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300" name="object 6300"/>
          <p:cNvSpPr/>
          <p:nvPr/>
        </p:nvSpPr>
        <p:spPr>
          <a:xfrm>
            <a:off x="9317180" y="1540972"/>
            <a:ext cx="3464" cy="2165"/>
          </a:xfrm>
          <a:custGeom>
            <a:avLst/>
            <a:gdLst/>
            <a:ahLst/>
            <a:cxnLst/>
            <a:rect l="l" t="t" r="r" b="b"/>
            <a:pathLst>
              <a:path w="5079" h="3175">
                <a:moveTo>
                  <a:pt x="4572" y="0"/>
                </a:moveTo>
                <a:lnTo>
                  <a:pt x="0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301" name="object 6301"/>
          <p:cNvSpPr/>
          <p:nvPr/>
        </p:nvSpPr>
        <p:spPr>
          <a:xfrm>
            <a:off x="9315103" y="1540972"/>
            <a:ext cx="2165" cy="216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3048" y="304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302" name="object 6302"/>
          <p:cNvSpPr/>
          <p:nvPr/>
        </p:nvSpPr>
        <p:spPr>
          <a:xfrm>
            <a:off x="9315103" y="1537854"/>
            <a:ext cx="2165" cy="3464"/>
          </a:xfrm>
          <a:custGeom>
            <a:avLst/>
            <a:gdLst/>
            <a:ahLst/>
            <a:cxnLst/>
            <a:rect l="l" t="t" r="r" b="b"/>
            <a:pathLst>
              <a:path w="3175" h="5080">
                <a:moveTo>
                  <a:pt x="0" y="4572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303" name="object 6303"/>
          <p:cNvSpPr/>
          <p:nvPr/>
        </p:nvSpPr>
        <p:spPr>
          <a:xfrm>
            <a:off x="9317180" y="1537854"/>
            <a:ext cx="3464" cy="3464"/>
          </a:xfrm>
          <a:custGeom>
            <a:avLst/>
            <a:gdLst/>
            <a:ahLst/>
            <a:cxnLst/>
            <a:rect l="l" t="t" r="r" b="b"/>
            <a:pathLst>
              <a:path w="5079" h="5080">
                <a:moveTo>
                  <a:pt x="0" y="0"/>
                </a:moveTo>
                <a:lnTo>
                  <a:pt x="4572" y="4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304" name="object 6304"/>
          <p:cNvSpPr/>
          <p:nvPr/>
        </p:nvSpPr>
        <p:spPr>
          <a:xfrm>
            <a:off x="9337964" y="1540972"/>
            <a:ext cx="10391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305" name="object 6305"/>
          <p:cNvSpPr/>
          <p:nvPr/>
        </p:nvSpPr>
        <p:spPr>
          <a:xfrm>
            <a:off x="9335885" y="1537854"/>
            <a:ext cx="2165" cy="3464"/>
          </a:xfrm>
          <a:custGeom>
            <a:avLst/>
            <a:gdLst/>
            <a:ahLst/>
            <a:cxnLst/>
            <a:rect l="l" t="t" r="r" b="b"/>
            <a:pathLst>
              <a:path w="3175" h="5080">
                <a:moveTo>
                  <a:pt x="0" y="4572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306" name="object 6306"/>
          <p:cNvSpPr/>
          <p:nvPr/>
        </p:nvSpPr>
        <p:spPr>
          <a:xfrm>
            <a:off x="9337963" y="1537854"/>
            <a:ext cx="3464" cy="3464"/>
          </a:xfrm>
          <a:custGeom>
            <a:avLst/>
            <a:gdLst/>
            <a:ahLst/>
            <a:cxnLst/>
            <a:rect l="l" t="t" r="r" b="b"/>
            <a:pathLst>
              <a:path w="5079" h="5080">
                <a:moveTo>
                  <a:pt x="0" y="0"/>
                </a:moveTo>
                <a:lnTo>
                  <a:pt x="4572" y="4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307" name="object 6307"/>
          <p:cNvSpPr/>
          <p:nvPr/>
        </p:nvSpPr>
        <p:spPr>
          <a:xfrm>
            <a:off x="9337962" y="1540972"/>
            <a:ext cx="3464" cy="2165"/>
          </a:xfrm>
          <a:custGeom>
            <a:avLst/>
            <a:gdLst/>
            <a:ahLst/>
            <a:cxnLst/>
            <a:rect l="l" t="t" r="r" b="b"/>
            <a:pathLst>
              <a:path w="5079" h="3175">
                <a:moveTo>
                  <a:pt x="4572" y="0"/>
                </a:moveTo>
                <a:lnTo>
                  <a:pt x="0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308" name="object 6308"/>
          <p:cNvSpPr/>
          <p:nvPr/>
        </p:nvSpPr>
        <p:spPr>
          <a:xfrm>
            <a:off x="9335885" y="1540972"/>
            <a:ext cx="2165" cy="216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3048" y="304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309" name="object 6309"/>
          <p:cNvSpPr/>
          <p:nvPr/>
        </p:nvSpPr>
        <p:spPr>
          <a:xfrm>
            <a:off x="9289125" y="1582535"/>
            <a:ext cx="0" cy="93518"/>
          </a:xfrm>
          <a:custGeom>
            <a:avLst/>
            <a:gdLst/>
            <a:ahLst/>
            <a:cxnLst/>
            <a:rect l="l" t="t" r="r" b="b"/>
            <a:pathLst>
              <a:path h="137160">
                <a:moveTo>
                  <a:pt x="0" y="0"/>
                </a:moveTo>
                <a:lnTo>
                  <a:pt x="0" y="137160"/>
                </a:lnTo>
              </a:path>
            </a:pathLst>
          </a:custGeom>
          <a:ln w="3175">
            <a:solidFill>
              <a:srgbClr val="7F7F7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310" name="object 6310"/>
          <p:cNvSpPr/>
          <p:nvPr/>
        </p:nvSpPr>
        <p:spPr>
          <a:xfrm>
            <a:off x="9289125" y="1676053"/>
            <a:ext cx="77932" cy="0"/>
          </a:xfrm>
          <a:custGeom>
            <a:avLst/>
            <a:gdLst/>
            <a:ahLst/>
            <a:cxnLst/>
            <a:rect l="l" t="t" r="r" b="b"/>
            <a:pathLst>
              <a:path w="114300">
                <a:moveTo>
                  <a:pt x="0" y="0"/>
                </a:moveTo>
                <a:lnTo>
                  <a:pt x="114300" y="0"/>
                </a:lnTo>
              </a:path>
            </a:pathLst>
          </a:custGeom>
          <a:ln w="3175">
            <a:solidFill>
              <a:srgbClr val="7F7F7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311" name="object 6311"/>
          <p:cNvSpPr/>
          <p:nvPr/>
        </p:nvSpPr>
        <p:spPr>
          <a:xfrm>
            <a:off x="9367057" y="1582535"/>
            <a:ext cx="0" cy="93518"/>
          </a:xfrm>
          <a:custGeom>
            <a:avLst/>
            <a:gdLst/>
            <a:ahLst/>
            <a:cxnLst/>
            <a:rect l="l" t="t" r="r" b="b"/>
            <a:pathLst>
              <a:path h="137160">
                <a:moveTo>
                  <a:pt x="0" y="137159"/>
                </a:moveTo>
                <a:lnTo>
                  <a:pt x="0" y="0"/>
                </a:lnTo>
              </a:path>
            </a:pathLst>
          </a:custGeom>
          <a:ln w="3175">
            <a:solidFill>
              <a:srgbClr val="7F7F7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312" name="object 6312"/>
          <p:cNvSpPr/>
          <p:nvPr/>
        </p:nvSpPr>
        <p:spPr>
          <a:xfrm>
            <a:off x="9643455" y="2151957"/>
            <a:ext cx="136381" cy="0"/>
          </a:xfrm>
          <a:custGeom>
            <a:avLst/>
            <a:gdLst/>
            <a:ahLst/>
            <a:cxnLst/>
            <a:rect l="l" t="t" r="r" b="b"/>
            <a:pathLst>
              <a:path w="200025">
                <a:moveTo>
                  <a:pt x="19964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313" name="object 6313"/>
          <p:cNvSpPr/>
          <p:nvPr/>
        </p:nvSpPr>
        <p:spPr>
          <a:xfrm>
            <a:off x="9779576" y="2151958"/>
            <a:ext cx="0" cy="125990"/>
          </a:xfrm>
          <a:custGeom>
            <a:avLst/>
            <a:gdLst/>
            <a:ahLst/>
            <a:cxnLst/>
            <a:rect l="l" t="t" r="r" b="b"/>
            <a:pathLst>
              <a:path h="184785">
                <a:moveTo>
                  <a:pt x="0" y="18440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314" name="object 6314"/>
          <p:cNvSpPr/>
          <p:nvPr/>
        </p:nvSpPr>
        <p:spPr>
          <a:xfrm>
            <a:off x="9643455" y="2277687"/>
            <a:ext cx="136381" cy="0"/>
          </a:xfrm>
          <a:custGeom>
            <a:avLst/>
            <a:gdLst/>
            <a:ahLst/>
            <a:cxnLst/>
            <a:rect l="l" t="t" r="r" b="b"/>
            <a:pathLst>
              <a:path w="200025">
                <a:moveTo>
                  <a:pt x="0" y="0"/>
                </a:moveTo>
                <a:lnTo>
                  <a:pt x="19964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315" name="object 6315"/>
          <p:cNvSpPr/>
          <p:nvPr/>
        </p:nvSpPr>
        <p:spPr>
          <a:xfrm>
            <a:off x="9643455" y="2151958"/>
            <a:ext cx="0" cy="125990"/>
          </a:xfrm>
          <a:custGeom>
            <a:avLst/>
            <a:gdLst/>
            <a:ahLst/>
            <a:cxnLst/>
            <a:rect l="l" t="t" r="r" b="b"/>
            <a:pathLst>
              <a:path h="184785">
                <a:moveTo>
                  <a:pt x="0" y="0"/>
                </a:moveTo>
                <a:lnTo>
                  <a:pt x="0" y="18440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316" name="object 6316"/>
          <p:cNvSpPr/>
          <p:nvPr/>
        </p:nvSpPr>
        <p:spPr>
          <a:xfrm>
            <a:off x="9779576" y="2025188"/>
            <a:ext cx="0" cy="126856"/>
          </a:xfrm>
          <a:custGeom>
            <a:avLst/>
            <a:gdLst/>
            <a:ahLst/>
            <a:cxnLst/>
            <a:rect l="l" t="t" r="r" b="b"/>
            <a:pathLst>
              <a:path h="186055">
                <a:moveTo>
                  <a:pt x="0" y="0"/>
                </a:moveTo>
                <a:lnTo>
                  <a:pt x="0" y="18592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317" name="object 6317"/>
          <p:cNvSpPr/>
          <p:nvPr/>
        </p:nvSpPr>
        <p:spPr>
          <a:xfrm>
            <a:off x="9659042" y="2149878"/>
            <a:ext cx="120794" cy="0"/>
          </a:xfrm>
          <a:custGeom>
            <a:avLst/>
            <a:gdLst/>
            <a:ahLst/>
            <a:cxnLst/>
            <a:rect l="l" t="t" r="r" b="b"/>
            <a:pathLst>
              <a:path w="177165">
                <a:moveTo>
                  <a:pt x="0" y="0"/>
                </a:moveTo>
                <a:lnTo>
                  <a:pt x="17678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318" name="object 6318"/>
          <p:cNvSpPr/>
          <p:nvPr/>
        </p:nvSpPr>
        <p:spPr>
          <a:xfrm>
            <a:off x="9659041" y="2025188"/>
            <a:ext cx="0" cy="124691"/>
          </a:xfrm>
          <a:custGeom>
            <a:avLst/>
            <a:gdLst/>
            <a:ahLst/>
            <a:cxnLst/>
            <a:rect l="l" t="t" r="r" b="b"/>
            <a:pathLst>
              <a:path h="182880">
                <a:moveTo>
                  <a:pt x="0" y="0"/>
                </a:moveTo>
                <a:lnTo>
                  <a:pt x="0" y="1828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319" name="object 6319"/>
          <p:cNvSpPr/>
          <p:nvPr/>
        </p:nvSpPr>
        <p:spPr>
          <a:xfrm>
            <a:off x="9659042" y="2025188"/>
            <a:ext cx="120794" cy="0"/>
          </a:xfrm>
          <a:custGeom>
            <a:avLst/>
            <a:gdLst/>
            <a:ahLst/>
            <a:cxnLst/>
            <a:rect l="l" t="t" r="r" b="b"/>
            <a:pathLst>
              <a:path w="177165">
                <a:moveTo>
                  <a:pt x="176783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320" name="object 6320"/>
          <p:cNvSpPr/>
          <p:nvPr/>
        </p:nvSpPr>
        <p:spPr>
          <a:xfrm>
            <a:off x="9717231" y="1958686"/>
            <a:ext cx="0" cy="124691"/>
          </a:xfrm>
          <a:custGeom>
            <a:avLst/>
            <a:gdLst/>
            <a:ahLst/>
            <a:cxnLst/>
            <a:rect l="l" t="t" r="r" b="b"/>
            <a:pathLst>
              <a:path h="182880">
                <a:moveTo>
                  <a:pt x="0" y="18287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321" name="object 6321"/>
          <p:cNvSpPr/>
          <p:nvPr/>
        </p:nvSpPr>
        <p:spPr>
          <a:xfrm>
            <a:off x="9636183" y="2083377"/>
            <a:ext cx="81395" cy="0"/>
          </a:xfrm>
          <a:custGeom>
            <a:avLst/>
            <a:gdLst/>
            <a:ahLst/>
            <a:cxnLst/>
            <a:rect l="l" t="t" r="r" b="b"/>
            <a:pathLst>
              <a:path w="119380">
                <a:moveTo>
                  <a:pt x="0" y="0"/>
                </a:moveTo>
                <a:lnTo>
                  <a:pt x="1188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322" name="object 6322"/>
          <p:cNvSpPr/>
          <p:nvPr/>
        </p:nvSpPr>
        <p:spPr>
          <a:xfrm>
            <a:off x="9636183" y="1958686"/>
            <a:ext cx="0" cy="124691"/>
          </a:xfrm>
          <a:custGeom>
            <a:avLst/>
            <a:gdLst/>
            <a:ahLst/>
            <a:cxnLst/>
            <a:rect l="l" t="t" r="r" b="b"/>
            <a:pathLst>
              <a:path h="182880">
                <a:moveTo>
                  <a:pt x="0" y="0"/>
                </a:moveTo>
                <a:lnTo>
                  <a:pt x="0" y="1828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323" name="object 6323"/>
          <p:cNvSpPr/>
          <p:nvPr/>
        </p:nvSpPr>
        <p:spPr>
          <a:xfrm>
            <a:off x="9636183" y="1958686"/>
            <a:ext cx="81395" cy="0"/>
          </a:xfrm>
          <a:custGeom>
            <a:avLst/>
            <a:gdLst/>
            <a:ahLst/>
            <a:cxnLst/>
            <a:rect l="l" t="t" r="r" b="b"/>
            <a:pathLst>
              <a:path w="119380">
                <a:moveTo>
                  <a:pt x="11887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324" name="object 6324"/>
          <p:cNvSpPr/>
          <p:nvPr/>
        </p:nvSpPr>
        <p:spPr>
          <a:xfrm>
            <a:off x="9774382" y="2045969"/>
            <a:ext cx="7360" cy="0"/>
          </a:xfrm>
          <a:custGeom>
            <a:avLst/>
            <a:gdLst/>
            <a:ahLst/>
            <a:cxnLst/>
            <a:rect l="l" t="t" r="r" b="b"/>
            <a:pathLst>
              <a:path w="10794">
                <a:moveTo>
                  <a:pt x="0" y="0"/>
                </a:moveTo>
                <a:lnTo>
                  <a:pt x="1066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325" name="object 6325"/>
          <p:cNvSpPr/>
          <p:nvPr/>
        </p:nvSpPr>
        <p:spPr>
          <a:xfrm>
            <a:off x="9785810" y="2045969"/>
            <a:ext cx="433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326" name="object 6326"/>
          <p:cNvSpPr/>
          <p:nvPr/>
        </p:nvSpPr>
        <p:spPr>
          <a:xfrm>
            <a:off x="9774381" y="2030383"/>
            <a:ext cx="0" cy="15586"/>
          </a:xfrm>
          <a:custGeom>
            <a:avLst/>
            <a:gdLst/>
            <a:ahLst/>
            <a:cxnLst/>
            <a:rect l="l" t="t" r="r" b="b"/>
            <a:pathLst>
              <a:path h="22860">
                <a:moveTo>
                  <a:pt x="0" y="0"/>
                </a:moveTo>
                <a:lnTo>
                  <a:pt x="0" y="2286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327" name="object 6327"/>
          <p:cNvSpPr/>
          <p:nvPr/>
        </p:nvSpPr>
        <p:spPr>
          <a:xfrm>
            <a:off x="9785811" y="2030383"/>
            <a:ext cx="433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609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328" name="object 6328"/>
          <p:cNvSpPr/>
          <p:nvPr/>
        </p:nvSpPr>
        <p:spPr>
          <a:xfrm>
            <a:off x="9774382" y="2030383"/>
            <a:ext cx="7360" cy="0"/>
          </a:xfrm>
          <a:custGeom>
            <a:avLst/>
            <a:gdLst/>
            <a:ahLst/>
            <a:cxnLst/>
            <a:rect l="l" t="t" r="r" b="b"/>
            <a:pathLst>
              <a:path w="10794">
                <a:moveTo>
                  <a:pt x="1066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329" name="object 6329"/>
          <p:cNvSpPr/>
          <p:nvPr/>
        </p:nvSpPr>
        <p:spPr>
          <a:xfrm>
            <a:off x="9789968" y="2030383"/>
            <a:ext cx="0" cy="15586"/>
          </a:xfrm>
          <a:custGeom>
            <a:avLst/>
            <a:gdLst/>
            <a:ahLst/>
            <a:cxnLst/>
            <a:rect l="l" t="t" r="r" b="b"/>
            <a:pathLst>
              <a:path h="22860">
                <a:moveTo>
                  <a:pt x="0" y="2285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330" name="object 6330"/>
          <p:cNvSpPr/>
          <p:nvPr/>
        </p:nvSpPr>
        <p:spPr>
          <a:xfrm>
            <a:off x="9787890" y="2048048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30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331" name="object 6331"/>
          <p:cNvSpPr/>
          <p:nvPr/>
        </p:nvSpPr>
        <p:spPr>
          <a:xfrm>
            <a:off x="9787889" y="2055322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332" name="object 6332"/>
          <p:cNvSpPr/>
          <p:nvPr/>
        </p:nvSpPr>
        <p:spPr>
          <a:xfrm>
            <a:off x="9782693" y="2050126"/>
            <a:ext cx="1299" cy="0"/>
          </a:xfrm>
          <a:custGeom>
            <a:avLst/>
            <a:gdLst/>
            <a:ahLst/>
            <a:cxnLst/>
            <a:rect l="l" t="t" r="r" b="b"/>
            <a:pathLst>
              <a:path w="1905">
                <a:moveTo>
                  <a:pt x="761" y="-1524"/>
                </a:moveTo>
                <a:lnTo>
                  <a:pt x="761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333" name="object 6333"/>
          <p:cNvSpPr/>
          <p:nvPr/>
        </p:nvSpPr>
        <p:spPr>
          <a:xfrm>
            <a:off x="9783733" y="2050126"/>
            <a:ext cx="1299" cy="0"/>
          </a:xfrm>
          <a:custGeom>
            <a:avLst/>
            <a:gdLst/>
            <a:ahLst/>
            <a:cxnLst/>
            <a:rect l="l" t="t" r="r" b="b"/>
            <a:pathLst>
              <a:path w="1905">
                <a:moveTo>
                  <a:pt x="761" y="-1524"/>
                </a:moveTo>
                <a:lnTo>
                  <a:pt x="761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334" name="object 6334"/>
          <p:cNvSpPr/>
          <p:nvPr/>
        </p:nvSpPr>
        <p:spPr>
          <a:xfrm>
            <a:off x="9785811" y="2050126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335" name="object 6335"/>
          <p:cNvSpPr/>
          <p:nvPr/>
        </p:nvSpPr>
        <p:spPr>
          <a:xfrm>
            <a:off x="9781654" y="2051166"/>
            <a:ext cx="1299" cy="2165"/>
          </a:xfrm>
          <a:custGeom>
            <a:avLst/>
            <a:gdLst/>
            <a:ahLst/>
            <a:cxnLst/>
            <a:rect l="l" t="t" r="r" b="b"/>
            <a:pathLst>
              <a:path w="1905" h="3175">
                <a:moveTo>
                  <a:pt x="1523" y="304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336" name="object 6336"/>
          <p:cNvSpPr/>
          <p:nvPr/>
        </p:nvSpPr>
        <p:spPr>
          <a:xfrm>
            <a:off x="9785811" y="2053243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30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337" name="object 6337"/>
          <p:cNvSpPr/>
          <p:nvPr/>
        </p:nvSpPr>
        <p:spPr>
          <a:xfrm>
            <a:off x="9784772" y="2050126"/>
            <a:ext cx="1299" cy="1299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1523" y="152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338" name="object 6338"/>
          <p:cNvSpPr/>
          <p:nvPr/>
        </p:nvSpPr>
        <p:spPr>
          <a:xfrm>
            <a:off x="9782693" y="2050126"/>
            <a:ext cx="1299" cy="0"/>
          </a:xfrm>
          <a:custGeom>
            <a:avLst/>
            <a:gdLst/>
            <a:ahLst/>
            <a:cxnLst/>
            <a:rect l="l" t="t" r="r" b="b"/>
            <a:pathLst>
              <a:path w="1905">
                <a:moveTo>
                  <a:pt x="761" y="-1524"/>
                </a:moveTo>
                <a:lnTo>
                  <a:pt x="761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339" name="object 6339"/>
          <p:cNvSpPr/>
          <p:nvPr/>
        </p:nvSpPr>
        <p:spPr>
          <a:xfrm>
            <a:off x="9781654" y="2050126"/>
            <a:ext cx="1299" cy="1299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1523" y="0"/>
                </a:moveTo>
                <a:lnTo>
                  <a:pt x="0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340" name="object 6340"/>
          <p:cNvSpPr/>
          <p:nvPr/>
        </p:nvSpPr>
        <p:spPr>
          <a:xfrm>
            <a:off x="9781654" y="2051166"/>
            <a:ext cx="1299" cy="2165"/>
          </a:xfrm>
          <a:custGeom>
            <a:avLst/>
            <a:gdLst/>
            <a:ahLst/>
            <a:cxnLst/>
            <a:rect l="l" t="t" r="r" b="b"/>
            <a:pathLst>
              <a:path w="1905" h="3175">
                <a:moveTo>
                  <a:pt x="0" y="0"/>
                </a:moveTo>
                <a:lnTo>
                  <a:pt x="1524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341" name="object 6341"/>
          <p:cNvSpPr/>
          <p:nvPr/>
        </p:nvSpPr>
        <p:spPr>
          <a:xfrm>
            <a:off x="9782693" y="2053243"/>
            <a:ext cx="1299" cy="0"/>
          </a:xfrm>
          <a:custGeom>
            <a:avLst/>
            <a:gdLst/>
            <a:ahLst/>
            <a:cxnLst/>
            <a:rect l="l" t="t" r="r" b="b"/>
            <a:pathLst>
              <a:path w="1905">
                <a:moveTo>
                  <a:pt x="761" y="-1524"/>
                </a:moveTo>
                <a:lnTo>
                  <a:pt x="761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342" name="object 6342"/>
          <p:cNvSpPr/>
          <p:nvPr/>
        </p:nvSpPr>
        <p:spPr>
          <a:xfrm>
            <a:off x="9784253" y="1981546"/>
            <a:ext cx="0" cy="100013"/>
          </a:xfrm>
          <a:custGeom>
            <a:avLst/>
            <a:gdLst/>
            <a:ahLst/>
            <a:cxnLst/>
            <a:rect l="l" t="t" r="r" b="b"/>
            <a:pathLst>
              <a:path h="146685">
                <a:moveTo>
                  <a:pt x="0" y="0"/>
                </a:moveTo>
                <a:lnTo>
                  <a:pt x="0" y="14630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343" name="object 6343"/>
          <p:cNvSpPr/>
          <p:nvPr/>
        </p:nvSpPr>
        <p:spPr>
          <a:xfrm>
            <a:off x="9784772" y="2051166"/>
            <a:ext cx="1299" cy="2165"/>
          </a:xfrm>
          <a:custGeom>
            <a:avLst/>
            <a:gdLst/>
            <a:ahLst/>
            <a:cxnLst/>
            <a:rect l="l" t="t" r="r" b="b"/>
            <a:pathLst>
              <a:path w="1905" h="3175">
                <a:moveTo>
                  <a:pt x="0" y="3048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344" name="object 6344"/>
          <p:cNvSpPr/>
          <p:nvPr/>
        </p:nvSpPr>
        <p:spPr>
          <a:xfrm>
            <a:off x="9789968" y="2048048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3" y="761"/>
                </a:moveTo>
                <a:lnTo>
                  <a:pt x="1523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345" name="object 6345"/>
          <p:cNvSpPr/>
          <p:nvPr/>
        </p:nvSpPr>
        <p:spPr>
          <a:xfrm>
            <a:off x="9789968" y="2049087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3" y="762"/>
                </a:moveTo>
                <a:lnTo>
                  <a:pt x="1523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346" name="object 6346"/>
          <p:cNvSpPr/>
          <p:nvPr/>
        </p:nvSpPr>
        <p:spPr>
          <a:xfrm>
            <a:off x="9789968" y="205012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347" name="object 6347"/>
          <p:cNvSpPr/>
          <p:nvPr/>
        </p:nvSpPr>
        <p:spPr>
          <a:xfrm>
            <a:off x="9789968" y="2050126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3" y="761"/>
                </a:moveTo>
                <a:lnTo>
                  <a:pt x="1523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348" name="object 6348"/>
          <p:cNvSpPr/>
          <p:nvPr/>
        </p:nvSpPr>
        <p:spPr>
          <a:xfrm>
            <a:off x="9789968" y="2051166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3" y="762"/>
                </a:moveTo>
                <a:lnTo>
                  <a:pt x="1523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349" name="object 6349"/>
          <p:cNvSpPr/>
          <p:nvPr/>
        </p:nvSpPr>
        <p:spPr>
          <a:xfrm>
            <a:off x="9789968" y="2052205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3" y="761"/>
                </a:moveTo>
                <a:lnTo>
                  <a:pt x="1523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350" name="object 6350"/>
          <p:cNvSpPr/>
          <p:nvPr/>
        </p:nvSpPr>
        <p:spPr>
          <a:xfrm>
            <a:off x="9789968" y="2053243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3" y="762"/>
                </a:moveTo>
                <a:lnTo>
                  <a:pt x="1523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351" name="object 6351"/>
          <p:cNvSpPr/>
          <p:nvPr/>
        </p:nvSpPr>
        <p:spPr>
          <a:xfrm>
            <a:off x="9789968" y="2054283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3" y="761"/>
                </a:moveTo>
                <a:lnTo>
                  <a:pt x="1523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352" name="object 6352"/>
          <p:cNvSpPr/>
          <p:nvPr/>
        </p:nvSpPr>
        <p:spPr>
          <a:xfrm>
            <a:off x="9789968" y="2054283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3" y="761"/>
                </a:moveTo>
                <a:lnTo>
                  <a:pt x="1523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353" name="object 6353"/>
          <p:cNvSpPr/>
          <p:nvPr/>
        </p:nvSpPr>
        <p:spPr>
          <a:xfrm>
            <a:off x="9789968" y="2053243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3" y="762"/>
                </a:moveTo>
                <a:lnTo>
                  <a:pt x="1523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354" name="object 6354"/>
          <p:cNvSpPr/>
          <p:nvPr/>
        </p:nvSpPr>
        <p:spPr>
          <a:xfrm>
            <a:off x="9789968" y="2049087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3" y="762"/>
                </a:moveTo>
                <a:lnTo>
                  <a:pt x="1523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355" name="object 6355"/>
          <p:cNvSpPr/>
          <p:nvPr/>
        </p:nvSpPr>
        <p:spPr>
          <a:xfrm>
            <a:off x="9789968" y="2048048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3" y="761"/>
                </a:moveTo>
                <a:lnTo>
                  <a:pt x="1523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356" name="object 6356"/>
          <p:cNvSpPr/>
          <p:nvPr/>
        </p:nvSpPr>
        <p:spPr>
          <a:xfrm>
            <a:off x="9787889" y="205116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357" name="object 6357"/>
          <p:cNvSpPr/>
          <p:nvPr/>
        </p:nvSpPr>
        <p:spPr>
          <a:xfrm>
            <a:off x="9787889" y="2050126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3" y="761"/>
                </a:moveTo>
                <a:lnTo>
                  <a:pt x="1523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358" name="object 6358"/>
          <p:cNvSpPr/>
          <p:nvPr/>
        </p:nvSpPr>
        <p:spPr>
          <a:xfrm>
            <a:off x="9787889" y="2050126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3" y="761"/>
                </a:moveTo>
                <a:lnTo>
                  <a:pt x="1523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359" name="object 6359"/>
          <p:cNvSpPr/>
          <p:nvPr/>
        </p:nvSpPr>
        <p:spPr>
          <a:xfrm>
            <a:off x="9787889" y="205116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360" name="object 6360"/>
          <p:cNvSpPr/>
          <p:nvPr/>
        </p:nvSpPr>
        <p:spPr>
          <a:xfrm>
            <a:off x="9787889" y="2051166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3" y="762"/>
                </a:moveTo>
                <a:lnTo>
                  <a:pt x="1523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361" name="object 6361"/>
          <p:cNvSpPr/>
          <p:nvPr/>
        </p:nvSpPr>
        <p:spPr>
          <a:xfrm>
            <a:off x="9787889" y="2052205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3" y="761"/>
                </a:moveTo>
                <a:lnTo>
                  <a:pt x="1523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362" name="object 6362"/>
          <p:cNvSpPr/>
          <p:nvPr/>
        </p:nvSpPr>
        <p:spPr>
          <a:xfrm>
            <a:off x="9787889" y="2052205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3" y="761"/>
                </a:moveTo>
                <a:lnTo>
                  <a:pt x="1523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363" name="object 6363"/>
          <p:cNvSpPr/>
          <p:nvPr/>
        </p:nvSpPr>
        <p:spPr>
          <a:xfrm>
            <a:off x="9787889" y="2051166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3" y="762"/>
                </a:moveTo>
                <a:lnTo>
                  <a:pt x="1523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364" name="object 6364"/>
          <p:cNvSpPr/>
          <p:nvPr/>
        </p:nvSpPr>
        <p:spPr>
          <a:xfrm>
            <a:off x="9787889" y="204804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365" name="object 6365"/>
          <p:cNvSpPr/>
          <p:nvPr/>
        </p:nvSpPr>
        <p:spPr>
          <a:xfrm>
            <a:off x="9787889" y="204804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366" name="object 6366"/>
          <p:cNvSpPr/>
          <p:nvPr/>
        </p:nvSpPr>
        <p:spPr>
          <a:xfrm>
            <a:off x="9787889" y="2048048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3" y="761"/>
                </a:moveTo>
                <a:lnTo>
                  <a:pt x="1523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367" name="object 6367"/>
          <p:cNvSpPr/>
          <p:nvPr/>
        </p:nvSpPr>
        <p:spPr>
          <a:xfrm>
            <a:off x="9787889" y="2049087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3" y="762"/>
                </a:moveTo>
                <a:lnTo>
                  <a:pt x="1523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368" name="object 6368"/>
          <p:cNvSpPr/>
          <p:nvPr/>
        </p:nvSpPr>
        <p:spPr>
          <a:xfrm>
            <a:off x="9787889" y="205012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369" name="object 6369"/>
          <p:cNvSpPr/>
          <p:nvPr/>
        </p:nvSpPr>
        <p:spPr>
          <a:xfrm>
            <a:off x="9787889" y="2050126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3" y="761"/>
                </a:moveTo>
                <a:lnTo>
                  <a:pt x="1523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370" name="object 6370"/>
          <p:cNvSpPr/>
          <p:nvPr/>
        </p:nvSpPr>
        <p:spPr>
          <a:xfrm>
            <a:off x="9787889" y="2051166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3" y="762"/>
                </a:moveTo>
                <a:lnTo>
                  <a:pt x="1523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371" name="object 6371"/>
          <p:cNvSpPr/>
          <p:nvPr/>
        </p:nvSpPr>
        <p:spPr>
          <a:xfrm>
            <a:off x="9787889" y="2052205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3" y="761"/>
                </a:moveTo>
                <a:lnTo>
                  <a:pt x="1523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372" name="object 6372"/>
          <p:cNvSpPr/>
          <p:nvPr/>
        </p:nvSpPr>
        <p:spPr>
          <a:xfrm>
            <a:off x="9787889" y="2053243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3" y="762"/>
                </a:moveTo>
                <a:lnTo>
                  <a:pt x="1523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373" name="object 6373"/>
          <p:cNvSpPr/>
          <p:nvPr/>
        </p:nvSpPr>
        <p:spPr>
          <a:xfrm>
            <a:off x="9787889" y="2054283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3" y="761"/>
                </a:moveTo>
                <a:lnTo>
                  <a:pt x="1523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374" name="object 6374"/>
          <p:cNvSpPr/>
          <p:nvPr/>
        </p:nvSpPr>
        <p:spPr>
          <a:xfrm>
            <a:off x="9787889" y="205532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375" name="object 6375"/>
          <p:cNvSpPr/>
          <p:nvPr/>
        </p:nvSpPr>
        <p:spPr>
          <a:xfrm>
            <a:off x="9787889" y="205532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376" name="object 6376"/>
          <p:cNvSpPr/>
          <p:nvPr/>
        </p:nvSpPr>
        <p:spPr>
          <a:xfrm>
            <a:off x="9787889" y="205532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377" name="object 6377"/>
          <p:cNvSpPr/>
          <p:nvPr/>
        </p:nvSpPr>
        <p:spPr>
          <a:xfrm>
            <a:off x="9787889" y="205532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378" name="object 6378"/>
          <p:cNvSpPr/>
          <p:nvPr/>
        </p:nvSpPr>
        <p:spPr>
          <a:xfrm>
            <a:off x="9787889" y="2054283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3" y="761"/>
                </a:moveTo>
                <a:lnTo>
                  <a:pt x="1523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379" name="object 6379"/>
          <p:cNvSpPr/>
          <p:nvPr/>
        </p:nvSpPr>
        <p:spPr>
          <a:xfrm>
            <a:off x="9787889" y="2053243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3" y="762"/>
                </a:moveTo>
                <a:lnTo>
                  <a:pt x="1523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380" name="object 6380"/>
          <p:cNvSpPr/>
          <p:nvPr/>
        </p:nvSpPr>
        <p:spPr>
          <a:xfrm>
            <a:off x="9787889" y="2052205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3" y="761"/>
                </a:moveTo>
                <a:lnTo>
                  <a:pt x="1523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381" name="object 6381"/>
          <p:cNvSpPr/>
          <p:nvPr/>
        </p:nvSpPr>
        <p:spPr>
          <a:xfrm>
            <a:off x="9787889" y="2051166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3" y="762"/>
                </a:moveTo>
                <a:lnTo>
                  <a:pt x="1523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382" name="object 6382"/>
          <p:cNvSpPr/>
          <p:nvPr/>
        </p:nvSpPr>
        <p:spPr>
          <a:xfrm>
            <a:off x="9787889" y="2050126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3" y="761"/>
                </a:moveTo>
                <a:lnTo>
                  <a:pt x="1523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383" name="object 6383"/>
          <p:cNvSpPr/>
          <p:nvPr/>
        </p:nvSpPr>
        <p:spPr>
          <a:xfrm>
            <a:off x="9787889" y="205012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384" name="object 6384"/>
          <p:cNvSpPr/>
          <p:nvPr/>
        </p:nvSpPr>
        <p:spPr>
          <a:xfrm>
            <a:off x="9787889" y="2049087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3" y="762"/>
                </a:moveTo>
                <a:lnTo>
                  <a:pt x="1523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385" name="object 6385"/>
          <p:cNvSpPr/>
          <p:nvPr/>
        </p:nvSpPr>
        <p:spPr>
          <a:xfrm>
            <a:off x="9787889" y="2048048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3" y="761"/>
                </a:moveTo>
                <a:lnTo>
                  <a:pt x="1523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386" name="object 6386"/>
          <p:cNvSpPr/>
          <p:nvPr/>
        </p:nvSpPr>
        <p:spPr>
          <a:xfrm>
            <a:off x="9787889" y="204804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387" name="object 6387"/>
          <p:cNvSpPr/>
          <p:nvPr/>
        </p:nvSpPr>
        <p:spPr>
          <a:xfrm>
            <a:off x="9787889" y="204804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388" name="object 6388"/>
          <p:cNvSpPr/>
          <p:nvPr/>
        </p:nvSpPr>
        <p:spPr>
          <a:xfrm>
            <a:off x="9784771" y="1976351"/>
            <a:ext cx="3464" cy="1299"/>
          </a:xfrm>
          <a:custGeom>
            <a:avLst/>
            <a:gdLst/>
            <a:ahLst/>
            <a:cxnLst/>
            <a:rect l="l" t="t" r="r" b="b"/>
            <a:pathLst>
              <a:path w="5080" h="1905">
                <a:moveTo>
                  <a:pt x="4571" y="0"/>
                </a:moveTo>
                <a:lnTo>
                  <a:pt x="0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389" name="object 6389"/>
          <p:cNvSpPr/>
          <p:nvPr/>
        </p:nvSpPr>
        <p:spPr>
          <a:xfrm>
            <a:off x="9782693" y="1977390"/>
            <a:ext cx="2165" cy="216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3048" y="0"/>
                </a:moveTo>
                <a:lnTo>
                  <a:pt x="0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390" name="object 6390"/>
          <p:cNvSpPr/>
          <p:nvPr/>
        </p:nvSpPr>
        <p:spPr>
          <a:xfrm>
            <a:off x="9781654" y="1979468"/>
            <a:ext cx="1299" cy="3464"/>
          </a:xfrm>
          <a:custGeom>
            <a:avLst/>
            <a:gdLst/>
            <a:ahLst/>
            <a:cxnLst/>
            <a:rect l="l" t="t" r="r" b="b"/>
            <a:pathLst>
              <a:path w="1905" h="5080">
                <a:moveTo>
                  <a:pt x="1523" y="0"/>
                </a:moveTo>
                <a:lnTo>
                  <a:pt x="0" y="4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391" name="object 6391"/>
          <p:cNvSpPr/>
          <p:nvPr/>
        </p:nvSpPr>
        <p:spPr>
          <a:xfrm>
            <a:off x="9785811" y="1980508"/>
            <a:ext cx="2165" cy="1299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0" y="1524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392" name="object 6392"/>
          <p:cNvSpPr/>
          <p:nvPr/>
        </p:nvSpPr>
        <p:spPr>
          <a:xfrm>
            <a:off x="9787889" y="198050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393" name="object 6393"/>
          <p:cNvSpPr/>
          <p:nvPr/>
        </p:nvSpPr>
        <p:spPr>
          <a:xfrm>
            <a:off x="9781654" y="1982585"/>
            <a:ext cx="0" cy="98714"/>
          </a:xfrm>
          <a:custGeom>
            <a:avLst/>
            <a:gdLst/>
            <a:ahLst/>
            <a:cxnLst/>
            <a:rect l="l" t="t" r="r" b="b"/>
            <a:pathLst>
              <a:path h="144780">
                <a:moveTo>
                  <a:pt x="0" y="0"/>
                </a:moveTo>
                <a:lnTo>
                  <a:pt x="0" y="14477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394" name="object 6394"/>
          <p:cNvSpPr/>
          <p:nvPr/>
        </p:nvSpPr>
        <p:spPr>
          <a:xfrm>
            <a:off x="9781654" y="2081299"/>
            <a:ext cx="1299" cy="3464"/>
          </a:xfrm>
          <a:custGeom>
            <a:avLst/>
            <a:gdLst/>
            <a:ahLst/>
            <a:cxnLst/>
            <a:rect l="l" t="t" r="r" b="b"/>
            <a:pathLst>
              <a:path w="1905" h="5080">
                <a:moveTo>
                  <a:pt x="0" y="0"/>
                </a:moveTo>
                <a:lnTo>
                  <a:pt x="1524" y="4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395" name="object 6395"/>
          <p:cNvSpPr/>
          <p:nvPr/>
        </p:nvSpPr>
        <p:spPr>
          <a:xfrm>
            <a:off x="9782693" y="2084416"/>
            <a:ext cx="1299" cy="3464"/>
          </a:xfrm>
          <a:custGeom>
            <a:avLst/>
            <a:gdLst/>
            <a:ahLst/>
            <a:cxnLst/>
            <a:rect l="l" t="t" r="r" b="b"/>
            <a:pathLst>
              <a:path w="1905" h="5080">
                <a:moveTo>
                  <a:pt x="0" y="0"/>
                </a:moveTo>
                <a:lnTo>
                  <a:pt x="1524" y="4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396" name="object 6396"/>
          <p:cNvSpPr/>
          <p:nvPr/>
        </p:nvSpPr>
        <p:spPr>
          <a:xfrm>
            <a:off x="9783732" y="2087534"/>
            <a:ext cx="3464" cy="1299"/>
          </a:xfrm>
          <a:custGeom>
            <a:avLst/>
            <a:gdLst/>
            <a:ahLst/>
            <a:cxnLst/>
            <a:rect l="l" t="t" r="r" b="b"/>
            <a:pathLst>
              <a:path w="5080" h="1905">
                <a:moveTo>
                  <a:pt x="0" y="0"/>
                </a:moveTo>
                <a:lnTo>
                  <a:pt x="4572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397" name="object 6397"/>
          <p:cNvSpPr/>
          <p:nvPr/>
        </p:nvSpPr>
        <p:spPr>
          <a:xfrm>
            <a:off x="9786850" y="2088572"/>
            <a:ext cx="1299" cy="1299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0" y="0"/>
                </a:moveTo>
                <a:lnTo>
                  <a:pt x="1524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398" name="object 6398"/>
          <p:cNvSpPr/>
          <p:nvPr/>
        </p:nvSpPr>
        <p:spPr>
          <a:xfrm>
            <a:off x="9786850" y="2083378"/>
            <a:ext cx="1299" cy="2165"/>
          </a:xfrm>
          <a:custGeom>
            <a:avLst/>
            <a:gdLst/>
            <a:ahLst/>
            <a:cxnLst/>
            <a:rect l="l" t="t" r="r" b="b"/>
            <a:pathLst>
              <a:path w="1905" h="3175">
                <a:moveTo>
                  <a:pt x="1523" y="304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399" name="object 6399"/>
          <p:cNvSpPr/>
          <p:nvPr/>
        </p:nvSpPr>
        <p:spPr>
          <a:xfrm>
            <a:off x="9785811" y="2081299"/>
            <a:ext cx="1299" cy="2165"/>
          </a:xfrm>
          <a:custGeom>
            <a:avLst/>
            <a:gdLst/>
            <a:ahLst/>
            <a:cxnLst/>
            <a:rect l="l" t="t" r="r" b="b"/>
            <a:pathLst>
              <a:path w="1905" h="3175">
                <a:moveTo>
                  <a:pt x="1523" y="304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400" name="object 6400"/>
          <p:cNvSpPr/>
          <p:nvPr/>
        </p:nvSpPr>
        <p:spPr>
          <a:xfrm>
            <a:off x="9785810" y="208129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401" name="object 6401"/>
          <p:cNvSpPr/>
          <p:nvPr/>
        </p:nvSpPr>
        <p:spPr>
          <a:xfrm>
            <a:off x="9787890" y="1974273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30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402" name="object 6402"/>
          <p:cNvSpPr/>
          <p:nvPr/>
        </p:nvSpPr>
        <p:spPr>
          <a:xfrm>
            <a:off x="9787889" y="1981546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403" name="object 6403"/>
          <p:cNvSpPr/>
          <p:nvPr/>
        </p:nvSpPr>
        <p:spPr>
          <a:xfrm>
            <a:off x="9787890" y="2083377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30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404" name="object 6404"/>
          <p:cNvSpPr/>
          <p:nvPr/>
        </p:nvSpPr>
        <p:spPr>
          <a:xfrm>
            <a:off x="9787889" y="2091689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405" name="object 6405"/>
          <p:cNvSpPr/>
          <p:nvPr/>
        </p:nvSpPr>
        <p:spPr>
          <a:xfrm>
            <a:off x="9789968" y="1978429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3" y="761"/>
                </a:moveTo>
                <a:lnTo>
                  <a:pt x="1523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406" name="object 6406"/>
          <p:cNvSpPr/>
          <p:nvPr/>
        </p:nvSpPr>
        <p:spPr>
          <a:xfrm>
            <a:off x="9789968" y="1979468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3" y="762"/>
                </a:moveTo>
                <a:lnTo>
                  <a:pt x="1523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407" name="object 6407"/>
          <p:cNvSpPr/>
          <p:nvPr/>
        </p:nvSpPr>
        <p:spPr>
          <a:xfrm>
            <a:off x="9789968" y="198050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408" name="object 6408"/>
          <p:cNvSpPr/>
          <p:nvPr/>
        </p:nvSpPr>
        <p:spPr>
          <a:xfrm>
            <a:off x="9789968" y="1980508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3" y="761"/>
                </a:moveTo>
                <a:lnTo>
                  <a:pt x="1523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409" name="object 6409"/>
          <p:cNvSpPr/>
          <p:nvPr/>
        </p:nvSpPr>
        <p:spPr>
          <a:xfrm>
            <a:off x="9789968" y="1980508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3" y="761"/>
                </a:moveTo>
                <a:lnTo>
                  <a:pt x="1523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410" name="object 6410"/>
          <p:cNvSpPr/>
          <p:nvPr/>
        </p:nvSpPr>
        <p:spPr>
          <a:xfrm>
            <a:off x="9789968" y="198050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411" name="object 6411"/>
          <p:cNvSpPr/>
          <p:nvPr/>
        </p:nvSpPr>
        <p:spPr>
          <a:xfrm>
            <a:off x="9789968" y="1975311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3" y="762"/>
                </a:moveTo>
                <a:lnTo>
                  <a:pt x="1523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412" name="object 6412"/>
          <p:cNvSpPr/>
          <p:nvPr/>
        </p:nvSpPr>
        <p:spPr>
          <a:xfrm>
            <a:off x="9789968" y="1974273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3" y="761"/>
                </a:moveTo>
                <a:lnTo>
                  <a:pt x="1523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413" name="object 6413"/>
          <p:cNvSpPr/>
          <p:nvPr/>
        </p:nvSpPr>
        <p:spPr>
          <a:xfrm>
            <a:off x="9789968" y="1974273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3" y="761"/>
                </a:moveTo>
                <a:lnTo>
                  <a:pt x="1523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414" name="object 6414"/>
          <p:cNvSpPr/>
          <p:nvPr/>
        </p:nvSpPr>
        <p:spPr>
          <a:xfrm>
            <a:off x="9789968" y="1975311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3" y="762"/>
                </a:moveTo>
                <a:lnTo>
                  <a:pt x="1523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415" name="object 6415"/>
          <p:cNvSpPr/>
          <p:nvPr/>
        </p:nvSpPr>
        <p:spPr>
          <a:xfrm>
            <a:off x="9789968" y="197635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416" name="object 6416"/>
          <p:cNvSpPr/>
          <p:nvPr/>
        </p:nvSpPr>
        <p:spPr>
          <a:xfrm>
            <a:off x="9789968" y="1977390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3" y="762"/>
                </a:moveTo>
                <a:lnTo>
                  <a:pt x="1523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417" name="object 6417"/>
          <p:cNvSpPr/>
          <p:nvPr/>
        </p:nvSpPr>
        <p:spPr>
          <a:xfrm>
            <a:off x="9789968" y="2087534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3" y="762"/>
                </a:moveTo>
                <a:lnTo>
                  <a:pt x="1523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418" name="object 6418"/>
          <p:cNvSpPr/>
          <p:nvPr/>
        </p:nvSpPr>
        <p:spPr>
          <a:xfrm>
            <a:off x="9789968" y="2088572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3" y="761"/>
                </a:moveTo>
                <a:lnTo>
                  <a:pt x="1523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419" name="object 6419"/>
          <p:cNvSpPr/>
          <p:nvPr/>
        </p:nvSpPr>
        <p:spPr>
          <a:xfrm>
            <a:off x="9789968" y="208961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420" name="object 6420"/>
          <p:cNvSpPr/>
          <p:nvPr/>
        </p:nvSpPr>
        <p:spPr>
          <a:xfrm>
            <a:off x="9789968" y="2089612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3" y="762"/>
                </a:moveTo>
                <a:lnTo>
                  <a:pt x="1523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421" name="object 6421"/>
          <p:cNvSpPr/>
          <p:nvPr/>
        </p:nvSpPr>
        <p:spPr>
          <a:xfrm>
            <a:off x="9789968" y="2089612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3" y="762"/>
                </a:moveTo>
                <a:lnTo>
                  <a:pt x="1523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422" name="object 6422"/>
          <p:cNvSpPr/>
          <p:nvPr/>
        </p:nvSpPr>
        <p:spPr>
          <a:xfrm>
            <a:off x="9789968" y="208961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423" name="object 6423"/>
          <p:cNvSpPr/>
          <p:nvPr/>
        </p:nvSpPr>
        <p:spPr>
          <a:xfrm>
            <a:off x="9789968" y="2084417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3" y="761"/>
                </a:moveTo>
                <a:lnTo>
                  <a:pt x="1523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424" name="object 6424"/>
          <p:cNvSpPr/>
          <p:nvPr/>
        </p:nvSpPr>
        <p:spPr>
          <a:xfrm>
            <a:off x="9789968" y="208441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425" name="object 6425"/>
          <p:cNvSpPr/>
          <p:nvPr/>
        </p:nvSpPr>
        <p:spPr>
          <a:xfrm>
            <a:off x="9789968" y="208441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426" name="object 6426"/>
          <p:cNvSpPr/>
          <p:nvPr/>
        </p:nvSpPr>
        <p:spPr>
          <a:xfrm>
            <a:off x="9789968" y="2084417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3" y="761"/>
                </a:moveTo>
                <a:lnTo>
                  <a:pt x="1523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427" name="object 6427"/>
          <p:cNvSpPr/>
          <p:nvPr/>
        </p:nvSpPr>
        <p:spPr>
          <a:xfrm>
            <a:off x="9789968" y="2085455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3" y="762"/>
                </a:moveTo>
                <a:lnTo>
                  <a:pt x="1523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428" name="object 6428"/>
          <p:cNvSpPr/>
          <p:nvPr/>
        </p:nvSpPr>
        <p:spPr>
          <a:xfrm>
            <a:off x="9789968" y="2086495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3" y="761"/>
                </a:moveTo>
                <a:lnTo>
                  <a:pt x="1523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429" name="object 6429"/>
          <p:cNvSpPr/>
          <p:nvPr/>
        </p:nvSpPr>
        <p:spPr>
          <a:xfrm>
            <a:off x="9787889" y="198050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430" name="object 6430"/>
          <p:cNvSpPr/>
          <p:nvPr/>
        </p:nvSpPr>
        <p:spPr>
          <a:xfrm>
            <a:off x="9787889" y="197946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431" name="object 6431"/>
          <p:cNvSpPr/>
          <p:nvPr/>
        </p:nvSpPr>
        <p:spPr>
          <a:xfrm>
            <a:off x="9787889" y="197842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432" name="object 6432"/>
          <p:cNvSpPr/>
          <p:nvPr/>
        </p:nvSpPr>
        <p:spPr>
          <a:xfrm>
            <a:off x="9787889" y="197946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433" name="object 6433"/>
          <p:cNvSpPr/>
          <p:nvPr/>
        </p:nvSpPr>
        <p:spPr>
          <a:xfrm>
            <a:off x="9787889" y="198050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434" name="object 6434"/>
          <p:cNvSpPr/>
          <p:nvPr/>
        </p:nvSpPr>
        <p:spPr>
          <a:xfrm>
            <a:off x="9787889" y="208857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435" name="object 6435"/>
          <p:cNvSpPr/>
          <p:nvPr/>
        </p:nvSpPr>
        <p:spPr>
          <a:xfrm>
            <a:off x="9787889" y="2086495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3" y="761"/>
                </a:moveTo>
                <a:lnTo>
                  <a:pt x="1523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436" name="object 6436"/>
          <p:cNvSpPr/>
          <p:nvPr/>
        </p:nvSpPr>
        <p:spPr>
          <a:xfrm>
            <a:off x="9787889" y="2085455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3" y="762"/>
                </a:moveTo>
                <a:lnTo>
                  <a:pt x="1523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437" name="object 6437"/>
          <p:cNvSpPr/>
          <p:nvPr/>
        </p:nvSpPr>
        <p:spPr>
          <a:xfrm>
            <a:off x="9787889" y="208545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438" name="object 6438"/>
          <p:cNvSpPr/>
          <p:nvPr/>
        </p:nvSpPr>
        <p:spPr>
          <a:xfrm>
            <a:off x="9787889" y="208545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439" name="object 6439"/>
          <p:cNvSpPr/>
          <p:nvPr/>
        </p:nvSpPr>
        <p:spPr>
          <a:xfrm>
            <a:off x="9787889" y="2085455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3" y="762"/>
                </a:moveTo>
                <a:lnTo>
                  <a:pt x="1523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440" name="object 6440"/>
          <p:cNvSpPr/>
          <p:nvPr/>
        </p:nvSpPr>
        <p:spPr>
          <a:xfrm>
            <a:off x="9787889" y="208857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441" name="object 6441"/>
          <p:cNvSpPr/>
          <p:nvPr/>
        </p:nvSpPr>
        <p:spPr>
          <a:xfrm>
            <a:off x="9787889" y="1977390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3" y="762"/>
                </a:moveTo>
                <a:lnTo>
                  <a:pt x="1523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442" name="object 6442"/>
          <p:cNvSpPr/>
          <p:nvPr/>
        </p:nvSpPr>
        <p:spPr>
          <a:xfrm>
            <a:off x="9787889" y="1976351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3" y="761"/>
                </a:moveTo>
                <a:lnTo>
                  <a:pt x="1523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443" name="object 6443"/>
          <p:cNvSpPr/>
          <p:nvPr/>
        </p:nvSpPr>
        <p:spPr>
          <a:xfrm>
            <a:off x="9787889" y="1975311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3" y="762"/>
                </a:moveTo>
                <a:lnTo>
                  <a:pt x="1523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444" name="object 6444"/>
          <p:cNvSpPr/>
          <p:nvPr/>
        </p:nvSpPr>
        <p:spPr>
          <a:xfrm>
            <a:off x="9787889" y="1974273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3" y="761"/>
                </a:moveTo>
                <a:lnTo>
                  <a:pt x="1523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445" name="object 6445"/>
          <p:cNvSpPr/>
          <p:nvPr/>
        </p:nvSpPr>
        <p:spPr>
          <a:xfrm>
            <a:off x="9787889" y="197427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446" name="object 6446"/>
          <p:cNvSpPr/>
          <p:nvPr/>
        </p:nvSpPr>
        <p:spPr>
          <a:xfrm>
            <a:off x="9787889" y="197427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447" name="object 6447"/>
          <p:cNvSpPr/>
          <p:nvPr/>
        </p:nvSpPr>
        <p:spPr>
          <a:xfrm>
            <a:off x="9787889" y="197427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448" name="object 6448"/>
          <p:cNvSpPr/>
          <p:nvPr/>
        </p:nvSpPr>
        <p:spPr>
          <a:xfrm>
            <a:off x="9787889" y="197427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449" name="object 6449"/>
          <p:cNvSpPr/>
          <p:nvPr/>
        </p:nvSpPr>
        <p:spPr>
          <a:xfrm>
            <a:off x="9787889" y="1974273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3" y="761"/>
                </a:moveTo>
                <a:lnTo>
                  <a:pt x="1523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450" name="object 6450"/>
          <p:cNvSpPr/>
          <p:nvPr/>
        </p:nvSpPr>
        <p:spPr>
          <a:xfrm>
            <a:off x="9787889" y="1975311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3" y="762"/>
                </a:moveTo>
                <a:lnTo>
                  <a:pt x="1523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451" name="object 6451"/>
          <p:cNvSpPr/>
          <p:nvPr/>
        </p:nvSpPr>
        <p:spPr>
          <a:xfrm>
            <a:off x="9787889" y="197635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452" name="object 6452"/>
          <p:cNvSpPr/>
          <p:nvPr/>
        </p:nvSpPr>
        <p:spPr>
          <a:xfrm>
            <a:off x="9787889" y="1979468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3" y="762"/>
                </a:moveTo>
                <a:lnTo>
                  <a:pt x="1523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453" name="object 6453"/>
          <p:cNvSpPr/>
          <p:nvPr/>
        </p:nvSpPr>
        <p:spPr>
          <a:xfrm>
            <a:off x="9787889" y="198050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454" name="object 6454"/>
          <p:cNvSpPr/>
          <p:nvPr/>
        </p:nvSpPr>
        <p:spPr>
          <a:xfrm>
            <a:off x="9787889" y="1980508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3" y="761"/>
                </a:moveTo>
                <a:lnTo>
                  <a:pt x="1523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455" name="object 6455"/>
          <p:cNvSpPr/>
          <p:nvPr/>
        </p:nvSpPr>
        <p:spPr>
          <a:xfrm>
            <a:off x="9787889" y="198154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456" name="object 6456"/>
          <p:cNvSpPr/>
          <p:nvPr/>
        </p:nvSpPr>
        <p:spPr>
          <a:xfrm>
            <a:off x="9787889" y="198154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457" name="object 6457"/>
          <p:cNvSpPr/>
          <p:nvPr/>
        </p:nvSpPr>
        <p:spPr>
          <a:xfrm>
            <a:off x="9787889" y="198154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458" name="object 6458"/>
          <p:cNvSpPr/>
          <p:nvPr/>
        </p:nvSpPr>
        <p:spPr>
          <a:xfrm>
            <a:off x="9787889" y="198154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459" name="object 6459"/>
          <p:cNvSpPr/>
          <p:nvPr/>
        </p:nvSpPr>
        <p:spPr>
          <a:xfrm>
            <a:off x="9787889" y="1980508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3" y="761"/>
                </a:moveTo>
                <a:lnTo>
                  <a:pt x="1523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460" name="object 6460"/>
          <p:cNvSpPr/>
          <p:nvPr/>
        </p:nvSpPr>
        <p:spPr>
          <a:xfrm>
            <a:off x="9787889" y="198050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461" name="object 6461"/>
          <p:cNvSpPr/>
          <p:nvPr/>
        </p:nvSpPr>
        <p:spPr>
          <a:xfrm>
            <a:off x="9787889" y="1979468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3" y="762"/>
                </a:moveTo>
                <a:lnTo>
                  <a:pt x="1523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462" name="object 6462"/>
          <p:cNvSpPr/>
          <p:nvPr/>
        </p:nvSpPr>
        <p:spPr>
          <a:xfrm>
            <a:off x="9787889" y="1978429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3" y="761"/>
                </a:moveTo>
                <a:lnTo>
                  <a:pt x="1523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463" name="object 6463"/>
          <p:cNvSpPr/>
          <p:nvPr/>
        </p:nvSpPr>
        <p:spPr>
          <a:xfrm>
            <a:off x="9787889" y="2086495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3" y="761"/>
                </a:moveTo>
                <a:lnTo>
                  <a:pt x="1523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464" name="object 6464"/>
          <p:cNvSpPr/>
          <p:nvPr/>
        </p:nvSpPr>
        <p:spPr>
          <a:xfrm>
            <a:off x="9787889" y="2085455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3" y="762"/>
                </a:moveTo>
                <a:lnTo>
                  <a:pt x="1523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465" name="object 6465"/>
          <p:cNvSpPr/>
          <p:nvPr/>
        </p:nvSpPr>
        <p:spPr>
          <a:xfrm>
            <a:off x="9787889" y="2084417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3" y="761"/>
                </a:moveTo>
                <a:lnTo>
                  <a:pt x="1523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466" name="object 6466"/>
          <p:cNvSpPr/>
          <p:nvPr/>
        </p:nvSpPr>
        <p:spPr>
          <a:xfrm>
            <a:off x="9787889" y="208441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467" name="object 6467"/>
          <p:cNvSpPr/>
          <p:nvPr/>
        </p:nvSpPr>
        <p:spPr>
          <a:xfrm>
            <a:off x="9787889" y="2083378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3" y="762"/>
                </a:moveTo>
                <a:lnTo>
                  <a:pt x="1523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468" name="object 6468"/>
          <p:cNvSpPr/>
          <p:nvPr/>
        </p:nvSpPr>
        <p:spPr>
          <a:xfrm>
            <a:off x="9787889" y="208337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469" name="object 6469"/>
          <p:cNvSpPr/>
          <p:nvPr/>
        </p:nvSpPr>
        <p:spPr>
          <a:xfrm>
            <a:off x="9787889" y="208337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470" name="object 6470"/>
          <p:cNvSpPr/>
          <p:nvPr/>
        </p:nvSpPr>
        <p:spPr>
          <a:xfrm>
            <a:off x="9787889" y="2083378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3" y="762"/>
                </a:moveTo>
                <a:lnTo>
                  <a:pt x="1523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471" name="object 6471"/>
          <p:cNvSpPr/>
          <p:nvPr/>
        </p:nvSpPr>
        <p:spPr>
          <a:xfrm>
            <a:off x="9787889" y="208441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472" name="object 6472"/>
          <p:cNvSpPr/>
          <p:nvPr/>
        </p:nvSpPr>
        <p:spPr>
          <a:xfrm>
            <a:off x="9787889" y="2084417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3" y="761"/>
                </a:moveTo>
                <a:lnTo>
                  <a:pt x="1523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473" name="object 6473"/>
          <p:cNvSpPr/>
          <p:nvPr/>
        </p:nvSpPr>
        <p:spPr>
          <a:xfrm>
            <a:off x="9787889" y="2085455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3" y="762"/>
                </a:moveTo>
                <a:lnTo>
                  <a:pt x="1523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474" name="object 6474"/>
          <p:cNvSpPr/>
          <p:nvPr/>
        </p:nvSpPr>
        <p:spPr>
          <a:xfrm>
            <a:off x="9787889" y="2088572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3" y="761"/>
                </a:moveTo>
                <a:lnTo>
                  <a:pt x="1523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475" name="object 6475"/>
          <p:cNvSpPr/>
          <p:nvPr/>
        </p:nvSpPr>
        <p:spPr>
          <a:xfrm>
            <a:off x="9787889" y="208961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476" name="object 6476"/>
          <p:cNvSpPr/>
          <p:nvPr/>
        </p:nvSpPr>
        <p:spPr>
          <a:xfrm>
            <a:off x="9787889" y="2089612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3" y="762"/>
                </a:moveTo>
                <a:lnTo>
                  <a:pt x="1523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477" name="object 6477"/>
          <p:cNvSpPr/>
          <p:nvPr/>
        </p:nvSpPr>
        <p:spPr>
          <a:xfrm>
            <a:off x="9787889" y="209065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478" name="object 6478"/>
          <p:cNvSpPr/>
          <p:nvPr/>
        </p:nvSpPr>
        <p:spPr>
          <a:xfrm>
            <a:off x="9787889" y="2090651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3" y="761"/>
                </a:moveTo>
                <a:lnTo>
                  <a:pt x="1523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479" name="object 6479"/>
          <p:cNvSpPr/>
          <p:nvPr/>
        </p:nvSpPr>
        <p:spPr>
          <a:xfrm>
            <a:off x="9787889" y="2090651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3" y="762"/>
                </a:moveTo>
                <a:lnTo>
                  <a:pt x="1523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480" name="object 6480"/>
          <p:cNvSpPr/>
          <p:nvPr/>
        </p:nvSpPr>
        <p:spPr>
          <a:xfrm>
            <a:off x="9787889" y="209065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481" name="object 6481"/>
          <p:cNvSpPr/>
          <p:nvPr/>
        </p:nvSpPr>
        <p:spPr>
          <a:xfrm>
            <a:off x="9787889" y="2089612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3" y="762"/>
                </a:moveTo>
                <a:lnTo>
                  <a:pt x="1523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482" name="object 6482"/>
          <p:cNvSpPr/>
          <p:nvPr/>
        </p:nvSpPr>
        <p:spPr>
          <a:xfrm>
            <a:off x="9787889" y="208961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483" name="object 6483"/>
          <p:cNvSpPr/>
          <p:nvPr/>
        </p:nvSpPr>
        <p:spPr>
          <a:xfrm>
            <a:off x="9787889" y="2088572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3" y="761"/>
                </a:moveTo>
                <a:lnTo>
                  <a:pt x="1523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484" name="object 6484"/>
          <p:cNvSpPr/>
          <p:nvPr/>
        </p:nvSpPr>
        <p:spPr>
          <a:xfrm>
            <a:off x="9787889" y="2087534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3" y="762"/>
                </a:moveTo>
                <a:lnTo>
                  <a:pt x="1523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485" name="object 6485"/>
          <p:cNvSpPr/>
          <p:nvPr/>
        </p:nvSpPr>
        <p:spPr>
          <a:xfrm>
            <a:off x="9678784" y="1948295"/>
            <a:ext cx="1299" cy="3464"/>
          </a:xfrm>
          <a:custGeom>
            <a:avLst/>
            <a:gdLst/>
            <a:ahLst/>
            <a:cxnLst/>
            <a:rect l="l" t="t" r="r" b="b"/>
            <a:pathLst>
              <a:path w="1905" h="5080">
                <a:moveTo>
                  <a:pt x="0" y="0"/>
                </a:moveTo>
                <a:lnTo>
                  <a:pt x="1524" y="4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486" name="object 6486"/>
          <p:cNvSpPr/>
          <p:nvPr/>
        </p:nvSpPr>
        <p:spPr>
          <a:xfrm>
            <a:off x="9679823" y="1951413"/>
            <a:ext cx="2165" cy="216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0" y="0"/>
                </a:moveTo>
                <a:lnTo>
                  <a:pt x="3048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487" name="object 6487"/>
          <p:cNvSpPr/>
          <p:nvPr/>
        </p:nvSpPr>
        <p:spPr>
          <a:xfrm>
            <a:off x="9681901" y="1953491"/>
            <a:ext cx="3464" cy="1299"/>
          </a:xfrm>
          <a:custGeom>
            <a:avLst/>
            <a:gdLst/>
            <a:ahLst/>
            <a:cxnLst/>
            <a:rect l="l" t="t" r="r" b="b"/>
            <a:pathLst>
              <a:path w="5080" h="1905">
                <a:moveTo>
                  <a:pt x="0" y="0"/>
                </a:moveTo>
                <a:lnTo>
                  <a:pt x="4572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488" name="object 6488"/>
          <p:cNvSpPr/>
          <p:nvPr/>
        </p:nvSpPr>
        <p:spPr>
          <a:xfrm>
            <a:off x="9685019" y="1954530"/>
            <a:ext cx="1299" cy="0"/>
          </a:xfrm>
          <a:custGeom>
            <a:avLst/>
            <a:gdLst/>
            <a:ahLst/>
            <a:cxnLst/>
            <a:rect l="l" t="t" r="r" b="b"/>
            <a:pathLst>
              <a:path w="1905">
                <a:moveTo>
                  <a:pt x="761" y="-1524"/>
                </a:moveTo>
                <a:lnTo>
                  <a:pt x="761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489" name="object 6489"/>
          <p:cNvSpPr/>
          <p:nvPr/>
        </p:nvSpPr>
        <p:spPr>
          <a:xfrm>
            <a:off x="9682941" y="1948296"/>
            <a:ext cx="1299" cy="2165"/>
          </a:xfrm>
          <a:custGeom>
            <a:avLst/>
            <a:gdLst/>
            <a:ahLst/>
            <a:cxnLst/>
            <a:rect l="l" t="t" r="r" b="b"/>
            <a:pathLst>
              <a:path w="1905" h="3175">
                <a:moveTo>
                  <a:pt x="1523" y="304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490" name="object 6490"/>
          <p:cNvSpPr/>
          <p:nvPr/>
        </p:nvSpPr>
        <p:spPr>
          <a:xfrm>
            <a:off x="9686059" y="1954530"/>
            <a:ext cx="82261" cy="0"/>
          </a:xfrm>
          <a:custGeom>
            <a:avLst/>
            <a:gdLst/>
            <a:ahLst/>
            <a:cxnLst/>
            <a:rect l="l" t="t" r="r" b="b"/>
            <a:pathLst>
              <a:path w="120650">
                <a:moveTo>
                  <a:pt x="0" y="0"/>
                </a:moveTo>
                <a:lnTo>
                  <a:pt x="12039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491" name="object 6491"/>
          <p:cNvSpPr/>
          <p:nvPr/>
        </p:nvSpPr>
        <p:spPr>
          <a:xfrm>
            <a:off x="9686059" y="1950374"/>
            <a:ext cx="82261" cy="0"/>
          </a:xfrm>
          <a:custGeom>
            <a:avLst/>
            <a:gdLst/>
            <a:ahLst/>
            <a:cxnLst/>
            <a:rect l="l" t="t" r="r" b="b"/>
            <a:pathLst>
              <a:path w="120650">
                <a:moveTo>
                  <a:pt x="12039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492" name="object 6492"/>
          <p:cNvSpPr/>
          <p:nvPr/>
        </p:nvSpPr>
        <p:spPr>
          <a:xfrm>
            <a:off x="9768146" y="1954530"/>
            <a:ext cx="3464" cy="0"/>
          </a:xfrm>
          <a:custGeom>
            <a:avLst/>
            <a:gdLst/>
            <a:ahLst/>
            <a:cxnLst/>
            <a:rect l="l" t="t" r="r" b="b"/>
            <a:pathLst>
              <a:path w="5080">
                <a:moveTo>
                  <a:pt x="0" y="0"/>
                </a:moveTo>
                <a:lnTo>
                  <a:pt x="4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493" name="object 6493"/>
          <p:cNvSpPr/>
          <p:nvPr/>
        </p:nvSpPr>
        <p:spPr>
          <a:xfrm>
            <a:off x="9771264" y="1952451"/>
            <a:ext cx="2165" cy="216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0" y="3048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494" name="object 6494"/>
          <p:cNvSpPr/>
          <p:nvPr/>
        </p:nvSpPr>
        <p:spPr>
          <a:xfrm>
            <a:off x="9773342" y="1949334"/>
            <a:ext cx="2165" cy="3464"/>
          </a:xfrm>
          <a:custGeom>
            <a:avLst/>
            <a:gdLst/>
            <a:ahLst/>
            <a:cxnLst/>
            <a:rect l="l" t="t" r="r" b="b"/>
            <a:pathLst>
              <a:path w="3175" h="5080">
                <a:moveTo>
                  <a:pt x="0" y="4572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495" name="object 6495"/>
          <p:cNvSpPr/>
          <p:nvPr/>
        </p:nvSpPr>
        <p:spPr>
          <a:xfrm>
            <a:off x="9770225" y="1948296"/>
            <a:ext cx="1299" cy="2165"/>
          </a:xfrm>
          <a:custGeom>
            <a:avLst/>
            <a:gdLst/>
            <a:ahLst/>
            <a:cxnLst/>
            <a:rect l="l" t="t" r="r" b="b"/>
            <a:pathLst>
              <a:path w="1905" h="3175">
                <a:moveTo>
                  <a:pt x="1523" y="0"/>
                </a:moveTo>
                <a:lnTo>
                  <a:pt x="0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496" name="object 6496"/>
          <p:cNvSpPr/>
          <p:nvPr/>
        </p:nvSpPr>
        <p:spPr>
          <a:xfrm>
            <a:off x="9768147" y="195037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497" name="object 6497"/>
          <p:cNvSpPr/>
          <p:nvPr/>
        </p:nvSpPr>
        <p:spPr>
          <a:xfrm>
            <a:off x="9679823" y="1947256"/>
            <a:ext cx="1299" cy="0"/>
          </a:xfrm>
          <a:custGeom>
            <a:avLst/>
            <a:gdLst/>
            <a:ahLst/>
            <a:cxnLst/>
            <a:rect l="l" t="t" r="r" b="b"/>
            <a:pathLst>
              <a:path w="1905">
                <a:moveTo>
                  <a:pt x="761" y="-1524"/>
                </a:moveTo>
                <a:lnTo>
                  <a:pt x="761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498" name="object 6498"/>
          <p:cNvSpPr/>
          <p:nvPr/>
        </p:nvSpPr>
        <p:spPr>
          <a:xfrm>
            <a:off x="9678784" y="1947256"/>
            <a:ext cx="1299" cy="0"/>
          </a:xfrm>
          <a:custGeom>
            <a:avLst/>
            <a:gdLst/>
            <a:ahLst/>
            <a:cxnLst/>
            <a:rect l="l" t="t" r="r" b="b"/>
            <a:pathLst>
              <a:path w="1905">
                <a:moveTo>
                  <a:pt x="761" y="-1524"/>
                </a:moveTo>
                <a:lnTo>
                  <a:pt x="761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499" name="object 6499"/>
          <p:cNvSpPr/>
          <p:nvPr/>
        </p:nvSpPr>
        <p:spPr>
          <a:xfrm>
            <a:off x="9679823" y="1948295"/>
            <a:ext cx="1299" cy="0"/>
          </a:xfrm>
          <a:custGeom>
            <a:avLst/>
            <a:gdLst/>
            <a:ahLst/>
            <a:cxnLst/>
            <a:rect l="l" t="t" r="r" b="b"/>
            <a:pathLst>
              <a:path w="1905">
                <a:moveTo>
                  <a:pt x="761" y="-1524"/>
                </a:moveTo>
                <a:lnTo>
                  <a:pt x="761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500" name="object 6500"/>
          <p:cNvSpPr/>
          <p:nvPr/>
        </p:nvSpPr>
        <p:spPr>
          <a:xfrm>
            <a:off x="9678784" y="1948295"/>
            <a:ext cx="1299" cy="0"/>
          </a:xfrm>
          <a:custGeom>
            <a:avLst/>
            <a:gdLst/>
            <a:ahLst/>
            <a:cxnLst/>
            <a:rect l="l" t="t" r="r" b="b"/>
            <a:pathLst>
              <a:path w="1905">
                <a:moveTo>
                  <a:pt x="761" y="-1524"/>
                </a:moveTo>
                <a:lnTo>
                  <a:pt x="761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501" name="object 6501"/>
          <p:cNvSpPr/>
          <p:nvPr/>
        </p:nvSpPr>
        <p:spPr>
          <a:xfrm>
            <a:off x="9678784" y="1948295"/>
            <a:ext cx="1299" cy="0"/>
          </a:xfrm>
          <a:custGeom>
            <a:avLst/>
            <a:gdLst/>
            <a:ahLst/>
            <a:cxnLst/>
            <a:rect l="l" t="t" r="r" b="b"/>
            <a:pathLst>
              <a:path w="1905">
                <a:moveTo>
                  <a:pt x="761" y="-1524"/>
                </a:moveTo>
                <a:lnTo>
                  <a:pt x="761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502" name="object 6502"/>
          <p:cNvSpPr/>
          <p:nvPr/>
        </p:nvSpPr>
        <p:spPr>
          <a:xfrm>
            <a:off x="9678784" y="1948295"/>
            <a:ext cx="1299" cy="0"/>
          </a:xfrm>
          <a:custGeom>
            <a:avLst/>
            <a:gdLst/>
            <a:ahLst/>
            <a:cxnLst/>
            <a:rect l="l" t="t" r="r" b="b"/>
            <a:pathLst>
              <a:path w="1905">
                <a:moveTo>
                  <a:pt x="761" y="-1524"/>
                </a:moveTo>
                <a:lnTo>
                  <a:pt x="761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503" name="object 6503"/>
          <p:cNvSpPr/>
          <p:nvPr/>
        </p:nvSpPr>
        <p:spPr>
          <a:xfrm>
            <a:off x="9677226" y="1946216"/>
            <a:ext cx="0" cy="3464"/>
          </a:xfrm>
          <a:custGeom>
            <a:avLst/>
            <a:gdLst/>
            <a:ahLst/>
            <a:cxnLst/>
            <a:rect l="l" t="t" r="r" b="b"/>
            <a:pathLst>
              <a:path h="5080">
                <a:moveTo>
                  <a:pt x="0" y="0"/>
                </a:moveTo>
                <a:lnTo>
                  <a:pt x="0" y="4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504" name="object 6504"/>
          <p:cNvSpPr/>
          <p:nvPr/>
        </p:nvSpPr>
        <p:spPr>
          <a:xfrm>
            <a:off x="9678265" y="1946216"/>
            <a:ext cx="0" cy="3464"/>
          </a:xfrm>
          <a:custGeom>
            <a:avLst/>
            <a:gdLst/>
            <a:ahLst/>
            <a:cxnLst/>
            <a:rect l="l" t="t" r="r" b="b"/>
            <a:pathLst>
              <a:path h="5080">
                <a:moveTo>
                  <a:pt x="0" y="0"/>
                </a:moveTo>
                <a:lnTo>
                  <a:pt x="0" y="4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505" name="object 6505"/>
          <p:cNvSpPr/>
          <p:nvPr/>
        </p:nvSpPr>
        <p:spPr>
          <a:xfrm>
            <a:off x="9684500" y="1946217"/>
            <a:ext cx="0" cy="5195"/>
          </a:xfrm>
          <a:custGeom>
            <a:avLst/>
            <a:gdLst/>
            <a:ahLst/>
            <a:cxnLst/>
            <a:rect l="l" t="t" r="r" b="b"/>
            <a:pathLst>
              <a:path h="7619">
                <a:moveTo>
                  <a:pt x="0" y="0"/>
                </a:moveTo>
                <a:lnTo>
                  <a:pt x="0" y="7620"/>
                </a:lnTo>
              </a:path>
            </a:pathLst>
          </a:custGeom>
          <a:ln w="457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506" name="object 6506"/>
          <p:cNvSpPr/>
          <p:nvPr/>
        </p:nvSpPr>
        <p:spPr>
          <a:xfrm>
            <a:off x="9682422" y="1946216"/>
            <a:ext cx="0" cy="3464"/>
          </a:xfrm>
          <a:custGeom>
            <a:avLst/>
            <a:gdLst/>
            <a:ahLst/>
            <a:cxnLst/>
            <a:rect l="l" t="t" r="r" b="b"/>
            <a:pathLst>
              <a:path h="5080">
                <a:moveTo>
                  <a:pt x="0" y="0"/>
                </a:moveTo>
                <a:lnTo>
                  <a:pt x="0" y="4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507" name="object 6507"/>
          <p:cNvSpPr/>
          <p:nvPr/>
        </p:nvSpPr>
        <p:spPr>
          <a:xfrm>
            <a:off x="9681383" y="1946216"/>
            <a:ext cx="0" cy="3464"/>
          </a:xfrm>
          <a:custGeom>
            <a:avLst/>
            <a:gdLst/>
            <a:ahLst/>
            <a:cxnLst/>
            <a:rect l="l" t="t" r="r" b="b"/>
            <a:pathLst>
              <a:path h="5080">
                <a:moveTo>
                  <a:pt x="0" y="0"/>
                </a:moveTo>
                <a:lnTo>
                  <a:pt x="0" y="4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508" name="object 6508"/>
          <p:cNvSpPr/>
          <p:nvPr/>
        </p:nvSpPr>
        <p:spPr>
          <a:xfrm>
            <a:off x="9679823" y="1948295"/>
            <a:ext cx="1299" cy="0"/>
          </a:xfrm>
          <a:custGeom>
            <a:avLst/>
            <a:gdLst/>
            <a:ahLst/>
            <a:cxnLst/>
            <a:rect l="l" t="t" r="r" b="b"/>
            <a:pathLst>
              <a:path w="1905">
                <a:moveTo>
                  <a:pt x="761" y="-1524"/>
                </a:moveTo>
                <a:lnTo>
                  <a:pt x="761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509" name="object 6509"/>
          <p:cNvSpPr/>
          <p:nvPr/>
        </p:nvSpPr>
        <p:spPr>
          <a:xfrm>
            <a:off x="9773861" y="1946216"/>
            <a:ext cx="0" cy="3464"/>
          </a:xfrm>
          <a:custGeom>
            <a:avLst/>
            <a:gdLst/>
            <a:ahLst/>
            <a:cxnLst/>
            <a:rect l="l" t="t" r="r" b="b"/>
            <a:pathLst>
              <a:path h="5080">
                <a:moveTo>
                  <a:pt x="0" y="0"/>
                </a:moveTo>
                <a:lnTo>
                  <a:pt x="0" y="4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510" name="object 6510"/>
          <p:cNvSpPr/>
          <p:nvPr/>
        </p:nvSpPr>
        <p:spPr>
          <a:xfrm>
            <a:off x="9769705" y="1947256"/>
            <a:ext cx="0" cy="4330"/>
          </a:xfrm>
          <a:custGeom>
            <a:avLst/>
            <a:gdLst/>
            <a:ahLst/>
            <a:cxnLst/>
            <a:rect l="l" t="t" r="r" b="b"/>
            <a:pathLst>
              <a:path h="6350">
                <a:moveTo>
                  <a:pt x="0" y="0"/>
                </a:moveTo>
                <a:lnTo>
                  <a:pt x="0" y="6096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511" name="object 6511"/>
          <p:cNvSpPr/>
          <p:nvPr/>
        </p:nvSpPr>
        <p:spPr>
          <a:xfrm>
            <a:off x="9770744" y="1946216"/>
            <a:ext cx="0" cy="3464"/>
          </a:xfrm>
          <a:custGeom>
            <a:avLst/>
            <a:gdLst/>
            <a:ahLst/>
            <a:cxnLst/>
            <a:rect l="l" t="t" r="r" b="b"/>
            <a:pathLst>
              <a:path h="5080">
                <a:moveTo>
                  <a:pt x="0" y="0"/>
                </a:moveTo>
                <a:lnTo>
                  <a:pt x="0" y="4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512" name="object 6512"/>
          <p:cNvSpPr/>
          <p:nvPr/>
        </p:nvSpPr>
        <p:spPr>
          <a:xfrm>
            <a:off x="9771783" y="1946216"/>
            <a:ext cx="0" cy="3464"/>
          </a:xfrm>
          <a:custGeom>
            <a:avLst/>
            <a:gdLst/>
            <a:ahLst/>
            <a:cxnLst/>
            <a:rect l="l" t="t" r="r" b="b"/>
            <a:pathLst>
              <a:path h="5080">
                <a:moveTo>
                  <a:pt x="0" y="0"/>
                </a:moveTo>
                <a:lnTo>
                  <a:pt x="0" y="4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513" name="object 6513"/>
          <p:cNvSpPr/>
          <p:nvPr/>
        </p:nvSpPr>
        <p:spPr>
          <a:xfrm>
            <a:off x="9772822" y="1946216"/>
            <a:ext cx="0" cy="3464"/>
          </a:xfrm>
          <a:custGeom>
            <a:avLst/>
            <a:gdLst/>
            <a:ahLst/>
            <a:cxnLst/>
            <a:rect l="l" t="t" r="r" b="b"/>
            <a:pathLst>
              <a:path h="5080">
                <a:moveTo>
                  <a:pt x="0" y="0"/>
                </a:moveTo>
                <a:lnTo>
                  <a:pt x="0" y="4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514" name="object 6514"/>
          <p:cNvSpPr/>
          <p:nvPr/>
        </p:nvSpPr>
        <p:spPr>
          <a:xfrm>
            <a:off x="9776978" y="1946216"/>
            <a:ext cx="0" cy="3464"/>
          </a:xfrm>
          <a:custGeom>
            <a:avLst/>
            <a:gdLst/>
            <a:ahLst/>
            <a:cxnLst/>
            <a:rect l="l" t="t" r="r" b="b"/>
            <a:pathLst>
              <a:path h="5080">
                <a:moveTo>
                  <a:pt x="0" y="0"/>
                </a:moveTo>
                <a:lnTo>
                  <a:pt x="0" y="4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515" name="object 6515"/>
          <p:cNvSpPr/>
          <p:nvPr/>
        </p:nvSpPr>
        <p:spPr>
          <a:xfrm>
            <a:off x="9775939" y="1946216"/>
            <a:ext cx="0" cy="3464"/>
          </a:xfrm>
          <a:custGeom>
            <a:avLst/>
            <a:gdLst/>
            <a:ahLst/>
            <a:cxnLst/>
            <a:rect l="l" t="t" r="r" b="b"/>
            <a:pathLst>
              <a:path h="5080">
                <a:moveTo>
                  <a:pt x="0" y="0"/>
                </a:moveTo>
                <a:lnTo>
                  <a:pt x="0" y="4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516" name="object 6516"/>
          <p:cNvSpPr/>
          <p:nvPr/>
        </p:nvSpPr>
        <p:spPr>
          <a:xfrm>
            <a:off x="9774900" y="1946216"/>
            <a:ext cx="0" cy="3464"/>
          </a:xfrm>
          <a:custGeom>
            <a:avLst/>
            <a:gdLst/>
            <a:ahLst/>
            <a:cxnLst/>
            <a:rect l="l" t="t" r="r" b="b"/>
            <a:pathLst>
              <a:path h="5080">
                <a:moveTo>
                  <a:pt x="0" y="0"/>
                </a:moveTo>
                <a:lnTo>
                  <a:pt x="0" y="4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517" name="object 6517"/>
          <p:cNvSpPr/>
          <p:nvPr/>
        </p:nvSpPr>
        <p:spPr>
          <a:xfrm>
            <a:off x="9344197" y="1947256"/>
            <a:ext cx="3464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457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518" name="object 6518"/>
          <p:cNvSpPr/>
          <p:nvPr/>
        </p:nvSpPr>
        <p:spPr>
          <a:xfrm>
            <a:off x="9344197" y="1947256"/>
            <a:ext cx="0" cy="46759"/>
          </a:xfrm>
          <a:custGeom>
            <a:avLst/>
            <a:gdLst/>
            <a:ahLst/>
            <a:cxnLst/>
            <a:rect l="l" t="t" r="r" b="b"/>
            <a:pathLst>
              <a:path h="68580">
                <a:moveTo>
                  <a:pt x="0" y="0"/>
                </a:moveTo>
                <a:lnTo>
                  <a:pt x="0" y="685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519" name="object 6519"/>
          <p:cNvSpPr/>
          <p:nvPr/>
        </p:nvSpPr>
        <p:spPr>
          <a:xfrm>
            <a:off x="9344197" y="1994015"/>
            <a:ext cx="3464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4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520" name="object 6520"/>
          <p:cNvSpPr/>
          <p:nvPr/>
        </p:nvSpPr>
        <p:spPr>
          <a:xfrm>
            <a:off x="9347314" y="1947256"/>
            <a:ext cx="0" cy="46759"/>
          </a:xfrm>
          <a:custGeom>
            <a:avLst/>
            <a:gdLst/>
            <a:ahLst/>
            <a:cxnLst/>
            <a:rect l="l" t="t" r="r" b="b"/>
            <a:pathLst>
              <a:path h="68580">
                <a:moveTo>
                  <a:pt x="0" y="6857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521" name="object 6521"/>
          <p:cNvSpPr/>
          <p:nvPr/>
        </p:nvSpPr>
        <p:spPr>
          <a:xfrm>
            <a:off x="9438755" y="1947256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30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522" name="object 6522"/>
          <p:cNvSpPr/>
          <p:nvPr/>
        </p:nvSpPr>
        <p:spPr>
          <a:xfrm>
            <a:off x="9438754" y="1947256"/>
            <a:ext cx="0" cy="46759"/>
          </a:xfrm>
          <a:custGeom>
            <a:avLst/>
            <a:gdLst/>
            <a:ahLst/>
            <a:cxnLst/>
            <a:rect l="l" t="t" r="r" b="b"/>
            <a:pathLst>
              <a:path h="68580">
                <a:moveTo>
                  <a:pt x="0" y="0"/>
                </a:moveTo>
                <a:lnTo>
                  <a:pt x="0" y="685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523" name="object 6523"/>
          <p:cNvSpPr/>
          <p:nvPr/>
        </p:nvSpPr>
        <p:spPr>
          <a:xfrm>
            <a:off x="9438754" y="1994015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524" name="object 6524"/>
          <p:cNvSpPr/>
          <p:nvPr/>
        </p:nvSpPr>
        <p:spPr>
          <a:xfrm>
            <a:off x="9440834" y="1947256"/>
            <a:ext cx="0" cy="46759"/>
          </a:xfrm>
          <a:custGeom>
            <a:avLst/>
            <a:gdLst/>
            <a:ahLst/>
            <a:cxnLst/>
            <a:rect l="l" t="t" r="r" b="b"/>
            <a:pathLst>
              <a:path h="68580">
                <a:moveTo>
                  <a:pt x="0" y="6857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525" name="object 6525"/>
          <p:cNvSpPr/>
          <p:nvPr/>
        </p:nvSpPr>
        <p:spPr>
          <a:xfrm>
            <a:off x="9396151" y="195349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526" name="object 6526"/>
          <p:cNvSpPr/>
          <p:nvPr/>
        </p:nvSpPr>
        <p:spPr>
          <a:xfrm>
            <a:off x="9396151" y="195453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527" name="object 6527"/>
          <p:cNvSpPr/>
          <p:nvPr/>
        </p:nvSpPr>
        <p:spPr>
          <a:xfrm>
            <a:off x="9396152" y="1952451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30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528" name="object 6528"/>
          <p:cNvSpPr/>
          <p:nvPr/>
        </p:nvSpPr>
        <p:spPr>
          <a:xfrm>
            <a:off x="9396152" y="1954530"/>
            <a:ext cx="2165" cy="1299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0" y="1524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529" name="object 6529"/>
          <p:cNvSpPr/>
          <p:nvPr/>
        </p:nvSpPr>
        <p:spPr>
          <a:xfrm>
            <a:off x="9382644" y="1951413"/>
            <a:ext cx="7360" cy="0"/>
          </a:xfrm>
          <a:custGeom>
            <a:avLst/>
            <a:gdLst/>
            <a:ahLst/>
            <a:cxnLst/>
            <a:rect l="l" t="t" r="r" b="b"/>
            <a:pathLst>
              <a:path w="10795">
                <a:moveTo>
                  <a:pt x="1066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530" name="object 6530"/>
          <p:cNvSpPr/>
          <p:nvPr/>
        </p:nvSpPr>
        <p:spPr>
          <a:xfrm>
            <a:off x="9396151" y="195349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531" name="object 6531"/>
          <p:cNvSpPr/>
          <p:nvPr/>
        </p:nvSpPr>
        <p:spPr>
          <a:xfrm>
            <a:off x="9396151" y="195349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532" name="object 6532"/>
          <p:cNvSpPr/>
          <p:nvPr/>
        </p:nvSpPr>
        <p:spPr>
          <a:xfrm>
            <a:off x="9396151" y="1952451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533" name="object 6533"/>
          <p:cNvSpPr/>
          <p:nvPr/>
        </p:nvSpPr>
        <p:spPr>
          <a:xfrm>
            <a:off x="9396151" y="195245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534" name="object 6534"/>
          <p:cNvSpPr/>
          <p:nvPr/>
        </p:nvSpPr>
        <p:spPr>
          <a:xfrm>
            <a:off x="9396151" y="195245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535" name="object 6535"/>
          <p:cNvSpPr/>
          <p:nvPr/>
        </p:nvSpPr>
        <p:spPr>
          <a:xfrm>
            <a:off x="9396151" y="1951413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536" name="object 6536"/>
          <p:cNvSpPr/>
          <p:nvPr/>
        </p:nvSpPr>
        <p:spPr>
          <a:xfrm>
            <a:off x="9395113" y="1951413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537" name="object 6537"/>
          <p:cNvSpPr/>
          <p:nvPr/>
        </p:nvSpPr>
        <p:spPr>
          <a:xfrm>
            <a:off x="9395112" y="195141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538" name="object 6538"/>
          <p:cNvSpPr/>
          <p:nvPr/>
        </p:nvSpPr>
        <p:spPr>
          <a:xfrm>
            <a:off x="9395112" y="195141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539" name="object 6539"/>
          <p:cNvSpPr/>
          <p:nvPr/>
        </p:nvSpPr>
        <p:spPr>
          <a:xfrm>
            <a:off x="9395112" y="1950374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540" name="object 6540"/>
          <p:cNvSpPr/>
          <p:nvPr/>
        </p:nvSpPr>
        <p:spPr>
          <a:xfrm>
            <a:off x="9394073" y="1950374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541" name="object 6541"/>
          <p:cNvSpPr/>
          <p:nvPr/>
        </p:nvSpPr>
        <p:spPr>
          <a:xfrm>
            <a:off x="9394073" y="195037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542" name="object 6542"/>
          <p:cNvSpPr/>
          <p:nvPr/>
        </p:nvSpPr>
        <p:spPr>
          <a:xfrm>
            <a:off x="9394073" y="195037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543" name="object 6543"/>
          <p:cNvSpPr/>
          <p:nvPr/>
        </p:nvSpPr>
        <p:spPr>
          <a:xfrm>
            <a:off x="9393034" y="1950374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544" name="object 6544"/>
          <p:cNvSpPr/>
          <p:nvPr/>
        </p:nvSpPr>
        <p:spPr>
          <a:xfrm>
            <a:off x="9393034" y="195037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545" name="object 6545"/>
          <p:cNvSpPr/>
          <p:nvPr/>
        </p:nvSpPr>
        <p:spPr>
          <a:xfrm>
            <a:off x="9393034" y="195037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546" name="object 6546"/>
          <p:cNvSpPr/>
          <p:nvPr/>
        </p:nvSpPr>
        <p:spPr>
          <a:xfrm>
            <a:off x="9391995" y="1950374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547" name="object 6547"/>
          <p:cNvSpPr/>
          <p:nvPr/>
        </p:nvSpPr>
        <p:spPr>
          <a:xfrm>
            <a:off x="9391996" y="195037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548" name="object 6548"/>
          <p:cNvSpPr/>
          <p:nvPr/>
        </p:nvSpPr>
        <p:spPr>
          <a:xfrm>
            <a:off x="9391996" y="195037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549" name="object 6549"/>
          <p:cNvSpPr/>
          <p:nvPr/>
        </p:nvSpPr>
        <p:spPr>
          <a:xfrm>
            <a:off x="9390958" y="1950374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550" name="object 6550"/>
          <p:cNvSpPr/>
          <p:nvPr/>
        </p:nvSpPr>
        <p:spPr>
          <a:xfrm>
            <a:off x="9390957" y="195037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551" name="object 6551"/>
          <p:cNvSpPr/>
          <p:nvPr/>
        </p:nvSpPr>
        <p:spPr>
          <a:xfrm>
            <a:off x="9390957" y="1950374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552" name="object 6552"/>
          <p:cNvSpPr/>
          <p:nvPr/>
        </p:nvSpPr>
        <p:spPr>
          <a:xfrm>
            <a:off x="9389918" y="1951413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553" name="object 6553"/>
          <p:cNvSpPr/>
          <p:nvPr/>
        </p:nvSpPr>
        <p:spPr>
          <a:xfrm>
            <a:off x="9389918" y="195141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554" name="object 6554"/>
          <p:cNvSpPr/>
          <p:nvPr/>
        </p:nvSpPr>
        <p:spPr>
          <a:xfrm>
            <a:off x="9389918" y="195141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555" name="object 6555"/>
          <p:cNvSpPr/>
          <p:nvPr/>
        </p:nvSpPr>
        <p:spPr>
          <a:xfrm>
            <a:off x="9389918" y="1951413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556" name="object 6556"/>
          <p:cNvSpPr/>
          <p:nvPr/>
        </p:nvSpPr>
        <p:spPr>
          <a:xfrm>
            <a:off x="9389918" y="195245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557" name="object 6557"/>
          <p:cNvSpPr/>
          <p:nvPr/>
        </p:nvSpPr>
        <p:spPr>
          <a:xfrm>
            <a:off x="9388879" y="1952451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558" name="object 6558"/>
          <p:cNvSpPr/>
          <p:nvPr/>
        </p:nvSpPr>
        <p:spPr>
          <a:xfrm>
            <a:off x="9388879" y="1952451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559" name="object 6559"/>
          <p:cNvSpPr/>
          <p:nvPr/>
        </p:nvSpPr>
        <p:spPr>
          <a:xfrm>
            <a:off x="9388879" y="195349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560" name="object 6560"/>
          <p:cNvSpPr/>
          <p:nvPr/>
        </p:nvSpPr>
        <p:spPr>
          <a:xfrm>
            <a:off x="9388879" y="195349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561" name="object 6561"/>
          <p:cNvSpPr/>
          <p:nvPr/>
        </p:nvSpPr>
        <p:spPr>
          <a:xfrm>
            <a:off x="9388879" y="195349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562" name="object 6562"/>
          <p:cNvSpPr/>
          <p:nvPr/>
        </p:nvSpPr>
        <p:spPr>
          <a:xfrm>
            <a:off x="9388879" y="1953491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563" name="object 6563"/>
          <p:cNvSpPr/>
          <p:nvPr/>
        </p:nvSpPr>
        <p:spPr>
          <a:xfrm>
            <a:off x="9388879" y="195453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564" name="object 6564"/>
          <p:cNvSpPr/>
          <p:nvPr/>
        </p:nvSpPr>
        <p:spPr>
          <a:xfrm>
            <a:off x="9388879" y="195453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565" name="object 6565"/>
          <p:cNvSpPr/>
          <p:nvPr/>
        </p:nvSpPr>
        <p:spPr>
          <a:xfrm>
            <a:off x="9388879" y="1954530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0" y="0"/>
                </a:moveTo>
                <a:lnTo>
                  <a:pt x="1524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566" name="object 6566"/>
          <p:cNvSpPr/>
          <p:nvPr/>
        </p:nvSpPr>
        <p:spPr>
          <a:xfrm>
            <a:off x="9389918" y="195556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567" name="object 6567"/>
          <p:cNvSpPr/>
          <p:nvPr/>
        </p:nvSpPr>
        <p:spPr>
          <a:xfrm>
            <a:off x="9389918" y="195556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568" name="object 6568"/>
          <p:cNvSpPr/>
          <p:nvPr/>
        </p:nvSpPr>
        <p:spPr>
          <a:xfrm>
            <a:off x="9389918" y="1955569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569" name="object 6569"/>
          <p:cNvSpPr/>
          <p:nvPr/>
        </p:nvSpPr>
        <p:spPr>
          <a:xfrm>
            <a:off x="9389918" y="195660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570" name="object 6570"/>
          <p:cNvSpPr/>
          <p:nvPr/>
        </p:nvSpPr>
        <p:spPr>
          <a:xfrm>
            <a:off x="9389918" y="1956608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571" name="object 6571"/>
          <p:cNvSpPr/>
          <p:nvPr/>
        </p:nvSpPr>
        <p:spPr>
          <a:xfrm>
            <a:off x="9390957" y="195660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572" name="object 6572"/>
          <p:cNvSpPr/>
          <p:nvPr/>
        </p:nvSpPr>
        <p:spPr>
          <a:xfrm>
            <a:off x="9390957" y="195660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573" name="object 6573"/>
          <p:cNvSpPr/>
          <p:nvPr/>
        </p:nvSpPr>
        <p:spPr>
          <a:xfrm>
            <a:off x="9390958" y="1956608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0" y="0"/>
                </a:moveTo>
                <a:lnTo>
                  <a:pt x="1524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574" name="object 6574"/>
          <p:cNvSpPr/>
          <p:nvPr/>
        </p:nvSpPr>
        <p:spPr>
          <a:xfrm>
            <a:off x="9391996" y="195764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575" name="object 6575"/>
          <p:cNvSpPr/>
          <p:nvPr/>
        </p:nvSpPr>
        <p:spPr>
          <a:xfrm>
            <a:off x="9391996" y="195764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576" name="object 6576"/>
          <p:cNvSpPr/>
          <p:nvPr/>
        </p:nvSpPr>
        <p:spPr>
          <a:xfrm>
            <a:off x="9391997" y="1957647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577" name="object 6577"/>
          <p:cNvSpPr/>
          <p:nvPr/>
        </p:nvSpPr>
        <p:spPr>
          <a:xfrm>
            <a:off x="9393034" y="195764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578" name="object 6578"/>
          <p:cNvSpPr/>
          <p:nvPr/>
        </p:nvSpPr>
        <p:spPr>
          <a:xfrm>
            <a:off x="9393034" y="195764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579" name="object 6579"/>
          <p:cNvSpPr/>
          <p:nvPr/>
        </p:nvSpPr>
        <p:spPr>
          <a:xfrm>
            <a:off x="9393034" y="1957647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580" name="object 6580"/>
          <p:cNvSpPr/>
          <p:nvPr/>
        </p:nvSpPr>
        <p:spPr>
          <a:xfrm>
            <a:off x="9394073" y="195764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581" name="object 6581"/>
          <p:cNvSpPr/>
          <p:nvPr/>
        </p:nvSpPr>
        <p:spPr>
          <a:xfrm>
            <a:off x="9394073" y="1956608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582" name="object 6582"/>
          <p:cNvSpPr/>
          <p:nvPr/>
        </p:nvSpPr>
        <p:spPr>
          <a:xfrm>
            <a:off x="9394073" y="1956608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583" name="object 6583"/>
          <p:cNvSpPr/>
          <p:nvPr/>
        </p:nvSpPr>
        <p:spPr>
          <a:xfrm>
            <a:off x="9395112" y="195660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584" name="object 6584"/>
          <p:cNvSpPr/>
          <p:nvPr/>
        </p:nvSpPr>
        <p:spPr>
          <a:xfrm>
            <a:off x="9395112" y="195660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585" name="object 6585"/>
          <p:cNvSpPr/>
          <p:nvPr/>
        </p:nvSpPr>
        <p:spPr>
          <a:xfrm>
            <a:off x="9395112" y="195660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586" name="object 6586"/>
          <p:cNvSpPr/>
          <p:nvPr/>
        </p:nvSpPr>
        <p:spPr>
          <a:xfrm>
            <a:off x="9395113" y="1955569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0" y="1524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587" name="object 6587"/>
          <p:cNvSpPr/>
          <p:nvPr/>
        </p:nvSpPr>
        <p:spPr>
          <a:xfrm>
            <a:off x="9396151" y="195556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588" name="object 6588"/>
          <p:cNvSpPr/>
          <p:nvPr/>
        </p:nvSpPr>
        <p:spPr>
          <a:xfrm>
            <a:off x="9396151" y="195556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589" name="object 6589"/>
          <p:cNvSpPr/>
          <p:nvPr/>
        </p:nvSpPr>
        <p:spPr>
          <a:xfrm>
            <a:off x="9396151" y="1954530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590" name="object 6590"/>
          <p:cNvSpPr/>
          <p:nvPr/>
        </p:nvSpPr>
        <p:spPr>
          <a:xfrm>
            <a:off x="9396151" y="195453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591" name="object 6591"/>
          <p:cNvSpPr/>
          <p:nvPr/>
        </p:nvSpPr>
        <p:spPr>
          <a:xfrm>
            <a:off x="9396151" y="195453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592" name="object 6592"/>
          <p:cNvSpPr/>
          <p:nvPr/>
        </p:nvSpPr>
        <p:spPr>
          <a:xfrm>
            <a:off x="9396151" y="1953491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593" name="object 6593"/>
          <p:cNvSpPr/>
          <p:nvPr/>
        </p:nvSpPr>
        <p:spPr>
          <a:xfrm>
            <a:off x="9396151" y="195349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594" name="object 6594"/>
          <p:cNvSpPr/>
          <p:nvPr/>
        </p:nvSpPr>
        <p:spPr>
          <a:xfrm>
            <a:off x="9382644" y="1955568"/>
            <a:ext cx="7360" cy="0"/>
          </a:xfrm>
          <a:custGeom>
            <a:avLst/>
            <a:gdLst/>
            <a:ahLst/>
            <a:cxnLst/>
            <a:rect l="l" t="t" r="r" b="b"/>
            <a:pathLst>
              <a:path w="10795">
                <a:moveTo>
                  <a:pt x="0" y="0"/>
                </a:moveTo>
                <a:lnTo>
                  <a:pt x="1066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595" name="object 6595"/>
          <p:cNvSpPr/>
          <p:nvPr/>
        </p:nvSpPr>
        <p:spPr>
          <a:xfrm>
            <a:off x="9376410" y="1951413"/>
            <a:ext cx="0" cy="4330"/>
          </a:xfrm>
          <a:custGeom>
            <a:avLst/>
            <a:gdLst/>
            <a:ahLst/>
            <a:cxnLst/>
            <a:rect l="l" t="t" r="r" b="b"/>
            <a:pathLst>
              <a:path h="6350">
                <a:moveTo>
                  <a:pt x="-1524" y="3048"/>
                </a:moveTo>
                <a:lnTo>
                  <a:pt x="1524" y="3048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596" name="object 6596"/>
          <p:cNvSpPr/>
          <p:nvPr/>
        </p:nvSpPr>
        <p:spPr>
          <a:xfrm>
            <a:off x="9376410" y="1951413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597" name="object 6597"/>
          <p:cNvSpPr/>
          <p:nvPr/>
        </p:nvSpPr>
        <p:spPr>
          <a:xfrm>
            <a:off x="9382643" y="195141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598" name="object 6598"/>
          <p:cNvSpPr/>
          <p:nvPr/>
        </p:nvSpPr>
        <p:spPr>
          <a:xfrm>
            <a:off x="9382643" y="1955569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599" name="object 6599"/>
          <p:cNvSpPr/>
          <p:nvPr/>
        </p:nvSpPr>
        <p:spPr>
          <a:xfrm>
            <a:off x="9376410" y="1955569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0" y="0"/>
                </a:moveTo>
                <a:lnTo>
                  <a:pt x="1524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600" name="object 6600"/>
          <p:cNvSpPr/>
          <p:nvPr/>
        </p:nvSpPr>
        <p:spPr>
          <a:xfrm>
            <a:off x="9381604" y="1956608"/>
            <a:ext cx="0" cy="216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1524" y="1524"/>
                </a:moveTo>
                <a:lnTo>
                  <a:pt x="1524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601" name="object 6601"/>
          <p:cNvSpPr/>
          <p:nvPr/>
        </p:nvSpPr>
        <p:spPr>
          <a:xfrm>
            <a:off x="9377449" y="1956608"/>
            <a:ext cx="0" cy="216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1524" y="1524"/>
                </a:moveTo>
                <a:lnTo>
                  <a:pt x="1524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602" name="object 6602"/>
          <p:cNvSpPr/>
          <p:nvPr/>
        </p:nvSpPr>
        <p:spPr>
          <a:xfrm>
            <a:off x="9381604" y="1950374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603" name="object 6603"/>
          <p:cNvSpPr/>
          <p:nvPr/>
        </p:nvSpPr>
        <p:spPr>
          <a:xfrm>
            <a:off x="9377449" y="1950374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604" name="object 6604"/>
          <p:cNvSpPr/>
          <p:nvPr/>
        </p:nvSpPr>
        <p:spPr>
          <a:xfrm>
            <a:off x="9378488" y="194933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605" name="object 6605"/>
          <p:cNvSpPr/>
          <p:nvPr/>
        </p:nvSpPr>
        <p:spPr>
          <a:xfrm>
            <a:off x="9378488" y="1949334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606" name="object 6606"/>
          <p:cNvSpPr/>
          <p:nvPr/>
        </p:nvSpPr>
        <p:spPr>
          <a:xfrm>
            <a:off x="9380565" y="1949334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607" name="object 6607"/>
          <p:cNvSpPr/>
          <p:nvPr/>
        </p:nvSpPr>
        <p:spPr>
          <a:xfrm>
            <a:off x="9381604" y="194933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608" name="object 6608"/>
          <p:cNvSpPr/>
          <p:nvPr/>
        </p:nvSpPr>
        <p:spPr>
          <a:xfrm>
            <a:off x="9380565" y="1949334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609" name="object 6609"/>
          <p:cNvSpPr/>
          <p:nvPr/>
        </p:nvSpPr>
        <p:spPr>
          <a:xfrm>
            <a:off x="9379526" y="1949334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610" name="object 6610"/>
          <p:cNvSpPr/>
          <p:nvPr/>
        </p:nvSpPr>
        <p:spPr>
          <a:xfrm>
            <a:off x="9378488" y="1949334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611" name="object 6611"/>
          <p:cNvSpPr/>
          <p:nvPr/>
        </p:nvSpPr>
        <p:spPr>
          <a:xfrm>
            <a:off x="9378488" y="194933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612" name="object 6612"/>
          <p:cNvSpPr/>
          <p:nvPr/>
        </p:nvSpPr>
        <p:spPr>
          <a:xfrm>
            <a:off x="9381604" y="194933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613" name="object 6613"/>
          <p:cNvSpPr/>
          <p:nvPr/>
        </p:nvSpPr>
        <p:spPr>
          <a:xfrm>
            <a:off x="9378488" y="194933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614" name="object 6614"/>
          <p:cNvSpPr/>
          <p:nvPr/>
        </p:nvSpPr>
        <p:spPr>
          <a:xfrm>
            <a:off x="9376410" y="1949334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30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615" name="object 6615"/>
          <p:cNvSpPr/>
          <p:nvPr/>
        </p:nvSpPr>
        <p:spPr>
          <a:xfrm>
            <a:off x="9381604" y="1949334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30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616" name="object 6616"/>
          <p:cNvSpPr/>
          <p:nvPr/>
        </p:nvSpPr>
        <p:spPr>
          <a:xfrm>
            <a:off x="9383682" y="1947257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617" name="object 6617"/>
          <p:cNvSpPr/>
          <p:nvPr/>
        </p:nvSpPr>
        <p:spPr>
          <a:xfrm>
            <a:off x="9375370" y="1947257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618" name="object 6618"/>
          <p:cNvSpPr/>
          <p:nvPr/>
        </p:nvSpPr>
        <p:spPr>
          <a:xfrm>
            <a:off x="9396151" y="195349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619" name="object 6619"/>
          <p:cNvSpPr/>
          <p:nvPr/>
        </p:nvSpPr>
        <p:spPr>
          <a:xfrm>
            <a:off x="9396151" y="1952451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620" name="object 6620"/>
          <p:cNvSpPr/>
          <p:nvPr/>
        </p:nvSpPr>
        <p:spPr>
          <a:xfrm>
            <a:off x="9395113" y="1951413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1524" y="152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621" name="object 6621"/>
          <p:cNvSpPr/>
          <p:nvPr/>
        </p:nvSpPr>
        <p:spPr>
          <a:xfrm>
            <a:off x="9394073" y="1951413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622" name="object 6622"/>
          <p:cNvSpPr/>
          <p:nvPr/>
        </p:nvSpPr>
        <p:spPr>
          <a:xfrm>
            <a:off x="9394073" y="1950374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623" name="object 6623"/>
          <p:cNvSpPr/>
          <p:nvPr/>
        </p:nvSpPr>
        <p:spPr>
          <a:xfrm>
            <a:off x="9393034" y="1950374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624" name="object 6624"/>
          <p:cNvSpPr/>
          <p:nvPr/>
        </p:nvSpPr>
        <p:spPr>
          <a:xfrm>
            <a:off x="9391995" y="1950374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625" name="object 6625"/>
          <p:cNvSpPr/>
          <p:nvPr/>
        </p:nvSpPr>
        <p:spPr>
          <a:xfrm>
            <a:off x="9390958" y="1950374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1524" y="0"/>
                </a:moveTo>
                <a:lnTo>
                  <a:pt x="0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626" name="object 6626"/>
          <p:cNvSpPr/>
          <p:nvPr/>
        </p:nvSpPr>
        <p:spPr>
          <a:xfrm>
            <a:off x="9389918" y="1951413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627" name="object 6627"/>
          <p:cNvSpPr/>
          <p:nvPr/>
        </p:nvSpPr>
        <p:spPr>
          <a:xfrm>
            <a:off x="9389918" y="1951413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628" name="object 6628"/>
          <p:cNvSpPr/>
          <p:nvPr/>
        </p:nvSpPr>
        <p:spPr>
          <a:xfrm>
            <a:off x="9389918" y="1952451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629" name="object 6629"/>
          <p:cNvSpPr/>
          <p:nvPr/>
        </p:nvSpPr>
        <p:spPr>
          <a:xfrm>
            <a:off x="9388879" y="1953491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630" name="object 6630"/>
          <p:cNvSpPr/>
          <p:nvPr/>
        </p:nvSpPr>
        <p:spPr>
          <a:xfrm>
            <a:off x="9388879" y="1953491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0" y="0"/>
                </a:moveTo>
                <a:lnTo>
                  <a:pt x="1524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631" name="object 6631"/>
          <p:cNvSpPr/>
          <p:nvPr/>
        </p:nvSpPr>
        <p:spPr>
          <a:xfrm>
            <a:off x="9389918" y="1954530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632" name="object 6632"/>
          <p:cNvSpPr/>
          <p:nvPr/>
        </p:nvSpPr>
        <p:spPr>
          <a:xfrm>
            <a:off x="9389918" y="195556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633" name="object 6633"/>
          <p:cNvSpPr/>
          <p:nvPr/>
        </p:nvSpPr>
        <p:spPr>
          <a:xfrm>
            <a:off x="9389918" y="1955569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0" y="0"/>
                </a:moveTo>
                <a:lnTo>
                  <a:pt x="1524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634" name="object 6634"/>
          <p:cNvSpPr/>
          <p:nvPr/>
        </p:nvSpPr>
        <p:spPr>
          <a:xfrm>
            <a:off x="9390957" y="195660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635" name="object 6635"/>
          <p:cNvSpPr/>
          <p:nvPr/>
        </p:nvSpPr>
        <p:spPr>
          <a:xfrm>
            <a:off x="9390957" y="1956608"/>
            <a:ext cx="3464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4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636" name="object 6636"/>
          <p:cNvSpPr/>
          <p:nvPr/>
        </p:nvSpPr>
        <p:spPr>
          <a:xfrm>
            <a:off x="9394073" y="1956608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637" name="object 6637"/>
          <p:cNvSpPr/>
          <p:nvPr/>
        </p:nvSpPr>
        <p:spPr>
          <a:xfrm>
            <a:off x="9395112" y="1955569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638" name="object 6638"/>
          <p:cNvSpPr/>
          <p:nvPr/>
        </p:nvSpPr>
        <p:spPr>
          <a:xfrm>
            <a:off x="9395113" y="1955568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639" name="object 6639"/>
          <p:cNvSpPr/>
          <p:nvPr/>
        </p:nvSpPr>
        <p:spPr>
          <a:xfrm>
            <a:off x="9396151" y="1954530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640" name="object 6640"/>
          <p:cNvSpPr/>
          <p:nvPr/>
        </p:nvSpPr>
        <p:spPr>
          <a:xfrm>
            <a:off x="9396151" y="1953491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641" name="object 6641"/>
          <p:cNvSpPr/>
          <p:nvPr/>
        </p:nvSpPr>
        <p:spPr>
          <a:xfrm>
            <a:off x="9388879" y="195349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642" name="object 6642"/>
          <p:cNvSpPr/>
          <p:nvPr/>
        </p:nvSpPr>
        <p:spPr>
          <a:xfrm>
            <a:off x="9389918" y="195245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643" name="object 6643"/>
          <p:cNvSpPr/>
          <p:nvPr/>
        </p:nvSpPr>
        <p:spPr>
          <a:xfrm>
            <a:off x="9389918" y="195245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644" name="object 6644"/>
          <p:cNvSpPr/>
          <p:nvPr/>
        </p:nvSpPr>
        <p:spPr>
          <a:xfrm>
            <a:off x="9389918" y="1951413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645" name="object 6645"/>
          <p:cNvSpPr/>
          <p:nvPr/>
        </p:nvSpPr>
        <p:spPr>
          <a:xfrm>
            <a:off x="9389918" y="195141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646" name="object 6646"/>
          <p:cNvSpPr/>
          <p:nvPr/>
        </p:nvSpPr>
        <p:spPr>
          <a:xfrm>
            <a:off x="9389918" y="195141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647" name="object 6647"/>
          <p:cNvSpPr/>
          <p:nvPr/>
        </p:nvSpPr>
        <p:spPr>
          <a:xfrm>
            <a:off x="9389918" y="195141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648" name="object 6648"/>
          <p:cNvSpPr/>
          <p:nvPr/>
        </p:nvSpPr>
        <p:spPr>
          <a:xfrm>
            <a:off x="9389918" y="1951413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649" name="object 6649"/>
          <p:cNvSpPr/>
          <p:nvPr/>
        </p:nvSpPr>
        <p:spPr>
          <a:xfrm>
            <a:off x="9389918" y="195245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650" name="object 6650"/>
          <p:cNvSpPr/>
          <p:nvPr/>
        </p:nvSpPr>
        <p:spPr>
          <a:xfrm>
            <a:off x="9389918" y="195556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651" name="object 6651"/>
          <p:cNvSpPr/>
          <p:nvPr/>
        </p:nvSpPr>
        <p:spPr>
          <a:xfrm>
            <a:off x="9389918" y="195556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652" name="object 6652"/>
          <p:cNvSpPr/>
          <p:nvPr/>
        </p:nvSpPr>
        <p:spPr>
          <a:xfrm>
            <a:off x="9389918" y="195556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653" name="object 6653"/>
          <p:cNvSpPr/>
          <p:nvPr/>
        </p:nvSpPr>
        <p:spPr>
          <a:xfrm>
            <a:off x="9389918" y="195556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654" name="object 6654"/>
          <p:cNvSpPr/>
          <p:nvPr/>
        </p:nvSpPr>
        <p:spPr>
          <a:xfrm>
            <a:off x="9389918" y="195556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655" name="object 6655"/>
          <p:cNvSpPr/>
          <p:nvPr/>
        </p:nvSpPr>
        <p:spPr>
          <a:xfrm>
            <a:off x="9389918" y="195556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656" name="object 6656"/>
          <p:cNvSpPr/>
          <p:nvPr/>
        </p:nvSpPr>
        <p:spPr>
          <a:xfrm>
            <a:off x="9389918" y="195556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657" name="object 6657"/>
          <p:cNvSpPr/>
          <p:nvPr/>
        </p:nvSpPr>
        <p:spPr>
          <a:xfrm>
            <a:off x="9389918" y="195556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658" name="object 6658"/>
          <p:cNvSpPr/>
          <p:nvPr/>
        </p:nvSpPr>
        <p:spPr>
          <a:xfrm>
            <a:off x="9389918" y="1954530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659" name="object 6659"/>
          <p:cNvSpPr/>
          <p:nvPr/>
        </p:nvSpPr>
        <p:spPr>
          <a:xfrm>
            <a:off x="9388879" y="1954530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660" name="object 6660"/>
          <p:cNvSpPr/>
          <p:nvPr/>
        </p:nvSpPr>
        <p:spPr>
          <a:xfrm>
            <a:off x="9388879" y="1953491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661" name="object 6661"/>
          <p:cNvSpPr/>
          <p:nvPr/>
        </p:nvSpPr>
        <p:spPr>
          <a:xfrm>
            <a:off x="9396151" y="195349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662" name="object 6662"/>
          <p:cNvSpPr/>
          <p:nvPr/>
        </p:nvSpPr>
        <p:spPr>
          <a:xfrm>
            <a:off x="9396151" y="195349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663" name="object 6663"/>
          <p:cNvSpPr/>
          <p:nvPr/>
        </p:nvSpPr>
        <p:spPr>
          <a:xfrm>
            <a:off x="9396151" y="1953491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664" name="object 6664"/>
          <p:cNvSpPr/>
          <p:nvPr/>
        </p:nvSpPr>
        <p:spPr>
          <a:xfrm>
            <a:off x="9396151" y="1953491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665" name="object 6665"/>
          <p:cNvSpPr/>
          <p:nvPr/>
        </p:nvSpPr>
        <p:spPr>
          <a:xfrm>
            <a:off x="9396151" y="195349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666" name="object 6666"/>
          <p:cNvSpPr/>
          <p:nvPr/>
        </p:nvSpPr>
        <p:spPr>
          <a:xfrm>
            <a:off x="9396151" y="1952451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667" name="object 6667"/>
          <p:cNvSpPr/>
          <p:nvPr/>
        </p:nvSpPr>
        <p:spPr>
          <a:xfrm>
            <a:off x="9396151" y="1952451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668" name="object 6668"/>
          <p:cNvSpPr/>
          <p:nvPr/>
        </p:nvSpPr>
        <p:spPr>
          <a:xfrm>
            <a:off x="9396151" y="195349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669" name="object 6669"/>
          <p:cNvSpPr/>
          <p:nvPr/>
        </p:nvSpPr>
        <p:spPr>
          <a:xfrm>
            <a:off x="9396151" y="1953491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670" name="object 6670"/>
          <p:cNvSpPr/>
          <p:nvPr/>
        </p:nvSpPr>
        <p:spPr>
          <a:xfrm>
            <a:off x="9396151" y="1954530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671" name="object 6671"/>
          <p:cNvSpPr/>
          <p:nvPr/>
        </p:nvSpPr>
        <p:spPr>
          <a:xfrm>
            <a:off x="9396151" y="1954530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672" name="object 6672"/>
          <p:cNvSpPr/>
          <p:nvPr/>
        </p:nvSpPr>
        <p:spPr>
          <a:xfrm>
            <a:off x="9396151" y="1953491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673" name="object 6673"/>
          <p:cNvSpPr/>
          <p:nvPr/>
        </p:nvSpPr>
        <p:spPr>
          <a:xfrm>
            <a:off x="9398230" y="1952451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674" name="object 6674"/>
          <p:cNvSpPr/>
          <p:nvPr/>
        </p:nvSpPr>
        <p:spPr>
          <a:xfrm>
            <a:off x="9398230" y="195245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675" name="object 6675"/>
          <p:cNvSpPr/>
          <p:nvPr/>
        </p:nvSpPr>
        <p:spPr>
          <a:xfrm>
            <a:off x="9398230" y="195245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676" name="object 6676"/>
          <p:cNvSpPr/>
          <p:nvPr/>
        </p:nvSpPr>
        <p:spPr>
          <a:xfrm>
            <a:off x="9398230" y="1952451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677" name="object 6677"/>
          <p:cNvSpPr/>
          <p:nvPr/>
        </p:nvSpPr>
        <p:spPr>
          <a:xfrm>
            <a:off x="9398230" y="1953491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678" name="object 6678"/>
          <p:cNvSpPr/>
          <p:nvPr/>
        </p:nvSpPr>
        <p:spPr>
          <a:xfrm>
            <a:off x="9398230" y="195453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679" name="object 6679"/>
          <p:cNvSpPr/>
          <p:nvPr/>
        </p:nvSpPr>
        <p:spPr>
          <a:xfrm>
            <a:off x="9398230" y="195453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680" name="object 6680"/>
          <p:cNvSpPr/>
          <p:nvPr/>
        </p:nvSpPr>
        <p:spPr>
          <a:xfrm>
            <a:off x="9398230" y="1953491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681" name="object 6681"/>
          <p:cNvSpPr/>
          <p:nvPr/>
        </p:nvSpPr>
        <p:spPr>
          <a:xfrm>
            <a:off x="9389918" y="1950374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0" y="1524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682" name="object 6682"/>
          <p:cNvSpPr/>
          <p:nvPr/>
        </p:nvSpPr>
        <p:spPr>
          <a:xfrm>
            <a:off x="9390958" y="1950374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683" name="object 6683"/>
          <p:cNvSpPr/>
          <p:nvPr/>
        </p:nvSpPr>
        <p:spPr>
          <a:xfrm>
            <a:off x="9393034" y="1950374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684" name="object 6684"/>
          <p:cNvSpPr/>
          <p:nvPr/>
        </p:nvSpPr>
        <p:spPr>
          <a:xfrm>
            <a:off x="9395113" y="1950374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0" y="0"/>
                </a:moveTo>
                <a:lnTo>
                  <a:pt x="1524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685" name="object 6685"/>
          <p:cNvSpPr/>
          <p:nvPr/>
        </p:nvSpPr>
        <p:spPr>
          <a:xfrm>
            <a:off x="9396151" y="1951413"/>
            <a:ext cx="0" cy="216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1524" y="1524"/>
                </a:moveTo>
                <a:lnTo>
                  <a:pt x="1524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686" name="object 6686"/>
          <p:cNvSpPr/>
          <p:nvPr/>
        </p:nvSpPr>
        <p:spPr>
          <a:xfrm>
            <a:off x="9396151" y="1954530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687" name="object 6687"/>
          <p:cNvSpPr/>
          <p:nvPr/>
        </p:nvSpPr>
        <p:spPr>
          <a:xfrm>
            <a:off x="9395113" y="1955569"/>
            <a:ext cx="1299" cy="2165"/>
          </a:xfrm>
          <a:custGeom>
            <a:avLst/>
            <a:gdLst/>
            <a:ahLst/>
            <a:cxnLst/>
            <a:rect l="l" t="t" r="r" b="b"/>
            <a:pathLst>
              <a:path w="1904" h="3175">
                <a:moveTo>
                  <a:pt x="1524" y="0"/>
                </a:moveTo>
                <a:lnTo>
                  <a:pt x="0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688" name="object 6688"/>
          <p:cNvSpPr/>
          <p:nvPr/>
        </p:nvSpPr>
        <p:spPr>
          <a:xfrm>
            <a:off x="9393034" y="1957647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30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689" name="object 6689"/>
          <p:cNvSpPr/>
          <p:nvPr/>
        </p:nvSpPr>
        <p:spPr>
          <a:xfrm>
            <a:off x="9390956" y="1957647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30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690" name="object 6690"/>
          <p:cNvSpPr/>
          <p:nvPr/>
        </p:nvSpPr>
        <p:spPr>
          <a:xfrm>
            <a:off x="9389918" y="1955569"/>
            <a:ext cx="1299" cy="2165"/>
          </a:xfrm>
          <a:custGeom>
            <a:avLst/>
            <a:gdLst/>
            <a:ahLst/>
            <a:cxnLst/>
            <a:rect l="l" t="t" r="r" b="b"/>
            <a:pathLst>
              <a:path w="1904" h="3175">
                <a:moveTo>
                  <a:pt x="1524" y="304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691" name="object 6691"/>
          <p:cNvSpPr/>
          <p:nvPr/>
        </p:nvSpPr>
        <p:spPr>
          <a:xfrm>
            <a:off x="9389918" y="1951413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0" y="1524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692" name="object 6692"/>
          <p:cNvSpPr/>
          <p:nvPr/>
        </p:nvSpPr>
        <p:spPr>
          <a:xfrm>
            <a:off x="9396151" y="1952451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693" name="object 6693"/>
          <p:cNvSpPr/>
          <p:nvPr/>
        </p:nvSpPr>
        <p:spPr>
          <a:xfrm>
            <a:off x="9396151" y="1954530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694" name="object 6694"/>
          <p:cNvSpPr/>
          <p:nvPr/>
        </p:nvSpPr>
        <p:spPr>
          <a:xfrm>
            <a:off x="9393034" y="1956608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1524" y="0"/>
                </a:moveTo>
                <a:lnTo>
                  <a:pt x="0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695" name="object 6695"/>
          <p:cNvSpPr/>
          <p:nvPr/>
        </p:nvSpPr>
        <p:spPr>
          <a:xfrm>
            <a:off x="9390956" y="1956608"/>
            <a:ext cx="2165" cy="1299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3048" y="152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696" name="object 6696"/>
          <p:cNvSpPr/>
          <p:nvPr/>
        </p:nvSpPr>
        <p:spPr>
          <a:xfrm>
            <a:off x="9389918" y="1954530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697" name="object 6697"/>
          <p:cNvSpPr/>
          <p:nvPr/>
        </p:nvSpPr>
        <p:spPr>
          <a:xfrm>
            <a:off x="9382643" y="195245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698" name="object 6698"/>
          <p:cNvSpPr/>
          <p:nvPr/>
        </p:nvSpPr>
        <p:spPr>
          <a:xfrm>
            <a:off x="9382643" y="1952451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699" name="object 6699"/>
          <p:cNvSpPr/>
          <p:nvPr/>
        </p:nvSpPr>
        <p:spPr>
          <a:xfrm>
            <a:off x="9382643" y="195141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700" name="object 6700"/>
          <p:cNvSpPr/>
          <p:nvPr/>
        </p:nvSpPr>
        <p:spPr>
          <a:xfrm>
            <a:off x="9382643" y="195141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701" name="object 6701"/>
          <p:cNvSpPr/>
          <p:nvPr/>
        </p:nvSpPr>
        <p:spPr>
          <a:xfrm>
            <a:off x="9382643" y="195141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702" name="object 6702"/>
          <p:cNvSpPr/>
          <p:nvPr/>
        </p:nvSpPr>
        <p:spPr>
          <a:xfrm>
            <a:off x="9382643" y="195141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703" name="object 6703"/>
          <p:cNvSpPr/>
          <p:nvPr/>
        </p:nvSpPr>
        <p:spPr>
          <a:xfrm>
            <a:off x="9382643" y="1951413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704" name="object 6704"/>
          <p:cNvSpPr/>
          <p:nvPr/>
        </p:nvSpPr>
        <p:spPr>
          <a:xfrm>
            <a:off x="9382643" y="195245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705" name="object 6705"/>
          <p:cNvSpPr/>
          <p:nvPr/>
        </p:nvSpPr>
        <p:spPr>
          <a:xfrm>
            <a:off x="9382643" y="1952451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706" name="object 6706"/>
          <p:cNvSpPr/>
          <p:nvPr/>
        </p:nvSpPr>
        <p:spPr>
          <a:xfrm>
            <a:off x="9382643" y="195245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707" name="object 6707"/>
          <p:cNvSpPr/>
          <p:nvPr/>
        </p:nvSpPr>
        <p:spPr>
          <a:xfrm>
            <a:off x="9388879" y="1952451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708" name="object 6708"/>
          <p:cNvSpPr/>
          <p:nvPr/>
        </p:nvSpPr>
        <p:spPr>
          <a:xfrm>
            <a:off x="9388879" y="195245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709" name="object 6709"/>
          <p:cNvSpPr/>
          <p:nvPr/>
        </p:nvSpPr>
        <p:spPr>
          <a:xfrm>
            <a:off x="9388879" y="1952451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710" name="object 6710"/>
          <p:cNvSpPr/>
          <p:nvPr/>
        </p:nvSpPr>
        <p:spPr>
          <a:xfrm>
            <a:off x="9388879" y="195349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711" name="object 6711"/>
          <p:cNvSpPr/>
          <p:nvPr/>
        </p:nvSpPr>
        <p:spPr>
          <a:xfrm>
            <a:off x="9394073" y="195660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712" name="object 6712"/>
          <p:cNvSpPr/>
          <p:nvPr/>
        </p:nvSpPr>
        <p:spPr>
          <a:xfrm>
            <a:off x="9394073" y="1956608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713" name="object 6713"/>
          <p:cNvSpPr/>
          <p:nvPr/>
        </p:nvSpPr>
        <p:spPr>
          <a:xfrm>
            <a:off x="9393034" y="1957647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714" name="object 6714"/>
          <p:cNvSpPr/>
          <p:nvPr/>
        </p:nvSpPr>
        <p:spPr>
          <a:xfrm>
            <a:off x="9391995" y="1957647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715" name="object 6715"/>
          <p:cNvSpPr/>
          <p:nvPr/>
        </p:nvSpPr>
        <p:spPr>
          <a:xfrm>
            <a:off x="9390958" y="1956608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1524" y="152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716" name="object 6716"/>
          <p:cNvSpPr/>
          <p:nvPr/>
        </p:nvSpPr>
        <p:spPr>
          <a:xfrm>
            <a:off x="9390957" y="195660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717" name="object 6717"/>
          <p:cNvSpPr/>
          <p:nvPr/>
        </p:nvSpPr>
        <p:spPr>
          <a:xfrm>
            <a:off x="9388879" y="1953491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718" name="object 6718"/>
          <p:cNvSpPr/>
          <p:nvPr/>
        </p:nvSpPr>
        <p:spPr>
          <a:xfrm>
            <a:off x="9388879" y="195453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719" name="object 6719"/>
          <p:cNvSpPr/>
          <p:nvPr/>
        </p:nvSpPr>
        <p:spPr>
          <a:xfrm>
            <a:off x="9388879" y="1954530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720" name="object 6720"/>
          <p:cNvSpPr/>
          <p:nvPr/>
        </p:nvSpPr>
        <p:spPr>
          <a:xfrm>
            <a:off x="9388879" y="1955568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721" name="object 6721"/>
          <p:cNvSpPr/>
          <p:nvPr/>
        </p:nvSpPr>
        <p:spPr>
          <a:xfrm>
            <a:off x="9382643" y="1954530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722" name="object 6722"/>
          <p:cNvSpPr/>
          <p:nvPr/>
        </p:nvSpPr>
        <p:spPr>
          <a:xfrm>
            <a:off x="9382643" y="1953491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723" name="object 6723"/>
          <p:cNvSpPr/>
          <p:nvPr/>
        </p:nvSpPr>
        <p:spPr>
          <a:xfrm>
            <a:off x="9382643" y="195556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724" name="object 6724"/>
          <p:cNvSpPr/>
          <p:nvPr/>
        </p:nvSpPr>
        <p:spPr>
          <a:xfrm>
            <a:off x="9382643" y="195556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725" name="object 6725"/>
          <p:cNvSpPr/>
          <p:nvPr/>
        </p:nvSpPr>
        <p:spPr>
          <a:xfrm>
            <a:off x="9382643" y="195556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726" name="object 6726"/>
          <p:cNvSpPr/>
          <p:nvPr/>
        </p:nvSpPr>
        <p:spPr>
          <a:xfrm>
            <a:off x="9382643" y="195556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727" name="object 6727"/>
          <p:cNvSpPr/>
          <p:nvPr/>
        </p:nvSpPr>
        <p:spPr>
          <a:xfrm>
            <a:off x="9382643" y="195556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728" name="object 6728"/>
          <p:cNvSpPr/>
          <p:nvPr/>
        </p:nvSpPr>
        <p:spPr>
          <a:xfrm>
            <a:off x="9382643" y="195556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729" name="object 6729"/>
          <p:cNvSpPr/>
          <p:nvPr/>
        </p:nvSpPr>
        <p:spPr>
          <a:xfrm>
            <a:off x="9382643" y="1953491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730" name="object 6730"/>
          <p:cNvSpPr/>
          <p:nvPr/>
        </p:nvSpPr>
        <p:spPr>
          <a:xfrm>
            <a:off x="9382643" y="1954530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731" name="object 6731"/>
          <p:cNvSpPr/>
          <p:nvPr/>
        </p:nvSpPr>
        <p:spPr>
          <a:xfrm>
            <a:off x="9382643" y="1952451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732" name="object 6732"/>
          <p:cNvSpPr/>
          <p:nvPr/>
        </p:nvSpPr>
        <p:spPr>
          <a:xfrm>
            <a:off x="9382643" y="1952451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733" name="object 6733"/>
          <p:cNvSpPr/>
          <p:nvPr/>
        </p:nvSpPr>
        <p:spPr>
          <a:xfrm>
            <a:off x="9376410" y="1951413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734" name="object 6734"/>
          <p:cNvSpPr/>
          <p:nvPr/>
        </p:nvSpPr>
        <p:spPr>
          <a:xfrm>
            <a:off x="9377449" y="1951413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735" name="object 6735"/>
          <p:cNvSpPr/>
          <p:nvPr/>
        </p:nvSpPr>
        <p:spPr>
          <a:xfrm>
            <a:off x="9378488" y="1951413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736" name="object 6736"/>
          <p:cNvSpPr/>
          <p:nvPr/>
        </p:nvSpPr>
        <p:spPr>
          <a:xfrm>
            <a:off x="9380565" y="1951413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737" name="object 6737"/>
          <p:cNvSpPr/>
          <p:nvPr/>
        </p:nvSpPr>
        <p:spPr>
          <a:xfrm>
            <a:off x="9381604" y="1951413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738" name="object 6738"/>
          <p:cNvSpPr/>
          <p:nvPr/>
        </p:nvSpPr>
        <p:spPr>
          <a:xfrm>
            <a:off x="9382643" y="1953491"/>
            <a:ext cx="0" cy="216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1524" y="1524"/>
                </a:moveTo>
                <a:lnTo>
                  <a:pt x="1524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739" name="object 6739"/>
          <p:cNvSpPr/>
          <p:nvPr/>
        </p:nvSpPr>
        <p:spPr>
          <a:xfrm>
            <a:off x="9382643" y="1953491"/>
            <a:ext cx="0" cy="216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1524" y="1524"/>
                </a:moveTo>
                <a:lnTo>
                  <a:pt x="1524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740" name="object 6740"/>
          <p:cNvSpPr/>
          <p:nvPr/>
        </p:nvSpPr>
        <p:spPr>
          <a:xfrm>
            <a:off x="9381604" y="1951413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741" name="object 6741"/>
          <p:cNvSpPr/>
          <p:nvPr/>
        </p:nvSpPr>
        <p:spPr>
          <a:xfrm>
            <a:off x="9380565" y="1951413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742" name="object 6742"/>
          <p:cNvSpPr/>
          <p:nvPr/>
        </p:nvSpPr>
        <p:spPr>
          <a:xfrm>
            <a:off x="9378487" y="1951413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30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743" name="object 6743"/>
          <p:cNvSpPr/>
          <p:nvPr/>
        </p:nvSpPr>
        <p:spPr>
          <a:xfrm>
            <a:off x="9377449" y="1951413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744" name="object 6744"/>
          <p:cNvSpPr/>
          <p:nvPr/>
        </p:nvSpPr>
        <p:spPr>
          <a:xfrm>
            <a:off x="9376410" y="1951413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745" name="object 6745"/>
          <p:cNvSpPr/>
          <p:nvPr/>
        </p:nvSpPr>
        <p:spPr>
          <a:xfrm>
            <a:off x="9377449" y="195141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746" name="object 6746"/>
          <p:cNvSpPr/>
          <p:nvPr/>
        </p:nvSpPr>
        <p:spPr>
          <a:xfrm>
            <a:off x="9377449" y="1951413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747" name="object 6747"/>
          <p:cNvSpPr/>
          <p:nvPr/>
        </p:nvSpPr>
        <p:spPr>
          <a:xfrm>
            <a:off x="9378488" y="1951413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748" name="object 6748"/>
          <p:cNvSpPr/>
          <p:nvPr/>
        </p:nvSpPr>
        <p:spPr>
          <a:xfrm>
            <a:off x="9380565" y="1951413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749" name="object 6749"/>
          <p:cNvSpPr/>
          <p:nvPr/>
        </p:nvSpPr>
        <p:spPr>
          <a:xfrm>
            <a:off x="9381604" y="1951413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750" name="object 6750"/>
          <p:cNvSpPr/>
          <p:nvPr/>
        </p:nvSpPr>
        <p:spPr>
          <a:xfrm>
            <a:off x="9381604" y="1951413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751" name="object 6751"/>
          <p:cNvSpPr/>
          <p:nvPr/>
        </p:nvSpPr>
        <p:spPr>
          <a:xfrm>
            <a:off x="9380565" y="1951413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752" name="object 6752"/>
          <p:cNvSpPr/>
          <p:nvPr/>
        </p:nvSpPr>
        <p:spPr>
          <a:xfrm>
            <a:off x="9378487" y="1951413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30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753" name="object 6753"/>
          <p:cNvSpPr/>
          <p:nvPr/>
        </p:nvSpPr>
        <p:spPr>
          <a:xfrm>
            <a:off x="9377449" y="1951413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754" name="object 6754"/>
          <p:cNvSpPr/>
          <p:nvPr/>
        </p:nvSpPr>
        <p:spPr>
          <a:xfrm>
            <a:off x="9377449" y="195141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755" name="object 6755"/>
          <p:cNvSpPr/>
          <p:nvPr/>
        </p:nvSpPr>
        <p:spPr>
          <a:xfrm>
            <a:off x="9381604" y="1955568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756" name="object 6756"/>
          <p:cNvSpPr/>
          <p:nvPr/>
        </p:nvSpPr>
        <p:spPr>
          <a:xfrm>
            <a:off x="9380565" y="1955568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757" name="object 6757"/>
          <p:cNvSpPr/>
          <p:nvPr/>
        </p:nvSpPr>
        <p:spPr>
          <a:xfrm>
            <a:off x="9378487" y="1955568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30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758" name="object 6758"/>
          <p:cNvSpPr/>
          <p:nvPr/>
        </p:nvSpPr>
        <p:spPr>
          <a:xfrm>
            <a:off x="9377449" y="1955568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759" name="object 6759"/>
          <p:cNvSpPr/>
          <p:nvPr/>
        </p:nvSpPr>
        <p:spPr>
          <a:xfrm>
            <a:off x="9376410" y="1955568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760" name="object 6760"/>
          <p:cNvSpPr/>
          <p:nvPr/>
        </p:nvSpPr>
        <p:spPr>
          <a:xfrm>
            <a:off x="9376410" y="1955568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761" name="object 6761"/>
          <p:cNvSpPr/>
          <p:nvPr/>
        </p:nvSpPr>
        <p:spPr>
          <a:xfrm>
            <a:off x="9377449" y="1955568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762" name="object 6762"/>
          <p:cNvSpPr/>
          <p:nvPr/>
        </p:nvSpPr>
        <p:spPr>
          <a:xfrm>
            <a:off x="9378488" y="1955568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763" name="object 6763"/>
          <p:cNvSpPr/>
          <p:nvPr/>
        </p:nvSpPr>
        <p:spPr>
          <a:xfrm>
            <a:off x="9380565" y="1955568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764" name="object 6764"/>
          <p:cNvSpPr/>
          <p:nvPr/>
        </p:nvSpPr>
        <p:spPr>
          <a:xfrm>
            <a:off x="9381604" y="1955568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765" name="object 6765"/>
          <p:cNvSpPr/>
          <p:nvPr/>
        </p:nvSpPr>
        <p:spPr>
          <a:xfrm>
            <a:off x="9377449" y="1958686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766" name="object 6766"/>
          <p:cNvSpPr/>
          <p:nvPr/>
        </p:nvSpPr>
        <p:spPr>
          <a:xfrm>
            <a:off x="9378488" y="1958686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767" name="object 6767"/>
          <p:cNvSpPr/>
          <p:nvPr/>
        </p:nvSpPr>
        <p:spPr>
          <a:xfrm>
            <a:off x="9379528" y="1958686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768" name="object 6768"/>
          <p:cNvSpPr/>
          <p:nvPr/>
        </p:nvSpPr>
        <p:spPr>
          <a:xfrm>
            <a:off x="9381604" y="195868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769" name="object 6769"/>
          <p:cNvSpPr/>
          <p:nvPr/>
        </p:nvSpPr>
        <p:spPr>
          <a:xfrm>
            <a:off x="9381604" y="195868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770" name="object 6770"/>
          <p:cNvSpPr/>
          <p:nvPr/>
        </p:nvSpPr>
        <p:spPr>
          <a:xfrm>
            <a:off x="9379526" y="1958686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30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771" name="object 6771"/>
          <p:cNvSpPr/>
          <p:nvPr/>
        </p:nvSpPr>
        <p:spPr>
          <a:xfrm>
            <a:off x="9378488" y="1958686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772" name="object 6772"/>
          <p:cNvSpPr/>
          <p:nvPr/>
        </p:nvSpPr>
        <p:spPr>
          <a:xfrm>
            <a:off x="9377449" y="1958686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773" name="object 6773"/>
          <p:cNvSpPr/>
          <p:nvPr/>
        </p:nvSpPr>
        <p:spPr>
          <a:xfrm>
            <a:off x="9377449" y="1956608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774" name="object 6774"/>
          <p:cNvSpPr/>
          <p:nvPr/>
        </p:nvSpPr>
        <p:spPr>
          <a:xfrm>
            <a:off x="9378488" y="1956608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775" name="object 6775"/>
          <p:cNvSpPr/>
          <p:nvPr/>
        </p:nvSpPr>
        <p:spPr>
          <a:xfrm>
            <a:off x="9379528" y="1956608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776" name="object 6776"/>
          <p:cNvSpPr/>
          <p:nvPr/>
        </p:nvSpPr>
        <p:spPr>
          <a:xfrm>
            <a:off x="9381604" y="195660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777" name="object 6777"/>
          <p:cNvSpPr/>
          <p:nvPr/>
        </p:nvSpPr>
        <p:spPr>
          <a:xfrm>
            <a:off x="9381604" y="195660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778" name="object 6778"/>
          <p:cNvSpPr/>
          <p:nvPr/>
        </p:nvSpPr>
        <p:spPr>
          <a:xfrm>
            <a:off x="9379526" y="1956608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30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779" name="object 6779"/>
          <p:cNvSpPr/>
          <p:nvPr/>
        </p:nvSpPr>
        <p:spPr>
          <a:xfrm>
            <a:off x="9378488" y="1956608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780" name="object 6780"/>
          <p:cNvSpPr/>
          <p:nvPr/>
        </p:nvSpPr>
        <p:spPr>
          <a:xfrm>
            <a:off x="9377449" y="1956608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781" name="object 6781"/>
          <p:cNvSpPr/>
          <p:nvPr/>
        </p:nvSpPr>
        <p:spPr>
          <a:xfrm>
            <a:off x="9377449" y="195660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782" name="object 6782"/>
          <p:cNvSpPr/>
          <p:nvPr/>
        </p:nvSpPr>
        <p:spPr>
          <a:xfrm>
            <a:off x="9377449" y="1956608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783" name="object 6783"/>
          <p:cNvSpPr/>
          <p:nvPr/>
        </p:nvSpPr>
        <p:spPr>
          <a:xfrm>
            <a:off x="9378488" y="1956608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784" name="object 6784"/>
          <p:cNvSpPr/>
          <p:nvPr/>
        </p:nvSpPr>
        <p:spPr>
          <a:xfrm>
            <a:off x="9380565" y="1956608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785" name="object 6785"/>
          <p:cNvSpPr/>
          <p:nvPr/>
        </p:nvSpPr>
        <p:spPr>
          <a:xfrm>
            <a:off x="9381604" y="1956608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786" name="object 6786"/>
          <p:cNvSpPr/>
          <p:nvPr/>
        </p:nvSpPr>
        <p:spPr>
          <a:xfrm>
            <a:off x="9381604" y="1956608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787" name="object 6787"/>
          <p:cNvSpPr/>
          <p:nvPr/>
        </p:nvSpPr>
        <p:spPr>
          <a:xfrm>
            <a:off x="9380565" y="1956608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788" name="object 6788"/>
          <p:cNvSpPr/>
          <p:nvPr/>
        </p:nvSpPr>
        <p:spPr>
          <a:xfrm>
            <a:off x="9378487" y="1956608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30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789" name="object 6789"/>
          <p:cNvSpPr/>
          <p:nvPr/>
        </p:nvSpPr>
        <p:spPr>
          <a:xfrm>
            <a:off x="9377449" y="1956608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790" name="object 6790"/>
          <p:cNvSpPr/>
          <p:nvPr/>
        </p:nvSpPr>
        <p:spPr>
          <a:xfrm>
            <a:off x="9377449" y="195660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791" name="object 6791"/>
          <p:cNvSpPr/>
          <p:nvPr/>
        </p:nvSpPr>
        <p:spPr>
          <a:xfrm>
            <a:off x="9377449" y="1951413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792" name="object 6792"/>
          <p:cNvSpPr/>
          <p:nvPr/>
        </p:nvSpPr>
        <p:spPr>
          <a:xfrm>
            <a:off x="9378488" y="1951413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793" name="object 6793"/>
          <p:cNvSpPr/>
          <p:nvPr/>
        </p:nvSpPr>
        <p:spPr>
          <a:xfrm>
            <a:off x="9379528" y="1951413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794" name="object 6794"/>
          <p:cNvSpPr/>
          <p:nvPr/>
        </p:nvSpPr>
        <p:spPr>
          <a:xfrm>
            <a:off x="9381604" y="195141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795" name="object 6795"/>
          <p:cNvSpPr/>
          <p:nvPr/>
        </p:nvSpPr>
        <p:spPr>
          <a:xfrm>
            <a:off x="9381604" y="195141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796" name="object 6796"/>
          <p:cNvSpPr/>
          <p:nvPr/>
        </p:nvSpPr>
        <p:spPr>
          <a:xfrm>
            <a:off x="9379526" y="1951413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30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797" name="object 6797"/>
          <p:cNvSpPr/>
          <p:nvPr/>
        </p:nvSpPr>
        <p:spPr>
          <a:xfrm>
            <a:off x="9378488" y="1951413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798" name="object 6798"/>
          <p:cNvSpPr/>
          <p:nvPr/>
        </p:nvSpPr>
        <p:spPr>
          <a:xfrm>
            <a:off x="9377449" y="1951413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799" name="object 6799"/>
          <p:cNvSpPr/>
          <p:nvPr/>
        </p:nvSpPr>
        <p:spPr>
          <a:xfrm>
            <a:off x="9377449" y="1950374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800" name="object 6800"/>
          <p:cNvSpPr/>
          <p:nvPr/>
        </p:nvSpPr>
        <p:spPr>
          <a:xfrm>
            <a:off x="9378488" y="1950374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801" name="object 6801"/>
          <p:cNvSpPr/>
          <p:nvPr/>
        </p:nvSpPr>
        <p:spPr>
          <a:xfrm>
            <a:off x="9379528" y="1950374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802" name="object 6802"/>
          <p:cNvSpPr/>
          <p:nvPr/>
        </p:nvSpPr>
        <p:spPr>
          <a:xfrm>
            <a:off x="9381604" y="195037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803" name="object 6803"/>
          <p:cNvSpPr/>
          <p:nvPr/>
        </p:nvSpPr>
        <p:spPr>
          <a:xfrm>
            <a:off x="9381604" y="195037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804" name="object 6804"/>
          <p:cNvSpPr/>
          <p:nvPr/>
        </p:nvSpPr>
        <p:spPr>
          <a:xfrm>
            <a:off x="9379526" y="1950374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30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805" name="object 6805"/>
          <p:cNvSpPr/>
          <p:nvPr/>
        </p:nvSpPr>
        <p:spPr>
          <a:xfrm>
            <a:off x="9378488" y="1950374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806" name="object 6806"/>
          <p:cNvSpPr/>
          <p:nvPr/>
        </p:nvSpPr>
        <p:spPr>
          <a:xfrm>
            <a:off x="9377449" y="1950374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807" name="object 6807"/>
          <p:cNvSpPr/>
          <p:nvPr/>
        </p:nvSpPr>
        <p:spPr>
          <a:xfrm>
            <a:off x="9378488" y="194933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808" name="object 6808"/>
          <p:cNvSpPr/>
          <p:nvPr/>
        </p:nvSpPr>
        <p:spPr>
          <a:xfrm>
            <a:off x="9378488" y="1949334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809" name="object 6809"/>
          <p:cNvSpPr/>
          <p:nvPr/>
        </p:nvSpPr>
        <p:spPr>
          <a:xfrm>
            <a:off x="9379528" y="1949334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810" name="object 6810"/>
          <p:cNvSpPr/>
          <p:nvPr/>
        </p:nvSpPr>
        <p:spPr>
          <a:xfrm>
            <a:off x="9380565" y="1949334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811" name="object 6811"/>
          <p:cNvSpPr/>
          <p:nvPr/>
        </p:nvSpPr>
        <p:spPr>
          <a:xfrm>
            <a:off x="9380565" y="1949334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812" name="object 6812"/>
          <p:cNvSpPr/>
          <p:nvPr/>
        </p:nvSpPr>
        <p:spPr>
          <a:xfrm>
            <a:off x="9379526" y="1949334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813" name="object 6813"/>
          <p:cNvSpPr/>
          <p:nvPr/>
        </p:nvSpPr>
        <p:spPr>
          <a:xfrm>
            <a:off x="9378488" y="1949334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814" name="object 6814"/>
          <p:cNvSpPr/>
          <p:nvPr/>
        </p:nvSpPr>
        <p:spPr>
          <a:xfrm>
            <a:off x="9378488" y="194933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815" name="object 6815"/>
          <p:cNvSpPr/>
          <p:nvPr/>
        </p:nvSpPr>
        <p:spPr>
          <a:xfrm>
            <a:off x="9378488" y="194933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816" name="object 6816"/>
          <p:cNvSpPr/>
          <p:nvPr/>
        </p:nvSpPr>
        <p:spPr>
          <a:xfrm>
            <a:off x="9378488" y="1949334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817" name="object 6817"/>
          <p:cNvSpPr/>
          <p:nvPr/>
        </p:nvSpPr>
        <p:spPr>
          <a:xfrm>
            <a:off x="9379528" y="1949334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818" name="object 6818"/>
          <p:cNvSpPr/>
          <p:nvPr/>
        </p:nvSpPr>
        <p:spPr>
          <a:xfrm>
            <a:off x="9380565" y="1949334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819" name="object 6819"/>
          <p:cNvSpPr/>
          <p:nvPr/>
        </p:nvSpPr>
        <p:spPr>
          <a:xfrm>
            <a:off x="9380565" y="1949334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820" name="object 6820"/>
          <p:cNvSpPr/>
          <p:nvPr/>
        </p:nvSpPr>
        <p:spPr>
          <a:xfrm>
            <a:off x="9379526" y="1949334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821" name="object 6821"/>
          <p:cNvSpPr/>
          <p:nvPr/>
        </p:nvSpPr>
        <p:spPr>
          <a:xfrm>
            <a:off x="9378488" y="1949334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822" name="object 6822"/>
          <p:cNvSpPr/>
          <p:nvPr/>
        </p:nvSpPr>
        <p:spPr>
          <a:xfrm>
            <a:off x="9378488" y="194933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823" name="object 6823"/>
          <p:cNvSpPr/>
          <p:nvPr/>
        </p:nvSpPr>
        <p:spPr>
          <a:xfrm>
            <a:off x="9376410" y="194933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824" name="object 6824"/>
          <p:cNvSpPr/>
          <p:nvPr/>
        </p:nvSpPr>
        <p:spPr>
          <a:xfrm>
            <a:off x="9376410" y="1949334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825" name="object 6825"/>
          <p:cNvSpPr/>
          <p:nvPr/>
        </p:nvSpPr>
        <p:spPr>
          <a:xfrm>
            <a:off x="9378488" y="1949334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826" name="object 6826"/>
          <p:cNvSpPr/>
          <p:nvPr/>
        </p:nvSpPr>
        <p:spPr>
          <a:xfrm>
            <a:off x="9379528" y="1949334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827" name="object 6827"/>
          <p:cNvSpPr/>
          <p:nvPr/>
        </p:nvSpPr>
        <p:spPr>
          <a:xfrm>
            <a:off x="9381604" y="1949334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828" name="object 6828"/>
          <p:cNvSpPr/>
          <p:nvPr/>
        </p:nvSpPr>
        <p:spPr>
          <a:xfrm>
            <a:off x="9382643" y="1949334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829" name="object 6829"/>
          <p:cNvSpPr/>
          <p:nvPr/>
        </p:nvSpPr>
        <p:spPr>
          <a:xfrm>
            <a:off x="9382643" y="1949334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830" name="object 6830"/>
          <p:cNvSpPr/>
          <p:nvPr/>
        </p:nvSpPr>
        <p:spPr>
          <a:xfrm>
            <a:off x="9381604" y="1949334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831" name="object 6831"/>
          <p:cNvSpPr/>
          <p:nvPr/>
        </p:nvSpPr>
        <p:spPr>
          <a:xfrm>
            <a:off x="9379526" y="1949334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30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832" name="object 6832"/>
          <p:cNvSpPr/>
          <p:nvPr/>
        </p:nvSpPr>
        <p:spPr>
          <a:xfrm>
            <a:off x="9378488" y="1949334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833" name="object 6833"/>
          <p:cNvSpPr/>
          <p:nvPr/>
        </p:nvSpPr>
        <p:spPr>
          <a:xfrm>
            <a:off x="9376410" y="1949334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30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834" name="object 6834"/>
          <p:cNvSpPr/>
          <p:nvPr/>
        </p:nvSpPr>
        <p:spPr>
          <a:xfrm>
            <a:off x="9376410" y="194933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835" name="object 6835"/>
          <p:cNvSpPr/>
          <p:nvPr/>
        </p:nvSpPr>
        <p:spPr>
          <a:xfrm>
            <a:off x="9375371" y="1948295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836" name="object 6836"/>
          <p:cNvSpPr/>
          <p:nvPr/>
        </p:nvSpPr>
        <p:spPr>
          <a:xfrm>
            <a:off x="9376410" y="1948295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837" name="object 6837"/>
          <p:cNvSpPr/>
          <p:nvPr/>
        </p:nvSpPr>
        <p:spPr>
          <a:xfrm>
            <a:off x="9377449" y="1948295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838" name="object 6838"/>
          <p:cNvSpPr/>
          <p:nvPr/>
        </p:nvSpPr>
        <p:spPr>
          <a:xfrm>
            <a:off x="9379528" y="1948295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839" name="object 6839"/>
          <p:cNvSpPr/>
          <p:nvPr/>
        </p:nvSpPr>
        <p:spPr>
          <a:xfrm>
            <a:off x="9381604" y="1948295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840" name="object 6840"/>
          <p:cNvSpPr/>
          <p:nvPr/>
        </p:nvSpPr>
        <p:spPr>
          <a:xfrm>
            <a:off x="9383682" y="194829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841" name="object 6841"/>
          <p:cNvSpPr/>
          <p:nvPr/>
        </p:nvSpPr>
        <p:spPr>
          <a:xfrm>
            <a:off x="9383682" y="194829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842" name="object 6842"/>
          <p:cNvSpPr/>
          <p:nvPr/>
        </p:nvSpPr>
        <p:spPr>
          <a:xfrm>
            <a:off x="9381604" y="1948295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30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843" name="object 6843"/>
          <p:cNvSpPr/>
          <p:nvPr/>
        </p:nvSpPr>
        <p:spPr>
          <a:xfrm>
            <a:off x="9379526" y="1948295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30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844" name="object 6844"/>
          <p:cNvSpPr/>
          <p:nvPr/>
        </p:nvSpPr>
        <p:spPr>
          <a:xfrm>
            <a:off x="9377449" y="1948295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30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845" name="object 6845"/>
          <p:cNvSpPr/>
          <p:nvPr/>
        </p:nvSpPr>
        <p:spPr>
          <a:xfrm>
            <a:off x="9376410" y="1948295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846" name="object 6846"/>
          <p:cNvSpPr/>
          <p:nvPr/>
        </p:nvSpPr>
        <p:spPr>
          <a:xfrm>
            <a:off x="9375371" y="1948295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847" name="object 6847"/>
          <p:cNvSpPr/>
          <p:nvPr/>
        </p:nvSpPr>
        <p:spPr>
          <a:xfrm>
            <a:off x="9375371" y="1947256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848" name="object 6848"/>
          <p:cNvSpPr/>
          <p:nvPr/>
        </p:nvSpPr>
        <p:spPr>
          <a:xfrm>
            <a:off x="9383682" y="194725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849" name="object 6849"/>
          <p:cNvSpPr/>
          <p:nvPr/>
        </p:nvSpPr>
        <p:spPr>
          <a:xfrm>
            <a:off x="9383682" y="194725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850" name="object 6850"/>
          <p:cNvSpPr/>
          <p:nvPr/>
        </p:nvSpPr>
        <p:spPr>
          <a:xfrm>
            <a:off x="9381604" y="1947256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30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851" name="object 6851"/>
          <p:cNvSpPr/>
          <p:nvPr/>
        </p:nvSpPr>
        <p:spPr>
          <a:xfrm>
            <a:off x="9379526" y="1947256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30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852" name="object 6852"/>
          <p:cNvSpPr/>
          <p:nvPr/>
        </p:nvSpPr>
        <p:spPr>
          <a:xfrm>
            <a:off x="9377449" y="1947256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30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853" name="object 6853"/>
          <p:cNvSpPr/>
          <p:nvPr/>
        </p:nvSpPr>
        <p:spPr>
          <a:xfrm>
            <a:off x="9376410" y="1947256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854" name="object 6854"/>
          <p:cNvSpPr/>
          <p:nvPr/>
        </p:nvSpPr>
        <p:spPr>
          <a:xfrm>
            <a:off x="9375371" y="1947256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855" name="object 6855"/>
          <p:cNvSpPr/>
          <p:nvPr/>
        </p:nvSpPr>
        <p:spPr>
          <a:xfrm>
            <a:off x="9371214" y="1969077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856" name="object 6856"/>
          <p:cNvSpPr/>
          <p:nvPr/>
        </p:nvSpPr>
        <p:spPr>
          <a:xfrm>
            <a:off x="9370174" y="1969077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857" name="object 6857"/>
          <p:cNvSpPr/>
          <p:nvPr/>
        </p:nvSpPr>
        <p:spPr>
          <a:xfrm>
            <a:off x="9369135" y="196699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858" name="object 6858"/>
          <p:cNvSpPr/>
          <p:nvPr/>
        </p:nvSpPr>
        <p:spPr>
          <a:xfrm>
            <a:off x="9410700" y="1969076"/>
            <a:ext cx="2165" cy="433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3048" y="0"/>
                </a:moveTo>
                <a:lnTo>
                  <a:pt x="0" y="609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859" name="object 6859"/>
          <p:cNvSpPr/>
          <p:nvPr/>
        </p:nvSpPr>
        <p:spPr>
          <a:xfrm>
            <a:off x="9407581" y="1973233"/>
            <a:ext cx="3464" cy="4330"/>
          </a:xfrm>
          <a:custGeom>
            <a:avLst/>
            <a:gdLst/>
            <a:ahLst/>
            <a:cxnLst/>
            <a:rect l="l" t="t" r="r" b="b"/>
            <a:pathLst>
              <a:path w="5079" h="6350">
                <a:moveTo>
                  <a:pt x="4572" y="0"/>
                </a:moveTo>
                <a:lnTo>
                  <a:pt x="0" y="609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860" name="object 6860"/>
          <p:cNvSpPr/>
          <p:nvPr/>
        </p:nvSpPr>
        <p:spPr>
          <a:xfrm>
            <a:off x="9404464" y="1977390"/>
            <a:ext cx="3464" cy="3464"/>
          </a:xfrm>
          <a:custGeom>
            <a:avLst/>
            <a:gdLst/>
            <a:ahLst/>
            <a:cxnLst/>
            <a:rect l="l" t="t" r="r" b="b"/>
            <a:pathLst>
              <a:path w="5079" h="5080">
                <a:moveTo>
                  <a:pt x="4572" y="0"/>
                </a:moveTo>
                <a:lnTo>
                  <a:pt x="0" y="4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861" name="object 6861"/>
          <p:cNvSpPr/>
          <p:nvPr/>
        </p:nvSpPr>
        <p:spPr>
          <a:xfrm>
            <a:off x="9400308" y="1980508"/>
            <a:ext cx="4330" cy="216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6096" y="0"/>
                </a:moveTo>
                <a:lnTo>
                  <a:pt x="0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862" name="object 6862"/>
          <p:cNvSpPr/>
          <p:nvPr/>
        </p:nvSpPr>
        <p:spPr>
          <a:xfrm>
            <a:off x="9395114" y="1982586"/>
            <a:ext cx="5195" cy="1299"/>
          </a:xfrm>
          <a:custGeom>
            <a:avLst/>
            <a:gdLst/>
            <a:ahLst/>
            <a:cxnLst/>
            <a:rect l="l" t="t" r="r" b="b"/>
            <a:pathLst>
              <a:path w="7620" h="1905">
                <a:moveTo>
                  <a:pt x="7620" y="0"/>
                </a:moveTo>
                <a:lnTo>
                  <a:pt x="0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863" name="object 6863"/>
          <p:cNvSpPr/>
          <p:nvPr/>
        </p:nvSpPr>
        <p:spPr>
          <a:xfrm>
            <a:off x="9389917" y="1983625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76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864" name="object 6864"/>
          <p:cNvSpPr/>
          <p:nvPr/>
        </p:nvSpPr>
        <p:spPr>
          <a:xfrm>
            <a:off x="9385761" y="1982586"/>
            <a:ext cx="4330" cy="1299"/>
          </a:xfrm>
          <a:custGeom>
            <a:avLst/>
            <a:gdLst/>
            <a:ahLst/>
            <a:cxnLst/>
            <a:rect l="l" t="t" r="r" b="b"/>
            <a:pathLst>
              <a:path w="6350" h="1905">
                <a:moveTo>
                  <a:pt x="6096" y="152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865" name="object 6865"/>
          <p:cNvSpPr/>
          <p:nvPr/>
        </p:nvSpPr>
        <p:spPr>
          <a:xfrm>
            <a:off x="9381604" y="1980508"/>
            <a:ext cx="4330" cy="216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6096" y="304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866" name="object 6866"/>
          <p:cNvSpPr/>
          <p:nvPr/>
        </p:nvSpPr>
        <p:spPr>
          <a:xfrm>
            <a:off x="9377448" y="1977390"/>
            <a:ext cx="4330" cy="3464"/>
          </a:xfrm>
          <a:custGeom>
            <a:avLst/>
            <a:gdLst/>
            <a:ahLst/>
            <a:cxnLst/>
            <a:rect l="l" t="t" r="r" b="b"/>
            <a:pathLst>
              <a:path w="6350" h="5080">
                <a:moveTo>
                  <a:pt x="6096" y="457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867" name="object 6867"/>
          <p:cNvSpPr/>
          <p:nvPr/>
        </p:nvSpPr>
        <p:spPr>
          <a:xfrm>
            <a:off x="9374331" y="1973233"/>
            <a:ext cx="3464" cy="4330"/>
          </a:xfrm>
          <a:custGeom>
            <a:avLst/>
            <a:gdLst/>
            <a:ahLst/>
            <a:cxnLst/>
            <a:rect l="l" t="t" r="r" b="b"/>
            <a:pathLst>
              <a:path w="5079" h="6350">
                <a:moveTo>
                  <a:pt x="4572" y="609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868" name="object 6868"/>
          <p:cNvSpPr/>
          <p:nvPr/>
        </p:nvSpPr>
        <p:spPr>
          <a:xfrm>
            <a:off x="9373292" y="1969076"/>
            <a:ext cx="1299" cy="4330"/>
          </a:xfrm>
          <a:custGeom>
            <a:avLst/>
            <a:gdLst/>
            <a:ahLst/>
            <a:cxnLst/>
            <a:rect l="l" t="t" r="r" b="b"/>
            <a:pathLst>
              <a:path w="1904" h="6350">
                <a:moveTo>
                  <a:pt x="1524" y="609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869" name="object 6869"/>
          <p:cNvSpPr/>
          <p:nvPr/>
        </p:nvSpPr>
        <p:spPr>
          <a:xfrm>
            <a:off x="9416935" y="196699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870" name="object 6870"/>
          <p:cNvSpPr/>
          <p:nvPr/>
        </p:nvSpPr>
        <p:spPr>
          <a:xfrm>
            <a:off x="9374332" y="1959725"/>
            <a:ext cx="0" cy="7360"/>
          </a:xfrm>
          <a:custGeom>
            <a:avLst/>
            <a:gdLst/>
            <a:ahLst/>
            <a:cxnLst/>
            <a:rect l="l" t="t" r="r" b="b"/>
            <a:pathLst>
              <a:path h="10794">
                <a:moveTo>
                  <a:pt x="0" y="0"/>
                </a:moveTo>
                <a:lnTo>
                  <a:pt x="0" y="106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871" name="object 6871"/>
          <p:cNvSpPr/>
          <p:nvPr/>
        </p:nvSpPr>
        <p:spPr>
          <a:xfrm>
            <a:off x="9409660" y="1957647"/>
            <a:ext cx="1299" cy="3464"/>
          </a:xfrm>
          <a:custGeom>
            <a:avLst/>
            <a:gdLst/>
            <a:ahLst/>
            <a:cxnLst/>
            <a:rect l="l" t="t" r="r" b="b"/>
            <a:pathLst>
              <a:path w="1904" h="5080">
                <a:moveTo>
                  <a:pt x="1524" y="457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872" name="object 6872"/>
          <p:cNvSpPr/>
          <p:nvPr/>
        </p:nvSpPr>
        <p:spPr>
          <a:xfrm>
            <a:off x="9406542" y="1956608"/>
            <a:ext cx="3464" cy="1299"/>
          </a:xfrm>
          <a:custGeom>
            <a:avLst/>
            <a:gdLst/>
            <a:ahLst/>
            <a:cxnLst/>
            <a:rect l="l" t="t" r="r" b="b"/>
            <a:pathLst>
              <a:path w="5079" h="1905">
                <a:moveTo>
                  <a:pt x="4572" y="152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873" name="object 6873"/>
          <p:cNvSpPr/>
          <p:nvPr/>
        </p:nvSpPr>
        <p:spPr>
          <a:xfrm>
            <a:off x="9395113" y="1956608"/>
            <a:ext cx="11690" cy="0"/>
          </a:xfrm>
          <a:custGeom>
            <a:avLst/>
            <a:gdLst/>
            <a:ahLst/>
            <a:cxnLst/>
            <a:rect l="l" t="t" r="r" b="b"/>
            <a:pathLst>
              <a:path w="17145">
                <a:moveTo>
                  <a:pt x="1676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874" name="object 6874"/>
          <p:cNvSpPr/>
          <p:nvPr/>
        </p:nvSpPr>
        <p:spPr>
          <a:xfrm>
            <a:off x="9379528" y="1956608"/>
            <a:ext cx="11690" cy="0"/>
          </a:xfrm>
          <a:custGeom>
            <a:avLst/>
            <a:gdLst/>
            <a:ahLst/>
            <a:cxnLst/>
            <a:rect l="l" t="t" r="r" b="b"/>
            <a:pathLst>
              <a:path w="17145">
                <a:moveTo>
                  <a:pt x="1676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875" name="object 6875"/>
          <p:cNvSpPr/>
          <p:nvPr/>
        </p:nvSpPr>
        <p:spPr>
          <a:xfrm>
            <a:off x="9376410" y="1956608"/>
            <a:ext cx="3464" cy="1299"/>
          </a:xfrm>
          <a:custGeom>
            <a:avLst/>
            <a:gdLst/>
            <a:ahLst/>
            <a:cxnLst/>
            <a:rect l="l" t="t" r="r" b="b"/>
            <a:pathLst>
              <a:path w="5079" h="1905">
                <a:moveTo>
                  <a:pt x="4572" y="0"/>
                </a:moveTo>
                <a:lnTo>
                  <a:pt x="0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876" name="object 6876"/>
          <p:cNvSpPr/>
          <p:nvPr/>
        </p:nvSpPr>
        <p:spPr>
          <a:xfrm>
            <a:off x="9374331" y="1957647"/>
            <a:ext cx="2165" cy="3464"/>
          </a:xfrm>
          <a:custGeom>
            <a:avLst/>
            <a:gdLst/>
            <a:ahLst/>
            <a:cxnLst/>
            <a:rect l="l" t="t" r="r" b="b"/>
            <a:pathLst>
              <a:path w="3175" h="5080">
                <a:moveTo>
                  <a:pt x="3048" y="0"/>
                </a:moveTo>
                <a:lnTo>
                  <a:pt x="0" y="4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877" name="object 6877"/>
          <p:cNvSpPr/>
          <p:nvPr/>
        </p:nvSpPr>
        <p:spPr>
          <a:xfrm>
            <a:off x="9410699" y="1959725"/>
            <a:ext cx="0" cy="7360"/>
          </a:xfrm>
          <a:custGeom>
            <a:avLst/>
            <a:gdLst/>
            <a:ahLst/>
            <a:cxnLst/>
            <a:rect l="l" t="t" r="r" b="b"/>
            <a:pathLst>
              <a:path h="10794">
                <a:moveTo>
                  <a:pt x="0" y="0"/>
                </a:moveTo>
                <a:lnTo>
                  <a:pt x="0" y="106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878" name="object 6878"/>
          <p:cNvSpPr/>
          <p:nvPr/>
        </p:nvSpPr>
        <p:spPr>
          <a:xfrm>
            <a:off x="9373292" y="1969076"/>
            <a:ext cx="1299" cy="4330"/>
          </a:xfrm>
          <a:custGeom>
            <a:avLst/>
            <a:gdLst/>
            <a:ahLst/>
            <a:cxnLst/>
            <a:rect l="l" t="t" r="r" b="b"/>
            <a:pathLst>
              <a:path w="1904" h="6350">
                <a:moveTo>
                  <a:pt x="0" y="0"/>
                </a:moveTo>
                <a:lnTo>
                  <a:pt x="1524" y="609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879" name="object 6879"/>
          <p:cNvSpPr/>
          <p:nvPr/>
        </p:nvSpPr>
        <p:spPr>
          <a:xfrm>
            <a:off x="9374331" y="1973233"/>
            <a:ext cx="3464" cy="4330"/>
          </a:xfrm>
          <a:custGeom>
            <a:avLst/>
            <a:gdLst/>
            <a:ahLst/>
            <a:cxnLst/>
            <a:rect l="l" t="t" r="r" b="b"/>
            <a:pathLst>
              <a:path w="5079" h="6350">
                <a:moveTo>
                  <a:pt x="0" y="0"/>
                </a:moveTo>
                <a:lnTo>
                  <a:pt x="4572" y="609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880" name="object 6880"/>
          <p:cNvSpPr/>
          <p:nvPr/>
        </p:nvSpPr>
        <p:spPr>
          <a:xfrm>
            <a:off x="9377449" y="1977390"/>
            <a:ext cx="4330" cy="3464"/>
          </a:xfrm>
          <a:custGeom>
            <a:avLst/>
            <a:gdLst/>
            <a:ahLst/>
            <a:cxnLst/>
            <a:rect l="l" t="t" r="r" b="b"/>
            <a:pathLst>
              <a:path w="6350" h="5080">
                <a:moveTo>
                  <a:pt x="0" y="0"/>
                </a:moveTo>
                <a:lnTo>
                  <a:pt x="6096" y="4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881" name="object 6881"/>
          <p:cNvSpPr/>
          <p:nvPr/>
        </p:nvSpPr>
        <p:spPr>
          <a:xfrm>
            <a:off x="9381604" y="1980507"/>
            <a:ext cx="4330" cy="3464"/>
          </a:xfrm>
          <a:custGeom>
            <a:avLst/>
            <a:gdLst/>
            <a:ahLst/>
            <a:cxnLst/>
            <a:rect l="l" t="t" r="r" b="b"/>
            <a:pathLst>
              <a:path w="6350" h="5080">
                <a:moveTo>
                  <a:pt x="0" y="0"/>
                </a:moveTo>
                <a:lnTo>
                  <a:pt x="6096" y="4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882" name="object 6882"/>
          <p:cNvSpPr/>
          <p:nvPr/>
        </p:nvSpPr>
        <p:spPr>
          <a:xfrm>
            <a:off x="9385761" y="1983625"/>
            <a:ext cx="5195" cy="1299"/>
          </a:xfrm>
          <a:custGeom>
            <a:avLst/>
            <a:gdLst/>
            <a:ahLst/>
            <a:cxnLst/>
            <a:rect l="l" t="t" r="r" b="b"/>
            <a:pathLst>
              <a:path w="7620" h="1905">
                <a:moveTo>
                  <a:pt x="0" y="0"/>
                </a:moveTo>
                <a:lnTo>
                  <a:pt x="7620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883" name="object 6883"/>
          <p:cNvSpPr/>
          <p:nvPr/>
        </p:nvSpPr>
        <p:spPr>
          <a:xfrm>
            <a:off x="9390958" y="1983625"/>
            <a:ext cx="5195" cy="1299"/>
          </a:xfrm>
          <a:custGeom>
            <a:avLst/>
            <a:gdLst/>
            <a:ahLst/>
            <a:cxnLst/>
            <a:rect l="l" t="t" r="r" b="b"/>
            <a:pathLst>
              <a:path w="7620" h="1905">
                <a:moveTo>
                  <a:pt x="0" y="1524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884" name="object 6884"/>
          <p:cNvSpPr/>
          <p:nvPr/>
        </p:nvSpPr>
        <p:spPr>
          <a:xfrm>
            <a:off x="9396152" y="1982586"/>
            <a:ext cx="5195" cy="1299"/>
          </a:xfrm>
          <a:custGeom>
            <a:avLst/>
            <a:gdLst/>
            <a:ahLst/>
            <a:cxnLst/>
            <a:rect l="l" t="t" r="r" b="b"/>
            <a:pathLst>
              <a:path w="7620" h="1905">
                <a:moveTo>
                  <a:pt x="0" y="1524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885" name="object 6885"/>
          <p:cNvSpPr/>
          <p:nvPr/>
        </p:nvSpPr>
        <p:spPr>
          <a:xfrm>
            <a:off x="9401347" y="1979468"/>
            <a:ext cx="4330" cy="3464"/>
          </a:xfrm>
          <a:custGeom>
            <a:avLst/>
            <a:gdLst/>
            <a:ahLst/>
            <a:cxnLst/>
            <a:rect l="l" t="t" r="r" b="b"/>
            <a:pathLst>
              <a:path w="6350" h="5080">
                <a:moveTo>
                  <a:pt x="0" y="4572"/>
                </a:moveTo>
                <a:lnTo>
                  <a:pt x="609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886" name="object 6886"/>
          <p:cNvSpPr/>
          <p:nvPr/>
        </p:nvSpPr>
        <p:spPr>
          <a:xfrm>
            <a:off x="9405504" y="1975311"/>
            <a:ext cx="4330" cy="433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0" y="6096"/>
                </a:moveTo>
                <a:lnTo>
                  <a:pt x="609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887" name="object 6887"/>
          <p:cNvSpPr/>
          <p:nvPr/>
        </p:nvSpPr>
        <p:spPr>
          <a:xfrm>
            <a:off x="9409660" y="1971155"/>
            <a:ext cx="2165" cy="433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888" name="object 6888"/>
          <p:cNvSpPr/>
          <p:nvPr/>
        </p:nvSpPr>
        <p:spPr>
          <a:xfrm>
            <a:off x="9411739" y="1969077"/>
            <a:ext cx="1299" cy="2165"/>
          </a:xfrm>
          <a:custGeom>
            <a:avLst/>
            <a:gdLst/>
            <a:ahLst/>
            <a:cxnLst/>
            <a:rect l="l" t="t" r="r" b="b"/>
            <a:pathLst>
              <a:path w="1904" h="3175">
                <a:moveTo>
                  <a:pt x="0" y="3048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889" name="object 6889"/>
          <p:cNvSpPr/>
          <p:nvPr/>
        </p:nvSpPr>
        <p:spPr>
          <a:xfrm>
            <a:off x="9413817" y="1963882"/>
            <a:ext cx="0" cy="216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1524" y="1524"/>
                </a:moveTo>
                <a:lnTo>
                  <a:pt x="1524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890" name="object 6890"/>
          <p:cNvSpPr/>
          <p:nvPr/>
        </p:nvSpPr>
        <p:spPr>
          <a:xfrm>
            <a:off x="9416414" y="1947256"/>
            <a:ext cx="0" cy="22080"/>
          </a:xfrm>
          <a:custGeom>
            <a:avLst/>
            <a:gdLst/>
            <a:ahLst/>
            <a:cxnLst/>
            <a:rect l="l" t="t" r="r" b="b"/>
            <a:pathLst>
              <a:path h="32385">
                <a:moveTo>
                  <a:pt x="0" y="0"/>
                </a:moveTo>
                <a:lnTo>
                  <a:pt x="0" y="32004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891" name="object 6891"/>
          <p:cNvSpPr/>
          <p:nvPr/>
        </p:nvSpPr>
        <p:spPr>
          <a:xfrm>
            <a:off x="9369136" y="1946217"/>
            <a:ext cx="0" cy="24245"/>
          </a:xfrm>
          <a:custGeom>
            <a:avLst/>
            <a:gdLst/>
            <a:ahLst/>
            <a:cxnLst/>
            <a:rect l="l" t="t" r="r" b="b"/>
            <a:pathLst>
              <a:path h="35560">
                <a:moveTo>
                  <a:pt x="0" y="0"/>
                </a:moveTo>
                <a:lnTo>
                  <a:pt x="0" y="3505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892" name="object 6892"/>
          <p:cNvSpPr/>
          <p:nvPr/>
        </p:nvSpPr>
        <p:spPr>
          <a:xfrm>
            <a:off x="9371214" y="197011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893" name="object 6893"/>
          <p:cNvSpPr/>
          <p:nvPr/>
        </p:nvSpPr>
        <p:spPr>
          <a:xfrm>
            <a:off x="9371214" y="197011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894" name="object 6894"/>
          <p:cNvSpPr/>
          <p:nvPr/>
        </p:nvSpPr>
        <p:spPr>
          <a:xfrm>
            <a:off x="9413817" y="194725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895" name="object 6895"/>
          <p:cNvSpPr/>
          <p:nvPr/>
        </p:nvSpPr>
        <p:spPr>
          <a:xfrm>
            <a:off x="9414857" y="1947256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896" name="object 6896"/>
          <p:cNvSpPr/>
          <p:nvPr/>
        </p:nvSpPr>
        <p:spPr>
          <a:xfrm>
            <a:off x="9415895" y="194725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897" name="object 6897"/>
          <p:cNvSpPr/>
          <p:nvPr/>
        </p:nvSpPr>
        <p:spPr>
          <a:xfrm>
            <a:off x="9370174" y="194725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898" name="object 6898"/>
          <p:cNvSpPr/>
          <p:nvPr/>
        </p:nvSpPr>
        <p:spPr>
          <a:xfrm>
            <a:off x="9370174" y="1947256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899" name="object 6899"/>
          <p:cNvSpPr/>
          <p:nvPr/>
        </p:nvSpPr>
        <p:spPr>
          <a:xfrm>
            <a:off x="9416935" y="196699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900" name="object 6900"/>
          <p:cNvSpPr/>
          <p:nvPr/>
        </p:nvSpPr>
        <p:spPr>
          <a:xfrm>
            <a:off x="9415896" y="1968038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901" name="object 6901"/>
          <p:cNvSpPr/>
          <p:nvPr/>
        </p:nvSpPr>
        <p:spPr>
          <a:xfrm>
            <a:off x="9413817" y="1969077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1524" y="0"/>
                </a:moveTo>
                <a:lnTo>
                  <a:pt x="0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902" name="object 6902"/>
          <p:cNvSpPr/>
          <p:nvPr/>
        </p:nvSpPr>
        <p:spPr>
          <a:xfrm>
            <a:off x="9371214" y="1969077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903" name="object 6903"/>
          <p:cNvSpPr/>
          <p:nvPr/>
        </p:nvSpPr>
        <p:spPr>
          <a:xfrm>
            <a:off x="9370174" y="1969077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904" name="object 6904"/>
          <p:cNvSpPr/>
          <p:nvPr/>
        </p:nvSpPr>
        <p:spPr>
          <a:xfrm>
            <a:off x="9369135" y="196699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905" name="object 6905"/>
          <p:cNvSpPr/>
          <p:nvPr/>
        </p:nvSpPr>
        <p:spPr>
          <a:xfrm>
            <a:off x="9411739" y="1960765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906" name="object 6906"/>
          <p:cNvSpPr/>
          <p:nvPr/>
        </p:nvSpPr>
        <p:spPr>
          <a:xfrm>
            <a:off x="9411738" y="196076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907" name="object 6907"/>
          <p:cNvSpPr/>
          <p:nvPr/>
        </p:nvSpPr>
        <p:spPr>
          <a:xfrm>
            <a:off x="9373291" y="196076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908" name="object 6908"/>
          <p:cNvSpPr/>
          <p:nvPr/>
        </p:nvSpPr>
        <p:spPr>
          <a:xfrm>
            <a:off x="9372253" y="196076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909" name="object 6909"/>
          <p:cNvSpPr/>
          <p:nvPr/>
        </p:nvSpPr>
        <p:spPr>
          <a:xfrm>
            <a:off x="9372252" y="1946217"/>
            <a:ext cx="0" cy="19915"/>
          </a:xfrm>
          <a:custGeom>
            <a:avLst/>
            <a:gdLst/>
            <a:ahLst/>
            <a:cxnLst/>
            <a:rect l="l" t="t" r="r" b="b"/>
            <a:pathLst>
              <a:path h="29210">
                <a:moveTo>
                  <a:pt x="0" y="0"/>
                </a:moveTo>
                <a:lnTo>
                  <a:pt x="0" y="2895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910" name="object 6910"/>
          <p:cNvSpPr/>
          <p:nvPr/>
        </p:nvSpPr>
        <p:spPr>
          <a:xfrm>
            <a:off x="9413817" y="197011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911" name="object 6911"/>
          <p:cNvSpPr/>
          <p:nvPr/>
        </p:nvSpPr>
        <p:spPr>
          <a:xfrm>
            <a:off x="9413817" y="197011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912" name="object 6912"/>
          <p:cNvSpPr/>
          <p:nvPr/>
        </p:nvSpPr>
        <p:spPr>
          <a:xfrm>
            <a:off x="9406543" y="1956608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913" name="object 6913"/>
          <p:cNvSpPr/>
          <p:nvPr/>
        </p:nvSpPr>
        <p:spPr>
          <a:xfrm>
            <a:off x="9407582" y="1956608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914" name="object 6914"/>
          <p:cNvSpPr/>
          <p:nvPr/>
        </p:nvSpPr>
        <p:spPr>
          <a:xfrm>
            <a:off x="9408621" y="1956608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0" y="0"/>
                </a:moveTo>
                <a:lnTo>
                  <a:pt x="1524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915" name="object 6915"/>
          <p:cNvSpPr/>
          <p:nvPr/>
        </p:nvSpPr>
        <p:spPr>
          <a:xfrm>
            <a:off x="9409660" y="1957648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916" name="object 6916"/>
          <p:cNvSpPr/>
          <p:nvPr/>
        </p:nvSpPr>
        <p:spPr>
          <a:xfrm>
            <a:off x="9409660" y="1958686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0" y="0"/>
                </a:moveTo>
                <a:lnTo>
                  <a:pt x="1524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917" name="object 6917"/>
          <p:cNvSpPr/>
          <p:nvPr/>
        </p:nvSpPr>
        <p:spPr>
          <a:xfrm>
            <a:off x="9410699" y="1960765"/>
            <a:ext cx="3464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4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918" name="object 6918"/>
          <p:cNvSpPr/>
          <p:nvPr/>
        </p:nvSpPr>
        <p:spPr>
          <a:xfrm>
            <a:off x="9413817" y="1946217"/>
            <a:ext cx="0" cy="17750"/>
          </a:xfrm>
          <a:custGeom>
            <a:avLst/>
            <a:gdLst/>
            <a:ahLst/>
            <a:cxnLst/>
            <a:rect l="l" t="t" r="r" b="b"/>
            <a:pathLst>
              <a:path h="26035">
                <a:moveTo>
                  <a:pt x="0" y="0"/>
                </a:moveTo>
                <a:lnTo>
                  <a:pt x="0" y="2590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919" name="object 6919"/>
          <p:cNvSpPr/>
          <p:nvPr/>
        </p:nvSpPr>
        <p:spPr>
          <a:xfrm>
            <a:off x="9372253" y="1947256"/>
            <a:ext cx="433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920" name="object 6920"/>
          <p:cNvSpPr/>
          <p:nvPr/>
        </p:nvSpPr>
        <p:spPr>
          <a:xfrm>
            <a:off x="9383682" y="1947256"/>
            <a:ext cx="30307" cy="0"/>
          </a:xfrm>
          <a:custGeom>
            <a:avLst/>
            <a:gdLst/>
            <a:ahLst/>
            <a:cxnLst/>
            <a:rect l="l" t="t" r="r" b="b"/>
            <a:pathLst>
              <a:path w="44450">
                <a:moveTo>
                  <a:pt x="0" y="0"/>
                </a:moveTo>
                <a:lnTo>
                  <a:pt x="4419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921" name="object 6921"/>
          <p:cNvSpPr/>
          <p:nvPr/>
        </p:nvSpPr>
        <p:spPr>
          <a:xfrm>
            <a:off x="9372253" y="1960765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922" name="object 6922"/>
          <p:cNvSpPr/>
          <p:nvPr/>
        </p:nvSpPr>
        <p:spPr>
          <a:xfrm>
            <a:off x="9374331" y="1958686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0" y="1524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923" name="object 6923"/>
          <p:cNvSpPr/>
          <p:nvPr/>
        </p:nvSpPr>
        <p:spPr>
          <a:xfrm>
            <a:off x="9375371" y="1957648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0" y="1524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924" name="object 6924"/>
          <p:cNvSpPr/>
          <p:nvPr/>
        </p:nvSpPr>
        <p:spPr>
          <a:xfrm>
            <a:off x="9376410" y="1956608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0" y="1524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925" name="object 6925"/>
          <p:cNvSpPr/>
          <p:nvPr/>
        </p:nvSpPr>
        <p:spPr>
          <a:xfrm>
            <a:off x="9377449" y="1956608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926" name="object 6926"/>
          <p:cNvSpPr/>
          <p:nvPr/>
        </p:nvSpPr>
        <p:spPr>
          <a:xfrm>
            <a:off x="9378488" y="1956608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927" name="object 6927"/>
          <p:cNvSpPr/>
          <p:nvPr/>
        </p:nvSpPr>
        <p:spPr>
          <a:xfrm>
            <a:off x="9379528" y="1956608"/>
            <a:ext cx="11690" cy="0"/>
          </a:xfrm>
          <a:custGeom>
            <a:avLst/>
            <a:gdLst/>
            <a:ahLst/>
            <a:cxnLst/>
            <a:rect l="l" t="t" r="r" b="b"/>
            <a:pathLst>
              <a:path w="17145">
                <a:moveTo>
                  <a:pt x="0" y="0"/>
                </a:moveTo>
                <a:lnTo>
                  <a:pt x="1676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928" name="object 6928"/>
          <p:cNvSpPr/>
          <p:nvPr/>
        </p:nvSpPr>
        <p:spPr>
          <a:xfrm>
            <a:off x="9395113" y="1956608"/>
            <a:ext cx="11690" cy="0"/>
          </a:xfrm>
          <a:custGeom>
            <a:avLst/>
            <a:gdLst/>
            <a:ahLst/>
            <a:cxnLst/>
            <a:rect l="l" t="t" r="r" b="b"/>
            <a:pathLst>
              <a:path w="17145">
                <a:moveTo>
                  <a:pt x="0" y="0"/>
                </a:moveTo>
                <a:lnTo>
                  <a:pt x="1676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929" name="object 6929"/>
          <p:cNvSpPr/>
          <p:nvPr/>
        </p:nvSpPr>
        <p:spPr>
          <a:xfrm>
            <a:off x="9489670" y="195349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930" name="object 6930"/>
          <p:cNvSpPr/>
          <p:nvPr/>
        </p:nvSpPr>
        <p:spPr>
          <a:xfrm>
            <a:off x="9489670" y="195453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931" name="object 6931"/>
          <p:cNvSpPr/>
          <p:nvPr/>
        </p:nvSpPr>
        <p:spPr>
          <a:xfrm>
            <a:off x="9489670" y="1952451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30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932" name="object 6932"/>
          <p:cNvSpPr/>
          <p:nvPr/>
        </p:nvSpPr>
        <p:spPr>
          <a:xfrm>
            <a:off x="9489670" y="1954530"/>
            <a:ext cx="2165" cy="1299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0" y="1524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933" name="object 6933"/>
          <p:cNvSpPr/>
          <p:nvPr/>
        </p:nvSpPr>
        <p:spPr>
          <a:xfrm>
            <a:off x="9476163" y="1951413"/>
            <a:ext cx="7360" cy="0"/>
          </a:xfrm>
          <a:custGeom>
            <a:avLst/>
            <a:gdLst/>
            <a:ahLst/>
            <a:cxnLst/>
            <a:rect l="l" t="t" r="r" b="b"/>
            <a:pathLst>
              <a:path w="10795">
                <a:moveTo>
                  <a:pt x="1066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934" name="object 6934"/>
          <p:cNvSpPr/>
          <p:nvPr/>
        </p:nvSpPr>
        <p:spPr>
          <a:xfrm>
            <a:off x="9489670" y="195349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935" name="object 6935"/>
          <p:cNvSpPr/>
          <p:nvPr/>
        </p:nvSpPr>
        <p:spPr>
          <a:xfrm>
            <a:off x="9489670" y="195349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936" name="object 6936"/>
          <p:cNvSpPr/>
          <p:nvPr/>
        </p:nvSpPr>
        <p:spPr>
          <a:xfrm>
            <a:off x="9489670" y="1952451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937" name="object 6937"/>
          <p:cNvSpPr/>
          <p:nvPr/>
        </p:nvSpPr>
        <p:spPr>
          <a:xfrm>
            <a:off x="9489670" y="195245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938" name="object 6938"/>
          <p:cNvSpPr/>
          <p:nvPr/>
        </p:nvSpPr>
        <p:spPr>
          <a:xfrm>
            <a:off x="9489670" y="195245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939" name="object 6939"/>
          <p:cNvSpPr/>
          <p:nvPr/>
        </p:nvSpPr>
        <p:spPr>
          <a:xfrm>
            <a:off x="9489670" y="1951413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940" name="object 6940"/>
          <p:cNvSpPr/>
          <p:nvPr/>
        </p:nvSpPr>
        <p:spPr>
          <a:xfrm>
            <a:off x="9488631" y="1951413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941" name="object 6941"/>
          <p:cNvSpPr/>
          <p:nvPr/>
        </p:nvSpPr>
        <p:spPr>
          <a:xfrm>
            <a:off x="9488631" y="195141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942" name="object 6942"/>
          <p:cNvSpPr/>
          <p:nvPr/>
        </p:nvSpPr>
        <p:spPr>
          <a:xfrm>
            <a:off x="9488631" y="195141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943" name="object 6943"/>
          <p:cNvSpPr/>
          <p:nvPr/>
        </p:nvSpPr>
        <p:spPr>
          <a:xfrm>
            <a:off x="9488631" y="1950374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944" name="object 6944"/>
          <p:cNvSpPr/>
          <p:nvPr/>
        </p:nvSpPr>
        <p:spPr>
          <a:xfrm>
            <a:off x="9487592" y="1950374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945" name="object 6945"/>
          <p:cNvSpPr/>
          <p:nvPr/>
        </p:nvSpPr>
        <p:spPr>
          <a:xfrm>
            <a:off x="9487591" y="195037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946" name="object 6946"/>
          <p:cNvSpPr/>
          <p:nvPr/>
        </p:nvSpPr>
        <p:spPr>
          <a:xfrm>
            <a:off x="9487591" y="195037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947" name="object 6947"/>
          <p:cNvSpPr/>
          <p:nvPr/>
        </p:nvSpPr>
        <p:spPr>
          <a:xfrm>
            <a:off x="9486553" y="1950374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948" name="object 6948"/>
          <p:cNvSpPr/>
          <p:nvPr/>
        </p:nvSpPr>
        <p:spPr>
          <a:xfrm>
            <a:off x="9486552" y="195037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949" name="object 6949"/>
          <p:cNvSpPr/>
          <p:nvPr/>
        </p:nvSpPr>
        <p:spPr>
          <a:xfrm>
            <a:off x="9486552" y="195037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950" name="object 6950"/>
          <p:cNvSpPr/>
          <p:nvPr/>
        </p:nvSpPr>
        <p:spPr>
          <a:xfrm>
            <a:off x="9485513" y="1950374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951" name="object 6951"/>
          <p:cNvSpPr/>
          <p:nvPr/>
        </p:nvSpPr>
        <p:spPr>
          <a:xfrm>
            <a:off x="9485513" y="195037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952" name="object 6952"/>
          <p:cNvSpPr/>
          <p:nvPr/>
        </p:nvSpPr>
        <p:spPr>
          <a:xfrm>
            <a:off x="9485513" y="195037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953" name="object 6953"/>
          <p:cNvSpPr/>
          <p:nvPr/>
        </p:nvSpPr>
        <p:spPr>
          <a:xfrm>
            <a:off x="9484474" y="1950374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954" name="object 6954"/>
          <p:cNvSpPr/>
          <p:nvPr/>
        </p:nvSpPr>
        <p:spPr>
          <a:xfrm>
            <a:off x="9484474" y="195037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955" name="object 6955"/>
          <p:cNvSpPr/>
          <p:nvPr/>
        </p:nvSpPr>
        <p:spPr>
          <a:xfrm>
            <a:off x="9484474" y="1950374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956" name="object 6956"/>
          <p:cNvSpPr/>
          <p:nvPr/>
        </p:nvSpPr>
        <p:spPr>
          <a:xfrm>
            <a:off x="9483435" y="1951413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957" name="object 6957"/>
          <p:cNvSpPr/>
          <p:nvPr/>
        </p:nvSpPr>
        <p:spPr>
          <a:xfrm>
            <a:off x="9483436" y="195141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958" name="object 6958"/>
          <p:cNvSpPr/>
          <p:nvPr/>
        </p:nvSpPr>
        <p:spPr>
          <a:xfrm>
            <a:off x="9483436" y="195141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959" name="object 6959"/>
          <p:cNvSpPr/>
          <p:nvPr/>
        </p:nvSpPr>
        <p:spPr>
          <a:xfrm>
            <a:off x="9483436" y="1951413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960" name="object 6960"/>
          <p:cNvSpPr/>
          <p:nvPr/>
        </p:nvSpPr>
        <p:spPr>
          <a:xfrm>
            <a:off x="9483436" y="195245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961" name="object 6961"/>
          <p:cNvSpPr/>
          <p:nvPr/>
        </p:nvSpPr>
        <p:spPr>
          <a:xfrm>
            <a:off x="9483436" y="195245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962" name="object 6962"/>
          <p:cNvSpPr/>
          <p:nvPr/>
        </p:nvSpPr>
        <p:spPr>
          <a:xfrm>
            <a:off x="9482398" y="1952451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1524" y="0"/>
                </a:moveTo>
                <a:lnTo>
                  <a:pt x="0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963" name="object 6963"/>
          <p:cNvSpPr/>
          <p:nvPr/>
        </p:nvSpPr>
        <p:spPr>
          <a:xfrm>
            <a:off x="9482397" y="195349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964" name="object 6964"/>
          <p:cNvSpPr/>
          <p:nvPr/>
        </p:nvSpPr>
        <p:spPr>
          <a:xfrm>
            <a:off x="9482397" y="195349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965" name="object 6965"/>
          <p:cNvSpPr/>
          <p:nvPr/>
        </p:nvSpPr>
        <p:spPr>
          <a:xfrm>
            <a:off x="9482397" y="195349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966" name="object 6966"/>
          <p:cNvSpPr/>
          <p:nvPr/>
        </p:nvSpPr>
        <p:spPr>
          <a:xfrm>
            <a:off x="9482397" y="1953491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967" name="object 6967"/>
          <p:cNvSpPr/>
          <p:nvPr/>
        </p:nvSpPr>
        <p:spPr>
          <a:xfrm>
            <a:off x="9482397" y="195453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968" name="object 6968"/>
          <p:cNvSpPr/>
          <p:nvPr/>
        </p:nvSpPr>
        <p:spPr>
          <a:xfrm>
            <a:off x="9482398" y="1954530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969" name="object 6969"/>
          <p:cNvSpPr/>
          <p:nvPr/>
        </p:nvSpPr>
        <p:spPr>
          <a:xfrm>
            <a:off x="9483436" y="1954530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970" name="object 6970"/>
          <p:cNvSpPr/>
          <p:nvPr/>
        </p:nvSpPr>
        <p:spPr>
          <a:xfrm>
            <a:off x="9483436" y="195556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971" name="object 6971"/>
          <p:cNvSpPr/>
          <p:nvPr/>
        </p:nvSpPr>
        <p:spPr>
          <a:xfrm>
            <a:off x="9483436" y="195556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972" name="object 6972"/>
          <p:cNvSpPr/>
          <p:nvPr/>
        </p:nvSpPr>
        <p:spPr>
          <a:xfrm>
            <a:off x="9483436" y="1955569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973" name="object 6973"/>
          <p:cNvSpPr/>
          <p:nvPr/>
        </p:nvSpPr>
        <p:spPr>
          <a:xfrm>
            <a:off x="9483436" y="195660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974" name="object 6974"/>
          <p:cNvSpPr/>
          <p:nvPr/>
        </p:nvSpPr>
        <p:spPr>
          <a:xfrm>
            <a:off x="9483437" y="1956608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975" name="object 6975"/>
          <p:cNvSpPr/>
          <p:nvPr/>
        </p:nvSpPr>
        <p:spPr>
          <a:xfrm>
            <a:off x="9484474" y="195660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976" name="object 6976"/>
          <p:cNvSpPr/>
          <p:nvPr/>
        </p:nvSpPr>
        <p:spPr>
          <a:xfrm>
            <a:off x="9484474" y="195660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977" name="object 6977"/>
          <p:cNvSpPr/>
          <p:nvPr/>
        </p:nvSpPr>
        <p:spPr>
          <a:xfrm>
            <a:off x="9484474" y="1956608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0" y="0"/>
                </a:moveTo>
                <a:lnTo>
                  <a:pt x="1524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978" name="object 6978"/>
          <p:cNvSpPr/>
          <p:nvPr/>
        </p:nvSpPr>
        <p:spPr>
          <a:xfrm>
            <a:off x="9485513" y="195764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979" name="object 6979"/>
          <p:cNvSpPr/>
          <p:nvPr/>
        </p:nvSpPr>
        <p:spPr>
          <a:xfrm>
            <a:off x="9485513" y="195764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980" name="object 6980"/>
          <p:cNvSpPr/>
          <p:nvPr/>
        </p:nvSpPr>
        <p:spPr>
          <a:xfrm>
            <a:off x="9485513" y="1957647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981" name="object 6981"/>
          <p:cNvSpPr/>
          <p:nvPr/>
        </p:nvSpPr>
        <p:spPr>
          <a:xfrm>
            <a:off x="9486552" y="195764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982" name="object 6982"/>
          <p:cNvSpPr/>
          <p:nvPr/>
        </p:nvSpPr>
        <p:spPr>
          <a:xfrm>
            <a:off x="9486552" y="195764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983" name="object 6983"/>
          <p:cNvSpPr/>
          <p:nvPr/>
        </p:nvSpPr>
        <p:spPr>
          <a:xfrm>
            <a:off x="9486553" y="1957647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984" name="object 6984"/>
          <p:cNvSpPr/>
          <p:nvPr/>
        </p:nvSpPr>
        <p:spPr>
          <a:xfrm>
            <a:off x="9487591" y="195764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985" name="object 6985"/>
          <p:cNvSpPr/>
          <p:nvPr/>
        </p:nvSpPr>
        <p:spPr>
          <a:xfrm>
            <a:off x="9487591" y="1956608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986" name="object 6986"/>
          <p:cNvSpPr/>
          <p:nvPr/>
        </p:nvSpPr>
        <p:spPr>
          <a:xfrm>
            <a:off x="9487592" y="1956608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987" name="object 6987"/>
          <p:cNvSpPr/>
          <p:nvPr/>
        </p:nvSpPr>
        <p:spPr>
          <a:xfrm>
            <a:off x="9488631" y="195660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988" name="object 6988"/>
          <p:cNvSpPr/>
          <p:nvPr/>
        </p:nvSpPr>
        <p:spPr>
          <a:xfrm>
            <a:off x="9488631" y="195660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989" name="object 6989"/>
          <p:cNvSpPr/>
          <p:nvPr/>
        </p:nvSpPr>
        <p:spPr>
          <a:xfrm>
            <a:off x="9488631" y="195660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990" name="object 6990"/>
          <p:cNvSpPr/>
          <p:nvPr/>
        </p:nvSpPr>
        <p:spPr>
          <a:xfrm>
            <a:off x="9488631" y="1955569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0" y="1524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991" name="object 6991"/>
          <p:cNvSpPr/>
          <p:nvPr/>
        </p:nvSpPr>
        <p:spPr>
          <a:xfrm>
            <a:off x="9489670" y="195556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992" name="object 6992"/>
          <p:cNvSpPr/>
          <p:nvPr/>
        </p:nvSpPr>
        <p:spPr>
          <a:xfrm>
            <a:off x="9489670" y="195556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993" name="object 6993"/>
          <p:cNvSpPr/>
          <p:nvPr/>
        </p:nvSpPr>
        <p:spPr>
          <a:xfrm>
            <a:off x="9489670" y="1954530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994" name="object 6994"/>
          <p:cNvSpPr/>
          <p:nvPr/>
        </p:nvSpPr>
        <p:spPr>
          <a:xfrm>
            <a:off x="9489670" y="195453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995" name="object 6995"/>
          <p:cNvSpPr/>
          <p:nvPr/>
        </p:nvSpPr>
        <p:spPr>
          <a:xfrm>
            <a:off x="9489670" y="195453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996" name="object 6996"/>
          <p:cNvSpPr/>
          <p:nvPr/>
        </p:nvSpPr>
        <p:spPr>
          <a:xfrm>
            <a:off x="9489670" y="1953491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997" name="object 6997"/>
          <p:cNvSpPr/>
          <p:nvPr/>
        </p:nvSpPr>
        <p:spPr>
          <a:xfrm>
            <a:off x="9489670" y="195349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998" name="object 6998"/>
          <p:cNvSpPr/>
          <p:nvPr/>
        </p:nvSpPr>
        <p:spPr>
          <a:xfrm>
            <a:off x="9476163" y="1955568"/>
            <a:ext cx="7360" cy="0"/>
          </a:xfrm>
          <a:custGeom>
            <a:avLst/>
            <a:gdLst/>
            <a:ahLst/>
            <a:cxnLst/>
            <a:rect l="l" t="t" r="r" b="b"/>
            <a:pathLst>
              <a:path w="10795">
                <a:moveTo>
                  <a:pt x="0" y="0"/>
                </a:moveTo>
                <a:lnTo>
                  <a:pt x="1066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999" name="object 6999"/>
          <p:cNvSpPr/>
          <p:nvPr/>
        </p:nvSpPr>
        <p:spPr>
          <a:xfrm>
            <a:off x="9470966" y="1951413"/>
            <a:ext cx="0" cy="4330"/>
          </a:xfrm>
          <a:custGeom>
            <a:avLst/>
            <a:gdLst/>
            <a:ahLst/>
            <a:cxnLst/>
            <a:rect l="l" t="t" r="r" b="b"/>
            <a:pathLst>
              <a:path h="6350">
                <a:moveTo>
                  <a:pt x="-1524" y="3048"/>
                </a:moveTo>
                <a:lnTo>
                  <a:pt x="1524" y="3048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000" name="object 7000"/>
          <p:cNvSpPr/>
          <p:nvPr/>
        </p:nvSpPr>
        <p:spPr>
          <a:xfrm>
            <a:off x="9470966" y="195141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001" name="object 7001"/>
          <p:cNvSpPr/>
          <p:nvPr/>
        </p:nvSpPr>
        <p:spPr>
          <a:xfrm>
            <a:off x="9476162" y="195141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002" name="object 7002"/>
          <p:cNvSpPr/>
          <p:nvPr/>
        </p:nvSpPr>
        <p:spPr>
          <a:xfrm>
            <a:off x="9476162" y="1955569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003" name="object 7003"/>
          <p:cNvSpPr/>
          <p:nvPr/>
        </p:nvSpPr>
        <p:spPr>
          <a:xfrm>
            <a:off x="9470966" y="1955569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004" name="object 7004"/>
          <p:cNvSpPr/>
          <p:nvPr/>
        </p:nvSpPr>
        <p:spPr>
          <a:xfrm>
            <a:off x="9475123" y="1956608"/>
            <a:ext cx="0" cy="216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1524" y="1524"/>
                </a:moveTo>
                <a:lnTo>
                  <a:pt x="1524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005" name="object 7005"/>
          <p:cNvSpPr/>
          <p:nvPr/>
        </p:nvSpPr>
        <p:spPr>
          <a:xfrm>
            <a:off x="9472005" y="1956608"/>
            <a:ext cx="0" cy="216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1524" y="1524"/>
                </a:moveTo>
                <a:lnTo>
                  <a:pt x="1524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006" name="object 7006"/>
          <p:cNvSpPr/>
          <p:nvPr/>
        </p:nvSpPr>
        <p:spPr>
          <a:xfrm>
            <a:off x="9475123" y="1950374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007" name="object 7007"/>
          <p:cNvSpPr/>
          <p:nvPr/>
        </p:nvSpPr>
        <p:spPr>
          <a:xfrm>
            <a:off x="9472005" y="1950374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008" name="object 7008"/>
          <p:cNvSpPr/>
          <p:nvPr/>
        </p:nvSpPr>
        <p:spPr>
          <a:xfrm>
            <a:off x="9472005" y="194933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009" name="object 7009"/>
          <p:cNvSpPr/>
          <p:nvPr/>
        </p:nvSpPr>
        <p:spPr>
          <a:xfrm>
            <a:off x="9472005" y="1949334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010" name="object 7010"/>
          <p:cNvSpPr/>
          <p:nvPr/>
        </p:nvSpPr>
        <p:spPr>
          <a:xfrm>
            <a:off x="9474083" y="1949334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011" name="object 7011"/>
          <p:cNvSpPr/>
          <p:nvPr/>
        </p:nvSpPr>
        <p:spPr>
          <a:xfrm>
            <a:off x="9475123" y="194933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012" name="object 7012"/>
          <p:cNvSpPr/>
          <p:nvPr/>
        </p:nvSpPr>
        <p:spPr>
          <a:xfrm>
            <a:off x="9475123" y="194933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013" name="object 7013"/>
          <p:cNvSpPr/>
          <p:nvPr/>
        </p:nvSpPr>
        <p:spPr>
          <a:xfrm>
            <a:off x="9473044" y="1949334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30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014" name="object 7014"/>
          <p:cNvSpPr/>
          <p:nvPr/>
        </p:nvSpPr>
        <p:spPr>
          <a:xfrm>
            <a:off x="9472005" y="1949334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015" name="object 7015"/>
          <p:cNvSpPr/>
          <p:nvPr/>
        </p:nvSpPr>
        <p:spPr>
          <a:xfrm>
            <a:off x="9472005" y="194933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016" name="object 7016"/>
          <p:cNvSpPr/>
          <p:nvPr/>
        </p:nvSpPr>
        <p:spPr>
          <a:xfrm>
            <a:off x="9475123" y="194933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017" name="object 7017"/>
          <p:cNvSpPr/>
          <p:nvPr/>
        </p:nvSpPr>
        <p:spPr>
          <a:xfrm>
            <a:off x="9472005" y="194933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018" name="object 7018"/>
          <p:cNvSpPr/>
          <p:nvPr/>
        </p:nvSpPr>
        <p:spPr>
          <a:xfrm>
            <a:off x="9469927" y="1949334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30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019" name="object 7019"/>
          <p:cNvSpPr/>
          <p:nvPr/>
        </p:nvSpPr>
        <p:spPr>
          <a:xfrm>
            <a:off x="9475123" y="1949334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30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020" name="object 7020"/>
          <p:cNvSpPr/>
          <p:nvPr/>
        </p:nvSpPr>
        <p:spPr>
          <a:xfrm>
            <a:off x="9477200" y="1947257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021" name="object 7021"/>
          <p:cNvSpPr/>
          <p:nvPr/>
        </p:nvSpPr>
        <p:spPr>
          <a:xfrm>
            <a:off x="9469928" y="1947257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022" name="object 7022"/>
          <p:cNvSpPr/>
          <p:nvPr/>
        </p:nvSpPr>
        <p:spPr>
          <a:xfrm>
            <a:off x="9489670" y="195349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023" name="object 7023"/>
          <p:cNvSpPr/>
          <p:nvPr/>
        </p:nvSpPr>
        <p:spPr>
          <a:xfrm>
            <a:off x="9489670" y="1952451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024" name="object 7024"/>
          <p:cNvSpPr/>
          <p:nvPr/>
        </p:nvSpPr>
        <p:spPr>
          <a:xfrm>
            <a:off x="9488631" y="1951413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1524" y="152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025" name="object 7025"/>
          <p:cNvSpPr/>
          <p:nvPr/>
        </p:nvSpPr>
        <p:spPr>
          <a:xfrm>
            <a:off x="9487592" y="1951413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026" name="object 7026"/>
          <p:cNvSpPr/>
          <p:nvPr/>
        </p:nvSpPr>
        <p:spPr>
          <a:xfrm>
            <a:off x="9487591" y="1950374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027" name="object 7027"/>
          <p:cNvSpPr/>
          <p:nvPr/>
        </p:nvSpPr>
        <p:spPr>
          <a:xfrm>
            <a:off x="9486553" y="1950374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028" name="object 7028"/>
          <p:cNvSpPr/>
          <p:nvPr/>
        </p:nvSpPr>
        <p:spPr>
          <a:xfrm>
            <a:off x="9485513" y="1950374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029" name="object 7029"/>
          <p:cNvSpPr/>
          <p:nvPr/>
        </p:nvSpPr>
        <p:spPr>
          <a:xfrm>
            <a:off x="9484474" y="1950374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1524" y="0"/>
                </a:moveTo>
                <a:lnTo>
                  <a:pt x="0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030" name="object 7030"/>
          <p:cNvSpPr/>
          <p:nvPr/>
        </p:nvSpPr>
        <p:spPr>
          <a:xfrm>
            <a:off x="9484474" y="195141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031" name="object 7031"/>
          <p:cNvSpPr/>
          <p:nvPr/>
        </p:nvSpPr>
        <p:spPr>
          <a:xfrm>
            <a:off x="9483435" y="1951413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1524" y="0"/>
                </a:moveTo>
                <a:lnTo>
                  <a:pt x="0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032" name="object 7032"/>
          <p:cNvSpPr/>
          <p:nvPr/>
        </p:nvSpPr>
        <p:spPr>
          <a:xfrm>
            <a:off x="9483436" y="1952451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033" name="object 7033"/>
          <p:cNvSpPr/>
          <p:nvPr/>
        </p:nvSpPr>
        <p:spPr>
          <a:xfrm>
            <a:off x="9483436" y="195349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034" name="object 7034"/>
          <p:cNvSpPr/>
          <p:nvPr/>
        </p:nvSpPr>
        <p:spPr>
          <a:xfrm>
            <a:off x="9483436" y="1953491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035" name="object 7035"/>
          <p:cNvSpPr/>
          <p:nvPr/>
        </p:nvSpPr>
        <p:spPr>
          <a:xfrm>
            <a:off x="9483436" y="1954530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036" name="object 7036"/>
          <p:cNvSpPr/>
          <p:nvPr/>
        </p:nvSpPr>
        <p:spPr>
          <a:xfrm>
            <a:off x="9483436" y="195556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037" name="object 7037"/>
          <p:cNvSpPr/>
          <p:nvPr/>
        </p:nvSpPr>
        <p:spPr>
          <a:xfrm>
            <a:off x="9483437" y="1955569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0" y="0"/>
                </a:moveTo>
                <a:lnTo>
                  <a:pt x="1524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038" name="object 7038"/>
          <p:cNvSpPr/>
          <p:nvPr/>
        </p:nvSpPr>
        <p:spPr>
          <a:xfrm>
            <a:off x="9484474" y="195660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039" name="object 7039"/>
          <p:cNvSpPr/>
          <p:nvPr/>
        </p:nvSpPr>
        <p:spPr>
          <a:xfrm>
            <a:off x="9484474" y="1956608"/>
            <a:ext cx="3464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4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040" name="object 7040"/>
          <p:cNvSpPr/>
          <p:nvPr/>
        </p:nvSpPr>
        <p:spPr>
          <a:xfrm>
            <a:off x="9487592" y="1956608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041" name="object 7041"/>
          <p:cNvSpPr/>
          <p:nvPr/>
        </p:nvSpPr>
        <p:spPr>
          <a:xfrm>
            <a:off x="9488631" y="1955569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042" name="object 7042"/>
          <p:cNvSpPr/>
          <p:nvPr/>
        </p:nvSpPr>
        <p:spPr>
          <a:xfrm>
            <a:off x="9488631" y="1955568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043" name="object 7043"/>
          <p:cNvSpPr/>
          <p:nvPr/>
        </p:nvSpPr>
        <p:spPr>
          <a:xfrm>
            <a:off x="9489670" y="1954530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044" name="object 7044"/>
          <p:cNvSpPr/>
          <p:nvPr/>
        </p:nvSpPr>
        <p:spPr>
          <a:xfrm>
            <a:off x="9489670" y="1953491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045" name="object 7045"/>
          <p:cNvSpPr/>
          <p:nvPr/>
        </p:nvSpPr>
        <p:spPr>
          <a:xfrm>
            <a:off x="9483436" y="195349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046" name="object 7046"/>
          <p:cNvSpPr/>
          <p:nvPr/>
        </p:nvSpPr>
        <p:spPr>
          <a:xfrm>
            <a:off x="9483436" y="1952451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047" name="object 7047"/>
          <p:cNvSpPr/>
          <p:nvPr/>
        </p:nvSpPr>
        <p:spPr>
          <a:xfrm>
            <a:off x="9483436" y="195245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048" name="object 7048"/>
          <p:cNvSpPr/>
          <p:nvPr/>
        </p:nvSpPr>
        <p:spPr>
          <a:xfrm>
            <a:off x="9483436" y="195245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049" name="object 7049"/>
          <p:cNvSpPr/>
          <p:nvPr/>
        </p:nvSpPr>
        <p:spPr>
          <a:xfrm>
            <a:off x="9483436" y="1951413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050" name="object 7050"/>
          <p:cNvSpPr/>
          <p:nvPr/>
        </p:nvSpPr>
        <p:spPr>
          <a:xfrm>
            <a:off x="9483436" y="195141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051" name="object 7051"/>
          <p:cNvSpPr/>
          <p:nvPr/>
        </p:nvSpPr>
        <p:spPr>
          <a:xfrm>
            <a:off x="9483436" y="195141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052" name="object 7052"/>
          <p:cNvSpPr/>
          <p:nvPr/>
        </p:nvSpPr>
        <p:spPr>
          <a:xfrm>
            <a:off x="9483436" y="195141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053" name="object 7053"/>
          <p:cNvSpPr/>
          <p:nvPr/>
        </p:nvSpPr>
        <p:spPr>
          <a:xfrm>
            <a:off x="9483436" y="1951413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054" name="object 7054"/>
          <p:cNvSpPr/>
          <p:nvPr/>
        </p:nvSpPr>
        <p:spPr>
          <a:xfrm>
            <a:off x="9483436" y="195245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055" name="object 7055"/>
          <p:cNvSpPr/>
          <p:nvPr/>
        </p:nvSpPr>
        <p:spPr>
          <a:xfrm>
            <a:off x="9483436" y="195556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056" name="object 7056"/>
          <p:cNvSpPr/>
          <p:nvPr/>
        </p:nvSpPr>
        <p:spPr>
          <a:xfrm>
            <a:off x="9483436" y="195556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057" name="object 7057"/>
          <p:cNvSpPr/>
          <p:nvPr/>
        </p:nvSpPr>
        <p:spPr>
          <a:xfrm>
            <a:off x="9483436" y="195556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058" name="object 7058"/>
          <p:cNvSpPr/>
          <p:nvPr/>
        </p:nvSpPr>
        <p:spPr>
          <a:xfrm>
            <a:off x="9483436" y="195556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059" name="object 7059"/>
          <p:cNvSpPr/>
          <p:nvPr/>
        </p:nvSpPr>
        <p:spPr>
          <a:xfrm>
            <a:off x="9483436" y="195556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060" name="object 7060"/>
          <p:cNvSpPr/>
          <p:nvPr/>
        </p:nvSpPr>
        <p:spPr>
          <a:xfrm>
            <a:off x="9483436" y="195556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061" name="object 7061"/>
          <p:cNvSpPr/>
          <p:nvPr/>
        </p:nvSpPr>
        <p:spPr>
          <a:xfrm>
            <a:off x="9483436" y="195556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062" name="object 7062"/>
          <p:cNvSpPr/>
          <p:nvPr/>
        </p:nvSpPr>
        <p:spPr>
          <a:xfrm>
            <a:off x="9483436" y="195453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063" name="object 7063"/>
          <p:cNvSpPr/>
          <p:nvPr/>
        </p:nvSpPr>
        <p:spPr>
          <a:xfrm>
            <a:off x="9483436" y="1953491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064" name="object 7064"/>
          <p:cNvSpPr/>
          <p:nvPr/>
        </p:nvSpPr>
        <p:spPr>
          <a:xfrm>
            <a:off x="9489670" y="195349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065" name="object 7065"/>
          <p:cNvSpPr/>
          <p:nvPr/>
        </p:nvSpPr>
        <p:spPr>
          <a:xfrm>
            <a:off x="9489670" y="195349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066" name="object 7066"/>
          <p:cNvSpPr/>
          <p:nvPr/>
        </p:nvSpPr>
        <p:spPr>
          <a:xfrm>
            <a:off x="9489670" y="1953491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067" name="object 7067"/>
          <p:cNvSpPr/>
          <p:nvPr/>
        </p:nvSpPr>
        <p:spPr>
          <a:xfrm>
            <a:off x="9489670" y="1953491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068" name="object 7068"/>
          <p:cNvSpPr/>
          <p:nvPr/>
        </p:nvSpPr>
        <p:spPr>
          <a:xfrm>
            <a:off x="9489670" y="195349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069" name="object 7069"/>
          <p:cNvSpPr/>
          <p:nvPr/>
        </p:nvSpPr>
        <p:spPr>
          <a:xfrm>
            <a:off x="9489670" y="1952451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070" name="object 7070"/>
          <p:cNvSpPr/>
          <p:nvPr/>
        </p:nvSpPr>
        <p:spPr>
          <a:xfrm>
            <a:off x="9489670" y="1952451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071" name="object 7071"/>
          <p:cNvSpPr/>
          <p:nvPr/>
        </p:nvSpPr>
        <p:spPr>
          <a:xfrm>
            <a:off x="9489670" y="195349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072" name="object 7072"/>
          <p:cNvSpPr/>
          <p:nvPr/>
        </p:nvSpPr>
        <p:spPr>
          <a:xfrm>
            <a:off x="9489670" y="1953491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073" name="object 7073"/>
          <p:cNvSpPr/>
          <p:nvPr/>
        </p:nvSpPr>
        <p:spPr>
          <a:xfrm>
            <a:off x="9489670" y="1954530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074" name="object 7074"/>
          <p:cNvSpPr/>
          <p:nvPr/>
        </p:nvSpPr>
        <p:spPr>
          <a:xfrm>
            <a:off x="9489670" y="1954530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075" name="object 7075"/>
          <p:cNvSpPr/>
          <p:nvPr/>
        </p:nvSpPr>
        <p:spPr>
          <a:xfrm>
            <a:off x="9489670" y="1953491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076" name="object 7076"/>
          <p:cNvSpPr/>
          <p:nvPr/>
        </p:nvSpPr>
        <p:spPr>
          <a:xfrm>
            <a:off x="9491748" y="1952451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077" name="object 7077"/>
          <p:cNvSpPr/>
          <p:nvPr/>
        </p:nvSpPr>
        <p:spPr>
          <a:xfrm>
            <a:off x="9491748" y="195245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078" name="object 7078"/>
          <p:cNvSpPr/>
          <p:nvPr/>
        </p:nvSpPr>
        <p:spPr>
          <a:xfrm>
            <a:off x="9491748" y="195245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079" name="object 7079"/>
          <p:cNvSpPr/>
          <p:nvPr/>
        </p:nvSpPr>
        <p:spPr>
          <a:xfrm>
            <a:off x="9491748" y="1952451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080" name="object 7080"/>
          <p:cNvSpPr/>
          <p:nvPr/>
        </p:nvSpPr>
        <p:spPr>
          <a:xfrm>
            <a:off x="9491748" y="1953491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081" name="object 7081"/>
          <p:cNvSpPr/>
          <p:nvPr/>
        </p:nvSpPr>
        <p:spPr>
          <a:xfrm>
            <a:off x="9491748" y="195453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082" name="object 7082"/>
          <p:cNvSpPr/>
          <p:nvPr/>
        </p:nvSpPr>
        <p:spPr>
          <a:xfrm>
            <a:off x="9491748" y="195453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083" name="object 7083"/>
          <p:cNvSpPr/>
          <p:nvPr/>
        </p:nvSpPr>
        <p:spPr>
          <a:xfrm>
            <a:off x="9491748" y="1953491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084" name="object 7084"/>
          <p:cNvSpPr/>
          <p:nvPr/>
        </p:nvSpPr>
        <p:spPr>
          <a:xfrm>
            <a:off x="9483437" y="1950374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0" y="1524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085" name="object 7085"/>
          <p:cNvSpPr/>
          <p:nvPr/>
        </p:nvSpPr>
        <p:spPr>
          <a:xfrm>
            <a:off x="9484474" y="1950374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086" name="object 7086"/>
          <p:cNvSpPr/>
          <p:nvPr/>
        </p:nvSpPr>
        <p:spPr>
          <a:xfrm>
            <a:off x="9486553" y="1950374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087" name="object 7087"/>
          <p:cNvSpPr/>
          <p:nvPr/>
        </p:nvSpPr>
        <p:spPr>
          <a:xfrm>
            <a:off x="9488631" y="1950374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0" y="0"/>
                </a:moveTo>
                <a:lnTo>
                  <a:pt x="1524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088" name="object 7088"/>
          <p:cNvSpPr/>
          <p:nvPr/>
        </p:nvSpPr>
        <p:spPr>
          <a:xfrm>
            <a:off x="9489670" y="1951413"/>
            <a:ext cx="0" cy="216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1524" y="1524"/>
                </a:moveTo>
                <a:lnTo>
                  <a:pt x="1524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089" name="object 7089"/>
          <p:cNvSpPr/>
          <p:nvPr/>
        </p:nvSpPr>
        <p:spPr>
          <a:xfrm>
            <a:off x="9489670" y="1954530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090" name="object 7090"/>
          <p:cNvSpPr/>
          <p:nvPr/>
        </p:nvSpPr>
        <p:spPr>
          <a:xfrm>
            <a:off x="9488631" y="1955569"/>
            <a:ext cx="1299" cy="2165"/>
          </a:xfrm>
          <a:custGeom>
            <a:avLst/>
            <a:gdLst/>
            <a:ahLst/>
            <a:cxnLst/>
            <a:rect l="l" t="t" r="r" b="b"/>
            <a:pathLst>
              <a:path w="1904" h="3175">
                <a:moveTo>
                  <a:pt x="1524" y="0"/>
                </a:moveTo>
                <a:lnTo>
                  <a:pt x="0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091" name="object 7091"/>
          <p:cNvSpPr/>
          <p:nvPr/>
        </p:nvSpPr>
        <p:spPr>
          <a:xfrm>
            <a:off x="9486553" y="1957647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30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092" name="object 7092"/>
          <p:cNvSpPr/>
          <p:nvPr/>
        </p:nvSpPr>
        <p:spPr>
          <a:xfrm>
            <a:off x="9484474" y="1957647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30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093" name="object 7093"/>
          <p:cNvSpPr/>
          <p:nvPr/>
        </p:nvSpPr>
        <p:spPr>
          <a:xfrm>
            <a:off x="9483435" y="1955569"/>
            <a:ext cx="1299" cy="2165"/>
          </a:xfrm>
          <a:custGeom>
            <a:avLst/>
            <a:gdLst/>
            <a:ahLst/>
            <a:cxnLst/>
            <a:rect l="l" t="t" r="r" b="b"/>
            <a:pathLst>
              <a:path w="1904" h="3175">
                <a:moveTo>
                  <a:pt x="1524" y="304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094" name="object 7094"/>
          <p:cNvSpPr/>
          <p:nvPr/>
        </p:nvSpPr>
        <p:spPr>
          <a:xfrm>
            <a:off x="9486553" y="1956608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1524" y="0"/>
                </a:moveTo>
                <a:lnTo>
                  <a:pt x="0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095" name="object 7095"/>
          <p:cNvSpPr/>
          <p:nvPr/>
        </p:nvSpPr>
        <p:spPr>
          <a:xfrm>
            <a:off x="9484474" y="1956608"/>
            <a:ext cx="2165" cy="1299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3048" y="152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096" name="object 7096"/>
          <p:cNvSpPr/>
          <p:nvPr/>
        </p:nvSpPr>
        <p:spPr>
          <a:xfrm>
            <a:off x="9476162" y="195245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097" name="object 7097"/>
          <p:cNvSpPr/>
          <p:nvPr/>
        </p:nvSpPr>
        <p:spPr>
          <a:xfrm>
            <a:off x="9476162" y="1952451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098" name="object 7098"/>
          <p:cNvSpPr/>
          <p:nvPr/>
        </p:nvSpPr>
        <p:spPr>
          <a:xfrm>
            <a:off x="9476162" y="195141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099" name="object 7099"/>
          <p:cNvSpPr/>
          <p:nvPr/>
        </p:nvSpPr>
        <p:spPr>
          <a:xfrm>
            <a:off x="9476162" y="195141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100" name="object 7100"/>
          <p:cNvSpPr/>
          <p:nvPr/>
        </p:nvSpPr>
        <p:spPr>
          <a:xfrm>
            <a:off x="9476162" y="195141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101" name="object 7101"/>
          <p:cNvSpPr/>
          <p:nvPr/>
        </p:nvSpPr>
        <p:spPr>
          <a:xfrm>
            <a:off x="9476162" y="195141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102" name="object 7102"/>
          <p:cNvSpPr/>
          <p:nvPr/>
        </p:nvSpPr>
        <p:spPr>
          <a:xfrm>
            <a:off x="9476162" y="1951413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103" name="object 7103"/>
          <p:cNvSpPr/>
          <p:nvPr/>
        </p:nvSpPr>
        <p:spPr>
          <a:xfrm>
            <a:off x="9476162" y="195245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104" name="object 7104"/>
          <p:cNvSpPr/>
          <p:nvPr/>
        </p:nvSpPr>
        <p:spPr>
          <a:xfrm>
            <a:off x="9476162" y="1952451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105" name="object 7105"/>
          <p:cNvSpPr/>
          <p:nvPr/>
        </p:nvSpPr>
        <p:spPr>
          <a:xfrm>
            <a:off x="9476162" y="195245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106" name="object 7106"/>
          <p:cNvSpPr/>
          <p:nvPr/>
        </p:nvSpPr>
        <p:spPr>
          <a:xfrm>
            <a:off x="9483436" y="195245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107" name="object 7107"/>
          <p:cNvSpPr/>
          <p:nvPr/>
        </p:nvSpPr>
        <p:spPr>
          <a:xfrm>
            <a:off x="9482398" y="1952451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108" name="object 7108"/>
          <p:cNvSpPr/>
          <p:nvPr/>
        </p:nvSpPr>
        <p:spPr>
          <a:xfrm>
            <a:off x="9482397" y="1952451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109" name="object 7109"/>
          <p:cNvSpPr/>
          <p:nvPr/>
        </p:nvSpPr>
        <p:spPr>
          <a:xfrm>
            <a:off x="9482397" y="195349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110" name="object 7110"/>
          <p:cNvSpPr/>
          <p:nvPr/>
        </p:nvSpPr>
        <p:spPr>
          <a:xfrm>
            <a:off x="9487591" y="195660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111" name="object 7111"/>
          <p:cNvSpPr/>
          <p:nvPr/>
        </p:nvSpPr>
        <p:spPr>
          <a:xfrm>
            <a:off x="9487591" y="1956608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112" name="object 7112"/>
          <p:cNvSpPr/>
          <p:nvPr/>
        </p:nvSpPr>
        <p:spPr>
          <a:xfrm>
            <a:off x="9486553" y="1957647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113" name="object 7113"/>
          <p:cNvSpPr/>
          <p:nvPr/>
        </p:nvSpPr>
        <p:spPr>
          <a:xfrm>
            <a:off x="9485513" y="1957647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114" name="object 7114"/>
          <p:cNvSpPr/>
          <p:nvPr/>
        </p:nvSpPr>
        <p:spPr>
          <a:xfrm>
            <a:off x="9485513" y="1956608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115" name="object 7115"/>
          <p:cNvSpPr/>
          <p:nvPr/>
        </p:nvSpPr>
        <p:spPr>
          <a:xfrm>
            <a:off x="9484474" y="1956608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116" name="object 7116"/>
          <p:cNvSpPr/>
          <p:nvPr/>
        </p:nvSpPr>
        <p:spPr>
          <a:xfrm>
            <a:off x="9482397" y="1953491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117" name="object 7117"/>
          <p:cNvSpPr/>
          <p:nvPr/>
        </p:nvSpPr>
        <p:spPr>
          <a:xfrm>
            <a:off x="9482397" y="195453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118" name="object 7118"/>
          <p:cNvSpPr/>
          <p:nvPr/>
        </p:nvSpPr>
        <p:spPr>
          <a:xfrm>
            <a:off x="9482398" y="1954530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0" y="0"/>
                </a:moveTo>
                <a:lnTo>
                  <a:pt x="1524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119" name="object 7119"/>
          <p:cNvSpPr/>
          <p:nvPr/>
        </p:nvSpPr>
        <p:spPr>
          <a:xfrm>
            <a:off x="9483436" y="195556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120" name="object 7120"/>
          <p:cNvSpPr/>
          <p:nvPr/>
        </p:nvSpPr>
        <p:spPr>
          <a:xfrm>
            <a:off x="9476162" y="1954530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121" name="object 7121"/>
          <p:cNvSpPr/>
          <p:nvPr/>
        </p:nvSpPr>
        <p:spPr>
          <a:xfrm>
            <a:off x="9476162" y="1953491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122" name="object 7122"/>
          <p:cNvSpPr/>
          <p:nvPr/>
        </p:nvSpPr>
        <p:spPr>
          <a:xfrm>
            <a:off x="9476162" y="195556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123" name="object 7123"/>
          <p:cNvSpPr/>
          <p:nvPr/>
        </p:nvSpPr>
        <p:spPr>
          <a:xfrm>
            <a:off x="9476162" y="195556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124" name="object 7124"/>
          <p:cNvSpPr/>
          <p:nvPr/>
        </p:nvSpPr>
        <p:spPr>
          <a:xfrm>
            <a:off x="9476162" y="195556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125" name="object 7125"/>
          <p:cNvSpPr/>
          <p:nvPr/>
        </p:nvSpPr>
        <p:spPr>
          <a:xfrm>
            <a:off x="9476162" y="195556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126" name="object 7126"/>
          <p:cNvSpPr/>
          <p:nvPr/>
        </p:nvSpPr>
        <p:spPr>
          <a:xfrm>
            <a:off x="9476162" y="195556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127" name="object 7127"/>
          <p:cNvSpPr/>
          <p:nvPr/>
        </p:nvSpPr>
        <p:spPr>
          <a:xfrm>
            <a:off x="9476162" y="195556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128" name="object 7128"/>
          <p:cNvSpPr/>
          <p:nvPr/>
        </p:nvSpPr>
        <p:spPr>
          <a:xfrm>
            <a:off x="9476162" y="1953491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129" name="object 7129"/>
          <p:cNvSpPr/>
          <p:nvPr/>
        </p:nvSpPr>
        <p:spPr>
          <a:xfrm>
            <a:off x="9476162" y="1954530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130" name="object 7130"/>
          <p:cNvSpPr/>
          <p:nvPr/>
        </p:nvSpPr>
        <p:spPr>
          <a:xfrm>
            <a:off x="9476162" y="1952451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131" name="object 7131"/>
          <p:cNvSpPr/>
          <p:nvPr/>
        </p:nvSpPr>
        <p:spPr>
          <a:xfrm>
            <a:off x="9476162" y="1952451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132" name="object 7132"/>
          <p:cNvSpPr/>
          <p:nvPr/>
        </p:nvSpPr>
        <p:spPr>
          <a:xfrm>
            <a:off x="9470966" y="195141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133" name="object 7133"/>
          <p:cNvSpPr/>
          <p:nvPr/>
        </p:nvSpPr>
        <p:spPr>
          <a:xfrm>
            <a:off x="9470966" y="1951413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134" name="object 7134"/>
          <p:cNvSpPr/>
          <p:nvPr/>
        </p:nvSpPr>
        <p:spPr>
          <a:xfrm>
            <a:off x="9472005" y="1951413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135" name="object 7135"/>
          <p:cNvSpPr/>
          <p:nvPr/>
        </p:nvSpPr>
        <p:spPr>
          <a:xfrm>
            <a:off x="9474083" y="1951413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136" name="object 7136"/>
          <p:cNvSpPr/>
          <p:nvPr/>
        </p:nvSpPr>
        <p:spPr>
          <a:xfrm>
            <a:off x="9476162" y="195141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137" name="object 7137"/>
          <p:cNvSpPr/>
          <p:nvPr/>
        </p:nvSpPr>
        <p:spPr>
          <a:xfrm>
            <a:off x="9476162" y="1953491"/>
            <a:ext cx="0" cy="216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1524" y="1524"/>
                </a:moveTo>
                <a:lnTo>
                  <a:pt x="1524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138" name="object 7138"/>
          <p:cNvSpPr/>
          <p:nvPr/>
        </p:nvSpPr>
        <p:spPr>
          <a:xfrm>
            <a:off x="9476162" y="1953491"/>
            <a:ext cx="0" cy="216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1524" y="1524"/>
                </a:moveTo>
                <a:lnTo>
                  <a:pt x="1524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139" name="object 7139"/>
          <p:cNvSpPr/>
          <p:nvPr/>
        </p:nvSpPr>
        <p:spPr>
          <a:xfrm>
            <a:off x="9476162" y="195141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140" name="object 7140"/>
          <p:cNvSpPr/>
          <p:nvPr/>
        </p:nvSpPr>
        <p:spPr>
          <a:xfrm>
            <a:off x="9474083" y="1951413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30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141" name="object 7141"/>
          <p:cNvSpPr/>
          <p:nvPr/>
        </p:nvSpPr>
        <p:spPr>
          <a:xfrm>
            <a:off x="9472005" y="1951413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30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142" name="object 7142"/>
          <p:cNvSpPr/>
          <p:nvPr/>
        </p:nvSpPr>
        <p:spPr>
          <a:xfrm>
            <a:off x="9470966" y="1951413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143" name="object 7143"/>
          <p:cNvSpPr/>
          <p:nvPr/>
        </p:nvSpPr>
        <p:spPr>
          <a:xfrm>
            <a:off x="9470966" y="195141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144" name="object 7144"/>
          <p:cNvSpPr/>
          <p:nvPr/>
        </p:nvSpPr>
        <p:spPr>
          <a:xfrm>
            <a:off x="9470966" y="195141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145" name="object 7145"/>
          <p:cNvSpPr/>
          <p:nvPr/>
        </p:nvSpPr>
        <p:spPr>
          <a:xfrm>
            <a:off x="9470966" y="1951413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146" name="object 7146"/>
          <p:cNvSpPr/>
          <p:nvPr/>
        </p:nvSpPr>
        <p:spPr>
          <a:xfrm>
            <a:off x="9473044" y="1951413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147" name="object 7147"/>
          <p:cNvSpPr/>
          <p:nvPr/>
        </p:nvSpPr>
        <p:spPr>
          <a:xfrm>
            <a:off x="9474083" y="1951413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148" name="object 7148"/>
          <p:cNvSpPr/>
          <p:nvPr/>
        </p:nvSpPr>
        <p:spPr>
          <a:xfrm>
            <a:off x="9476162" y="195141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149" name="object 7149"/>
          <p:cNvSpPr/>
          <p:nvPr/>
        </p:nvSpPr>
        <p:spPr>
          <a:xfrm>
            <a:off x="9476162" y="195141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150" name="object 7150"/>
          <p:cNvSpPr/>
          <p:nvPr/>
        </p:nvSpPr>
        <p:spPr>
          <a:xfrm>
            <a:off x="9474083" y="1951413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30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151" name="object 7151"/>
          <p:cNvSpPr/>
          <p:nvPr/>
        </p:nvSpPr>
        <p:spPr>
          <a:xfrm>
            <a:off x="9473044" y="1951413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152" name="object 7152"/>
          <p:cNvSpPr/>
          <p:nvPr/>
        </p:nvSpPr>
        <p:spPr>
          <a:xfrm>
            <a:off x="9470966" y="1951413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30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153" name="object 7153"/>
          <p:cNvSpPr/>
          <p:nvPr/>
        </p:nvSpPr>
        <p:spPr>
          <a:xfrm>
            <a:off x="9470966" y="195141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154" name="object 7154"/>
          <p:cNvSpPr/>
          <p:nvPr/>
        </p:nvSpPr>
        <p:spPr>
          <a:xfrm>
            <a:off x="9476162" y="195556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155" name="object 7155"/>
          <p:cNvSpPr/>
          <p:nvPr/>
        </p:nvSpPr>
        <p:spPr>
          <a:xfrm>
            <a:off x="9474083" y="1955568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30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156" name="object 7156"/>
          <p:cNvSpPr/>
          <p:nvPr/>
        </p:nvSpPr>
        <p:spPr>
          <a:xfrm>
            <a:off x="9472005" y="1955568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30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157" name="object 7157"/>
          <p:cNvSpPr/>
          <p:nvPr/>
        </p:nvSpPr>
        <p:spPr>
          <a:xfrm>
            <a:off x="9470966" y="1955568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158" name="object 7158"/>
          <p:cNvSpPr/>
          <p:nvPr/>
        </p:nvSpPr>
        <p:spPr>
          <a:xfrm>
            <a:off x="9470966" y="195556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159" name="object 7159"/>
          <p:cNvSpPr/>
          <p:nvPr/>
        </p:nvSpPr>
        <p:spPr>
          <a:xfrm>
            <a:off x="9470966" y="195556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160" name="object 7160"/>
          <p:cNvSpPr/>
          <p:nvPr/>
        </p:nvSpPr>
        <p:spPr>
          <a:xfrm>
            <a:off x="9470966" y="1955568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161" name="object 7161"/>
          <p:cNvSpPr/>
          <p:nvPr/>
        </p:nvSpPr>
        <p:spPr>
          <a:xfrm>
            <a:off x="9472005" y="1955568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162" name="object 7162"/>
          <p:cNvSpPr/>
          <p:nvPr/>
        </p:nvSpPr>
        <p:spPr>
          <a:xfrm>
            <a:off x="9474083" y="1955568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163" name="object 7163"/>
          <p:cNvSpPr/>
          <p:nvPr/>
        </p:nvSpPr>
        <p:spPr>
          <a:xfrm>
            <a:off x="9476162" y="195556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164" name="object 7164"/>
          <p:cNvSpPr/>
          <p:nvPr/>
        </p:nvSpPr>
        <p:spPr>
          <a:xfrm>
            <a:off x="9472005" y="195868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165" name="object 7165"/>
          <p:cNvSpPr/>
          <p:nvPr/>
        </p:nvSpPr>
        <p:spPr>
          <a:xfrm>
            <a:off x="9472005" y="1958686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166" name="object 7166"/>
          <p:cNvSpPr/>
          <p:nvPr/>
        </p:nvSpPr>
        <p:spPr>
          <a:xfrm>
            <a:off x="9473044" y="1958686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167" name="object 7167"/>
          <p:cNvSpPr/>
          <p:nvPr/>
        </p:nvSpPr>
        <p:spPr>
          <a:xfrm>
            <a:off x="9475123" y="195868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168" name="object 7168"/>
          <p:cNvSpPr/>
          <p:nvPr/>
        </p:nvSpPr>
        <p:spPr>
          <a:xfrm>
            <a:off x="9475123" y="195868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169" name="object 7169"/>
          <p:cNvSpPr/>
          <p:nvPr/>
        </p:nvSpPr>
        <p:spPr>
          <a:xfrm>
            <a:off x="9473044" y="1958686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30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170" name="object 7170"/>
          <p:cNvSpPr/>
          <p:nvPr/>
        </p:nvSpPr>
        <p:spPr>
          <a:xfrm>
            <a:off x="9472005" y="1958686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171" name="object 7171"/>
          <p:cNvSpPr/>
          <p:nvPr/>
        </p:nvSpPr>
        <p:spPr>
          <a:xfrm>
            <a:off x="9472005" y="195868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172" name="object 7172"/>
          <p:cNvSpPr/>
          <p:nvPr/>
        </p:nvSpPr>
        <p:spPr>
          <a:xfrm>
            <a:off x="9472005" y="195660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173" name="object 7173"/>
          <p:cNvSpPr/>
          <p:nvPr/>
        </p:nvSpPr>
        <p:spPr>
          <a:xfrm>
            <a:off x="9472005" y="1956608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174" name="object 7174"/>
          <p:cNvSpPr/>
          <p:nvPr/>
        </p:nvSpPr>
        <p:spPr>
          <a:xfrm>
            <a:off x="9473044" y="1956608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175" name="object 7175"/>
          <p:cNvSpPr/>
          <p:nvPr/>
        </p:nvSpPr>
        <p:spPr>
          <a:xfrm>
            <a:off x="9475123" y="195660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176" name="object 7176"/>
          <p:cNvSpPr/>
          <p:nvPr/>
        </p:nvSpPr>
        <p:spPr>
          <a:xfrm>
            <a:off x="9475123" y="195660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177" name="object 7177"/>
          <p:cNvSpPr/>
          <p:nvPr/>
        </p:nvSpPr>
        <p:spPr>
          <a:xfrm>
            <a:off x="9473044" y="1956608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30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178" name="object 7178"/>
          <p:cNvSpPr/>
          <p:nvPr/>
        </p:nvSpPr>
        <p:spPr>
          <a:xfrm>
            <a:off x="9472005" y="1956608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179" name="object 7179"/>
          <p:cNvSpPr/>
          <p:nvPr/>
        </p:nvSpPr>
        <p:spPr>
          <a:xfrm>
            <a:off x="9472005" y="195660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180" name="object 7180"/>
          <p:cNvSpPr/>
          <p:nvPr/>
        </p:nvSpPr>
        <p:spPr>
          <a:xfrm>
            <a:off x="9470966" y="195660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181" name="object 7181"/>
          <p:cNvSpPr/>
          <p:nvPr/>
        </p:nvSpPr>
        <p:spPr>
          <a:xfrm>
            <a:off x="9470966" y="1956608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182" name="object 7182"/>
          <p:cNvSpPr/>
          <p:nvPr/>
        </p:nvSpPr>
        <p:spPr>
          <a:xfrm>
            <a:off x="9473044" y="1956608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183" name="object 7183"/>
          <p:cNvSpPr/>
          <p:nvPr/>
        </p:nvSpPr>
        <p:spPr>
          <a:xfrm>
            <a:off x="9474083" y="1956608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184" name="object 7184"/>
          <p:cNvSpPr/>
          <p:nvPr/>
        </p:nvSpPr>
        <p:spPr>
          <a:xfrm>
            <a:off x="9476162" y="195660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185" name="object 7185"/>
          <p:cNvSpPr/>
          <p:nvPr/>
        </p:nvSpPr>
        <p:spPr>
          <a:xfrm>
            <a:off x="9476162" y="195660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186" name="object 7186"/>
          <p:cNvSpPr/>
          <p:nvPr/>
        </p:nvSpPr>
        <p:spPr>
          <a:xfrm>
            <a:off x="9474083" y="1956608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30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187" name="object 7187"/>
          <p:cNvSpPr/>
          <p:nvPr/>
        </p:nvSpPr>
        <p:spPr>
          <a:xfrm>
            <a:off x="9473044" y="1956608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188" name="object 7188"/>
          <p:cNvSpPr/>
          <p:nvPr/>
        </p:nvSpPr>
        <p:spPr>
          <a:xfrm>
            <a:off x="9470966" y="1956608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30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189" name="object 7189"/>
          <p:cNvSpPr/>
          <p:nvPr/>
        </p:nvSpPr>
        <p:spPr>
          <a:xfrm>
            <a:off x="9470966" y="195660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190" name="object 7190"/>
          <p:cNvSpPr/>
          <p:nvPr/>
        </p:nvSpPr>
        <p:spPr>
          <a:xfrm>
            <a:off x="9472005" y="195141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191" name="object 7191"/>
          <p:cNvSpPr/>
          <p:nvPr/>
        </p:nvSpPr>
        <p:spPr>
          <a:xfrm>
            <a:off x="9472005" y="1951413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192" name="object 7192"/>
          <p:cNvSpPr/>
          <p:nvPr/>
        </p:nvSpPr>
        <p:spPr>
          <a:xfrm>
            <a:off x="9473044" y="1951413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193" name="object 7193"/>
          <p:cNvSpPr/>
          <p:nvPr/>
        </p:nvSpPr>
        <p:spPr>
          <a:xfrm>
            <a:off x="9475123" y="195141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194" name="object 7194"/>
          <p:cNvSpPr/>
          <p:nvPr/>
        </p:nvSpPr>
        <p:spPr>
          <a:xfrm>
            <a:off x="9475123" y="195141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195" name="object 7195"/>
          <p:cNvSpPr/>
          <p:nvPr/>
        </p:nvSpPr>
        <p:spPr>
          <a:xfrm>
            <a:off x="9473044" y="1951413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30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196" name="object 7196"/>
          <p:cNvSpPr/>
          <p:nvPr/>
        </p:nvSpPr>
        <p:spPr>
          <a:xfrm>
            <a:off x="9472005" y="1951413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197" name="object 7197"/>
          <p:cNvSpPr/>
          <p:nvPr/>
        </p:nvSpPr>
        <p:spPr>
          <a:xfrm>
            <a:off x="9472005" y="195141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198" name="object 7198"/>
          <p:cNvSpPr/>
          <p:nvPr/>
        </p:nvSpPr>
        <p:spPr>
          <a:xfrm>
            <a:off x="9472005" y="195037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199" name="object 7199"/>
          <p:cNvSpPr/>
          <p:nvPr/>
        </p:nvSpPr>
        <p:spPr>
          <a:xfrm>
            <a:off x="9472005" y="1950374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200" name="object 7200"/>
          <p:cNvSpPr/>
          <p:nvPr/>
        </p:nvSpPr>
        <p:spPr>
          <a:xfrm>
            <a:off x="9473044" y="1950374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201" name="object 7201"/>
          <p:cNvSpPr/>
          <p:nvPr/>
        </p:nvSpPr>
        <p:spPr>
          <a:xfrm>
            <a:off x="9475123" y="195037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202" name="object 7202"/>
          <p:cNvSpPr/>
          <p:nvPr/>
        </p:nvSpPr>
        <p:spPr>
          <a:xfrm>
            <a:off x="9475123" y="195037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203" name="object 7203"/>
          <p:cNvSpPr/>
          <p:nvPr/>
        </p:nvSpPr>
        <p:spPr>
          <a:xfrm>
            <a:off x="9473044" y="1950374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30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204" name="object 7204"/>
          <p:cNvSpPr/>
          <p:nvPr/>
        </p:nvSpPr>
        <p:spPr>
          <a:xfrm>
            <a:off x="9472005" y="1950374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205" name="object 7205"/>
          <p:cNvSpPr/>
          <p:nvPr/>
        </p:nvSpPr>
        <p:spPr>
          <a:xfrm>
            <a:off x="9472005" y="195037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206" name="object 7206"/>
          <p:cNvSpPr/>
          <p:nvPr/>
        </p:nvSpPr>
        <p:spPr>
          <a:xfrm>
            <a:off x="9472005" y="194933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207" name="object 7207"/>
          <p:cNvSpPr/>
          <p:nvPr/>
        </p:nvSpPr>
        <p:spPr>
          <a:xfrm>
            <a:off x="9472005" y="1949334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208" name="object 7208"/>
          <p:cNvSpPr/>
          <p:nvPr/>
        </p:nvSpPr>
        <p:spPr>
          <a:xfrm>
            <a:off x="9473044" y="1949334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209" name="object 7209"/>
          <p:cNvSpPr/>
          <p:nvPr/>
        </p:nvSpPr>
        <p:spPr>
          <a:xfrm>
            <a:off x="9475123" y="194933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210" name="object 7210"/>
          <p:cNvSpPr/>
          <p:nvPr/>
        </p:nvSpPr>
        <p:spPr>
          <a:xfrm>
            <a:off x="9475123" y="194933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211" name="object 7211"/>
          <p:cNvSpPr/>
          <p:nvPr/>
        </p:nvSpPr>
        <p:spPr>
          <a:xfrm>
            <a:off x="9473044" y="1949334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30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212" name="object 7212"/>
          <p:cNvSpPr/>
          <p:nvPr/>
        </p:nvSpPr>
        <p:spPr>
          <a:xfrm>
            <a:off x="9472005" y="1949334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213" name="object 7213"/>
          <p:cNvSpPr/>
          <p:nvPr/>
        </p:nvSpPr>
        <p:spPr>
          <a:xfrm>
            <a:off x="9472005" y="194933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214" name="object 7214"/>
          <p:cNvSpPr/>
          <p:nvPr/>
        </p:nvSpPr>
        <p:spPr>
          <a:xfrm>
            <a:off x="9472005" y="194933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215" name="object 7215"/>
          <p:cNvSpPr/>
          <p:nvPr/>
        </p:nvSpPr>
        <p:spPr>
          <a:xfrm>
            <a:off x="9472005" y="1949334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216" name="object 7216"/>
          <p:cNvSpPr/>
          <p:nvPr/>
        </p:nvSpPr>
        <p:spPr>
          <a:xfrm>
            <a:off x="9473044" y="1949334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217" name="object 7217"/>
          <p:cNvSpPr/>
          <p:nvPr/>
        </p:nvSpPr>
        <p:spPr>
          <a:xfrm>
            <a:off x="9475123" y="194933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218" name="object 7218"/>
          <p:cNvSpPr/>
          <p:nvPr/>
        </p:nvSpPr>
        <p:spPr>
          <a:xfrm>
            <a:off x="9475123" y="194933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219" name="object 7219"/>
          <p:cNvSpPr/>
          <p:nvPr/>
        </p:nvSpPr>
        <p:spPr>
          <a:xfrm>
            <a:off x="9473044" y="1949334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30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220" name="object 7220"/>
          <p:cNvSpPr/>
          <p:nvPr/>
        </p:nvSpPr>
        <p:spPr>
          <a:xfrm>
            <a:off x="9472005" y="1949334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221" name="object 7221"/>
          <p:cNvSpPr/>
          <p:nvPr/>
        </p:nvSpPr>
        <p:spPr>
          <a:xfrm>
            <a:off x="9472005" y="194933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222" name="object 7222"/>
          <p:cNvSpPr/>
          <p:nvPr/>
        </p:nvSpPr>
        <p:spPr>
          <a:xfrm>
            <a:off x="9469928" y="1949334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223" name="object 7223"/>
          <p:cNvSpPr/>
          <p:nvPr/>
        </p:nvSpPr>
        <p:spPr>
          <a:xfrm>
            <a:off x="9470966" y="1949334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224" name="object 7224"/>
          <p:cNvSpPr/>
          <p:nvPr/>
        </p:nvSpPr>
        <p:spPr>
          <a:xfrm>
            <a:off x="9472005" y="1949334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225" name="object 7225"/>
          <p:cNvSpPr/>
          <p:nvPr/>
        </p:nvSpPr>
        <p:spPr>
          <a:xfrm>
            <a:off x="9473044" y="1949334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226" name="object 7226"/>
          <p:cNvSpPr/>
          <p:nvPr/>
        </p:nvSpPr>
        <p:spPr>
          <a:xfrm>
            <a:off x="9475123" y="1949334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227" name="object 7227"/>
          <p:cNvSpPr/>
          <p:nvPr/>
        </p:nvSpPr>
        <p:spPr>
          <a:xfrm>
            <a:off x="9476162" y="1949334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228" name="object 7228"/>
          <p:cNvSpPr/>
          <p:nvPr/>
        </p:nvSpPr>
        <p:spPr>
          <a:xfrm>
            <a:off x="9476162" y="1949334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229" name="object 7229"/>
          <p:cNvSpPr/>
          <p:nvPr/>
        </p:nvSpPr>
        <p:spPr>
          <a:xfrm>
            <a:off x="9475123" y="1949334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230" name="object 7230"/>
          <p:cNvSpPr/>
          <p:nvPr/>
        </p:nvSpPr>
        <p:spPr>
          <a:xfrm>
            <a:off x="9473044" y="1949334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30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231" name="object 7231"/>
          <p:cNvSpPr/>
          <p:nvPr/>
        </p:nvSpPr>
        <p:spPr>
          <a:xfrm>
            <a:off x="9472005" y="1949334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232" name="object 7232"/>
          <p:cNvSpPr/>
          <p:nvPr/>
        </p:nvSpPr>
        <p:spPr>
          <a:xfrm>
            <a:off x="9470966" y="1949334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233" name="object 7233"/>
          <p:cNvSpPr/>
          <p:nvPr/>
        </p:nvSpPr>
        <p:spPr>
          <a:xfrm>
            <a:off x="9469927" y="1949334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234" name="object 7234"/>
          <p:cNvSpPr/>
          <p:nvPr/>
        </p:nvSpPr>
        <p:spPr>
          <a:xfrm>
            <a:off x="9469928" y="194829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235" name="object 7235"/>
          <p:cNvSpPr/>
          <p:nvPr/>
        </p:nvSpPr>
        <p:spPr>
          <a:xfrm>
            <a:off x="9469928" y="1948295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236" name="object 7236"/>
          <p:cNvSpPr/>
          <p:nvPr/>
        </p:nvSpPr>
        <p:spPr>
          <a:xfrm>
            <a:off x="9470966" y="1948295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237" name="object 7237"/>
          <p:cNvSpPr/>
          <p:nvPr/>
        </p:nvSpPr>
        <p:spPr>
          <a:xfrm>
            <a:off x="9473044" y="1948295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238" name="object 7238"/>
          <p:cNvSpPr/>
          <p:nvPr/>
        </p:nvSpPr>
        <p:spPr>
          <a:xfrm>
            <a:off x="9475123" y="1948295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239" name="object 7239"/>
          <p:cNvSpPr/>
          <p:nvPr/>
        </p:nvSpPr>
        <p:spPr>
          <a:xfrm>
            <a:off x="9477200" y="194829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240" name="object 7240"/>
          <p:cNvSpPr/>
          <p:nvPr/>
        </p:nvSpPr>
        <p:spPr>
          <a:xfrm>
            <a:off x="9477200" y="194829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241" name="object 7241"/>
          <p:cNvSpPr/>
          <p:nvPr/>
        </p:nvSpPr>
        <p:spPr>
          <a:xfrm>
            <a:off x="9475123" y="1948295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30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242" name="object 7242"/>
          <p:cNvSpPr/>
          <p:nvPr/>
        </p:nvSpPr>
        <p:spPr>
          <a:xfrm>
            <a:off x="9473044" y="1948295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30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243" name="object 7243"/>
          <p:cNvSpPr/>
          <p:nvPr/>
        </p:nvSpPr>
        <p:spPr>
          <a:xfrm>
            <a:off x="9470966" y="1948295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30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244" name="object 7244"/>
          <p:cNvSpPr/>
          <p:nvPr/>
        </p:nvSpPr>
        <p:spPr>
          <a:xfrm>
            <a:off x="9469927" y="1948295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245" name="object 7245"/>
          <p:cNvSpPr/>
          <p:nvPr/>
        </p:nvSpPr>
        <p:spPr>
          <a:xfrm>
            <a:off x="9469928" y="194829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246" name="object 7246"/>
          <p:cNvSpPr/>
          <p:nvPr/>
        </p:nvSpPr>
        <p:spPr>
          <a:xfrm>
            <a:off x="9469928" y="194725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247" name="object 7247"/>
          <p:cNvSpPr/>
          <p:nvPr/>
        </p:nvSpPr>
        <p:spPr>
          <a:xfrm>
            <a:off x="9477200" y="194725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248" name="object 7248"/>
          <p:cNvSpPr/>
          <p:nvPr/>
        </p:nvSpPr>
        <p:spPr>
          <a:xfrm>
            <a:off x="9477200" y="194725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249" name="object 7249"/>
          <p:cNvSpPr/>
          <p:nvPr/>
        </p:nvSpPr>
        <p:spPr>
          <a:xfrm>
            <a:off x="9475123" y="1947256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30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250" name="object 7250"/>
          <p:cNvSpPr/>
          <p:nvPr/>
        </p:nvSpPr>
        <p:spPr>
          <a:xfrm>
            <a:off x="9473044" y="1947256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30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251" name="object 7251"/>
          <p:cNvSpPr/>
          <p:nvPr/>
        </p:nvSpPr>
        <p:spPr>
          <a:xfrm>
            <a:off x="9470966" y="1947256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30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252" name="object 7252"/>
          <p:cNvSpPr/>
          <p:nvPr/>
        </p:nvSpPr>
        <p:spPr>
          <a:xfrm>
            <a:off x="9469927" y="1947256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253" name="object 7253"/>
          <p:cNvSpPr/>
          <p:nvPr/>
        </p:nvSpPr>
        <p:spPr>
          <a:xfrm>
            <a:off x="9469928" y="194725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254" name="object 7254"/>
          <p:cNvSpPr/>
          <p:nvPr/>
        </p:nvSpPr>
        <p:spPr>
          <a:xfrm>
            <a:off x="9464731" y="1969077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255" name="object 7255"/>
          <p:cNvSpPr/>
          <p:nvPr/>
        </p:nvSpPr>
        <p:spPr>
          <a:xfrm>
            <a:off x="9463693" y="1969077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256" name="object 7256"/>
          <p:cNvSpPr/>
          <p:nvPr/>
        </p:nvSpPr>
        <p:spPr>
          <a:xfrm>
            <a:off x="9462654" y="196699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257" name="object 7257"/>
          <p:cNvSpPr/>
          <p:nvPr/>
        </p:nvSpPr>
        <p:spPr>
          <a:xfrm>
            <a:off x="9504218" y="1969076"/>
            <a:ext cx="2165" cy="433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3048" y="0"/>
                </a:moveTo>
                <a:lnTo>
                  <a:pt x="0" y="609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258" name="object 7258"/>
          <p:cNvSpPr/>
          <p:nvPr/>
        </p:nvSpPr>
        <p:spPr>
          <a:xfrm>
            <a:off x="9501100" y="1973233"/>
            <a:ext cx="3464" cy="4330"/>
          </a:xfrm>
          <a:custGeom>
            <a:avLst/>
            <a:gdLst/>
            <a:ahLst/>
            <a:cxnLst/>
            <a:rect l="l" t="t" r="r" b="b"/>
            <a:pathLst>
              <a:path w="5079" h="6350">
                <a:moveTo>
                  <a:pt x="4572" y="0"/>
                </a:moveTo>
                <a:lnTo>
                  <a:pt x="0" y="609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259" name="object 7259"/>
          <p:cNvSpPr/>
          <p:nvPr/>
        </p:nvSpPr>
        <p:spPr>
          <a:xfrm>
            <a:off x="9497982" y="1977390"/>
            <a:ext cx="3464" cy="3464"/>
          </a:xfrm>
          <a:custGeom>
            <a:avLst/>
            <a:gdLst/>
            <a:ahLst/>
            <a:cxnLst/>
            <a:rect l="l" t="t" r="r" b="b"/>
            <a:pathLst>
              <a:path w="5079" h="5080">
                <a:moveTo>
                  <a:pt x="4572" y="0"/>
                </a:moveTo>
                <a:lnTo>
                  <a:pt x="0" y="4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260" name="object 7260"/>
          <p:cNvSpPr/>
          <p:nvPr/>
        </p:nvSpPr>
        <p:spPr>
          <a:xfrm>
            <a:off x="9493826" y="1980508"/>
            <a:ext cx="4330" cy="216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6096" y="0"/>
                </a:moveTo>
                <a:lnTo>
                  <a:pt x="0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261" name="object 7261"/>
          <p:cNvSpPr/>
          <p:nvPr/>
        </p:nvSpPr>
        <p:spPr>
          <a:xfrm>
            <a:off x="9488631" y="1982586"/>
            <a:ext cx="5195" cy="1299"/>
          </a:xfrm>
          <a:custGeom>
            <a:avLst/>
            <a:gdLst/>
            <a:ahLst/>
            <a:cxnLst/>
            <a:rect l="l" t="t" r="r" b="b"/>
            <a:pathLst>
              <a:path w="7620" h="1905">
                <a:moveTo>
                  <a:pt x="7620" y="0"/>
                </a:moveTo>
                <a:lnTo>
                  <a:pt x="0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262" name="object 7262"/>
          <p:cNvSpPr/>
          <p:nvPr/>
        </p:nvSpPr>
        <p:spPr>
          <a:xfrm>
            <a:off x="9484474" y="1983625"/>
            <a:ext cx="433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609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263" name="object 7263"/>
          <p:cNvSpPr/>
          <p:nvPr/>
        </p:nvSpPr>
        <p:spPr>
          <a:xfrm>
            <a:off x="9479279" y="1982586"/>
            <a:ext cx="5195" cy="1299"/>
          </a:xfrm>
          <a:custGeom>
            <a:avLst/>
            <a:gdLst/>
            <a:ahLst/>
            <a:cxnLst/>
            <a:rect l="l" t="t" r="r" b="b"/>
            <a:pathLst>
              <a:path w="7620" h="1905">
                <a:moveTo>
                  <a:pt x="7620" y="152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264" name="object 7264"/>
          <p:cNvSpPr/>
          <p:nvPr/>
        </p:nvSpPr>
        <p:spPr>
          <a:xfrm>
            <a:off x="9475123" y="1980508"/>
            <a:ext cx="4330" cy="216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6096" y="304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265" name="object 7265"/>
          <p:cNvSpPr/>
          <p:nvPr/>
        </p:nvSpPr>
        <p:spPr>
          <a:xfrm>
            <a:off x="9470966" y="1977390"/>
            <a:ext cx="4330" cy="3464"/>
          </a:xfrm>
          <a:custGeom>
            <a:avLst/>
            <a:gdLst/>
            <a:ahLst/>
            <a:cxnLst/>
            <a:rect l="l" t="t" r="r" b="b"/>
            <a:pathLst>
              <a:path w="6350" h="5080">
                <a:moveTo>
                  <a:pt x="6096" y="457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266" name="object 7266"/>
          <p:cNvSpPr/>
          <p:nvPr/>
        </p:nvSpPr>
        <p:spPr>
          <a:xfrm>
            <a:off x="9468888" y="1973233"/>
            <a:ext cx="2165" cy="433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3048" y="609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267" name="object 7267"/>
          <p:cNvSpPr/>
          <p:nvPr/>
        </p:nvSpPr>
        <p:spPr>
          <a:xfrm>
            <a:off x="9466811" y="1969076"/>
            <a:ext cx="2165" cy="433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3048" y="609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268" name="object 7268"/>
          <p:cNvSpPr/>
          <p:nvPr/>
        </p:nvSpPr>
        <p:spPr>
          <a:xfrm>
            <a:off x="9510451" y="196699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269" name="object 7269"/>
          <p:cNvSpPr/>
          <p:nvPr/>
        </p:nvSpPr>
        <p:spPr>
          <a:xfrm>
            <a:off x="9468369" y="1958686"/>
            <a:ext cx="0" cy="8659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0" y="0"/>
                </a:moveTo>
                <a:lnTo>
                  <a:pt x="0" y="12192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270" name="object 7270"/>
          <p:cNvSpPr/>
          <p:nvPr/>
        </p:nvSpPr>
        <p:spPr>
          <a:xfrm>
            <a:off x="9503179" y="1957647"/>
            <a:ext cx="1299" cy="3464"/>
          </a:xfrm>
          <a:custGeom>
            <a:avLst/>
            <a:gdLst/>
            <a:ahLst/>
            <a:cxnLst/>
            <a:rect l="l" t="t" r="r" b="b"/>
            <a:pathLst>
              <a:path w="1904" h="5080">
                <a:moveTo>
                  <a:pt x="1524" y="457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271" name="object 7271"/>
          <p:cNvSpPr/>
          <p:nvPr/>
        </p:nvSpPr>
        <p:spPr>
          <a:xfrm>
            <a:off x="9500060" y="1956608"/>
            <a:ext cx="3464" cy="1299"/>
          </a:xfrm>
          <a:custGeom>
            <a:avLst/>
            <a:gdLst/>
            <a:ahLst/>
            <a:cxnLst/>
            <a:rect l="l" t="t" r="r" b="b"/>
            <a:pathLst>
              <a:path w="5079" h="1905">
                <a:moveTo>
                  <a:pt x="4572" y="152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272" name="object 7272"/>
          <p:cNvSpPr/>
          <p:nvPr/>
        </p:nvSpPr>
        <p:spPr>
          <a:xfrm>
            <a:off x="9488631" y="1956608"/>
            <a:ext cx="11690" cy="0"/>
          </a:xfrm>
          <a:custGeom>
            <a:avLst/>
            <a:gdLst/>
            <a:ahLst/>
            <a:cxnLst/>
            <a:rect l="l" t="t" r="r" b="b"/>
            <a:pathLst>
              <a:path w="17145">
                <a:moveTo>
                  <a:pt x="1676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273" name="object 7273"/>
          <p:cNvSpPr/>
          <p:nvPr/>
        </p:nvSpPr>
        <p:spPr>
          <a:xfrm>
            <a:off x="9473044" y="1956608"/>
            <a:ext cx="11690" cy="0"/>
          </a:xfrm>
          <a:custGeom>
            <a:avLst/>
            <a:gdLst/>
            <a:ahLst/>
            <a:cxnLst/>
            <a:rect l="l" t="t" r="r" b="b"/>
            <a:pathLst>
              <a:path w="17145">
                <a:moveTo>
                  <a:pt x="1676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274" name="object 7274"/>
          <p:cNvSpPr/>
          <p:nvPr/>
        </p:nvSpPr>
        <p:spPr>
          <a:xfrm>
            <a:off x="9469927" y="1956608"/>
            <a:ext cx="3464" cy="1299"/>
          </a:xfrm>
          <a:custGeom>
            <a:avLst/>
            <a:gdLst/>
            <a:ahLst/>
            <a:cxnLst/>
            <a:rect l="l" t="t" r="r" b="b"/>
            <a:pathLst>
              <a:path w="5079" h="1905">
                <a:moveTo>
                  <a:pt x="4572" y="0"/>
                </a:moveTo>
                <a:lnTo>
                  <a:pt x="0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275" name="object 7275"/>
          <p:cNvSpPr/>
          <p:nvPr/>
        </p:nvSpPr>
        <p:spPr>
          <a:xfrm>
            <a:off x="9467850" y="1957647"/>
            <a:ext cx="2165" cy="3464"/>
          </a:xfrm>
          <a:custGeom>
            <a:avLst/>
            <a:gdLst/>
            <a:ahLst/>
            <a:cxnLst/>
            <a:rect l="l" t="t" r="r" b="b"/>
            <a:pathLst>
              <a:path w="3175" h="5080">
                <a:moveTo>
                  <a:pt x="3048" y="0"/>
                </a:moveTo>
                <a:lnTo>
                  <a:pt x="0" y="4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276" name="object 7276"/>
          <p:cNvSpPr/>
          <p:nvPr/>
        </p:nvSpPr>
        <p:spPr>
          <a:xfrm>
            <a:off x="9504218" y="1959725"/>
            <a:ext cx="0" cy="7360"/>
          </a:xfrm>
          <a:custGeom>
            <a:avLst/>
            <a:gdLst/>
            <a:ahLst/>
            <a:cxnLst/>
            <a:rect l="l" t="t" r="r" b="b"/>
            <a:pathLst>
              <a:path h="10794">
                <a:moveTo>
                  <a:pt x="0" y="0"/>
                </a:moveTo>
                <a:lnTo>
                  <a:pt x="0" y="106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277" name="object 7277"/>
          <p:cNvSpPr/>
          <p:nvPr/>
        </p:nvSpPr>
        <p:spPr>
          <a:xfrm>
            <a:off x="9466811" y="1969076"/>
            <a:ext cx="1299" cy="4330"/>
          </a:xfrm>
          <a:custGeom>
            <a:avLst/>
            <a:gdLst/>
            <a:ahLst/>
            <a:cxnLst/>
            <a:rect l="l" t="t" r="r" b="b"/>
            <a:pathLst>
              <a:path w="1904" h="6350">
                <a:moveTo>
                  <a:pt x="0" y="0"/>
                </a:moveTo>
                <a:lnTo>
                  <a:pt x="1524" y="609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278" name="object 7278"/>
          <p:cNvSpPr/>
          <p:nvPr/>
        </p:nvSpPr>
        <p:spPr>
          <a:xfrm>
            <a:off x="9467850" y="1973233"/>
            <a:ext cx="3464" cy="4330"/>
          </a:xfrm>
          <a:custGeom>
            <a:avLst/>
            <a:gdLst/>
            <a:ahLst/>
            <a:cxnLst/>
            <a:rect l="l" t="t" r="r" b="b"/>
            <a:pathLst>
              <a:path w="5079" h="6350">
                <a:moveTo>
                  <a:pt x="0" y="0"/>
                </a:moveTo>
                <a:lnTo>
                  <a:pt x="4572" y="609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279" name="object 7279"/>
          <p:cNvSpPr/>
          <p:nvPr/>
        </p:nvSpPr>
        <p:spPr>
          <a:xfrm>
            <a:off x="9470966" y="1977390"/>
            <a:ext cx="4330" cy="3464"/>
          </a:xfrm>
          <a:custGeom>
            <a:avLst/>
            <a:gdLst/>
            <a:ahLst/>
            <a:cxnLst/>
            <a:rect l="l" t="t" r="r" b="b"/>
            <a:pathLst>
              <a:path w="6350" h="5080">
                <a:moveTo>
                  <a:pt x="0" y="0"/>
                </a:moveTo>
                <a:lnTo>
                  <a:pt x="6096" y="4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280" name="object 7280"/>
          <p:cNvSpPr/>
          <p:nvPr/>
        </p:nvSpPr>
        <p:spPr>
          <a:xfrm>
            <a:off x="9475123" y="1980507"/>
            <a:ext cx="5195" cy="3464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0" y="0"/>
                </a:moveTo>
                <a:lnTo>
                  <a:pt x="7620" y="4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281" name="object 7281"/>
          <p:cNvSpPr/>
          <p:nvPr/>
        </p:nvSpPr>
        <p:spPr>
          <a:xfrm>
            <a:off x="9480319" y="1983625"/>
            <a:ext cx="5195" cy="1299"/>
          </a:xfrm>
          <a:custGeom>
            <a:avLst/>
            <a:gdLst/>
            <a:ahLst/>
            <a:cxnLst/>
            <a:rect l="l" t="t" r="r" b="b"/>
            <a:pathLst>
              <a:path w="7620" h="1905">
                <a:moveTo>
                  <a:pt x="0" y="0"/>
                </a:moveTo>
                <a:lnTo>
                  <a:pt x="7620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282" name="object 7282"/>
          <p:cNvSpPr/>
          <p:nvPr/>
        </p:nvSpPr>
        <p:spPr>
          <a:xfrm>
            <a:off x="9485513" y="1983625"/>
            <a:ext cx="5195" cy="1299"/>
          </a:xfrm>
          <a:custGeom>
            <a:avLst/>
            <a:gdLst/>
            <a:ahLst/>
            <a:cxnLst/>
            <a:rect l="l" t="t" r="r" b="b"/>
            <a:pathLst>
              <a:path w="7620" h="1905">
                <a:moveTo>
                  <a:pt x="0" y="1524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283" name="object 7283"/>
          <p:cNvSpPr/>
          <p:nvPr/>
        </p:nvSpPr>
        <p:spPr>
          <a:xfrm>
            <a:off x="9490708" y="1982586"/>
            <a:ext cx="4330" cy="1299"/>
          </a:xfrm>
          <a:custGeom>
            <a:avLst/>
            <a:gdLst/>
            <a:ahLst/>
            <a:cxnLst/>
            <a:rect l="l" t="t" r="r" b="b"/>
            <a:pathLst>
              <a:path w="6350" h="1905">
                <a:moveTo>
                  <a:pt x="0" y="1524"/>
                </a:moveTo>
                <a:lnTo>
                  <a:pt x="609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284" name="object 7284"/>
          <p:cNvSpPr/>
          <p:nvPr/>
        </p:nvSpPr>
        <p:spPr>
          <a:xfrm>
            <a:off x="9494867" y="1979468"/>
            <a:ext cx="5195" cy="3464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0" y="4572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285" name="object 7285"/>
          <p:cNvSpPr/>
          <p:nvPr/>
        </p:nvSpPr>
        <p:spPr>
          <a:xfrm>
            <a:off x="9500060" y="1975311"/>
            <a:ext cx="3464" cy="4330"/>
          </a:xfrm>
          <a:custGeom>
            <a:avLst/>
            <a:gdLst/>
            <a:ahLst/>
            <a:cxnLst/>
            <a:rect l="l" t="t" r="r" b="b"/>
            <a:pathLst>
              <a:path w="5079" h="6350">
                <a:moveTo>
                  <a:pt x="0" y="6096"/>
                </a:moveTo>
                <a:lnTo>
                  <a:pt x="4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286" name="object 7286"/>
          <p:cNvSpPr/>
          <p:nvPr/>
        </p:nvSpPr>
        <p:spPr>
          <a:xfrm>
            <a:off x="9503178" y="1971155"/>
            <a:ext cx="2165" cy="433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287" name="object 7287"/>
          <p:cNvSpPr/>
          <p:nvPr/>
        </p:nvSpPr>
        <p:spPr>
          <a:xfrm>
            <a:off x="9505257" y="1969077"/>
            <a:ext cx="1299" cy="2165"/>
          </a:xfrm>
          <a:custGeom>
            <a:avLst/>
            <a:gdLst/>
            <a:ahLst/>
            <a:cxnLst/>
            <a:rect l="l" t="t" r="r" b="b"/>
            <a:pathLst>
              <a:path w="1904" h="3175">
                <a:moveTo>
                  <a:pt x="0" y="3048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288" name="object 7288"/>
          <p:cNvSpPr/>
          <p:nvPr/>
        </p:nvSpPr>
        <p:spPr>
          <a:xfrm>
            <a:off x="9507335" y="1963882"/>
            <a:ext cx="0" cy="216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1524" y="1524"/>
                </a:moveTo>
                <a:lnTo>
                  <a:pt x="1524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289" name="object 7289"/>
          <p:cNvSpPr/>
          <p:nvPr/>
        </p:nvSpPr>
        <p:spPr>
          <a:xfrm>
            <a:off x="9509933" y="1947256"/>
            <a:ext cx="0" cy="22080"/>
          </a:xfrm>
          <a:custGeom>
            <a:avLst/>
            <a:gdLst/>
            <a:ahLst/>
            <a:cxnLst/>
            <a:rect l="l" t="t" r="r" b="b"/>
            <a:pathLst>
              <a:path h="32385">
                <a:moveTo>
                  <a:pt x="0" y="0"/>
                </a:moveTo>
                <a:lnTo>
                  <a:pt x="0" y="32004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290" name="object 7290"/>
          <p:cNvSpPr/>
          <p:nvPr/>
        </p:nvSpPr>
        <p:spPr>
          <a:xfrm>
            <a:off x="9462652" y="1946217"/>
            <a:ext cx="0" cy="24245"/>
          </a:xfrm>
          <a:custGeom>
            <a:avLst/>
            <a:gdLst/>
            <a:ahLst/>
            <a:cxnLst/>
            <a:rect l="l" t="t" r="r" b="b"/>
            <a:pathLst>
              <a:path h="35560">
                <a:moveTo>
                  <a:pt x="0" y="0"/>
                </a:moveTo>
                <a:lnTo>
                  <a:pt x="0" y="3505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291" name="object 7291"/>
          <p:cNvSpPr/>
          <p:nvPr/>
        </p:nvSpPr>
        <p:spPr>
          <a:xfrm>
            <a:off x="9465771" y="197011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292" name="object 7292"/>
          <p:cNvSpPr/>
          <p:nvPr/>
        </p:nvSpPr>
        <p:spPr>
          <a:xfrm>
            <a:off x="9464732" y="1970116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293" name="object 7293"/>
          <p:cNvSpPr/>
          <p:nvPr/>
        </p:nvSpPr>
        <p:spPr>
          <a:xfrm>
            <a:off x="9508375" y="194725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294" name="object 7294"/>
          <p:cNvSpPr/>
          <p:nvPr/>
        </p:nvSpPr>
        <p:spPr>
          <a:xfrm>
            <a:off x="9508375" y="1947256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295" name="object 7295"/>
          <p:cNvSpPr/>
          <p:nvPr/>
        </p:nvSpPr>
        <p:spPr>
          <a:xfrm>
            <a:off x="9509414" y="194725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296" name="object 7296"/>
          <p:cNvSpPr/>
          <p:nvPr/>
        </p:nvSpPr>
        <p:spPr>
          <a:xfrm>
            <a:off x="9463693" y="194725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297" name="object 7297"/>
          <p:cNvSpPr/>
          <p:nvPr/>
        </p:nvSpPr>
        <p:spPr>
          <a:xfrm>
            <a:off x="9463693" y="1947256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298" name="object 7298"/>
          <p:cNvSpPr/>
          <p:nvPr/>
        </p:nvSpPr>
        <p:spPr>
          <a:xfrm>
            <a:off x="9510451" y="196699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299" name="object 7299"/>
          <p:cNvSpPr/>
          <p:nvPr/>
        </p:nvSpPr>
        <p:spPr>
          <a:xfrm>
            <a:off x="9509413" y="1968038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300" name="object 7300"/>
          <p:cNvSpPr/>
          <p:nvPr/>
        </p:nvSpPr>
        <p:spPr>
          <a:xfrm>
            <a:off x="9507336" y="1969077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1524" y="0"/>
                </a:moveTo>
                <a:lnTo>
                  <a:pt x="0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301" name="object 7301"/>
          <p:cNvSpPr/>
          <p:nvPr/>
        </p:nvSpPr>
        <p:spPr>
          <a:xfrm>
            <a:off x="9464731" y="1969077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302" name="object 7302"/>
          <p:cNvSpPr/>
          <p:nvPr/>
        </p:nvSpPr>
        <p:spPr>
          <a:xfrm>
            <a:off x="9463693" y="1969077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303" name="object 7303"/>
          <p:cNvSpPr/>
          <p:nvPr/>
        </p:nvSpPr>
        <p:spPr>
          <a:xfrm>
            <a:off x="9462654" y="196699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304" name="object 7304"/>
          <p:cNvSpPr/>
          <p:nvPr/>
        </p:nvSpPr>
        <p:spPr>
          <a:xfrm>
            <a:off x="9506296" y="196076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305" name="object 7305"/>
          <p:cNvSpPr/>
          <p:nvPr/>
        </p:nvSpPr>
        <p:spPr>
          <a:xfrm>
            <a:off x="9505257" y="1960765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306" name="object 7306"/>
          <p:cNvSpPr/>
          <p:nvPr/>
        </p:nvSpPr>
        <p:spPr>
          <a:xfrm>
            <a:off x="9465771" y="196076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307" name="object 7307"/>
          <p:cNvSpPr/>
          <p:nvPr/>
        </p:nvSpPr>
        <p:spPr>
          <a:xfrm>
            <a:off x="9465773" y="1946217"/>
            <a:ext cx="0" cy="19915"/>
          </a:xfrm>
          <a:custGeom>
            <a:avLst/>
            <a:gdLst/>
            <a:ahLst/>
            <a:cxnLst/>
            <a:rect l="l" t="t" r="r" b="b"/>
            <a:pathLst>
              <a:path h="29210">
                <a:moveTo>
                  <a:pt x="0" y="0"/>
                </a:moveTo>
                <a:lnTo>
                  <a:pt x="0" y="2895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308" name="object 7308"/>
          <p:cNvSpPr/>
          <p:nvPr/>
        </p:nvSpPr>
        <p:spPr>
          <a:xfrm>
            <a:off x="9507335" y="197011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309" name="object 7309"/>
          <p:cNvSpPr/>
          <p:nvPr/>
        </p:nvSpPr>
        <p:spPr>
          <a:xfrm>
            <a:off x="9507335" y="197011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310" name="object 7310"/>
          <p:cNvSpPr/>
          <p:nvPr/>
        </p:nvSpPr>
        <p:spPr>
          <a:xfrm>
            <a:off x="9500061" y="1956608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311" name="object 7311"/>
          <p:cNvSpPr/>
          <p:nvPr/>
        </p:nvSpPr>
        <p:spPr>
          <a:xfrm>
            <a:off x="9501101" y="1956608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312" name="object 7312"/>
          <p:cNvSpPr/>
          <p:nvPr/>
        </p:nvSpPr>
        <p:spPr>
          <a:xfrm>
            <a:off x="9502140" y="1956608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0" y="0"/>
                </a:moveTo>
                <a:lnTo>
                  <a:pt x="1524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313" name="object 7313"/>
          <p:cNvSpPr/>
          <p:nvPr/>
        </p:nvSpPr>
        <p:spPr>
          <a:xfrm>
            <a:off x="9503178" y="1957648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0" y="0"/>
                </a:moveTo>
                <a:lnTo>
                  <a:pt x="1524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314" name="object 7314"/>
          <p:cNvSpPr/>
          <p:nvPr/>
        </p:nvSpPr>
        <p:spPr>
          <a:xfrm>
            <a:off x="9504218" y="1958686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315" name="object 7315"/>
          <p:cNvSpPr/>
          <p:nvPr/>
        </p:nvSpPr>
        <p:spPr>
          <a:xfrm>
            <a:off x="9504217" y="1960765"/>
            <a:ext cx="3464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4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316" name="object 7316"/>
          <p:cNvSpPr/>
          <p:nvPr/>
        </p:nvSpPr>
        <p:spPr>
          <a:xfrm>
            <a:off x="9507335" y="1946217"/>
            <a:ext cx="0" cy="17750"/>
          </a:xfrm>
          <a:custGeom>
            <a:avLst/>
            <a:gdLst/>
            <a:ahLst/>
            <a:cxnLst/>
            <a:rect l="l" t="t" r="r" b="b"/>
            <a:pathLst>
              <a:path h="26035">
                <a:moveTo>
                  <a:pt x="0" y="0"/>
                </a:moveTo>
                <a:lnTo>
                  <a:pt x="0" y="2590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317" name="object 7317"/>
          <p:cNvSpPr/>
          <p:nvPr/>
        </p:nvSpPr>
        <p:spPr>
          <a:xfrm>
            <a:off x="9465771" y="1947256"/>
            <a:ext cx="433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318" name="object 7318"/>
          <p:cNvSpPr/>
          <p:nvPr/>
        </p:nvSpPr>
        <p:spPr>
          <a:xfrm>
            <a:off x="9477200" y="1947256"/>
            <a:ext cx="30307" cy="0"/>
          </a:xfrm>
          <a:custGeom>
            <a:avLst/>
            <a:gdLst/>
            <a:ahLst/>
            <a:cxnLst/>
            <a:rect l="l" t="t" r="r" b="b"/>
            <a:pathLst>
              <a:path w="44450">
                <a:moveTo>
                  <a:pt x="0" y="0"/>
                </a:moveTo>
                <a:lnTo>
                  <a:pt x="4419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319" name="object 7319"/>
          <p:cNvSpPr/>
          <p:nvPr/>
        </p:nvSpPr>
        <p:spPr>
          <a:xfrm>
            <a:off x="9465771" y="1960765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320" name="object 7320"/>
          <p:cNvSpPr/>
          <p:nvPr/>
        </p:nvSpPr>
        <p:spPr>
          <a:xfrm>
            <a:off x="9467850" y="1959726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0" y="1524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321" name="object 7321"/>
          <p:cNvSpPr/>
          <p:nvPr/>
        </p:nvSpPr>
        <p:spPr>
          <a:xfrm>
            <a:off x="9468889" y="1957648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0" y="1524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322" name="object 7322"/>
          <p:cNvSpPr/>
          <p:nvPr/>
        </p:nvSpPr>
        <p:spPr>
          <a:xfrm>
            <a:off x="9469928" y="1956608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0" y="1524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323" name="object 7323"/>
          <p:cNvSpPr/>
          <p:nvPr/>
        </p:nvSpPr>
        <p:spPr>
          <a:xfrm>
            <a:off x="9470966" y="1956608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324" name="object 7324"/>
          <p:cNvSpPr/>
          <p:nvPr/>
        </p:nvSpPr>
        <p:spPr>
          <a:xfrm>
            <a:off x="9472005" y="1956608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325" name="object 7325"/>
          <p:cNvSpPr/>
          <p:nvPr/>
        </p:nvSpPr>
        <p:spPr>
          <a:xfrm>
            <a:off x="9473044" y="1956608"/>
            <a:ext cx="11690" cy="0"/>
          </a:xfrm>
          <a:custGeom>
            <a:avLst/>
            <a:gdLst/>
            <a:ahLst/>
            <a:cxnLst/>
            <a:rect l="l" t="t" r="r" b="b"/>
            <a:pathLst>
              <a:path w="17145">
                <a:moveTo>
                  <a:pt x="0" y="0"/>
                </a:moveTo>
                <a:lnTo>
                  <a:pt x="1676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326" name="object 7326"/>
          <p:cNvSpPr/>
          <p:nvPr/>
        </p:nvSpPr>
        <p:spPr>
          <a:xfrm>
            <a:off x="9488631" y="1956608"/>
            <a:ext cx="11690" cy="0"/>
          </a:xfrm>
          <a:custGeom>
            <a:avLst/>
            <a:gdLst/>
            <a:ahLst/>
            <a:cxnLst/>
            <a:rect l="l" t="t" r="r" b="b"/>
            <a:pathLst>
              <a:path w="17145">
                <a:moveTo>
                  <a:pt x="0" y="0"/>
                </a:moveTo>
                <a:lnTo>
                  <a:pt x="1676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327" name="object 7327"/>
          <p:cNvSpPr/>
          <p:nvPr/>
        </p:nvSpPr>
        <p:spPr>
          <a:xfrm>
            <a:off x="9630987" y="1947256"/>
            <a:ext cx="0" cy="202623"/>
          </a:xfrm>
          <a:custGeom>
            <a:avLst/>
            <a:gdLst/>
            <a:ahLst/>
            <a:cxnLst/>
            <a:rect l="l" t="t" r="r" b="b"/>
            <a:pathLst>
              <a:path h="297180">
                <a:moveTo>
                  <a:pt x="0" y="29717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328" name="object 7328"/>
          <p:cNvSpPr/>
          <p:nvPr/>
        </p:nvSpPr>
        <p:spPr>
          <a:xfrm>
            <a:off x="9627868" y="1947256"/>
            <a:ext cx="3464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457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329" name="object 7329"/>
          <p:cNvSpPr/>
          <p:nvPr/>
        </p:nvSpPr>
        <p:spPr>
          <a:xfrm>
            <a:off x="9627869" y="1947256"/>
            <a:ext cx="0" cy="204788"/>
          </a:xfrm>
          <a:custGeom>
            <a:avLst/>
            <a:gdLst/>
            <a:ahLst/>
            <a:cxnLst/>
            <a:rect l="l" t="t" r="r" b="b"/>
            <a:pathLst>
              <a:path h="300355">
                <a:moveTo>
                  <a:pt x="0" y="0"/>
                </a:moveTo>
                <a:lnTo>
                  <a:pt x="0" y="300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330" name="object 7330"/>
          <p:cNvSpPr/>
          <p:nvPr/>
        </p:nvSpPr>
        <p:spPr>
          <a:xfrm>
            <a:off x="9627868" y="2149878"/>
            <a:ext cx="3464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4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331" name="object 7331"/>
          <p:cNvSpPr/>
          <p:nvPr/>
        </p:nvSpPr>
        <p:spPr>
          <a:xfrm>
            <a:off x="9777498" y="2150918"/>
            <a:ext cx="2165" cy="1299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3048" y="152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332" name="object 7332"/>
          <p:cNvSpPr/>
          <p:nvPr/>
        </p:nvSpPr>
        <p:spPr>
          <a:xfrm>
            <a:off x="9715153" y="2213264"/>
            <a:ext cx="1299" cy="2165"/>
          </a:xfrm>
          <a:custGeom>
            <a:avLst/>
            <a:gdLst/>
            <a:ahLst/>
            <a:cxnLst/>
            <a:rect l="l" t="t" r="r" b="b"/>
            <a:pathLst>
              <a:path w="1905" h="3175">
                <a:moveTo>
                  <a:pt x="0" y="0"/>
                </a:moveTo>
                <a:lnTo>
                  <a:pt x="1524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333" name="object 7333"/>
          <p:cNvSpPr/>
          <p:nvPr/>
        </p:nvSpPr>
        <p:spPr>
          <a:xfrm>
            <a:off x="9716193" y="2151958"/>
            <a:ext cx="63644" cy="63644"/>
          </a:xfrm>
          <a:custGeom>
            <a:avLst/>
            <a:gdLst/>
            <a:ahLst/>
            <a:cxnLst/>
            <a:rect l="l" t="t" r="r" b="b"/>
            <a:pathLst>
              <a:path w="93344" h="93344">
                <a:moveTo>
                  <a:pt x="0" y="92964"/>
                </a:moveTo>
                <a:lnTo>
                  <a:pt x="9296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334" name="object 7334"/>
          <p:cNvSpPr/>
          <p:nvPr/>
        </p:nvSpPr>
        <p:spPr>
          <a:xfrm>
            <a:off x="9715153" y="2150918"/>
            <a:ext cx="62345" cy="62345"/>
          </a:xfrm>
          <a:custGeom>
            <a:avLst/>
            <a:gdLst/>
            <a:ahLst/>
            <a:cxnLst/>
            <a:rect l="l" t="t" r="r" b="b"/>
            <a:pathLst>
              <a:path w="91440" h="91439">
                <a:moveTo>
                  <a:pt x="91440" y="0"/>
                </a:moveTo>
                <a:lnTo>
                  <a:pt x="0" y="9144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335" name="object 7335"/>
          <p:cNvSpPr/>
          <p:nvPr/>
        </p:nvSpPr>
        <p:spPr>
          <a:xfrm>
            <a:off x="9690215" y="2151957"/>
            <a:ext cx="3464" cy="22947"/>
          </a:xfrm>
          <a:custGeom>
            <a:avLst/>
            <a:gdLst/>
            <a:ahLst/>
            <a:cxnLst/>
            <a:rect l="l" t="t" r="r" b="b"/>
            <a:pathLst>
              <a:path w="5080" h="33655">
                <a:moveTo>
                  <a:pt x="0" y="0"/>
                </a:moveTo>
                <a:lnTo>
                  <a:pt x="4572" y="335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336" name="object 7336"/>
          <p:cNvSpPr/>
          <p:nvPr/>
        </p:nvSpPr>
        <p:spPr>
          <a:xfrm>
            <a:off x="9693332" y="2174817"/>
            <a:ext cx="9525" cy="22080"/>
          </a:xfrm>
          <a:custGeom>
            <a:avLst/>
            <a:gdLst/>
            <a:ahLst/>
            <a:cxnLst/>
            <a:rect l="l" t="t" r="r" b="b"/>
            <a:pathLst>
              <a:path w="13969" h="32385">
                <a:moveTo>
                  <a:pt x="0" y="0"/>
                </a:moveTo>
                <a:lnTo>
                  <a:pt x="13716" y="3200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337" name="object 7337"/>
          <p:cNvSpPr/>
          <p:nvPr/>
        </p:nvSpPr>
        <p:spPr>
          <a:xfrm>
            <a:off x="9702683" y="2196638"/>
            <a:ext cx="13855" cy="19050"/>
          </a:xfrm>
          <a:custGeom>
            <a:avLst/>
            <a:gdLst/>
            <a:ahLst/>
            <a:cxnLst/>
            <a:rect l="l" t="t" r="r" b="b"/>
            <a:pathLst>
              <a:path w="20319" h="27939">
                <a:moveTo>
                  <a:pt x="0" y="0"/>
                </a:moveTo>
                <a:lnTo>
                  <a:pt x="19812" y="2743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338" name="object 7338"/>
          <p:cNvSpPr/>
          <p:nvPr/>
        </p:nvSpPr>
        <p:spPr>
          <a:xfrm>
            <a:off x="9627869" y="2151957"/>
            <a:ext cx="62345" cy="0"/>
          </a:xfrm>
          <a:custGeom>
            <a:avLst/>
            <a:gdLst/>
            <a:ahLst/>
            <a:cxnLst/>
            <a:rect l="l" t="t" r="r" b="b"/>
            <a:pathLst>
              <a:path w="91440">
                <a:moveTo>
                  <a:pt x="0" y="0"/>
                </a:moveTo>
                <a:lnTo>
                  <a:pt x="9144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339" name="object 7339"/>
          <p:cNvSpPr/>
          <p:nvPr/>
        </p:nvSpPr>
        <p:spPr>
          <a:xfrm>
            <a:off x="9690215" y="2149879"/>
            <a:ext cx="0" cy="216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1523" y="1524"/>
                </a:moveTo>
                <a:lnTo>
                  <a:pt x="1523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340" name="object 7340"/>
          <p:cNvSpPr/>
          <p:nvPr/>
        </p:nvSpPr>
        <p:spPr>
          <a:xfrm>
            <a:off x="9627870" y="2149878"/>
            <a:ext cx="62345" cy="0"/>
          </a:xfrm>
          <a:custGeom>
            <a:avLst/>
            <a:gdLst/>
            <a:ahLst/>
            <a:cxnLst/>
            <a:rect l="l" t="t" r="r" b="b"/>
            <a:pathLst>
              <a:path w="91440">
                <a:moveTo>
                  <a:pt x="9144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341" name="object 7341"/>
          <p:cNvSpPr/>
          <p:nvPr/>
        </p:nvSpPr>
        <p:spPr>
          <a:xfrm>
            <a:off x="9779576" y="2151957"/>
            <a:ext cx="10391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342" name="object 7342"/>
          <p:cNvSpPr/>
          <p:nvPr/>
        </p:nvSpPr>
        <p:spPr>
          <a:xfrm>
            <a:off x="9789968" y="2149879"/>
            <a:ext cx="0" cy="216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1523" y="1524"/>
                </a:moveTo>
                <a:lnTo>
                  <a:pt x="1523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343" name="object 7343"/>
          <p:cNvSpPr/>
          <p:nvPr/>
        </p:nvSpPr>
        <p:spPr>
          <a:xfrm>
            <a:off x="9779577" y="2149878"/>
            <a:ext cx="10391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1524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344" name="object 7344"/>
          <p:cNvSpPr/>
          <p:nvPr/>
        </p:nvSpPr>
        <p:spPr>
          <a:xfrm>
            <a:off x="9590461" y="1986742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345" name="object 7345"/>
          <p:cNvSpPr/>
          <p:nvPr/>
        </p:nvSpPr>
        <p:spPr>
          <a:xfrm>
            <a:off x="9590462" y="1987781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0" y="0"/>
                </a:moveTo>
                <a:lnTo>
                  <a:pt x="1524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346" name="object 7346"/>
          <p:cNvSpPr/>
          <p:nvPr/>
        </p:nvSpPr>
        <p:spPr>
          <a:xfrm>
            <a:off x="9571759" y="1985703"/>
            <a:ext cx="2165" cy="216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0" y="3048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347" name="object 7347"/>
          <p:cNvSpPr/>
          <p:nvPr/>
        </p:nvSpPr>
        <p:spPr>
          <a:xfrm>
            <a:off x="9573838" y="1983625"/>
            <a:ext cx="2165" cy="216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0" y="3048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348" name="object 7348"/>
          <p:cNvSpPr/>
          <p:nvPr/>
        </p:nvSpPr>
        <p:spPr>
          <a:xfrm>
            <a:off x="9575914" y="1982586"/>
            <a:ext cx="3464" cy="1299"/>
          </a:xfrm>
          <a:custGeom>
            <a:avLst/>
            <a:gdLst/>
            <a:ahLst/>
            <a:cxnLst/>
            <a:rect l="l" t="t" r="r" b="b"/>
            <a:pathLst>
              <a:path w="5079" h="1905">
                <a:moveTo>
                  <a:pt x="0" y="1524"/>
                </a:moveTo>
                <a:lnTo>
                  <a:pt x="4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349" name="object 7349"/>
          <p:cNvSpPr/>
          <p:nvPr/>
        </p:nvSpPr>
        <p:spPr>
          <a:xfrm>
            <a:off x="9579032" y="1982585"/>
            <a:ext cx="3464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4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350" name="object 7350"/>
          <p:cNvSpPr/>
          <p:nvPr/>
        </p:nvSpPr>
        <p:spPr>
          <a:xfrm>
            <a:off x="9582149" y="1982586"/>
            <a:ext cx="3464" cy="1299"/>
          </a:xfrm>
          <a:custGeom>
            <a:avLst/>
            <a:gdLst/>
            <a:ahLst/>
            <a:cxnLst/>
            <a:rect l="l" t="t" r="r" b="b"/>
            <a:pathLst>
              <a:path w="5079" h="1905">
                <a:moveTo>
                  <a:pt x="0" y="0"/>
                </a:moveTo>
                <a:lnTo>
                  <a:pt x="4572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351" name="object 7351"/>
          <p:cNvSpPr/>
          <p:nvPr/>
        </p:nvSpPr>
        <p:spPr>
          <a:xfrm>
            <a:off x="9585267" y="1983625"/>
            <a:ext cx="3464" cy="1299"/>
          </a:xfrm>
          <a:custGeom>
            <a:avLst/>
            <a:gdLst/>
            <a:ahLst/>
            <a:cxnLst/>
            <a:rect l="l" t="t" r="r" b="b"/>
            <a:pathLst>
              <a:path w="5079" h="1905">
                <a:moveTo>
                  <a:pt x="0" y="0"/>
                </a:moveTo>
                <a:lnTo>
                  <a:pt x="4572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352" name="object 7352"/>
          <p:cNvSpPr/>
          <p:nvPr/>
        </p:nvSpPr>
        <p:spPr>
          <a:xfrm>
            <a:off x="9588383" y="1984663"/>
            <a:ext cx="2165" cy="216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0" y="0"/>
                </a:moveTo>
                <a:lnTo>
                  <a:pt x="3048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353" name="object 7353"/>
          <p:cNvSpPr/>
          <p:nvPr/>
        </p:nvSpPr>
        <p:spPr>
          <a:xfrm>
            <a:off x="9570720" y="1988820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0" y="1524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354" name="object 7354"/>
          <p:cNvSpPr/>
          <p:nvPr/>
        </p:nvSpPr>
        <p:spPr>
          <a:xfrm>
            <a:off x="9571759" y="1987781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355" name="object 7355"/>
          <p:cNvSpPr/>
          <p:nvPr/>
        </p:nvSpPr>
        <p:spPr>
          <a:xfrm>
            <a:off x="9573836" y="2010641"/>
            <a:ext cx="2165" cy="1299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3048" y="152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356" name="object 7356"/>
          <p:cNvSpPr/>
          <p:nvPr/>
        </p:nvSpPr>
        <p:spPr>
          <a:xfrm>
            <a:off x="9572798" y="2008563"/>
            <a:ext cx="1299" cy="2165"/>
          </a:xfrm>
          <a:custGeom>
            <a:avLst/>
            <a:gdLst/>
            <a:ahLst/>
            <a:cxnLst/>
            <a:rect l="l" t="t" r="r" b="b"/>
            <a:pathLst>
              <a:path w="1904" h="3175">
                <a:moveTo>
                  <a:pt x="1524" y="304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357" name="object 7357"/>
          <p:cNvSpPr/>
          <p:nvPr/>
        </p:nvSpPr>
        <p:spPr>
          <a:xfrm>
            <a:off x="9571759" y="2007523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1524" y="152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358" name="object 7358"/>
          <p:cNvSpPr/>
          <p:nvPr/>
        </p:nvSpPr>
        <p:spPr>
          <a:xfrm>
            <a:off x="9571759" y="2005446"/>
            <a:ext cx="0" cy="216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1524" y="1524"/>
                </a:moveTo>
                <a:lnTo>
                  <a:pt x="1524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359" name="object 7359"/>
          <p:cNvSpPr/>
          <p:nvPr/>
        </p:nvSpPr>
        <p:spPr>
          <a:xfrm>
            <a:off x="9570720" y="2003368"/>
            <a:ext cx="1299" cy="2165"/>
          </a:xfrm>
          <a:custGeom>
            <a:avLst/>
            <a:gdLst/>
            <a:ahLst/>
            <a:cxnLst/>
            <a:rect l="l" t="t" r="r" b="b"/>
            <a:pathLst>
              <a:path w="1904" h="3175">
                <a:moveTo>
                  <a:pt x="1524" y="304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360" name="object 7360"/>
          <p:cNvSpPr/>
          <p:nvPr/>
        </p:nvSpPr>
        <p:spPr>
          <a:xfrm>
            <a:off x="9575914" y="201168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361" name="object 7361"/>
          <p:cNvSpPr/>
          <p:nvPr/>
        </p:nvSpPr>
        <p:spPr>
          <a:xfrm>
            <a:off x="9575914" y="201168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362" name="object 7362"/>
          <p:cNvSpPr/>
          <p:nvPr/>
        </p:nvSpPr>
        <p:spPr>
          <a:xfrm>
            <a:off x="9575914" y="201168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363" name="object 7363"/>
          <p:cNvSpPr/>
          <p:nvPr/>
        </p:nvSpPr>
        <p:spPr>
          <a:xfrm>
            <a:off x="9584228" y="2014797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30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364" name="object 7364"/>
          <p:cNvSpPr/>
          <p:nvPr/>
        </p:nvSpPr>
        <p:spPr>
          <a:xfrm>
            <a:off x="9582150" y="2014797"/>
            <a:ext cx="2165" cy="1299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3048" y="0"/>
                </a:moveTo>
                <a:lnTo>
                  <a:pt x="0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365" name="object 7365"/>
          <p:cNvSpPr/>
          <p:nvPr/>
        </p:nvSpPr>
        <p:spPr>
          <a:xfrm>
            <a:off x="9580071" y="2015836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30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366" name="object 7366"/>
          <p:cNvSpPr/>
          <p:nvPr/>
        </p:nvSpPr>
        <p:spPr>
          <a:xfrm>
            <a:off x="9577993" y="2014797"/>
            <a:ext cx="2165" cy="1299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3048" y="152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367" name="object 7367"/>
          <p:cNvSpPr/>
          <p:nvPr/>
        </p:nvSpPr>
        <p:spPr>
          <a:xfrm>
            <a:off x="9586306" y="201168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368" name="object 7368"/>
          <p:cNvSpPr/>
          <p:nvPr/>
        </p:nvSpPr>
        <p:spPr>
          <a:xfrm>
            <a:off x="9586306" y="201168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369" name="object 7369"/>
          <p:cNvSpPr/>
          <p:nvPr/>
        </p:nvSpPr>
        <p:spPr>
          <a:xfrm>
            <a:off x="9586306" y="201271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370" name="object 7370"/>
          <p:cNvSpPr/>
          <p:nvPr/>
        </p:nvSpPr>
        <p:spPr>
          <a:xfrm>
            <a:off x="9590462" y="2005446"/>
            <a:ext cx="1299" cy="2165"/>
          </a:xfrm>
          <a:custGeom>
            <a:avLst/>
            <a:gdLst/>
            <a:ahLst/>
            <a:cxnLst/>
            <a:rect l="l" t="t" r="r" b="b"/>
            <a:pathLst>
              <a:path w="1904" h="3175">
                <a:moveTo>
                  <a:pt x="1524" y="0"/>
                </a:moveTo>
                <a:lnTo>
                  <a:pt x="0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371" name="object 7371"/>
          <p:cNvSpPr/>
          <p:nvPr/>
        </p:nvSpPr>
        <p:spPr>
          <a:xfrm>
            <a:off x="9589423" y="2007523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1524" y="0"/>
                </a:moveTo>
                <a:lnTo>
                  <a:pt x="0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372" name="object 7372"/>
          <p:cNvSpPr/>
          <p:nvPr/>
        </p:nvSpPr>
        <p:spPr>
          <a:xfrm>
            <a:off x="9588383" y="2008563"/>
            <a:ext cx="1299" cy="2165"/>
          </a:xfrm>
          <a:custGeom>
            <a:avLst/>
            <a:gdLst/>
            <a:ahLst/>
            <a:cxnLst/>
            <a:rect l="l" t="t" r="r" b="b"/>
            <a:pathLst>
              <a:path w="1904" h="3175">
                <a:moveTo>
                  <a:pt x="1524" y="0"/>
                </a:moveTo>
                <a:lnTo>
                  <a:pt x="0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373" name="object 7373"/>
          <p:cNvSpPr/>
          <p:nvPr/>
        </p:nvSpPr>
        <p:spPr>
          <a:xfrm>
            <a:off x="9587344" y="2010641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1524" y="0"/>
                </a:moveTo>
                <a:lnTo>
                  <a:pt x="0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374" name="object 7374"/>
          <p:cNvSpPr/>
          <p:nvPr/>
        </p:nvSpPr>
        <p:spPr>
          <a:xfrm>
            <a:off x="9584228" y="1956608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375" name="object 7375"/>
          <p:cNvSpPr/>
          <p:nvPr/>
        </p:nvSpPr>
        <p:spPr>
          <a:xfrm>
            <a:off x="9584228" y="1957647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376" name="object 7376"/>
          <p:cNvSpPr/>
          <p:nvPr/>
        </p:nvSpPr>
        <p:spPr>
          <a:xfrm>
            <a:off x="9585268" y="1955569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1524" y="152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377" name="object 7377"/>
          <p:cNvSpPr/>
          <p:nvPr/>
        </p:nvSpPr>
        <p:spPr>
          <a:xfrm>
            <a:off x="9585268" y="1958686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378" name="object 7378"/>
          <p:cNvSpPr/>
          <p:nvPr/>
        </p:nvSpPr>
        <p:spPr>
          <a:xfrm>
            <a:off x="9585267" y="1956608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379" name="object 7379"/>
          <p:cNvSpPr/>
          <p:nvPr/>
        </p:nvSpPr>
        <p:spPr>
          <a:xfrm>
            <a:off x="9585267" y="195660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380" name="object 7380"/>
          <p:cNvSpPr/>
          <p:nvPr/>
        </p:nvSpPr>
        <p:spPr>
          <a:xfrm>
            <a:off x="9585267" y="195660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381" name="object 7381"/>
          <p:cNvSpPr/>
          <p:nvPr/>
        </p:nvSpPr>
        <p:spPr>
          <a:xfrm>
            <a:off x="9584228" y="1955569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1524" y="152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382" name="object 7382"/>
          <p:cNvSpPr/>
          <p:nvPr/>
        </p:nvSpPr>
        <p:spPr>
          <a:xfrm>
            <a:off x="9584228" y="195556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383" name="object 7383"/>
          <p:cNvSpPr/>
          <p:nvPr/>
        </p:nvSpPr>
        <p:spPr>
          <a:xfrm>
            <a:off x="9584228" y="195556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384" name="object 7384"/>
          <p:cNvSpPr/>
          <p:nvPr/>
        </p:nvSpPr>
        <p:spPr>
          <a:xfrm>
            <a:off x="9584228" y="1954530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385" name="object 7385"/>
          <p:cNvSpPr/>
          <p:nvPr/>
        </p:nvSpPr>
        <p:spPr>
          <a:xfrm>
            <a:off x="9584228" y="195453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386" name="object 7386"/>
          <p:cNvSpPr/>
          <p:nvPr/>
        </p:nvSpPr>
        <p:spPr>
          <a:xfrm>
            <a:off x="9583189" y="1954530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387" name="object 7387"/>
          <p:cNvSpPr/>
          <p:nvPr/>
        </p:nvSpPr>
        <p:spPr>
          <a:xfrm>
            <a:off x="9583188" y="195453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388" name="object 7388"/>
          <p:cNvSpPr/>
          <p:nvPr/>
        </p:nvSpPr>
        <p:spPr>
          <a:xfrm>
            <a:off x="9583188" y="195453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389" name="object 7389"/>
          <p:cNvSpPr/>
          <p:nvPr/>
        </p:nvSpPr>
        <p:spPr>
          <a:xfrm>
            <a:off x="9582150" y="1953491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1524" y="152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390" name="object 7390"/>
          <p:cNvSpPr/>
          <p:nvPr/>
        </p:nvSpPr>
        <p:spPr>
          <a:xfrm>
            <a:off x="9582149" y="195349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391" name="object 7391"/>
          <p:cNvSpPr/>
          <p:nvPr/>
        </p:nvSpPr>
        <p:spPr>
          <a:xfrm>
            <a:off x="9582149" y="195349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392" name="object 7392"/>
          <p:cNvSpPr/>
          <p:nvPr/>
        </p:nvSpPr>
        <p:spPr>
          <a:xfrm>
            <a:off x="9581111" y="1953491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393" name="object 7393"/>
          <p:cNvSpPr/>
          <p:nvPr/>
        </p:nvSpPr>
        <p:spPr>
          <a:xfrm>
            <a:off x="9581110" y="195349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394" name="object 7394"/>
          <p:cNvSpPr/>
          <p:nvPr/>
        </p:nvSpPr>
        <p:spPr>
          <a:xfrm>
            <a:off x="9581110" y="195349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395" name="object 7395"/>
          <p:cNvSpPr/>
          <p:nvPr/>
        </p:nvSpPr>
        <p:spPr>
          <a:xfrm>
            <a:off x="9580071" y="1953491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396" name="object 7396"/>
          <p:cNvSpPr/>
          <p:nvPr/>
        </p:nvSpPr>
        <p:spPr>
          <a:xfrm>
            <a:off x="9580071" y="195349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397" name="object 7397"/>
          <p:cNvSpPr/>
          <p:nvPr/>
        </p:nvSpPr>
        <p:spPr>
          <a:xfrm>
            <a:off x="9580071" y="1953491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398" name="object 7398"/>
          <p:cNvSpPr/>
          <p:nvPr/>
        </p:nvSpPr>
        <p:spPr>
          <a:xfrm>
            <a:off x="9579032" y="1954530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399" name="object 7399"/>
          <p:cNvSpPr/>
          <p:nvPr/>
        </p:nvSpPr>
        <p:spPr>
          <a:xfrm>
            <a:off x="9579032" y="195453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400" name="object 7400"/>
          <p:cNvSpPr/>
          <p:nvPr/>
        </p:nvSpPr>
        <p:spPr>
          <a:xfrm>
            <a:off x="9579032" y="195453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401" name="object 7401"/>
          <p:cNvSpPr/>
          <p:nvPr/>
        </p:nvSpPr>
        <p:spPr>
          <a:xfrm>
            <a:off x="9579032" y="195453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402" name="object 7402"/>
          <p:cNvSpPr/>
          <p:nvPr/>
        </p:nvSpPr>
        <p:spPr>
          <a:xfrm>
            <a:off x="9577993" y="1954530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1524" y="0"/>
                </a:moveTo>
                <a:lnTo>
                  <a:pt x="0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403" name="object 7403"/>
          <p:cNvSpPr/>
          <p:nvPr/>
        </p:nvSpPr>
        <p:spPr>
          <a:xfrm>
            <a:off x="9577992" y="195556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404" name="object 7404"/>
          <p:cNvSpPr/>
          <p:nvPr/>
        </p:nvSpPr>
        <p:spPr>
          <a:xfrm>
            <a:off x="9577992" y="195556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405" name="object 7405"/>
          <p:cNvSpPr/>
          <p:nvPr/>
        </p:nvSpPr>
        <p:spPr>
          <a:xfrm>
            <a:off x="9577992" y="1955569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406" name="object 7406"/>
          <p:cNvSpPr/>
          <p:nvPr/>
        </p:nvSpPr>
        <p:spPr>
          <a:xfrm>
            <a:off x="9577992" y="195660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407" name="object 7407"/>
          <p:cNvSpPr/>
          <p:nvPr/>
        </p:nvSpPr>
        <p:spPr>
          <a:xfrm>
            <a:off x="9577992" y="195660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408" name="object 7408"/>
          <p:cNvSpPr/>
          <p:nvPr/>
        </p:nvSpPr>
        <p:spPr>
          <a:xfrm>
            <a:off x="9577992" y="1956608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409" name="object 7409"/>
          <p:cNvSpPr/>
          <p:nvPr/>
        </p:nvSpPr>
        <p:spPr>
          <a:xfrm>
            <a:off x="9577992" y="195764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410" name="object 7410"/>
          <p:cNvSpPr/>
          <p:nvPr/>
        </p:nvSpPr>
        <p:spPr>
          <a:xfrm>
            <a:off x="9577992" y="195764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411" name="object 7411"/>
          <p:cNvSpPr/>
          <p:nvPr/>
        </p:nvSpPr>
        <p:spPr>
          <a:xfrm>
            <a:off x="9577992" y="195764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412" name="object 7412"/>
          <p:cNvSpPr/>
          <p:nvPr/>
        </p:nvSpPr>
        <p:spPr>
          <a:xfrm>
            <a:off x="9577992" y="1957648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413" name="object 7413"/>
          <p:cNvSpPr/>
          <p:nvPr/>
        </p:nvSpPr>
        <p:spPr>
          <a:xfrm>
            <a:off x="9577992" y="195868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414" name="object 7414"/>
          <p:cNvSpPr/>
          <p:nvPr/>
        </p:nvSpPr>
        <p:spPr>
          <a:xfrm>
            <a:off x="9577992" y="195868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415" name="object 7415"/>
          <p:cNvSpPr/>
          <p:nvPr/>
        </p:nvSpPr>
        <p:spPr>
          <a:xfrm>
            <a:off x="9577992" y="1958686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416" name="object 7416"/>
          <p:cNvSpPr/>
          <p:nvPr/>
        </p:nvSpPr>
        <p:spPr>
          <a:xfrm>
            <a:off x="9577993" y="1959725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417" name="object 7417"/>
          <p:cNvSpPr/>
          <p:nvPr/>
        </p:nvSpPr>
        <p:spPr>
          <a:xfrm>
            <a:off x="9579032" y="195972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418" name="object 7418"/>
          <p:cNvSpPr/>
          <p:nvPr/>
        </p:nvSpPr>
        <p:spPr>
          <a:xfrm>
            <a:off x="9579032" y="195972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419" name="object 7419"/>
          <p:cNvSpPr/>
          <p:nvPr/>
        </p:nvSpPr>
        <p:spPr>
          <a:xfrm>
            <a:off x="9579032" y="1959726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420" name="object 7420"/>
          <p:cNvSpPr/>
          <p:nvPr/>
        </p:nvSpPr>
        <p:spPr>
          <a:xfrm>
            <a:off x="9579032" y="1960765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421" name="object 7421"/>
          <p:cNvSpPr/>
          <p:nvPr/>
        </p:nvSpPr>
        <p:spPr>
          <a:xfrm>
            <a:off x="9580071" y="196076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422" name="object 7422"/>
          <p:cNvSpPr/>
          <p:nvPr/>
        </p:nvSpPr>
        <p:spPr>
          <a:xfrm>
            <a:off x="9580071" y="196076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423" name="object 7423"/>
          <p:cNvSpPr/>
          <p:nvPr/>
        </p:nvSpPr>
        <p:spPr>
          <a:xfrm>
            <a:off x="9580071" y="1960765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424" name="object 7424"/>
          <p:cNvSpPr/>
          <p:nvPr/>
        </p:nvSpPr>
        <p:spPr>
          <a:xfrm>
            <a:off x="9581110" y="196076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425" name="object 7425"/>
          <p:cNvSpPr/>
          <p:nvPr/>
        </p:nvSpPr>
        <p:spPr>
          <a:xfrm>
            <a:off x="9581110" y="196076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426" name="object 7426"/>
          <p:cNvSpPr/>
          <p:nvPr/>
        </p:nvSpPr>
        <p:spPr>
          <a:xfrm>
            <a:off x="9581110" y="1960765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427" name="object 7427"/>
          <p:cNvSpPr/>
          <p:nvPr/>
        </p:nvSpPr>
        <p:spPr>
          <a:xfrm>
            <a:off x="9582149" y="196076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428" name="object 7428"/>
          <p:cNvSpPr/>
          <p:nvPr/>
        </p:nvSpPr>
        <p:spPr>
          <a:xfrm>
            <a:off x="9582149" y="196076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429" name="object 7429"/>
          <p:cNvSpPr/>
          <p:nvPr/>
        </p:nvSpPr>
        <p:spPr>
          <a:xfrm>
            <a:off x="9582150" y="1960765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430" name="object 7430"/>
          <p:cNvSpPr/>
          <p:nvPr/>
        </p:nvSpPr>
        <p:spPr>
          <a:xfrm>
            <a:off x="9583188" y="196076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431" name="object 7431"/>
          <p:cNvSpPr/>
          <p:nvPr/>
        </p:nvSpPr>
        <p:spPr>
          <a:xfrm>
            <a:off x="9583188" y="1959726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432" name="object 7432"/>
          <p:cNvSpPr/>
          <p:nvPr/>
        </p:nvSpPr>
        <p:spPr>
          <a:xfrm>
            <a:off x="9583189" y="1959725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433" name="object 7433"/>
          <p:cNvSpPr/>
          <p:nvPr/>
        </p:nvSpPr>
        <p:spPr>
          <a:xfrm>
            <a:off x="9584228" y="195972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434" name="object 7434"/>
          <p:cNvSpPr/>
          <p:nvPr/>
        </p:nvSpPr>
        <p:spPr>
          <a:xfrm>
            <a:off x="9584228" y="195972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435" name="object 7435"/>
          <p:cNvSpPr/>
          <p:nvPr/>
        </p:nvSpPr>
        <p:spPr>
          <a:xfrm>
            <a:off x="9584228" y="1958686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436" name="object 7436"/>
          <p:cNvSpPr/>
          <p:nvPr/>
        </p:nvSpPr>
        <p:spPr>
          <a:xfrm>
            <a:off x="9584228" y="195868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437" name="object 7437"/>
          <p:cNvSpPr/>
          <p:nvPr/>
        </p:nvSpPr>
        <p:spPr>
          <a:xfrm>
            <a:off x="9584228" y="1958686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438" name="object 7438"/>
          <p:cNvSpPr/>
          <p:nvPr/>
        </p:nvSpPr>
        <p:spPr>
          <a:xfrm>
            <a:off x="9585267" y="1957648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439" name="object 7439"/>
          <p:cNvSpPr/>
          <p:nvPr/>
        </p:nvSpPr>
        <p:spPr>
          <a:xfrm>
            <a:off x="9585267" y="195764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440" name="object 7440"/>
          <p:cNvSpPr/>
          <p:nvPr/>
        </p:nvSpPr>
        <p:spPr>
          <a:xfrm>
            <a:off x="9585267" y="195764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441" name="object 7441"/>
          <p:cNvSpPr/>
          <p:nvPr/>
        </p:nvSpPr>
        <p:spPr>
          <a:xfrm>
            <a:off x="9585267" y="195764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442" name="object 7442"/>
          <p:cNvSpPr/>
          <p:nvPr/>
        </p:nvSpPr>
        <p:spPr>
          <a:xfrm>
            <a:off x="9573836" y="1955568"/>
            <a:ext cx="433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609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443" name="object 7443"/>
          <p:cNvSpPr/>
          <p:nvPr/>
        </p:nvSpPr>
        <p:spPr>
          <a:xfrm>
            <a:off x="9573837" y="1959725"/>
            <a:ext cx="433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444" name="object 7444"/>
          <p:cNvSpPr/>
          <p:nvPr/>
        </p:nvSpPr>
        <p:spPr>
          <a:xfrm>
            <a:off x="9572798" y="1959726"/>
            <a:ext cx="0" cy="216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1524" y="1524"/>
                </a:moveTo>
                <a:lnTo>
                  <a:pt x="1524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445" name="object 7445"/>
          <p:cNvSpPr/>
          <p:nvPr/>
        </p:nvSpPr>
        <p:spPr>
          <a:xfrm>
            <a:off x="9568640" y="1959726"/>
            <a:ext cx="0" cy="216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1524" y="1524"/>
                </a:moveTo>
                <a:lnTo>
                  <a:pt x="1524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446" name="object 7446"/>
          <p:cNvSpPr/>
          <p:nvPr/>
        </p:nvSpPr>
        <p:spPr>
          <a:xfrm>
            <a:off x="9573837" y="195972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447" name="object 7447"/>
          <p:cNvSpPr/>
          <p:nvPr/>
        </p:nvSpPr>
        <p:spPr>
          <a:xfrm>
            <a:off x="9567602" y="1959725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448" name="object 7448"/>
          <p:cNvSpPr/>
          <p:nvPr/>
        </p:nvSpPr>
        <p:spPr>
          <a:xfrm>
            <a:off x="9567602" y="1955568"/>
            <a:ext cx="0" cy="4330"/>
          </a:xfrm>
          <a:custGeom>
            <a:avLst/>
            <a:gdLst/>
            <a:ahLst/>
            <a:cxnLst/>
            <a:rect l="l" t="t" r="r" b="b"/>
            <a:pathLst>
              <a:path h="6350">
                <a:moveTo>
                  <a:pt x="-1524" y="3048"/>
                </a:moveTo>
                <a:lnTo>
                  <a:pt x="1524" y="3048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449" name="object 7449"/>
          <p:cNvSpPr/>
          <p:nvPr/>
        </p:nvSpPr>
        <p:spPr>
          <a:xfrm>
            <a:off x="9567602" y="1954530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1524" y="0"/>
                </a:moveTo>
                <a:lnTo>
                  <a:pt x="0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450" name="object 7450"/>
          <p:cNvSpPr/>
          <p:nvPr/>
        </p:nvSpPr>
        <p:spPr>
          <a:xfrm>
            <a:off x="9573837" y="1954530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451" name="object 7451"/>
          <p:cNvSpPr/>
          <p:nvPr/>
        </p:nvSpPr>
        <p:spPr>
          <a:xfrm>
            <a:off x="9572798" y="1950373"/>
            <a:ext cx="0" cy="4330"/>
          </a:xfrm>
          <a:custGeom>
            <a:avLst/>
            <a:gdLst/>
            <a:ahLst/>
            <a:cxnLst/>
            <a:rect l="l" t="t" r="r" b="b"/>
            <a:pathLst>
              <a:path h="6350">
                <a:moveTo>
                  <a:pt x="-1524" y="3048"/>
                </a:moveTo>
                <a:lnTo>
                  <a:pt x="1524" y="3048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452" name="object 7452"/>
          <p:cNvSpPr/>
          <p:nvPr/>
        </p:nvSpPr>
        <p:spPr>
          <a:xfrm>
            <a:off x="9568640" y="1950373"/>
            <a:ext cx="0" cy="4330"/>
          </a:xfrm>
          <a:custGeom>
            <a:avLst/>
            <a:gdLst/>
            <a:ahLst/>
            <a:cxnLst/>
            <a:rect l="l" t="t" r="r" b="b"/>
            <a:pathLst>
              <a:path h="6350">
                <a:moveTo>
                  <a:pt x="-1524" y="3048"/>
                </a:moveTo>
                <a:lnTo>
                  <a:pt x="1524" y="3048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453" name="object 7453"/>
          <p:cNvSpPr/>
          <p:nvPr/>
        </p:nvSpPr>
        <p:spPr>
          <a:xfrm>
            <a:off x="9569680" y="194933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454" name="object 7454"/>
          <p:cNvSpPr/>
          <p:nvPr/>
        </p:nvSpPr>
        <p:spPr>
          <a:xfrm>
            <a:off x="9569681" y="1949334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455" name="object 7455"/>
          <p:cNvSpPr/>
          <p:nvPr/>
        </p:nvSpPr>
        <p:spPr>
          <a:xfrm>
            <a:off x="9570720" y="1949334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456" name="object 7456"/>
          <p:cNvSpPr/>
          <p:nvPr/>
        </p:nvSpPr>
        <p:spPr>
          <a:xfrm>
            <a:off x="9572798" y="194933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457" name="object 7457"/>
          <p:cNvSpPr/>
          <p:nvPr/>
        </p:nvSpPr>
        <p:spPr>
          <a:xfrm>
            <a:off x="9571759" y="1949334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458" name="object 7458"/>
          <p:cNvSpPr/>
          <p:nvPr/>
        </p:nvSpPr>
        <p:spPr>
          <a:xfrm>
            <a:off x="9570720" y="1949334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459" name="object 7459"/>
          <p:cNvSpPr/>
          <p:nvPr/>
        </p:nvSpPr>
        <p:spPr>
          <a:xfrm>
            <a:off x="9569681" y="1949334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460" name="object 7460"/>
          <p:cNvSpPr/>
          <p:nvPr/>
        </p:nvSpPr>
        <p:spPr>
          <a:xfrm>
            <a:off x="9569680" y="194933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461" name="object 7461"/>
          <p:cNvSpPr/>
          <p:nvPr/>
        </p:nvSpPr>
        <p:spPr>
          <a:xfrm>
            <a:off x="9572798" y="194933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462" name="object 7462"/>
          <p:cNvSpPr/>
          <p:nvPr/>
        </p:nvSpPr>
        <p:spPr>
          <a:xfrm>
            <a:off x="9569680" y="194933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463" name="object 7463"/>
          <p:cNvSpPr/>
          <p:nvPr/>
        </p:nvSpPr>
        <p:spPr>
          <a:xfrm>
            <a:off x="9567602" y="1949334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30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464" name="object 7464"/>
          <p:cNvSpPr/>
          <p:nvPr/>
        </p:nvSpPr>
        <p:spPr>
          <a:xfrm>
            <a:off x="9572798" y="1949334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465" name="object 7465"/>
          <p:cNvSpPr/>
          <p:nvPr/>
        </p:nvSpPr>
        <p:spPr>
          <a:xfrm>
            <a:off x="9574875" y="1947257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466" name="object 7466"/>
          <p:cNvSpPr/>
          <p:nvPr/>
        </p:nvSpPr>
        <p:spPr>
          <a:xfrm>
            <a:off x="9566563" y="1947257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467" name="object 7467"/>
          <p:cNvSpPr/>
          <p:nvPr/>
        </p:nvSpPr>
        <p:spPr>
          <a:xfrm>
            <a:off x="9584228" y="1956608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468" name="object 7468"/>
          <p:cNvSpPr/>
          <p:nvPr/>
        </p:nvSpPr>
        <p:spPr>
          <a:xfrm>
            <a:off x="9584228" y="195660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469" name="object 7469"/>
          <p:cNvSpPr/>
          <p:nvPr/>
        </p:nvSpPr>
        <p:spPr>
          <a:xfrm>
            <a:off x="9584228" y="195660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470" name="object 7470"/>
          <p:cNvSpPr/>
          <p:nvPr/>
        </p:nvSpPr>
        <p:spPr>
          <a:xfrm>
            <a:off x="9584228" y="195764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471" name="object 7471"/>
          <p:cNvSpPr/>
          <p:nvPr/>
        </p:nvSpPr>
        <p:spPr>
          <a:xfrm>
            <a:off x="9584228" y="195764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472" name="object 7472"/>
          <p:cNvSpPr/>
          <p:nvPr/>
        </p:nvSpPr>
        <p:spPr>
          <a:xfrm>
            <a:off x="9584228" y="195764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473" name="object 7473"/>
          <p:cNvSpPr/>
          <p:nvPr/>
        </p:nvSpPr>
        <p:spPr>
          <a:xfrm>
            <a:off x="9584228" y="195660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474" name="object 7474"/>
          <p:cNvSpPr/>
          <p:nvPr/>
        </p:nvSpPr>
        <p:spPr>
          <a:xfrm>
            <a:off x="9584228" y="195660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475" name="object 7475"/>
          <p:cNvSpPr/>
          <p:nvPr/>
        </p:nvSpPr>
        <p:spPr>
          <a:xfrm>
            <a:off x="9584228" y="1956608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476" name="object 7476"/>
          <p:cNvSpPr/>
          <p:nvPr/>
        </p:nvSpPr>
        <p:spPr>
          <a:xfrm>
            <a:off x="9584228" y="195660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477" name="object 7477"/>
          <p:cNvSpPr/>
          <p:nvPr/>
        </p:nvSpPr>
        <p:spPr>
          <a:xfrm>
            <a:off x="9584228" y="195660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478" name="object 7478"/>
          <p:cNvSpPr/>
          <p:nvPr/>
        </p:nvSpPr>
        <p:spPr>
          <a:xfrm>
            <a:off x="9584228" y="195660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479" name="object 7479"/>
          <p:cNvSpPr/>
          <p:nvPr/>
        </p:nvSpPr>
        <p:spPr>
          <a:xfrm>
            <a:off x="9584228" y="195660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480" name="object 7480"/>
          <p:cNvSpPr/>
          <p:nvPr/>
        </p:nvSpPr>
        <p:spPr>
          <a:xfrm>
            <a:off x="9584228" y="1956608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481" name="object 7481"/>
          <p:cNvSpPr/>
          <p:nvPr/>
        </p:nvSpPr>
        <p:spPr>
          <a:xfrm>
            <a:off x="9584228" y="195764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482" name="object 7482"/>
          <p:cNvSpPr/>
          <p:nvPr/>
        </p:nvSpPr>
        <p:spPr>
          <a:xfrm>
            <a:off x="9584228" y="195764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483" name="object 7483"/>
          <p:cNvSpPr/>
          <p:nvPr/>
        </p:nvSpPr>
        <p:spPr>
          <a:xfrm>
            <a:off x="9584228" y="195764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484" name="object 7484"/>
          <p:cNvSpPr/>
          <p:nvPr/>
        </p:nvSpPr>
        <p:spPr>
          <a:xfrm>
            <a:off x="9584228" y="195764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485" name="object 7485"/>
          <p:cNvSpPr/>
          <p:nvPr/>
        </p:nvSpPr>
        <p:spPr>
          <a:xfrm>
            <a:off x="9584228" y="195764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486" name="object 7486"/>
          <p:cNvSpPr/>
          <p:nvPr/>
        </p:nvSpPr>
        <p:spPr>
          <a:xfrm>
            <a:off x="9584228" y="195764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487" name="object 7487"/>
          <p:cNvSpPr/>
          <p:nvPr/>
        </p:nvSpPr>
        <p:spPr>
          <a:xfrm>
            <a:off x="9584228" y="195764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488" name="object 7488"/>
          <p:cNvSpPr/>
          <p:nvPr/>
        </p:nvSpPr>
        <p:spPr>
          <a:xfrm>
            <a:off x="9584228" y="195764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489" name="object 7489"/>
          <p:cNvSpPr/>
          <p:nvPr/>
        </p:nvSpPr>
        <p:spPr>
          <a:xfrm>
            <a:off x="9585267" y="195660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490" name="object 7490"/>
          <p:cNvSpPr/>
          <p:nvPr/>
        </p:nvSpPr>
        <p:spPr>
          <a:xfrm>
            <a:off x="9585267" y="195660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491" name="object 7491"/>
          <p:cNvSpPr/>
          <p:nvPr/>
        </p:nvSpPr>
        <p:spPr>
          <a:xfrm>
            <a:off x="9585267" y="195764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492" name="object 7492"/>
          <p:cNvSpPr/>
          <p:nvPr/>
        </p:nvSpPr>
        <p:spPr>
          <a:xfrm>
            <a:off x="9585267" y="195764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493" name="object 7493"/>
          <p:cNvSpPr/>
          <p:nvPr/>
        </p:nvSpPr>
        <p:spPr>
          <a:xfrm>
            <a:off x="9585267" y="1956608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494" name="object 7494"/>
          <p:cNvSpPr/>
          <p:nvPr/>
        </p:nvSpPr>
        <p:spPr>
          <a:xfrm>
            <a:off x="9585267" y="1955569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495" name="object 7495"/>
          <p:cNvSpPr/>
          <p:nvPr/>
        </p:nvSpPr>
        <p:spPr>
          <a:xfrm>
            <a:off x="9585267" y="1955569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496" name="object 7496"/>
          <p:cNvSpPr/>
          <p:nvPr/>
        </p:nvSpPr>
        <p:spPr>
          <a:xfrm>
            <a:off x="9585267" y="195660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497" name="object 7497"/>
          <p:cNvSpPr/>
          <p:nvPr/>
        </p:nvSpPr>
        <p:spPr>
          <a:xfrm>
            <a:off x="9585267" y="1957648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498" name="object 7498"/>
          <p:cNvSpPr/>
          <p:nvPr/>
        </p:nvSpPr>
        <p:spPr>
          <a:xfrm>
            <a:off x="9585267" y="195868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499" name="object 7499"/>
          <p:cNvSpPr/>
          <p:nvPr/>
        </p:nvSpPr>
        <p:spPr>
          <a:xfrm>
            <a:off x="9585267" y="195868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500" name="object 7500"/>
          <p:cNvSpPr/>
          <p:nvPr/>
        </p:nvSpPr>
        <p:spPr>
          <a:xfrm>
            <a:off x="9585267" y="1957648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501" name="object 7501"/>
          <p:cNvSpPr/>
          <p:nvPr/>
        </p:nvSpPr>
        <p:spPr>
          <a:xfrm>
            <a:off x="9586306" y="195660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502" name="object 7502"/>
          <p:cNvSpPr/>
          <p:nvPr/>
        </p:nvSpPr>
        <p:spPr>
          <a:xfrm>
            <a:off x="9586306" y="195660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503" name="object 7503"/>
          <p:cNvSpPr/>
          <p:nvPr/>
        </p:nvSpPr>
        <p:spPr>
          <a:xfrm>
            <a:off x="9586306" y="195660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504" name="object 7504"/>
          <p:cNvSpPr/>
          <p:nvPr/>
        </p:nvSpPr>
        <p:spPr>
          <a:xfrm>
            <a:off x="9586306" y="195660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505" name="object 7505"/>
          <p:cNvSpPr/>
          <p:nvPr/>
        </p:nvSpPr>
        <p:spPr>
          <a:xfrm>
            <a:off x="9586306" y="1957648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506" name="object 7506"/>
          <p:cNvSpPr/>
          <p:nvPr/>
        </p:nvSpPr>
        <p:spPr>
          <a:xfrm>
            <a:off x="9586306" y="195868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507" name="object 7507"/>
          <p:cNvSpPr/>
          <p:nvPr/>
        </p:nvSpPr>
        <p:spPr>
          <a:xfrm>
            <a:off x="9586306" y="195868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508" name="object 7508"/>
          <p:cNvSpPr/>
          <p:nvPr/>
        </p:nvSpPr>
        <p:spPr>
          <a:xfrm>
            <a:off x="9586306" y="1957648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509" name="object 7509"/>
          <p:cNvSpPr/>
          <p:nvPr/>
        </p:nvSpPr>
        <p:spPr>
          <a:xfrm>
            <a:off x="9577993" y="1953491"/>
            <a:ext cx="1299" cy="2165"/>
          </a:xfrm>
          <a:custGeom>
            <a:avLst/>
            <a:gdLst/>
            <a:ahLst/>
            <a:cxnLst/>
            <a:rect l="l" t="t" r="r" b="b"/>
            <a:pathLst>
              <a:path w="1904" h="3175">
                <a:moveTo>
                  <a:pt x="0" y="3048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510" name="object 7510"/>
          <p:cNvSpPr/>
          <p:nvPr/>
        </p:nvSpPr>
        <p:spPr>
          <a:xfrm>
            <a:off x="9579032" y="1953491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511" name="object 7511"/>
          <p:cNvSpPr/>
          <p:nvPr/>
        </p:nvSpPr>
        <p:spPr>
          <a:xfrm>
            <a:off x="9581110" y="1953491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512" name="object 7512"/>
          <p:cNvSpPr/>
          <p:nvPr/>
        </p:nvSpPr>
        <p:spPr>
          <a:xfrm>
            <a:off x="9583189" y="1953491"/>
            <a:ext cx="1299" cy="2165"/>
          </a:xfrm>
          <a:custGeom>
            <a:avLst/>
            <a:gdLst/>
            <a:ahLst/>
            <a:cxnLst/>
            <a:rect l="l" t="t" r="r" b="b"/>
            <a:pathLst>
              <a:path w="1904" h="3175">
                <a:moveTo>
                  <a:pt x="0" y="0"/>
                </a:moveTo>
                <a:lnTo>
                  <a:pt x="1524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513" name="object 7513"/>
          <p:cNvSpPr/>
          <p:nvPr/>
        </p:nvSpPr>
        <p:spPr>
          <a:xfrm>
            <a:off x="9584228" y="1955569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0" y="0"/>
                </a:moveTo>
                <a:lnTo>
                  <a:pt x="1524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514" name="object 7514"/>
          <p:cNvSpPr/>
          <p:nvPr/>
        </p:nvSpPr>
        <p:spPr>
          <a:xfrm>
            <a:off x="9584228" y="1957648"/>
            <a:ext cx="1299" cy="2165"/>
          </a:xfrm>
          <a:custGeom>
            <a:avLst/>
            <a:gdLst/>
            <a:ahLst/>
            <a:cxnLst/>
            <a:rect l="l" t="t" r="r" b="b"/>
            <a:pathLst>
              <a:path w="1904" h="3175">
                <a:moveTo>
                  <a:pt x="1524" y="0"/>
                </a:moveTo>
                <a:lnTo>
                  <a:pt x="0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515" name="object 7515"/>
          <p:cNvSpPr/>
          <p:nvPr/>
        </p:nvSpPr>
        <p:spPr>
          <a:xfrm>
            <a:off x="9583189" y="1959726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1524" y="0"/>
                </a:moveTo>
                <a:lnTo>
                  <a:pt x="0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516" name="object 7516"/>
          <p:cNvSpPr/>
          <p:nvPr/>
        </p:nvSpPr>
        <p:spPr>
          <a:xfrm>
            <a:off x="9581110" y="1960765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30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517" name="object 7517"/>
          <p:cNvSpPr/>
          <p:nvPr/>
        </p:nvSpPr>
        <p:spPr>
          <a:xfrm>
            <a:off x="9579032" y="1960765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30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518" name="object 7518"/>
          <p:cNvSpPr/>
          <p:nvPr/>
        </p:nvSpPr>
        <p:spPr>
          <a:xfrm>
            <a:off x="9577993" y="1959726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1524" y="152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519" name="object 7519"/>
          <p:cNvSpPr/>
          <p:nvPr/>
        </p:nvSpPr>
        <p:spPr>
          <a:xfrm>
            <a:off x="9577992" y="1955569"/>
            <a:ext cx="0" cy="216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1524" y="1524"/>
                </a:moveTo>
                <a:lnTo>
                  <a:pt x="1524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520" name="object 7520"/>
          <p:cNvSpPr/>
          <p:nvPr/>
        </p:nvSpPr>
        <p:spPr>
          <a:xfrm>
            <a:off x="9577993" y="1954530"/>
            <a:ext cx="2165" cy="1299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0" y="1524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521" name="object 7521"/>
          <p:cNvSpPr/>
          <p:nvPr/>
        </p:nvSpPr>
        <p:spPr>
          <a:xfrm>
            <a:off x="9580071" y="1953491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0" y="1524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522" name="object 7522"/>
          <p:cNvSpPr/>
          <p:nvPr/>
        </p:nvSpPr>
        <p:spPr>
          <a:xfrm>
            <a:off x="9581110" y="1953491"/>
            <a:ext cx="2165" cy="1299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0" y="0"/>
                </a:moveTo>
                <a:lnTo>
                  <a:pt x="3048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523" name="object 7523"/>
          <p:cNvSpPr/>
          <p:nvPr/>
        </p:nvSpPr>
        <p:spPr>
          <a:xfrm>
            <a:off x="9583189" y="1954530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0" y="0"/>
                </a:moveTo>
                <a:lnTo>
                  <a:pt x="1524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524" name="object 7524"/>
          <p:cNvSpPr/>
          <p:nvPr/>
        </p:nvSpPr>
        <p:spPr>
          <a:xfrm>
            <a:off x="9584228" y="1955569"/>
            <a:ext cx="0" cy="216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1524" y="1524"/>
                </a:moveTo>
                <a:lnTo>
                  <a:pt x="1524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525" name="object 7525"/>
          <p:cNvSpPr/>
          <p:nvPr/>
        </p:nvSpPr>
        <p:spPr>
          <a:xfrm>
            <a:off x="9584228" y="1957648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526" name="object 7526"/>
          <p:cNvSpPr/>
          <p:nvPr/>
        </p:nvSpPr>
        <p:spPr>
          <a:xfrm>
            <a:off x="9583189" y="1958686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1524" y="0"/>
                </a:moveTo>
                <a:lnTo>
                  <a:pt x="0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527" name="object 7527"/>
          <p:cNvSpPr/>
          <p:nvPr/>
        </p:nvSpPr>
        <p:spPr>
          <a:xfrm>
            <a:off x="9581110" y="1959726"/>
            <a:ext cx="2165" cy="1299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3048" y="0"/>
                </a:moveTo>
                <a:lnTo>
                  <a:pt x="0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528" name="object 7528"/>
          <p:cNvSpPr/>
          <p:nvPr/>
        </p:nvSpPr>
        <p:spPr>
          <a:xfrm>
            <a:off x="9580071" y="1959726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1524" y="152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529" name="object 7529"/>
          <p:cNvSpPr/>
          <p:nvPr/>
        </p:nvSpPr>
        <p:spPr>
          <a:xfrm>
            <a:off x="9577993" y="1958686"/>
            <a:ext cx="2165" cy="1299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3048" y="152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530" name="object 7530"/>
          <p:cNvSpPr/>
          <p:nvPr/>
        </p:nvSpPr>
        <p:spPr>
          <a:xfrm>
            <a:off x="9577992" y="1957648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531" name="object 7531"/>
          <p:cNvSpPr/>
          <p:nvPr/>
        </p:nvSpPr>
        <p:spPr>
          <a:xfrm>
            <a:off x="9577992" y="1956608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532" name="object 7532"/>
          <p:cNvSpPr/>
          <p:nvPr/>
        </p:nvSpPr>
        <p:spPr>
          <a:xfrm>
            <a:off x="9577992" y="195660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533" name="object 7533"/>
          <p:cNvSpPr/>
          <p:nvPr/>
        </p:nvSpPr>
        <p:spPr>
          <a:xfrm>
            <a:off x="9577992" y="1955569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534" name="object 7534"/>
          <p:cNvSpPr/>
          <p:nvPr/>
        </p:nvSpPr>
        <p:spPr>
          <a:xfrm>
            <a:off x="9577992" y="195556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535" name="object 7535"/>
          <p:cNvSpPr/>
          <p:nvPr/>
        </p:nvSpPr>
        <p:spPr>
          <a:xfrm>
            <a:off x="9577992" y="195556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536" name="object 7536"/>
          <p:cNvSpPr/>
          <p:nvPr/>
        </p:nvSpPr>
        <p:spPr>
          <a:xfrm>
            <a:off x="9577992" y="195556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537" name="object 7537"/>
          <p:cNvSpPr/>
          <p:nvPr/>
        </p:nvSpPr>
        <p:spPr>
          <a:xfrm>
            <a:off x="9577992" y="195556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538" name="object 7538"/>
          <p:cNvSpPr/>
          <p:nvPr/>
        </p:nvSpPr>
        <p:spPr>
          <a:xfrm>
            <a:off x="9577992" y="195556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539" name="object 7539"/>
          <p:cNvSpPr/>
          <p:nvPr/>
        </p:nvSpPr>
        <p:spPr>
          <a:xfrm>
            <a:off x="9577992" y="195556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540" name="object 7540"/>
          <p:cNvSpPr/>
          <p:nvPr/>
        </p:nvSpPr>
        <p:spPr>
          <a:xfrm>
            <a:off x="9577992" y="195556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541" name="object 7541"/>
          <p:cNvSpPr/>
          <p:nvPr/>
        </p:nvSpPr>
        <p:spPr>
          <a:xfrm>
            <a:off x="9577992" y="195556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542" name="object 7542"/>
          <p:cNvSpPr/>
          <p:nvPr/>
        </p:nvSpPr>
        <p:spPr>
          <a:xfrm>
            <a:off x="9580071" y="1954530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543" name="object 7543"/>
          <p:cNvSpPr/>
          <p:nvPr/>
        </p:nvSpPr>
        <p:spPr>
          <a:xfrm>
            <a:off x="9577992" y="195868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544" name="object 7544"/>
          <p:cNvSpPr/>
          <p:nvPr/>
        </p:nvSpPr>
        <p:spPr>
          <a:xfrm>
            <a:off x="9577992" y="1958686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545" name="object 7545"/>
          <p:cNvSpPr/>
          <p:nvPr/>
        </p:nvSpPr>
        <p:spPr>
          <a:xfrm>
            <a:off x="9577992" y="195972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546" name="object 7546"/>
          <p:cNvSpPr/>
          <p:nvPr/>
        </p:nvSpPr>
        <p:spPr>
          <a:xfrm>
            <a:off x="9577992" y="195972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547" name="object 7547"/>
          <p:cNvSpPr/>
          <p:nvPr/>
        </p:nvSpPr>
        <p:spPr>
          <a:xfrm>
            <a:off x="9577992" y="195972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548" name="object 7548"/>
          <p:cNvSpPr/>
          <p:nvPr/>
        </p:nvSpPr>
        <p:spPr>
          <a:xfrm>
            <a:off x="9577992" y="195972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549" name="object 7549"/>
          <p:cNvSpPr/>
          <p:nvPr/>
        </p:nvSpPr>
        <p:spPr>
          <a:xfrm>
            <a:off x="9577992" y="1958686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550" name="object 7550"/>
          <p:cNvSpPr/>
          <p:nvPr/>
        </p:nvSpPr>
        <p:spPr>
          <a:xfrm>
            <a:off x="9577992" y="195868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551" name="object 7551"/>
          <p:cNvSpPr/>
          <p:nvPr/>
        </p:nvSpPr>
        <p:spPr>
          <a:xfrm>
            <a:off x="9577992" y="195868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552" name="object 7552"/>
          <p:cNvSpPr/>
          <p:nvPr/>
        </p:nvSpPr>
        <p:spPr>
          <a:xfrm>
            <a:off x="9577992" y="1957648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553" name="object 7553"/>
          <p:cNvSpPr/>
          <p:nvPr/>
        </p:nvSpPr>
        <p:spPr>
          <a:xfrm>
            <a:off x="9577992" y="195764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554" name="object 7554"/>
          <p:cNvSpPr/>
          <p:nvPr/>
        </p:nvSpPr>
        <p:spPr>
          <a:xfrm>
            <a:off x="9580071" y="1959725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30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555" name="object 7555"/>
          <p:cNvSpPr/>
          <p:nvPr/>
        </p:nvSpPr>
        <p:spPr>
          <a:xfrm>
            <a:off x="9577992" y="195556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556" name="object 7556"/>
          <p:cNvSpPr/>
          <p:nvPr/>
        </p:nvSpPr>
        <p:spPr>
          <a:xfrm>
            <a:off x="9577992" y="1955569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557" name="object 7557"/>
          <p:cNvSpPr/>
          <p:nvPr/>
        </p:nvSpPr>
        <p:spPr>
          <a:xfrm>
            <a:off x="9577992" y="195660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558" name="object 7558"/>
          <p:cNvSpPr/>
          <p:nvPr/>
        </p:nvSpPr>
        <p:spPr>
          <a:xfrm>
            <a:off x="9577992" y="1956608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559" name="object 7559"/>
          <p:cNvSpPr/>
          <p:nvPr/>
        </p:nvSpPr>
        <p:spPr>
          <a:xfrm>
            <a:off x="9577992" y="1956608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560" name="object 7560"/>
          <p:cNvSpPr/>
          <p:nvPr/>
        </p:nvSpPr>
        <p:spPr>
          <a:xfrm>
            <a:off x="9577993" y="1955569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0" y="1524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561" name="object 7561"/>
          <p:cNvSpPr/>
          <p:nvPr/>
        </p:nvSpPr>
        <p:spPr>
          <a:xfrm>
            <a:off x="9579032" y="195556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562" name="object 7562"/>
          <p:cNvSpPr/>
          <p:nvPr/>
        </p:nvSpPr>
        <p:spPr>
          <a:xfrm>
            <a:off x="9579032" y="1954530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563" name="object 7563"/>
          <p:cNvSpPr/>
          <p:nvPr/>
        </p:nvSpPr>
        <p:spPr>
          <a:xfrm>
            <a:off x="9579032" y="1954530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564" name="object 7564"/>
          <p:cNvSpPr/>
          <p:nvPr/>
        </p:nvSpPr>
        <p:spPr>
          <a:xfrm>
            <a:off x="9580071" y="1954530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565" name="object 7565"/>
          <p:cNvSpPr/>
          <p:nvPr/>
        </p:nvSpPr>
        <p:spPr>
          <a:xfrm>
            <a:off x="9581110" y="195453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566" name="object 7566"/>
          <p:cNvSpPr/>
          <p:nvPr/>
        </p:nvSpPr>
        <p:spPr>
          <a:xfrm>
            <a:off x="9581110" y="1954530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567" name="object 7567"/>
          <p:cNvSpPr/>
          <p:nvPr/>
        </p:nvSpPr>
        <p:spPr>
          <a:xfrm>
            <a:off x="9582150" y="1954530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568" name="object 7568"/>
          <p:cNvSpPr/>
          <p:nvPr/>
        </p:nvSpPr>
        <p:spPr>
          <a:xfrm>
            <a:off x="9583188" y="195453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569" name="object 7569"/>
          <p:cNvSpPr/>
          <p:nvPr/>
        </p:nvSpPr>
        <p:spPr>
          <a:xfrm>
            <a:off x="9583189" y="1954530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0" y="0"/>
                </a:moveTo>
                <a:lnTo>
                  <a:pt x="1524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570" name="object 7570"/>
          <p:cNvSpPr/>
          <p:nvPr/>
        </p:nvSpPr>
        <p:spPr>
          <a:xfrm>
            <a:off x="9584228" y="195556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571" name="object 7571"/>
          <p:cNvSpPr/>
          <p:nvPr/>
        </p:nvSpPr>
        <p:spPr>
          <a:xfrm>
            <a:off x="9584228" y="1955569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572" name="object 7572"/>
          <p:cNvSpPr/>
          <p:nvPr/>
        </p:nvSpPr>
        <p:spPr>
          <a:xfrm>
            <a:off x="9584228" y="1956608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573" name="object 7573"/>
          <p:cNvSpPr/>
          <p:nvPr/>
        </p:nvSpPr>
        <p:spPr>
          <a:xfrm>
            <a:off x="9584228" y="195764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574" name="object 7574"/>
          <p:cNvSpPr/>
          <p:nvPr/>
        </p:nvSpPr>
        <p:spPr>
          <a:xfrm>
            <a:off x="9584228" y="1957648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575" name="object 7575"/>
          <p:cNvSpPr/>
          <p:nvPr/>
        </p:nvSpPr>
        <p:spPr>
          <a:xfrm>
            <a:off x="9584228" y="195868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576" name="object 7576"/>
          <p:cNvSpPr/>
          <p:nvPr/>
        </p:nvSpPr>
        <p:spPr>
          <a:xfrm>
            <a:off x="9583189" y="1958686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1524" y="0"/>
                </a:moveTo>
                <a:lnTo>
                  <a:pt x="0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577" name="object 7577"/>
          <p:cNvSpPr/>
          <p:nvPr/>
        </p:nvSpPr>
        <p:spPr>
          <a:xfrm>
            <a:off x="9583188" y="195972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578" name="object 7578"/>
          <p:cNvSpPr/>
          <p:nvPr/>
        </p:nvSpPr>
        <p:spPr>
          <a:xfrm>
            <a:off x="9583188" y="195972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579" name="object 7579"/>
          <p:cNvSpPr/>
          <p:nvPr/>
        </p:nvSpPr>
        <p:spPr>
          <a:xfrm>
            <a:off x="9583188" y="1959726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580" name="object 7580"/>
          <p:cNvSpPr/>
          <p:nvPr/>
        </p:nvSpPr>
        <p:spPr>
          <a:xfrm>
            <a:off x="9582150" y="1960765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581" name="object 7581"/>
          <p:cNvSpPr/>
          <p:nvPr/>
        </p:nvSpPr>
        <p:spPr>
          <a:xfrm>
            <a:off x="9581111" y="1960765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582" name="object 7582"/>
          <p:cNvSpPr/>
          <p:nvPr/>
        </p:nvSpPr>
        <p:spPr>
          <a:xfrm>
            <a:off x="9580071" y="1960765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583" name="object 7583"/>
          <p:cNvSpPr/>
          <p:nvPr/>
        </p:nvSpPr>
        <p:spPr>
          <a:xfrm>
            <a:off x="9580071" y="196076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584" name="object 7584"/>
          <p:cNvSpPr/>
          <p:nvPr/>
        </p:nvSpPr>
        <p:spPr>
          <a:xfrm>
            <a:off x="9580071" y="1959726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585" name="object 7585"/>
          <p:cNvSpPr/>
          <p:nvPr/>
        </p:nvSpPr>
        <p:spPr>
          <a:xfrm>
            <a:off x="9579032" y="1959725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586" name="object 7586"/>
          <p:cNvSpPr/>
          <p:nvPr/>
        </p:nvSpPr>
        <p:spPr>
          <a:xfrm>
            <a:off x="9579032" y="195972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587" name="object 7587"/>
          <p:cNvSpPr/>
          <p:nvPr/>
        </p:nvSpPr>
        <p:spPr>
          <a:xfrm>
            <a:off x="9579032" y="1958686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588" name="object 7588"/>
          <p:cNvSpPr/>
          <p:nvPr/>
        </p:nvSpPr>
        <p:spPr>
          <a:xfrm>
            <a:off x="9579032" y="195868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589" name="object 7589"/>
          <p:cNvSpPr/>
          <p:nvPr/>
        </p:nvSpPr>
        <p:spPr>
          <a:xfrm>
            <a:off x="9577993" y="1957648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1524" y="152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590" name="object 7590"/>
          <p:cNvSpPr/>
          <p:nvPr/>
        </p:nvSpPr>
        <p:spPr>
          <a:xfrm>
            <a:off x="9577992" y="195764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591" name="object 7591"/>
          <p:cNvSpPr/>
          <p:nvPr/>
        </p:nvSpPr>
        <p:spPr>
          <a:xfrm>
            <a:off x="9577992" y="195764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592" name="object 7592"/>
          <p:cNvSpPr/>
          <p:nvPr/>
        </p:nvSpPr>
        <p:spPr>
          <a:xfrm>
            <a:off x="9577992" y="1957648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593" name="object 7593"/>
          <p:cNvSpPr/>
          <p:nvPr/>
        </p:nvSpPr>
        <p:spPr>
          <a:xfrm>
            <a:off x="9577992" y="195868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594" name="object 7594"/>
          <p:cNvSpPr/>
          <p:nvPr/>
        </p:nvSpPr>
        <p:spPr>
          <a:xfrm>
            <a:off x="9577992" y="195868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595" name="object 7595"/>
          <p:cNvSpPr/>
          <p:nvPr/>
        </p:nvSpPr>
        <p:spPr>
          <a:xfrm>
            <a:off x="9573837" y="195556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596" name="object 7596"/>
          <p:cNvSpPr/>
          <p:nvPr/>
        </p:nvSpPr>
        <p:spPr>
          <a:xfrm>
            <a:off x="9573837" y="195556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597" name="object 7597"/>
          <p:cNvSpPr/>
          <p:nvPr/>
        </p:nvSpPr>
        <p:spPr>
          <a:xfrm>
            <a:off x="9573837" y="195556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598" name="object 7598"/>
          <p:cNvSpPr/>
          <p:nvPr/>
        </p:nvSpPr>
        <p:spPr>
          <a:xfrm>
            <a:off x="9573837" y="195556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599" name="object 7599"/>
          <p:cNvSpPr/>
          <p:nvPr/>
        </p:nvSpPr>
        <p:spPr>
          <a:xfrm>
            <a:off x="9573837" y="195556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600" name="object 7600"/>
          <p:cNvSpPr/>
          <p:nvPr/>
        </p:nvSpPr>
        <p:spPr>
          <a:xfrm>
            <a:off x="9573837" y="195556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601" name="object 7601"/>
          <p:cNvSpPr/>
          <p:nvPr/>
        </p:nvSpPr>
        <p:spPr>
          <a:xfrm>
            <a:off x="9573837" y="195556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602" name="object 7602"/>
          <p:cNvSpPr/>
          <p:nvPr/>
        </p:nvSpPr>
        <p:spPr>
          <a:xfrm>
            <a:off x="9573837" y="195556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603" name="object 7603"/>
          <p:cNvSpPr/>
          <p:nvPr/>
        </p:nvSpPr>
        <p:spPr>
          <a:xfrm>
            <a:off x="9572798" y="1955569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1524" y="0"/>
                </a:moveTo>
                <a:lnTo>
                  <a:pt x="0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604" name="object 7604"/>
          <p:cNvSpPr/>
          <p:nvPr/>
        </p:nvSpPr>
        <p:spPr>
          <a:xfrm>
            <a:off x="9572798" y="195660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605" name="object 7605"/>
          <p:cNvSpPr/>
          <p:nvPr/>
        </p:nvSpPr>
        <p:spPr>
          <a:xfrm>
            <a:off x="9572798" y="1956608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606" name="object 7606"/>
          <p:cNvSpPr/>
          <p:nvPr/>
        </p:nvSpPr>
        <p:spPr>
          <a:xfrm>
            <a:off x="9572798" y="195764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607" name="object 7607"/>
          <p:cNvSpPr/>
          <p:nvPr/>
        </p:nvSpPr>
        <p:spPr>
          <a:xfrm>
            <a:off x="9572798" y="1957648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608" name="object 7608"/>
          <p:cNvSpPr/>
          <p:nvPr/>
        </p:nvSpPr>
        <p:spPr>
          <a:xfrm>
            <a:off x="9572798" y="1958686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609" name="object 7609"/>
          <p:cNvSpPr/>
          <p:nvPr/>
        </p:nvSpPr>
        <p:spPr>
          <a:xfrm>
            <a:off x="9573837" y="195868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610" name="object 7610"/>
          <p:cNvSpPr/>
          <p:nvPr/>
        </p:nvSpPr>
        <p:spPr>
          <a:xfrm>
            <a:off x="9573837" y="195868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611" name="object 7611"/>
          <p:cNvSpPr/>
          <p:nvPr/>
        </p:nvSpPr>
        <p:spPr>
          <a:xfrm>
            <a:off x="9573837" y="1958686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612" name="object 7612"/>
          <p:cNvSpPr/>
          <p:nvPr/>
        </p:nvSpPr>
        <p:spPr>
          <a:xfrm>
            <a:off x="9573837" y="195972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613" name="object 7613"/>
          <p:cNvSpPr/>
          <p:nvPr/>
        </p:nvSpPr>
        <p:spPr>
          <a:xfrm>
            <a:off x="9573837" y="195972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614" name="object 7614"/>
          <p:cNvSpPr/>
          <p:nvPr/>
        </p:nvSpPr>
        <p:spPr>
          <a:xfrm>
            <a:off x="9573837" y="195972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615" name="object 7615"/>
          <p:cNvSpPr/>
          <p:nvPr/>
        </p:nvSpPr>
        <p:spPr>
          <a:xfrm>
            <a:off x="9573837" y="195972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616" name="object 7616"/>
          <p:cNvSpPr/>
          <p:nvPr/>
        </p:nvSpPr>
        <p:spPr>
          <a:xfrm>
            <a:off x="9573837" y="1958686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617" name="object 7617"/>
          <p:cNvSpPr/>
          <p:nvPr/>
        </p:nvSpPr>
        <p:spPr>
          <a:xfrm>
            <a:off x="9573837" y="195868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618" name="object 7618"/>
          <p:cNvSpPr/>
          <p:nvPr/>
        </p:nvSpPr>
        <p:spPr>
          <a:xfrm>
            <a:off x="9568641" y="1961803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619" name="object 7619"/>
          <p:cNvSpPr/>
          <p:nvPr/>
        </p:nvSpPr>
        <p:spPr>
          <a:xfrm>
            <a:off x="9569681" y="1961803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620" name="object 7620"/>
          <p:cNvSpPr/>
          <p:nvPr/>
        </p:nvSpPr>
        <p:spPr>
          <a:xfrm>
            <a:off x="9570720" y="1961803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621" name="object 7621"/>
          <p:cNvSpPr/>
          <p:nvPr/>
        </p:nvSpPr>
        <p:spPr>
          <a:xfrm>
            <a:off x="9572798" y="196180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622" name="object 7622"/>
          <p:cNvSpPr/>
          <p:nvPr/>
        </p:nvSpPr>
        <p:spPr>
          <a:xfrm>
            <a:off x="9572798" y="196180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623" name="object 7623"/>
          <p:cNvSpPr/>
          <p:nvPr/>
        </p:nvSpPr>
        <p:spPr>
          <a:xfrm>
            <a:off x="9570720" y="1961803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30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624" name="object 7624"/>
          <p:cNvSpPr/>
          <p:nvPr/>
        </p:nvSpPr>
        <p:spPr>
          <a:xfrm>
            <a:off x="9569681" y="1961803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625" name="object 7625"/>
          <p:cNvSpPr/>
          <p:nvPr/>
        </p:nvSpPr>
        <p:spPr>
          <a:xfrm>
            <a:off x="9568641" y="1961803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626" name="object 7626"/>
          <p:cNvSpPr/>
          <p:nvPr/>
        </p:nvSpPr>
        <p:spPr>
          <a:xfrm>
            <a:off x="9568641" y="1959725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627" name="object 7627"/>
          <p:cNvSpPr/>
          <p:nvPr/>
        </p:nvSpPr>
        <p:spPr>
          <a:xfrm>
            <a:off x="9569681" y="1959725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628" name="object 7628"/>
          <p:cNvSpPr/>
          <p:nvPr/>
        </p:nvSpPr>
        <p:spPr>
          <a:xfrm>
            <a:off x="9570720" y="1959725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629" name="object 7629"/>
          <p:cNvSpPr/>
          <p:nvPr/>
        </p:nvSpPr>
        <p:spPr>
          <a:xfrm>
            <a:off x="9572798" y="195972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630" name="object 7630"/>
          <p:cNvSpPr/>
          <p:nvPr/>
        </p:nvSpPr>
        <p:spPr>
          <a:xfrm>
            <a:off x="9572798" y="195972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631" name="object 7631"/>
          <p:cNvSpPr/>
          <p:nvPr/>
        </p:nvSpPr>
        <p:spPr>
          <a:xfrm>
            <a:off x="9570720" y="1959725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30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632" name="object 7632"/>
          <p:cNvSpPr/>
          <p:nvPr/>
        </p:nvSpPr>
        <p:spPr>
          <a:xfrm>
            <a:off x="9569681" y="1959725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633" name="object 7633"/>
          <p:cNvSpPr/>
          <p:nvPr/>
        </p:nvSpPr>
        <p:spPr>
          <a:xfrm>
            <a:off x="9568641" y="1959725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634" name="object 7634"/>
          <p:cNvSpPr/>
          <p:nvPr/>
        </p:nvSpPr>
        <p:spPr>
          <a:xfrm>
            <a:off x="9568640" y="195972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635" name="object 7635"/>
          <p:cNvSpPr/>
          <p:nvPr/>
        </p:nvSpPr>
        <p:spPr>
          <a:xfrm>
            <a:off x="9568641" y="1959725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636" name="object 7636"/>
          <p:cNvSpPr/>
          <p:nvPr/>
        </p:nvSpPr>
        <p:spPr>
          <a:xfrm>
            <a:off x="9569680" y="1959725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637" name="object 7637"/>
          <p:cNvSpPr/>
          <p:nvPr/>
        </p:nvSpPr>
        <p:spPr>
          <a:xfrm>
            <a:off x="9571759" y="1959725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638" name="object 7638"/>
          <p:cNvSpPr/>
          <p:nvPr/>
        </p:nvSpPr>
        <p:spPr>
          <a:xfrm>
            <a:off x="9572798" y="1959725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639" name="object 7639"/>
          <p:cNvSpPr/>
          <p:nvPr/>
        </p:nvSpPr>
        <p:spPr>
          <a:xfrm>
            <a:off x="9572798" y="1959725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640" name="object 7640"/>
          <p:cNvSpPr/>
          <p:nvPr/>
        </p:nvSpPr>
        <p:spPr>
          <a:xfrm>
            <a:off x="9571759" y="1959725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641" name="object 7641"/>
          <p:cNvSpPr/>
          <p:nvPr/>
        </p:nvSpPr>
        <p:spPr>
          <a:xfrm>
            <a:off x="9569680" y="1959725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30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642" name="object 7642"/>
          <p:cNvSpPr/>
          <p:nvPr/>
        </p:nvSpPr>
        <p:spPr>
          <a:xfrm>
            <a:off x="9568641" y="1959725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643" name="object 7643"/>
          <p:cNvSpPr/>
          <p:nvPr/>
        </p:nvSpPr>
        <p:spPr>
          <a:xfrm>
            <a:off x="9568640" y="195972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644" name="object 7644"/>
          <p:cNvSpPr/>
          <p:nvPr/>
        </p:nvSpPr>
        <p:spPr>
          <a:xfrm>
            <a:off x="9567602" y="1959725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645" name="object 7645"/>
          <p:cNvSpPr/>
          <p:nvPr/>
        </p:nvSpPr>
        <p:spPr>
          <a:xfrm>
            <a:off x="9568641" y="1959725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646" name="object 7646"/>
          <p:cNvSpPr/>
          <p:nvPr/>
        </p:nvSpPr>
        <p:spPr>
          <a:xfrm>
            <a:off x="9569680" y="1959725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647" name="object 7647"/>
          <p:cNvSpPr/>
          <p:nvPr/>
        </p:nvSpPr>
        <p:spPr>
          <a:xfrm>
            <a:off x="9571759" y="1959725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648" name="object 7648"/>
          <p:cNvSpPr/>
          <p:nvPr/>
        </p:nvSpPr>
        <p:spPr>
          <a:xfrm>
            <a:off x="9572798" y="1959725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649" name="object 7649"/>
          <p:cNvSpPr/>
          <p:nvPr/>
        </p:nvSpPr>
        <p:spPr>
          <a:xfrm>
            <a:off x="9572798" y="1959725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650" name="object 7650"/>
          <p:cNvSpPr/>
          <p:nvPr/>
        </p:nvSpPr>
        <p:spPr>
          <a:xfrm>
            <a:off x="9571759" y="1959725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651" name="object 7651"/>
          <p:cNvSpPr/>
          <p:nvPr/>
        </p:nvSpPr>
        <p:spPr>
          <a:xfrm>
            <a:off x="9569680" y="1959725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30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652" name="object 7652"/>
          <p:cNvSpPr/>
          <p:nvPr/>
        </p:nvSpPr>
        <p:spPr>
          <a:xfrm>
            <a:off x="9568641" y="1959725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653" name="object 7653"/>
          <p:cNvSpPr/>
          <p:nvPr/>
        </p:nvSpPr>
        <p:spPr>
          <a:xfrm>
            <a:off x="9567602" y="1959725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654" name="object 7654"/>
          <p:cNvSpPr/>
          <p:nvPr/>
        </p:nvSpPr>
        <p:spPr>
          <a:xfrm>
            <a:off x="9567602" y="1955568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655" name="object 7655"/>
          <p:cNvSpPr/>
          <p:nvPr/>
        </p:nvSpPr>
        <p:spPr>
          <a:xfrm>
            <a:off x="9568641" y="1955568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656" name="object 7656"/>
          <p:cNvSpPr/>
          <p:nvPr/>
        </p:nvSpPr>
        <p:spPr>
          <a:xfrm>
            <a:off x="9569680" y="1955568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657" name="object 7657"/>
          <p:cNvSpPr/>
          <p:nvPr/>
        </p:nvSpPr>
        <p:spPr>
          <a:xfrm>
            <a:off x="9571759" y="1955568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658" name="object 7658"/>
          <p:cNvSpPr/>
          <p:nvPr/>
        </p:nvSpPr>
        <p:spPr>
          <a:xfrm>
            <a:off x="9572798" y="1955568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659" name="object 7659"/>
          <p:cNvSpPr/>
          <p:nvPr/>
        </p:nvSpPr>
        <p:spPr>
          <a:xfrm>
            <a:off x="9572798" y="1955568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660" name="object 7660"/>
          <p:cNvSpPr/>
          <p:nvPr/>
        </p:nvSpPr>
        <p:spPr>
          <a:xfrm>
            <a:off x="9571759" y="1955568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661" name="object 7661"/>
          <p:cNvSpPr/>
          <p:nvPr/>
        </p:nvSpPr>
        <p:spPr>
          <a:xfrm>
            <a:off x="9569680" y="1955568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30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662" name="object 7662"/>
          <p:cNvSpPr/>
          <p:nvPr/>
        </p:nvSpPr>
        <p:spPr>
          <a:xfrm>
            <a:off x="9568641" y="1955568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663" name="object 7663"/>
          <p:cNvSpPr/>
          <p:nvPr/>
        </p:nvSpPr>
        <p:spPr>
          <a:xfrm>
            <a:off x="9567602" y="1955568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664" name="object 7664"/>
          <p:cNvSpPr/>
          <p:nvPr/>
        </p:nvSpPr>
        <p:spPr>
          <a:xfrm>
            <a:off x="9568640" y="195453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665" name="object 7665"/>
          <p:cNvSpPr/>
          <p:nvPr/>
        </p:nvSpPr>
        <p:spPr>
          <a:xfrm>
            <a:off x="9568641" y="1954530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666" name="object 7666"/>
          <p:cNvSpPr/>
          <p:nvPr/>
        </p:nvSpPr>
        <p:spPr>
          <a:xfrm>
            <a:off x="9569680" y="1954530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667" name="object 7667"/>
          <p:cNvSpPr/>
          <p:nvPr/>
        </p:nvSpPr>
        <p:spPr>
          <a:xfrm>
            <a:off x="9571759" y="1954530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668" name="object 7668"/>
          <p:cNvSpPr/>
          <p:nvPr/>
        </p:nvSpPr>
        <p:spPr>
          <a:xfrm>
            <a:off x="9572798" y="1954530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669" name="object 7669"/>
          <p:cNvSpPr/>
          <p:nvPr/>
        </p:nvSpPr>
        <p:spPr>
          <a:xfrm>
            <a:off x="9572798" y="1954530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670" name="object 7670"/>
          <p:cNvSpPr/>
          <p:nvPr/>
        </p:nvSpPr>
        <p:spPr>
          <a:xfrm>
            <a:off x="9571759" y="1954530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671" name="object 7671"/>
          <p:cNvSpPr/>
          <p:nvPr/>
        </p:nvSpPr>
        <p:spPr>
          <a:xfrm>
            <a:off x="9569680" y="1954530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30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672" name="object 7672"/>
          <p:cNvSpPr/>
          <p:nvPr/>
        </p:nvSpPr>
        <p:spPr>
          <a:xfrm>
            <a:off x="9568641" y="1954530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673" name="object 7673"/>
          <p:cNvSpPr/>
          <p:nvPr/>
        </p:nvSpPr>
        <p:spPr>
          <a:xfrm>
            <a:off x="9568640" y="195453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674" name="object 7674"/>
          <p:cNvSpPr/>
          <p:nvPr/>
        </p:nvSpPr>
        <p:spPr>
          <a:xfrm>
            <a:off x="9568641" y="1954530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675" name="object 7675"/>
          <p:cNvSpPr/>
          <p:nvPr/>
        </p:nvSpPr>
        <p:spPr>
          <a:xfrm>
            <a:off x="9569681" y="1954530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676" name="object 7676"/>
          <p:cNvSpPr/>
          <p:nvPr/>
        </p:nvSpPr>
        <p:spPr>
          <a:xfrm>
            <a:off x="9570720" y="1954530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677" name="object 7677"/>
          <p:cNvSpPr/>
          <p:nvPr/>
        </p:nvSpPr>
        <p:spPr>
          <a:xfrm>
            <a:off x="9572798" y="195453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678" name="object 7678"/>
          <p:cNvSpPr/>
          <p:nvPr/>
        </p:nvSpPr>
        <p:spPr>
          <a:xfrm>
            <a:off x="9572798" y="195453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679" name="object 7679"/>
          <p:cNvSpPr/>
          <p:nvPr/>
        </p:nvSpPr>
        <p:spPr>
          <a:xfrm>
            <a:off x="9570720" y="1954530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30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680" name="object 7680"/>
          <p:cNvSpPr/>
          <p:nvPr/>
        </p:nvSpPr>
        <p:spPr>
          <a:xfrm>
            <a:off x="9569681" y="1954530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681" name="object 7681"/>
          <p:cNvSpPr/>
          <p:nvPr/>
        </p:nvSpPr>
        <p:spPr>
          <a:xfrm>
            <a:off x="9568641" y="1954530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682" name="object 7682"/>
          <p:cNvSpPr/>
          <p:nvPr/>
        </p:nvSpPr>
        <p:spPr>
          <a:xfrm>
            <a:off x="9568641" y="1950374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683" name="object 7683"/>
          <p:cNvSpPr/>
          <p:nvPr/>
        </p:nvSpPr>
        <p:spPr>
          <a:xfrm>
            <a:off x="9569681" y="1950374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684" name="object 7684"/>
          <p:cNvSpPr/>
          <p:nvPr/>
        </p:nvSpPr>
        <p:spPr>
          <a:xfrm>
            <a:off x="9570720" y="1950374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685" name="object 7685"/>
          <p:cNvSpPr/>
          <p:nvPr/>
        </p:nvSpPr>
        <p:spPr>
          <a:xfrm>
            <a:off x="9572798" y="195037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686" name="object 7686"/>
          <p:cNvSpPr/>
          <p:nvPr/>
        </p:nvSpPr>
        <p:spPr>
          <a:xfrm>
            <a:off x="9572798" y="195037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687" name="object 7687"/>
          <p:cNvSpPr/>
          <p:nvPr/>
        </p:nvSpPr>
        <p:spPr>
          <a:xfrm>
            <a:off x="9570720" y="1950374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30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688" name="object 7688"/>
          <p:cNvSpPr/>
          <p:nvPr/>
        </p:nvSpPr>
        <p:spPr>
          <a:xfrm>
            <a:off x="9569681" y="1950374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689" name="object 7689"/>
          <p:cNvSpPr/>
          <p:nvPr/>
        </p:nvSpPr>
        <p:spPr>
          <a:xfrm>
            <a:off x="9568641" y="1950374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690" name="object 7690"/>
          <p:cNvSpPr/>
          <p:nvPr/>
        </p:nvSpPr>
        <p:spPr>
          <a:xfrm>
            <a:off x="9569680" y="194933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691" name="object 7691"/>
          <p:cNvSpPr/>
          <p:nvPr/>
        </p:nvSpPr>
        <p:spPr>
          <a:xfrm>
            <a:off x="9569681" y="1949334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692" name="object 7692"/>
          <p:cNvSpPr/>
          <p:nvPr/>
        </p:nvSpPr>
        <p:spPr>
          <a:xfrm>
            <a:off x="9570720" y="1949334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693" name="object 7693"/>
          <p:cNvSpPr/>
          <p:nvPr/>
        </p:nvSpPr>
        <p:spPr>
          <a:xfrm>
            <a:off x="9571759" y="1949334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694" name="object 7694"/>
          <p:cNvSpPr/>
          <p:nvPr/>
        </p:nvSpPr>
        <p:spPr>
          <a:xfrm>
            <a:off x="9571759" y="1949334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695" name="object 7695"/>
          <p:cNvSpPr/>
          <p:nvPr/>
        </p:nvSpPr>
        <p:spPr>
          <a:xfrm>
            <a:off x="9570720" y="1949334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696" name="object 7696"/>
          <p:cNvSpPr/>
          <p:nvPr/>
        </p:nvSpPr>
        <p:spPr>
          <a:xfrm>
            <a:off x="9569681" y="1949334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697" name="object 7697"/>
          <p:cNvSpPr/>
          <p:nvPr/>
        </p:nvSpPr>
        <p:spPr>
          <a:xfrm>
            <a:off x="9569680" y="194933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698" name="object 7698"/>
          <p:cNvSpPr/>
          <p:nvPr/>
        </p:nvSpPr>
        <p:spPr>
          <a:xfrm>
            <a:off x="9569680" y="194933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699" name="object 7699"/>
          <p:cNvSpPr/>
          <p:nvPr/>
        </p:nvSpPr>
        <p:spPr>
          <a:xfrm>
            <a:off x="9569681" y="1949334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700" name="object 7700"/>
          <p:cNvSpPr/>
          <p:nvPr/>
        </p:nvSpPr>
        <p:spPr>
          <a:xfrm>
            <a:off x="9570720" y="1949334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701" name="object 7701"/>
          <p:cNvSpPr/>
          <p:nvPr/>
        </p:nvSpPr>
        <p:spPr>
          <a:xfrm>
            <a:off x="9571759" y="1949334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702" name="object 7702"/>
          <p:cNvSpPr/>
          <p:nvPr/>
        </p:nvSpPr>
        <p:spPr>
          <a:xfrm>
            <a:off x="9571759" y="1949334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703" name="object 7703"/>
          <p:cNvSpPr/>
          <p:nvPr/>
        </p:nvSpPr>
        <p:spPr>
          <a:xfrm>
            <a:off x="9570720" y="1949334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704" name="object 7704"/>
          <p:cNvSpPr/>
          <p:nvPr/>
        </p:nvSpPr>
        <p:spPr>
          <a:xfrm>
            <a:off x="9569681" y="1949334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705" name="object 7705"/>
          <p:cNvSpPr/>
          <p:nvPr/>
        </p:nvSpPr>
        <p:spPr>
          <a:xfrm>
            <a:off x="9569680" y="194933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706" name="object 7706"/>
          <p:cNvSpPr/>
          <p:nvPr/>
        </p:nvSpPr>
        <p:spPr>
          <a:xfrm>
            <a:off x="9567602" y="194933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707" name="object 7707"/>
          <p:cNvSpPr/>
          <p:nvPr/>
        </p:nvSpPr>
        <p:spPr>
          <a:xfrm>
            <a:off x="9567602" y="1949334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708" name="object 7708"/>
          <p:cNvSpPr/>
          <p:nvPr/>
        </p:nvSpPr>
        <p:spPr>
          <a:xfrm>
            <a:off x="9569681" y="1949334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709" name="object 7709"/>
          <p:cNvSpPr/>
          <p:nvPr/>
        </p:nvSpPr>
        <p:spPr>
          <a:xfrm>
            <a:off x="9570720" y="1949334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710" name="object 7710"/>
          <p:cNvSpPr/>
          <p:nvPr/>
        </p:nvSpPr>
        <p:spPr>
          <a:xfrm>
            <a:off x="9572798" y="1949334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711" name="object 7711"/>
          <p:cNvSpPr/>
          <p:nvPr/>
        </p:nvSpPr>
        <p:spPr>
          <a:xfrm>
            <a:off x="9573837" y="194933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712" name="object 7712"/>
          <p:cNvSpPr/>
          <p:nvPr/>
        </p:nvSpPr>
        <p:spPr>
          <a:xfrm>
            <a:off x="9573837" y="194933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713" name="object 7713"/>
          <p:cNvSpPr/>
          <p:nvPr/>
        </p:nvSpPr>
        <p:spPr>
          <a:xfrm>
            <a:off x="9572798" y="1949334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714" name="object 7714"/>
          <p:cNvSpPr/>
          <p:nvPr/>
        </p:nvSpPr>
        <p:spPr>
          <a:xfrm>
            <a:off x="9570720" y="1949334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30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715" name="object 7715"/>
          <p:cNvSpPr/>
          <p:nvPr/>
        </p:nvSpPr>
        <p:spPr>
          <a:xfrm>
            <a:off x="9569681" y="1949334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716" name="object 7716"/>
          <p:cNvSpPr/>
          <p:nvPr/>
        </p:nvSpPr>
        <p:spPr>
          <a:xfrm>
            <a:off x="9567602" y="1949334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30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717" name="object 7717"/>
          <p:cNvSpPr/>
          <p:nvPr/>
        </p:nvSpPr>
        <p:spPr>
          <a:xfrm>
            <a:off x="9567602" y="194933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718" name="object 7718"/>
          <p:cNvSpPr/>
          <p:nvPr/>
        </p:nvSpPr>
        <p:spPr>
          <a:xfrm>
            <a:off x="9566563" y="1948295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719" name="object 7719"/>
          <p:cNvSpPr/>
          <p:nvPr/>
        </p:nvSpPr>
        <p:spPr>
          <a:xfrm>
            <a:off x="9567602" y="1948295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720" name="object 7720"/>
          <p:cNvSpPr/>
          <p:nvPr/>
        </p:nvSpPr>
        <p:spPr>
          <a:xfrm>
            <a:off x="9568641" y="1948295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721" name="object 7721"/>
          <p:cNvSpPr/>
          <p:nvPr/>
        </p:nvSpPr>
        <p:spPr>
          <a:xfrm>
            <a:off x="9570720" y="1948295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722" name="object 7722"/>
          <p:cNvSpPr/>
          <p:nvPr/>
        </p:nvSpPr>
        <p:spPr>
          <a:xfrm>
            <a:off x="9572798" y="1948295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723" name="object 7723"/>
          <p:cNvSpPr/>
          <p:nvPr/>
        </p:nvSpPr>
        <p:spPr>
          <a:xfrm>
            <a:off x="9574875" y="194829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724" name="object 7724"/>
          <p:cNvSpPr/>
          <p:nvPr/>
        </p:nvSpPr>
        <p:spPr>
          <a:xfrm>
            <a:off x="9574875" y="194829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725" name="object 7725"/>
          <p:cNvSpPr/>
          <p:nvPr/>
        </p:nvSpPr>
        <p:spPr>
          <a:xfrm>
            <a:off x="9572797" y="1948295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30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726" name="object 7726"/>
          <p:cNvSpPr/>
          <p:nvPr/>
        </p:nvSpPr>
        <p:spPr>
          <a:xfrm>
            <a:off x="9570720" y="1948295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30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727" name="object 7727"/>
          <p:cNvSpPr/>
          <p:nvPr/>
        </p:nvSpPr>
        <p:spPr>
          <a:xfrm>
            <a:off x="9568641" y="1948295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30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728" name="object 7728"/>
          <p:cNvSpPr/>
          <p:nvPr/>
        </p:nvSpPr>
        <p:spPr>
          <a:xfrm>
            <a:off x="9567602" y="1948295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729" name="object 7729"/>
          <p:cNvSpPr/>
          <p:nvPr/>
        </p:nvSpPr>
        <p:spPr>
          <a:xfrm>
            <a:off x="9566563" y="1948295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730" name="object 7730"/>
          <p:cNvSpPr/>
          <p:nvPr/>
        </p:nvSpPr>
        <p:spPr>
          <a:xfrm>
            <a:off x="9566563" y="1947256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731" name="object 7731"/>
          <p:cNvSpPr/>
          <p:nvPr/>
        </p:nvSpPr>
        <p:spPr>
          <a:xfrm>
            <a:off x="9574875" y="194725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732" name="object 7732"/>
          <p:cNvSpPr/>
          <p:nvPr/>
        </p:nvSpPr>
        <p:spPr>
          <a:xfrm>
            <a:off x="9574875" y="194725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733" name="object 7733"/>
          <p:cNvSpPr/>
          <p:nvPr/>
        </p:nvSpPr>
        <p:spPr>
          <a:xfrm>
            <a:off x="9572797" y="1947256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30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734" name="object 7734"/>
          <p:cNvSpPr/>
          <p:nvPr/>
        </p:nvSpPr>
        <p:spPr>
          <a:xfrm>
            <a:off x="9570720" y="1947256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30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735" name="object 7735"/>
          <p:cNvSpPr/>
          <p:nvPr/>
        </p:nvSpPr>
        <p:spPr>
          <a:xfrm>
            <a:off x="9568641" y="1947256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30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736" name="object 7736"/>
          <p:cNvSpPr/>
          <p:nvPr/>
        </p:nvSpPr>
        <p:spPr>
          <a:xfrm>
            <a:off x="9567602" y="1947256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737" name="object 7737"/>
          <p:cNvSpPr/>
          <p:nvPr/>
        </p:nvSpPr>
        <p:spPr>
          <a:xfrm>
            <a:off x="9566563" y="1947256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738" name="object 7738"/>
          <p:cNvSpPr/>
          <p:nvPr/>
        </p:nvSpPr>
        <p:spPr>
          <a:xfrm>
            <a:off x="9579032" y="1959725"/>
            <a:ext cx="433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739" name="object 7739"/>
          <p:cNvSpPr/>
          <p:nvPr/>
        </p:nvSpPr>
        <p:spPr>
          <a:xfrm>
            <a:off x="9566563" y="2010640"/>
            <a:ext cx="8659" cy="10391"/>
          </a:xfrm>
          <a:custGeom>
            <a:avLst/>
            <a:gdLst/>
            <a:ahLst/>
            <a:cxnLst/>
            <a:rect l="l" t="t" r="r" b="b"/>
            <a:pathLst>
              <a:path w="12700" h="15239">
                <a:moveTo>
                  <a:pt x="12192" y="1524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740" name="object 7740"/>
          <p:cNvSpPr/>
          <p:nvPr/>
        </p:nvSpPr>
        <p:spPr>
          <a:xfrm>
            <a:off x="9562406" y="1998171"/>
            <a:ext cx="4330" cy="12556"/>
          </a:xfrm>
          <a:custGeom>
            <a:avLst/>
            <a:gdLst/>
            <a:ahLst/>
            <a:cxnLst/>
            <a:rect l="l" t="t" r="r" b="b"/>
            <a:pathLst>
              <a:path w="6350" h="18414">
                <a:moveTo>
                  <a:pt x="6096" y="1828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741" name="object 7741"/>
          <p:cNvSpPr/>
          <p:nvPr/>
        </p:nvSpPr>
        <p:spPr>
          <a:xfrm>
            <a:off x="9562406" y="1985703"/>
            <a:ext cx="2165" cy="12556"/>
          </a:xfrm>
          <a:custGeom>
            <a:avLst/>
            <a:gdLst/>
            <a:ahLst/>
            <a:cxnLst/>
            <a:rect l="l" t="t" r="r" b="b"/>
            <a:pathLst>
              <a:path w="3175" h="18414">
                <a:moveTo>
                  <a:pt x="0" y="18288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742" name="object 7742"/>
          <p:cNvSpPr/>
          <p:nvPr/>
        </p:nvSpPr>
        <p:spPr>
          <a:xfrm>
            <a:off x="9564485" y="1974273"/>
            <a:ext cx="6494" cy="11690"/>
          </a:xfrm>
          <a:custGeom>
            <a:avLst/>
            <a:gdLst/>
            <a:ahLst/>
            <a:cxnLst/>
            <a:rect l="l" t="t" r="r" b="b"/>
            <a:pathLst>
              <a:path w="9525" h="17144">
                <a:moveTo>
                  <a:pt x="0" y="16764"/>
                </a:moveTo>
                <a:lnTo>
                  <a:pt x="914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743" name="object 7743"/>
          <p:cNvSpPr/>
          <p:nvPr/>
        </p:nvSpPr>
        <p:spPr>
          <a:xfrm>
            <a:off x="9575914" y="2019992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1524" y="0"/>
                </a:moveTo>
                <a:lnTo>
                  <a:pt x="0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744" name="object 7744"/>
          <p:cNvSpPr/>
          <p:nvPr/>
        </p:nvSpPr>
        <p:spPr>
          <a:xfrm>
            <a:off x="9570720" y="197427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745" name="object 7745"/>
          <p:cNvSpPr/>
          <p:nvPr/>
        </p:nvSpPr>
        <p:spPr>
          <a:xfrm>
            <a:off x="9570720" y="1974273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746" name="object 7746"/>
          <p:cNvSpPr/>
          <p:nvPr/>
        </p:nvSpPr>
        <p:spPr>
          <a:xfrm>
            <a:off x="9575914" y="2011680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0" y="0"/>
                </a:moveTo>
                <a:lnTo>
                  <a:pt x="1524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747" name="object 7747"/>
          <p:cNvSpPr/>
          <p:nvPr/>
        </p:nvSpPr>
        <p:spPr>
          <a:xfrm>
            <a:off x="9573837" y="197427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748" name="object 7748"/>
          <p:cNvSpPr/>
          <p:nvPr/>
        </p:nvSpPr>
        <p:spPr>
          <a:xfrm>
            <a:off x="9570720" y="1988820"/>
            <a:ext cx="1299" cy="2165"/>
          </a:xfrm>
          <a:custGeom>
            <a:avLst/>
            <a:gdLst/>
            <a:ahLst/>
            <a:cxnLst/>
            <a:rect l="l" t="t" r="r" b="b"/>
            <a:pathLst>
              <a:path w="1904" h="3175">
                <a:moveTo>
                  <a:pt x="0" y="3048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749" name="object 7749"/>
          <p:cNvSpPr/>
          <p:nvPr/>
        </p:nvSpPr>
        <p:spPr>
          <a:xfrm>
            <a:off x="9571759" y="1987781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750" name="object 7750"/>
          <p:cNvSpPr/>
          <p:nvPr/>
        </p:nvSpPr>
        <p:spPr>
          <a:xfrm>
            <a:off x="9590462" y="1986742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0" y="0"/>
                </a:moveTo>
                <a:lnTo>
                  <a:pt x="1524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751" name="object 7751"/>
          <p:cNvSpPr/>
          <p:nvPr/>
        </p:nvSpPr>
        <p:spPr>
          <a:xfrm>
            <a:off x="9573836" y="1975311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752" name="object 7752"/>
          <p:cNvSpPr/>
          <p:nvPr/>
        </p:nvSpPr>
        <p:spPr>
          <a:xfrm>
            <a:off x="9588383" y="197531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753" name="object 7753"/>
          <p:cNvSpPr/>
          <p:nvPr/>
        </p:nvSpPr>
        <p:spPr>
          <a:xfrm>
            <a:off x="9587344" y="2021031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754" name="object 7754"/>
          <p:cNvSpPr/>
          <p:nvPr/>
        </p:nvSpPr>
        <p:spPr>
          <a:xfrm>
            <a:off x="9586307" y="2019992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1524" y="152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755" name="object 7755"/>
          <p:cNvSpPr/>
          <p:nvPr/>
        </p:nvSpPr>
        <p:spPr>
          <a:xfrm>
            <a:off x="9592541" y="1974273"/>
            <a:ext cx="6494" cy="11690"/>
          </a:xfrm>
          <a:custGeom>
            <a:avLst/>
            <a:gdLst/>
            <a:ahLst/>
            <a:cxnLst/>
            <a:rect l="l" t="t" r="r" b="b"/>
            <a:pathLst>
              <a:path w="9525" h="17144">
                <a:moveTo>
                  <a:pt x="0" y="0"/>
                </a:moveTo>
                <a:lnTo>
                  <a:pt x="9144" y="1676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756" name="object 7756"/>
          <p:cNvSpPr/>
          <p:nvPr/>
        </p:nvSpPr>
        <p:spPr>
          <a:xfrm>
            <a:off x="9598776" y="1985703"/>
            <a:ext cx="2165" cy="12556"/>
          </a:xfrm>
          <a:custGeom>
            <a:avLst/>
            <a:gdLst/>
            <a:ahLst/>
            <a:cxnLst/>
            <a:rect l="l" t="t" r="r" b="b"/>
            <a:pathLst>
              <a:path w="3175" h="18414">
                <a:moveTo>
                  <a:pt x="0" y="0"/>
                </a:moveTo>
                <a:lnTo>
                  <a:pt x="3048" y="1828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757" name="object 7757"/>
          <p:cNvSpPr/>
          <p:nvPr/>
        </p:nvSpPr>
        <p:spPr>
          <a:xfrm>
            <a:off x="9596696" y="1998171"/>
            <a:ext cx="4330" cy="12556"/>
          </a:xfrm>
          <a:custGeom>
            <a:avLst/>
            <a:gdLst/>
            <a:ahLst/>
            <a:cxnLst/>
            <a:rect l="l" t="t" r="r" b="b"/>
            <a:pathLst>
              <a:path w="6350" h="18414">
                <a:moveTo>
                  <a:pt x="6096" y="0"/>
                </a:moveTo>
                <a:lnTo>
                  <a:pt x="0" y="1828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758" name="object 7758"/>
          <p:cNvSpPr/>
          <p:nvPr/>
        </p:nvSpPr>
        <p:spPr>
          <a:xfrm>
            <a:off x="9588385" y="2010640"/>
            <a:ext cx="8659" cy="10391"/>
          </a:xfrm>
          <a:custGeom>
            <a:avLst/>
            <a:gdLst/>
            <a:ahLst/>
            <a:cxnLst/>
            <a:rect l="l" t="t" r="r" b="b"/>
            <a:pathLst>
              <a:path w="12700" h="15239">
                <a:moveTo>
                  <a:pt x="12192" y="0"/>
                </a:moveTo>
                <a:lnTo>
                  <a:pt x="0" y="1524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759" name="object 7759"/>
          <p:cNvSpPr/>
          <p:nvPr/>
        </p:nvSpPr>
        <p:spPr>
          <a:xfrm>
            <a:off x="9588383" y="197427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760" name="object 7760"/>
          <p:cNvSpPr/>
          <p:nvPr/>
        </p:nvSpPr>
        <p:spPr>
          <a:xfrm>
            <a:off x="9591500" y="197427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761" name="object 7761"/>
          <p:cNvSpPr/>
          <p:nvPr/>
        </p:nvSpPr>
        <p:spPr>
          <a:xfrm>
            <a:off x="9591501" y="1974273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762" name="object 7762"/>
          <p:cNvSpPr/>
          <p:nvPr/>
        </p:nvSpPr>
        <p:spPr>
          <a:xfrm>
            <a:off x="9571759" y="1974273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30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763" name="object 7763"/>
          <p:cNvSpPr/>
          <p:nvPr/>
        </p:nvSpPr>
        <p:spPr>
          <a:xfrm>
            <a:off x="9573837" y="1974273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764" name="object 7764"/>
          <p:cNvSpPr/>
          <p:nvPr/>
        </p:nvSpPr>
        <p:spPr>
          <a:xfrm>
            <a:off x="9574875" y="1975311"/>
            <a:ext cx="13855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1981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765" name="object 7765"/>
          <p:cNvSpPr/>
          <p:nvPr/>
        </p:nvSpPr>
        <p:spPr>
          <a:xfrm>
            <a:off x="9588383" y="1974273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766" name="object 7766"/>
          <p:cNvSpPr/>
          <p:nvPr/>
        </p:nvSpPr>
        <p:spPr>
          <a:xfrm>
            <a:off x="9588383" y="1974273"/>
            <a:ext cx="3464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457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767" name="object 7767"/>
          <p:cNvSpPr/>
          <p:nvPr/>
        </p:nvSpPr>
        <p:spPr>
          <a:xfrm>
            <a:off x="9566563" y="1974273"/>
            <a:ext cx="4330" cy="433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6096" y="0"/>
                </a:moveTo>
                <a:lnTo>
                  <a:pt x="0" y="609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768" name="object 7768"/>
          <p:cNvSpPr/>
          <p:nvPr/>
        </p:nvSpPr>
        <p:spPr>
          <a:xfrm>
            <a:off x="9564484" y="1978429"/>
            <a:ext cx="2165" cy="5195"/>
          </a:xfrm>
          <a:custGeom>
            <a:avLst/>
            <a:gdLst/>
            <a:ahLst/>
            <a:cxnLst/>
            <a:rect l="l" t="t" r="r" b="b"/>
            <a:pathLst>
              <a:path w="3175" h="7619">
                <a:moveTo>
                  <a:pt x="3048" y="0"/>
                </a:moveTo>
                <a:lnTo>
                  <a:pt x="0" y="76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769" name="object 7769"/>
          <p:cNvSpPr/>
          <p:nvPr/>
        </p:nvSpPr>
        <p:spPr>
          <a:xfrm>
            <a:off x="9562406" y="1983625"/>
            <a:ext cx="2165" cy="6494"/>
          </a:xfrm>
          <a:custGeom>
            <a:avLst/>
            <a:gdLst/>
            <a:ahLst/>
            <a:cxnLst/>
            <a:rect l="l" t="t" r="r" b="b"/>
            <a:pathLst>
              <a:path w="3175" h="9525">
                <a:moveTo>
                  <a:pt x="3048" y="0"/>
                </a:moveTo>
                <a:lnTo>
                  <a:pt x="0" y="914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770" name="object 7770"/>
          <p:cNvSpPr/>
          <p:nvPr/>
        </p:nvSpPr>
        <p:spPr>
          <a:xfrm>
            <a:off x="9562406" y="1989859"/>
            <a:ext cx="0" cy="5195"/>
          </a:xfrm>
          <a:custGeom>
            <a:avLst/>
            <a:gdLst/>
            <a:ahLst/>
            <a:cxnLst/>
            <a:rect l="l" t="t" r="r" b="b"/>
            <a:pathLst>
              <a:path h="7619">
                <a:moveTo>
                  <a:pt x="0" y="0"/>
                </a:moveTo>
                <a:lnTo>
                  <a:pt x="0" y="76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771" name="object 7771"/>
          <p:cNvSpPr/>
          <p:nvPr/>
        </p:nvSpPr>
        <p:spPr>
          <a:xfrm>
            <a:off x="9562406" y="1995054"/>
            <a:ext cx="0" cy="6494"/>
          </a:xfrm>
          <a:custGeom>
            <a:avLst/>
            <a:gdLst/>
            <a:ahLst/>
            <a:cxnLst/>
            <a:rect l="l" t="t" r="r" b="b"/>
            <a:pathLst>
              <a:path h="9525">
                <a:moveTo>
                  <a:pt x="0" y="0"/>
                </a:moveTo>
                <a:lnTo>
                  <a:pt x="0" y="914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772" name="object 7772"/>
          <p:cNvSpPr/>
          <p:nvPr/>
        </p:nvSpPr>
        <p:spPr>
          <a:xfrm>
            <a:off x="9562406" y="2001289"/>
            <a:ext cx="2165" cy="5195"/>
          </a:xfrm>
          <a:custGeom>
            <a:avLst/>
            <a:gdLst/>
            <a:ahLst/>
            <a:cxnLst/>
            <a:rect l="l" t="t" r="r" b="b"/>
            <a:pathLst>
              <a:path w="3175" h="7619">
                <a:moveTo>
                  <a:pt x="0" y="0"/>
                </a:moveTo>
                <a:lnTo>
                  <a:pt x="3048" y="76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773" name="object 7773"/>
          <p:cNvSpPr/>
          <p:nvPr/>
        </p:nvSpPr>
        <p:spPr>
          <a:xfrm>
            <a:off x="9564484" y="2006485"/>
            <a:ext cx="2165" cy="5195"/>
          </a:xfrm>
          <a:custGeom>
            <a:avLst/>
            <a:gdLst/>
            <a:ahLst/>
            <a:cxnLst/>
            <a:rect l="l" t="t" r="r" b="b"/>
            <a:pathLst>
              <a:path w="3175" h="7619">
                <a:moveTo>
                  <a:pt x="0" y="0"/>
                </a:moveTo>
                <a:lnTo>
                  <a:pt x="3048" y="76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774" name="object 7774"/>
          <p:cNvSpPr/>
          <p:nvPr/>
        </p:nvSpPr>
        <p:spPr>
          <a:xfrm>
            <a:off x="9566563" y="2011680"/>
            <a:ext cx="3464" cy="5195"/>
          </a:xfrm>
          <a:custGeom>
            <a:avLst/>
            <a:gdLst/>
            <a:ahLst/>
            <a:cxnLst/>
            <a:rect l="l" t="t" r="r" b="b"/>
            <a:pathLst>
              <a:path w="5079" h="7619">
                <a:moveTo>
                  <a:pt x="0" y="0"/>
                </a:moveTo>
                <a:lnTo>
                  <a:pt x="4572" y="76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775" name="object 7775"/>
          <p:cNvSpPr/>
          <p:nvPr/>
        </p:nvSpPr>
        <p:spPr>
          <a:xfrm>
            <a:off x="9569680" y="2016875"/>
            <a:ext cx="5195" cy="4330"/>
          </a:xfrm>
          <a:custGeom>
            <a:avLst/>
            <a:gdLst/>
            <a:ahLst/>
            <a:cxnLst/>
            <a:rect l="l" t="t" r="r" b="b"/>
            <a:pathLst>
              <a:path w="7620" h="6350">
                <a:moveTo>
                  <a:pt x="0" y="0"/>
                </a:moveTo>
                <a:lnTo>
                  <a:pt x="7620" y="609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776" name="object 7776"/>
          <p:cNvSpPr/>
          <p:nvPr/>
        </p:nvSpPr>
        <p:spPr>
          <a:xfrm>
            <a:off x="9574875" y="202103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777" name="object 7777"/>
          <p:cNvSpPr/>
          <p:nvPr/>
        </p:nvSpPr>
        <p:spPr>
          <a:xfrm>
            <a:off x="9574875" y="202103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778" name="object 7778"/>
          <p:cNvSpPr/>
          <p:nvPr/>
        </p:nvSpPr>
        <p:spPr>
          <a:xfrm>
            <a:off x="9574875" y="202103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779" name="object 7779"/>
          <p:cNvSpPr/>
          <p:nvPr/>
        </p:nvSpPr>
        <p:spPr>
          <a:xfrm>
            <a:off x="9574875" y="2021031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780" name="object 7780"/>
          <p:cNvSpPr/>
          <p:nvPr/>
        </p:nvSpPr>
        <p:spPr>
          <a:xfrm>
            <a:off x="9575914" y="202103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781" name="object 7781"/>
          <p:cNvSpPr/>
          <p:nvPr/>
        </p:nvSpPr>
        <p:spPr>
          <a:xfrm>
            <a:off x="9575914" y="2019992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782" name="object 7782"/>
          <p:cNvSpPr/>
          <p:nvPr/>
        </p:nvSpPr>
        <p:spPr>
          <a:xfrm>
            <a:off x="9575914" y="201999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783" name="object 7783"/>
          <p:cNvSpPr/>
          <p:nvPr/>
        </p:nvSpPr>
        <p:spPr>
          <a:xfrm>
            <a:off x="9576953" y="201999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784" name="object 7784"/>
          <p:cNvSpPr/>
          <p:nvPr/>
        </p:nvSpPr>
        <p:spPr>
          <a:xfrm>
            <a:off x="9576955" y="2010639"/>
            <a:ext cx="0" cy="11690"/>
          </a:xfrm>
          <a:custGeom>
            <a:avLst/>
            <a:gdLst/>
            <a:ahLst/>
            <a:cxnLst/>
            <a:rect l="l" t="t" r="r" b="b"/>
            <a:pathLst>
              <a:path h="17144">
                <a:moveTo>
                  <a:pt x="0" y="0"/>
                </a:moveTo>
                <a:lnTo>
                  <a:pt x="0" y="16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785" name="object 7785"/>
          <p:cNvSpPr/>
          <p:nvPr/>
        </p:nvSpPr>
        <p:spPr>
          <a:xfrm>
            <a:off x="9573836" y="2010641"/>
            <a:ext cx="2165" cy="1299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3048" y="152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786" name="object 7786"/>
          <p:cNvSpPr/>
          <p:nvPr/>
        </p:nvSpPr>
        <p:spPr>
          <a:xfrm>
            <a:off x="9572798" y="2008563"/>
            <a:ext cx="1299" cy="2165"/>
          </a:xfrm>
          <a:custGeom>
            <a:avLst/>
            <a:gdLst/>
            <a:ahLst/>
            <a:cxnLst/>
            <a:rect l="l" t="t" r="r" b="b"/>
            <a:pathLst>
              <a:path w="1904" h="3175">
                <a:moveTo>
                  <a:pt x="1524" y="304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787" name="object 7787"/>
          <p:cNvSpPr/>
          <p:nvPr/>
        </p:nvSpPr>
        <p:spPr>
          <a:xfrm>
            <a:off x="9571759" y="2007523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1524" y="152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788" name="object 7788"/>
          <p:cNvSpPr/>
          <p:nvPr/>
        </p:nvSpPr>
        <p:spPr>
          <a:xfrm>
            <a:off x="9571759" y="2005446"/>
            <a:ext cx="0" cy="216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1524" y="1524"/>
                </a:moveTo>
                <a:lnTo>
                  <a:pt x="1524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789" name="object 7789"/>
          <p:cNvSpPr/>
          <p:nvPr/>
        </p:nvSpPr>
        <p:spPr>
          <a:xfrm>
            <a:off x="9570720" y="2003368"/>
            <a:ext cx="1299" cy="2165"/>
          </a:xfrm>
          <a:custGeom>
            <a:avLst/>
            <a:gdLst/>
            <a:ahLst/>
            <a:cxnLst/>
            <a:rect l="l" t="t" r="r" b="b"/>
            <a:pathLst>
              <a:path w="1904" h="3175">
                <a:moveTo>
                  <a:pt x="1524" y="304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790" name="object 7790"/>
          <p:cNvSpPr/>
          <p:nvPr/>
        </p:nvSpPr>
        <p:spPr>
          <a:xfrm>
            <a:off x="9570719" y="1989859"/>
            <a:ext cx="0" cy="13855"/>
          </a:xfrm>
          <a:custGeom>
            <a:avLst/>
            <a:gdLst/>
            <a:ahLst/>
            <a:cxnLst/>
            <a:rect l="l" t="t" r="r" b="b"/>
            <a:pathLst>
              <a:path h="20319">
                <a:moveTo>
                  <a:pt x="0" y="0"/>
                </a:moveTo>
                <a:lnTo>
                  <a:pt x="0" y="1981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791" name="object 7791"/>
          <p:cNvSpPr/>
          <p:nvPr/>
        </p:nvSpPr>
        <p:spPr>
          <a:xfrm>
            <a:off x="9570720" y="1988820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0" y="1524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792" name="object 7792"/>
          <p:cNvSpPr/>
          <p:nvPr/>
        </p:nvSpPr>
        <p:spPr>
          <a:xfrm>
            <a:off x="9571759" y="1987781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793" name="object 7793"/>
          <p:cNvSpPr/>
          <p:nvPr/>
        </p:nvSpPr>
        <p:spPr>
          <a:xfrm>
            <a:off x="9571759" y="1985703"/>
            <a:ext cx="2165" cy="216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0" y="3048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794" name="object 7794"/>
          <p:cNvSpPr/>
          <p:nvPr/>
        </p:nvSpPr>
        <p:spPr>
          <a:xfrm>
            <a:off x="9573838" y="1983625"/>
            <a:ext cx="2165" cy="216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0" y="3048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795" name="object 7795"/>
          <p:cNvSpPr/>
          <p:nvPr/>
        </p:nvSpPr>
        <p:spPr>
          <a:xfrm>
            <a:off x="9575914" y="1982586"/>
            <a:ext cx="3464" cy="1299"/>
          </a:xfrm>
          <a:custGeom>
            <a:avLst/>
            <a:gdLst/>
            <a:ahLst/>
            <a:cxnLst/>
            <a:rect l="l" t="t" r="r" b="b"/>
            <a:pathLst>
              <a:path w="5079" h="1905">
                <a:moveTo>
                  <a:pt x="0" y="1524"/>
                </a:moveTo>
                <a:lnTo>
                  <a:pt x="4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796" name="object 7796"/>
          <p:cNvSpPr/>
          <p:nvPr/>
        </p:nvSpPr>
        <p:spPr>
          <a:xfrm>
            <a:off x="9579032" y="1982585"/>
            <a:ext cx="3464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4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797" name="object 7797"/>
          <p:cNvSpPr/>
          <p:nvPr/>
        </p:nvSpPr>
        <p:spPr>
          <a:xfrm>
            <a:off x="9582149" y="1982586"/>
            <a:ext cx="3464" cy="1299"/>
          </a:xfrm>
          <a:custGeom>
            <a:avLst/>
            <a:gdLst/>
            <a:ahLst/>
            <a:cxnLst/>
            <a:rect l="l" t="t" r="r" b="b"/>
            <a:pathLst>
              <a:path w="5079" h="1905">
                <a:moveTo>
                  <a:pt x="0" y="0"/>
                </a:moveTo>
                <a:lnTo>
                  <a:pt x="4572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798" name="object 7798"/>
          <p:cNvSpPr/>
          <p:nvPr/>
        </p:nvSpPr>
        <p:spPr>
          <a:xfrm>
            <a:off x="9585267" y="1983625"/>
            <a:ext cx="3464" cy="1299"/>
          </a:xfrm>
          <a:custGeom>
            <a:avLst/>
            <a:gdLst/>
            <a:ahLst/>
            <a:cxnLst/>
            <a:rect l="l" t="t" r="r" b="b"/>
            <a:pathLst>
              <a:path w="5079" h="1905">
                <a:moveTo>
                  <a:pt x="0" y="0"/>
                </a:moveTo>
                <a:lnTo>
                  <a:pt x="4572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799" name="object 7799"/>
          <p:cNvSpPr/>
          <p:nvPr/>
        </p:nvSpPr>
        <p:spPr>
          <a:xfrm>
            <a:off x="9588383" y="1984663"/>
            <a:ext cx="2165" cy="216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0" y="0"/>
                </a:moveTo>
                <a:lnTo>
                  <a:pt x="3048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800" name="object 7800"/>
          <p:cNvSpPr/>
          <p:nvPr/>
        </p:nvSpPr>
        <p:spPr>
          <a:xfrm>
            <a:off x="9590461" y="1986742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801" name="object 7801"/>
          <p:cNvSpPr/>
          <p:nvPr/>
        </p:nvSpPr>
        <p:spPr>
          <a:xfrm>
            <a:off x="9590462" y="1987781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0" y="0"/>
                </a:moveTo>
                <a:lnTo>
                  <a:pt x="1524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802" name="object 7802"/>
          <p:cNvSpPr/>
          <p:nvPr/>
        </p:nvSpPr>
        <p:spPr>
          <a:xfrm>
            <a:off x="9591501" y="1988820"/>
            <a:ext cx="0" cy="16885"/>
          </a:xfrm>
          <a:custGeom>
            <a:avLst/>
            <a:gdLst/>
            <a:ahLst/>
            <a:cxnLst/>
            <a:rect l="l" t="t" r="r" b="b"/>
            <a:pathLst>
              <a:path h="24764">
                <a:moveTo>
                  <a:pt x="0" y="0"/>
                </a:moveTo>
                <a:lnTo>
                  <a:pt x="0" y="2438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803" name="object 7803"/>
          <p:cNvSpPr/>
          <p:nvPr/>
        </p:nvSpPr>
        <p:spPr>
          <a:xfrm>
            <a:off x="9590462" y="2005446"/>
            <a:ext cx="1299" cy="2165"/>
          </a:xfrm>
          <a:custGeom>
            <a:avLst/>
            <a:gdLst/>
            <a:ahLst/>
            <a:cxnLst/>
            <a:rect l="l" t="t" r="r" b="b"/>
            <a:pathLst>
              <a:path w="1904" h="3175">
                <a:moveTo>
                  <a:pt x="1524" y="0"/>
                </a:moveTo>
                <a:lnTo>
                  <a:pt x="0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804" name="object 7804"/>
          <p:cNvSpPr/>
          <p:nvPr/>
        </p:nvSpPr>
        <p:spPr>
          <a:xfrm>
            <a:off x="9589423" y="2007523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1524" y="0"/>
                </a:moveTo>
                <a:lnTo>
                  <a:pt x="0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805" name="object 7805"/>
          <p:cNvSpPr/>
          <p:nvPr/>
        </p:nvSpPr>
        <p:spPr>
          <a:xfrm>
            <a:off x="9588383" y="2008563"/>
            <a:ext cx="1299" cy="2165"/>
          </a:xfrm>
          <a:custGeom>
            <a:avLst/>
            <a:gdLst/>
            <a:ahLst/>
            <a:cxnLst/>
            <a:rect l="l" t="t" r="r" b="b"/>
            <a:pathLst>
              <a:path w="1904" h="3175">
                <a:moveTo>
                  <a:pt x="1524" y="0"/>
                </a:moveTo>
                <a:lnTo>
                  <a:pt x="0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806" name="object 7806"/>
          <p:cNvSpPr/>
          <p:nvPr/>
        </p:nvSpPr>
        <p:spPr>
          <a:xfrm>
            <a:off x="9587344" y="2010641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1524" y="0"/>
                </a:moveTo>
                <a:lnTo>
                  <a:pt x="0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807" name="object 7807"/>
          <p:cNvSpPr/>
          <p:nvPr/>
        </p:nvSpPr>
        <p:spPr>
          <a:xfrm>
            <a:off x="9586306" y="2010640"/>
            <a:ext cx="0" cy="11690"/>
          </a:xfrm>
          <a:custGeom>
            <a:avLst/>
            <a:gdLst/>
            <a:ahLst/>
            <a:cxnLst/>
            <a:rect l="l" t="t" r="r" b="b"/>
            <a:pathLst>
              <a:path h="17144">
                <a:moveTo>
                  <a:pt x="0" y="0"/>
                </a:moveTo>
                <a:lnTo>
                  <a:pt x="0" y="1676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808" name="object 7808"/>
          <p:cNvSpPr/>
          <p:nvPr/>
        </p:nvSpPr>
        <p:spPr>
          <a:xfrm>
            <a:off x="9586306" y="201999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809" name="object 7809"/>
          <p:cNvSpPr/>
          <p:nvPr/>
        </p:nvSpPr>
        <p:spPr>
          <a:xfrm>
            <a:off x="9586306" y="201999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810" name="object 7810"/>
          <p:cNvSpPr/>
          <p:nvPr/>
        </p:nvSpPr>
        <p:spPr>
          <a:xfrm>
            <a:off x="9586306" y="202103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811" name="object 7811"/>
          <p:cNvSpPr/>
          <p:nvPr/>
        </p:nvSpPr>
        <p:spPr>
          <a:xfrm>
            <a:off x="9587345" y="202103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812" name="object 7812"/>
          <p:cNvSpPr/>
          <p:nvPr/>
        </p:nvSpPr>
        <p:spPr>
          <a:xfrm>
            <a:off x="9587345" y="202103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813" name="object 7813"/>
          <p:cNvSpPr/>
          <p:nvPr/>
        </p:nvSpPr>
        <p:spPr>
          <a:xfrm>
            <a:off x="9587346" y="2021031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814" name="object 7814"/>
          <p:cNvSpPr/>
          <p:nvPr/>
        </p:nvSpPr>
        <p:spPr>
          <a:xfrm>
            <a:off x="9588383" y="202103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815" name="object 7815"/>
          <p:cNvSpPr/>
          <p:nvPr/>
        </p:nvSpPr>
        <p:spPr>
          <a:xfrm>
            <a:off x="9588383" y="2016875"/>
            <a:ext cx="4330" cy="433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0" y="6096"/>
                </a:moveTo>
                <a:lnTo>
                  <a:pt x="609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816" name="object 7816"/>
          <p:cNvSpPr/>
          <p:nvPr/>
        </p:nvSpPr>
        <p:spPr>
          <a:xfrm>
            <a:off x="9592540" y="2011680"/>
            <a:ext cx="3464" cy="5195"/>
          </a:xfrm>
          <a:custGeom>
            <a:avLst/>
            <a:gdLst/>
            <a:ahLst/>
            <a:cxnLst/>
            <a:rect l="l" t="t" r="r" b="b"/>
            <a:pathLst>
              <a:path w="5079" h="7619">
                <a:moveTo>
                  <a:pt x="0" y="7620"/>
                </a:moveTo>
                <a:lnTo>
                  <a:pt x="4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817" name="object 7817"/>
          <p:cNvSpPr/>
          <p:nvPr/>
        </p:nvSpPr>
        <p:spPr>
          <a:xfrm>
            <a:off x="9595657" y="2006485"/>
            <a:ext cx="3464" cy="5195"/>
          </a:xfrm>
          <a:custGeom>
            <a:avLst/>
            <a:gdLst/>
            <a:ahLst/>
            <a:cxnLst/>
            <a:rect l="l" t="t" r="r" b="b"/>
            <a:pathLst>
              <a:path w="5079" h="7619">
                <a:moveTo>
                  <a:pt x="0" y="7620"/>
                </a:moveTo>
                <a:lnTo>
                  <a:pt x="4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818" name="object 7818"/>
          <p:cNvSpPr/>
          <p:nvPr/>
        </p:nvSpPr>
        <p:spPr>
          <a:xfrm>
            <a:off x="9598776" y="2001289"/>
            <a:ext cx="1299" cy="5195"/>
          </a:xfrm>
          <a:custGeom>
            <a:avLst/>
            <a:gdLst/>
            <a:ahLst/>
            <a:cxnLst/>
            <a:rect l="l" t="t" r="r" b="b"/>
            <a:pathLst>
              <a:path w="1904" h="7619">
                <a:moveTo>
                  <a:pt x="0" y="762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819" name="object 7819"/>
          <p:cNvSpPr/>
          <p:nvPr/>
        </p:nvSpPr>
        <p:spPr>
          <a:xfrm>
            <a:off x="9599815" y="1995054"/>
            <a:ext cx="1299" cy="6494"/>
          </a:xfrm>
          <a:custGeom>
            <a:avLst/>
            <a:gdLst/>
            <a:ahLst/>
            <a:cxnLst/>
            <a:rect l="l" t="t" r="r" b="b"/>
            <a:pathLst>
              <a:path w="1904" h="9525">
                <a:moveTo>
                  <a:pt x="0" y="9144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820" name="object 7820"/>
          <p:cNvSpPr/>
          <p:nvPr/>
        </p:nvSpPr>
        <p:spPr>
          <a:xfrm>
            <a:off x="9599813" y="1989859"/>
            <a:ext cx="1299" cy="5195"/>
          </a:xfrm>
          <a:custGeom>
            <a:avLst/>
            <a:gdLst/>
            <a:ahLst/>
            <a:cxnLst/>
            <a:rect l="l" t="t" r="r" b="b"/>
            <a:pathLst>
              <a:path w="1904" h="7619">
                <a:moveTo>
                  <a:pt x="1524" y="76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821" name="object 7821"/>
          <p:cNvSpPr/>
          <p:nvPr/>
        </p:nvSpPr>
        <p:spPr>
          <a:xfrm>
            <a:off x="9598776" y="1983625"/>
            <a:ext cx="1299" cy="6494"/>
          </a:xfrm>
          <a:custGeom>
            <a:avLst/>
            <a:gdLst/>
            <a:ahLst/>
            <a:cxnLst/>
            <a:rect l="l" t="t" r="r" b="b"/>
            <a:pathLst>
              <a:path w="1904" h="9525">
                <a:moveTo>
                  <a:pt x="1524" y="914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822" name="object 7822"/>
          <p:cNvSpPr/>
          <p:nvPr/>
        </p:nvSpPr>
        <p:spPr>
          <a:xfrm>
            <a:off x="9595657" y="1978429"/>
            <a:ext cx="3464" cy="5195"/>
          </a:xfrm>
          <a:custGeom>
            <a:avLst/>
            <a:gdLst/>
            <a:ahLst/>
            <a:cxnLst/>
            <a:rect l="l" t="t" r="r" b="b"/>
            <a:pathLst>
              <a:path w="5079" h="7619">
                <a:moveTo>
                  <a:pt x="4572" y="76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823" name="object 7823"/>
          <p:cNvSpPr/>
          <p:nvPr/>
        </p:nvSpPr>
        <p:spPr>
          <a:xfrm>
            <a:off x="9592540" y="1974273"/>
            <a:ext cx="3464" cy="4330"/>
          </a:xfrm>
          <a:custGeom>
            <a:avLst/>
            <a:gdLst/>
            <a:ahLst/>
            <a:cxnLst/>
            <a:rect l="l" t="t" r="r" b="b"/>
            <a:pathLst>
              <a:path w="5079" h="6350">
                <a:moveTo>
                  <a:pt x="4572" y="609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824" name="object 7824"/>
          <p:cNvSpPr/>
          <p:nvPr/>
        </p:nvSpPr>
        <p:spPr>
          <a:xfrm>
            <a:off x="9591501" y="1974273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825" name="object 7825"/>
          <p:cNvSpPr/>
          <p:nvPr/>
        </p:nvSpPr>
        <p:spPr>
          <a:xfrm>
            <a:off x="9591500" y="197427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826" name="object 7826"/>
          <p:cNvSpPr/>
          <p:nvPr/>
        </p:nvSpPr>
        <p:spPr>
          <a:xfrm>
            <a:off x="9591500" y="197427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827" name="object 7827"/>
          <p:cNvSpPr/>
          <p:nvPr/>
        </p:nvSpPr>
        <p:spPr>
          <a:xfrm>
            <a:off x="9591500" y="197427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828" name="object 7828"/>
          <p:cNvSpPr/>
          <p:nvPr/>
        </p:nvSpPr>
        <p:spPr>
          <a:xfrm>
            <a:off x="9588383" y="1974273"/>
            <a:ext cx="3464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457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829" name="object 7829"/>
          <p:cNvSpPr/>
          <p:nvPr/>
        </p:nvSpPr>
        <p:spPr>
          <a:xfrm>
            <a:off x="9588383" y="197427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830" name="object 7830"/>
          <p:cNvSpPr/>
          <p:nvPr/>
        </p:nvSpPr>
        <p:spPr>
          <a:xfrm>
            <a:off x="9588383" y="197427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831" name="object 7831"/>
          <p:cNvSpPr/>
          <p:nvPr/>
        </p:nvSpPr>
        <p:spPr>
          <a:xfrm>
            <a:off x="9588383" y="197427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832" name="object 7832"/>
          <p:cNvSpPr/>
          <p:nvPr/>
        </p:nvSpPr>
        <p:spPr>
          <a:xfrm>
            <a:off x="9588383" y="197427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833" name="object 7833"/>
          <p:cNvSpPr/>
          <p:nvPr/>
        </p:nvSpPr>
        <p:spPr>
          <a:xfrm>
            <a:off x="9588383" y="197427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834" name="object 7834"/>
          <p:cNvSpPr/>
          <p:nvPr/>
        </p:nvSpPr>
        <p:spPr>
          <a:xfrm>
            <a:off x="9588383" y="197427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835" name="object 7835"/>
          <p:cNvSpPr/>
          <p:nvPr/>
        </p:nvSpPr>
        <p:spPr>
          <a:xfrm>
            <a:off x="9588383" y="1974273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836" name="object 7836"/>
          <p:cNvSpPr/>
          <p:nvPr/>
        </p:nvSpPr>
        <p:spPr>
          <a:xfrm>
            <a:off x="9588383" y="197531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837" name="object 7837"/>
          <p:cNvSpPr/>
          <p:nvPr/>
        </p:nvSpPr>
        <p:spPr>
          <a:xfrm>
            <a:off x="9588383" y="197531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838" name="object 7838"/>
          <p:cNvSpPr/>
          <p:nvPr/>
        </p:nvSpPr>
        <p:spPr>
          <a:xfrm>
            <a:off x="9588383" y="197531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839" name="object 7839"/>
          <p:cNvSpPr/>
          <p:nvPr/>
        </p:nvSpPr>
        <p:spPr>
          <a:xfrm>
            <a:off x="9588383" y="197531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840" name="object 7840"/>
          <p:cNvSpPr/>
          <p:nvPr/>
        </p:nvSpPr>
        <p:spPr>
          <a:xfrm>
            <a:off x="9588383" y="197531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841" name="object 7841"/>
          <p:cNvSpPr/>
          <p:nvPr/>
        </p:nvSpPr>
        <p:spPr>
          <a:xfrm>
            <a:off x="9588383" y="197531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842" name="object 7842"/>
          <p:cNvSpPr/>
          <p:nvPr/>
        </p:nvSpPr>
        <p:spPr>
          <a:xfrm>
            <a:off x="9574875" y="1975311"/>
            <a:ext cx="13855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1981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843" name="object 7843"/>
          <p:cNvSpPr/>
          <p:nvPr/>
        </p:nvSpPr>
        <p:spPr>
          <a:xfrm>
            <a:off x="9574875" y="197531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844" name="object 7844"/>
          <p:cNvSpPr/>
          <p:nvPr/>
        </p:nvSpPr>
        <p:spPr>
          <a:xfrm>
            <a:off x="9574875" y="197531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845" name="object 7845"/>
          <p:cNvSpPr/>
          <p:nvPr/>
        </p:nvSpPr>
        <p:spPr>
          <a:xfrm>
            <a:off x="9573836" y="1975311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846" name="object 7846"/>
          <p:cNvSpPr/>
          <p:nvPr/>
        </p:nvSpPr>
        <p:spPr>
          <a:xfrm>
            <a:off x="9573837" y="197531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847" name="object 7847"/>
          <p:cNvSpPr/>
          <p:nvPr/>
        </p:nvSpPr>
        <p:spPr>
          <a:xfrm>
            <a:off x="9573837" y="197531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848" name="object 7848"/>
          <p:cNvSpPr/>
          <p:nvPr/>
        </p:nvSpPr>
        <p:spPr>
          <a:xfrm>
            <a:off x="9573837" y="197531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849" name="object 7849"/>
          <p:cNvSpPr/>
          <p:nvPr/>
        </p:nvSpPr>
        <p:spPr>
          <a:xfrm>
            <a:off x="9573837" y="1974273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850" name="object 7850"/>
          <p:cNvSpPr/>
          <p:nvPr/>
        </p:nvSpPr>
        <p:spPr>
          <a:xfrm>
            <a:off x="9573837" y="197427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851" name="object 7851"/>
          <p:cNvSpPr/>
          <p:nvPr/>
        </p:nvSpPr>
        <p:spPr>
          <a:xfrm>
            <a:off x="9573837" y="197427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852" name="object 7852"/>
          <p:cNvSpPr/>
          <p:nvPr/>
        </p:nvSpPr>
        <p:spPr>
          <a:xfrm>
            <a:off x="9573837" y="197427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853" name="object 7853"/>
          <p:cNvSpPr/>
          <p:nvPr/>
        </p:nvSpPr>
        <p:spPr>
          <a:xfrm>
            <a:off x="9573837" y="197427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854" name="object 7854"/>
          <p:cNvSpPr/>
          <p:nvPr/>
        </p:nvSpPr>
        <p:spPr>
          <a:xfrm>
            <a:off x="9573837" y="197427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855" name="object 7855"/>
          <p:cNvSpPr/>
          <p:nvPr/>
        </p:nvSpPr>
        <p:spPr>
          <a:xfrm>
            <a:off x="9573837" y="197427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856" name="object 7856"/>
          <p:cNvSpPr/>
          <p:nvPr/>
        </p:nvSpPr>
        <p:spPr>
          <a:xfrm>
            <a:off x="9571759" y="1974273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30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857" name="object 7857"/>
          <p:cNvSpPr/>
          <p:nvPr/>
        </p:nvSpPr>
        <p:spPr>
          <a:xfrm>
            <a:off x="9571759" y="197427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858" name="object 7858"/>
          <p:cNvSpPr/>
          <p:nvPr/>
        </p:nvSpPr>
        <p:spPr>
          <a:xfrm>
            <a:off x="9570720" y="1974273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859" name="object 7859"/>
          <p:cNvSpPr/>
          <p:nvPr/>
        </p:nvSpPr>
        <p:spPr>
          <a:xfrm>
            <a:off x="9570720" y="197427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860" name="object 7860"/>
          <p:cNvSpPr/>
          <p:nvPr/>
        </p:nvSpPr>
        <p:spPr>
          <a:xfrm>
            <a:off x="9570720" y="197427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861" name="object 7861"/>
          <p:cNvSpPr/>
          <p:nvPr/>
        </p:nvSpPr>
        <p:spPr>
          <a:xfrm>
            <a:off x="9576953" y="2019992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30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862" name="object 7862"/>
          <p:cNvSpPr/>
          <p:nvPr/>
        </p:nvSpPr>
        <p:spPr>
          <a:xfrm>
            <a:off x="9573836" y="2017914"/>
            <a:ext cx="3464" cy="2165"/>
          </a:xfrm>
          <a:custGeom>
            <a:avLst/>
            <a:gdLst/>
            <a:ahLst/>
            <a:cxnLst/>
            <a:rect l="l" t="t" r="r" b="b"/>
            <a:pathLst>
              <a:path w="5079" h="3175">
                <a:moveTo>
                  <a:pt x="4572" y="304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863" name="object 7863"/>
          <p:cNvSpPr/>
          <p:nvPr/>
        </p:nvSpPr>
        <p:spPr>
          <a:xfrm>
            <a:off x="9570720" y="2015837"/>
            <a:ext cx="3464" cy="2165"/>
          </a:xfrm>
          <a:custGeom>
            <a:avLst/>
            <a:gdLst/>
            <a:ahLst/>
            <a:cxnLst/>
            <a:rect l="l" t="t" r="r" b="b"/>
            <a:pathLst>
              <a:path w="5079" h="3175">
                <a:moveTo>
                  <a:pt x="4572" y="304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864" name="object 7864"/>
          <p:cNvSpPr/>
          <p:nvPr/>
        </p:nvSpPr>
        <p:spPr>
          <a:xfrm>
            <a:off x="9588383" y="2015837"/>
            <a:ext cx="3464" cy="2165"/>
          </a:xfrm>
          <a:custGeom>
            <a:avLst/>
            <a:gdLst/>
            <a:ahLst/>
            <a:cxnLst/>
            <a:rect l="l" t="t" r="r" b="b"/>
            <a:pathLst>
              <a:path w="5079" h="3175">
                <a:moveTo>
                  <a:pt x="4572" y="0"/>
                </a:moveTo>
                <a:lnTo>
                  <a:pt x="0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865" name="object 7865"/>
          <p:cNvSpPr/>
          <p:nvPr/>
        </p:nvSpPr>
        <p:spPr>
          <a:xfrm>
            <a:off x="9584227" y="2017914"/>
            <a:ext cx="4330" cy="216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6096" y="0"/>
                </a:moveTo>
                <a:lnTo>
                  <a:pt x="0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866" name="object 7866"/>
          <p:cNvSpPr/>
          <p:nvPr/>
        </p:nvSpPr>
        <p:spPr>
          <a:xfrm>
            <a:off x="9583189" y="2019992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867" name="object 7867"/>
          <p:cNvSpPr/>
          <p:nvPr/>
        </p:nvSpPr>
        <p:spPr>
          <a:xfrm>
            <a:off x="9567602" y="1978428"/>
            <a:ext cx="3464" cy="3464"/>
          </a:xfrm>
          <a:custGeom>
            <a:avLst/>
            <a:gdLst/>
            <a:ahLst/>
            <a:cxnLst/>
            <a:rect l="l" t="t" r="r" b="b"/>
            <a:pathLst>
              <a:path w="5079" h="5080">
                <a:moveTo>
                  <a:pt x="0" y="4572"/>
                </a:moveTo>
                <a:lnTo>
                  <a:pt x="4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868" name="object 7868"/>
          <p:cNvSpPr/>
          <p:nvPr/>
        </p:nvSpPr>
        <p:spPr>
          <a:xfrm>
            <a:off x="9570720" y="1976351"/>
            <a:ext cx="5195" cy="2165"/>
          </a:xfrm>
          <a:custGeom>
            <a:avLst/>
            <a:gdLst/>
            <a:ahLst/>
            <a:cxnLst/>
            <a:rect l="l" t="t" r="r" b="b"/>
            <a:pathLst>
              <a:path w="7620" h="3175">
                <a:moveTo>
                  <a:pt x="0" y="3048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869" name="object 7869"/>
          <p:cNvSpPr/>
          <p:nvPr/>
        </p:nvSpPr>
        <p:spPr>
          <a:xfrm>
            <a:off x="9575914" y="1975311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0" y="1524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870" name="object 7870"/>
          <p:cNvSpPr/>
          <p:nvPr/>
        </p:nvSpPr>
        <p:spPr>
          <a:xfrm>
            <a:off x="9585268" y="1975311"/>
            <a:ext cx="5195" cy="2165"/>
          </a:xfrm>
          <a:custGeom>
            <a:avLst/>
            <a:gdLst/>
            <a:ahLst/>
            <a:cxnLst/>
            <a:rect l="l" t="t" r="r" b="b"/>
            <a:pathLst>
              <a:path w="7620" h="3175">
                <a:moveTo>
                  <a:pt x="0" y="0"/>
                </a:moveTo>
                <a:lnTo>
                  <a:pt x="7620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871" name="object 7871"/>
          <p:cNvSpPr/>
          <p:nvPr/>
        </p:nvSpPr>
        <p:spPr>
          <a:xfrm>
            <a:off x="9590461" y="1977390"/>
            <a:ext cx="3464" cy="2165"/>
          </a:xfrm>
          <a:custGeom>
            <a:avLst/>
            <a:gdLst/>
            <a:ahLst/>
            <a:cxnLst/>
            <a:rect l="l" t="t" r="r" b="b"/>
            <a:pathLst>
              <a:path w="5079" h="3175">
                <a:moveTo>
                  <a:pt x="0" y="0"/>
                </a:moveTo>
                <a:lnTo>
                  <a:pt x="4572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872" name="object 7872"/>
          <p:cNvSpPr/>
          <p:nvPr/>
        </p:nvSpPr>
        <p:spPr>
          <a:xfrm>
            <a:off x="9593580" y="1979468"/>
            <a:ext cx="2165" cy="216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0" y="0"/>
                </a:moveTo>
                <a:lnTo>
                  <a:pt x="3048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873" name="object 7873"/>
          <p:cNvSpPr/>
          <p:nvPr/>
        </p:nvSpPr>
        <p:spPr>
          <a:xfrm>
            <a:off x="9563445" y="1994015"/>
            <a:ext cx="0" cy="6494"/>
          </a:xfrm>
          <a:custGeom>
            <a:avLst/>
            <a:gdLst/>
            <a:ahLst/>
            <a:cxnLst/>
            <a:rect l="l" t="t" r="r" b="b"/>
            <a:pathLst>
              <a:path h="9525">
                <a:moveTo>
                  <a:pt x="0" y="914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874" name="object 7874"/>
          <p:cNvSpPr/>
          <p:nvPr/>
        </p:nvSpPr>
        <p:spPr>
          <a:xfrm>
            <a:off x="9563445" y="1988820"/>
            <a:ext cx="1299" cy="5195"/>
          </a:xfrm>
          <a:custGeom>
            <a:avLst/>
            <a:gdLst/>
            <a:ahLst/>
            <a:cxnLst/>
            <a:rect l="l" t="t" r="r" b="b"/>
            <a:pathLst>
              <a:path w="1904" h="7619">
                <a:moveTo>
                  <a:pt x="0" y="762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875" name="object 7875"/>
          <p:cNvSpPr/>
          <p:nvPr/>
        </p:nvSpPr>
        <p:spPr>
          <a:xfrm>
            <a:off x="9564484" y="1982586"/>
            <a:ext cx="2165" cy="6494"/>
          </a:xfrm>
          <a:custGeom>
            <a:avLst/>
            <a:gdLst/>
            <a:ahLst/>
            <a:cxnLst/>
            <a:rect l="l" t="t" r="r" b="b"/>
            <a:pathLst>
              <a:path w="3175" h="9525">
                <a:moveTo>
                  <a:pt x="0" y="9144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876" name="object 7876"/>
          <p:cNvSpPr/>
          <p:nvPr/>
        </p:nvSpPr>
        <p:spPr>
          <a:xfrm>
            <a:off x="9566563" y="1981546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0" y="1524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877" name="object 7877"/>
          <p:cNvSpPr/>
          <p:nvPr/>
        </p:nvSpPr>
        <p:spPr>
          <a:xfrm>
            <a:off x="9595658" y="1981546"/>
            <a:ext cx="2165" cy="5195"/>
          </a:xfrm>
          <a:custGeom>
            <a:avLst/>
            <a:gdLst/>
            <a:ahLst/>
            <a:cxnLst/>
            <a:rect l="l" t="t" r="r" b="b"/>
            <a:pathLst>
              <a:path w="3175" h="7619">
                <a:moveTo>
                  <a:pt x="0" y="0"/>
                </a:moveTo>
                <a:lnTo>
                  <a:pt x="3048" y="76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878" name="object 7878"/>
          <p:cNvSpPr/>
          <p:nvPr/>
        </p:nvSpPr>
        <p:spPr>
          <a:xfrm>
            <a:off x="9597737" y="1986742"/>
            <a:ext cx="1299" cy="6494"/>
          </a:xfrm>
          <a:custGeom>
            <a:avLst/>
            <a:gdLst/>
            <a:ahLst/>
            <a:cxnLst/>
            <a:rect l="l" t="t" r="r" b="b"/>
            <a:pathLst>
              <a:path w="1904" h="9525">
                <a:moveTo>
                  <a:pt x="0" y="0"/>
                </a:moveTo>
                <a:lnTo>
                  <a:pt x="1524" y="914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879" name="object 7879"/>
          <p:cNvSpPr/>
          <p:nvPr/>
        </p:nvSpPr>
        <p:spPr>
          <a:xfrm>
            <a:off x="9598775" y="1992977"/>
            <a:ext cx="0" cy="7360"/>
          </a:xfrm>
          <a:custGeom>
            <a:avLst/>
            <a:gdLst/>
            <a:ahLst/>
            <a:cxnLst/>
            <a:rect l="l" t="t" r="r" b="b"/>
            <a:pathLst>
              <a:path h="10794">
                <a:moveTo>
                  <a:pt x="0" y="0"/>
                </a:moveTo>
                <a:lnTo>
                  <a:pt x="0" y="106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880" name="object 7880"/>
          <p:cNvSpPr/>
          <p:nvPr/>
        </p:nvSpPr>
        <p:spPr>
          <a:xfrm>
            <a:off x="9567602" y="2010640"/>
            <a:ext cx="3464" cy="5195"/>
          </a:xfrm>
          <a:custGeom>
            <a:avLst/>
            <a:gdLst/>
            <a:ahLst/>
            <a:cxnLst/>
            <a:rect l="l" t="t" r="r" b="b"/>
            <a:pathLst>
              <a:path w="5079" h="7619">
                <a:moveTo>
                  <a:pt x="4572" y="76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881" name="object 7881"/>
          <p:cNvSpPr/>
          <p:nvPr/>
        </p:nvSpPr>
        <p:spPr>
          <a:xfrm>
            <a:off x="9564484" y="2004406"/>
            <a:ext cx="3464" cy="6494"/>
          </a:xfrm>
          <a:custGeom>
            <a:avLst/>
            <a:gdLst/>
            <a:ahLst/>
            <a:cxnLst/>
            <a:rect l="l" t="t" r="r" b="b"/>
            <a:pathLst>
              <a:path w="5079" h="9525">
                <a:moveTo>
                  <a:pt x="4572" y="914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882" name="object 7882"/>
          <p:cNvSpPr/>
          <p:nvPr/>
        </p:nvSpPr>
        <p:spPr>
          <a:xfrm>
            <a:off x="9563445" y="2000250"/>
            <a:ext cx="1299" cy="4330"/>
          </a:xfrm>
          <a:custGeom>
            <a:avLst/>
            <a:gdLst/>
            <a:ahLst/>
            <a:cxnLst/>
            <a:rect l="l" t="t" r="r" b="b"/>
            <a:pathLst>
              <a:path w="1904" h="6350">
                <a:moveTo>
                  <a:pt x="1524" y="609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883" name="object 7883"/>
          <p:cNvSpPr/>
          <p:nvPr/>
        </p:nvSpPr>
        <p:spPr>
          <a:xfrm>
            <a:off x="9596698" y="2000251"/>
            <a:ext cx="2165" cy="6494"/>
          </a:xfrm>
          <a:custGeom>
            <a:avLst/>
            <a:gdLst/>
            <a:ahLst/>
            <a:cxnLst/>
            <a:rect l="l" t="t" r="r" b="b"/>
            <a:pathLst>
              <a:path w="3175" h="9525">
                <a:moveTo>
                  <a:pt x="3048" y="0"/>
                </a:moveTo>
                <a:lnTo>
                  <a:pt x="0" y="914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884" name="object 7884"/>
          <p:cNvSpPr/>
          <p:nvPr/>
        </p:nvSpPr>
        <p:spPr>
          <a:xfrm>
            <a:off x="9593579" y="2006485"/>
            <a:ext cx="3464" cy="6494"/>
          </a:xfrm>
          <a:custGeom>
            <a:avLst/>
            <a:gdLst/>
            <a:ahLst/>
            <a:cxnLst/>
            <a:rect l="l" t="t" r="r" b="b"/>
            <a:pathLst>
              <a:path w="5079" h="9525">
                <a:moveTo>
                  <a:pt x="4572" y="0"/>
                </a:moveTo>
                <a:lnTo>
                  <a:pt x="0" y="914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885" name="object 7885"/>
          <p:cNvSpPr/>
          <p:nvPr/>
        </p:nvSpPr>
        <p:spPr>
          <a:xfrm>
            <a:off x="9591501" y="2012719"/>
            <a:ext cx="2165" cy="3464"/>
          </a:xfrm>
          <a:custGeom>
            <a:avLst/>
            <a:gdLst/>
            <a:ahLst/>
            <a:cxnLst/>
            <a:rect l="l" t="t" r="r" b="b"/>
            <a:pathLst>
              <a:path w="3175" h="5080">
                <a:moveTo>
                  <a:pt x="3048" y="0"/>
                </a:moveTo>
                <a:lnTo>
                  <a:pt x="0" y="4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886" name="object 7886"/>
          <p:cNvSpPr/>
          <p:nvPr/>
        </p:nvSpPr>
        <p:spPr>
          <a:xfrm>
            <a:off x="9597736" y="1981546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887" name="object 7887"/>
          <p:cNvSpPr/>
          <p:nvPr/>
        </p:nvSpPr>
        <p:spPr>
          <a:xfrm>
            <a:off x="9595658" y="1977390"/>
            <a:ext cx="2165" cy="433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3048" y="609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888" name="object 7888"/>
          <p:cNvSpPr/>
          <p:nvPr/>
        </p:nvSpPr>
        <p:spPr>
          <a:xfrm>
            <a:off x="9591501" y="1957648"/>
            <a:ext cx="4330" cy="19915"/>
          </a:xfrm>
          <a:custGeom>
            <a:avLst/>
            <a:gdLst/>
            <a:ahLst/>
            <a:cxnLst/>
            <a:rect l="l" t="t" r="r" b="b"/>
            <a:pathLst>
              <a:path w="6350" h="29210">
                <a:moveTo>
                  <a:pt x="6096" y="2895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889" name="object 7889"/>
          <p:cNvSpPr/>
          <p:nvPr/>
        </p:nvSpPr>
        <p:spPr>
          <a:xfrm>
            <a:off x="9590462" y="1955569"/>
            <a:ext cx="1299" cy="2165"/>
          </a:xfrm>
          <a:custGeom>
            <a:avLst/>
            <a:gdLst/>
            <a:ahLst/>
            <a:cxnLst/>
            <a:rect l="l" t="t" r="r" b="b"/>
            <a:pathLst>
              <a:path w="1904" h="3175">
                <a:moveTo>
                  <a:pt x="1524" y="304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890" name="object 7890"/>
          <p:cNvSpPr/>
          <p:nvPr/>
        </p:nvSpPr>
        <p:spPr>
          <a:xfrm>
            <a:off x="9589423" y="1953491"/>
            <a:ext cx="1299" cy="2165"/>
          </a:xfrm>
          <a:custGeom>
            <a:avLst/>
            <a:gdLst/>
            <a:ahLst/>
            <a:cxnLst/>
            <a:rect l="l" t="t" r="r" b="b"/>
            <a:pathLst>
              <a:path w="1904" h="3175">
                <a:moveTo>
                  <a:pt x="1524" y="304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891" name="object 7891"/>
          <p:cNvSpPr/>
          <p:nvPr/>
        </p:nvSpPr>
        <p:spPr>
          <a:xfrm>
            <a:off x="9587344" y="1951413"/>
            <a:ext cx="2165" cy="216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3048" y="304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892" name="object 7892"/>
          <p:cNvSpPr/>
          <p:nvPr/>
        </p:nvSpPr>
        <p:spPr>
          <a:xfrm>
            <a:off x="9585268" y="1950374"/>
            <a:ext cx="2165" cy="1299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3048" y="152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893" name="object 7893"/>
          <p:cNvSpPr/>
          <p:nvPr/>
        </p:nvSpPr>
        <p:spPr>
          <a:xfrm>
            <a:off x="9583189" y="1949334"/>
            <a:ext cx="2165" cy="1299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3048" y="152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894" name="object 7894"/>
          <p:cNvSpPr/>
          <p:nvPr/>
        </p:nvSpPr>
        <p:spPr>
          <a:xfrm>
            <a:off x="9580071" y="1949334"/>
            <a:ext cx="3464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457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895" name="object 7895"/>
          <p:cNvSpPr/>
          <p:nvPr/>
        </p:nvSpPr>
        <p:spPr>
          <a:xfrm>
            <a:off x="9577993" y="1949334"/>
            <a:ext cx="2165" cy="1299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3048" y="0"/>
                </a:moveTo>
                <a:lnTo>
                  <a:pt x="0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896" name="object 7896"/>
          <p:cNvSpPr/>
          <p:nvPr/>
        </p:nvSpPr>
        <p:spPr>
          <a:xfrm>
            <a:off x="9575914" y="1950374"/>
            <a:ext cx="2165" cy="1299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3048" y="0"/>
                </a:moveTo>
                <a:lnTo>
                  <a:pt x="0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897" name="object 7897"/>
          <p:cNvSpPr/>
          <p:nvPr/>
        </p:nvSpPr>
        <p:spPr>
          <a:xfrm>
            <a:off x="9573836" y="1951413"/>
            <a:ext cx="2165" cy="216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3048" y="0"/>
                </a:moveTo>
                <a:lnTo>
                  <a:pt x="0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898" name="object 7898"/>
          <p:cNvSpPr/>
          <p:nvPr/>
        </p:nvSpPr>
        <p:spPr>
          <a:xfrm>
            <a:off x="9572798" y="1953491"/>
            <a:ext cx="1299" cy="2165"/>
          </a:xfrm>
          <a:custGeom>
            <a:avLst/>
            <a:gdLst/>
            <a:ahLst/>
            <a:cxnLst/>
            <a:rect l="l" t="t" r="r" b="b"/>
            <a:pathLst>
              <a:path w="1904" h="3175">
                <a:moveTo>
                  <a:pt x="1524" y="0"/>
                </a:moveTo>
                <a:lnTo>
                  <a:pt x="0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899" name="object 7899"/>
          <p:cNvSpPr/>
          <p:nvPr/>
        </p:nvSpPr>
        <p:spPr>
          <a:xfrm>
            <a:off x="9567602" y="1959726"/>
            <a:ext cx="3464" cy="17750"/>
          </a:xfrm>
          <a:custGeom>
            <a:avLst/>
            <a:gdLst/>
            <a:ahLst/>
            <a:cxnLst/>
            <a:rect l="l" t="t" r="r" b="b"/>
            <a:pathLst>
              <a:path w="5079" h="26035">
                <a:moveTo>
                  <a:pt x="4572" y="0"/>
                </a:moveTo>
                <a:lnTo>
                  <a:pt x="0" y="2590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900" name="object 7900"/>
          <p:cNvSpPr/>
          <p:nvPr/>
        </p:nvSpPr>
        <p:spPr>
          <a:xfrm>
            <a:off x="9565523" y="1977390"/>
            <a:ext cx="2165" cy="433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3048" y="0"/>
                </a:moveTo>
                <a:lnTo>
                  <a:pt x="0" y="609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901" name="object 7901"/>
          <p:cNvSpPr/>
          <p:nvPr/>
        </p:nvSpPr>
        <p:spPr>
          <a:xfrm>
            <a:off x="9564484" y="1981546"/>
            <a:ext cx="1299" cy="2165"/>
          </a:xfrm>
          <a:custGeom>
            <a:avLst/>
            <a:gdLst/>
            <a:ahLst/>
            <a:cxnLst/>
            <a:rect l="l" t="t" r="r" b="b"/>
            <a:pathLst>
              <a:path w="1904" h="3175">
                <a:moveTo>
                  <a:pt x="1524" y="0"/>
                </a:moveTo>
                <a:lnTo>
                  <a:pt x="0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902" name="object 7902"/>
          <p:cNvSpPr/>
          <p:nvPr/>
        </p:nvSpPr>
        <p:spPr>
          <a:xfrm>
            <a:off x="9576953" y="2019992"/>
            <a:ext cx="3464" cy="1299"/>
          </a:xfrm>
          <a:custGeom>
            <a:avLst/>
            <a:gdLst/>
            <a:ahLst/>
            <a:cxnLst/>
            <a:rect l="l" t="t" r="r" b="b"/>
            <a:pathLst>
              <a:path w="5079" h="1905">
                <a:moveTo>
                  <a:pt x="0" y="0"/>
                </a:moveTo>
                <a:lnTo>
                  <a:pt x="4572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903" name="object 7903"/>
          <p:cNvSpPr/>
          <p:nvPr/>
        </p:nvSpPr>
        <p:spPr>
          <a:xfrm>
            <a:off x="9580071" y="2021031"/>
            <a:ext cx="3464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4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904" name="object 7904"/>
          <p:cNvSpPr/>
          <p:nvPr/>
        </p:nvSpPr>
        <p:spPr>
          <a:xfrm>
            <a:off x="9583188" y="2019992"/>
            <a:ext cx="3464" cy="1299"/>
          </a:xfrm>
          <a:custGeom>
            <a:avLst/>
            <a:gdLst/>
            <a:ahLst/>
            <a:cxnLst/>
            <a:rect l="l" t="t" r="r" b="b"/>
            <a:pathLst>
              <a:path w="5079" h="1905">
                <a:moveTo>
                  <a:pt x="0" y="1524"/>
                </a:moveTo>
                <a:lnTo>
                  <a:pt x="4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905" name="object 7905"/>
          <p:cNvSpPr/>
          <p:nvPr/>
        </p:nvSpPr>
        <p:spPr>
          <a:xfrm>
            <a:off x="9751521" y="1986742"/>
            <a:ext cx="1299" cy="1299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0" y="0"/>
                </a:moveTo>
                <a:lnTo>
                  <a:pt x="1524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906" name="object 7906"/>
          <p:cNvSpPr/>
          <p:nvPr/>
        </p:nvSpPr>
        <p:spPr>
          <a:xfrm>
            <a:off x="9752560" y="1987781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3" y="761"/>
                </a:moveTo>
                <a:lnTo>
                  <a:pt x="1523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907" name="object 7907"/>
          <p:cNvSpPr/>
          <p:nvPr/>
        </p:nvSpPr>
        <p:spPr>
          <a:xfrm>
            <a:off x="9732817" y="1985703"/>
            <a:ext cx="2165" cy="216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0" y="3048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908" name="object 7908"/>
          <p:cNvSpPr/>
          <p:nvPr/>
        </p:nvSpPr>
        <p:spPr>
          <a:xfrm>
            <a:off x="9734895" y="1983625"/>
            <a:ext cx="3464" cy="2165"/>
          </a:xfrm>
          <a:custGeom>
            <a:avLst/>
            <a:gdLst/>
            <a:ahLst/>
            <a:cxnLst/>
            <a:rect l="l" t="t" r="r" b="b"/>
            <a:pathLst>
              <a:path w="5080" h="3175">
                <a:moveTo>
                  <a:pt x="0" y="3048"/>
                </a:moveTo>
                <a:lnTo>
                  <a:pt x="4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909" name="object 7909"/>
          <p:cNvSpPr/>
          <p:nvPr/>
        </p:nvSpPr>
        <p:spPr>
          <a:xfrm>
            <a:off x="9738013" y="1982586"/>
            <a:ext cx="2165" cy="1299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0" y="1524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910" name="object 7910"/>
          <p:cNvSpPr/>
          <p:nvPr/>
        </p:nvSpPr>
        <p:spPr>
          <a:xfrm>
            <a:off x="9740091" y="1982585"/>
            <a:ext cx="3464" cy="0"/>
          </a:xfrm>
          <a:custGeom>
            <a:avLst/>
            <a:gdLst/>
            <a:ahLst/>
            <a:cxnLst/>
            <a:rect l="l" t="t" r="r" b="b"/>
            <a:pathLst>
              <a:path w="5080">
                <a:moveTo>
                  <a:pt x="0" y="0"/>
                </a:moveTo>
                <a:lnTo>
                  <a:pt x="4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911" name="object 7911"/>
          <p:cNvSpPr/>
          <p:nvPr/>
        </p:nvSpPr>
        <p:spPr>
          <a:xfrm>
            <a:off x="9743208" y="1982586"/>
            <a:ext cx="3464" cy="1299"/>
          </a:xfrm>
          <a:custGeom>
            <a:avLst/>
            <a:gdLst/>
            <a:ahLst/>
            <a:cxnLst/>
            <a:rect l="l" t="t" r="r" b="b"/>
            <a:pathLst>
              <a:path w="5080" h="1905">
                <a:moveTo>
                  <a:pt x="0" y="0"/>
                </a:moveTo>
                <a:lnTo>
                  <a:pt x="4572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912" name="object 7912"/>
          <p:cNvSpPr/>
          <p:nvPr/>
        </p:nvSpPr>
        <p:spPr>
          <a:xfrm>
            <a:off x="9746326" y="1983625"/>
            <a:ext cx="3464" cy="1299"/>
          </a:xfrm>
          <a:custGeom>
            <a:avLst/>
            <a:gdLst/>
            <a:ahLst/>
            <a:cxnLst/>
            <a:rect l="l" t="t" r="r" b="b"/>
            <a:pathLst>
              <a:path w="5080" h="1905">
                <a:moveTo>
                  <a:pt x="0" y="0"/>
                </a:moveTo>
                <a:lnTo>
                  <a:pt x="4572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913" name="object 7913"/>
          <p:cNvSpPr/>
          <p:nvPr/>
        </p:nvSpPr>
        <p:spPr>
          <a:xfrm>
            <a:off x="9749443" y="1984663"/>
            <a:ext cx="2165" cy="216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0" y="0"/>
                </a:moveTo>
                <a:lnTo>
                  <a:pt x="3048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914" name="object 7914"/>
          <p:cNvSpPr/>
          <p:nvPr/>
        </p:nvSpPr>
        <p:spPr>
          <a:xfrm>
            <a:off x="9735934" y="2010641"/>
            <a:ext cx="1299" cy="1299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1523" y="152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915" name="object 7915"/>
          <p:cNvSpPr/>
          <p:nvPr/>
        </p:nvSpPr>
        <p:spPr>
          <a:xfrm>
            <a:off x="9733856" y="2008563"/>
            <a:ext cx="2165" cy="216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3048" y="304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916" name="object 7916"/>
          <p:cNvSpPr/>
          <p:nvPr/>
        </p:nvSpPr>
        <p:spPr>
          <a:xfrm>
            <a:off x="9732817" y="2007523"/>
            <a:ext cx="1299" cy="1299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1523" y="152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917" name="object 7917"/>
          <p:cNvSpPr/>
          <p:nvPr/>
        </p:nvSpPr>
        <p:spPr>
          <a:xfrm>
            <a:off x="9732817" y="2005446"/>
            <a:ext cx="0" cy="216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1523" y="1524"/>
                </a:moveTo>
                <a:lnTo>
                  <a:pt x="1523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918" name="object 7918"/>
          <p:cNvSpPr/>
          <p:nvPr/>
        </p:nvSpPr>
        <p:spPr>
          <a:xfrm>
            <a:off x="9738013" y="201168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919" name="object 7919"/>
          <p:cNvSpPr/>
          <p:nvPr/>
        </p:nvSpPr>
        <p:spPr>
          <a:xfrm>
            <a:off x="9738013" y="201168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920" name="object 7920"/>
          <p:cNvSpPr/>
          <p:nvPr/>
        </p:nvSpPr>
        <p:spPr>
          <a:xfrm>
            <a:off x="9745287" y="2014797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30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921" name="object 7921"/>
          <p:cNvSpPr/>
          <p:nvPr/>
        </p:nvSpPr>
        <p:spPr>
          <a:xfrm>
            <a:off x="9743209" y="2014797"/>
            <a:ext cx="2165" cy="1299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3048" y="0"/>
                </a:moveTo>
                <a:lnTo>
                  <a:pt x="0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922" name="object 7922"/>
          <p:cNvSpPr/>
          <p:nvPr/>
        </p:nvSpPr>
        <p:spPr>
          <a:xfrm>
            <a:off x="9741130" y="2015836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30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923" name="object 7923"/>
          <p:cNvSpPr/>
          <p:nvPr/>
        </p:nvSpPr>
        <p:spPr>
          <a:xfrm>
            <a:off x="9740091" y="2014797"/>
            <a:ext cx="1299" cy="1299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1523" y="152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924" name="object 7924"/>
          <p:cNvSpPr/>
          <p:nvPr/>
        </p:nvSpPr>
        <p:spPr>
          <a:xfrm>
            <a:off x="9738013" y="2014797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30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925" name="object 7925"/>
          <p:cNvSpPr/>
          <p:nvPr/>
        </p:nvSpPr>
        <p:spPr>
          <a:xfrm>
            <a:off x="9748404" y="201168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926" name="object 7926"/>
          <p:cNvSpPr/>
          <p:nvPr/>
        </p:nvSpPr>
        <p:spPr>
          <a:xfrm>
            <a:off x="9747365" y="201168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927" name="object 7927"/>
          <p:cNvSpPr/>
          <p:nvPr/>
        </p:nvSpPr>
        <p:spPr>
          <a:xfrm>
            <a:off x="9747365" y="201271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928" name="object 7928"/>
          <p:cNvSpPr/>
          <p:nvPr/>
        </p:nvSpPr>
        <p:spPr>
          <a:xfrm>
            <a:off x="9751521" y="2007523"/>
            <a:ext cx="1299" cy="1299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1523" y="0"/>
                </a:moveTo>
                <a:lnTo>
                  <a:pt x="0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929" name="object 7929"/>
          <p:cNvSpPr/>
          <p:nvPr/>
        </p:nvSpPr>
        <p:spPr>
          <a:xfrm>
            <a:off x="9749443" y="2008563"/>
            <a:ext cx="2165" cy="216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3048" y="0"/>
                </a:moveTo>
                <a:lnTo>
                  <a:pt x="0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930" name="object 7930"/>
          <p:cNvSpPr/>
          <p:nvPr/>
        </p:nvSpPr>
        <p:spPr>
          <a:xfrm>
            <a:off x="9748404" y="2010641"/>
            <a:ext cx="1299" cy="1299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1523" y="0"/>
                </a:moveTo>
                <a:lnTo>
                  <a:pt x="0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931" name="object 7931"/>
          <p:cNvSpPr/>
          <p:nvPr/>
        </p:nvSpPr>
        <p:spPr>
          <a:xfrm>
            <a:off x="9746326" y="1955569"/>
            <a:ext cx="2165" cy="1299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3048" y="152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932" name="object 7932"/>
          <p:cNvSpPr/>
          <p:nvPr/>
        </p:nvSpPr>
        <p:spPr>
          <a:xfrm>
            <a:off x="9746326" y="1958686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933" name="object 7933"/>
          <p:cNvSpPr/>
          <p:nvPr/>
        </p:nvSpPr>
        <p:spPr>
          <a:xfrm>
            <a:off x="9746326" y="195660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934" name="object 7934"/>
          <p:cNvSpPr/>
          <p:nvPr/>
        </p:nvSpPr>
        <p:spPr>
          <a:xfrm>
            <a:off x="9746326" y="195660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935" name="object 7935"/>
          <p:cNvSpPr/>
          <p:nvPr/>
        </p:nvSpPr>
        <p:spPr>
          <a:xfrm>
            <a:off x="9739052" y="195660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936" name="object 7936"/>
          <p:cNvSpPr/>
          <p:nvPr/>
        </p:nvSpPr>
        <p:spPr>
          <a:xfrm>
            <a:off x="9739052" y="195660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937" name="object 7937"/>
          <p:cNvSpPr/>
          <p:nvPr/>
        </p:nvSpPr>
        <p:spPr>
          <a:xfrm>
            <a:off x="9739052" y="195764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938" name="object 7938"/>
          <p:cNvSpPr/>
          <p:nvPr/>
        </p:nvSpPr>
        <p:spPr>
          <a:xfrm>
            <a:off x="9739052" y="195764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939" name="object 7939"/>
          <p:cNvSpPr/>
          <p:nvPr/>
        </p:nvSpPr>
        <p:spPr>
          <a:xfrm>
            <a:off x="9739052" y="195764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940" name="object 7940"/>
          <p:cNvSpPr/>
          <p:nvPr/>
        </p:nvSpPr>
        <p:spPr>
          <a:xfrm>
            <a:off x="9739052" y="195868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941" name="object 7941"/>
          <p:cNvSpPr/>
          <p:nvPr/>
        </p:nvSpPr>
        <p:spPr>
          <a:xfrm>
            <a:off x="9739052" y="195868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942" name="object 7942"/>
          <p:cNvSpPr/>
          <p:nvPr/>
        </p:nvSpPr>
        <p:spPr>
          <a:xfrm>
            <a:off x="9739052" y="1958686"/>
            <a:ext cx="1299" cy="1299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0" y="0"/>
                </a:moveTo>
                <a:lnTo>
                  <a:pt x="1524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943" name="object 7943"/>
          <p:cNvSpPr/>
          <p:nvPr/>
        </p:nvSpPr>
        <p:spPr>
          <a:xfrm>
            <a:off x="9740091" y="195972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944" name="object 7944"/>
          <p:cNvSpPr/>
          <p:nvPr/>
        </p:nvSpPr>
        <p:spPr>
          <a:xfrm>
            <a:off x="9740091" y="195972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945" name="object 7945"/>
          <p:cNvSpPr/>
          <p:nvPr/>
        </p:nvSpPr>
        <p:spPr>
          <a:xfrm>
            <a:off x="9740091" y="195972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946" name="object 7946"/>
          <p:cNvSpPr/>
          <p:nvPr/>
        </p:nvSpPr>
        <p:spPr>
          <a:xfrm>
            <a:off x="9740091" y="1959726"/>
            <a:ext cx="1299" cy="1299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0" y="0"/>
                </a:moveTo>
                <a:lnTo>
                  <a:pt x="1524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947" name="object 7947"/>
          <p:cNvSpPr/>
          <p:nvPr/>
        </p:nvSpPr>
        <p:spPr>
          <a:xfrm>
            <a:off x="9740611" y="1957647"/>
            <a:ext cx="0" cy="4330"/>
          </a:xfrm>
          <a:custGeom>
            <a:avLst/>
            <a:gdLst/>
            <a:ahLst/>
            <a:cxnLst/>
            <a:rect l="l" t="t" r="r" b="b"/>
            <a:pathLst>
              <a:path h="6350">
                <a:moveTo>
                  <a:pt x="0" y="0"/>
                </a:moveTo>
                <a:lnTo>
                  <a:pt x="0" y="6095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948" name="object 7948"/>
          <p:cNvSpPr/>
          <p:nvPr/>
        </p:nvSpPr>
        <p:spPr>
          <a:xfrm>
            <a:off x="9744248" y="1959726"/>
            <a:ext cx="1299" cy="1299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0" y="1524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949" name="object 7949"/>
          <p:cNvSpPr/>
          <p:nvPr/>
        </p:nvSpPr>
        <p:spPr>
          <a:xfrm>
            <a:off x="9745287" y="195972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950" name="object 7950"/>
          <p:cNvSpPr/>
          <p:nvPr/>
        </p:nvSpPr>
        <p:spPr>
          <a:xfrm>
            <a:off x="9745287" y="195972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951" name="object 7951"/>
          <p:cNvSpPr/>
          <p:nvPr/>
        </p:nvSpPr>
        <p:spPr>
          <a:xfrm>
            <a:off x="9745287" y="195972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952" name="object 7952"/>
          <p:cNvSpPr/>
          <p:nvPr/>
        </p:nvSpPr>
        <p:spPr>
          <a:xfrm>
            <a:off x="9745287" y="1958686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3" y="761"/>
                </a:moveTo>
                <a:lnTo>
                  <a:pt x="1523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953" name="object 7953"/>
          <p:cNvSpPr/>
          <p:nvPr/>
        </p:nvSpPr>
        <p:spPr>
          <a:xfrm>
            <a:off x="9746326" y="1953491"/>
            <a:ext cx="0" cy="6494"/>
          </a:xfrm>
          <a:custGeom>
            <a:avLst/>
            <a:gdLst/>
            <a:ahLst/>
            <a:cxnLst/>
            <a:rect l="l" t="t" r="r" b="b"/>
            <a:pathLst>
              <a:path h="9525">
                <a:moveTo>
                  <a:pt x="0" y="0"/>
                </a:moveTo>
                <a:lnTo>
                  <a:pt x="0" y="914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954" name="object 7954"/>
          <p:cNvSpPr/>
          <p:nvPr/>
        </p:nvSpPr>
        <p:spPr>
          <a:xfrm>
            <a:off x="9746326" y="195868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955" name="object 7955"/>
          <p:cNvSpPr/>
          <p:nvPr/>
        </p:nvSpPr>
        <p:spPr>
          <a:xfrm>
            <a:off x="9746326" y="195764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956" name="object 7956"/>
          <p:cNvSpPr/>
          <p:nvPr/>
        </p:nvSpPr>
        <p:spPr>
          <a:xfrm>
            <a:off x="9746326" y="195764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957" name="object 7957"/>
          <p:cNvSpPr/>
          <p:nvPr/>
        </p:nvSpPr>
        <p:spPr>
          <a:xfrm>
            <a:off x="9746326" y="195764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958" name="object 7958"/>
          <p:cNvSpPr/>
          <p:nvPr/>
        </p:nvSpPr>
        <p:spPr>
          <a:xfrm>
            <a:off x="9734896" y="1955568"/>
            <a:ext cx="5195" cy="0"/>
          </a:xfrm>
          <a:custGeom>
            <a:avLst/>
            <a:gdLst/>
            <a:ahLst/>
            <a:cxnLst/>
            <a:rect l="l" t="t" r="r" b="b"/>
            <a:pathLst>
              <a:path w="7619">
                <a:moveTo>
                  <a:pt x="761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959" name="object 7959"/>
          <p:cNvSpPr/>
          <p:nvPr/>
        </p:nvSpPr>
        <p:spPr>
          <a:xfrm>
            <a:off x="9734895" y="1959725"/>
            <a:ext cx="5195" cy="0"/>
          </a:xfrm>
          <a:custGeom>
            <a:avLst/>
            <a:gdLst/>
            <a:ahLst/>
            <a:cxnLst/>
            <a:rect l="l" t="t" r="r" b="b"/>
            <a:pathLst>
              <a:path w="7619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960" name="object 7960"/>
          <p:cNvSpPr/>
          <p:nvPr/>
        </p:nvSpPr>
        <p:spPr>
          <a:xfrm>
            <a:off x="9734895" y="195972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961" name="object 7961"/>
          <p:cNvSpPr/>
          <p:nvPr/>
        </p:nvSpPr>
        <p:spPr>
          <a:xfrm>
            <a:off x="9729700" y="195972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962" name="object 7962"/>
          <p:cNvSpPr/>
          <p:nvPr/>
        </p:nvSpPr>
        <p:spPr>
          <a:xfrm>
            <a:off x="9730739" y="194933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963" name="object 7963"/>
          <p:cNvSpPr/>
          <p:nvPr/>
        </p:nvSpPr>
        <p:spPr>
          <a:xfrm>
            <a:off x="9730739" y="194933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964" name="object 7964"/>
          <p:cNvSpPr/>
          <p:nvPr/>
        </p:nvSpPr>
        <p:spPr>
          <a:xfrm>
            <a:off x="9730739" y="194933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965" name="object 7965"/>
          <p:cNvSpPr/>
          <p:nvPr/>
        </p:nvSpPr>
        <p:spPr>
          <a:xfrm>
            <a:off x="9745287" y="1956608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3" y="761"/>
                </a:moveTo>
                <a:lnTo>
                  <a:pt x="1523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966" name="object 7966"/>
          <p:cNvSpPr/>
          <p:nvPr/>
        </p:nvSpPr>
        <p:spPr>
          <a:xfrm>
            <a:off x="9745287" y="195660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967" name="object 7967"/>
          <p:cNvSpPr/>
          <p:nvPr/>
        </p:nvSpPr>
        <p:spPr>
          <a:xfrm>
            <a:off x="9745287" y="195660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968" name="object 7968"/>
          <p:cNvSpPr/>
          <p:nvPr/>
        </p:nvSpPr>
        <p:spPr>
          <a:xfrm>
            <a:off x="9745287" y="195764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969" name="object 7969"/>
          <p:cNvSpPr/>
          <p:nvPr/>
        </p:nvSpPr>
        <p:spPr>
          <a:xfrm>
            <a:off x="9745287" y="195764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970" name="object 7970"/>
          <p:cNvSpPr/>
          <p:nvPr/>
        </p:nvSpPr>
        <p:spPr>
          <a:xfrm>
            <a:off x="9745287" y="195764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971" name="object 7971"/>
          <p:cNvSpPr/>
          <p:nvPr/>
        </p:nvSpPr>
        <p:spPr>
          <a:xfrm>
            <a:off x="9745287" y="195660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972" name="object 7972"/>
          <p:cNvSpPr/>
          <p:nvPr/>
        </p:nvSpPr>
        <p:spPr>
          <a:xfrm>
            <a:off x="9745287" y="195660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973" name="object 7973"/>
          <p:cNvSpPr/>
          <p:nvPr/>
        </p:nvSpPr>
        <p:spPr>
          <a:xfrm>
            <a:off x="9745287" y="1956608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3" y="761"/>
                </a:moveTo>
                <a:lnTo>
                  <a:pt x="1523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974" name="object 7974"/>
          <p:cNvSpPr/>
          <p:nvPr/>
        </p:nvSpPr>
        <p:spPr>
          <a:xfrm>
            <a:off x="9746326" y="195660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975" name="object 7975"/>
          <p:cNvSpPr/>
          <p:nvPr/>
        </p:nvSpPr>
        <p:spPr>
          <a:xfrm>
            <a:off x="9746326" y="195660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976" name="object 7976"/>
          <p:cNvSpPr/>
          <p:nvPr/>
        </p:nvSpPr>
        <p:spPr>
          <a:xfrm>
            <a:off x="9746326" y="195660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977" name="object 7977"/>
          <p:cNvSpPr/>
          <p:nvPr/>
        </p:nvSpPr>
        <p:spPr>
          <a:xfrm>
            <a:off x="9746326" y="195764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978" name="object 7978"/>
          <p:cNvSpPr/>
          <p:nvPr/>
        </p:nvSpPr>
        <p:spPr>
          <a:xfrm>
            <a:off x="9746326" y="195764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979" name="object 7979"/>
          <p:cNvSpPr/>
          <p:nvPr/>
        </p:nvSpPr>
        <p:spPr>
          <a:xfrm>
            <a:off x="9746326" y="195764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980" name="object 7980"/>
          <p:cNvSpPr/>
          <p:nvPr/>
        </p:nvSpPr>
        <p:spPr>
          <a:xfrm>
            <a:off x="9746326" y="195764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981" name="object 7981"/>
          <p:cNvSpPr/>
          <p:nvPr/>
        </p:nvSpPr>
        <p:spPr>
          <a:xfrm>
            <a:off x="9745287" y="195764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982" name="object 7982"/>
          <p:cNvSpPr/>
          <p:nvPr/>
        </p:nvSpPr>
        <p:spPr>
          <a:xfrm>
            <a:off x="9745287" y="195764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983" name="object 7983"/>
          <p:cNvSpPr/>
          <p:nvPr/>
        </p:nvSpPr>
        <p:spPr>
          <a:xfrm>
            <a:off x="9745287" y="195764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984" name="object 7984"/>
          <p:cNvSpPr/>
          <p:nvPr/>
        </p:nvSpPr>
        <p:spPr>
          <a:xfrm>
            <a:off x="9746326" y="195660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985" name="object 7985"/>
          <p:cNvSpPr/>
          <p:nvPr/>
        </p:nvSpPr>
        <p:spPr>
          <a:xfrm>
            <a:off x="9746326" y="195660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986" name="object 7986"/>
          <p:cNvSpPr/>
          <p:nvPr/>
        </p:nvSpPr>
        <p:spPr>
          <a:xfrm>
            <a:off x="9746326" y="195764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987" name="object 7987"/>
          <p:cNvSpPr/>
          <p:nvPr/>
        </p:nvSpPr>
        <p:spPr>
          <a:xfrm>
            <a:off x="9746326" y="195764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988" name="object 7988"/>
          <p:cNvSpPr/>
          <p:nvPr/>
        </p:nvSpPr>
        <p:spPr>
          <a:xfrm>
            <a:off x="9746326" y="195660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989" name="object 7989"/>
          <p:cNvSpPr/>
          <p:nvPr/>
        </p:nvSpPr>
        <p:spPr>
          <a:xfrm>
            <a:off x="9746326" y="195868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990" name="object 7990"/>
          <p:cNvSpPr/>
          <p:nvPr/>
        </p:nvSpPr>
        <p:spPr>
          <a:xfrm>
            <a:off x="9746326" y="195868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991" name="object 7991"/>
          <p:cNvSpPr/>
          <p:nvPr/>
        </p:nvSpPr>
        <p:spPr>
          <a:xfrm>
            <a:off x="9748404" y="195660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992" name="object 7992"/>
          <p:cNvSpPr/>
          <p:nvPr/>
        </p:nvSpPr>
        <p:spPr>
          <a:xfrm>
            <a:off x="9748404" y="195660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993" name="object 7993"/>
          <p:cNvSpPr/>
          <p:nvPr/>
        </p:nvSpPr>
        <p:spPr>
          <a:xfrm>
            <a:off x="9748404" y="195660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994" name="object 7994"/>
          <p:cNvSpPr/>
          <p:nvPr/>
        </p:nvSpPr>
        <p:spPr>
          <a:xfrm>
            <a:off x="9748404" y="195660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995" name="object 7995"/>
          <p:cNvSpPr/>
          <p:nvPr/>
        </p:nvSpPr>
        <p:spPr>
          <a:xfrm>
            <a:off x="9748404" y="1957648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3" y="762"/>
                </a:moveTo>
                <a:lnTo>
                  <a:pt x="1523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996" name="object 7996"/>
          <p:cNvSpPr/>
          <p:nvPr/>
        </p:nvSpPr>
        <p:spPr>
          <a:xfrm>
            <a:off x="9748404" y="195868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997" name="object 7997"/>
          <p:cNvSpPr/>
          <p:nvPr/>
        </p:nvSpPr>
        <p:spPr>
          <a:xfrm>
            <a:off x="9748404" y="195868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998" name="object 7998"/>
          <p:cNvSpPr/>
          <p:nvPr/>
        </p:nvSpPr>
        <p:spPr>
          <a:xfrm>
            <a:off x="9748404" y="1957648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3" y="762"/>
                </a:moveTo>
                <a:lnTo>
                  <a:pt x="1523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999" name="object 7999"/>
          <p:cNvSpPr/>
          <p:nvPr/>
        </p:nvSpPr>
        <p:spPr>
          <a:xfrm>
            <a:off x="9739052" y="1954530"/>
            <a:ext cx="1299" cy="1299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0" y="1524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000" name="object 8000"/>
          <p:cNvSpPr/>
          <p:nvPr/>
        </p:nvSpPr>
        <p:spPr>
          <a:xfrm>
            <a:off x="9745287" y="1954530"/>
            <a:ext cx="1299" cy="1299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0" y="0"/>
                </a:moveTo>
                <a:lnTo>
                  <a:pt x="1524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001" name="object 8001"/>
          <p:cNvSpPr/>
          <p:nvPr/>
        </p:nvSpPr>
        <p:spPr>
          <a:xfrm>
            <a:off x="9744248" y="1959726"/>
            <a:ext cx="2165" cy="1299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3048" y="0"/>
                </a:moveTo>
                <a:lnTo>
                  <a:pt x="0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002" name="object 8002"/>
          <p:cNvSpPr/>
          <p:nvPr/>
        </p:nvSpPr>
        <p:spPr>
          <a:xfrm>
            <a:off x="9739052" y="1959726"/>
            <a:ext cx="2165" cy="1299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3048" y="152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003" name="object 8003"/>
          <p:cNvSpPr/>
          <p:nvPr/>
        </p:nvSpPr>
        <p:spPr>
          <a:xfrm>
            <a:off x="9739052" y="1955569"/>
            <a:ext cx="1299" cy="2165"/>
          </a:xfrm>
          <a:custGeom>
            <a:avLst/>
            <a:gdLst/>
            <a:ahLst/>
            <a:cxnLst/>
            <a:rect l="l" t="t" r="r" b="b"/>
            <a:pathLst>
              <a:path w="1905" h="3175">
                <a:moveTo>
                  <a:pt x="0" y="3048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004" name="object 8004"/>
          <p:cNvSpPr/>
          <p:nvPr/>
        </p:nvSpPr>
        <p:spPr>
          <a:xfrm>
            <a:off x="9740091" y="1954530"/>
            <a:ext cx="1299" cy="1299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0" y="1524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005" name="object 8005"/>
          <p:cNvSpPr/>
          <p:nvPr/>
        </p:nvSpPr>
        <p:spPr>
          <a:xfrm>
            <a:off x="9744248" y="1954530"/>
            <a:ext cx="1299" cy="1299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0" y="0"/>
                </a:moveTo>
                <a:lnTo>
                  <a:pt x="1524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006" name="object 8006"/>
          <p:cNvSpPr/>
          <p:nvPr/>
        </p:nvSpPr>
        <p:spPr>
          <a:xfrm>
            <a:off x="9745287" y="1955569"/>
            <a:ext cx="1299" cy="2165"/>
          </a:xfrm>
          <a:custGeom>
            <a:avLst/>
            <a:gdLst/>
            <a:ahLst/>
            <a:cxnLst/>
            <a:rect l="l" t="t" r="r" b="b"/>
            <a:pathLst>
              <a:path w="1905" h="3175">
                <a:moveTo>
                  <a:pt x="0" y="0"/>
                </a:moveTo>
                <a:lnTo>
                  <a:pt x="1524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007" name="object 8007"/>
          <p:cNvSpPr/>
          <p:nvPr/>
        </p:nvSpPr>
        <p:spPr>
          <a:xfrm>
            <a:off x="9745287" y="1957648"/>
            <a:ext cx="1299" cy="1299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1523" y="0"/>
                </a:moveTo>
                <a:lnTo>
                  <a:pt x="0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008" name="object 8008"/>
          <p:cNvSpPr/>
          <p:nvPr/>
        </p:nvSpPr>
        <p:spPr>
          <a:xfrm>
            <a:off x="9744248" y="1958686"/>
            <a:ext cx="1299" cy="1299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1523" y="0"/>
                </a:moveTo>
                <a:lnTo>
                  <a:pt x="0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009" name="object 8009"/>
          <p:cNvSpPr/>
          <p:nvPr/>
        </p:nvSpPr>
        <p:spPr>
          <a:xfrm>
            <a:off x="9742170" y="1959726"/>
            <a:ext cx="2165" cy="1299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3048" y="0"/>
                </a:moveTo>
                <a:lnTo>
                  <a:pt x="0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010" name="object 8010"/>
          <p:cNvSpPr/>
          <p:nvPr/>
        </p:nvSpPr>
        <p:spPr>
          <a:xfrm>
            <a:off x="9741131" y="1959726"/>
            <a:ext cx="1299" cy="1299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1523" y="152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011" name="object 8011"/>
          <p:cNvSpPr/>
          <p:nvPr/>
        </p:nvSpPr>
        <p:spPr>
          <a:xfrm>
            <a:off x="9740091" y="1958686"/>
            <a:ext cx="1299" cy="1299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1523" y="152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012" name="object 8012"/>
          <p:cNvSpPr/>
          <p:nvPr/>
        </p:nvSpPr>
        <p:spPr>
          <a:xfrm>
            <a:off x="9739052" y="1957648"/>
            <a:ext cx="1299" cy="1299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1523" y="152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013" name="object 8013"/>
          <p:cNvSpPr/>
          <p:nvPr/>
        </p:nvSpPr>
        <p:spPr>
          <a:xfrm>
            <a:off x="9739052" y="195660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014" name="object 8014"/>
          <p:cNvSpPr/>
          <p:nvPr/>
        </p:nvSpPr>
        <p:spPr>
          <a:xfrm>
            <a:off x="9740091" y="195556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015" name="object 8015"/>
          <p:cNvSpPr/>
          <p:nvPr/>
        </p:nvSpPr>
        <p:spPr>
          <a:xfrm>
            <a:off x="9740091" y="195556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016" name="object 8016"/>
          <p:cNvSpPr/>
          <p:nvPr/>
        </p:nvSpPr>
        <p:spPr>
          <a:xfrm>
            <a:off x="9740091" y="195556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017" name="object 8017"/>
          <p:cNvSpPr/>
          <p:nvPr/>
        </p:nvSpPr>
        <p:spPr>
          <a:xfrm>
            <a:off x="9740091" y="195556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018" name="object 8018"/>
          <p:cNvSpPr/>
          <p:nvPr/>
        </p:nvSpPr>
        <p:spPr>
          <a:xfrm>
            <a:off x="9740091" y="195556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019" name="object 8019"/>
          <p:cNvSpPr/>
          <p:nvPr/>
        </p:nvSpPr>
        <p:spPr>
          <a:xfrm>
            <a:off x="9740091" y="195556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020" name="object 8020"/>
          <p:cNvSpPr/>
          <p:nvPr/>
        </p:nvSpPr>
        <p:spPr>
          <a:xfrm>
            <a:off x="9740091" y="195972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021" name="object 8021"/>
          <p:cNvSpPr/>
          <p:nvPr/>
        </p:nvSpPr>
        <p:spPr>
          <a:xfrm>
            <a:off x="9740091" y="195972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022" name="object 8022"/>
          <p:cNvSpPr/>
          <p:nvPr/>
        </p:nvSpPr>
        <p:spPr>
          <a:xfrm>
            <a:off x="9740091" y="195972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023" name="object 8023"/>
          <p:cNvSpPr/>
          <p:nvPr/>
        </p:nvSpPr>
        <p:spPr>
          <a:xfrm>
            <a:off x="9740091" y="195972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024" name="object 8024"/>
          <p:cNvSpPr/>
          <p:nvPr/>
        </p:nvSpPr>
        <p:spPr>
          <a:xfrm>
            <a:off x="9739052" y="1949334"/>
            <a:ext cx="0" cy="10391"/>
          </a:xfrm>
          <a:custGeom>
            <a:avLst/>
            <a:gdLst/>
            <a:ahLst/>
            <a:cxnLst/>
            <a:rect l="l" t="t" r="r" b="b"/>
            <a:pathLst>
              <a:path h="15239">
                <a:moveTo>
                  <a:pt x="0" y="0"/>
                </a:moveTo>
                <a:lnTo>
                  <a:pt x="0" y="1524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025" name="object 8025"/>
          <p:cNvSpPr/>
          <p:nvPr/>
        </p:nvSpPr>
        <p:spPr>
          <a:xfrm>
            <a:off x="9739052" y="195868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026" name="object 8026"/>
          <p:cNvSpPr/>
          <p:nvPr/>
        </p:nvSpPr>
        <p:spPr>
          <a:xfrm>
            <a:off x="9739052" y="195764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027" name="object 8027"/>
          <p:cNvSpPr/>
          <p:nvPr/>
        </p:nvSpPr>
        <p:spPr>
          <a:xfrm>
            <a:off x="9739052" y="195556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028" name="object 8028"/>
          <p:cNvSpPr/>
          <p:nvPr/>
        </p:nvSpPr>
        <p:spPr>
          <a:xfrm>
            <a:off x="9739052" y="195660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029" name="object 8029"/>
          <p:cNvSpPr/>
          <p:nvPr/>
        </p:nvSpPr>
        <p:spPr>
          <a:xfrm>
            <a:off x="9740091" y="1956608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3" y="761"/>
                </a:moveTo>
                <a:lnTo>
                  <a:pt x="1523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030" name="object 8030"/>
          <p:cNvSpPr/>
          <p:nvPr/>
        </p:nvSpPr>
        <p:spPr>
          <a:xfrm>
            <a:off x="9740091" y="1955569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3" y="762"/>
                </a:moveTo>
                <a:lnTo>
                  <a:pt x="1523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031" name="object 8031"/>
          <p:cNvSpPr/>
          <p:nvPr/>
        </p:nvSpPr>
        <p:spPr>
          <a:xfrm>
            <a:off x="9740091" y="195556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032" name="object 8032"/>
          <p:cNvSpPr/>
          <p:nvPr/>
        </p:nvSpPr>
        <p:spPr>
          <a:xfrm>
            <a:off x="9740091" y="1954530"/>
            <a:ext cx="1299" cy="1299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0" y="1524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033" name="object 8033"/>
          <p:cNvSpPr/>
          <p:nvPr/>
        </p:nvSpPr>
        <p:spPr>
          <a:xfrm>
            <a:off x="9741130" y="195453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034" name="object 8034"/>
          <p:cNvSpPr/>
          <p:nvPr/>
        </p:nvSpPr>
        <p:spPr>
          <a:xfrm>
            <a:off x="9744248" y="195453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035" name="object 8035"/>
          <p:cNvSpPr/>
          <p:nvPr/>
        </p:nvSpPr>
        <p:spPr>
          <a:xfrm>
            <a:off x="9744248" y="1954530"/>
            <a:ext cx="1299" cy="1299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0" y="0"/>
                </a:moveTo>
                <a:lnTo>
                  <a:pt x="1524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036" name="object 8036"/>
          <p:cNvSpPr/>
          <p:nvPr/>
        </p:nvSpPr>
        <p:spPr>
          <a:xfrm>
            <a:off x="9745287" y="195556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037" name="object 8037"/>
          <p:cNvSpPr/>
          <p:nvPr/>
        </p:nvSpPr>
        <p:spPr>
          <a:xfrm>
            <a:off x="9745287" y="1955569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3" y="762"/>
                </a:moveTo>
                <a:lnTo>
                  <a:pt x="1523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038" name="object 8038"/>
          <p:cNvSpPr/>
          <p:nvPr/>
        </p:nvSpPr>
        <p:spPr>
          <a:xfrm>
            <a:off x="9745287" y="1956608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3" y="761"/>
                </a:moveTo>
                <a:lnTo>
                  <a:pt x="1523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039" name="object 8039"/>
          <p:cNvSpPr/>
          <p:nvPr/>
        </p:nvSpPr>
        <p:spPr>
          <a:xfrm>
            <a:off x="9745287" y="195764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040" name="object 8040"/>
          <p:cNvSpPr/>
          <p:nvPr/>
        </p:nvSpPr>
        <p:spPr>
          <a:xfrm>
            <a:off x="9745287" y="195868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041" name="object 8041"/>
          <p:cNvSpPr/>
          <p:nvPr/>
        </p:nvSpPr>
        <p:spPr>
          <a:xfrm>
            <a:off x="9744248" y="1958686"/>
            <a:ext cx="1299" cy="1299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1523" y="0"/>
                </a:moveTo>
                <a:lnTo>
                  <a:pt x="0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042" name="object 8042"/>
          <p:cNvSpPr/>
          <p:nvPr/>
        </p:nvSpPr>
        <p:spPr>
          <a:xfrm>
            <a:off x="9744766" y="1957647"/>
            <a:ext cx="0" cy="4330"/>
          </a:xfrm>
          <a:custGeom>
            <a:avLst/>
            <a:gdLst/>
            <a:ahLst/>
            <a:cxnLst/>
            <a:rect l="l" t="t" r="r" b="b"/>
            <a:pathLst>
              <a:path h="6350">
                <a:moveTo>
                  <a:pt x="0" y="0"/>
                </a:moveTo>
                <a:lnTo>
                  <a:pt x="0" y="6095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043" name="object 8043"/>
          <p:cNvSpPr/>
          <p:nvPr/>
        </p:nvSpPr>
        <p:spPr>
          <a:xfrm>
            <a:off x="9742690" y="1958686"/>
            <a:ext cx="0" cy="3464"/>
          </a:xfrm>
          <a:custGeom>
            <a:avLst/>
            <a:gdLst/>
            <a:ahLst/>
            <a:cxnLst/>
            <a:rect l="l" t="t" r="r" b="b"/>
            <a:pathLst>
              <a:path h="5080">
                <a:moveTo>
                  <a:pt x="0" y="0"/>
                </a:moveTo>
                <a:lnTo>
                  <a:pt x="0" y="4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044" name="object 8044"/>
          <p:cNvSpPr/>
          <p:nvPr/>
        </p:nvSpPr>
        <p:spPr>
          <a:xfrm>
            <a:off x="9741650" y="1957647"/>
            <a:ext cx="0" cy="4330"/>
          </a:xfrm>
          <a:custGeom>
            <a:avLst/>
            <a:gdLst/>
            <a:ahLst/>
            <a:cxnLst/>
            <a:rect l="l" t="t" r="r" b="b"/>
            <a:pathLst>
              <a:path h="6350">
                <a:moveTo>
                  <a:pt x="0" y="0"/>
                </a:moveTo>
                <a:lnTo>
                  <a:pt x="0" y="609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045" name="object 8045"/>
          <p:cNvSpPr/>
          <p:nvPr/>
        </p:nvSpPr>
        <p:spPr>
          <a:xfrm>
            <a:off x="9740091" y="1958686"/>
            <a:ext cx="1299" cy="1299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1523" y="152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046" name="object 8046"/>
          <p:cNvSpPr/>
          <p:nvPr/>
        </p:nvSpPr>
        <p:spPr>
          <a:xfrm>
            <a:off x="9740091" y="195764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047" name="object 8047"/>
          <p:cNvSpPr/>
          <p:nvPr/>
        </p:nvSpPr>
        <p:spPr>
          <a:xfrm>
            <a:off x="9739052" y="195764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048" name="object 8048"/>
          <p:cNvSpPr/>
          <p:nvPr/>
        </p:nvSpPr>
        <p:spPr>
          <a:xfrm>
            <a:off x="9739052" y="195868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049" name="object 8049"/>
          <p:cNvSpPr/>
          <p:nvPr/>
        </p:nvSpPr>
        <p:spPr>
          <a:xfrm>
            <a:off x="9739052" y="195868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050" name="object 8050"/>
          <p:cNvSpPr/>
          <p:nvPr/>
        </p:nvSpPr>
        <p:spPr>
          <a:xfrm>
            <a:off x="9734895" y="195556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051" name="object 8051"/>
          <p:cNvSpPr/>
          <p:nvPr/>
        </p:nvSpPr>
        <p:spPr>
          <a:xfrm>
            <a:off x="9734895" y="195556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052" name="object 8052"/>
          <p:cNvSpPr/>
          <p:nvPr/>
        </p:nvSpPr>
        <p:spPr>
          <a:xfrm>
            <a:off x="9734895" y="195556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053" name="object 8053"/>
          <p:cNvSpPr/>
          <p:nvPr/>
        </p:nvSpPr>
        <p:spPr>
          <a:xfrm>
            <a:off x="9734895" y="195556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054" name="object 8054"/>
          <p:cNvSpPr/>
          <p:nvPr/>
        </p:nvSpPr>
        <p:spPr>
          <a:xfrm>
            <a:off x="9734895" y="195556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055" name="object 8055"/>
          <p:cNvSpPr/>
          <p:nvPr/>
        </p:nvSpPr>
        <p:spPr>
          <a:xfrm>
            <a:off x="9734895" y="195556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056" name="object 8056"/>
          <p:cNvSpPr/>
          <p:nvPr/>
        </p:nvSpPr>
        <p:spPr>
          <a:xfrm>
            <a:off x="9734895" y="195556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057" name="object 8057"/>
          <p:cNvSpPr/>
          <p:nvPr/>
        </p:nvSpPr>
        <p:spPr>
          <a:xfrm>
            <a:off x="9734895" y="195556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058" name="object 8058"/>
          <p:cNvSpPr/>
          <p:nvPr/>
        </p:nvSpPr>
        <p:spPr>
          <a:xfrm>
            <a:off x="9734895" y="195660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059" name="object 8059"/>
          <p:cNvSpPr/>
          <p:nvPr/>
        </p:nvSpPr>
        <p:spPr>
          <a:xfrm>
            <a:off x="9734895" y="1956608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3" y="761"/>
                </a:moveTo>
                <a:lnTo>
                  <a:pt x="1523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060" name="object 8060"/>
          <p:cNvSpPr/>
          <p:nvPr/>
        </p:nvSpPr>
        <p:spPr>
          <a:xfrm>
            <a:off x="9734895" y="195764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061" name="object 8061"/>
          <p:cNvSpPr/>
          <p:nvPr/>
        </p:nvSpPr>
        <p:spPr>
          <a:xfrm>
            <a:off x="9734895" y="1957648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3" y="762"/>
                </a:moveTo>
                <a:lnTo>
                  <a:pt x="1523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062" name="object 8062"/>
          <p:cNvSpPr/>
          <p:nvPr/>
        </p:nvSpPr>
        <p:spPr>
          <a:xfrm>
            <a:off x="9734895" y="195868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063" name="object 8063"/>
          <p:cNvSpPr/>
          <p:nvPr/>
        </p:nvSpPr>
        <p:spPr>
          <a:xfrm>
            <a:off x="9734895" y="195868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064" name="object 8064"/>
          <p:cNvSpPr/>
          <p:nvPr/>
        </p:nvSpPr>
        <p:spPr>
          <a:xfrm>
            <a:off x="9734895" y="195868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065" name="object 8065"/>
          <p:cNvSpPr/>
          <p:nvPr/>
        </p:nvSpPr>
        <p:spPr>
          <a:xfrm>
            <a:off x="9734895" y="1958686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3" y="761"/>
                </a:moveTo>
                <a:lnTo>
                  <a:pt x="1523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066" name="object 8066"/>
          <p:cNvSpPr/>
          <p:nvPr/>
        </p:nvSpPr>
        <p:spPr>
          <a:xfrm>
            <a:off x="9734895" y="195972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067" name="object 8067"/>
          <p:cNvSpPr/>
          <p:nvPr/>
        </p:nvSpPr>
        <p:spPr>
          <a:xfrm>
            <a:off x="9734895" y="195972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068" name="object 8068"/>
          <p:cNvSpPr/>
          <p:nvPr/>
        </p:nvSpPr>
        <p:spPr>
          <a:xfrm>
            <a:off x="9734895" y="195972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069" name="object 8069"/>
          <p:cNvSpPr/>
          <p:nvPr/>
        </p:nvSpPr>
        <p:spPr>
          <a:xfrm>
            <a:off x="9734895" y="195972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070" name="object 8070"/>
          <p:cNvSpPr/>
          <p:nvPr/>
        </p:nvSpPr>
        <p:spPr>
          <a:xfrm>
            <a:off x="9734895" y="1958686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3" y="761"/>
                </a:moveTo>
                <a:lnTo>
                  <a:pt x="1523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071" name="object 8071"/>
          <p:cNvSpPr/>
          <p:nvPr/>
        </p:nvSpPr>
        <p:spPr>
          <a:xfrm>
            <a:off x="9731778" y="1961803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072" name="object 8072"/>
          <p:cNvSpPr/>
          <p:nvPr/>
        </p:nvSpPr>
        <p:spPr>
          <a:xfrm>
            <a:off x="9733856" y="196180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073" name="object 8073"/>
          <p:cNvSpPr/>
          <p:nvPr/>
        </p:nvSpPr>
        <p:spPr>
          <a:xfrm>
            <a:off x="9733856" y="196180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074" name="object 8074"/>
          <p:cNvSpPr/>
          <p:nvPr/>
        </p:nvSpPr>
        <p:spPr>
          <a:xfrm>
            <a:off x="9731778" y="1961803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30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075" name="object 8075"/>
          <p:cNvSpPr/>
          <p:nvPr/>
        </p:nvSpPr>
        <p:spPr>
          <a:xfrm>
            <a:off x="9730739" y="1946217"/>
            <a:ext cx="0" cy="16885"/>
          </a:xfrm>
          <a:custGeom>
            <a:avLst/>
            <a:gdLst/>
            <a:ahLst/>
            <a:cxnLst/>
            <a:rect l="l" t="t" r="r" b="b"/>
            <a:pathLst>
              <a:path h="24764">
                <a:moveTo>
                  <a:pt x="0" y="0"/>
                </a:moveTo>
                <a:lnTo>
                  <a:pt x="0" y="2438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076" name="object 8076"/>
          <p:cNvSpPr/>
          <p:nvPr/>
        </p:nvSpPr>
        <p:spPr>
          <a:xfrm>
            <a:off x="9730739" y="196180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077" name="object 8077"/>
          <p:cNvSpPr/>
          <p:nvPr/>
        </p:nvSpPr>
        <p:spPr>
          <a:xfrm>
            <a:off x="9730739" y="195972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078" name="object 8078"/>
          <p:cNvSpPr/>
          <p:nvPr/>
        </p:nvSpPr>
        <p:spPr>
          <a:xfrm>
            <a:off x="9731778" y="1959725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079" name="object 8079"/>
          <p:cNvSpPr/>
          <p:nvPr/>
        </p:nvSpPr>
        <p:spPr>
          <a:xfrm>
            <a:off x="9733856" y="195972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080" name="object 8080"/>
          <p:cNvSpPr/>
          <p:nvPr/>
        </p:nvSpPr>
        <p:spPr>
          <a:xfrm>
            <a:off x="9733856" y="195972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081" name="object 8081"/>
          <p:cNvSpPr/>
          <p:nvPr/>
        </p:nvSpPr>
        <p:spPr>
          <a:xfrm>
            <a:off x="9731778" y="1959725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30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082" name="object 8082"/>
          <p:cNvSpPr/>
          <p:nvPr/>
        </p:nvSpPr>
        <p:spPr>
          <a:xfrm>
            <a:off x="9730739" y="195972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083" name="object 8083"/>
          <p:cNvSpPr/>
          <p:nvPr/>
        </p:nvSpPr>
        <p:spPr>
          <a:xfrm>
            <a:off x="9729700" y="195972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084" name="object 8084"/>
          <p:cNvSpPr/>
          <p:nvPr/>
        </p:nvSpPr>
        <p:spPr>
          <a:xfrm>
            <a:off x="9732817" y="1959725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085" name="object 8085"/>
          <p:cNvSpPr/>
          <p:nvPr/>
        </p:nvSpPr>
        <p:spPr>
          <a:xfrm>
            <a:off x="9734895" y="195972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086" name="object 8086"/>
          <p:cNvSpPr/>
          <p:nvPr/>
        </p:nvSpPr>
        <p:spPr>
          <a:xfrm>
            <a:off x="9734895" y="195972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087" name="object 8087"/>
          <p:cNvSpPr/>
          <p:nvPr/>
        </p:nvSpPr>
        <p:spPr>
          <a:xfrm>
            <a:off x="9732817" y="1959725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30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088" name="object 8088"/>
          <p:cNvSpPr/>
          <p:nvPr/>
        </p:nvSpPr>
        <p:spPr>
          <a:xfrm>
            <a:off x="9731778" y="1948296"/>
            <a:ext cx="0" cy="14720"/>
          </a:xfrm>
          <a:custGeom>
            <a:avLst/>
            <a:gdLst/>
            <a:ahLst/>
            <a:cxnLst/>
            <a:rect l="l" t="t" r="r" b="b"/>
            <a:pathLst>
              <a:path h="21589">
                <a:moveTo>
                  <a:pt x="0" y="0"/>
                </a:moveTo>
                <a:lnTo>
                  <a:pt x="0" y="2133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089" name="object 8089"/>
          <p:cNvSpPr/>
          <p:nvPr/>
        </p:nvSpPr>
        <p:spPr>
          <a:xfrm>
            <a:off x="9729700" y="195972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090" name="object 8090"/>
          <p:cNvSpPr/>
          <p:nvPr/>
        </p:nvSpPr>
        <p:spPr>
          <a:xfrm>
            <a:off x="9729700" y="195972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091" name="object 8091"/>
          <p:cNvSpPr/>
          <p:nvPr/>
        </p:nvSpPr>
        <p:spPr>
          <a:xfrm>
            <a:off x="9732817" y="1959725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092" name="object 8092"/>
          <p:cNvSpPr/>
          <p:nvPr/>
        </p:nvSpPr>
        <p:spPr>
          <a:xfrm>
            <a:off x="9734895" y="195972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093" name="object 8093"/>
          <p:cNvSpPr/>
          <p:nvPr/>
        </p:nvSpPr>
        <p:spPr>
          <a:xfrm>
            <a:off x="9734895" y="195972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094" name="object 8094"/>
          <p:cNvSpPr/>
          <p:nvPr/>
        </p:nvSpPr>
        <p:spPr>
          <a:xfrm>
            <a:off x="9732817" y="1959725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30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095" name="object 8095"/>
          <p:cNvSpPr/>
          <p:nvPr/>
        </p:nvSpPr>
        <p:spPr>
          <a:xfrm>
            <a:off x="9729700" y="195972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096" name="object 8096"/>
          <p:cNvSpPr/>
          <p:nvPr/>
        </p:nvSpPr>
        <p:spPr>
          <a:xfrm>
            <a:off x="9734895" y="195556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097" name="object 8097"/>
          <p:cNvSpPr/>
          <p:nvPr/>
        </p:nvSpPr>
        <p:spPr>
          <a:xfrm>
            <a:off x="9734895" y="195556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098" name="object 8098"/>
          <p:cNvSpPr/>
          <p:nvPr/>
        </p:nvSpPr>
        <p:spPr>
          <a:xfrm>
            <a:off x="9734895" y="195453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099" name="object 8099"/>
          <p:cNvSpPr/>
          <p:nvPr/>
        </p:nvSpPr>
        <p:spPr>
          <a:xfrm>
            <a:off x="9734895" y="195453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100" name="object 8100"/>
          <p:cNvSpPr/>
          <p:nvPr/>
        </p:nvSpPr>
        <p:spPr>
          <a:xfrm>
            <a:off x="9729700" y="195453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101" name="object 8101"/>
          <p:cNvSpPr/>
          <p:nvPr/>
        </p:nvSpPr>
        <p:spPr>
          <a:xfrm>
            <a:off x="9730739" y="195453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102" name="object 8102"/>
          <p:cNvSpPr/>
          <p:nvPr/>
        </p:nvSpPr>
        <p:spPr>
          <a:xfrm>
            <a:off x="9733856" y="195453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103" name="object 8103"/>
          <p:cNvSpPr/>
          <p:nvPr/>
        </p:nvSpPr>
        <p:spPr>
          <a:xfrm>
            <a:off x="9733856" y="195453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104" name="object 8104"/>
          <p:cNvSpPr/>
          <p:nvPr/>
        </p:nvSpPr>
        <p:spPr>
          <a:xfrm>
            <a:off x="9730739" y="195453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105" name="object 8105"/>
          <p:cNvSpPr/>
          <p:nvPr/>
        </p:nvSpPr>
        <p:spPr>
          <a:xfrm>
            <a:off x="9730739" y="195037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106" name="object 8106"/>
          <p:cNvSpPr/>
          <p:nvPr/>
        </p:nvSpPr>
        <p:spPr>
          <a:xfrm>
            <a:off x="9730739" y="195037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107" name="object 8107"/>
          <p:cNvSpPr/>
          <p:nvPr/>
        </p:nvSpPr>
        <p:spPr>
          <a:xfrm>
            <a:off x="9730739" y="194933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108" name="object 8108"/>
          <p:cNvSpPr/>
          <p:nvPr/>
        </p:nvSpPr>
        <p:spPr>
          <a:xfrm>
            <a:off x="9730739" y="194933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109" name="object 8109"/>
          <p:cNvSpPr/>
          <p:nvPr/>
        </p:nvSpPr>
        <p:spPr>
          <a:xfrm>
            <a:off x="9730739" y="194933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110" name="object 8110"/>
          <p:cNvSpPr/>
          <p:nvPr/>
        </p:nvSpPr>
        <p:spPr>
          <a:xfrm>
            <a:off x="9730739" y="194933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111" name="object 8111"/>
          <p:cNvSpPr/>
          <p:nvPr/>
        </p:nvSpPr>
        <p:spPr>
          <a:xfrm>
            <a:off x="9734895" y="1946217"/>
            <a:ext cx="0" cy="15586"/>
          </a:xfrm>
          <a:custGeom>
            <a:avLst/>
            <a:gdLst/>
            <a:ahLst/>
            <a:cxnLst/>
            <a:rect l="l" t="t" r="r" b="b"/>
            <a:pathLst>
              <a:path h="22860">
                <a:moveTo>
                  <a:pt x="0" y="0"/>
                </a:moveTo>
                <a:lnTo>
                  <a:pt x="0" y="22859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112" name="object 8112"/>
          <p:cNvSpPr/>
          <p:nvPr/>
        </p:nvSpPr>
        <p:spPr>
          <a:xfrm>
            <a:off x="9728660" y="194829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113" name="object 8113"/>
          <p:cNvSpPr/>
          <p:nvPr/>
        </p:nvSpPr>
        <p:spPr>
          <a:xfrm>
            <a:off x="9735934" y="194829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114" name="object 8114"/>
          <p:cNvSpPr/>
          <p:nvPr/>
        </p:nvSpPr>
        <p:spPr>
          <a:xfrm>
            <a:off x="9735934" y="194829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115" name="object 8115"/>
          <p:cNvSpPr/>
          <p:nvPr/>
        </p:nvSpPr>
        <p:spPr>
          <a:xfrm>
            <a:off x="9728660" y="194829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116" name="object 8116"/>
          <p:cNvSpPr/>
          <p:nvPr/>
        </p:nvSpPr>
        <p:spPr>
          <a:xfrm>
            <a:off x="9735934" y="194725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117" name="object 8117"/>
          <p:cNvSpPr/>
          <p:nvPr/>
        </p:nvSpPr>
        <p:spPr>
          <a:xfrm>
            <a:off x="9735934" y="194725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118" name="object 8118"/>
          <p:cNvSpPr/>
          <p:nvPr/>
        </p:nvSpPr>
        <p:spPr>
          <a:xfrm>
            <a:off x="9729700" y="1946217"/>
            <a:ext cx="0" cy="5195"/>
          </a:xfrm>
          <a:custGeom>
            <a:avLst/>
            <a:gdLst/>
            <a:ahLst/>
            <a:cxnLst/>
            <a:rect l="l" t="t" r="r" b="b"/>
            <a:pathLst>
              <a:path h="7619">
                <a:moveTo>
                  <a:pt x="0" y="0"/>
                </a:moveTo>
                <a:lnTo>
                  <a:pt x="0" y="7619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119" name="object 8119"/>
          <p:cNvSpPr/>
          <p:nvPr/>
        </p:nvSpPr>
        <p:spPr>
          <a:xfrm>
            <a:off x="9728660" y="194725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120" name="object 8120"/>
          <p:cNvSpPr/>
          <p:nvPr/>
        </p:nvSpPr>
        <p:spPr>
          <a:xfrm>
            <a:off x="9741130" y="1959725"/>
            <a:ext cx="3464" cy="0"/>
          </a:xfrm>
          <a:custGeom>
            <a:avLst/>
            <a:gdLst/>
            <a:ahLst/>
            <a:cxnLst/>
            <a:rect l="l" t="t" r="r" b="b"/>
            <a:pathLst>
              <a:path w="5080">
                <a:moveTo>
                  <a:pt x="0" y="0"/>
                </a:moveTo>
                <a:lnTo>
                  <a:pt x="4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121" name="object 8121"/>
          <p:cNvSpPr/>
          <p:nvPr/>
        </p:nvSpPr>
        <p:spPr>
          <a:xfrm>
            <a:off x="9727621" y="2010640"/>
            <a:ext cx="8659" cy="10391"/>
          </a:xfrm>
          <a:custGeom>
            <a:avLst/>
            <a:gdLst/>
            <a:ahLst/>
            <a:cxnLst/>
            <a:rect l="l" t="t" r="r" b="b"/>
            <a:pathLst>
              <a:path w="12700" h="15239">
                <a:moveTo>
                  <a:pt x="12192" y="1524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122" name="object 8122"/>
          <p:cNvSpPr/>
          <p:nvPr/>
        </p:nvSpPr>
        <p:spPr>
          <a:xfrm>
            <a:off x="9723465" y="1998171"/>
            <a:ext cx="4330" cy="12556"/>
          </a:xfrm>
          <a:custGeom>
            <a:avLst/>
            <a:gdLst/>
            <a:ahLst/>
            <a:cxnLst/>
            <a:rect l="l" t="t" r="r" b="b"/>
            <a:pathLst>
              <a:path w="6350" h="18414">
                <a:moveTo>
                  <a:pt x="6096" y="1828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123" name="object 8123"/>
          <p:cNvSpPr/>
          <p:nvPr/>
        </p:nvSpPr>
        <p:spPr>
          <a:xfrm>
            <a:off x="9723466" y="1985703"/>
            <a:ext cx="2165" cy="12556"/>
          </a:xfrm>
          <a:custGeom>
            <a:avLst/>
            <a:gdLst/>
            <a:ahLst/>
            <a:cxnLst/>
            <a:rect l="l" t="t" r="r" b="b"/>
            <a:pathLst>
              <a:path w="3175" h="18414">
                <a:moveTo>
                  <a:pt x="0" y="18288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124" name="object 8124"/>
          <p:cNvSpPr/>
          <p:nvPr/>
        </p:nvSpPr>
        <p:spPr>
          <a:xfrm>
            <a:off x="9725544" y="1974273"/>
            <a:ext cx="6494" cy="11690"/>
          </a:xfrm>
          <a:custGeom>
            <a:avLst/>
            <a:gdLst/>
            <a:ahLst/>
            <a:cxnLst/>
            <a:rect l="l" t="t" r="r" b="b"/>
            <a:pathLst>
              <a:path w="9525" h="17144">
                <a:moveTo>
                  <a:pt x="0" y="16764"/>
                </a:moveTo>
                <a:lnTo>
                  <a:pt x="914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125" name="object 8125"/>
          <p:cNvSpPr/>
          <p:nvPr/>
        </p:nvSpPr>
        <p:spPr>
          <a:xfrm>
            <a:off x="9736974" y="2019992"/>
            <a:ext cx="1299" cy="1299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1523" y="0"/>
                </a:moveTo>
                <a:lnTo>
                  <a:pt x="0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126" name="object 8126"/>
          <p:cNvSpPr/>
          <p:nvPr/>
        </p:nvSpPr>
        <p:spPr>
          <a:xfrm>
            <a:off x="9751521" y="1986742"/>
            <a:ext cx="1299" cy="1299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0" y="0"/>
                </a:moveTo>
                <a:lnTo>
                  <a:pt x="1524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127" name="object 8127"/>
          <p:cNvSpPr/>
          <p:nvPr/>
        </p:nvSpPr>
        <p:spPr>
          <a:xfrm>
            <a:off x="9735934" y="197531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128" name="object 8128"/>
          <p:cNvSpPr/>
          <p:nvPr/>
        </p:nvSpPr>
        <p:spPr>
          <a:xfrm>
            <a:off x="9749443" y="197531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129" name="object 8129"/>
          <p:cNvSpPr/>
          <p:nvPr/>
        </p:nvSpPr>
        <p:spPr>
          <a:xfrm>
            <a:off x="9747365" y="2019992"/>
            <a:ext cx="1299" cy="1299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1523" y="152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130" name="object 8130"/>
          <p:cNvSpPr/>
          <p:nvPr/>
        </p:nvSpPr>
        <p:spPr>
          <a:xfrm>
            <a:off x="9753599" y="1974273"/>
            <a:ext cx="6494" cy="11690"/>
          </a:xfrm>
          <a:custGeom>
            <a:avLst/>
            <a:gdLst/>
            <a:ahLst/>
            <a:cxnLst/>
            <a:rect l="l" t="t" r="r" b="b"/>
            <a:pathLst>
              <a:path w="9525" h="17144">
                <a:moveTo>
                  <a:pt x="0" y="0"/>
                </a:moveTo>
                <a:lnTo>
                  <a:pt x="9144" y="1676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131" name="object 8131"/>
          <p:cNvSpPr/>
          <p:nvPr/>
        </p:nvSpPr>
        <p:spPr>
          <a:xfrm>
            <a:off x="9759833" y="1985703"/>
            <a:ext cx="2165" cy="12556"/>
          </a:xfrm>
          <a:custGeom>
            <a:avLst/>
            <a:gdLst/>
            <a:ahLst/>
            <a:cxnLst/>
            <a:rect l="l" t="t" r="r" b="b"/>
            <a:pathLst>
              <a:path w="3175" h="18414">
                <a:moveTo>
                  <a:pt x="0" y="0"/>
                </a:moveTo>
                <a:lnTo>
                  <a:pt x="3048" y="1828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132" name="object 8132"/>
          <p:cNvSpPr/>
          <p:nvPr/>
        </p:nvSpPr>
        <p:spPr>
          <a:xfrm>
            <a:off x="9757755" y="1998171"/>
            <a:ext cx="4330" cy="12556"/>
          </a:xfrm>
          <a:custGeom>
            <a:avLst/>
            <a:gdLst/>
            <a:ahLst/>
            <a:cxnLst/>
            <a:rect l="l" t="t" r="r" b="b"/>
            <a:pathLst>
              <a:path w="6350" h="18414">
                <a:moveTo>
                  <a:pt x="6096" y="0"/>
                </a:moveTo>
                <a:lnTo>
                  <a:pt x="0" y="1828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133" name="object 8133"/>
          <p:cNvSpPr/>
          <p:nvPr/>
        </p:nvSpPr>
        <p:spPr>
          <a:xfrm>
            <a:off x="9749443" y="2010640"/>
            <a:ext cx="8659" cy="10391"/>
          </a:xfrm>
          <a:custGeom>
            <a:avLst/>
            <a:gdLst/>
            <a:ahLst/>
            <a:cxnLst/>
            <a:rect l="l" t="t" r="r" b="b"/>
            <a:pathLst>
              <a:path w="12700" h="15239">
                <a:moveTo>
                  <a:pt x="12192" y="0"/>
                </a:moveTo>
                <a:lnTo>
                  <a:pt x="0" y="1524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134" name="object 8134"/>
          <p:cNvSpPr/>
          <p:nvPr/>
        </p:nvSpPr>
        <p:spPr>
          <a:xfrm>
            <a:off x="9732817" y="1974273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30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135" name="object 8135"/>
          <p:cNvSpPr/>
          <p:nvPr/>
        </p:nvSpPr>
        <p:spPr>
          <a:xfrm>
            <a:off x="9735934" y="1975311"/>
            <a:ext cx="13855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1981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136" name="object 8136"/>
          <p:cNvSpPr/>
          <p:nvPr/>
        </p:nvSpPr>
        <p:spPr>
          <a:xfrm>
            <a:off x="9750482" y="1974273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30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137" name="object 8137"/>
          <p:cNvSpPr/>
          <p:nvPr/>
        </p:nvSpPr>
        <p:spPr>
          <a:xfrm>
            <a:off x="9728660" y="1974273"/>
            <a:ext cx="3464" cy="4330"/>
          </a:xfrm>
          <a:custGeom>
            <a:avLst/>
            <a:gdLst/>
            <a:ahLst/>
            <a:cxnLst/>
            <a:rect l="l" t="t" r="r" b="b"/>
            <a:pathLst>
              <a:path w="5080" h="6350">
                <a:moveTo>
                  <a:pt x="4571" y="0"/>
                </a:moveTo>
                <a:lnTo>
                  <a:pt x="0" y="609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138" name="object 8138"/>
          <p:cNvSpPr/>
          <p:nvPr/>
        </p:nvSpPr>
        <p:spPr>
          <a:xfrm>
            <a:off x="9725543" y="1978429"/>
            <a:ext cx="3464" cy="5195"/>
          </a:xfrm>
          <a:custGeom>
            <a:avLst/>
            <a:gdLst/>
            <a:ahLst/>
            <a:cxnLst/>
            <a:rect l="l" t="t" r="r" b="b"/>
            <a:pathLst>
              <a:path w="5080" h="7619">
                <a:moveTo>
                  <a:pt x="4571" y="0"/>
                </a:moveTo>
                <a:lnTo>
                  <a:pt x="0" y="76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139" name="object 8139"/>
          <p:cNvSpPr/>
          <p:nvPr/>
        </p:nvSpPr>
        <p:spPr>
          <a:xfrm>
            <a:off x="9724504" y="1983625"/>
            <a:ext cx="1299" cy="6494"/>
          </a:xfrm>
          <a:custGeom>
            <a:avLst/>
            <a:gdLst/>
            <a:ahLst/>
            <a:cxnLst/>
            <a:rect l="l" t="t" r="r" b="b"/>
            <a:pathLst>
              <a:path w="1905" h="9525">
                <a:moveTo>
                  <a:pt x="1523" y="0"/>
                </a:moveTo>
                <a:lnTo>
                  <a:pt x="0" y="914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140" name="object 8140"/>
          <p:cNvSpPr/>
          <p:nvPr/>
        </p:nvSpPr>
        <p:spPr>
          <a:xfrm>
            <a:off x="9723466" y="1989859"/>
            <a:ext cx="1299" cy="5195"/>
          </a:xfrm>
          <a:custGeom>
            <a:avLst/>
            <a:gdLst/>
            <a:ahLst/>
            <a:cxnLst/>
            <a:rect l="l" t="t" r="r" b="b"/>
            <a:pathLst>
              <a:path w="1905" h="7619">
                <a:moveTo>
                  <a:pt x="1523" y="0"/>
                </a:moveTo>
                <a:lnTo>
                  <a:pt x="0" y="76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141" name="object 8141"/>
          <p:cNvSpPr/>
          <p:nvPr/>
        </p:nvSpPr>
        <p:spPr>
          <a:xfrm>
            <a:off x="9723466" y="1995054"/>
            <a:ext cx="1299" cy="6494"/>
          </a:xfrm>
          <a:custGeom>
            <a:avLst/>
            <a:gdLst/>
            <a:ahLst/>
            <a:cxnLst/>
            <a:rect l="l" t="t" r="r" b="b"/>
            <a:pathLst>
              <a:path w="1905" h="9525">
                <a:moveTo>
                  <a:pt x="0" y="0"/>
                </a:moveTo>
                <a:lnTo>
                  <a:pt x="1524" y="914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142" name="object 8142"/>
          <p:cNvSpPr/>
          <p:nvPr/>
        </p:nvSpPr>
        <p:spPr>
          <a:xfrm>
            <a:off x="9724504" y="2001289"/>
            <a:ext cx="1299" cy="5195"/>
          </a:xfrm>
          <a:custGeom>
            <a:avLst/>
            <a:gdLst/>
            <a:ahLst/>
            <a:cxnLst/>
            <a:rect l="l" t="t" r="r" b="b"/>
            <a:pathLst>
              <a:path w="1905" h="7619">
                <a:moveTo>
                  <a:pt x="0" y="0"/>
                </a:moveTo>
                <a:lnTo>
                  <a:pt x="1524" y="76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143" name="object 8143"/>
          <p:cNvSpPr/>
          <p:nvPr/>
        </p:nvSpPr>
        <p:spPr>
          <a:xfrm>
            <a:off x="9725543" y="2006485"/>
            <a:ext cx="2165" cy="5195"/>
          </a:xfrm>
          <a:custGeom>
            <a:avLst/>
            <a:gdLst/>
            <a:ahLst/>
            <a:cxnLst/>
            <a:rect l="l" t="t" r="r" b="b"/>
            <a:pathLst>
              <a:path w="3175" h="7619">
                <a:moveTo>
                  <a:pt x="0" y="0"/>
                </a:moveTo>
                <a:lnTo>
                  <a:pt x="3048" y="76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144" name="object 8144"/>
          <p:cNvSpPr/>
          <p:nvPr/>
        </p:nvSpPr>
        <p:spPr>
          <a:xfrm>
            <a:off x="9727621" y="2011680"/>
            <a:ext cx="4330" cy="5195"/>
          </a:xfrm>
          <a:custGeom>
            <a:avLst/>
            <a:gdLst/>
            <a:ahLst/>
            <a:cxnLst/>
            <a:rect l="l" t="t" r="r" b="b"/>
            <a:pathLst>
              <a:path w="6350" h="7619">
                <a:moveTo>
                  <a:pt x="0" y="0"/>
                </a:moveTo>
                <a:lnTo>
                  <a:pt x="6096" y="76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145" name="object 8145"/>
          <p:cNvSpPr/>
          <p:nvPr/>
        </p:nvSpPr>
        <p:spPr>
          <a:xfrm>
            <a:off x="9731778" y="2016875"/>
            <a:ext cx="4330" cy="433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0" y="0"/>
                </a:moveTo>
                <a:lnTo>
                  <a:pt x="6096" y="609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146" name="object 8146"/>
          <p:cNvSpPr/>
          <p:nvPr/>
        </p:nvSpPr>
        <p:spPr>
          <a:xfrm>
            <a:off x="9736973" y="2019992"/>
            <a:ext cx="0" cy="216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0" y="0"/>
                </a:moveTo>
                <a:lnTo>
                  <a:pt x="0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147" name="object 8147"/>
          <p:cNvSpPr/>
          <p:nvPr/>
        </p:nvSpPr>
        <p:spPr>
          <a:xfrm>
            <a:off x="9736973" y="202103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148" name="object 8148"/>
          <p:cNvSpPr/>
          <p:nvPr/>
        </p:nvSpPr>
        <p:spPr>
          <a:xfrm>
            <a:off x="9736973" y="202103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149" name="object 8149"/>
          <p:cNvSpPr/>
          <p:nvPr/>
        </p:nvSpPr>
        <p:spPr>
          <a:xfrm>
            <a:off x="9738013" y="2010640"/>
            <a:ext cx="0" cy="10391"/>
          </a:xfrm>
          <a:custGeom>
            <a:avLst/>
            <a:gdLst/>
            <a:ahLst/>
            <a:cxnLst/>
            <a:rect l="l" t="t" r="r" b="b"/>
            <a:pathLst>
              <a:path h="15239">
                <a:moveTo>
                  <a:pt x="0" y="0"/>
                </a:moveTo>
                <a:lnTo>
                  <a:pt x="0" y="1524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150" name="object 8150"/>
          <p:cNvSpPr/>
          <p:nvPr/>
        </p:nvSpPr>
        <p:spPr>
          <a:xfrm>
            <a:off x="9738013" y="201999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151" name="object 8151"/>
          <p:cNvSpPr/>
          <p:nvPr/>
        </p:nvSpPr>
        <p:spPr>
          <a:xfrm>
            <a:off x="9738013" y="201999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152" name="object 8152"/>
          <p:cNvSpPr/>
          <p:nvPr/>
        </p:nvSpPr>
        <p:spPr>
          <a:xfrm>
            <a:off x="9735934" y="2010641"/>
            <a:ext cx="1299" cy="1299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1523" y="152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153" name="object 8153"/>
          <p:cNvSpPr/>
          <p:nvPr/>
        </p:nvSpPr>
        <p:spPr>
          <a:xfrm>
            <a:off x="9733856" y="2008563"/>
            <a:ext cx="2165" cy="216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3048" y="304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154" name="object 8154"/>
          <p:cNvSpPr/>
          <p:nvPr/>
        </p:nvSpPr>
        <p:spPr>
          <a:xfrm>
            <a:off x="9732817" y="2007523"/>
            <a:ext cx="1299" cy="1299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1523" y="152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155" name="object 8155"/>
          <p:cNvSpPr/>
          <p:nvPr/>
        </p:nvSpPr>
        <p:spPr>
          <a:xfrm>
            <a:off x="9732818" y="1987781"/>
            <a:ext cx="0" cy="19915"/>
          </a:xfrm>
          <a:custGeom>
            <a:avLst/>
            <a:gdLst/>
            <a:ahLst/>
            <a:cxnLst/>
            <a:rect l="l" t="t" r="r" b="b"/>
            <a:pathLst>
              <a:path h="29210">
                <a:moveTo>
                  <a:pt x="0" y="0"/>
                </a:moveTo>
                <a:lnTo>
                  <a:pt x="0" y="2895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156" name="object 8156"/>
          <p:cNvSpPr/>
          <p:nvPr/>
        </p:nvSpPr>
        <p:spPr>
          <a:xfrm>
            <a:off x="9732817" y="1985703"/>
            <a:ext cx="2165" cy="216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0" y="3048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157" name="object 8157"/>
          <p:cNvSpPr/>
          <p:nvPr/>
        </p:nvSpPr>
        <p:spPr>
          <a:xfrm>
            <a:off x="9734895" y="1983625"/>
            <a:ext cx="3464" cy="2165"/>
          </a:xfrm>
          <a:custGeom>
            <a:avLst/>
            <a:gdLst/>
            <a:ahLst/>
            <a:cxnLst/>
            <a:rect l="l" t="t" r="r" b="b"/>
            <a:pathLst>
              <a:path w="5080" h="3175">
                <a:moveTo>
                  <a:pt x="0" y="3048"/>
                </a:moveTo>
                <a:lnTo>
                  <a:pt x="4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158" name="object 8158"/>
          <p:cNvSpPr/>
          <p:nvPr/>
        </p:nvSpPr>
        <p:spPr>
          <a:xfrm>
            <a:off x="9738013" y="1982586"/>
            <a:ext cx="2165" cy="1299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0" y="1524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159" name="object 8159"/>
          <p:cNvSpPr/>
          <p:nvPr/>
        </p:nvSpPr>
        <p:spPr>
          <a:xfrm>
            <a:off x="9740091" y="1982585"/>
            <a:ext cx="3464" cy="0"/>
          </a:xfrm>
          <a:custGeom>
            <a:avLst/>
            <a:gdLst/>
            <a:ahLst/>
            <a:cxnLst/>
            <a:rect l="l" t="t" r="r" b="b"/>
            <a:pathLst>
              <a:path w="5080">
                <a:moveTo>
                  <a:pt x="0" y="0"/>
                </a:moveTo>
                <a:lnTo>
                  <a:pt x="4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160" name="object 8160"/>
          <p:cNvSpPr/>
          <p:nvPr/>
        </p:nvSpPr>
        <p:spPr>
          <a:xfrm>
            <a:off x="9743208" y="1982586"/>
            <a:ext cx="3464" cy="1299"/>
          </a:xfrm>
          <a:custGeom>
            <a:avLst/>
            <a:gdLst/>
            <a:ahLst/>
            <a:cxnLst/>
            <a:rect l="l" t="t" r="r" b="b"/>
            <a:pathLst>
              <a:path w="5080" h="1905">
                <a:moveTo>
                  <a:pt x="0" y="0"/>
                </a:moveTo>
                <a:lnTo>
                  <a:pt x="4572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161" name="object 8161"/>
          <p:cNvSpPr/>
          <p:nvPr/>
        </p:nvSpPr>
        <p:spPr>
          <a:xfrm>
            <a:off x="9746326" y="1983625"/>
            <a:ext cx="3464" cy="1299"/>
          </a:xfrm>
          <a:custGeom>
            <a:avLst/>
            <a:gdLst/>
            <a:ahLst/>
            <a:cxnLst/>
            <a:rect l="l" t="t" r="r" b="b"/>
            <a:pathLst>
              <a:path w="5080" h="1905">
                <a:moveTo>
                  <a:pt x="0" y="0"/>
                </a:moveTo>
                <a:lnTo>
                  <a:pt x="4572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162" name="object 8162"/>
          <p:cNvSpPr/>
          <p:nvPr/>
        </p:nvSpPr>
        <p:spPr>
          <a:xfrm>
            <a:off x="9749443" y="1984663"/>
            <a:ext cx="2165" cy="216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0" y="0"/>
                </a:moveTo>
                <a:lnTo>
                  <a:pt x="3048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163" name="object 8163"/>
          <p:cNvSpPr/>
          <p:nvPr/>
        </p:nvSpPr>
        <p:spPr>
          <a:xfrm>
            <a:off x="9751521" y="1986742"/>
            <a:ext cx="1299" cy="1299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0" y="0"/>
                </a:moveTo>
                <a:lnTo>
                  <a:pt x="1524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164" name="object 8164"/>
          <p:cNvSpPr/>
          <p:nvPr/>
        </p:nvSpPr>
        <p:spPr>
          <a:xfrm>
            <a:off x="9752560" y="1987781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3" y="761"/>
                </a:moveTo>
                <a:lnTo>
                  <a:pt x="1523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165" name="object 8165"/>
          <p:cNvSpPr/>
          <p:nvPr/>
        </p:nvSpPr>
        <p:spPr>
          <a:xfrm>
            <a:off x="9752560" y="1988820"/>
            <a:ext cx="0" cy="19050"/>
          </a:xfrm>
          <a:custGeom>
            <a:avLst/>
            <a:gdLst/>
            <a:ahLst/>
            <a:cxnLst/>
            <a:rect l="l" t="t" r="r" b="b"/>
            <a:pathLst>
              <a:path h="27939">
                <a:moveTo>
                  <a:pt x="0" y="0"/>
                </a:moveTo>
                <a:lnTo>
                  <a:pt x="0" y="2743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166" name="object 8166"/>
          <p:cNvSpPr/>
          <p:nvPr/>
        </p:nvSpPr>
        <p:spPr>
          <a:xfrm>
            <a:off x="9751521" y="2007523"/>
            <a:ext cx="1299" cy="1299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1523" y="0"/>
                </a:moveTo>
                <a:lnTo>
                  <a:pt x="0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167" name="object 8167"/>
          <p:cNvSpPr/>
          <p:nvPr/>
        </p:nvSpPr>
        <p:spPr>
          <a:xfrm>
            <a:off x="9749443" y="2008563"/>
            <a:ext cx="2165" cy="216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3048" y="0"/>
                </a:moveTo>
                <a:lnTo>
                  <a:pt x="0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168" name="object 8168"/>
          <p:cNvSpPr/>
          <p:nvPr/>
        </p:nvSpPr>
        <p:spPr>
          <a:xfrm>
            <a:off x="9748404" y="2010641"/>
            <a:ext cx="1299" cy="1299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1523" y="0"/>
                </a:moveTo>
                <a:lnTo>
                  <a:pt x="0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169" name="object 8169"/>
          <p:cNvSpPr/>
          <p:nvPr/>
        </p:nvSpPr>
        <p:spPr>
          <a:xfrm>
            <a:off x="9747363" y="2010640"/>
            <a:ext cx="0" cy="9525"/>
          </a:xfrm>
          <a:custGeom>
            <a:avLst/>
            <a:gdLst/>
            <a:ahLst/>
            <a:cxnLst/>
            <a:rect l="l" t="t" r="r" b="b"/>
            <a:pathLst>
              <a:path h="13969">
                <a:moveTo>
                  <a:pt x="0" y="0"/>
                </a:moveTo>
                <a:lnTo>
                  <a:pt x="0" y="1371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170" name="object 8170"/>
          <p:cNvSpPr/>
          <p:nvPr/>
        </p:nvSpPr>
        <p:spPr>
          <a:xfrm>
            <a:off x="9747365" y="201999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171" name="object 8171"/>
          <p:cNvSpPr/>
          <p:nvPr/>
        </p:nvSpPr>
        <p:spPr>
          <a:xfrm>
            <a:off x="9747365" y="201999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172" name="object 8172"/>
          <p:cNvSpPr/>
          <p:nvPr/>
        </p:nvSpPr>
        <p:spPr>
          <a:xfrm>
            <a:off x="9747365" y="2019992"/>
            <a:ext cx="0" cy="216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0" y="0"/>
                </a:moveTo>
                <a:lnTo>
                  <a:pt x="0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173" name="object 8173"/>
          <p:cNvSpPr/>
          <p:nvPr/>
        </p:nvSpPr>
        <p:spPr>
          <a:xfrm>
            <a:off x="9748923" y="2019992"/>
            <a:ext cx="0" cy="216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0" y="0"/>
                </a:moveTo>
                <a:lnTo>
                  <a:pt x="0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174" name="object 8174"/>
          <p:cNvSpPr/>
          <p:nvPr/>
        </p:nvSpPr>
        <p:spPr>
          <a:xfrm>
            <a:off x="9749443" y="2016875"/>
            <a:ext cx="4330" cy="433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0" y="6096"/>
                </a:moveTo>
                <a:lnTo>
                  <a:pt x="609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175" name="object 8175"/>
          <p:cNvSpPr/>
          <p:nvPr/>
        </p:nvSpPr>
        <p:spPr>
          <a:xfrm>
            <a:off x="9753598" y="2011680"/>
            <a:ext cx="4330" cy="5195"/>
          </a:xfrm>
          <a:custGeom>
            <a:avLst/>
            <a:gdLst/>
            <a:ahLst/>
            <a:cxnLst/>
            <a:rect l="l" t="t" r="r" b="b"/>
            <a:pathLst>
              <a:path w="6350" h="7619">
                <a:moveTo>
                  <a:pt x="0" y="7620"/>
                </a:moveTo>
                <a:lnTo>
                  <a:pt x="609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176" name="object 8176"/>
          <p:cNvSpPr/>
          <p:nvPr/>
        </p:nvSpPr>
        <p:spPr>
          <a:xfrm>
            <a:off x="9757755" y="2006485"/>
            <a:ext cx="2165" cy="5195"/>
          </a:xfrm>
          <a:custGeom>
            <a:avLst/>
            <a:gdLst/>
            <a:ahLst/>
            <a:cxnLst/>
            <a:rect l="l" t="t" r="r" b="b"/>
            <a:pathLst>
              <a:path w="3175" h="7619">
                <a:moveTo>
                  <a:pt x="0" y="762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177" name="object 8177"/>
          <p:cNvSpPr/>
          <p:nvPr/>
        </p:nvSpPr>
        <p:spPr>
          <a:xfrm>
            <a:off x="9759833" y="2001289"/>
            <a:ext cx="2165" cy="5195"/>
          </a:xfrm>
          <a:custGeom>
            <a:avLst/>
            <a:gdLst/>
            <a:ahLst/>
            <a:cxnLst/>
            <a:rect l="l" t="t" r="r" b="b"/>
            <a:pathLst>
              <a:path w="3175" h="7619">
                <a:moveTo>
                  <a:pt x="0" y="762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178" name="object 8178"/>
          <p:cNvSpPr/>
          <p:nvPr/>
        </p:nvSpPr>
        <p:spPr>
          <a:xfrm>
            <a:off x="9761911" y="1995054"/>
            <a:ext cx="0" cy="6494"/>
          </a:xfrm>
          <a:custGeom>
            <a:avLst/>
            <a:gdLst/>
            <a:ahLst/>
            <a:cxnLst/>
            <a:rect l="l" t="t" r="r" b="b"/>
            <a:pathLst>
              <a:path h="9525">
                <a:moveTo>
                  <a:pt x="0" y="914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179" name="object 8179"/>
          <p:cNvSpPr/>
          <p:nvPr/>
        </p:nvSpPr>
        <p:spPr>
          <a:xfrm>
            <a:off x="9761911" y="1989859"/>
            <a:ext cx="0" cy="5195"/>
          </a:xfrm>
          <a:custGeom>
            <a:avLst/>
            <a:gdLst/>
            <a:ahLst/>
            <a:cxnLst/>
            <a:rect l="l" t="t" r="r" b="b"/>
            <a:pathLst>
              <a:path h="7619">
                <a:moveTo>
                  <a:pt x="0" y="76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180" name="object 8180"/>
          <p:cNvSpPr/>
          <p:nvPr/>
        </p:nvSpPr>
        <p:spPr>
          <a:xfrm>
            <a:off x="9759833" y="1983625"/>
            <a:ext cx="2165" cy="6494"/>
          </a:xfrm>
          <a:custGeom>
            <a:avLst/>
            <a:gdLst/>
            <a:ahLst/>
            <a:cxnLst/>
            <a:rect l="l" t="t" r="r" b="b"/>
            <a:pathLst>
              <a:path w="3175" h="9525">
                <a:moveTo>
                  <a:pt x="3048" y="914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181" name="object 8181"/>
          <p:cNvSpPr/>
          <p:nvPr/>
        </p:nvSpPr>
        <p:spPr>
          <a:xfrm>
            <a:off x="9756716" y="1978429"/>
            <a:ext cx="3464" cy="5195"/>
          </a:xfrm>
          <a:custGeom>
            <a:avLst/>
            <a:gdLst/>
            <a:ahLst/>
            <a:cxnLst/>
            <a:rect l="l" t="t" r="r" b="b"/>
            <a:pathLst>
              <a:path w="5080" h="7619">
                <a:moveTo>
                  <a:pt x="4571" y="76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182" name="object 8182"/>
          <p:cNvSpPr/>
          <p:nvPr/>
        </p:nvSpPr>
        <p:spPr>
          <a:xfrm>
            <a:off x="9753598" y="1974273"/>
            <a:ext cx="3464" cy="4330"/>
          </a:xfrm>
          <a:custGeom>
            <a:avLst/>
            <a:gdLst/>
            <a:ahLst/>
            <a:cxnLst/>
            <a:rect l="l" t="t" r="r" b="b"/>
            <a:pathLst>
              <a:path w="5080" h="6350">
                <a:moveTo>
                  <a:pt x="4571" y="609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183" name="object 8183"/>
          <p:cNvSpPr/>
          <p:nvPr/>
        </p:nvSpPr>
        <p:spPr>
          <a:xfrm>
            <a:off x="9753079" y="1973234"/>
            <a:ext cx="0" cy="216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0" y="0"/>
                </a:moveTo>
                <a:lnTo>
                  <a:pt x="0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184" name="object 8184"/>
          <p:cNvSpPr/>
          <p:nvPr/>
        </p:nvSpPr>
        <p:spPr>
          <a:xfrm>
            <a:off x="9750482" y="1974273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30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185" name="object 8185"/>
          <p:cNvSpPr/>
          <p:nvPr/>
        </p:nvSpPr>
        <p:spPr>
          <a:xfrm>
            <a:off x="9750481" y="197427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186" name="object 8186"/>
          <p:cNvSpPr/>
          <p:nvPr/>
        </p:nvSpPr>
        <p:spPr>
          <a:xfrm>
            <a:off x="9749443" y="1973234"/>
            <a:ext cx="0" cy="216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0" y="0"/>
                </a:moveTo>
                <a:lnTo>
                  <a:pt x="0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187" name="object 8187"/>
          <p:cNvSpPr/>
          <p:nvPr/>
        </p:nvSpPr>
        <p:spPr>
          <a:xfrm>
            <a:off x="9749443" y="197427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188" name="object 8188"/>
          <p:cNvSpPr/>
          <p:nvPr/>
        </p:nvSpPr>
        <p:spPr>
          <a:xfrm>
            <a:off x="9749443" y="197427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189" name="object 8189"/>
          <p:cNvSpPr/>
          <p:nvPr/>
        </p:nvSpPr>
        <p:spPr>
          <a:xfrm>
            <a:off x="9749443" y="197427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190" name="object 8190"/>
          <p:cNvSpPr/>
          <p:nvPr/>
        </p:nvSpPr>
        <p:spPr>
          <a:xfrm>
            <a:off x="9749443" y="197427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191" name="object 8191"/>
          <p:cNvSpPr/>
          <p:nvPr/>
        </p:nvSpPr>
        <p:spPr>
          <a:xfrm>
            <a:off x="9749443" y="197531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192" name="object 8192"/>
          <p:cNvSpPr/>
          <p:nvPr/>
        </p:nvSpPr>
        <p:spPr>
          <a:xfrm>
            <a:off x="9749443" y="197531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193" name="object 8193"/>
          <p:cNvSpPr/>
          <p:nvPr/>
        </p:nvSpPr>
        <p:spPr>
          <a:xfrm>
            <a:off x="9749443" y="197531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194" name="object 8194"/>
          <p:cNvSpPr/>
          <p:nvPr/>
        </p:nvSpPr>
        <p:spPr>
          <a:xfrm>
            <a:off x="9749443" y="197531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195" name="object 8195"/>
          <p:cNvSpPr/>
          <p:nvPr/>
        </p:nvSpPr>
        <p:spPr>
          <a:xfrm>
            <a:off x="9749443" y="197531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196" name="object 8196"/>
          <p:cNvSpPr/>
          <p:nvPr/>
        </p:nvSpPr>
        <p:spPr>
          <a:xfrm>
            <a:off x="9749443" y="197531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197" name="object 8197"/>
          <p:cNvSpPr/>
          <p:nvPr/>
        </p:nvSpPr>
        <p:spPr>
          <a:xfrm>
            <a:off x="9735934" y="1975311"/>
            <a:ext cx="13855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1981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198" name="object 8198"/>
          <p:cNvSpPr/>
          <p:nvPr/>
        </p:nvSpPr>
        <p:spPr>
          <a:xfrm>
            <a:off x="9735934" y="197531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199" name="object 8199"/>
          <p:cNvSpPr/>
          <p:nvPr/>
        </p:nvSpPr>
        <p:spPr>
          <a:xfrm>
            <a:off x="9735934" y="197531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200" name="object 8200"/>
          <p:cNvSpPr/>
          <p:nvPr/>
        </p:nvSpPr>
        <p:spPr>
          <a:xfrm>
            <a:off x="9735934" y="197531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201" name="object 8201"/>
          <p:cNvSpPr/>
          <p:nvPr/>
        </p:nvSpPr>
        <p:spPr>
          <a:xfrm>
            <a:off x="9735934" y="197531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202" name="object 8202"/>
          <p:cNvSpPr/>
          <p:nvPr/>
        </p:nvSpPr>
        <p:spPr>
          <a:xfrm>
            <a:off x="9735934" y="197531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203" name="object 8203"/>
          <p:cNvSpPr/>
          <p:nvPr/>
        </p:nvSpPr>
        <p:spPr>
          <a:xfrm>
            <a:off x="9735934" y="197531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204" name="object 8204"/>
          <p:cNvSpPr/>
          <p:nvPr/>
        </p:nvSpPr>
        <p:spPr>
          <a:xfrm>
            <a:off x="9735934" y="197427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205" name="object 8205"/>
          <p:cNvSpPr/>
          <p:nvPr/>
        </p:nvSpPr>
        <p:spPr>
          <a:xfrm>
            <a:off x="9735934" y="197427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206" name="object 8206"/>
          <p:cNvSpPr/>
          <p:nvPr/>
        </p:nvSpPr>
        <p:spPr>
          <a:xfrm>
            <a:off x="9735934" y="1973234"/>
            <a:ext cx="0" cy="216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0" y="0"/>
                </a:moveTo>
                <a:lnTo>
                  <a:pt x="0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207" name="object 8207"/>
          <p:cNvSpPr/>
          <p:nvPr/>
        </p:nvSpPr>
        <p:spPr>
          <a:xfrm>
            <a:off x="9734895" y="197427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208" name="object 8208"/>
          <p:cNvSpPr/>
          <p:nvPr/>
        </p:nvSpPr>
        <p:spPr>
          <a:xfrm>
            <a:off x="9734895" y="197427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209" name="object 8209"/>
          <p:cNvSpPr/>
          <p:nvPr/>
        </p:nvSpPr>
        <p:spPr>
          <a:xfrm>
            <a:off x="9734895" y="197427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210" name="object 8210"/>
          <p:cNvSpPr/>
          <p:nvPr/>
        </p:nvSpPr>
        <p:spPr>
          <a:xfrm>
            <a:off x="9732817" y="1974273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30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211" name="object 8211"/>
          <p:cNvSpPr/>
          <p:nvPr/>
        </p:nvSpPr>
        <p:spPr>
          <a:xfrm>
            <a:off x="9732298" y="1973234"/>
            <a:ext cx="0" cy="216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0" y="0"/>
                </a:moveTo>
                <a:lnTo>
                  <a:pt x="0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212" name="object 8212"/>
          <p:cNvSpPr/>
          <p:nvPr/>
        </p:nvSpPr>
        <p:spPr>
          <a:xfrm>
            <a:off x="9738013" y="2019992"/>
            <a:ext cx="3464" cy="0"/>
          </a:xfrm>
          <a:custGeom>
            <a:avLst/>
            <a:gdLst/>
            <a:ahLst/>
            <a:cxnLst/>
            <a:rect l="l" t="t" r="r" b="b"/>
            <a:pathLst>
              <a:path w="5080">
                <a:moveTo>
                  <a:pt x="457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213" name="object 8213"/>
          <p:cNvSpPr/>
          <p:nvPr/>
        </p:nvSpPr>
        <p:spPr>
          <a:xfrm>
            <a:off x="9734896" y="2017914"/>
            <a:ext cx="3464" cy="2165"/>
          </a:xfrm>
          <a:custGeom>
            <a:avLst/>
            <a:gdLst/>
            <a:ahLst/>
            <a:cxnLst/>
            <a:rect l="l" t="t" r="r" b="b"/>
            <a:pathLst>
              <a:path w="5080" h="3175">
                <a:moveTo>
                  <a:pt x="4571" y="304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214" name="object 8214"/>
          <p:cNvSpPr/>
          <p:nvPr/>
        </p:nvSpPr>
        <p:spPr>
          <a:xfrm>
            <a:off x="9731778" y="2015837"/>
            <a:ext cx="3464" cy="2165"/>
          </a:xfrm>
          <a:custGeom>
            <a:avLst/>
            <a:gdLst/>
            <a:ahLst/>
            <a:cxnLst/>
            <a:rect l="l" t="t" r="r" b="b"/>
            <a:pathLst>
              <a:path w="5080" h="3175">
                <a:moveTo>
                  <a:pt x="4571" y="304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215" name="object 8215"/>
          <p:cNvSpPr/>
          <p:nvPr/>
        </p:nvSpPr>
        <p:spPr>
          <a:xfrm>
            <a:off x="9749443" y="2015837"/>
            <a:ext cx="4330" cy="216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6096" y="0"/>
                </a:moveTo>
                <a:lnTo>
                  <a:pt x="0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216" name="object 8216"/>
          <p:cNvSpPr/>
          <p:nvPr/>
        </p:nvSpPr>
        <p:spPr>
          <a:xfrm>
            <a:off x="9746326" y="2017914"/>
            <a:ext cx="3464" cy="2165"/>
          </a:xfrm>
          <a:custGeom>
            <a:avLst/>
            <a:gdLst/>
            <a:ahLst/>
            <a:cxnLst/>
            <a:rect l="l" t="t" r="r" b="b"/>
            <a:pathLst>
              <a:path w="5080" h="3175">
                <a:moveTo>
                  <a:pt x="4571" y="0"/>
                </a:moveTo>
                <a:lnTo>
                  <a:pt x="0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217" name="object 8217"/>
          <p:cNvSpPr/>
          <p:nvPr/>
        </p:nvSpPr>
        <p:spPr>
          <a:xfrm>
            <a:off x="9744248" y="2019992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30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218" name="object 8218"/>
          <p:cNvSpPr/>
          <p:nvPr/>
        </p:nvSpPr>
        <p:spPr>
          <a:xfrm>
            <a:off x="9728660" y="1978428"/>
            <a:ext cx="4330" cy="3464"/>
          </a:xfrm>
          <a:custGeom>
            <a:avLst/>
            <a:gdLst/>
            <a:ahLst/>
            <a:cxnLst/>
            <a:rect l="l" t="t" r="r" b="b"/>
            <a:pathLst>
              <a:path w="6350" h="5080">
                <a:moveTo>
                  <a:pt x="0" y="4572"/>
                </a:moveTo>
                <a:lnTo>
                  <a:pt x="609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219" name="object 8219"/>
          <p:cNvSpPr/>
          <p:nvPr/>
        </p:nvSpPr>
        <p:spPr>
          <a:xfrm>
            <a:off x="9732817" y="1976351"/>
            <a:ext cx="4330" cy="216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8"/>
                </a:moveTo>
                <a:lnTo>
                  <a:pt x="609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220" name="object 8220"/>
          <p:cNvSpPr/>
          <p:nvPr/>
        </p:nvSpPr>
        <p:spPr>
          <a:xfrm>
            <a:off x="9736973" y="1975311"/>
            <a:ext cx="2165" cy="1299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0" y="1524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221" name="object 8221"/>
          <p:cNvSpPr/>
          <p:nvPr/>
        </p:nvSpPr>
        <p:spPr>
          <a:xfrm>
            <a:off x="9746326" y="1975311"/>
            <a:ext cx="5195" cy="2165"/>
          </a:xfrm>
          <a:custGeom>
            <a:avLst/>
            <a:gdLst/>
            <a:ahLst/>
            <a:cxnLst/>
            <a:rect l="l" t="t" r="r" b="b"/>
            <a:pathLst>
              <a:path w="7619" h="3175">
                <a:moveTo>
                  <a:pt x="0" y="0"/>
                </a:moveTo>
                <a:lnTo>
                  <a:pt x="7620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222" name="object 8222"/>
          <p:cNvSpPr/>
          <p:nvPr/>
        </p:nvSpPr>
        <p:spPr>
          <a:xfrm>
            <a:off x="9751520" y="1977390"/>
            <a:ext cx="4330" cy="216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0"/>
                </a:moveTo>
                <a:lnTo>
                  <a:pt x="6096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223" name="object 8223"/>
          <p:cNvSpPr/>
          <p:nvPr/>
        </p:nvSpPr>
        <p:spPr>
          <a:xfrm>
            <a:off x="9755677" y="1979468"/>
            <a:ext cx="1299" cy="2165"/>
          </a:xfrm>
          <a:custGeom>
            <a:avLst/>
            <a:gdLst/>
            <a:ahLst/>
            <a:cxnLst/>
            <a:rect l="l" t="t" r="r" b="b"/>
            <a:pathLst>
              <a:path w="1905" h="3175">
                <a:moveTo>
                  <a:pt x="0" y="0"/>
                </a:moveTo>
                <a:lnTo>
                  <a:pt x="1524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224" name="object 8224"/>
          <p:cNvSpPr/>
          <p:nvPr/>
        </p:nvSpPr>
        <p:spPr>
          <a:xfrm>
            <a:off x="9724504" y="1994015"/>
            <a:ext cx="1299" cy="6494"/>
          </a:xfrm>
          <a:custGeom>
            <a:avLst/>
            <a:gdLst/>
            <a:ahLst/>
            <a:cxnLst/>
            <a:rect l="l" t="t" r="r" b="b"/>
            <a:pathLst>
              <a:path w="1905" h="9525">
                <a:moveTo>
                  <a:pt x="1523" y="914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225" name="object 8225"/>
          <p:cNvSpPr/>
          <p:nvPr/>
        </p:nvSpPr>
        <p:spPr>
          <a:xfrm>
            <a:off x="9724504" y="1988820"/>
            <a:ext cx="1299" cy="5195"/>
          </a:xfrm>
          <a:custGeom>
            <a:avLst/>
            <a:gdLst/>
            <a:ahLst/>
            <a:cxnLst/>
            <a:rect l="l" t="t" r="r" b="b"/>
            <a:pathLst>
              <a:path w="1905" h="7619">
                <a:moveTo>
                  <a:pt x="0" y="762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226" name="object 8226"/>
          <p:cNvSpPr/>
          <p:nvPr/>
        </p:nvSpPr>
        <p:spPr>
          <a:xfrm>
            <a:off x="9725543" y="1982586"/>
            <a:ext cx="2165" cy="6494"/>
          </a:xfrm>
          <a:custGeom>
            <a:avLst/>
            <a:gdLst/>
            <a:ahLst/>
            <a:cxnLst/>
            <a:rect l="l" t="t" r="r" b="b"/>
            <a:pathLst>
              <a:path w="3175" h="9525">
                <a:moveTo>
                  <a:pt x="0" y="9144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227" name="object 8227"/>
          <p:cNvSpPr/>
          <p:nvPr/>
        </p:nvSpPr>
        <p:spPr>
          <a:xfrm>
            <a:off x="9727622" y="1981546"/>
            <a:ext cx="1299" cy="1299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0" y="1524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228" name="object 8228"/>
          <p:cNvSpPr/>
          <p:nvPr/>
        </p:nvSpPr>
        <p:spPr>
          <a:xfrm>
            <a:off x="9756716" y="1981546"/>
            <a:ext cx="2165" cy="5195"/>
          </a:xfrm>
          <a:custGeom>
            <a:avLst/>
            <a:gdLst/>
            <a:ahLst/>
            <a:cxnLst/>
            <a:rect l="l" t="t" r="r" b="b"/>
            <a:pathLst>
              <a:path w="3175" h="7619">
                <a:moveTo>
                  <a:pt x="0" y="0"/>
                </a:moveTo>
                <a:lnTo>
                  <a:pt x="3048" y="76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229" name="object 8229"/>
          <p:cNvSpPr/>
          <p:nvPr/>
        </p:nvSpPr>
        <p:spPr>
          <a:xfrm>
            <a:off x="9758794" y="1986742"/>
            <a:ext cx="2165" cy="6494"/>
          </a:xfrm>
          <a:custGeom>
            <a:avLst/>
            <a:gdLst/>
            <a:ahLst/>
            <a:cxnLst/>
            <a:rect l="l" t="t" r="r" b="b"/>
            <a:pathLst>
              <a:path w="3175" h="9525">
                <a:moveTo>
                  <a:pt x="0" y="0"/>
                </a:moveTo>
                <a:lnTo>
                  <a:pt x="3048" y="914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230" name="object 8230"/>
          <p:cNvSpPr/>
          <p:nvPr/>
        </p:nvSpPr>
        <p:spPr>
          <a:xfrm>
            <a:off x="9760872" y="1992977"/>
            <a:ext cx="0" cy="6494"/>
          </a:xfrm>
          <a:custGeom>
            <a:avLst/>
            <a:gdLst/>
            <a:ahLst/>
            <a:cxnLst/>
            <a:rect l="l" t="t" r="r" b="b"/>
            <a:pathLst>
              <a:path h="9525">
                <a:moveTo>
                  <a:pt x="0" y="0"/>
                </a:moveTo>
                <a:lnTo>
                  <a:pt x="0" y="914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231" name="object 8231"/>
          <p:cNvSpPr/>
          <p:nvPr/>
        </p:nvSpPr>
        <p:spPr>
          <a:xfrm>
            <a:off x="9759833" y="1999211"/>
            <a:ext cx="1299" cy="1299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1523" y="0"/>
                </a:moveTo>
                <a:lnTo>
                  <a:pt x="0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232" name="object 8232"/>
          <p:cNvSpPr/>
          <p:nvPr/>
        </p:nvSpPr>
        <p:spPr>
          <a:xfrm>
            <a:off x="9728660" y="2010640"/>
            <a:ext cx="3464" cy="5195"/>
          </a:xfrm>
          <a:custGeom>
            <a:avLst/>
            <a:gdLst/>
            <a:ahLst/>
            <a:cxnLst/>
            <a:rect l="l" t="t" r="r" b="b"/>
            <a:pathLst>
              <a:path w="5080" h="7619">
                <a:moveTo>
                  <a:pt x="4571" y="76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233" name="object 8233"/>
          <p:cNvSpPr/>
          <p:nvPr/>
        </p:nvSpPr>
        <p:spPr>
          <a:xfrm>
            <a:off x="9725543" y="2004406"/>
            <a:ext cx="3464" cy="6494"/>
          </a:xfrm>
          <a:custGeom>
            <a:avLst/>
            <a:gdLst/>
            <a:ahLst/>
            <a:cxnLst/>
            <a:rect l="l" t="t" r="r" b="b"/>
            <a:pathLst>
              <a:path w="5080" h="9525">
                <a:moveTo>
                  <a:pt x="4571" y="914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234" name="object 8234"/>
          <p:cNvSpPr/>
          <p:nvPr/>
        </p:nvSpPr>
        <p:spPr>
          <a:xfrm>
            <a:off x="9725543" y="2000250"/>
            <a:ext cx="0" cy="4330"/>
          </a:xfrm>
          <a:custGeom>
            <a:avLst/>
            <a:gdLst/>
            <a:ahLst/>
            <a:cxnLst/>
            <a:rect l="l" t="t" r="r" b="b"/>
            <a:pathLst>
              <a:path h="6350">
                <a:moveTo>
                  <a:pt x="0" y="609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235" name="object 8235"/>
          <p:cNvSpPr/>
          <p:nvPr/>
        </p:nvSpPr>
        <p:spPr>
          <a:xfrm>
            <a:off x="9758794" y="2000251"/>
            <a:ext cx="1299" cy="6494"/>
          </a:xfrm>
          <a:custGeom>
            <a:avLst/>
            <a:gdLst/>
            <a:ahLst/>
            <a:cxnLst/>
            <a:rect l="l" t="t" r="r" b="b"/>
            <a:pathLst>
              <a:path w="1905" h="9525">
                <a:moveTo>
                  <a:pt x="1523" y="0"/>
                </a:moveTo>
                <a:lnTo>
                  <a:pt x="0" y="914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236" name="object 8236"/>
          <p:cNvSpPr/>
          <p:nvPr/>
        </p:nvSpPr>
        <p:spPr>
          <a:xfrm>
            <a:off x="9755677" y="2006485"/>
            <a:ext cx="3464" cy="6494"/>
          </a:xfrm>
          <a:custGeom>
            <a:avLst/>
            <a:gdLst/>
            <a:ahLst/>
            <a:cxnLst/>
            <a:rect l="l" t="t" r="r" b="b"/>
            <a:pathLst>
              <a:path w="5080" h="9525">
                <a:moveTo>
                  <a:pt x="4571" y="0"/>
                </a:moveTo>
                <a:lnTo>
                  <a:pt x="0" y="914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237" name="object 8237"/>
          <p:cNvSpPr/>
          <p:nvPr/>
        </p:nvSpPr>
        <p:spPr>
          <a:xfrm>
            <a:off x="9753599" y="2012719"/>
            <a:ext cx="2165" cy="3464"/>
          </a:xfrm>
          <a:custGeom>
            <a:avLst/>
            <a:gdLst/>
            <a:ahLst/>
            <a:cxnLst/>
            <a:rect l="l" t="t" r="r" b="b"/>
            <a:pathLst>
              <a:path w="3175" h="5080">
                <a:moveTo>
                  <a:pt x="3048" y="0"/>
                </a:moveTo>
                <a:lnTo>
                  <a:pt x="0" y="4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238" name="object 8238"/>
          <p:cNvSpPr/>
          <p:nvPr/>
        </p:nvSpPr>
        <p:spPr>
          <a:xfrm>
            <a:off x="9758794" y="1981546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3" y="762"/>
                </a:moveTo>
                <a:lnTo>
                  <a:pt x="1523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239" name="object 8239"/>
          <p:cNvSpPr/>
          <p:nvPr/>
        </p:nvSpPr>
        <p:spPr>
          <a:xfrm>
            <a:off x="9756716" y="1977390"/>
            <a:ext cx="2165" cy="433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3048" y="609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240" name="object 8240"/>
          <p:cNvSpPr/>
          <p:nvPr/>
        </p:nvSpPr>
        <p:spPr>
          <a:xfrm>
            <a:off x="9752559" y="1957648"/>
            <a:ext cx="4330" cy="19915"/>
          </a:xfrm>
          <a:custGeom>
            <a:avLst/>
            <a:gdLst/>
            <a:ahLst/>
            <a:cxnLst/>
            <a:rect l="l" t="t" r="r" b="b"/>
            <a:pathLst>
              <a:path w="6350" h="29210">
                <a:moveTo>
                  <a:pt x="6096" y="2895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241" name="object 8241"/>
          <p:cNvSpPr/>
          <p:nvPr/>
        </p:nvSpPr>
        <p:spPr>
          <a:xfrm>
            <a:off x="9751521" y="1955569"/>
            <a:ext cx="1299" cy="2165"/>
          </a:xfrm>
          <a:custGeom>
            <a:avLst/>
            <a:gdLst/>
            <a:ahLst/>
            <a:cxnLst/>
            <a:rect l="l" t="t" r="r" b="b"/>
            <a:pathLst>
              <a:path w="1905" h="3175">
                <a:moveTo>
                  <a:pt x="1523" y="304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242" name="object 8242"/>
          <p:cNvSpPr/>
          <p:nvPr/>
        </p:nvSpPr>
        <p:spPr>
          <a:xfrm>
            <a:off x="9746326" y="1950374"/>
            <a:ext cx="1299" cy="1299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1523" y="152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243" name="object 8243"/>
          <p:cNvSpPr/>
          <p:nvPr/>
        </p:nvSpPr>
        <p:spPr>
          <a:xfrm>
            <a:off x="9744248" y="1949334"/>
            <a:ext cx="2165" cy="1299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3048" y="152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244" name="object 8244"/>
          <p:cNvSpPr/>
          <p:nvPr/>
        </p:nvSpPr>
        <p:spPr>
          <a:xfrm>
            <a:off x="9741130" y="1949334"/>
            <a:ext cx="3464" cy="0"/>
          </a:xfrm>
          <a:custGeom>
            <a:avLst/>
            <a:gdLst/>
            <a:ahLst/>
            <a:cxnLst/>
            <a:rect l="l" t="t" r="r" b="b"/>
            <a:pathLst>
              <a:path w="5080">
                <a:moveTo>
                  <a:pt x="457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245" name="object 8245"/>
          <p:cNvSpPr/>
          <p:nvPr/>
        </p:nvSpPr>
        <p:spPr>
          <a:xfrm>
            <a:off x="9739052" y="1949334"/>
            <a:ext cx="2165" cy="1299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3048" y="0"/>
                </a:moveTo>
                <a:lnTo>
                  <a:pt x="0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246" name="object 8246"/>
          <p:cNvSpPr/>
          <p:nvPr/>
        </p:nvSpPr>
        <p:spPr>
          <a:xfrm>
            <a:off x="9728660" y="1959726"/>
            <a:ext cx="4330" cy="17750"/>
          </a:xfrm>
          <a:custGeom>
            <a:avLst/>
            <a:gdLst/>
            <a:ahLst/>
            <a:cxnLst/>
            <a:rect l="l" t="t" r="r" b="b"/>
            <a:pathLst>
              <a:path w="6350" h="26035">
                <a:moveTo>
                  <a:pt x="6096" y="0"/>
                </a:moveTo>
                <a:lnTo>
                  <a:pt x="0" y="2590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247" name="object 8247"/>
          <p:cNvSpPr/>
          <p:nvPr/>
        </p:nvSpPr>
        <p:spPr>
          <a:xfrm>
            <a:off x="9726583" y="1977390"/>
            <a:ext cx="2165" cy="433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3048" y="0"/>
                </a:moveTo>
                <a:lnTo>
                  <a:pt x="0" y="609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248" name="object 8248"/>
          <p:cNvSpPr/>
          <p:nvPr/>
        </p:nvSpPr>
        <p:spPr>
          <a:xfrm>
            <a:off x="9726582" y="1981546"/>
            <a:ext cx="0" cy="216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1523" y="1524"/>
                </a:moveTo>
                <a:lnTo>
                  <a:pt x="1523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249" name="object 8249"/>
          <p:cNvSpPr/>
          <p:nvPr/>
        </p:nvSpPr>
        <p:spPr>
          <a:xfrm>
            <a:off x="9738013" y="201999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250" name="object 8250"/>
          <p:cNvSpPr/>
          <p:nvPr/>
        </p:nvSpPr>
        <p:spPr>
          <a:xfrm>
            <a:off x="9738013" y="2019992"/>
            <a:ext cx="3464" cy="1299"/>
          </a:xfrm>
          <a:custGeom>
            <a:avLst/>
            <a:gdLst/>
            <a:ahLst/>
            <a:cxnLst/>
            <a:rect l="l" t="t" r="r" b="b"/>
            <a:pathLst>
              <a:path w="5080" h="1905">
                <a:moveTo>
                  <a:pt x="0" y="0"/>
                </a:moveTo>
                <a:lnTo>
                  <a:pt x="4572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251" name="object 8251"/>
          <p:cNvSpPr/>
          <p:nvPr/>
        </p:nvSpPr>
        <p:spPr>
          <a:xfrm>
            <a:off x="9741130" y="2021031"/>
            <a:ext cx="3464" cy="0"/>
          </a:xfrm>
          <a:custGeom>
            <a:avLst/>
            <a:gdLst/>
            <a:ahLst/>
            <a:cxnLst/>
            <a:rect l="l" t="t" r="r" b="b"/>
            <a:pathLst>
              <a:path w="5080">
                <a:moveTo>
                  <a:pt x="0" y="0"/>
                </a:moveTo>
                <a:lnTo>
                  <a:pt x="4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252" name="object 8252"/>
          <p:cNvSpPr/>
          <p:nvPr/>
        </p:nvSpPr>
        <p:spPr>
          <a:xfrm>
            <a:off x="9744247" y="2019992"/>
            <a:ext cx="3464" cy="1299"/>
          </a:xfrm>
          <a:custGeom>
            <a:avLst/>
            <a:gdLst/>
            <a:ahLst/>
            <a:cxnLst/>
            <a:rect l="l" t="t" r="r" b="b"/>
            <a:pathLst>
              <a:path w="5080" h="1905">
                <a:moveTo>
                  <a:pt x="0" y="1524"/>
                </a:moveTo>
                <a:lnTo>
                  <a:pt x="4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253" name="object 8253"/>
          <p:cNvSpPr/>
          <p:nvPr/>
        </p:nvSpPr>
        <p:spPr>
          <a:xfrm>
            <a:off x="9616439" y="2100003"/>
            <a:ext cx="1299" cy="2165"/>
          </a:xfrm>
          <a:custGeom>
            <a:avLst/>
            <a:gdLst/>
            <a:ahLst/>
            <a:cxnLst/>
            <a:rect l="l" t="t" r="r" b="b"/>
            <a:pathLst>
              <a:path w="1904" h="3175">
                <a:moveTo>
                  <a:pt x="1524" y="0"/>
                </a:moveTo>
                <a:lnTo>
                  <a:pt x="0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254" name="object 8254"/>
          <p:cNvSpPr/>
          <p:nvPr/>
        </p:nvSpPr>
        <p:spPr>
          <a:xfrm>
            <a:off x="9564484" y="2049087"/>
            <a:ext cx="2165" cy="216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0" y="3048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255" name="object 8255"/>
          <p:cNvSpPr/>
          <p:nvPr/>
        </p:nvSpPr>
        <p:spPr>
          <a:xfrm>
            <a:off x="9566563" y="2049086"/>
            <a:ext cx="51089" cy="51089"/>
          </a:xfrm>
          <a:custGeom>
            <a:avLst/>
            <a:gdLst/>
            <a:ahLst/>
            <a:cxnLst/>
            <a:rect l="l" t="t" r="r" b="b"/>
            <a:pathLst>
              <a:path w="74929" h="74930">
                <a:moveTo>
                  <a:pt x="0" y="0"/>
                </a:moveTo>
                <a:lnTo>
                  <a:pt x="74676" y="746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256" name="object 8256"/>
          <p:cNvSpPr/>
          <p:nvPr/>
        </p:nvSpPr>
        <p:spPr>
          <a:xfrm>
            <a:off x="9564484" y="2051165"/>
            <a:ext cx="51955" cy="51089"/>
          </a:xfrm>
          <a:custGeom>
            <a:avLst/>
            <a:gdLst/>
            <a:ahLst/>
            <a:cxnLst/>
            <a:rect l="l" t="t" r="r" b="b"/>
            <a:pathLst>
              <a:path w="76200" h="74930">
                <a:moveTo>
                  <a:pt x="76200" y="7467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257" name="object 8257"/>
          <p:cNvSpPr/>
          <p:nvPr/>
        </p:nvSpPr>
        <p:spPr>
          <a:xfrm>
            <a:off x="9544743" y="2081299"/>
            <a:ext cx="3464" cy="19050"/>
          </a:xfrm>
          <a:custGeom>
            <a:avLst/>
            <a:gdLst/>
            <a:ahLst/>
            <a:cxnLst/>
            <a:rect l="l" t="t" r="r" b="b"/>
            <a:pathLst>
              <a:path w="5079" h="27939">
                <a:moveTo>
                  <a:pt x="0" y="27431"/>
                </a:moveTo>
                <a:lnTo>
                  <a:pt x="4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258" name="object 8258"/>
          <p:cNvSpPr/>
          <p:nvPr/>
        </p:nvSpPr>
        <p:spPr>
          <a:xfrm>
            <a:off x="9547860" y="2063635"/>
            <a:ext cx="7360" cy="17750"/>
          </a:xfrm>
          <a:custGeom>
            <a:avLst/>
            <a:gdLst/>
            <a:ahLst/>
            <a:cxnLst/>
            <a:rect l="l" t="t" r="r" b="b"/>
            <a:pathLst>
              <a:path w="10795" h="26035">
                <a:moveTo>
                  <a:pt x="0" y="25907"/>
                </a:moveTo>
                <a:lnTo>
                  <a:pt x="1066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259" name="object 8259"/>
          <p:cNvSpPr/>
          <p:nvPr/>
        </p:nvSpPr>
        <p:spPr>
          <a:xfrm>
            <a:off x="9555133" y="2049087"/>
            <a:ext cx="11690" cy="14720"/>
          </a:xfrm>
          <a:custGeom>
            <a:avLst/>
            <a:gdLst/>
            <a:ahLst/>
            <a:cxnLst/>
            <a:rect l="l" t="t" r="r" b="b"/>
            <a:pathLst>
              <a:path w="17145" h="21589">
                <a:moveTo>
                  <a:pt x="0" y="21335"/>
                </a:moveTo>
                <a:lnTo>
                  <a:pt x="1676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260" name="object 8260"/>
          <p:cNvSpPr/>
          <p:nvPr/>
        </p:nvSpPr>
        <p:spPr>
          <a:xfrm>
            <a:off x="9532274" y="2100003"/>
            <a:ext cx="12556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1828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261" name="object 8261"/>
          <p:cNvSpPr/>
          <p:nvPr/>
        </p:nvSpPr>
        <p:spPr>
          <a:xfrm>
            <a:off x="9532274" y="2103120"/>
            <a:ext cx="12556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262" name="object 8262"/>
          <p:cNvSpPr/>
          <p:nvPr/>
        </p:nvSpPr>
        <p:spPr>
          <a:xfrm>
            <a:off x="9544743" y="2100003"/>
            <a:ext cx="0" cy="3464"/>
          </a:xfrm>
          <a:custGeom>
            <a:avLst/>
            <a:gdLst/>
            <a:ahLst/>
            <a:cxnLst/>
            <a:rect l="l" t="t" r="r" b="b"/>
            <a:pathLst>
              <a:path h="5080">
                <a:moveTo>
                  <a:pt x="-1524" y="2286"/>
                </a:moveTo>
                <a:lnTo>
                  <a:pt x="1524" y="2286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263" name="object 8263"/>
          <p:cNvSpPr/>
          <p:nvPr/>
        </p:nvSpPr>
        <p:spPr>
          <a:xfrm>
            <a:off x="9617478" y="2100003"/>
            <a:ext cx="10391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1524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264" name="object 8264"/>
          <p:cNvSpPr/>
          <p:nvPr/>
        </p:nvSpPr>
        <p:spPr>
          <a:xfrm>
            <a:off x="9617478" y="2100003"/>
            <a:ext cx="0" cy="3464"/>
          </a:xfrm>
          <a:custGeom>
            <a:avLst/>
            <a:gdLst/>
            <a:ahLst/>
            <a:cxnLst/>
            <a:rect l="l" t="t" r="r" b="b"/>
            <a:pathLst>
              <a:path h="5080">
                <a:moveTo>
                  <a:pt x="-1524" y="2286"/>
                </a:moveTo>
                <a:lnTo>
                  <a:pt x="1524" y="2286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265" name="object 8265"/>
          <p:cNvSpPr/>
          <p:nvPr/>
        </p:nvSpPr>
        <p:spPr>
          <a:xfrm>
            <a:off x="9617478" y="2103120"/>
            <a:ext cx="10391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266" name="object 8266"/>
          <p:cNvSpPr/>
          <p:nvPr/>
        </p:nvSpPr>
        <p:spPr>
          <a:xfrm>
            <a:off x="9534352" y="1947257"/>
            <a:ext cx="0" cy="152832"/>
          </a:xfrm>
          <a:custGeom>
            <a:avLst/>
            <a:gdLst/>
            <a:ahLst/>
            <a:cxnLst/>
            <a:rect l="l" t="t" r="r" b="b"/>
            <a:pathLst>
              <a:path h="224155">
                <a:moveTo>
                  <a:pt x="0" y="22402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267" name="object 8267"/>
          <p:cNvSpPr/>
          <p:nvPr/>
        </p:nvSpPr>
        <p:spPr>
          <a:xfrm>
            <a:off x="9532274" y="1947256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30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268" name="object 8268"/>
          <p:cNvSpPr/>
          <p:nvPr/>
        </p:nvSpPr>
        <p:spPr>
          <a:xfrm>
            <a:off x="9532273" y="1947256"/>
            <a:ext cx="0" cy="155864"/>
          </a:xfrm>
          <a:custGeom>
            <a:avLst/>
            <a:gdLst/>
            <a:ahLst/>
            <a:cxnLst/>
            <a:rect l="l" t="t" r="r" b="b"/>
            <a:pathLst>
              <a:path h="228600">
                <a:moveTo>
                  <a:pt x="0" y="0"/>
                </a:moveTo>
                <a:lnTo>
                  <a:pt x="0" y="22860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269" name="object 8269"/>
          <p:cNvSpPr/>
          <p:nvPr/>
        </p:nvSpPr>
        <p:spPr>
          <a:xfrm>
            <a:off x="9532274" y="2100003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270" name="object 8270"/>
          <p:cNvSpPr/>
          <p:nvPr/>
        </p:nvSpPr>
        <p:spPr>
          <a:xfrm>
            <a:off x="9333807" y="1947256"/>
            <a:ext cx="0" cy="124691"/>
          </a:xfrm>
          <a:custGeom>
            <a:avLst/>
            <a:gdLst/>
            <a:ahLst/>
            <a:cxnLst/>
            <a:rect l="l" t="t" r="r" b="b"/>
            <a:pathLst>
              <a:path h="182880">
                <a:moveTo>
                  <a:pt x="0" y="0"/>
                </a:moveTo>
                <a:lnTo>
                  <a:pt x="0" y="18288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271" name="object 8271"/>
          <p:cNvSpPr/>
          <p:nvPr/>
        </p:nvSpPr>
        <p:spPr>
          <a:xfrm>
            <a:off x="9333807" y="2084416"/>
            <a:ext cx="0" cy="67541"/>
          </a:xfrm>
          <a:custGeom>
            <a:avLst/>
            <a:gdLst/>
            <a:ahLst/>
            <a:cxnLst/>
            <a:rect l="l" t="t" r="r" b="b"/>
            <a:pathLst>
              <a:path h="99060">
                <a:moveTo>
                  <a:pt x="0" y="0"/>
                </a:moveTo>
                <a:lnTo>
                  <a:pt x="0" y="9906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272" name="object 8272"/>
          <p:cNvSpPr/>
          <p:nvPr/>
        </p:nvSpPr>
        <p:spPr>
          <a:xfrm>
            <a:off x="9333806" y="2151957"/>
            <a:ext cx="13855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273" name="object 8273"/>
          <p:cNvSpPr/>
          <p:nvPr/>
        </p:nvSpPr>
        <p:spPr>
          <a:xfrm>
            <a:off x="9347314" y="1947256"/>
            <a:ext cx="0" cy="204788"/>
          </a:xfrm>
          <a:custGeom>
            <a:avLst/>
            <a:gdLst/>
            <a:ahLst/>
            <a:cxnLst/>
            <a:rect l="l" t="t" r="r" b="b"/>
            <a:pathLst>
              <a:path h="300355">
                <a:moveTo>
                  <a:pt x="0" y="300227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274" name="object 8274"/>
          <p:cNvSpPr/>
          <p:nvPr/>
        </p:nvSpPr>
        <p:spPr>
          <a:xfrm>
            <a:off x="9333807" y="2256906"/>
            <a:ext cx="0" cy="121660"/>
          </a:xfrm>
          <a:custGeom>
            <a:avLst/>
            <a:gdLst/>
            <a:ahLst/>
            <a:cxnLst/>
            <a:rect l="l" t="t" r="r" b="b"/>
            <a:pathLst>
              <a:path h="178435">
                <a:moveTo>
                  <a:pt x="0" y="0"/>
                </a:moveTo>
                <a:lnTo>
                  <a:pt x="0" y="178308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275" name="object 8275"/>
          <p:cNvSpPr/>
          <p:nvPr/>
        </p:nvSpPr>
        <p:spPr>
          <a:xfrm>
            <a:off x="9347314" y="2256906"/>
            <a:ext cx="0" cy="121660"/>
          </a:xfrm>
          <a:custGeom>
            <a:avLst/>
            <a:gdLst/>
            <a:ahLst/>
            <a:cxnLst/>
            <a:rect l="l" t="t" r="r" b="b"/>
            <a:pathLst>
              <a:path h="178435">
                <a:moveTo>
                  <a:pt x="0" y="178307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276" name="object 8276"/>
          <p:cNvSpPr/>
          <p:nvPr/>
        </p:nvSpPr>
        <p:spPr>
          <a:xfrm>
            <a:off x="9333806" y="2256905"/>
            <a:ext cx="13855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19811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277" name="object 8277"/>
          <p:cNvSpPr/>
          <p:nvPr/>
        </p:nvSpPr>
        <p:spPr>
          <a:xfrm>
            <a:off x="9333806" y="1947256"/>
            <a:ext cx="13855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1981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278" name="object 8278"/>
          <p:cNvSpPr/>
          <p:nvPr/>
        </p:nvSpPr>
        <p:spPr>
          <a:xfrm>
            <a:off x="9333806" y="2378478"/>
            <a:ext cx="13855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279" name="object 8279"/>
          <p:cNvSpPr/>
          <p:nvPr/>
        </p:nvSpPr>
        <p:spPr>
          <a:xfrm>
            <a:off x="9333806" y="2157152"/>
            <a:ext cx="13855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1981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280" name="object 8280"/>
          <p:cNvSpPr/>
          <p:nvPr/>
        </p:nvSpPr>
        <p:spPr>
          <a:xfrm>
            <a:off x="9347314" y="2151958"/>
            <a:ext cx="0" cy="5195"/>
          </a:xfrm>
          <a:custGeom>
            <a:avLst/>
            <a:gdLst/>
            <a:ahLst/>
            <a:cxnLst/>
            <a:rect l="l" t="t" r="r" b="b"/>
            <a:pathLst>
              <a:path h="7619">
                <a:moveTo>
                  <a:pt x="0" y="0"/>
                </a:moveTo>
                <a:lnTo>
                  <a:pt x="0" y="76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281" name="object 8281"/>
          <p:cNvSpPr/>
          <p:nvPr/>
        </p:nvSpPr>
        <p:spPr>
          <a:xfrm>
            <a:off x="9333806" y="2151957"/>
            <a:ext cx="13855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282" name="object 8282"/>
          <p:cNvSpPr/>
          <p:nvPr/>
        </p:nvSpPr>
        <p:spPr>
          <a:xfrm>
            <a:off x="9333807" y="2151958"/>
            <a:ext cx="0" cy="5195"/>
          </a:xfrm>
          <a:custGeom>
            <a:avLst/>
            <a:gdLst/>
            <a:ahLst/>
            <a:cxnLst/>
            <a:rect l="l" t="t" r="r" b="b"/>
            <a:pathLst>
              <a:path h="7619">
                <a:moveTo>
                  <a:pt x="0" y="76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283" name="object 8283"/>
          <p:cNvSpPr/>
          <p:nvPr/>
        </p:nvSpPr>
        <p:spPr>
          <a:xfrm>
            <a:off x="9333806" y="2256905"/>
            <a:ext cx="13855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1981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284" name="object 8284"/>
          <p:cNvSpPr/>
          <p:nvPr/>
        </p:nvSpPr>
        <p:spPr>
          <a:xfrm>
            <a:off x="9347314" y="2251710"/>
            <a:ext cx="0" cy="5195"/>
          </a:xfrm>
          <a:custGeom>
            <a:avLst/>
            <a:gdLst/>
            <a:ahLst/>
            <a:cxnLst/>
            <a:rect l="l" t="t" r="r" b="b"/>
            <a:pathLst>
              <a:path h="7620">
                <a:moveTo>
                  <a:pt x="0" y="0"/>
                </a:moveTo>
                <a:lnTo>
                  <a:pt x="0" y="76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285" name="object 8285"/>
          <p:cNvSpPr/>
          <p:nvPr/>
        </p:nvSpPr>
        <p:spPr>
          <a:xfrm>
            <a:off x="9333806" y="2251710"/>
            <a:ext cx="13855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286" name="object 8286"/>
          <p:cNvSpPr/>
          <p:nvPr/>
        </p:nvSpPr>
        <p:spPr>
          <a:xfrm>
            <a:off x="9333807" y="2251710"/>
            <a:ext cx="0" cy="5195"/>
          </a:xfrm>
          <a:custGeom>
            <a:avLst/>
            <a:gdLst/>
            <a:ahLst/>
            <a:cxnLst/>
            <a:rect l="l" t="t" r="r" b="b"/>
            <a:pathLst>
              <a:path h="7620">
                <a:moveTo>
                  <a:pt x="0" y="76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287" name="object 8287"/>
          <p:cNvSpPr/>
          <p:nvPr/>
        </p:nvSpPr>
        <p:spPr>
          <a:xfrm>
            <a:off x="9347314" y="2157152"/>
            <a:ext cx="93518" cy="0"/>
          </a:xfrm>
          <a:custGeom>
            <a:avLst/>
            <a:gdLst/>
            <a:ahLst/>
            <a:cxnLst/>
            <a:rect l="l" t="t" r="r" b="b"/>
            <a:pathLst>
              <a:path w="137159">
                <a:moveTo>
                  <a:pt x="0" y="0"/>
                </a:moveTo>
                <a:lnTo>
                  <a:pt x="13716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288" name="object 8288"/>
          <p:cNvSpPr/>
          <p:nvPr/>
        </p:nvSpPr>
        <p:spPr>
          <a:xfrm>
            <a:off x="9347314" y="2157152"/>
            <a:ext cx="0" cy="5195"/>
          </a:xfrm>
          <a:custGeom>
            <a:avLst/>
            <a:gdLst/>
            <a:ahLst/>
            <a:cxnLst/>
            <a:rect l="l" t="t" r="r" b="b"/>
            <a:pathLst>
              <a:path h="7619">
                <a:moveTo>
                  <a:pt x="0" y="76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289" name="object 8289"/>
          <p:cNvSpPr/>
          <p:nvPr/>
        </p:nvSpPr>
        <p:spPr>
          <a:xfrm>
            <a:off x="9347315" y="2162348"/>
            <a:ext cx="93518" cy="0"/>
          </a:xfrm>
          <a:custGeom>
            <a:avLst/>
            <a:gdLst/>
            <a:ahLst/>
            <a:cxnLst/>
            <a:rect l="l" t="t" r="r" b="b"/>
            <a:pathLst>
              <a:path w="137159">
                <a:moveTo>
                  <a:pt x="13715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290" name="object 8290"/>
          <p:cNvSpPr/>
          <p:nvPr/>
        </p:nvSpPr>
        <p:spPr>
          <a:xfrm>
            <a:off x="9440834" y="2157152"/>
            <a:ext cx="0" cy="5195"/>
          </a:xfrm>
          <a:custGeom>
            <a:avLst/>
            <a:gdLst/>
            <a:ahLst/>
            <a:cxnLst/>
            <a:rect l="l" t="t" r="r" b="b"/>
            <a:pathLst>
              <a:path h="7619">
                <a:moveTo>
                  <a:pt x="0" y="0"/>
                </a:moveTo>
                <a:lnTo>
                  <a:pt x="0" y="76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291" name="object 8291"/>
          <p:cNvSpPr/>
          <p:nvPr/>
        </p:nvSpPr>
        <p:spPr>
          <a:xfrm>
            <a:off x="9347314" y="2157152"/>
            <a:ext cx="0" cy="5195"/>
          </a:xfrm>
          <a:custGeom>
            <a:avLst/>
            <a:gdLst/>
            <a:ahLst/>
            <a:cxnLst/>
            <a:rect l="l" t="t" r="r" b="b"/>
            <a:pathLst>
              <a:path h="7619">
                <a:moveTo>
                  <a:pt x="0" y="76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292" name="object 8292"/>
          <p:cNvSpPr/>
          <p:nvPr/>
        </p:nvSpPr>
        <p:spPr>
          <a:xfrm>
            <a:off x="9347315" y="2162348"/>
            <a:ext cx="93518" cy="0"/>
          </a:xfrm>
          <a:custGeom>
            <a:avLst/>
            <a:gdLst/>
            <a:ahLst/>
            <a:cxnLst/>
            <a:rect l="l" t="t" r="r" b="b"/>
            <a:pathLst>
              <a:path w="137159">
                <a:moveTo>
                  <a:pt x="13715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293" name="object 8293"/>
          <p:cNvSpPr/>
          <p:nvPr/>
        </p:nvSpPr>
        <p:spPr>
          <a:xfrm>
            <a:off x="9440834" y="2157152"/>
            <a:ext cx="0" cy="5195"/>
          </a:xfrm>
          <a:custGeom>
            <a:avLst/>
            <a:gdLst/>
            <a:ahLst/>
            <a:cxnLst/>
            <a:rect l="l" t="t" r="r" b="b"/>
            <a:pathLst>
              <a:path h="7619">
                <a:moveTo>
                  <a:pt x="0" y="0"/>
                </a:moveTo>
                <a:lnTo>
                  <a:pt x="0" y="76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294" name="object 8294"/>
          <p:cNvSpPr/>
          <p:nvPr/>
        </p:nvSpPr>
        <p:spPr>
          <a:xfrm>
            <a:off x="9347314" y="2157152"/>
            <a:ext cx="93518" cy="0"/>
          </a:xfrm>
          <a:custGeom>
            <a:avLst/>
            <a:gdLst/>
            <a:ahLst/>
            <a:cxnLst/>
            <a:rect l="l" t="t" r="r" b="b"/>
            <a:pathLst>
              <a:path w="137159">
                <a:moveTo>
                  <a:pt x="0" y="0"/>
                </a:moveTo>
                <a:lnTo>
                  <a:pt x="13716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295" name="object 8295"/>
          <p:cNvSpPr/>
          <p:nvPr/>
        </p:nvSpPr>
        <p:spPr>
          <a:xfrm>
            <a:off x="9437716" y="2157152"/>
            <a:ext cx="3464" cy="25111"/>
          </a:xfrm>
          <a:custGeom>
            <a:avLst/>
            <a:gdLst/>
            <a:ahLst/>
            <a:cxnLst/>
            <a:rect l="l" t="t" r="r" b="b"/>
            <a:pathLst>
              <a:path w="5079" h="36830">
                <a:moveTo>
                  <a:pt x="4572" y="0"/>
                </a:moveTo>
                <a:lnTo>
                  <a:pt x="0" y="365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296" name="object 8296"/>
          <p:cNvSpPr/>
          <p:nvPr/>
        </p:nvSpPr>
        <p:spPr>
          <a:xfrm>
            <a:off x="9428363" y="2182091"/>
            <a:ext cx="9525" cy="22947"/>
          </a:xfrm>
          <a:custGeom>
            <a:avLst/>
            <a:gdLst/>
            <a:ahLst/>
            <a:cxnLst/>
            <a:rect l="l" t="t" r="r" b="b"/>
            <a:pathLst>
              <a:path w="13970" h="33655">
                <a:moveTo>
                  <a:pt x="13716" y="0"/>
                </a:moveTo>
                <a:lnTo>
                  <a:pt x="0" y="335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297" name="object 8297"/>
          <p:cNvSpPr/>
          <p:nvPr/>
        </p:nvSpPr>
        <p:spPr>
          <a:xfrm>
            <a:off x="9412778" y="2204951"/>
            <a:ext cx="15586" cy="19915"/>
          </a:xfrm>
          <a:custGeom>
            <a:avLst/>
            <a:gdLst/>
            <a:ahLst/>
            <a:cxnLst/>
            <a:rect l="l" t="t" r="r" b="b"/>
            <a:pathLst>
              <a:path w="22859" h="29210">
                <a:moveTo>
                  <a:pt x="22859" y="0"/>
                </a:moveTo>
                <a:lnTo>
                  <a:pt x="0" y="2895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298" name="object 8298"/>
          <p:cNvSpPr/>
          <p:nvPr/>
        </p:nvSpPr>
        <p:spPr>
          <a:xfrm>
            <a:off x="9393035" y="2224694"/>
            <a:ext cx="19915" cy="14720"/>
          </a:xfrm>
          <a:custGeom>
            <a:avLst/>
            <a:gdLst/>
            <a:ahLst/>
            <a:cxnLst/>
            <a:rect l="l" t="t" r="r" b="b"/>
            <a:pathLst>
              <a:path w="29209" h="21589">
                <a:moveTo>
                  <a:pt x="28955" y="0"/>
                </a:moveTo>
                <a:lnTo>
                  <a:pt x="0" y="2133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299" name="object 8299"/>
          <p:cNvSpPr/>
          <p:nvPr/>
        </p:nvSpPr>
        <p:spPr>
          <a:xfrm>
            <a:off x="9369135" y="2239241"/>
            <a:ext cx="24245" cy="9525"/>
          </a:xfrm>
          <a:custGeom>
            <a:avLst/>
            <a:gdLst/>
            <a:ahLst/>
            <a:cxnLst/>
            <a:rect l="l" t="t" r="r" b="b"/>
            <a:pathLst>
              <a:path w="35559" h="13970">
                <a:moveTo>
                  <a:pt x="35051" y="0"/>
                </a:moveTo>
                <a:lnTo>
                  <a:pt x="0" y="1371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300" name="object 8300"/>
          <p:cNvSpPr/>
          <p:nvPr/>
        </p:nvSpPr>
        <p:spPr>
          <a:xfrm>
            <a:off x="9345237" y="2248592"/>
            <a:ext cx="24245" cy="3464"/>
          </a:xfrm>
          <a:custGeom>
            <a:avLst/>
            <a:gdLst/>
            <a:ahLst/>
            <a:cxnLst/>
            <a:rect l="l" t="t" r="r" b="b"/>
            <a:pathLst>
              <a:path w="35559" h="5079">
                <a:moveTo>
                  <a:pt x="35051" y="0"/>
                </a:moveTo>
                <a:lnTo>
                  <a:pt x="0" y="4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301" name="object 8301"/>
          <p:cNvSpPr/>
          <p:nvPr/>
        </p:nvSpPr>
        <p:spPr>
          <a:xfrm>
            <a:off x="9343158" y="2251710"/>
            <a:ext cx="433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609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302" name="object 8302"/>
          <p:cNvSpPr/>
          <p:nvPr/>
        </p:nvSpPr>
        <p:spPr>
          <a:xfrm>
            <a:off x="9271461" y="2071947"/>
            <a:ext cx="62345" cy="0"/>
          </a:xfrm>
          <a:custGeom>
            <a:avLst/>
            <a:gdLst/>
            <a:ahLst/>
            <a:cxnLst/>
            <a:rect l="l" t="t" r="r" b="b"/>
            <a:pathLst>
              <a:path w="91440">
                <a:moveTo>
                  <a:pt x="91440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303" name="object 8303"/>
          <p:cNvSpPr/>
          <p:nvPr/>
        </p:nvSpPr>
        <p:spPr>
          <a:xfrm>
            <a:off x="9271461" y="2071947"/>
            <a:ext cx="0" cy="12556"/>
          </a:xfrm>
          <a:custGeom>
            <a:avLst/>
            <a:gdLst/>
            <a:ahLst/>
            <a:cxnLst/>
            <a:rect l="l" t="t" r="r" b="b"/>
            <a:pathLst>
              <a:path h="18414">
                <a:moveTo>
                  <a:pt x="0" y="0"/>
                </a:moveTo>
                <a:lnTo>
                  <a:pt x="0" y="18288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304" name="object 8304"/>
          <p:cNvSpPr/>
          <p:nvPr/>
        </p:nvSpPr>
        <p:spPr>
          <a:xfrm>
            <a:off x="9271461" y="2084416"/>
            <a:ext cx="62345" cy="0"/>
          </a:xfrm>
          <a:custGeom>
            <a:avLst/>
            <a:gdLst/>
            <a:ahLst/>
            <a:cxnLst/>
            <a:rect l="l" t="t" r="r" b="b"/>
            <a:pathLst>
              <a:path w="91440">
                <a:moveTo>
                  <a:pt x="0" y="0"/>
                </a:moveTo>
                <a:lnTo>
                  <a:pt x="9144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305" name="object 8305"/>
          <p:cNvSpPr/>
          <p:nvPr/>
        </p:nvSpPr>
        <p:spPr>
          <a:xfrm>
            <a:off x="9161319" y="2071947"/>
            <a:ext cx="6494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9144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306" name="object 8306"/>
          <p:cNvSpPr/>
          <p:nvPr/>
        </p:nvSpPr>
        <p:spPr>
          <a:xfrm>
            <a:off x="9161317" y="2084416"/>
            <a:ext cx="6494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307" name="object 8307"/>
          <p:cNvSpPr/>
          <p:nvPr/>
        </p:nvSpPr>
        <p:spPr>
          <a:xfrm>
            <a:off x="9167552" y="2071947"/>
            <a:ext cx="0" cy="12556"/>
          </a:xfrm>
          <a:custGeom>
            <a:avLst/>
            <a:gdLst/>
            <a:ahLst/>
            <a:cxnLst/>
            <a:rect l="l" t="t" r="r" b="b"/>
            <a:pathLst>
              <a:path h="18414">
                <a:moveTo>
                  <a:pt x="0" y="18288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308" name="object 8308"/>
          <p:cNvSpPr/>
          <p:nvPr/>
        </p:nvSpPr>
        <p:spPr>
          <a:xfrm>
            <a:off x="9172747" y="2071947"/>
            <a:ext cx="0" cy="12556"/>
          </a:xfrm>
          <a:custGeom>
            <a:avLst/>
            <a:gdLst/>
            <a:ahLst/>
            <a:cxnLst/>
            <a:rect l="l" t="t" r="r" b="b"/>
            <a:pathLst>
              <a:path h="18414">
                <a:moveTo>
                  <a:pt x="0" y="0"/>
                </a:moveTo>
                <a:lnTo>
                  <a:pt x="0" y="1828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309" name="object 8309"/>
          <p:cNvSpPr/>
          <p:nvPr/>
        </p:nvSpPr>
        <p:spPr>
          <a:xfrm>
            <a:off x="9167552" y="2071947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310" name="object 8310"/>
          <p:cNvSpPr/>
          <p:nvPr/>
        </p:nvSpPr>
        <p:spPr>
          <a:xfrm>
            <a:off x="9167552" y="2071947"/>
            <a:ext cx="0" cy="12556"/>
          </a:xfrm>
          <a:custGeom>
            <a:avLst/>
            <a:gdLst/>
            <a:ahLst/>
            <a:cxnLst/>
            <a:rect l="l" t="t" r="r" b="b"/>
            <a:pathLst>
              <a:path h="18414">
                <a:moveTo>
                  <a:pt x="0" y="1828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311" name="object 8311"/>
          <p:cNvSpPr/>
          <p:nvPr/>
        </p:nvSpPr>
        <p:spPr>
          <a:xfrm>
            <a:off x="9167552" y="2084416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76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312" name="object 8312"/>
          <p:cNvSpPr/>
          <p:nvPr/>
        </p:nvSpPr>
        <p:spPr>
          <a:xfrm>
            <a:off x="9271461" y="2071947"/>
            <a:ext cx="0" cy="12556"/>
          </a:xfrm>
          <a:custGeom>
            <a:avLst/>
            <a:gdLst/>
            <a:ahLst/>
            <a:cxnLst/>
            <a:rect l="l" t="t" r="r" b="b"/>
            <a:pathLst>
              <a:path h="18414">
                <a:moveTo>
                  <a:pt x="0" y="0"/>
                </a:moveTo>
                <a:lnTo>
                  <a:pt x="0" y="1828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313" name="object 8313"/>
          <p:cNvSpPr/>
          <p:nvPr/>
        </p:nvSpPr>
        <p:spPr>
          <a:xfrm>
            <a:off x="9266265" y="2071947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314" name="object 8314"/>
          <p:cNvSpPr/>
          <p:nvPr/>
        </p:nvSpPr>
        <p:spPr>
          <a:xfrm>
            <a:off x="9266266" y="2071947"/>
            <a:ext cx="0" cy="12556"/>
          </a:xfrm>
          <a:custGeom>
            <a:avLst/>
            <a:gdLst/>
            <a:ahLst/>
            <a:cxnLst/>
            <a:rect l="l" t="t" r="r" b="b"/>
            <a:pathLst>
              <a:path h="18414">
                <a:moveTo>
                  <a:pt x="0" y="0"/>
                </a:moveTo>
                <a:lnTo>
                  <a:pt x="0" y="1828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315" name="object 8315"/>
          <p:cNvSpPr/>
          <p:nvPr/>
        </p:nvSpPr>
        <p:spPr>
          <a:xfrm>
            <a:off x="9266266" y="2084416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76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316" name="object 8316"/>
          <p:cNvSpPr/>
          <p:nvPr/>
        </p:nvSpPr>
        <p:spPr>
          <a:xfrm>
            <a:off x="9172747" y="1978429"/>
            <a:ext cx="0" cy="93518"/>
          </a:xfrm>
          <a:custGeom>
            <a:avLst/>
            <a:gdLst/>
            <a:ahLst/>
            <a:cxnLst/>
            <a:rect l="l" t="t" r="r" b="b"/>
            <a:pathLst>
              <a:path h="137160">
                <a:moveTo>
                  <a:pt x="0" y="13715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317" name="object 8317"/>
          <p:cNvSpPr/>
          <p:nvPr/>
        </p:nvSpPr>
        <p:spPr>
          <a:xfrm>
            <a:off x="9172747" y="2071947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76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318" name="object 8318"/>
          <p:cNvSpPr/>
          <p:nvPr/>
        </p:nvSpPr>
        <p:spPr>
          <a:xfrm>
            <a:off x="9177943" y="1978429"/>
            <a:ext cx="0" cy="93518"/>
          </a:xfrm>
          <a:custGeom>
            <a:avLst/>
            <a:gdLst/>
            <a:ahLst/>
            <a:cxnLst/>
            <a:rect l="l" t="t" r="r" b="b"/>
            <a:pathLst>
              <a:path h="137160">
                <a:moveTo>
                  <a:pt x="0" y="0"/>
                </a:moveTo>
                <a:lnTo>
                  <a:pt x="0" y="13716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319" name="object 8319"/>
          <p:cNvSpPr/>
          <p:nvPr/>
        </p:nvSpPr>
        <p:spPr>
          <a:xfrm>
            <a:off x="9172747" y="1978428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320" name="object 8320"/>
          <p:cNvSpPr/>
          <p:nvPr/>
        </p:nvSpPr>
        <p:spPr>
          <a:xfrm>
            <a:off x="9172747" y="2071947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76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321" name="object 8321"/>
          <p:cNvSpPr/>
          <p:nvPr/>
        </p:nvSpPr>
        <p:spPr>
          <a:xfrm>
            <a:off x="9177943" y="1978429"/>
            <a:ext cx="0" cy="93518"/>
          </a:xfrm>
          <a:custGeom>
            <a:avLst/>
            <a:gdLst/>
            <a:ahLst/>
            <a:cxnLst/>
            <a:rect l="l" t="t" r="r" b="b"/>
            <a:pathLst>
              <a:path h="137160">
                <a:moveTo>
                  <a:pt x="0" y="0"/>
                </a:moveTo>
                <a:lnTo>
                  <a:pt x="0" y="13716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322" name="object 8322"/>
          <p:cNvSpPr/>
          <p:nvPr/>
        </p:nvSpPr>
        <p:spPr>
          <a:xfrm>
            <a:off x="9172747" y="1978428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323" name="object 8323"/>
          <p:cNvSpPr/>
          <p:nvPr/>
        </p:nvSpPr>
        <p:spPr>
          <a:xfrm>
            <a:off x="9172747" y="1978429"/>
            <a:ext cx="0" cy="93518"/>
          </a:xfrm>
          <a:custGeom>
            <a:avLst/>
            <a:gdLst/>
            <a:ahLst/>
            <a:cxnLst/>
            <a:rect l="l" t="t" r="r" b="b"/>
            <a:pathLst>
              <a:path h="137160">
                <a:moveTo>
                  <a:pt x="0" y="13715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324" name="object 8324"/>
          <p:cNvSpPr/>
          <p:nvPr/>
        </p:nvSpPr>
        <p:spPr>
          <a:xfrm>
            <a:off x="9172747" y="1978428"/>
            <a:ext cx="25111" cy="3464"/>
          </a:xfrm>
          <a:custGeom>
            <a:avLst/>
            <a:gdLst/>
            <a:ahLst/>
            <a:cxnLst/>
            <a:rect l="l" t="t" r="r" b="b"/>
            <a:pathLst>
              <a:path w="36829" h="5080">
                <a:moveTo>
                  <a:pt x="0" y="0"/>
                </a:moveTo>
                <a:lnTo>
                  <a:pt x="36576" y="4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325" name="object 8325"/>
          <p:cNvSpPr/>
          <p:nvPr/>
        </p:nvSpPr>
        <p:spPr>
          <a:xfrm>
            <a:off x="9197687" y="1981546"/>
            <a:ext cx="22947" cy="9525"/>
          </a:xfrm>
          <a:custGeom>
            <a:avLst/>
            <a:gdLst/>
            <a:ahLst/>
            <a:cxnLst/>
            <a:rect l="l" t="t" r="r" b="b"/>
            <a:pathLst>
              <a:path w="33654" h="13969">
                <a:moveTo>
                  <a:pt x="0" y="0"/>
                </a:moveTo>
                <a:lnTo>
                  <a:pt x="33528" y="1371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326" name="object 8326"/>
          <p:cNvSpPr/>
          <p:nvPr/>
        </p:nvSpPr>
        <p:spPr>
          <a:xfrm>
            <a:off x="9220547" y="1990898"/>
            <a:ext cx="19915" cy="15586"/>
          </a:xfrm>
          <a:custGeom>
            <a:avLst/>
            <a:gdLst/>
            <a:ahLst/>
            <a:cxnLst/>
            <a:rect l="l" t="t" r="r" b="b"/>
            <a:pathLst>
              <a:path w="29209" h="22860">
                <a:moveTo>
                  <a:pt x="0" y="0"/>
                </a:moveTo>
                <a:lnTo>
                  <a:pt x="28956" y="2286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327" name="object 8327"/>
          <p:cNvSpPr/>
          <p:nvPr/>
        </p:nvSpPr>
        <p:spPr>
          <a:xfrm>
            <a:off x="9240288" y="2006485"/>
            <a:ext cx="14720" cy="19915"/>
          </a:xfrm>
          <a:custGeom>
            <a:avLst/>
            <a:gdLst/>
            <a:ahLst/>
            <a:cxnLst/>
            <a:rect l="l" t="t" r="r" b="b"/>
            <a:pathLst>
              <a:path w="21590" h="29210">
                <a:moveTo>
                  <a:pt x="0" y="0"/>
                </a:moveTo>
                <a:lnTo>
                  <a:pt x="21336" y="2895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328" name="object 8328"/>
          <p:cNvSpPr/>
          <p:nvPr/>
        </p:nvSpPr>
        <p:spPr>
          <a:xfrm>
            <a:off x="9254836" y="2026227"/>
            <a:ext cx="9525" cy="22947"/>
          </a:xfrm>
          <a:custGeom>
            <a:avLst/>
            <a:gdLst/>
            <a:ahLst/>
            <a:cxnLst/>
            <a:rect l="l" t="t" r="r" b="b"/>
            <a:pathLst>
              <a:path w="13970" h="33655">
                <a:moveTo>
                  <a:pt x="0" y="0"/>
                </a:moveTo>
                <a:lnTo>
                  <a:pt x="13716" y="335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329" name="object 8329"/>
          <p:cNvSpPr/>
          <p:nvPr/>
        </p:nvSpPr>
        <p:spPr>
          <a:xfrm>
            <a:off x="9264187" y="2049087"/>
            <a:ext cx="2165" cy="25111"/>
          </a:xfrm>
          <a:custGeom>
            <a:avLst/>
            <a:gdLst/>
            <a:ahLst/>
            <a:cxnLst/>
            <a:rect l="l" t="t" r="r" b="b"/>
            <a:pathLst>
              <a:path w="3175" h="36830">
                <a:moveTo>
                  <a:pt x="0" y="0"/>
                </a:moveTo>
                <a:lnTo>
                  <a:pt x="3048" y="365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330" name="object 8330"/>
          <p:cNvSpPr/>
          <p:nvPr/>
        </p:nvSpPr>
        <p:spPr>
          <a:xfrm>
            <a:off x="9166513" y="2378478"/>
            <a:ext cx="0" cy="20782"/>
          </a:xfrm>
          <a:custGeom>
            <a:avLst/>
            <a:gdLst/>
            <a:ahLst/>
            <a:cxnLst/>
            <a:rect l="l" t="t" r="r" b="b"/>
            <a:pathLst>
              <a:path h="30479">
                <a:moveTo>
                  <a:pt x="0" y="0"/>
                </a:moveTo>
                <a:lnTo>
                  <a:pt x="0" y="304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331" name="object 8331"/>
          <p:cNvSpPr/>
          <p:nvPr/>
        </p:nvSpPr>
        <p:spPr>
          <a:xfrm>
            <a:off x="9161317" y="2378478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332" name="object 8332"/>
          <p:cNvSpPr/>
          <p:nvPr/>
        </p:nvSpPr>
        <p:spPr>
          <a:xfrm>
            <a:off x="9161317" y="2378478"/>
            <a:ext cx="0" cy="20782"/>
          </a:xfrm>
          <a:custGeom>
            <a:avLst/>
            <a:gdLst/>
            <a:ahLst/>
            <a:cxnLst/>
            <a:rect l="l" t="t" r="r" b="b"/>
            <a:pathLst>
              <a:path h="30479">
                <a:moveTo>
                  <a:pt x="0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333" name="object 8333"/>
          <p:cNvSpPr/>
          <p:nvPr/>
        </p:nvSpPr>
        <p:spPr>
          <a:xfrm>
            <a:off x="9161318" y="2399260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76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334" name="object 8334"/>
          <p:cNvSpPr/>
          <p:nvPr/>
        </p:nvSpPr>
        <p:spPr>
          <a:xfrm>
            <a:off x="9265226" y="2378478"/>
            <a:ext cx="0" cy="20782"/>
          </a:xfrm>
          <a:custGeom>
            <a:avLst/>
            <a:gdLst/>
            <a:ahLst/>
            <a:cxnLst/>
            <a:rect l="l" t="t" r="r" b="b"/>
            <a:pathLst>
              <a:path h="30479">
                <a:moveTo>
                  <a:pt x="0" y="0"/>
                </a:moveTo>
                <a:lnTo>
                  <a:pt x="0" y="304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335" name="object 8335"/>
          <p:cNvSpPr/>
          <p:nvPr/>
        </p:nvSpPr>
        <p:spPr>
          <a:xfrm>
            <a:off x="9260032" y="2378478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336" name="object 8336"/>
          <p:cNvSpPr/>
          <p:nvPr/>
        </p:nvSpPr>
        <p:spPr>
          <a:xfrm>
            <a:off x="9260032" y="2378478"/>
            <a:ext cx="0" cy="20782"/>
          </a:xfrm>
          <a:custGeom>
            <a:avLst/>
            <a:gdLst/>
            <a:ahLst/>
            <a:cxnLst/>
            <a:rect l="l" t="t" r="r" b="b"/>
            <a:pathLst>
              <a:path h="30479">
                <a:moveTo>
                  <a:pt x="0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337" name="object 8337"/>
          <p:cNvSpPr/>
          <p:nvPr/>
        </p:nvSpPr>
        <p:spPr>
          <a:xfrm>
            <a:off x="9260031" y="2399260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76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338" name="object 8338"/>
          <p:cNvSpPr/>
          <p:nvPr/>
        </p:nvSpPr>
        <p:spPr>
          <a:xfrm>
            <a:off x="9166513" y="2284961"/>
            <a:ext cx="0" cy="93518"/>
          </a:xfrm>
          <a:custGeom>
            <a:avLst/>
            <a:gdLst/>
            <a:ahLst/>
            <a:cxnLst/>
            <a:rect l="l" t="t" r="r" b="b"/>
            <a:pathLst>
              <a:path h="137160">
                <a:moveTo>
                  <a:pt x="0" y="13715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339" name="object 8339"/>
          <p:cNvSpPr/>
          <p:nvPr/>
        </p:nvSpPr>
        <p:spPr>
          <a:xfrm>
            <a:off x="9166513" y="2378478"/>
            <a:ext cx="433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609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340" name="object 8340"/>
          <p:cNvSpPr/>
          <p:nvPr/>
        </p:nvSpPr>
        <p:spPr>
          <a:xfrm>
            <a:off x="9170670" y="2284961"/>
            <a:ext cx="0" cy="93518"/>
          </a:xfrm>
          <a:custGeom>
            <a:avLst/>
            <a:gdLst/>
            <a:ahLst/>
            <a:cxnLst/>
            <a:rect l="l" t="t" r="r" b="b"/>
            <a:pathLst>
              <a:path h="137160">
                <a:moveTo>
                  <a:pt x="0" y="0"/>
                </a:moveTo>
                <a:lnTo>
                  <a:pt x="0" y="13716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341" name="object 8341"/>
          <p:cNvSpPr/>
          <p:nvPr/>
        </p:nvSpPr>
        <p:spPr>
          <a:xfrm>
            <a:off x="9166513" y="2284961"/>
            <a:ext cx="433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342" name="object 8342"/>
          <p:cNvSpPr/>
          <p:nvPr/>
        </p:nvSpPr>
        <p:spPr>
          <a:xfrm>
            <a:off x="9166513" y="2378478"/>
            <a:ext cx="433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609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343" name="object 8343"/>
          <p:cNvSpPr/>
          <p:nvPr/>
        </p:nvSpPr>
        <p:spPr>
          <a:xfrm>
            <a:off x="9170670" y="2284961"/>
            <a:ext cx="0" cy="93518"/>
          </a:xfrm>
          <a:custGeom>
            <a:avLst/>
            <a:gdLst/>
            <a:ahLst/>
            <a:cxnLst/>
            <a:rect l="l" t="t" r="r" b="b"/>
            <a:pathLst>
              <a:path h="137160">
                <a:moveTo>
                  <a:pt x="0" y="0"/>
                </a:moveTo>
                <a:lnTo>
                  <a:pt x="0" y="13716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344" name="object 8344"/>
          <p:cNvSpPr/>
          <p:nvPr/>
        </p:nvSpPr>
        <p:spPr>
          <a:xfrm>
            <a:off x="9166513" y="2284961"/>
            <a:ext cx="433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345" name="object 8345"/>
          <p:cNvSpPr/>
          <p:nvPr/>
        </p:nvSpPr>
        <p:spPr>
          <a:xfrm>
            <a:off x="9166513" y="2284961"/>
            <a:ext cx="0" cy="93518"/>
          </a:xfrm>
          <a:custGeom>
            <a:avLst/>
            <a:gdLst/>
            <a:ahLst/>
            <a:cxnLst/>
            <a:rect l="l" t="t" r="r" b="b"/>
            <a:pathLst>
              <a:path h="137160">
                <a:moveTo>
                  <a:pt x="0" y="13715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346" name="object 8346"/>
          <p:cNvSpPr/>
          <p:nvPr/>
        </p:nvSpPr>
        <p:spPr>
          <a:xfrm>
            <a:off x="9166513" y="2284961"/>
            <a:ext cx="25111" cy="3464"/>
          </a:xfrm>
          <a:custGeom>
            <a:avLst/>
            <a:gdLst/>
            <a:ahLst/>
            <a:cxnLst/>
            <a:rect l="l" t="t" r="r" b="b"/>
            <a:pathLst>
              <a:path w="36829" h="5079">
                <a:moveTo>
                  <a:pt x="0" y="0"/>
                </a:moveTo>
                <a:lnTo>
                  <a:pt x="36576" y="4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347" name="object 8347"/>
          <p:cNvSpPr/>
          <p:nvPr/>
        </p:nvSpPr>
        <p:spPr>
          <a:xfrm>
            <a:off x="9191451" y="2288077"/>
            <a:ext cx="22947" cy="10391"/>
          </a:xfrm>
          <a:custGeom>
            <a:avLst/>
            <a:gdLst/>
            <a:ahLst/>
            <a:cxnLst/>
            <a:rect l="l" t="t" r="r" b="b"/>
            <a:pathLst>
              <a:path w="33654" h="15239">
                <a:moveTo>
                  <a:pt x="0" y="0"/>
                </a:moveTo>
                <a:lnTo>
                  <a:pt x="33528" y="1524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348" name="object 8348"/>
          <p:cNvSpPr/>
          <p:nvPr/>
        </p:nvSpPr>
        <p:spPr>
          <a:xfrm>
            <a:off x="9214310" y="2298468"/>
            <a:ext cx="19050" cy="14720"/>
          </a:xfrm>
          <a:custGeom>
            <a:avLst/>
            <a:gdLst/>
            <a:ahLst/>
            <a:cxnLst/>
            <a:rect l="l" t="t" r="r" b="b"/>
            <a:pathLst>
              <a:path w="27940" h="21589">
                <a:moveTo>
                  <a:pt x="0" y="0"/>
                </a:moveTo>
                <a:lnTo>
                  <a:pt x="27432" y="2133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349" name="object 8349"/>
          <p:cNvSpPr/>
          <p:nvPr/>
        </p:nvSpPr>
        <p:spPr>
          <a:xfrm>
            <a:off x="9233016" y="2313016"/>
            <a:ext cx="15586" cy="19915"/>
          </a:xfrm>
          <a:custGeom>
            <a:avLst/>
            <a:gdLst/>
            <a:ahLst/>
            <a:cxnLst/>
            <a:rect l="l" t="t" r="r" b="b"/>
            <a:pathLst>
              <a:path w="22859" h="29210">
                <a:moveTo>
                  <a:pt x="0" y="0"/>
                </a:moveTo>
                <a:lnTo>
                  <a:pt x="22860" y="2895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350" name="object 8350"/>
          <p:cNvSpPr/>
          <p:nvPr/>
        </p:nvSpPr>
        <p:spPr>
          <a:xfrm>
            <a:off x="9248602" y="2332759"/>
            <a:ext cx="8659" cy="24245"/>
          </a:xfrm>
          <a:custGeom>
            <a:avLst/>
            <a:gdLst/>
            <a:ahLst/>
            <a:cxnLst/>
            <a:rect l="l" t="t" r="r" b="b"/>
            <a:pathLst>
              <a:path w="12700" h="35560">
                <a:moveTo>
                  <a:pt x="0" y="0"/>
                </a:moveTo>
                <a:lnTo>
                  <a:pt x="12192" y="3505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351" name="object 8351"/>
          <p:cNvSpPr/>
          <p:nvPr/>
        </p:nvSpPr>
        <p:spPr>
          <a:xfrm>
            <a:off x="9256914" y="2356658"/>
            <a:ext cx="3464" cy="24245"/>
          </a:xfrm>
          <a:custGeom>
            <a:avLst/>
            <a:gdLst/>
            <a:ahLst/>
            <a:cxnLst/>
            <a:rect l="l" t="t" r="r" b="b"/>
            <a:pathLst>
              <a:path w="5079" h="35560">
                <a:moveTo>
                  <a:pt x="0" y="0"/>
                </a:moveTo>
                <a:lnTo>
                  <a:pt x="4572" y="3505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352" name="object 8352"/>
          <p:cNvSpPr/>
          <p:nvPr/>
        </p:nvSpPr>
        <p:spPr>
          <a:xfrm>
            <a:off x="9260032" y="2378479"/>
            <a:ext cx="0" cy="5195"/>
          </a:xfrm>
          <a:custGeom>
            <a:avLst/>
            <a:gdLst/>
            <a:ahLst/>
            <a:cxnLst/>
            <a:rect l="l" t="t" r="r" b="b"/>
            <a:pathLst>
              <a:path h="7620">
                <a:moveTo>
                  <a:pt x="0" y="0"/>
                </a:moveTo>
                <a:lnTo>
                  <a:pt x="0" y="76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353" name="object 8353"/>
          <p:cNvSpPr/>
          <p:nvPr/>
        </p:nvSpPr>
        <p:spPr>
          <a:xfrm>
            <a:off x="9485513" y="2360815"/>
            <a:ext cx="2165" cy="216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0" y="0"/>
                </a:moveTo>
                <a:lnTo>
                  <a:pt x="3048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354" name="object 8354"/>
          <p:cNvSpPr/>
          <p:nvPr/>
        </p:nvSpPr>
        <p:spPr>
          <a:xfrm>
            <a:off x="9487592" y="2360815"/>
            <a:ext cx="2165" cy="216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0" y="3048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355" name="object 8355"/>
          <p:cNvSpPr/>
          <p:nvPr/>
        </p:nvSpPr>
        <p:spPr>
          <a:xfrm>
            <a:off x="9487592" y="2358736"/>
            <a:ext cx="2165" cy="216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3048" y="304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356" name="object 8356"/>
          <p:cNvSpPr/>
          <p:nvPr/>
        </p:nvSpPr>
        <p:spPr>
          <a:xfrm>
            <a:off x="9485513" y="2358736"/>
            <a:ext cx="2165" cy="216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3048" y="0"/>
                </a:moveTo>
                <a:lnTo>
                  <a:pt x="0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357" name="object 8357"/>
          <p:cNvSpPr/>
          <p:nvPr/>
        </p:nvSpPr>
        <p:spPr>
          <a:xfrm>
            <a:off x="9495905" y="2360815"/>
            <a:ext cx="3464" cy="2165"/>
          </a:xfrm>
          <a:custGeom>
            <a:avLst/>
            <a:gdLst/>
            <a:ahLst/>
            <a:cxnLst/>
            <a:rect l="l" t="t" r="r" b="b"/>
            <a:pathLst>
              <a:path w="5079" h="3175">
                <a:moveTo>
                  <a:pt x="0" y="0"/>
                </a:moveTo>
                <a:lnTo>
                  <a:pt x="4572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358" name="object 8358"/>
          <p:cNvSpPr/>
          <p:nvPr/>
        </p:nvSpPr>
        <p:spPr>
          <a:xfrm>
            <a:off x="9495904" y="2359775"/>
            <a:ext cx="3464" cy="1299"/>
          </a:xfrm>
          <a:custGeom>
            <a:avLst/>
            <a:gdLst/>
            <a:ahLst/>
            <a:cxnLst/>
            <a:rect l="l" t="t" r="r" b="b"/>
            <a:pathLst>
              <a:path w="5079" h="1904">
                <a:moveTo>
                  <a:pt x="4572" y="0"/>
                </a:moveTo>
                <a:lnTo>
                  <a:pt x="0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359" name="object 8359"/>
          <p:cNvSpPr/>
          <p:nvPr/>
        </p:nvSpPr>
        <p:spPr>
          <a:xfrm>
            <a:off x="9506297" y="2360815"/>
            <a:ext cx="2165" cy="216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0" y="0"/>
                </a:moveTo>
                <a:lnTo>
                  <a:pt x="3048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360" name="object 8360"/>
          <p:cNvSpPr/>
          <p:nvPr/>
        </p:nvSpPr>
        <p:spPr>
          <a:xfrm>
            <a:off x="9508375" y="2360815"/>
            <a:ext cx="2165" cy="216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0" y="3048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361" name="object 8361"/>
          <p:cNvSpPr/>
          <p:nvPr/>
        </p:nvSpPr>
        <p:spPr>
          <a:xfrm>
            <a:off x="9508373" y="2358736"/>
            <a:ext cx="2165" cy="216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3048" y="304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362" name="object 8362"/>
          <p:cNvSpPr/>
          <p:nvPr/>
        </p:nvSpPr>
        <p:spPr>
          <a:xfrm>
            <a:off x="9506297" y="2358736"/>
            <a:ext cx="2165" cy="216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3048" y="0"/>
                </a:moveTo>
                <a:lnTo>
                  <a:pt x="0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363" name="object 8363"/>
          <p:cNvSpPr/>
          <p:nvPr/>
        </p:nvSpPr>
        <p:spPr>
          <a:xfrm>
            <a:off x="9474083" y="2350423"/>
            <a:ext cx="15586" cy="5195"/>
          </a:xfrm>
          <a:custGeom>
            <a:avLst/>
            <a:gdLst/>
            <a:ahLst/>
            <a:cxnLst/>
            <a:rect l="l" t="t" r="r" b="b"/>
            <a:pathLst>
              <a:path w="22859" h="7620">
                <a:moveTo>
                  <a:pt x="0" y="0"/>
                </a:moveTo>
                <a:lnTo>
                  <a:pt x="22860" y="76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364" name="object 8364"/>
          <p:cNvSpPr/>
          <p:nvPr/>
        </p:nvSpPr>
        <p:spPr>
          <a:xfrm>
            <a:off x="9489671" y="2355619"/>
            <a:ext cx="16885" cy="0"/>
          </a:xfrm>
          <a:custGeom>
            <a:avLst/>
            <a:gdLst/>
            <a:ahLst/>
            <a:cxnLst/>
            <a:rect l="l" t="t" r="r" b="b"/>
            <a:pathLst>
              <a:path w="24765">
                <a:moveTo>
                  <a:pt x="0" y="0"/>
                </a:moveTo>
                <a:lnTo>
                  <a:pt x="2438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365" name="object 8365"/>
          <p:cNvSpPr/>
          <p:nvPr/>
        </p:nvSpPr>
        <p:spPr>
          <a:xfrm>
            <a:off x="9506297" y="2350424"/>
            <a:ext cx="15586" cy="5195"/>
          </a:xfrm>
          <a:custGeom>
            <a:avLst/>
            <a:gdLst/>
            <a:ahLst/>
            <a:cxnLst/>
            <a:rect l="l" t="t" r="r" b="b"/>
            <a:pathLst>
              <a:path w="22859" h="7620">
                <a:moveTo>
                  <a:pt x="0" y="7620"/>
                </a:moveTo>
                <a:lnTo>
                  <a:pt x="2286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366" name="object 8366"/>
          <p:cNvSpPr/>
          <p:nvPr/>
        </p:nvSpPr>
        <p:spPr>
          <a:xfrm>
            <a:off x="9517726" y="2343150"/>
            <a:ext cx="1299" cy="9525"/>
          </a:xfrm>
          <a:custGeom>
            <a:avLst/>
            <a:gdLst/>
            <a:ahLst/>
            <a:cxnLst/>
            <a:rect l="l" t="t" r="r" b="b"/>
            <a:pathLst>
              <a:path w="1904" h="13970">
                <a:moveTo>
                  <a:pt x="0" y="13716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367" name="object 8367"/>
          <p:cNvSpPr/>
          <p:nvPr/>
        </p:nvSpPr>
        <p:spPr>
          <a:xfrm>
            <a:off x="9514608" y="2334837"/>
            <a:ext cx="4330" cy="8659"/>
          </a:xfrm>
          <a:custGeom>
            <a:avLst/>
            <a:gdLst/>
            <a:ahLst/>
            <a:cxnLst/>
            <a:rect l="l" t="t" r="r" b="b"/>
            <a:pathLst>
              <a:path w="6350" h="12700">
                <a:moveTo>
                  <a:pt x="6096" y="1219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368" name="object 8368"/>
          <p:cNvSpPr/>
          <p:nvPr/>
        </p:nvSpPr>
        <p:spPr>
          <a:xfrm>
            <a:off x="9504217" y="2329642"/>
            <a:ext cx="10391" cy="5195"/>
          </a:xfrm>
          <a:custGeom>
            <a:avLst/>
            <a:gdLst/>
            <a:ahLst/>
            <a:cxnLst/>
            <a:rect l="l" t="t" r="r" b="b"/>
            <a:pathLst>
              <a:path w="15240" h="7620">
                <a:moveTo>
                  <a:pt x="15240" y="76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369" name="object 8369"/>
          <p:cNvSpPr/>
          <p:nvPr/>
        </p:nvSpPr>
        <p:spPr>
          <a:xfrm>
            <a:off x="9491749" y="2329642"/>
            <a:ext cx="12556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1828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370" name="object 8370"/>
          <p:cNvSpPr/>
          <p:nvPr/>
        </p:nvSpPr>
        <p:spPr>
          <a:xfrm>
            <a:off x="9482397" y="2329642"/>
            <a:ext cx="9525" cy="5195"/>
          </a:xfrm>
          <a:custGeom>
            <a:avLst/>
            <a:gdLst/>
            <a:ahLst/>
            <a:cxnLst/>
            <a:rect l="l" t="t" r="r" b="b"/>
            <a:pathLst>
              <a:path w="13970" h="7620">
                <a:moveTo>
                  <a:pt x="13716" y="0"/>
                </a:moveTo>
                <a:lnTo>
                  <a:pt x="0" y="76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371" name="object 8371"/>
          <p:cNvSpPr/>
          <p:nvPr/>
        </p:nvSpPr>
        <p:spPr>
          <a:xfrm>
            <a:off x="9477201" y="2334837"/>
            <a:ext cx="5195" cy="8659"/>
          </a:xfrm>
          <a:custGeom>
            <a:avLst/>
            <a:gdLst/>
            <a:ahLst/>
            <a:cxnLst/>
            <a:rect l="l" t="t" r="r" b="b"/>
            <a:pathLst>
              <a:path w="7620" h="12700">
                <a:moveTo>
                  <a:pt x="7620" y="0"/>
                </a:moveTo>
                <a:lnTo>
                  <a:pt x="0" y="1219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372" name="object 8372"/>
          <p:cNvSpPr/>
          <p:nvPr/>
        </p:nvSpPr>
        <p:spPr>
          <a:xfrm>
            <a:off x="9477201" y="2343150"/>
            <a:ext cx="1299" cy="9525"/>
          </a:xfrm>
          <a:custGeom>
            <a:avLst/>
            <a:gdLst/>
            <a:ahLst/>
            <a:cxnLst/>
            <a:rect l="l" t="t" r="r" b="b"/>
            <a:pathLst>
              <a:path w="1904" h="13970">
                <a:moveTo>
                  <a:pt x="0" y="0"/>
                </a:moveTo>
                <a:lnTo>
                  <a:pt x="1524" y="1371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373" name="object 8373"/>
          <p:cNvSpPr/>
          <p:nvPr/>
        </p:nvSpPr>
        <p:spPr>
          <a:xfrm>
            <a:off x="9519803" y="2335876"/>
            <a:ext cx="3464" cy="10391"/>
          </a:xfrm>
          <a:custGeom>
            <a:avLst/>
            <a:gdLst/>
            <a:ahLst/>
            <a:cxnLst/>
            <a:rect l="l" t="t" r="r" b="b"/>
            <a:pathLst>
              <a:path w="5079" h="15239">
                <a:moveTo>
                  <a:pt x="4572" y="1524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374" name="object 8374"/>
          <p:cNvSpPr/>
          <p:nvPr/>
        </p:nvSpPr>
        <p:spPr>
          <a:xfrm>
            <a:off x="9510453" y="2328603"/>
            <a:ext cx="9525" cy="7360"/>
          </a:xfrm>
          <a:custGeom>
            <a:avLst/>
            <a:gdLst/>
            <a:ahLst/>
            <a:cxnLst/>
            <a:rect l="l" t="t" r="r" b="b"/>
            <a:pathLst>
              <a:path w="13970" h="10795">
                <a:moveTo>
                  <a:pt x="13716" y="1066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375" name="object 8375"/>
          <p:cNvSpPr/>
          <p:nvPr/>
        </p:nvSpPr>
        <p:spPr>
          <a:xfrm>
            <a:off x="9497982" y="2326524"/>
            <a:ext cx="12556" cy="2165"/>
          </a:xfrm>
          <a:custGeom>
            <a:avLst/>
            <a:gdLst/>
            <a:ahLst/>
            <a:cxnLst/>
            <a:rect l="l" t="t" r="r" b="b"/>
            <a:pathLst>
              <a:path w="18415" h="3175">
                <a:moveTo>
                  <a:pt x="18288" y="304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376" name="object 8376"/>
          <p:cNvSpPr/>
          <p:nvPr/>
        </p:nvSpPr>
        <p:spPr>
          <a:xfrm>
            <a:off x="9485513" y="2326524"/>
            <a:ext cx="12556" cy="2165"/>
          </a:xfrm>
          <a:custGeom>
            <a:avLst/>
            <a:gdLst/>
            <a:ahLst/>
            <a:cxnLst/>
            <a:rect l="l" t="t" r="r" b="b"/>
            <a:pathLst>
              <a:path w="18415" h="3175">
                <a:moveTo>
                  <a:pt x="18288" y="0"/>
                </a:moveTo>
                <a:lnTo>
                  <a:pt x="0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377" name="object 8377"/>
          <p:cNvSpPr/>
          <p:nvPr/>
        </p:nvSpPr>
        <p:spPr>
          <a:xfrm>
            <a:off x="9477201" y="2328603"/>
            <a:ext cx="8659" cy="7360"/>
          </a:xfrm>
          <a:custGeom>
            <a:avLst/>
            <a:gdLst/>
            <a:ahLst/>
            <a:cxnLst/>
            <a:rect l="l" t="t" r="r" b="b"/>
            <a:pathLst>
              <a:path w="12700" h="10795">
                <a:moveTo>
                  <a:pt x="12192" y="0"/>
                </a:moveTo>
                <a:lnTo>
                  <a:pt x="0" y="106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378" name="object 8378"/>
          <p:cNvSpPr/>
          <p:nvPr/>
        </p:nvSpPr>
        <p:spPr>
          <a:xfrm>
            <a:off x="9473044" y="2335876"/>
            <a:ext cx="4330" cy="10391"/>
          </a:xfrm>
          <a:custGeom>
            <a:avLst/>
            <a:gdLst/>
            <a:ahLst/>
            <a:cxnLst/>
            <a:rect l="l" t="t" r="r" b="b"/>
            <a:pathLst>
              <a:path w="6350" h="15239">
                <a:moveTo>
                  <a:pt x="6096" y="0"/>
                </a:moveTo>
                <a:lnTo>
                  <a:pt x="0" y="1524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379" name="object 8379"/>
          <p:cNvSpPr/>
          <p:nvPr/>
        </p:nvSpPr>
        <p:spPr>
          <a:xfrm>
            <a:off x="9473044" y="2346267"/>
            <a:ext cx="4330" cy="10391"/>
          </a:xfrm>
          <a:custGeom>
            <a:avLst/>
            <a:gdLst/>
            <a:ahLst/>
            <a:cxnLst/>
            <a:rect l="l" t="t" r="r" b="b"/>
            <a:pathLst>
              <a:path w="6350" h="15239">
                <a:moveTo>
                  <a:pt x="0" y="0"/>
                </a:moveTo>
                <a:lnTo>
                  <a:pt x="6096" y="1524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380" name="object 8380"/>
          <p:cNvSpPr/>
          <p:nvPr/>
        </p:nvSpPr>
        <p:spPr>
          <a:xfrm>
            <a:off x="9477201" y="2356659"/>
            <a:ext cx="8659" cy="7360"/>
          </a:xfrm>
          <a:custGeom>
            <a:avLst/>
            <a:gdLst/>
            <a:ahLst/>
            <a:cxnLst/>
            <a:rect l="l" t="t" r="r" b="b"/>
            <a:pathLst>
              <a:path w="12700" h="10795">
                <a:moveTo>
                  <a:pt x="0" y="0"/>
                </a:moveTo>
                <a:lnTo>
                  <a:pt x="12192" y="106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381" name="object 8381"/>
          <p:cNvSpPr/>
          <p:nvPr/>
        </p:nvSpPr>
        <p:spPr>
          <a:xfrm>
            <a:off x="9485513" y="2363932"/>
            <a:ext cx="12556" cy="2165"/>
          </a:xfrm>
          <a:custGeom>
            <a:avLst/>
            <a:gdLst/>
            <a:ahLst/>
            <a:cxnLst/>
            <a:rect l="l" t="t" r="r" b="b"/>
            <a:pathLst>
              <a:path w="18415" h="3175">
                <a:moveTo>
                  <a:pt x="0" y="0"/>
                </a:moveTo>
                <a:lnTo>
                  <a:pt x="18288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382" name="object 8382"/>
          <p:cNvSpPr/>
          <p:nvPr/>
        </p:nvSpPr>
        <p:spPr>
          <a:xfrm>
            <a:off x="9497982" y="2363932"/>
            <a:ext cx="12556" cy="2165"/>
          </a:xfrm>
          <a:custGeom>
            <a:avLst/>
            <a:gdLst/>
            <a:ahLst/>
            <a:cxnLst/>
            <a:rect l="l" t="t" r="r" b="b"/>
            <a:pathLst>
              <a:path w="18415" h="3175">
                <a:moveTo>
                  <a:pt x="0" y="3048"/>
                </a:moveTo>
                <a:lnTo>
                  <a:pt x="182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383" name="object 8383"/>
          <p:cNvSpPr/>
          <p:nvPr/>
        </p:nvSpPr>
        <p:spPr>
          <a:xfrm>
            <a:off x="9510451" y="2356659"/>
            <a:ext cx="9525" cy="7360"/>
          </a:xfrm>
          <a:custGeom>
            <a:avLst/>
            <a:gdLst/>
            <a:ahLst/>
            <a:cxnLst/>
            <a:rect l="l" t="t" r="r" b="b"/>
            <a:pathLst>
              <a:path w="13970" h="10795">
                <a:moveTo>
                  <a:pt x="0" y="10668"/>
                </a:moveTo>
                <a:lnTo>
                  <a:pt x="1371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384" name="object 8384"/>
          <p:cNvSpPr/>
          <p:nvPr/>
        </p:nvSpPr>
        <p:spPr>
          <a:xfrm>
            <a:off x="9519804" y="2346267"/>
            <a:ext cx="3464" cy="10391"/>
          </a:xfrm>
          <a:custGeom>
            <a:avLst/>
            <a:gdLst/>
            <a:ahLst/>
            <a:cxnLst/>
            <a:rect l="l" t="t" r="r" b="b"/>
            <a:pathLst>
              <a:path w="5079" h="15239">
                <a:moveTo>
                  <a:pt x="0" y="15240"/>
                </a:moveTo>
                <a:lnTo>
                  <a:pt x="4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385" name="object 8385"/>
          <p:cNvSpPr/>
          <p:nvPr/>
        </p:nvSpPr>
        <p:spPr>
          <a:xfrm>
            <a:off x="9472005" y="2346267"/>
            <a:ext cx="3464" cy="11690"/>
          </a:xfrm>
          <a:custGeom>
            <a:avLst/>
            <a:gdLst/>
            <a:ahLst/>
            <a:cxnLst/>
            <a:rect l="l" t="t" r="r" b="b"/>
            <a:pathLst>
              <a:path w="5079" h="17145">
                <a:moveTo>
                  <a:pt x="0" y="0"/>
                </a:moveTo>
                <a:lnTo>
                  <a:pt x="4572" y="1676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386" name="object 8386"/>
          <p:cNvSpPr/>
          <p:nvPr/>
        </p:nvSpPr>
        <p:spPr>
          <a:xfrm>
            <a:off x="9475123" y="2357697"/>
            <a:ext cx="9525" cy="7360"/>
          </a:xfrm>
          <a:custGeom>
            <a:avLst/>
            <a:gdLst/>
            <a:ahLst/>
            <a:cxnLst/>
            <a:rect l="l" t="t" r="r" b="b"/>
            <a:pathLst>
              <a:path w="13970" h="10795">
                <a:moveTo>
                  <a:pt x="0" y="0"/>
                </a:moveTo>
                <a:lnTo>
                  <a:pt x="13716" y="106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387" name="object 8387"/>
          <p:cNvSpPr/>
          <p:nvPr/>
        </p:nvSpPr>
        <p:spPr>
          <a:xfrm>
            <a:off x="9484474" y="2364970"/>
            <a:ext cx="13855" cy="3464"/>
          </a:xfrm>
          <a:custGeom>
            <a:avLst/>
            <a:gdLst/>
            <a:ahLst/>
            <a:cxnLst/>
            <a:rect l="l" t="t" r="r" b="b"/>
            <a:pathLst>
              <a:path w="20320" h="5079">
                <a:moveTo>
                  <a:pt x="0" y="0"/>
                </a:moveTo>
                <a:lnTo>
                  <a:pt x="19812" y="4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388" name="object 8388"/>
          <p:cNvSpPr/>
          <p:nvPr/>
        </p:nvSpPr>
        <p:spPr>
          <a:xfrm>
            <a:off x="9497982" y="2364970"/>
            <a:ext cx="13855" cy="3464"/>
          </a:xfrm>
          <a:custGeom>
            <a:avLst/>
            <a:gdLst/>
            <a:ahLst/>
            <a:cxnLst/>
            <a:rect l="l" t="t" r="r" b="b"/>
            <a:pathLst>
              <a:path w="20320" h="5079">
                <a:moveTo>
                  <a:pt x="0" y="4572"/>
                </a:moveTo>
                <a:lnTo>
                  <a:pt x="1981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389" name="object 8389"/>
          <p:cNvSpPr/>
          <p:nvPr/>
        </p:nvSpPr>
        <p:spPr>
          <a:xfrm>
            <a:off x="9511490" y="2357697"/>
            <a:ext cx="9525" cy="7360"/>
          </a:xfrm>
          <a:custGeom>
            <a:avLst/>
            <a:gdLst/>
            <a:ahLst/>
            <a:cxnLst/>
            <a:rect l="l" t="t" r="r" b="b"/>
            <a:pathLst>
              <a:path w="13970" h="10795">
                <a:moveTo>
                  <a:pt x="0" y="10668"/>
                </a:moveTo>
                <a:lnTo>
                  <a:pt x="1371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390" name="object 8390"/>
          <p:cNvSpPr/>
          <p:nvPr/>
        </p:nvSpPr>
        <p:spPr>
          <a:xfrm>
            <a:off x="9520843" y="2346267"/>
            <a:ext cx="4330" cy="11690"/>
          </a:xfrm>
          <a:custGeom>
            <a:avLst/>
            <a:gdLst/>
            <a:ahLst/>
            <a:cxnLst/>
            <a:rect l="l" t="t" r="r" b="b"/>
            <a:pathLst>
              <a:path w="6350" h="17145">
                <a:moveTo>
                  <a:pt x="0" y="16764"/>
                </a:moveTo>
                <a:lnTo>
                  <a:pt x="609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391" name="object 8391"/>
          <p:cNvSpPr/>
          <p:nvPr/>
        </p:nvSpPr>
        <p:spPr>
          <a:xfrm>
            <a:off x="9520842" y="2334838"/>
            <a:ext cx="4330" cy="11690"/>
          </a:xfrm>
          <a:custGeom>
            <a:avLst/>
            <a:gdLst/>
            <a:ahLst/>
            <a:cxnLst/>
            <a:rect l="l" t="t" r="r" b="b"/>
            <a:pathLst>
              <a:path w="6350" h="17145">
                <a:moveTo>
                  <a:pt x="6096" y="1676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392" name="object 8392"/>
          <p:cNvSpPr/>
          <p:nvPr/>
        </p:nvSpPr>
        <p:spPr>
          <a:xfrm>
            <a:off x="9511492" y="2327563"/>
            <a:ext cx="9525" cy="7360"/>
          </a:xfrm>
          <a:custGeom>
            <a:avLst/>
            <a:gdLst/>
            <a:ahLst/>
            <a:cxnLst/>
            <a:rect l="l" t="t" r="r" b="b"/>
            <a:pathLst>
              <a:path w="13970" h="10795">
                <a:moveTo>
                  <a:pt x="13716" y="1066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393" name="object 8393"/>
          <p:cNvSpPr/>
          <p:nvPr/>
        </p:nvSpPr>
        <p:spPr>
          <a:xfrm>
            <a:off x="9497982" y="2324446"/>
            <a:ext cx="13855" cy="3464"/>
          </a:xfrm>
          <a:custGeom>
            <a:avLst/>
            <a:gdLst/>
            <a:ahLst/>
            <a:cxnLst/>
            <a:rect l="l" t="t" r="r" b="b"/>
            <a:pathLst>
              <a:path w="20320" h="5079">
                <a:moveTo>
                  <a:pt x="19811" y="457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394" name="object 8394"/>
          <p:cNvSpPr/>
          <p:nvPr/>
        </p:nvSpPr>
        <p:spPr>
          <a:xfrm>
            <a:off x="9484474" y="2324445"/>
            <a:ext cx="13855" cy="3464"/>
          </a:xfrm>
          <a:custGeom>
            <a:avLst/>
            <a:gdLst/>
            <a:ahLst/>
            <a:cxnLst/>
            <a:rect l="l" t="t" r="r" b="b"/>
            <a:pathLst>
              <a:path w="20320" h="5079">
                <a:moveTo>
                  <a:pt x="19811" y="0"/>
                </a:moveTo>
                <a:lnTo>
                  <a:pt x="0" y="4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395" name="object 8395"/>
          <p:cNvSpPr/>
          <p:nvPr/>
        </p:nvSpPr>
        <p:spPr>
          <a:xfrm>
            <a:off x="9475123" y="2327563"/>
            <a:ext cx="9525" cy="7360"/>
          </a:xfrm>
          <a:custGeom>
            <a:avLst/>
            <a:gdLst/>
            <a:ahLst/>
            <a:cxnLst/>
            <a:rect l="l" t="t" r="r" b="b"/>
            <a:pathLst>
              <a:path w="13970" h="10795">
                <a:moveTo>
                  <a:pt x="13716" y="0"/>
                </a:moveTo>
                <a:lnTo>
                  <a:pt x="0" y="106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396" name="object 8396"/>
          <p:cNvSpPr/>
          <p:nvPr/>
        </p:nvSpPr>
        <p:spPr>
          <a:xfrm>
            <a:off x="9472005" y="2334838"/>
            <a:ext cx="3464" cy="11690"/>
          </a:xfrm>
          <a:custGeom>
            <a:avLst/>
            <a:gdLst/>
            <a:ahLst/>
            <a:cxnLst/>
            <a:rect l="l" t="t" r="r" b="b"/>
            <a:pathLst>
              <a:path w="5079" h="17145">
                <a:moveTo>
                  <a:pt x="4572" y="0"/>
                </a:moveTo>
                <a:lnTo>
                  <a:pt x="0" y="1676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397" name="object 8397"/>
          <p:cNvSpPr/>
          <p:nvPr/>
        </p:nvSpPr>
        <p:spPr>
          <a:xfrm>
            <a:off x="9495906" y="2350423"/>
            <a:ext cx="2165" cy="216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0" y="0"/>
                </a:moveTo>
                <a:lnTo>
                  <a:pt x="3048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398" name="object 8398"/>
          <p:cNvSpPr/>
          <p:nvPr/>
        </p:nvSpPr>
        <p:spPr>
          <a:xfrm>
            <a:off x="9497983" y="2350424"/>
            <a:ext cx="2165" cy="216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0" y="3048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399" name="object 8399"/>
          <p:cNvSpPr/>
          <p:nvPr/>
        </p:nvSpPr>
        <p:spPr>
          <a:xfrm>
            <a:off x="9497983" y="2348344"/>
            <a:ext cx="2165" cy="216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3048" y="304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400" name="object 8400"/>
          <p:cNvSpPr/>
          <p:nvPr/>
        </p:nvSpPr>
        <p:spPr>
          <a:xfrm>
            <a:off x="9495904" y="2348346"/>
            <a:ext cx="2165" cy="216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3048" y="0"/>
                </a:moveTo>
                <a:lnTo>
                  <a:pt x="0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401" name="object 8401"/>
          <p:cNvSpPr/>
          <p:nvPr/>
        </p:nvSpPr>
        <p:spPr>
          <a:xfrm>
            <a:off x="9494866" y="2350422"/>
            <a:ext cx="3464" cy="3464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0" y="0"/>
                </a:moveTo>
                <a:lnTo>
                  <a:pt x="4572" y="4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402" name="object 8402"/>
          <p:cNvSpPr/>
          <p:nvPr/>
        </p:nvSpPr>
        <p:spPr>
          <a:xfrm>
            <a:off x="9497982" y="2350423"/>
            <a:ext cx="3464" cy="3464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0" y="4572"/>
                </a:moveTo>
                <a:lnTo>
                  <a:pt x="4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403" name="object 8403"/>
          <p:cNvSpPr/>
          <p:nvPr/>
        </p:nvSpPr>
        <p:spPr>
          <a:xfrm>
            <a:off x="9497982" y="2347305"/>
            <a:ext cx="3464" cy="3464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4572" y="457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404" name="object 8404"/>
          <p:cNvSpPr/>
          <p:nvPr/>
        </p:nvSpPr>
        <p:spPr>
          <a:xfrm>
            <a:off x="9494865" y="2347306"/>
            <a:ext cx="3464" cy="3464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4572" y="0"/>
                </a:moveTo>
                <a:lnTo>
                  <a:pt x="0" y="4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405" name="object 8405"/>
          <p:cNvSpPr/>
          <p:nvPr/>
        </p:nvSpPr>
        <p:spPr>
          <a:xfrm>
            <a:off x="9496943" y="2361854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4">
                <a:moveTo>
                  <a:pt x="0" y="0"/>
                </a:moveTo>
                <a:lnTo>
                  <a:pt x="1524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406" name="object 8406"/>
          <p:cNvSpPr/>
          <p:nvPr/>
        </p:nvSpPr>
        <p:spPr>
          <a:xfrm>
            <a:off x="9497983" y="2361854"/>
            <a:ext cx="2165" cy="1299"/>
          </a:xfrm>
          <a:custGeom>
            <a:avLst/>
            <a:gdLst/>
            <a:ahLst/>
            <a:cxnLst/>
            <a:rect l="l" t="t" r="r" b="b"/>
            <a:pathLst>
              <a:path w="3175" h="1904">
                <a:moveTo>
                  <a:pt x="0" y="1524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407" name="object 8407"/>
          <p:cNvSpPr/>
          <p:nvPr/>
        </p:nvSpPr>
        <p:spPr>
          <a:xfrm>
            <a:off x="9499022" y="2359775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4">
                <a:moveTo>
                  <a:pt x="1524" y="152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408" name="object 8408"/>
          <p:cNvSpPr/>
          <p:nvPr/>
        </p:nvSpPr>
        <p:spPr>
          <a:xfrm>
            <a:off x="9496943" y="2360815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4">
                <a:moveTo>
                  <a:pt x="0" y="0"/>
                </a:moveTo>
                <a:lnTo>
                  <a:pt x="1524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409" name="object 8409"/>
          <p:cNvSpPr/>
          <p:nvPr/>
        </p:nvSpPr>
        <p:spPr>
          <a:xfrm>
            <a:off x="9496943" y="2359775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4">
                <a:moveTo>
                  <a:pt x="1524" y="0"/>
                </a:moveTo>
                <a:lnTo>
                  <a:pt x="0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410" name="object 8410"/>
          <p:cNvSpPr/>
          <p:nvPr/>
        </p:nvSpPr>
        <p:spPr>
          <a:xfrm>
            <a:off x="9499022" y="2360815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4">
                <a:moveTo>
                  <a:pt x="1524" y="0"/>
                </a:moveTo>
                <a:lnTo>
                  <a:pt x="0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411" name="object 8411"/>
          <p:cNvSpPr/>
          <p:nvPr/>
        </p:nvSpPr>
        <p:spPr>
          <a:xfrm>
            <a:off x="9497983" y="2361854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4">
                <a:moveTo>
                  <a:pt x="1524" y="0"/>
                </a:moveTo>
                <a:lnTo>
                  <a:pt x="0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412" name="object 8412"/>
          <p:cNvSpPr/>
          <p:nvPr/>
        </p:nvSpPr>
        <p:spPr>
          <a:xfrm>
            <a:off x="9496943" y="2361854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4">
                <a:moveTo>
                  <a:pt x="1524" y="152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413" name="object 8413"/>
          <p:cNvSpPr/>
          <p:nvPr/>
        </p:nvSpPr>
        <p:spPr>
          <a:xfrm>
            <a:off x="9499022" y="2359775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4">
                <a:moveTo>
                  <a:pt x="0" y="0"/>
                </a:moveTo>
                <a:lnTo>
                  <a:pt x="1524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414" name="object 8414"/>
          <p:cNvSpPr/>
          <p:nvPr/>
        </p:nvSpPr>
        <p:spPr>
          <a:xfrm>
            <a:off x="9496943" y="2360815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4">
                <a:moveTo>
                  <a:pt x="1524" y="152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415" name="object 8415"/>
          <p:cNvSpPr/>
          <p:nvPr/>
        </p:nvSpPr>
        <p:spPr>
          <a:xfrm>
            <a:off x="9496943" y="2359775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4">
                <a:moveTo>
                  <a:pt x="0" y="1524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416" name="object 8416"/>
          <p:cNvSpPr/>
          <p:nvPr/>
        </p:nvSpPr>
        <p:spPr>
          <a:xfrm>
            <a:off x="9496943" y="2345228"/>
            <a:ext cx="0" cy="1299"/>
          </a:xfrm>
          <a:custGeom>
            <a:avLst/>
            <a:gdLst/>
            <a:ahLst/>
            <a:cxnLst/>
            <a:rect l="l" t="t" r="r" b="b"/>
            <a:pathLst>
              <a:path h="1904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417" name="object 8417"/>
          <p:cNvSpPr/>
          <p:nvPr/>
        </p:nvSpPr>
        <p:spPr>
          <a:xfrm>
            <a:off x="9496943" y="2346267"/>
            <a:ext cx="0" cy="216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1524" y="1524"/>
                </a:moveTo>
                <a:lnTo>
                  <a:pt x="1524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418" name="object 8418"/>
          <p:cNvSpPr/>
          <p:nvPr/>
        </p:nvSpPr>
        <p:spPr>
          <a:xfrm>
            <a:off x="9496943" y="2348346"/>
            <a:ext cx="0" cy="216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1524" y="1524"/>
                </a:moveTo>
                <a:lnTo>
                  <a:pt x="1524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419" name="object 8419"/>
          <p:cNvSpPr/>
          <p:nvPr/>
        </p:nvSpPr>
        <p:spPr>
          <a:xfrm>
            <a:off x="9496943" y="2350422"/>
            <a:ext cx="0" cy="3464"/>
          </a:xfrm>
          <a:custGeom>
            <a:avLst/>
            <a:gdLst/>
            <a:ahLst/>
            <a:cxnLst/>
            <a:rect l="l" t="t" r="r" b="b"/>
            <a:pathLst>
              <a:path h="5079">
                <a:moveTo>
                  <a:pt x="-1524" y="2285"/>
                </a:moveTo>
                <a:lnTo>
                  <a:pt x="1524" y="2285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420" name="object 8420"/>
          <p:cNvSpPr/>
          <p:nvPr/>
        </p:nvSpPr>
        <p:spPr>
          <a:xfrm>
            <a:off x="9496943" y="2353540"/>
            <a:ext cx="0" cy="3464"/>
          </a:xfrm>
          <a:custGeom>
            <a:avLst/>
            <a:gdLst/>
            <a:ahLst/>
            <a:cxnLst/>
            <a:rect l="l" t="t" r="r" b="b"/>
            <a:pathLst>
              <a:path h="5079">
                <a:moveTo>
                  <a:pt x="-1524" y="2286"/>
                </a:moveTo>
                <a:lnTo>
                  <a:pt x="1524" y="2286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421" name="object 8421"/>
          <p:cNvSpPr/>
          <p:nvPr/>
        </p:nvSpPr>
        <p:spPr>
          <a:xfrm>
            <a:off x="9496943" y="2356658"/>
            <a:ext cx="0" cy="216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1524" y="1524"/>
                </a:moveTo>
                <a:lnTo>
                  <a:pt x="1524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422" name="object 8422"/>
          <p:cNvSpPr/>
          <p:nvPr/>
        </p:nvSpPr>
        <p:spPr>
          <a:xfrm>
            <a:off x="9499021" y="2355619"/>
            <a:ext cx="0" cy="3464"/>
          </a:xfrm>
          <a:custGeom>
            <a:avLst/>
            <a:gdLst/>
            <a:ahLst/>
            <a:cxnLst/>
            <a:rect l="l" t="t" r="r" b="b"/>
            <a:pathLst>
              <a:path h="5079">
                <a:moveTo>
                  <a:pt x="-1524" y="2286"/>
                </a:moveTo>
                <a:lnTo>
                  <a:pt x="1524" y="2286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423" name="object 8423"/>
          <p:cNvSpPr/>
          <p:nvPr/>
        </p:nvSpPr>
        <p:spPr>
          <a:xfrm>
            <a:off x="9499021" y="2352501"/>
            <a:ext cx="0" cy="3464"/>
          </a:xfrm>
          <a:custGeom>
            <a:avLst/>
            <a:gdLst/>
            <a:ahLst/>
            <a:cxnLst/>
            <a:rect l="l" t="t" r="r" b="b"/>
            <a:pathLst>
              <a:path h="5079">
                <a:moveTo>
                  <a:pt x="-1524" y="2285"/>
                </a:moveTo>
                <a:lnTo>
                  <a:pt x="1524" y="2285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424" name="object 8424"/>
          <p:cNvSpPr/>
          <p:nvPr/>
        </p:nvSpPr>
        <p:spPr>
          <a:xfrm>
            <a:off x="9499021" y="2349384"/>
            <a:ext cx="0" cy="3464"/>
          </a:xfrm>
          <a:custGeom>
            <a:avLst/>
            <a:gdLst/>
            <a:ahLst/>
            <a:cxnLst/>
            <a:rect l="l" t="t" r="r" b="b"/>
            <a:pathLst>
              <a:path h="5079">
                <a:moveTo>
                  <a:pt x="-1524" y="2286"/>
                </a:moveTo>
                <a:lnTo>
                  <a:pt x="1524" y="2286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425" name="object 8425"/>
          <p:cNvSpPr/>
          <p:nvPr/>
        </p:nvSpPr>
        <p:spPr>
          <a:xfrm>
            <a:off x="9499021" y="2347305"/>
            <a:ext cx="0" cy="216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1524" y="1524"/>
                </a:moveTo>
                <a:lnTo>
                  <a:pt x="1524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426" name="object 8426"/>
          <p:cNvSpPr/>
          <p:nvPr/>
        </p:nvSpPr>
        <p:spPr>
          <a:xfrm>
            <a:off x="9499021" y="2345228"/>
            <a:ext cx="0" cy="216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1524" y="1524"/>
                </a:moveTo>
                <a:lnTo>
                  <a:pt x="1524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427" name="object 8427"/>
          <p:cNvSpPr/>
          <p:nvPr/>
        </p:nvSpPr>
        <p:spPr>
          <a:xfrm>
            <a:off x="9499021" y="234522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428" name="object 8428"/>
          <p:cNvSpPr/>
          <p:nvPr/>
        </p:nvSpPr>
        <p:spPr>
          <a:xfrm>
            <a:off x="9496943" y="2359775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4">
                <a:moveTo>
                  <a:pt x="0" y="1524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429" name="object 8429"/>
          <p:cNvSpPr/>
          <p:nvPr/>
        </p:nvSpPr>
        <p:spPr>
          <a:xfrm>
            <a:off x="9497982" y="234418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430" name="object 8430"/>
          <p:cNvSpPr/>
          <p:nvPr/>
        </p:nvSpPr>
        <p:spPr>
          <a:xfrm>
            <a:off x="9497983" y="2344189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431" name="object 8431"/>
          <p:cNvSpPr/>
          <p:nvPr/>
        </p:nvSpPr>
        <p:spPr>
          <a:xfrm>
            <a:off x="9499021" y="234418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432" name="object 8432"/>
          <p:cNvSpPr/>
          <p:nvPr/>
        </p:nvSpPr>
        <p:spPr>
          <a:xfrm>
            <a:off x="9499021" y="2344189"/>
            <a:ext cx="0" cy="1299"/>
          </a:xfrm>
          <a:custGeom>
            <a:avLst/>
            <a:gdLst/>
            <a:ahLst/>
            <a:cxnLst/>
            <a:rect l="l" t="t" r="r" b="b"/>
            <a:pathLst>
              <a:path h="1904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433" name="object 8433"/>
          <p:cNvSpPr/>
          <p:nvPr/>
        </p:nvSpPr>
        <p:spPr>
          <a:xfrm>
            <a:off x="9499021" y="234522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434" name="object 8434"/>
          <p:cNvSpPr/>
          <p:nvPr/>
        </p:nvSpPr>
        <p:spPr>
          <a:xfrm>
            <a:off x="9499021" y="234522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435" name="object 8435"/>
          <p:cNvSpPr/>
          <p:nvPr/>
        </p:nvSpPr>
        <p:spPr>
          <a:xfrm>
            <a:off x="9499021" y="234522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436" name="object 8436"/>
          <p:cNvSpPr/>
          <p:nvPr/>
        </p:nvSpPr>
        <p:spPr>
          <a:xfrm>
            <a:off x="9499021" y="2345228"/>
            <a:ext cx="0" cy="1299"/>
          </a:xfrm>
          <a:custGeom>
            <a:avLst/>
            <a:gdLst/>
            <a:ahLst/>
            <a:cxnLst/>
            <a:rect l="l" t="t" r="r" b="b"/>
            <a:pathLst>
              <a:path h="1904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437" name="object 8437"/>
          <p:cNvSpPr/>
          <p:nvPr/>
        </p:nvSpPr>
        <p:spPr>
          <a:xfrm>
            <a:off x="9499021" y="234626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438" name="object 8438"/>
          <p:cNvSpPr/>
          <p:nvPr/>
        </p:nvSpPr>
        <p:spPr>
          <a:xfrm>
            <a:off x="9499021" y="234626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439" name="object 8439"/>
          <p:cNvSpPr/>
          <p:nvPr/>
        </p:nvSpPr>
        <p:spPr>
          <a:xfrm>
            <a:off x="9497983" y="2346267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440" name="object 8440"/>
          <p:cNvSpPr/>
          <p:nvPr/>
        </p:nvSpPr>
        <p:spPr>
          <a:xfrm>
            <a:off x="9497982" y="234626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441" name="object 8441"/>
          <p:cNvSpPr/>
          <p:nvPr/>
        </p:nvSpPr>
        <p:spPr>
          <a:xfrm>
            <a:off x="9497982" y="234626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442" name="object 8442"/>
          <p:cNvSpPr/>
          <p:nvPr/>
        </p:nvSpPr>
        <p:spPr>
          <a:xfrm>
            <a:off x="9497982" y="234626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443" name="object 8443"/>
          <p:cNvSpPr/>
          <p:nvPr/>
        </p:nvSpPr>
        <p:spPr>
          <a:xfrm>
            <a:off x="9496943" y="2346267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444" name="object 8444"/>
          <p:cNvSpPr/>
          <p:nvPr/>
        </p:nvSpPr>
        <p:spPr>
          <a:xfrm>
            <a:off x="9496943" y="234626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445" name="object 8445"/>
          <p:cNvSpPr/>
          <p:nvPr/>
        </p:nvSpPr>
        <p:spPr>
          <a:xfrm>
            <a:off x="9496943" y="2345228"/>
            <a:ext cx="0" cy="1299"/>
          </a:xfrm>
          <a:custGeom>
            <a:avLst/>
            <a:gdLst/>
            <a:ahLst/>
            <a:cxnLst/>
            <a:rect l="l" t="t" r="r" b="b"/>
            <a:pathLst>
              <a:path h="1904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446" name="object 8446"/>
          <p:cNvSpPr/>
          <p:nvPr/>
        </p:nvSpPr>
        <p:spPr>
          <a:xfrm>
            <a:off x="9496943" y="234522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447" name="object 8447"/>
          <p:cNvSpPr/>
          <p:nvPr/>
        </p:nvSpPr>
        <p:spPr>
          <a:xfrm>
            <a:off x="9496943" y="234522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448" name="object 8448"/>
          <p:cNvSpPr/>
          <p:nvPr/>
        </p:nvSpPr>
        <p:spPr>
          <a:xfrm>
            <a:off x="9496943" y="234522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449" name="object 8449"/>
          <p:cNvSpPr/>
          <p:nvPr/>
        </p:nvSpPr>
        <p:spPr>
          <a:xfrm>
            <a:off x="9496943" y="2344189"/>
            <a:ext cx="0" cy="1299"/>
          </a:xfrm>
          <a:custGeom>
            <a:avLst/>
            <a:gdLst/>
            <a:ahLst/>
            <a:cxnLst/>
            <a:rect l="l" t="t" r="r" b="b"/>
            <a:pathLst>
              <a:path h="1904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450" name="object 8450"/>
          <p:cNvSpPr/>
          <p:nvPr/>
        </p:nvSpPr>
        <p:spPr>
          <a:xfrm>
            <a:off x="9496943" y="2344189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451" name="object 8451"/>
          <p:cNvSpPr/>
          <p:nvPr/>
        </p:nvSpPr>
        <p:spPr>
          <a:xfrm>
            <a:off x="9497982" y="234418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452" name="object 8452"/>
          <p:cNvSpPr/>
          <p:nvPr/>
        </p:nvSpPr>
        <p:spPr>
          <a:xfrm>
            <a:off x="9497982" y="234418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453" name="object 8453"/>
          <p:cNvSpPr/>
          <p:nvPr/>
        </p:nvSpPr>
        <p:spPr>
          <a:xfrm>
            <a:off x="9487591" y="2358736"/>
            <a:ext cx="3464" cy="2165"/>
          </a:xfrm>
          <a:custGeom>
            <a:avLst/>
            <a:gdLst/>
            <a:ahLst/>
            <a:cxnLst/>
            <a:rect l="l" t="t" r="r" b="b"/>
            <a:pathLst>
              <a:path w="5079" h="3175">
                <a:moveTo>
                  <a:pt x="4572" y="304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454" name="object 8454"/>
          <p:cNvSpPr/>
          <p:nvPr/>
        </p:nvSpPr>
        <p:spPr>
          <a:xfrm>
            <a:off x="9485513" y="2358736"/>
            <a:ext cx="2165" cy="216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3048" y="0"/>
                </a:moveTo>
                <a:lnTo>
                  <a:pt x="0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455" name="object 8455"/>
          <p:cNvSpPr/>
          <p:nvPr/>
        </p:nvSpPr>
        <p:spPr>
          <a:xfrm>
            <a:off x="9485513" y="2360814"/>
            <a:ext cx="2165" cy="3464"/>
          </a:xfrm>
          <a:custGeom>
            <a:avLst/>
            <a:gdLst/>
            <a:ahLst/>
            <a:cxnLst/>
            <a:rect l="l" t="t" r="r" b="b"/>
            <a:pathLst>
              <a:path w="3175" h="5079">
                <a:moveTo>
                  <a:pt x="0" y="0"/>
                </a:moveTo>
                <a:lnTo>
                  <a:pt x="3048" y="4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456" name="object 8456"/>
          <p:cNvSpPr/>
          <p:nvPr/>
        </p:nvSpPr>
        <p:spPr>
          <a:xfrm>
            <a:off x="9487591" y="2360814"/>
            <a:ext cx="3464" cy="3464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0" y="4572"/>
                </a:moveTo>
                <a:lnTo>
                  <a:pt x="4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457" name="object 8457"/>
          <p:cNvSpPr/>
          <p:nvPr/>
        </p:nvSpPr>
        <p:spPr>
          <a:xfrm>
            <a:off x="9506297" y="2360814"/>
            <a:ext cx="2165" cy="3464"/>
          </a:xfrm>
          <a:custGeom>
            <a:avLst/>
            <a:gdLst/>
            <a:ahLst/>
            <a:cxnLst/>
            <a:rect l="l" t="t" r="r" b="b"/>
            <a:pathLst>
              <a:path w="3175" h="5079">
                <a:moveTo>
                  <a:pt x="0" y="0"/>
                </a:moveTo>
                <a:lnTo>
                  <a:pt x="3048" y="4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458" name="object 8458"/>
          <p:cNvSpPr/>
          <p:nvPr/>
        </p:nvSpPr>
        <p:spPr>
          <a:xfrm>
            <a:off x="9508374" y="2360814"/>
            <a:ext cx="3464" cy="3464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0" y="4572"/>
                </a:moveTo>
                <a:lnTo>
                  <a:pt x="4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459" name="object 8459"/>
          <p:cNvSpPr/>
          <p:nvPr/>
        </p:nvSpPr>
        <p:spPr>
          <a:xfrm>
            <a:off x="9508373" y="2358736"/>
            <a:ext cx="3464" cy="2165"/>
          </a:xfrm>
          <a:custGeom>
            <a:avLst/>
            <a:gdLst/>
            <a:ahLst/>
            <a:cxnLst/>
            <a:rect l="l" t="t" r="r" b="b"/>
            <a:pathLst>
              <a:path w="5079" h="3175">
                <a:moveTo>
                  <a:pt x="4572" y="304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460" name="object 8460"/>
          <p:cNvSpPr/>
          <p:nvPr/>
        </p:nvSpPr>
        <p:spPr>
          <a:xfrm>
            <a:off x="9506297" y="2358736"/>
            <a:ext cx="2165" cy="216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3048" y="0"/>
                </a:moveTo>
                <a:lnTo>
                  <a:pt x="0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461" name="object 8461"/>
          <p:cNvSpPr/>
          <p:nvPr/>
        </p:nvSpPr>
        <p:spPr>
          <a:xfrm>
            <a:off x="9459536" y="2225733"/>
            <a:ext cx="0" cy="88322"/>
          </a:xfrm>
          <a:custGeom>
            <a:avLst/>
            <a:gdLst/>
            <a:ahLst/>
            <a:cxnLst/>
            <a:rect l="l" t="t" r="r" b="b"/>
            <a:pathLst>
              <a:path h="129539">
                <a:moveTo>
                  <a:pt x="0" y="129540"/>
                </a:moveTo>
                <a:lnTo>
                  <a:pt x="0" y="0"/>
                </a:lnTo>
              </a:path>
            </a:pathLst>
          </a:custGeom>
          <a:ln w="3175">
            <a:solidFill>
              <a:srgbClr val="7F7F7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462" name="object 8462"/>
          <p:cNvSpPr/>
          <p:nvPr/>
        </p:nvSpPr>
        <p:spPr>
          <a:xfrm>
            <a:off x="9459536" y="2225733"/>
            <a:ext cx="77932" cy="0"/>
          </a:xfrm>
          <a:custGeom>
            <a:avLst/>
            <a:gdLst/>
            <a:ahLst/>
            <a:cxnLst/>
            <a:rect l="l" t="t" r="r" b="b"/>
            <a:pathLst>
              <a:path w="114300">
                <a:moveTo>
                  <a:pt x="0" y="0"/>
                </a:moveTo>
                <a:lnTo>
                  <a:pt x="114300" y="0"/>
                </a:lnTo>
              </a:path>
            </a:pathLst>
          </a:custGeom>
          <a:ln w="3175">
            <a:solidFill>
              <a:srgbClr val="7F7F7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463" name="object 8463"/>
          <p:cNvSpPr/>
          <p:nvPr/>
        </p:nvSpPr>
        <p:spPr>
          <a:xfrm>
            <a:off x="9537468" y="2225733"/>
            <a:ext cx="0" cy="88322"/>
          </a:xfrm>
          <a:custGeom>
            <a:avLst/>
            <a:gdLst/>
            <a:ahLst/>
            <a:cxnLst/>
            <a:rect l="l" t="t" r="r" b="b"/>
            <a:pathLst>
              <a:path h="129539">
                <a:moveTo>
                  <a:pt x="0" y="0"/>
                </a:moveTo>
                <a:lnTo>
                  <a:pt x="0" y="129539"/>
                </a:lnTo>
              </a:path>
            </a:pathLst>
          </a:custGeom>
          <a:ln w="3175">
            <a:solidFill>
              <a:srgbClr val="7F7F7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464" name="object 8464"/>
          <p:cNvSpPr/>
          <p:nvPr/>
        </p:nvSpPr>
        <p:spPr>
          <a:xfrm>
            <a:off x="9423169" y="1538894"/>
            <a:ext cx="2165" cy="216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3048" y="304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465" name="object 8465"/>
          <p:cNvSpPr/>
          <p:nvPr/>
        </p:nvSpPr>
        <p:spPr>
          <a:xfrm>
            <a:off x="9421090" y="1538894"/>
            <a:ext cx="2165" cy="216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3048" y="0"/>
                </a:moveTo>
                <a:lnTo>
                  <a:pt x="0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466" name="object 8466"/>
          <p:cNvSpPr/>
          <p:nvPr/>
        </p:nvSpPr>
        <p:spPr>
          <a:xfrm>
            <a:off x="9421090" y="1540972"/>
            <a:ext cx="2165" cy="216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0" y="0"/>
                </a:moveTo>
                <a:lnTo>
                  <a:pt x="3048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467" name="object 8467"/>
          <p:cNvSpPr/>
          <p:nvPr/>
        </p:nvSpPr>
        <p:spPr>
          <a:xfrm>
            <a:off x="9423169" y="1540972"/>
            <a:ext cx="2165" cy="216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0" y="3048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468" name="object 8468"/>
          <p:cNvSpPr/>
          <p:nvPr/>
        </p:nvSpPr>
        <p:spPr>
          <a:xfrm>
            <a:off x="9411738" y="1538894"/>
            <a:ext cx="3464" cy="2165"/>
          </a:xfrm>
          <a:custGeom>
            <a:avLst/>
            <a:gdLst/>
            <a:ahLst/>
            <a:cxnLst/>
            <a:rect l="l" t="t" r="r" b="b"/>
            <a:pathLst>
              <a:path w="5079" h="3175">
                <a:moveTo>
                  <a:pt x="4572" y="304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469" name="object 8469"/>
          <p:cNvSpPr/>
          <p:nvPr/>
        </p:nvSpPr>
        <p:spPr>
          <a:xfrm>
            <a:off x="9411738" y="1538893"/>
            <a:ext cx="0" cy="3464"/>
          </a:xfrm>
          <a:custGeom>
            <a:avLst/>
            <a:gdLst/>
            <a:ahLst/>
            <a:cxnLst/>
            <a:rect l="l" t="t" r="r" b="b"/>
            <a:pathLst>
              <a:path h="5080">
                <a:moveTo>
                  <a:pt x="-1524" y="2286"/>
                </a:moveTo>
                <a:lnTo>
                  <a:pt x="1524" y="2286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470" name="object 8470"/>
          <p:cNvSpPr/>
          <p:nvPr/>
        </p:nvSpPr>
        <p:spPr>
          <a:xfrm>
            <a:off x="9411738" y="1540972"/>
            <a:ext cx="3464" cy="1299"/>
          </a:xfrm>
          <a:custGeom>
            <a:avLst/>
            <a:gdLst/>
            <a:ahLst/>
            <a:cxnLst/>
            <a:rect l="l" t="t" r="r" b="b"/>
            <a:pathLst>
              <a:path w="5079" h="1905">
                <a:moveTo>
                  <a:pt x="0" y="1524"/>
                </a:moveTo>
                <a:lnTo>
                  <a:pt x="4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471" name="object 8471"/>
          <p:cNvSpPr/>
          <p:nvPr/>
        </p:nvSpPr>
        <p:spPr>
          <a:xfrm>
            <a:off x="9402388" y="1538894"/>
            <a:ext cx="2165" cy="216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3048" y="304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472" name="object 8472"/>
          <p:cNvSpPr/>
          <p:nvPr/>
        </p:nvSpPr>
        <p:spPr>
          <a:xfrm>
            <a:off x="9400309" y="1538894"/>
            <a:ext cx="2165" cy="216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3048" y="0"/>
                </a:moveTo>
                <a:lnTo>
                  <a:pt x="0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473" name="object 8473"/>
          <p:cNvSpPr/>
          <p:nvPr/>
        </p:nvSpPr>
        <p:spPr>
          <a:xfrm>
            <a:off x="9400309" y="1540972"/>
            <a:ext cx="2165" cy="216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0" y="0"/>
                </a:moveTo>
                <a:lnTo>
                  <a:pt x="3048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474" name="object 8474"/>
          <p:cNvSpPr/>
          <p:nvPr/>
        </p:nvSpPr>
        <p:spPr>
          <a:xfrm>
            <a:off x="9402388" y="1540972"/>
            <a:ext cx="2165" cy="216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0" y="3048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475" name="object 8475"/>
          <p:cNvSpPr/>
          <p:nvPr/>
        </p:nvSpPr>
        <p:spPr>
          <a:xfrm>
            <a:off x="9421090" y="1546167"/>
            <a:ext cx="15586" cy="5195"/>
          </a:xfrm>
          <a:custGeom>
            <a:avLst/>
            <a:gdLst/>
            <a:ahLst/>
            <a:cxnLst/>
            <a:rect l="l" t="t" r="r" b="b"/>
            <a:pathLst>
              <a:path w="22859" h="7619">
                <a:moveTo>
                  <a:pt x="22859" y="76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476" name="object 8476"/>
          <p:cNvSpPr/>
          <p:nvPr/>
        </p:nvSpPr>
        <p:spPr>
          <a:xfrm>
            <a:off x="9404465" y="1546167"/>
            <a:ext cx="16885" cy="0"/>
          </a:xfrm>
          <a:custGeom>
            <a:avLst/>
            <a:gdLst/>
            <a:ahLst/>
            <a:cxnLst/>
            <a:rect l="l" t="t" r="r" b="b"/>
            <a:pathLst>
              <a:path w="24765">
                <a:moveTo>
                  <a:pt x="24383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477" name="object 8477"/>
          <p:cNvSpPr/>
          <p:nvPr/>
        </p:nvSpPr>
        <p:spPr>
          <a:xfrm>
            <a:off x="9388879" y="1546167"/>
            <a:ext cx="15586" cy="5195"/>
          </a:xfrm>
          <a:custGeom>
            <a:avLst/>
            <a:gdLst/>
            <a:ahLst/>
            <a:cxnLst/>
            <a:rect l="l" t="t" r="r" b="b"/>
            <a:pathLst>
              <a:path w="22859" h="7619">
                <a:moveTo>
                  <a:pt x="22859" y="0"/>
                </a:moveTo>
                <a:lnTo>
                  <a:pt x="0" y="76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478" name="object 8478"/>
          <p:cNvSpPr/>
          <p:nvPr/>
        </p:nvSpPr>
        <p:spPr>
          <a:xfrm>
            <a:off x="9391995" y="1549284"/>
            <a:ext cx="1299" cy="8659"/>
          </a:xfrm>
          <a:custGeom>
            <a:avLst/>
            <a:gdLst/>
            <a:ahLst/>
            <a:cxnLst/>
            <a:rect l="l" t="t" r="r" b="b"/>
            <a:pathLst>
              <a:path w="1904" h="12700">
                <a:moveTo>
                  <a:pt x="1524" y="0"/>
                </a:moveTo>
                <a:lnTo>
                  <a:pt x="0" y="1219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479" name="object 8479"/>
          <p:cNvSpPr/>
          <p:nvPr/>
        </p:nvSpPr>
        <p:spPr>
          <a:xfrm>
            <a:off x="9391997" y="1557597"/>
            <a:ext cx="5195" cy="8659"/>
          </a:xfrm>
          <a:custGeom>
            <a:avLst/>
            <a:gdLst/>
            <a:ahLst/>
            <a:cxnLst/>
            <a:rect l="l" t="t" r="r" b="b"/>
            <a:pathLst>
              <a:path w="7620" h="12700">
                <a:moveTo>
                  <a:pt x="0" y="0"/>
                </a:moveTo>
                <a:lnTo>
                  <a:pt x="7620" y="1219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480" name="object 8480"/>
          <p:cNvSpPr/>
          <p:nvPr/>
        </p:nvSpPr>
        <p:spPr>
          <a:xfrm>
            <a:off x="9397191" y="1565910"/>
            <a:ext cx="9525" cy="5195"/>
          </a:xfrm>
          <a:custGeom>
            <a:avLst/>
            <a:gdLst/>
            <a:ahLst/>
            <a:cxnLst/>
            <a:rect l="l" t="t" r="r" b="b"/>
            <a:pathLst>
              <a:path w="13970" h="7619">
                <a:moveTo>
                  <a:pt x="0" y="0"/>
                </a:moveTo>
                <a:lnTo>
                  <a:pt x="13716" y="76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481" name="object 8481"/>
          <p:cNvSpPr/>
          <p:nvPr/>
        </p:nvSpPr>
        <p:spPr>
          <a:xfrm>
            <a:off x="9406542" y="1571105"/>
            <a:ext cx="12556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482" name="object 8482"/>
          <p:cNvSpPr/>
          <p:nvPr/>
        </p:nvSpPr>
        <p:spPr>
          <a:xfrm>
            <a:off x="9419011" y="1565910"/>
            <a:ext cx="10391" cy="5195"/>
          </a:xfrm>
          <a:custGeom>
            <a:avLst/>
            <a:gdLst/>
            <a:ahLst/>
            <a:cxnLst/>
            <a:rect l="l" t="t" r="r" b="b"/>
            <a:pathLst>
              <a:path w="15240" h="7619">
                <a:moveTo>
                  <a:pt x="0" y="7620"/>
                </a:moveTo>
                <a:lnTo>
                  <a:pt x="1524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483" name="object 8483"/>
          <p:cNvSpPr/>
          <p:nvPr/>
        </p:nvSpPr>
        <p:spPr>
          <a:xfrm>
            <a:off x="9429403" y="1557597"/>
            <a:ext cx="4330" cy="8659"/>
          </a:xfrm>
          <a:custGeom>
            <a:avLst/>
            <a:gdLst/>
            <a:ahLst/>
            <a:cxnLst/>
            <a:rect l="l" t="t" r="r" b="b"/>
            <a:pathLst>
              <a:path w="6350" h="12700">
                <a:moveTo>
                  <a:pt x="0" y="12192"/>
                </a:moveTo>
                <a:lnTo>
                  <a:pt x="609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484" name="object 8484"/>
          <p:cNvSpPr/>
          <p:nvPr/>
        </p:nvSpPr>
        <p:spPr>
          <a:xfrm>
            <a:off x="9432520" y="1549284"/>
            <a:ext cx="1299" cy="8659"/>
          </a:xfrm>
          <a:custGeom>
            <a:avLst/>
            <a:gdLst/>
            <a:ahLst/>
            <a:cxnLst/>
            <a:rect l="l" t="t" r="r" b="b"/>
            <a:pathLst>
              <a:path w="1904" h="12700">
                <a:moveTo>
                  <a:pt x="1524" y="1219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485" name="object 8485"/>
          <p:cNvSpPr/>
          <p:nvPr/>
        </p:nvSpPr>
        <p:spPr>
          <a:xfrm>
            <a:off x="9388879" y="1555518"/>
            <a:ext cx="3464" cy="9525"/>
          </a:xfrm>
          <a:custGeom>
            <a:avLst/>
            <a:gdLst/>
            <a:ahLst/>
            <a:cxnLst/>
            <a:rect l="l" t="t" r="r" b="b"/>
            <a:pathLst>
              <a:path w="5079" h="13969">
                <a:moveTo>
                  <a:pt x="0" y="0"/>
                </a:moveTo>
                <a:lnTo>
                  <a:pt x="4572" y="1371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486" name="object 8486"/>
          <p:cNvSpPr/>
          <p:nvPr/>
        </p:nvSpPr>
        <p:spPr>
          <a:xfrm>
            <a:off x="9391996" y="1564871"/>
            <a:ext cx="8659" cy="8659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0"/>
                </a:moveTo>
                <a:lnTo>
                  <a:pt x="12192" y="1219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487" name="object 8487"/>
          <p:cNvSpPr/>
          <p:nvPr/>
        </p:nvSpPr>
        <p:spPr>
          <a:xfrm>
            <a:off x="9400309" y="1573183"/>
            <a:ext cx="12556" cy="2165"/>
          </a:xfrm>
          <a:custGeom>
            <a:avLst/>
            <a:gdLst/>
            <a:ahLst/>
            <a:cxnLst/>
            <a:rect l="l" t="t" r="r" b="b"/>
            <a:pathLst>
              <a:path w="18415" h="3175">
                <a:moveTo>
                  <a:pt x="0" y="0"/>
                </a:moveTo>
                <a:lnTo>
                  <a:pt x="18288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488" name="object 8488"/>
          <p:cNvSpPr/>
          <p:nvPr/>
        </p:nvSpPr>
        <p:spPr>
          <a:xfrm>
            <a:off x="9412777" y="1573183"/>
            <a:ext cx="12556" cy="2165"/>
          </a:xfrm>
          <a:custGeom>
            <a:avLst/>
            <a:gdLst/>
            <a:ahLst/>
            <a:cxnLst/>
            <a:rect l="l" t="t" r="r" b="b"/>
            <a:pathLst>
              <a:path w="18415" h="3175">
                <a:moveTo>
                  <a:pt x="0" y="3048"/>
                </a:moveTo>
                <a:lnTo>
                  <a:pt x="182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489" name="object 8489"/>
          <p:cNvSpPr/>
          <p:nvPr/>
        </p:nvSpPr>
        <p:spPr>
          <a:xfrm>
            <a:off x="9425246" y="1564871"/>
            <a:ext cx="9525" cy="8659"/>
          </a:xfrm>
          <a:custGeom>
            <a:avLst/>
            <a:gdLst/>
            <a:ahLst/>
            <a:cxnLst/>
            <a:rect l="l" t="t" r="r" b="b"/>
            <a:pathLst>
              <a:path w="13970" h="12700">
                <a:moveTo>
                  <a:pt x="0" y="12192"/>
                </a:moveTo>
                <a:lnTo>
                  <a:pt x="1371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490" name="object 8490"/>
          <p:cNvSpPr/>
          <p:nvPr/>
        </p:nvSpPr>
        <p:spPr>
          <a:xfrm>
            <a:off x="9434598" y="1555518"/>
            <a:ext cx="3464" cy="9525"/>
          </a:xfrm>
          <a:custGeom>
            <a:avLst/>
            <a:gdLst/>
            <a:ahLst/>
            <a:cxnLst/>
            <a:rect l="l" t="t" r="r" b="b"/>
            <a:pathLst>
              <a:path w="5079" h="13969">
                <a:moveTo>
                  <a:pt x="0" y="13716"/>
                </a:moveTo>
                <a:lnTo>
                  <a:pt x="4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491" name="object 8491"/>
          <p:cNvSpPr/>
          <p:nvPr/>
        </p:nvSpPr>
        <p:spPr>
          <a:xfrm>
            <a:off x="9434598" y="1545128"/>
            <a:ext cx="3464" cy="10391"/>
          </a:xfrm>
          <a:custGeom>
            <a:avLst/>
            <a:gdLst/>
            <a:ahLst/>
            <a:cxnLst/>
            <a:rect l="l" t="t" r="r" b="b"/>
            <a:pathLst>
              <a:path w="5079" h="15239">
                <a:moveTo>
                  <a:pt x="4572" y="1524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492" name="object 8492"/>
          <p:cNvSpPr/>
          <p:nvPr/>
        </p:nvSpPr>
        <p:spPr>
          <a:xfrm>
            <a:off x="9425246" y="1537855"/>
            <a:ext cx="9525" cy="7360"/>
          </a:xfrm>
          <a:custGeom>
            <a:avLst/>
            <a:gdLst/>
            <a:ahLst/>
            <a:cxnLst/>
            <a:rect l="l" t="t" r="r" b="b"/>
            <a:pathLst>
              <a:path w="13970" h="10794">
                <a:moveTo>
                  <a:pt x="13716" y="1066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493" name="object 8493"/>
          <p:cNvSpPr/>
          <p:nvPr/>
        </p:nvSpPr>
        <p:spPr>
          <a:xfrm>
            <a:off x="9412777" y="1534737"/>
            <a:ext cx="12556" cy="3464"/>
          </a:xfrm>
          <a:custGeom>
            <a:avLst/>
            <a:gdLst/>
            <a:ahLst/>
            <a:cxnLst/>
            <a:rect l="l" t="t" r="r" b="b"/>
            <a:pathLst>
              <a:path w="18415" h="5080">
                <a:moveTo>
                  <a:pt x="18288" y="457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494" name="object 8494"/>
          <p:cNvSpPr/>
          <p:nvPr/>
        </p:nvSpPr>
        <p:spPr>
          <a:xfrm>
            <a:off x="9400308" y="1534737"/>
            <a:ext cx="12556" cy="3464"/>
          </a:xfrm>
          <a:custGeom>
            <a:avLst/>
            <a:gdLst/>
            <a:ahLst/>
            <a:cxnLst/>
            <a:rect l="l" t="t" r="r" b="b"/>
            <a:pathLst>
              <a:path w="18415" h="5080">
                <a:moveTo>
                  <a:pt x="18288" y="0"/>
                </a:moveTo>
                <a:lnTo>
                  <a:pt x="0" y="4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495" name="object 8495"/>
          <p:cNvSpPr/>
          <p:nvPr/>
        </p:nvSpPr>
        <p:spPr>
          <a:xfrm>
            <a:off x="9391996" y="1537855"/>
            <a:ext cx="8659" cy="7360"/>
          </a:xfrm>
          <a:custGeom>
            <a:avLst/>
            <a:gdLst/>
            <a:ahLst/>
            <a:cxnLst/>
            <a:rect l="l" t="t" r="r" b="b"/>
            <a:pathLst>
              <a:path w="12700" h="10794">
                <a:moveTo>
                  <a:pt x="12192" y="0"/>
                </a:moveTo>
                <a:lnTo>
                  <a:pt x="0" y="106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496" name="object 8496"/>
          <p:cNvSpPr/>
          <p:nvPr/>
        </p:nvSpPr>
        <p:spPr>
          <a:xfrm>
            <a:off x="9388879" y="1545128"/>
            <a:ext cx="3464" cy="10391"/>
          </a:xfrm>
          <a:custGeom>
            <a:avLst/>
            <a:gdLst/>
            <a:ahLst/>
            <a:cxnLst/>
            <a:rect l="l" t="t" r="r" b="b"/>
            <a:pathLst>
              <a:path w="5079" h="15239">
                <a:moveTo>
                  <a:pt x="4572" y="0"/>
                </a:moveTo>
                <a:lnTo>
                  <a:pt x="0" y="1524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497" name="object 8497"/>
          <p:cNvSpPr/>
          <p:nvPr/>
        </p:nvSpPr>
        <p:spPr>
          <a:xfrm>
            <a:off x="9435637" y="1544089"/>
            <a:ext cx="4330" cy="11690"/>
          </a:xfrm>
          <a:custGeom>
            <a:avLst/>
            <a:gdLst/>
            <a:ahLst/>
            <a:cxnLst/>
            <a:rect l="l" t="t" r="r" b="b"/>
            <a:pathLst>
              <a:path w="6350" h="17144">
                <a:moveTo>
                  <a:pt x="6096" y="1676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498" name="object 8498"/>
          <p:cNvSpPr/>
          <p:nvPr/>
        </p:nvSpPr>
        <p:spPr>
          <a:xfrm>
            <a:off x="9426285" y="1535776"/>
            <a:ext cx="9525" cy="8659"/>
          </a:xfrm>
          <a:custGeom>
            <a:avLst/>
            <a:gdLst/>
            <a:ahLst/>
            <a:cxnLst/>
            <a:rect l="l" t="t" r="r" b="b"/>
            <a:pathLst>
              <a:path w="13970" h="12700">
                <a:moveTo>
                  <a:pt x="13716" y="1219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499" name="object 8499"/>
          <p:cNvSpPr/>
          <p:nvPr/>
        </p:nvSpPr>
        <p:spPr>
          <a:xfrm>
            <a:off x="9412777" y="1533698"/>
            <a:ext cx="13855" cy="2165"/>
          </a:xfrm>
          <a:custGeom>
            <a:avLst/>
            <a:gdLst/>
            <a:ahLst/>
            <a:cxnLst/>
            <a:rect l="l" t="t" r="r" b="b"/>
            <a:pathLst>
              <a:path w="20320" h="3175">
                <a:moveTo>
                  <a:pt x="19811" y="304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500" name="object 8500"/>
          <p:cNvSpPr/>
          <p:nvPr/>
        </p:nvSpPr>
        <p:spPr>
          <a:xfrm>
            <a:off x="9399268" y="1533698"/>
            <a:ext cx="13855" cy="2165"/>
          </a:xfrm>
          <a:custGeom>
            <a:avLst/>
            <a:gdLst/>
            <a:ahLst/>
            <a:cxnLst/>
            <a:rect l="l" t="t" r="r" b="b"/>
            <a:pathLst>
              <a:path w="20320" h="3175">
                <a:moveTo>
                  <a:pt x="19811" y="0"/>
                </a:moveTo>
                <a:lnTo>
                  <a:pt x="0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501" name="object 8501"/>
          <p:cNvSpPr/>
          <p:nvPr/>
        </p:nvSpPr>
        <p:spPr>
          <a:xfrm>
            <a:off x="9389917" y="1535776"/>
            <a:ext cx="9525" cy="8659"/>
          </a:xfrm>
          <a:custGeom>
            <a:avLst/>
            <a:gdLst/>
            <a:ahLst/>
            <a:cxnLst/>
            <a:rect l="l" t="t" r="r" b="b"/>
            <a:pathLst>
              <a:path w="13970" h="12700">
                <a:moveTo>
                  <a:pt x="13716" y="0"/>
                </a:moveTo>
                <a:lnTo>
                  <a:pt x="0" y="1219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502" name="object 8502"/>
          <p:cNvSpPr/>
          <p:nvPr/>
        </p:nvSpPr>
        <p:spPr>
          <a:xfrm>
            <a:off x="9386800" y="1544089"/>
            <a:ext cx="3464" cy="11690"/>
          </a:xfrm>
          <a:custGeom>
            <a:avLst/>
            <a:gdLst/>
            <a:ahLst/>
            <a:cxnLst/>
            <a:rect l="l" t="t" r="r" b="b"/>
            <a:pathLst>
              <a:path w="5079" h="17144">
                <a:moveTo>
                  <a:pt x="4572" y="0"/>
                </a:moveTo>
                <a:lnTo>
                  <a:pt x="0" y="1676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503" name="object 8503"/>
          <p:cNvSpPr/>
          <p:nvPr/>
        </p:nvSpPr>
        <p:spPr>
          <a:xfrm>
            <a:off x="9386799" y="1555518"/>
            <a:ext cx="3464" cy="10391"/>
          </a:xfrm>
          <a:custGeom>
            <a:avLst/>
            <a:gdLst/>
            <a:ahLst/>
            <a:cxnLst/>
            <a:rect l="l" t="t" r="r" b="b"/>
            <a:pathLst>
              <a:path w="5079" h="15239">
                <a:moveTo>
                  <a:pt x="0" y="0"/>
                </a:moveTo>
                <a:lnTo>
                  <a:pt x="4572" y="1524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504" name="object 8504"/>
          <p:cNvSpPr/>
          <p:nvPr/>
        </p:nvSpPr>
        <p:spPr>
          <a:xfrm>
            <a:off x="9389918" y="1565909"/>
            <a:ext cx="9525" cy="8659"/>
          </a:xfrm>
          <a:custGeom>
            <a:avLst/>
            <a:gdLst/>
            <a:ahLst/>
            <a:cxnLst/>
            <a:rect l="l" t="t" r="r" b="b"/>
            <a:pathLst>
              <a:path w="13970" h="12700">
                <a:moveTo>
                  <a:pt x="0" y="0"/>
                </a:moveTo>
                <a:lnTo>
                  <a:pt x="13716" y="1219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505" name="object 8505"/>
          <p:cNvSpPr/>
          <p:nvPr/>
        </p:nvSpPr>
        <p:spPr>
          <a:xfrm>
            <a:off x="9399268" y="1574223"/>
            <a:ext cx="13855" cy="3464"/>
          </a:xfrm>
          <a:custGeom>
            <a:avLst/>
            <a:gdLst/>
            <a:ahLst/>
            <a:cxnLst/>
            <a:rect l="l" t="t" r="r" b="b"/>
            <a:pathLst>
              <a:path w="20320" h="5080">
                <a:moveTo>
                  <a:pt x="0" y="0"/>
                </a:moveTo>
                <a:lnTo>
                  <a:pt x="19812" y="4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506" name="object 8506"/>
          <p:cNvSpPr/>
          <p:nvPr/>
        </p:nvSpPr>
        <p:spPr>
          <a:xfrm>
            <a:off x="9412777" y="1574223"/>
            <a:ext cx="13855" cy="3464"/>
          </a:xfrm>
          <a:custGeom>
            <a:avLst/>
            <a:gdLst/>
            <a:ahLst/>
            <a:cxnLst/>
            <a:rect l="l" t="t" r="r" b="b"/>
            <a:pathLst>
              <a:path w="20320" h="5080">
                <a:moveTo>
                  <a:pt x="0" y="4572"/>
                </a:moveTo>
                <a:lnTo>
                  <a:pt x="1981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507" name="object 8507"/>
          <p:cNvSpPr/>
          <p:nvPr/>
        </p:nvSpPr>
        <p:spPr>
          <a:xfrm>
            <a:off x="9426286" y="1565909"/>
            <a:ext cx="9525" cy="8659"/>
          </a:xfrm>
          <a:custGeom>
            <a:avLst/>
            <a:gdLst/>
            <a:ahLst/>
            <a:cxnLst/>
            <a:rect l="l" t="t" r="r" b="b"/>
            <a:pathLst>
              <a:path w="13970" h="12700">
                <a:moveTo>
                  <a:pt x="0" y="12192"/>
                </a:moveTo>
                <a:lnTo>
                  <a:pt x="1371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508" name="object 8508"/>
          <p:cNvSpPr/>
          <p:nvPr/>
        </p:nvSpPr>
        <p:spPr>
          <a:xfrm>
            <a:off x="9435637" y="1555518"/>
            <a:ext cx="4330" cy="10391"/>
          </a:xfrm>
          <a:custGeom>
            <a:avLst/>
            <a:gdLst/>
            <a:ahLst/>
            <a:cxnLst/>
            <a:rect l="l" t="t" r="r" b="b"/>
            <a:pathLst>
              <a:path w="6350" h="15239">
                <a:moveTo>
                  <a:pt x="0" y="15240"/>
                </a:moveTo>
                <a:lnTo>
                  <a:pt x="609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509" name="object 8509"/>
          <p:cNvSpPr/>
          <p:nvPr/>
        </p:nvSpPr>
        <p:spPr>
          <a:xfrm>
            <a:off x="9412778" y="1549284"/>
            <a:ext cx="2165" cy="216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3048" y="304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510" name="object 8510"/>
          <p:cNvSpPr/>
          <p:nvPr/>
        </p:nvSpPr>
        <p:spPr>
          <a:xfrm>
            <a:off x="9410700" y="1549284"/>
            <a:ext cx="2165" cy="216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3048" y="0"/>
                </a:moveTo>
                <a:lnTo>
                  <a:pt x="0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511" name="object 8511"/>
          <p:cNvSpPr/>
          <p:nvPr/>
        </p:nvSpPr>
        <p:spPr>
          <a:xfrm>
            <a:off x="9410700" y="1551363"/>
            <a:ext cx="2165" cy="216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0" y="0"/>
                </a:moveTo>
                <a:lnTo>
                  <a:pt x="3048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512" name="object 8512"/>
          <p:cNvSpPr/>
          <p:nvPr/>
        </p:nvSpPr>
        <p:spPr>
          <a:xfrm>
            <a:off x="9412777" y="1551363"/>
            <a:ext cx="2165" cy="216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0" y="3048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513" name="object 8513"/>
          <p:cNvSpPr/>
          <p:nvPr/>
        </p:nvSpPr>
        <p:spPr>
          <a:xfrm>
            <a:off x="9412777" y="1548245"/>
            <a:ext cx="3464" cy="3464"/>
          </a:xfrm>
          <a:custGeom>
            <a:avLst/>
            <a:gdLst/>
            <a:ahLst/>
            <a:cxnLst/>
            <a:rect l="l" t="t" r="r" b="b"/>
            <a:pathLst>
              <a:path w="5079" h="5080">
                <a:moveTo>
                  <a:pt x="4572" y="457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514" name="object 8514"/>
          <p:cNvSpPr/>
          <p:nvPr/>
        </p:nvSpPr>
        <p:spPr>
          <a:xfrm>
            <a:off x="9409659" y="1548245"/>
            <a:ext cx="3464" cy="3464"/>
          </a:xfrm>
          <a:custGeom>
            <a:avLst/>
            <a:gdLst/>
            <a:ahLst/>
            <a:cxnLst/>
            <a:rect l="l" t="t" r="r" b="b"/>
            <a:pathLst>
              <a:path w="5079" h="5080">
                <a:moveTo>
                  <a:pt x="4572" y="0"/>
                </a:moveTo>
                <a:lnTo>
                  <a:pt x="0" y="4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515" name="object 8515"/>
          <p:cNvSpPr/>
          <p:nvPr/>
        </p:nvSpPr>
        <p:spPr>
          <a:xfrm>
            <a:off x="9409659" y="1551363"/>
            <a:ext cx="3464" cy="3464"/>
          </a:xfrm>
          <a:custGeom>
            <a:avLst/>
            <a:gdLst/>
            <a:ahLst/>
            <a:cxnLst/>
            <a:rect l="l" t="t" r="r" b="b"/>
            <a:pathLst>
              <a:path w="5079" h="5080">
                <a:moveTo>
                  <a:pt x="0" y="0"/>
                </a:moveTo>
                <a:lnTo>
                  <a:pt x="4572" y="4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516" name="object 8516"/>
          <p:cNvSpPr/>
          <p:nvPr/>
        </p:nvSpPr>
        <p:spPr>
          <a:xfrm>
            <a:off x="9412777" y="1551363"/>
            <a:ext cx="3464" cy="3464"/>
          </a:xfrm>
          <a:custGeom>
            <a:avLst/>
            <a:gdLst/>
            <a:ahLst/>
            <a:cxnLst/>
            <a:rect l="l" t="t" r="r" b="b"/>
            <a:pathLst>
              <a:path w="5079" h="5080">
                <a:moveTo>
                  <a:pt x="0" y="4572"/>
                </a:moveTo>
                <a:lnTo>
                  <a:pt x="4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517" name="object 8517"/>
          <p:cNvSpPr/>
          <p:nvPr/>
        </p:nvSpPr>
        <p:spPr>
          <a:xfrm>
            <a:off x="9413817" y="1538894"/>
            <a:ext cx="1299" cy="2165"/>
          </a:xfrm>
          <a:custGeom>
            <a:avLst/>
            <a:gdLst/>
            <a:ahLst/>
            <a:cxnLst/>
            <a:rect l="l" t="t" r="r" b="b"/>
            <a:pathLst>
              <a:path w="1904" h="3175">
                <a:moveTo>
                  <a:pt x="1524" y="304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518" name="object 8518"/>
          <p:cNvSpPr/>
          <p:nvPr/>
        </p:nvSpPr>
        <p:spPr>
          <a:xfrm>
            <a:off x="9412778" y="1538894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519" name="object 8519"/>
          <p:cNvSpPr/>
          <p:nvPr/>
        </p:nvSpPr>
        <p:spPr>
          <a:xfrm>
            <a:off x="9411739" y="1538894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1524" y="0"/>
                </a:moveTo>
                <a:lnTo>
                  <a:pt x="0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520" name="object 8520"/>
          <p:cNvSpPr/>
          <p:nvPr/>
        </p:nvSpPr>
        <p:spPr>
          <a:xfrm>
            <a:off x="9411738" y="1539932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521" name="object 8521"/>
          <p:cNvSpPr/>
          <p:nvPr/>
        </p:nvSpPr>
        <p:spPr>
          <a:xfrm>
            <a:off x="9411738" y="1540972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522" name="object 8522"/>
          <p:cNvSpPr/>
          <p:nvPr/>
        </p:nvSpPr>
        <p:spPr>
          <a:xfrm>
            <a:off x="9411739" y="1542011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523" name="object 8523"/>
          <p:cNvSpPr/>
          <p:nvPr/>
        </p:nvSpPr>
        <p:spPr>
          <a:xfrm>
            <a:off x="9412777" y="1540972"/>
            <a:ext cx="2165" cy="1299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0" y="1524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524" name="object 8524"/>
          <p:cNvSpPr/>
          <p:nvPr/>
        </p:nvSpPr>
        <p:spPr>
          <a:xfrm>
            <a:off x="9414856" y="154097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525" name="object 8525"/>
          <p:cNvSpPr/>
          <p:nvPr/>
        </p:nvSpPr>
        <p:spPr>
          <a:xfrm>
            <a:off x="9413817" y="1539932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526" name="object 8526"/>
          <p:cNvSpPr/>
          <p:nvPr/>
        </p:nvSpPr>
        <p:spPr>
          <a:xfrm>
            <a:off x="9412778" y="1539932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527" name="object 8527"/>
          <p:cNvSpPr/>
          <p:nvPr/>
        </p:nvSpPr>
        <p:spPr>
          <a:xfrm>
            <a:off x="9411739" y="1539932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1524" y="0"/>
                </a:moveTo>
                <a:lnTo>
                  <a:pt x="0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528" name="object 8528"/>
          <p:cNvSpPr/>
          <p:nvPr/>
        </p:nvSpPr>
        <p:spPr>
          <a:xfrm>
            <a:off x="9411739" y="1540972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0" y="0"/>
                </a:moveTo>
                <a:lnTo>
                  <a:pt x="1524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529" name="object 8529"/>
          <p:cNvSpPr/>
          <p:nvPr/>
        </p:nvSpPr>
        <p:spPr>
          <a:xfrm>
            <a:off x="9412777" y="1542011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530" name="object 8530"/>
          <p:cNvSpPr/>
          <p:nvPr/>
        </p:nvSpPr>
        <p:spPr>
          <a:xfrm>
            <a:off x="9413817" y="1540972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531" name="object 8531"/>
          <p:cNvSpPr/>
          <p:nvPr/>
        </p:nvSpPr>
        <p:spPr>
          <a:xfrm>
            <a:off x="9411738" y="1539932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532" name="object 8532"/>
          <p:cNvSpPr/>
          <p:nvPr/>
        </p:nvSpPr>
        <p:spPr>
          <a:xfrm>
            <a:off x="9411739" y="1538894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0" y="1524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533" name="object 8533"/>
          <p:cNvSpPr/>
          <p:nvPr/>
        </p:nvSpPr>
        <p:spPr>
          <a:xfrm>
            <a:off x="9412777" y="1538894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0" y="0"/>
                </a:moveTo>
                <a:lnTo>
                  <a:pt x="1524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534" name="object 8534"/>
          <p:cNvSpPr/>
          <p:nvPr/>
        </p:nvSpPr>
        <p:spPr>
          <a:xfrm>
            <a:off x="9413817" y="1539932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0" y="0"/>
                </a:moveTo>
                <a:lnTo>
                  <a:pt x="1524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535" name="object 8535"/>
          <p:cNvSpPr/>
          <p:nvPr/>
        </p:nvSpPr>
        <p:spPr>
          <a:xfrm>
            <a:off x="9413817" y="1540972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1524" y="0"/>
                </a:moveTo>
                <a:lnTo>
                  <a:pt x="0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536" name="object 8536"/>
          <p:cNvSpPr/>
          <p:nvPr/>
        </p:nvSpPr>
        <p:spPr>
          <a:xfrm>
            <a:off x="9412778" y="1542011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537" name="object 8537"/>
          <p:cNvSpPr/>
          <p:nvPr/>
        </p:nvSpPr>
        <p:spPr>
          <a:xfrm>
            <a:off x="9411739" y="1542011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538" name="object 8538"/>
          <p:cNvSpPr/>
          <p:nvPr/>
        </p:nvSpPr>
        <p:spPr>
          <a:xfrm>
            <a:off x="9411738" y="1540972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539" name="object 8539"/>
          <p:cNvSpPr/>
          <p:nvPr/>
        </p:nvSpPr>
        <p:spPr>
          <a:xfrm>
            <a:off x="9411739" y="1539932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0" y="1524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540" name="object 8540"/>
          <p:cNvSpPr/>
          <p:nvPr/>
        </p:nvSpPr>
        <p:spPr>
          <a:xfrm>
            <a:off x="9412777" y="1539932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541" name="object 8541"/>
          <p:cNvSpPr/>
          <p:nvPr/>
        </p:nvSpPr>
        <p:spPr>
          <a:xfrm>
            <a:off x="9413817" y="1539932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542" name="object 8542"/>
          <p:cNvSpPr/>
          <p:nvPr/>
        </p:nvSpPr>
        <p:spPr>
          <a:xfrm>
            <a:off x="9413817" y="1540972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543" name="object 8543"/>
          <p:cNvSpPr/>
          <p:nvPr/>
        </p:nvSpPr>
        <p:spPr>
          <a:xfrm>
            <a:off x="9412778" y="1542011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544" name="object 8544"/>
          <p:cNvSpPr/>
          <p:nvPr/>
        </p:nvSpPr>
        <p:spPr>
          <a:xfrm>
            <a:off x="9411739" y="1540972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1524" y="152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545" name="object 8545"/>
          <p:cNvSpPr/>
          <p:nvPr/>
        </p:nvSpPr>
        <p:spPr>
          <a:xfrm>
            <a:off x="9413817" y="1555519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546" name="object 8546"/>
          <p:cNvSpPr/>
          <p:nvPr/>
        </p:nvSpPr>
        <p:spPr>
          <a:xfrm>
            <a:off x="9413817" y="1553440"/>
            <a:ext cx="0" cy="216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1524" y="1524"/>
                </a:moveTo>
                <a:lnTo>
                  <a:pt x="1524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547" name="object 8547"/>
          <p:cNvSpPr/>
          <p:nvPr/>
        </p:nvSpPr>
        <p:spPr>
          <a:xfrm>
            <a:off x="9413817" y="1551363"/>
            <a:ext cx="0" cy="216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1524" y="1524"/>
                </a:moveTo>
                <a:lnTo>
                  <a:pt x="1524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548" name="object 8548"/>
          <p:cNvSpPr/>
          <p:nvPr/>
        </p:nvSpPr>
        <p:spPr>
          <a:xfrm>
            <a:off x="9413817" y="1548245"/>
            <a:ext cx="0" cy="3464"/>
          </a:xfrm>
          <a:custGeom>
            <a:avLst/>
            <a:gdLst/>
            <a:ahLst/>
            <a:cxnLst/>
            <a:rect l="l" t="t" r="r" b="b"/>
            <a:pathLst>
              <a:path h="5080">
                <a:moveTo>
                  <a:pt x="-1524" y="2286"/>
                </a:moveTo>
                <a:lnTo>
                  <a:pt x="1524" y="2286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549" name="object 8549"/>
          <p:cNvSpPr/>
          <p:nvPr/>
        </p:nvSpPr>
        <p:spPr>
          <a:xfrm>
            <a:off x="9413817" y="1545128"/>
            <a:ext cx="0" cy="3464"/>
          </a:xfrm>
          <a:custGeom>
            <a:avLst/>
            <a:gdLst/>
            <a:ahLst/>
            <a:cxnLst/>
            <a:rect l="l" t="t" r="r" b="b"/>
            <a:pathLst>
              <a:path h="5080">
                <a:moveTo>
                  <a:pt x="-1524" y="2285"/>
                </a:moveTo>
                <a:lnTo>
                  <a:pt x="1524" y="2285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550" name="object 8550"/>
          <p:cNvSpPr/>
          <p:nvPr/>
        </p:nvSpPr>
        <p:spPr>
          <a:xfrm>
            <a:off x="9413817" y="1542011"/>
            <a:ext cx="0" cy="3464"/>
          </a:xfrm>
          <a:custGeom>
            <a:avLst/>
            <a:gdLst/>
            <a:ahLst/>
            <a:cxnLst/>
            <a:rect l="l" t="t" r="r" b="b"/>
            <a:pathLst>
              <a:path h="5080">
                <a:moveTo>
                  <a:pt x="-1524" y="2285"/>
                </a:moveTo>
                <a:lnTo>
                  <a:pt x="1524" y="2285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551" name="object 8551"/>
          <p:cNvSpPr/>
          <p:nvPr/>
        </p:nvSpPr>
        <p:spPr>
          <a:xfrm>
            <a:off x="9413817" y="1540972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552" name="object 8552"/>
          <p:cNvSpPr/>
          <p:nvPr/>
        </p:nvSpPr>
        <p:spPr>
          <a:xfrm>
            <a:off x="9413817" y="154097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553" name="object 8553"/>
          <p:cNvSpPr/>
          <p:nvPr/>
        </p:nvSpPr>
        <p:spPr>
          <a:xfrm>
            <a:off x="9411738" y="154097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554" name="object 8554"/>
          <p:cNvSpPr/>
          <p:nvPr/>
        </p:nvSpPr>
        <p:spPr>
          <a:xfrm>
            <a:off x="9411738" y="1540972"/>
            <a:ext cx="0" cy="216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1524" y="1524"/>
                </a:moveTo>
                <a:lnTo>
                  <a:pt x="1524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555" name="object 8555"/>
          <p:cNvSpPr/>
          <p:nvPr/>
        </p:nvSpPr>
        <p:spPr>
          <a:xfrm>
            <a:off x="9411738" y="1543049"/>
            <a:ext cx="0" cy="3464"/>
          </a:xfrm>
          <a:custGeom>
            <a:avLst/>
            <a:gdLst/>
            <a:ahLst/>
            <a:cxnLst/>
            <a:rect l="l" t="t" r="r" b="b"/>
            <a:pathLst>
              <a:path h="5080">
                <a:moveTo>
                  <a:pt x="-1524" y="2286"/>
                </a:moveTo>
                <a:lnTo>
                  <a:pt x="1524" y="2286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556" name="object 8556"/>
          <p:cNvSpPr/>
          <p:nvPr/>
        </p:nvSpPr>
        <p:spPr>
          <a:xfrm>
            <a:off x="9411738" y="1546166"/>
            <a:ext cx="0" cy="3464"/>
          </a:xfrm>
          <a:custGeom>
            <a:avLst/>
            <a:gdLst/>
            <a:ahLst/>
            <a:cxnLst/>
            <a:rect l="l" t="t" r="r" b="b"/>
            <a:pathLst>
              <a:path h="5080">
                <a:moveTo>
                  <a:pt x="-1524" y="2286"/>
                </a:moveTo>
                <a:lnTo>
                  <a:pt x="1524" y="2286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557" name="object 8557"/>
          <p:cNvSpPr/>
          <p:nvPr/>
        </p:nvSpPr>
        <p:spPr>
          <a:xfrm>
            <a:off x="9411738" y="1549284"/>
            <a:ext cx="0" cy="3464"/>
          </a:xfrm>
          <a:custGeom>
            <a:avLst/>
            <a:gdLst/>
            <a:ahLst/>
            <a:cxnLst/>
            <a:rect l="l" t="t" r="r" b="b"/>
            <a:pathLst>
              <a:path h="5080">
                <a:moveTo>
                  <a:pt x="-1524" y="2285"/>
                </a:moveTo>
                <a:lnTo>
                  <a:pt x="1524" y="2285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558" name="object 8558"/>
          <p:cNvSpPr/>
          <p:nvPr/>
        </p:nvSpPr>
        <p:spPr>
          <a:xfrm>
            <a:off x="9411738" y="1552401"/>
            <a:ext cx="0" cy="216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1524" y="1524"/>
                </a:moveTo>
                <a:lnTo>
                  <a:pt x="1524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559" name="object 8559"/>
          <p:cNvSpPr/>
          <p:nvPr/>
        </p:nvSpPr>
        <p:spPr>
          <a:xfrm>
            <a:off x="9411738" y="1554480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560" name="object 8560"/>
          <p:cNvSpPr/>
          <p:nvPr/>
        </p:nvSpPr>
        <p:spPr>
          <a:xfrm>
            <a:off x="9411738" y="1555519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561" name="object 8561"/>
          <p:cNvSpPr/>
          <p:nvPr/>
        </p:nvSpPr>
        <p:spPr>
          <a:xfrm>
            <a:off x="9412777" y="153993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562" name="object 8562"/>
          <p:cNvSpPr/>
          <p:nvPr/>
        </p:nvSpPr>
        <p:spPr>
          <a:xfrm>
            <a:off x="9412777" y="1539932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563" name="object 8563"/>
          <p:cNvSpPr/>
          <p:nvPr/>
        </p:nvSpPr>
        <p:spPr>
          <a:xfrm>
            <a:off x="9413817" y="153993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564" name="object 8564"/>
          <p:cNvSpPr/>
          <p:nvPr/>
        </p:nvSpPr>
        <p:spPr>
          <a:xfrm>
            <a:off x="9413817" y="153993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565" name="object 8565"/>
          <p:cNvSpPr/>
          <p:nvPr/>
        </p:nvSpPr>
        <p:spPr>
          <a:xfrm>
            <a:off x="9413817" y="153993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566" name="object 8566"/>
          <p:cNvSpPr/>
          <p:nvPr/>
        </p:nvSpPr>
        <p:spPr>
          <a:xfrm>
            <a:off x="9413817" y="1539932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567" name="object 8567"/>
          <p:cNvSpPr/>
          <p:nvPr/>
        </p:nvSpPr>
        <p:spPr>
          <a:xfrm>
            <a:off x="9413817" y="154097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568" name="object 8568"/>
          <p:cNvSpPr/>
          <p:nvPr/>
        </p:nvSpPr>
        <p:spPr>
          <a:xfrm>
            <a:off x="9413817" y="154097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569" name="object 8569"/>
          <p:cNvSpPr/>
          <p:nvPr/>
        </p:nvSpPr>
        <p:spPr>
          <a:xfrm>
            <a:off x="9413817" y="154097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570" name="object 8570"/>
          <p:cNvSpPr/>
          <p:nvPr/>
        </p:nvSpPr>
        <p:spPr>
          <a:xfrm>
            <a:off x="9413817" y="154097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571" name="object 8571"/>
          <p:cNvSpPr/>
          <p:nvPr/>
        </p:nvSpPr>
        <p:spPr>
          <a:xfrm>
            <a:off x="9412778" y="1540972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1524" y="0"/>
                </a:moveTo>
                <a:lnTo>
                  <a:pt x="0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572" name="object 8572"/>
          <p:cNvSpPr/>
          <p:nvPr/>
        </p:nvSpPr>
        <p:spPr>
          <a:xfrm>
            <a:off x="9412777" y="154201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573" name="object 8573"/>
          <p:cNvSpPr/>
          <p:nvPr/>
        </p:nvSpPr>
        <p:spPr>
          <a:xfrm>
            <a:off x="9412777" y="154201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574" name="object 8574"/>
          <p:cNvSpPr/>
          <p:nvPr/>
        </p:nvSpPr>
        <p:spPr>
          <a:xfrm>
            <a:off x="9412777" y="1540972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575" name="object 8575"/>
          <p:cNvSpPr/>
          <p:nvPr/>
        </p:nvSpPr>
        <p:spPr>
          <a:xfrm>
            <a:off x="9411739" y="1540972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576" name="object 8576"/>
          <p:cNvSpPr/>
          <p:nvPr/>
        </p:nvSpPr>
        <p:spPr>
          <a:xfrm>
            <a:off x="9411738" y="154097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577" name="object 8577"/>
          <p:cNvSpPr/>
          <p:nvPr/>
        </p:nvSpPr>
        <p:spPr>
          <a:xfrm>
            <a:off x="9411738" y="154097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578" name="object 8578"/>
          <p:cNvSpPr/>
          <p:nvPr/>
        </p:nvSpPr>
        <p:spPr>
          <a:xfrm>
            <a:off x="9411738" y="154097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579" name="object 8579"/>
          <p:cNvSpPr/>
          <p:nvPr/>
        </p:nvSpPr>
        <p:spPr>
          <a:xfrm>
            <a:off x="9411738" y="1539932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580" name="object 8580"/>
          <p:cNvSpPr/>
          <p:nvPr/>
        </p:nvSpPr>
        <p:spPr>
          <a:xfrm>
            <a:off x="9411738" y="153993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581" name="object 8581"/>
          <p:cNvSpPr/>
          <p:nvPr/>
        </p:nvSpPr>
        <p:spPr>
          <a:xfrm>
            <a:off x="9411738" y="153993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582" name="object 8582"/>
          <p:cNvSpPr/>
          <p:nvPr/>
        </p:nvSpPr>
        <p:spPr>
          <a:xfrm>
            <a:off x="9411739" y="1539932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583" name="object 8583"/>
          <p:cNvSpPr/>
          <p:nvPr/>
        </p:nvSpPr>
        <p:spPr>
          <a:xfrm>
            <a:off x="9412777" y="153993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584" name="object 8584"/>
          <p:cNvSpPr/>
          <p:nvPr/>
        </p:nvSpPr>
        <p:spPr>
          <a:xfrm>
            <a:off x="9412777" y="153993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585" name="object 8585"/>
          <p:cNvSpPr/>
          <p:nvPr/>
        </p:nvSpPr>
        <p:spPr>
          <a:xfrm>
            <a:off x="9412777" y="155759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586" name="object 8586"/>
          <p:cNvSpPr/>
          <p:nvPr/>
        </p:nvSpPr>
        <p:spPr>
          <a:xfrm>
            <a:off x="9412777" y="1556558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587" name="object 8587"/>
          <p:cNvSpPr/>
          <p:nvPr/>
        </p:nvSpPr>
        <p:spPr>
          <a:xfrm>
            <a:off x="9411739" y="1556558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588" name="object 8588"/>
          <p:cNvSpPr/>
          <p:nvPr/>
        </p:nvSpPr>
        <p:spPr>
          <a:xfrm>
            <a:off x="9411738" y="155655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589" name="object 8589"/>
          <p:cNvSpPr/>
          <p:nvPr/>
        </p:nvSpPr>
        <p:spPr>
          <a:xfrm>
            <a:off x="9411738" y="155655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590" name="object 8590"/>
          <p:cNvSpPr/>
          <p:nvPr/>
        </p:nvSpPr>
        <p:spPr>
          <a:xfrm>
            <a:off x="9411738" y="155655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591" name="object 8591"/>
          <p:cNvSpPr/>
          <p:nvPr/>
        </p:nvSpPr>
        <p:spPr>
          <a:xfrm>
            <a:off x="9411738" y="1555519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592" name="object 8592"/>
          <p:cNvSpPr/>
          <p:nvPr/>
        </p:nvSpPr>
        <p:spPr>
          <a:xfrm>
            <a:off x="9411738" y="155551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593" name="object 8593"/>
          <p:cNvSpPr/>
          <p:nvPr/>
        </p:nvSpPr>
        <p:spPr>
          <a:xfrm>
            <a:off x="9411738" y="155551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594" name="object 8594"/>
          <p:cNvSpPr/>
          <p:nvPr/>
        </p:nvSpPr>
        <p:spPr>
          <a:xfrm>
            <a:off x="9411739" y="1555518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595" name="object 8595"/>
          <p:cNvSpPr/>
          <p:nvPr/>
        </p:nvSpPr>
        <p:spPr>
          <a:xfrm>
            <a:off x="9412777" y="155551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596" name="object 8596"/>
          <p:cNvSpPr/>
          <p:nvPr/>
        </p:nvSpPr>
        <p:spPr>
          <a:xfrm>
            <a:off x="9412777" y="155551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597" name="object 8597"/>
          <p:cNvSpPr/>
          <p:nvPr/>
        </p:nvSpPr>
        <p:spPr>
          <a:xfrm>
            <a:off x="9412777" y="155551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598" name="object 8598"/>
          <p:cNvSpPr/>
          <p:nvPr/>
        </p:nvSpPr>
        <p:spPr>
          <a:xfrm>
            <a:off x="9412777" y="1555518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599" name="object 8599"/>
          <p:cNvSpPr/>
          <p:nvPr/>
        </p:nvSpPr>
        <p:spPr>
          <a:xfrm>
            <a:off x="9413817" y="155551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600" name="object 8600"/>
          <p:cNvSpPr/>
          <p:nvPr/>
        </p:nvSpPr>
        <p:spPr>
          <a:xfrm>
            <a:off x="9413817" y="155551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601" name="object 8601"/>
          <p:cNvSpPr/>
          <p:nvPr/>
        </p:nvSpPr>
        <p:spPr>
          <a:xfrm>
            <a:off x="9413817" y="155551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602" name="object 8602"/>
          <p:cNvSpPr/>
          <p:nvPr/>
        </p:nvSpPr>
        <p:spPr>
          <a:xfrm>
            <a:off x="9413817" y="1555519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603" name="object 8603"/>
          <p:cNvSpPr/>
          <p:nvPr/>
        </p:nvSpPr>
        <p:spPr>
          <a:xfrm>
            <a:off x="9413817" y="155655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604" name="object 8604"/>
          <p:cNvSpPr/>
          <p:nvPr/>
        </p:nvSpPr>
        <p:spPr>
          <a:xfrm>
            <a:off x="9413817" y="155655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605" name="object 8605"/>
          <p:cNvSpPr/>
          <p:nvPr/>
        </p:nvSpPr>
        <p:spPr>
          <a:xfrm>
            <a:off x="9413817" y="155655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606" name="object 8606"/>
          <p:cNvSpPr/>
          <p:nvPr/>
        </p:nvSpPr>
        <p:spPr>
          <a:xfrm>
            <a:off x="9413817" y="155655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607" name="object 8607"/>
          <p:cNvSpPr/>
          <p:nvPr/>
        </p:nvSpPr>
        <p:spPr>
          <a:xfrm>
            <a:off x="9412778" y="1556558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1524" y="0"/>
                </a:moveTo>
                <a:lnTo>
                  <a:pt x="0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608" name="object 8608"/>
          <p:cNvSpPr/>
          <p:nvPr/>
        </p:nvSpPr>
        <p:spPr>
          <a:xfrm>
            <a:off x="9412777" y="155759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609" name="object 8609"/>
          <p:cNvSpPr/>
          <p:nvPr/>
        </p:nvSpPr>
        <p:spPr>
          <a:xfrm>
            <a:off x="9423168" y="1540972"/>
            <a:ext cx="10391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610" name="object 8610"/>
          <p:cNvSpPr/>
          <p:nvPr/>
        </p:nvSpPr>
        <p:spPr>
          <a:xfrm>
            <a:off x="9421090" y="1540972"/>
            <a:ext cx="2165" cy="216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0" y="0"/>
                </a:moveTo>
                <a:lnTo>
                  <a:pt x="3048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611" name="object 8611"/>
          <p:cNvSpPr/>
          <p:nvPr/>
        </p:nvSpPr>
        <p:spPr>
          <a:xfrm>
            <a:off x="9423168" y="1540972"/>
            <a:ext cx="3464" cy="2165"/>
          </a:xfrm>
          <a:custGeom>
            <a:avLst/>
            <a:gdLst/>
            <a:ahLst/>
            <a:cxnLst/>
            <a:rect l="l" t="t" r="r" b="b"/>
            <a:pathLst>
              <a:path w="5079" h="3175">
                <a:moveTo>
                  <a:pt x="0" y="3048"/>
                </a:moveTo>
                <a:lnTo>
                  <a:pt x="4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612" name="object 8612"/>
          <p:cNvSpPr/>
          <p:nvPr/>
        </p:nvSpPr>
        <p:spPr>
          <a:xfrm>
            <a:off x="9423168" y="1537854"/>
            <a:ext cx="3464" cy="3464"/>
          </a:xfrm>
          <a:custGeom>
            <a:avLst/>
            <a:gdLst/>
            <a:ahLst/>
            <a:cxnLst/>
            <a:rect l="l" t="t" r="r" b="b"/>
            <a:pathLst>
              <a:path w="5079" h="5080">
                <a:moveTo>
                  <a:pt x="4572" y="457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613" name="object 8613"/>
          <p:cNvSpPr/>
          <p:nvPr/>
        </p:nvSpPr>
        <p:spPr>
          <a:xfrm>
            <a:off x="9421090" y="1537854"/>
            <a:ext cx="2165" cy="3464"/>
          </a:xfrm>
          <a:custGeom>
            <a:avLst/>
            <a:gdLst/>
            <a:ahLst/>
            <a:cxnLst/>
            <a:rect l="l" t="t" r="r" b="b"/>
            <a:pathLst>
              <a:path w="3175" h="5080">
                <a:moveTo>
                  <a:pt x="3048" y="0"/>
                </a:moveTo>
                <a:lnTo>
                  <a:pt x="0" y="4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614" name="object 8614"/>
          <p:cNvSpPr/>
          <p:nvPr/>
        </p:nvSpPr>
        <p:spPr>
          <a:xfrm>
            <a:off x="9391996" y="1540972"/>
            <a:ext cx="10391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1524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615" name="object 8615"/>
          <p:cNvSpPr/>
          <p:nvPr/>
        </p:nvSpPr>
        <p:spPr>
          <a:xfrm>
            <a:off x="9402387" y="1537854"/>
            <a:ext cx="3464" cy="3464"/>
          </a:xfrm>
          <a:custGeom>
            <a:avLst/>
            <a:gdLst/>
            <a:ahLst/>
            <a:cxnLst/>
            <a:rect l="l" t="t" r="r" b="b"/>
            <a:pathLst>
              <a:path w="5079" h="5080">
                <a:moveTo>
                  <a:pt x="4572" y="457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616" name="object 8616"/>
          <p:cNvSpPr/>
          <p:nvPr/>
        </p:nvSpPr>
        <p:spPr>
          <a:xfrm>
            <a:off x="9400309" y="1537854"/>
            <a:ext cx="2165" cy="3464"/>
          </a:xfrm>
          <a:custGeom>
            <a:avLst/>
            <a:gdLst/>
            <a:ahLst/>
            <a:cxnLst/>
            <a:rect l="l" t="t" r="r" b="b"/>
            <a:pathLst>
              <a:path w="3175" h="5080">
                <a:moveTo>
                  <a:pt x="3048" y="0"/>
                </a:moveTo>
                <a:lnTo>
                  <a:pt x="0" y="4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617" name="object 8617"/>
          <p:cNvSpPr/>
          <p:nvPr/>
        </p:nvSpPr>
        <p:spPr>
          <a:xfrm>
            <a:off x="9400309" y="1540972"/>
            <a:ext cx="2165" cy="216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0" y="0"/>
                </a:moveTo>
                <a:lnTo>
                  <a:pt x="3048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618" name="object 8618"/>
          <p:cNvSpPr/>
          <p:nvPr/>
        </p:nvSpPr>
        <p:spPr>
          <a:xfrm>
            <a:off x="9402387" y="1540972"/>
            <a:ext cx="3464" cy="2165"/>
          </a:xfrm>
          <a:custGeom>
            <a:avLst/>
            <a:gdLst/>
            <a:ahLst/>
            <a:cxnLst/>
            <a:rect l="l" t="t" r="r" b="b"/>
            <a:pathLst>
              <a:path w="5079" h="3175">
                <a:moveTo>
                  <a:pt x="0" y="3048"/>
                </a:moveTo>
                <a:lnTo>
                  <a:pt x="4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619" name="object 8619"/>
          <p:cNvSpPr/>
          <p:nvPr/>
        </p:nvSpPr>
        <p:spPr>
          <a:xfrm>
            <a:off x="9452263" y="1582535"/>
            <a:ext cx="0" cy="93518"/>
          </a:xfrm>
          <a:custGeom>
            <a:avLst/>
            <a:gdLst/>
            <a:ahLst/>
            <a:cxnLst/>
            <a:rect l="l" t="t" r="r" b="b"/>
            <a:pathLst>
              <a:path h="137160">
                <a:moveTo>
                  <a:pt x="0" y="0"/>
                </a:moveTo>
                <a:lnTo>
                  <a:pt x="0" y="137160"/>
                </a:lnTo>
              </a:path>
            </a:pathLst>
          </a:custGeom>
          <a:ln w="3175">
            <a:solidFill>
              <a:srgbClr val="7F7F7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620" name="object 8620"/>
          <p:cNvSpPr/>
          <p:nvPr/>
        </p:nvSpPr>
        <p:spPr>
          <a:xfrm>
            <a:off x="9374331" y="1676053"/>
            <a:ext cx="77932" cy="0"/>
          </a:xfrm>
          <a:custGeom>
            <a:avLst/>
            <a:gdLst/>
            <a:ahLst/>
            <a:cxnLst/>
            <a:rect l="l" t="t" r="r" b="b"/>
            <a:pathLst>
              <a:path w="114300">
                <a:moveTo>
                  <a:pt x="11430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7F7F7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621" name="object 8621"/>
          <p:cNvSpPr/>
          <p:nvPr/>
        </p:nvSpPr>
        <p:spPr>
          <a:xfrm>
            <a:off x="9374331" y="1582535"/>
            <a:ext cx="0" cy="93518"/>
          </a:xfrm>
          <a:custGeom>
            <a:avLst/>
            <a:gdLst/>
            <a:ahLst/>
            <a:cxnLst/>
            <a:rect l="l" t="t" r="r" b="b"/>
            <a:pathLst>
              <a:path h="137160">
                <a:moveTo>
                  <a:pt x="0" y="137159"/>
                </a:moveTo>
                <a:lnTo>
                  <a:pt x="0" y="0"/>
                </a:lnTo>
              </a:path>
            </a:pathLst>
          </a:custGeom>
          <a:ln w="3175">
            <a:solidFill>
              <a:srgbClr val="7F7F7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622" name="object 8622"/>
          <p:cNvSpPr/>
          <p:nvPr/>
        </p:nvSpPr>
        <p:spPr>
          <a:xfrm>
            <a:off x="8689571" y="2589415"/>
            <a:ext cx="0" cy="129020"/>
          </a:xfrm>
          <a:custGeom>
            <a:avLst/>
            <a:gdLst/>
            <a:ahLst/>
            <a:cxnLst/>
            <a:rect l="l" t="t" r="r" b="b"/>
            <a:pathLst>
              <a:path h="189229">
                <a:moveTo>
                  <a:pt x="0" y="0"/>
                </a:moveTo>
                <a:lnTo>
                  <a:pt x="0" y="188976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623" name="object 8623"/>
          <p:cNvSpPr/>
          <p:nvPr/>
        </p:nvSpPr>
        <p:spPr>
          <a:xfrm>
            <a:off x="8689571" y="2718262"/>
            <a:ext cx="12556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624" name="object 8624"/>
          <p:cNvSpPr/>
          <p:nvPr/>
        </p:nvSpPr>
        <p:spPr>
          <a:xfrm>
            <a:off x="8702040" y="2589415"/>
            <a:ext cx="0" cy="115599"/>
          </a:xfrm>
          <a:custGeom>
            <a:avLst/>
            <a:gdLst/>
            <a:ahLst/>
            <a:cxnLst/>
            <a:rect l="l" t="t" r="r" b="b"/>
            <a:pathLst>
              <a:path h="169545">
                <a:moveTo>
                  <a:pt x="0" y="169163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625" name="object 8625"/>
          <p:cNvSpPr/>
          <p:nvPr/>
        </p:nvSpPr>
        <p:spPr>
          <a:xfrm>
            <a:off x="8689571" y="2589415"/>
            <a:ext cx="12556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1828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626" name="object 8626"/>
          <p:cNvSpPr/>
          <p:nvPr/>
        </p:nvSpPr>
        <p:spPr>
          <a:xfrm>
            <a:off x="8702040" y="2718262"/>
            <a:ext cx="102177" cy="0"/>
          </a:xfrm>
          <a:custGeom>
            <a:avLst/>
            <a:gdLst/>
            <a:ahLst/>
            <a:cxnLst/>
            <a:rect l="l" t="t" r="r" b="b"/>
            <a:pathLst>
              <a:path w="149859">
                <a:moveTo>
                  <a:pt x="0" y="0"/>
                </a:moveTo>
                <a:lnTo>
                  <a:pt x="149352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627" name="object 8627"/>
          <p:cNvSpPr/>
          <p:nvPr/>
        </p:nvSpPr>
        <p:spPr>
          <a:xfrm>
            <a:off x="8702040" y="2704753"/>
            <a:ext cx="102177" cy="0"/>
          </a:xfrm>
          <a:custGeom>
            <a:avLst/>
            <a:gdLst/>
            <a:ahLst/>
            <a:cxnLst/>
            <a:rect l="l" t="t" r="r" b="b"/>
            <a:pathLst>
              <a:path w="149859">
                <a:moveTo>
                  <a:pt x="149351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628" name="object 8628"/>
          <p:cNvSpPr/>
          <p:nvPr/>
        </p:nvSpPr>
        <p:spPr>
          <a:xfrm>
            <a:off x="7913369" y="1850621"/>
            <a:ext cx="20782" cy="0"/>
          </a:xfrm>
          <a:custGeom>
            <a:avLst/>
            <a:gdLst/>
            <a:ahLst/>
            <a:cxnLst/>
            <a:rect l="l" t="t" r="r" b="b"/>
            <a:pathLst>
              <a:path w="30479">
                <a:moveTo>
                  <a:pt x="0" y="0"/>
                </a:moveTo>
                <a:lnTo>
                  <a:pt x="3048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629" name="object 8629"/>
          <p:cNvSpPr/>
          <p:nvPr/>
        </p:nvSpPr>
        <p:spPr>
          <a:xfrm>
            <a:off x="7913369" y="1846464"/>
            <a:ext cx="0" cy="9525"/>
          </a:xfrm>
          <a:custGeom>
            <a:avLst/>
            <a:gdLst/>
            <a:ahLst/>
            <a:cxnLst/>
            <a:rect l="l" t="t" r="r" b="b"/>
            <a:pathLst>
              <a:path h="13969">
                <a:moveTo>
                  <a:pt x="0" y="0"/>
                </a:moveTo>
                <a:lnTo>
                  <a:pt x="0" y="1371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630" name="object 8630"/>
          <p:cNvSpPr/>
          <p:nvPr/>
        </p:nvSpPr>
        <p:spPr>
          <a:xfrm>
            <a:off x="7913370" y="1855816"/>
            <a:ext cx="20782" cy="0"/>
          </a:xfrm>
          <a:custGeom>
            <a:avLst/>
            <a:gdLst/>
            <a:ahLst/>
            <a:cxnLst/>
            <a:rect l="l" t="t" r="r" b="b"/>
            <a:pathLst>
              <a:path w="30479">
                <a:moveTo>
                  <a:pt x="3047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631" name="object 8631"/>
          <p:cNvSpPr/>
          <p:nvPr/>
        </p:nvSpPr>
        <p:spPr>
          <a:xfrm>
            <a:off x="7934152" y="1850621"/>
            <a:ext cx="0" cy="5195"/>
          </a:xfrm>
          <a:custGeom>
            <a:avLst/>
            <a:gdLst/>
            <a:ahLst/>
            <a:cxnLst/>
            <a:rect l="l" t="t" r="r" b="b"/>
            <a:pathLst>
              <a:path h="7619">
                <a:moveTo>
                  <a:pt x="0" y="0"/>
                </a:moveTo>
                <a:lnTo>
                  <a:pt x="0" y="76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632" name="object 8632"/>
          <p:cNvSpPr/>
          <p:nvPr/>
        </p:nvSpPr>
        <p:spPr>
          <a:xfrm>
            <a:off x="7913369" y="1736321"/>
            <a:ext cx="20782" cy="0"/>
          </a:xfrm>
          <a:custGeom>
            <a:avLst/>
            <a:gdLst/>
            <a:ahLst/>
            <a:cxnLst/>
            <a:rect l="l" t="t" r="r" b="b"/>
            <a:pathLst>
              <a:path w="30479">
                <a:moveTo>
                  <a:pt x="0" y="0"/>
                </a:moveTo>
                <a:lnTo>
                  <a:pt x="3048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633" name="object 8633"/>
          <p:cNvSpPr/>
          <p:nvPr/>
        </p:nvSpPr>
        <p:spPr>
          <a:xfrm>
            <a:off x="7913369" y="1736321"/>
            <a:ext cx="0" cy="5195"/>
          </a:xfrm>
          <a:custGeom>
            <a:avLst/>
            <a:gdLst/>
            <a:ahLst/>
            <a:cxnLst/>
            <a:rect l="l" t="t" r="r" b="b"/>
            <a:pathLst>
              <a:path h="7619">
                <a:moveTo>
                  <a:pt x="0" y="76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634" name="object 8634"/>
          <p:cNvSpPr/>
          <p:nvPr/>
        </p:nvSpPr>
        <p:spPr>
          <a:xfrm>
            <a:off x="7913370" y="1741516"/>
            <a:ext cx="20782" cy="0"/>
          </a:xfrm>
          <a:custGeom>
            <a:avLst/>
            <a:gdLst/>
            <a:ahLst/>
            <a:cxnLst/>
            <a:rect l="l" t="t" r="r" b="b"/>
            <a:pathLst>
              <a:path w="30479">
                <a:moveTo>
                  <a:pt x="3047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635" name="object 8635"/>
          <p:cNvSpPr/>
          <p:nvPr/>
        </p:nvSpPr>
        <p:spPr>
          <a:xfrm>
            <a:off x="7934152" y="1736321"/>
            <a:ext cx="0" cy="5195"/>
          </a:xfrm>
          <a:custGeom>
            <a:avLst/>
            <a:gdLst/>
            <a:ahLst/>
            <a:cxnLst/>
            <a:rect l="l" t="t" r="r" b="b"/>
            <a:pathLst>
              <a:path h="7619">
                <a:moveTo>
                  <a:pt x="0" y="0"/>
                </a:moveTo>
                <a:lnTo>
                  <a:pt x="0" y="76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636" name="object 8636"/>
          <p:cNvSpPr/>
          <p:nvPr/>
        </p:nvSpPr>
        <p:spPr>
          <a:xfrm>
            <a:off x="7804264" y="1850621"/>
            <a:ext cx="109105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1600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637" name="object 8637"/>
          <p:cNvSpPr/>
          <p:nvPr/>
        </p:nvSpPr>
        <p:spPr>
          <a:xfrm>
            <a:off x="7804265" y="1846465"/>
            <a:ext cx="109105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0" y="0"/>
                </a:moveTo>
                <a:lnTo>
                  <a:pt x="1600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638" name="object 8638"/>
          <p:cNvSpPr/>
          <p:nvPr/>
        </p:nvSpPr>
        <p:spPr>
          <a:xfrm>
            <a:off x="7804265" y="1846464"/>
            <a:ext cx="0" cy="4330"/>
          </a:xfrm>
          <a:custGeom>
            <a:avLst/>
            <a:gdLst/>
            <a:ahLst/>
            <a:cxnLst/>
            <a:rect l="l" t="t" r="r" b="b"/>
            <a:pathLst>
              <a:path h="6350">
                <a:moveTo>
                  <a:pt x="-1524" y="3048"/>
                </a:moveTo>
                <a:lnTo>
                  <a:pt x="1524" y="3048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639" name="object 8639"/>
          <p:cNvSpPr/>
          <p:nvPr/>
        </p:nvSpPr>
        <p:spPr>
          <a:xfrm>
            <a:off x="7804265" y="1846465"/>
            <a:ext cx="109105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0" y="0"/>
                </a:moveTo>
                <a:lnTo>
                  <a:pt x="1600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640" name="object 8640"/>
          <p:cNvSpPr/>
          <p:nvPr/>
        </p:nvSpPr>
        <p:spPr>
          <a:xfrm>
            <a:off x="7804265" y="1846464"/>
            <a:ext cx="0" cy="4330"/>
          </a:xfrm>
          <a:custGeom>
            <a:avLst/>
            <a:gdLst/>
            <a:ahLst/>
            <a:cxnLst/>
            <a:rect l="l" t="t" r="r" b="b"/>
            <a:pathLst>
              <a:path h="6350">
                <a:moveTo>
                  <a:pt x="-1524" y="3048"/>
                </a:moveTo>
                <a:lnTo>
                  <a:pt x="1524" y="3048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641" name="object 8641"/>
          <p:cNvSpPr/>
          <p:nvPr/>
        </p:nvSpPr>
        <p:spPr>
          <a:xfrm>
            <a:off x="7804264" y="1850621"/>
            <a:ext cx="109105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1600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642" name="object 8642"/>
          <p:cNvSpPr/>
          <p:nvPr/>
        </p:nvSpPr>
        <p:spPr>
          <a:xfrm>
            <a:off x="7804265" y="1821526"/>
            <a:ext cx="4330" cy="29441"/>
          </a:xfrm>
          <a:custGeom>
            <a:avLst/>
            <a:gdLst/>
            <a:ahLst/>
            <a:cxnLst/>
            <a:rect l="l" t="t" r="r" b="b"/>
            <a:pathLst>
              <a:path w="6350" h="43180">
                <a:moveTo>
                  <a:pt x="0" y="42672"/>
                </a:moveTo>
                <a:lnTo>
                  <a:pt x="609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643" name="object 8643"/>
          <p:cNvSpPr/>
          <p:nvPr/>
        </p:nvSpPr>
        <p:spPr>
          <a:xfrm>
            <a:off x="7808421" y="1795549"/>
            <a:ext cx="11690" cy="25977"/>
          </a:xfrm>
          <a:custGeom>
            <a:avLst/>
            <a:gdLst/>
            <a:ahLst/>
            <a:cxnLst/>
            <a:rect l="l" t="t" r="r" b="b"/>
            <a:pathLst>
              <a:path w="17145" h="38100">
                <a:moveTo>
                  <a:pt x="0" y="38100"/>
                </a:moveTo>
                <a:lnTo>
                  <a:pt x="1676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644" name="object 8644"/>
          <p:cNvSpPr/>
          <p:nvPr/>
        </p:nvSpPr>
        <p:spPr>
          <a:xfrm>
            <a:off x="7819852" y="1772689"/>
            <a:ext cx="17750" cy="22947"/>
          </a:xfrm>
          <a:custGeom>
            <a:avLst/>
            <a:gdLst/>
            <a:ahLst/>
            <a:cxnLst/>
            <a:rect l="l" t="t" r="r" b="b"/>
            <a:pathLst>
              <a:path w="26034" h="33655">
                <a:moveTo>
                  <a:pt x="0" y="33527"/>
                </a:moveTo>
                <a:lnTo>
                  <a:pt x="2590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645" name="object 8645"/>
          <p:cNvSpPr/>
          <p:nvPr/>
        </p:nvSpPr>
        <p:spPr>
          <a:xfrm>
            <a:off x="7837515" y="1755024"/>
            <a:ext cx="22947" cy="17750"/>
          </a:xfrm>
          <a:custGeom>
            <a:avLst/>
            <a:gdLst/>
            <a:ahLst/>
            <a:cxnLst/>
            <a:rect l="l" t="t" r="r" b="b"/>
            <a:pathLst>
              <a:path w="33654" h="26035">
                <a:moveTo>
                  <a:pt x="0" y="25907"/>
                </a:moveTo>
                <a:lnTo>
                  <a:pt x="3352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646" name="object 8646"/>
          <p:cNvSpPr/>
          <p:nvPr/>
        </p:nvSpPr>
        <p:spPr>
          <a:xfrm>
            <a:off x="7860375" y="1744633"/>
            <a:ext cx="27276" cy="10391"/>
          </a:xfrm>
          <a:custGeom>
            <a:avLst/>
            <a:gdLst/>
            <a:ahLst/>
            <a:cxnLst/>
            <a:rect l="l" t="t" r="r" b="b"/>
            <a:pathLst>
              <a:path w="40004" h="15239">
                <a:moveTo>
                  <a:pt x="0" y="15240"/>
                </a:moveTo>
                <a:lnTo>
                  <a:pt x="396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647" name="object 8647"/>
          <p:cNvSpPr/>
          <p:nvPr/>
        </p:nvSpPr>
        <p:spPr>
          <a:xfrm>
            <a:off x="7887391" y="1741516"/>
            <a:ext cx="29441" cy="3464"/>
          </a:xfrm>
          <a:custGeom>
            <a:avLst/>
            <a:gdLst/>
            <a:ahLst/>
            <a:cxnLst/>
            <a:rect l="l" t="t" r="r" b="b"/>
            <a:pathLst>
              <a:path w="43179" h="5080">
                <a:moveTo>
                  <a:pt x="0" y="4572"/>
                </a:moveTo>
                <a:lnTo>
                  <a:pt x="426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648" name="object 8648"/>
          <p:cNvSpPr/>
          <p:nvPr/>
        </p:nvSpPr>
        <p:spPr>
          <a:xfrm>
            <a:off x="7913369" y="1741516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649" name="object 8649"/>
          <p:cNvSpPr/>
          <p:nvPr/>
        </p:nvSpPr>
        <p:spPr>
          <a:xfrm>
            <a:off x="5972348" y="2490701"/>
            <a:ext cx="0" cy="38533"/>
          </a:xfrm>
          <a:custGeom>
            <a:avLst/>
            <a:gdLst/>
            <a:ahLst/>
            <a:cxnLst/>
            <a:rect l="l" t="t" r="r" b="b"/>
            <a:pathLst>
              <a:path h="56514">
                <a:moveTo>
                  <a:pt x="0" y="56387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650" name="object 8650"/>
          <p:cNvSpPr/>
          <p:nvPr/>
        </p:nvSpPr>
        <p:spPr>
          <a:xfrm>
            <a:off x="5958839" y="2490701"/>
            <a:ext cx="0" cy="38533"/>
          </a:xfrm>
          <a:custGeom>
            <a:avLst/>
            <a:gdLst/>
            <a:ahLst/>
            <a:cxnLst/>
            <a:rect l="l" t="t" r="r" b="b"/>
            <a:pathLst>
              <a:path h="56514">
                <a:moveTo>
                  <a:pt x="0" y="0"/>
                </a:moveTo>
                <a:lnTo>
                  <a:pt x="0" y="56388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651" name="object 8651"/>
          <p:cNvSpPr/>
          <p:nvPr/>
        </p:nvSpPr>
        <p:spPr>
          <a:xfrm>
            <a:off x="3810000" y="1518112"/>
            <a:ext cx="0" cy="100878"/>
          </a:xfrm>
          <a:custGeom>
            <a:avLst/>
            <a:gdLst/>
            <a:ahLst/>
            <a:cxnLst/>
            <a:rect l="l" t="t" r="r" b="b"/>
            <a:pathLst>
              <a:path h="147955">
                <a:moveTo>
                  <a:pt x="0" y="14782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652" name="object 8652"/>
          <p:cNvSpPr/>
          <p:nvPr/>
        </p:nvSpPr>
        <p:spPr>
          <a:xfrm>
            <a:off x="3807922" y="1518112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30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653" name="object 8653"/>
          <p:cNvSpPr/>
          <p:nvPr/>
        </p:nvSpPr>
        <p:spPr>
          <a:xfrm>
            <a:off x="3807922" y="1518112"/>
            <a:ext cx="0" cy="100878"/>
          </a:xfrm>
          <a:custGeom>
            <a:avLst/>
            <a:gdLst/>
            <a:ahLst/>
            <a:cxnLst/>
            <a:rect l="l" t="t" r="r" b="b"/>
            <a:pathLst>
              <a:path h="147955">
                <a:moveTo>
                  <a:pt x="0" y="0"/>
                </a:moveTo>
                <a:lnTo>
                  <a:pt x="0" y="1478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654" name="object 8654"/>
          <p:cNvSpPr/>
          <p:nvPr/>
        </p:nvSpPr>
        <p:spPr>
          <a:xfrm>
            <a:off x="3807922" y="1618904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655" name="object 8655"/>
          <p:cNvSpPr/>
          <p:nvPr/>
        </p:nvSpPr>
        <p:spPr>
          <a:xfrm>
            <a:off x="4144587" y="2193521"/>
            <a:ext cx="12556" cy="0"/>
          </a:xfrm>
          <a:custGeom>
            <a:avLst/>
            <a:gdLst/>
            <a:ahLst/>
            <a:cxnLst/>
            <a:rect l="l" t="t" r="r" b="b"/>
            <a:pathLst>
              <a:path w="18414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656" name="object 8656"/>
          <p:cNvSpPr/>
          <p:nvPr/>
        </p:nvSpPr>
        <p:spPr>
          <a:xfrm>
            <a:off x="4144587" y="2189365"/>
            <a:ext cx="0" cy="9525"/>
          </a:xfrm>
          <a:custGeom>
            <a:avLst/>
            <a:gdLst/>
            <a:ahLst/>
            <a:cxnLst/>
            <a:rect l="l" t="t" r="r" b="b"/>
            <a:pathLst>
              <a:path h="13969">
                <a:moveTo>
                  <a:pt x="0" y="0"/>
                </a:moveTo>
                <a:lnTo>
                  <a:pt x="0" y="1371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657" name="object 8657"/>
          <p:cNvSpPr/>
          <p:nvPr/>
        </p:nvSpPr>
        <p:spPr>
          <a:xfrm>
            <a:off x="4144587" y="2198716"/>
            <a:ext cx="12556" cy="0"/>
          </a:xfrm>
          <a:custGeom>
            <a:avLst/>
            <a:gdLst/>
            <a:ahLst/>
            <a:cxnLst/>
            <a:rect l="l" t="t" r="r" b="b"/>
            <a:pathLst>
              <a:path w="18414">
                <a:moveTo>
                  <a:pt x="1828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658" name="object 8658"/>
          <p:cNvSpPr/>
          <p:nvPr/>
        </p:nvSpPr>
        <p:spPr>
          <a:xfrm>
            <a:off x="4157056" y="2193521"/>
            <a:ext cx="0" cy="5195"/>
          </a:xfrm>
          <a:custGeom>
            <a:avLst/>
            <a:gdLst/>
            <a:ahLst/>
            <a:cxnLst/>
            <a:rect l="l" t="t" r="r" b="b"/>
            <a:pathLst>
              <a:path h="7619">
                <a:moveTo>
                  <a:pt x="0" y="0"/>
                </a:moveTo>
                <a:lnTo>
                  <a:pt x="0" y="76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659" name="object 8659"/>
          <p:cNvSpPr/>
          <p:nvPr/>
        </p:nvSpPr>
        <p:spPr>
          <a:xfrm>
            <a:off x="4144587" y="2094807"/>
            <a:ext cx="12556" cy="0"/>
          </a:xfrm>
          <a:custGeom>
            <a:avLst/>
            <a:gdLst/>
            <a:ahLst/>
            <a:cxnLst/>
            <a:rect l="l" t="t" r="r" b="b"/>
            <a:pathLst>
              <a:path w="18414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660" name="object 8660"/>
          <p:cNvSpPr/>
          <p:nvPr/>
        </p:nvSpPr>
        <p:spPr>
          <a:xfrm>
            <a:off x="4144587" y="2094807"/>
            <a:ext cx="0" cy="5195"/>
          </a:xfrm>
          <a:custGeom>
            <a:avLst/>
            <a:gdLst/>
            <a:ahLst/>
            <a:cxnLst/>
            <a:rect l="l" t="t" r="r" b="b"/>
            <a:pathLst>
              <a:path h="7619">
                <a:moveTo>
                  <a:pt x="0" y="76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661" name="object 8661"/>
          <p:cNvSpPr/>
          <p:nvPr/>
        </p:nvSpPr>
        <p:spPr>
          <a:xfrm>
            <a:off x="4144587" y="2100003"/>
            <a:ext cx="12556" cy="0"/>
          </a:xfrm>
          <a:custGeom>
            <a:avLst/>
            <a:gdLst/>
            <a:ahLst/>
            <a:cxnLst/>
            <a:rect l="l" t="t" r="r" b="b"/>
            <a:pathLst>
              <a:path w="18414">
                <a:moveTo>
                  <a:pt x="1828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662" name="object 8662"/>
          <p:cNvSpPr/>
          <p:nvPr/>
        </p:nvSpPr>
        <p:spPr>
          <a:xfrm>
            <a:off x="4157056" y="2094807"/>
            <a:ext cx="0" cy="5195"/>
          </a:xfrm>
          <a:custGeom>
            <a:avLst/>
            <a:gdLst/>
            <a:ahLst/>
            <a:cxnLst/>
            <a:rect l="l" t="t" r="r" b="b"/>
            <a:pathLst>
              <a:path h="7619">
                <a:moveTo>
                  <a:pt x="0" y="0"/>
                </a:moveTo>
                <a:lnTo>
                  <a:pt x="0" y="76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663" name="object 8663"/>
          <p:cNvSpPr/>
          <p:nvPr/>
        </p:nvSpPr>
        <p:spPr>
          <a:xfrm>
            <a:off x="4051069" y="2193521"/>
            <a:ext cx="93518" cy="0"/>
          </a:xfrm>
          <a:custGeom>
            <a:avLst/>
            <a:gdLst/>
            <a:ahLst/>
            <a:cxnLst/>
            <a:rect l="l" t="t" r="r" b="b"/>
            <a:pathLst>
              <a:path w="137160">
                <a:moveTo>
                  <a:pt x="13716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664" name="object 8664"/>
          <p:cNvSpPr/>
          <p:nvPr/>
        </p:nvSpPr>
        <p:spPr>
          <a:xfrm>
            <a:off x="4051069" y="2189364"/>
            <a:ext cx="93518" cy="0"/>
          </a:xfrm>
          <a:custGeom>
            <a:avLst/>
            <a:gdLst/>
            <a:ahLst/>
            <a:cxnLst/>
            <a:rect l="l" t="t" r="r" b="b"/>
            <a:pathLst>
              <a:path w="137160">
                <a:moveTo>
                  <a:pt x="0" y="0"/>
                </a:moveTo>
                <a:lnTo>
                  <a:pt x="13716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665" name="object 8665"/>
          <p:cNvSpPr/>
          <p:nvPr/>
        </p:nvSpPr>
        <p:spPr>
          <a:xfrm>
            <a:off x="4051068" y="2189364"/>
            <a:ext cx="0" cy="4330"/>
          </a:xfrm>
          <a:custGeom>
            <a:avLst/>
            <a:gdLst/>
            <a:ahLst/>
            <a:cxnLst/>
            <a:rect l="l" t="t" r="r" b="b"/>
            <a:pathLst>
              <a:path h="6350">
                <a:moveTo>
                  <a:pt x="-1524" y="3048"/>
                </a:moveTo>
                <a:lnTo>
                  <a:pt x="1524" y="3048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666" name="object 8666"/>
          <p:cNvSpPr/>
          <p:nvPr/>
        </p:nvSpPr>
        <p:spPr>
          <a:xfrm>
            <a:off x="4051069" y="2189364"/>
            <a:ext cx="93518" cy="0"/>
          </a:xfrm>
          <a:custGeom>
            <a:avLst/>
            <a:gdLst/>
            <a:ahLst/>
            <a:cxnLst/>
            <a:rect l="l" t="t" r="r" b="b"/>
            <a:pathLst>
              <a:path w="137160">
                <a:moveTo>
                  <a:pt x="0" y="0"/>
                </a:moveTo>
                <a:lnTo>
                  <a:pt x="13716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667" name="object 8667"/>
          <p:cNvSpPr/>
          <p:nvPr/>
        </p:nvSpPr>
        <p:spPr>
          <a:xfrm>
            <a:off x="4051068" y="2189364"/>
            <a:ext cx="0" cy="4330"/>
          </a:xfrm>
          <a:custGeom>
            <a:avLst/>
            <a:gdLst/>
            <a:ahLst/>
            <a:cxnLst/>
            <a:rect l="l" t="t" r="r" b="b"/>
            <a:pathLst>
              <a:path h="6350">
                <a:moveTo>
                  <a:pt x="-1524" y="3048"/>
                </a:moveTo>
                <a:lnTo>
                  <a:pt x="1524" y="3048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668" name="object 8668"/>
          <p:cNvSpPr/>
          <p:nvPr/>
        </p:nvSpPr>
        <p:spPr>
          <a:xfrm>
            <a:off x="4051069" y="2193521"/>
            <a:ext cx="93518" cy="0"/>
          </a:xfrm>
          <a:custGeom>
            <a:avLst/>
            <a:gdLst/>
            <a:ahLst/>
            <a:cxnLst/>
            <a:rect l="l" t="t" r="r" b="b"/>
            <a:pathLst>
              <a:path w="137160">
                <a:moveTo>
                  <a:pt x="13716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669" name="object 8669"/>
          <p:cNvSpPr/>
          <p:nvPr/>
        </p:nvSpPr>
        <p:spPr>
          <a:xfrm>
            <a:off x="4051068" y="2169621"/>
            <a:ext cx="3464" cy="24245"/>
          </a:xfrm>
          <a:custGeom>
            <a:avLst/>
            <a:gdLst/>
            <a:ahLst/>
            <a:cxnLst/>
            <a:rect l="l" t="t" r="r" b="b"/>
            <a:pathLst>
              <a:path w="5079" h="35560">
                <a:moveTo>
                  <a:pt x="0" y="35051"/>
                </a:moveTo>
                <a:lnTo>
                  <a:pt x="4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670" name="object 8670"/>
          <p:cNvSpPr/>
          <p:nvPr/>
        </p:nvSpPr>
        <p:spPr>
          <a:xfrm>
            <a:off x="4054186" y="2146761"/>
            <a:ext cx="9525" cy="22947"/>
          </a:xfrm>
          <a:custGeom>
            <a:avLst/>
            <a:gdLst/>
            <a:ahLst/>
            <a:cxnLst/>
            <a:rect l="l" t="t" r="r" b="b"/>
            <a:pathLst>
              <a:path w="13970" h="33655">
                <a:moveTo>
                  <a:pt x="0" y="33527"/>
                </a:moveTo>
                <a:lnTo>
                  <a:pt x="1371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671" name="object 8671"/>
          <p:cNvSpPr/>
          <p:nvPr/>
        </p:nvSpPr>
        <p:spPr>
          <a:xfrm>
            <a:off x="4063538" y="2127019"/>
            <a:ext cx="15586" cy="19915"/>
          </a:xfrm>
          <a:custGeom>
            <a:avLst/>
            <a:gdLst/>
            <a:ahLst/>
            <a:cxnLst/>
            <a:rect l="l" t="t" r="r" b="b"/>
            <a:pathLst>
              <a:path w="22860" h="29210">
                <a:moveTo>
                  <a:pt x="0" y="28955"/>
                </a:moveTo>
                <a:lnTo>
                  <a:pt x="2286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672" name="object 8672"/>
          <p:cNvSpPr/>
          <p:nvPr/>
        </p:nvSpPr>
        <p:spPr>
          <a:xfrm>
            <a:off x="4079124" y="2112472"/>
            <a:ext cx="19915" cy="14720"/>
          </a:xfrm>
          <a:custGeom>
            <a:avLst/>
            <a:gdLst/>
            <a:ahLst/>
            <a:cxnLst/>
            <a:rect l="l" t="t" r="r" b="b"/>
            <a:pathLst>
              <a:path w="29210" h="21589">
                <a:moveTo>
                  <a:pt x="0" y="21335"/>
                </a:moveTo>
                <a:lnTo>
                  <a:pt x="2895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673" name="object 8673"/>
          <p:cNvSpPr/>
          <p:nvPr/>
        </p:nvSpPr>
        <p:spPr>
          <a:xfrm>
            <a:off x="4098867" y="2103120"/>
            <a:ext cx="22947" cy="9525"/>
          </a:xfrm>
          <a:custGeom>
            <a:avLst/>
            <a:gdLst/>
            <a:ahLst/>
            <a:cxnLst/>
            <a:rect l="l" t="t" r="r" b="b"/>
            <a:pathLst>
              <a:path w="33654" h="13969">
                <a:moveTo>
                  <a:pt x="0" y="13716"/>
                </a:moveTo>
                <a:lnTo>
                  <a:pt x="3352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674" name="object 8674"/>
          <p:cNvSpPr/>
          <p:nvPr/>
        </p:nvSpPr>
        <p:spPr>
          <a:xfrm>
            <a:off x="4121727" y="2100003"/>
            <a:ext cx="25111" cy="3464"/>
          </a:xfrm>
          <a:custGeom>
            <a:avLst/>
            <a:gdLst/>
            <a:ahLst/>
            <a:cxnLst/>
            <a:rect l="l" t="t" r="r" b="b"/>
            <a:pathLst>
              <a:path w="36829" h="5080">
                <a:moveTo>
                  <a:pt x="0" y="4572"/>
                </a:moveTo>
                <a:lnTo>
                  <a:pt x="3657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675" name="object 8675"/>
          <p:cNvSpPr/>
          <p:nvPr/>
        </p:nvSpPr>
        <p:spPr>
          <a:xfrm>
            <a:off x="4144587" y="2100003"/>
            <a:ext cx="433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676" name="object 8676"/>
          <p:cNvSpPr/>
          <p:nvPr/>
        </p:nvSpPr>
        <p:spPr>
          <a:xfrm>
            <a:off x="4157056" y="1676053"/>
            <a:ext cx="0" cy="5195"/>
          </a:xfrm>
          <a:custGeom>
            <a:avLst/>
            <a:gdLst/>
            <a:ahLst/>
            <a:cxnLst/>
            <a:rect l="l" t="t" r="r" b="b"/>
            <a:pathLst>
              <a:path h="7619">
                <a:moveTo>
                  <a:pt x="0" y="76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677" name="object 8677"/>
          <p:cNvSpPr/>
          <p:nvPr/>
        </p:nvSpPr>
        <p:spPr>
          <a:xfrm>
            <a:off x="4144587" y="1676053"/>
            <a:ext cx="12556" cy="0"/>
          </a:xfrm>
          <a:custGeom>
            <a:avLst/>
            <a:gdLst/>
            <a:ahLst/>
            <a:cxnLst/>
            <a:rect l="l" t="t" r="r" b="b"/>
            <a:pathLst>
              <a:path w="18414">
                <a:moveTo>
                  <a:pt x="1828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678" name="object 8678"/>
          <p:cNvSpPr/>
          <p:nvPr/>
        </p:nvSpPr>
        <p:spPr>
          <a:xfrm>
            <a:off x="4144587" y="1676053"/>
            <a:ext cx="0" cy="5195"/>
          </a:xfrm>
          <a:custGeom>
            <a:avLst/>
            <a:gdLst/>
            <a:ahLst/>
            <a:cxnLst/>
            <a:rect l="l" t="t" r="r" b="b"/>
            <a:pathLst>
              <a:path h="7619">
                <a:moveTo>
                  <a:pt x="0" y="0"/>
                </a:moveTo>
                <a:lnTo>
                  <a:pt x="0" y="76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679" name="object 8679"/>
          <p:cNvSpPr/>
          <p:nvPr/>
        </p:nvSpPr>
        <p:spPr>
          <a:xfrm>
            <a:off x="4144587" y="1681249"/>
            <a:ext cx="12556" cy="0"/>
          </a:xfrm>
          <a:custGeom>
            <a:avLst/>
            <a:gdLst/>
            <a:ahLst/>
            <a:cxnLst/>
            <a:rect l="l" t="t" r="r" b="b"/>
            <a:pathLst>
              <a:path w="18414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680" name="object 8680"/>
          <p:cNvSpPr/>
          <p:nvPr/>
        </p:nvSpPr>
        <p:spPr>
          <a:xfrm>
            <a:off x="4157056" y="1577340"/>
            <a:ext cx="0" cy="5195"/>
          </a:xfrm>
          <a:custGeom>
            <a:avLst/>
            <a:gdLst/>
            <a:ahLst/>
            <a:cxnLst/>
            <a:rect l="l" t="t" r="r" b="b"/>
            <a:pathLst>
              <a:path h="7619">
                <a:moveTo>
                  <a:pt x="0" y="76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681" name="object 8681"/>
          <p:cNvSpPr/>
          <p:nvPr/>
        </p:nvSpPr>
        <p:spPr>
          <a:xfrm>
            <a:off x="4144587" y="1577340"/>
            <a:ext cx="12556" cy="0"/>
          </a:xfrm>
          <a:custGeom>
            <a:avLst/>
            <a:gdLst/>
            <a:ahLst/>
            <a:cxnLst/>
            <a:rect l="l" t="t" r="r" b="b"/>
            <a:pathLst>
              <a:path w="18414">
                <a:moveTo>
                  <a:pt x="1828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682" name="object 8682"/>
          <p:cNvSpPr/>
          <p:nvPr/>
        </p:nvSpPr>
        <p:spPr>
          <a:xfrm>
            <a:off x="4144587" y="1577340"/>
            <a:ext cx="0" cy="5195"/>
          </a:xfrm>
          <a:custGeom>
            <a:avLst/>
            <a:gdLst/>
            <a:ahLst/>
            <a:cxnLst/>
            <a:rect l="l" t="t" r="r" b="b"/>
            <a:pathLst>
              <a:path h="7619">
                <a:moveTo>
                  <a:pt x="0" y="0"/>
                </a:moveTo>
                <a:lnTo>
                  <a:pt x="0" y="76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683" name="object 8683"/>
          <p:cNvSpPr/>
          <p:nvPr/>
        </p:nvSpPr>
        <p:spPr>
          <a:xfrm>
            <a:off x="4144587" y="1582535"/>
            <a:ext cx="12556" cy="0"/>
          </a:xfrm>
          <a:custGeom>
            <a:avLst/>
            <a:gdLst/>
            <a:ahLst/>
            <a:cxnLst/>
            <a:rect l="l" t="t" r="r" b="b"/>
            <a:pathLst>
              <a:path w="18414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684" name="object 8684"/>
          <p:cNvSpPr/>
          <p:nvPr/>
        </p:nvSpPr>
        <p:spPr>
          <a:xfrm>
            <a:off x="4051068" y="1582535"/>
            <a:ext cx="0" cy="5195"/>
          </a:xfrm>
          <a:custGeom>
            <a:avLst/>
            <a:gdLst/>
            <a:ahLst/>
            <a:cxnLst/>
            <a:rect l="l" t="t" r="r" b="b"/>
            <a:pathLst>
              <a:path h="7619">
                <a:moveTo>
                  <a:pt x="0" y="0"/>
                </a:moveTo>
                <a:lnTo>
                  <a:pt x="0" y="76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685" name="object 8685"/>
          <p:cNvSpPr/>
          <p:nvPr/>
        </p:nvSpPr>
        <p:spPr>
          <a:xfrm>
            <a:off x="4051069" y="1587731"/>
            <a:ext cx="93518" cy="0"/>
          </a:xfrm>
          <a:custGeom>
            <a:avLst/>
            <a:gdLst/>
            <a:ahLst/>
            <a:cxnLst/>
            <a:rect l="l" t="t" r="r" b="b"/>
            <a:pathLst>
              <a:path w="137160">
                <a:moveTo>
                  <a:pt x="0" y="0"/>
                </a:moveTo>
                <a:lnTo>
                  <a:pt x="13716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686" name="object 8686"/>
          <p:cNvSpPr/>
          <p:nvPr/>
        </p:nvSpPr>
        <p:spPr>
          <a:xfrm>
            <a:off x="4144587" y="1582535"/>
            <a:ext cx="0" cy="5195"/>
          </a:xfrm>
          <a:custGeom>
            <a:avLst/>
            <a:gdLst/>
            <a:ahLst/>
            <a:cxnLst/>
            <a:rect l="l" t="t" r="r" b="b"/>
            <a:pathLst>
              <a:path h="7619">
                <a:moveTo>
                  <a:pt x="0" y="76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687" name="object 8687"/>
          <p:cNvSpPr/>
          <p:nvPr/>
        </p:nvSpPr>
        <p:spPr>
          <a:xfrm>
            <a:off x="4051069" y="1582535"/>
            <a:ext cx="93518" cy="0"/>
          </a:xfrm>
          <a:custGeom>
            <a:avLst/>
            <a:gdLst/>
            <a:ahLst/>
            <a:cxnLst/>
            <a:rect l="l" t="t" r="r" b="b"/>
            <a:pathLst>
              <a:path w="137160">
                <a:moveTo>
                  <a:pt x="13716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688" name="object 8688"/>
          <p:cNvSpPr/>
          <p:nvPr/>
        </p:nvSpPr>
        <p:spPr>
          <a:xfrm>
            <a:off x="4144587" y="1582535"/>
            <a:ext cx="0" cy="5195"/>
          </a:xfrm>
          <a:custGeom>
            <a:avLst/>
            <a:gdLst/>
            <a:ahLst/>
            <a:cxnLst/>
            <a:rect l="l" t="t" r="r" b="b"/>
            <a:pathLst>
              <a:path h="7619">
                <a:moveTo>
                  <a:pt x="0" y="76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689" name="object 8689"/>
          <p:cNvSpPr/>
          <p:nvPr/>
        </p:nvSpPr>
        <p:spPr>
          <a:xfrm>
            <a:off x="4051069" y="1587731"/>
            <a:ext cx="93518" cy="0"/>
          </a:xfrm>
          <a:custGeom>
            <a:avLst/>
            <a:gdLst/>
            <a:ahLst/>
            <a:cxnLst/>
            <a:rect l="l" t="t" r="r" b="b"/>
            <a:pathLst>
              <a:path w="137160">
                <a:moveTo>
                  <a:pt x="0" y="0"/>
                </a:moveTo>
                <a:lnTo>
                  <a:pt x="13716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690" name="object 8690"/>
          <p:cNvSpPr/>
          <p:nvPr/>
        </p:nvSpPr>
        <p:spPr>
          <a:xfrm>
            <a:off x="4051068" y="1582535"/>
            <a:ext cx="0" cy="5195"/>
          </a:xfrm>
          <a:custGeom>
            <a:avLst/>
            <a:gdLst/>
            <a:ahLst/>
            <a:cxnLst/>
            <a:rect l="l" t="t" r="r" b="b"/>
            <a:pathLst>
              <a:path h="7619">
                <a:moveTo>
                  <a:pt x="0" y="0"/>
                </a:moveTo>
                <a:lnTo>
                  <a:pt x="0" y="76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691" name="object 8691"/>
          <p:cNvSpPr/>
          <p:nvPr/>
        </p:nvSpPr>
        <p:spPr>
          <a:xfrm>
            <a:off x="4051069" y="1582535"/>
            <a:ext cx="93518" cy="0"/>
          </a:xfrm>
          <a:custGeom>
            <a:avLst/>
            <a:gdLst/>
            <a:ahLst/>
            <a:cxnLst/>
            <a:rect l="l" t="t" r="r" b="b"/>
            <a:pathLst>
              <a:path w="137160">
                <a:moveTo>
                  <a:pt x="13716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692" name="object 8692"/>
          <p:cNvSpPr/>
          <p:nvPr/>
        </p:nvSpPr>
        <p:spPr>
          <a:xfrm>
            <a:off x="4051068" y="1582535"/>
            <a:ext cx="3464" cy="25111"/>
          </a:xfrm>
          <a:custGeom>
            <a:avLst/>
            <a:gdLst/>
            <a:ahLst/>
            <a:cxnLst/>
            <a:rect l="l" t="t" r="r" b="b"/>
            <a:pathLst>
              <a:path w="5079" h="36830">
                <a:moveTo>
                  <a:pt x="0" y="0"/>
                </a:moveTo>
                <a:lnTo>
                  <a:pt x="4572" y="365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693" name="object 8693"/>
          <p:cNvSpPr/>
          <p:nvPr/>
        </p:nvSpPr>
        <p:spPr>
          <a:xfrm>
            <a:off x="4054186" y="1607473"/>
            <a:ext cx="9525" cy="22947"/>
          </a:xfrm>
          <a:custGeom>
            <a:avLst/>
            <a:gdLst/>
            <a:ahLst/>
            <a:cxnLst/>
            <a:rect l="l" t="t" r="r" b="b"/>
            <a:pathLst>
              <a:path w="13970" h="33655">
                <a:moveTo>
                  <a:pt x="0" y="0"/>
                </a:moveTo>
                <a:lnTo>
                  <a:pt x="13716" y="335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694" name="object 8694"/>
          <p:cNvSpPr/>
          <p:nvPr/>
        </p:nvSpPr>
        <p:spPr>
          <a:xfrm>
            <a:off x="4063538" y="1630333"/>
            <a:ext cx="15586" cy="19915"/>
          </a:xfrm>
          <a:custGeom>
            <a:avLst/>
            <a:gdLst/>
            <a:ahLst/>
            <a:cxnLst/>
            <a:rect l="l" t="t" r="r" b="b"/>
            <a:pathLst>
              <a:path w="22860" h="29210">
                <a:moveTo>
                  <a:pt x="0" y="0"/>
                </a:moveTo>
                <a:lnTo>
                  <a:pt x="22860" y="2895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695" name="object 8695"/>
          <p:cNvSpPr/>
          <p:nvPr/>
        </p:nvSpPr>
        <p:spPr>
          <a:xfrm>
            <a:off x="4079124" y="1650076"/>
            <a:ext cx="19915" cy="14720"/>
          </a:xfrm>
          <a:custGeom>
            <a:avLst/>
            <a:gdLst/>
            <a:ahLst/>
            <a:cxnLst/>
            <a:rect l="l" t="t" r="r" b="b"/>
            <a:pathLst>
              <a:path w="29210" h="21589">
                <a:moveTo>
                  <a:pt x="0" y="0"/>
                </a:moveTo>
                <a:lnTo>
                  <a:pt x="28956" y="2133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696" name="object 8696"/>
          <p:cNvSpPr/>
          <p:nvPr/>
        </p:nvSpPr>
        <p:spPr>
          <a:xfrm>
            <a:off x="4098867" y="1664624"/>
            <a:ext cx="22947" cy="9525"/>
          </a:xfrm>
          <a:custGeom>
            <a:avLst/>
            <a:gdLst/>
            <a:ahLst/>
            <a:cxnLst/>
            <a:rect l="l" t="t" r="r" b="b"/>
            <a:pathLst>
              <a:path w="33654" h="13969">
                <a:moveTo>
                  <a:pt x="0" y="0"/>
                </a:moveTo>
                <a:lnTo>
                  <a:pt x="33528" y="1371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697" name="object 8697"/>
          <p:cNvSpPr/>
          <p:nvPr/>
        </p:nvSpPr>
        <p:spPr>
          <a:xfrm>
            <a:off x="4121727" y="1673976"/>
            <a:ext cx="25111" cy="2165"/>
          </a:xfrm>
          <a:custGeom>
            <a:avLst/>
            <a:gdLst/>
            <a:ahLst/>
            <a:cxnLst/>
            <a:rect l="l" t="t" r="r" b="b"/>
            <a:pathLst>
              <a:path w="36829" h="3175">
                <a:moveTo>
                  <a:pt x="0" y="0"/>
                </a:moveTo>
                <a:lnTo>
                  <a:pt x="36576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698" name="object 8698"/>
          <p:cNvSpPr/>
          <p:nvPr/>
        </p:nvSpPr>
        <p:spPr>
          <a:xfrm>
            <a:off x="4144587" y="1676053"/>
            <a:ext cx="433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699" name="object 8699"/>
          <p:cNvSpPr/>
          <p:nvPr/>
        </p:nvSpPr>
        <p:spPr>
          <a:xfrm>
            <a:off x="9110401" y="234211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700" name="object 8700"/>
          <p:cNvSpPr/>
          <p:nvPr/>
        </p:nvSpPr>
        <p:spPr>
          <a:xfrm>
            <a:off x="9110401" y="2341071"/>
            <a:ext cx="0" cy="1299"/>
          </a:xfrm>
          <a:custGeom>
            <a:avLst/>
            <a:gdLst/>
            <a:ahLst/>
            <a:cxnLst/>
            <a:rect l="l" t="t" r="r" b="b"/>
            <a:pathLst>
              <a:path h="1904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701" name="object 8701"/>
          <p:cNvSpPr/>
          <p:nvPr/>
        </p:nvSpPr>
        <p:spPr>
          <a:xfrm>
            <a:off x="9109363" y="2340032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4">
                <a:moveTo>
                  <a:pt x="1524" y="152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702" name="object 8702"/>
          <p:cNvSpPr/>
          <p:nvPr/>
        </p:nvSpPr>
        <p:spPr>
          <a:xfrm>
            <a:off x="9109362" y="234003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703" name="object 8703"/>
          <p:cNvSpPr/>
          <p:nvPr/>
        </p:nvSpPr>
        <p:spPr>
          <a:xfrm>
            <a:off x="9108323" y="2340032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704" name="object 8704"/>
          <p:cNvSpPr/>
          <p:nvPr/>
        </p:nvSpPr>
        <p:spPr>
          <a:xfrm>
            <a:off x="9108323" y="234003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705" name="object 8705"/>
          <p:cNvSpPr/>
          <p:nvPr/>
        </p:nvSpPr>
        <p:spPr>
          <a:xfrm>
            <a:off x="9107284" y="2340032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706" name="object 8706"/>
          <p:cNvSpPr/>
          <p:nvPr/>
        </p:nvSpPr>
        <p:spPr>
          <a:xfrm>
            <a:off x="9106245" y="2340032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707" name="object 8707"/>
          <p:cNvSpPr/>
          <p:nvPr/>
        </p:nvSpPr>
        <p:spPr>
          <a:xfrm>
            <a:off x="9106246" y="234003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708" name="object 8708"/>
          <p:cNvSpPr/>
          <p:nvPr/>
        </p:nvSpPr>
        <p:spPr>
          <a:xfrm>
            <a:off x="9105208" y="2340032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4">
                <a:moveTo>
                  <a:pt x="1524" y="0"/>
                </a:moveTo>
                <a:lnTo>
                  <a:pt x="0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709" name="object 8709"/>
          <p:cNvSpPr/>
          <p:nvPr/>
        </p:nvSpPr>
        <p:spPr>
          <a:xfrm>
            <a:off x="9105207" y="2341071"/>
            <a:ext cx="0" cy="1299"/>
          </a:xfrm>
          <a:custGeom>
            <a:avLst/>
            <a:gdLst/>
            <a:ahLst/>
            <a:cxnLst/>
            <a:rect l="l" t="t" r="r" b="b"/>
            <a:pathLst>
              <a:path h="1904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710" name="object 8710"/>
          <p:cNvSpPr/>
          <p:nvPr/>
        </p:nvSpPr>
        <p:spPr>
          <a:xfrm>
            <a:off x="9105207" y="234211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711" name="object 8711"/>
          <p:cNvSpPr/>
          <p:nvPr/>
        </p:nvSpPr>
        <p:spPr>
          <a:xfrm>
            <a:off x="9105207" y="2342111"/>
            <a:ext cx="0" cy="1299"/>
          </a:xfrm>
          <a:custGeom>
            <a:avLst/>
            <a:gdLst/>
            <a:ahLst/>
            <a:cxnLst/>
            <a:rect l="l" t="t" r="r" b="b"/>
            <a:pathLst>
              <a:path h="1904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712" name="object 8712"/>
          <p:cNvSpPr/>
          <p:nvPr/>
        </p:nvSpPr>
        <p:spPr>
          <a:xfrm>
            <a:off x="9105207" y="234315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713" name="object 8713"/>
          <p:cNvSpPr/>
          <p:nvPr/>
        </p:nvSpPr>
        <p:spPr>
          <a:xfrm>
            <a:off x="9105208" y="2343150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4">
                <a:moveTo>
                  <a:pt x="0" y="0"/>
                </a:moveTo>
                <a:lnTo>
                  <a:pt x="1524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714" name="object 8714"/>
          <p:cNvSpPr/>
          <p:nvPr/>
        </p:nvSpPr>
        <p:spPr>
          <a:xfrm>
            <a:off x="9106246" y="234418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715" name="object 8715"/>
          <p:cNvSpPr/>
          <p:nvPr/>
        </p:nvSpPr>
        <p:spPr>
          <a:xfrm>
            <a:off x="9106247" y="2344189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4">
                <a:moveTo>
                  <a:pt x="0" y="0"/>
                </a:moveTo>
                <a:lnTo>
                  <a:pt x="1524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716" name="object 8716"/>
          <p:cNvSpPr/>
          <p:nvPr/>
        </p:nvSpPr>
        <p:spPr>
          <a:xfrm>
            <a:off x="9107284" y="2345228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717" name="object 8717"/>
          <p:cNvSpPr/>
          <p:nvPr/>
        </p:nvSpPr>
        <p:spPr>
          <a:xfrm>
            <a:off x="9108323" y="234522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718" name="object 8718"/>
          <p:cNvSpPr/>
          <p:nvPr/>
        </p:nvSpPr>
        <p:spPr>
          <a:xfrm>
            <a:off x="9108323" y="2344189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4">
                <a:moveTo>
                  <a:pt x="0" y="1524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719" name="object 8719"/>
          <p:cNvSpPr/>
          <p:nvPr/>
        </p:nvSpPr>
        <p:spPr>
          <a:xfrm>
            <a:off x="9109362" y="234418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720" name="object 8720"/>
          <p:cNvSpPr/>
          <p:nvPr/>
        </p:nvSpPr>
        <p:spPr>
          <a:xfrm>
            <a:off x="9109363" y="2343150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4">
                <a:moveTo>
                  <a:pt x="0" y="1524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721" name="object 8721"/>
          <p:cNvSpPr/>
          <p:nvPr/>
        </p:nvSpPr>
        <p:spPr>
          <a:xfrm>
            <a:off x="9110401" y="234315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722" name="object 8722"/>
          <p:cNvSpPr/>
          <p:nvPr/>
        </p:nvSpPr>
        <p:spPr>
          <a:xfrm>
            <a:off x="9110401" y="2342111"/>
            <a:ext cx="0" cy="1299"/>
          </a:xfrm>
          <a:custGeom>
            <a:avLst/>
            <a:gdLst/>
            <a:ahLst/>
            <a:cxnLst/>
            <a:rect l="l" t="t" r="r" b="b"/>
            <a:pathLst>
              <a:path h="1904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723" name="object 8723"/>
          <p:cNvSpPr/>
          <p:nvPr/>
        </p:nvSpPr>
        <p:spPr>
          <a:xfrm>
            <a:off x="9071955" y="2378478"/>
            <a:ext cx="72736" cy="0"/>
          </a:xfrm>
          <a:custGeom>
            <a:avLst/>
            <a:gdLst/>
            <a:ahLst/>
            <a:cxnLst/>
            <a:rect l="l" t="t" r="r" b="b"/>
            <a:pathLst>
              <a:path w="106679">
                <a:moveTo>
                  <a:pt x="0" y="0"/>
                </a:moveTo>
                <a:lnTo>
                  <a:pt x="10668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724" name="object 8724"/>
          <p:cNvSpPr/>
          <p:nvPr/>
        </p:nvSpPr>
        <p:spPr>
          <a:xfrm>
            <a:off x="9144693" y="2305742"/>
            <a:ext cx="0" cy="72736"/>
          </a:xfrm>
          <a:custGeom>
            <a:avLst/>
            <a:gdLst/>
            <a:ahLst/>
            <a:cxnLst/>
            <a:rect l="l" t="t" r="r" b="b"/>
            <a:pathLst>
              <a:path h="106679">
                <a:moveTo>
                  <a:pt x="0" y="10667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725" name="object 8725"/>
          <p:cNvSpPr/>
          <p:nvPr/>
        </p:nvSpPr>
        <p:spPr>
          <a:xfrm>
            <a:off x="9108325" y="2305742"/>
            <a:ext cx="36368" cy="0"/>
          </a:xfrm>
          <a:custGeom>
            <a:avLst/>
            <a:gdLst/>
            <a:ahLst/>
            <a:cxnLst/>
            <a:rect l="l" t="t" r="r" b="b"/>
            <a:pathLst>
              <a:path w="53340">
                <a:moveTo>
                  <a:pt x="5334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726" name="object 8726"/>
          <p:cNvSpPr/>
          <p:nvPr/>
        </p:nvSpPr>
        <p:spPr>
          <a:xfrm>
            <a:off x="9071955" y="2305742"/>
            <a:ext cx="36368" cy="36368"/>
          </a:xfrm>
          <a:custGeom>
            <a:avLst/>
            <a:gdLst/>
            <a:ahLst/>
            <a:cxnLst/>
            <a:rect l="l" t="t" r="r" b="b"/>
            <a:pathLst>
              <a:path w="53340" h="53339">
                <a:moveTo>
                  <a:pt x="53340" y="0"/>
                </a:moveTo>
                <a:lnTo>
                  <a:pt x="0" y="5334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727" name="object 8727"/>
          <p:cNvSpPr/>
          <p:nvPr/>
        </p:nvSpPr>
        <p:spPr>
          <a:xfrm>
            <a:off x="9071955" y="2342111"/>
            <a:ext cx="0" cy="36368"/>
          </a:xfrm>
          <a:custGeom>
            <a:avLst/>
            <a:gdLst/>
            <a:ahLst/>
            <a:cxnLst/>
            <a:rect l="l" t="t" r="r" b="b"/>
            <a:pathLst>
              <a:path h="53339">
                <a:moveTo>
                  <a:pt x="0" y="0"/>
                </a:moveTo>
                <a:lnTo>
                  <a:pt x="0" y="5334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728" name="object 8728"/>
          <p:cNvSpPr/>
          <p:nvPr/>
        </p:nvSpPr>
        <p:spPr>
          <a:xfrm>
            <a:off x="9074034" y="2376400"/>
            <a:ext cx="67541" cy="0"/>
          </a:xfrm>
          <a:custGeom>
            <a:avLst/>
            <a:gdLst/>
            <a:ahLst/>
            <a:cxnLst/>
            <a:rect l="l" t="t" r="r" b="b"/>
            <a:pathLst>
              <a:path w="99059">
                <a:moveTo>
                  <a:pt x="9905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729" name="object 8729"/>
          <p:cNvSpPr/>
          <p:nvPr/>
        </p:nvSpPr>
        <p:spPr>
          <a:xfrm>
            <a:off x="9074034" y="2343149"/>
            <a:ext cx="0" cy="33338"/>
          </a:xfrm>
          <a:custGeom>
            <a:avLst/>
            <a:gdLst/>
            <a:ahLst/>
            <a:cxnLst/>
            <a:rect l="l" t="t" r="r" b="b"/>
            <a:pathLst>
              <a:path h="48895">
                <a:moveTo>
                  <a:pt x="0" y="4876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730" name="object 8730"/>
          <p:cNvSpPr/>
          <p:nvPr/>
        </p:nvSpPr>
        <p:spPr>
          <a:xfrm>
            <a:off x="9074034" y="2308860"/>
            <a:ext cx="35502" cy="34636"/>
          </a:xfrm>
          <a:custGeom>
            <a:avLst/>
            <a:gdLst/>
            <a:ahLst/>
            <a:cxnLst/>
            <a:rect l="l" t="t" r="r" b="b"/>
            <a:pathLst>
              <a:path w="52070" h="50800">
                <a:moveTo>
                  <a:pt x="0" y="50292"/>
                </a:moveTo>
                <a:lnTo>
                  <a:pt x="5181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731" name="object 8731"/>
          <p:cNvSpPr/>
          <p:nvPr/>
        </p:nvSpPr>
        <p:spPr>
          <a:xfrm>
            <a:off x="9109362" y="2308860"/>
            <a:ext cx="32472" cy="0"/>
          </a:xfrm>
          <a:custGeom>
            <a:avLst/>
            <a:gdLst/>
            <a:ahLst/>
            <a:cxnLst/>
            <a:rect l="l" t="t" r="r" b="b"/>
            <a:pathLst>
              <a:path w="47625">
                <a:moveTo>
                  <a:pt x="0" y="0"/>
                </a:moveTo>
                <a:lnTo>
                  <a:pt x="4724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732" name="object 8732"/>
          <p:cNvSpPr/>
          <p:nvPr/>
        </p:nvSpPr>
        <p:spPr>
          <a:xfrm>
            <a:off x="9141575" y="2308860"/>
            <a:ext cx="0" cy="67541"/>
          </a:xfrm>
          <a:custGeom>
            <a:avLst/>
            <a:gdLst/>
            <a:ahLst/>
            <a:cxnLst/>
            <a:rect l="l" t="t" r="r" b="b"/>
            <a:pathLst>
              <a:path h="99060">
                <a:moveTo>
                  <a:pt x="0" y="0"/>
                </a:moveTo>
                <a:lnTo>
                  <a:pt x="0" y="9906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733" name="object 8733"/>
          <p:cNvSpPr/>
          <p:nvPr/>
        </p:nvSpPr>
        <p:spPr>
          <a:xfrm>
            <a:off x="9074034" y="2376400"/>
            <a:ext cx="67541" cy="0"/>
          </a:xfrm>
          <a:custGeom>
            <a:avLst/>
            <a:gdLst/>
            <a:ahLst/>
            <a:cxnLst/>
            <a:rect l="l" t="t" r="r" b="b"/>
            <a:pathLst>
              <a:path w="99059">
                <a:moveTo>
                  <a:pt x="0" y="0"/>
                </a:moveTo>
                <a:lnTo>
                  <a:pt x="9906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734" name="object 8734"/>
          <p:cNvSpPr/>
          <p:nvPr/>
        </p:nvSpPr>
        <p:spPr>
          <a:xfrm>
            <a:off x="9141575" y="2308859"/>
            <a:ext cx="0" cy="67541"/>
          </a:xfrm>
          <a:custGeom>
            <a:avLst/>
            <a:gdLst/>
            <a:ahLst/>
            <a:cxnLst/>
            <a:rect l="l" t="t" r="r" b="b"/>
            <a:pathLst>
              <a:path h="99060">
                <a:moveTo>
                  <a:pt x="0" y="9905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735" name="object 8735"/>
          <p:cNvSpPr/>
          <p:nvPr/>
        </p:nvSpPr>
        <p:spPr>
          <a:xfrm>
            <a:off x="9109364" y="2308860"/>
            <a:ext cx="32472" cy="0"/>
          </a:xfrm>
          <a:custGeom>
            <a:avLst/>
            <a:gdLst/>
            <a:ahLst/>
            <a:cxnLst/>
            <a:rect l="l" t="t" r="r" b="b"/>
            <a:pathLst>
              <a:path w="47625">
                <a:moveTo>
                  <a:pt x="4724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736" name="object 8736"/>
          <p:cNvSpPr/>
          <p:nvPr/>
        </p:nvSpPr>
        <p:spPr>
          <a:xfrm>
            <a:off x="9074034" y="2308860"/>
            <a:ext cx="35502" cy="34636"/>
          </a:xfrm>
          <a:custGeom>
            <a:avLst/>
            <a:gdLst/>
            <a:ahLst/>
            <a:cxnLst/>
            <a:rect l="l" t="t" r="r" b="b"/>
            <a:pathLst>
              <a:path w="52070" h="50800">
                <a:moveTo>
                  <a:pt x="51816" y="0"/>
                </a:moveTo>
                <a:lnTo>
                  <a:pt x="0" y="5029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737" name="object 8737"/>
          <p:cNvSpPr/>
          <p:nvPr/>
        </p:nvSpPr>
        <p:spPr>
          <a:xfrm>
            <a:off x="9074034" y="2343150"/>
            <a:ext cx="0" cy="33338"/>
          </a:xfrm>
          <a:custGeom>
            <a:avLst/>
            <a:gdLst/>
            <a:ahLst/>
            <a:cxnLst/>
            <a:rect l="l" t="t" r="r" b="b"/>
            <a:pathLst>
              <a:path h="48895">
                <a:moveTo>
                  <a:pt x="0" y="0"/>
                </a:moveTo>
                <a:lnTo>
                  <a:pt x="0" y="487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738" name="object 8738"/>
          <p:cNvSpPr/>
          <p:nvPr/>
        </p:nvSpPr>
        <p:spPr>
          <a:xfrm>
            <a:off x="9105207" y="234211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739" name="object 8739"/>
          <p:cNvSpPr/>
          <p:nvPr/>
        </p:nvSpPr>
        <p:spPr>
          <a:xfrm>
            <a:off x="9105207" y="2341071"/>
            <a:ext cx="0" cy="1299"/>
          </a:xfrm>
          <a:custGeom>
            <a:avLst/>
            <a:gdLst/>
            <a:ahLst/>
            <a:cxnLst/>
            <a:rect l="l" t="t" r="r" b="b"/>
            <a:pathLst>
              <a:path h="1904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740" name="object 8740"/>
          <p:cNvSpPr/>
          <p:nvPr/>
        </p:nvSpPr>
        <p:spPr>
          <a:xfrm>
            <a:off x="9105208" y="2340032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4">
                <a:moveTo>
                  <a:pt x="0" y="1524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741" name="object 8741"/>
          <p:cNvSpPr/>
          <p:nvPr/>
        </p:nvSpPr>
        <p:spPr>
          <a:xfrm>
            <a:off x="9106246" y="234003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742" name="object 8742"/>
          <p:cNvSpPr/>
          <p:nvPr/>
        </p:nvSpPr>
        <p:spPr>
          <a:xfrm>
            <a:off x="9106247" y="2340032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743" name="object 8743"/>
          <p:cNvSpPr/>
          <p:nvPr/>
        </p:nvSpPr>
        <p:spPr>
          <a:xfrm>
            <a:off x="9107284" y="2340032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744" name="object 8744"/>
          <p:cNvSpPr/>
          <p:nvPr/>
        </p:nvSpPr>
        <p:spPr>
          <a:xfrm>
            <a:off x="9108323" y="234003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745" name="object 8745"/>
          <p:cNvSpPr/>
          <p:nvPr/>
        </p:nvSpPr>
        <p:spPr>
          <a:xfrm>
            <a:off x="9108323" y="2340032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746" name="object 8746"/>
          <p:cNvSpPr/>
          <p:nvPr/>
        </p:nvSpPr>
        <p:spPr>
          <a:xfrm>
            <a:off x="9109362" y="234003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747" name="object 8747"/>
          <p:cNvSpPr/>
          <p:nvPr/>
        </p:nvSpPr>
        <p:spPr>
          <a:xfrm>
            <a:off x="9109363" y="2340032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4">
                <a:moveTo>
                  <a:pt x="0" y="0"/>
                </a:moveTo>
                <a:lnTo>
                  <a:pt x="1524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748" name="object 8748"/>
          <p:cNvSpPr/>
          <p:nvPr/>
        </p:nvSpPr>
        <p:spPr>
          <a:xfrm>
            <a:off x="9110401" y="2341071"/>
            <a:ext cx="0" cy="1299"/>
          </a:xfrm>
          <a:custGeom>
            <a:avLst/>
            <a:gdLst/>
            <a:ahLst/>
            <a:cxnLst/>
            <a:rect l="l" t="t" r="r" b="b"/>
            <a:pathLst>
              <a:path h="1904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749" name="object 8749"/>
          <p:cNvSpPr/>
          <p:nvPr/>
        </p:nvSpPr>
        <p:spPr>
          <a:xfrm>
            <a:off x="9110401" y="234211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750" name="object 8750"/>
          <p:cNvSpPr/>
          <p:nvPr/>
        </p:nvSpPr>
        <p:spPr>
          <a:xfrm>
            <a:off x="9110401" y="2342111"/>
            <a:ext cx="0" cy="1299"/>
          </a:xfrm>
          <a:custGeom>
            <a:avLst/>
            <a:gdLst/>
            <a:ahLst/>
            <a:cxnLst/>
            <a:rect l="l" t="t" r="r" b="b"/>
            <a:pathLst>
              <a:path h="1904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751" name="object 8751"/>
          <p:cNvSpPr/>
          <p:nvPr/>
        </p:nvSpPr>
        <p:spPr>
          <a:xfrm>
            <a:off x="9110401" y="234315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752" name="object 8752"/>
          <p:cNvSpPr/>
          <p:nvPr/>
        </p:nvSpPr>
        <p:spPr>
          <a:xfrm>
            <a:off x="9109363" y="2343150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4">
                <a:moveTo>
                  <a:pt x="1524" y="0"/>
                </a:moveTo>
                <a:lnTo>
                  <a:pt x="0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753" name="object 8753"/>
          <p:cNvSpPr/>
          <p:nvPr/>
        </p:nvSpPr>
        <p:spPr>
          <a:xfrm>
            <a:off x="9109362" y="234418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754" name="object 8754"/>
          <p:cNvSpPr/>
          <p:nvPr/>
        </p:nvSpPr>
        <p:spPr>
          <a:xfrm>
            <a:off x="9108323" y="2344189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4">
                <a:moveTo>
                  <a:pt x="1524" y="0"/>
                </a:moveTo>
                <a:lnTo>
                  <a:pt x="0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755" name="object 8755"/>
          <p:cNvSpPr/>
          <p:nvPr/>
        </p:nvSpPr>
        <p:spPr>
          <a:xfrm>
            <a:off x="9108323" y="234522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756" name="object 8756"/>
          <p:cNvSpPr/>
          <p:nvPr/>
        </p:nvSpPr>
        <p:spPr>
          <a:xfrm>
            <a:off x="9107284" y="2345228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757" name="object 8757"/>
          <p:cNvSpPr/>
          <p:nvPr/>
        </p:nvSpPr>
        <p:spPr>
          <a:xfrm>
            <a:off x="9106245" y="2344189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4">
                <a:moveTo>
                  <a:pt x="1524" y="152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758" name="object 8758"/>
          <p:cNvSpPr/>
          <p:nvPr/>
        </p:nvSpPr>
        <p:spPr>
          <a:xfrm>
            <a:off x="9106246" y="234418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759" name="object 8759"/>
          <p:cNvSpPr/>
          <p:nvPr/>
        </p:nvSpPr>
        <p:spPr>
          <a:xfrm>
            <a:off x="9105208" y="2343150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4">
                <a:moveTo>
                  <a:pt x="1524" y="152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760" name="object 8760"/>
          <p:cNvSpPr/>
          <p:nvPr/>
        </p:nvSpPr>
        <p:spPr>
          <a:xfrm>
            <a:off x="9105207" y="234315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761" name="object 8761"/>
          <p:cNvSpPr/>
          <p:nvPr/>
        </p:nvSpPr>
        <p:spPr>
          <a:xfrm>
            <a:off x="9105207" y="2342111"/>
            <a:ext cx="0" cy="1299"/>
          </a:xfrm>
          <a:custGeom>
            <a:avLst/>
            <a:gdLst/>
            <a:ahLst/>
            <a:cxnLst/>
            <a:rect l="l" t="t" r="r" b="b"/>
            <a:pathLst>
              <a:path h="1904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762" name="object 8762"/>
          <p:cNvSpPr/>
          <p:nvPr/>
        </p:nvSpPr>
        <p:spPr>
          <a:xfrm>
            <a:off x="8397586" y="1844386"/>
            <a:ext cx="93518" cy="0"/>
          </a:xfrm>
          <a:custGeom>
            <a:avLst/>
            <a:gdLst/>
            <a:ahLst/>
            <a:cxnLst/>
            <a:rect l="l" t="t" r="r" b="b"/>
            <a:pathLst>
              <a:path w="137159">
                <a:moveTo>
                  <a:pt x="0" y="0"/>
                </a:moveTo>
                <a:lnTo>
                  <a:pt x="13716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763" name="object 8763"/>
          <p:cNvSpPr/>
          <p:nvPr/>
        </p:nvSpPr>
        <p:spPr>
          <a:xfrm>
            <a:off x="8397586" y="1823605"/>
            <a:ext cx="72736" cy="0"/>
          </a:xfrm>
          <a:custGeom>
            <a:avLst/>
            <a:gdLst/>
            <a:ahLst/>
            <a:cxnLst/>
            <a:rect l="l" t="t" r="r" b="b"/>
            <a:pathLst>
              <a:path w="106679">
                <a:moveTo>
                  <a:pt x="106679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764" name="object 8764"/>
          <p:cNvSpPr/>
          <p:nvPr/>
        </p:nvSpPr>
        <p:spPr>
          <a:xfrm>
            <a:off x="8491104" y="1803862"/>
            <a:ext cx="0" cy="19915"/>
          </a:xfrm>
          <a:custGeom>
            <a:avLst/>
            <a:gdLst/>
            <a:ahLst/>
            <a:cxnLst/>
            <a:rect l="l" t="t" r="r" b="b"/>
            <a:pathLst>
              <a:path h="29210">
                <a:moveTo>
                  <a:pt x="0" y="28955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765" name="object 8765"/>
          <p:cNvSpPr/>
          <p:nvPr/>
        </p:nvSpPr>
        <p:spPr>
          <a:xfrm>
            <a:off x="8470323" y="1803862"/>
            <a:ext cx="20782" cy="0"/>
          </a:xfrm>
          <a:custGeom>
            <a:avLst/>
            <a:gdLst/>
            <a:ahLst/>
            <a:cxnLst/>
            <a:rect l="l" t="t" r="r" b="b"/>
            <a:pathLst>
              <a:path w="30479">
                <a:moveTo>
                  <a:pt x="30479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766" name="object 8766"/>
          <p:cNvSpPr/>
          <p:nvPr/>
        </p:nvSpPr>
        <p:spPr>
          <a:xfrm>
            <a:off x="8470323" y="1803862"/>
            <a:ext cx="0" cy="19915"/>
          </a:xfrm>
          <a:custGeom>
            <a:avLst/>
            <a:gdLst/>
            <a:ahLst/>
            <a:cxnLst/>
            <a:rect l="l" t="t" r="r" b="b"/>
            <a:pathLst>
              <a:path h="29210">
                <a:moveTo>
                  <a:pt x="0" y="0"/>
                </a:moveTo>
                <a:lnTo>
                  <a:pt x="0" y="28956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767" name="object 8767"/>
          <p:cNvSpPr/>
          <p:nvPr/>
        </p:nvSpPr>
        <p:spPr>
          <a:xfrm>
            <a:off x="8491104" y="1517072"/>
            <a:ext cx="0" cy="183140"/>
          </a:xfrm>
          <a:custGeom>
            <a:avLst/>
            <a:gdLst/>
            <a:ahLst/>
            <a:cxnLst/>
            <a:rect l="l" t="t" r="r" b="b"/>
            <a:pathLst>
              <a:path h="268605">
                <a:moveTo>
                  <a:pt x="0" y="268224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768" name="object 8768"/>
          <p:cNvSpPr/>
          <p:nvPr/>
        </p:nvSpPr>
        <p:spPr>
          <a:xfrm>
            <a:off x="8470323" y="1517072"/>
            <a:ext cx="20782" cy="0"/>
          </a:xfrm>
          <a:custGeom>
            <a:avLst/>
            <a:gdLst/>
            <a:ahLst/>
            <a:cxnLst/>
            <a:rect l="l" t="t" r="r" b="b"/>
            <a:pathLst>
              <a:path w="30479">
                <a:moveTo>
                  <a:pt x="30479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769" name="object 8769"/>
          <p:cNvSpPr/>
          <p:nvPr/>
        </p:nvSpPr>
        <p:spPr>
          <a:xfrm>
            <a:off x="8470323" y="1517072"/>
            <a:ext cx="0" cy="183140"/>
          </a:xfrm>
          <a:custGeom>
            <a:avLst/>
            <a:gdLst/>
            <a:ahLst/>
            <a:cxnLst/>
            <a:rect l="l" t="t" r="r" b="b"/>
            <a:pathLst>
              <a:path h="268605">
                <a:moveTo>
                  <a:pt x="0" y="0"/>
                </a:moveTo>
                <a:lnTo>
                  <a:pt x="0" y="268224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770" name="object 8770"/>
          <p:cNvSpPr/>
          <p:nvPr/>
        </p:nvSpPr>
        <p:spPr>
          <a:xfrm>
            <a:off x="8470323" y="1699953"/>
            <a:ext cx="20782" cy="0"/>
          </a:xfrm>
          <a:custGeom>
            <a:avLst/>
            <a:gdLst/>
            <a:ahLst/>
            <a:cxnLst/>
            <a:rect l="l" t="t" r="r" b="b"/>
            <a:pathLst>
              <a:path w="30479">
                <a:moveTo>
                  <a:pt x="0" y="0"/>
                </a:moveTo>
                <a:lnTo>
                  <a:pt x="3048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771" name="object 8771"/>
          <p:cNvSpPr/>
          <p:nvPr/>
        </p:nvSpPr>
        <p:spPr>
          <a:xfrm>
            <a:off x="9054292" y="1564871"/>
            <a:ext cx="9525" cy="9525"/>
          </a:xfrm>
          <a:custGeom>
            <a:avLst/>
            <a:gdLst/>
            <a:ahLst/>
            <a:cxnLst/>
            <a:rect l="l" t="t" r="r" b="b"/>
            <a:pathLst>
              <a:path w="13970" h="13969">
                <a:moveTo>
                  <a:pt x="0" y="13716"/>
                </a:moveTo>
                <a:lnTo>
                  <a:pt x="1371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772" name="object 8772"/>
          <p:cNvSpPr/>
          <p:nvPr/>
        </p:nvSpPr>
        <p:spPr>
          <a:xfrm>
            <a:off x="9054292" y="1554480"/>
            <a:ext cx="9525" cy="10391"/>
          </a:xfrm>
          <a:custGeom>
            <a:avLst/>
            <a:gdLst/>
            <a:ahLst/>
            <a:cxnLst/>
            <a:rect l="l" t="t" r="r" b="b"/>
            <a:pathLst>
              <a:path w="13970" h="15239">
                <a:moveTo>
                  <a:pt x="0" y="0"/>
                </a:moveTo>
                <a:lnTo>
                  <a:pt x="13716" y="1524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773" name="object 8773"/>
          <p:cNvSpPr/>
          <p:nvPr/>
        </p:nvSpPr>
        <p:spPr>
          <a:xfrm>
            <a:off x="8644889" y="1564871"/>
            <a:ext cx="419100" cy="0"/>
          </a:xfrm>
          <a:custGeom>
            <a:avLst/>
            <a:gdLst/>
            <a:ahLst/>
            <a:cxnLst/>
            <a:rect l="l" t="t" r="r" b="b"/>
            <a:pathLst>
              <a:path w="614679">
                <a:moveTo>
                  <a:pt x="61417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774" name="object 8774"/>
          <p:cNvSpPr/>
          <p:nvPr/>
        </p:nvSpPr>
        <p:spPr>
          <a:xfrm>
            <a:off x="8644889" y="1518112"/>
            <a:ext cx="0" cy="140277"/>
          </a:xfrm>
          <a:custGeom>
            <a:avLst/>
            <a:gdLst/>
            <a:ahLst/>
            <a:cxnLst/>
            <a:rect l="l" t="t" r="r" b="b"/>
            <a:pathLst>
              <a:path h="205739">
                <a:moveTo>
                  <a:pt x="0" y="0"/>
                </a:moveTo>
                <a:lnTo>
                  <a:pt x="0" y="20574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775" name="object 8775"/>
          <p:cNvSpPr/>
          <p:nvPr/>
        </p:nvSpPr>
        <p:spPr>
          <a:xfrm>
            <a:off x="8672945" y="1518112"/>
            <a:ext cx="0" cy="140277"/>
          </a:xfrm>
          <a:custGeom>
            <a:avLst/>
            <a:gdLst/>
            <a:ahLst/>
            <a:cxnLst/>
            <a:rect l="l" t="t" r="r" b="b"/>
            <a:pathLst>
              <a:path h="205739">
                <a:moveTo>
                  <a:pt x="0" y="0"/>
                </a:moveTo>
                <a:lnTo>
                  <a:pt x="0" y="20574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776" name="object 8776"/>
          <p:cNvSpPr/>
          <p:nvPr/>
        </p:nvSpPr>
        <p:spPr>
          <a:xfrm>
            <a:off x="8701001" y="1518112"/>
            <a:ext cx="0" cy="140277"/>
          </a:xfrm>
          <a:custGeom>
            <a:avLst/>
            <a:gdLst/>
            <a:ahLst/>
            <a:cxnLst/>
            <a:rect l="l" t="t" r="r" b="b"/>
            <a:pathLst>
              <a:path h="205739">
                <a:moveTo>
                  <a:pt x="0" y="0"/>
                </a:moveTo>
                <a:lnTo>
                  <a:pt x="0" y="20574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777" name="object 8777"/>
          <p:cNvSpPr/>
          <p:nvPr/>
        </p:nvSpPr>
        <p:spPr>
          <a:xfrm>
            <a:off x="8729056" y="1518112"/>
            <a:ext cx="0" cy="140277"/>
          </a:xfrm>
          <a:custGeom>
            <a:avLst/>
            <a:gdLst/>
            <a:ahLst/>
            <a:cxnLst/>
            <a:rect l="l" t="t" r="r" b="b"/>
            <a:pathLst>
              <a:path h="205739">
                <a:moveTo>
                  <a:pt x="0" y="0"/>
                </a:moveTo>
                <a:lnTo>
                  <a:pt x="0" y="20574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778" name="object 8778"/>
          <p:cNvSpPr/>
          <p:nvPr/>
        </p:nvSpPr>
        <p:spPr>
          <a:xfrm>
            <a:off x="8756073" y="1518112"/>
            <a:ext cx="0" cy="140277"/>
          </a:xfrm>
          <a:custGeom>
            <a:avLst/>
            <a:gdLst/>
            <a:ahLst/>
            <a:cxnLst/>
            <a:rect l="l" t="t" r="r" b="b"/>
            <a:pathLst>
              <a:path h="205739">
                <a:moveTo>
                  <a:pt x="0" y="0"/>
                </a:moveTo>
                <a:lnTo>
                  <a:pt x="0" y="20574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779" name="object 8779"/>
          <p:cNvSpPr/>
          <p:nvPr/>
        </p:nvSpPr>
        <p:spPr>
          <a:xfrm>
            <a:off x="8784127" y="1518112"/>
            <a:ext cx="0" cy="140277"/>
          </a:xfrm>
          <a:custGeom>
            <a:avLst/>
            <a:gdLst/>
            <a:ahLst/>
            <a:cxnLst/>
            <a:rect l="l" t="t" r="r" b="b"/>
            <a:pathLst>
              <a:path h="205739">
                <a:moveTo>
                  <a:pt x="0" y="0"/>
                </a:moveTo>
                <a:lnTo>
                  <a:pt x="0" y="20574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780" name="object 8780"/>
          <p:cNvSpPr/>
          <p:nvPr/>
        </p:nvSpPr>
        <p:spPr>
          <a:xfrm>
            <a:off x="8816339" y="1518112"/>
            <a:ext cx="0" cy="140277"/>
          </a:xfrm>
          <a:custGeom>
            <a:avLst/>
            <a:gdLst/>
            <a:ahLst/>
            <a:cxnLst/>
            <a:rect l="l" t="t" r="r" b="b"/>
            <a:pathLst>
              <a:path h="205739">
                <a:moveTo>
                  <a:pt x="0" y="0"/>
                </a:moveTo>
                <a:lnTo>
                  <a:pt x="0" y="20574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781" name="object 8781"/>
          <p:cNvSpPr/>
          <p:nvPr/>
        </p:nvSpPr>
        <p:spPr>
          <a:xfrm>
            <a:off x="8845435" y="1518112"/>
            <a:ext cx="0" cy="140277"/>
          </a:xfrm>
          <a:custGeom>
            <a:avLst/>
            <a:gdLst/>
            <a:ahLst/>
            <a:cxnLst/>
            <a:rect l="l" t="t" r="r" b="b"/>
            <a:pathLst>
              <a:path h="205739">
                <a:moveTo>
                  <a:pt x="0" y="0"/>
                </a:moveTo>
                <a:lnTo>
                  <a:pt x="0" y="20574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782" name="object 8782"/>
          <p:cNvSpPr/>
          <p:nvPr/>
        </p:nvSpPr>
        <p:spPr>
          <a:xfrm>
            <a:off x="8873489" y="1518112"/>
            <a:ext cx="0" cy="140277"/>
          </a:xfrm>
          <a:custGeom>
            <a:avLst/>
            <a:gdLst/>
            <a:ahLst/>
            <a:cxnLst/>
            <a:rect l="l" t="t" r="r" b="b"/>
            <a:pathLst>
              <a:path h="205739">
                <a:moveTo>
                  <a:pt x="0" y="0"/>
                </a:moveTo>
                <a:lnTo>
                  <a:pt x="0" y="20574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783" name="object 8783"/>
          <p:cNvSpPr/>
          <p:nvPr/>
        </p:nvSpPr>
        <p:spPr>
          <a:xfrm>
            <a:off x="8902583" y="1518112"/>
            <a:ext cx="0" cy="140277"/>
          </a:xfrm>
          <a:custGeom>
            <a:avLst/>
            <a:gdLst/>
            <a:ahLst/>
            <a:cxnLst/>
            <a:rect l="l" t="t" r="r" b="b"/>
            <a:pathLst>
              <a:path h="205739">
                <a:moveTo>
                  <a:pt x="0" y="0"/>
                </a:moveTo>
                <a:lnTo>
                  <a:pt x="0" y="20574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784" name="object 8784"/>
          <p:cNvSpPr/>
          <p:nvPr/>
        </p:nvSpPr>
        <p:spPr>
          <a:xfrm>
            <a:off x="8930639" y="1518112"/>
            <a:ext cx="0" cy="140277"/>
          </a:xfrm>
          <a:custGeom>
            <a:avLst/>
            <a:gdLst/>
            <a:ahLst/>
            <a:cxnLst/>
            <a:rect l="l" t="t" r="r" b="b"/>
            <a:pathLst>
              <a:path h="205739">
                <a:moveTo>
                  <a:pt x="0" y="0"/>
                </a:moveTo>
                <a:lnTo>
                  <a:pt x="0" y="20574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785" name="object 8785"/>
          <p:cNvSpPr/>
          <p:nvPr/>
        </p:nvSpPr>
        <p:spPr>
          <a:xfrm>
            <a:off x="8959734" y="1518112"/>
            <a:ext cx="0" cy="140277"/>
          </a:xfrm>
          <a:custGeom>
            <a:avLst/>
            <a:gdLst/>
            <a:ahLst/>
            <a:cxnLst/>
            <a:rect l="l" t="t" r="r" b="b"/>
            <a:pathLst>
              <a:path h="205739">
                <a:moveTo>
                  <a:pt x="0" y="0"/>
                </a:moveTo>
                <a:lnTo>
                  <a:pt x="0" y="20574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786" name="object 8786"/>
          <p:cNvSpPr/>
          <p:nvPr/>
        </p:nvSpPr>
        <p:spPr>
          <a:xfrm>
            <a:off x="8959734" y="1683327"/>
            <a:ext cx="0" cy="140277"/>
          </a:xfrm>
          <a:custGeom>
            <a:avLst/>
            <a:gdLst/>
            <a:ahLst/>
            <a:cxnLst/>
            <a:rect l="l" t="t" r="r" b="b"/>
            <a:pathLst>
              <a:path h="205739">
                <a:moveTo>
                  <a:pt x="0" y="20574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787" name="object 8787"/>
          <p:cNvSpPr/>
          <p:nvPr/>
        </p:nvSpPr>
        <p:spPr>
          <a:xfrm>
            <a:off x="8930639" y="1683327"/>
            <a:ext cx="0" cy="140277"/>
          </a:xfrm>
          <a:custGeom>
            <a:avLst/>
            <a:gdLst/>
            <a:ahLst/>
            <a:cxnLst/>
            <a:rect l="l" t="t" r="r" b="b"/>
            <a:pathLst>
              <a:path h="205739">
                <a:moveTo>
                  <a:pt x="0" y="20574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788" name="object 8788"/>
          <p:cNvSpPr/>
          <p:nvPr/>
        </p:nvSpPr>
        <p:spPr>
          <a:xfrm>
            <a:off x="8902583" y="1683327"/>
            <a:ext cx="0" cy="140277"/>
          </a:xfrm>
          <a:custGeom>
            <a:avLst/>
            <a:gdLst/>
            <a:ahLst/>
            <a:cxnLst/>
            <a:rect l="l" t="t" r="r" b="b"/>
            <a:pathLst>
              <a:path h="205739">
                <a:moveTo>
                  <a:pt x="0" y="20574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789" name="object 8789"/>
          <p:cNvSpPr/>
          <p:nvPr/>
        </p:nvSpPr>
        <p:spPr>
          <a:xfrm>
            <a:off x="8873489" y="1683327"/>
            <a:ext cx="0" cy="140277"/>
          </a:xfrm>
          <a:custGeom>
            <a:avLst/>
            <a:gdLst/>
            <a:ahLst/>
            <a:cxnLst/>
            <a:rect l="l" t="t" r="r" b="b"/>
            <a:pathLst>
              <a:path h="205739">
                <a:moveTo>
                  <a:pt x="0" y="20574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790" name="object 8790"/>
          <p:cNvSpPr/>
          <p:nvPr/>
        </p:nvSpPr>
        <p:spPr>
          <a:xfrm>
            <a:off x="8816339" y="1752947"/>
            <a:ext cx="0" cy="25111"/>
          </a:xfrm>
          <a:custGeom>
            <a:avLst/>
            <a:gdLst/>
            <a:ahLst/>
            <a:cxnLst/>
            <a:rect l="l" t="t" r="r" b="b"/>
            <a:pathLst>
              <a:path h="36830">
                <a:moveTo>
                  <a:pt x="0" y="3657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791" name="object 8791"/>
          <p:cNvSpPr/>
          <p:nvPr/>
        </p:nvSpPr>
        <p:spPr>
          <a:xfrm>
            <a:off x="8816339" y="1683327"/>
            <a:ext cx="0" cy="45027"/>
          </a:xfrm>
          <a:custGeom>
            <a:avLst/>
            <a:gdLst/>
            <a:ahLst/>
            <a:cxnLst/>
            <a:rect l="l" t="t" r="r" b="b"/>
            <a:pathLst>
              <a:path h="66039">
                <a:moveTo>
                  <a:pt x="0" y="6553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792" name="object 8792"/>
          <p:cNvSpPr/>
          <p:nvPr/>
        </p:nvSpPr>
        <p:spPr>
          <a:xfrm>
            <a:off x="8788284" y="1683327"/>
            <a:ext cx="0" cy="19050"/>
          </a:xfrm>
          <a:custGeom>
            <a:avLst/>
            <a:gdLst/>
            <a:ahLst/>
            <a:cxnLst/>
            <a:rect l="l" t="t" r="r" b="b"/>
            <a:pathLst>
              <a:path h="27939">
                <a:moveTo>
                  <a:pt x="0" y="2743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793" name="object 8793"/>
          <p:cNvSpPr/>
          <p:nvPr/>
        </p:nvSpPr>
        <p:spPr>
          <a:xfrm>
            <a:off x="8644889" y="1683327"/>
            <a:ext cx="0" cy="140277"/>
          </a:xfrm>
          <a:custGeom>
            <a:avLst/>
            <a:gdLst/>
            <a:ahLst/>
            <a:cxnLst/>
            <a:rect l="l" t="t" r="r" b="b"/>
            <a:pathLst>
              <a:path h="205739">
                <a:moveTo>
                  <a:pt x="0" y="20574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794" name="object 8794"/>
          <p:cNvSpPr/>
          <p:nvPr/>
        </p:nvSpPr>
        <p:spPr>
          <a:xfrm>
            <a:off x="8644889" y="1518112"/>
            <a:ext cx="342900" cy="0"/>
          </a:xfrm>
          <a:custGeom>
            <a:avLst/>
            <a:gdLst/>
            <a:ahLst/>
            <a:cxnLst/>
            <a:rect l="l" t="t" r="r" b="b"/>
            <a:pathLst>
              <a:path w="502920">
                <a:moveTo>
                  <a:pt x="5029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795" name="object 8795"/>
          <p:cNvSpPr/>
          <p:nvPr/>
        </p:nvSpPr>
        <p:spPr>
          <a:xfrm>
            <a:off x="8987790" y="1518112"/>
            <a:ext cx="157162" cy="0"/>
          </a:xfrm>
          <a:custGeom>
            <a:avLst/>
            <a:gdLst/>
            <a:ahLst/>
            <a:cxnLst/>
            <a:rect l="l" t="t" r="r" b="b"/>
            <a:pathLst>
              <a:path w="230504">
                <a:moveTo>
                  <a:pt x="2301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796" name="object 8796"/>
          <p:cNvSpPr/>
          <p:nvPr/>
        </p:nvSpPr>
        <p:spPr>
          <a:xfrm>
            <a:off x="8855825" y="1823605"/>
            <a:ext cx="289214" cy="0"/>
          </a:xfrm>
          <a:custGeom>
            <a:avLst/>
            <a:gdLst/>
            <a:ahLst/>
            <a:cxnLst/>
            <a:rect l="l" t="t" r="r" b="b"/>
            <a:pathLst>
              <a:path w="424179">
                <a:moveTo>
                  <a:pt x="0" y="0"/>
                </a:moveTo>
                <a:lnTo>
                  <a:pt x="4236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797" name="object 8797"/>
          <p:cNvSpPr/>
          <p:nvPr/>
        </p:nvSpPr>
        <p:spPr>
          <a:xfrm>
            <a:off x="8644889" y="1658389"/>
            <a:ext cx="342900" cy="0"/>
          </a:xfrm>
          <a:custGeom>
            <a:avLst/>
            <a:gdLst/>
            <a:ahLst/>
            <a:cxnLst/>
            <a:rect l="l" t="t" r="r" b="b"/>
            <a:pathLst>
              <a:path w="502920">
                <a:moveTo>
                  <a:pt x="5029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798" name="object 8798"/>
          <p:cNvSpPr/>
          <p:nvPr/>
        </p:nvSpPr>
        <p:spPr>
          <a:xfrm>
            <a:off x="8987790" y="1658389"/>
            <a:ext cx="0" cy="25111"/>
          </a:xfrm>
          <a:custGeom>
            <a:avLst/>
            <a:gdLst/>
            <a:ahLst/>
            <a:cxnLst/>
            <a:rect l="l" t="t" r="r" b="b"/>
            <a:pathLst>
              <a:path h="36830">
                <a:moveTo>
                  <a:pt x="0" y="3657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799" name="object 8799"/>
          <p:cNvSpPr/>
          <p:nvPr/>
        </p:nvSpPr>
        <p:spPr>
          <a:xfrm>
            <a:off x="8644889" y="1683327"/>
            <a:ext cx="342900" cy="0"/>
          </a:xfrm>
          <a:custGeom>
            <a:avLst/>
            <a:gdLst/>
            <a:ahLst/>
            <a:cxnLst/>
            <a:rect l="l" t="t" r="r" b="b"/>
            <a:pathLst>
              <a:path w="502920">
                <a:moveTo>
                  <a:pt x="0" y="0"/>
                </a:moveTo>
                <a:lnTo>
                  <a:pt x="5029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800" name="object 8800"/>
          <p:cNvSpPr/>
          <p:nvPr/>
        </p:nvSpPr>
        <p:spPr>
          <a:xfrm>
            <a:off x="9165474" y="1518112"/>
            <a:ext cx="84426" cy="0"/>
          </a:xfrm>
          <a:custGeom>
            <a:avLst/>
            <a:gdLst/>
            <a:ahLst/>
            <a:cxnLst/>
            <a:rect l="l" t="t" r="r" b="b"/>
            <a:pathLst>
              <a:path w="123825">
                <a:moveTo>
                  <a:pt x="0" y="0"/>
                </a:moveTo>
                <a:lnTo>
                  <a:pt x="123444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801" name="object 8801"/>
          <p:cNvSpPr/>
          <p:nvPr/>
        </p:nvSpPr>
        <p:spPr>
          <a:xfrm>
            <a:off x="9249641" y="1497329"/>
            <a:ext cx="0" cy="20782"/>
          </a:xfrm>
          <a:custGeom>
            <a:avLst/>
            <a:gdLst/>
            <a:ahLst/>
            <a:cxnLst/>
            <a:rect l="l" t="t" r="r" b="b"/>
            <a:pathLst>
              <a:path h="30480">
                <a:moveTo>
                  <a:pt x="0" y="30479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802" name="object 8802"/>
          <p:cNvSpPr/>
          <p:nvPr/>
        </p:nvSpPr>
        <p:spPr>
          <a:xfrm>
            <a:off x="9144693" y="1497329"/>
            <a:ext cx="105208" cy="0"/>
          </a:xfrm>
          <a:custGeom>
            <a:avLst/>
            <a:gdLst/>
            <a:ahLst/>
            <a:cxnLst/>
            <a:rect l="l" t="t" r="r" b="b"/>
            <a:pathLst>
              <a:path w="154304">
                <a:moveTo>
                  <a:pt x="153924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803" name="object 8803"/>
          <p:cNvSpPr/>
          <p:nvPr/>
        </p:nvSpPr>
        <p:spPr>
          <a:xfrm>
            <a:off x="9144693" y="1497329"/>
            <a:ext cx="0" cy="20782"/>
          </a:xfrm>
          <a:custGeom>
            <a:avLst/>
            <a:gdLst/>
            <a:ahLst/>
            <a:cxnLst/>
            <a:rect l="l" t="t" r="r" b="b"/>
            <a:pathLst>
              <a:path h="30480">
                <a:moveTo>
                  <a:pt x="0" y="0"/>
                </a:moveTo>
                <a:lnTo>
                  <a:pt x="0" y="3048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804" name="object 8804"/>
          <p:cNvSpPr/>
          <p:nvPr/>
        </p:nvSpPr>
        <p:spPr>
          <a:xfrm>
            <a:off x="9249641" y="1518112"/>
            <a:ext cx="105208" cy="0"/>
          </a:xfrm>
          <a:custGeom>
            <a:avLst/>
            <a:gdLst/>
            <a:ahLst/>
            <a:cxnLst/>
            <a:rect l="l" t="t" r="r" b="b"/>
            <a:pathLst>
              <a:path w="154304">
                <a:moveTo>
                  <a:pt x="0" y="0"/>
                </a:moveTo>
                <a:lnTo>
                  <a:pt x="153924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805" name="object 8805"/>
          <p:cNvSpPr/>
          <p:nvPr/>
        </p:nvSpPr>
        <p:spPr>
          <a:xfrm>
            <a:off x="9354588" y="1497329"/>
            <a:ext cx="0" cy="20782"/>
          </a:xfrm>
          <a:custGeom>
            <a:avLst/>
            <a:gdLst/>
            <a:ahLst/>
            <a:cxnLst/>
            <a:rect l="l" t="t" r="r" b="b"/>
            <a:pathLst>
              <a:path h="30480">
                <a:moveTo>
                  <a:pt x="0" y="30479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806" name="object 8806"/>
          <p:cNvSpPr/>
          <p:nvPr/>
        </p:nvSpPr>
        <p:spPr>
          <a:xfrm>
            <a:off x="9249640" y="1497329"/>
            <a:ext cx="105208" cy="0"/>
          </a:xfrm>
          <a:custGeom>
            <a:avLst/>
            <a:gdLst/>
            <a:ahLst/>
            <a:cxnLst/>
            <a:rect l="l" t="t" r="r" b="b"/>
            <a:pathLst>
              <a:path w="154304">
                <a:moveTo>
                  <a:pt x="153924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807" name="object 8807"/>
          <p:cNvSpPr/>
          <p:nvPr/>
        </p:nvSpPr>
        <p:spPr>
          <a:xfrm>
            <a:off x="9249641" y="1497329"/>
            <a:ext cx="0" cy="20782"/>
          </a:xfrm>
          <a:custGeom>
            <a:avLst/>
            <a:gdLst/>
            <a:ahLst/>
            <a:cxnLst/>
            <a:rect l="l" t="t" r="r" b="b"/>
            <a:pathLst>
              <a:path h="30480">
                <a:moveTo>
                  <a:pt x="0" y="0"/>
                </a:moveTo>
                <a:lnTo>
                  <a:pt x="0" y="3048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808" name="object 8808"/>
          <p:cNvSpPr/>
          <p:nvPr/>
        </p:nvSpPr>
        <p:spPr>
          <a:xfrm>
            <a:off x="9354588" y="1518112"/>
            <a:ext cx="106074" cy="0"/>
          </a:xfrm>
          <a:custGeom>
            <a:avLst/>
            <a:gdLst/>
            <a:ahLst/>
            <a:cxnLst/>
            <a:rect l="l" t="t" r="r" b="b"/>
            <a:pathLst>
              <a:path w="155575">
                <a:moveTo>
                  <a:pt x="0" y="0"/>
                </a:moveTo>
                <a:lnTo>
                  <a:pt x="155448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809" name="object 8809"/>
          <p:cNvSpPr/>
          <p:nvPr/>
        </p:nvSpPr>
        <p:spPr>
          <a:xfrm>
            <a:off x="9460575" y="1497329"/>
            <a:ext cx="0" cy="20782"/>
          </a:xfrm>
          <a:custGeom>
            <a:avLst/>
            <a:gdLst/>
            <a:ahLst/>
            <a:cxnLst/>
            <a:rect l="l" t="t" r="r" b="b"/>
            <a:pathLst>
              <a:path h="30480">
                <a:moveTo>
                  <a:pt x="0" y="30479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810" name="object 8810"/>
          <p:cNvSpPr/>
          <p:nvPr/>
        </p:nvSpPr>
        <p:spPr>
          <a:xfrm>
            <a:off x="9354588" y="1497329"/>
            <a:ext cx="106074" cy="0"/>
          </a:xfrm>
          <a:custGeom>
            <a:avLst/>
            <a:gdLst/>
            <a:ahLst/>
            <a:cxnLst/>
            <a:rect l="l" t="t" r="r" b="b"/>
            <a:pathLst>
              <a:path w="155575">
                <a:moveTo>
                  <a:pt x="155448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811" name="object 8811"/>
          <p:cNvSpPr/>
          <p:nvPr/>
        </p:nvSpPr>
        <p:spPr>
          <a:xfrm>
            <a:off x="9354588" y="1497329"/>
            <a:ext cx="0" cy="20782"/>
          </a:xfrm>
          <a:custGeom>
            <a:avLst/>
            <a:gdLst/>
            <a:ahLst/>
            <a:cxnLst/>
            <a:rect l="l" t="t" r="r" b="b"/>
            <a:pathLst>
              <a:path h="30480">
                <a:moveTo>
                  <a:pt x="0" y="0"/>
                </a:moveTo>
                <a:lnTo>
                  <a:pt x="0" y="3048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812" name="object 8812"/>
          <p:cNvSpPr/>
          <p:nvPr/>
        </p:nvSpPr>
        <p:spPr>
          <a:xfrm>
            <a:off x="9460575" y="1518112"/>
            <a:ext cx="105208" cy="0"/>
          </a:xfrm>
          <a:custGeom>
            <a:avLst/>
            <a:gdLst/>
            <a:ahLst/>
            <a:cxnLst/>
            <a:rect l="l" t="t" r="r" b="b"/>
            <a:pathLst>
              <a:path w="154304">
                <a:moveTo>
                  <a:pt x="0" y="0"/>
                </a:moveTo>
                <a:lnTo>
                  <a:pt x="153924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813" name="object 8813"/>
          <p:cNvSpPr/>
          <p:nvPr/>
        </p:nvSpPr>
        <p:spPr>
          <a:xfrm>
            <a:off x="9565523" y="1497329"/>
            <a:ext cx="0" cy="20782"/>
          </a:xfrm>
          <a:custGeom>
            <a:avLst/>
            <a:gdLst/>
            <a:ahLst/>
            <a:cxnLst/>
            <a:rect l="l" t="t" r="r" b="b"/>
            <a:pathLst>
              <a:path h="30480">
                <a:moveTo>
                  <a:pt x="0" y="30479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814" name="object 8814"/>
          <p:cNvSpPr/>
          <p:nvPr/>
        </p:nvSpPr>
        <p:spPr>
          <a:xfrm>
            <a:off x="9460575" y="1497329"/>
            <a:ext cx="105208" cy="0"/>
          </a:xfrm>
          <a:custGeom>
            <a:avLst/>
            <a:gdLst/>
            <a:ahLst/>
            <a:cxnLst/>
            <a:rect l="l" t="t" r="r" b="b"/>
            <a:pathLst>
              <a:path w="154304">
                <a:moveTo>
                  <a:pt x="153924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815" name="object 8815"/>
          <p:cNvSpPr/>
          <p:nvPr/>
        </p:nvSpPr>
        <p:spPr>
          <a:xfrm>
            <a:off x="9460575" y="1497329"/>
            <a:ext cx="0" cy="20782"/>
          </a:xfrm>
          <a:custGeom>
            <a:avLst/>
            <a:gdLst/>
            <a:ahLst/>
            <a:cxnLst/>
            <a:rect l="l" t="t" r="r" b="b"/>
            <a:pathLst>
              <a:path h="30480">
                <a:moveTo>
                  <a:pt x="0" y="0"/>
                </a:moveTo>
                <a:lnTo>
                  <a:pt x="0" y="3048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816" name="object 8816"/>
          <p:cNvSpPr/>
          <p:nvPr/>
        </p:nvSpPr>
        <p:spPr>
          <a:xfrm>
            <a:off x="9565523" y="1518112"/>
            <a:ext cx="106074" cy="0"/>
          </a:xfrm>
          <a:custGeom>
            <a:avLst/>
            <a:gdLst/>
            <a:ahLst/>
            <a:cxnLst/>
            <a:rect l="l" t="t" r="r" b="b"/>
            <a:pathLst>
              <a:path w="155575">
                <a:moveTo>
                  <a:pt x="0" y="0"/>
                </a:moveTo>
                <a:lnTo>
                  <a:pt x="155448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817" name="object 8817"/>
          <p:cNvSpPr/>
          <p:nvPr/>
        </p:nvSpPr>
        <p:spPr>
          <a:xfrm>
            <a:off x="9671511" y="1497329"/>
            <a:ext cx="0" cy="20782"/>
          </a:xfrm>
          <a:custGeom>
            <a:avLst/>
            <a:gdLst/>
            <a:ahLst/>
            <a:cxnLst/>
            <a:rect l="l" t="t" r="r" b="b"/>
            <a:pathLst>
              <a:path h="30480">
                <a:moveTo>
                  <a:pt x="0" y="30479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818" name="object 8818"/>
          <p:cNvSpPr/>
          <p:nvPr/>
        </p:nvSpPr>
        <p:spPr>
          <a:xfrm>
            <a:off x="9565523" y="1497329"/>
            <a:ext cx="106074" cy="0"/>
          </a:xfrm>
          <a:custGeom>
            <a:avLst/>
            <a:gdLst/>
            <a:ahLst/>
            <a:cxnLst/>
            <a:rect l="l" t="t" r="r" b="b"/>
            <a:pathLst>
              <a:path w="155575">
                <a:moveTo>
                  <a:pt x="155448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819" name="object 8819"/>
          <p:cNvSpPr/>
          <p:nvPr/>
        </p:nvSpPr>
        <p:spPr>
          <a:xfrm>
            <a:off x="9565523" y="1497329"/>
            <a:ext cx="0" cy="20782"/>
          </a:xfrm>
          <a:custGeom>
            <a:avLst/>
            <a:gdLst/>
            <a:ahLst/>
            <a:cxnLst/>
            <a:rect l="l" t="t" r="r" b="b"/>
            <a:pathLst>
              <a:path h="30480">
                <a:moveTo>
                  <a:pt x="0" y="0"/>
                </a:moveTo>
                <a:lnTo>
                  <a:pt x="0" y="3048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820" name="object 8820"/>
          <p:cNvSpPr/>
          <p:nvPr/>
        </p:nvSpPr>
        <p:spPr>
          <a:xfrm>
            <a:off x="9671511" y="1518112"/>
            <a:ext cx="118630" cy="0"/>
          </a:xfrm>
          <a:custGeom>
            <a:avLst/>
            <a:gdLst/>
            <a:ahLst/>
            <a:cxnLst/>
            <a:rect l="l" t="t" r="r" b="b"/>
            <a:pathLst>
              <a:path w="173990">
                <a:moveTo>
                  <a:pt x="0" y="0"/>
                </a:moveTo>
                <a:lnTo>
                  <a:pt x="173736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821" name="object 8821"/>
          <p:cNvSpPr/>
          <p:nvPr/>
        </p:nvSpPr>
        <p:spPr>
          <a:xfrm>
            <a:off x="9671512" y="1497329"/>
            <a:ext cx="118630" cy="0"/>
          </a:xfrm>
          <a:custGeom>
            <a:avLst/>
            <a:gdLst/>
            <a:ahLst/>
            <a:cxnLst/>
            <a:rect l="l" t="t" r="r" b="b"/>
            <a:pathLst>
              <a:path w="173990">
                <a:moveTo>
                  <a:pt x="173736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822" name="object 8822"/>
          <p:cNvSpPr/>
          <p:nvPr/>
        </p:nvSpPr>
        <p:spPr>
          <a:xfrm>
            <a:off x="9671511" y="1497329"/>
            <a:ext cx="0" cy="20782"/>
          </a:xfrm>
          <a:custGeom>
            <a:avLst/>
            <a:gdLst/>
            <a:ahLst/>
            <a:cxnLst/>
            <a:rect l="l" t="t" r="r" b="b"/>
            <a:pathLst>
              <a:path h="30480">
                <a:moveTo>
                  <a:pt x="0" y="0"/>
                </a:moveTo>
                <a:lnTo>
                  <a:pt x="0" y="3048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823" name="object 8823"/>
          <p:cNvSpPr/>
          <p:nvPr/>
        </p:nvSpPr>
        <p:spPr>
          <a:xfrm>
            <a:off x="2363585" y="2995699"/>
            <a:ext cx="0" cy="112568"/>
          </a:xfrm>
          <a:custGeom>
            <a:avLst/>
            <a:gdLst/>
            <a:ahLst/>
            <a:cxnLst/>
            <a:rect l="l" t="t" r="r" b="b"/>
            <a:pathLst>
              <a:path h="165100">
                <a:moveTo>
                  <a:pt x="0" y="0"/>
                </a:moveTo>
                <a:lnTo>
                  <a:pt x="0" y="164592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824" name="object 8824"/>
          <p:cNvSpPr/>
          <p:nvPr/>
        </p:nvSpPr>
        <p:spPr>
          <a:xfrm>
            <a:off x="2363585" y="3107921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8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825" name="object 8825"/>
          <p:cNvSpPr/>
          <p:nvPr/>
        </p:nvSpPr>
        <p:spPr>
          <a:xfrm>
            <a:off x="2384367" y="3016480"/>
            <a:ext cx="0" cy="91786"/>
          </a:xfrm>
          <a:custGeom>
            <a:avLst/>
            <a:gdLst/>
            <a:ahLst/>
            <a:cxnLst/>
            <a:rect l="l" t="t" r="r" b="b"/>
            <a:pathLst>
              <a:path h="134620">
                <a:moveTo>
                  <a:pt x="0" y="134112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826" name="object 8826"/>
          <p:cNvSpPr/>
          <p:nvPr/>
        </p:nvSpPr>
        <p:spPr>
          <a:xfrm>
            <a:off x="2363585" y="2995698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30480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827" name="object 8827"/>
          <p:cNvSpPr/>
          <p:nvPr/>
        </p:nvSpPr>
        <p:spPr>
          <a:xfrm>
            <a:off x="2363585" y="3107921"/>
            <a:ext cx="0" cy="102177"/>
          </a:xfrm>
          <a:custGeom>
            <a:avLst/>
            <a:gdLst/>
            <a:ahLst/>
            <a:cxnLst/>
            <a:rect l="l" t="t" r="r" b="b"/>
            <a:pathLst>
              <a:path h="149860">
                <a:moveTo>
                  <a:pt x="0" y="0"/>
                </a:moveTo>
                <a:lnTo>
                  <a:pt x="0" y="149352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828" name="object 8828"/>
          <p:cNvSpPr/>
          <p:nvPr/>
        </p:nvSpPr>
        <p:spPr>
          <a:xfrm>
            <a:off x="2363585" y="3209751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8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829" name="object 8829"/>
          <p:cNvSpPr/>
          <p:nvPr/>
        </p:nvSpPr>
        <p:spPr>
          <a:xfrm>
            <a:off x="2384367" y="3107921"/>
            <a:ext cx="0" cy="102177"/>
          </a:xfrm>
          <a:custGeom>
            <a:avLst/>
            <a:gdLst/>
            <a:ahLst/>
            <a:cxnLst/>
            <a:rect l="l" t="t" r="r" b="b"/>
            <a:pathLst>
              <a:path h="149860">
                <a:moveTo>
                  <a:pt x="0" y="149351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830" name="object 8830"/>
          <p:cNvSpPr/>
          <p:nvPr/>
        </p:nvSpPr>
        <p:spPr>
          <a:xfrm>
            <a:off x="2363585" y="3107921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30480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831" name="object 8831"/>
          <p:cNvSpPr/>
          <p:nvPr/>
        </p:nvSpPr>
        <p:spPr>
          <a:xfrm>
            <a:off x="2363585" y="3209751"/>
            <a:ext cx="0" cy="102177"/>
          </a:xfrm>
          <a:custGeom>
            <a:avLst/>
            <a:gdLst/>
            <a:ahLst/>
            <a:cxnLst/>
            <a:rect l="l" t="t" r="r" b="b"/>
            <a:pathLst>
              <a:path h="149860">
                <a:moveTo>
                  <a:pt x="0" y="0"/>
                </a:moveTo>
                <a:lnTo>
                  <a:pt x="0" y="149352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832" name="object 8832"/>
          <p:cNvSpPr/>
          <p:nvPr/>
        </p:nvSpPr>
        <p:spPr>
          <a:xfrm>
            <a:off x="2363585" y="3311583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8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833" name="object 8833"/>
          <p:cNvSpPr/>
          <p:nvPr/>
        </p:nvSpPr>
        <p:spPr>
          <a:xfrm>
            <a:off x="2384367" y="3209751"/>
            <a:ext cx="0" cy="102177"/>
          </a:xfrm>
          <a:custGeom>
            <a:avLst/>
            <a:gdLst/>
            <a:ahLst/>
            <a:cxnLst/>
            <a:rect l="l" t="t" r="r" b="b"/>
            <a:pathLst>
              <a:path h="149860">
                <a:moveTo>
                  <a:pt x="0" y="149351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834" name="object 8834"/>
          <p:cNvSpPr/>
          <p:nvPr/>
        </p:nvSpPr>
        <p:spPr>
          <a:xfrm>
            <a:off x="2363585" y="3209751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30480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835" name="object 8835"/>
          <p:cNvSpPr/>
          <p:nvPr/>
        </p:nvSpPr>
        <p:spPr>
          <a:xfrm>
            <a:off x="2363585" y="3311583"/>
            <a:ext cx="0" cy="102177"/>
          </a:xfrm>
          <a:custGeom>
            <a:avLst/>
            <a:gdLst/>
            <a:ahLst/>
            <a:cxnLst/>
            <a:rect l="l" t="t" r="r" b="b"/>
            <a:pathLst>
              <a:path h="149860">
                <a:moveTo>
                  <a:pt x="0" y="0"/>
                </a:moveTo>
                <a:lnTo>
                  <a:pt x="0" y="149352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836" name="object 8836"/>
          <p:cNvSpPr/>
          <p:nvPr/>
        </p:nvSpPr>
        <p:spPr>
          <a:xfrm>
            <a:off x="2363585" y="3413414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8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837" name="object 8837"/>
          <p:cNvSpPr/>
          <p:nvPr/>
        </p:nvSpPr>
        <p:spPr>
          <a:xfrm>
            <a:off x="2384367" y="3311583"/>
            <a:ext cx="0" cy="102177"/>
          </a:xfrm>
          <a:custGeom>
            <a:avLst/>
            <a:gdLst/>
            <a:ahLst/>
            <a:cxnLst/>
            <a:rect l="l" t="t" r="r" b="b"/>
            <a:pathLst>
              <a:path h="149860">
                <a:moveTo>
                  <a:pt x="0" y="149351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838" name="object 8838"/>
          <p:cNvSpPr/>
          <p:nvPr/>
        </p:nvSpPr>
        <p:spPr>
          <a:xfrm>
            <a:off x="2363585" y="3311583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30480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839" name="object 8839"/>
          <p:cNvSpPr/>
          <p:nvPr/>
        </p:nvSpPr>
        <p:spPr>
          <a:xfrm>
            <a:off x="2363585" y="3413414"/>
            <a:ext cx="0" cy="102177"/>
          </a:xfrm>
          <a:custGeom>
            <a:avLst/>
            <a:gdLst/>
            <a:ahLst/>
            <a:cxnLst/>
            <a:rect l="l" t="t" r="r" b="b"/>
            <a:pathLst>
              <a:path h="149860">
                <a:moveTo>
                  <a:pt x="0" y="0"/>
                </a:moveTo>
                <a:lnTo>
                  <a:pt x="0" y="149352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840" name="object 8840"/>
          <p:cNvSpPr/>
          <p:nvPr/>
        </p:nvSpPr>
        <p:spPr>
          <a:xfrm>
            <a:off x="2363585" y="3515244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8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841" name="object 8841"/>
          <p:cNvSpPr/>
          <p:nvPr/>
        </p:nvSpPr>
        <p:spPr>
          <a:xfrm>
            <a:off x="2384367" y="3413414"/>
            <a:ext cx="0" cy="102177"/>
          </a:xfrm>
          <a:custGeom>
            <a:avLst/>
            <a:gdLst/>
            <a:ahLst/>
            <a:cxnLst/>
            <a:rect l="l" t="t" r="r" b="b"/>
            <a:pathLst>
              <a:path h="149860">
                <a:moveTo>
                  <a:pt x="0" y="149351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842" name="object 8842"/>
          <p:cNvSpPr/>
          <p:nvPr/>
        </p:nvSpPr>
        <p:spPr>
          <a:xfrm>
            <a:off x="2363585" y="3413414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30480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843" name="object 8843"/>
          <p:cNvSpPr/>
          <p:nvPr/>
        </p:nvSpPr>
        <p:spPr>
          <a:xfrm>
            <a:off x="2363585" y="3515244"/>
            <a:ext cx="0" cy="102177"/>
          </a:xfrm>
          <a:custGeom>
            <a:avLst/>
            <a:gdLst/>
            <a:ahLst/>
            <a:cxnLst/>
            <a:rect l="l" t="t" r="r" b="b"/>
            <a:pathLst>
              <a:path h="149860">
                <a:moveTo>
                  <a:pt x="0" y="0"/>
                </a:moveTo>
                <a:lnTo>
                  <a:pt x="0" y="149352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844" name="object 8844"/>
          <p:cNvSpPr/>
          <p:nvPr/>
        </p:nvSpPr>
        <p:spPr>
          <a:xfrm>
            <a:off x="2363585" y="3617075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8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845" name="object 8845"/>
          <p:cNvSpPr/>
          <p:nvPr/>
        </p:nvSpPr>
        <p:spPr>
          <a:xfrm>
            <a:off x="2384367" y="3515244"/>
            <a:ext cx="0" cy="102177"/>
          </a:xfrm>
          <a:custGeom>
            <a:avLst/>
            <a:gdLst/>
            <a:ahLst/>
            <a:cxnLst/>
            <a:rect l="l" t="t" r="r" b="b"/>
            <a:pathLst>
              <a:path h="149860">
                <a:moveTo>
                  <a:pt x="0" y="149351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846" name="object 8846"/>
          <p:cNvSpPr/>
          <p:nvPr/>
        </p:nvSpPr>
        <p:spPr>
          <a:xfrm>
            <a:off x="2363585" y="3515244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30480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847" name="object 8847"/>
          <p:cNvSpPr/>
          <p:nvPr/>
        </p:nvSpPr>
        <p:spPr>
          <a:xfrm>
            <a:off x="2363585" y="3617076"/>
            <a:ext cx="0" cy="103043"/>
          </a:xfrm>
          <a:custGeom>
            <a:avLst/>
            <a:gdLst/>
            <a:ahLst/>
            <a:cxnLst/>
            <a:rect l="l" t="t" r="r" b="b"/>
            <a:pathLst>
              <a:path h="151129">
                <a:moveTo>
                  <a:pt x="0" y="0"/>
                </a:moveTo>
                <a:lnTo>
                  <a:pt x="0" y="150876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848" name="object 8848"/>
          <p:cNvSpPr/>
          <p:nvPr/>
        </p:nvSpPr>
        <p:spPr>
          <a:xfrm>
            <a:off x="2363585" y="3719945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8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849" name="object 8849"/>
          <p:cNvSpPr/>
          <p:nvPr/>
        </p:nvSpPr>
        <p:spPr>
          <a:xfrm>
            <a:off x="2384367" y="3617076"/>
            <a:ext cx="0" cy="103043"/>
          </a:xfrm>
          <a:custGeom>
            <a:avLst/>
            <a:gdLst/>
            <a:ahLst/>
            <a:cxnLst/>
            <a:rect l="l" t="t" r="r" b="b"/>
            <a:pathLst>
              <a:path h="151129">
                <a:moveTo>
                  <a:pt x="0" y="150875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850" name="object 8850"/>
          <p:cNvSpPr/>
          <p:nvPr/>
        </p:nvSpPr>
        <p:spPr>
          <a:xfrm>
            <a:off x="2363585" y="3617075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30480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851" name="object 8851"/>
          <p:cNvSpPr/>
          <p:nvPr/>
        </p:nvSpPr>
        <p:spPr>
          <a:xfrm>
            <a:off x="2363585" y="3719946"/>
            <a:ext cx="0" cy="102177"/>
          </a:xfrm>
          <a:custGeom>
            <a:avLst/>
            <a:gdLst/>
            <a:ahLst/>
            <a:cxnLst/>
            <a:rect l="l" t="t" r="r" b="b"/>
            <a:pathLst>
              <a:path h="149860">
                <a:moveTo>
                  <a:pt x="0" y="0"/>
                </a:moveTo>
                <a:lnTo>
                  <a:pt x="0" y="149352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852" name="object 8852"/>
          <p:cNvSpPr/>
          <p:nvPr/>
        </p:nvSpPr>
        <p:spPr>
          <a:xfrm>
            <a:off x="2363585" y="3821776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8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853" name="object 8853"/>
          <p:cNvSpPr/>
          <p:nvPr/>
        </p:nvSpPr>
        <p:spPr>
          <a:xfrm>
            <a:off x="2384367" y="3719946"/>
            <a:ext cx="0" cy="102177"/>
          </a:xfrm>
          <a:custGeom>
            <a:avLst/>
            <a:gdLst/>
            <a:ahLst/>
            <a:cxnLst/>
            <a:rect l="l" t="t" r="r" b="b"/>
            <a:pathLst>
              <a:path h="149860">
                <a:moveTo>
                  <a:pt x="0" y="149351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854" name="object 8854"/>
          <p:cNvSpPr/>
          <p:nvPr/>
        </p:nvSpPr>
        <p:spPr>
          <a:xfrm>
            <a:off x="2363585" y="3719945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30480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855" name="object 8855"/>
          <p:cNvSpPr/>
          <p:nvPr/>
        </p:nvSpPr>
        <p:spPr>
          <a:xfrm>
            <a:off x="2363585" y="3821776"/>
            <a:ext cx="0" cy="102177"/>
          </a:xfrm>
          <a:custGeom>
            <a:avLst/>
            <a:gdLst/>
            <a:ahLst/>
            <a:cxnLst/>
            <a:rect l="l" t="t" r="r" b="b"/>
            <a:pathLst>
              <a:path h="149860">
                <a:moveTo>
                  <a:pt x="0" y="0"/>
                </a:moveTo>
                <a:lnTo>
                  <a:pt x="0" y="149352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856" name="object 8856"/>
          <p:cNvSpPr/>
          <p:nvPr/>
        </p:nvSpPr>
        <p:spPr>
          <a:xfrm>
            <a:off x="2363585" y="3923607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8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857" name="object 8857"/>
          <p:cNvSpPr/>
          <p:nvPr/>
        </p:nvSpPr>
        <p:spPr>
          <a:xfrm>
            <a:off x="2384367" y="3821776"/>
            <a:ext cx="0" cy="102177"/>
          </a:xfrm>
          <a:custGeom>
            <a:avLst/>
            <a:gdLst/>
            <a:ahLst/>
            <a:cxnLst/>
            <a:rect l="l" t="t" r="r" b="b"/>
            <a:pathLst>
              <a:path h="149860">
                <a:moveTo>
                  <a:pt x="0" y="149351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858" name="object 8858"/>
          <p:cNvSpPr/>
          <p:nvPr/>
        </p:nvSpPr>
        <p:spPr>
          <a:xfrm>
            <a:off x="2363585" y="3821776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30480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859" name="object 8859"/>
          <p:cNvSpPr/>
          <p:nvPr/>
        </p:nvSpPr>
        <p:spPr>
          <a:xfrm>
            <a:off x="2363585" y="3923607"/>
            <a:ext cx="0" cy="102177"/>
          </a:xfrm>
          <a:custGeom>
            <a:avLst/>
            <a:gdLst/>
            <a:ahLst/>
            <a:cxnLst/>
            <a:rect l="l" t="t" r="r" b="b"/>
            <a:pathLst>
              <a:path h="149860">
                <a:moveTo>
                  <a:pt x="0" y="0"/>
                </a:moveTo>
                <a:lnTo>
                  <a:pt x="0" y="149352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860" name="object 8860"/>
          <p:cNvSpPr/>
          <p:nvPr/>
        </p:nvSpPr>
        <p:spPr>
          <a:xfrm>
            <a:off x="2363585" y="4025438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8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861" name="object 8861"/>
          <p:cNvSpPr/>
          <p:nvPr/>
        </p:nvSpPr>
        <p:spPr>
          <a:xfrm>
            <a:off x="2384626" y="3923607"/>
            <a:ext cx="0" cy="102177"/>
          </a:xfrm>
          <a:custGeom>
            <a:avLst/>
            <a:gdLst/>
            <a:ahLst/>
            <a:cxnLst/>
            <a:rect l="l" t="t" r="r" b="b"/>
            <a:pathLst>
              <a:path h="149860">
                <a:moveTo>
                  <a:pt x="0" y="0"/>
                </a:moveTo>
                <a:lnTo>
                  <a:pt x="0" y="149351"/>
                </a:lnTo>
              </a:path>
            </a:pathLst>
          </a:custGeom>
          <a:ln w="838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862" name="object 8862"/>
          <p:cNvSpPr/>
          <p:nvPr/>
        </p:nvSpPr>
        <p:spPr>
          <a:xfrm>
            <a:off x="2363585" y="3923607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30480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863" name="object 8863"/>
          <p:cNvSpPr/>
          <p:nvPr/>
        </p:nvSpPr>
        <p:spPr>
          <a:xfrm>
            <a:off x="2384367" y="3016480"/>
            <a:ext cx="117764" cy="0"/>
          </a:xfrm>
          <a:custGeom>
            <a:avLst/>
            <a:gdLst/>
            <a:ahLst/>
            <a:cxnLst/>
            <a:rect l="l" t="t" r="r" b="b"/>
            <a:pathLst>
              <a:path w="172719">
                <a:moveTo>
                  <a:pt x="0" y="0"/>
                </a:moveTo>
                <a:lnTo>
                  <a:pt x="172212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864" name="object 8864"/>
          <p:cNvSpPr/>
          <p:nvPr/>
        </p:nvSpPr>
        <p:spPr>
          <a:xfrm>
            <a:off x="2501784" y="2995698"/>
            <a:ext cx="0" cy="20782"/>
          </a:xfrm>
          <a:custGeom>
            <a:avLst/>
            <a:gdLst/>
            <a:ahLst/>
            <a:cxnLst/>
            <a:rect l="l" t="t" r="r" b="b"/>
            <a:pathLst>
              <a:path h="30479">
                <a:moveTo>
                  <a:pt x="0" y="30479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865" name="object 8865"/>
          <p:cNvSpPr/>
          <p:nvPr/>
        </p:nvSpPr>
        <p:spPr>
          <a:xfrm>
            <a:off x="2384367" y="2995698"/>
            <a:ext cx="117764" cy="0"/>
          </a:xfrm>
          <a:custGeom>
            <a:avLst/>
            <a:gdLst/>
            <a:ahLst/>
            <a:cxnLst/>
            <a:rect l="l" t="t" r="r" b="b"/>
            <a:pathLst>
              <a:path w="172719">
                <a:moveTo>
                  <a:pt x="172212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866" name="object 8866"/>
          <p:cNvSpPr/>
          <p:nvPr/>
        </p:nvSpPr>
        <p:spPr>
          <a:xfrm>
            <a:off x="8397586" y="1518112"/>
            <a:ext cx="74901" cy="0"/>
          </a:xfrm>
          <a:custGeom>
            <a:avLst/>
            <a:gdLst/>
            <a:ahLst/>
            <a:cxnLst/>
            <a:rect l="l" t="t" r="r" b="b"/>
            <a:pathLst>
              <a:path w="109854">
                <a:moveTo>
                  <a:pt x="0" y="0"/>
                </a:moveTo>
                <a:lnTo>
                  <a:pt x="109728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867" name="object 8867"/>
          <p:cNvSpPr/>
          <p:nvPr/>
        </p:nvSpPr>
        <p:spPr>
          <a:xfrm>
            <a:off x="8472400" y="1517072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3809" y="761"/>
                </a:moveTo>
                <a:lnTo>
                  <a:pt x="3809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868" name="object 8868"/>
          <p:cNvSpPr/>
          <p:nvPr/>
        </p:nvSpPr>
        <p:spPr>
          <a:xfrm>
            <a:off x="8397586" y="1517072"/>
            <a:ext cx="74901" cy="0"/>
          </a:xfrm>
          <a:custGeom>
            <a:avLst/>
            <a:gdLst/>
            <a:ahLst/>
            <a:cxnLst/>
            <a:rect l="l" t="t" r="r" b="b"/>
            <a:pathLst>
              <a:path w="109854">
                <a:moveTo>
                  <a:pt x="109727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869" name="object 8869"/>
          <p:cNvSpPr/>
          <p:nvPr/>
        </p:nvSpPr>
        <p:spPr>
          <a:xfrm>
            <a:off x="8397586" y="1517072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3809" y="761"/>
                </a:moveTo>
                <a:lnTo>
                  <a:pt x="3809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870" name="object 8870"/>
          <p:cNvSpPr/>
          <p:nvPr/>
        </p:nvSpPr>
        <p:spPr>
          <a:xfrm>
            <a:off x="8472399" y="1518112"/>
            <a:ext cx="96982" cy="0"/>
          </a:xfrm>
          <a:custGeom>
            <a:avLst/>
            <a:gdLst/>
            <a:ahLst/>
            <a:cxnLst/>
            <a:rect l="l" t="t" r="r" b="b"/>
            <a:pathLst>
              <a:path w="142240">
                <a:moveTo>
                  <a:pt x="0" y="0"/>
                </a:moveTo>
                <a:lnTo>
                  <a:pt x="141732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871" name="object 8871"/>
          <p:cNvSpPr/>
          <p:nvPr/>
        </p:nvSpPr>
        <p:spPr>
          <a:xfrm>
            <a:off x="8569036" y="1517072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3809" y="761"/>
                </a:moveTo>
                <a:lnTo>
                  <a:pt x="3809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872" name="object 8872"/>
          <p:cNvSpPr/>
          <p:nvPr/>
        </p:nvSpPr>
        <p:spPr>
          <a:xfrm>
            <a:off x="8472401" y="1517072"/>
            <a:ext cx="96982" cy="0"/>
          </a:xfrm>
          <a:custGeom>
            <a:avLst/>
            <a:gdLst/>
            <a:ahLst/>
            <a:cxnLst/>
            <a:rect l="l" t="t" r="r" b="b"/>
            <a:pathLst>
              <a:path w="142240">
                <a:moveTo>
                  <a:pt x="141731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873" name="object 8873"/>
          <p:cNvSpPr/>
          <p:nvPr/>
        </p:nvSpPr>
        <p:spPr>
          <a:xfrm>
            <a:off x="8472400" y="1517072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3809" y="761"/>
                </a:moveTo>
                <a:lnTo>
                  <a:pt x="3809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874" name="object 8874"/>
          <p:cNvSpPr/>
          <p:nvPr/>
        </p:nvSpPr>
        <p:spPr>
          <a:xfrm>
            <a:off x="8569036" y="1518112"/>
            <a:ext cx="95683" cy="0"/>
          </a:xfrm>
          <a:custGeom>
            <a:avLst/>
            <a:gdLst/>
            <a:ahLst/>
            <a:cxnLst/>
            <a:rect l="l" t="t" r="r" b="b"/>
            <a:pathLst>
              <a:path w="140334">
                <a:moveTo>
                  <a:pt x="0" y="0"/>
                </a:moveTo>
                <a:lnTo>
                  <a:pt x="140208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875" name="object 8875"/>
          <p:cNvSpPr/>
          <p:nvPr/>
        </p:nvSpPr>
        <p:spPr>
          <a:xfrm>
            <a:off x="8664633" y="1517072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3809" y="761"/>
                </a:moveTo>
                <a:lnTo>
                  <a:pt x="3809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876" name="object 8876"/>
          <p:cNvSpPr/>
          <p:nvPr/>
        </p:nvSpPr>
        <p:spPr>
          <a:xfrm>
            <a:off x="8569036" y="1517072"/>
            <a:ext cx="95683" cy="0"/>
          </a:xfrm>
          <a:custGeom>
            <a:avLst/>
            <a:gdLst/>
            <a:ahLst/>
            <a:cxnLst/>
            <a:rect l="l" t="t" r="r" b="b"/>
            <a:pathLst>
              <a:path w="140334">
                <a:moveTo>
                  <a:pt x="140207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877" name="object 8877"/>
          <p:cNvSpPr/>
          <p:nvPr/>
        </p:nvSpPr>
        <p:spPr>
          <a:xfrm>
            <a:off x="8569036" y="1517072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3809" y="761"/>
                </a:moveTo>
                <a:lnTo>
                  <a:pt x="3809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878" name="object 8878"/>
          <p:cNvSpPr/>
          <p:nvPr/>
        </p:nvSpPr>
        <p:spPr>
          <a:xfrm>
            <a:off x="6986499" y="1518112"/>
            <a:ext cx="109105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1600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879" name="object 8879"/>
          <p:cNvSpPr/>
          <p:nvPr/>
        </p:nvSpPr>
        <p:spPr>
          <a:xfrm>
            <a:off x="6986501" y="1497329"/>
            <a:ext cx="109105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0" y="0"/>
                </a:moveTo>
                <a:lnTo>
                  <a:pt x="1600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880" name="object 8880"/>
          <p:cNvSpPr/>
          <p:nvPr/>
        </p:nvSpPr>
        <p:spPr>
          <a:xfrm>
            <a:off x="7095605" y="1497330"/>
            <a:ext cx="0" cy="20782"/>
          </a:xfrm>
          <a:custGeom>
            <a:avLst/>
            <a:gdLst/>
            <a:ahLst/>
            <a:cxnLst/>
            <a:rect l="l" t="t" r="r" b="b"/>
            <a:pathLst>
              <a:path h="30480">
                <a:moveTo>
                  <a:pt x="0" y="0"/>
                </a:moveTo>
                <a:lnTo>
                  <a:pt x="0" y="3047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881" name="object 8881"/>
          <p:cNvSpPr/>
          <p:nvPr/>
        </p:nvSpPr>
        <p:spPr>
          <a:xfrm>
            <a:off x="6986500" y="1497330"/>
            <a:ext cx="0" cy="20782"/>
          </a:xfrm>
          <a:custGeom>
            <a:avLst/>
            <a:gdLst/>
            <a:ahLst/>
            <a:cxnLst/>
            <a:rect l="l" t="t" r="r" b="b"/>
            <a:pathLst>
              <a:path h="30480">
                <a:moveTo>
                  <a:pt x="0" y="0"/>
                </a:moveTo>
                <a:lnTo>
                  <a:pt x="0" y="3047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882" name="object 8882"/>
          <p:cNvSpPr/>
          <p:nvPr/>
        </p:nvSpPr>
        <p:spPr>
          <a:xfrm>
            <a:off x="2382289" y="4028555"/>
            <a:ext cx="5195" cy="0"/>
          </a:xfrm>
          <a:custGeom>
            <a:avLst/>
            <a:gdLst/>
            <a:ahLst/>
            <a:cxnLst/>
            <a:rect l="l" t="t" r="r" b="b"/>
            <a:pathLst>
              <a:path w="7619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883" name="object 8883"/>
          <p:cNvSpPr/>
          <p:nvPr/>
        </p:nvSpPr>
        <p:spPr>
          <a:xfrm>
            <a:off x="2387485" y="3980758"/>
            <a:ext cx="0" cy="48058"/>
          </a:xfrm>
          <a:custGeom>
            <a:avLst/>
            <a:gdLst/>
            <a:ahLst/>
            <a:cxnLst/>
            <a:rect l="l" t="t" r="r" b="b"/>
            <a:pathLst>
              <a:path h="70485">
                <a:moveTo>
                  <a:pt x="0" y="7010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884" name="object 8884"/>
          <p:cNvSpPr/>
          <p:nvPr/>
        </p:nvSpPr>
        <p:spPr>
          <a:xfrm>
            <a:off x="2382288" y="3980758"/>
            <a:ext cx="0" cy="48058"/>
          </a:xfrm>
          <a:custGeom>
            <a:avLst/>
            <a:gdLst/>
            <a:ahLst/>
            <a:cxnLst/>
            <a:rect l="l" t="t" r="r" b="b"/>
            <a:pathLst>
              <a:path h="70485">
                <a:moveTo>
                  <a:pt x="0" y="0"/>
                </a:moveTo>
                <a:lnTo>
                  <a:pt x="0" y="7010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885" name="object 8885"/>
          <p:cNvSpPr/>
          <p:nvPr/>
        </p:nvSpPr>
        <p:spPr>
          <a:xfrm>
            <a:off x="7936230" y="3156757"/>
            <a:ext cx="0" cy="77932"/>
          </a:xfrm>
          <a:custGeom>
            <a:avLst/>
            <a:gdLst/>
            <a:ahLst/>
            <a:cxnLst/>
            <a:rect l="l" t="t" r="r" b="b"/>
            <a:pathLst>
              <a:path h="114300">
                <a:moveTo>
                  <a:pt x="0" y="11430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886" name="object 8886"/>
          <p:cNvSpPr/>
          <p:nvPr/>
        </p:nvSpPr>
        <p:spPr>
          <a:xfrm>
            <a:off x="7933112" y="3156758"/>
            <a:ext cx="3464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457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887" name="object 8887"/>
          <p:cNvSpPr/>
          <p:nvPr/>
        </p:nvSpPr>
        <p:spPr>
          <a:xfrm>
            <a:off x="7933112" y="3156757"/>
            <a:ext cx="0" cy="77932"/>
          </a:xfrm>
          <a:custGeom>
            <a:avLst/>
            <a:gdLst/>
            <a:ahLst/>
            <a:cxnLst/>
            <a:rect l="l" t="t" r="r" b="b"/>
            <a:pathLst>
              <a:path h="114300">
                <a:moveTo>
                  <a:pt x="0" y="0"/>
                </a:moveTo>
                <a:lnTo>
                  <a:pt x="0" y="11430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888" name="object 8888"/>
          <p:cNvSpPr/>
          <p:nvPr/>
        </p:nvSpPr>
        <p:spPr>
          <a:xfrm>
            <a:off x="7933112" y="3234689"/>
            <a:ext cx="3464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4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889" name="object 8889"/>
          <p:cNvSpPr/>
          <p:nvPr/>
        </p:nvSpPr>
        <p:spPr>
          <a:xfrm>
            <a:off x="7936230" y="3070514"/>
            <a:ext cx="0" cy="81395"/>
          </a:xfrm>
          <a:custGeom>
            <a:avLst/>
            <a:gdLst/>
            <a:ahLst/>
            <a:cxnLst/>
            <a:rect l="l" t="t" r="r" b="b"/>
            <a:pathLst>
              <a:path h="119379">
                <a:moveTo>
                  <a:pt x="0" y="11887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890" name="object 8890"/>
          <p:cNvSpPr/>
          <p:nvPr/>
        </p:nvSpPr>
        <p:spPr>
          <a:xfrm>
            <a:off x="7933112" y="3070514"/>
            <a:ext cx="3464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457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891" name="object 8891"/>
          <p:cNvSpPr/>
          <p:nvPr/>
        </p:nvSpPr>
        <p:spPr>
          <a:xfrm>
            <a:off x="7933112" y="3070514"/>
            <a:ext cx="0" cy="81395"/>
          </a:xfrm>
          <a:custGeom>
            <a:avLst/>
            <a:gdLst/>
            <a:ahLst/>
            <a:cxnLst/>
            <a:rect l="l" t="t" r="r" b="b"/>
            <a:pathLst>
              <a:path h="119379">
                <a:moveTo>
                  <a:pt x="0" y="0"/>
                </a:moveTo>
                <a:lnTo>
                  <a:pt x="0" y="1188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892" name="object 8892"/>
          <p:cNvSpPr/>
          <p:nvPr/>
        </p:nvSpPr>
        <p:spPr>
          <a:xfrm>
            <a:off x="7933112" y="3151562"/>
            <a:ext cx="3464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4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893" name="object 8893"/>
          <p:cNvSpPr/>
          <p:nvPr/>
        </p:nvSpPr>
        <p:spPr>
          <a:xfrm>
            <a:off x="7936230" y="2985308"/>
            <a:ext cx="0" cy="80097"/>
          </a:xfrm>
          <a:custGeom>
            <a:avLst/>
            <a:gdLst/>
            <a:ahLst/>
            <a:cxnLst/>
            <a:rect l="l" t="t" r="r" b="b"/>
            <a:pathLst>
              <a:path h="117475">
                <a:moveTo>
                  <a:pt x="0" y="11734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894" name="object 8894"/>
          <p:cNvSpPr/>
          <p:nvPr/>
        </p:nvSpPr>
        <p:spPr>
          <a:xfrm>
            <a:off x="7933112" y="2985308"/>
            <a:ext cx="3464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457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895" name="object 8895"/>
          <p:cNvSpPr/>
          <p:nvPr/>
        </p:nvSpPr>
        <p:spPr>
          <a:xfrm>
            <a:off x="7933112" y="2985308"/>
            <a:ext cx="0" cy="80097"/>
          </a:xfrm>
          <a:custGeom>
            <a:avLst/>
            <a:gdLst/>
            <a:ahLst/>
            <a:cxnLst/>
            <a:rect l="l" t="t" r="r" b="b"/>
            <a:pathLst>
              <a:path h="117475">
                <a:moveTo>
                  <a:pt x="0" y="0"/>
                </a:moveTo>
                <a:lnTo>
                  <a:pt x="0" y="1173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896" name="object 8896"/>
          <p:cNvSpPr/>
          <p:nvPr/>
        </p:nvSpPr>
        <p:spPr>
          <a:xfrm>
            <a:off x="7933112" y="3065318"/>
            <a:ext cx="3464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4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897" name="object 8897"/>
          <p:cNvSpPr/>
          <p:nvPr/>
        </p:nvSpPr>
        <p:spPr>
          <a:xfrm>
            <a:off x="7925838" y="3239885"/>
            <a:ext cx="12556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1828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898" name="object 8898"/>
          <p:cNvSpPr/>
          <p:nvPr/>
        </p:nvSpPr>
        <p:spPr>
          <a:xfrm>
            <a:off x="7938307" y="3153641"/>
            <a:ext cx="0" cy="86591"/>
          </a:xfrm>
          <a:custGeom>
            <a:avLst/>
            <a:gdLst/>
            <a:ahLst/>
            <a:cxnLst/>
            <a:rect l="l" t="t" r="r" b="b"/>
            <a:pathLst>
              <a:path h="127000">
                <a:moveTo>
                  <a:pt x="0" y="0"/>
                </a:moveTo>
                <a:lnTo>
                  <a:pt x="0" y="12649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899" name="object 8899"/>
          <p:cNvSpPr/>
          <p:nvPr/>
        </p:nvSpPr>
        <p:spPr>
          <a:xfrm>
            <a:off x="7925838" y="3156757"/>
            <a:ext cx="0" cy="77932"/>
          </a:xfrm>
          <a:custGeom>
            <a:avLst/>
            <a:gdLst/>
            <a:ahLst/>
            <a:cxnLst/>
            <a:rect l="l" t="t" r="r" b="b"/>
            <a:pathLst>
              <a:path h="114300">
                <a:moveTo>
                  <a:pt x="0" y="0"/>
                </a:moveTo>
                <a:lnTo>
                  <a:pt x="0" y="11430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900" name="object 8900"/>
          <p:cNvSpPr/>
          <p:nvPr/>
        </p:nvSpPr>
        <p:spPr>
          <a:xfrm>
            <a:off x="7938307" y="3068435"/>
            <a:ext cx="0" cy="85292"/>
          </a:xfrm>
          <a:custGeom>
            <a:avLst/>
            <a:gdLst/>
            <a:ahLst/>
            <a:cxnLst/>
            <a:rect l="l" t="t" r="r" b="b"/>
            <a:pathLst>
              <a:path h="125095">
                <a:moveTo>
                  <a:pt x="0" y="0"/>
                </a:moveTo>
                <a:lnTo>
                  <a:pt x="0" y="1249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901" name="object 8901"/>
          <p:cNvSpPr/>
          <p:nvPr/>
        </p:nvSpPr>
        <p:spPr>
          <a:xfrm>
            <a:off x="7925838" y="3068435"/>
            <a:ext cx="0" cy="85292"/>
          </a:xfrm>
          <a:custGeom>
            <a:avLst/>
            <a:gdLst/>
            <a:ahLst/>
            <a:cxnLst/>
            <a:rect l="l" t="t" r="r" b="b"/>
            <a:pathLst>
              <a:path h="125095">
                <a:moveTo>
                  <a:pt x="0" y="0"/>
                </a:moveTo>
                <a:lnTo>
                  <a:pt x="0" y="1249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902" name="object 8902"/>
          <p:cNvSpPr/>
          <p:nvPr/>
        </p:nvSpPr>
        <p:spPr>
          <a:xfrm>
            <a:off x="7938307" y="2982190"/>
            <a:ext cx="0" cy="86591"/>
          </a:xfrm>
          <a:custGeom>
            <a:avLst/>
            <a:gdLst/>
            <a:ahLst/>
            <a:cxnLst/>
            <a:rect l="l" t="t" r="r" b="b"/>
            <a:pathLst>
              <a:path h="127000">
                <a:moveTo>
                  <a:pt x="0" y="0"/>
                </a:moveTo>
                <a:lnTo>
                  <a:pt x="0" y="12649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903" name="object 8903"/>
          <p:cNvSpPr/>
          <p:nvPr/>
        </p:nvSpPr>
        <p:spPr>
          <a:xfrm>
            <a:off x="7925838" y="2982190"/>
            <a:ext cx="0" cy="86591"/>
          </a:xfrm>
          <a:custGeom>
            <a:avLst/>
            <a:gdLst/>
            <a:ahLst/>
            <a:cxnLst/>
            <a:rect l="l" t="t" r="r" b="b"/>
            <a:pathLst>
              <a:path h="127000">
                <a:moveTo>
                  <a:pt x="0" y="0"/>
                </a:moveTo>
                <a:lnTo>
                  <a:pt x="0" y="12649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904" name="object 8904"/>
          <p:cNvSpPr/>
          <p:nvPr/>
        </p:nvSpPr>
        <p:spPr>
          <a:xfrm>
            <a:off x="7938307" y="2895947"/>
            <a:ext cx="0" cy="5195"/>
          </a:xfrm>
          <a:custGeom>
            <a:avLst/>
            <a:gdLst/>
            <a:ahLst/>
            <a:cxnLst/>
            <a:rect l="l" t="t" r="r" b="b"/>
            <a:pathLst>
              <a:path h="7620">
                <a:moveTo>
                  <a:pt x="0" y="76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905" name="object 8905"/>
          <p:cNvSpPr/>
          <p:nvPr/>
        </p:nvSpPr>
        <p:spPr>
          <a:xfrm>
            <a:off x="7925838" y="2895946"/>
            <a:ext cx="12556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1828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906" name="object 8906"/>
          <p:cNvSpPr/>
          <p:nvPr/>
        </p:nvSpPr>
        <p:spPr>
          <a:xfrm>
            <a:off x="7925838" y="2895947"/>
            <a:ext cx="0" cy="5195"/>
          </a:xfrm>
          <a:custGeom>
            <a:avLst/>
            <a:gdLst/>
            <a:ahLst/>
            <a:cxnLst/>
            <a:rect l="l" t="t" r="r" b="b"/>
            <a:pathLst>
              <a:path h="7620">
                <a:moveTo>
                  <a:pt x="0" y="0"/>
                </a:moveTo>
                <a:lnTo>
                  <a:pt x="0" y="76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907" name="object 8907"/>
          <p:cNvSpPr/>
          <p:nvPr/>
        </p:nvSpPr>
        <p:spPr>
          <a:xfrm>
            <a:off x="7925838" y="2901142"/>
            <a:ext cx="12556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908" name="object 8908"/>
          <p:cNvSpPr/>
          <p:nvPr/>
        </p:nvSpPr>
        <p:spPr>
          <a:xfrm>
            <a:off x="7938307" y="3234690"/>
            <a:ext cx="0" cy="5195"/>
          </a:xfrm>
          <a:custGeom>
            <a:avLst/>
            <a:gdLst/>
            <a:ahLst/>
            <a:cxnLst/>
            <a:rect l="l" t="t" r="r" b="b"/>
            <a:pathLst>
              <a:path h="7620">
                <a:moveTo>
                  <a:pt x="0" y="76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909" name="object 8909"/>
          <p:cNvSpPr/>
          <p:nvPr/>
        </p:nvSpPr>
        <p:spPr>
          <a:xfrm>
            <a:off x="7925838" y="3234689"/>
            <a:ext cx="12556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1828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910" name="object 8910"/>
          <p:cNvSpPr/>
          <p:nvPr/>
        </p:nvSpPr>
        <p:spPr>
          <a:xfrm>
            <a:off x="7925838" y="3234690"/>
            <a:ext cx="0" cy="5195"/>
          </a:xfrm>
          <a:custGeom>
            <a:avLst/>
            <a:gdLst/>
            <a:ahLst/>
            <a:cxnLst/>
            <a:rect l="l" t="t" r="r" b="b"/>
            <a:pathLst>
              <a:path h="7620">
                <a:moveTo>
                  <a:pt x="0" y="0"/>
                </a:moveTo>
                <a:lnTo>
                  <a:pt x="0" y="76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911" name="object 8911"/>
          <p:cNvSpPr/>
          <p:nvPr/>
        </p:nvSpPr>
        <p:spPr>
          <a:xfrm>
            <a:off x="7925838" y="3239885"/>
            <a:ext cx="12556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912" name="object 8912"/>
          <p:cNvSpPr/>
          <p:nvPr/>
        </p:nvSpPr>
        <p:spPr>
          <a:xfrm>
            <a:off x="7938307" y="3151562"/>
            <a:ext cx="0" cy="5195"/>
          </a:xfrm>
          <a:custGeom>
            <a:avLst/>
            <a:gdLst/>
            <a:ahLst/>
            <a:cxnLst/>
            <a:rect l="l" t="t" r="r" b="b"/>
            <a:pathLst>
              <a:path h="7620">
                <a:moveTo>
                  <a:pt x="0" y="76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913" name="object 8913"/>
          <p:cNvSpPr/>
          <p:nvPr/>
        </p:nvSpPr>
        <p:spPr>
          <a:xfrm>
            <a:off x="7925838" y="3151562"/>
            <a:ext cx="12556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1828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914" name="object 8914"/>
          <p:cNvSpPr/>
          <p:nvPr/>
        </p:nvSpPr>
        <p:spPr>
          <a:xfrm>
            <a:off x="7925838" y="3151562"/>
            <a:ext cx="0" cy="5195"/>
          </a:xfrm>
          <a:custGeom>
            <a:avLst/>
            <a:gdLst/>
            <a:ahLst/>
            <a:cxnLst/>
            <a:rect l="l" t="t" r="r" b="b"/>
            <a:pathLst>
              <a:path h="7620">
                <a:moveTo>
                  <a:pt x="0" y="0"/>
                </a:moveTo>
                <a:lnTo>
                  <a:pt x="0" y="76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915" name="object 8915"/>
          <p:cNvSpPr/>
          <p:nvPr/>
        </p:nvSpPr>
        <p:spPr>
          <a:xfrm>
            <a:off x="7925838" y="3156758"/>
            <a:ext cx="12556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916" name="object 8916"/>
          <p:cNvSpPr/>
          <p:nvPr/>
        </p:nvSpPr>
        <p:spPr>
          <a:xfrm>
            <a:off x="7938307" y="3065318"/>
            <a:ext cx="0" cy="5195"/>
          </a:xfrm>
          <a:custGeom>
            <a:avLst/>
            <a:gdLst/>
            <a:ahLst/>
            <a:cxnLst/>
            <a:rect l="l" t="t" r="r" b="b"/>
            <a:pathLst>
              <a:path h="7620">
                <a:moveTo>
                  <a:pt x="0" y="76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917" name="object 8917"/>
          <p:cNvSpPr/>
          <p:nvPr/>
        </p:nvSpPr>
        <p:spPr>
          <a:xfrm>
            <a:off x="7925838" y="3065318"/>
            <a:ext cx="12556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1828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918" name="object 8918"/>
          <p:cNvSpPr/>
          <p:nvPr/>
        </p:nvSpPr>
        <p:spPr>
          <a:xfrm>
            <a:off x="7925838" y="3065318"/>
            <a:ext cx="0" cy="5195"/>
          </a:xfrm>
          <a:custGeom>
            <a:avLst/>
            <a:gdLst/>
            <a:ahLst/>
            <a:cxnLst/>
            <a:rect l="l" t="t" r="r" b="b"/>
            <a:pathLst>
              <a:path h="7620">
                <a:moveTo>
                  <a:pt x="0" y="0"/>
                </a:moveTo>
                <a:lnTo>
                  <a:pt x="0" y="76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919" name="object 8919"/>
          <p:cNvSpPr/>
          <p:nvPr/>
        </p:nvSpPr>
        <p:spPr>
          <a:xfrm>
            <a:off x="7925838" y="3070514"/>
            <a:ext cx="12556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920" name="object 8920"/>
          <p:cNvSpPr/>
          <p:nvPr/>
        </p:nvSpPr>
        <p:spPr>
          <a:xfrm>
            <a:off x="7936230" y="2901142"/>
            <a:ext cx="0" cy="79231"/>
          </a:xfrm>
          <a:custGeom>
            <a:avLst/>
            <a:gdLst/>
            <a:ahLst/>
            <a:cxnLst/>
            <a:rect l="l" t="t" r="r" b="b"/>
            <a:pathLst>
              <a:path h="116204">
                <a:moveTo>
                  <a:pt x="0" y="11582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921" name="object 8921"/>
          <p:cNvSpPr/>
          <p:nvPr/>
        </p:nvSpPr>
        <p:spPr>
          <a:xfrm>
            <a:off x="7933112" y="2901142"/>
            <a:ext cx="3464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457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922" name="object 8922"/>
          <p:cNvSpPr/>
          <p:nvPr/>
        </p:nvSpPr>
        <p:spPr>
          <a:xfrm>
            <a:off x="7933112" y="2901142"/>
            <a:ext cx="0" cy="79231"/>
          </a:xfrm>
          <a:custGeom>
            <a:avLst/>
            <a:gdLst/>
            <a:ahLst/>
            <a:cxnLst/>
            <a:rect l="l" t="t" r="r" b="b"/>
            <a:pathLst>
              <a:path h="116204">
                <a:moveTo>
                  <a:pt x="0" y="0"/>
                </a:moveTo>
                <a:lnTo>
                  <a:pt x="0" y="11582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923" name="object 8923"/>
          <p:cNvSpPr/>
          <p:nvPr/>
        </p:nvSpPr>
        <p:spPr>
          <a:xfrm>
            <a:off x="7933112" y="2980113"/>
            <a:ext cx="3464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4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924" name="object 8924"/>
          <p:cNvSpPr/>
          <p:nvPr/>
        </p:nvSpPr>
        <p:spPr>
          <a:xfrm>
            <a:off x="7938307" y="2890750"/>
            <a:ext cx="0" cy="91786"/>
          </a:xfrm>
          <a:custGeom>
            <a:avLst/>
            <a:gdLst/>
            <a:ahLst/>
            <a:cxnLst/>
            <a:rect l="l" t="t" r="r" b="b"/>
            <a:pathLst>
              <a:path h="134620">
                <a:moveTo>
                  <a:pt x="0" y="0"/>
                </a:moveTo>
                <a:lnTo>
                  <a:pt x="0" y="13411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925" name="object 8925"/>
          <p:cNvSpPr/>
          <p:nvPr/>
        </p:nvSpPr>
        <p:spPr>
          <a:xfrm>
            <a:off x="7925838" y="2904258"/>
            <a:ext cx="0" cy="76200"/>
          </a:xfrm>
          <a:custGeom>
            <a:avLst/>
            <a:gdLst/>
            <a:ahLst/>
            <a:cxnLst/>
            <a:rect l="l" t="t" r="r" b="b"/>
            <a:pathLst>
              <a:path h="111760">
                <a:moveTo>
                  <a:pt x="0" y="0"/>
                </a:moveTo>
                <a:lnTo>
                  <a:pt x="0" y="11125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926" name="object 8926"/>
          <p:cNvSpPr/>
          <p:nvPr/>
        </p:nvSpPr>
        <p:spPr>
          <a:xfrm>
            <a:off x="7938307" y="2980113"/>
            <a:ext cx="0" cy="5195"/>
          </a:xfrm>
          <a:custGeom>
            <a:avLst/>
            <a:gdLst/>
            <a:ahLst/>
            <a:cxnLst/>
            <a:rect l="l" t="t" r="r" b="b"/>
            <a:pathLst>
              <a:path h="7620">
                <a:moveTo>
                  <a:pt x="0" y="76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927" name="object 8927"/>
          <p:cNvSpPr/>
          <p:nvPr/>
        </p:nvSpPr>
        <p:spPr>
          <a:xfrm>
            <a:off x="7925838" y="2980113"/>
            <a:ext cx="12556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1828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928" name="object 8928"/>
          <p:cNvSpPr/>
          <p:nvPr/>
        </p:nvSpPr>
        <p:spPr>
          <a:xfrm>
            <a:off x="7925838" y="2980113"/>
            <a:ext cx="0" cy="5195"/>
          </a:xfrm>
          <a:custGeom>
            <a:avLst/>
            <a:gdLst/>
            <a:ahLst/>
            <a:cxnLst/>
            <a:rect l="l" t="t" r="r" b="b"/>
            <a:pathLst>
              <a:path h="7620">
                <a:moveTo>
                  <a:pt x="0" y="0"/>
                </a:moveTo>
                <a:lnTo>
                  <a:pt x="0" y="76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929" name="object 8929"/>
          <p:cNvSpPr/>
          <p:nvPr/>
        </p:nvSpPr>
        <p:spPr>
          <a:xfrm>
            <a:off x="7925838" y="2985308"/>
            <a:ext cx="12556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930" name="object 8930"/>
          <p:cNvSpPr/>
          <p:nvPr/>
        </p:nvSpPr>
        <p:spPr>
          <a:xfrm>
            <a:off x="7827125" y="2842953"/>
            <a:ext cx="0" cy="48058"/>
          </a:xfrm>
          <a:custGeom>
            <a:avLst/>
            <a:gdLst/>
            <a:ahLst/>
            <a:cxnLst/>
            <a:rect l="l" t="t" r="r" b="b"/>
            <a:pathLst>
              <a:path h="70485">
                <a:moveTo>
                  <a:pt x="0" y="7010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931" name="object 8931"/>
          <p:cNvSpPr/>
          <p:nvPr/>
        </p:nvSpPr>
        <p:spPr>
          <a:xfrm>
            <a:off x="7824007" y="2842953"/>
            <a:ext cx="3464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457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932" name="object 8932"/>
          <p:cNvSpPr/>
          <p:nvPr/>
        </p:nvSpPr>
        <p:spPr>
          <a:xfrm>
            <a:off x="7824007" y="2842953"/>
            <a:ext cx="0" cy="48058"/>
          </a:xfrm>
          <a:custGeom>
            <a:avLst/>
            <a:gdLst/>
            <a:ahLst/>
            <a:cxnLst/>
            <a:rect l="l" t="t" r="r" b="b"/>
            <a:pathLst>
              <a:path h="70485">
                <a:moveTo>
                  <a:pt x="0" y="0"/>
                </a:moveTo>
                <a:lnTo>
                  <a:pt x="0" y="7010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933" name="object 8933"/>
          <p:cNvSpPr/>
          <p:nvPr/>
        </p:nvSpPr>
        <p:spPr>
          <a:xfrm>
            <a:off x="7824007" y="2890750"/>
            <a:ext cx="3464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4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934" name="object 8934"/>
          <p:cNvSpPr/>
          <p:nvPr/>
        </p:nvSpPr>
        <p:spPr>
          <a:xfrm>
            <a:off x="7827125" y="2597728"/>
            <a:ext cx="0" cy="48058"/>
          </a:xfrm>
          <a:custGeom>
            <a:avLst/>
            <a:gdLst/>
            <a:ahLst/>
            <a:cxnLst/>
            <a:rect l="l" t="t" r="r" b="b"/>
            <a:pathLst>
              <a:path h="70485">
                <a:moveTo>
                  <a:pt x="0" y="7010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935" name="object 8935"/>
          <p:cNvSpPr/>
          <p:nvPr/>
        </p:nvSpPr>
        <p:spPr>
          <a:xfrm>
            <a:off x="7824007" y="2597727"/>
            <a:ext cx="3464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457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936" name="object 8936"/>
          <p:cNvSpPr/>
          <p:nvPr/>
        </p:nvSpPr>
        <p:spPr>
          <a:xfrm>
            <a:off x="7824007" y="2597728"/>
            <a:ext cx="0" cy="48058"/>
          </a:xfrm>
          <a:custGeom>
            <a:avLst/>
            <a:gdLst/>
            <a:ahLst/>
            <a:cxnLst/>
            <a:rect l="l" t="t" r="r" b="b"/>
            <a:pathLst>
              <a:path h="70485">
                <a:moveTo>
                  <a:pt x="0" y="0"/>
                </a:moveTo>
                <a:lnTo>
                  <a:pt x="0" y="7010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937" name="object 8937"/>
          <p:cNvSpPr/>
          <p:nvPr/>
        </p:nvSpPr>
        <p:spPr>
          <a:xfrm>
            <a:off x="7824007" y="2645525"/>
            <a:ext cx="3464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4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938" name="object 8938"/>
          <p:cNvSpPr/>
          <p:nvPr/>
        </p:nvSpPr>
        <p:spPr>
          <a:xfrm>
            <a:off x="7816734" y="2840874"/>
            <a:ext cx="0" cy="63644"/>
          </a:xfrm>
          <a:custGeom>
            <a:avLst/>
            <a:gdLst/>
            <a:ahLst/>
            <a:cxnLst/>
            <a:rect l="l" t="t" r="r" b="b"/>
            <a:pathLst>
              <a:path h="93345">
                <a:moveTo>
                  <a:pt x="0" y="0"/>
                </a:moveTo>
                <a:lnTo>
                  <a:pt x="0" y="9296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939" name="object 8939"/>
          <p:cNvSpPr/>
          <p:nvPr/>
        </p:nvSpPr>
        <p:spPr>
          <a:xfrm>
            <a:off x="7829203" y="2651759"/>
            <a:ext cx="0" cy="185305"/>
          </a:xfrm>
          <a:custGeom>
            <a:avLst/>
            <a:gdLst/>
            <a:ahLst/>
            <a:cxnLst/>
            <a:rect l="l" t="t" r="r" b="b"/>
            <a:pathLst>
              <a:path h="271779">
                <a:moveTo>
                  <a:pt x="0" y="0"/>
                </a:moveTo>
                <a:lnTo>
                  <a:pt x="0" y="2712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940" name="object 8940"/>
          <p:cNvSpPr/>
          <p:nvPr/>
        </p:nvSpPr>
        <p:spPr>
          <a:xfrm>
            <a:off x="7816734" y="2647604"/>
            <a:ext cx="0" cy="193531"/>
          </a:xfrm>
          <a:custGeom>
            <a:avLst/>
            <a:gdLst/>
            <a:ahLst/>
            <a:cxnLst/>
            <a:rect l="l" t="t" r="r" b="b"/>
            <a:pathLst>
              <a:path h="283845">
                <a:moveTo>
                  <a:pt x="0" y="0"/>
                </a:moveTo>
                <a:lnTo>
                  <a:pt x="0" y="28346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941" name="object 8941"/>
          <p:cNvSpPr/>
          <p:nvPr/>
        </p:nvSpPr>
        <p:spPr>
          <a:xfrm>
            <a:off x="7816734" y="2592531"/>
            <a:ext cx="0" cy="55418"/>
          </a:xfrm>
          <a:custGeom>
            <a:avLst/>
            <a:gdLst/>
            <a:ahLst/>
            <a:cxnLst/>
            <a:rect l="l" t="t" r="r" b="b"/>
            <a:pathLst>
              <a:path h="81279">
                <a:moveTo>
                  <a:pt x="0" y="0"/>
                </a:moveTo>
                <a:lnTo>
                  <a:pt x="0" y="807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942" name="object 8942"/>
          <p:cNvSpPr/>
          <p:nvPr/>
        </p:nvSpPr>
        <p:spPr>
          <a:xfrm>
            <a:off x="7816734" y="2592531"/>
            <a:ext cx="12556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1828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943" name="object 8943"/>
          <p:cNvSpPr/>
          <p:nvPr/>
        </p:nvSpPr>
        <p:spPr>
          <a:xfrm>
            <a:off x="7816734" y="2592531"/>
            <a:ext cx="0" cy="5195"/>
          </a:xfrm>
          <a:custGeom>
            <a:avLst/>
            <a:gdLst/>
            <a:ahLst/>
            <a:cxnLst/>
            <a:rect l="l" t="t" r="r" b="b"/>
            <a:pathLst>
              <a:path h="7620">
                <a:moveTo>
                  <a:pt x="0" y="0"/>
                </a:moveTo>
                <a:lnTo>
                  <a:pt x="0" y="76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944" name="object 8944"/>
          <p:cNvSpPr/>
          <p:nvPr/>
        </p:nvSpPr>
        <p:spPr>
          <a:xfrm>
            <a:off x="7816734" y="2597727"/>
            <a:ext cx="12556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945" name="object 8945"/>
          <p:cNvSpPr/>
          <p:nvPr/>
        </p:nvSpPr>
        <p:spPr>
          <a:xfrm>
            <a:off x="7816734" y="2890750"/>
            <a:ext cx="12556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1828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946" name="object 8946"/>
          <p:cNvSpPr/>
          <p:nvPr/>
        </p:nvSpPr>
        <p:spPr>
          <a:xfrm>
            <a:off x="7816734" y="2890750"/>
            <a:ext cx="0" cy="5195"/>
          </a:xfrm>
          <a:custGeom>
            <a:avLst/>
            <a:gdLst/>
            <a:ahLst/>
            <a:cxnLst/>
            <a:rect l="l" t="t" r="r" b="b"/>
            <a:pathLst>
              <a:path h="7620">
                <a:moveTo>
                  <a:pt x="0" y="0"/>
                </a:moveTo>
                <a:lnTo>
                  <a:pt x="0" y="76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947" name="object 8947"/>
          <p:cNvSpPr/>
          <p:nvPr/>
        </p:nvSpPr>
        <p:spPr>
          <a:xfrm>
            <a:off x="7816734" y="2895946"/>
            <a:ext cx="12556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948" name="object 8948"/>
          <p:cNvSpPr/>
          <p:nvPr/>
        </p:nvSpPr>
        <p:spPr>
          <a:xfrm>
            <a:off x="7816734" y="2837757"/>
            <a:ext cx="12556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1828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949" name="object 8949"/>
          <p:cNvSpPr/>
          <p:nvPr/>
        </p:nvSpPr>
        <p:spPr>
          <a:xfrm>
            <a:off x="7816734" y="2837758"/>
            <a:ext cx="0" cy="5195"/>
          </a:xfrm>
          <a:custGeom>
            <a:avLst/>
            <a:gdLst/>
            <a:ahLst/>
            <a:cxnLst/>
            <a:rect l="l" t="t" r="r" b="b"/>
            <a:pathLst>
              <a:path h="7620">
                <a:moveTo>
                  <a:pt x="0" y="0"/>
                </a:moveTo>
                <a:lnTo>
                  <a:pt x="0" y="76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950" name="object 8950"/>
          <p:cNvSpPr/>
          <p:nvPr/>
        </p:nvSpPr>
        <p:spPr>
          <a:xfrm>
            <a:off x="7816734" y="2842953"/>
            <a:ext cx="12556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951" name="object 8951"/>
          <p:cNvSpPr/>
          <p:nvPr/>
        </p:nvSpPr>
        <p:spPr>
          <a:xfrm>
            <a:off x="7829204" y="2592531"/>
            <a:ext cx="0" cy="58449"/>
          </a:xfrm>
          <a:custGeom>
            <a:avLst/>
            <a:gdLst/>
            <a:ahLst/>
            <a:cxnLst/>
            <a:rect l="l" t="t" r="r" b="b"/>
            <a:pathLst>
              <a:path h="85725">
                <a:moveTo>
                  <a:pt x="0" y="0"/>
                </a:moveTo>
                <a:lnTo>
                  <a:pt x="0" y="8534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952" name="object 8952"/>
          <p:cNvSpPr/>
          <p:nvPr/>
        </p:nvSpPr>
        <p:spPr>
          <a:xfrm>
            <a:off x="7816734" y="2645525"/>
            <a:ext cx="12556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1828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953" name="object 8953"/>
          <p:cNvSpPr/>
          <p:nvPr/>
        </p:nvSpPr>
        <p:spPr>
          <a:xfrm>
            <a:off x="7816734" y="2645525"/>
            <a:ext cx="0" cy="5195"/>
          </a:xfrm>
          <a:custGeom>
            <a:avLst/>
            <a:gdLst/>
            <a:ahLst/>
            <a:cxnLst/>
            <a:rect l="l" t="t" r="r" b="b"/>
            <a:pathLst>
              <a:path h="7620">
                <a:moveTo>
                  <a:pt x="0" y="0"/>
                </a:moveTo>
                <a:lnTo>
                  <a:pt x="0" y="76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954" name="object 8954"/>
          <p:cNvSpPr/>
          <p:nvPr/>
        </p:nvSpPr>
        <p:spPr>
          <a:xfrm>
            <a:off x="7816734" y="2650720"/>
            <a:ext cx="12556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955" name="object 8955"/>
          <p:cNvSpPr/>
          <p:nvPr/>
        </p:nvSpPr>
        <p:spPr>
          <a:xfrm>
            <a:off x="7829202" y="2893868"/>
            <a:ext cx="98714" cy="0"/>
          </a:xfrm>
          <a:custGeom>
            <a:avLst/>
            <a:gdLst/>
            <a:ahLst/>
            <a:cxnLst/>
            <a:rect l="l" t="t" r="r" b="b"/>
            <a:pathLst>
              <a:path w="144779">
                <a:moveTo>
                  <a:pt x="14477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956" name="object 8956"/>
          <p:cNvSpPr/>
          <p:nvPr/>
        </p:nvSpPr>
        <p:spPr>
          <a:xfrm>
            <a:off x="7829203" y="2895946"/>
            <a:ext cx="98714" cy="0"/>
          </a:xfrm>
          <a:custGeom>
            <a:avLst/>
            <a:gdLst/>
            <a:ahLst/>
            <a:cxnLst/>
            <a:rect l="l" t="t" r="r" b="b"/>
            <a:pathLst>
              <a:path w="144779">
                <a:moveTo>
                  <a:pt x="0" y="0"/>
                </a:moveTo>
                <a:lnTo>
                  <a:pt x="14478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957" name="object 8957"/>
          <p:cNvSpPr/>
          <p:nvPr/>
        </p:nvSpPr>
        <p:spPr>
          <a:xfrm>
            <a:off x="7829203" y="2890750"/>
            <a:ext cx="109105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0" y="0"/>
                </a:moveTo>
                <a:lnTo>
                  <a:pt x="1600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958" name="object 8958"/>
          <p:cNvSpPr/>
          <p:nvPr/>
        </p:nvSpPr>
        <p:spPr>
          <a:xfrm>
            <a:off x="7816734" y="2904258"/>
            <a:ext cx="7360" cy="0"/>
          </a:xfrm>
          <a:custGeom>
            <a:avLst/>
            <a:gdLst/>
            <a:ahLst/>
            <a:cxnLst/>
            <a:rect l="l" t="t" r="r" b="b"/>
            <a:pathLst>
              <a:path w="10795">
                <a:moveTo>
                  <a:pt x="0" y="0"/>
                </a:moveTo>
                <a:lnTo>
                  <a:pt x="1066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959" name="object 8959"/>
          <p:cNvSpPr/>
          <p:nvPr/>
        </p:nvSpPr>
        <p:spPr>
          <a:xfrm>
            <a:off x="7829203" y="2904258"/>
            <a:ext cx="96982" cy="0"/>
          </a:xfrm>
          <a:custGeom>
            <a:avLst/>
            <a:gdLst/>
            <a:ahLst/>
            <a:cxnLst/>
            <a:rect l="l" t="t" r="r" b="b"/>
            <a:pathLst>
              <a:path w="142240">
                <a:moveTo>
                  <a:pt x="0" y="0"/>
                </a:moveTo>
                <a:lnTo>
                  <a:pt x="14173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960" name="object 8960"/>
          <p:cNvSpPr/>
          <p:nvPr/>
        </p:nvSpPr>
        <p:spPr>
          <a:xfrm>
            <a:off x="7824008" y="2890750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76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961" name="object 8961"/>
          <p:cNvSpPr/>
          <p:nvPr/>
        </p:nvSpPr>
        <p:spPr>
          <a:xfrm>
            <a:off x="7824007" y="2890750"/>
            <a:ext cx="0" cy="13855"/>
          </a:xfrm>
          <a:custGeom>
            <a:avLst/>
            <a:gdLst/>
            <a:ahLst/>
            <a:cxnLst/>
            <a:rect l="l" t="t" r="r" b="b"/>
            <a:pathLst>
              <a:path h="20320">
                <a:moveTo>
                  <a:pt x="0" y="0"/>
                </a:moveTo>
                <a:lnTo>
                  <a:pt x="0" y="1981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962" name="object 8962"/>
          <p:cNvSpPr/>
          <p:nvPr/>
        </p:nvSpPr>
        <p:spPr>
          <a:xfrm>
            <a:off x="7824007" y="2904258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963" name="object 8963"/>
          <p:cNvSpPr/>
          <p:nvPr/>
        </p:nvSpPr>
        <p:spPr>
          <a:xfrm>
            <a:off x="7829204" y="2837757"/>
            <a:ext cx="0" cy="66675"/>
          </a:xfrm>
          <a:custGeom>
            <a:avLst/>
            <a:gdLst/>
            <a:ahLst/>
            <a:cxnLst/>
            <a:rect l="l" t="t" r="r" b="b"/>
            <a:pathLst>
              <a:path h="97789">
                <a:moveTo>
                  <a:pt x="0" y="0"/>
                </a:moveTo>
                <a:lnTo>
                  <a:pt x="0" y="9753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964" name="object 8964"/>
          <p:cNvSpPr/>
          <p:nvPr/>
        </p:nvSpPr>
        <p:spPr>
          <a:xfrm>
            <a:off x="7927917" y="2890750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76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965" name="object 8965"/>
          <p:cNvSpPr/>
          <p:nvPr/>
        </p:nvSpPr>
        <p:spPr>
          <a:xfrm>
            <a:off x="7927917" y="2890750"/>
            <a:ext cx="0" cy="13855"/>
          </a:xfrm>
          <a:custGeom>
            <a:avLst/>
            <a:gdLst/>
            <a:ahLst/>
            <a:cxnLst/>
            <a:rect l="l" t="t" r="r" b="b"/>
            <a:pathLst>
              <a:path h="20320">
                <a:moveTo>
                  <a:pt x="0" y="0"/>
                </a:moveTo>
                <a:lnTo>
                  <a:pt x="0" y="1981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966" name="object 8966"/>
          <p:cNvSpPr/>
          <p:nvPr/>
        </p:nvSpPr>
        <p:spPr>
          <a:xfrm>
            <a:off x="7927916" y="2904258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967" name="object 8967"/>
          <p:cNvSpPr/>
          <p:nvPr/>
        </p:nvSpPr>
        <p:spPr>
          <a:xfrm>
            <a:off x="7933112" y="2890750"/>
            <a:ext cx="0" cy="13855"/>
          </a:xfrm>
          <a:custGeom>
            <a:avLst/>
            <a:gdLst/>
            <a:ahLst/>
            <a:cxnLst/>
            <a:rect l="l" t="t" r="r" b="b"/>
            <a:pathLst>
              <a:path h="20320">
                <a:moveTo>
                  <a:pt x="0" y="1981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968" name="object 8968"/>
          <p:cNvSpPr/>
          <p:nvPr/>
        </p:nvSpPr>
        <p:spPr>
          <a:xfrm>
            <a:off x="8492143" y="2841914"/>
            <a:ext cx="0" cy="48924"/>
          </a:xfrm>
          <a:custGeom>
            <a:avLst/>
            <a:gdLst/>
            <a:ahLst/>
            <a:cxnLst/>
            <a:rect l="l" t="t" r="r" b="b"/>
            <a:pathLst>
              <a:path h="71754">
                <a:moveTo>
                  <a:pt x="0" y="7162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969" name="object 8969"/>
          <p:cNvSpPr/>
          <p:nvPr/>
        </p:nvSpPr>
        <p:spPr>
          <a:xfrm>
            <a:off x="8490065" y="2841914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30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970" name="object 8970"/>
          <p:cNvSpPr/>
          <p:nvPr/>
        </p:nvSpPr>
        <p:spPr>
          <a:xfrm>
            <a:off x="8490064" y="2841914"/>
            <a:ext cx="0" cy="48924"/>
          </a:xfrm>
          <a:custGeom>
            <a:avLst/>
            <a:gdLst/>
            <a:ahLst/>
            <a:cxnLst/>
            <a:rect l="l" t="t" r="r" b="b"/>
            <a:pathLst>
              <a:path h="71754">
                <a:moveTo>
                  <a:pt x="0" y="0"/>
                </a:moveTo>
                <a:lnTo>
                  <a:pt x="0" y="716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971" name="object 8971"/>
          <p:cNvSpPr/>
          <p:nvPr/>
        </p:nvSpPr>
        <p:spPr>
          <a:xfrm>
            <a:off x="8490064" y="2890750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972" name="object 8972"/>
          <p:cNvSpPr/>
          <p:nvPr/>
        </p:nvSpPr>
        <p:spPr>
          <a:xfrm>
            <a:off x="8492143" y="2594610"/>
            <a:ext cx="0" cy="50223"/>
          </a:xfrm>
          <a:custGeom>
            <a:avLst/>
            <a:gdLst/>
            <a:ahLst/>
            <a:cxnLst/>
            <a:rect l="l" t="t" r="r" b="b"/>
            <a:pathLst>
              <a:path h="73660">
                <a:moveTo>
                  <a:pt x="0" y="7315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973" name="object 8973"/>
          <p:cNvSpPr/>
          <p:nvPr/>
        </p:nvSpPr>
        <p:spPr>
          <a:xfrm>
            <a:off x="8490065" y="2594610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30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974" name="object 8974"/>
          <p:cNvSpPr/>
          <p:nvPr/>
        </p:nvSpPr>
        <p:spPr>
          <a:xfrm>
            <a:off x="8490064" y="2594610"/>
            <a:ext cx="0" cy="50223"/>
          </a:xfrm>
          <a:custGeom>
            <a:avLst/>
            <a:gdLst/>
            <a:ahLst/>
            <a:cxnLst/>
            <a:rect l="l" t="t" r="r" b="b"/>
            <a:pathLst>
              <a:path h="73660">
                <a:moveTo>
                  <a:pt x="0" y="0"/>
                </a:moveTo>
                <a:lnTo>
                  <a:pt x="0" y="7315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975" name="object 8975"/>
          <p:cNvSpPr/>
          <p:nvPr/>
        </p:nvSpPr>
        <p:spPr>
          <a:xfrm>
            <a:off x="8490064" y="2644486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976" name="object 8976"/>
          <p:cNvSpPr/>
          <p:nvPr/>
        </p:nvSpPr>
        <p:spPr>
          <a:xfrm>
            <a:off x="8500455" y="2838796"/>
            <a:ext cx="0" cy="65809"/>
          </a:xfrm>
          <a:custGeom>
            <a:avLst/>
            <a:gdLst/>
            <a:ahLst/>
            <a:cxnLst/>
            <a:rect l="l" t="t" r="r" b="b"/>
            <a:pathLst>
              <a:path h="96520">
                <a:moveTo>
                  <a:pt x="0" y="0"/>
                </a:moveTo>
                <a:lnTo>
                  <a:pt x="0" y="9601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977" name="object 8977"/>
          <p:cNvSpPr/>
          <p:nvPr/>
        </p:nvSpPr>
        <p:spPr>
          <a:xfrm>
            <a:off x="8500455" y="2646564"/>
            <a:ext cx="0" cy="192232"/>
          </a:xfrm>
          <a:custGeom>
            <a:avLst/>
            <a:gdLst/>
            <a:ahLst/>
            <a:cxnLst/>
            <a:rect l="l" t="t" r="r" b="b"/>
            <a:pathLst>
              <a:path h="281939">
                <a:moveTo>
                  <a:pt x="0" y="0"/>
                </a:moveTo>
                <a:lnTo>
                  <a:pt x="0" y="28194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978" name="object 8978"/>
          <p:cNvSpPr/>
          <p:nvPr/>
        </p:nvSpPr>
        <p:spPr>
          <a:xfrm>
            <a:off x="8486947" y="2650720"/>
            <a:ext cx="0" cy="185305"/>
          </a:xfrm>
          <a:custGeom>
            <a:avLst/>
            <a:gdLst/>
            <a:ahLst/>
            <a:cxnLst/>
            <a:rect l="l" t="t" r="r" b="b"/>
            <a:pathLst>
              <a:path h="271779">
                <a:moveTo>
                  <a:pt x="0" y="0"/>
                </a:moveTo>
                <a:lnTo>
                  <a:pt x="0" y="2712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979" name="object 8979"/>
          <p:cNvSpPr/>
          <p:nvPr/>
        </p:nvSpPr>
        <p:spPr>
          <a:xfrm>
            <a:off x="8500455" y="2589415"/>
            <a:ext cx="0" cy="57150"/>
          </a:xfrm>
          <a:custGeom>
            <a:avLst/>
            <a:gdLst/>
            <a:ahLst/>
            <a:cxnLst/>
            <a:rect l="l" t="t" r="r" b="b"/>
            <a:pathLst>
              <a:path h="83820">
                <a:moveTo>
                  <a:pt x="0" y="0"/>
                </a:moveTo>
                <a:lnTo>
                  <a:pt x="0" y="838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980" name="object 8980"/>
          <p:cNvSpPr/>
          <p:nvPr/>
        </p:nvSpPr>
        <p:spPr>
          <a:xfrm>
            <a:off x="8500455" y="2589415"/>
            <a:ext cx="0" cy="5195"/>
          </a:xfrm>
          <a:custGeom>
            <a:avLst/>
            <a:gdLst/>
            <a:ahLst/>
            <a:cxnLst/>
            <a:rect l="l" t="t" r="r" b="b"/>
            <a:pathLst>
              <a:path h="7620">
                <a:moveTo>
                  <a:pt x="0" y="76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981" name="object 8981"/>
          <p:cNvSpPr/>
          <p:nvPr/>
        </p:nvSpPr>
        <p:spPr>
          <a:xfrm>
            <a:off x="8486947" y="2589415"/>
            <a:ext cx="13855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1981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982" name="object 8982"/>
          <p:cNvSpPr/>
          <p:nvPr/>
        </p:nvSpPr>
        <p:spPr>
          <a:xfrm>
            <a:off x="8486947" y="2594610"/>
            <a:ext cx="13855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983" name="object 8983"/>
          <p:cNvSpPr/>
          <p:nvPr/>
        </p:nvSpPr>
        <p:spPr>
          <a:xfrm>
            <a:off x="8500455" y="2890750"/>
            <a:ext cx="0" cy="5195"/>
          </a:xfrm>
          <a:custGeom>
            <a:avLst/>
            <a:gdLst/>
            <a:ahLst/>
            <a:cxnLst/>
            <a:rect l="l" t="t" r="r" b="b"/>
            <a:pathLst>
              <a:path h="7620">
                <a:moveTo>
                  <a:pt x="0" y="76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984" name="object 8984"/>
          <p:cNvSpPr/>
          <p:nvPr/>
        </p:nvSpPr>
        <p:spPr>
          <a:xfrm>
            <a:off x="8486947" y="2890750"/>
            <a:ext cx="13855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1981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985" name="object 8985"/>
          <p:cNvSpPr/>
          <p:nvPr/>
        </p:nvSpPr>
        <p:spPr>
          <a:xfrm>
            <a:off x="8486947" y="2895946"/>
            <a:ext cx="13855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986" name="object 8986"/>
          <p:cNvSpPr/>
          <p:nvPr/>
        </p:nvSpPr>
        <p:spPr>
          <a:xfrm>
            <a:off x="8500455" y="2836718"/>
            <a:ext cx="0" cy="5195"/>
          </a:xfrm>
          <a:custGeom>
            <a:avLst/>
            <a:gdLst/>
            <a:ahLst/>
            <a:cxnLst/>
            <a:rect l="l" t="t" r="r" b="b"/>
            <a:pathLst>
              <a:path h="7620">
                <a:moveTo>
                  <a:pt x="0" y="76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987" name="object 8987"/>
          <p:cNvSpPr/>
          <p:nvPr/>
        </p:nvSpPr>
        <p:spPr>
          <a:xfrm>
            <a:off x="8486947" y="2836718"/>
            <a:ext cx="13855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1981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988" name="object 8988"/>
          <p:cNvSpPr/>
          <p:nvPr/>
        </p:nvSpPr>
        <p:spPr>
          <a:xfrm>
            <a:off x="8486947" y="2841914"/>
            <a:ext cx="13855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989" name="object 8989"/>
          <p:cNvSpPr/>
          <p:nvPr/>
        </p:nvSpPr>
        <p:spPr>
          <a:xfrm>
            <a:off x="8500455" y="2644486"/>
            <a:ext cx="0" cy="5195"/>
          </a:xfrm>
          <a:custGeom>
            <a:avLst/>
            <a:gdLst/>
            <a:ahLst/>
            <a:cxnLst/>
            <a:rect l="l" t="t" r="r" b="b"/>
            <a:pathLst>
              <a:path h="7620">
                <a:moveTo>
                  <a:pt x="0" y="76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990" name="object 8990"/>
          <p:cNvSpPr/>
          <p:nvPr/>
        </p:nvSpPr>
        <p:spPr>
          <a:xfrm>
            <a:off x="8486947" y="2644486"/>
            <a:ext cx="13855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1981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991" name="object 8991"/>
          <p:cNvSpPr/>
          <p:nvPr/>
        </p:nvSpPr>
        <p:spPr>
          <a:xfrm>
            <a:off x="8486948" y="2589414"/>
            <a:ext cx="0" cy="60614"/>
          </a:xfrm>
          <a:custGeom>
            <a:avLst/>
            <a:gdLst/>
            <a:ahLst/>
            <a:cxnLst/>
            <a:rect l="l" t="t" r="r" b="b"/>
            <a:pathLst>
              <a:path h="88900">
                <a:moveTo>
                  <a:pt x="0" y="0"/>
                </a:moveTo>
                <a:lnTo>
                  <a:pt x="0" y="8839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992" name="object 8992"/>
          <p:cNvSpPr/>
          <p:nvPr/>
        </p:nvSpPr>
        <p:spPr>
          <a:xfrm>
            <a:off x="8486947" y="2649682"/>
            <a:ext cx="13855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993" name="object 8993"/>
          <p:cNvSpPr/>
          <p:nvPr/>
        </p:nvSpPr>
        <p:spPr>
          <a:xfrm>
            <a:off x="8388233" y="2893868"/>
            <a:ext cx="98714" cy="0"/>
          </a:xfrm>
          <a:custGeom>
            <a:avLst/>
            <a:gdLst/>
            <a:ahLst/>
            <a:cxnLst/>
            <a:rect l="l" t="t" r="r" b="b"/>
            <a:pathLst>
              <a:path w="144779">
                <a:moveTo>
                  <a:pt x="14477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994" name="object 8994"/>
          <p:cNvSpPr/>
          <p:nvPr/>
        </p:nvSpPr>
        <p:spPr>
          <a:xfrm>
            <a:off x="8388234" y="2895946"/>
            <a:ext cx="98714" cy="0"/>
          </a:xfrm>
          <a:custGeom>
            <a:avLst/>
            <a:gdLst/>
            <a:ahLst/>
            <a:cxnLst/>
            <a:rect l="l" t="t" r="r" b="b"/>
            <a:pathLst>
              <a:path w="144779">
                <a:moveTo>
                  <a:pt x="0" y="0"/>
                </a:moveTo>
                <a:lnTo>
                  <a:pt x="14478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995" name="object 8995"/>
          <p:cNvSpPr/>
          <p:nvPr/>
        </p:nvSpPr>
        <p:spPr>
          <a:xfrm>
            <a:off x="8377843" y="2890750"/>
            <a:ext cx="109105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0" y="0"/>
                </a:moveTo>
                <a:lnTo>
                  <a:pt x="1600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996" name="object 8996"/>
          <p:cNvSpPr/>
          <p:nvPr/>
        </p:nvSpPr>
        <p:spPr>
          <a:xfrm>
            <a:off x="8391352" y="2904258"/>
            <a:ext cx="109105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0" y="0"/>
                </a:moveTo>
                <a:lnTo>
                  <a:pt x="1600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997" name="object 8997"/>
          <p:cNvSpPr/>
          <p:nvPr/>
        </p:nvSpPr>
        <p:spPr>
          <a:xfrm>
            <a:off x="8383039" y="2890750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76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998" name="object 8998"/>
          <p:cNvSpPr/>
          <p:nvPr/>
        </p:nvSpPr>
        <p:spPr>
          <a:xfrm>
            <a:off x="8383038" y="2890750"/>
            <a:ext cx="0" cy="13855"/>
          </a:xfrm>
          <a:custGeom>
            <a:avLst/>
            <a:gdLst/>
            <a:ahLst/>
            <a:cxnLst/>
            <a:rect l="l" t="t" r="r" b="b"/>
            <a:pathLst>
              <a:path h="20320">
                <a:moveTo>
                  <a:pt x="0" y="0"/>
                </a:moveTo>
                <a:lnTo>
                  <a:pt x="0" y="1981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999" name="object 8999"/>
          <p:cNvSpPr/>
          <p:nvPr/>
        </p:nvSpPr>
        <p:spPr>
          <a:xfrm>
            <a:off x="8383038" y="2904258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000" name="object 9000"/>
          <p:cNvSpPr/>
          <p:nvPr/>
        </p:nvSpPr>
        <p:spPr>
          <a:xfrm>
            <a:off x="8388235" y="2890750"/>
            <a:ext cx="0" cy="13855"/>
          </a:xfrm>
          <a:custGeom>
            <a:avLst/>
            <a:gdLst/>
            <a:ahLst/>
            <a:cxnLst/>
            <a:rect l="l" t="t" r="r" b="b"/>
            <a:pathLst>
              <a:path h="20320">
                <a:moveTo>
                  <a:pt x="0" y="0"/>
                </a:moveTo>
                <a:lnTo>
                  <a:pt x="0" y="1981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001" name="object 9001"/>
          <p:cNvSpPr/>
          <p:nvPr/>
        </p:nvSpPr>
        <p:spPr>
          <a:xfrm>
            <a:off x="8486948" y="2890750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76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002" name="object 9002"/>
          <p:cNvSpPr/>
          <p:nvPr/>
        </p:nvSpPr>
        <p:spPr>
          <a:xfrm>
            <a:off x="8486948" y="2836718"/>
            <a:ext cx="0" cy="67541"/>
          </a:xfrm>
          <a:custGeom>
            <a:avLst/>
            <a:gdLst/>
            <a:ahLst/>
            <a:cxnLst/>
            <a:rect l="l" t="t" r="r" b="b"/>
            <a:pathLst>
              <a:path h="99060">
                <a:moveTo>
                  <a:pt x="0" y="0"/>
                </a:moveTo>
                <a:lnTo>
                  <a:pt x="0" y="990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003" name="object 9003"/>
          <p:cNvSpPr/>
          <p:nvPr/>
        </p:nvSpPr>
        <p:spPr>
          <a:xfrm>
            <a:off x="8486947" y="2904258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004" name="object 9004"/>
          <p:cNvSpPr/>
          <p:nvPr/>
        </p:nvSpPr>
        <p:spPr>
          <a:xfrm>
            <a:off x="8492143" y="2890750"/>
            <a:ext cx="0" cy="13855"/>
          </a:xfrm>
          <a:custGeom>
            <a:avLst/>
            <a:gdLst/>
            <a:ahLst/>
            <a:cxnLst/>
            <a:rect l="l" t="t" r="r" b="b"/>
            <a:pathLst>
              <a:path h="20320">
                <a:moveTo>
                  <a:pt x="0" y="1981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005" name="object 9005"/>
          <p:cNvSpPr/>
          <p:nvPr/>
        </p:nvSpPr>
        <p:spPr>
          <a:xfrm>
            <a:off x="8380960" y="2901142"/>
            <a:ext cx="0" cy="97848"/>
          </a:xfrm>
          <a:custGeom>
            <a:avLst/>
            <a:gdLst/>
            <a:ahLst/>
            <a:cxnLst/>
            <a:rect l="l" t="t" r="r" b="b"/>
            <a:pathLst>
              <a:path h="143510">
                <a:moveTo>
                  <a:pt x="0" y="0"/>
                </a:moveTo>
                <a:lnTo>
                  <a:pt x="0" y="14325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006" name="object 9006"/>
          <p:cNvSpPr/>
          <p:nvPr/>
        </p:nvSpPr>
        <p:spPr>
          <a:xfrm>
            <a:off x="8380960" y="2998816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007" name="object 9007"/>
          <p:cNvSpPr/>
          <p:nvPr/>
        </p:nvSpPr>
        <p:spPr>
          <a:xfrm>
            <a:off x="8383038" y="2901142"/>
            <a:ext cx="0" cy="97848"/>
          </a:xfrm>
          <a:custGeom>
            <a:avLst/>
            <a:gdLst/>
            <a:ahLst/>
            <a:cxnLst/>
            <a:rect l="l" t="t" r="r" b="b"/>
            <a:pathLst>
              <a:path h="143510">
                <a:moveTo>
                  <a:pt x="0" y="14325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008" name="object 9008"/>
          <p:cNvSpPr/>
          <p:nvPr/>
        </p:nvSpPr>
        <p:spPr>
          <a:xfrm>
            <a:off x="8380960" y="2901142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30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009" name="object 9009"/>
          <p:cNvSpPr/>
          <p:nvPr/>
        </p:nvSpPr>
        <p:spPr>
          <a:xfrm>
            <a:off x="8380960" y="3004012"/>
            <a:ext cx="0" cy="98714"/>
          </a:xfrm>
          <a:custGeom>
            <a:avLst/>
            <a:gdLst/>
            <a:ahLst/>
            <a:cxnLst/>
            <a:rect l="l" t="t" r="r" b="b"/>
            <a:pathLst>
              <a:path h="144779">
                <a:moveTo>
                  <a:pt x="0" y="0"/>
                </a:moveTo>
                <a:lnTo>
                  <a:pt x="0" y="1447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010" name="object 9010"/>
          <p:cNvSpPr/>
          <p:nvPr/>
        </p:nvSpPr>
        <p:spPr>
          <a:xfrm>
            <a:off x="8380960" y="3102725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011" name="object 9011"/>
          <p:cNvSpPr/>
          <p:nvPr/>
        </p:nvSpPr>
        <p:spPr>
          <a:xfrm>
            <a:off x="8383038" y="3004012"/>
            <a:ext cx="0" cy="98714"/>
          </a:xfrm>
          <a:custGeom>
            <a:avLst/>
            <a:gdLst/>
            <a:ahLst/>
            <a:cxnLst/>
            <a:rect l="l" t="t" r="r" b="b"/>
            <a:pathLst>
              <a:path h="144779">
                <a:moveTo>
                  <a:pt x="0" y="14477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012" name="object 9012"/>
          <p:cNvSpPr/>
          <p:nvPr/>
        </p:nvSpPr>
        <p:spPr>
          <a:xfrm>
            <a:off x="8380960" y="3004012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30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013" name="object 9013"/>
          <p:cNvSpPr/>
          <p:nvPr/>
        </p:nvSpPr>
        <p:spPr>
          <a:xfrm>
            <a:off x="8380960" y="3107921"/>
            <a:ext cx="0" cy="100013"/>
          </a:xfrm>
          <a:custGeom>
            <a:avLst/>
            <a:gdLst/>
            <a:ahLst/>
            <a:cxnLst/>
            <a:rect l="l" t="t" r="r" b="b"/>
            <a:pathLst>
              <a:path h="146685">
                <a:moveTo>
                  <a:pt x="0" y="0"/>
                </a:moveTo>
                <a:lnTo>
                  <a:pt x="0" y="14630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014" name="object 9014"/>
          <p:cNvSpPr/>
          <p:nvPr/>
        </p:nvSpPr>
        <p:spPr>
          <a:xfrm>
            <a:off x="8380960" y="3207674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015" name="object 9015"/>
          <p:cNvSpPr/>
          <p:nvPr/>
        </p:nvSpPr>
        <p:spPr>
          <a:xfrm>
            <a:off x="8383038" y="3107921"/>
            <a:ext cx="0" cy="100013"/>
          </a:xfrm>
          <a:custGeom>
            <a:avLst/>
            <a:gdLst/>
            <a:ahLst/>
            <a:cxnLst/>
            <a:rect l="l" t="t" r="r" b="b"/>
            <a:pathLst>
              <a:path h="146685">
                <a:moveTo>
                  <a:pt x="0" y="14630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016" name="object 9016"/>
          <p:cNvSpPr/>
          <p:nvPr/>
        </p:nvSpPr>
        <p:spPr>
          <a:xfrm>
            <a:off x="8380960" y="3107921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30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017" name="object 9017"/>
          <p:cNvSpPr/>
          <p:nvPr/>
        </p:nvSpPr>
        <p:spPr>
          <a:xfrm>
            <a:off x="8380960" y="3212869"/>
            <a:ext cx="0" cy="100013"/>
          </a:xfrm>
          <a:custGeom>
            <a:avLst/>
            <a:gdLst/>
            <a:ahLst/>
            <a:cxnLst/>
            <a:rect l="l" t="t" r="r" b="b"/>
            <a:pathLst>
              <a:path h="146685">
                <a:moveTo>
                  <a:pt x="0" y="0"/>
                </a:moveTo>
                <a:lnTo>
                  <a:pt x="0" y="14630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018" name="object 9018"/>
          <p:cNvSpPr/>
          <p:nvPr/>
        </p:nvSpPr>
        <p:spPr>
          <a:xfrm>
            <a:off x="8380960" y="3312621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019" name="object 9019"/>
          <p:cNvSpPr/>
          <p:nvPr/>
        </p:nvSpPr>
        <p:spPr>
          <a:xfrm>
            <a:off x="8383038" y="3212869"/>
            <a:ext cx="0" cy="100013"/>
          </a:xfrm>
          <a:custGeom>
            <a:avLst/>
            <a:gdLst/>
            <a:ahLst/>
            <a:cxnLst/>
            <a:rect l="l" t="t" r="r" b="b"/>
            <a:pathLst>
              <a:path h="146685">
                <a:moveTo>
                  <a:pt x="0" y="14630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020" name="object 9020"/>
          <p:cNvSpPr/>
          <p:nvPr/>
        </p:nvSpPr>
        <p:spPr>
          <a:xfrm>
            <a:off x="8380960" y="3212869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30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021" name="object 9021"/>
          <p:cNvSpPr/>
          <p:nvPr/>
        </p:nvSpPr>
        <p:spPr>
          <a:xfrm>
            <a:off x="8380960" y="3317817"/>
            <a:ext cx="0" cy="100013"/>
          </a:xfrm>
          <a:custGeom>
            <a:avLst/>
            <a:gdLst/>
            <a:ahLst/>
            <a:cxnLst/>
            <a:rect l="l" t="t" r="r" b="b"/>
            <a:pathLst>
              <a:path h="146685">
                <a:moveTo>
                  <a:pt x="0" y="0"/>
                </a:moveTo>
                <a:lnTo>
                  <a:pt x="0" y="14630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022" name="object 9022"/>
          <p:cNvSpPr/>
          <p:nvPr/>
        </p:nvSpPr>
        <p:spPr>
          <a:xfrm>
            <a:off x="8380960" y="3417569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023" name="object 9023"/>
          <p:cNvSpPr/>
          <p:nvPr/>
        </p:nvSpPr>
        <p:spPr>
          <a:xfrm>
            <a:off x="8383038" y="3317817"/>
            <a:ext cx="0" cy="100013"/>
          </a:xfrm>
          <a:custGeom>
            <a:avLst/>
            <a:gdLst/>
            <a:ahLst/>
            <a:cxnLst/>
            <a:rect l="l" t="t" r="r" b="b"/>
            <a:pathLst>
              <a:path h="146685">
                <a:moveTo>
                  <a:pt x="0" y="14630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024" name="object 9024"/>
          <p:cNvSpPr/>
          <p:nvPr/>
        </p:nvSpPr>
        <p:spPr>
          <a:xfrm>
            <a:off x="8380960" y="3317817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30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025" name="object 9025"/>
          <p:cNvSpPr/>
          <p:nvPr/>
        </p:nvSpPr>
        <p:spPr>
          <a:xfrm>
            <a:off x="8380960" y="3422765"/>
            <a:ext cx="0" cy="100013"/>
          </a:xfrm>
          <a:custGeom>
            <a:avLst/>
            <a:gdLst/>
            <a:ahLst/>
            <a:cxnLst/>
            <a:rect l="l" t="t" r="r" b="b"/>
            <a:pathLst>
              <a:path h="146685">
                <a:moveTo>
                  <a:pt x="0" y="0"/>
                </a:moveTo>
                <a:lnTo>
                  <a:pt x="0" y="14630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026" name="object 9026"/>
          <p:cNvSpPr/>
          <p:nvPr/>
        </p:nvSpPr>
        <p:spPr>
          <a:xfrm>
            <a:off x="8380960" y="3522518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027" name="object 9027"/>
          <p:cNvSpPr/>
          <p:nvPr/>
        </p:nvSpPr>
        <p:spPr>
          <a:xfrm>
            <a:off x="8383038" y="3422765"/>
            <a:ext cx="0" cy="100013"/>
          </a:xfrm>
          <a:custGeom>
            <a:avLst/>
            <a:gdLst/>
            <a:ahLst/>
            <a:cxnLst/>
            <a:rect l="l" t="t" r="r" b="b"/>
            <a:pathLst>
              <a:path h="146685">
                <a:moveTo>
                  <a:pt x="0" y="14630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028" name="object 9028"/>
          <p:cNvSpPr/>
          <p:nvPr/>
        </p:nvSpPr>
        <p:spPr>
          <a:xfrm>
            <a:off x="8380960" y="3422765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30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029" name="object 9029"/>
          <p:cNvSpPr/>
          <p:nvPr/>
        </p:nvSpPr>
        <p:spPr>
          <a:xfrm>
            <a:off x="8380960" y="3527713"/>
            <a:ext cx="0" cy="98714"/>
          </a:xfrm>
          <a:custGeom>
            <a:avLst/>
            <a:gdLst/>
            <a:ahLst/>
            <a:cxnLst/>
            <a:rect l="l" t="t" r="r" b="b"/>
            <a:pathLst>
              <a:path h="144779">
                <a:moveTo>
                  <a:pt x="0" y="0"/>
                </a:moveTo>
                <a:lnTo>
                  <a:pt x="0" y="1447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030" name="object 9030"/>
          <p:cNvSpPr/>
          <p:nvPr/>
        </p:nvSpPr>
        <p:spPr>
          <a:xfrm>
            <a:off x="8380960" y="3626427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031" name="object 9031"/>
          <p:cNvSpPr/>
          <p:nvPr/>
        </p:nvSpPr>
        <p:spPr>
          <a:xfrm>
            <a:off x="8383038" y="3527713"/>
            <a:ext cx="0" cy="98714"/>
          </a:xfrm>
          <a:custGeom>
            <a:avLst/>
            <a:gdLst/>
            <a:ahLst/>
            <a:cxnLst/>
            <a:rect l="l" t="t" r="r" b="b"/>
            <a:pathLst>
              <a:path h="144779">
                <a:moveTo>
                  <a:pt x="0" y="14477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032" name="object 9032"/>
          <p:cNvSpPr/>
          <p:nvPr/>
        </p:nvSpPr>
        <p:spPr>
          <a:xfrm>
            <a:off x="8380960" y="3527713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30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033" name="object 9033"/>
          <p:cNvSpPr/>
          <p:nvPr/>
        </p:nvSpPr>
        <p:spPr>
          <a:xfrm>
            <a:off x="8380960" y="3631622"/>
            <a:ext cx="0" cy="100013"/>
          </a:xfrm>
          <a:custGeom>
            <a:avLst/>
            <a:gdLst/>
            <a:ahLst/>
            <a:cxnLst/>
            <a:rect l="l" t="t" r="r" b="b"/>
            <a:pathLst>
              <a:path h="146685">
                <a:moveTo>
                  <a:pt x="0" y="0"/>
                </a:moveTo>
                <a:lnTo>
                  <a:pt x="0" y="14630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034" name="object 9034"/>
          <p:cNvSpPr/>
          <p:nvPr/>
        </p:nvSpPr>
        <p:spPr>
          <a:xfrm>
            <a:off x="8383038" y="3631622"/>
            <a:ext cx="0" cy="100013"/>
          </a:xfrm>
          <a:custGeom>
            <a:avLst/>
            <a:gdLst/>
            <a:ahLst/>
            <a:cxnLst/>
            <a:rect l="l" t="t" r="r" b="b"/>
            <a:pathLst>
              <a:path h="146685">
                <a:moveTo>
                  <a:pt x="0" y="14630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035" name="object 9035"/>
          <p:cNvSpPr/>
          <p:nvPr/>
        </p:nvSpPr>
        <p:spPr>
          <a:xfrm>
            <a:off x="8380960" y="3631622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30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036" name="object 9036"/>
          <p:cNvSpPr/>
          <p:nvPr/>
        </p:nvSpPr>
        <p:spPr>
          <a:xfrm>
            <a:off x="8377844" y="2890751"/>
            <a:ext cx="0" cy="110403"/>
          </a:xfrm>
          <a:custGeom>
            <a:avLst/>
            <a:gdLst/>
            <a:ahLst/>
            <a:cxnLst/>
            <a:rect l="l" t="t" r="r" b="b"/>
            <a:pathLst>
              <a:path h="161925">
                <a:moveTo>
                  <a:pt x="0" y="16154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037" name="object 9037"/>
          <p:cNvSpPr/>
          <p:nvPr/>
        </p:nvSpPr>
        <p:spPr>
          <a:xfrm>
            <a:off x="8391352" y="2904258"/>
            <a:ext cx="0" cy="96982"/>
          </a:xfrm>
          <a:custGeom>
            <a:avLst/>
            <a:gdLst/>
            <a:ahLst/>
            <a:cxnLst/>
            <a:rect l="l" t="t" r="r" b="b"/>
            <a:pathLst>
              <a:path h="142239">
                <a:moveTo>
                  <a:pt x="0" y="14173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038" name="object 9038"/>
          <p:cNvSpPr/>
          <p:nvPr/>
        </p:nvSpPr>
        <p:spPr>
          <a:xfrm>
            <a:off x="8377844" y="3000894"/>
            <a:ext cx="0" cy="105208"/>
          </a:xfrm>
          <a:custGeom>
            <a:avLst/>
            <a:gdLst/>
            <a:ahLst/>
            <a:cxnLst/>
            <a:rect l="l" t="t" r="r" b="b"/>
            <a:pathLst>
              <a:path h="154304">
                <a:moveTo>
                  <a:pt x="0" y="15392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039" name="object 9039"/>
          <p:cNvSpPr/>
          <p:nvPr/>
        </p:nvSpPr>
        <p:spPr>
          <a:xfrm>
            <a:off x="8391352" y="3000894"/>
            <a:ext cx="0" cy="105208"/>
          </a:xfrm>
          <a:custGeom>
            <a:avLst/>
            <a:gdLst/>
            <a:ahLst/>
            <a:cxnLst/>
            <a:rect l="l" t="t" r="r" b="b"/>
            <a:pathLst>
              <a:path h="154304">
                <a:moveTo>
                  <a:pt x="0" y="15392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040" name="object 9040"/>
          <p:cNvSpPr/>
          <p:nvPr/>
        </p:nvSpPr>
        <p:spPr>
          <a:xfrm>
            <a:off x="8377844" y="3105842"/>
            <a:ext cx="0" cy="105208"/>
          </a:xfrm>
          <a:custGeom>
            <a:avLst/>
            <a:gdLst/>
            <a:ahLst/>
            <a:cxnLst/>
            <a:rect l="l" t="t" r="r" b="b"/>
            <a:pathLst>
              <a:path h="154304">
                <a:moveTo>
                  <a:pt x="0" y="15392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041" name="object 9041"/>
          <p:cNvSpPr/>
          <p:nvPr/>
        </p:nvSpPr>
        <p:spPr>
          <a:xfrm>
            <a:off x="8391352" y="3105842"/>
            <a:ext cx="0" cy="105208"/>
          </a:xfrm>
          <a:custGeom>
            <a:avLst/>
            <a:gdLst/>
            <a:ahLst/>
            <a:cxnLst/>
            <a:rect l="l" t="t" r="r" b="b"/>
            <a:pathLst>
              <a:path h="154304">
                <a:moveTo>
                  <a:pt x="0" y="15392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042" name="object 9042"/>
          <p:cNvSpPr/>
          <p:nvPr/>
        </p:nvSpPr>
        <p:spPr>
          <a:xfrm>
            <a:off x="8377844" y="3210791"/>
            <a:ext cx="0" cy="105208"/>
          </a:xfrm>
          <a:custGeom>
            <a:avLst/>
            <a:gdLst/>
            <a:ahLst/>
            <a:cxnLst/>
            <a:rect l="l" t="t" r="r" b="b"/>
            <a:pathLst>
              <a:path h="154304">
                <a:moveTo>
                  <a:pt x="0" y="15392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043" name="object 9043"/>
          <p:cNvSpPr/>
          <p:nvPr/>
        </p:nvSpPr>
        <p:spPr>
          <a:xfrm>
            <a:off x="8391352" y="3210791"/>
            <a:ext cx="0" cy="105208"/>
          </a:xfrm>
          <a:custGeom>
            <a:avLst/>
            <a:gdLst/>
            <a:ahLst/>
            <a:cxnLst/>
            <a:rect l="l" t="t" r="r" b="b"/>
            <a:pathLst>
              <a:path h="154304">
                <a:moveTo>
                  <a:pt x="0" y="15392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044" name="object 9044"/>
          <p:cNvSpPr/>
          <p:nvPr/>
        </p:nvSpPr>
        <p:spPr>
          <a:xfrm>
            <a:off x="8377844" y="3315739"/>
            <a:ext cx="0" cy="103909"/>
          </a:xfrm>
          <a:custGeom>
            <a:avLst/>
            <a:gdLst/>
            <a:ahLst/>
            <a:cxnLst/>
            <a:rect l="l" t="t" r="r" b="b"/>
            <a:pathLst>
              <a:path h="152400">
                <a:moveTo>
                  <a:pt x="0" y="15240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045" name="object 9045"/>
          <p:cNvSpPr/>
          <p:nvPr/>
        </p:nvSpPr>
        <p:spPr>
          <a:xfrm>
            <a:off x="8391352" y="3315739"/>
            <a:ext cx="0" cy="103909"/>
          </a:xfrm>
          <a:custGeom>
            <a:avLst/>
            <a:gdLst/>
            <a:ahLst/>
            <a:cxnLst/>
            <a:rect l="l" t="t" r="r" b="b"/>
            <a:pathLst>
              <a:path h="152400">
                <a:moveTo>
                  <a:pt x="0" y="15240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046" name="object 9046"/>
          <p:cNvSpPr/>
          <p:nvPr/>
        </p:nvSpPr>
        <p:spPr>
          <a:xfrm>
            <a:off x="8377844" y="3419649"/>
            <a:ext cx="0" cy="105208"/>
          </a:xfrm>
          <a:custGeom>
            <a:avLst/>
            <a:gdLst/>
            <a:ahLst/>
            <a:cxnLst/>
            <a:rect l="l" t="t" r="r" b="b"/>
            <a:pathLst>
              <a:path h="154304">
                <a:moveTo>
                  <a:pt x="0" y="15392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047" name="object 9047"/>
          <p:cNvSpPr/>
          <p:nvPr/>
        </p:nvSpPr>
        <p:spPr>
          <a:xfrm>
            <a:off x="8391352" y="3419649"/>
            <a:ext cx="0" cy="105208"/>
          </a:xfrm>
          <a:custGeom>
            <a:avLst/>
            <a:gdLst/>
            <a:ahLst/>
            <a:cxnLst/>
            <a:rect l="l" t="t" r="r" b="b"/>
            <a:pathLst>
              <a:path h="154304">
                <a:moveTo>
                  <a:pt x="0" y="15392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048" name="object 9048"/>
          <p:cNvSpPr/>
          <p:nvPr/>
        </p:nvSpPr>
        <p:spPr>
          <a:xfrm>
            <a:off x="8377844" y="3524597"/>
            <a:ext cx="0" cy="105208"/>
          </a:xfrm>
          <a:custGeom>
            <a:avLst/>
            <a:gdLst/>
            <a:ahLst/>
            <a:cxnLst/>
            <a:rect l="l" t="t" r="r" b="b"/>
            <a:pathLst>
              <a:path h="154304">
                <a:moveTo>
                  <a:pt x="0" y="15392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049" name="object 9049"/>
          <p:cNvSpPr/>
          <p:nvPr/>
        </p:nvSpPr>
        <p:spPr>
          <a:xfrm>
            <a:off x="8391352" y="3524597"/>
            <a:ext cx="0" cy="105208"/>
          </a:xfrm>
          <a:custGeom>
            <a:avLst/>
            <a:gdLst/>
            <a:ahLst/>
            <a:cxnLst/>
            <a:rect l="l" t="t" r="r" b="b"/>
            <a:pathLst>
              <a:path h="154304">
                <a:moveTo>
                  <a:pt x="0" y="15392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050" name="object 9050"/>
          <p:cNvSpPr/>
          <p:nvPr/>
        </p:nvSpPr>
        <p:spPr>
          <a:xfrm>
            <a:off x="8377844" y="3629545"/>
            <a:ext cx="0" cy="105208"/>
          </a:xfrm>
          <a:custGeom>
            <a:avLst/>
            <a:gdLst/>
            <a:ahLst/>
            <a:cxnLst/>
            <a:rect l="l" t="t" r="r" b="b"/>
            <a:pathLst>
              <a:path h="154304">
                <a:moveTo>
                  <a:pt x="0" y="15392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051" name="object 9051"/>
          <p:cNvSpPr/>
          <p:nvPr/>
        </p:nvSpPr>
        <p:spPr>
          <a:xfrm>
            <a:off x="8391352" y="3629545"/>
            <a:ext cx="0" cy="105208"/>
          </a:xfrm>
          <a:custGeom>
            <a:avLst/>
            <a:gdLst/>
            <a:ahLst/>
            <a:cxnLst/>
            <a:rect l="l" t="t" r="r" b="b"/>
            <a:pathLst>
              <a:path h="154304">
                <a:moveTo>
                  <a:pt x="0" y="15392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052" name="object 9052"/>
          <p:cNvSpPr/>
          <p:nvPr/>
        </p:nvSpPr>
        <p:spPr>
          <a:xfrm>
            <a:off x="8377844" y="2895947"/>
            <a:ext cx="0" cy="5195"/>
          </a:xfrm>
          <a:custGeom>
            <a:avLst/>
            <a:gdLst/>
            <a:ahLst/>
            <a:cxnLst/>
            <a:rect l="l" t="t" r="r" b="b"/>
            <a:pathLst>
              <a:path h="7620">
                <a:moveTo>
                  <a:pt x="0" y="0"/>
                </a:moveTo>
                <a:lnTo>
                  <a:pt x="0" y="76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053" name="object 9053"/>
          <p:cNvSpPr/>
          <p:nvPr/>
        </p:nvSpPr>
        <p:spPr>
          <a:xfrm>
            <a:off x="8377843" y="2901142"/>
            <a:ext cx="13855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054" name="object 9054"/>
          <p:cNvSpPr/>
          <p:nvPr/>
        </p:nvSpPr>
        <p:spPr>
          <a:xfrm>
            <a:off x="8391352" y="2895947"/>
            <a:ext cx="0" cy="5195"/>
          </a:xfrm>
          <a:custGeom>
            <a:avLst/>
            <a:gdLst/>
            <a:ahLst/>
            <a:cxnLst/>
            <a:rect l="l" t="t" r="r" b="b"/>
            <a:pathLst>
              <a:path h="7620">
                <a:moveTo>
                  <a:pt x="0" y="76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055" name="object 9055"/>
          <p:cNvSpPr/>
          <p:nvPr/>
        </p:nvSpPr>
        <p:spPr>
          <a:xfrm>
            <a:off x="8377843" y="2895946"/>
            <a:ext cx="13855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1981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056" name="object 9056"/>
          <p:cNvSpPr/>
          <p:nvPr/>
        </p:nvSpPr>
        <p:spPr>
          <a:xfrm>
            <a:off x="8377844" y="2998817"/>
            <a:ext cx="0" cy="5195"/>
          </a:xfrm>
          <a:custGeom>
            <a:avLst/>
            <a:gdLst/>
            <a:ahLst/>
            <a:cxnLst/>
            <a:rect l="l" t="t" r="r" b="b"/>
            <a:pathLst>
              <a:path h="7620">
                <a:moveTo>
                  <a:pt x="0" y="0"/>
                </a:moveTo>
                <a:lnTo>
                  <a:pt x="0" y="76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057" name="object 9057"/>
          <p:cNvSpPr/>
          <p:nvPr/>
        </p:nvSpPr>
        <p:spPr>
          <a:xfrm>
            <a:off x="8377843" y="3004012"/>
            <a:ext cx="13855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058" name="object 9058"/>
          <p:cNvSpPr/>
          <p:nvPr/>
        </p:nvSpPr>
        <p:spPr>
          <a:xfrm>
            <a:off x="8391352" y="2998817"/>
            <a:ext cx="0" cy="5195"/>
          </a:xfrm>
          <a:custGeom>
            <a:avLst/>
            <a:gdLst/>
            <a:ahLst/>
            <a:cxnLst/>
            <a:rect l="l" t="t" r="r" b="b"/>
            <a:pathLst>
              <a:path h="7620">
                <a:moveTo>
                  <a:pt x="0" y="76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059" name="object 9059"/>
          <p:cNvSpPr/>
          <p:nvPr/>
        </p:nvSpPr>
        <p:spPr>
          <a:xfrm>
            <a:off x="8377843" y="2998816"/>
            <a:ext cx="13855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1981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060" name="object 9060"/>
          <p:cNvSpPr/>
          <p:nvPr/>
        </p:nvSpPr>
        <p:spPr>
          <a:xfrm>
            <a:off x="8377844" y="3102726"/>
            <a:ext cx="0" cy="5195"/>
          </a:xfrm>
          <a:custGeom>
            <a:avLst/>
            <a:gdLst/>
            <a:ahLst/>
            <a:cxnLst/>
            <a:rect l="l" t="t" r="r" b="b"/>
            <a:pathLst>
              <a:path h="7620">
                <a:moveTo>
                  <a:pt x="0" y="0"/>
                </a:moveTo>
                <a:lnTo>
                  <a:pt x="0" y="76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061" name="object 9061"/>
          <p:cNvSpPr/>
          <p:nvPr/>
        </p:nvSpPr>
        <p:spPr>
          <a:xfrm>
            <a:off x="8377843" y="3107921"/>
            <a:ext cx="13855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062" name="object 9062"/>
          <p:cNvSpPr/>
          <p:nvPr/>
        </p:nvSpPr>
        <p:spPr>
          <a:xfrm>
            <a:off x="8391352" y="3102726"/>
            <a:ext cx="0" cy="5195"/>
          </a:xfrm>
          <a:custGeom>
            <a:avLst/>
            <a:gdLst/>
            <a:ahLst/>
            <a:cxnLst/>
            <a:rect l="l" t="t" r="r" b="b"/>
            <a:pathLst>
              <a:path h="7620">
                <a:moveTo>
                  <a:pt x="0" y="76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063" name="object 9063"/>
          <p:cNvSpPr/>
          <p:nvPr/>
        </p:nvSpPr>
        <p:spPr>
          <a:xfrm>
            <a:off x="8377843" y="3102725"/>
            <a:ext cx="13855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1981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064" name="object 9064"/>
          <p:cNvSpPr/>
          <p:nvPr/>
        </p:nvSpPr>
        <p:spPr>
          <a:xfrm>
            <a:off x="8377844" y="3207674"/>
            <a:ext cx="0" cy="5195"/>
          </a:xfrm>
          <a:custGeom>
            <a:avLst/>
            <a:gdLst/>
            <a:ahLst/>
            <a:cxnLst/>
            <a:rect l="l" t="t" r="r" b="b"/>
            <a:pathLst>
              <a:path h="7620">
                <a:moveTo>
                  <a:pt x="0" y="0"/>
                </a:moveTo>
                <a:lnTo>
                  <a:pt x="0" y="76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065" name="object 9065"/>
          <p:cNvSpPr/>
          <p:nvPr/>
        </p:nvSpPr>
        <p:spPr>
          <a:xfrm>
            <a:off x="8377843" y="3212869"/>
            <a:ext cx="13855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066" name="object 9066"/>
          <p:cNvSpPr/>
          <p:nvPr/>
        </p:nvSpPr>
        <p:spPr>
          <a:xfrm>
            <a:off x="8391352" y="3207674"/>
            <a:ext cx="0" cy="5195"/>
          </a:xfrm>
          <a:custGeom>
            <a:avLst/>
            <a:gdLst/>
            <a:ahLst/>
            <a:cxnLst/>
            <a:rect l="l" t="t" r="r" b="b"/>
            <a:pathLst>
              <a:path h="7620">
                <a:moveTo>
                  <a:pt x="0" y="76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067" name="object 9067"/>
          <p:cNvSpPr/>
          <p:nvPr/>
        </p:nvSpPr>
        <p:spPr>
          <a:xfrm>
            <a:off x="8377843" y="3207674"/>
            <a:ext cx="13855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1981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068" name="object 9068"/>
          <p:cNvSpPr/>
          <p:nvPr/>
        </p:nvSpPr>
        <p:spPr>
          <a:xfrm>
            <a:off x="8377844" y="3312621"/>
            <a:ext cx="0" cy="5195"/>
          </a:xfrm>
          <a:custGeom>
            <a:avLst/>
            <a:gdLst/>
            <a:ahLst/>
            <a:cxnLst/>
            <a:rect l="l" t="t" r="r" b="b"/>
            <a:pathLst>
              <a:path h="7620">
                <a:moveTo>
                  <a:pt x="0" y="0"/>
                </a:moveTo>
                <a:lnTo>
                  <a:pt x="0" y="76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069" name="object 9069"/>
          <p:cNvSpPr/>
          <p:nvPr/>
        </p:nvSpPr>
        <p:spPr>
          <a:xfrm>
            <a:off x="8377843" y="3317817"/>
            <a:ext cx="13855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070" name="object 9070"/>
          <p:cNvSpPr/>
          <p:nvPr/>
        </p:nvSpPr>
        <p:spPr>
          <a:xfrm>
            <a:off x="8391352" y="3312621"/>
            <a:ext cx="0" cy="5195"/>
          </a:xfrm>
          <a:custGeom>
            <a:avLst/>
            <a:gdLst/>
            <a:ahLst/>
            <a:cxnLst/>
            <a:rect l="l" t="t" r="r" b="b"/>
            <a:pathLst>
              <a:path h="7620">
                <a:moveTo>
                  <a:pt x="0" y="76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071" name="object 9071"/>
          <p:cNvSpPr/>
          <p:nvPr/>
        </p:nvSpPr>
        <p:spPr>
          <a:xfrm>
            <a:off x="8377843" y="3312621"/>
            <a:ext cx="13855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1981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072" name="object 9072"/>
          <p:cNvSpPr/>
          <p:nvPr/>
        </p:nvSpPr>
        <p:spPr>
          <a:xfrm>
            <a:off x="8377844" y="3417570"/>
            <a:ext cx="0" cy="5195"/>
          </a:xfrm>
          <a:custGeom>
            <a:avLst/>
            <a:gdLst/>
            <a:ahLst/>
            <a:cxnLst/>
            <a:rect l="l" t="t" r="r" b="b"/>
            <a:pathLst>
              <a:path h="7620">
                <a:moveTo>
                  <a:pt x="0" y="0"/>
                </a:moveTo>
                <a:lnTo>
                  <a:pt x="0" y="76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073" name="object 9073"/>
          <p:cNvSpPr/>
          <p:nvPr/>
        </p:nvSpPr>
        <p:spPr>
          <a:xfrm>
            <a:off x="8377843" y="3422765"/>
            <a:ext cx="13855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074" name="object 9074"/>
          <p:cNvSpPr/>
          <p:nvPr/>
        </p:nvSpPr>
        <p:spPr>
          <a:xfrm>
            <a:off x="8391352" y="3417570"/>
            <a:ext cx="0" cy="5195"/>
          </a:xfrm>
          <a:custGeom>
            <a:avLst/>
            <a:gdLst/>
            <a:ahLst/>
            <a:cxnLst/>
            <a:rect l="l" t="t" r="r" b="b"/>
            <a:pathLst>
              <a:path h="7620">
                <a:moveTo>
                  <a:pt x="0" y="76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075" name="object 9075"/>
          <p:cNvSpPr/>
          <p:nvPr/>
        </p:nvSpPr>
        <p:spPr>
          <a:xfrm>
            <a:off x="8377843" y="3417569"/>
            <a:ext cx="13855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1981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076" name="object 9076"/>
          <p:cNvSpPr/>
          <p:nvPr/>
        </p:nvSpPr>
        <p:spPr>
          <a:xfrm>
            <a:off x="8377844" y="3522518"/>
            <a:ext cx="0" cy="5195"/>
          </a:xfrm>
          <a:custGeom>
            <a:avLst/>
            <a:gdLst/>
            <a:ahLst/>
            <a:cxnLst/>
            <a:rect l="l" t="t" r="r" b="b"/>
            <a:pathLst>
              <a:path h="7620">
                <a:moveTo>
                  <a:pt x="0" y="0"/>
                </a:moveTo>
                <a:lnTo>
                  <a:pt x="0" y="76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077" name="object 9077"/>
          <p:cNvSpPr/>
          <p:nvPr/>
        </p:nvSpPr>
        <p:spPr>
          <a:xfrm>
            <a:off x="8377843" y="3527713"/>
            <a:ext cx="13855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078" name="object 9078"/>
          <p:cNvSpPr/>
          <p:nvPr/>
        </p:nvSpPr>
        <p:spPr>
          <a:xfrm>
            <a:off x="8391352" y="3522518"/>
            <a:ext cx="0" cy="5195"/>
          </a:xfrm>
          <a:custGeom>
            <a:avLst/>
            <a:gdLst/>
            <a:ahLst/>
            <a:cxnLst/>
            <a:rect l="l" t="t" r="r" b="b"/>
            <a:pathLst>
              <a:path h="7620">
                <a:moveTo>
                  <a:pt x="0" y="76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079" name="object 9079"/>
          <p:cNvSpPr/>
          <p:nvPr/>
        </p:nvSpPr>
        <p:spPr>
          <a:xfrm>
            <a:off x="8377843" y="3522518"/>
            <a:ext cx="13855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1981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080" name="object 9080"/>
          <p:cNvSpPr/>
          <p:nvPr/>
        </p:nvSpPr>
        <p:spPr>
          <a:xfrm>
            <a:off x="8377844" y="3626427"/>
            <a:ext cx="0" cy="5195"/>
          </a:xfrm>
          <a:custGeom>
            <a:avLst/>
            <a:gdLst/>
            <a:ahLst/>
            <a:cxnLst/>
            <a:rect l="l" t="t" r="r" b="b"/>
            <a:pathLst>
              <a:path h="7620">
                <a:moveTo>
                  <a:pt x="0" y="0"/>
                </a:moveTo>
                <a:lnTo>
                  <a:pt x="0" y="76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081" name="object 9081"/>
          <p:cNvSpPr/>
          <p:nvPr/>
        </p:nvSpPr>
        <p:spPr>
          <a:xfrm>
            <a:off x="8377843" y="3631622"/>
            <a:ext cx="13855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082" name="object 9082"/>
          <p:cNvSpPr/>
          <p:nvPr/>
        </p:nvSpPr>
        <p:spPr>
          <a:xfrm>
            <a:off x="8391352" y="3626427"/>
            <a:ext cx="0" cy="5195"/>
          </a:xfrm>
          <a:custGeom>
            <a:avLst/>
            <a:gdLst/>
            <a:ahLst/>
            <a:cxnLst/>
            <a:rect l="l" t="t" r="r" b="b"/>
            <a:pathLst>
              <a:path h="7620">
                <a:moveTo>
                  <a:pt x="0" y="76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083" name="object 9083"/>
          <p:cNvSpPr/>
          <p:nvPr/>
        </p:nvSpPr>
        <p:spPr>
          <a:xfrm>
            <a:off x="8377843" y="3626427"/>
            <a:ext cx="13855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1981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084" name="object 9084"/>
          <p:cNvSpPr/>
          <p:nvPr/>
        </p:nvSpPr>
        <p:spPr>
          <a:xfrm>
            <a:off x="8377844" y="3731376"/>
            <a:ext cx="0" cy="5195"/>
          </a:xfrm>
          <a:custGeom>
            <a:avLst/>
            <a:gdLst/>
            <a:ahLst/>
            <a:cxnLst/>
            <a:rect l="l" t="t" r="r" b="b"/>
            <a:pathLst>
              <a:path h="7620">
                <a:moveTo>
                  <a:pt x="0" y="0"/>
                </a:moveTo>
                <a:lnTo>
                  <a:pt x="0" y="76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085" name="object 9085"/>
          <p:cNvSpPr/>
          <p:nvPr/>
        </p:nvSpPr>
        <p:spPr>
          <a:xfrm>
            <a:off x="8377843" y="3736570"/>
            <a:ext cx="13855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086" name="object 9086"/>
          <p:cNvSpPr/>
          <p:nvPr/>
        </p:nvSpPr>
        <p:spPr>
          <a:xfrm>
            <a:off x="8391352" y="3731376"/>
            <a:ext cx="0" cy="5195"/>
          </a:xfrm>
          <a:custGeom>
            <a:avLst/>
            <a:gdLst/>
            <a:ahLst/>
            <a:cxnLst/>
            <a:rect l="l" t="t" r="r" b="b"/>
            <a:pathLst>
              <a:path h="7620">
                <a:moveTo>
                  <a:pt x="0" y="76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087" name="object 9087"/>
          <p:cNvSpPr/>
          <p:nvPr/>
        </p:nvSpPr>
        <p:spPr>
          <a:xfrm>
            <a:off x="8377843" y="3731375"/>
            <a:ext cx="13855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1981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088" name="object 9088"/>
          <p:cNvSpPr/>
          <p:nvPr/>
        </p:nvSpPr>
        <p:spPr>
          <a:xfrm>
            <a:off x="8388234" y="3742805"/>
            <a:ext cx="98714" cy="0"/>
          </a:xfrm>
          <a:custGeom>
            <a:avLst/>
            <a:gdLst/>
            <a:ahLst/>
            <a:cxnLst/>
            <a:rect l="l" t="t" r="r" b="b"/>
            <a:pathLst>
              <a:path w="144779">
                <a:moveTo>
                  <a:pt x="0" y="0"/>
                </a:moveTo>
                <a:lnTo>
                  <a:pt x="14478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089" name="object 9089"/>
          <p:cNvSpPr/>
          <p:nvPr/>
        </p:nvSpPr>
        <p:spPr>
          <a:xfrm>
            <a:off x="8388233" y="3740727"/>
            <a:ext cx="98714" cy="0"/>
          </a:xfrm>
          <a:custGeom>
            <a:avLst/>
            <a:gdLst/>
            <a:ahLst/>
            <a:cxnLst/>
            <a:rect l="l" t="t" r="r" b="b"/>
            <a:pathLst>
              <a:path w="144779">
                <a:moveTo>
                  <a:pt x="14477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090" name="object 9090"/>
          <p:cNvSpPr/>
          <p:nvPr/>
        </p:nvSpPr>
        <p:spPr>
          <a:xfrm>
            <a:off x="8377842" y="3745923"/>
            <a:ext cx="109105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1600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091" name="object 9091"/>
          <p:cNvSpPr/>
          <p:nvPr/>
        </p:nvSpPr>
        <p:spPr>
          <a:xfrm>
            <a:off x="8391350" y="3732415"/>
            <a:ext cx="109105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1600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092" name="object 9092"/>
          <p:cNvSpPr/>
          <p:nvPr/>
        </p:nvSpPr>
        <p:spPr>
          <a:xfrm>
            <a:off x="8486947" y="3745923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093" name="object 9093"/>
          <p:cNvSpPr/>
          <p:nvPr/>
        </p:nvSpPr>
        <p:spPr>
          <a:xfrm>
            <a:off x="8492143" y="3732414"/>
            <a:ext cx="0" cy="13855"/>
          </a:xfrm>
          <a:custGeom>
            <a:avLst/>
            <a:gdLst/>
            <a:ahLst/>
            <a:cxnLst/>
            <a:rect l="l" t="t" r="r" b="b"/>
            <a:pathLst>
              <a:path h="20320">
                <a:moveTo>
                  <a:pt x="0" y="1981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094" name="object 9094"/>
          <p:cNvSpPr/>
          <p:nvPr/>
        </p:nvSpPr>
        <p:spPr>
          <a:xfrm>
            <a:off x="8486948" y="3732415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76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095" name="object 9095"/>
          <p:cNvSpPr/>
          <p:nvPr/>
        </p:nvSpPr>
        <p:spPr>
          <a:xfrm>
            <a:off x="8383038" y="3745923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096" name="object 9096"/>
          <p:cNvSpPr/>
          <p:nvPr/>
        </p:nvSpPr>
        <p:spPr>
          <a:xfrm>
            <a:off x="8388235" y="3732414"/>
            <a:ext cx="0" cy="13855"/>
          </a:xfrm>
          <a:custGeom>
            <a:avLst/>
            <a:gdLst/>
            <a:ahLst/>
            <a:cxnLst/>
            <a:rect l="l" t="t" r="r" b="b"/>
            <a:pathLst>
              <a:path h="20320">
                <a:moveTo>
                  <a:pt x="0" y="0"/>
                </a:moveTo>
                <a:lnTo>
                  <a:pt x="0" y="1981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097" name="object 9097"/>
          <p:cNvSpPr/>
          <p:nvPr/>
        </p:nvSpPr>
        <p:spPr>
          <a:xfrm>
            <a:off x="8383039" y="3732415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76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098" name="object 9098"/>
          <p:cNvSpPr/>
          <p:nvPr/>
        </p:nvSpPr>
        <p:spPr>
          <a:xfrm>
            <a:off x="8382519" y="3730336"/>
            <a:ext cx="0" cy="15586"/>
          </a:xfrm>
          <a:custGeom>
            <a:avLst/>
            <a:gdLst/>
            <a:ahLst/>
            <a:cxnLst/>
            <a:rect l="l" t="t" r="r" b="b"/>
            <a:pathLst>
              <a:path h="22860">
                <a:moveTo>
                  <a:pt x="0" y="0"/>
                </a:moveTo>
                <a:lnTo>
                  <a:pt x="0" y="2286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099" name="object 9099"/>
          <p:cNvSpPr/>
          <p:nvPr/>
        </p:nvSpPr>
        <p:spPr>
          <a:xfrm>
            <a:off x="8490064" y="3745923"/>
            <a:ext cx="0" cy="51955"/>
          </a:xfrm>
          <a:custGeom>
            <a:avLst/>
            <a:gdLst/>
            <a:ahLst/>
            <a:cxnLst/>
            <a:rect l="l" t="t" r="r" b="b"/>
            <a:pathLst>
              <a:path h="76200">
                <a:moveTo>
                  <a:pt x="0" y="0"/>
                </a:moveTo>
                <a:lnTo>
                  <a:pt x="0" y="7620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100" name="object 9100"/>
          <p:cNvSpPr/>
          <p:nvPr/>
        </p:nvSpPr>
        <p:spPr>
          <a:xfrm>
            <a:off x="8490064" y="3797877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101" name="object 9101"/>
          <p:cNvSpPr/>
          <p:nvPr/>
        </p:nvSpPr>
        <p:spPr>
          <a:xfrm>
            <a:off x="8492143" y="3745923"/>
            <a:ext cx="0" cy="51955"/>
          </a:xfrm>
          <a:custGeom>
            <a:avLst/>
            <a:gdLst/>
            <a:ahLst/>
            <a:cxnLst/>
            <a:rect l="l" t="t" r="r" b="b"/>
            <a:pathLst>
              <a:path h="76200">
                <a:moveTo>
                  <a:pt x="0" y="7620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102" name="object 9102"/>
          <p:cNvSpPr/>
          <p:nvPr/>
        </p:nvSpPr>
        <p:spPr>
          <a:xfrm>
            <a:off x="8490065" y="3745923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30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103" name="object 9103"/>
          <p:cNvSpPr/>
          <p:nvPr/>
        </p:nvSpPr>
        <p:spPr>
          <a:xfrm>
            <a:off x="8490064" y="3995304"/>
            <a:ext cx="0" cy="51955"/>
          </a:xfrm>
          <a:custGeom>
            <a:avLst/>
            <a:gdLst/>
            <a:ahLst/>
            <a:cxnLst/>
            <a:rect l="l" t="t" r="r" b="b"/>
            <a:pathLst>
              <a:path h="76200">
                <a:moveTo>
                  <a:pt x="0" y="0"/>
                </a:moveTo>
                <a:lnTo>
                  <a:pt x="0" y="7620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104" name="object 9104"/>
          <p:cNvSpPr/>
          <p:nvPr/>
        </p:nvSpPr>
        <p:spPr>
          <a:xfrm>
            <a:off x="8490064" y="4047258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105" name="object 9105"/>
          <p:cNvSpPr/>
          <p:nvPr/>
        </p:nvSpPr>
        <p:spPr>
          <a:xfrm>
            <a:off x="8492143" y="3995304"/>
            <a:ext cx="0" cy="51955"/>
          </a:xfrm>
          <a:custGeom>
            <a:avLst/>
            <a:gdLst/>
            <a:ahLst/>
            <a:cxnLst/>
            <a:rect l="l" t="t" r="r" b="b"/>
            <a:pathLst>
              <a:path h="76200">
                <a:moveTo>
                  <a:pt x="0" y="7620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106" name="object 9106"/>
          <p:cNvSpPr/>
          <p:nvPr/>
        </p:nvSpPr>
        <p:spPr>
          <a:xfrm>
            <a:off x="8490065" y="3995304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30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107" name="object 9107"/>
          <p:cNvSpPr/>
          <p:nvPr/>
        </p:nvSpPr>
        <p:spPr>
          <a:xfrm>
            <a:off x="8500455" y="3732415"/>
            <a:ext cx="0" cy="67541"/>
          </a:xfrm>
          <a:custGeom>
            <a:avLst/>
            <a:gdLst/>
            <a:ahLst/>
            <a:cxnLst/>
            <a:rect l="l" t="t" r="r" b="b"/>
            <a:pathLst>
              <a:path h="99060">
                <a:moveTo>
                  <a:pt x="0" y="9906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108" name="object 9108"/>
          <p:cNvSpPr/>
          <p:nvPr/>
        </p:nvSpPr>
        <p:spPr>
          <a:xfrm>
            <a:off x="8486947" y="3804112"/>
            <a:ext cx="0" cy="185305"/>
          </a:xfrm>
          <a:custGeom>
            <a:avLst/>
            <a:gdLst/>
            <a:ahLst/>
            <a:cxnLst/>
            <a:rect l="l" t="t" r="r" b="b"/>
            <a:pathLst>
              <a:path h="271779">
                <a:moveTo>
                  <a:pt x="0" y="27127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109" name="object 9109"/>
          <p:cNvSpPr/>
          <p:nvPr/>
        </p:nvSpPr>
        <p:spPr>
          <a:xfrm>
            <a:off x="8500455" y="3799955"/>
            <a:ext cx="0" cy="193531"/>
          </a:xfrm>
          <a:custGeom>
            <a:avLst/>
            <a:gdLst/>
            <a:ahLst/>
            <a:cxnLst/>
            <a:rect l="l" t="t" r="r" b="b"/>
            <a:pathLst>
              <a:path h="283845">
                <a:moveTo>
                  <a:pt x="0" y="28346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110" name="object 9110"/>
          <p:cNvSpPr/>
          <p:nvPr/>
        </p:nvSpPr>
        <p:spPr>
          <a:xfrm>
            <a:off x="8500455" y="3993226"/>
            <a:ext cx="0" cy="67541"/>
          </a:xfrm>
          <a:custGeom>
            <a:avLst/>
            <a:gdLst/>
            <a:ahLst/>
            <a:cxnLst/>
            <a:rect l="l" t="t" r="r" b="b"/>
            <a:pathLst>
              <a:path h="99060">
                <a:moveTo>
                  <a:pt x="0" y="9906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111" name="object 9111"/>
          <p:cNvSpPr/>
          <p:nvPr/>
        </p:nvSpPr>
        <p:spPr>
          <a:xfrm>
            <a:off x="8486947" y="4052455"/>
            <a:ext cx="13855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112" name="object 9112"/>
          <p:cNvSpPr/>
          <p:nvPr/>
        </p:nvSpPr>
        <p:spPr>
          <a:xfrm>
            <a:off x="8500455" y="4047259"/>
            <a:ext cx="0" cy="5195"/>
          </a:xfrm>
          <a:custGeom>
            <a:avLst/>
            <a:gdLst/>
            <a:ahLst/>
            <a:cxnLst/>
            <a:rect l="l" t="t" r="r" b="b"/>
            <a:pathLst>
              <a:path h="7620">
                <a:moveTo>
                  <a:pt x="0" y="76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113" name="object 9113"/>
          <p:cNvSpPr/>
          <p:nvPr/>
        </p:nvSpPr>
        <p:spPr>
          <a:xfrm>
            <a:off x="8486947" y="4047258"/>
            <a:ext cx="13855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1981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114" name="object 9114"/>
          <p:cNvSpPr/>
          <p:nvPr/>
        </p:nvSpPr>
        <p:spPr>
          <a:xfrm>
            <a:off x="8486947" y="3745923"/>
            <a:ext cx="13855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115" name="object 9115"/>
          <p:cNvSpPr/>
          <p:nvPr/>
        </p:nvSpPr>
        <p:spPr>
          <a:xfrm>
            <a:off x="8500455" y="3740728"/>
            <a:ext cx="0" cy="5195"/>
          </a:xfrm>
          <a:custGeom>
            <a:avLst/>
            <a:gdLst/>
            <a:ahLst/>
            <a:cxnLst/>
            <a:rect l="l" t="t" r="r" b="b"/>
            <a:pathLst>
              <a:path h="7620">
                <a:moveTo>
                  <a:pt x="0" y="76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116" name="object 9116"/>
          <p:cNvSpPr/>
          <p:nvPr/>
        </p:nvSpPr>
        <p:spPr>
          <a:xfrm>
            <a:off x="8486947" y="3740727"/>
            <a:ext cx="13855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1981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117" name="object 9117"/>
          <p:cNvSpPr/>
          <p:nvPr/>
        </p:nvSpPr>
        <p:spPr>
          <a:xfrm>
            <a:off x="8486948" y="3732414"/>
            <a:ext cx="0" cy="71004"/>
          </a:xfrm>
          <a:custGeom>
            <a:avLst/>
            <a:gdLst/>
            <a:ahLst/>
            <a:cxnLst/>
            <a:rect l="l" t="t" r="r" b="b"/>
            <a:pathLst>
              <a:path h="104139">
                <a:moveTo>
                  <a:pt x="0" y="0"/>
                </a:moveTo>
                <a:lnTo>
                  <a:pt x="0" y="10363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118" name="object 9118"/>
          <p:cNvSpPr/>
          <p:nvPr/>
        </p:nvSpPr>
        <p:spPr>
          <a:xfrm>
            <a:off x="8486947" y="3803073"/>
            <a:ext cx="13855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119" name="object 9119"/>
          <p:cNvSpPr/>
          <p:nvPr/>
        </p:nvSpPr>
        <p:spPr>
          <a:xfrm>
            <a:off x="8500455" y="3797878"/>
            <a:ext cx="0" cy="5195"/>
          </a:xfrm>
          <a:custGeom>
            <a:avLst/>
            <a:gdLst/>
            <a:ahLst/>
            <a:cxnLst/>
            <a:rect l="l" t="t" r="r" b="b"/>
            <a:pathLst>
              <a:path h="7620">
                <a:moveTo>
                  <a:pt x="0" y="76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120" name="object 9120"/>
          <p:cNvSpPr/>
          <p:nvPr/>
        </p:nvSpPr>
        <p:spPr>
          <a:xfrm>
            <a:off x="8486947" y="3797877"/>
            <a:ext cx="13855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1981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121" name="object 9121"/>
          <p:cNvSpPr/>
          <p:nvPr/>
        </p:nvSpPr>
        <p:spPr>
          <a:xfrm>
            <a:off x="8486947" y="3995304"/>
            <a:ext cx="13855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122" name="object 9122"/>
          <p:cNvSpPr/>
          <p:nvPr/>
        </p:nvSpPr>
        <p:spPr>
          <a:xfrm>
            <a:off x="8500455" y="3990109"/>
            <a:ext cx="0" cy="5195"/>
          </a:xfrm>
          <a:custGeom>
            <a:avLst/>
            <a:gdLst/>
            <a:ahLst/>
            <a:cxnLst/>
            <a:rect l="l" t="t" r="r" b="b"/>
            <a:pathLst>
              <a:path h="7620">
                <a:moveTo>
                  <a:pt x="0" y="76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123" name="object 9123"/>
          <p:cNvSpPr/>
          <p:nvPr/>
        </p:nvSpPr>
        <p:spPr>
          <a:xfrm>
            <a:off x="8486947" y="3990108"/>
            <a:ext cx="13855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1981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124" name="object 9124"/>
          <p:cNvSpPr/>
          <p:nvPr/>
        </p:nvSpPr>
        <p:spPr>
          <a:xfrm>
            <a:off x="8438110" y="4050376"/>
            <a:ext cx="48924" cy="0"/>
          </a:xfrm>
          <a:custGeom>
            <a:avLst/>
            <a:gdLst/>
            <a:ahLst/>
            <a:cxnLst/>
            <a:rect l="l" t="t" r="r" b="b"/>
            <a:pathLst>
              <a:path w="71754">
                <a:moveTo>
                  <a:pt x="7162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125" name="object 9125"/>
          <p:cNvSpPr/>
          <p:nvPr/>
        </p:nvSpPr>
        <p:spPr>
          <a:xfrm>
            <a:off x="8438110" y="4052455"/>
            <a:ext cx="48924" cy="0"/>
          </a:xfrm>
          <a:custGeom>
            <a:avLst/>
            <a:gdLst/>
            <a:ahLst/>
            <a:cxnLst/>
            <a:rect l="l" t="t" r="r" b="b"/>
            <a:pathLst>
              <a:path w="71754">
                <a:moveTo>
                  <a:pt x="0" y="0"/>
                </a:moveTo>
                <a:lnTo>
                  <a:pt x="7162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126" name="object 9126"/>
          <p:cNvSpPr/>
          <p:nvPr/>
        </p:nvSpPr>
        <p:spPr>
          <a:xfrm>
            <a:off x="8434992" y="4047258"/>
            <a:ext cx="51955" cy="0"/>
          </a:xfrm>
          <a:custGeom>
            <a:avLst/>
            <a:gdLst/>
            <a:ahLst/>
            <a:cxnLst/>
            <a:rect l="l" t="t" r="r" b="b"/>
            <a:pathLst>
              <a:path w="76200">
                <a:moveTo>
                  <a:pt x="0" y="0"/>
                </a:moveTo>
                <a:lnTo>
                  <a:pt x="7620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127" name="object 9127"/>
          <p:cNvSpPr/>
          <p:nvPr/>
        </p:nvSpPr>
        <p:spPr>
          <a:xfrm>
            <a:off x="8434992" y="4060767"/>
            <a:ext cx="65809" cy="0"/>
          </a:xfrm>
          <a:custGeom>
            <a:avLst/>
            <a:gdLst/>
            <a:ahLst/>
            <a:cxnLst/>
            <a:rect l="l" t="t" r="r" b="b"/>
            <a:pathLst>
              <a:path w="96520">
                <a:moveTo>
                  <a:pt x="0" y="0"/>
                </a:moveTo>
                <a:lnTo>
                  <a:pt x="9601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128" name="object 9128"/>
          <p:cNvSpPr/>
          <p:nvPr/>
        </p:nvSpPr>
        <p:spPr>
          <a:xfrm>
            <a:off x="8377843" y="4047258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76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129" name="object 9129"/>
          <p:cNvSpPr/>
          <p:nvPr/>
        </p:nvSpPr>
        <p:spPr>
          <a:xfrm>
            <a:off x="8377844" y="4047258"/>
            <a:ext cx="0" cy="13855"/>
          </a:xfrm>
          <a:custGeom>
            <a:avLst/>
            <a:gdLst/>
            <a:ahLst/>
            <a:cxnLst/>
            <a:rect l="l" t="t" r="r" b="b"/>
            <a:pathLst>
              <a:path h="20320">
                <a:moveTo>
                  <a:pt x="0" y="0"/>
                </a:moveTo>
                <a:lnTo>
                  <a:pt x="0" y="1981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130" name="object 9130"/>
          <p:cNvSpPr/>
          <p:nvPr/>
        </p:nvSpPr>
        <p:spPr>
          <a:xfrm>
            <a:off x="8377844" y="4060767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131" name="object 9131"/>
          <p:cNvSpPr/>
          <p:nvPr/>
        </p:nvSpPr>
        <p:spPr>
          <a:xfrm>
            <a:off x="8486948" y="4047258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76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132" name="object 9132"/>
          <p:cNvSpPr/>
          <p:nvPr/>
        </p:nvSpPr>
        <p:spPr>
          <a:xfrm>
            <a:off x="8486948" y="3990109"/>
            <a:ext cx="0" cy="71004"/>
          </a:xfrm>
          <a:custGeom>
            <a:avLst/>
            <a:gdLst/>
            <a:ahLst/>
            <a:cxnLst/>
            <a:rect l="l" t="t" r="r" b="b"/>
            <a:pathLst>
              <a:path h="104139">
                <a:moveTo>
                  <a:pt x="0" y="0"/>
                </a:moveTo>
                <a:lnTo>
                  <a:pt x="0" y="10363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133" name="object 9133"/>
          <p:cNvSpPr/>
          <p:nvPr/>
        </p:nvSpPr>
        <p:spPr>
          <a:xfrm>
            <a:off x="8486947" y="4060767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134" name="object 9134"/>
          <p:cNvSpPr/>
          <p:nvPr/>
        </p:nvSpPr>
        <p:spPr>
          <a:xfrm>
            <a:off x="8492143" y="4047258"/>
            <a:ext cx="0" cy="13855"/>
          </a:xfrm>
          <a:custGeom>
            <a:avLst/>
            <a:gdLst/>
            <a:ahLst/>
            <a:cxnLst/>
            <a:rect l="l" t="t" r="r" b="b"/>
            <a:pathLst>
              <a:path h="20320">
                <a:moveTo>
                  <a:pt x="0" y="1981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135" name="object 9135"/>
          <p:cNvSpPr/>
          <p:nvPr/>
        </p:nvSpPr>
        <p:spPr>
          <a:xfrm>
            <a:off x="8380960" y="4057650"/>
            <a:ext cx="0" cy="92652"/>
          </a:xfrm>
          <a:custGeom>
            <a:avLst/>
            <a:gdLst/>
            <a:ahLst/>
            <a:cxnLst/>
            <a:rect l="l" t="t" r="r" b="b"/>
            <a:pathLst>
              <a:path h="135889">
                <a:moveTo>
                  <a:pt x="0" y="0"/>
                </a:moveTo>
                <a:lnTo>
                  <a:pt x="0" y="13563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136" name="object 9136"/>
          <p:cNvSpPr/>
          <p:nvPr/>
        </p:nvSpPr>
        <p:spPr>
          <a:xfrm>
            <a:off x="8380960" y="4150128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137" name="object 9137"/>
          <p:cNvSpPr/>
          <p:nvPr/>
        </p:nvSpPr>
        <p:spPr>
          <a:xfrm>
            <a:off x="8383038" y="4047259"/>
            <a:ext cx="0" cy="103043"/>
          </a:xfrm>
          <a:custGeom>
            <a:avLst/>
            <a:gdLst/>
            <a:ahLst/>
            <a:cxnLst/>
            <a:rect l="l" t="t" r="r" b="b"/>
            <a:pathLst>
              <a:path h="151129">
                <a:moveTo>
                  <a:pt x="0" y="0"/>
                </a:moveTo>
                <a:lnTo>
                  <a:pt x="0" y="15087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138" name="object 9138"/>
          <p:cNvSpPr/>
          <p:nvPr/>
        </p:nvSpPr>
        <p:spPr>
          <a:xfrm>
            <a:off x="8380960" y="4057650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30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139" name="object 9139"/>
          <p:cNvSpPr/>
          <p:nvPr/>
        </p:nvSpPr>
        <p:spPr>
          <a:xfrm>
            <a:off x="8380960" y="4155325"/>
            <a:ext cx="0" cy="100013"/>
          </a:xfrm>
          <a:custGeom>
            <a:avLst/>
            <a:gdLst/>
            <a:ahLst/>
            <a:cxnLst/>
            <a:rect l="l" t="t" r="r" b="b"/>
            <a:pathLst>
              <a:path h="146685">
                <a:moveTo>
                  <a:pt x="0" y="0"/>
                </a:moveTo>
                <a:lnTo>
                  <a:pt x="0" y="14630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140" name="object 9140"/>
          <p:cNvSpPr/>
          <p:nvPr/>
        </p:nvSpPr>
        <p:spPr>
          <a:xfrm>
            <a:off x="8380960" y="4255077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141" name="object 9141"/>
          <p:cNvSpPr/>
          <p:nvPr/>
        </p:nvSpPr>
        <p:spPr>
          <a:xfrm>
            <a:off x="8383038" y="4155325"/>
            <a:ext cx="0" cy="100013"/>
          </a:xfrm>
          <a:custGeom>
            <a:avLst/>
            <a:gdLst/>
            <a:ahLst/>
            <a:cxnLst/>
            <a:rect l="l" t="t" r="r" b="b"/>
            <a:pathLst>
              <a:path h="146685">
                <a:moveTo>
                  <a:pt x="0" y="14630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142" name="object 9142"/>
          <p:cNvSpPr/>
          <p:nvPr/>
        </p:nvSpPr>
        <p:spPr>
          <a:xfrm>
            <a:off x="8380960" y="4155325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30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143" name="object 9143"/>
          <p:cNvSpPr/>
          <p:nvPr/>
        </p:nvSpPr>
        <p:spPr>
          <a:xfrm>
            <a:off x="8380960" y="4260273"/>
            <a:ext cx="0" cy="100013"/>
          </a:xfrm>
          <a:custGeom>
            <a:avLst/>
            <a:gdLst/>
            <a:ahLst/>
            <a:cxnLst/>
            <a:rect l="l" t="t" r="r" b="b"/>
            <a:pathLst>
              <a:path h="146685">
                <a:moveTo>
                  <a:pt x="0" y="0"/>
                </a:moveTo>
                <a:lnTo>
                  <a:pt x="0" y="14630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144" name="object 9144"/>
          <p:cNvSpPr/>
          <p:nvPr/>
        </p:nvSpPr>
        <p:spPr>
          <a:xfrm>
            <a:off x="8380960" y="4360025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145" name="object 9145"/>
          <p:cNvSpPr/>
          <p:nvPr/>
        </p:nvSpPr>
        <p:spPr>
          <a:xfrm>
            <a:off x="8383038" y="4260273"/>
            <a:ext cx="0" cy="100013"/>
          </a:xfrm>
          <a:custGeom>
            <a:avLst/>
            <a:gdLst/>
            <a:ahLst/>
            <a:cxnLst/>
            <a:rect l="l" t="t" r="r" b="b"/>
            <a:pathLst>
              <a:path h="146685">
                <a:moveTo>
                  <a:pt x="0" y="14630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146" name="object 9146"/>
          <p:cNvSpPr/>
          <p:nvPr/>
        </p:nvSpPr>
        <p:spPr>
          <a:xfrm>
            <a:off x="8380960" y="4260273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30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147" name="object 9147"/>
          <p:cNvSpPr/>
          <p:nvPr/>
        </p:nvSpPr>
        <p:spPr>
          <a:xfrm>
            <a:off x="8380960" y="4365220"/>
            <a:ext cx="0" cy="98714"/>
          </a:xfrm>
          <a:custGeom>
            <a:avLst/>
            <a:gdLst/>
            <a:ahLst/>
            <a:cxnLst/>
            <a:rect l="l" t="t" r="r" b="b"/>
            <a:pathLst>
              <a:path h="144779">
                <a:moveTo>
                  <a:pt x="0" y="0"/>
                </a:moveTo>
                <a:lnTo>
                  <a:pt x="0" y="1447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148" name="object 9148"/>
          <p:cNvSpPr/>
          <p:nvPr/>
        </p:nvSpPr>
        <p:spPr>
          <a:xfrm>
            <a:off x="8380960" y="4463935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149" name="object 9149"/>
          <p:cNvSpPr/>
          <p:nvPr/>
        </p:nvSpPr>
        <p:spPr>
          <a:xfrm>
            <a:off x="8383038" y="4365220"/>
            <a:ext cx="0" cy="98714"/>
          </a:xfrm>
          <a:custGeom>
            <a:avLst/>
            <a:gdLst/>
            <a:ahLst/>
            <a:cxnLst/>
            <a:rect l="l" t="t" r="r" b="b"/>
            <a:pathLst>
              <a:path h="144779">
                <a:moveTo>
                  <a:pt x="0" y="14477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150" name="object 9150"/>
          <p:cNvSpPr/>
          <p:nvPr/>
        </p:nvSpPr>
        <p:spPr>
          <a:xfrm>
            <a:off x="8380960" y="4365220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30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151" name="object 9151"/>
          <p:cNvSpPr/>
          <p:nvPr/>
        </p:nvSpPr>
        <p:spPr>
          <a:xfrm>
            <a:off x="8377844" y="4052455"/>
            <a:ext cx="0" cy="100878"/>
          </a:xfrm>
          <a:custGeom>
            <a:avLst/>
            <a:gdLst/>
            <a:ahLst/>
            <a:cxnLst/>
            <a:rect l="l" t="t" r="r" b="b"/>
            <a:pathLst>
              <a:path h="147954">
                <a:moveTo>
                  <a:pt x="0" y="14782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152" name="object 9152"/>
          <p:cNvSpPr/>
          <p:nvPr/>
        </p:nvSpPr>
        <p:spPr>
          <a:xfrm>
            <a:off x="8391352" y="4052455"/>
            <a:ext cx="0" cy="100878"/>
          </a:xfrm>
          <a:custGeom>
            <a:avLst/>
            <a:gdLst/>
            <a:ahLst/>
            <a:cxnLst/>
            <a:rect l="l" t="t" r="r" b="b"/>
            <a:pathLst>
              <a:path h="147954">
                <a:moveTo>
                  <a:pt x="0" y="14782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153" name="object 9153"/>
          <p:cNvSpPr/>
          <p:nvPr/>
        </p:nvSpPr>
        <p:spPr>
          <a:xfrm>
            <a:off x="8377844" y="5194414"/>
            <a:ext cx="0" cy="5195"/>
          </a:xfrm>
          <a:custGeom>
            <a:avLst/>
            <a:gdLst/>
            <a:ahLst/>
            <a:cxnLst/>
            <a:rect l="l" t="t" r="r" b="b"/>
            <a:pathLst>
              <a:path h="7620">
                <a:moveTo>
                  <a:pt x="0" y="0"/>
                </a:moveTo>
                <a:lnTo>
                  <a:pt x="0" y="761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154" name="object 9154"/>
          <p:cNvSpPr/>
          <p:nvPr/>
        </p:nvSpPr>
        <p:spPr>
          <a:xfrm>
            <a:off x="8377843" y="5199610"/>
            <a:ext cx="13855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155" name="object 9155"/>
          <p:cNvSpPr/>
          <p:nvPr/>
        </p:nvSpPr>
        <p:spPr>
          <a:xfrm>
            <a:off x="8391352" y="5194416"/>
            <a:ext cx="0" cy="5195"/>
          </a:xfrm>
          <a:custGeom>
            <a:avLst/>
            <a:gdLst/>
            <a:ahLst/>
            <a:cxnLst/>
            <a:rect l="l" t="t" r="r" b="b"/>
            <a:pathLst>
              <a:path h="7620">
                <a:moveTo>
                  <a:pt x="0" y="761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156" name="object 9156"/>
          <p:cNvSpPr/>
          <p:nvPr/>
        </p:nvSpPr>
        <p:spPr>
          <a:xfrm>
            <a:off x="8377843" y="5194414"/>
            <a:ext cx="13855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1981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157" name="object 9157"/>
          <p:cNvSpPr/>
          <p:nvPr/>
        </p:nvSpPr>
        <p:spPr>
          <a:xfrm>
            <a:off x="8377844" y="4155325"/>
            <a:ext cx="0" cy="100013"/>
          </a:xfrm>
          <a:custGeom>
            <a:avLst/>
            <a:gdLst/>
            <a:ahLst/>
            <a:cxnLst/>
            <a:rect l="l" t="t" r="r" b="b"/>
            <a:pathLst>
              <a:path h="146685">
                <a:moveTo>
                  <a:pt x="0" y="14630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158" name="object 9158"/>
          <p:cNvSpPr/>
          <p:nvPr/>
        </p:nvSpPr>
        <p:spPr>
          <a:xfrm>
            <a:off x="8391352" y="4153246"/>
            <a:ext cx="0" cy="103909"/>
          </a:xfrm>
          <a:custGeom>
            <a:avLst/>
            <a:gdLst/>
            <a:ahLst/>
            <a:cxnLst/>
            <a:rect l="l" t="t" r="r" b="b"/>
            <a:pathLst>
              <a:path h="152400">
                <a:moveTo>
                  <a:pt x="0" y="15240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159" name="object 9159"/>
          <p:cNvSpPr/>
          <p:nvPr/>
        </p:nvSpPr>
        <p:spPr>
          <a:xfrm>
            <a:off x="8377844" y="4260273"/>
            <a:ext cx="0" cy="100013"/>
          </a:xfrm>
          <a:custGeom>
            <a:avLst/>
            <a:gdLst/>
            <a:ahLst/>
            <a:cxnLst/>
            <a:rect l="l" t="t" r="r" b="b"/>
            <a:pathLst>
              <a:path h="146685">
                <a:moveTo>
                  <a:pt x="0" y="14630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160" name="object 9160"/>
          <p:cNvSpPr/>
          <p:nvPr/>
        </p:nvSpPr>
        <p:spPr>
          <a:xfrm>
            <a:off x="8391352" y="4257156"/>
            <a:ext cx="0" cy="105208"/>
          </a:xfrm>
          <a:custGeom>
            <a:avLst/>
            <a:gdLst/>
            <a:ahLst/>
            <a:cxnLst/>
            <a:rect l="l" t="t" r="r" b="b"/>
            <a:pathLst>
              <a:path h="154304">
                <a:moveTo>
                  <a:pt x="0" y="15392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161" name="object 9161"/>
          <p:cNvSpPr/>
          <p:nvPr/>
        </p:nvSpPr>
        <p:spPr>
          <a:xfrm>
            <a:off x="8377844" y="4362103"/>
            <a:ext cx="0" cy="105208"/>
          </a:xfrm>
          <a:custGeom>
            <a:avLst/>
            <a:gdLst/>
            <a:ahLst/>
            <a:cxnLst/>
            <a:rect l="l" t="t" r="r" b="b"/>
            <a:pathLst>
              <a:path h="154304">
                <a:moveTo>
                  <a:pt x="0" y="15392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162" name="object 9162"/>
          <p:cNvSpPr/>
          <p:nvPr/>
        </p:nvSpPr>
        <p:spPr>
          <a:xfrm>
            <a:off x="8391352" y="4362103"/>
            <a:ext cx="0" cy="105208"/>
          </a:xfrm>
          <a:custGeom>
            <a:avLst/>
            <a:gdLst/>
            <a:ahLst/>
            <a:cxnLst/>
            <a:rect l="l" t="t" r="r" b="b"/>
            <a:pathLst>
              <a:path h="154304">
                <a:moveTo>
                  <a:pt x="0" y="15392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163" name="object 9163"/>
          <p:cNvSpPr/>
          <p:nvPr/>
        </p:nvSpPr>
        <p:spPr>
          <a:xfrm>
            <a:off x="8377844" y="4467051"/>
            <a:ext cx="0" cy="105208"/>
          </a:xfrm>
          <a:custGeom>
            <a:avLst/>
            <a:gdLst/>
            <a:ahLst/>
            <a:cxnLst/>
            <a:rect l="l" t="t" r="r" b="b"/>
            <a:pathLst>
              <a:path h="154304">
                <a:moveTo>
                  <a:pt x="0" y="15392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164" name="object 9164"/>
          <p:cNvSpPr/>
          <p:nvPr/>
        </p:nvSpPr>
        <p:spPr>
          <a:xfrm>
            <a:off x="8391352" y="4467051"/>
            <a:ext cx="0" cy="105208"/>
          </a:xfrm>
          <a:custGeom>
            <a:avLst/>
            <a:gdLst/>
            <a:ahLst/>
            <a:cxnLst/>
            <a:rect l="l" t="t" r="r" b="b"/>
            <a:pathLst>
              <a:path h="154304">
                <a:moveTo>
                  <a:pt x="0" y="15392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165" name="object 9165"/>
          <p:cNvSpPr/>
          <p:nvPr/>
        </p:nvSpPr>
        <p:spPr>
          <a:xfrm>
            <a:off x="8377844" y="4150129"/>
            <a:ext cx="0" cy="5195"/>
          </a:xfrm>
          <a:custGeom>
            <a:avLst/>
            <a:gdLst/>
            <a:ahLst/>
            <a:cxnLst/>
            <a:rect l="l" t="t" r="r" b="b"/>
            <a:pathLst>
              <a:path h="7620">
                <a:moveTo>
                  <a:pt x="0" y="0"/>
                </a:moveTo>
                <a:lnTo>
                  <a:pt x="0" y="76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166" name="object 9166"/>
          <p:cNvSpPr/>
          <p:nvPr/>
        </p:nvSpPr>
        <p:spPr>
          <a:xfrm>
            <a:off x="8377843" y="4155325"/>
            <a:ext cx="13855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167" name="object 9167"/>
          <p:cNvSpPr/>
          <p:nvPr/>
        </p:nvSpPr>
        <p:spPr>
          <a:xfrm>
            <a:off x="8391352" y="4150129"/>
            <a:ext cx="0" cy="5195"/>
          </a:xfrm>
          <a:custGeom>
            <a:avLst/>
            <a:gdLst/>
            <a:ahLst/>
            <a:cxnLst/>
            <a:rect l="l" t="t" r="r" b="b"/>
            <a:pathLst>
              <a:path h="7620">
                <a:moveTo>
                  <a:pt x="0" y="76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168" name="object 9168"/>
          <p:cNvSpPr/>
          <p:nvPr/>
        </p:nvSpPr>
        <p:spPr>
          <a:xfrm>
            <a:off x="8377843" y="4150128"/>
            <a:ext cx="13855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1981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169" name="object 9169"/>
          <p:cNvSpPr/>
          <p:nvPr/>
        </p:nvSpPr>
        <p:spPr>
          <a:xfrm>
            <a:off x="8377844" y="4255077"/>
            <a:ext cx="0" cy="5195"/>
          </a:xfrm>
          <a:custGeom>
            <a:avLst/>
            <a:gdLst/>
            <a:ahLst/>
            <a:cxnLst/>
            <a:rect l="l" t="t" r="r" b="b"/>
            <a:pathLst>
              <a:path h="7620">
                <a:moveTo>
                  <a:pt x="0" y="0"/>
                </a:moveTo>
                <a:lnTo>
                  <a:pt x="0" y="76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170" name="object 9170"/>
          <p:cNvSpPr/>
          <p:nvPr/>
        </p:nvSpPr>
        <p:spPr>
          <a:xfrm>
            <a:off x="8377843" y="4260273"/>
            <a:ext cx="13855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171" name="object 9171"/>
          <p:cNvSpPr/>
          <p:nvPr/>
        </p:nvSpPr>
        <p:spPr>
          <a:xfrm>
            <a:off x="8391352" y="4255077"/>
            <a:ext cx="0" cy="5195"/>
          </a:xfrm>
          <a:custGeom>
            <a:avLst/>
            <a:gdLst/>
            <a:ahLst/>
            <a:cxnLst/>
            <a:rect l="l" t="t" r="r" b="b"/>
            <a:pathLst>
              <a:path h="7620">
                <a:moveTo>
                  <a:pt x="0" y="76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172" name="object 9172"/>
          <p:cNvSpPr/>
          <p:nvPr/>
        </p:nvSpPr>
        <p:spPr>
          <a:xfrm>
            <a:off x="8377843" y="4255077"/>
            <a:ext cx="13855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1981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173" name="object 9173"/>
          <p:cNvSpPr/>
          <p:nvPr/>
        </p:nvSpPr>
        <p:spPr>
          <a:xfrm>
            <a:off x="8377844" y="4360025"/>
            <a:ext cx="0" cy="5195"/>
          </a:xfrm>
          <a:custGeom>
            <a:avLst/>
            <a:gdLst/>
            <a:ahLst/>
            <a:cxnLst/>
            <a:rect l="l" t="t" r="r" b="b"/>
            <a:pathLst>
              <a:path h="7620">
                <a:moveTo>
                  <a:pt x="0" y="0"/>
                </a:moveTo>
                <a:lnTo>
                  <a:pt x="0" y="76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174" name="object 9174"/>
          <p:cNvSpPr/>
          <p:nvPr/>
        </p:nvSpPr>
        <p:spPr>
          <a:xfrm>
            <a:off x="8377843" y="4365220"/>
            <a:ext cx="13855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175" name="object 9175"/>
          <p:cNvSpPr/>
          <p:nvPr/>
        </p:nvSpPr>
        <p:spPr>
          <a:xfrm>
            <a:off x="8391352" y="4360025"/>
            <a:ext cx="0" cy="5195"/>
          </a:xfrm>
          <a:custGeom>
            <a:avLst/>
            <a:gdLst/>
            <a:ahLst/>
            <a:cxnLst/>
            <a:rect l="l" t="t" r="r" b="b"/>
            <a:pathLst>
              <a:path h="7620">
                <a:moveTo>
                  <a:pt x="0" y="76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176" name="object 9176"/>
          <p:cNvSpPr/>
          <p:nvPr/>
        </p:nvSpPr>
        <p:spPr>
          <a:xfrm>
            <a:off x="8377843" y="4360025"/>
            <a:ext cx="13855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1981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177" name="object 9177"/>
          <p:cNvSpPr/>
          <p:nvPr/>
        </p:nvSpPr>
        <p:spPr>
          <a:xfrm>
            <a:off x="8377844" y="4463935"/>
            <a:ext cx="0" cy="5195"/>
          </a:xfrm>
          <a:custGeom>
            <a:avLst/>
            <a:gdLst/>
            <a:ahLst/>
            <a:cxnLst/>
            <a:rect l="l" t="t" r="r" b="b"/>
            <a:pathLst>
              <a:path h="7620">
                <a:moveTo>
                  <a:pt x="0" y="0"/>
                </a:moveTo>
                <a:lnTo>
                  <a:pt x="0" y="76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178" name="object 9178"/>
          <p:cNvSpPr/>
          <p:nvPr/>
        </p:nvSpPr>
        <p:spPr>
          <a:xfrm>
            <a:off x="8377843" y="4469129"/>
            <a:ext cx="13855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179" name="object 9179"/>
          <p:cNvSpPr/>
          <p:nvPr/>
        </p:nvSpPr>
        <p:spPr>
          <a:xfrm>
            <a:off x="8391352" y="4463933"/>
            <a:ext cx="0" cy="5195"/>
          </a:xfrm>
          <a:custGeom>
            <a:avLst/>
            <a:gdLst/>
            <a:ahLst/>
            <a:cxnLst/>
            <a:rect l="l" t="t" r="r" b="b"/>
            <a:pathLst>
              <a:path h="7620">
                <a:moveTo>
                  <a:pt x="0" y="761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180" name="object 9180"/>
          <p:cNvSpPr/>
          <p:nvPr/>
        </p:nvSpPr>
        <p:spPr>
          <a:xfrm>
            <a:off x="8377843" y="4463935"/>
            <a:ext cx="13855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1981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181" name="object 9181"/>
          <p:cNvSpPr/>
          <p:nvPr/>
        </p:nvSpPr>
        <p:spPr>
          <a:xfrm>
            <a:off x="8377844" y="4568883"/>
            <a:ext cx="0" cy="5195"/>
          </a:xfrm>
          <a:custGeom>
            <a:avLst/>
            <a:gdLst/>
            <a:ahLst/>
            <a:cxnLst/>
            <a:rect l="l" t="t" r="r" b="b"/>
            <a:pathLst>
              <a:path h="7620">
                <a:moveTo>
                  <a:pt x="0" y="0"/>
                </a:moveTo>
                <a:lnTo>
                  <a:pt x="0" y="76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182" name="object 9182"/>
          <p:cNvSpPr/>
          <p:nvPr/>
        </p:nvSpPr>
        <p:spPr>
          <a:xfrm>
            <a:off x="8377843" y="4574078"/>
            <a:ext cx="13855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183" name="object 9183"/>
          <p:cNvSpPr/>
          <p:nvPr/>
        </p:nvSpPr>
        <p:spPr>
          <a:xfrm>
            <a:off x="8391352" y="4568882"/>
            <a:ext cx="0" cy="5195"/>
          </a:xfrm>
          <a:custGeom>
            <a:avLst/>
            <a:gdLst/>
            <a:ahLst/>
            <a:cxnLst/>
            <a:rect l="l" t="t" r="r" b="b"/>
            <a:pathLst>
              <a:path h="7620">
                <a:moveTo>
                  <a:pt x="0" y="76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184" name="object 9184"/>
          <p:cNvSpPr/>
          <p:nvPr/>
        </p:nvSpPr>
        <p:spPr>
          <a:xfrm>
            <a:off x="8377843" y="4568883"/>
            <a:ext cx="13855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1981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185" name="object 9185"/>
          <p:cNvSpPr/>
          <p:nvPr/>
        </p:nvSpPr>
        <p:spPr>
          <a:xfrm>
            <a:off x="8377844" y="4673830"/>
            <a:ext cx="0" cy="5195"/>
          </a:xfrm>
          <a:custGeom>
            <a:avLst/>
            <a:gdLst/>
            <a:ahLst/>
            <a:cxnLst/>
            <a:rect l="l" t="t" r="r" b="b"/>
            <a:pathLst>
              <a:path h="7620">
                <a:moveTo>
                  <a:pt x="0" y="0"/>
                </a:moveTo>
                <a:lnTo>
                  <a:pt x="0" y="761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186" name="object 9186"/>
          <p:cNvSpPr/>
          <p:nvPr/>
        </p:nvSpPr>
        <p:spPr>
          <a:xfrm>
            <a:off x="8377843" y="4679026"/>
            <a:ext cx="13855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187" name="object 9187"/>
          <p:cNvSpPr/>
          <p:nvPr/>
        </p:nvSpPr>
        <p:spPr>
          <a:xfrm>
            <a:off x="8391352" y="4673831"/>
            <a:ext cx="0" cy="5195"/>
          </a:xfrm>
          <a:custGeom>
            <a:avLst/>
            <a:gdLst/>
            <a:ahLst/>
            <a:cxnLst/>
            <a:rect l="l" t="t" r="r" b="b"/>
            <a:pathLst>
              <a:path h="7620">
                <a:moveTo>
                  <a:pt x="0" y="76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188" name="object 9188"/>
          <p:cNvSpPr/>
          <p:nvPr/>
        </p:nvSpPr>
        <p:spPr>
          <a:xfrm>
            <a:off x="8377843" y="4673830"/>
            <a:ext cx="13855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1981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189" name="object 9189"/>
          <p:cNvSpPr/>
          <p:nvPr/>
        </p:nvSpPr>
        <p:spPr>
          <a:xfrm>
            <a:off x="8377844" y="4778778"/>
            <a:ext cx="0" cy="5195"/>
          </a:xfrm>
          <a:custGeom>
            <a:avLst/>
            <a:gdLst/>
            <a:ahLst/>
            <a:cxnLst/>
            <a:rect l="l" t="t" r="r" b="b"/>
            <a:pathLst>
              <a:path h="7620">
                <a:moveTo>
                  <a:pt x="0" y="0"/>
                </a:moveTo>
                <a:lnTo>
                  <a:pt x="0" y="761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190" name="object 9190"/>
          <p:cNvSpPr/>
          <p:nvPr/>
        </p:nvSpPr>
        <p:spPr>
          <a:xfrm>
            <a:off x="8377843" y="4783974"/>
            <a:ext cx="13855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191" name="object 9191"/>
          <p:cNvSpPr/>
          <p:nvPr/>
        </p:nvSpPr>
        <p:spPr>
          <a:xfrm>
            <a:off x="8391352" y="4778779"/>
            <a:ext cx="0" cy="5195"/>
          </a:xfrm>
          <a:custGeom>
            <a:avLst/>
            <a:gdLst/>
            <a:ahLst/>
            <a:cxnLst/>
            <a:rect l="l" t="t" r="r" b="b"/>
            <a:pathLst>
              <a:path h="7620">
                <a:moveTo>
                  <a:pt x="0" y="761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192" name="object 9192"/>
          <p:cNvSpPr/>
          <p:nvPr/>
        </p:nvSpPr>
        <p:spPr>
          <a:xfrm>
            <a:off x="8377843" y="4778778"/>
            <a:ext cx="13855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1981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193" name="object 9193"/>
          <p:cNvSpPr/>
          <p:nvPr/>
        </p:nvSpPr>
        <p:spPr>
          <a:xfrm>
            <a:off x="8377844" y="4571999"/>
            <a:ext cx="0" cy="105208"/>
          </a:xfrm>
          <a:custGeom>
            <a:avLst/>
            <a:gdLst/>
            <a:ahLst/>
            <a:cxnLst/>
            <a:rect l="l" t="t" r="r" b="b"/>
            <a:pathLst>
              <a:path h="154304">
                <a:moveTo>
                  <a:pt x="0" y="1539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194" name="object 9194"/>
          <p:cNvSpPr/>
          <p:nvPr/>
        </p:nvSpPr>
        <p:spPr>
          <a:xfrm>
            <a:off x="8391352" y="4571999"/>
            <a:ext cx="0" cy="105208"/>
          </a:xfrm>
          <a:custGeom>
            <a:avLst/>
            <a:gdLst/>
            <a:ahLst/>
            <a:cxnLst/>
            <a:rect l="l" t="t" r="r" b="b"/>
            <a:pathLst>
              <a:path h="154304">
                <a:moveTo>
                  <a:pt x="0" y="1539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195" name="object 9195"/>
          <p:cNvSpPr/>
          <p:nvPr/>
        </p:nvSpPr>
        <p:spPr>
          <a:xfrm>
            <a:off x="8377844" y="4676947"/>
            <a:ext cx="0" cy="103909"/>
          </a:xfrm>
          <a:custGeom>
            <a:avLst/>
            <a:gdLst/>
            <a:ahLst/>
            <a:cxnLst/>
            <a:rect l="l" t="t" r="r" b="b"/>
            <a:pathLst>
              <a:path h="152400">
                <a:moveTo>
                  <a:pt x="0" y="15239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196" name="object 9196"/>
          <p:cNvSpPr/>
          <p:nvPr/>
        </p:nvSpPr>
        <p:spPr>
          <a:xfrm>
            <a:off x="8391352" y="4676947"/>
            <a:ext cx="0" cy="103909"/>
          </a:xfrm>
          <a:custGeom>
            <a:avLst/>
            <a:gdLst/>
            <a:ahLst/>
            <a:cxnLst/>
            <a:rect l="l" t="t" r="r" b="b"/>
            <a:pathLst>
              <a:path h="152400">
                <a:moveTo>
                  <a:pt x="0" y="15239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197" name="object 9197"/>
          <p:cNvSpPr/>
          <p:nvPr/>
        </p:nvSpPr>
        <p:spPr>
          <a:xfrm>
            <a:off x="8377844" y="4780856"/>
            <a:ext cx="0" cy="105208"/>
          </a:xfrm>
          <a:custGeom>
            <a:avLst/>
            <a:gdLst/>
            <a:ahLst/>
            <a:cxnLst/>
            <a:rect l="l" t="t" r="r" b="b"/>
            <a:pathLst>
              <a:path h="154304">
                <a:moveTo>
                  <a:pt x="0" y="1539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198" name="object 9198"/>
          <p:cNvSpPr/>
          <p:nvPr/>
        </p:nvSpPr>
        <p:spPr>
          <a:xfrm>
            <a:off x="8391352" y="4780856"/>
            <a:ext cx="0" cy="105208"/>
          </a:xfrm>
          <a:custGeom>
            <a:avLst/>
            <a:gdLst/>
            <a:ahLst/>
            <a:cxnLst/>
            <a:rect l="l" t="t" r="r" b="b"/>
            <a:pathLst>
              <a:path h="154304">
                <a:moveTo>
                  <a:pt x="0" y="1539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199" name="object 9199"/>
          <p:cNvSpPr/>
          <p:nvPr/>
        </p:nvSpPr>
        <p:spPr>
          <a:xfrm>
            <a:off x="8377844" y="4052455"/>
            <a:ext cx="0" cy="5195"/>
          </a:xfrm>
          <a:custGeom>
            <a:avLst/>
            <a:gdLst/>
            <a:ahLst/>
            <a:cxnLst/>
            <a:rect l="l" t="t" r="r" b="b"/>
            <a:pathLst>
              <a:path h="7620">
                <a:moveTo>
                  <a:pt x="0" y="0"/>
                </a:moveTo>
                <a:lnTo>
                  <a:pt x="0" y="76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200" name="object 9200"/>
          <p:cNvSpPr/>
          <p:nvPr/>
        </p:nvSpPr>
        <p:spPr>
          <a:xfrm>
            <a:off x="8377843" y="4057650"/>
            <a:ext cx="13855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201" name="object 9201"/>
          <p:cNvSpPr/>
          <p:nvPr/>
        </p:nvSpPr>
        <p:spPr>
          <a:xfrm>
            <a:off x="8391352" y="4052455"/>
            <a:ext cx="0" cy="5195"/>
          </a:xfrm>
          <a:custGeom>
            <a:avLst/>
            <a:gdLst/>
            <a:ahLst/>
            <a:cxnLst/>
            <a:rect l="l" t="t" r="r" b="b"/>
            <a:pathLst>
              <a:path h="7620">
                <a:moveTo>
                  <a:pt x="0" y="76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202" name="object 9202"/>
          <p:cNvSpPr/>
          <p:nvPr/>
        </p:nvSpPr>
        <p:spPr>
          <a:xfrm>
            <a:off x="8377843" y="4052455"/>
            <a:ext cx="13855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1981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203" name="object 9203"/>
          <p:cNvSpPr/>
          <p:nvPr/>
        </p:nvSpPr>
        <p:spPr>
          <a:xfrm>
            <a:off x="8377844" y="4885805"/>
            <a:ext cx="0" cy="105208"/>
          </a:xfrm>
          <a:custGeom>
            <a:avLst/>
            <a:gdLst/>
            <a:ahLst/>
            <a:cxnLst/>
            <a:rect l="l" t="t" r="r" b="b"/>
            <a:pathLst>
              <a:path h="154304">
                <a:moveTo>
                  <a:pt x="0" y="15392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204" name="object 9204"/>
          <p:cNvSpPr/>
          <p:nvPr/>
        </p:nvSpPr>
        <p:spPr>
          <a:xfrm>
            <a:off x="8391352" y="4885805"/>
            <a:ext cx="0" cy="105208"/>
          </a:xfrm>
          <a:custGeom>
            <a:avLst/>
            <a:gdLst/>
            <a:ahLst/>
            <a:cxnLst/>
            <a:rect l="l" t="t" r="r" b="b"/>
            <a:pathLst>
              <a:path h="154304">
                <a:moveTo>
                  <a:pt x="0" y="15392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205" name="object 9205"/>
          <p:cNvSpPr/>
          <p:nvPr/>
        </p:nvSpPr>
        <p:spPr>
          <a:xfrm>
            <a:off x="8377844" y="4990753"/>
            <a:ext cx="0" cy="105208"/>
          </a:xfrm>
          <a:custGeom>
            <a:avLst/>
            <a:gdLst/>
            <a:ahLst/>
            <a:cxnLst/>
            <a:rect l="l" t="t" r="r" b="b"/>
            <a:pathLst>
              <a:path h="154304">
                <a:moveTo>
                  <a:pt x="0" y="1539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206" name="object 9206"/>
          <p:cNvSpPr/>
          <p:nvPr/>
        </p:nvSpPr>
        <p:spPr>
          <a:xfrm>
            <a:off x="8391352" y="4990753"/>
            <a:ext cx="0" cy="105208"/>
          </a:xfrm>
          <a:custGeom>
            <a:avLst/>
            <a:gdLst/>
            <a:ahLst/>
            <a:cxnLst/>
            <a:rect l="l" t="t" r="r" b="b"/>
            <a:pathLst>
              <a:path h="154304">
                <a:moveTo>
                  <a:pt x="0" y="1539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207" name="object 9207"/>
          <p:cNvSpPr/>
          <p:nvPr/>
        </p:nvSpPr>
        <p:spPr>
          <a:xfrm>
            <a:off x="8377844" y="4883726"/>
            <a:ext cx="0" cy="5195"/>
          </a:xfrm>
          <a:custGeom>
            <a:avLst/>
            <a:gdLst/>
            <a:ahLst/>
            <a:cxnLst/>
            <a:rect l="l" t="t" r="r" b="b"/>
            <a:pathLst>
              <a:path h="7620">
                <a:moveTo>
                  <a:pt x="0" y="0"/>
                </a:moveTo>
                <a:lnTo>
                  <a:pt x="0" y="761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208" name="object 9208"/>
          <p:cNvSpPr/>
          <p:nvPr/>
        </p:nvSpPr>
        <p:spPr>
          <a:xfrm>
            <a:off x="8377843" y="4888922"/>
            <a:ext cx="13855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209" name="object 9209"/>
          <p:cNvSpPr/>
          <p:nvPr/>
        </p:nvSpPr>
        <p:spPr>
          <a:xfrm>
            <a:off x="8391352" y="4883728"/>
            <a:ext cx="0" cy="5195"/>
          </a:xfrm>
          <a:custGeom>
            <a:avLst/>
            <a:gdLst/>
            <a:ahLst/>
            <a:cxnLst/>
            <a:rect l="l" t="t" r="r" b="b"/>
            <a:pathLst>
              <a:path h="7620">
                <a:moveTo>
                  <a:pt x="0" y="761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210" name="object 9210"/>
          <p:cNvSpPr/>
          <p:nvPr/>
        </p:nvSpPr>
        <p:spPr>
          <a:xfrm>
            <a:off x="8377843" y="4883726"/>
            <a:ext cx="13855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1981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211" name="object 9211"/>
          <p:cNvSpPr/>
          <p:nvPr/>
        </p:nvSpPr>
        <p:spPr>
          <a:xfrm>
            <a:off x="8377844" y="4987635"/>
            <a:ext cx="0" cy="5195"/>
          </a:xfrm>
          <a:custGeom>
            <a:avLst/>
            <a:gdLst/>
            <a:ahLst/>
            <a:cxnLst/>
            <a:rect l="l" t="t" r="r" b="b"/>
            <a:pathLst>
              <a:path h="7620">
                <a:moveTo>
                  <a:pt x="0" y="0"/>
                </a:moveTo>
                <a:lnTo>
                  <a:pt x="0" y="761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212" name="object 9212"/>
          <p:cNvSpPr/>
          <p:nvPr/>
        </p:nvSpPr>
        <p:spPr>
          <a:xfrm>
            <a:off x="8377843" y="4992831"/>
            <a:ext cx="13855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213" name="object 9213"/>
          <p:cNvSpPr/>
          <p:nvPr/>
        </p:nvSpPr>
        <p:spPr>
          <a:xfrm>
            <a:off x="8391352" y="4987637"/>
            <a:ext cx="0" cy="5195"/>
          </a:xfrm>
          <a:custGeom>
            <a:avLst/>
            <a:gdLst/>
            <a:ahLst/>
            <a:cxnLst/>
            <a:rect l="l" t="t" r="r" b="b"/>
            <a:pathLst>
              <a:path h="7620">
                <a:moveTo>
                  <a:pt x="0" y="761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214" name="object 9214"/>
          <p:cNvSpPr/>
          <p:nvPr/>
        </p:nvSpPr>
        <p:spPr>
          <a:xfrm>
            <a:off x="8377843" y="4987635"/>
            <a:ext cx="13855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1981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215" name="object 9215"/>
          <p:cNvSpPr/>
          <p:nvPr/>
        </p:nvSpPr>
        <p:spPr>
          <a:xfrm>
            <a:off x="8377843" y="5199610"/>
            <a:ext cx="13855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1981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216" name="object 9216"/>
          <p:cNvSpPr/>
          <p:nvPr/>
        </p:nvSpPr>
        <p:spPr>
          <a:xfrm>
            <a:off x="8377844" y="5095701"/>
            <a:ext cx="0" cy="103909"/>
          </a:xfrm>
          <a:custGeom>
            <a:avLst/>
            <a:gdLst/>
            <a:ahLst/>
            <a:cxnLst/>
            <a:rect l="l" t="t" r="r" b="b"/>
            <a:pathLst>
              <a:path h="152400">
                <a:moveTo>
                  <a:pt x="0" y="15239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217" name="object 9217"/>
          <p:cNvSpPr/>
          <p:nvPr/>
        </p:nvSpPr>
        <p:spPr>
          <a:xfrm>
            <a:off x="8391352" y="5095701"/>
            <a:ext cx="0" cy="103909"/>
          </a:xfrm>
          <a:custGeom>
            <a:avLst/>
            <a:gdLst/>
            <a:ahLst/>
            <a:cxnLst/>
            <a:rect l="l" t="t" r="r" b="b"/>
            <a:pathLst>
              <a:path h="152400">
                <a:moveTo>
                  <a:pt x="0" y="15239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218" name="object 9218"/>
          <p:cNvSpPr/>
          <p:nvPr/>
        </p:nvSpPr>
        <p:spPr>
          <a:xfrm>
            <a:off x="8377844" y="5092583"/>
            <a:ext cx="0" cy="5195"/>
          </a:xfrm>
          <a:custGeom>
            <a:avLst/>
            <a:gdLst/>
            <a:ahLst/>
            <a:cxnLst/>
            <a:rect l="l" t="t" r="r" b="b"/>
            <a:pathLst>
              <a:path h="7620">
                <a:moveTo>
                  <a:pt x="0" y="0"/>
                </a:moveTo>
                <a:lnTo>
                  <a:pt x="0" y="761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219" name="object 9219"/>
          <p:cNvSpPr/>
          <p:nvPr/>
        </p:nvSpPr>
        <p:spPr>
          <a:xfrm>
            <a:off x="8377843" y="5097779"/>
            <a:ext cx="13855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220" name="object 9220"/>
          <p:cNvSpPr/>
          <p:nvPr/>
        </p:nvSpPr>
        <p:spPr>
          <a:xfrm>
            <a:off x="8391352" y="5092584"/>
            <a:ext cx="0" cy="5195"/>
          </a:xfrm>
          <a:custGeom>
            <a:avLst/>
            <a:gdLst/>
            <a:ahLst/>
            <a:cxnLst/>
            <a:rect l="l" t="t" r="r" b="b"/>
            <a:pathLst>
              <a:path h="7620">
                <a:moveTo>
                  <a:pt x="0" y="761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221" name="object 9221"/>
          <p:cNvSpPr/>
          <p:nvPr/>
        </p:nvSpPr>
        <p:spPr>
          <a:xfrm>
            <a:off x="8377843" y="5092583"/>
            <a:ext cx="13855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1981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222" name="object 9222"/>
          <p:cNvSpPr/>
          <p:nvPr/>
        </p:nvSpPr>
        <p:spPr>
          <a:xfrm>
            <a:off x="8383038" y="4050376"/>
            <a:ext cx="50223" cy="0"/>
          </a:xfrm>
          <a:custGeom>
            <a:avLst/>
            <a:gdLst/>
            <a:ahLst/>
            <a:cxnLst/>
            <a:rect l="l" t="t" r="r" b="b"/>
            <a:pathLst>
              <a:path w="73659">
                <a:moveTo>
                  <a:pt x="7315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223" name="object 9223"/>
          <p:cNvSpPr/>
          <p:nvPr/>
        </p:nvSpPr>
        <p:spPr>
          <a:xfrm>
            <a:off x="8383038" y="4052455"/>
            <a:ext cx="50223" cy="0"/>
          </a:xfrm>
          <a:custGeom>
            <a:avLst/>
            <a:gdLst/>
            <a:ahLst/>
            <a:cxnLst/>
            <a:rect l="l" t="t" r="r" b="b"/>
            <a:pathLst>
              <a:path w="73659">
                <a:moveTo>
                  <a:pt x="0" y="0"/>
                </a:moveTo>
                <a:lnTo>
                  <a:pt x="7315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224" name="object 9224"/>
          <p:cNvSpPr/>
          <p:nvPr/>
        </p:nvSpPr>
        <p:spPr>
          <a:xfrm>
            <a:off x="8377844" y="4047258"/>
            <a:ext cx="0" cy="13855"/>
          </a:xfrm>
          <a:custGeom>
            <a:avLst/>
            <a:gdLst/>
            <a:ahLst/>
            <a:cxnLst/>
            <a:rect l="l" t="t" r="r" b="b"/>
            <a:pathLst>
              <a:path h="20320">
                <a:moveTo>
                  <a:pt x="0" y="1981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225" name="object 9225"/>
          <p:cNvSpPr/>
          <p:nvPr/>
        </p:nvSpPr>
        <p:spPr>
          <a:xfrm>
            <a:off x="8377844" y="4047258"/>
            <a:ext cx="57150" cy="0"/>
          </a:xfrm>
          <a:custGeom>
            <a:avLst/>
            <a:gdLst/>
            <a:ahLst/>
            <a:cxnLst/>
            <a:rect l="l" t="t" r="r" b="b"/>
            <a:pathLst>
              <a:path w="83820">
                <a:moveTo>
                  <a:pt x="0" y="0"/>
                </a:moveTo>
                <a:lnTo>
                  <a:pt x="838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226" name="object 9226"/>
          <p:cNvSpPr/>
          <p:nvPr/>
        </p:nvSpPr>
        <p:spPr>
          <a:xfrm>
            <a:off x="8377843" y="4060767"/>
            <a:ext cx="3464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4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227" name="object 9227"/>
          <p:cNvSpPr/>
          <p:nvPr/>
        </p:nvSpPr>
        <p:spPr>
          <a:xfrm>
            <a:off x="8383038" y="4060767"/>
            <a:ext cx="51955" cy="0"/>
          </a:xfrm>
          <a:custGeom>
            <a:avLst/>
            <a:gdLst/>
            <a:ahLst/>
            <a:cxnLst/>
            <a:rect l="l" t="t" r="r" b="b"/>
            <a:pathLst>
              <a:path w="76200">
                <a:moveTo>
                  <a:pt x="0" y="0"/>
                </a:moveTo>
                <a:lnTo>
                  <a:pt x="7620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228" name="object 9228"/>
          <p:cNvSpPr/>
          <p:nvPr/>
        </p:nvSpPr>
        <p:spPr>
          <a:xfrm>
            <a:off x="8432914" y="4047258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76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229" name="object 9229"/>
          <p:cNvSpPr/>
          <p:nvPr/>
        </p:nvSpPr>
        <p:spPr>
          <a:xfrm>
            <a:off x="8432915" y="4047258"/>
            <a:ext cx="0" cy="13855"/>
          </a:xfrm>
          <a:custGeom>
            <a:avLst/>
            <a:gdLst/>
            <a:ahLst/>
            <a:cxnLst/>
            <a:rect l="l" t="t" r="r" b="b"/>
            <a:pathLst>
              <a:path h="20320">
                <a:moveTo>
                  <a:pt x="0" y="0"/>
                </a:moveTo>
                <a:lnTo>
                  <a:pt x="0" y="1981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230" name="object 9230"/>
          <p:cNvSpPr/>
          <p:nvPr/>
        </p:nvSpPr>
        <p:spPr>
          <a:xfrm>
            <a:off x="8432914" y="4060767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231" name="object 9231"/>
          <p:cNvSpPr/>
          <p:nvPr/>
        </p:nvSpPr>
        <p:spPr>
          <a:xfrm>
            <a:off x="8438110" y="4047258"/>
            <a:ext cx="0" cy="13855"/>
          </a:xfrm>
          <a:custGeom>
            <a:avLst/>
            <a:gdLst/>
            <a:ahLst/>
            <a:cxnLst/>
            <a:rect l="l" t="t" r="r" b="b"/>
            <a:pathLst>
              <a:path h="20320">
                <a:moveTo>
                  <a:pt x="0" y="0"/>
                </a:moveTo>
                <a:lnTo>
                  <a:pt x="0" y="1981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232" name="object 9232"/>
          <p:cNvSpPr/>
          <p:nvPr/>
        </p:nvSpPr>
        <p:spPr>
          <a:xfrm>
            <a:off x="8397586" y="2649682"/>
            <a:ext cx="0" cy="1299"/>
          </a:xfrm>
          <a:custGeom>
            <a:avLst/>
            <a:gdLst/>
            <a:ahLst/>
            <a:cxnLst/>
            <a:rect l="l" t="t" r="r" b="b"/>
            <a:pathLst>
              <a:path h="1904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233" name="object 9233"/>
          <p:cNvSpPr/>
          <p:nvPr/>
        </p:nvSpPr>
        <p:spPr>
          <a:xfrm>
            <a:off x="8397586" y="2650720"/>
            <a:ext cx="93518" cy="0"/>
          </a:xfrm>
          <a:custGeom>
            <a:avLst/>
            <a:gdLst/>
            <a:ahLst/>
            <a:cxnLst/>
            <a:rect l="l" t="t" r="r" b="b"/>
            <a:pathLst>
              <a:path w="137159">
                <a:moveTo>
                  <a:pt x="0" y="0"/>
                </a:moveTo>
                <a:lnTo>
                  <a:pt x="13716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234" name="object 9234"/>
          <p:cNvSpPr/>
          <p:nvPr/>
        </p:nvSpPr>
        <p:spPr>
          <a:xfrm>
            <a:off x="8491104" y="2649682"/>
            <a:ext cx="0" cy="1299"/>
          </a:xfrm>
          <a:custGeom>
            <a:avLst/>
            <a:gdLst/>
            <a:ahLst/>
            <a:cxnLst/>
            <a:rect l="l" t="t" r="r" b="b"/>
            <a:pathLst>
              <a:path h="1904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235" name="object 9235"/>
          <p:cNvSpPr/>
          <p:nvPr/>
        </p:nvSpPr>
        <p:spPr>
          <a:xfrm>
            <a:off x="8397586" y="2649682"/>
            <a:ext cx="93518" cy="0"/>
          </a:xfrm>
          <a:custGeom>
            <a:avLst/>
            <a:gdLst/>
            <a:ahLst/>
            <a:cxnLst/>
            <a:rect l="l" t="t" r="r" b="b"/>
            <a:pathLst>
              <a:path w="137159">
                <a:moveTo>
                  <a:pt x="13715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236" name="object 9236"/>
          <p:cNvSpPr/>
          <p:nvPr/>
        </p:nvSpPr>
        <p:spPr>
          <a:xfrm>
            <a:off x="8491104" y="2649682"/>
            <a:ext cx="0" cy="1299"/>
          </a:xfrm>
          <a:custGeom>
            <a:avLst/>
            <a:gdLst/>
            <a:ahLst/>
            <a:cxnLst/>
            <a:rect l="l" t="t" r="r" b="b"/>
            <a:pathLst>
              <a:path h="1904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237" name="object 9237"/>
          <p:cNvSpPr/>
          <p:nvPr/>
        </p:nvSpPr>
        <p:spPr>
          <a:xfrm>
            <a:off x="8397586" y="2650720"/>
            <a:ext cx="93518" cy="0"/>
          </a:xfrm>
          <a:custGeom>
            <a:avLst/>
            <a:gdLst/>
            <a:ahLst/>
            <a:cxnLst/>
            <a:rect l="l" t="t" r="r" b="b"/>
            <a:pathLst>
              <a:path w="137159">
                <a:moveTo>
                  <a:pt x="0" y="0"/>
                </a:moveTo>
                <a:lnTo>
                  <a:pt x="13716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238" name="object 9238"/>
          <p:cNvSpPr/>
          <p:nvPr/>
        </p:nvSpPr>
        <p:spPr>
          <a:xfrm>
            <a:off x="8397586" y="2649682"/>
            <a:ext cx="0" cy="1299"/>
          </a:xfrm>
          <a:custGeom>
            <a:avLst/>
            <a:gdLst/>
            <a:ahLst/>
            <a:cxnLst/>
            <a:rect l="l" t="t" r="r" b="b"/>
            <a:pathLst>
              <a:path h="1904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239" name="object 9239"/>
          <p:cNvSpPr/>
          <p:nvPr/>
        </p:nvSpPr>
        <p:spPr>
          <a:xfrm>
            <a:off x="8397586" y="2649682"/>
            <a:ext cx="93518" cy="0"/>
          </a:xfrm>
          <a:custGeom>
            <a:avLst/>
            <a:gdLst/>
            <a:ahLst/>
            <a:cxnLst/>
            <a:rect l="l" t="t" r="r" b="b"/>
            <a:pathLst>
              <a:path w="137159">
                <a:moveTo>
                  <a:pt x="13715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240" name="object 9240"/>
          <p:cNvSpPr/>
          <p:nvPr/>
        </p:nvSpPr>
        <p:spPr>
          <a:xfrm>
            <a:off x="8397586" y="2649682"/>
            <a:ext cx="3464" cy="24245"/>
          </a:xfrm>
          <a:custGeom>
            <a:avLst/>
            <a:gdLst/>
            <a:ahLst/>
            <a:cxnLst/>
            <a:rect l="l" t="t" r="r" b="b"/>
            <a:pathLst>
              <a:path w="5079" h="35560">
                <a:moveTo>
                  <a:pt x="0" y="0"/>
                </a:moveTo>
                <a:lnTo>
                  <a:pt x="4572" y="3505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241" name="object 9241"/>
          <p:cNvSpPr/>
          <p:nvPr/>
        </p:nvSpPr>
        <p:spPr>
          <a:xfrm>
            <a:off x="8400703" y="2673581"/>
            <a:ext cx="9525" cy="22947"/>
          </a:xfrm>
          <a:custGeom>
            <a:avLst/>
            <a:gdLst/>
            <a:ahLst/>
            <a:cxnLst/>
            <a:rect l="l" t="t" r="r" b="b"/>
            <a:pathLst>
              <a:path w="13970" h="33654">
                <a:moveTo>
                  <a:pt x="0" y="0"/>
                </a:moveTo>
                <a:lnTo>
                  <a:pt x="13716" y="335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242" name="object 9242"/>
          <p:cNvSpPr/>
          <p:nvPr/>
        </p:nvSpPr>
        <p:spPr>
          <a:xfrm>
            <a:off x="8410055" y="2696441"/>
            <a:ext cx="15586" cy="19915"/>
          </a:xfrm>
          <a:custGeom>
            <a:avLst/>
            <a:gdLst/>
            <a:ahLst/>
            <a:cxnLst/>
            <a:rect l="l" t="t" r="r" b="b"/>
            <a:pathLst>
              <a:path w="22859" h="29210">
                <a:moveTo>
                  <a:pt x="0" y="0"/>
                </a:moveTo>
                <a:lnTo>
                  <a:pt x="22860" y="2895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243" name="object 9243"/>
          <p:cNvSpPr/>
          <p:nvPr/>
        </p:nvSpPr>
        <p:spPr>
          <a:xfrm>
            <a:off x="8425642" y="2716183"/>
            <a:ext cx="19915" cy="14720"/>
          </a:xfrm>
          <a:custGeom>
            <a:avLst/>
            <a:gdLst/>
            <a:ahLst/>
            <a:cxnLst/>
            <a:rect l="l" t="t" r="r" b="b"/>
            <a:pathLst>
              <a:path w="29209" h="21589">
                <a:moveTo>
                  <a:pt x="0" y="0"/>
                </a:moveTo>
                <a:lnTo>
                  <a:pt x="28956" y="2133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244" name="object 9244"/>
          <p:cNvSpPr/>
          <p:nvPr/>
        </p:nvSpPr>
        <p:spPr>
          <a:xfrm>
            <a:off x="8445383" y="2730730"/>
            <a:ext cx="22080" cy="9525"/>
          </a:xfrm>
          <a:custGeom>
            <a:avLst/>
            <a:gdLst/>
            <a:ahLst/>
            <a:cxnLst/>
            <a:rect l="l" t="t" r="r" b="b"/>
            <a:pathLst>
              <a:path w="32384" h="13970">
                <a:moveTo>
                  <a:pt x="0" y="0"/>
                </a:moveTo>
                <a:lnTo>
                  <a:pt x="32004" y="1371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245" name="object 9245"/>
          <p:cNvSpPr/>
          <p:nvPr/>
        </p:nvSpPr>
        <p:spPr>
          <a:xfrm>
            <a:off x="8467206" y="2740083"/>
            <a:ext cx="25111" cy="3464"/>
          </a:xfrm>
          <a:custGeom>
            <a:avLst/>
            <a:gdLst/>
            <a:ahLst/>
            <a:cxnLst/>
            <a:rect l="l" t="t" r="r" b="b"/>
            <a:pathLst>
              <a:path w="36829" h="5079">
                <a:moveTo>
                  <a:pt x="0" y="0"/>
                </a:moveTo>
                <a:lnTo>
                  <a:pt x="36576" y="4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246" name="object 9246"/>
          <p:cNvSpPr/>
          <p:nvPr/>
        </p:nvSpPr>
        <p:spPr>
          <a:xfrm>
            <a:off x="8491104" y="2743199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247" name="object 9247"/>
          <p:cNvSpPr/>
          <p:nvPr/>
        </p:nvSpPr>
        <p:spPr>
          <a:xfrm>
            <a:off x="8397586" y="2836718"/>
            <a:ext cx="93518" cy="0"/>
          </a:xfrm>
          <a:custGeom>
            <a:avLst/>
            <a:gdLst/>
            <a:ahLst/>
            <a:cxnLst/>
            <a:rect l="l" t="t" r="r" b="b"/>
            <a:pathLst>
              <a:path w="137159">
                <a:moveTo>
                  <a:pt x="13715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248" name="object 9248"/>
          <p:cNvSpPr/>
          <p:nvPr/>
        </p:nvSpPr>
        <p:spPr>
          <a:xfrm>
            <a:off x="8491104" y="2835679"/>
            <a:ext cx="0" cy="1299"/>
          </a:xfrm>
          <a:custGeom>
            <a:avLst/>
            <a:gdLst/>
            <a:ahLst/>
            <a:cxnLst/>
            <a:rect l="l" t="t" r="r" b="b"/>
            <a:pathLst>
              <a:path h="1904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249" name="object 9249"/>
          <p:cNvSpPr/>
          <p:nvPr/>
        </p:nvSpPr>
        <p:spPr>
          <a:xfrm>
            <a:off x="8397586" y="2835679"/>
            <a:ext cx="93518" cy="0"/>
          </a:xfrm>
          <a:custGeom>
            <a:avLst/>
            <a:gdLst/>
            <a:ahLst/>
            <a:cxnLst/>
            <a:rect l="l" t="t" r="r" b="b"/>
            <a:pathLst>
              <a:path w="137159">
                <a:moveTo>
                  <a:pt x="0" y="0"/>
                </a:moveTo>
                <a:lnTo>
                  <a:pt x="13716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250" name="object 9250"/>
          <p:cNvSpPr/>
          <p:nvPr/>
        </p:nvSpPr>
        <p:spPr>
          <a:xfrm>
            <a:off x="8397586" y="2835679"/>
            <a:ext cx="0" cy="1299"/>
          </a:xfrm>
          <a:custGeom>
            <a:avLst/>
            <a:gdLst/>
            <a:ahLst/>
            <a:cxnLst/>
            <a:rect l="l" t="t" r="r" b="b"/>
            <a:pathLst>
              <a:path h="1904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251" name="object 9251"/>
          <p:cNvSpPr/>
          <p:nvPr/>
        </p:nvSpPr>
        <p:spPr>
          <a:xfrm>
            <a:off x="8491104" y="2835679"/>
            <a:ext cx="0" cy="1299"/>
          </a:xfrm>
          <a:custGeom>
            <a:avLst/>
            <a:gdLst/>
            <a:ahLst/>
            <a:cxnLst/>
            <a:rect l="l" t="t" r="r" b="b"/>
            <a:pathLst>
              <a:path h="1904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252" name="object 9252"/>
          <p:cNvSpPr/>
          <p:nvPr/>
        </p:nvSpPr>
        <p:spPr>
          <a:xfrm>
            <a:off x="8397586" y="2835679"/>
            <a:ext cx="93518" cy="0"/>
          </a:xfrm>
          <a:custGeom>
            <a:avLst/>
            <a:gdLst/>
            <a:ahLst/>
            <a:cxnLst/>
            <a:rect l="l" t="t" r="r" b="b"/>
            <a:pathLst>
              <a:path w="137159">
                <a:moveTo>
                  <a:pt x="0" y="0"/>
                </a:moveTo>
                <a:lnTo>
                  <a:pt x="13716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253" name="object 9253"/>
          <p:cNvSpPr/>
          <p:nvPr/>
        </p:nvSpPr>
        <p:spPr>
          <a:xfrm>
            <a:off x="8397586" y="2835679"/>
            <a:ext cx="0" cy="1299"/>
          </a:xfrm>
          <a:custGeom>
            <a:avLst/>
            <a:gdLst/>
            <a:ahLst/>
            <a:cxnLst/>
            <a:rect l="l" t="t" r="r" b="b"/>
            <a:pathLst>
              <a:path h="1904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254" name="object 9254"/>
          <p:cNvSpPr/>
          <p:nvPr/>
        </p:nvSpPr>
        <p:spPr>
          <a:xfrm>
            <a:off x="8397586" y="2836718"/>
            <a:ext cx="93518" cy="0"/>
          </a:xfrm>
          <a:custGeom>
            <a:avLst/>
            <a:gdLst/>
            <a:ahLst/>
            <a:cxnLst/>
            <a:rect l="l" t="t" r="r" b="b"/>
            <a:pathLst>
              <a:path w="137159">
                <a:moveTo>
                  <a:pt x="13715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255" name="object 9255"/>
          <p:cNvSpPr/>
          <p:nvPr/>
        </p:nvSpPr>
        <p:spPr>
          <a:xfrm>
            <a:off x="8397586" y="2811780"/>
            <a:ext cx="3464" cy="25111"/>
          </a:xfrm>
          <a:custGeom>
            <a:avLst/>
            <a:gdLst/>
            <a:ahLst/>
            <a:cxnLst/>
            <a:rect l="l" t="t" r="r" b="b"/>
            <a:pathLst>
              <a:path w="5079" h="36829">
                <a:moveTo>
                  <a:pt x="0" y="36575"/>
                </a:moveTo>
                <a:lnTo>
                  <a:pt x="4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256" name="object 9256"/>
          <p:cNvSpPr/>
          <p:nvPr/>
        </p:nvSpPr>
        <p:spPr>
          <a:xfrm>
            <a:off x="8400703" y="2789959"/>
            <a:ext cx="9525" cy="22080"/>
          </a:xfrm>
          <a:custGeom>
            <a:avLst/>
            <a:gdLst/>
            <a:ahLst/>
            <a:cxnLst/>
            <a:rect l="l" t="t" r="r" b="b"/>
            <a:pathLst>
              <a:path w="13970" h="32385">
                <a:moveTo>
                  <a:pt x="0" y="32003"/>
                </a:moveTo>
                <a:lnTo>
                  <a:pt x="1371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257" name="object 9257"/>
          <p:cNvSpPr/>
          <p:nvPr/>
        </p:nvSpPr>
        <p:spPr>
          <a:xfrm>
            <a:off x="8410055" y="2770217"/>
            <a:ext cx="15586" cy="19915"/>
          </a:xfrm>
          <a:custGeom>
            <a:avLst/>
            <a:gdLst/>
            <a:ahLst/>
            <a:cxnLst/>
            <a:rect l="l" t="t" r="r" b="b"/>
            <a:pathLst>
              <a:path w="22859" h="29210">
                <a:moveTo>
                  <a:pt x="0" y="28955"/>
                </a:moveTo>
                <a:lnTo>
                  <a:pt x="2286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258" name="object 9258"/>
          <p:cNvSpPr/>
          <p:nvPr/>
        </p:nvSpPr>
        <p:spPr>
          <a:xfrm>
            <a:off x="8425642" y="2755669"/>
            <a:ext cx="19915" cy="14720"/>
          </a:xfrm>
          <a:custGeom>
            <a:avLst/>
            <a:gdLst/>
            <a:ahLst/>
            <a:cxnLst/>
            <a:rect l="l" t="t" r="r" b="b"/>
            <a:pathLst>
              <a:path w="29209" h="21589">
                <a:moveTo>
                  <a:pt x="0" y="21336"/>
                </a:moveTo>
                <a:lnTo>
                  <a:pt x="2895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259" name="object 9259"/>
          <p:cNvSpPr/>
          <p:nvPr/>
        </p:nvSpPr>
        <p:spPr>
          <a:xfrm>
            <a:off x="8445383" y="2746317"/>
            <a:ext cx="22080" cy="9525"/>
          </a:xfrm>
          <a:custGeom>
            <a:avLst/>
            <a:gdLst/>
            <a:ahLst/>
            <a:cxnLst/>
            <a:rect l="l" t="t" r="r" b="b"/>
            <a:pathLst>
              <a:path w="32384" h="13970">
                <a:moveTo>
                  <a:pt x="0" y="13715"/>
                </a:moveTo>
                <a:lnTo>
                  <a:pt x="3200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260" name="object 9260"/>
          <p:cNvSpPr/>
          <p:nvPr/>
        </p:nvSpPr>
        <p:spPr>
          <a:xfrm>
            <a:off x="8467206" y="2743199"/>
            <a:ext cx="25111" cy="3464"/>
          </a:xfrm>
          <a:custGeom>
            <a:avLst/>
            <a:gdLst/>
            <a:ahLst/>
            <a:cxnLst/>
            <a:rect l="l" t="t" r="r" b="b"/>
            <a:pathLst>
              <a:path w="36829" h="5079">
                <a:moveTo>
                  <a:pt x="0" y="4572"/>
                </a:moveTo>
                <a:lnTo>
                  <a:pt x="3657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261" name="object 9261"/>
          <p:cNvSpPr/>
          <p:nvPr/>
        </p:nvSpPr>
        <p:spPr>
          <a:xfrm>
            <a:off x="8491104" y="2743199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262" name="object 9262"/>
          <p:cNvSpPr/>
          <p:nvPr/>
        </p:nvSpPr>
        <p:spPr>
          <a:xfrm>
            <a:off x="8397586" y="3990108"/>
            <a:ext cx="93518" cy="0"/>
          </a:xfrm>
          <a:custGeom>
            <a:avLst/>
            <a:gdLst/>
            <a:ahLst/>
            <a:cxnLst/>
            <a:rect l="l" t="t" r="r" b="b"/>
            <a:pathLst>
              <a:path w="137159">
                <a:moveTo>
                  <a:pt x="13715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263" name="object 9263"/>
          <p:cNvSpPr/>
          <p:nvPr/>
        </p:nvSpPr>
        <p:spPr>
          <a:xfrm>
            <a:off x="8491104" y="3989070"/>
            <a:ext cx="0" cy="1299"/>
          </a:xfrm>
          <a:custGeom>
            <a:avLst/>
            <a:gdLst/>
            <a:ahLst/>
            <a:cxnLst/>
            <a:rect l="l" t="t" r="r" b="b"/>
            <a:pathLst>
              <a:path h="1904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264" name="object 9264"/>
          <p:cNvSpPr/>
          <p:nvPr/>
        </p:nvSpPr>
        <p:spPr>
          <a:xfrm>
            <a:off x="8397586" y="3989069"/>
            <a:ext cx="93518" cy="0"/>
          </a:xfrm>
          <a:custGeom>
            <a:avLst/>
            <a:gdLst/>
            <a:ahLst/>
            <a:cxnLst/>
            <a:rect l="l" t="t" r="r" b="b"/>
            <a:pathLst>
              <a:path w="137159">
                <a:moveTo>
                  <a:pt x="0" y="0"/>
                </a:moveTo>
                <a:lnTo>
                  <a:pt x="13716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265" name="object 9265"/>
          <p:cNvSpPr/>
          <p:nvPr/>
        </p:nvSpPr>
        <p:spPr>
          <a:xfrm>
            <a:off x="8397586" y="3989070"/>
            <a:ext cx="0" cy="1299"/>
          </a:xfrm>
          <a:custGeom>
            <a:avLst/>
            <a:gdLst/>
            <a:ahLst/>
            <a:cxnLst/>
            <a:rect l="l" t="t" r="r" b="b"/>
            <a:pathLst>
              <a:path h="1904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266" name="object 9266"/>
          <p:cNvSpPr/>
          <p:nvPr/>
        </p:nvSpPr>
        <p:spPr>
          <a:xfrm>
            <a:off x="8491104" y="3989070"/>
            <a:ext cx="0" cy="1299"/>
          </a:xfrm>
          <a:custGeom>
            <a:avLst/>
            <a:gdLst/>
            <a:ahLst/>
            <a:cxnLst/>
            <a:rect l="l" t="t" r="r" b="b"/>
            <a:pathLst>
              <a:path h="1904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267" name="object 9267"/>
          <p:cNvSpPr/>
          <p:nvPr/>
        </p:nvSpPr>
        <p:spPr>
          <a:xfrm>
            <a:off x="8397586" y="3989069"/>
            <a:ext cx="93518" cy="0"/>
          </a:xfrm>
          <a:custGeom>
            <a:avLst/>
            <a:gdLst/>
            <a:ahLst/>
            <a:cxnLst/>
            <a:rect l="l" t="t" r="r" b="b"/>
            <a:pathLst>
              <a:path w="137159">
                <a:moveTo>
                  <a:pt x="0" y="0"/>
                </a:moveTo>
                <a:lnTo>
                  <a:pt x="13716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268" name="object 9268"/>
          <p:cNvSpPr/>
          <p:nvPr/>
        </p:nvSpPr>
        <p:spPr>
          <a:xfrm>
            <a:off x="8397586" y="3989070"/>
            <a:ext cx="0" cy="1299"/>
          </a:xfrm>
          <a:custGeom>
            <a:avLst/>
            <a:gdLst/>
            <a:ahLst/>
            <a:cxnLst/>
            <a:rect l="l" t="t" r="r" b="b"/>
            <a:pathLst>
              <a:path h="1904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269" name="object 9269"/>
          <p:cNvSpPr/>
          <p:nvPr/>
        </p:nvSpPr>
        <p:spPr>
          <a:xfrm>
            <a:off x="8397586" y="3990108"/>
            <a:ext cx="93518" cy="0"/>
          </a:xfrm>
          <a:custGeom>
            <a:avLst/>
            <a:gdLst/>
            <a:ahLst/>
            <a:cxnLst/>
            <a:rect l="l" t="t" r="r" b="b"/>
            <a:pathLst>
              <a:path w="137159">
                <a:moveTo>
                  <a:pt x="13715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270" name="object 9270"/>
          <p:cNvSpPr/>
          <p:nvPr/>
        </p:nvSpPr>
        <p:spPr>
          <a:xfrm>
            <a:off x="8397586" y="3966210"/>
            <a:ext cx="3464" cy="24245"/>
          </a:xfrm>
          <a:custGeom>
            <a:avLst/>
            <a:gdLst/>
            <a:ahLst/>
            <a:cxnLst/>
            <a:rect l="l" t="t" r="r" b="b"/>
            <a:pathLst>
              <a:path w="5079" h="35560">
                <a:moveTo>
                  <a:pt x="0" y="35051"/>
                </a:moveTo>
                <a:lnTo>
                  <a:pt x="4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271" name="object 9271"/>
          <p:cNvSpPr/>
          <p:nvPr/>
        </p:nvSpPr>
        <p:spPr>
          <a:xfrm>
            <a:off x="8400703" y="3943349"/>
            <a:ext cx="9525" cy="22947"/>
          </a:xfrm>
          <a:custGeom>
            <a:avLst/>
            <a:gdLst/>
            <a:ahLst/>
            <a:cxnLst/>
            <a:rect l="l" t="t" r="r" b="b"/>
            <a:pathLst>
              <a:path w="13970" h="33654">
                <a:moveTo>
                  <a:pt x="0" y="33527"/>
                </a:moveTo>
                <a:lnTo>
                  <a:pt x="1371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272" name="object 9272"/>
          <p:cNvSpPr/>
          <p:nvPr/>
        </p:nvSpPr>
        <p:spPr>
          <a:xfrm>
            <a:off x="8410055" y="3923607"/>
            <a:ext cx="15586" cy="19915"/>
          </a:xfrm>
          <a:custGeom>
            <a:avLst/>
            <a:gdLst/>
            <a:ahLst/>
            <a:cxnLst/>
            <a:rect l="l" t="t" r="r" b="b"/>
            <a:pathLst>
              <a:path w="22859" h="29210">
                <a:moveTo>
                  <a:pt x="0" y="28955"/>
                </a:moveTo>
                <a:lnTo>
                  <a:pt x="2286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273" name="object 9273"/>
          <p:cNvSpPr/>
          <p:nvPr/>
        </p:nvSpPr>
        <p:spPr>
          <a:xfrm>
            <a:off x="8425642" y="3909060"/>
            <a:ext cx="19915" cy="14720"/>
          </a:xfrm>
          <a:custGeom>
            <a:avLst/>
            <a:gdLst/>
            <a:ahLst/>
            <a:cxnLst/>
            <a:rect l="l" t="t" r="r" b="b"/>
            <a:pathLst>
              <a:path w="29209" h="21589">
                <a:moveTo>
                  <a:pt x="0" y="21336"/>
                </a:moveTo>
                <a:lnTo>
                  <a:pt x="2895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274" name="object 9274"/>
          <p:cNvSpPr/>
          <p:nvPr/>
        </p:nvSpPr>
        <p:spPr>
          <a:xfrm>
            <a:off x="8445383" y="3899708"/>
            <a:ext cx="22080" cy="9525"/>
          </a:xfrm>
          <a:custGeom>
            <a:avLst/>
            <a:gdLst/>
            <a:ahLst/>
            <a:cxnLst/>
            <a:rect l="l" t="t" r="r" b="b"/>
            <a:pathLst>
              <a:path w="32384" h="13970">
                <a:moveTo>
                  <a:pt x="0" y="13715"/>
                </a:moveTo>
                <a:lnTo>
                  <a:pt x="3200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275" name="object 9275"/>
          <p:cNvSpPr/>
          <p:nvPr/>
        </p:nvSpPr>
        <p:spPr>
          <a:xfrm>
            <a:off x="8467206" y="3896591"/>
            <a:ext cx="25111" cy="3464"/>
          </a:xfrm>
          <a:custGeom>
            <a:avLst/>
            <a:gdLst/>
            <a:ahLst/>
            <a:cxnLst/>
            <a:rect l="l" t="t" r="r" b="b"/>
            <a:pathLst>
              <a:path w="36829" h="5079">
                <a:moveTo>
                  <a:pt x="0" y="4572"/>
                </a:moveTo>
                <a:lnTo>
                  <a:pt x="3657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276" name="object 9276"/>
          <p:cNvSpPr/>
          <p:nvPr/>
        </p:nvSpPr>
        <p:spPr>
          <a:xfrm>
            <a:off x="8491104" y="3896591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277" name="object 9277"/>
          <p:cNvSpPr/>
          <p:nvPr/>
        </p:nvSpPr>
        <p:spPr>
          <a:xfrm>
            <a:off x="8397586" y="3803073"/>
            <a:ext cx="0" cy="1299"/>
          </a:xfrm>
          <a:custGeom>
            <a:avLst/>
            <a:gdLst/>
            <a:ahLst/>
            <a:cxnLst/>
            <a:rect l="l" t="t" r="r" b="b"/>
            <a:pathLst>
              <a:path h="1904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278" name="object 9278"/>
          <p:cNvSpPr/>
          <p:nvPr/>
        </p:nvSpPr>
        <p:spPr>
          <a:xfrm>
            <a:off x="8397586" y="3804112"/>
            <a:ext cx="93518" cy="0"/>
          </a:xfrm>
          <a:custGeom>
            <a:avLst/>
            <a:gdLst/>
            <a:ahLst/>
            <a:cxnLst/>
            <a:rect l="l" t="t" r="r" b="b"/>
            <a:pathLst>
              <a:path w="137159">
                <a:moveTo>
                  <a:pt x="0" y="0"/>
                </a:moveTo>
                <a:lnTo>
                  <a:pt x="13716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279" name="object 9279"/>
          <p:cNvSpPr/>
          <p:nvPr/>
        </p:nvSpPr>
        <p:spPr>
          <a:xfrm>
            <a:off x="8491104" y="3803073"/>
            <a:ext cx="0" cy="1299"/>
          </a:xfrm>
          <a:custGeom>
            <a:avLst/>
            <a:gdLst/>
            <a:ahLst/>
            <a:cxnLst/>
            <a:rect l="l" t="t" r="r" b="b"/>
            <a:pathLst>
              <a:path h="1904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280" name="object 9280"/>
          <p:cNvSpPr/>
          <p:nvPr/>
        </p:nvSpPr>
        <p:spPr>
          <a:xfrm>
            <a:off x="8397586" y="3803073"/>
            <a:ext cx="93518" cy="0"/>
          </a:xfrm>
          <a:custGeom>
            <a:avLst/>
            <a:gdLst/>
            <a:ahLst/>
            <a:cxnLst/>
            <a:rect l="l" t="t" r="r" b="b"/>
            <a:pathLst>
              <a:path w="137159">
                <a:moveTo>
                  <a:pt x="13715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281" name="object 9281"/>
          <p:cNvSpPr/>
          <p:nvPr/>
        </p:nvSpPr>
        <p:spPr>
          <a:xfrm>
            <a:off x="8491104" y="3803073"/>
            <a:ext cx="0" cy="1299"/>
          </a:xfrm>
          <a:custGeom>
            <a:avLst/>
            <a:gdLst/>
            <a:ahLst/>
            <a:cxnLst/>
            <a:rect l="l" t="t" r="r" b="b"/>
            <a:pathLst>
              <a:path h="1904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282" name="object 9282"/>
          <p:cNvSpPr/>
          <p:nvPr/>
        </p:nvSpPr>
        <p:spPr>
          <a:xfrm>
            <a:off x="8397586" y="3804112"/>
            <a:ext cx="93518" cy="0"/>
          </a:xfrm>
          <a:custGeom>
            <a:avLst/>
            <a:gdLst/>
            <a:ahLst/>
            <a:cxnLst/>
            <a:rect l="l" t="t" r="r" b="b"/>
            <a:pathLst>
              <a:path w="137159">
                <a:moveTo>
                  <a:pt x="0" y="0"/>
                </a:moveTo>
                <a:lnTo>
                  <a:pt x="13716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283" name="object 9283"/>
          <p:cNvSpPr/>
          <p:nvPr/>
        </p:nvSpPr>
        <p:spPr>
          <a:xfrm>
            <a:off x="8397586" y="3803073"/>
            <a:ext cx="0" cy="1299"/>
          </a:xfrm>
          <a:custGeom>
            <a:avLst/>
            <a:gdLst/>
            <a:ahLst/>
            <a:cxnLst/>
            <a:rect l="l" t="t" r="r" b="b"/>
            <a:pathLst>
              <a:path h="1904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284" name="object 9284"/>
          <p:cNvSpPr/>
          <p:nvPr/>
        </p:nvSpPr>
        <p:spPr>
          <a:xfrm>
            <a:off x="8397586" y="3803073"/>
            <a:ext cx="93518" cy="0"/>
          </a:xfrm>
          <a:custGeom>
            <a:avLst/>
            <a:gdLst/>
            <a:ahLst/>
            <a:cxnLst/>
            <a:rect l="l" t="t" r="r" b="b"/>
            <a:pathLst>
              <a:path w="137159">
                <a:moveTo>
                  <a:pt x="13715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285" name="object 9285"/>
          <p:cNvSpPr/>
          <p:nvPr/>
        </p:nvSpPr>
        <p:spPr>
          <a:xfrm>
            <a:off x="8397586" y="3803073"/>
            <a:ext cx="3464" cy="24245"/>
          </a:xfrm>
          <a:custGeom>
            <a:avLst/>
            <a:gdLst/>
            <a:ahLst/>
            <a:cxnLst/>
            <a:rect l="l" t="t" r="r" b="b"/>
            <a:pathLst>
              <a:path w="5079" h="35560">
                <a:moveTo>
                  <a:pt x="0" y="0"/>
                </a:moveTo>
                <a:lnTo>
                  <a:pt x="4572" y="3505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286" name="object 9286"/>
          <p:cNvSpPr/>
          <p:nvPr/>
        </p:nvSpPr>
        <p:spPr>
          <a:xfrm>
            <a:off x="8400703" y="3826971"/>
            <a:ext cx="9525" cy="22947"/>
          </a:xfrm>
          <a:custGeom>
            <a:avLst/>
            <a:gdLst/>
            <a:ahLst/>
            <a:cxnLst/>
            <a:rect l="l" t="t" r="r" b="b"/>
            <a:pathLst>
              <a:path w="13970" h="33654">
                <a:moveTo>
                  <a:pt x="0" y="0"/>
                </a:moveTo>
                <a:lnTo>
                  <a:pt x="13716" y="335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287" name="object 9287"/>
          <p:cNvSpPr/>
          <p:nvPr/>
        </p:nvSpPr>
        <p:spPr>
          <a:xfrm>
            <a:off x="8410055" y="3849832"/>
            <a:ext cx="15586" cy="19915"/>
          </a:xfrm>
          <a:custGeom>
            <a:avLst/>
            <a:gdLst/>
            <a:ahLst/>
            <a:cxnLst/>
            <a:rect l="l" t="t" r="r" b="b"/>
            <a:pathLst>
              <a:path w="22859" h="29210">
                <a:moveTo>
                  <a:pt x="0" y="0"/>
                </a:moveTo>
                <a:lnTo>
                  <a:pt x="22860" y="2895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288" name="object 9288"/>
          <p:cNvSpPr/>
          <p:nvPr/>
        </p:nvSpPr>
        <p:spPr>
          <a:xfrm>
            <a:off x="8425642" y="3869575"/>
            <a:ext cx="19915" cy="14720"/>
          </a:xfrm>
          <a:custGeom>
            <a:avLst/>
            <a:gdLst/>
            <a:ahLst/>
            <a:cxnLst/>
            <a:rect l="l" t="t" r="r" b="b"/>
            <a:pathLst>
              <a:path w="29209" h="21589">
                <a:moveTo>
                  <a:pt x="0" y="0"/>
                </a:moveTo>
                <a:lnTo>
                  <a:pt x="28956" y="2133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289" name="object 9289"/>
          <p:cNvSpPr/>
          <p:nvPr/>
        </p:nvSpPr>
        <p:spPr>
          <a:xfrm>
            <a:off x="8445383" y="3884121"/>
            <a:ext cx="22080" cy="9525"/>
          </a:xfrm>
          <a:custGeom>
            <a:avLst/>
            <a:gdLst/>
            <a:ahLst/>
            <a:cxnLst/>
            <a:rect l="l" t="t" r="r" b="b"/>
            <a:pathLst>
              <a:path w="32384" h="13970">
                <a:moveTo>
                  <a:pt x="0" y="0"/>
                </a:moveTo>
                <a:lnTo>
                  <a:pt x="32004" y="1371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290" name="object 9290"/>
          <p:cNvSpPr/>
          <p:nvPr/>
        </p:nvSpPr>
        <p:spPr>
          <a:xfrm>
            <a:off x="8467206" y="3893473"/>
            <a:ext cx="25111" cy="3464"/>
          </a:xfrm>
          <a:custGeom>
            <a:avLst/>
            <a:gdLst/>
            <a:ahLst/>
            <a:cxnLst/>
            <a:rect l="l" t="t" r="r" b="b"/>
            <a:pathLst>
              <a:path w="36829" h="5079">
                <a:moveTo>
                  <a:pt x="0" y="0"/>
                </a:moveTo>
                <a:lnTo>
                  <a:pt x="36576" y="4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291" name="object 9291"/>
          <p:cNvSpPr/>
          <p:nvPr/>
        </p:nvSpPr>
        <p:spPr>
          <a:xfrm>
            <a:off x="8491104" y="3896591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292" name="object 9292"/>
          <p:cNvSpPr/>
          <p:nvPr/>
        </p:nvSpPr>
        <p:spPr>
          <a:xfrm>
            <a:off x="7825046" y="2650720"/>
            <a:ext cx="93518" cy="0"/>
          </a:xfrm>
          <a:custGeom>
            <a:avLst/>
            <a:gdLst/>
            <a:ahLst/>
            <a:cxnLst/>
            <a:rect l="l" t="t" r="r" b="b"/>
            <a:pathLst>
              <a:path w="137159">
                <a:moveTo>
                  <a:pt x="0" y="0"/>
                </a:moveTo>
                <a:lnTo>
                  <a:pt x="13716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293" name="object 9293"/>
          <p:cNvSpPr/>
          <p:nvPr/>
        </p:nvSpPr>
        <p:spPr>
          <a:xfrm>
            <a:off x="7825046" y="2650721"/>
            <a:ext cx="0" cy="1299"/>
          </a:xfrm>
          <a:custGeom>
            <a:avLst/>
            <a:gdLst/>
            <a:ahLst/>
            <a:cxnLst/>
            <a:rect l="l" t="t" r="r" b="b"/>
            <a:pathLst>
              <a:path h="1904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294" name="object 9294"/>
          <p:cNvSpPr/>
          <p:nvPr/>
        </p:nvSpPr>
        <p:spPr>
          <a:xfrm>
            <a:off x="7825047" y="2651759"/>
            <a:ext cx="93518" cy="0"/>
          </a:xfrm>
          <a:custGeom>
            <a:avLst/>
            <a:gdLst/>
            <a:ahLst/>
            <a:cxnLst/>
            <a:rect l="l" t="t" r="r" b="b"/>
            <a:pathLst>
              <a:path w="137159">
                <a:moveTo>
                  <a:pt x="13715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295" name="object 9295"/>
          <p:cNvSpPr/>
          <p:nvPr/>
        </p:nvSpPr>
        <p:spPr>
          <a:xfrm>
            <a:off x="7918565" y="2650721"/>
            <a:ext cx="0" cy="1299"/>
          </a:xfrm>
          <a:custGeom>
            <a:avLst/>
            <a:gdLst/>
            <a:ahLst/>
            <a:cxnLst/>
            <a:rect l="l" t="t" r="r" b="b"/>
            <a:pathLst>
              <a:path h="1904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296" name="object 9296"/>
          <p:cNvSpPr/>
          <p:nvPr/>
        </p:nvSpPr>
        <p:spPr>
          <a:xfrm>
            <a:off x="7825046" y="2650721"/>
            <a:ext cx="0" cy="1299"/>
          </a:xfrm>
          <a:custGeom>
            <a:avLst/>
            <a:gdLst/>
            <a:ahLst/>
            <a:cxnLst/>
            <a:rect l="l" t="t" r="r" b="b"/>
            <a:pathLst>
              <a:path h="1904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297" name="object 9297"/>
          <p:cNvSpPr/>
          <p:nvPr/>
        </p:nvSpPr>
        <p:spPr>
          <a:xfrm>
            <a:off x="7825047" y="2651759"/>
            <a:ext cx="93518" cy="0"/>
          </a:xfrm>
          <a:custGeom>
            <a:avLst/>
            <a:gdLst/>
            <a:ahLst/>
            <a:cxnLst/>
            <a:rect l="l" t="t" r="r" b="b"/>
            <a:pathLst>
              <a:path w="137159">
                <a:moveTo>
                  <a:pt x="13715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298" name="object 9298"/>
          <p:cNvSpPr/>
          <p:nvPr/>
        </p:nvSpPr>
        <p:spPr>
          <a:xfrm>
            <a:off x="7918565" y="2650721"/>
            <a:ext cx="0" cy="1299"/>
          </a:xfrm>
          <a:custGeom>
            <a:avLst/>
            <a:gdLst/>
            <a:ahLst/>
            <a:cxnLst/>
            <a:rect l="l" t="t" r="r" b="b"/>
            <a:pathLst>
              <a:path h="1904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299" name="object 9299"/>
          <p:cNvSpPr/>
          <p:nvPr/>
        </p:nvSpPr>
        <p:spPr>
          <a:xfrm>
            <a:off x="7825046" y="2650720"/>
            <a:ext cx="93518" cy="0"/>
          </a:xfrm>
          <a:custGeom>
            <a:avLst/>
            <a:gdLst/>
            <a:ahLst/>
            <a:cxnLst/>
            <a:rect l="l" t="t" r="r" b="b"/>
            <a:pathLst>
              <a:path w="137159">
                <a:moveTo>
                  <a:pt x="0" y="0"/>
                </a:moveTo>
                <a:lnTo>
                  <a:pt x="13716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300" name="object 9300"/>
          <p:cNvSpPr/>
          <p:nvPr/>
        </p:nvSpPr>
        <p:spPr>
          <a:xfrm>
            <a:off x="7915447" y="2650720"/>
            <a:ext cx="3464" cy="24245"/>
          </a:xfrm>
          <a:custGeom>
            <a:avLst/>
            <a:gdLst/>
            <a:ahLst/>
            <a:cxnLst/>
            <a:rect l="l" t="t" r="r" b="b"/>
            <a:pathLst>
              <a:path w="5079" h="35560">
                <a:moveTo>
                  <a:pt x="4572" y="0"/>
                </a:moveTo>
                <a:lnTo>
                  <a:pt x="0" y="3505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301" name="object 9301"/>
          <p:cNvSpPr/>
          <p:nvPr/>
        </p:nvSpPr>
        <p:spPr>
          <a:xfrm>
            <a:off x="7906095" y="2674620"/>
            <a:ext cx="9525" cy="22947"/>
          </a:xfrm>
          <a:custGeom>
            <a:avLst/>
            <a:gdLst/>
            <a:ahLst/>
            <a:cxnLst/>
            <a:rect l="l" t="t" r="r" b="b"/>
            <a:pathLst>
              <a:path w="13970" h="33654">
                <a:moveTo>
                  <a:pt x="13716" y="0"/>
                </a:moveTo>
                <a:lnTo>
                  <a:pt x="0" y="335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302" name="object 9302"/>
          <p:cNvSpPr/>
          <p:nvPr/>
        </p:nvSpPr>
        <p:spPr>
          <a:xfrm>
            <a:off x="7891549" y="2697480"/>
            <a:ext cx="14720" cy="19915"/>
          </a:xfrm>
          <a:custGeom>
            <a:avLst/>
            <a:gdLst/>
            <a:ahLst/>
            <a:cxnLst/>
            <a:rect l="l" t="t" r="r" b="b"/>
            <a:pathLst>
              <a:path w="21590" h="29210">
                <a:moveTo>
                  <a:pt x="21335" y="0"/>
                </a:moveTo>
                <a:lnTo>
                  <a:pt x="0" y="2895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303" name="object 9303"/>
          <p:cNvSpPr/>
          <p:nvPr/>
        </p:nvSpPr>
        <p:spPr>
          <a:xfrm>
            <a:off x="7871805" y="2717222"/>
            <a:ext cx="19915" cy="14720"/>
          </a:xfrm>
          <a:custGeom>
            <a:avLst/>
            <a:gdLst/>
            <a:ahLst/>
            <a:cxnLst/>
            <a:rect l="l" t="t" r="r" b="b"/>
            <a:pathLst>
              <a:path w="29209" h="21589">
                <a:moveTo>
                  <a:pt x="28955" y="0"/>
                </a:moveTo>
                <a:lnTo>
                  <a:pt x="0" y="2133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304" name="object 9304"/>
          <p:cNvSpPr/>
          <p:nvPr/>
        </p:nvSpPr>
        <p:spPr>
          <a:xfrm>
            <a:off x="7848947" y="2731770"/>
            <a:ext cx="22947" cy="9525"/>
          </a:xfrm>
          <a:custGeom>
            <a:avLst/>
            <a:gdLst/>
            <a:ahLst/>
            <a:cxnLst/>
            <a:rect l="l" t="t" r="r" b="b"/>
            <a:pathLst>
              <a:path w="33654" h="13970">
                <a:moveTo>
                  <a:pt x="33527" y="0"/>
                </a:moveTo>
                <a:lnTo>
                  <a:pt x="0" y="1371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305" name="object 9305"/>
          <p:cNvSpPr/>
          <p:nvPr/>
        </p:nvSpPr>
        <p:spPr>
          <a:xfrm>
            <a:off x="7825046" y="2741121"/>
            <a:ext cx="24245" cy="3464"/>
          </a:xfrm>
          <a:custGeom>
            <a:avLst/>
            <a:gdLst/>
            <a:ahLst/>
            <a:cxnLst/>
            <a:rect l="l" t="t" r="r" b="b"/>
            <a:pathLst>
              <a:path w="35559" h="5079">
                <a:moveTo>
                  <a:pt x="35051" y="0"/>
                </a:moveTo>
                <a:lnTo>
                  <a:pt x="0" y="4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306" name="object 9306"/>
          <p:cNvSpPr/>
          <p:nvPr/>
        </p:nvSpPr>
        <p:spPr>
          <a:xfrm>
            <a:off x="7824007" y="2744239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307" name="object 9307"/>
          <p:cNvSpPr/>
          <p:nvPr/>
        </p:nvSpPr>
        <p:spPr>
          <a:xfrm>
            <a:off x="7918565" y="2836718"/>
            <a:ext cx="0" cy="1299"/>
          </a:xfrm>
          <a:custGeom>
            <a:avLst/>
            <a:gdLst/>
            <a:ahLst/>
            <a:cxnLst/>
            <a:rect l="l" t="t" r="r" b="b"/>
            <a:pathLst>
              <a:path h="1904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308" name="object 9308"/>
          <p:cNvSpPr/>
          <p:nvPr/>
        </p:nvSpPr>
        <p:spPr>
          <a:xfrm>
            <a:off x="7825047" y="2836718"/>
            <a:ext cx="93518" cy="0"/>
          </a:xfrm>
          <a:custGeom>
            <a:avLst/>
            <a:gdLst/>
            <a:ahLst/>
            <a:cxnLst/>
            <a:rect l="l" t="t" r="r" b="b"/>
            <a:pathLst>
              <a:path w="137159">
                <a:moveTo>
                  <a:pt x="13715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309" name="object 9309"/>
          <p:cNvSpPr/>
          <p:nvPr/>
        </p:nvSpPr>
        <p:spPr>
          <a:xfrm>
            <a:off x="7825046" y="2836718"/>
            <a:ext cx="0" cy="1299"/>
          </a:xfrm>
          <a:custGeom>
            <a:avLst/>
            <a:gdLst/>
            <a:ahLst/>
            <a:cxnLst/>
            <a:rect l="l" t="t" r="r" b="b"/>
            <a:pathLst>
              <a:path h="1904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310" name="object 9310"/>
          <p:cNvSpPr/>
          <p:nvPr/>
        </p:nvSpPr>
        <p:spPr>
          <a:xfrm>
            <a:off x="7825046" y="2837757"/>
            <a:ext cx="93518" cy="0"/>
          </a:xfrm>
          <a:custGeom>
            <a:avLst/>
            <a:gdLst/>
            <a:ahLst/>
            <a:cxnLst/>
            <a:rect l="l" t="t" r="r" b="b"/>
            <a:pathLst>
              <a:path w="137159">
                <a:moveTo>
                  <a:pt x="0" y="0"/>
                </a:moveTo>
                <a:lnTo>
                  <a:pt x="13716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311" name="object 9311"/>
          <p:cNvSpPr/>
          <p:nvPr/>
        </p:nvSpPr>
        <p:spPr>
          <a:xfrm>
            <a:off x="7825046" y="2836718"/>
            <a:ext cx="0" cy="1299"/>
          </a:xfrm>
          <a:custGeom>
            <a:avLst/>
            <a:gdLst/>
            <a:ahLst/>
            <a:cxnLst/>
            <a:rect l="l" t="t" r="r" b="b"/>
            <a:pathLst>
              <a:path h="1904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312" name="object 9312"/>
          <p:cNvSpPr/>
          <p:nvPr/>
        </p:nvSpPr>
        <p:spPr>
          <a:xfrm>
            <a:off x="7825047" y="2836718"/>
            <a:ext cx="93518" cy="0"/>
          </a:xfrm>
          <a:custGeom>
            <a:avLst/>
            <a:gdLst/>
            <a:ahLst/>
            <a:cxnLst/>
            <a:rect l="l" t="t" r="r" b="b"/>
            <a:pathLst>
              <a:path w="137159">
                <a:moveTo>
                  <a:pt x="13715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313" name="object 9313"/>
          <p:cNvSpPr/>
          <p:nvPr/>
        </p:nvSpPr>
        <p:spPr>
          <a:xfrm>
            <a:off x="7918565" y="2836718"/>
            <a:ext cx="0" cy="1299"/>
          </a:xfrm>
          <a:custGeom>
            <a:avLst/>
            <a:gdLst/>
            <a:ahLst/>
            <a:cxnLst/>
            <a:rect l="l" t="t" r="r" b="b"/>
            <a:pathLst>
              <a:path h="1904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314" name="object 9314"/>
          <p:cNvSpPr/>
          <p:nvPr/>
        </p:nvSpPr>
        <p:spPr>
          <a:xfrm>
            <a:off x="7825046" y="2837757"/>
            <a:ext cx="93518" cy="0"/>
          </a:xfrm>
          <a:custGeom>
            <a:avLst/>
            <a:gdLst/>
            <a:ahLst/>
            <a:cxnLst/>
            <a:rect l="l" t="t" r="r" b="b"/>
            <a:pathLst>
              <a:path w="137159">
                <a:moveTo>
                  <a:pt x="0" y="0"/>
                </a:moveTo>
                <a:lnTo>
                  <a:pt x="13716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315" name="object 9315"/>
          <p:cNvSpPr/>
          <p:nvPr/>
        </p:nvSpPr>
        <p:spPr>
          <a:xfrm>
            <a:off x="7915447" y="2813858"/>
            <a:ext cx="3464" cy="24245"/>
          </a:xfrm>
          <a:custGeom>
            <a:avLst/>
            <a:gdLst/>
            <a:ahLst/>
            <a:cxnLst/>
            <a:rect l="l" t="t" r="r" b="b"/>
            <a:pathLst>
              <a:path w="5079" h="35560">
                <a:moveTo>
                  <a:pt x="4572" y="3505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316" name="object 9316"/>
          <p:cNvSpPr/>
          <p:nvPr/>
        </p:nvSpPr>
        <p:spPr>
          <a:xfrm>
            <a:off x="7906095" y="2790998"/>
            <a:ext cx="9525" cy="22947"/>
          </a:xfrm>
          <a:custGeom>
            <a:avLst/>
            <a:gdLst/>
            <a:ahLst/>
            <a:cxnLst/>
            <a:rect l="l" t="t" r="r" b="b"/>
            <a:pathLst>
              <a:path w="13970" h="33654">
                <a:moveTo>
                  <a:pt x="13716" y="3352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317" name="object 9317"/>
          <p:cNvSpPr/>
          <p:nvPr/>
        </p:nvSpPr>
        <p:spPr>
          <a:xfrm>
            <a:off x="7891549" y="2771256"/>
            <a:ext cx="14720" cy="19915"/>
          </a:xfrm>
          <a:custGeom>
            <a:avLst/>
            <a:gdLst/>
            <a:ahLst/>
            <a:cxnLst/>
            <a:rect l="l" t="t" r="r" b="b"/>
            <a:pathLst>
              <a:path w="21590" h="29210">
                <a:moveTo>
                  <a:pt x="21335" y="2895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318" name="object 9318"/>
          <p:cNvSpPr/>
          <p:nvPr/>
        </p:nvSpPr>
        <p:spPr>
          <a:xfrm>
            <a:off x="7871805" y="2756708"/>
            <a:ext cx="19915" cy="14720"/>
          </a:xfrm>
          <a:custGeom>
            <a:avLst/>
            <a:gdLst/>
            <a:ahLst/>
            <a:cxnLst/>
            <a:rect l="l" t="t" r="r" b="b"/>
            <a:pathLst>
              <a:path w="29209" h="21589">
                <a:moveTo>
                  <a:pt x="28955" y="2133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319" name="object 9319"/>
          <p:cNvSpPr/>
          <p:nvPr/>
        </p:nvSpPr>
        <p:spPr>
          <a:xfrm>
            <a:off x="7848947" y="2747356"/>
            <a:ext cx="22947" cy="9525"/>
          </a:xfrm>
          <a:custGeom>
            <a:avLst/>
            <a:gdLst/>
            <a:ahLst/>
            <a:cxnLst/>
            <a:rect l="l" t="t" r="r" b="b"/>
            <a:pathLst>
              <a:path w="33654" h="13970">
                <a:moveTo>
                  <a:pt x="33527" y="1371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320" name="object 9320"/>
          <p:cNvSpPr/>
          <p:nvPr/>
        </p:nvSpPr>
        <p:spPr>
          <a:xfrm>
            <a:off x="7825046" y="2744239"/>
            <a:ext cx="24245" cy="3464"/>
          </a:xfrm>
          <a:custGeom>
            <a:avLst/>
            <a:gdLst/>
            <a:ahLst/>
            <a:cxnLst/>
            <a:rect l="l" t="t" r="r" b="b"/>
            <a:pathLst>
              <a:path w="35559" h="5079">
                <a:moveTo>
                  <a:pt x="35051" y="457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321" name="object 9321"/>
          <p:cNvSpPr/>
          <p:nvPr/>
        </p:nvSpPr>
        <p:spPr>
          <a:xfrm>
            <a:off x="7824007" y="2744239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322" name="object 9322"/>
          <p:cNvSpPr/>
          <p:nvPr/>
        </p:nvSpPr>
        <p:spPr>
          <a:xfrm>
            <a:off x="8702040" y="5235978"/>
            <a:ext cx="0" cy="53253"/>
          </a:xfrm>
          <a:custGeom>
            <a:avLst/>
            <a:gdLst/>
            <a:ahLst/>
            <a:cxnLst/>
            <a:rect l="l" t="t" r="r" b="b"/>
            <a:pathLst>
              <a:path h="78104">
                <a:moveTo>
                  <a:pt x="0" y="7772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323" name="object 9323"/>
          <p:cNvSpPr/>
          <p:nvPr/>
        </p:nvSpPr>
        <p:spPr>
          <a:xfrm>
            <a:off x="8715548" y="5241175"/>
            <a:ext cx="0" cy="48058"/>
          </a:xfrm>
          <a:custGeom>
            <a:avLst/>
            <a:gdLst/>
            <a:ahLst/>
            <a:cxnLst/>
            <a:rect l="l" t="t" r="r" b="b"/>
            <a:pathLst>
              <a:path h="70484">
                <a:moveTo>
                  <a:pt x="0" y="0"/>
                </a:moveTo>
                <a:lnTo>
                  <a:pt x="0" y="7010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324" name="object 9324"/>
          <p:cNvSpPr/>
          <p:nvPr/>
        </p:nvSpPr>
        <p:spPr>
          <a:xfrm>
            <a:off x="5334346" y="1598122"/>
            <a:ext cx="0" cy="85292"/>
          </a:xfrm>
          <a:custGeom>
            <a:avLst/>
            <a:gdLst/>
            <a:ahLst/>
            <a:cxnLst/>
            <a:rect l="l" t="t" r="r" b="b"/>
            <a:pathLst>
              <a:path h="125094">
                <a:moveTo>
                  <a:pt x="0" y="0"/>
                </a:moveTo>
                <a:lnTo>
                  <a:pt x="0" y="124968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325" name="object 9325"/>
          <p:cNvSpPr/>
          <p:nvPr/>
        </p:nvSpPr>
        <p:spPr>
          <a:xfrm>
            <a:off x="5334346" y="1741516"/>
            <a:ext cx="0" cy="117764"/>
          </a:xfrm>
          <a:custGeom>
            <a:avLst/>
            <a:gdLst/>
            <a:ahLst/>
            <a:cxnLst/>
            <a:rect l="l" t="t" r="r" b="b"/>
            <a:pathLst>
              <a:path h="172719">
                <a:moveTo>
                  <a:pt x="0" y="0"/>
                </a:moveTo>
                <a:lnTo>
                  <a:pt x="0" y="172212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326" name="object 9326"/>
          <p:cNvSpPr/>
          <p:nvPr/>
        </p:nvSpPr>
        <p:spPr>
          <a:xfrm>
            <a:off x="5334346" y="1917122"/>
            <a:ext cx="0" cy="117764"/>
          </a:xfrm>
          <a:custGeom>
            <a:avLst/>
            <a:gdLst/>
            <a:ahLst/>
            <a:cxnLst/>
            <a:rect l="l" t="t" r="r" b="b"/>
            <a:pathLst>
              <a:path h="172719">
                <a:moveTo>
                  <a:pt x="0" y="0"/>
                </a:moveTo>
                <a:lnTo>
                  <a:pt x="0" y="172212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327" name="object 9327"/>
          <p:cNvSpPr/>
          <p:nvPr/>
        </p:nvSpPr>
        <p:spPr>
          <a:xfrm>
            <a:off x="5334346" y="2092728"/>
            <a:ext cx="0" cy="117764"/>
          </a:xfrm>
          <a:custGeom>
            <a:avLst/>
            <a:gdLst/>
            <a:ahLst/>
            <a:cxnLst/>
            <a:rect l="l" t="t" r="r" b="b"/>
            <a:pathLst>
              <a:path h="172719">
                <a:moveTo>
                  <a:pt x="0" y="0"/>
                </a:moveTo>
                <a:lnTo>
                  <a:pt x="0" y="172212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328" name="object 9328"/>
          <p:cNvSpPr/>
          <p:nvPr/>
        </p:nvSpPr>
        <p:spPr>
          <a:xfrm>
            <a:off x="5334346" y="2268335"/>
            <a:ext cx="0" cy="117764"/>
          </a:xfrm>
          <a:custGeom>
            <a:avLst/>
            <a:gdLst/>
            <a:ahLst/>
            <a:cxnLst/>
            <a:rect l="l" t="t" r="r" b="b"/>
            <a:pathLst>
              <a:path h="172720">
                <a:moveTo>
                  <a:pt x="0" y="0"/>
                </a:moveTo>
                <a:lnTo>
                  <a:pt x="0" y="172212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329" name="object 9329"/>
          <p:cNvSpPr/>
          <p:nvPr/>
        </p:nvSpPr>
        <p:spPr>
          <a:xfrm>
            <a:off x="5334346" y="2443942"/>
            <a:ext cx="0" cy="85292"/>
          </a:xfrm>
          <a:custGeom>
            <a:avLst/>
            <a:gdLst/>
            <a:ahLst/>
            <a:cxnLst/>
            <a:rect l="l" t="t" r="r" b="b"/>
            <a:pathLst>
              <a:path h="125095">
                <a:moveTo>
                  <a:pt x="0" y="0"/>
                </a:moveTo>
                <a:lnTo>
                  <a:pt x="0" y="124968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330" name="object 9330"/>
          <p:cNvSpPr/>
          <p:nvPr/>
        </p:nvSpPr>
        <p:spPr>
          <a:xfrm>
            <a:off x="5334346" y="2592531"/>
            <a:ext cx="0" cy="4330"/>
          </a:xfrm>
          <a:custGeom>
            <a:avLst/>
            <a:gdLst/>
            <a:ahLst/>
            <a:cxnLst/>
            <a:rect l="l" t="t" r="r" b="b"/>
            <a:pathLst>
              <a:path h="6350">
                <a:moveTo>
                  <a:pt x="-3048" y="3048"/>
                </a:moveTo>
                <a:lnTo>
                  <a:pt x="3048" y="3048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331" name="object 9331"/>
          <p:cNvSpPr/>
          <p:nvPr/>
        </p:nvSpPr>
        <p:spPr>
          <a:xfrm>
            <a:off x="5007032" y="1518112"/>
            <a:ext cx="0" cy="62345"/>
          </a:xfrm>
          <a:custGeom>
            <a:avLst/>
            <a:gdLst/>
            <a:ahLst/>
            <a:cxnLst/>
            <a:rect l="l" t="t" r="r" b="b"/>
            <a:pathLst>
              <a:path h="91439">
                <a:moveTo>
                  <a:pt x="0" y="0"/>
                </a:moveTo>
                <a:lnTo>
                  <a:pt x="0" y="91440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332" name="object 9332"/>
          <p:cNvSpPr/>
          <p:nvPr/>
        </p:nvSpPr>
        <p:spPr>
          <a:xfrm>
            <a:off x="5007032" y="1638646"/>
            <a:ext cx="0" cy="117764"/>
          </a:xfrm>
          <a:custGeom>
            <a:avLst/>
            <a:gdLst/>
            <a:ahLst/>
            <a:cxnLst/>
            <a:rect l="l" t="t" r="r" b="b"/>
            <a:pathLst>
              <a:path h="172719">
                <a:moveTo>
                  <a:pt x="0" y="0"/>
                </a:moveTo>
                <a:lnTo>
                  <a:pt x="0" y="172212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333" name="object 9333"/>
          <p:cNvSpPr/>
          <p:nvPr/>
        </p:nvSpPr>
        <p:spPr>
          <a:xfrm>
            <a:off x="5007032" y="1814253"/>
            <a:ext cx="0" cy="117764"/>
          </a:xfrm>
          <a:custGeom>
            <a:avLst/>
            <a:gdLst/>
            <a:ahLst/>
            <a:cxnLst/>
            <a:rect l="l" t="t" r="r" b="b"/>
            <a:pathLst>
              <a:path h="172719">
                <a:moveTo>
                  <a:pt x="0" y="0"/>
                </a:moveTo>
                <a:lnTo>
                  <a:pt x="0" y="172212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334" name="object 9334"/>
          <p:cNvSpPr/>
          <p:nvPr/>
        </p:nvSpPr>
        <p:spPr>
          <a:xfrm>
            <a:off x="5007032" y="1989859"/>
            <a:ext cx="0" cy="117764"/>
          </a:xfrm>
          <a:custGeom>
            <a:avLst/>
            <a:gdLst/>
            <a:ahLst/>
            <a:cxnLst/>
            <a:rect l="l" t="t" r="r" b="b"/>
            <a:pathLst>
              <a:path h="172719">
                <a:moveTo>
                  <a:pt x="0" y="0"/>
                </a:moveTo>
                <a:lnTo>
                  <a:pt x="0" y="172212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335" name="object 9335"/>
          <p:cNvSpPr/>
          <p:nvPr/>
        </p:nvSpPr>
        <p:spPr>
          <a:xfrm>
            <a:off x="5007032" y="2165465"/>
            <a:ext cx="0" cy="117764"/>
          </a:xfrm>
          <a:custGeom>
            <a:avLst/>
            <a:gdLst/>
            <a:ahLst/>
            <a:cxnLst/>
            <a:rect l="l" t="t" r="r" b="b"/>
            <a:pathLst>
              <a:path h="172720">
                <a:moveTo>
                  <a:pt x="0" y="0"/>
                </a:moveTo>
                <a:lnTo>
                  <a:pt x="0" y="172212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336" name="object 9336"/>
          <p:cNvSpPr/>
          <p:nvPr/>
        </p:nvSpPr>
        <p:spPr>
          <a:xfrm>
            <a:off x="5007032" y="2341071"/>
            <a:ext cx="0" cy="117764"/>
          </a:xfrm>
          <a:custGeom>
            <a:avLst/>
            <a:gdLst/>
            <a:ahLst/>
            <a:cxnLst/>
            <a:rect l="l" t="t" r="r" b="b"/>
            <a:pathLst>
              <a:path h="172720">
                <a:moveTo>
                  <a:pt x="0" y="0"/>
                </a:moveTo>
                <a:lnTo>
                  <a:pt x="0" y="172212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337" name="object 9337"/>
          <p:cNvSpPr/>
          <p:nvPr/>
        </p:nvSpPr>
        <p:spPr>
          <a:xfrm>
            <a:off x="5007032" y="2516678"/>
            <a:ext cx="0" cy="62345"/>
          </a:xfrm>
          <a:custGeom>
            <a:avLst/>
            <a:gdLst/>
            <a:ahLst/>
            <a:cxnLst/>
            <a:rect l="l" t="t" r="r" b="b"/>
            <a:pathLst>
              <a:path h="91439">
                <a:moveTo>
                  <a:pt x="0" y="0"/>
                </a:moveTo>
                <a:lnTo>
                  <a:pt x="0" y="91440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338" name="object 9338"/>
          <p:cNvSpPr/>
          <p:nvPr/>
        </p:nvSpPr>
        <p:spPr>
          <a:xfrm>
            <a:off x="4678680" y="1598122"/>
            <a:ext cx="0" cy="85292"/>
          </a:xfrm>
          <a:custGeom>
            <a:avLst/>
            <a:gdLst/>
            <a:ahLst/>
            <a:cxnLst/>
            <a:rect l="l" t="t" r="r" b="b"/>
            <a:pathLst>
              <a:path h="125094">
                <a:moveTo>
                  <a:pt x="0" y="0"/>
                </a:moveTo>
                <a:lnTo>
                  <a:pt x="0" y="124968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339" name="object 9339"/>
          <p:cNvSpPr/>
          <p:nvPr/>
        </p:nvSpPr>
        <p:spPr>
          <a:xfrm>
            <a:off x="4678680" y="1741516"/>
            <a:ext cx="0" cy="117764"/>
          </a:xfrm>
          <a:custGeom>
            <a:avLst/>
            <a:gdLst/>
            <a:ahLst/>
            <a:cxnLst/>
            <a:rect l="l" t="t" r="r" b="b"/>
            <a:pathLst>
              <a:path h="172719">
                <a:moveTo>
                  <a:pt x="0" y="0"/>
                </a:moveTo>
                <a:lnTo>
                  <a:pt x="0" y="172212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340" name="object 9340"/>
          <p:cNvSpPr/>
          <p:nvPr/>
        </p:nvSpPr>
        <p:spPr>
          <a:xfrm>
            <a:off x="4678680" y="1917122"/>
            <a:ext cx="0" cy="117764"/>
          </a:xfrm>
          <a:custGeom>
            <a:avLst/>
            <a:gdLst/>
            <a:ahLst/>
            <a:cxnLst/>
            <a:rect l="l" t="t" r="r" b="b"/>
            <a:pathLst>
              <a:path h="172719">
                <a:moveTo>
                  <a:pt x="0" y="0"/>
                </a:moveTo>
                <a:lnTo>
                  <a:pt x="0" y="172212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341" name="object 9341"/>
          <p:cNvSpPr/>
          <p:nvPr/>
        </p:nvSpPr>
        <p:spPr>
          <a:xfrm>
            <a:off x="4678680" y="2092728"/>
            <a:ext cx="0" cy="117764"/>
          </a:xfrm>
          <a:custGeom>
            <a:avLst/>
            <a:gdLst/>
            <a:ahLst/>
            <a:cxnLst/>
            <a:rect l="l" t="t" r="r" b="b"/>
            <a:pathLst>
              <a:path h="172719">
                <a:moveTo>
                  <a:pt x="0" y="0"/>
                </a:moveTo>
                <a:lnTo>
                  <a:pt x="0" y="172212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342" name="object 9342"/>
          <p:cNvSpPr/>
          <p:nvPr/>
        </p:nvSpPr>
        <p:spPr>
          <a:xfrm>
            <a:off x="4678680" y="2268335"/>
            <a:ext cx="0" cy="117764"/>
          </a:xfrm>
          <a:custGeom>
            <a:avLst/>
            <a:gdLst/>
            <a:ahLst/>
            <a:cxnLst/>
            <a:rect l="l" t="t" r="r" b="b"/>
            <a:pathLst>
              <a:path h="172720">
                <a:moveTo>
                  <a:pt x="0" y="0"/>
                </a:moveTo>
                <a:lnTo>
                  <a:pt x="0" y="172212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343" name="object 9343"/>
          <p:cNvSpPr/>
          <p:nvPr/>
        </p:nvSpPr>
        <p:spPr>
          <a:xfrm>
            <a:off x="4678680" y="2443942"/>
            <a:ext cx="0" cy="85292"/>
          </a:xfrm>
          <a:custGeom>
            <a:avLst/>
            <a:gdLst/>
            <a:ahLst/>
            <a:cxnLst/>
            <a:rect l="l" t="t" r="r" b="b"/>
            <a:pathLst>
              <a:path h="125095">
                <a:moveTo>
                  <a:pt x="0" y="0"/>
                </a:moveTo>
                <a:lnTo>
                  <a:pt x="0" y="124968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344" name="object 9344"/>
          <p:cNvSpPr/>
          <p:nvPr/>
        </p:nvSpPr>
        <p:spPr>
          <a:xfrm>
            <a:off x="4678680" y="2592531"/>
            <a:ext cx="0" cy="4330"/>
          </a:xfrm>
          <a:custGeom>
            <a:avLst/>
            <a:gdLst/>
            <a:ahLst/>
            <a:cxnLst/>
            <a:rect l="l" t="t" r="r" b="b"/>
            <a:pathLst>
              <a:path h="6350">
                <a:moveTo>
                  <a:pt x="-3048" y="3048"/>
                </a:moveTo>
                <a:lnTo>
                  <a:pt x="3048" y="3048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345" name="object 9345"/>
          <p:cNvSpPr/>
          <p:nvPr/>
        </p:nvSpPr>
        <p:spPr>
          <a:xfrm>
            <a:off x="6317325" y="1530581"/>
            <a:ext cx="0" cy="88322"/>
          </a:xfrm>
          <a:custGeom>
            <a:avLst/>
            <a:gdLst/>
            <a:ahLst/>
            <a:cxnLst/>
            <a:rect l="l" t="t" r="r" b="b"/>
            <a:pathLst>
              <a:path h="129539">
                <a:moveTo>
                  <a:pt x="0" y="0"/>
                </a:moveTo>
                <a:lnTo>
                  <a:pt x="0" y="129539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346" name="object 9346"/>
          <p:cNvSpPr/>
          <p:nvPr/>
        </p:nvSpPr>
        <p:spPr>
          <a:xfrm>
            <a:off x="6317325" y="1678132"/>
            <a:ext cx="0" cy="116465"/>
          </a:xfrm>
          <a:custGeom>
            <a:avLst/>
            <a:gdLst/>
            <a:ahLst/>
            <a:cxnLst/>
            <a:rect l="l" t="t" r="r" b="b"/>
            <a:pathLst>
              <a:path h="170814">
                <a:moveTo>
                  <a:pt x="0" y="0"/>
                </a:moveTo>
                <a:lnTo>
                  <a:pt x="0" y="170688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347" name="object 9347"/>
          <p:cNvSpPr/>
          <p:nvPr/>
        </p:nvSpPr>
        <p:spPr>
          <a:xfrm>
            <a:off x="6317325" y="1853739"/>
            <a:ext cx="0" cy="88322"/>
          </a:xfrm>
          <a:custGeom>
            <a:avLst/>
            <a:gdLst/>
            <a:ahLst/>
            <a:cxnLst/>
            <a:rect l="l" t="t" r="r" b="b"/>
            <a:pathLst>
              <a:path h="129539">
                <a:moveTo>
                  <a:pt x="0" y="0"/>
                </a:moveTo>
                <a:lnTo>
                  <a:pt x="0" y="129539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348" name="object 9348"/>
          <p:cNvSpPr/>
          <p:nvPr/>
        </p:nvSpPr>
        <p:spPr>
          <a:xfrm>
            <a:off x="6317325" y="1954530"/>
            <a:ext cx="0" cy="8659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-3048" y="6096"/>
                </a:moveTo>
                <a:lnTo>
                  <a:pt x="3048" y="6096"/>
                </a:lnTo>
              </a:path>
            </a:pathLst>
          </a:custGeom>
          <a:ln w="1219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349" name="object 9349"/>
          <p:cNvSpPr/>
          <p:nvPr/>
        </p:nvSpPr>
        <p:spPr>
          <a:xfrm>
            <a:off x="6317325" y="1967000"/>
            <a:ext cx="0" cy="100878"/>
          </a:xfrm>
          <a:custGeom>
            <a:avLst/>
            <a:gdLst/>
            <a:ahLst/>
            <a:cxnLst/>
            <a:rect l="l" t="t" r="r" b="b"/>
            <a:pathLst>
              <a:path h="147955">
                <a:moveTo>
                  <a:pt x="0" y="0"/>
                </a:moveTo>
                <a:lnTo>
                  <a:pt x="0" y="147828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350" name="object 9350"/>
          <p:cNvSpPr/>
          <p:nvPr/>
        </p:nvSpPr>
        <p:spPr>
          <a:xfrm>
            <a:off x="6317325" y="2127019"/>
            <a:ext cx="0" cy="116465"/>
          </a:xfrm>
          <a:custGeom>
            <a:avLst/>
            <a:gdLst/>
            <a:ahLst/>
            <a:cxnLst/>
            <a:rect l="l" t="t" r="r" b="b"/>
            <a:pathLst>
              <a:path h="170814">
                <a:moveTo>
                  <a:pt x="0" y="0"/>
                </a:moveTo>
                <a:lnTo>
                  <a:pt x="0" y="170688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351" name="object 9351"/>
          <p:cNvSpPr/>
          <p:nvPr/>
        </p:nvSpPr>
        <p:spPr>
          <a:xfrm>
            <a:off x="6317325" y="2302626"/>
            <a:ext cx="0" cy="116465"/>
          </a:xfrm>
          <a:custGeom>
            <a:avLst/>
            <a:gdLst/>
            <a:ahLst/>
            <a:cxnLst/>
            <a:rect l="l" t="t" r="r" b="b"/>
            <a:pathLst>
              <a:path h="170814">
                <a:moveTo>
                  <a:pt x="0" y="0"/>
                </a:moveTo>
                <a:lnTo>
                  <a:pt x="0" y="170688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352" name="object 9352"/>
          <p:cNvSpPr/>
          <p:nvPr/>
        </p:nvSpPr>
        <p:spPr>
          <a:xfrm>
            <a:off x="6317325" y="2478232"/>
            <a:ext cx="0" cy="100878"/>
          </a:xfrm>
          <a:custGeom>
            <a:avLst/>
            <a:gdLst/>
            <a:ahLst/>
            <a:cxnLst/>
            <a:rect l="l" t="t" r="r" b="b"/>
            <a:pathLst>
              <a:path h="147954">
                <a:moveTo>
                  <a:pt x="0" y="0"/>
                </a:moveTo>
                <a:lnTo>
                  <a:pt x="0" y="147828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353" name="object 9353"/>
          <p:cNvSpPr/>
          <p:nvPr/>
        </p:nvSpPr>
        <p:spPr>
          <a:xfrm>
            <a:off x="3367347" y="2966605"/>
            <a:ext cx="0" cy="88322"/>
          </a:xfrm>
          <a:custGeom>
            <a:avLst/>
            <a:gdLst/>
            <a:ahLst/>
            <a:cxnLst/>
            <a:rect l="l" t="t" r="r" b="b"/>
            <a:pathLst>
              <a:path h="129539">
                <a:moveTo>
                  <a:pt x="0" y="0"/>
                </a:moveTo>
                <a:lnTo>
                  <a:pt x="0" y="129539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354" name="object 9354"/>
          <p:cNvSpPr/>
          <p:nvPr/>
        </p:nvSpPr>
        <p:spPr>
          <a:xfrm>
            <a:off x="3367347" y="3113116"/>
            <a:ext cx="0" cy="117764"/>
          </a:xfrm>
          <a:custGeom>
            <a:avLst/>
            <a:gdLst/>
            <a:ahLst/>
            <a:cxnLst/>
            <a:rect l="l" t="t" r="r" b="b"/>
            <a:pathLst>
              <a:path h="172720">
                <a:moveTo>
                  <a:pt x="0" y="0"/>
                </a:moveTo>
                <a:lnTo>
                  <a:pt x="0" y="172212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355" name="object 9355"/>
          <p:cNvSpPr/>
          <p:nvPr/>
        </p:nvSpPr>
        <p:spPr>
          <a:xfrm>
            <a:off x="3367347" y="3288722"/>
            <a:ext cx="0" cy="117764"/>
          </a:xfrm>
          <a:custGeom>
            <a:avLst/>
            <a:gdLst/>
            <a:ahLst/>
            <a:cxnLst/>
            <a:rect l="l" t="t" r="r" b="b"/>
            <a:pathLst>
              <a:path h="172720">
                <a:moveTo>
                  <a:pt x="0" y="0"/>
                </a:moveTo>
                <a:lnTo>
                  <a:pt x="0" y="172212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356" name="object 9356"/>
          <p:cNvSpPr/>
          <p:nvPr/>
        </p:nvSpPr>
        <p:spPr>
          <a:xfrm>
            <a:off x="3367347" y="3464328"/>
            <a:ext cx="0" cy="117764"/>
          </a:xfrm>
          <a:custGeom>
            <a:avLst/>
            <a:gdLst/>
            <a:ahLst/>
            <a:cxnLst/>
            <a:rect l="l" t="t" r="r" b="b"/>
            <a:pathLst>
              <a:path h="172720">
                <a:moveTo>
                  <a:pt x="0" y="0"/>
                </a:moveTo>
                <a:lnTo>
                  <a:pt x="0" y="172212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357" name="object 9357"/>
          <p:cNvSpPr/>
          <p:nvPr/>
        </p:nvSpPr>
        <p:spPr>
          <a:xfrm>
            <a:off x="3367347" y="3639935"/>
            <a:ext cx="0" cy="117764"/>
          </a:xfrm>
          <a:custGeom>
            <a:avLst/>
            <a:gdLst/>
            <a:ahLst/>
            <a:cxnLst/>
            <a:rect l="l" t="t" r="r" b="b"/>
            <a:pathLst>
              <a:path h="172720">
                <a:moveTo>
                  <a:pt x="0" y="0"/>
                </a:moveTo>
                <a:lnTo>
                  <a:pt x="0" y="172212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358" name="object 9358"/>
          <p:cNvSpPr/>
          <p:nvPr/>
        </p:nvSpPr>
        <p:spPr>
          <a:xfrm>
            <a:off x="3367347" y="3815542"/>
            <a:ext cx="0" cy="87457"/>
          </a:xfrm>
          <a:custGeom>
            <a:avLst/>
            <a:gdLst/>
            <a:ahLst/>
            <a:cxnLst/>
            <a:rect l="l" t="t" r="r" b="b"/>
            <a:pathLst>
              <a:path h="128270">
                <a:moveTo>
                  <a:pt x="0" y="0"/>
                </a:moveTo>
                <a:lnTo>
                  <a:pt x="0" y="128016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359" name="object 9359"/>
          <p:cNvSpPr/>
          <p:nvPr/>
        </p:nvSpPr>
        <p:spPr>
          <a:xfrm>
            <a:off x="3040033" y="2916728"/>
            <a:ext cx="0" cy="115599"/>
          </a:xfrm>
          <a:custGeom>
            <a:avLst/>
            <a:gdLst/>
            <a:ahLst/>
            <a:cxnLst/>
            <a:rect l="l" t="t" r="r" b="b"/>
            <a:pathLst>
              <a:path h="169545">
                <a:moveTo>
                  <a:pt x="0" y="0"/>
                </a:moveTo>
                <a:lnTo>
                  <a:pt x="0" y="169164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360" name="object 9360"/>
          <p:cNvSpPr/>
          <p:nvPr/>
        </p:nvSpPr>
        <p:spPr>
          <a:xfrm>
            <a:off x="3040033" y="3091296"/>
            <a:ext cx="0" cy="116465"/>
          </a:xfrm>
          <a:custGeom>
            <a:avLst/>
            <a:gdLst/>
            <a:ahLst/>
            <a:cxnLst/>
            <a:rect l="l" t="t" r="r" b="b"/>
            <a:pathLst>
              <a:path h="170814">
                <a:moveTo>
                  <a:pt x="0" y="0"/>
                </a:moveTo>
                <a:lnTo>
                  <a:pt x="0" y="170688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361" name="object 9361"/>
          <p:cNvSpPr/>
          <p:nvPr/>
        </p:nvSpPr>
        <p:spPr>
          <a:xfrm>
            <a:off x="3040033" y="3266901"/>
            <a:ext cx="0" cy="116465"/>
          </a:xfrm>
          <a:custGeom>
            <a:avLst/>
            <a:gdLst/>
            <a:ahLst/>
            <a:cxnLst/>
            <a:rect l="l" t="t" r="r" b="b"/>
            <a:pathLst>
              <a:path h="170814">
                <a:moveTo>
                  <a:pt x="0" y="0"/>
                </a:moveTo>
                <a:lnTo>
                  <a:pt x="0" y="170688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362" name="object 9362"/>
          <p:cNvSpPr/>
          <p:nvPr/>
        </p:nvSpPr>
        <p:spPr>
          <a:xfrm>
            <a:off x="3040033" y="3442508"/>
            <a:ext cx="0" cy="116465"/>
          </a:xfrm>
          <a:custGeom>
            <a:avLst/>
            <a:gdLst/>
            <a:ahLst/>
            <a:cxnLst/>
            <a:rect l="l" t="t" r="r" b="b"/>
            <a:pathLst>
              <a:path h="170814">
                <a:moveTo>
                  <a:pt x="0" y="0"/>
                </a:moveTo>
                <a:lnTo>
                  <a:pt x="0" y="170688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363" name="object 9363"/>
          <p:cNvSpPr/>
          <p:nvPr/>
        </p:nvSpPr>
        <p:spPr>
          <a:xfrm>
            <a:off x="3040033" y="3618114"/>
            <a:ext cx="0" cy="116465"/>
          </a:xfrm>
          <a:custGeom>
            <a:avLst/>
            <a:gdLst/>
            <a:ahLst/>
            <a:cxnLst/>
            <a:rect l="l" t="t" r="r" b="b"/>
            <a:pathLst>
              <a:path h="170814">
                <a:moveTo>
                  <a:pt x="0" y="0"/>
                </a:moveTo>
                <a:lnTo>
                  <a:pt x="0" y="170688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364" name="object 9364"/>
          <p:cNvSpPr/>
          <p:nvPr/>
        </p:nvSpPr>
        <p:spPr>
          <a:xfrm>
            <a:off x="3040033" y="3792682"/>
            <a:ext cx="0" cy="115599"/>
          </a:xfrm>
          <a:custGeom>
            <a:avLst/>
            <a:gdLst/>
            <a:ahLst/>
            <a:cxnLst/>
            <a:rect l="l" t="t" r="r" b="b"/>
            <a:pathLst>
              <a:path h="169545">
                <a:moveTo>
                  <a:pt x="0" y="0"/>
                </a:moveTo>
                <a:lnTo>
                  <a:pt x="0" y="169164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365" name="object 9365"/>
          <p:cNvSpPr/>
          <p:nvPr/>
        </p:nvSpPr>
        <p:spPr>
          <a:xfrm>
            <a:off x="2712719" y="2966605"/>
            <a:ext cx="0" cy="88322"/>
          </a:xfrm>
          <a:custGeom>
            <a:avLst/>
            <a:gdLst/>
            <a:ahLst/>
            <a:cxnLst/>
            <a:rect l="l" t="t" r="r" b="b"/>
            <a:pathLst>
              <a:path h="129539">
                <a:moveTo>
                  <a:pt x="0" y="0"/>
                </a:moveTo>
                <a:lnTo>
                  <a:pt x="0" y="129539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366" name="object 9366"/>
          <p:cNvSpPr/>
          <p:nvPr/>
        </p:nvSpPr>
        <p:spPr>
          <a:xfrm>
            <a:off x="2712719" y="3113116"/>
            <a:ext cx="0" cy="117764"/>
          </a:xfrm>
          <a:custGeom>
            <a:avLst/>
            <a:gdLst/>
            <a:ahLst/>
            <a:cxnLst/>
            <a:rect l="l" t="t" r="r" b="b"/>
            <a:pathLst>
              <a:path h="172720">
                <a:moveTo>
                  <a:pt x="0" y="0"/>
                </a:moveTo>
                <a:lnTo>
                  <a:pt x="0" y="172212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367" name="object 9367"/>
          <p:cNvSpPr/>
          <p:nvPr/>
        </p:nvSpPr>
        <p:spPr>
          <a:xfrm>
            <a:off x="2712719" y="3288722"/>
            <a:ext cx="0" cy="117764"/>
          </a:xfrm>
          <a:custGeom>
            <a:avLst/>
            <a:gdLst/>
            <a:ahLst/>
            <a:cxnLst/>
            <a:rect l="l" t="t" r="r" b="b"/>
            <a:pathLst>
              <a:path h="172720">
                <a:moveTo>
                  <a:pt x="0" y="0"/>
                </a:moveTo>
                <a:lnTo>
                  <a:pt x="0" y="172212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368" name="object 9368"/>
          <p:cNvSpPr/>
          <p:nvPr/>
        </p:nvSpPr>
        <p:spPr>
          <a:xfrm>
            <a:off x="2712719" y="3464328"/>
            <a:ext cx="0" cy="117764"/>
          </a:xfrm>
          <a:custGeom>
            <a:avLst/>
            <a:gdLst/>
            <a:ahLst/>
            <a:cxnLst/>
            <a:rect l="l" t="t" r="r" b="b"/>
            <a:pathLst>
              <a:path h="172720">
                <a:moveTo>
                  <a:pt x="0" y="0"/>
                </a:moveTo>
                <a:lnTo>
                  <a:pt x="0" y="172212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369" name="object 9369"/>
          <p:cNvSpPr/>
          <p:nvPr/>
        </p:nvSpPr>
        <p:spPr>
          <a:xfrm>
            <a:off x="2712719" y="3639935"/>
            <a:ext cx="0" cy="117764"/>
          </a:xfrm>
          <a:custGeom>
            <a:avLst/>
            <a:gdLst/>
            <a:ahLst/>
            <a:cxnLst/>
            <a:rect l="l" t="t" r="r" b="b"/>
            <a:pathLst>
              <a:path h="172720">
                <a:moveTo>
                  <a:pt x="0" y="0"/>
                </a:moveTo>
                <a:lnTo>
                  <a:pt x="0" y="172212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370" name="object 9370"/>
          <p:cNvSpPr/>
          <p:nvPr/>
        </p:nvSpPr>
        <p:spPr>
          <a:xfrm>
            <a:off x="2712719" y="3815542"/>
            <a:ext cx="0" cy="87457"/>
          </a:xfrm>
          <a:custGeom>
            <a:avLst/>
            <a:gdLst/>
            <a:ahLst/>
            <a:cxnLst/>
            <a:rect l="l" t="t" r="r" b="b"/>
            <a:pathLst>
              <a:path h="128270">
                <a:moveTo>
                  <a:pt x="0" y="0"/>
                </a:moveTo>
                <a:lnTo>
                  <a:pt x="0" y="128016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371" name="object 9371"/>
          <p:cNvSpPr/>
          <p:nvPr/>
        </p:nvSpPr>
        <p:spPr>
          <a:xfrm>
            <a:off x="5007032" y="2916727"/>
            <a:ext cx="0" cy="61480"/>
          </a:xfrm>
          <a:custGeom>
            <a:avLst/>
            <a:gdLst/>
            <a:ahLst/>
            <a:cxnLst/>
            <a:rect l="l" t="t" r="r" b="b"/>
            <a:pathLst>
              <a:path h="90170">
                <a:moveTo>
                  <a:pt x="0" y="0"/>
                </a:moveTo>
                <a:lnTo>
                  <a:pt x="0" y="89916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372" name="object 9372"/>
          <p:cNvSpPr/>
          <p:nvPr/>
        </p:nvSpPr>
        <p:spPr>
          <a:xfrm>
            <a:off x="5007032" y="3037263"/>
            <a:ext cx="0" cy="116465"/>
          </a:xfrm>
          <a:custGeom>
            <a:avLst/>
            <a:gdLst/>
            <a:ahLst/>
            <a:cxnLst/>
            <a:rect l="l" t="t" r="r" b="b"/>
            <a:pathLst>
              <a:path h="170814">
                <a:moveTo>
                  <a:pt x="0" y="0"/>
                </a:moveTo>
                <a:lnTo>
                  <a:pt x="0" y="170688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373" name="object 9373"/>
          <p:cNvSpPr/>
          <p:nvPr/>
        </p:nvSpPr>
        <p:spPr>
          <a:xfrm>
            <a:off x="5007032" y="3212869"/>
            <a:ext cx="0" cy="116465"/>
          </a:xfrm>
          <a:custGeom>
            <a:avLst/>
            <a:gdLst/>
            <a:ahLst/>
            <a:cxnLst/>
            <a:rect l="l" t="t" r="r" b="b"/>
            <a:pathLst>
              <a:path h="170814">
                <a:moveTo>
                  <a:pt x="0" y="0"/>
                </a:moveTo>
                <a:lnTo>
                  <a:pt x="0" y="170688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374" name="object 9374"/>
          <p:cNvSpPr/>
          <p:nvPr/>
        </p:nvSpPr>
        <p:spPr>
          <a:xfrm>
            <a:off x="5007032" y="3388476"/>
            <a:ext cx="0" cy="116465"/>
          </a:xfrm>
          <a:custGeom>
            <a:avLst/>
            <a:gdLst/>
            <a:ahLst/>
            <a:cxnLst/>
            <a:rect l="l" t="t" r="r" b="b"/>
            <a:pathLst>
              <a:path h="170814">
                <a:moveTo>
                  <a:pt x="0" y="0"/>
                </a:moveTo>
                <a:lnTo>
                  <a:pt x="0" y="170688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375" name="object 9375"/>
          <p:cNvSpPr/>
          <p:nvPr/>
        </p:nvSpPr>
        <p:spPr>
          <a:xfrm>
            <a:off x="5007032" y="3564082"/>
            <a:ext cx="0" cy="116465"/>
          </a:xfrm>
          <a:custGeom>
            <a:avLst/>
            <a:gdLst/>
            <a:ahLst/>
            <a:cxnLst/>
            <a:rect l="l" t="t" r="r" b="b"/>
            <a:pathLst>
              <a:path h="170814">
                <a:moveTo>
                  <a:pt x="0" y="0"/>
                </a:moveTo>
                <a:lnTo>
                  <a:pt x="0" y="170688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376" name="object 9376"/>
          <p:cNvSpPr/>
          <p:nvPr/>
        </p:nvSpPr>
        <p:spPr>
          <a:xfrm>
            <a:off x="5007032" y="3739688"/>
            <a:ext cx="0" cy="116465"/>
          </a:xfrm>
          <a:custGeom>
            <a:avLst/>
            <a:gdLst/>
            <a:ahLst/>
            <a:cxnLst/>
            <a:rect l="l" t="t" r="r" b="b"/>
            <a:pathLst>
              <a:path h="170814">
                <a:moveTo>
                  <a:pt x="0" y="0"/>
                </a:moveTo>
                <a:lnTo>
                  <a:pt x="0" y="170688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377" name="object 9377"/>
          <p:cNvSpPr/>
          <p:nvPr/>
        </p:nvSpPr>
        <p:spPr>
          <a:xfrm>
            <a:off x="5007032" y="3915294"/>
            <a:ext cx="0" cy="60614"/>
          </a:xfrm>
          <a:custGeom>
            <a:avLst/>
            <a:gdLst/>
            <a:ahLst/>
            <a:cxnLst/>
            <a:rect l="l" t="t" r="r" b="b"/>
            <a:pathLst>
              <a:path h="88900">
                <a:moveTo>
                  <a:pt x="0" y="0"/>
                </a:moveTo>
                <a:lnTo>
                  <a:pt x="0" y="88392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378" name="object 9378"/>
          <p:cNvSpPr/>
          <p:nvPr/>
        </p:nvSpPr>
        <p:spPr>
          <a:xfrm>
            <a:off x="4678680" y="2966605"/>
            <a:ext cx="0" cy="88322"/>
          </a:xfrm>
          <a:custGeom>
            <a:avLst/>
            <a:gdLst/>
            <a:ahLst/>
            <a:cxnLst/>
            <a:rect l="l" t="t" r="r" b="b"/>
            <a:pathLst>
              <a:path h="129539">
                <a:moveTo>
                  <a:pt x="0" y="0"/>
                </a:moveTo>
                <a:lnTo>
                  <a:pt x="0" y="129539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379" name="object 9379"/>
          <p:cNvSpPr/>
          <p:nvPr/>
        </p:nvSpPr>
        <p:spPr>
          <a:xfrm>
            <a:off x="4678680" y="3113116"/>
            <a:ext cx="0" cy="117764"/>
          </a:xfrm>
          <a:custGeom>
            <a:avLst/>
            <a:gdLst/>
            <a:ahLst/>
            <a:cxnLst/>
            <a:rect l="l" t="t" r="r" b="b"/>
            <a:pathLst>
              <a:path h="172720">
                <a:moveTo>
                  <a:pt x="0" y="0"/>
                </a:moveTo>
                <a:lnTo>
                  <a:pt x="0" y="172212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380" name="object 9380"/>
          <p:cNvSpPr/>
          <p:nvPr/>
        </p:nvSpPr>
        <p:spPr>
          <a:xfrm>
            <a:off x="4678680" y="3288722"/>
            <a:ext cx="0" cy="117764"/>
          </a:xfrm>
          <a:custGeom>
            <a:avLst/>
            <a:gdLst/>
            <a:ahLst/>
            <a:cxnLst/>
            <a:rect l="l" t="t" r="r" b="b"/>
            <a:pathLst>
              <a:path h="172720">
                <a:moveTo>
                  <a:pt x="0" y="0"/>
                </a:moveTo>
                <a:lnTo>
                  <a:pt x="0" y="172212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381" name="object 9381"/>
          <p:cNvSpPr/>
          <p:nvPr/>
        </p:nvSpPr>
        <p:spPr>
          <a:xfrm>
            <a:off x="4678680" y="3464328"/>
            <a:ext cx="0" cy="117764"/>
          </a:xfrm>
          <a:custGeom>
            <a:avLst/>
            <a:gdLst/>
            <a:ahLst/>
            <a:cxnLst/>
            <a:rect l="l" t="t" r="r" b="b"/>
            <a:pathLst>
              <a:path h="172720">
                <a:moveTo>
                  <a:pt x="0" y="0"/>
                </a:moveTo>
                <a:lnTo>
                  <a:pt x="0" y="172212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382" name="object 9382"/>
          <p:cNvSpPr/>
          <p:nvPr/>
        </p:nvSpPr>
        <p:spPr>
          <a:xfrm>
            <a:off x="4678680" y="3639935"/>
            <a:ext cx="0" cy="117764"/>
          </a:xfrm>
          <a:custGeom>
            <a:avLst/>
            <a:gdLst/>
            <a:ahLst/>
            <a:cxnLst/>
            <a:rect l="l" t="t" r="r" b="b"/>
            <a:pathLst>
              <a:path h="172720">
                <a:moveTo>
                  <a:pt x="0" y="0"/>
                </a:moveTo>
                <a:lnTo>
                  <a:pt x="0" y="172212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383" name="object 9383"/>
          <p:cNvSpPr/>
          <p:nvPr/>
        </p:nvSpPr>
        <p:spPr>
          <a:xfrm>
            <a:off x="4678680" y="3815542"/>
            <a:ext cx="0" cy="87457"/>
          </a:xfrm>
          <a:custGeom>
            <a:avLst/>
            <a:gdLst/>
            <a:ahLst/>
            <a:cxnLst/>
            <a:rect l="l" t="t" r="r" b="b"/>
            <a:pathLst>
              <a:path h="128270">
                <a:moveTo>
                  <a:pt x="0" y="0"/>
                </a:moveTo>
                <a:lnTo>
                  <a:pt x="0" y="128016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384" name="object 9384"/>
          <p:cNvSpPr/>
          <p:nvPr/>
        </p:nvSpPr>
        <p:spPr>
          <a:xfrm>
            <a:off x="5334346" y="2966605"/>
            <a:ext cx="0" cy="88322"/>
          </a:xfrm>
          <a:custGeom>
            <a:avLst/>
            <a:gdLst/>
            <a:ahLst/>
            <a:cxnLst/>
            <a:rect l="l" t="t" r="r" b="b"/>
            <a:pathLst>
              <a:path h="129539">
                <a:moveTo>
                  <a:pt x="0" y="0"/>
                </a:moveTo>
                <a:lnTo>
                  <a:pt x="0" y="129539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385" name="object 9385"/>
          <p:cNvSpPr/>
          <p:nvPr/>
        </p:nvSpPr>
        <p:spPr>
          <a:xfrm>
            <a:off x="5334346" y="3113116"/>
            <a:ext cx="0" cy="117764"/>
          </a:xfrm>
          <a:custGeom>
            <a:avLst/>
            <a:gdLst/>
            <a:ahLst/>
            <a:cxnLst/>
            <a:rect l="l" t="t" r="r" b="b"/>
            <a:pathLst>
              <a:path h="172720">
                <a:moveTo>
                  <a:pt x="0" y="0"/>
                </a:moveTo>
                <a:lnTo>
                  <a:pt x="0" y="172212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386" name="object 9386"/>
          <p:cNvSpPr/>
          <p:nvPr/>
        </p:nvSpPr>
        <p:spPr>
          <a:xfrm>
            <a:off x="5334346" y="3288722"/>
            <a:ext cx="0" cy="117764"/>
          </a:xfrm>
          <a:custGeom>
            <a:avLst/>
            <a:gdLst/>
            <a:ahLst/>
            <a:cxnLst/>
            <a:rect l="l" t="t" r="r" b="b"/>
            <a:pathLst>
              <a:path h="172720">
                <a:moveTo>
                  <a:pt x="0" y="0"/>
                </a:moveTo>
                <a:lnTo>
                  <a:pt x="0" y="172212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387" name="object 9387"/>
          <p:cNvSpPr/>
          <p:nvPr/>
        </p:nvSpPr>
        <p:spPr>
          <a:xfrm>
            <a:off x="5334346" y="3464328"/>
            <a:ext cx="0" cy="117764"/>
          </a:xfrm>
          <a:custGeom>
            <a:avLst/>
            <a:gdLst/>
            <a:ahLst/>
            <a:cxnLst/>
            <a:rect l="l" t="t" r="r" b="b"/>
            <a:pathLst>
              <a:path h="172720">
                <a:moveTo>
                  <a:pt x="0" y="0"/>
                </a:moveTo>
                <a:lnTo>
                  <a:pt x="0" y="172212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388" name="object 9388"/>
          <p:cNvSpPr/>
          <p:nvPr/>
        </p:nvSpPr>
        <p:spPr>
          <a:xfrm>
            <a:off x="5334346" y="3639935"/>
            <a:ext cx="0" cy="117764"/>
          </a:xfrm>
          <a:custGeom>
            <a:avLst/>
            <a:gdLst/>
            <a:ahLst/>
            <a:cxnLst/>
            <a:rect l="l" t="t" r="r" b="b"/>
            <a:pathLst>
              <a:path h="172720">
                <a:moveTo>
                  <a:pt x="0" y="0"/>
                </a:moveTo>
                <a:lnTo>
                  <a:pt x="0" y="172212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389" name="object 9389"/>
          <p:cNvSpPr/>
          <p:nvPr/>
        </p:nvSpPr>
        <p:spPr>
          <a:xfrm>
            <a:off x="5334346" y="3815542"/>
            <a:ext cx="0" cy="87457"/>
          </a:xfrm>
          <a:custGeom>
            <a:avLst/>
            <a:gdLst/>
            <a:ahLst/>
            <a:cxnLst/>
            <a:rect l="l" t="t" r="r" b="b"/>
            <a:pathLst>
              <a:path h="128270">
                <a:moveTo>
                  <a:pt x="0" y="0"/>
                </a:moveTo>
                <a:lnTo>
                  <a:pt x="0" y="128016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390" name="object 9390"/>
          <p:cNvSpPr/>
          <p:nvPr/>
        </p:nvSpPr>
        <p:spPr>
          <a:xfrm>
            <a:off x="6645678" y="1598121"/>
            <a:ext cx="0" cy="77932"/>
          </a:xfrm>
          <a:custGeom>
            <a:avLst/>
            <a:gdLst/>
            <a:ahLst/>
            <a:cxnLst/>
            <a:rect l="l" t="t" r="r" b="b"/>
            <a:pathLst>
              <a:path h="114300">
                <a:moveTo>
                  <a:pt x="0" y="0"/>
                </a:moveTo>
                <a:lnTo>
                  <a:pt x="0" y="114300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391" name="object 9391"/>
          <p:cNvSpPr/>
          <p:nvPr/>
        </p:nvSpPr>
        <p:spPr>
          <a:xfrm>
            <a:off x="6645678" y="1734242"/>
            <a:ext cx="0" cy="117764"/>
          </a:xfrm>
          <a:custGeom>
            <a:avLst/>
            <a:gdLst/>
            <a:ahLst/>
            <a:cxnLst/>
            <a:rect l="l" t="t" r="r" b="b"/>
            <a:pathLst>
              <a:path h="172719">
                <a:moveTo>
                  <a:pt x="0" y="0"/>
                </a:moveTo>
                <a:lnTo>
                  <a:pt x="0" y="172212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392" name="object 9392"/>
          <p:cNvSpPr/>
          <p:nvPr/>
        </p:nvSpPr>
        <p:spPr>
          <a:xfrm>
            <a:off x="6645678" y="1909848"/>
            <a:ext cx="0" cy="117764"/>
          </a:xfrm>
          <a:custGeom>
            <a:avLst/>
            <a:gdLst/>
            <a:ahLst/>
            <a:cxnLst/>
            <a:rect l="l" t="t" r="r" b="b"/>
            <a:pathLst>
              <a:path h="172719">
                <a:moveTo>
                  <a:pt x="0" y="0"/>
                </a:moveTo>
                <a:lnTo>
                  <a:pt x="0" y="172212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393" name="object 9393"/>
          <p:cNvSpPr/>
          <p:nvPr/>
        </p:nvSpPr>
        <p:spPr>
          <a:xfrm>
            <a:off x="6645678" y="2085455"/>
            <a:ext cx="0" cy="117764"/>
          </a:xfrm>
          <a:custGeom>
            <a:avLst/>
            <a:gdLst/>
            <a:ahLst/>
            <a:cxnLst/>
            <a:rect l="l" t="t" r="r" b="b"/>
            <a:pathLst>
              <a:path h="172719">
                <a:moveTo>
                  <a:pt x="0" y="0"/>
                </a:moveTo>
                <a:lnTo>
                  <a:pt x="0" y="172212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394" name="object 9394"/>
          <p:cNvSpPr/>
          <p:nvPr/>
        </p:nvSpPr>
        <p:spPr>
          <a:xfrm>
            <a:off x="6645678" y="2261061"/>
            <a:ext cx="0" cy="77066"/>
          </a:xfrm>
          <a:custGeom>
            <a:avLst/>
            <a:gdLst/>
            <a:ahLst/>
            <a:cxnLst/>
            <a:rect l="l" t="t" r="r" b="b"/>
            <a:pathLst>
              <a:path h="113029">
                <a:moveTo>
                  <a:pt x="0" y="0"/>
                </a:moveTo>
                <a:lnTo>
                  <a:pt x="0" y="112776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395" name="object 9395"/>
          <p:cNvSpPr/>
          <p:nvPr/>
        </p:nvSpPr>
        <p:spPr>
          <a:xfrm>
            <a:off x="6645678" y="2351462"/>
            <a:ext cx="0" cy="7360"/>
          </a:xfrm>
          <a:custGeom>
            <a:avLst/>
            <a:gdLst/>
            <a:ahLst/>
            <a:cxnLst/>
            <a:rect l="l" t="t" r="r" b="b"/>
            <a:pathLst>
              <a:path h="10795">
                <a:moveTo>
                  <a:pt x="-3048" y="5334"/>
                </a:moveTo>
                <a:lnTo>
                  <a:pt x="3048" y="5334"/>
                </a:lnTo>
              </a:path>
            </a:pathLst>
          </a:custGeom>
          <a:ln w="10668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396" name="object 9396"/>
          <p:cNvSpPr/>
          <p:nvPr/>
        </p:nvSpPr>
        <p:spPr>
          <a:xfrm>
            <a:off x="6645678" y="2363932"/>
            <a:ext cx="0" cy="165389"/>
          </a:xfrm>
          <a:custGeom>
            <a:avLst/>
            <a:gdLst/>
            <a:ahLst/>
            <a:cxnLst/>
            <a:rect l="l" t="t" r="r" b="b"/>
            <a:pathLst>
              <a:path h="242570">
                <a:moveTo>
                  <a:pt x="0" y="0"/>
                </a:moveTo>
                <a:lnTo>
                  <a:pt x="0" y="242315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397" name="object 9397"/>
          <p:cNvSpPr/>
          <p:nvPr/>
        </p:nvSpPr>
        <p:spPr>
          <a:xfrm>
            <a:off x="8777893" y="3569277"/>
            <a:ext cx="87457" cy="0"/>
          </a:xfrm>
          <a:custGeom>
            <a:avLst/>
            <a:gdLst/>
            <a:ahLst/>
            <a:cxnLst/>
            <a:rect l="l" t="t" r="r" b="b"/>
            <a:pathLst>
              <a:path w="128270">
                <a:moveTo>
                  <a:pt x="0" y="0"/>
                </a:moveTo>
                <a:lnTo>
                  <a:pt x="128016" y="0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398" name="object 9398"/>
          <p:cNvSpPr/>
          <p:nvPr/>
        </p:nvSpPr>
        <p:spPr>
          <a:xfrm>
            <a:off x="8923366" y="3569277"/>
            <a:ext cx="117764" cy="0"/>
          </a:xfrm>
          <a:custGeom>
            <a:avLst/>
            <a:gdLst/>
            <a:ahLst/>
            <a:cxnLst/>
            <a:rect l="l" t="t" r="r" b="b"/>
            <a:pathLst>
              <a:path w="172720">
                <a:moveTo>
                  <a:pt x="0" y="0"/>
                </a:moveTo>
                <a:lnTo>
                  <a:pt x="172212" y="0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399" name="object 9399"/>
          <p:cNvSpPr/>
          <p:nvPr/>
        </p:nvSpPr>
        <p:spPr>
          <a:xfrm>
            <a:off x="9098972" y="3569277"/>
            <a:ext cx="117764" cy="0"/>
          </a:xfrm>
          <a:custGeom>
            <a:avLst/>
            <a:gdLst/>
            <a:ahLst/>
            <a:cxnLst/>
            <a:rect l="l" t="t" r="r" b="b"/>
            <a:pathLst>
              <a:path w="172720">
                <a:moveTo>
                  <a:pt x="0" y="0"/>
                </a:moveTo>
                <a:lnTo>
                  <a:pt x="172212" y="0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400" name="object 9400"/>
          <p:cNvSpPr/>
          <p:nvPr/>
        </p:nvSpPr>
        <p:spPr>
          <a:xfrm>
            <a:off x="9274579" y="3569277"/>
            <a:ext cx="117764" cy="0"/>
          </a:xfrm>
          <a:custGeom>
            <a:avLst/>
            <a:gdLst/>
            <a:ahLst/>
            <a:cxnLst/>
            <a:rect l="l" t="t" r="r" b="b"/>
            <a:pathLst>
              <a:path w="172720">
                <a:moveTo>
                  <a:pt x="0" y="0"/>
                </a:moveTo>
                <a:lnTo>
                  <a:pt x="172212" y="0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401" name="object 9401"/>
          <p:cNvSpPr/>
          <p:nvPr/>
        </p:nvSpPr>
        <p:spPr>
          <a:xfrm>
            <a:off x="9450185" y="3569277"/>
            <a:ext cx="117764" cy="0"/>
          </a:xfrm>
          <a:custGeom>
            <a:avLst/>
            <a:gdLst/>
            <a:ahLst/>
            <a:cxnLst/>
            <a:rect l="l" t="t" r="r" b="b"/>
            <a:pathLst>
              <a:path w="172720">
                <a:moveTo>
                  <a:pt x="0" y="0"/>
                </a:moveTo>
                <a:lnTo>
                  <a:pt x="172212" y="0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402" name="object 9402"/>
          <p:cNvSpPr/>
          <p:nvPr/>
        </p:nvSpPr>
        <p:spPr>
          <a:xfrm>
            <a:off x="9625792" y="3569277"/>
            <a:ext cx="88322" cy="0"/>
          </a:xfrm>
          <a:custGeom>
            <a:avLst/>
            <a:gdLst/>
            <a:ahLst/>
            <a:cxnLst/>
            <a:rect l="l" t="t" r="r" b="b"/>
            <a:pathLst>
              <a:path w="129540">
                <a:moveTo>
                  <a:pt x="0" y="0"/>
                </a:moveTo>
                <a:lnTo>
                  <a:pt x="129539" y="0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403" name="object 9403"/>
          <p:cNvSpPr/>
          <p:nvPr/>
        </p:nvSpPr>
        <p:spPr>
          <a:xfrm>
            <a:off x="9776458" y="3569277"/>
            <a:ext cx="13855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404" name="object 9404"/>
          <p:cNvSpPr/>
          <p:nvPr/>
        </p:nvSpPr>
        <p:spPr>
          <a:xfrm>
            <a:off x="8715548" y="3240924"/>
            <a:ext cx="68840" cy="0"/>
          </a:xfrm>
          <a:custGeom>
            <a:avLst/>
            <a:gdLst/>
            <a:ahLst/>
            <a:cxnLst/>
            <a:rect l="l" t="t" r="r" b="b"/>
            <a:pathLst>
              <a:path w="100965">
                <a:moveTo>
                  <a:pt x="0" y="0"/>
                </a:moveTo>
                <a:lnTo>
                  <a:pt x="100584" y="0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405" name="object 9405"/>
          <p:cNvSpPr/>
          <p:nvPr/>
        </p:nvSpPr>
        <p:spPr>
          <a:xfrm>
            <a:off x="8842316" y="3240924"/>
            <a:ext cx="117764" cy="0"/>
          </a:xfrm>
          <a:custGeom>
            <a:avLst/>
            <a:gdLst/>
            <a:ahLst/>
            <a:cxnLst/>
            <a:rect l="l" t="t" r="r" b="b"/>
            <a:pathLst>
              <a:path w="172720">
                <a:moveTo>
                  <a:pt x="0" y="0"/>
                </a:moveTo>
                <a:lnTo>
                  <a:pt x="172212" y="0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406" name="object 9406"/>
          <p:cNvSpPr/>
          <p:nvPr/>
        </p:nvSpPr>
        <p:spPr>
          <a:xfrm>
            <a:off x="9017922" y="3240924"/>
            <a:ext cx="117764" cy="0"/>
          </a:xfrm>
          <a:custGeom>
            <a:avLst/>
            <a:gdLst/>
            <a:ahLst/>
            <a:cxnLst/>
            <a:rect l="l" t="t" r="r" b="b"/>
            <a:pathLst>
              <a:path w="172720">
                <a:moveTo>
                  <a:pt x="0" y="0"/>
                </a:moveTo>
                <a:lnTo>
                  <a:pt x="172212" y="0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407" name="object 9407"/>
          <p:cNvSpPr/>
          <p:nvPr/>
        </p:nvSpPr>
        <p:spPr>
          <a:xfrm>
            <a:off x="9193529" y="3240924"/>
            <a:ext cx="117764" cy="0"/>
          </a:xfrm>
          <a:custGeom>
            <a:avLst/>
            <a:gdLst/>
            <a:ahLst/>
            <a:cxnLst/>
            <a:rect l="l" t="t" r="r" b="b"/>
            <a:pathLst>
              <a:path w="172720">
                <a:moveTo>
                  <a:pt x="0" y="0"/>
                </a:moveTo>
                <a:lnTo>
                  <a:pt x="172212" y="0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408" name="object 9408"/>
          <p:cNvSpPr/>
          <p:nvPr/>
        </p:nvSpPr>
        <p:spPr>
          <a:xfrm>
            <a:off x="9369135" y="3240924"/>
            <a:ext cx="117764" cy="0"/>
          </a:xfrm>
          <a:custGeom>
            <a:avLst/>
            <a:gdLst/>
            <a:ahLst/>
            <a:cxnLst/>
            <a:rect l="l" t="t" r="r" b="b"/>
            <a:pathLst>
              <a:path w="172720">
                <a:moveTo>
                  <a:pt x="0" y="0"/>
                </a:moveTo>
                <a:lnTo>
                  <a:pt x="172212" y="0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409" name="object 9409"/>
          <p:cNvSpPr/>
          <p:nvPr/>
        </p:nvSpPr>
        <p:spPr>
          <a:xfrm>
            <a:off x="9544743" y="3240924"/>
            <a:ext cx="117764" cy="0"/>
          </a:xfrm>
          <a:custGeom>
            <a:avLst/>
            <a:gdLst/>
            <a:ahLst/>
            <a:cxnLst/>
            <a:rect l="l" t="t" r="r" b="b"/>
            <a:pathLst>
              <a:path w="172720">
                <a:moveTo>
                  <a:pt x="0" y="0"/>
                </a:moveTo>
                <a:lnTo>
                  <a:pt x="172212" y="0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410" name="object 9410"/>
          <p:cNvSpPr/>
          <p:nvPr/>
        </p:nvSpPr>
        <p:spPr>
          <a:xfrm>
            <a:off x="9720349" y="3240924"/>
            <a:ext cx="69706" cy="0"/>
          </a:xfrm>
          <a:custGeom>
            <a:avLst/>
            <a:gdLst/>
            <a:ahLst/>
            <a:cxnLst/>
            <a:rect l="l" t="t" r="r" b="b"/>
            <a:pathLst>
              <a:path w="102234">
                <a:moveTo>
                  <a:pt x="0" y="0"/>
                </a:moveTo>
                <a:lnTo>
                  <a:pt x="102107" y="0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411" name="object 9411"/>
          <p:cNvSpPr/>
          <p:nvPr/>
        </p:nvSpPr>
        <p:spPr>
          <a:xfrm>
            <a:off x="8777893" y="2913611"/>
            <a:ext cx="87457" cy="0"/>
          </a:xfrm>
          <a:custGeom>
            <a:avLst/>
            <a:gdLst/>
            <a:ahLst/>
            <a:cxnLst/>
            <a:rect l="l" t="t" r="r" b="b"/>
            <a:pathLst>
              <a:path w="128270">
                <a:moveTo>
                  <a:pt x="0" y="0"/>
                </a:moveTo>
                <a:lnTo>
                  <a:pt x="128016" y="0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412" name="object 9412"/>
          <p:cNvSpPr/>
          <p:nvPr/>
        </p:nvSpPr>
        <p:spPr>
          <a:xfrm>
            <a:off x="8923366" y="2913611"/>
            <a:ext cx="117764" cy="0"/>
          </a:xfrm>
          <a:custGeom>
            <a:avLst/>
            <a:gdLst/>
            <a:ahLst/>
            <a:cxnLst/>
            <a:rect l="l" t="t" r="r" b="b"/>
            <a:pathLst>
              <a:path w="172720">
                <a:moveTo>
                  <a:pt x="0" y="0"/>
                </a:moveTo>
                <a:lnTo>
                  <a:pt x="172212" y="0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413" name="object 9413"/>
          <p:cNvSpPr/>
          <p:nvPr/>
        </p:nvSpPr>
        <p:spPr>
          <a:xfrm>
            <a:off x="9098972" y="2913611"/>
            <a:ext cx="117764" cy="0"/>
          </a:xfrm>
          <a:custGeom>
            <a:avLst/>
            <a:gdLst/>
            <a:ahLst/>
            <a:cxnLst/>
            <a:rect l="l" t="t" r="r" b="b"/>
            <a:pathLst>
              <a:path w="172720">
                <a:moveTo>
                  <a:pt x="0" y="0"/>
                </a:moveTo>
                <a:lnTo>
                  <a:pt x="172212" y="0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414" name="object 9414"/>
          <p:cNvSpPr/>
          <p:nvPr/>
        </p:nvSpPr>
        <p:spPr>
          <a:xfrm>
            <a:off x="9274579" y="2913611"/>
            <a:ext cx="117764" cy="0"/>
          </a:xfrm>
          <a:custGeom>
            <a:avLst/>
            <a:gdLst/>
            <a:ahLst/>
            <a:cxnLst/>
            <a:rect l="l" t="t" r="r" b="b"/>
            <a:pathLst>
              <a:path w="172720">
                <a:moveTo>
                  <a:pt x="0" y="0"/>
                </a:moveTo>
                <a:lnTo>
                  <a:pt x="172212" y="0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415" name="object 9415"/>
          <p:cNvSpPr/>
          <p:nvPr/>
        </p:nvSpPr>
        <p:spPr>
          <a:xfrm>
            <a:off x="9450185" y="2913611"/>
            <a:ext cx="117764" cy="0"/>
          </a:xfrm>
          <a:custGeom>
            <a:avLst/>
            <a:gdLst/>
            <a:ahLst/>
            <a:cxnLst/>
            <a:rect l="l" t="t" r="r" b="b"/>
            <a:pathLst>
              <a:path w="172720">
                <a:moveTo>
                  <a:pt x="0" y="0"/>
                </a:moveTo>
                <a:lnTo>
                  <a:pt x="172212" y="0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416" name="object 9416"/>
          <p:cNvSpPr/>
          <p:nvPr/>
        </p:nvSpPr>
        <p:spPr>
          <a:xfrm>
            <a:off x="9625792" y="2913611"/>
            <a:ext cx="88322" cy="0"/>
          </a:xfrm>
          <a:custGeom>
            <a:avLst/>
            <a:gdLst/>
            <a:ahLst/>
            <a:cxnLst/>
            <a:rect l="l" t="t" r="r" b="b"/>
            <a:pathLst>
              <a:path w="129540">
                <a:moveTo>
                  <a:pt x="0" y="0"/>
                </a:moveTo>
                <a:lnTo>
                  <a:pt x="129539" y="0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417" name="object 9417"/>
          <p:cNvSpPr/>
          <p:nvPr/>
        </p:nvSpPr>
        <p:spPr>
          <a:xfrm>
            <a:off x="9776458" y="2913611"/>
            <a:ext cx="13855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418" name="object 9418"/>
          <p:cNvSpPr/>
          <p:nvPr/>
        </p:nvSpPr>
        <p:spPr>
          <a:xfrm>
            <a:off x="8715549" y="3896591"/>
            <a:ext cx="88322" cy="0"/>
          </a:xfrm>
          <a:custGeom>
            <a:avLst/>
            <a:gdLst/>
            <a:ahLst/>
            <a:cxnLst/>
            <a:rect l="l" t="t" r="r" b="b"/>
            <a:pathLst>
              <a:path w="129540">
                <a:moveTo>
                  <a:pt x="0" y="0"/>
                </a:moveTo>
                <a:lnTo>
                  <a:pt x="129539" y="0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419" name="object 9419"/>
          <p:cNvSpPr/>
          <p:nvPr/>
        </p:nvSpPr>
        <p:spPr>
          <a:xfrm>
            <a:off x="8777893" y="4224944"/>
            <a:ext cx="87457" cy="0"/>
          </a:xfrm>
          <a:custGeom>
            <a:avLst/>
            <a:gdLst/>
            <a:ahLst/>
            <a:cxnLst/>
            <a:rect l="l" t="t" r="r" b="b"/>
            <a:pathLst>
              <a:path w="128270">
                <a:moveTo>
                  <a:pt x="0" y="0"/>
                </a:moveTo>
                <a:lnTo>
                  <a:pt x="128016" y="0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420" name="object 9420"/>
          <p:cNvSpPr/>
          <p:nvPr/>
        </p:nvSpPr>
        <p:spPr>
          <a:xfrm>
            <a:off x="8923366" y="4224944"/>
            <a:ext cx="117764" cy="0"/>
          </a:xfrm>
          <a:custGeom>
            <a:avLst/>
            <a:gdLst/>
            <a:ahLst/>
            <a:cxnLst/>
            <a:rect l="l" t="t" r="r" b="b"/>
            <a:pathLst>
              <a:path w="172720">
                <a:moveTo>
                  <a:pt x="0" y="0"/>
                </a:moveTo>
                <a:lnTo>
                  <a:pt x="172212" y="0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421" name="object 9421"/>
          <p:cNvSpPr/>
          <p:nvPr/>
        </p:nvSpPr>
        <p:spPr>
          <a:xfrm>
            <a:off x="9098972" y="4224944"/>
            <a:ext cx="117764" cy="0"/>
          </a:xfrm>
          <a:custGeom>
            <a:avLst/>
            <a:gdLst/>
            <a:ahLst/>
            <a:cxnLst/>
            <a:rect l="l" t="t" r="r" b="b"/>
            <a:pathLst>
              <a:path w="172720">
                <a:moveTo>
                  <a:pt x="0" y="0"/>
                </a:moveTo>
                <a:lnTo>
                  <a:pt x="172212" y="0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422" name="object 9422"/>
          <p:cNvSpPr/>
          <p:nvPr/>
        </p:nvSpPr>
        <p:spPr>
          <a:xfrm>
            <a:off x="9274579" y="4224944"/>
            <a:ext cx="117764" cy="0"/>
          </a:xfrm>
          <a:custGeom>
            <a:avLst/>
            <a:gdLst/>
            <a:ahLst/>
            <a:cxnLst/>
            <a:rect l="l" t="t" r="r" b="b"/>
            <a:pathLst>
              <a:path w="172720">
                <a:moveTo>
                  <a:pt x="0" y="0"/>
                </a:moveTo>
                <a:lnTo>
                  <a:pt x="172212" y="0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423" name="object 9423"/>
          <p:cNvSpPr/>
          <p:nvPr/>
        </p:nvSpPr>
        <p:spPr>
          <a:xfrm>
            <a:off x="9450185" y="4224944"/>
            <a:ext cx="117764" cy="0"/>
          </a:xfrm>
          <a:custGeom>
            <a:avLst/>
            <a:gdLst/>
            <a:ahLst/>
            <a:cxnLst/>
            <a:rect l="l" t="t" r="r" b="b"/>
            <a:pathLst>
              <a:path w="172720">
                <a:moveTo>
                  <a:pt x="0" y="0"/>
                </a:moveTo>
                <a:lnTo>
                  <a:pt x="172212" y="0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424" name="object 9424"/>
          <p:cNvSpPr/>
          <p:nvPr/>
        </p:nvSpPr>
        <p:spPr>
          <a:xfrm>
            <a:off x="9625792" y="4224944"/>
            <a:ext cx="88322" cy="0"/>
          </a:xfrm>
          <a:custGeom>
            <a:avLst/>
            <a:gdLst/>
            <a:ahLst/>
            <a:cxnLst/>
            <a:rect l="l" t="t" r="r" b="b"/>
            <a:pathLst>
              <a:path w="129540">
                <a:moveTo>
                  <a:pt x="0" y="0"/>
                </a:moveTo>
                <a:lnTo>
                  <a:pt x="129539" y="0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425" name="object 9425"/>
          <p:cNvSpPr/>
          <p:nvPr/>
        </p:nvSpPr>
        <p:spPr>
          <a:xfrm>
            <a:off x="9776458" y="4224944"/>
            <a:ext cx="13855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426" name="object 9426"/>
          <p:cNvSpPr/>
          <p:nvPr/>
        </p:nvSpPr>
        <p:spPr>
          <a:xfrm>
            <a:off x="8715548" y="4552257"/>
            <a:ext cx="68840" cy="0"/>
          </a:xfrm>
          <a:custGeom>
            <a:avLst/>
            <a:gdLst/>
            <a:ahLst/>
            <a:cxnLst/>
            <a:rect l="l" t="t" r="r" b="b"/>
            <a:pathLst>
              <a:path w="100965">
                <a:moveTo>
                  <a:pt x="0" y="0"/>
                </a:moveTo>
                <a:lnTo>
                  <a:pt x="100584" y="0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427" name="object 9427"/>
          <p:cNvSpPr/>
          <p:nvPr/>
        </p:nvSpPr>
        <p:spPr>
          <a:xfrm>
            <a:off x="9720349" y="4552257"/>
            <a:ext cx="69706" cy="0"/>
          </a:xfrm>
          <a:custGeom>
            <a:avLst/>
            <a:gdLst/>
            <a:ahLst/>
            <a:cxnLst/>
            <a:rect l="l" t="t" r="r" b="b"/>
            <a:pathLst>
              <a:path w="102234">
                <a:moveTo>
                  <a:pt x="0" y="0"/>
                </a:moveTo>
                <a:lnTo>
                  <a:pt x="102107" y="0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428" name="object 9428"/>
          <p:cNvSpPr/>
          <p:nvPr/>
        </p:nvSpPr>
        <p:spPr>
          <a:xfrm>
            <a:off x="8777893" y="4879571"/>
            <a:ext cx="87457" cy="0"/>
          </a:xfrm>
          <a:custGeom>
            <a:avLst/>
            <a:gdLst/>
            <a:ahLst/>
            <a:cxnLst/>
            <a:rect l="l" t="t" r="r" b="b"/>
            <a:pathLst>
              <a:path w="128270">
                <a:moveTo>
                  <a:pt x="0" y="0"/>
                </a:moveTo>
                <a:lnTo>
                  <a:pt x="128016" y="0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429" name="object 9429"/>
          <p:cNvSpPr/>
          <p:nvPr/>
        </p:nvSpPr>
        <p:spPr>
          <a:xfrm>
            <a:off x="8923366" y="4879571"/>
            <a:ext cx="117764" cy="0"/>
          </a:xfrm>
          <a:custGeom>
            <a:avLst/>
            <a:gdLst/>
            <a:ahLst/>
            <a:cxnLst/>
            <a:rect l="l" t="t" r="r" b="b"/>
            <a:pathLst>
              <a:path w="172720">
                <a:moveTo>
                  <a:pt x="0" y="0"/>
                </a:moveTo>
                <a:lnTo>
                  <a:pt x="172212" y="0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430" name="object 9430"/>
          <p:cNvSpPr/>
          <p:nvPr/>
        </p:nvSpPr>
        <p:spPr>
          <a:xfrm>
            <a:off x="9098972" y="4879571"/>
            <a:ext cx="117764" cy="0"/>
          </a:xfrm>
          <a:custGeom>
            <a:avLst/>
            <a:gdLst/>
            <a:ahLst/>
            <a:cxnLst/>
            <a:rect l="l" t="t" r="r" b="b"/>
            <a:pathLst>
              <a:path w="172720">
                <a:moveTo>
                  <a:pt x="0" y="0"/>
                </a:moveTo>
                <a:lnTo>
                  <a:pt x="172212" y="0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431" name="object 9431"/>
          <p:cNvSpPr/>
          <p:nvPr/>
        </p:nvSpPr>
        <p:spPr>
          <a:xfrm>
            <a:off x="9274579" y="4879571"/>
            <a:ext cx="117764" cy="0"/>
          </a:xfrm>
          <a:custGeom>
            <a:avLst/>
            <a:gdLst/>
            <a:ahLst/>
            <a:cxnLst/>
            <a:rect l="l" t="t" r="r" b="b"/>
            <a:pathLst>
              <a:path w="172720">
                <a:moveTo>
                  <a:pt x="0" y="0"/>
                </a:moveTo>
                <a:lnTo>
                  <a:pt x="172212" y="0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432" name="object 9432"/>
          <p:cNvSpPr/>
          <p:nvPr/>
        </p:nvSpPr>
        <p:spPr>
          <a:xfrm>
            <a:off x="9450185" y="4879571"/>
            <a:ext cx="117764" cy="0"/>
          </a:xfrm>
          <a:custGeom>
            <a:avLst/>
            <a:gdLst/>
            <a:ahLst/>
            <a:cxnLst/>
            <a:rect l="l" t="t" r="r" b="b"/>
            <a:pathLst>
              <a:path w="172720">
                <a:moveTo>
                  <a:pt x="0" y="0"/>
                </a:moveTo>
                <a:lnTo>
                  <a:pt x="172212" y="0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433" name="object 9433"/>
          <p:cNvSpPr/>
          <p:nvPr/>
        </p:nvSpPr>
        <p:spPr>
          <a:xfrm>
            <a:off x="9625792" y="4879571"/>
            <a:ext cx="88322" cy="0"/>
          </a:xfrm>
          <a:custGeom>
            <a:avLst/>
            <a:gdLst/>
            <a:ahLst/>
            <a:cxnLst/>
            <a:rect l="l" t="t" r="r" b="b"/>
            <a:pathLst>
              <a:path w="129540">
                <a:moveTo>
                  <a:pt x="0" y="0"/>
                </a:moveTo>
                <a:lnTo>
                  <a:pt x="129539" y="0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434" name="object 9434"/>
          <p:cNvSpPr/>
          <p:nvPr/>
        </p:nvSpPr>
        <p:spPr>
          <a:xfrm>
            <a:off x="9776458" y="4879571"/>
            <a:ext cx="13855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435" name="object 9435"/>
          <p:cNvSpPr/>
          <p:nvPr/>
        </p:nvSpPr>
        <p:spPr>
          <a:xfrm>
            <a:off x="7913368" y="4208318"/>
            <a:ext cx="13855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436" name="object 9436"/>
          <p:cNvSpPr/>
          <p:nvPr/>
        </p:nvSpPr>
        <p:spPr>
          <a:xfrm>
            <a:off x="7913369" y="4208318"/>
            <a:ext cx="0" cy="103043"/>
          </a:xfrm>
          <a:custGeom>
            <a:avLst/>
            <a:gdLst/>
            <a:ahLst/>
            <a:cxnLst/>
            <a:rect l="l" t="t" r="r" b="b"/>
            <a:pathLst>
              <a:path h="151129">
                <a:moveTo>
                  <a:pt x="0" y="15087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437" name="object 9437"/>
          <p:cNvSpPr/>
          <p:nvPr/>
        </p:nvSpPr>
        <p:spPr>
          <a:xfrm>
            <a:off x="7913368" y="5232860"/>
            <a:ext cx="13855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1981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438" name="object 9438"/>
          <p:cNvSpPr/>
          <p:nvPr/>
        </p:nvSpPr>
        <p:spPr>
          <a:xfrm>
            <a:off x="7926877" y="5131030"/>
            <a:ext cx="0" cy="102177"/>
          </a:xfrm>
          <a:custGeom>
            <a:avLst/>
            <a:gdLst/>
            <a:ahLst/>
            <a:cxnLst/>
            <a:rect l="l" t="t" r="r" b="b"/>
            <a:pathLst>
              <a:path h="149859">
                <a:moveTo>
                  <a:pt x="0" y="0"/>
                </a:moveTo>
                <a:lnTo>
                  <a:pt x="0" y="14935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439" name="object 9439"/>
          <p:cNvSpPr/>
          <p:nvPr/>
        </p:nvSpPr>
        <p:spPr>
          <a:xfrm>
            <a:off x="7913369" y="5131030"/>
            <a:ext cx="0" cy="102177"/>
          </a:xfrm>
          <a:custGeom>
            <a:avLst/>
            <a:gdLst/>
            <a:ahLst/>
            <a:cxnLst/>
            <a:rect l="l" t="t" r="r" b="b"/>
            <a:pathLst>
              <a:path h="149859">
                <a:moveTo>
                  <a:pt x="0" y="14935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440" name="object 9440"/>
          <p:cNvSpPr/>
          <p:nvPr/>
        </p:nvSpPr>
        <p:spPr>
          <a:xfrm>
            <a:off x="7926878" y="4208318"/>
            <a:ext cx="0" cy="923059"/>
          </a:xfrm>
          <a:custGeom>
            <a:avLst/>
            <a:gdLst/>
            <a:ahLst/>
            <a:cxnLst/>
            <a:rect l="l" t="t" r="r" b="b"/>
            <a:pathLst>
              <a:path h="1353820">
                <a:moveTo>
                  <a:pt x="0" y="0"/>
                </a:moveTo>
                <a:lnTo>
                  <a:pt x="0" y="135331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441" name="object 9441"/>
          <p:cNvSpPr/>
          <p:nvPr/>
        </p:nvSpPr>
        <p:spPr>
          <a:xfrm>
            <a:off x="7913369" y="5028160"/>
            <a:ext cx="0" cy="103043"/>
          </a:xfrm>
          <a:custGeom>
            <a:avLst/>
            <a:gdLst/>
            <a:ahLst/>
            <a:cxnLst/>
            <a:rect l="l" t="t" r="r" b="b"/>
            <a:pathLst>
              <a:path h="151129">
                <a:moveTo>
                  <a:pt x="0" y="15087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442" name="object 9442"/>
          <p:cNvSpPr/>
          <p:nvPr/>
        </p:nvSpPr>
        <p:spPr>
          <a:xfrm>
            <a:off x="7913369" y="4926329"/>
            <a:ext cx="0" cy="102177"/>
          </a:xfrm>
          <a:custGeom>
            <a:avLst/>
            <a:gdLst/>
            <a:ahLst/>
            <a:cxnLst/>
            <a:rect l="l" t="t" r="r" b="b"/>
            <a:pathLst>
              <a:path h="149859">
                <a:moveTo>
                  <a:pt x="0" y="14935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443" name="object 9443"/>
          <p:cNvSpPr/>
          <p:nvPr/>
        </p:nvSpPr>
        <p:spPr>
          <a:xfrm>
            <a:off x="7913369" y="4823459"/>
            <a:ext cx="0" cy="103043"/>
          </a:xfrm>
          <a:custGeom>
            <a:avLst/>
            <a:gdLst/>
            <a:ahLst/>
            <a:cxnLst/>
            <a:rect l="l" t="t" r="r" b="b"/>
            <a:pathLst>
              <a:path h="151129">
                <a:moveTo>
                  <a:pt x="0" y="15087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444" name="object 9444"/>
          <p:cNvSpPr/>
          <p:nvPr/>
        </p:nvSpPr>
        <p:spPr>
          <a:xfrm>
            <a:off x="7913369" y="4720589"/>
            <a:ext cx="0" cy="103043"/>
          </a:xfrm>
          <a:custGeom>
            <a:avLst/>
            <a:gdLst/>
            <a:ahLst/>
            <a:cxnLst/>
            <a:rect l="l" t="t" r="r" b="b"/>
            <a:pathLst>
              <a:path h="151129">
                <a:moveTo>
                  <a:pt x="0" y="15087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445" name="object 9445"/>
          <p:cNvSpPr/>
          <p:nvPr/>
        </p:nvSpPr>
        <p:spPr>
          <a:xfrm>
            <a:off x="7913369" y="4618759"/>
            <a:ext cx="0" cy="102177"/>
          </a:xfrm>
          <a:custGeom>
            <a:avLst/>
            <a:gdLst/>
            <a:ahLst/>
            <a:cxnLst/>
            <a:rect l="l" t="t" r="r" b="b"/>
            <a:pathLst>
              <a:path h="149859">
                <a:moveTo>
                  <a:pt x="0" y="14935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446" name="object 9446"/>
          <p:cNvSpPr/>
          <p:nvPr/>
        </p:nvSpPr>
        <p:spPr>
          <a:xfrm>
            <a:off x="7913369" y="4515889"/>
            <a:ext cx="0" cy="103043"/>
          </a:xfrm>
          <a:custGeom>
            <a:avLst/>
            <a:gdLst/>
            <a:ahLst/>
            <a:cxnLst/>
            <a:rect l="l" t="t" r="r" b="b"/>
            <a:pathLst>
              <a:path h="151129">
                <a:moveTo>
                  <a:pt x="0" y="15087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447" name="object 9447"/>
          <p:cNvSpPr/>
          <p:nvPr/>
        </p:nvSpPr>
        <p:spPr>
          <a:xfrm>
            <a:off x="7913369" y="4413019"/>
            <a:ext cx="0" cy="103043"/>
          </a:xfrm>
          <a:custGeom>
            <a:avLst/>
            <a:gdLst/>
            <a:ahLst/>
            <a:cxnLst/>
            <a:rect l="l" t="t" r="r" b="b"/>
            <a:pathLst>
              <a:path h="151129">
                <a:moveTo>
                  <a:pt x="0" y="15087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448" name="object 9448"/>
          <p:cNvSpPr/>
          <p:nvPr/>
        </p:nvSpPr>
        <p:spPr>
          <a:xfrm>
            <a:off x="7913369" y="4311188"/>
            <a:ext cx="0" cy="102177"/>
          </a:xfrm>
          <a:custGeom>
            <a:avLst/>
            <a:gdLst/>
            <a:ahLst/>
            <a:cxnLst/>
            <a:rect l="l" t="t" r="r" b="b"/>
            <a:pathLst>
              <a:path h="149860">
                <a:moveTo>
                  <a:pt x="0" y="14935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449" name="object 9449"/>
          <p:cNvSpPr/>
          <p:nvPr/>
        </p:nvSpPr>
        <p:spPr>
          <a:xfrm>
            <a:off x="3398520" y="2223654"/>
            <a:ext cx="103043" cy="0"/>
          </a:xfrm>
          <a:custGeom>
            <a:avLst/>
            <a:gdLst/>
            <a:ahLst/>
            <a:cxnLst/>
            <a:rect l="l" t="t" r="r" b="b"/>
            <a:pathLst>
              <a:path w="151129">
                <a:moveTo>
                  <a:pt x="0" y="0"/>
                </a:moveTo>
                <a:lnTo>
                  <a:pt x="150876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450" name="object 9450"/>
          <p:cNvSpPr/>
          <p:nvPr/>
        </p:nvSpPr>
        <p:spPr>
          <a:xfrm>
            <a:off x="3501389" y="222365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451" name="object 9451"/>
          <p:cNvSpPr/>
          <p:nvPr/>
        </p:nvSpPr>
        <p:spPr>
          <a:xfrm>
            <a:off x="3398520" y="2223654"/>
            <a:ext cx="103043" cy="0"/>
          </a:xfrm>
          <a:custGeom>
            <a:avLst/>
            <a:gdLst/>
            <a:ahLst/>
            <a:cxnLst/>
            <a:rect l="l" t="t" r="r" b="b"/>
            <a:pathLst>
              <a:path w="151129">
                <a:moveTo>
                  <a:pt x="150875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452" name="object 9452"/>
          <p:cNvSpPr/>
          <p:nvPr/>
        </p:nvSpPr>
        <p:spPr>
          <a:xfrm>
            <a:off x="3398520" y="222365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453" name="object 9453"/>
          <p:cNvSpPr/>
          <p:nvPr/>
        </p:nvSpPr>
        <p:spPr>
          <a:xfrm>
            <a:off x="3501389" y="2223654"/>
            <a:ext cx="103043" cy="0"/>
          </a:xfrm>
          <a:custGeom>
            <a:avLst/>
            <a:gdLst/>
            <a:ahLst/>
            <a:cxnLst/>
            <a:rect l="l" t="t" r="r" b="b"/>
            <a:pathLst>
              <a:path w="151129">
                <a:moveTo>
                  <a:pt x="0" y="0"/>
                </a:moveTo>
                <a:lnTo>
                  <a:pt x="150876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454" name="object 9454"/>
          <p:cNvSpPr/>
          <p:nvPr/>
        </p:nvSpPr>
        <p:spPr>
          <a:xfrm>
            <a:off x="3604259" y="222365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455" name="object 9455"/>
          <p:cNvSpPr/>
          <p:nvPr/>
        </p:nvSpPr>
        <p:spPr>
          <a:xfrm>
            <a:off x="3501389" y="2223654"/>
            <a:ext cx="103043" cy="0"/>
          </a:xfrm>
          <a:custGeom>
            <a:avLst/>
            <a:gdLst/>
            <a:ahLst/>
            <a:cxnLst/>
            <a:rect l="l" t="t" r="r" b="b"/>
            <a:pathLst>
              <a:path w="151129">
                <a:moveTo>
                  <a:pt x="150875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456" name="object 9456"/>
          <p:cNvSpPr/>
          <p:nvPr/>
        </p:nvSpPr>
        <p:spPr>
          <a:xfrm>
            <a:off x="3501389" y="222365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457" name="object 9457"/>
          <p:cNvSpPr/>
          <p:nvPr/>
        </p:nvSpPr>
        <p:spPr>
          <a:xfrm>
            <a:off x="3604259" y="2223654"/>
            <a:ext cx="103043" cy="0"/>
          </a:xfrm>
          <a:custGeom>
            <a:avLst/>
            <a:gdLst/>
            <a:ahLst/>
            <a:cxnLst/>
            <a:rect l="l" t="t" r="r" b="b"/>
            <a:pathLst>
              <a:path w="151129">
                <a:moveTo>
                  <a:pt x="0" y="0"/>
                </a:moveTo>
                <a:lnTo>
                  <a:pt x="150876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458" name="object 9458"/>
          <p:cNvSpPr/>
          <p:nvPr/>
        </p:nvSpPr>
        <p:spPr>
          <a:xfrm>
            <a:off x="3707129" y="222365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459" name="object 9459"/>
          <p:cNvSpPr/>
          <p:nvPr/>
        </p:nvSpPr>
        <p:spPr>
          <a:xfrm>
            <a:off x="3604259" y="2223654"/>
            <a:ext cx="103043" cy="0"/>
          </a:xfrm>
          <a:custGeom>
            <a:avLst/>
            <a:gdLst/>
            <a:ahLst/>
            <a:cxnLst/>
            <a:rect l="l" t="t" r="r" b="b"/>
            <a:pathLst>
              <a:path w="151129">
                <a:moveTo>
                  <a:pt x="150875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460" name="object 9460"/>
          <p:cNvSpPr/>
          <p:nvPr/>
        </p:nvSpPr>
        <p:spPr>
          <a:xfrm>
            <a:off x="3604259" y="222365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461" name="object 9461"/>
          <p:cNvSpPr/>
          <p:nvPr/>
        </p:nvSpPr>
        <p:spPr>
          <a:xfrm>
            <a:off x="9147809" y="1844386"/>
            <a:ext cx="0" cy="534266"/>
          </a:xfrm>
          <a:custGeom>
            <a:avLst/>
            <a:gdLst/>
            <a:ahLst/>
            <a:cxnLst/>
            <a:rect l="l" t="t" r="r" b="b"/>
            <a:pathLst>
              <a:path h="783589">
                <a:moveTo>
                  <a:pt x="0" y="0"/>
                </a:moveTo>
                <a:lnTo>
                  <a:pt x="0" y="783336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462" name="object 9462"/>
          <p:cNvSpPr/>
          <p:nvPr/>
        </p:nvSpPr>
        <p:spPr>
          <a:xfrm>
            <a:off x="9161317" y="2084416"/>
            <a:ext cx="0" cy="294409"/>
          </a:xfrm>
          <a:custGeom>
            <a:avLst/>
            <a:gdLst/>
            <a:ahLst/>
            <a:cxnLst/>
            <a:rect l="l" t="t" r="r" b="b"/>
            <a:pathLst>
              <a:path h="431800">
                <a:moveTo>
                  <a:pt x="0" y="431292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463" name="object 9463"/>
          <p:cNvSpPr/>
          <p:nvPr/>
        </p:nvSpPr>
        <p:spPr>
          <a:xfrm>
            <a:off x="9161317" y="1844386"/>
            <a:ext cx="0" cy="227734"/>
          </a:xfrm>
          <a:custGeom>
            <a:avLst/>
            <a:gdLst/>
            <a:ahLst/>
            <a:cxnLst/>
            <a:rect l="l" t="t" r="r" b="b"/>
            <a:pathLst>
              <a:path h="334010">
                <a:moveTo>
                  <a:pt x="0" y="333755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464" name="object 9464"/>
          <p:cNvSpPr/>
          <p:nvPr/>
        </p:nvSpPr>
        <p:spPr>
          <a:xfrm>
            <a:off x="9147808" y="2378478"/>
            <a:ext cx="13855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465" name="object 9465"/>
          <p:cNvSpPr/>
          <p:nvPr/>
        </p:nvSpPr>
        <p:spPr>
          <a:xfrm>
            <a:off x="9147808" y="1844386"/>
            <a:ext cx="13855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1981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466" name="object 9466"/>
          <p:cNvSpPr/>
          <p:nvPr/>
        </p:nvSpPr>
        <p:spPr>
          <a:xfrm>
            <a:off x="6415001" y="2490701"/>
            <a:ext cx="0" cy="88322"/>
          </a:xfrm>
          <a:custGeom>
            <a:avLst/>
            <a:gdLst/>
            <a:ahLst/>
            <a:cxnLst/>
            <a:rect l="l" t="t" r="r" b="b"/>
            <a:pathLst>
              <a:path h="129539">
                <a:moveTo>
                  <a:pt x="0" y="129539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467" name="object 9467"/>
          <p:cNvSpPr/>
          <p:nvPr/>
        </p:nvSpPr>
        <p:spPr>
          <a:xfrm>
            <a:off x="6415001" y="2061557"/>
            <a:ext cx="0" cy="415636"/>
          </a:xfrm>
          <a:custGeom>
            <a:avLst/>
            <a:gdLst/>
            <a:ahLst/>
            <a:cxnLst/>
            <a:rect l="l" t="t" r="r" b="b"/>
            <a:pathLst>
              <a:path h="609600">
                <a:moveTo>
                  <a:pt x="0" y="60960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468" name="object 9468"/>
          <p:cNvSpPr/>
          <p:nvPr/>
        </p:nvSpPr>
        <p:spPr>
          <a:xfrm>
            <a:off x="6402532" y="2061556"/>
            <a:ext cx="12556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18288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469" name="object 9469"/>
          <p:cNvSpPr/>
          <p:nvPr/>
        </p:nvSpPr>
        <p:spPr>
          <a:xfrm>
            <a:off x="6402532" y="2061556"/>
            <a:ext cx="0" cy="517814"/>
          </a:xfrm>
          <a:custGeom>
            <a:avLst/>
            <a:gdLst/>
            <a:ahLst/>
            <a:cxnLst/>
            <a:rect l="l" t="t" r="r" b="b"/>
            <a:pathLst>
              <a:path h="759460">
                <a:moveTo>
                  <a:pt x="0" y="0"/>
                </a:moveTo>
                <a:lnTo>
                  <a:pt x="0" y="758952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470" name="object 9470"/>
          <p:cNvSpPr/>
          <p:nvPr/>
        </p:nvSpPr>
        <p:spPr>
          <a:xfrm>
            <a:off x="6415001" y="1954530"/>
            <a:ext cx="0" cy="3464"/>
          </a:xfrm>
          <a:custGeom>
            <a:avLst/>
            <a:gdLst/>
            <a:ahLst/>
            <a:cxnLst/>
            <a:rect l="l" t="t" r="r" b="b"/>
            <a:pathLst>
              <a:path h="5080">
                <a:moveTo>
                  <a:pt x="-3809" y="2286"/>
                </a:moveTo>
                <a:lnTo>
                  <a:pt x="3809" y="2286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471" name="object 9471"/>
          <p:cNvSpPr/>
          <p:nvPr/>
        </p:nvSpPr>
        <p:spPr>
          <a:xfrm>
            <a:off x="6402532" y="1954530"/>
            <a:ext cx="0" cy="3464"/>
          </a:xfrm>
          <a:custGeom>
            <a:avLst/>
            <a:gdLst/>
            <a:ahLst/>
            <a:cxnLst/>
            <a:rect l="l" t="t" r="r" b="b"/>
            <a:pathLst>
              <a:path h="5080">
                <a:moveTo>
                  <a:pt x="-3809" y="2286"/>
                </a:moveTo>
                <a:lnTo>
                  <a:pt x="3809" y="2286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472" name="object 9472"/>
          <p:cNvSpPr/>
          <p:nvPr/>
        </p:nvSpPr>
        <p:spPr>
          <a:xfrm>
            <a:off x="6402532" y="1957647"/>
            <a:ext cx="12556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473" name="object 9473"/>
          <p:cNvSpPr/>
          <p:nvPr/>
        </p:nvSpPr>
        <p:spPr>
          <a:xfrm>
            <a:off x="6545926" y="1518112"/>
            <a:ext cx="0" cy="424295"/>
          </a:xfrm>
          <a:custGeom>
            <a:avLst/>
            <a:gdLst/>
            <a:ahLst/>
            <a:cxnLst/>
            <a:rect l="l" t="t" r="r" b="b"/>
            <a:pathLst>
              <a:path h="622300">
                <a:moveTo>
                  <a:pt x="0" y="0"/>
                </a:moveTo>
                <a:lnTo>
                  <a:pt x="0" y="621792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474" name="object 9474"/>
          <p:cNvSpPr/>
          <p:nvPr/>
        </p:nvSpPr>
        <p:spPr>
          <a:xfrm>
            <a:off x="6558395" y="1518112"/>
            <a:ext cx="0" cy="424295"/>
          </a:xfrm>
          <a:custGeom>
            <a:avLst/>
            <a:gdLst/>
            <a:ahLst/>
            <a:cxnLst/>
            <a:rect l="l" t="t" r="r" b="b"/>
            <a:pathLst>
              <a:path h="622300">
                <a:moveTo>
                  <a:pt x="0" y="621792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475" name="object 9475"/>
          <p:cNvSpPr/>
          <p:nvPr/>
        </p:nvSpPr>
        <p:spPr>
          <a:xfrm>
            <a:off x="6545927" y="1518112"/>
            <a:ext cx="12556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18288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476" name="object 9476"/>
          <p:cNvSpPr/>
          <p:nvPr/>
        </p:nvSpPr>
        <p:spPr>
          <a:xfrm>
            <a:off x="5996247" y="1954530"/>
            <a:ext cx="406544" cy="0"/>
          </a:xfrm>
          <a:custGeom>
            <a:avLst/>
            <a:gdLst/>
            <a:ahLst/>
            <a:cxnLst/>
            <a:rect l="l" t="t" r="r" b="b"/>
            <a:pathLst>
              <a:path w="596265">
                <a:moveTo>
                  <a:pt x="0" y="0"/>
                </a:moveTo>
                <a:lnTo>
                  <a:pt x="595884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477" name="object 9477"/>
          <p:cNvSpPr/>
          <p:nvPr/>
        </p:nvSpPr>
        <p:spPr>
          <a:xfrm>
            <a:off x="6415001" y="1954530"/>
            <a:ext cx="24245" cy="0"/>
          </a:xfrm>
          <a:custGeom>
            <a:avLst/>
            <a:gdLst/>
            <a:ahLst/>
            <a:cxnLst/>
            <a:rect l="l" t="t" r="r" b="b"/>
            <a:pathLst>
              <a:path w="35559">
                <a:moveTo>
                  <a:pt x="0" y="0"/>
                </a:moveTo>
                <a:lnTo>
                  <a:pt x="35052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478" name="object 9478"/>
          <p:cNvSpPr/>
          <p:nvPr/>
        </p:nvSpPr>
        <p:spPr>
          <a:xfrm>
            <a:off x="6438899" y="1942060"/>
            <a:ext cx="0" cy="12556"/>
          </a:xfrm>
          <a:custGeom>
            <a:avLst/>
            <a:gdLst/>
            <a:ahLst/>
            <a:cxnLst/>
            <a:rect l="l" t="t" r="r" b="b"/>
            <a:pathLst>
              <a:path h="18414">
                <a:moveTo>
                  <a:pt x="0" y="18288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479" name="object 9479"/>
          <p:cNvSpPr/>
          <p:nvPr/>
        </p:nvSpPr>
        <p:spPr>
          <a:xfrm>
            <a:off x="5996247" y="1942060"/>
            <a:ext cx="442913" cy="0"/>
          </a:xfrm>
          <a:custGeom>
            <a:avLst/>
            <a:gdLst/>
            <a:ahLst/>
            <a:cxnLst/>
            <a:rect l="l" t="t" r="r" b="b"/>
            <a:pathLst>
              <a:path w="649604">
                <a:moveTo>
                  <a:pt x="649224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480" name="object 9480"/>
          <p:cNvSpPr/>
          <p:nvPr/>
        </p:nvSpPr>
        <p:spPr>
          <a:xfrm>
            <a:off x="6542808" y="1954530"/>
            <a:ext cx="19050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481" name="object 9481"/>
          <p:cNvSpPr/>
          <p:nvPr/>
        </p:nvSpPr>
        <p:spPr>
          <a:xfrm>
            <a:off x="6561511" y="1942060"/>
            <a:ext cx="0" cy="12556"/>
          </a:xfrm>
          <a:custGeom>
            <a:avLst/>
            <a:gdLst/>
            <a:ahLst/>
            <a:cxnLst/>
            <a:rect l="l" t="t" r="r" b="b"/>
            <a:pathLst>
              <a:path h="18414">
                <a:moveTo>
                  <a:pt x="0" y="18288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482" name="object 9482"/>
          <p:cNvSpPr/>
          <p:nvPr/>
        </p:nvSpPr>
        <p:spPr>
          <a:xfrm>
            <a:off x="6558394" y="1942060"/>
            <a:ext cx="3464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4572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483" name="object 9483"/>
          <p:cNvSpPr/>
          <p:nvPr/>
        </p:nvSpPr>
        <p:spPr>
          <a:xfrm>
            <a:off x="6542808" y="1942060"/>
            <a:ext cx="3464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4572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484" name="object 9484"/>
          <p:cNvSpPr/>
          <p:nvPr/>
        </p:nvSpPr>
        <p:spPr>
          <a:xfrm>
            <a:off x="6542808" y="1942060"/>
            <a:ext cx="0" cy="12556"/>
          </a:xfrm>
          <a:custGeom>
            <a:avLst/>
            <a:gdLst/>
            <a:ahLst/>
            <a:cxnLst/>
            <a:rect l="l" t="t" r="r" b="b"/>
            <a:pathLst>
              <a:path h="18414">
                <a:moveTo>
                  <a:pt x="0" y="0"/>
                </a:moveTo>
                <a:lnTo>
                  <a:pt x="0" y="18288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485" name="object 9485"/>
          <p:cNvSpPr/>
          <p:nvPr/>
        </p:nvSpPr>
        <p:spPr>
          <a:xfrm>
            <a:off x="6665421" y="1954530"/>
            <a:ext cx="301336" cy="0"/>
          </a:xfrm>
          <a:custGeom>
            <a:avLst/>
            <a:gdLst/>
            <a:ahLst/>
            <a:cxnLst/>
            <a:rect l="l" t="t" r="r" b="b"/>
            <a:pathLst>
              <a:path w="441959">
                <a:moveTo>
                  <a:pt x="0" y="0"/>
                </a:moveTo>
                <a:lnTo>
                  <a:pt x="441959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486" name="object 9486"/>
          <p:cNvSpPr/>
          <p:nvPr/>
        </p:nvSpPr>
        <p:spPr>
          <a:xfrm>
            <a:off x="6665421" y="1942060"/>
            <a:ext cx="301336" cy="0"/>
          </a:xfrm>
          <a:custGeom>
            <a:avLst/>
            <a:gdLst/>
            <a:ahLst/>
            <a:cxnLst/>
            <a:rect l="l" t="t" r="r" b="b"/>
            <a:pathLst>
              <a:path w="441959">
                <a:moveTo>
                  <a:pt x="441959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487" name="object 9487"/>
          <p:cNvSpPr/>
          <p:nvPr/>
        </p:nvSpPr>
        <p:spPr>
          <a:xfrm>
            <a:off x="6665420" y="1942060"/>
            <a:ext cx="0" cy="12556"/>
          </a:xfrm>
          <a:custGeom>
            <a:avLst/>
            <a:gdLst/>
            <a:ahLst/>
            <a:cxnLst/>
            <a:rect l="l" t="t" r="r" b="b"/>
            <a:pathLst>
              <a:path h="18414">
                <a:moveTo>
                  <a:pt x="0" y="0"/>
                </a:moveTo>
                <a:lnTo>
                  <a:pt x="0" y="18288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488" name="object 9488"/>
          <p:cNvSpPr/>
          <p:nvPr/>
        </p:nvSpPr>
        <p:spPr>
          <a:xfrm>
            <a:off x="6438900" y="1954530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489" name="object 9489"/>
          <p:cNvSpPr/>
          <p:nvPr/>
        </p:nvSpPr>
        <p:spPr>
          <a:xfrm>
            <a:off x="6444095" y="1942061"/>
            <a:ext cx="0" cy="12556"/>
          </a:xfrm>
          <a:custGeom>
            <a:avLst/>
            <a:gdLst/>
            <a:ahLst/>
            <a:cxnLst/>
            <a:rect l="l" t="t" r="r" b="b"/>
            <a:pathLst>
              <a:path h="18414">
                <a:moveTo>
                  <a:pt x="0" y="0"/>
                </a:moveTo>
                <a:lnTo>
                  <a:pt x="0" y="1828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490" name="object 9490"/>
          <p:cNvSpPr/>
          <p:nvPr/>
        </p:nvSpPr>
        <p:spPr>
          <a:xfrm>
            <a:off x="6438900" y="1942060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76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491" name="object 9491"/>
          <p:cNvSpPr/>
          <p:nvPr/>
        </p:nvSpPr>
        <p:spPr>
          <a:xfrm>
            <a:off x="6438899" y="1942060"/>
            <a:ext cx="0" cy="12556"/>
          </a:xfrm>
          <a:custGeom>
            <a:avLst/>
            <a:gdLst/>
            <a:ahLst/>
            <a:cxnLst/>
            <a:rect l="l" t="t" r="r" b="b"/>
            <a:pathLst>
              <a:path h="18414">
                <a:moveTo>
                  <a:pt x="0" y="0"/>
                </a:moveTo>
                <a:lnTo>
                  <a:pt x="0" y="1828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492" name="object 9492"/>
          <p:cNvSpPr/>
          <p:nvPr/>
        </p:nvSpPr>
        <p:spPr>
          <a:xfrm>
            <a:off x="6537613" y="1954530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493" name="object 9493"/>
          <p:cNvSpPr/>
          <p:nvPr/>
        </p:nvSpPr>
        <p:spPr>
          <a:xfrm>
            <a:off x="6542808" y="1942060"/>
            <a:ext cx="0" cy="12556"/>
          </a:xfrm>
          <a:custGeom>
            <a:avLst/>
            <a:gdLst/>
            <a:ahLst/>
            <a:cxnLst/>
            <a:rect l="l" t="t" r="r" b="b"/>
            <a:pathLst>
              <a:path h="18414">
                <a:moveTo>
                  <a:pt x="0" y="1828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494" name="object 9494"/>
          <p:cNvSpPr/>
          <p:nvPr/>
        </p:nvSpPr>
        <p:spPr>
          <a:xfrm>
            <a:off x="6537614" y="1942060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76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495" name="object 9495"/>
          <p:cNvSpPr/>
          <p:nvPr/>
        </p:nvSpPr>
        <p:spPr>
          <a:xfrm>
            <a:off x="6537612" y="1942060"/>
            <a:ext cx="0" cy="12556"/>
          </a:xfrm>
          <a:custGeom>
            <a:avLst/>
            <a:gdLst/>
            <a:ahLst/>
            <a:cxnLst/>
            <a:rect l="l" t="t" r="r" b="b"/>
            <a:pathLst>
              <a:path h="18414">
                <a:moveTo>
                  <a:pt x="0" y="0"/>
                </a:moveTo>
                <a:lnTo>
                  <a:pt x="0" y="1828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496" name="object 9496"/>
          <p:cNvSpPr/>
          <p:nvPr/>
        </p:nvSpPr>
        <p:spPr>
          <a:xfrm>
            <a:off x="6533456" y="1848542"/>
            <a:ext cx="433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609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497" name="object 9497"/>
          <p:cNvSpPr/>
          <p:nvPr/>
        </p:nvSpPr>
        <p:spPr>
          <a:xfrm>
            <a:off x="6533457" y="1848542"/>
            <a:ext cx="0" cy="93518"/>
          </a:xfrm>
          <a:custGeom>
            <a:avLst/>
            <a:gdLst/>
            <a:ahLst/>
            <a:cxnLst/>
            <a:rect l="l" t="t" r="r" b="b"/>
            <a:pathLst>
              <a:path h="137160">
                <a:moveTo>
                  <a:pt x="0" y="0"/>
                </a:moveTo>
                <a:lnTo>
                  <a:pt x="0" y="13716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498" name="object 9498"/>
          <p:cNvSpPr/>
          <p:nvPr/>
        </p:nvSpPr>
        <p:spPr>
          <a:xfrm>
            <a:off x="6533457" y="1942060"/>
            <a:ext cx="433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499" name="object 9499"/>
          <p:cNvSpPr/>
          <p:nvPr/>
        </p:nvSpPr>
        <p:spPr>
          <a:xfrm>
            <a:off x="6537612" y="1848542"/>
            <a:ext cx="0" cy="93518"/>
          </a:xfrm>
          <a:custGeom>
            <a:avLst/>
            <a:gdLst/>
            <a:ahLst/>
            <a:cxnLst/>
            <a:rect l="l" t="t" r="r" b="b"/>
            <a:pathLst>
              <a:path h="137160">
                <a:moveTo>
                  <a:pt x="0" y="13715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500" name="object 9500"/>
          <p:cNvSpPr/>
          <p:nvPr/>
        </p:nvSpPr>
        <p:spPr>
          <a:xfrm>
            <a:off x="6533457" y="1942060"/>
            <a:ext cx="433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501" name="object 9501"/>
          <p:cNvSpPr/>
          <p:nvPr/>
        </p:nvSpPr>
        <p:spPr>
          <a:xfrm>
            <a:off x="6533457" y="1848542"/>
            <a:ext cx="0" cy="93518"/>
          </a:xfrm>
          <a:custGeom>
            <a:avLst/>
            <a:gdLst/>
            <a:ahLst/>
            <a:cxnLst/>
            <a:rect l="l" t="t" r="r" b="b"/>
            <a:pathLst>
              <a:path h="137160">
                <a:moveTo>
                  <a:pt x="0" y="0"/>
                </a:moveTo>
                <a:lnTo>
                  <a:pt x="0" y="13716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502" name="object 9502"/>
          <p:cNvSpPr/>
          <p:nvPr/>
        </p:nvSpPr>
        <p:spPr>
          <a:xfrm>
            <a:off x="6533456" y="1848542"/>
            <a:ext cx="433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609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503" name="object 9503"/>
          <p:cNvSpPr/>
          <p:nvPr/>
        </p:nvSpPr>
        <p:spPr>
          <a:xfrm>
            <a:off x="6537612" y="1848542"/>
            <a:ext cx="0" cy="93518"/>
          </a:xfrm>
          <a:custGeom>
            <a:avLst/>
            <a:gdLst/>
            <a:ahLst/>
            <a:cxnLst/>
            <a:rect l="l" t="t" r="r" b="b"/>
            <a:pathLst>
              <a:path h="137160">
                <a:moveTo>
                  <a:pt x="0" y="13715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504" name="object 9504"/>
          <p:cNvSpPr/>
          <p:nvPr/>
        </p:nvSpPr>
        <p:spPr>
          <a:xfrm>
            <a:off x="6512674" y="1848542"/>
            <a:ext cx="25111" cy="3464"/>
          </a:xfrm>
          <a:custGeom>
            <a:avLst/>
            <a:gdLst/>
            <a:ahLst/>
            <a:cxnLst/>
            <a:rect l="l" t="t" r="r" b="b"/>
            <a:pathLst>
              <a:path w="36829" h="5080">
                <a:moveTo>
                  <a:pt x="36575" y="0"/>
                </a:moveTo>
                <a:lnTo>
                  <a:pt x="0" y="4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505" name="object 9505"/>
          <p:cNvSpPr/>
          <p:nvPr/>
        </p:nvSpPr>
        <p:spPr>
          <a:xfrm>
            <a:off x="6489814" y="1851659"/>
            <a:ext cx="22947" cy="9525"/>
          </a:xfrm>
          <a:custGeom>
            <a:avLst/>
            <a:gdLst/>
            <a:ahLst/>
            <a:cxnLst/>
            <a:rect l="l" t="t" r="r" b="b"/>
            <a:pathLst>
              <a:path w="33654" h="13969">
                <a:moveTo>
                  <a:pt x="33527" y="0"/>
                </a:moveTo>
                <a:lnTo>
                  <a:pt x="0" y="1371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506" name="object 9506"/>
          <p:cNvSpPr/>
          <p:nvPr/>
        </p:nvSpPr>
        <p:spPr>
          <a:xfrm>
            <a:off x="6471112" y="1861011"/>
            <a:ext cx="19050" cy="15586"/>
          </a:xfrm>
          <a:custGeom>
            <a:avLst/>
            <a:gdLst/>
            <a:ahLst/>
            <a:cxnLst/>
            <a:rect l="l" t="t" r="r" b="b"/>
            <a:pathLst>
              <a:path w="27940" h="22860">
                <a:moveTo>
                  <a:pt x="27431" y="0"/>
                </a:moveTo>
                <a:lnTo>
                  <a:pt x="0" y="2286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507" name="object 9507"/>
          <p:cNvSpPr/>
          <p:nvPr/>
        </p:nvSpPr>
        <p:spPr>
          <a:xfrm>
            <a:off x="6455524" y="1876599"/>
            <a:ext cx="15586" cy="19915"/>
          </a:xfrm>
          <a:custGeom>
            <a:avLst/>
            <a:gdLst/>
            <a:ahLst/>
            <a:cxnLst/>
            <a:rect l="l" t="t" r="r" b="b"/>
            <a:pathLst>
              <a:path w="22859" h="29210">
                <a:moveTo>
                  <a:pt x="22859" y="0"/>
                </a:moveTo>
                <a:lnTo>
                  <a:pt x="0" y="2895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508" name="object 9508"/>
          <p:cNvSpPr/>
          <p:nvPr/>
        </p:nvSpPr>
        <p:spPr>
          <a:xfrm>
            <a:off x="6447212" y="1896341"/>
            <a:ext cx="8659" cy="22947"/>
          </a:xfrm>
          <a:custGeom>
            <a:avLst/>
            <a:gdLst/>
            <a:ahLst/>
            <a:cxnLst/>
            <a:rect l="l" t="t" r="r" b="b"/>
            <a:pathLst>
              <a:path w="12700" h="33655">
                <a:moveTo>
                  <a:pt x="12192" y="0"/>
                </a:moveTo>
                <a:lnTo>
                  <a:pt x="0" y="335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509" name="object 9509"/>
          <p:cNvSpPr/>
          <p:nvPr/>
        </p:nvSpPr>
        <p:spPr>
          <a:xfrm>
            <a:off x="6444094" y="1919200"/>
            <a:ext cx="3464" cy="25111"/>
          </a:xfrm>
          <a:custGeom>
            <a:avLst/>
            <a:gdLst/>
            <a:ahLst/>
            <a:cxnLst/>
            <a:rect l="l" t="t" r="r" b="b"/>
            <a:pathLst>
              <a:path w="5079" h="36830">
                <a:moveTo>
                  <a:pt x="4572" y="0"/>
                </a:moveTo>
                <a:lnTo>
                  <a:pt x="0" y="365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510" name="object 9510"/>
          <p:cNvSpPr/>
          <p:nvPr/>
        </p:nvSpPr>
        <p:spPr>
          <a:xfrm>
            <a:off x="6566708" y="1942060"/>
            <a:ext cx="0" cy="12556"/>
          </a:xfrm>
          <a:custGeom>
            <a:avLst/>
            <a:gdLst/>
            <a:ahLst/>
            <a:cxnLst/>
            <a:rect l="l" t="t" r="r" b="b"/>
            <a:pathLst>
              <a:path h="18414">
                <a:moveTo>
                  <a:pt x="0" y="0"/>
                </a:moveTo>
                <a:lnTo>
                  <a:pt x="0" y="1828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511" name="object 9511"/>
          <p:cNvSpPr/>
          <p:nvPr/>
        </p:nvSpPr>
        <p:spPr>
          <a:xfrm>
            <a:off x="6561512" y="1942060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512" name="object 9512"/>
          <p:cNvSpPr/>
          <p:nvPr/>
        </p:nvSpPr>
        <p:spPr>
          <a:xfrm>
            <a:off x="6561511" y="1942060"/>
            <a:ext cx="0" cy="12556"/>
          </a:xfrm>
          <a:custGeom>
            <a:avLst/>
            <a:gdLst/>
            <a:ahLst/>
            <a:cxnLst/>
            <a:rect l="l" t="t" r="r" b="b"/>
            <a:pathLst>
              <a:path h="18414">
                <a:moveTo>
                  <a:pt x="0" y="1828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513" name="object 9513"/>
          <p:cNvSpPr/>
          <p:nvPr/>
        </p:nvSpPr>
        <p:spPr>
          <a:xfrm>
            <a:off x="6561512" y="1954530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76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514" name="object 9514"/>
          <p:cNvSpPr/>
          <p:nvPr/>
        </p:nvSpPr>
        <p:spPr>
          <a:xfrm>
            <a:off x="6665420" y="1942060"/>
            <a:ext cx="0" cy="12556"/>
          </a:xfrm>
          <a:custGeom>
            <a:avLst/>
            <a:gdLst/>
            <a:ahLst/>
            <a:cxnLst/>
            <a:rect l="l" t="t" r="r" b="b"/>
            <a:pathLst>
              <a:path h="18414">
                <a:moveTo>
                  <a:pt x="0" y="0"/>
                </a:moveTo>
                <a:lnTo>
                  <a:pt x="0" y="1828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515" name="object 9515"/>
          <p:cNvSpPr/>
          <p:nvPr/>
        </p:nvSpPr>
        <p:spPr>
          <a:xfrm>
            <a:off x="6660226" y="1942060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516" name="object 9516"/>
          <p:cNvSpPr/>
          <p:nvPr/>
        </p:nvSpPr>
        <p:spPr>
          <a:xfrm>
            <a:off x="6660226" y="1942061"/>
            <a:ext cx="0" cy="12556"/>
          </a:xfrm>
          <a:custGeom>
            <a:avLst/>
            <a:gdLst/>
            <a:ahLst/>
            <a:cxnLst/>
            <a:rect l="l" t="t" r="r" b="b"/>
            <a:pathLst>
              <a:path h="18414">
                <a:moveTo>
                  <a:pt x="0" y="0"/>
                </a:moveTo>
                <a:lnTo>
                  <a:pt x="0" y="1828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517" name="object 9517"/>
          <p:cNvSpPr/>
          <p:nvPr/>
        </p:nvSpPr>
        <p:spPr>
          <a:xfrm>
            <a:off x="6660225" y="1954530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76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518" name="object 9518"/>
          <p:cNvSpPr/>
          <p:nvPr/>
        </p:nvSpPr>
        <p:spPr>
          <a:xfrm>
            <a:off x="6566708" y="1848542"/>
            <a:ext cx="0" cy="93518"/>
          </a:xfrm>
          <a:custGeom>
            <a:avLst/>
            <a:gdLst/>
            <a:ahLst/>
            <a:cxnLst/>
            <a:rect l="l" t="t" r="r" b="b"/>
            <a:pathLst>
              <a:path h="137160">
                <a:moveTo>
                  <a:pt x="0" y="13715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519" name="object 9519"/>
          <p:cNvSpPr/>
          <p:nvPr/>
        </p:nvSpPr>
        <p:spPr>
          <a:xfrm>
            <a:off x="6566707" y="1942060"/>
            <a:ext cx="433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609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520" name="object 9520"/>
          <p:cNvSpPr/>
          <p:nvPr/>
        </p:nvSpPr>
        <p:spPr>
          <a:xfrm>
            <a:off x="6570865" y="1848542"/>
            <a:ext cx="0" cy="93518"/>
          </a:xfrm>
          <a:custGeom>
            <a:avLst/>
            <a:gdLst/>
            <a:ahLst/>
            <a:cxnLst/>
            <a:rect l="l" t="t" r="r" b="b"/>
            <a:pathLst>
              <a:path h="137160">
                <a:moveTo>
                  <a:pt x="0" y="0"/>
                </a:moveTo>
                <a:lnTo>
                  <a:pt x="0" y="13716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521" name="object 9521"/>
          <p:cNvSpPr/>
          <p:nvPr/>
        </p:nvSpPr>
        <p:spPr>
          <a:xfrm>
            <a:off x="6566707" y="1848542"/>
            <a:ext cx="433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522" name="object 9522"/>
          <p:cNvSpPr/>
          <p:nvPr/>
        </p:nvSpPr>
        <p:spPr>
          <a:xfrm>
            <a:off x="6566707" y="1942060"/>
            <a:ext cx="433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609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523" name="object 9523"/>
          <p:cNvSpPr/>
          <p:nvPr/>
        </p:nvSpPr>
        <p:spPr>
          <a:xfrm>
            <a:off x="6570865" y="1848542"/>
            <a:ext cx="0" cy="93518"/>
          </a:xfrm>
          <a:custGeom>
            <a:avLst/>
            <a:gdLst/>
            <a:ahLst/>
            <a:cxnLst/>
            <a:rect l="l" t="t" r="r" b="b"/>
            <a:pathLst>
              <a:path h="137160">
                <a:moveTo>
                  <a:pt x="0" y="0"/>
                </a:moveTo>
                <a:lnTo>
                  <a:pt x="0" y="13716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524" name="object 9524"/>
          <p:cNvSpPr/>
          <p:nvPr/>
        </p:nvSpPr>
        <p:spPr>
          <a:xfrm>
            <a:off x="6566707" y="1848542"/>
            <a:ext cx="433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525" name="object 9525"/>
          <p:cNvSpPr/>
          <p:nvPr/>
        </p:nvSpPr>
        <p:spPr>
          <a:xfrm>
            <a:off x="6566708" y="1848542"/>
            <a:ext cx="0" cy="93518"/>
          </a:xfrm>
          <a:custGeom>
            <a:avLst/>
            <a:gdLst/>
            <a:ahLst/>
            <a:cxnLst/>
            <a:rect l="l" t="t" r="r" b="b"/>
            <a:pathLst>
              <a:path h="137160">
                <a:moveTo>
                  <a:pt x="0" y="13715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526" name="object 9526"/>
          <p:cNvSpPr/>
          <p:nvPr/>
        </p:nvSpPr>
        <p:spPr>
          <a:xfrm>
            <a:off x="6566708" y="1848542"/>
            <a:ext cx="24245" cy="3464"/>
          </a:xfrm>
          <a:custGeom>
            <a:avLst/>
            <a:gdLst/>
            <a:ahLst/>
            <a:cxnLst/>
            <a:rect l="l" t="t" r="r" b="b"/>
            <a:pathLst>
              <a:path w="35559" h="5080">
                <a:moveTo>
                  <a:pt x="0" y="0"/>
                </a:moveTo>
                <a:lnTo>
                  <a:pt x="35052" y="4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527" name="object 9527"/>
          <p:cNvSpPr/>
          <p:nvPr/>
        </p:nvSpPr>
        <p:spPr>
          <a:xfrm>
            <a:off x="6590606" y="1851659"/>
            <a:ext cx="22947" cy="9525"/>
          </a:xfrm>
          <a:custGeom>
            <a:avLst/>
            <a:gdLst/>
            <a:ahLst/>
            <a:cxnLst/>
            <a:rect l="l" t="t" r="r" b="b"/>
            <a:pathLst>
              <a:path w="33654" h="13969">
                <a:moveTo>
                  <a:pt x="0" y="0"/>
                </a:moveTo>
                <a:lnTo>
                  <a:pt x="33528" y="1371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528" name="object 9528"/>
          <p:cNvSpPr/>
          <p:nvPr/>
        </p:nvSpPr>
        <p:spPr>
          <a:xfrm>
            <a:off x="6613466" y="1861011"/>
            <a:ext cx="19915" cy="15586"/>
          </a:xfrm>
          <a:custGeom>
            <a:avLst/>
            <a:gdLst/>
            <a:ahLst/>
            <a:cxnLst/>
            <a:rect l="l" t="t" r="r" b="b"/>
            <a:pathLst>
              <a:path w="29209" h="22860">
                <a:moveTo>
                  <a:pt x="0" y="0"/>
                </a:moveTo>
                <a:lnTo>
                  <a:pt x="28956" y="2286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529" name="object 9529"/>
          <p:cNvSpPr/>
          <p:nvPr/>
        </p:nvSpPr>
        <p:spPr>
          <a:xfrm>
            <a:off x="6633210" y="1876599"/>
            <a:ext cx="14720" cy="19915"/>
          </a:xfrm>
          <a:custGeom>
            <a:avLst/>
            <a:gdLst/>
            <a:ahLst/>
            <a:cxnLst/>
            <a:rect l="l" t="t" r="r" b="b"/>
            <a:pathLst>
              <a:path w="21590" h="29210">
                <a:moveTo>
                  <a:pt x="0" y="0"/>
                </a:moveTo>
                <a:lnTo>
                  <a:pt x="21336" y="2895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530" name="object 9530"/>
          <p:cNvSpPr/>
          <p:nvPr/>
        </p:nvSpPr>
        <p:spPr>
          <a:xfrm>
            <a:off x="6647757" y="1896341"/>
            <a:ext cx="9525" cy="22947"/>
          </a:xfrm>
          <a:custGeom>
            <a:avLst/>
            <a:gdLst/>
            <a:ahLst/>
            <a:cxnLst/>
            <a:rect l="l" t="t" r="r" b="b"/>
            <a:pathLst>
              <a:path w="13970" h="33655">
                <a:moveTo>
                  <a:pt x="0" y="0"/>
                </a:moveTo>
                <a:lnTo>
                  <a:pt x="13716" y="335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531" name="object 9531"/>
          <p:cNvSpPr/>
          <p:nvPr/>
        </p:nvSpPr>
        <p:spPr>
          <a:xfrm>
            <a:off x="6657108" y="1919200"/>
            <a:ext cx="3464" cy="25111"/>
          </a:xfrm>
          <a:custGeom>
            <a:avLst/>
            <a:gdLst/>
            <a:ahLst/>
            <a:cxnLst/>
            <a:rect l="l" t="t" r="r" b="b"/>
            <a:pathLst>
              <a:path w="5079" h="36830">
                <a:moveTo>
                  <a:pt x="0" y="0"/>
                </a:moveTo>
                <a:lnTo>
                  <a:pt x="4572" y="365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532" name="object 9532"/>
          <p:cNvSpPr/>
          <p:nvPr/>
        </p:nvSpPr>
        <p:spPr>
          <a:xfrm>
            <a:off x="6415001" y="2056360"/>
            <a:ext cx="0" cy="5195"/>
          </a:xfrm>
          <a:custGeom>
            <a:avLst/>
            <a:gdLst/>
            <a:ahLst/>
            <a:cxnLst/>
            <a:rect l="l" t="t" r="r" b="b"/>
            <a:pathLst>
              <a:path h="7619">
                <a:moveTo>
                  <a:pt x="0" y="76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533" name="object 9533"/>
          <p:cNvSpPr/>
          <p:nvPr/>
        </p:nvSpPr>
        <p:spPr>
          <a:xfrm>
            <a:off x="6402532" y="2056360"/>
            <a:ext cx="12556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1828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534" name="object 9534"/>
          <p:cNvSpPr/>
          <p:nvPr/>
        </p:nvSpPr>
        <p:spPr>
          <a:xfrm>
            <a:off x="6402532" y="2056360"/>
            <a:ext cx="0" cy="5195"/>
          </a:xfrm>
          <a:custGeom>
            <a:avLst/>
            <a:gdLst/>
            <a:ahLst/>
            <a:cxnLst/>
            <a:rect l="l" t="t" r="r" b="b"/>
            <a:pathLst>
              <a:path h="7619">
                <a:moveTo>
                  <a:pt x="0" y="0"/>
                </a:moveTo>
                <a:lnTo>
                  <a:pt x="0" y="76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535" name="object 9535"/>
          <p:cNvSpPr/>
          <p:nvPr/>
        </p:nvSpPr>
        <p:spPr>
          <a:xfrm>
            <a:off x="6402532" y="2061556"/>
            <a:ext cx="12556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536" name="object 9536"/>
          <p:cNvSpPr/>
          <p:nvPr/>
        </p:nvSpPr>
        <p:spPr>
          <a:xfrm>
            <a:off x="6415001" y="1957648"/>
            <a:ext cx="0" cy="5195"/>
          </a:xfrm>
          <a:custGeom>
            <a:avLst/>
            <a:gdLst/>
            <a:ahLst/>
            <a:cxnLst/>
            <a:rect l="l" t="t" r="r" b="b"/>
            <a:pathLst>
              <a:path h="7619">
                <a:moveTo>
                  <a:pt x="0" y="76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537" name="object 9537"/>
          <p:cNvSpPr/>
          <p:nvPr/>
        </p:nvSpPr>
        <p:spPr>
          <a:xfrm>
            <a:off x="6402532" y="1957647"/>
            <a:ext cx="12556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1828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538" name="object 9538"/>
          <p:cNvSpPr/>
          <p:nvPr/>
        </p:nvSpPr>
        <p:spPr>
          <a:xfrm>
            <a:off x="6402531" y="1957647"/>
            <a:ext cx="0" cy="9525"/>
          </a:xfrm>
          <a:custGeom>
            <a:avLst/>
            <a:gdLst/>
            <a:ahLst/>
            <a:cxnLst/>
            <a:rect l="l" t="t" r="r" b="b"/>
            <a:pathLst>
              <a:path h="13969">
                <a:moveTo>
                  <a:pt x="0" y="0"/>
                </a:moveTo>
                <a:lnTo>
                  <a:pt x="0" y="1371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539" name="object 9539"/>
          <p:cNvSpPr/>
          <p:nvPr/>
        </p:nvSpPr>
        <p:spPr>
          <a:xfrm>
            <a:off x="6402532" y="1962842"/>
            <a:ext cx="12556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540" name="object 9540"/>
          <p:cNvSpPr/>
          <p:nvPr/>
        </p:nvSpPr>
        <p:spPr>
          <a:xfrm>
            <a:off x="6309013" y="1962842"/>
            <a:ext cx="0" cy="4330"/>
          </a:xfrm>
          <a:custGeom>
            <a:avLst/>
            <a:gdLst/>
            <a:ahLst/>
            <a:cxnLst/>
            <a:rect l="l" t="t" r="r" b="b"/>
            <a:pathLst>
              <a:path h="6350">
                <a:moveTo>
                  <a:pt x="-1524" y="3048"/>
                </a:moveTo>
                <a:lnTo>
                  <a:pt x="1524" y="3048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541" name="object 9541"/>
          <p:cNvSpPr/>
          <p:nvPr/>
        </p:nvSpPr>
        <p:spPr>
          <a:xfrm>
            <a:off x="6309013" y="1966999"/>
            <a:ext cx="93518" cy="0"/>
          </a:xfrm>
          <a:custGeom>
            <a:avLst/>
            <a:gdLst/>
            <a:ahLst/>
            <a:cxnLst/>
            <a:rect l="l" t="t" r="r" b="b"/>
            <a:pathLst>
              <a:path w="137159">
                <a:moveTo>
                  <a:pt x="0" y="0"/>
                </a:moveTo>
                <a:lnTo>
                  <a:pt x="13716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542" name="object 9542"/>
          <p:cNvSpPr/>
          <p:nvPr/>
        </p:nvSpPr>
        <p:spPr>
          <a:xfrm>
            <a:off x="6309013" y="1962842"/>
            <a:ext cx="93518" cy="0"/>
          </a:xfrm>
          <a:custGeom>
            <a:avLst/>
            <a:gdLst/>
            <a:ahLst/>
            <a:cxnLst/>
            <a:rect l="l" t="t" r="r" b="b"/>
            <a:pathLst>
              <a:path w="137159">
                <a:moveTo>
                  <a:pt x="13715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543" name="object 9543"/>
          <p:cNvSpPr/>
          <p:nvPr/>
        </p:nvSpPr>
        <p:spPr>
          <a:xfrm>
            <a:off x="6309013" y="1966999"/>
            <a:ext cx="93518" cy="0"/>
          </a:xfrm>
          <a:custGeom>
            <a:avLst/>
            <a:gdLst/>
            <a:ahLst/>
            <a:cxnLst/>
            <a:rect l="l" t="t" r="r" b="b"/>
            <a:pathLst>
              <a:path w="137159">
                <a:moveTo>
                  <a:pt x="0" y="0"/>
                </a:moveTo>
                <a:lnTo>
                  <a:pt x="13716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544" name="object 9544"/>
          <p:cNvSpPr/>
          <p:nvPr/>
        </p:nvSpPr>
        <p:spPr>
          <a:xfrm>
            <a:off x="6309013" y="1962842"/>
            <a:ext cx="0" cy="4330"/>
          </a:xfrm>
          <a:custGeom>
            <a:avLst/>
            <a:gdLst/>
            <a:ahLst/>
            <a:cxnLst/>
            <a:rect l="l" t="t" r="r" b="b"/>
            <a:pathLst>
              <a:path h="6350">
                <a:moveTo>
                  <a:pt x="-1524" y="3048"/>
                </a:moveTo>
                <a:lnTo>
                  <a:pt x="1524" y="3048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545" name="object 9545"/>
          <p:cNvSpPr/>
          <p:nvPr/>
        </p:nvSpPr>
        <p:spPr>
          <a:xfrm>
            <a:off x="6309013" y="1962842"/>
            <a:ext cx="93518" cy="0"/>
          </a:xfrm>
          <a:custGeom>
            <a:avLst/>
            <a:gdLst/>
            <a:ahLst/>
            <a:cxnLst/>
            <a:rect l="l" t="t" r="r" b="b"/>
            <a:pathLst>
              <a:path w="137159">
                <a:moveTo>
                  <a:pt x="13715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546" name="object 9546"/>
          <p:cNvSpPr/>
          <p:nvPr/>
        </p:nvSpPr>
        <p:spPr>
          <a:xfrm>
            <a:off x="6309013" y="1962842"/>
            <a:ext cx="3464" cy="24245"/>
          </a:xfrm>
          <a:custGeom>
            <a:avLst/>
            <a:gdLst/>
            <a:ahLst/>
            <a:cxnLst/>
            <a:rect l="l" t="t" r="r" b="b"/>
            <a:pathLst>
              <a:path w="5079" h="35560">
                <a:moveTo>
                  <a:pt x="0" y="0"/>
                </a:moveTo>
                <a:lnTo>
                  <a:pt x="4572" y="3505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547" name="object 9547"/>
          <p:cNvSpPr/>
          <p:nvPr/>
        </p:nvSpPr>
        <p:spPr>
          <a:xfrm>
            <a:off x="6312131" y="1986742"/>
            <a:ext cx="9525" cy="22947"/>
          </a:xfrm>
          <a:custGeom>
            <a:avLst/>
            <a:gdLst/>
            <a:ahLst/>
            <a:cxnLst/>
            <a:rect l="l" t="t" r="r" b="b"/>
            <a:pathLst>
              <a:path w="13970" h="33655">
                <a:moveTo>
                  <a:pt x="0" y="0"/>
                </a:moveTo>
                <a:lnTo>
                  <a:pt x="13716" y="335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548" name="object 9548"/>
          <p:cNvSpPr/>
          <p:nvPr/>
        </p:nvSpPr>
        <p:spPr>
          <a:xfrm>
            <a:off x="6321482" y="2009602"/>
            <a:ext cx="15586" cy="19915"/>
          </a:xfrm>
          <a:custGeom>
            <a:avLst/>
            <a:gdLst/>
            <a:ahLst/>
            <a:cxnLst/>
            <a:rect l="l" t="t" r="r" b="b"/>
            <a:pathLst>
              <a:path w="22859" h="29210">
                <a:moveTo>
                  <a:pt x="0" y="0"/>
                </a:moveTo>
                <a:lnTo>
                  <a:pt x="22860" y="2895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549" name="object 9549"/>
          <p:cNvSpPr/>
          <p:nvPr/>
        </p:nvSpPr>
        <p:spPr>
          <a:xfrm>
            <a:off x="6337070" y="2029345"/>
            <a:ext cx="19915" cy="14720"/>
          </a:xfrm>
          <a:custGeom>
            <a:avLst/>
            <a:gdLst/>
            <a:ahLst/>
            <a:cxnLst/>
            <a:rect l="l" t="t" r="r" b="b"/>
            <a:pathLst>
              <a:path w="29209" h="21589">
                <a:moveTo>
                  <a:pt x="0" y="0"/>
                </a:moveTo>
                <a:lnTo>
                  <a:pt x="28956" y="2133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550" name="object 9550"/>
          <p:cNvSpPr/>
          <p:nvPr/>
        </p:nvSpPr>
        <p:spPr>
          <a:xfrm>
            <a:off x="6356811" y="2043891"/>
            <a:ext cx="22947" cy="9525"/>
          </a:xfrm>
          <a:custGeom>
            <a:avLst/>
            <a:gdLst/>
            <a:ahLst/>
            <a:cxnLst/>
            <a:rect l="l" t="t" r="r" b="b"/>
            <a:pathLst>
              <a:path w="33654" h="13969">
                <a:moveTo>
                  <a:pt x="0" y="0"/>
                </a:moveTo>
                <a:lnTo>
                  <a:pt x="33528" y="1371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551" name="object 9551"/>
          <p:cNvSpPr/>
          <p:nvPr/>
        </p:nvSpPr>
        <p:spPr>
          <a:xfrm>
            <a:off x="6379671" y="2053243"/>
            <a:ext cx="25111" cy="3464"/>
          </a:xfrm>
          <a:custGeom>
            <a:avLst/>
            <a:gdLst/>
            <a:ahLst/>
            <a:cxnLst/>
            <a:rect l="l" t="t" r="r" b="b"/>
            <a:pathLst>
              <a:path w="36829" h="5080">
                <a:moveTo>
                  <a:pt x="0" y="0"/>
                </a:moveTo>
                <a:lnTo>
                  <a:pt x="36576" y="4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552" name="object 9552"/>
          <p:cNvSpPr/>
          <p:nvPr/>
        </p:nvSpPr>
        <p:spPr>
          <a:xfrm>
            <a:off x="6402532" y="2056360"/>
            <a:ext cx="433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553" name="object 9553"/>
          <p:cNvSpPr/>
          <p:nvPr/>
        </p:nvSpPr>
        <p:spPr>
          <a:xfrm>
            <a:off x="6540730" y="2477192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76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554" name="object 9554"/>
          <p:cNvSpPr/>
          <p:nvPr/>
        </p:nvSpPr>
        <p:spPr>
          <a:xfrm>
            <a:off x="6540730" y="2477193"/>
            <a:ext cx="0" cy="13855"/>
          </a:xfrm>
          <a:custGeom>
            <a:avLst/>
            <a:gdLst/>
            <a:ahLst/>
            <a:cxnLst/>
            <a:rect l="l" t="t" r="r" b="b"/>
            <a:pathLst>
              <a:path h="20320">
                <a:moveTo>
                  <a:pt x="0" y="0"/>
                </a:moveTo>
                <a:lnTo>
                  <a:pt x="0" y="1981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555" name="object 9555"/>
          <p:cNvSpPr/>
          <p:nvPr/>
        </p:nvSpPr>
        <p:spPr>
          <a:xfrm>
            <a:off x="6540730" y="2490701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556" name="object 9556"/>
          <p:cNvSpPr/>
          <p:nvPr/>
        </p:nvSpPr>
        <p:spPr>
          <a:xfrm>
            <a:off x="6545926" y="2477192"/>
            <a:ext cx="0" cy="13855"/>
          </a:xfrm>
          <a:custGeom>
            <a:avLst/>
            <a:gdLst/>
            <a:ahLst/>
            <a:cxnLst/>
            <a:rect l="l" t="t" r="r" b="b"/>
            <a:pathLst>
              <a:path h="20320">
                <a:moveTo>
                  <a:pt x="0" y="1981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557" name="object 9557"/>
          <p:cNvSpPr/>
          <p:nvPr/>
        </p:nvSpPr>
        <p:spPr>
          <a:xfrm>
            <a:off x="6440977" y="2477192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76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558" name="object 9558"/>
          <p:cNvSpPr/>
          <p:nvPr/>
        </p:nvSpPr>
        <p:spPr>
          <a:xfrm>
            <a:off x="6440978" y="2477192"/>
            <a:ext cx="0" cy="13855"/>
          </a:xfrm>
          <a:custGeom>
            <a:avLst/>
            <a:gdLst/>
            <a:ahLst/>
            <a:cxnLst/>
            <a:rect l="l" t="t" r="r" b="b"/>
            <a:pathLst>
              <a:path h="20320">
                <a:moveTo>
                  <a:pt x="0" y="0"/>
                </a:moveTo>
                <a:lnTo>
                  <a:pt x="0" y="1981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559" name="object 9559"/>
          <p:cNvSpPr/>
          <p:nvPr/>
        </p:nvSpPr>
        <p:spPr>
          <a:xfrm>
            <a:off x="6440978" y="2490701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560" name="object 9560"/>
          <p:cNvSpPr/>
          <p:nvPr/>
        </p:nvSpPr>
        <p:spPr>
          <a:xfrm>
            <a:off x="6446172" y="2477192"/>
            <a:ext cx="0" cy="13855"/>
          </a:xfrm>
          <a:custGeom>
            <a:avLst/>
            <a:gdLst/>
            <a:ahLst/>
            <a:cxnLst/>
            <a:rect l="l" t="t" r="r" b="b"/>
            <a:pathLst>
              <a:path h="20320">
                <a:moveTo>
                  <a:pt x="0" y="1981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561" name="object 9561"/>
          <p:cNvSpPr/>
          <p:nvPr/>
        </p:nvSpPr>
        <p:spPr>
          <a:xfrm>
            <a:off x="6446173" y="2584219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562" name="object 9562"/>
          <p:cNvSpPr/>
          <p:nvPr/>
        </p:nvSpPr>
        <p:spPr>
          <a:xfrm>
            <a:off x="6451368" y="2490701"/>
            <a:ext cx="0" cy="93518"/>
          </a:xfrm>
          <a:custGeom>
            <a:avLst/>
            <a:gdLst/>
            <a:ahLst/>
            <a:cxnLst/>
            <a:rect l="l" t="t" r="r" b="b"/>
            <a:pathLst>
              <a:path h="137160">
                <a:moveTo>
                  <a:pt x="0" y="13716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563" name="object 9563"/>
          <p:cNvSpPr/>
          <p:nvPr/>
        </p:nvSpPr>
        <p:spPr>
          <a:xfrm>
            <a:off x="6446174" y="2490701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76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564" name="object 9564"/>
          <p:cNvSpPr/>
          <p:nvPr/>
        </p:nvSpPr>
        <p:spPr>
          <a:xfrm>
            <a:off x="6446172" y="2490701"/>
            <a:ext cx="0" cy="93518"/>
          </a:xfrm>
          <a:custGeom>
            <a:avLst/>
            <a:gdLst/>
            <a:ahLst/>
            <a:cxnLst/>
            <a:rect l="l" t="t" r="r" b="b"/>
            <a:pathLst>
              <a:path h="137160">
                <a:moveTo>
                  <a:pt x="0" y="0"/>
                </a:moveTo>
                <a:lnTo>
                  <a:pt x="0" y="13716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565" name="object 9565"/>
          <p:cNvSpPr/>
          <p:nvPr/>
        </p:nvSpPr>
        <p:spPr>
          <a:xfrm>
            <a:off x="6446174" y="2490701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76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566" name="object 9566"/>
          <p:cNvSpPr/>
          <p:nvPr/>
        </p:nvSpPr>
        <p:spPr>
          <a:xfrm>
            <a:off x="6451368" y="2490701"/>
            <a:ext cx="0" cy="93518"/>
          </a:xfrm>
          <a:custGeom>
            <a:avLst/>
            <a:gdLst/>
            <a:ahLst/>
            <a:cxnLst/>
            <a:rect l="l" t="t" r="r" b="b"/>
            <a:pathLst>
              <a:path h="137160">
                <a:moveTo>
                  <a:pt x="0" y="13716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567" name="object 9567"/>
          <p:cNvSpPr/>
          <p:nvPr/>
        </p:nvSpPr>
        <p:spPr>
          <a:xfrm>
            <a:off x="6446173" y="2584219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568" name="object 9568"/>
          <p:cNvSpPr/>
          <p:nvPr/>
        </p:nvSpPr>
        <p:spPr>
          <a:xfrm>
            <a:off x="6446172" y="2490701"/>
            <a:ext cx="0" cy="93518"/>
          </a:xfrm>
          <a:custGeom>
            <a:avLst/>
            <a:gdLst/>
            <a:ahLst/>
            <a:cxnLst/>
            <a:rect l="l" t="t" r="r" b="b"/>
            <a:pathLst>
              <a:path h="137160">
                <a:moveTo>
                  <a:pt x="0" y="0"/>
                </a:moveTo>
                <a:lnTo>
                  <a:pt x="0" y="13716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569" name="object 9569"/>
          <p:cNvSpPr/>
          <p:nvPr/>
        </p:nvSpPr>
        <p:spPr>
          <a:xfrm>
            <a:off x="6446172" y="2581101"/>
            <a:ext cx="25111" cy="3464"/>
          </a:xfrm>
          <a:custGeom>
            <a:avLst/>
            <a:gdLst/>
            <a:ahLst/>
            <a:cxnLst/>
            <a:rect l="l" t="t" r="r" b="b"/>
            <a:pathLst>
              <a:path w="36829" h="5079">
                <a:moveTo>
                  <a:pt x="0" y="4572"/>
                </a:moveTo>
                <a:lnTo>
                  <a:pt x="3657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570" name="object 9570"/>
          <p:cNvSpPr/>
          <p:nvPr/>
        </p:nvSpPr>
        <p:spPr>
          <a:xfrm>
            <a:off x="6471111" y="2571750"/>
            <a:ext cx="22947" cy="9525"/>
          </a:xfrm>
          <a:custGeom>
            <a:avLst/>
            <a:gdLst/>
            <a:ahLst/>
            <a:cxnLst/>
            <a:rect l="l" t="t" r="r" b="b"/>
            <a:pathLst>
              <a:path w="33654" h="13970">
                <a:moveTo>
                  <a:pt x="0" y="13715"/>
                </a:moveTo>
                <a:lnTo>
                  <a:pt x="3352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571" name="object 9571"/>
          <p:cNvSpPr/>
          <p:nvPr/>
        </p:nvSpPr>
        <p:spPr>
          <a:xfrm>
            <a:off x="6493972" y="2556164"/>
            <a:ext cx="19915" cy="15586"/>
          </a:xfrm>
          <a:custGeom>
            <a:avLst/>
            <a:gdLst/>
            <a:ahLst/>
            <a:cxnLst/>
            <a:rect l="l" t="t" r="r" b="b"/>
            <a:pathLst>
              <a:path w="29209" h="22860">
                <a:moveTo>
                  <a:pt x="0" y="22860"/>
                </a:moveTo>
                <a:lnTo>
                  <a:pt x="2895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572" name="object 9572"/>
          <p:cNvSpPr/>
          <p:nvPr/>
        </p:nvSpPr>
        <p:spPr>
          <a:xfrm>
            <a:off x="6513714" y="2536421"/>
            <a:ext cx="14720" cy="19915"/>
          </a:xfrm>
          <a:custGeom>
            <a:avLst/>
            <a:gdLst/>
            <a:ahLst/>
            <a:cxnLst/>
            <a:rect l="l" t="t" r="r" b="b"/>
            <a:pathLst>
              <a:path w="21590" h="29210">
                <a:moveTo>
                  <a:pt x="0" y="28955"/>
                </a:moveTo>
                <a:lnTo>
                  <a:pt x="2133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573" name="object 9573"/>
          <p:cNvSpPr/>
          <p:nvPr/>
        </p:nvSpPr>
        <p:spPr>
          <a:xfrm>
            <a:off x="6528261" y="2512522"/>
            <a:ext cx="9525" cy="24245"/>
          </a:xfrm>
          <a:custGeom>
            <a:avLst/>
            <a:gdLst/>
            <a:ahLst/>
            <a:cxnLst/>
            <a:rect l="l" t="t" r="r" b="b"/>
            <a:pathLst>
              <a:path w="13970" h="35560">
                <a:moveTo>
                  <a:pt x="0" y="35051"/>
                </a:moveTo>
                <a:lnTo>
                  <a:pt x="1371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574" name="object 9574"/>
          <p:cNvSpPr/>
          <p:nvPr/>
        </p:nvSpPr>
        <p:spPr>
          <a:xfrm>
            <a:off x="6537612" y="2488622"/>
            <a:ext cx="3464" cy="24245"/>
          </a:xfrm>
          <a:custGeom>
            <a:avLst/>
            <a:gdLst/>
            <a:ahLst/>
            <a:cxnLst/>
            <a:rect l="l" t="t" r="r" b="b"/>
            <a:pathLst>
              <a:path w="5079" h="35560">
                <a:moveTo>
                  <a:pt x="0" y="35051"/>
                </a:moveTo>
                <a:lnTo>
                  <a:pt x="4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575" name="object 9575"/>
          <p:cNvSpPr/>
          <p:nvPr/>
        </p:nvSpPr>
        <p:spPr>
          <a:xfrm>
            <a:off x="6614505" y="2337955"/>
            <a:ext cx="0" cy="15586"/>
          </a:xfrm>
          <a:custGeom>
            <a:avLst/>
            <a:gdLst/>
            <a:ahLst/>
            <a:cxnLst/>
            <a:rect l="l" t="t" r="r" b="b"/>
            <a:pathLst>
              <a:path h="22860">
                <a:moveTo>
                  <a:pt x="0" y="0"/>
                </a:moveTo>
                <a:lnTo>
                  <a:pt x="0" y="2286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576" name="object 9576"/>
          <p:cNvSpPr/>
          <p:nvPr/>
        </p:nvSpPr>
        <p:spPr>
          <a:xfrm>
            <a:off x="6614505" y="2353540"/>
            <a:ext cx="12556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577" name="object 9577"/>
          <p:cNvSpPr/>
          <p:nvPr/>
        </p:nvSpPr>
        <p:spPr>
          <a:xfrm>
            <a:off x="6626974" y="2351462"/>
            <a:ext cx="0" cy="216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3809" y="1524"/>
                </a:moveTo>
                <a:lnTo>
                  <a:pt x="3809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578" name="object 9578"/>
          <p:cNvSpPr/>
          <p:nvPr/>
        </p:nvSpPr>
        <p:spPr>
          <a:xfrm>
            <a:off x="6614505" y="2337955"/>
            <a:ext cx="12556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18288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579" name="object 9579"/>
          <p:cNvSpPr/>
          <p:nvPr/>
        </p:nvSpPr>
        <p:spPr>
          <a:xfrm>
            <a:off x="6614505" y="2458489"/>
            <a:ext cx="0" cy="19050"/>
          </a:xfrm>
          <a:custGeom>
            <a:avLst/>
            <a:gdLst/>
            <a:ahLst/>
            <a:cxnLst/>
            <a:rect l="l" t="t" r="r" b="b"/>
            <a:pathLst>
              <a:path h="27939">
                <a:moveTo>
                  <a:pt x="0" y="0"/>
                </a:moveTo>
                <a:lnTo>
                  <a:pt x="0" y="27432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580" name="object 9580"/>
          <p:cNvSpPr/>
          <p:nvPr/>
        </p:nvSpPr>
        <p:spPr>
          <a:xfrm>
            <a:off x="6614505" y="2490701"/>
            <a:ext cx="0" cy="102177"/>
          </a:xfrm>
          <a:custGeom>
            <a:avLst/>
            <a:gdLst/>
            <a:ahLst/>
            <a:cxnLst/>
            <a:rect l="l" t="t" r="r" b="b"/>
            <a:pathLst>
              <a:path h="149860">
                <a:moveTo>
                  <a:pt x="0" y="0"/>
                </a:moveTo>
                <a:lnTo>
                  <a:pt x="0" y="149352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581" name="object 9581"/>
          <p:cNvSpPr/>
          <p:nvPr/>
        </p:nvSpPr>
        <p:spPr>
          <a:xfrm>
            <a:off x="6614505" y="2592531"/>
            <a:ext cx="12556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582" name="object 9582"/>
          <p:cNvSpPr/>
          <p:nvPr/>
        </p:nvSpPr>
        <p:spPr>
          <a:xfrm>
            <a:off x="6626974" y="2458489"/>
            <a:ext cx="0" cy="71004"/>
          </a:xfrm>
          <a:custGeom>
            <a:avLst/>
            <a:gdLst/>
            <a:ahLst/>
            <a:cxnLst/>
            <a:rect l="l" t="t" r="r" b="b"/>
            <a:pathLst>
              <a:path h="104139">
                <a:moveTo>
                  <a:pt x="0" y="103632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583" name="object 9583"/>
          <p:cNvSpPr/>
          <p:nvPr/>
        </p:nvSpPr>
        <p:spPr>
          <a:xfrm>
            <a:off x="6614505" y="2458489"/>
            <a:ext cx="12556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18288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584" name="object 9584"/>
          <p:cNvSpPr/>
          <p:nvPr/>
        </p:nvSpPr>
        <p:spPr>
          <a:xfrm>
            <a:off x="6626975" y="2351461"/>
            <a:ext cx="339869" cy="0"/>
          </a:xfrm>
          <a:custGeom>
            <a:avLst/>
            <a:gdLst/>
            <a:ahLst/>
            <a:cxnLst/>
            <a:rect l="l" t="t" r="r" b="b"/>
            <a:pathLst>
              <a:path w="498475">
                <a:moveTo>
                  <a:pt x="0" y="0"/>
                </a:moveTo>
                <a:lnTo>
                  <a:pt x="498348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585" name="object 9585"/>
          <p:cNvSpPr/>
          <p:nvPr/>
        </p:nvSpPr>
        <p:spPr>
          <a:xfrm>
            <a:off x="6626975" y="2337955"/>
            <a:ext cx="339869" cy="0"/>
          </a:xfrm>
          <a:custGeom>
            <a:avLst/>
            <a:gdLst/>
            <a:ahLst/>
            <a:cxnLst/>
            <a:rect l="l" t="t" r="r" b="b"/>
            <a:pathLst>
              <a:path w="498475">
                <a:moveTo>
                  <a:pt x="498348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586" name="object 9586"/>
          <p:cNvSpPr/>
          <p:nvPr/>
        </p:nvSpPr>
        <p:spPr>
          <a:xfrm>
            <a:off x="6545925" y="2477192"/>
            <a:ext cx="68840" cy="0"/>
          </a:xfrm>
          <a:custGeom>
            <a:avLst/>
            <a:gdLst/>
            <a:ahLst/>
            <a:cxnLst/>
            <a:rect l="l" t="t" r="r" b="b"/>
            <a:pathLst>
              <a:path w="100965">
                <a:moveTo>
                  <a:pt x="100583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587" name="object 9587"/>
          <p:cNvSpPr/>
          <p:nvPr/>
        </p:nvSpPr>
        <p:spPr>
          <a:xfrm>
            <a:off x="6545926" y="2477192"/>
            <a:ext cx="0" cy="13855"/>
          </a:xfrm>
          <a:custGeom>
            <a:avLst/>
            <a:gdLst/>
            <a:ahLst/>
            <a:cxnLst/>
            <a:rect l="l" t="t" r="r" b="b"/>
            <a:pathLst>
              <a:path h="20320">
                <a:moveTo>
                  <a:pt x="0" y="0"/>
                </a:moveTo>
                <a:lnTo>
                  <a:pt x="0" y="19812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588" name="object 9588"/>
          <p:cNvSpPr/>
          <p:nvPr/>
        </p:nvSpPr>
        <p:spPr>
          <a:xfrm>
            <a:off x="6545927" y="2490701"/>
            <a:ext cx="68840" cy="0"/>
          </a:xfrm>
          <a:custGeom>
            <a:avLst/>
            <a:gdLst/>
            <a:ahLst/>
            <a:cxnLst/>
            <a:rect l="l" t="t" r="r" b="b"/>
            <a:pathLst>
              <a:path w="100965">
                <a:moveTo>
                  <a:pt x="0" y="0"/>
                </a:moveTo>
                <a:lnTo>
                  <a:pt x="100584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589" name="object 9589"/>
          <p:cNvSpPr/>
          <p:nvPr/>
        </p:nvSpPr>
        <p:spPr>
          <a:xfrm>
            <a:off x="6415001" y="2477192"/>
            <a:ext cx="25977" cy="0"/>
          </a:xfrm>
          <a:custGeom>
            <a:avLst/>
            <a:gdLst/>
            <a:ahLst/>
            <a:cxnLst/>
            <a:rect l="l" t="t" r="r" b="b"/>
            <a:pathLst>
              <a:path w="38100">
                <a:moveTo>
                  <a:pt x="38100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590" name="object 9590"/>
          <p:cNvSpPr/>
          <p:nvPr/>
        </p:nvSpPr>
        <p:spPr>
          <a:xfrm>
            <a:off x="6415001" y="2490701"/>
            <a:ext cx="25977" cy="0"/>
          </a:xfrm>
          <a:custGeom>
            <a:avLst/>
            <a:gdLst/>
            <a:ahLst/>
            <a:cxnLst/>
            <a:rect l="l" t="t" r="r" b="b"/>
            <a:pathLst>
              <a:path w="38100">
                <a:moveTo>
                  <a:pt x="0" y="0"/>
                </a:moveTo>
                <a:lnTo>
                  <a:pt x="3810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591" name="object 9591"/>
          <p:cNvSpPr/>
          <p:nvPr/>
        </p:nvSpPr>
        <p:spPr>
          <a:xfrm>
            <a:off x="6440978" y="2477192"/>
            <a:ext cx="0" cy="13855"/>
          </a:xfrm>
          <a:custGeom>
            <a:avLst/>
            <a:gdLst/>
            <a:ahLst/>
            <a:cxnLst/>
            <a:rect l="l" t="t" r="r" b="b"/>
            <a:pathLst>
              <a:path h="20320">
                <a:moveTo>
                  <a:pt x="0" y="19812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592" name="object 9592"/>
          <p:cNvSpPr/>
          <p:nvPr/>
        </p:nvSpPr>
        <p:spPr>
          <a:xfrm>
            <a:off x="6626974" y="2592531"/>
            <a:ext cx="415636" cy="0"/>
          </a:xfrm>
          <a:custGeom>
            <a:avLst/>
            <a:gdLst/>
            <a:ahLst/>
            <a:cxnLst/>
            <a:rect l="l" t="t" r="r" b="b"/>
            <a:pathLst>
              <a:path w="609600">
                <a:moveTo>
                  <a:pt x="0" y="0"/>
                </a:moveTo>
                <a:lnTo>
                  <a:pt x="60960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593" name="object 9593"/>
          <p:cNvSpPr/>
          <p:nvPr/>
        </p:nvSpPr>
        <p:spPr>
          <a:xfrm>
            <a:off x="7042610" y="2579023"/>
            <a:ext cx="0" cy="13855"/>
          </a:xfrm>
          <a:custGeom>
            <a:avLst/>
            <a:gdLst/>
            <a:ahLst/>
            <a:cxnLst/>
            <a:rect l="l" t="t" r="r" b="b"/>
            <a:pathLst>
              <a:path h="20320">
                <a:moveTo>
                  <a:pt x="0" y="19812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594" name="object 9594"/>
          <p:cNvSpPr/>
          <p:nvPr/>
        </p:nvSpPr>
        <p:spPr>
          <a:xfrm>
            <a:off x="6980265" y="2579023"/>
            <a:ext cx="62345" cy="0"/>
          </a:xfrm>
          <a:custGeom>
            <a:avLst/>
            <a:gdLst/>
            <a:ahLst/>
            <a:cxnLst/>
            <a:rect l="l" t="t" r="r" b="b"/>
            <a:pathLst>
              <a:path w="91440">
                <a:moveTo>
                  <a:pt x="91440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595" name="object 9595"/>
          <p:cNvSpPr/>
          <p:nvPr/>
        </p:nvSpPr>
        <p:spPr>
          <a:xfrm>
            <a:off x="6676850" y="2579023"/>
            <a:ext cx="290080" cy="0"/>
          </a:xfrm>
          <a:custGeom>
            <a:avLst/>
            <a:gdLst/>
            <a:ahLst/>
            <a:cxnLst/>
            <a:rect l="l" t="t" r="r" b="b"/>
            <a:pathLst>
              <a:path w="425450">
                <a:moveTo>
                  <a:pt x="425196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596" name="object 9596"/>
          <p:cNvSpPr/>
          <p:nvPr/>
        </p:nvSpPr>
        <p:spPr>
          <a:xfrm>
            <a:off x="7162106" y="2592531"/>
            <a:ext cx="326448" cy="0"/>
          </a:xfrm>
          <a:custGeom>
            <a:avLst/>
            <a:gdLst/>
            <a:ahLst/>
            <a:cxnLst/>
            <a:rect l="l" t="t" r="r" b="b"/>
            <a:pathLst>
              <a:path w="478790">
                <a:moveTo>
                  <a:pt x="0" y="0"/>
                </a:moveTo>
                <a:lnTo>
                  <a:pt x="478536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597" name="object 9597"/>
          <p:cNvSpPr/>
          <p:nvPr/>
        </p:nvSpPr>
        <p:spPr>
          <a:xfrm>
            <a:off x="7488381" y="2579023"/>
            <a:ext cx="0" cy="13855"/>
          </a:xfrm>
          <a:custGeom>
            <a:avLst/>
            <a:gdLst/>
            <a:ahLst/>
            <a:cxnLst/>
            <a:rect l="l" t="t" r="r" b="b"/>
            <a:pathLst>
              <a:path h="20320">
                <a:moveTo>
                  <a:pt x="0" y="19812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598" name="object 9598"/>
          <p:cNvSpPr/>
          <p:nvPr/>
        </p:nvSpPr>
        <p:spPr>
          <a:xfrm>
            <a:off x="7332517" y="2579023"/>
            <a:ext cx="155864" cy="0"/>
          </a:xfrm>
          <a:custGeom>
            <a:avLst/>
            <a:gdLst/>
            <a:ahLst/>
            <a:cxnLst/>
            <a:rect l="l" t="t" r="r" b="b"/>
            <a:pathLst>
              <a:path w="228600">
                <a:moveTo>
                  <a:pt x="228600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599" name="object 9599"/>
          <p:cNvSpPr/>
          <p:nvPr/>
        </p:nvSpPr>
        <p:spPr>
          <a:xfrm>
            <a:off x="7162106" y="2579023"/>
            <a:ext cx="108239" cy="0"/>
          </a:xfrm>
          <a:custGeom>
            <a:avLst/>
            <a:gdLst/>
            <a:ahLst/>
            <a:cxnLst/>
            <a:rect l="l" t="t" r="r" b="b"/>
            <a:pathLst>
              <a:path w="158750">
                <a:moveTo>
                  <a:pt x="158496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600" name="object 9600"/>
          <p:cNvSpPr/>
          <p:nvPr/>
        </p:nvSpPr>
        <p:spPr>
          <a:xfrm>
            <a:off x="7162106" y="2579023"/>
            <a:ext cx="0" cy="13855"/>
          </a:xfrm>
          <a:custGeom>
            <a:avLst/>
            <a:gdLst/>
            <a:ahLst/>
            <a:cxnLst/>
            <a:rect l="l" t="t" r="r" b="b"/>
            <a:pathLst>
              <a:path h="20320">
                <a:moveTo>
                  <a:pt x="0" y="0"/>
                </a:moveTo>
                <a:lnTo>
                  <a:pt x="0" y="19812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601" name="object 9601"/>
          <p:cNvSpPr/>
          <p:nvPr/>
        </p:nvSpPr>
        <p:spPr>
          <a:xfrm>
            <a:off x="7607877" y="2592531"/>
            <a:ext cx="305665" cy="0"/>
          </a:xfrm>
          <a:custGeom>
            <a:avLst/>
            <a:gdLst/>
            <a:ahLst/>
            <a:cxnLst/>
            <a:rect l="l" t="t" r="r" b="b"/>
            <a:pathLst>
              <a:path w="448309">
                <a:moveTo>
                  <a:pt x="0" y="0"/>
                </a:moveTo>
                <a:lnTo>
                  <a:pt x="448056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602" name="object 9602"/>
          <p:cNvSpPr/>
          <p:nvPr/>
        </p:nvSpPr>
        <p:spPr>
          <a:xfrm>
            <a:off x="7635931" y="2579023"/>
            <a:ext cx="227734" cy="0"/>
          </a:xfrm>
          <a:custGeom>
            <a:avLst/>
            <a:gdLst/>
            <a:ahLst/>
            <a:cxnLst/>
            <a:rect l="l" t="t" r="r" b="b"/>
            <a:pathLst>
              <a:path w="334009">
                <a:moveTo>
                  <a:pt x="333755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603" name="object 9603"/>
          <p:cNvSpPr/>
          <p:nvPr/>
        </p:nvSpPr>
        <p:spPr>
          <a:xfrm>
            <a:off x="7607877" y="2579023"/>
            <a:ext cx="14720" cy="0"/>
          </a:xfrm>
          <a:custGeom>
            <a:avLst/>
            <a:gdLst/>
            <a:ahLst/>
            <a:cxnLst/>
            <a:rect l="l" t="t" r="r" b="b"/>
            <a:pathLst>
              <a:path w="21590">
                <a:moveTo>
                  <a:pt x="21335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604" name="object 9604"/>
          <p:cNvSpPr/>
          <p:nvPr/>
        </p:nvSpPr>
        <p:spPr>
          <a:xfrm>
            <a:off x="7607877" y="2579023"/>
            <a:ext cx="0" cy="13855"/>
          </a:xfrm>
          <a:custGeom>
            <a:avLst/>
            <a:gdLst/>
            <a:ahLst/>
            <a:cxnLst/>
            <a:rect l="l" t="t" r="r" b="b"/>
            <a:pathLst>
              <a:path h="20320">
                <a:moveTo>
                  <a:pt x="0" y="0"/>
                </a:moveTo>
                <a:lnTo>
                  <a:pt x="0" y="19812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605" name="object 9605"/>
          <p:cNvSpPr/>
          <p:nvPr/>
        </p:nvSpPr>
        <p:spPr>
          <a:xfrm>
            <a:off x="7913369" y="2579023"/>
            <a:ext cx="0" cy="13855"/>
          </a:xfrm>
          <a:custGeom>
            <a:avLst/>
            <a:gdLst/>
            <a:ahLst/>
            <a:cxnLst/>
            <a:rect l="l" t="t" r="r" b="b"/>
            <a:pathLst>
              <a:path h="20320">
                <a:moveTo>
                  <a:pt x="0" y="1981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606" name="object 9606"/>
          <p:cNvSpPr/>
          <p:nvPr/>
        </p:nvSpPr>
        <p:spPr>
          <a:xfrm>
            <a:off x="6614505" y="2358736"/>
            <a:ext cx="12556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1828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607" name="object 9607"/>
          <p:cNvSpPr/>
          <p:nvPr/>
        </p:nvSpPr>
        <p:spPr>
          <a:xfrm>
            <a:off x="6626974" y="2353540"/>
            <a:ext cx="0" cy="5195"/>
          </a:xfrm>
          <a:custGeom>
            <a:avLst/>
            <a:gdLst/>
            <a:ahLst/>
            <a:cxnLst/>
            <a:rect l="l" t="t" r="r" b="b"/>
            <a:pathLst>
              <a:path h="7620">
                <a:moveTo>
                  <a:pt x="0" y="0"/>
                </a:moveTo>
                <a:lnTo>
                  <a:pt x="0" y="76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608" name="object 9608"/>
          <p:cNvSpPr/>
          <p:nvPr/>
        </p:nvSpPr>
        <p:spPr>
          <a:xfrm>
            <a:off x="6614505" y="2353540"/>
            <a:ext cx="12556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609" name="object 9609"/>
          <p:cNvSpPr/>
          <p:nvPr/>
        </p:nvSpPr>
        <p:spPr>
          <a:xfrm>
            <a:off x="6614505" y="2353540"/>
            <a:ext cx="0" cy="5195"/>
          </a:xfrm>
          <a:custGeom>
            <a:avLst/>
            <a:gdLst/>
            <a:ahLst/>
            <a:cxnLst/>
            <a:rect l="l" t="t" r="r" b="b"/>
            <a:pathLst>
              <a:path h="7620">
                <a:moveTo>
                  <a:pt x="0" y="76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610" name="object 9610"/>
          <p:cNvSpPr/>
          <p:nvPr/>
        </p:nvSpPr>
        <p:spPr>
          <a:xfrm>
            <a:off x="6614505" y="2458489"/>
            <a:ext cx="12556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1828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611" name="object 9611"/>
          <p:cNvSpPr/>
          <p:nvPr/>
        </p:nvSpPr>
        <p:spPr>
          <a:xfrm>
            <a:off x="6626974" y="2453294"/>
            <a:ext cx="0" cy="5195"/>
          </a:xfrm>
          <a:custGeom>
            <a:avLst/>
            <a:gdLst/>
            <a:ahLst/>
            <a:cxnLst/>
            <a:rect l="l" t="t" r="r" b="b"/>
            <a:pathLst>
              <a:path h="7620">
                <a:moveTo>
                  <a:pt x="0" y="0"/>
                </a:moveTo>
                <a:lnTo>
                  <a:pt x="0" y="76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612" name="object 9612"/>
          <p:cNvSpPr/>
          <p:nvPr/>
        </p:nvSpPr>
        <p:spPr>
          <a:xfrm>
            <a:off x="6614505" y="2453294"/>
            <a:ext cx="12556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613" name="object 9613"/>
          <p:cNvSpPr/>
          <p:nvPr/>
        </p:nvSpPr>
        <p:spPr>
          <a:xfrm>
            <a:off x="6614505" y="2453294"/>
            <a:ext cx="0" cy="5195"/>
          </a:xfrm>
          <a:custGeom>
            <a:avLst/>
            <a:gdLst/>
            <a:ahLst/>
            <a:cxnLst/>
            <a:rect l="l" t="t" r="r" b="b"/>
            <a:pathLst>
              <a:path h="7620">
                <a:moveTo>
                  <a:pt x="0" y="76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614" name="object 9614"/>
          <p:cNvSpPr/>
          <p:nvPr/>
        </p:nvSpPr>
        <p:spPr>
          <a:xfrm>
            <a:off x="6626974" y="2358736"/>
            <a:ext cx="94817" cy="0"/>
          </a:xfrm>
          <a:custGeom>
            <a:avLst/>
            <a:gdLst/>
            <a:ahLst/>
            <a:cxnLst/>
            <a:rect l="l" t="t" r="r" b="b"/>
            <a:pathLst>
              <a:path w="139065">
                <a:moveTo>
                  <a:pt x="0" y="0"/>
                </a:moveTo>
                <a:lnTo>
                  <a:pt x="13868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615" name="object 9615"/>
          <p:cNvSpPr/>
          <p:nvPr/>
        </p:nvSpPr>
        <p:spPr>
          <a:xfrm>
            <a:off x="6626974" y="2358736"/>
            <a:ext cx="0" cy="5195"/>
          </a:xfrm>
          <a:custGeom>
            <a:avLst/>
            <a:gdLst/>
            <a:ahLst/>
            <a:cxnLst/>
            <a:rect l="l" t="t" r="r" b="b"/>
            <a:pathLst>
              <a:path h="7620">
                <a:moveTo>
                  <a:pt x="0" y="76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616" name="object 9616"/>
          <p:cNvSpPr/>
          <p:nvPr/>
        </p:nvSpPr>
        <p:spPr>
          <a:xfrm>
            <a:off x="6626974" y="2363932"/>
            <a:ext cx="94817" cy="0"/>
          </a:xfrm>
          <a:custGeom>
            <a:avLst/>
            <a:gdLst/>
            <a:ahLst/>
            <a:cxnLst/>
            <a:rect l="l" t="t" r="r" b="b"/>
            <a:pathLst>
              <a:path w="139065">
                <a:moveTo>
                  <a:pt x="138683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617" name="object 9617"/>
          <p:cNvSpPr/>
          <p:nvPr/>
        </p:nvSpPr>
        <p:spPr>
          <a:xfrm>
            <a:off x="6721532" y="2358736"/>
            <a:ext cx="0" cy="5195"/>
          </a:xfrm>
          <a:custGeom>
            <a:avLst/>
            <a:gdLst/>
            <a:ahLst/>
            <a:cxnLst/>
            <a:rect l="l" t="t" r="r" b="b"/>
            <a:pathLst>
              <a:path h="7620">
                <a:moveTo>
                  <a:pt x="0" y="0"/>
                </a:moveTo>
                <a:lnTo>
                  <a:pt x="0" y="76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618" name="object 9618"/>
          <p:cNvSpPr/>
          <p:nvPr/>
        </p:nvSpPr>
        <p:spPr>
          <a:xfrm>
            <a:off x="6626974" y="2358736"/>
            <a:ext cx="0" cy="5195"/>
          </a:xfrm>
          <a:custGeom>
            <a:avLst/>
            <a:gdLst/>
            <a:ahLst/>
            <a:cxnLst/>
            <a:rect l="l" t="t" r="r" b="b"/>
            <a:pathLst>
              <a:path h="7620">
                <a:moveTo>
                  <a:pt x="0" y="76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619" name="object 9619"/>
          <p:cNvSpPr/>
          <p:nvPr/>
        </p:nvSpPr>
        <p:spPr>
          <a:xfrm>
            <a:off x="6626974" y="2363932"/>
            <a:ext cx="94817" cy="0"/>
          </a:xfrm>
          <a:custGeom>
            <a:avLst/>
            <a:gdLst/>
            <a:ahLst/>
            <a:cxnLst/>
            <a:rect l="l" t="t" r="r" b="b"/>
            <a:pathLst>
              <a:path w="139065">
                <a:moveTo>
                  <a:pt x="138683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620" name="object 9620"/>
          <p:cNvSpPr/>
          <p:nvPr/>
        </p:nvSpPr>
        <p:spPr>
          <a:xfrm>
            <a:off x="6721532" y="2358736"/>
            <a:ext cx="0" cy="5195"/>
          </a:xfrm>
          <a:custGeom>
            <a:avLst/>
            <a:gdLst/>
            <a:ahLst/>
            <a:cxnLst/>
            <a:rect l="l" t="t" r="r" b="b"/>
            <a:pathLst>
              <a:path h="7620">
                <a:moveTo>
                  <a:pt x="0" y="0"/>
                </a:moveTo>
                <a:lnTo>
                  <a:pt x="0" y="76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621" name="object 9621"/>
          <p:cNvSpPr/>
          <p:nvPr/>
        </p:nvSpPr>
        <p:spPr>
          <a:xfrm>
            <a:off x="6626974" y="2358736"/>
            <a:ext cx="94817" cy="0"/>
          </a:xfrm>
          <a:custGeom>
            <a:avLst/>
            <a:gdLst/>
            <a:ahLst/>
            <a:cxnLst/>
            <a:rect l="l" t="t" r="r" b="b"/>
            <a:pathLst>
              <a:path w="139065">
                <a:moveTo>
                  <a:pt x="0" y="0"/>
                </a:moveTo>
                <a:lnTo>
                  <a:pt x="13868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622" name="object 9622"/>
          <p:cNvSpPr/>
          <p:nvPr/>
        </p:nvSpPr>
        <p:spPr>
          <a:xfrm>
            <a:off x="6717375" y="2358736"/>
            <a:ext cx="4330" cy="25111"/>
          </a:xfrm>
          <a:custGeom>
            <a:avLst/>
            <a:gdLst/>
            <a:ahLst/>
            <a:cxnLst/>
            <a:rect l="l" t="t" r="r" b="b"/>
            <a:pathLst>
              <a:path w="6350" h="36829">
                <a:moveTo>
                  <a:pt x="6096" y="0"/>
                </a:moveTo>
                <a:lnTo>
                  <a:pt x="0" y="365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623" name="object 9623"/>
          <p:cNvSpPr/>
          <p:nvPr/>
        </p:nvSpPr>
        <p:spPr>
          <a:xfrm>
            <a:off x="6708023" y="2383674"/>
            <a:ext cx="9525" cy="22947"/>
          </a:xfrm>
          <a:custGeom>
            <a:avLst/>
            <a:gdLst/>
            <a:ahLst/>
            <a:cxnLst/>
            <a:rect l="l" t="t" r="r" b="b"/>
            <a:pathLst>
              <a:path w="13970" h="33654">
                <a:moveTo>
                  <a:pt x="13716" y="0"/>
                </a:moveTo>
                <a:lnTo>
                  <a:pt x="0" y="335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624" name="object 9624"/>
          <p:cNvSpPr/>
          <p:nvPr/>
        </p:nvSpPr>
        <p:spPr>
          <a:xfrm>
            <a:off x="6692437" y="2406535"/>
            <a:ext cx="15586" cy="19915"/>
          </a:xfrm>
          <a:custGeom>
            <a:avLst/>
            <a:gdLst/>
            <a:ahLst/>
            <a:cxnLst/>
            <a:rect l="l" t="t" r="r" b="b"/>
            <a:pathLst>
              <a:path w="22859" h="29210">
                <a:moveTo>
                  <a:pt x="22859" y="0"/>
                </a:moveTo>
                <a:lnTo>
                  <a:pt x="0" y="2895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625" name="object 9625"/>
          <p:cNvSpPr/>
          <p:nvPr/>
        </p:nvSpPr>
        <p:spPr>
          <a:xfrm>
            <a:off x="6672695" y="2426278"/>
            <a:ext cx="19915" cy="14720"/>
          </a:xfrm>
          <a:custGeom>
            <a:avLst/>
            <a:gdLst/>
            <a:ahLst/>
            <a:cxnLst/>
            <a:rect l="l" t="t" r="r" b="b"/>
            <a:pathLst>
              <a:path w="29209" h="21589">
                <a:moveTo>
                  <a:pt x="28955" y="0"/>
                </a:moveTo>
                <a:lnTo>
                  <a:pt x="0" y="2133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626" name="object 9626"/>
          <p:cNvSpPr/>
          <p:nvPr/>
        </p:nvSpPr>
        <p:spPr>
          <a:xfrm>
            <a:off x="6649836" y="2440825"/>
            <a:ext cx="22947" cy="9525"/>
          </a:xfrm>
          <a:custGeom>
            <a:avLst/>
            <a:gdLst/>
            <a:ahLst/>
            <a:cxnLst/>
            <a:rect l="l" t="t" r="r" b="b"/>
            <a:pathLst>
              <a:path w="33654" h="13970">
                <a:moveTo>
                  <a:pt x="33527" y="0"/>
                </a:moveTo>
                <a:lnTo>
                  <a:pt x="0" y="1371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627" name="object 9627"/>
          <p:cNvSpPr/>
          <p:nvPr/>
        </p:nvSpPr>
        <p:spPr>
          <a:xfrm>
            <a:off x="6624897" y="2450176"/>
            <a:ext cx="25111" cy="3464"/>
          </a:xfrm>
          <a:custGeom>
            <a:avLst/>
            <a:gdLst/>
            <a:ahLst/>
            <a:cxnLst/>
            <a:rect l="l" t="t" r="r" b="b"/>
            <a:pathLst>
              <a:path w="36829" h="5079">
                <a:moveTo>
                  <a:pt x="36575" y="0"/>
                </a:moveTo>
                <a:lnTo>
                  <a:pt x="0" y="4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628" name="object 9628"/>
          <p:cNvSpPr/>
          <p:nvPr/>
        </p:nvSpPr>
        <p:spPr>
          <a:xfrm>
            <a:off x="6622818" y="2453294"/>
            <a:ext cx="433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609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629" name="object 9629"/>
          <p:cNvSpPr/>
          <p:nvPr/>
        </p:nvSpPr>
        <p:spPr>
          <a:xfrm>
            <a:off x="10060132" y="3138054"/>
            <a:ext cx="45893" cy="45893"/>
          </a:xfrm>
          <a:custGeom>
            <a:avLst/>
            <a:gdLst/>
            <a:ahLst/>
            <a:cxnLst/>
            <a:rect l="l" t="t" r="r" b="b"/>
            <a:pathLst>
              <a:path w="67309" h="67310">
                <a:moveTo>
                  <a:pt x="67055" y="6705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630" name="object 9630"/>
          <p:cNvSpPr/>
          <p:nvPr/>
        </p:nvSpPr>
        <p:spPr>
          <a:xfrm>
            <a:off x="10060132" y="3027910"/>
            <a:ext cx="134216" cy="134216"/>
          </a:xfrm>
          <a:custGeom>
            <a:avLst/>
            <a:gdLst/>
            <a:ahLst/>
            <a:cxnLst/>
            <a:rect l="l" t="t" r="r" b="b"/>
            <a:pathLst>
              <a:path w="196850" h="196850">
                <a:moveTo>
                  <a:pt x="196596" y="19659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631" name="object 9631"/>
          <p:cNvSpPr/>
          <p:nvPr/>
        </p:nvSpPr>
        <p:spPr>
          <a:xfrm>
            <a:off x="10060132" y="2917767"/>
            <a:ext cx="134216" cy="134216"/>
          </a:xfrm>
          <a:custGeom>
            <a:avLst/>
            <a:gdLst/>
            <a:ahLst/>
            <a:cxnLst/>
            <a:rect l="l" t="t" r="r" b="b"/>
            <a:pathLst>
              <a:path w="196850" h="196850">
                <a:moveTo>
                  <a:pt x="196596" y="19659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632" name="object 9632"/>
          <p:cNvSpPr/>
          <p:nvPr/>
        </p:nvSpPr>
        <p:spPr>
          <a:xfrm>
            <a:off x="10060132" y="2807623"/>
            <a:ext cx="134216" cy="134216"/>
          </a:xfrm>
          <a:custGeom>
            <a:avLst/>
            <a:gdLst/>
            <a:ahLst/>
            <a:cxnLst/>
            <a:rect l="l" t="t" r="r" b="b"/>
            <a:pathLst>
              <a:path w="196850" h="196850">
                <a:moveTo>
                  <a:pt x="196596" y="19659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633" name="object 9633"/>
          <p:cNvSpPr/>
          <p:nvPr/>
        </p:nvSpPr>
        <p:spPr>
          <a:xfrm>
            <a:off x="10060132" y="2697479"/>
            <a:ext cx="134216" cy="133350"/>
          </a:xfrm>
          <a:custGeom>
            <a:avLst/>
            <a:gdLst/>
            <a:ahLst/>
            <a:cxnLst/>
            <a:rect l="l" t="t" r="r" b="b"/>
            <a:pathLst>
              <a:path w="196850" h="195579">
                <a:moveTo>
                  <a:pt x="196596" y="19507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634" name="object 9634"/>
          <p:cNvSpPr/>
          <p:nvPr/>
        </p:nvSpPr>
        <p:spPr>
          <a:xfrm>
            <a:off x="10060132" y="2586297"/>
            <a:ext cx="134216" cy="134216"/>
          </a:xfrm>
          <a:custGeom>
            <a:avLst/>
            <a:gdLst/>
            <a:ahLst/>
            <a:cxnLst/>
            <a:rect l="l" t="t" r="r" b="b"/>
            <a:pathLst>
              <a:path w="196850" h="196850">
                <a:moveTo>
                  <a:pt x="196596" y="19659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635" name="object 9635"/>
          <p:cNvSpPr/>
          <p:nvPr/>
        </p:nvSpPr>
        <p:spPr>
          <a:xfrm>
            <a:off x="10060132" y="2476153"/>
            <a:ext cx="134216" cy="134216"/>
          </a:xfrm>
          <a:custGeom>
            <a:avLst/>
            <a:gdLst/>
            <a:ahLst/>
            <a:cxnLst/>
            <a:rect l="l" t="t" r="r" b="b"/>
            <a:pathLst>
              <a:path w="196850" h="196850">
                <a:moveTo>
                  <a:pt x="196596" y="19659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636" name="object 9636"/>
          <p:cNvSpPr/>
          <p:nvPr/>
        </p:nvSpPr>
        <p:spPr>
          <a:xfrm>
            <a:off x="10060132" y="2366009"/>
            <a:ext cx="134216" cy="134216"/>
          </a:xfrm>
          <a:custGeom>
            <a:avLst/>
            <a:gdLst/>
            <a:ahLst/>
            <a:cxnLst/>
            <a:rect l="l" t="t" r="r" b="b"/>
            <a:pathLst>
              <a:path w="196850" h="196850">
                <a:moveTo>
                  <a:pt x="196596" y="19659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637" name="object 9637"/>
          <p:cNvSpPr/>
          <p:nvPr/>
        </p:nvSpPr>
        <p:spPr>
          <a:xfrm>
            <a:off x="10060132" y="2255866"/>
            <a:ext cx="134216" cy="133350"/>
          </a:xfrm>
          <a:custGeom>
            <a:avLst/>
            <a:gdLst/>
            <a:ahLst/>
            <a:cxnLst/>
            <a:rect l="l" t="t" r="r" b="b"/>
            <a:pathLst>
              <a:path w="196850" h="195579">
                <a:moveTo>
                  <a:pt x="196596" y="19507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638" name="object 9638"/>
          <p:cNvSpPr/>
          <p:nvPr/>
        </p:nvSpPr>
        <p:spPr>
          <a:xfrm>
            <a:off x="10060132" y="2144683"/>
            <a:ext cx="134216" cy="134216"/>
          </a:xfrm>
          <a:custGeom>
            <a:avLst/>
            <a:gdLst/>
            <a:ahLst/>
            <a:cxnLst/>
            <a:rect l="l" t="t" r="r" b="b"/>
            <a:pathLst>
              <a:path w="196850" h="196850">
                <a:moveTo>
                  <a:pt x="196596" y="19659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639" name="object 9639"/>
          <p:cNvSpPr/>
          <p:nvPr/>
        </p:nvSpPr>
        <p:spPr>
          <a:xfrm>
            <a:off x="10060132" y="2034540"/>
            <a:ext cx="134216" cy="134216"/>
          </a:xfrm>
          <a:custGeom>
            <a:avLst/>
            <a:gdLst/>
            <a:ahLst/>
            <a:cxnLst/>
            <a:rect l="l" t="t" r="r" b="b"/>
            <a:pathLst>
              <a:path w="196850" h="196850">
                <a:moveTo>
                  <a:pt x="196596" y="19659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640" name="object 9640"/>
          <p:cNvSpPr/>
          <p:nvPr/>
        </p:nvSpPr>
        <p:spPr>
          <a:xfrm>
            <a:off x="10060132" y="1924396"/>
            <a:ext cx="134216" cy="134216"/>
          </a:xfrm>
          <a:custGeom>
            <a:avLst/>
            <a:gdLst/>
            <a:ahLst/>
            <a:cxnLst/>
            <a:rect l="l" t="t" r="r" b="b"/>
            <a:pathLst>
              <a:path w="196850" h="196850">
                <a:moveTo>
                  <a:pt x="196596" y="19659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641" name="object 9641"/>
          <p:cNvSpPr/>
          <p:nvPr/>
        </p:nvSpPr>
        <p:spPr>
          <a:xfrm>
            <a:off x="10060132" y="1814253"/>
            <a:ext cx="134216" cy="134216"/>
          </a:xfrm>
          <a:custGeom>
            <a:avLst/>
            <a:gdLst/>
            <a:ahLst/>
            <a:cxnLst/>
            <a:rect l="l" t="t" r="r" b="b"/>
            <a:pathLst>
              <a:path w="196850" h="196850">
                <a:moveTo>
                  <a:pt x="196596" y="19659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642" name="object 9642"/>
          <p:cNvSpPr/>
          <p:nvPr/>
        </p:nvSpPr>
        <p:spPr>
          <a:xfrm>
            <a:off x="10125594" y="1769572"/>
            <a:ext cx="68840" cy="67541"/>
          </a:xfrm>
          <a:custGeom>
            <a:avLst/>
            <a:gdLst/>
            <a:ahLst/>
            <a:cxnLst/>
            <a:rect l="l" t="t" r="r" b="b"/>
            <a:pathLst>
              <a:path w="100965" h="99060">
                <a:moveTo>
                  <a:pt x="100584" y="9905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643" name="object 9643"/>
          <p:cNvSpPr/>
          <p:nvPr/>
        </p:nvSpPr>
        <p:spPr>
          <a:xfrm>
            <a:off x="10060132" y="1769572"/>
            <a:ext cx="134216" cy="0"/>
          </a:xfrm>
          <a:custGeom>
            <a:avLst/>
            <a:gdLst/>
            <a:ahLst/>
            <a:cxnLst/>
            <a:rect l="l" t="t" r="r" b="b"/>
            <a:pathLst>
              <a:path w="196850">
                <a:moveTo>
                  <a:pt x="196596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644" name="object 9644"/>
          <p:cNvSpPr/>
          <p:nvPr/>
        </p:nvSpPr>
        <p:spPr>
          <a:xfrm>
            <a:off x="10060131" y="1769572"/>
            <a:ext cx="0" cy="63644"/>
          </a:xfrm>
          <a:custGeom>
            <a:avLst/>
            <a:gdLst/>
            <a:ahLst/>
            <a:cxnLst/>
            <a:rect l="l" t="t" r="r" b="b"/>
            <a:pathLst>
              <a:path h="93344">
                <a:moveTo>
                  <a:pt x="0" y="0"/>
                </a:moveTo>
                <a:lnTo>
                  <a:pt x="0" y="92964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645" name="object 9645"/>
          <p:cNvSpPr/>
          <p:nvPr/>
        </p:nvSpPr>
        <p:spPr>
          <a:xfrm>
            <a:off x="10060131" y="1891145"/>
            <a:ext cx="0" cy="117764"/>
          </a:xfrm>
          <a:custGeom>
            <a:avLst/>
            <a:gdLst/>
            <a:ahLst/>
            <a:cxnLst/>
            <a:rect l="l" t="t" r="r" b="b"/>
            <a:pathLst>
              <a:path h="172719">
                <a:moveTo>
                  <a:pt x="0" y="0"/>
                </a:moveTo>
                <a:lnTo>
                  <a:pt x="0" y="172212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646" name="object 9646"/>
          <p:cNvSpPr/>
          <p:nvPr/>
        </p:nvSpPr>
        <p:spPr>
          <a:xfrm>
            <a:off x="10060131" y="2066751"/>
            <a:ext cx="0" cy="117764"/>
          </a:xfrm>
          <a:custGeom>
            <a:avLst/>
            <a:gdLst/>
            <a:ahLst/>
            <a:cxnLst/>
            <a:rect l="l" t="t" r="r" b="b"/>
            <a:pathLst>
              <a:path h="172719">
                <a:moveTo>
                  <a:pt x="0" y="0"/>
                </a:moveTo>
                <a:lnTo>
                  <a:pt x="0" y="172212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647" name="object 9647"/>
          <p:cNvSpPr/>
          <p:nvPr/>
        </p:nvSpPr>
        <p:spPr>
          <a:xfrm>
            <a:off x="10060131" y="2242357"/>
            <a:ext cx="0" cy="117764"/>
          </a:xfrm>
          <a:custGeom>
            <a:avLst/>
            <a:gdLst/>
            <a:ahLst/>
            <a:cxnLst/>
            <a:rect l="l" t="t" r="r" b="b"/>
            <a:pathLst>
              <a:path h="172720">
                <a:moveTo>
                  <a:pt x="0" y="0"/>
                </a:moveTo>
                <a:lnTo>
                  <a:pt x="0" y="172212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648" name="object 9648"/>
          <p:cNvSpPr/>
          <p:nvPr/>
        </p:nvSpPr>
        <p:spPr>
          <a:xfrm>
            <a:off x="10060131" y="2417964"/>
            <a:ext cx="0" cy="117764"/>
          </a:xfrm>
          <a:custGeom>
            <a:avLst/>
            <a:gdLst/>
            <a:ahLst/>
            <a:cxnLst/>
            <a:rect l="l" t="t" r="r" b="b"/>
            <a:pathLst>
              <a:path h="172720">
                <a:moveTo>
                  <a:pt x="0" y="0"/>
                </a:moveTo>
                <a:lnTo>
                  <a:pt x="0" y="172212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649" name="object 9649"/>
          <p:cNvSpPr/>
          <p:nvPr/>
        </p:nvSpPr>
        <p:spPr>
          <a:xfrm>
            <a:off x="10060131" y="2593570"/>
            <a:ext cx="0" cy="117764"/>
          </a:xfrm>
          <a:custGeom>
            <a:avLst/>
            <a:gdLst/>
            <a:ahLst/>
            <a:cxnLst/>
            <a:rect l="l" t="t" r="r" b="b"/>
            <a:pathLst>
              <a:path h="172720">
                <a:moveTo>
                  <a:pt x="0" y="0"/>
                </a:moveTo>
                <a:lnTo>
                  <a:pt x="0" y="172212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650" name="object 9650"/>
          <p:cNvSpPr/>
          <p:nvPr/>
        </p:nvSpPr>
        <p:spPr>
          <a:xfrm>
            <a:off x="10060131" y="2769176"/>
            <a:ext cx="0" cy="117764"/>
          </a:xfrm>
          <a:custGeom>
            <a:avLst/>
            <a:gdLst/>
            <a:ahLst/>
            <a:cxnLst/>
            <a:rect l="l" t="t" r="r" b="b"/>
            <a:pathLst>
              <a:path h="172720">
                <a:moveTo>
                  <a:pt x="0" y="0"/>
                </a:moveTo>
                <a:lnTo>
                  <a:pt x="0" y="172212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651" name="object 9651"/>
          <p:cNvSpPr/>
          <p:nvPr/>
        </p:nvSpPr>
        <p:spPr>
          <a:xfrm>
            <a:off x="10060131" y="2944783"/>
            <a:ext cx="0" cy="117764"/>
          </a:xfrm>
          <a:custGeom>
            <a:avLst/>
            <a:gdLst/>
            <a:ahLst/>
            <a:cxnLst/>
            <a:rect l="l" t="t" r="r" b="b"/>
            <a:pathLst>
              <a:path h="172720">
                <a:moveTo>
                  <a:pt x="0" y="0"/>
                </a:moveTo>
                <a:lnTo>
                  <a:pt x="0" y="172212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652" name="object 9652"/>
          <p:cNvSpPr/>
          <p:nvPr/>
        </p:nvSpPr>
        <p:spPr>
          <a:xfrm>
            <a:off x="10060131" y="3120390"/>
            <a:ext cx="0" cy="63644"/>
          </a:xfrm>
          <a:custGeom>
            <a:avLst/>
            <a:gdLst/>
            <a:ahLst/>
            <a:cxnLst/>
            <a:rect l="l" t="t" r="r" b="b"/>
            <a:pathLst>
              <a:path h="93345">
                <a:moveTo>
                  <a:pt x="0" y="0"/>
                </a:moveTo>
                <a:lnTo>
                  <a:pt x="0" y="92964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653" name="object 9653"/>
          <p:cNvSpPr/>
          <p:nvPr/>
        </p:nvSpPr>
        <p:spPr>
          <a:xfrm>
            <a:off x="10060131" y="3183774"/>
            <a:ext cx="134216" cy="0"/>
          </a:xfrm>
          <a:custGeom>
            <a:avLst/>
            <a:gdLst/>
            <a:ahLst/>
            <a:cxnLst/>
            <a:rect l="l" t="t" r="r" b="b"/>
            <a:pathLst>
              <a:path w="196850">
                <a:moveTo>
                  <a:pt x="0" y="0"/>
                </a:moveTo>
                <a:lnTo>
                  <a:pt x="196596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654" name="object 9654"/>
          <p:cNvSpPr/>
          <p:nvPr/>
        </p:nvSpPr>
        <p:spPr>
          <a:xfrm>
            <a:off x="9966614" y="3183774"/>
            <a:ext cx="227734" cy="0"/>
          </a:xfrm>
          <a:custGeom>
            <a:avLst/>
            <a:gdLst/>
            <a:ahLst/>
            <a:cxnLst/>
            <a:rect l="l" t="t" r="r" b="b"/>
            <a:pathLst>
              <a:path w="334009">
                <a:moveTo>
                  <a:pt x="33375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655" name="object 9655"/>
          <p:cNvSpPr/>
          <p:nvPr/>
        </p:nvSpPr>
        <p:spPr>
          <a:xfrm>
            <a:off x="9966612" y="3183774"/>
            <a:ext cx="0" cy="945573"/>
          </a:xfrm>
          <a:custGeom>
            <a:avLst/>
            <a:gdLst/>
            <a:ahLst/>
            <a:cxnLst/>
            <a:rect l="l" t="t" r="r" b="b"/>
            <a:pathLst>
              <a:path h="1386839">
                <a:moveTo>
                  <a:pt x="0" y="0"/>
                </a:moveTo>
                <a:lnTo>
                  <a:pt x="0" y="138684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656" name="object 9656"/>
          <p:cNvSpPr/>
          <p:nvPr/>
        </p:nvSpPr>
        <p:spPr>
          <a:xfrm>
            <a:off x="9966614" y="4129347"/>
            <a:ext cx="227734" cy="0"/>
          </a:xfrm>
          <a:custGeom>
            <a:avLst/>
            <a:gdLst/>
            <a:ahLst/>
            <a:cxnLst/>
            <a:rect l="l" t="t" r="r" b="b"/>
            <a:pathLst>
              <a:path w="334009">
                <a:moveTo>
                  <a:pt x="0" y="0"/>
                </a:moveTo>
                <a:lnTo>
                  <a:pt x="33375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657" name="object 9657"/>
          <p:cNvSpPr/>
          <p:nvPr/>
        </p:nvSpPr>
        <p:spPr>
          <a:xfrm>
            <a:off x="7635933" y="2220536"/>
            <a:ext cx="277523" cy="358486"/>
          </a:xfrm>
          <a:custGeom>
            <a:avLst/>
            <a:gdLst/>
            <a:ahLst/>
            <a:cxnLst/>
            <a:rect l="l" t="t" r="r" b="b"/>
            <a:pathLst>
              <a:path w="407034" h="525779">
                <a:moveTo>
                  <a:pt x="0" y="0"/>
                </a:moveTo>
                <a:lnTo>
                  <a:pt x="406908" y="5257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658" name="object 9658"/>
          <p:cNvSpPr/>
          <p:nvPr/>
        </p:nvSpPr>
        <p:spPr>
          <a:xfrm>
            <a:off x="7635933" y="2220537"/>
            <a:ext cx="277523" cy="358486"/>
          </a:xfrm>
          <a:custGeom>
            <a:avLst/>
            <a:gdLst/>
            <a:ahLst/>
            <a:cxnLst/>
            <a:rect l="l" t="t" r="r" b="b"/>
            <a:pathLst>
              <a:path w="407034" h="525779">
                <a:moveTo>
                  <a:pt x="0" y="525780"/>
                </a:moveTo>
                <a:lnTo>
                  <a:pt x="40690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659" name="object 9659"/>
          <p:cNvSpPr/>
          <p:nvPr/>
        </p:nvSpPr>
        <p:spPr>
          <a:xfrm>
            <a:off x="8702040" y="2589415"/>
            <a:ext cx="102177" cy="115599"/>
          </a:xfrm>
          <a:custGeom>
            <a:avLst/>
            <a:gdLst/>
            <a:ahLst/>
            <a:cxnLst/>
            <a:rect l="l" t="t" r="r" b="b"/>
            <a:pathLst>
              <a:path w="149859" h="169545">
                <a:moveTo>
                  <a:pt x="0" y="0"/>
                </a:moveTo>
                <a:lnTo>
                  <a:pt x="149352" y="16916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660" name="object 9660"/>
          <p:cNvSpPr/>
          <p:nvPr/>
        </p:nvSpPr>
        <p:spPr>
          <a:xfrm>
            <a:off x="8702040" y="2589415"/>
            <a:ext cx="102177" cy="115599"/>
          </a:xfrm>
          <a:custGeom>
            <a:avLst/>
            <a:gdLst/>
            <a:ahLst/>
            <a:cxnLst/>
            <a:rect l="l" t="t" r="r" b="b"/>
            <a:pathLst>
              <a:path w="149859" h="169545">
                <a:moveTo>
                  <a:pt x="0" y="169163"/>
                </a:moveTo>
                <a:lnTo>
                  <a:pt x="14935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661" name="object 9661"/>
          <p:cNvSpPr/>
          <p:nvPr/>
        </p:nvSpPr>
        <p:spPr>
          <a:xfrm>
            <a:off x="7913369" y="3235729"/>
            <a:ext cx="0" cy="972849"/>
          </a:xfrm>
          <a:custGeom>
            <a:avLst/>
            <a:gdLst/>
            <a:ahLst/>
            <a:cxnLst/>
            <a:rect l="l" t="t" r="r" b="b"/>
            <a:pathLst>
              <a:path h="1426845">
                <a:moveTo>
                  <a:pt x="0" y="142646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662" name="object 9662"/>
          <p:cNvSpPr/>
          <p:nvPr/>
        </p:nvSpPr>
        <p:spPr>
          <a:xfrm>
            <a:off x="7934152" y="1518112"/>
            <a:ext cx="54119" cy="0"/>
          </a:xfrm>
          <a:custGeom>
            <a:avLst/>
            <a:gdLst/>
            <a:ahLst/>
            <a:cxnLst/>
            <a:rect l="l" t="t" r="r" b="b"/>
            <a:pathLst>
              <a:path w="79375">
                <a:moveTo>
                  <a:pt x="0" y="0"/>
                </a:moveTo>
                <a:lnTo>
                  <a:pt x="792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663" name="object 9663"/>
          <p:cNvSpPr/>
          <p:nvPr/>
        </p:nvSpPr>
        <p:spPr>
          <a:xfrm>
            <a:off x="8026631" y="1518112"/>
            <a:ext cx="59315" cy="0"/>
          </a:xfrm>
          <a:custGeom>
            <a:avLst/>
            <a:gdLst/>
            <a:ahLst/>
            <a:cxnLst/>
            <a:rect l="l" t="t" r="r" b="b"/>
            <a:pathLst>
              <a:path w="86995">
                <a:moveTo>
                  <a:pt x="0" y="0"/>
                </a:moveTo>
                <a:lnTo>
                  <a:pt x="8686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664" name="object 9664"/>
          <p:cNvSpPr/>
          <p:nvPr/>
        </p:nvSpPr>
        <p:spPr>
          <a:xfrm>
            <a:off x="8124305" y="1518112"/>
            <a:ext cx="59315" cy="0"/>
          </a:xfrm>
          <a:custGeom>
            <a:avLst/>
            <a:gdLst/>
            <a:ahLst/>
            <a:cxnLst/>
            <a:rect l="l" t="t" r="r" b="b"/>
            <a:pathLst>
              <a:path w="86995">
                <a:moveTo>
                  <a:pt x="0" y="0"/>
                </a:moveTo>
                <a:lnTo>
                  <a:pt x="8686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665" name="object 9665"/>
          <p:cNvSpPr/>
          <p:nvPr/>
        </p:nvSpPr>
        <p:spPr>
          <a:xfrm>
            <a:off x="8221980" y="1518112"/>
            <a:ext cx="58449" cy="0"/>
          </a:xfrm>
          <a:custGeom>
            <a:avLst/>
            <a:gdLst/>
            <a:ahLst/>
            <a:cxnLst/>
            <a:rect l="l" t="t" r="r" b="b"/>
            <a:pathLst>
              <a:path w="85725">
                <a:moveTo>
                  <a:pt x="0" y="0"/>
                </a:moveTo>
                <a:lnTo>
                  <a:pt x="8534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666" name="object 9666"/>
          <p:cNvSpPr/>
          <p:nvPr/>
        </p:nvSpPr>
        <p:spPr>
          <a:xfrm>
            <a:off x="8319654" y="1518112"/>
            <a:ext cx="58449" cy="0"/>
          </a:xfrm>
          <a:custGeom>
            <a:avLst/>
            <a:gdLst/>
            <a:ahLst/>
            <a:cxnLst/>
            <a:rect l="l" t="t" r="r" b="b"/>
            <a:pathLst>
              <a:path w="85725">
                <a:moveTo>
                  <a:pt x="0" y="0"/>
                </a:moveTo>
                <a:lnTo>
                  <a:pt x="8534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667" name="object 9667"/>
          <p:cNvSpPr/>
          <p:nvPr/>
        </p:nvSpPr>
        <p:spPr>
          <a:xfrm>
            <a:off x="8417330" y="1518112"/>
            <a:ext cx="53253" cy="0"/>
          </a:xfrm>
          <a:custGeom>
            <a:avLst/>
            <a:gdLst/>
            <a:ahLst/>
            <a:cxnLst/>
            <a:rect l="l" t="t" r="r" b="b"/>
            <a:pathLst>
              <a:path w="78104">
                <a:moveTo>
                  <a:pt x="0" y="0"/>
                </a:moveTo>
                <a:lnTo>
                  <a:pt x="777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668" name="object 9668"/>
          <p:cNvSpPr/>
          <p:nvPr/>
        </p:nvSpPr>
        <p:spPr>
          <a:xfrm>
            <a:off x="9810749" y="2497975"/>
            <a:ext cx="0" cy="71004"/>
          </a:xfrm>
          <a:custGeom>
            <a:avLst/>
            <a:gdLst/>
            <a:ahLst/>
            <a:cxnLst/>
            <a:rect l="l" t="t" r="r" b="b"/>
            <a:pathLst>
              <a:path h="104139">
                <a:moveTo>
                  <a:pt x="0" y="10363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669" name="object 9669"/>
          <p:cNvSpPr/>
          <p:nvPr/>
        </p:nvSpPr>
        <p:spPr>
          <a:xfrm>
            <a:off x="9810749" y="2388870"/>
            <a:ext cx="0" cy="71004"/>
          </a:xfrm>
          <a:custGeom>
            <a:avLst/>
            <a:gdLst/>
            <a:ahLst/>
            <a:cxnLst/>
            <a:rect l="l" t="t" r="r" b="b"/>
            <a:pathLst>
              <a:path h="104139">
                <a:moveTo>
                  <a:pt x="0" y="10363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670" name="object 9670"/>
          <p:cNvSpPr/>
          <p:nvPr/>
        </p:nvSpPr>
        <p:spPr>
          <a:xfrm>
            <a:off x="7926877" y="3235729"/>
            <a:ext cx="0" cy="972849"/>
          </a:xfrm>
          <a:custGeom>
            <a:avLst/>
            <a:gdLst/>
            <a:ahLst/>
            <a:cxnLst/>
            <a:rect l="l" t="t" r="r" b="b"/>
            <a:pathLst>
              <a:path h="1426845">
                <a:moveTo>
                  <a:pt x="0" y="142646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671" name="object 9671"/>
          <p:cNvSpPr txBox="1"/>
          <p:nvPr/>
        </p:nvSpPr>
        <p:spPr>
          <a:xfrm>
            <a:off x="3786794" y="1557519"/>
            <a:ext cx="346796" cy="689466"/>
          </a:xfrm>
          <a:prstGeom prst="rect">
            <a:avLst/>
          </a:prstGeom>
        </p:spPr>
        <p:txBody>
          <a:bodyPr vert="horz" wrap="square" lIns="0" tIns="7793" rIns="0" bIns="0" rtlCol="0">
            <a:spAutoFit/>
          </a:bodyPr>
          <a:lstStyle/>
          <a:p>
            <a:pPr marL="8659" defTabSz="623438">
              <a:spcBef>
                <a:spcPts val="61"/>
              </a:spcBef>
            </a:pPr>
            <a:r>
              <a:rPr sz="886" spc="1288" dirty="0">
                <a:solidFill>
                  <a:prstClr val="black"/>
                </a:solidFill>
                <a:latin typeface="Arial Narrow"/>
                <a:cs typeface="Arial Narrow"/>
              </a:rPr>
              <a:t></a:t>
            </a:r>
            <a:r>
              <a:rPr sz="886" spc="1295" dirty="0">
                <a:solidFill>
                  <a:prstClr val="black"/>
                </a:solidFill>
                <a:latin typeface="Arial Narrow"/>
                <a:cs typeface="Arial Narrow"/>
              </a:rPr>
              <a:t></a:t>
            </a:r>
            <a:r>
              <a:rPr sz="886" spc="1040" dirty="0">
                <a:solidFill>
                  <a:prstClr val="black"/>
                </a:solidFill>
                <a:latin typeface="Arial Narrow"/>
                <a:cs typeface="Arial Narrow"/>
              </a:rPr>
              <a:t></a:t>
            </a:r>
            <a:r>
              <a:rPr sz="886" spc="-14" dirty="0">
                <a:solidFill>
                  <a:prstClr val="black"/>
                </a:solidFill>
                <a:latin typeface="Arial Narrow"/>
                <a:cs typeface="Arial Narrow"/>
              </a:rPr>
              <a:t></a:t>
            </a:r>
            <a:r>
              <a:rPr sz="886" spc="1394" dirty="0">
                <a:solidFill>
                  <a:prstClr val="black"/>
                </a:solidFill>
                <a:latin typeface="Arial Narrow"/>
                <a:cs typeface="Arial Narrow"/>
              </a:rPr>
              <a:t></a:t>
            </a:r>
            <a:r>
              <a:rPr sz="886" spc="1227" dirty="0">
                <a:solidFill>
                  <a:prstClr val="black"/>
                </a:solidFill>
                <a:latin typeface="Arial Narrow"/>
                <a:cs typeface="Arial Narrow"/>
              </a:rPr>
              <a:t></a:t>
            </a:r>
            <a:endParaRPr sz="886">
              <a:solidFill>
                <a:prstClr val="black"/>
              </a:solidFill>
              <a:latin typeface="Arial Narrow"/>
              <a:cs typeface="Arial Narrow"/>
            </a:endParaRPr>
          </a:p>
        </p:txBody>
      </p:sp>
      <p:sp>
        <p:nvSpPr>
          <p:cNvPr id="9672" name="object 9672"/>
          <p:cNvSpPr txBox="1"/>
          <p:nvPr/>
        </p:nvSpPr>
        <p:spPr>
          <a:xfrm>
            <a:off x="3786794" y="1891028"/>
            <a:ext cx="346796" cy="689466"/>
          </a:xfrm>
          <a:prstGeom prst="rect">
            <a:avLst/>
          </a:prstGeom>
        </p:spPr>
        <p:txBody>
          <a:bodyPr vert="horz" wrap="square" lIns="0" tIns="7793" rIns="0" bIns="0" rtlCol="0">
            <a:spAutoFit/>
          </a:bodyPr>
          <a:lstStyle/>
          <a:p>
            <a:pPr marL="8659" defTabSz="623438">
              <a:spcBef>
                <a:spcPts val="61"/>
              </a:spcBef>
            </a:pPr>
            <a:r>
              <a:rPr sz="886" spc="1288" dirty="0">
                <a:solidFill>
                  <a:prstClr val="black"/>
                </a:solidFill>
                <a:latin typeface="Arial Narrow"/>
                <a:cs typeface="Arial Narrow"/>
              </a:rPr>
              <a:t></a:t>
            </a:r>
            <a:r>
              <a:rPr sz="886" spc="1295" dirty="0">
                <a:solidFill>
                  <a:prstClr val="black"/>
                </a:solidFill>
                <a:latin typeface="Arial Narrow"/>
                <a:cs typeface="Arial Narrow"/>
              </a:rPr>
              <a:t></a:t>
            </a:r>
            <a:r>
              <a:rPr sz="886" spc="1040" dirty="0">
                <a:solidFill>
                  <a:prstClr val="black"/>
                </a:solidFill>
                <a:latin typeface="Arial Narrow"/>
                <a:cs typeface="Arial Narrow"/>
              </a:rPr>
              <a:t></a:t>
            </a:r>
            <a:r>
              <a:rPr sz="886" spc="-14" dirty="0">
                <a:solidFill>
                  <a:prstClr val="black"/>
                </a:solidFill>
                <a:latin typeface="Arial Narrow"/>
                <a:cs typeface="Arial Narrow"/>
              </a:rPr>
              <a:t></a:t>
            </a:r>
            <a:r>
              <a:rPr sz="886" spc="1394" dirty="0">
                <a:solidFill>
                  <a:prstClr val="black"/>
                </a:solidFill>
                <a:latin typeface="Arial Narrow"/>
                <a:cs typeface="Arial Narrow"/>
              </a:rPr>
              <a:t></a:t>
            </a:r>
            <a:r>
              <a:rPr sz="886" spc="1227" dirty="0">
                <a:solidFill>
                  <a:prstClr val="black"/>
                </a:solidFill>
                <a:latin typeface="Arial Narrow"/>
                <a:cs typeface="Arial Narrow"/>
              </a:rPr>
              <a:t></a:t>
            </a:r>
            <a:endParaRPr sz="886">
              <a:solidFill>
                <a:prstClr val="black"/>
              </a:solidFill>
              <a:latin typeface="Arial Narrow"/>
              <a:cs typeface="Arial Narrow"/>
            </a:endParaRPr>
          </a:p>
        </p:txBody>
      </p:sp>
      <p:sp>
        <p:nvSpPr>
          <p:cNvPr id="9673" name="object 9673"/>
          <p:cNvSpPr txBox="1"/>
          <p:nvPr/>
        </p:nvSpPr>
        <p:spPr>
          <a:xfrm>
            <a:off x="4753175" y="1924278"/>
            <a:ext cx="596178" cy="553147"/>
          </a:xfrm>
          <a:prstGeom prst="rect">
            <a:avLst/>
          </a:prstGeom>
        </p:spPr>
        <p:txBody>
          <a:bodyPr vert="horz" wrap="square" lIns="0" tIns="7793" rIns="0" bIns="0" rtlCol="0">
            <a:spAutoFit/>
          </a:bodyPr>
          <a:lstStyle/>
          <a:p>
            <a:pPr marL="8659" defTabSz="623438">
              <a:spcBef>
                <a:spcPts val="61"/>
              </a:spcBef>
            </a:pPr>
            <a:r>
              <a:rPr sz="886" spc="1210" dirty="0">
                <a:solidFill>
                  <a:prstClr val="black"/>
                </a:solidFill>
                <a:latin typeface="Arial Narrow"/>
                <a:cs typeface="Arial Narrow"/>
              </a:rPr>
              <a:t></a:t>
            </a:r>
            <a:r>
              <a:rPr sz="886" spc="1217" dirty="0">
                <a:solidFill>
                  <a:prstClr val="black"/>
                </a:solidFill>
                <a:latin typeface="Arial Narrow"/>
                <a:cs typeface="Arial Narrow"/>
              </a:rPr>
              <a:t></a:t>
            </a:r>
            <a:r>
              <a:rPr sz="886" spc="1030" dirty="0">
                <a:solidFill>
                  <a:prstClr val="black"/>
                </a:solidFill>
                <a:latin typeface="Arial Narrow"/>
                <a:cs typeface="Arial Narrow"/>
              </a:rPr>
              <a:t></a:t>
            </a:r>
            <a:r>
              <a:rPr sz="886" spc="1394" dirty="0">
                <a:solidFill>
                  <a:prstClr val="black"/>
                </a:solidFill>
                <a:latin typeface="Arial Narrow"/>
                <a:cs typeface="Arial Narrow"/>
              </a:rPr>
              <a:t></a:t>
            </a:r>
            <a:r>
              <a:rPr sz="886" spc="1558" dirty="0">
                <a:solidFill>
                  <a:prstClr val="black"/>
                </a:solidFill>
                <a:latin typeface="Arial Narrow"/>
                <a:cs typeface="Arial Narrow"/>
              </a:rPr>
              <a:t></a:t>
            </a:r>
            <a:r>
              <a:rPr sz="886" spc="1565" dirty="0">
                <a:solidFill>
                  <a:prstClr val="black"/>
                </a:solidFill>
                <a:latin typeface="Arial Narrow"/>
                <a:cs typeface="Arial Narrow"/>
              </a:rPr>
              <a:t></a:t>
            </a:r>
            <a:r>
              <a:rPr sz="886" spc="1227" dirty="0">
                <a:solidFill>
                  <a:prstClr val="black"/>
                </a:solidFill>
                <a:latin typeface="Arial Narrow"/>
                <a:cs typeface="Arial Narrow"/>
              </a:rPr>
              <a:t></a:t>
            </a:r>
            <a:endParaRPr sz="886">
              <a:solidFill>
                <a:prstClr val="black"/>
              </a:solidFill>
              <a:latin typeface="Arial Narrow"/>
              <a:cs typeface="Arial Narrow"/>
            </a:endParaRPr>
          </a:p>
        </p:txBody>
      </p:sp>
      <p:sp>
        <p:nvSpPr>
          <p:cNvPr id="9674" name="object 9674"/>
          <p:cNvSpPr txBox="1"/>
          <p:nvPr/>
        </p:nvSpPr>
        <p:spPr>
          <a:xfrm>
            <a:off x="5681045" y="1847366"/>
            <a:ext cx="326881" cy="689466"/>
          </a:xfrm>
          <a:prstGeom prst="rect">
            <a:avLst/>
          </a:prstGeom>
        </p:spPr>
        <p:txBody>
          <a:bodyPr vert="horz" wrap="square" lIns="0" tIns="7793" rIns="0" bIns="0" rtlCol="0">
            <a:spAutoFit/>
          </a:bodyPr>
          <a:lstStyle/>
          <a:p>
            <a:pPr marL="8659" defTabSz="623438">
              <a:spcBef>
                <a:spcPts val="61"/>
              </a:spcBef>
            </a:pPr>
            <a:r>
              <a:rPr sz="886" spc="1145" dirty="0">
                <a:solidFill>
                  <a:prstClr val="black"/>
                </a:solidFill>
                <a:latin typeface="Arial Narrow"/>
                <a:cs typeface="Arial Narrow"/>
              </a:rPr>
              <a:t></a:t>
            </a:r>
            <a:r>
              <a:rPr sz="886" spc="1156" dirty="0">
                <a:solidFill>
                  <a:prstClr val="black"/>
                </a:solidFill>
                <a:latin typeface="Arial Narrow"/>
                <a:cs typeface="Arial Narrow"/>
              </a:rPr>
              <a:t></a:t>
            </a:r>
            <a:r>
              <a:rPr sz="886" spc="1381" dirty="0">
                <a:solidFill>
                  <a:prstClr val="black"/>
                </a:solidFill>
                <a:latin typeface="Arial Narrow"/>
                <a:cs typeface="Arial Narrow"/>
              </a:rPr>
              <a:t></a:t>
            </a:r>
            <a:r>
              <a:rPr sz="886" spc="1575" dirty="0">
                <a:solidFill>
                  <a:prstClr val="black"/>
                </a:solidFill>
                <a:latin typeface="Arial Narrow"/>
                <a:cs typeface="Arial Narrow"/>
              </a:rPr>
              <a:t></a:t>
            </a:r>
            <a:endParaRPr sz="886">
              <a:solidFill>
                <a:prstClr val="black"/>
              </a:solidFill>
              <a:latin typeface="Arial Narrow"/>
              <a:cs typeface="Arial Narrow"/>
            </a:endParaRPr>
          </a:p>
        </p:txBody>
      </p:sp>
      <p:sp>
        <p:nvSpPr>
          <p:cNvPr id="9675" name="object 9675"/>
          <p:cNvSpPr txBox="1"/>
          <p:nvPr/>
        </p:nvSpPr>
        <p:spPr>
          <a:xfrm>
            <a:off x="5672648" y="1974097"/>
            <a:ext cx="341168" cy="689466"/>
          </a:xfrm>
          <a:prstGeom prst="rect">
            <a:avLst/>
          </a:prstGeom>
        </p:spPr>
        <p:txBody>
          <a:bodyPr vert="horz" wrap="square" lIns="0" tIns="7793" rIns="0" bIns="0" rtlCol="0">
            <a:spAutoFit/>
          </a:bodyPr>
          <a:lstStyle/>
          <a:p>
            <a:pPr marL="8659" defTabSz="623438">
              <a:spcBef>
                <a:spcPts val="61"/>
              </a:spcBef>
            </a:pPr>
            <a:r>
              <a:rPr sz="886" spc="1295" dirty="0">
                <a:solidFill>
                  <a:prstClr val="black"/>
                </a:solidFill>
                <a:latin typeface="Arial Narrow"/>
                <a:cs typeface="Arial Narrow"/>
              </a:rPr>
              <a:t></a:t>
            </a:r>
            <a:r>
              <a:rPr sz="886" spc="1217" dirty="0">
                <a:solidFill>
                  <a:prstClr val="black"/>
                </a:solidFill>
                <a:latin typeface="Arial Narrow"/>
                <a:cs typeface="Arial Narrow"/>
              </a:rPr>
              <a:t></a:t>
            </a:r>
            <a:r>
              <a:rPr sz="886" spc="1117" dirty="0">
                <a:solidFill>
                  <a:prstClr val="black"/>
                </a:solidFill>
                <a:latin typeface="Arial Narrow"/>
                <a:cs typeface="Arial Narrow"/>
              </a:rPr>
              <a:t></a:t>
            </a:r>
            <a:r>
              <a:rPr sz="886" spc="1125" dirty="0">
                <a:solidFill>
                  <a:prstClr val="black"/>
                </a:solidFill>
                <a:latin typeface="Arial Narrow"/>
                <a:cs typeface="Arial Narrow"/>
              </a:rPr>
              <a:t></a:t>
            </a:r>
            <a:r>
              <a:rPr sz="886" spc="-7" dirty="0">
                <a:solidFill>
                  <a:prstClr val="black"/>
                </a:solidFill>
                <a:latin typeface="Arial Narrow"/>
                <a:cs typeface="Arial Narrow"/>
              </a:rPr>
              <a:t></a:t>
            </a:r>
            <a:endParaRPr sz="886">
              <a:solidFill>
                <a:prstClr val="black"/>
              </a:solidFill>
              <a:latin typeface="Arial Narrow"/>
              <a:cs typeface="Arial Narrow"/>
            </a:endParaRPr>
          </a:p>
        </p:txBody>
      </p:sp>
      <p:sp>
        <p:nvSpPr>
          <p:cNvPr id="9676" name="object 9676"/>
          <p:cNvSpPr txBox="1"/>
          <p:nvPr/>
        </p:nvSpPr>
        <p:spPr>
          <a:xfrm>
            <a:off x="6048812" y="2181883"/>
            <a:ext cx="295708" cy="553147"/>
          </a:xfrm>
          <a:prstGeom prst="rect">
            <a:avLst/>
          </a:prstGeom>
        </p:spPr>
        <p:txBody>
          <a:bodyPr vert="horz" wrap="square" lIns="0" tIns="7793" rIns="0" bIns="0" rtlCol="0">
            <a:spAutoFit/>
          </a:bodyPr>
          <a:lstStyle/>
          <a:p>
            <a:pPr marL="8659" defTabSz="623438">
              <a:spcBef>
                <a:spcPts val="61"/>
              </a:spcBef>
            </a:pPr>
            <a:r>
              <a:rPr sz="886" spc="1381" dirty="0">
                <a:solidFill>
                  <a:prstClr val="black"/>
                </a:solidFill>
                <a:latin typeface="Arial Narrow"/>
                <a:cs typeface="Arial Narrow"/>
              </a:rPr>
              <a:t></a:t>
            </a:r>
            <a:r>
              <a:rPr sz="886" spc="1466" dirty="0">
                <a:solidFill>
                  <a:prstClr val="black"/>
                </a:solidFill>
                <a:latin typeface="Arial Narrow"/>
                <a:cs typeface="Arial Narrow"/>
              </a:rPr>
              <a:t></a:t>
            </a:r>
            <a:r>
              <a:rPr sz="886" spc="1483" dirty="0">
                <a:solidFill>
                  <a:prstClr val="black"/>
                </a:solidFill>
                <a:latin typeface="Arial Narrow"/>
                <a:cs typeface="Arial Narrow"/>
              </a:rPr>
              <a:t></a:t>
            </a:r>
            <a:r>
              <a:rPr sz="886" spc="1030" dirty="0">
                <a:solidFill>
                  <a:prstClr val="black"/>
                </a:solidFill>
                <a:latin typeface="Arial Narrow"/>
                <a:cs typeface="Arial Narrow"/>
              </a:rPr>
              <a:t></a:t>
            </a:r>
            <a:r>
              <a:rPr sz="886" spc="-7" dirty="0">
                <a:solidFill>
                  <a:prstClr val="black"/>
                </a:solidFill>
                <a:latin typeface="Arial Narrow"/>
                <a:cs typeface="Arial Narrow"/>
              </a:rPr>
              <a:t></a:t>
            </a:r>
            <a:endParaRPr sz="886">
              <a:solidFill>
                <a:prstClr val="black"/>
              </a:solidFill>
              <a:latin typeface="Arial Narrow"/>
              <a:cs typeface="Arial Narrow"/>
            </a:endParaRPr>
          </a:p>
        </p:txBody>
      </p:sp>
      <p:sp>
        <p:nvSpPr>
          <p:cNvPr id="9677" name="object 9677"/>
          <p:cNvSpPr txBox="1"/>
          <p:nvPr/>
        </p:nvSpPr>
        <p:spPr>
          <a:xfrm>
            <a:off x="7494241" y="1594799"/>
            <a:ext cx="213014" cy="416827"/>
          </a:xfrm>
          <a:prstGeom prst="rect">
            <a:avLst/>
          </a:prstGeom>
        </p:spPr>
        <p:txBody>
          <a:bodyPr vert="horz" wrap="square" lIns="0" tIns="7793" rIns="0" bIns="0" rtlCol="0">
            <a:spAutoFit/>
          </a:bodyPr>
          <a:lstStyle/>
          <a:p>
            <a:pPr marL="8659" defTabSz="623438">
              <a:spcBef>
                <a:spcPts val="61"/>
              </a:spcBef>
            </a:pPr>
            <a:r>
              <a:rPr sz="886" spc="1551" dirty="0">
                <a:solidFill>
                  <a:prstClr val="black"/>
                </a:solidFill>
                <a:latin typeface="Arial Narrow"/>
                <a:cs typeface="Arial Narrow"/>
              </a:rPr>
              <a:t></a:t>
            </a:r>
            <a:r>
              <a:rPr sz="886" spc="1568" dirty="0">
                <a:solidFill>
                  <a:prstClr val="black"/>
                </a:solidFill>
                <a:latin typeface="Arial Narrow"/>
                <a:cs typeface="Arial Narrow"/>
              </a:rPr>
              <a:t></a:t>
            </a:r>
            <a:r>
              <a:rPr sz="886" spc="1047" dirty="0">
                <a:solidFill>
                  <a:prstClr val="black"/>
                </a:solidFill>
                <a:latin typeface="Arial Narrow"/>
                <a:cs typeface="Arial Narrow"/>
              </a:rPr>
              <a:t></a:t>
            </a:r>
            <a:endParaRPr sz="886">
              <a:solidFill>
                <a:prstClr val="black"/>
              </a:solidFill>
              <a:latin typeface="Arial Narrow"/>
              <a:cs typeface="Arial Narrow"/>
            </a:endParaRPr>
          </a:p>
        </p:txBody>
      </p:sp>
      <p:sp>
        <p:nvSpPr>
          <p:cNvPr id="9678" name="object 9678"/>
          <p:cNvSpPr txBox="1"/>
          <p:nvPr/>
        </p:nvSpPr>
        <p:spPr>
          <a:xfrm>
            <a:off x="3604869" y="3368477"/>
            <a:ext cx="449840" cy="553147"/>
          </a:xfrm>
          <a:prstGeom prst="rect">
            <a:avLst/>
          </a:prstGeom>
        </p:spPr>
        <p:txBody>
          <a:bodyPr vert="horz" wrap="square" lIns="0" tIns="7793" rIns="0" bIns="0" rtlCol="0">
            <a:spAutoFit/>
          </a:bodyPr>
          <a:lstStyle/>
          <a:p>
            <a:pPr marL="8659" defTabSz="623438">
              <a:spcBef>
                <a:spcPts val="61"/>
              </a:spcBef>
            </a:pPr>
            <a:r>
              <a:rPr sz="886" spc="1381" dirty="0">
                <a:solidFill>
                  <a:prstClr val="black"/>
                </a:solidFill>
                <a:latin typeface="Arial Narrow"/>
                <a:cs typeface="Arial Narrow"/>
              </a:rPr>
              <a:t></a:t>
            </a:r>
            <a:r>
              <a:rPr sz="886" spc="1295" dirty="0">
                <a:solidFill>
                  <a:prstClr val="black"/>
                </a:solidFill>
                <a:latin typeface="Arial Narrow"/>
                <a:cs typeface="Arial Narrow"/>
              </a:rPr>
              <a:t></a:t>
            </a:r>
            <a:r>
              <a:rPr sz="886" spc="1305" dirty="0">
                <a:solidFill>
                  <a:prstClr val="black"/>
                </a:solidFill>
                <a:latin typeface="Arial Narrow"/>
                <a:cs typeface="Arial Narrow"/>
              </a:rPr>
              <a:t></a:t>
            </a:r>
            <a:r>
              <a:rPr sz="886" spc="1210" dirty="0">
                <a:solidFill>
                  <a:prstClr val="black"/>
                </a:solidFill>
                <a:latin typeface="Arial Narrow"/>
                <a:cs typeface="Arial Narrow"/>
              </a:rPr>
              <a:t></a:t>
            </a:r>
            <a:r>
              <a:rPr sz="886" spc="1217" dirty="0">
                <a:solidFill>
                  <a:prstClr val="black"/>
                </a:solidFill>
                <a:latin typeface="Arial Narrow"/>
                <a:cs typeface="Arial Narrow"/>
              </a:rPr>
              <a:t></a:t>
            </a:r>
            <a:r>
              <a:rPr sz="886" spc="1295" dirty="0">
                <a:solidFill>
                  <a:prstClr val="black"/>
                </a:solidFill>
                <a:latin typeface="Arial Narrow"/>
                <a:cs typeface="Arial Narrow"/>
              </a:rPr>
              <a:t></a:t>
            </a:r>
            <a:endParaRPr sz="886">
              <a:solidFill>
                <a:prstClr val="black"/>
              </a:solidFill>
              <a:latin typeface="Arial Narrow"/>
              <a:cs typeface="Arial Narrow"/>
            </a:endParaRPr>
          </a:p>
        </p:txBody>
      </p:sp>
      <p:sp>
        <p:nvSpPr>
          <p:cNvPr id="9679" name="object 9679"/>
          <p:cNvSpPr txBox="1"/>
          <p:nvPr/>
        </p:nvSpPr>
        <p:spPr>
          <a:xfrm>
            <a:off x="3736862" y="3495208"/>
            <a:ext cx="187036" cy="416827"/>
          </a:xfrm>
          <a:prstGeom prst="rect">
            <a:avLst/>
          </a:prstGeom>
        </p:spPr>
        <p:txBody>
          <a:bodyPr vert="horz" wrap="square" lIns="0" tIns="7793" rIns="0" bIns="0" rtlCol="0">
            <a:spAutoFit/>
          </a:bodyPr>
          <a:lstStyle/>
          <a:p>
            <a:pPr marL="8659" defTabSz="623438">
              <a:spcBef>
                <a:spcPts val="61"/>
              </a:spcBef>
            </a:pPr>
            <a:r>
              <a:rPr sz="886" spc="1030" dirty="0">
                <a:solidFill>
                  <a:prstClr val="black"/>
                </a:solidFill>
                <a:latin typeface="Arial Narrow"/>
                <a:cs typeface="Arial Narrow"/>
              </a:rPr>
              <a:t></a:t>
            </a:r>
            <a:r>
              <a:rPr sz="886" spc="1227" dirty="0">
                <a:solidFill>
                  <a:prstClr val="black"/>
                </a:solidFill>
                <a:latin typeface="Arial Narrow"/>
                <a:cs typeface="Arial Narrow"/>
              </a:rPr>
              <a:t></a:t>
            </a:r>
            <a:endParaRPr sz="886">
              <a:solidFill>
                <a:prstClr val="black"/>
              </a:solidFill>
              <a:latin typeface="Arial Narrow"/>
              <a:cs typeface="Arial Narrow"/>
            </a:endParaRPr>
          </a:p>
        </p:txBody>
      </p:sp>
      <p:sp>
        <p:nvSpPr>
          <p:cNvPr id="9680" name="object 9680"/>
          <p:cNvSpPr txBox="1"/>
          <p:nvPr/>
        </p:nvSpPr>
        <p:spPr>
          <a:xfrm>
            <a:off x="2840228" y="3374634"/>
            <a:ext cx="462395" cy="553147"/>
          </a:xfrm>
          <a:prstGeom prst="rect">
            <a:avLst/>
          </a:prstGeom>
        </p:spPr>
        <p:txBody>
          <a:bodyPr vert="horz" wrap="square" lIns="0" tIns="7793" rIns="0" bIns="0" rtlCol="0">
            <a:spAutoFit/>
          </a:bodyPr>
          <a:lstStyle/>
          <a:p>
            <a:pPr marL="8659" defTabSz="623438">
              <a:spcBef>
                <a:spcPts val="61"/>
              </a:spcBef>
            </a:pPr>
            <a:r>
              <a:rPr sz="886" spc="1295" dirty="0">
                <a:solidFill>
                  <a:prstClr val="black"/>
                </a:solidFill>
                <a:latin typeface="Arial Narrow"/>
                <a:cs typeface="Arial Narrow"/>
              </a:rPr>
              <a:t></a:t>
            </a:r>
            <a:r>
              <a:rPr sz="886" spc="1305" dirty="0">
                <a:solidFill>
                  <a:prstClr val="black"/>
                </a:solidFill>
                <a:latin typeface="Arial Narrow"/>
                <a:cs typeface="Arial Narrow"/>
              </a:rPr>
              <a:t></a:t>
            </a:r>
            <a:r>
              <a:rPr sz="886" spc="1217" dirty="0">
                <a:solidFill>
                  <a:prstClr val="black"/>
                </a:solidFill>
                <a:latin typeface="Arial Narrow"/>
                <a:cs typeface="Arial Narrow"/>
              </a:rPr>
              <a:t></a:t>
            </a:r>
            <a:r>
              <a:rPr sz="886" spc="1295" dirty="0">
                <a:solidFill>
                  <a:prstClr val="black"/>
                </a:solidFill>
                <a:latin typeface="Arial Narrow"/>
                <a:cs typeface="Arial Narrow"/>
              </a:rPr>
              <a:t></a:t>
            </a:r>
            <a:r>
              <a:rPr sz="886" spc="1739" dirty="0">
                <a:solidFill>
                  <a:prstClr val="black"/>
                </a:solidFill>
                <a:latin typeface="Arial Narrow"/>
                <a:cs typeface="Arial Narrow"/>
              </a:rPr>
              <a:t></a:t>
            </a:r>
            <a:r>
              <a:rPr sz="886" spc="1227" dirty="0">
                <a:solidFill>
                  <a:prstClr val="black"/>
                </a:solidFill>
                <a:latin typeface="Arial Narrow"/>
                <a:cs typeface="Arial Narrow"/>
              </a:rPr>
              <a:t></a:t>
            </a:r>
            <a:endParaRPr sz="886">
              <a:solidFill>
                <a:prstClr val="black"/>
              </a:solidFill>
              <a:latin typeface="Arial Narrow"/>
              <a:cs typeface="Arial Narrow"/>
            </a:endParaRPr>
          </a:p>
        </p:txBody>
      </p:sp>
      <p:sp>
        <p:nvSpPr>
          <p:cNvPr id="9681" name="object 9681"/>
          <p:cNvSpPr txBox="1"/>
          <p:nvPr/>
        </p:nvSpPr>
        <p:spPr>
          <a:xfrm>
            <a:off x="4708505" y="3374634"/>
            <a:ext cx="604405" cy="553147"/>
          </a:xfrm>
          <a:prstGeom prst="rect">
            <a:avLst/>
          </a:prstGeom>
        </p:spPr>
        <p:txBody>
          <a:bodyPr vert="horz" wrap="square" lIns="0" tIns="7793" rIns="0" bIns="0" rtlCol="0">
            <a:spAutoFit/>
          </a:bodyPr>
          <a:lstStyle/>
          <a:p>
            <a:pPr marL="8659" defTabSz="623438">
              <a:spcBef>
                <a:spcPts val="61"/>
              </a:spcBef>
            </a:pPr>
            <a:r>
              <a:rPr sz="886" spc="1295" dirty="0">
                <a:solidFill>
                  <a:prstClr val="black"/>
                </a:solidFill>
                <a:latin typeface="Arial Narrow"/>
                <a:cs typeface="Arial Narrow"/>
              </a:rPr>
              <a:t></a:t>
            </a:r>
            <a:r>
              <a:rPr sz="886" spc="1217" dirty="0">
                <a:solidFill>
                  <a:prstClr val="black"/>
                </a:solidFill>
                <a:latin typeface="Arial Narrow"/>
                <a:cs typeface="Arial Narrow"/>
              </a:rPr>
              <a:t></a:t>
            </a:r>
            <a:r>
              <a:rPr sz="886" spc="590" dirty="0">
                <a:solidFill>
                  <a:prstClr val="black"/>
                </a:solidFill>
                <a:latin typeface="Arial Narrow"/>
                <a:cs typeface="Arial Narrow"/>
              </a:rPr>
              <a:t></a:t>
            </a:r>
            <a:r>
              <a:rPr sz="886" spc="610" dirty="0">
                <a:solidFill>
                  <a:prstClr val="black"/>
                </a:solidFill>
                <a:latin typeface="Arial Narrow"/>
                <a:cs typeface="Arial Narrow"/>
              </a:rPr>
              <a:t></a:t>
            </a:r>
            <a:r>
              <a:rPr sz="886" spc="1551" dirty="0">
                <a:solidFill>
                  <a:prstClr val="black"/>
                </a:solidFill>
                <a:latin typeface="Arial Narrow"/>
                <a:cs typeface="Arial Narrow"/>
              </a:rPr>
              <a:t></a:t>
            </a:r>
            <a:r>
              <a:rPr sz="886" spc="866" dirty="0">
                <a:solidFill>
                  <a:prstClr val="black"/>
                </a:solidFill>
                <a:latin typeface="Arial Narrow"/>
                <a:cs typeface="Arial Narrow"/>
              </a:rPr>
              <a:t></a:t>
            </a:r>
            <a:r>
              <a:rPr sz="886" spc="1551" dirty="0">
                <a:solidFill>
                  <a:prstClr val="black"/>
                </a:solidFill>
                <a:latin typeface="Arial Narrow"/>
                <a:cs typeface="Arial Narrow"/>
              </a:rPr>
              <a:t></a:t>
            </a:r>
            <a:r>
              <a:rPr sz="886" spc="1558" dirty="0">
                <a:solidFill>
                  <a:prstClr val="black"/>
                </a:solidFill>
                <a:latin typeface="Arial Narrow"/>
                <a:cs typeface="Arial Narrow"/>
              </a:rPr>
              <a:t></a:t>
            </a:r>
            <a:r>
              <a:rPr sz="886" spc="1227" dirty="0">
                <a:solidFill>
                  <a:prstClr val="black"/>
                </a:solidFill>
                <a:latin typeface="Arial Narrow"/>
                <a:cs typeface="Arial Narrow"/>
              </a:rPr>
              <a:t></a:t>
            </a:r>
            <a:endParaRPr sz="886">
              <a:solidFill>
                <a:prstClr val="black"/>
              </a:solidFill>
              <a:latin typeface="Arial Narrow"/>
              <a:cs typeface="Arial Narrow"/>
            </a:endParaRPr>
          </a:p>
        </p:txBody>
      </p:sp>
      <p:sp>
        <p:nvSpPr>
          <p:cNvPr id="9682" name="object 9682"/>
          <p:cNvSpPr/>
          <p:nvPr/>
        </p:nvSpPr>
        <p:spPr>
          <a:xfrm>
            <a:off x="4198620" y="3372889"/>
            <a:ext cx="19915" cy="19915"/>
          </a:xfrm>
          <a:custGeom>
            <a:avLst/>
            <a:gdLst/>
            <a:ahLst/>
            <a:cxnLst/>
            <a:rect l="l" t="t" r="r" b="b"/>
            <a:pathLst>
              <a:path w="29210" h="29210">
                <a:moveTo>
                  <a:pt x="21335" y="0"/>
                </a:moveTo>
                <a:lnTo>
                  <a:pt x="6095" y="0"/>
                </a:lnTo>
                <a:lnTo>
                  <a:pt x="0" y="6095"/>
                </a:lnTo>
                <a:lnTo>
                  <a:pt x="0" y="21335"/>
                </a:lnTo>
                <a:lnTo>
                  <a:pt x="6095" y="28955"/>
                </a:lnTo>
                <a:lnTo>
                  <a:pt x="21335" y="28955"/>
                </a:lnTo>
                <a:lnTo>
                  <a:pt x="28955" y="21335"/>
                </a:lnTo>
                <a:lnTo>
                  <a:pt x="28955" y="6095"/>
                </a:lnTo>
                <a:lnTo>
                  <a:pt x="2133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683" name="object 9683"/>
          <p:cNvSpPr/>
          <p:nvPr/>
        </p:nvSpPr>
        <p:spPr>
          <a:xfrm>
            <a:off x="4198620" y="3372889"/>
            <a:ext cx="19915" cy="19915"/>
          </a:xfrm>
          <a:custGeom>
            <a:avLst/>
            <a:gdLst/>
            <a:ahLst/>
            <a:cxnLst/>
            <a:rect l="l" t="t" r="r" b="b"/>
            <a:pathLst>
              <a:path w="29210" h="29210">
                <a:moveTo>
                  <a:pt x="28955" y="13715"/>
                </a:moveTo>
                <a:lnTo>
                  <a:pt x="28955" y="21335"/>
                </a:lnTo>
                <a:lnTo>
                  <a:pt x="21335" y="28955"/>
                </a:lnTo>
                <a:lnTo>
                  <a:pt x="13715" y="28955"/>
                </a:lnTo>
                <a:lnTo>
                  <a:pt x="6095" y="28955"/>
                </a:lnTo>
                <a:lnTo>
                  <a:pt x="0" y="21335"/>
                </a:lnTo>
                <a:lnTo>
                  <a:pt x="0" y="13715"/>
                </a:lnTo>
                <a:lnTo>
                  <a:pt x="0" y="6095"/>
                </a:lnTo>
                <a:lnTo>
                  <a:pt x="6095" y="0"/>
                </a:lnTo>
                <a:lnTo>
                  <a:pt x="13715" y="0"/>
                </a:lnTo>
                <a:lnTo>
                  <a:pt x="21335" y="0"/>
                </a:lnTo>
                <a:lnTo>
                  <a:pt x="28955" y="6095"/>
                </a:lnTo>
                <a:lnTo>
                  <a:pt x="28955" y="13715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684" name="object 9684"/>
          <p:cNvSpPr/>
          <p:nvPr/>
        </p:nvSpPr>
        <p:spPr>
          <a:xfrm>
            <a:off x="4207971" y="3383281"/>
            <a:ext cx="0" cy="739053"/>
          </a:xfrm>
          <a:custGeom>
            <a:avLst/>
            <a:gdLst/>
            <a:ahLst/>
            <a:cxnLst/>
            <a:rect l="l" t="t" r="r" b="b"/>
            <a:pathLst>
              <a:path h="1083945">
                <a:moveTo>
                  <a:pt x="0" y="0"/>
                </a:moveTo>
                <a:lnTo>
                  <a:pt x="0" y="108356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685" name="object 9685"/>
          <p:cNvSpPr txBox="1"/>
          <p:nvPr/>
        </p:nvSpPr>
        <p:spPr>
          <a:xfrm>
            <a:off x="5860883" y="3339496"/>
            <a:ext cx="346796" cy="689466"/>
          </a:xfrm>
          <a:prstGeom prst="rect">
            <a:avLst/>
          </a:prstGeom>
        </p:spPr>
        <p:txBody>
          <a:bodyPr vert="horz" wrap="square" lIns="0" tIns="7793" rIns="0" bIns="0" rtlCol="0">
            <a:spAutoFit/>
          </a:bodyPr>
          <a:lstStyle/>
          <a:p>
            <a:pPr marL="8659" defTabSz="623438">
              <a:spcBef>
                <a:spcPts val="61"/>
              </a:spcBef>
            </a:pPr>
            <a:r>
              <a:rPr sz="886" spc="1288" dirty="0">
                <a:solidFill>
                  <a:prstClr val="black"/>
                </a:solidFill>
                <a:latin typeface="Arial Narrow"/>
                <a:cs typeface="Arial Narrow"/>
              </a:rPr>
              <a:t></a:t>
            </a:r>
            <a:r>
              <a:rPr sz="886" spc="1295" dirty="0">
                <a:solidFill>
                  <a:prstClr val="black"/>
                </a:solidFill>
                <a:latin typeface="Arial Narrow"/>
                <a:cs typeface="Arial Narrow"/>
              </a:rPr>
              <a:t></a:t>
            </a:r>
            <a:r>
              <a:rPr sz="886" spc="1040" dirty="0">
                <a:solidFill>
                  <a:prstClr val="black"/>
                </a:solidFill>
                <a:latin typeface="Arial Narrow"/>
                <a:cs typeface="Arial Narrow"/>
              </a:rPr>
              <a:t></a:t>
            </a:r>
            <a:r>
              <a:rPr sz="886" spc="-14" dirty="0">
                <a:solidFill>
                  <a:prstClr val="black"/>
                </a:solidFill>
                <a:latin typeface="Arial Narrow"/>
                <a:cs typeface="Arial Narrow"/>
              </a:rPr>
              <a:t></a:t>
            </a:r>
            <a:r>
              <a:rPr sz="886" spc="1394" dirty="0">
                <a:solidFill>
                  <a:prstClr val="black"/>
                </a:solidFill>
                <a:latin typeface="Arial Narrow"/>
                <a:cs typeface="Arial Narrow"/>
              </a:rPr>
              <a:t></a:t>
            </a:r>
            <a:r>
              <a:rPr sz="886" spc="1227" dirty="0">
                <a:solidFill>
                  <a:prstClr val="black"/>
                </a:solidFill>
                <a:latin typeface="Arial Narrow"/>
                <a:cs typeface="Arial Narrow"/>
              </a:rPr>
              <a:t></a:t>
            </a:r>
            <a:endParaRPr sz="886">
              <a:solidFill>
                <a:prstClr val="black"/>
              </a:solidFill>
              <a:latin typeface="Arial Narrow"/>
              <a:cs typeface="Arial Narrow"/>
            </a:endParaRPr>
          </a:p>
        </p:txBody>
      </p:sp>
      <p:sp>
        <p:nvSpPr>
          <p:cNvPr id="9686" name="object 9686"/>
          <p:cNvSpPr txBox="1"/>
          <p:nvPr/>
        </p:nvSpPr>
        <p:spPr>
          <a:xfrm>
            <a:off x="5860883" y="3693829"/>
            <a:ext cx="346796" cy="689466"/>
          </a:xfrm>
          <a:prstGeom prst="rect">
            <a:avLst/>
          </a:prstGeom>
        </p:spPr>
        <p:txBody>
          <a:bodyPr vert="horz" wrap="square" lIns="0" tIns="7793" rIns="0" bIns="0" rtlCol="0">
            <a:spAutoFit/>
          </a:bodyPr>
          <a:lstStyle/>
          <a:p>
            <a:pPr marL="8659" defTabSz="623438">
              <a:spcBef>
                <a:spcPts val="61"/>
              </a:spcBef>
            </a:pPr>
            <a:r>
              <a:rPr sz="886" spc="1288" dirty="0">
                <a:solidFill>
                  <a:prstClr val="black"/>
                </a:solidFill>
                <a:latin typeface="Arial Narrow"/>
                <a:cs typeface="Arial Narrow"/>
              </a:rPr>
              <a:t></a:t>
            </a:r>
            <a:r>
              <a:rPr sz="886" spc="1295" dirty="0">
                <a:solidFill>
                  <a:prstClr val="black"/>
                </a:solidFill>
                <a:latin typeface="Arial Narrow"/>
                <a:cs typeface="Arial Narrow"/>
              </a:rPr>
              <a:t></a:t>
            </a:r>
            <a:r>
              <a:rPr sz="886" spc="1040" dirty="0">
                <a:solidFill>
                  <a:prstClr val="black"/>
                </a:solidFill>
                <a:latin typeface="Arial Narrow"/>
                <a:cs typeface="Arial Narrow"/>
              </a:rPr>
              <a:t></a:t>
            </a:r>
            <a:r>
              <a:rPr sz="886" spc="-14" dirty="0">
                <a:solidFill>
                  <a:prstClr val="black"/>
                </a:solidFill>
                <a:latin typeface="Arial Narrow"/>
                <a:cs typeface="Arial Narrow"/>
              </a:rPr>
              <a:t></a:t>
            </a:r>
            <a:r>
              <a:rPr sz="886" spc="1394" dirty="0">
                <a:solidFill>
                  <a:prstClr val="black"/>
                </a:solidFill>
                <a:latin typeface="Arial Narrow"/>
                <a:cs typeface="Arial Narrow"/>
              </a:rPr>
              <a:t></a:t>
            </a:r>
            <a:r>
              <a:rPr sz="886" spc="1227" dirty="0">
                <a:solidFill>
                  <a:prstClr val="black"/>
                </a:solidFill>
                <a:latin typeface="Arial Narrow"/>
                <a:cs typeface="Arial Narrow"/>
              </a:rPr>
              <a:t></a:t>
            </a:r>
            <a:endParaRPr sz="886">
              <a:solidFill>
                <a:prstClr val="black"/>
              </a:solidFill>
              <a:latin typeface="Arial Narrow"/>
              <a:cs typeface="Arial Narrow"/>
            </a:endParaRPr>
          </a:p>
        </p:txBody>
      </p:sp>
      <p:sp>
        <p:nvSpPr>
          <p:cNvPr id="9687" name="object 9687"/>
          <p:cNvSpPr txBox="1"/>
          <p:nvPr/>
        </p:nvSpPr>
        <p:spPr>
          <a:xfrm>
            <a:off x="6808456" y="2894818"/>
            <a:ext cx="322118" cy="1162031"/>
          </a:xfrm>
          <a:prstGeom prst="rect">
            <a:avLst/>
          </a:prstGeom>
        </p:spPr>
        <p:txBody>
          <a:bodyPr vert="horz" wrap="square" lIns="0" tIns="7793" rIns="0" bIns="0" rtlCol="0">
            <a:spAutoFit/>
          </a:bodyPr>
          <a:lstStyle/>
          <a:p>
            <a:pPr marL="33337" defTabSz="623438">
              <a:lnSpc>
                <a:spcPts val="1030"/>
              </a:lnSpc>
              <a:spcBef>
                <a:spcPts val="61"/>
              </a:spcBef>
            </a:pPr>
            <a:r>
              <a:rPr sz="886" spc="1377" dirty="0">
                <a:solidFill>
                  <a:prstClr val="black"/>
                </a:solidFill>
                <a:latin typeface="Arial Narrow"/>
                <a:cs typeface="Arial Narrow"/>
              </a:rPr>
              <a:t></a:t>
            </a:r>
            <a:r>
              <a:rPr sz="886" spc="1381" dirty="0">
                <a:solidFill>
                  <a:prstClr val="black"/>
                </a:solidFill>
                <a:latin typeface="Arial Narrow"/>
                <a:cs typeface="Arial Narrow"/>
              </a:rPr>
              <a:t></a:t>
            </a:r>
            <a:r>
              <a:rPr sz="886" spc="1217" dirty="0">
                <a:solidFill>
                  <a:prstClr val="black"/>
                </a:solidFill>
                <a:latin typeface="Arial Narrow"/>
                <a:cs typeface="Arial Narrow"/>
              </a:rPr>
              <a:t></a:t>
            </a:r>
            <a:r>
              <a:rPr sz="886" spc="1398" dirty="0">
                <a:solidFill>
                  <a:prstClr val="black"/>
                </a:solidFill>
                <a:latin typeface="Arial Narrow"/>
                <a:cs typeface="Arial Narrow"/>
              </a:rPr>
              <a:t></a:t>
            </a:r>
            <a:endParaRPr sz="886">
              <a:solidFill>
                <a:prstClr val="black"/>
              </a:solidFill>
              <a:latin typeface="Arial Narrow"/>
              <a:cs typeface="Arial Narrow"/>
            </a:endParaRPr>
          </a:p>
          <a:p>
            <a:pPr marL="8659" defTabSz="623438">
              <a:lnSpc>
                <a:spcPts val="1030"/>
              </a:lnSpc>
            </a:pPr>
            <a:r>
              <a:rPr sz="886" spc="1203" dirty="0">
                <a:solidFill>
                  <a:prstClr val="black"/>
                </a:solidFill>
                <a:latin typeface="Arial Narrow"/>
                <a:cs typeface="Arial Narrow"/>
              </a:rPr>
              <a:t></a:t>
            </a:r>
            <a:r>
              <a:rPr sz="886" spc="1214" dirty="0">
                <a:solidFill>
                  <a:prstClr val="black"/>
                </a:solidFill>
                <a:latin typeface="Arial Narrow"/>
                <a:cs typeface="Arial Narrow"/>
              </a:rPr>
              <a:t></a:t>
            </a:r>
            <a:r>
              <a:rPr sz="886" spc="1381" dirty="0">
                <a:solidFill>
                  <a:prstClr val="black"/>
                </a:solidFill>
                <a:latin typeface="Arial Narrow"/>
                <a:cs typeface="Arial Narrow"/>
              </a:rPr>
              <a:t></a:t>
            </a:r>
            <a:r>
              <a:rPr sz="886" spc="1227" dirty="0">
                <a:solidFill>
                  <a:prstClr val="black"/>
                </a:solidFill>
                <a:latin typeface="Arial Narrow"/>
                <a:cs typeface="Arial Narrow"/>
              </a:rPr>
              <a:t></a:t>
            </a:r>
            <a:endParaRPr sz="886">
              <a:solidFill>
                <a:prstClr val="black"/>
              </a:solidFill>
              <a:latin typeface="Arial Narrow"/>
              <a:cs typeface="Arial Narrow"/>
            </a:endParaRPr>
          </a:p>
        </p:txBody>
      </p:sp>
      <p:sp>
        <p:nvSpPr>
          <p:cNvPr id="9688" name="object 9688"/>
          <p:cNvSpPr txBox="1"/>
          <p:nvPr/>
        </p:nvSpPr>
        <p:spPr>
          <a:xfrm>
            <a:off x="2844299" y="2244257"/>
            <a:ext cx="322118" cy="1162031"/>
          </a:xfrm>
          <a:prstGeom prst="rect">
            <a:avLst/>
          </a:prstGeom>
        </p:spPr>
        <p:txBody>
          <a:bodyPr vert="horz" wrap="square" lIns="0" tIns="7793" rIns="0" bIns="0" rtlCol="0">
            <a:spAutoFit/>
          </a:bodyPr>
          <a:lstStyle/>
          <a:p>
            <a:pPr marL="33337" defTabSz="623438">
              <a:lnSpc>
                <a:spcPts val="1030"/>
              </a:lnSpc>
              <a:spcBef>
                <a:spcPts val="61"/>
              </a:spcBef>
            </a:pPr>
            <a:r>
              <a:rPr sz="886" spc="1377" dirty="0">
                <a:solidFill>
                  <a:prstClr val="black"/>
                </a:solidFill>
                <a:latin typeface="Arial Narrow"/>
                <a:cs typeface="Arial Narrow"/>
              </a:rPr>
              <a:t></a:t>
            </a:r>
            <a:r>
              <a:rPr sz="886" spc="1381" dirty="0">
                <a:solidFill>
                  <a:prstClr val="black"/>
                </a:solidFill>
                <a:latin typeface="Arial Narrow"/>
                <a:cs typeface="Arial Narrow"/>
              </a:rPr>
              <a:t></a:t>
            </a:r>
            <a:r>
              <a:rPr sz="886" spc="1217" dirty="0">
                <a:solidFill>
                  <a:prstClr val="black"/>
                </a:solidFill>
                <a:latin typeface="Arial Narrow"/>
                <a:cs typeface="Arial Narrow"/>
              </a:rPr>
              <a:t></a:t>
            </a:r>
            <a:r>
              <a:rPr sz="886" spc="1398" dirty="0">
                <a:solidFill>
                  <a:prstClr val="black"/>
                </a:solidFill>
                <a:latin typeface="Arial Narrow"/>
                <a:cs typeface="Arial Narrow"/>
              </a:rPr>
              <a:t></a:t>
            </a:r>
            <a:endParaRPr sz="886">
              <a:solidFill>
                <a:prstClr val="black"/>
              </a:solidFill>
              <a:latin typeface="Arial Narrow"/>
              <a:cs typeface="Arial Narrow"/>
            </a:endParaRPr>
          </a:p>
          <a:p>
            <a:pPr marL="8659" defTabSz="623438">
              <a:lnSpc>
                <a:spcPts val="1030"/>
              </a:lnSpc>
            </a:pPr>
            <a:r>
              <a:rPr sz="886" spc="1203" dirty="0">
                <a:solidFill>
                  <a:prstClr val="black"/>
                </a:solidFill>
                <a:latin typeface="Arial Narrow"/>
                <a:cs typeface="Arial Narrow"/>
              </a:rPr>
              <a:t></a:t>
            </a:r>
            <a:r>
              <a:rPr sz="886" spc="1214" dirty="0">
                <a:solidFill>
                  <a:prstClr val="black"/>
                </a:solidFill>
                <a:latin typeface="Arial Narrow"/>
                <a:cs typeface="Arial Narrow"/>
              </a:rPr>
              <a:t></a:t>
            </a:r>
            <a:r>
              <a:rPr sz="886" spc="1381" dirty="0">
                <a:solidFill>
                  <a:prstClr val="black"/>
                </a:solidFill>
                <a:latin typeface="Arial Narrow"/>
                <a:cs typeface="Arial Narrow"/>
              </a:rPr>
              <a:t></a:t>
            </a:r>
            <a:r>
              <a:rPr sz="886" spc="1227" dirty="0">
                <a:solidFill>
                  <a:prstClr val="black"/>
                </a:solidFill>
                <a:latin typeface="Arial Narrow"/>
                <a:cs typeface="Arial Narrow"/>
              </a:rPr>
              <a:t></a:t>
            </a:r>
            <a:endParaRPr sz="886">
              <a:solidFill>
                <a:prstClr val="black"/>
              </a:solidFill>
              <a:latin typeface="Arial Narrow"/>
              <a:cs typeface="Arial Narrow"/>
            </a:endParaRPr>
          </a:p>
        </p:txBody>
      </p:sp>
      <p:sp>
        <p:nvSpPr>
          <p:cNvPr id="9689" name="object 9689"/>
          <p:cNvSpPr txBox="1"/>
          <p:nvPr/>
        </p:nvSpPr>
        <p:spPr>
          <a:xfrm>
            <a:off x="9115256" y="3245904"/>
            <a:ext cx="436418" cy="553147"/>
          </a:xfrm>
          <a:prstGeom prst="rect">
            <a:avLst/>
          </a:prstGeom>
        </p:spPr>
        <p:txBody>
          <a:bodyPr vert="horz" wrap="square" lIns="0" tIns="7793" rIns="0" bIns="0" rtlCol="0">
            <a:spAutoFit/>
          </a:bodyPr>
          <a:lstStyle/>
          <a:p>
            <a:pPr marL="8659" defTabSz="623438">
              <a:spcBef>
                <a:spcPts val="61"/>
              </a:spcBef>
            </a:pPr>
            <a:r>
              <a:rPr sz="886" spc="852" dirty="0">
                <a:solidFill>
                  <a:prstClr val="black"/>
                </a:solidFill>
                <a:latin typeface="Arial Narrow"/>
                <a:cs typeface="Arial Narrow"/>
              </a:rPr>
              <a:t></a:t>
            </a:r>
            <a:r>
              <a:rPr sz="886" spc="1295" dirty="0">
                <a:solidFill>
                  <a:prstClr val="black"/>
                </a:solidFill>
                <a:latin typeface="Arial Narrow"/>
                <a:cs typeface="Arial Narrow"/>
              </a:rPr>
              <a:t></a:t>
            </a:r>
            <a:r>
              <a:rPr sz="886" spc="1305" dirty="0">
                <a:solidFill>
                  <a:prstClr val="black"/>
                </a:solidFill>
                <a:latin typeface="Arial Narrow"/>
                <a:cs typeface="Arial Narrow"/>
              </a:rPr>
              <a:t></a:t>
            </a:r>
            <a:r>
              <a:rPr sz="886" spc="1203" dirty="0">
                <a:solidFill>
                  <a:prstClr val="black"/>
                </a:solidFill>
                <a:latin typeface="Arial Narrow"/>
                <a:cs typeface="Arial Narrow"/>
              </a:rPr>
              <a:t></a:t>
            </a:r>
            <a:r>
              <a:rPr sz="886" spc="1214" dirty="0">
                <a:solidFill>
                  <a:prstClr val="black"/>
                </a:solidFill>
                <a:latin typeface="Arial Narrow"/>
                <a:cs typeface="Arial Narrow"/>
              </a:rPr>
              <a:t></a:t>
            </a:r>
            <a:r>
              <a:rPr sz="886" spc="1381" dirty="0">
                <a:solidFill>
                  <a:prstClr val="black"/>
                </a:solidFill>
                <a:latin typeface="Arial Narrow"/>
                <a:cs typeface="Arial Narrow"/>
              </a:rPr>
              <a:t></a:t>
            </a:r>
            <a:r>
              <a:rPr sz="886" spc="1227" dirty="0">
                <a:solidFill>
                  <a:prstClr val="black"/>
                </a:solidFill>
                <a:latin typeface="Arial Narrow"/>
                <a:cs typeface="Arial Narrow"/>
              </a:rPr>
              <a:t></a:t>
            </a:r>
            <a:endParaRPr sz="886">
              <a:solidFill>
                <a:prstClr val="black"/>
              </a:solidFill>
              <a:latin typeface="Arial Narrow"/>
              <a:cs typeface="Arial Narrow"/>
            </a:endParaRPr>
          </a:p>
        </p:txBody>
      </p:sp>
      <p:sp>
        <p:nvSpPr>
          <p:cNvPr id="9690" name="object 9690"/>
          <p:cNvSpPr txBox="1"/>
          <p:nvPr/>
        </p:nvSpPr>
        <p:spPr>
          <a:xfrm>
            <a:off x="8208125" y="4398240"/>
            <a:ext cx="120361" cy="263062"/>
          </a:xfrm>
          <a:prstGeom prst="rect">
            <a:avLst/>
          </a:prstGeom>
        </p:spPr>
        <p:txBody>
          <a:bodyPr vert="horz" wrap="square" lIns="0" tIns="866" rIns="0" bIns="0" rtlCol="0">
            <a:spAutoFit/>
          </a:bodyPr>
          <a:lstStyle/>
          <a:p>
            <a:pPr defTabSz="623438">
              <a:spcBef>
                <a:spcPts val="7"/>
              </a:spcBef>
            </a:pPr>
            <a:endParaRPr sz="818">
              <a:solidFill>
                <a:prstClr val="black"/>
              </a:solidFill>
              <a:latin typeface="Times New Roman"/>
              <a:cs typeface="Times New Roman"/>
            </a:endParaRPr>
          </a:p>
          <a:p>
            <a:pPr marL="8659" defTabSz="623438"/>
            <a:r>
              <a:rPr sz="886" u="dbl" spc="-3" dirty="0">
                <a:solidFill>
                  <a:prstClr val="black"/>
                </a:solidFill>
                <a:latin typeface="Times New Roman"/>
                <a:cs typeface="Times New Roman"/>
              </a:rPr>
              <a:t> </a:t>
            </a:r>
            <a:r>
              <a:rPr sz="886" spc="-34" dirty="0">
                <a:solidFill>
                  <a:prstClr val="black"/>
                </a:solidFill>
                <a:latin typeface="Times New Roman"/>
                <a:cs typeface="Times New Roman"/>
              </a:rPr>
              <a:t> </a:t>
            </a:r>
            <a:r>
              <a:rPr sz="886" u="dbl" spc="-3" dirty="0">
                <a:solidFill>
                  <a:prstClr val="black"/>
                </a:solidFill>
                <a:latin typeface="Times New Roman"/>
                <a:cs typeface="Times New Roman"/>
              </a:rPr>
              <a:t> </a:t>
            </a:r>
            <a:r>
              <a:rPr sz="886" u="dbl" spc="-133" dirty="0">
                <a:solidFill>
                  <a:prstClr val="black"/>
                </a:solidFill>
                <a:latin typeface="Times New Roman"/>
                <a:cs typeface="Times New Roman"/>
              </a:rPr>
              <a:t> </a:t>
            </a:r>
            <a:endParaRPr sz="886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9691" name="object 9691"/>
          <p:cNvSpPr/>
          <p:nvPr/>
        </p:nvSpPr>
        <p:spPr>
          <a:xfrm>
            <a:off x="9720350" y="2069869"/>
            <a:ext cx="19915" cy="19915"/>
          </a:xfrm>
          <a:custGeom>
            <a:avLst/>
            <a:gdLst/>
            <a:ahLst/>
            <a:cxnLst/>
            <a:rect l="l" t="t" r="r" b="b"/>
            <a:pathLst>
              <a:path w="29209" h="29210">
                <a:moveTo>
                  <a:pt x="21335" y="0"/>
                </a:moveTo>
                <a:lnTo>
                  <a:pt x="6095" y="0"/>
                </a:lnTo>
                <a:lnTo>
                  <a:pt x="0" y="6096"/>
                </a:lnTo>
                <a:lnTo>
                  <a:pt x="0" y="21336"/>
                </a:lnTo>
                <a:lnTo>
                  <a:pt x="6095" y="28956"/>
                </a:lnTo>
                <a:lnTo>
                  <a:pt x="21335" y="28956"/>
                </a:lnTo>
                <a:lnTo>
                  <a:pt x="28955" y="21336"/>
                </a:lnTo>
                <a:lnTo>
                  <a:pt x="28955" y="6096"/>
                </a:lnTo>
                <a:lnTo>
                  <a:pt x="2133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692" name="object 9692"/>
          <p:cNvSpPr txBox="1"/>
          <p:nvPr/>
        </p:nvSpPr>
        <p:spPr>
          <a:xfrm>
            <a:off x="8833658" y="4398240"/>
            <a:ext cx="837334" cy="416827"/>
          </a:xfrm>
          <a:prstGeom prst="rect">
            <a:avLst/>
          </a:prstGeom>
        </p:spPr>
        <p:txBody>
          <a:bodyPr vert="horz" wrap="square" lIns="0" tIns="7793" rIns="0" bIns="0" rtlCol="0">
            <a:spAutoFit/>
          </a:bodyPr>
          <a:lstStyle/>
          <a:p>
            <a:pPr marL="8659" defTabSz="623438">
              <a:spcBef>
                <a:spcPts val="61"/>
              </a:spcBef>
              <a:tabLst>
                <a:tab pos="125986" algn="l"/>
                <a:tab pos="828220" algn="l"/>
              </a:tabLst>
            </a:pPr>
            <a:r>
              <a:rPr sz="886" u="sng" spc="-3" dirty="0">
                <a:solidFill>
                  <a:prstClr val="black"/>
                </a:solidFill>
                <a:latin typeface="Times New Roman"/>
                <a:cs typeface="Times New Roman"/>
              </a:rPr>
              <a:t> 	</a:t>
            </a:r>
            <a:r>
              <a:rPr sz="886" spc="-3" dirty="0">
                <a:solidFill>
                  <a:prstClr val="black"/>
                </a:solidFill>
                <a:latin typeface="Times New Roman"/>
                <a:cs typeface="Times New Roman"/>
              </a:rPr>
              <a:t> </a:t>
            </a:r>
            <a:r>
              <a:rPr sz="886" spc="10" dirty="0">
                <a:solidFill>
                  <a:prstClr val="black"/>
                </a:solidFill>
                <a:latin typeface="Times New Roman"/>
                <a:cs typeface="Times New Roman"/>
              </a:rPr>
              <a:t> </a:t>
            </a:r>
            <a:r>
              <a:rPr sz="886" u="sng" spc="-3" dirty="0">
                <a:solidFill>
                  <a:prstClr val="black"/>
                </a:solidFill>
                <a:latin typeface="Times New Roman"/>
                <a:cs typeface="Times New Roman"/>
              </a:rPr>
              <a:t> </a:t>
            </a:r>
            <a:r>
              <a:rPr sz="886" u="sng" spc="-34" dirty="0">
                <a:solidFill>
                  <a:prstClr val="black"/>
                </a:solidFill>
                <a:latin typeface="Times New Roman"/>
                <a:cs typeface="Times New Roman"/>
              </a:rPr>
              <a:t> </a:t>
            </a:r>
            <a:r>
              <a:rPr sz="886" u="sng" spc="852" dirty="0">
                <a:solidFill>
                  <a:prstClr val="black"/>
                </a:solidFill>
                <a:latin typeface="Arial Narrow"/>
                <a:cs typeface="Arial Narrow"/>
              </a:rPr>
              <a:t></a:t>
            </a:r>
            <a:r>
              <a:rPr sz="886" spc="1210" dirty="0">
                <a:solidFill>
                  <a:prstClr val="black"/>
                </a:solidFill>
                <a:latin typeface="Arial Narrow"/>
                <a:cs typeface="Arial Narrow"/>
              </a:rPr>
              <a:t></a:t>
            </a:r>
            <a:r>
              <a:rPr sz="886" u="sng" spc="1394" dirty="0">
                <a:solidFill>
                  <a:prstClr val="black"/>
                </a:solidFill>
                <a:latin typeface="Arial Narrow"/>
                <a:cs typeface="Arial Narrow"/>
              </a:rPr>
              <a:t></a:t>
            </a:r>
            <a:r>
              <a:rPr sz="886" u="sng" spc="1030" dirty="0">
                <a:solidFill>
                  <a:prstClr val="black"/>
                </a:solidFill>
                <a:latin typeface="Arial Narrow"/>
                <a:cs typeface="Arial Narrow"/>
              </a:rPr>
              <a:t></a:t>
            </a:r>
            <a:r>
              <a:rPr sz="886" spc="1394" dirty="0">
                <a:solidFill>
                  <a:prstClr val="black"/>
                </a:solidFill>
                <a:latin typeface="Arial Narrow"/>
                <a:cs typeface="Arial Narrow"/>
              </a:rPr>
              <a:t></a:t>
            </a:r>
            <a:r>
              <a:rPr sz="886" u="sng" spc="1381" dirty="0">
                <a:solidFill>
                  <a:prstClr val="black"/>
                </a:solidFill>
                <a:latin typeface="Arial Narrow"/>
                <a:cs typeface="Arial Narrow"/>
              </a:rPr>
              <a:t></a:t>
            </a:r>
            <a:r>
              <a:rPr sz="886" u="sng" spc="1227" dirty="0">
                <a:solidFill>
                  <a:prstClr val="black"/>
                </a:solidFill>
                <a:latin typeface="Arial Narrow"/>
                <a:cs typeface="Arial Narrow"/>
              </a:rPr>
              <a:t></a:t>
            </a:r>
            <a:r>
              <a:rPr sz="886" dirty="0">
                <a:solidFill>
                  <a:prstClr val="black"/>
                </a:solidFill>
                <a:latin typeface="Arial Narrow"/>
                <a:cs typeface="Arial Narrow"/>
              </a:rPr>
              <a:t> </a:t>
            </a:r>
            <a:r>
              <a:rPr sz="886" spc="34" dirty="0">
                <a:solidFill>
                  <a:prstClr val="black"/>
                </a:solidFill>
                <a:latin typeface="Arial Narrow"/>
                <a:cs typeface="Arial Narrow"/>
              </a:rPr>
              <a:t> </a:t>
            </a:r>
            <a:r>
              <a:rPr sz="886" u="sng" spc="-3" dirty="0">
                <a:solidFill>
                  <a:prstClr val="black"/>
                </a:solidFill>
                <a:latin typeface="Times New Roman"/>
                <a:cs typeface="Times New Roman"/>
              </a:rPr>
              <a:t> </a:t>
            </a:r>
            <a:r>
              <a:rPr sz="886" u="sng" dirty="0">
                <a:solidFill>
                  <a:prstClr val="black"/>
                </a:solidFill>
                <a:latin typeface="Times New Roman"/>
                <a:cs typeface="Times New Roman"/>
              </a:rPr>
              <a:t>	</a:t>
            </a:r>
            <a:endParaRPr sz="886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9693" name="object 9693"/>
          <p:cNvSpPr/>
          <p:nvPr/>
        </p:nvSpPr>
        <p:spPr>
          <a:xfrm>
            <a:off x="9720350" y="2069869"/>
            <a:ext cx="19915" cy="19915"/>
          </a:xfrm>
          <a:custGeom>
            <a:avLst/>
            <a:gdLst/>
            <a:ahLst/>
            <a:cxnLst/>
            <a:rect l="l" t="t" r="r" b="b"/>
            <a:pathLst>
              <a:path w="29209" h="29210">
                <a:moveTo>
                  <a:pt x="28955" y="13716"/>
                </a:moveTo>
                <a:lnTo>
                  <a:pt x="28955" y="21336"/>
                </a:lnTo>
                <a:lnTo>
                  <a:pt x="21335" y="28956"/>
                </a:lnTo>
                <a:lnTo>
                  <a:pt x="13715" y="28956"/>
                </a:lnTo>
                <a:lnTo>
                  <a:pt x="6095" y="28956"/>
                </a:lnTo>
                <a:lnTo>
                  <a:pt x="0" y="21336"/>
                </a:lnTo>
                <a:lnTo>
                  <a:pt x="0" y="13716"/>
                </a:lnTo>
                <a:lnTo>
                  <a:pt x="0" y="6096"/>
                </a:lnTo>
                <a:lnTo>
                  <a:pt x="6095" y="0"/>
                </a:lnTo>
                <a:lnTo>
                  <a:pt x="13715" y="0"/>
                </a:lnTo>
                <a:lnTo>
                  <a:pt x="21335" y="0"/>
                </a:lnTo>
                <a:lnTo>
                  <a:pt x="28955" y="6096"/>
                </a:lnTo>
                <a:lnTo>
                  <a:pt x="28955" y="13716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694" name="object 9694"/>
          <p:cNvSpPr/>
          <p:nvPr/>
        </p:nvSpPr>
        <p:spPr>
          <a:xfrm>
            <a:off x="9861664" y="1723852"/>
            <a:ext cx="71004" cy="1299"/>
          </a:xfrm>
          <a:custGeom>
            <a:avLst/>
            <a:gdLst/>
            <a:ahLst/>
            <a:cxnLst/>
            <a:rect l="l" t="t" r="r" b="b"/>
            <a:pathLst>
              <a:path w="104140" h="1905">
                <a:moveTo>
                  <a:pt x="0" y="1524"/>
                </a:moveTo>
                <a:lnTo>
                  <a:pt x="10363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695" name="object 9695"/>
          <p:cNvSpPr/>
          <p:nvPr/>
        </p:nvSpPr>
        <p:spPr>
          <a:xfrm>
            <a:off x="9729700" y="1724890"/>
            <a:ext cx="132051" cy="355455"/>
          </a:xfrm>
          <a:custGeom>
            <a:avLst/>
            <a:gdLst/>
            <a:ahLst/>
            <a:cxnLst/>
            <a:rect l="l" t="t" r="r" b="b"/>
            <a:pathLst>
              <a:path w="193675" h="521335">
                <a:moveTo>
                  <a:pt x="0" y="521207"/>
                </a:moveTo>
                <a:lnTo>
                  <a:pt x="1935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696" name="object 9696"/>
          <p:cNvSpPr txBox="1"/>
          <p:nvPr/>
        </p:nvSpPr>
        <p:spPr>
          <a:xfrm>
            <a:off x="9923672" y="1515955"/>
            <a:ext cx="332509" cy="1033791"/>
          </a:xfrm>
          <a:prstGeom prst="rect">
            <a:avLst/>
          </a:prstGeom>
        </p:spPr>
        <p:txBody>
          <a:bodyPr vert="horz" wrap="square" lIns="0" tIns="7793" rIns="0" bIns="0" rtlCol="0">
            <a:spAutoFit/>
          </a:bodyPr>
          <a:lstStyle/>
          <a:p>
            <a:pPr marL="27275" defTabSz="623438">
              <a:lnSpc>
                <a:spcPts val="1030"/>
              </a:lnSpc>
              <a:spcBef>
                <a:spcPts val="61"/>
              </a:spcBef>
            </a:pPr>
            <a:r>
              <a:rPr sz="886" spc="1466" dirty="0">
                <a:solidFill>
                  <a:prstClr val="black"/>
                </a:solidFill>
                <a:latin typeface="Arial Narrow"/>
                <a:cs typeface="Arial Narrow"/>
              </a:rPr>
              <a:t></a:t>
            </a:r>
            <a:r>
              <a:rPr sz="886" spc="1480" dirty="0">
                <a:solidFill>
                  <a:prstClr val="black"/>
                </a:solidFill>
                <a:latin typeface="Arial Narrow"/>
                <a:cs typeface="Arial Narrow"/>
              </a:rPr>
              <a:t></a:t>
            </a:r>
            <a:r>
              <a:rPr sz="886" spc="1381" dirty="0">
                <a:solidFill>
                  <a:prstClr val="black"/>
                </a:solidFill>
                <a:latin typeface="Arial Narrow"/>
                <a:cs typeface="Arial Narrow"/>
              </a:rPr>
              <a:t></a:t>
            </a:r>
            <a:r>
              <a:rPr sz="886" spc="-279" dirty="0">
                <a:solidFill>
                  <a:prstClr val="black"/>
                </a:solidFill>
                <a:latin typeface="Arial Narrow"/>
                <a:cs typeface="Arial Narrow"/>
              </a:rPr>
              <a:t></a:t>
            </a:r>
            <a:r>
              <a:rPr sz="886" spc="1227" dirty="0">
                <a:solidFill>
                  <a:prstClr val="black"/>
                </a:solidFill>
                <a:latin typeface="Arial Narrow"/>
                <a:cs typeface="Arial Narrow"/>
              </a:rPr>
              <a:t></a:t>
            </a:r>
            <a:endParaRPr sz="886">
              <a:solidFill>
                <a:prstClr val="black"/>
              </a:solidFill>
              <a:latin typeface="Arial Narrow"/>
              <a:cs typeface="Arial Narrow"/>
            </a:endParaRPr>
          </a:p>
          <a:p>
            <a:pPr marL="8659" defTabSz="623438">
              <a:lnSpc>
                <a:spcPts val="1030"/>
              </a:lnSpc>
            </a:pPr>
            <a:r>
              <a:rPr sz="886" spc="1295" dirty="0">
                <a:solidFill>
                  <a:prstClr val="black"/>
                </a:solidFill>
                <a:latin typeface="Arial Narrow"/>
                <a:cs typeface="Arial Narrow"/>
              </a:rPr>
              <a:t></a:t>
            </a:r>
            <a:r>
              <a:rPr sz="886" spc="-14" dirty="0">
                <a:solidFill>
                  <a:prstClr val="black"/>
                </a:solidFill>
                <a:latin typeface="Arial Narrow"/>
                <a:cs typeface="Arial Narrow"/>
              </a:rPr>
              <a:t></a:t>
            </a:r>
            <a:r>
              <a:rPr sz="886" spc="866" dirty="0">
                <a:solidFill>
                  <a:prstClr val="black"/>
                </a:solidFill>
                <a:latin typeface="Arial Narrow"/>
                <a:cs typeface="Arial Narrow"/>
              </a:rPr>
              <a:t></a:t>
            </a:r>
            <a:r>
              <a:rPr sz="886" spc="1217" dirty="0">
                <a:solidFill>
                  <a:prstClr val="black"/>
                </a:solidFill>
                <a:latin typeface="Arial Narrow"/>
                <a:cs typeface="Arial Narrow"/>
              </a:rPr>
              <a:t></a:t>
            </a:r>
            <a:r>
              <a:rPr sz="886" spc="1047" dirty="0">
                <a:solidFill>
                  <a:prstClr val="black"/>
                </a:solidFill>
                <a:latin typeface="Arial Narrow"/>
                <a:cs typeface="Arial Narrow"/>
              </a:rPr>
              <a:t></a:t>
            </a:r>
            <a:endParaRPr sz="886">
              <a:solidFill>
                <a:prstClr val="black"/>
              </a:solidFill>
              <a:latin typeface="Arial Narrow"/>
              <a:cs typeface="Arial Narrow"/>
            </a:endParaRPr>
          </a:p>
        </p:txBody>
      </p:sp>
      <p:sp>
        <p:nvSpPr>
          <p:cNvPr id="9697" name="object 9697"/>
          <p:cNvSpPr/>
          <p:nvPr/>
        </p:nvSpPr>
        <p:spPr>
          <a:xfrm>
            <a:off x="9687097" y="1678132"/>
            <a:ext cx="19915" cy="19915"/>
          </a:xfrm>
          <a:custGeom>
            <a:avLst/>
            <a:gdLst/>
            <a:ahLst/>
            <a:cxnLst/>
            <a:rect l="l" t="t" r="r" b="b"/>
            <a:pathLst>
              <a:path w="29209" h="29210">
                <a:moveTo>
                  <a:pt x="21335" y="0"/>
                </a:moveTo>
                <a:lnTo>
                  <a:pt x="6095" y="0"/>
                </a:lnTo>
                <a:lnTo>
                  <a:pt x="0" y="6096"/>
                </a:lnTo>
                <a:lnTo>
                  <a:pt x="0" y="21336"/>
                </a:lnTo>
                <a:lnTo>
                  <a:pt x="6095" y="28956"/>
                </a:lnTo>
                <a:lnTo>
                  <a:pt x="21335" y="28956"/>
                </a:lnTo>
                <a:lnTo>
                  <a:pt x="28955" y="21336"/>
                </a:lnTo>
                <a:lnTo>
                  <a:pt x="28955" y="6096"/>
                </a:lnTo>
                <a:lnTo>
                  <a:pt x="2133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698" name="object 9698"/>
          <p:cNvSpPr/>
          <p:nvPr/>
        </p:nvSpPr>
        <p:spPr>
          <a:xfrm>
            <a:off x="9687097" y="1678132"/>
            <a:ext cx="19915" cy="19915"/>
          </a:xfrm>
          <a:custGeom>
            <a:avLst/>
            <a:gdLst/>
            <a:ahLst/>
            <a:cxnLst/>
            <a:rect l="l" t="t" r="r" b="b"/>
            <a:pathLst>
              <a:path w="29209" h="29210">
                <a:moveTo>
                  <a:pt x="28955" y="13716"/>
                </a:moveTo>
                <a:lnTo>
                  <a:pt x="28955" y="21336"/>
                </a:lnTo>
                <a:lnTo>
                  <a:pt x="21335" y="28956"/>
                </a:lnTo>
                <a:lnTo>
                  <a:pt x="13715" y="28956"/>
                </a:lnTo>
                <a:lnTo>
                  <a:pt x="6095" y="28956"/>
                </a:lnTo>
                <a:lnTo>
                  <a:pt x="0" y="21336"/>
                </a:lnTo>
                <a:lnTo>
                  <a:pt x="0" y="13716"/>
                </a:lnTo>
                <a:lnTo>
                  <a:pt x="0" y="6096"/>
                </a:lnTo>
                <a:lnTo>
                  <a:pt x="6095" y="0"/>
                </a:lnTo>
                <a:lnTo>
                  <a:pt x="13715" y="0"/>
                </a:lnTo>
                <a:lnTo>
                  <a:pt x="21335" y="0"/>
                </a:lnTo>
                <a:lnTo>
                  <a:pt x="28955" y="6096"/>
                </a:lnTo>
                <a:lnTo>
                  <a:pt x="28955" y="13716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699" name="object 9699"/>
          <p:cNvSpPr/>
          <p:nvPr/>
        </p:nvSpPr>
        <p:spPr>
          <a:xfrm>
            <a:off x="9696449" y="1098319"/>
            <a:ext cx="232064" cy="1299"/>
          </a:xfrm>
          <a:custGeom>
            <a:avLst/>
            <a:gdLst/>
            <a:ahLst/>
            <a:cxnLst/>
            <a:rect l="l" t="t" r="r" b="b"/>
            <a:pathLst>
              <a:path w="340359" h="1905">
                <a:moveTo>
                  <a:pt x="0" y="0"/>
                </a:moveTo>
                <a:lnTo>
                  <a:pt x="339852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700" name="object 9700"/>
          <p:cNvSpPr/>
          <p:nvPr/>
        </p:nvSpPr>
        <p:spPr>
          <a:xfrm>
            <a:off x="9696449" y="1098318"/>
            <a:ext cx="0" cy="590550"/>
          </a:xfrm>
          <a:custGeom>
            <a:avLst/>
            <a:gdLst/>
            <a:ahLst/>
            <a:cxnLst/>
            <a:rect l="l" t="t" r="r" b="b"/>
            <a:pathLst>
              <a:path h="866139">
                <a:moveTo>
                  <a:pt x="0" y="86563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701" name="object 9701"/>
          <p:cNvSpPr txBox="1"/>
          <p:nvPr/>
        </p:nvSpPr>
        <p:spPr>
          <a:xfrm>
            <a:off x="9919508" y="891461"/>
            <a:ext cx="449840" cy="553147"/>
          </a:xfrm>
          <a:prstGeom prst="rect">
            <a:avLst/>
          </a:prstGeom>
        </p:spPr>
        <p:txBody>
          <a:bodyPr vert="horz" wrap="square" lIns="0" tIns="7793" rIns="0" bIns="0" rtlCol="0">
            <a:spAutoFit/>
          </a:bodyPr>
          <a:lstStyle/>
          <a:p>
            <a:pPr marL="8659" defTabSz="623438">
              <a:spcBef>
                <a:spcPts val="61"/>
              </a:spcBef>
            </a:pPr>
            <a:r>
              <a:rPr sz="886" spc="1814" dirty="0">
                <a:solidFill>
                  <a:prstClr val="black"/>
                </a:solidFill>
                <a:latin typeface="Arial Narrow"/>
                <a:cs typeface="Arial Narrow"/>
              </a:rPr>
              <a:t></a:t>
            </a:r>
            <a:r>
              <a:rPr sz="886" spc="1824" dirty="0">
                <a:solidFill>
                  <a:prstClr val="black"/>
                </a:solidFill>
                <a:latin typeface="Arial Narrow"/>
                <a:cs typeface="Arial Narrow"/>
              </a:rPr>
              <a:t></a:t>
            </a:r>
            <a:r>
              <a:rPr sz="886" spc="1739" dirty="0">
                <a:solidFill>
                  <a:prstClr val="black"/>
                </a:solidFill>
                <a:latin typeface="Arial Narrow"/>
                <a:cs typeface="Arial Narrow"/>
              </a:rPr>
              <a:t></a:t>
            </a:r>
            <a:r>
              <a:rPr sz="886" spc="1217" dirty="0">
                <a:solidFill>
                  <a:prstClr val="black"/>
                </a:solidFill>
                <a:latin typeface="Arial Narrow"/>
                <a:cs typeface="Arial Narrow"/>
              </a:rPr>
              <a:t></a:t>
            </a:r>
            <a:r>
              <a:rPr sz="886" spc="1394" dirty="0">
                <a:solidFill>
                  <a:prstClr val="black"/>
                </a:solidFill>
                <a:latin typeface="Arial Narrow"/>
                <a:cs typeface="Arial Narrow"/>
              </a:rPr>
              <a:t></a:t>
            </a:r>
            <a:r>
              <a:rPr sz="886" spc="-279" dirty="0">
                <a:solidFill>
                  <a:prstClr val="black"/>
                </a:solidFill>
                <a:latin typeface="Arial Narrow"/>
                <a:cs typeface="Arial Narrow"/>
              </a:rPr>
              <a:t></a:t>
            </a:r>
            <a:r>
              <a:rPr sz="886" spc="1227" dirty="0">
                <a:solidFill>
                  <a:prstClr val="black"/>
                </a:solidFill>
                <a:latin typeface="Arial Narrow"/>
                <a:cs typeface="Arial Narrow"/>
              </a:rPr>
              <a:t></a:t>
            </a:r>
            <a:endParaRPr sz="886">
              <a:solidFill>
                <a:prstClr val="black"/>
              </a:solidFill>
              <a:latin typeface="Arial Narrow"/>
              <a:cs typeface="Arial Narrow"/>
            </a:endParaRPr>
          </a:p>
        </p:txBody>
      </p:sp>
      <p:sp>
        <p:nvSpPr>
          <p:cNvPr id="9702" name="object 9702"/>
          <p:cNvSpPr txBox="1"/>
          <p:nvPr/>
        </p:nvSpPr>
        <p:spPr>
          <a:xfrm>
            <a:off x="9977725" y="1018193"/>
            <a:ext cx="332509" cy="553147"/>
          </a:xfrm>
          <a:prstGeom prst="rect">
            <a:avLst/>
          </a:prstGeom>
        </p:spPr>
        <p:txBody>
          <a:bodyPr vert="horz" wrap="square" lIns="0" tIns="7793" rIns="0" bIns="0" rtlCol="0">
            <a:spAutoFit/>
          </a:bodyPr>
          <a:lstStyle/>
          <a:p>
            <a:pPr marL="8659" defTabSz="623438">
              <a:spcBef>
                <a:spcPts val="61"/>
              </a:spcBef>
            </a:pPr>
            <a:r>
              <a:rPr sz="886" spc="1295" dirty="0">
                <a:solidFill>
                  <a:prstClr val="black"/>
                </a:solidFill>
                <a:latin typeface="Arial Narrow"/>
                <a:cs typeface="Arial Narrow"/>
              </a:rPr>
              <a:t></a:t>
            </a:r>
            <a:r>
              <a:rPr sz="886" spc="-14" dirty="0">
                <a:solidFill>
                  <a:prstClr val="black"/>
                </a:solidFill>
                <a:latin typeface="Arial Narrow"/>
                <a:cs typeface="Arial Narrow"/>
              </a:rPr>
              <a:t></a:t>
            </a:r>
            <a:r>
              <a:rPr sz="886" spc="866" dirty="0">
                <a:solidFill>
                  <a:prstClr val="black"/>
                </a:solidFill>
                <a:latin typeface="Arial Narrow"/>
                <a:cs typeface="Arial Narrow"/>
              </a:rPr>
              <a:t></a:t>
            </a:r>
            <a:r>
              <a:rPr sz="886" spc="1217" dirty="0">
                <a:solidFill>
                  <a:prstClr val="black"/>
                </a:solidFill>
                <a:latin typeface="Arial Narrow"/>
                <a:cs typeface="Arial Narrow"/>
              </a:rPr>
              <a:t></a:t>
            </a:r>
            <a:r>
              <a:rPr sz="886" spc="1047" dirty="0">
                <a:solidFill>
                  <a:prstClr val="black"/>
                </a:solidFill>
                <a:latin typeface="Arial Narrow"/>
                <a:cs typeface="Arial Narrow"/>
              </a:rPr>
              <a:t></a:t>
            </a:r>
            <a:endParaRPr sz="886">
              <a:solidFill>
                <a:prstClr val="black"/>
              </a:solidFill>
              <a:latin typeface="Arial Narrow"/>
              <a:cs typeface="Arial Narrow"/>
            </a:endParaRPr>
          </a:p>
        </p:txBody>
      </p:sp>
      <p:sp>
        <p:nvSpPr>
          <p:cNvPr id="9703" name="object 9703"/>
          <p:cNvSpPr txBox="1"/>
          <p:nvPr/>
        </p:nvSpPr>
        <p:spPr>
          <a:xfrm>
            <a:off x="8380597" y="1895236"/>
            <a:ext cx="268432" cy="553147"/>
          </a:xfrm>
          <a:prstGeom prst="rect">
            <a:avLst/>
          </a:prstGeom>
        </p:spPr>
        <p:txBody>
          <a:bodyPr vert="horz" wrap="square" lIns="0" tIns="7793" rIns="0" bIns="0" rtlCol="0">
            <a:spAutoFit/>
          </a:bodyPr>
          <a:lstStyle/>
          <a:p>
            <a:pPr marL="8659" defTabSz="623438">
              <a:spcBef>
                <a:spcPts val="61"/>
              </a:spcBef>
            </a:pPr>
            <a:r>
              <a:rPr sz="886" spc="1030" dirty="0">
                <a:solidFill>
                  <a:prstClr val="black"/>
                </a:solidFill>
                <a:latin typeface="Arial Narrow"/>
                <a:cs typeface="Arial Narrow"/>
              </a:rPr>
              <a:t></a:t>
            </a:r>
            <a:r>
              <a:rPr sz="886" spc="1026" dirty="0">
                <a:solidFill>
                  <a:prstClr val="black"/>
                </a:solidFill>
                <a:latin typeface="Arial Narrow"/>
                <a:cs typeface="Arial Narrow"/>
              </a:rPr>
              <a:t></a:t>
            </a:r>
            <a:r>
              <a:rPr sz="886" spc="1217" dirty="0">
                <a:solidFill>
                  <a:prstClr val="black"/>
                </a:solidFill>
                <a:latin typeface="Arial Narrow"/>
                <a:cs typeface="Arial Narrow"/>
              </a:rPr>
              <a:t></a:t>
            </a:r>
            <a:r>
              <a:rPr sz="886" spc="590" dirty="0">
                <a:solidFill>
                  <a:prstClr val="black"/>
                </a:solidFill>
                <a:latin typeface="Arial Narrow"/>
                <a:cs typeface="Arial Narrow"/>
              </a:rPr>
              <a:t></a:t>
            </a:r>
            <a:endParaRPr sz="886">
              <a:solidFill>
                <a:prstClr val="black"/>
              </a:solidFill>
              <a:latin typeface="Arial Narrow"/>
              <a:cs typeface="Arial Narrow"/>
            </a:endParaRPr>
          </a:p>
        </p:txBody>
      </p:sp>
      <p:sp>
        <p:nvSpPr>
          <p:cNvPr id="9704" name="object 9704"/>
          <p:cNvSpPr txBox="1"/>
          <p:nvPr/>
        </p:nvSpPr>
        <p:spPr>
          <a:xfrm>
            <a:off x="8380597" y="2149818"/>
            <a:ext cx="268432" cy="553147"/>
          </a:xfrm>
          <a:prstGeom prst="rect">
            <a:avLst/>
          </a:prstGeom>
        </p:spPr>
        <p:txBody>
          <a:bodyPr vert="horz" wrap="square" lIns="0" tIns="7793" rIns="0" bIns="0" rtlCol="0">
            <a:spAutoFit/>
          </a:bodyPr>
          <a:lstStyle/>
          <a:p>
            <a:pPr marL="8659" defTabSz="623438">
              <a:spcBef>
                <a:spcPts val="61"/>
              </a:spcBef>
            </a:pPr>
            <a:r>
              <a:rPr sz="886" spc="1030" dirty="0">
                <a:solidFill>
                  <a:prstClr val="black"/>
                </a:solidFill>
                <a:latin typeface="Arial Narrow"/>
                <a:cs typeface="Arial Narrow"/>
              </a:rPr>
              <a:t></a:t>
            </a:r>
            <a:r>
              <a:rPr sz="886" spc="1026" dirty="0">
                <a:solidFill>
                  <a:prstClr val="black"/>
                </a:solidFill>
                <a:latin typeface="Arial Narrow"/>
                <a:cs typeface="Arial Narrow"/>
              </a:rPr>
              <a:t></a:t>
            </a:r>
            <a:r>
              <a:rPr sz="886" spc="1217" dirty="0">
                <a:solidFill>
                  <a:prstClr val="black"/>
                </a:solidFill>
                <a:latin typeface="Arial Narrow"/>
                <a:cs typeface="Arial Narrow"/>
              </a:rPr>
              <a:t></a:t>
            </a:r>
            <a:r>
              <a:rPr sz="886" spc="590" dirty="0">
                <a:solidFill>
                  <a:prstClr val="black"/>
                </a:solidFill>
                <a:latin typeface="Arial Narrow"/>
                <a:cs typeface="Arial Narrow"/>
              </a:rPr>
              <a:t></a:t>
            </a:r>
            <a:endParaRPr sz="886">
              <a:solidFill>
                <a:prstClr val="black"/>
              </a:solidFill>
              <a:latin typeface="Arial Narrow"/>
              <a:cs typeface="Arial Narrow"/>
            </a:endParaRPr>
          </a:p>
        </p:txBody>
      </p:sp>
      <p:sp>
        <p:nvSpPr>
          <p:cNvPr id="9705" name="object 9705"/>
          <p:cNvSpPr txBox="1"/>
          <p:nvPr/>
        </p:nvSpPr>
        <p:spPr>
          <a:xfrm>
            <a:off x="9468542" y="2149818"/>
            <a:ext cx="59315" cy="144188"/>
          </a:xfrm>
          <a:prstGeom prst="rect">
            <a:avLst/>
          </a:prstGeom>
        </p:spPr>
        <p:txBody>
          <a:bodyPr vert="horz" wrap="square" lIns="0" tIns="7793" rIns="0" bIns="0" rtlCol="0">
            <a:spAutoFit/>
          </a:bodyPr>
          <a:lstStyle/>
          <a:p>
            <a:pPr marL="8659" defTabSz="623438">
              <a:spcBef>
                <a:spcPts val="61"/>
              </a:spcBef>
            </a:pPr>
            <a:r>
              <a:rPr sz="886" u="sng" spc="-3" dirty="0">
                <a:solidFill>
                  <a:prstClr val="black"/>
                </a:solidFill>
                <a:latin typeface="Times New Roman"/>
                <a:cs typeface="Times New Roman"/>
              </a:rPr>
              <a:t> </a:t>
            </a:r>
            <a:r>
              <a:rPr sz="886" u="sng" spc="-116" dirty="0">
                <a:solidFill>
                  <a:prstClr val="black"/>
                </a:solidFill>
                <a:latin typeface="Times New Roman"/>
                <a:cs typeface="Times New Roman"/>
              </a:rPr>
              <a:t> </a:t>
            </a:r>
            <a:endParaRPr sz="886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9706" name="object 9706"/>
          <p:cNvSpPr txBox="1"/>
          <p:nvPr/>
        </p:nvSpPr>
        <p:spPr>
          <a:xfrm>
            <a:off x="3663106" y="2092722"/>
            <a:ext cx="216910" cy="553147"/>
          </a:xfrm>
          <a:prstGeom prst="rect">
            <a:avLst/>
          </a:prstGeom>
        </p:spPr>
        <p:txBody>
          <a:bodyPr vert="horz" wrap="square" lIns="0" tIns="7793" rIns="0" bIns="0" rtlCol="0">
            <a:spAutoFit/>
          </a:bodyPr>
          <a:lstStyle/>
          <a:p>
            <a:pPr marL="8659" defTabSz="623438">
              <a:spcBef>
                <a:spcPts val="61"/>
              </a:spcBef>
            </a:pPr>
            <a:r>
              <a:rPr sz="886" spc="794" dirty="0">
                <a:solidFill>
                  <a:prstClr val="black"/>
                </a:solidFill>
                <a:latin typeface="Arial Narrow"/>
                <a:cs typeface="Arial Narrow"/>
              </a:rPr>
              <a:t></a:t>
            </a:r>
            <a:r>
              <a:rPr sz="886" spc="805" dirty="0">
                <a:solidFill>
                  <a:prstClr val="black"/>
                </a:solidFill>
                <a:latin typeface="Arial Narrow"/>
                <a:cs typeface="Arial Narrow"/>
              </a:rPr>
              <a:t></a:t>
            </a:r>
            <a:r>
              <a:rPr sz="886" spc="1047" dirty="0">
                <a:solidFill>
                  <a:prstClr val="black"/>
                </a:solidFill>
                <a:latin typeface="Arial Narrow"/>
                <a:cs typeface="Arial Narrow"/>
              </a:rPr>
              <a:t></a:t>
            </a:r>
            <a:endParaRPr sz="886">
              <a:solidFill>
                <a:prstClr val="black"/>
              </a:solidFill>
              <a:latin typeface="Arial Narrow"/>
              <a:cs typeface="Arial Narrow"/>
            </a:endParaRPr>
          </a:p>
        </p:txBody>
      </p:sp>
      <p:sp>
        <p:nvSpPr>
          <p:cNvPr id="9707" name="object 9707"/>
          <p:cNvSpPr txBox="1"/>
          <p:nvPr/>
        </p:nvSpPr>
        <p:spPr>
          <a:xfrm>
            <a:off x="3515591" y="2219453"/>
            <a:ext cx="396586" cy="144188"/>
          </a:xfrm>
          <a:prstGeom prst="rect">
            <a:avLst/>
          </a:prstGeom>
        </p:spPr>
        <p:txBody>
          <a:bodyPr vert="horz" wrap="square" lIns="0" tIns="7793" rIns="0" bIns="0" rtlCol="0">
            <a:spAutoFit/>
          </a:bodyPr>
          <a:lstStyle/>
          <a:p>
            <a:pPr marL="8659" defTabSz="623438">
              <a:spcBef>
                <a:spcPts val="61"/>
              </a:spcBef>
            </a:pPr>
            <a:r>
              <a:rPr sz="818" spc="10" baseline="41666" dirty="0">
                <a:solidFill>
                  <a:prstClr val="black"/>
                </a:solidFill>
                <a:latin typeface="Arial"/>
                <a:cs typeface="Arial"/>
              </a:rPr>
              <a:t>DN  </a:t>
            </a:r>
            <a:r>
              <a:rPr sz="886" spc="-347" dirty="0">
                <a:solidFill>
                  <a:prstClr val="black"/>
                </a:solidFill>
                <a:latin typeface="Arial Narrow"/>
                <a:cs typeface="Arial Narrow"/>
              </a:rPr>
              <a:t></a:t>
            </a:r>
            <a:endParaRPr sz="886">
              <a:solidFill>
                <a:prstClr val="black"/>
              </a:solidFill>
              <a:latin typeface="Arial Narrow"/>
              <a:cs typeface="Arial Narrow"/>
            </a:endParaRPr>
          </a:p>
        </p:txBody>
      </p:sp>
      <p:sp>
        <p:nvSpPr>
          <p:cNvPr id="9708" name="object 9708"/>
          <p:cNvSpPr/>
          <p:nvPr/>
        </p:nvSpPr>
        <p:spPr>
          <a:xfrm>
            <a:off x="3649980" y="5444828"/>
            <a:ext cx="235094" cy="233795"/>
          </a:xfrm>
          <a:custGeom>
            <a:avLst/>
            <a:gdLst/>
            <a:ahLst/>
            <a:cxnLst/>
            <a:rect l="l" t="t" r="r" b="b"/>
            <a:pathLst>
              <a:path w="344804" h="342900">
                <a:moveTo>
                  <a:pt x="0" y="342900"/>
                </a:moveTo>
                <a:lnTo>
                  <a:pt x="344424" y="342900"/>
                </a:lnTo>
                <a:lnTo>
                  <a:pt x="344424" y="0"/>
                </a:lnTo>
                <a:lnTo>
                  <a:pt x="0" y="0"/>
                </a:lnTo>
                <a:lnTo>
                  <a:pt x="0" y="342900"/>
                </a:lnTo>
                <a:close/>
              </a:path>
            </a:pathLst>
          </a:custGeom>
          <a:solidFill>
            <a:srgbClr val="96865B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709" name="object 9709"/>
          <p:cNvSpPr/>
          <p:nvPr/>
        </p:nvSpPr>
        <p:spPr>
          <a:xfrm>
            <a:off x="3649979" y="5444836"/>
            <a:ext cx="0" cy="233795"/>
          </a:xfrm>
          <a:custGeom>
            <a:avLst/>
            <a:gdLst/>
            <a:ahLst/>
            <a:cxnLst/>
            <a:rect l="l" t="t" r="r" b="b"/>
            <a:pathLst>
              <a:path h="342900">
                <a:moveTo>
                  <a:pt x="0" y="0"/>
                </a:moveTo>
                <a:lnTo>
                  <a:pt x="0" y="34290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710" name="object 9710"/>
          <p:cNvSpPr/>
          <p:nvPr/>
        </p:nvSpPr>
        <p:spPr>
          <a:xfrm>
            <a:off x="3649980" y="5678631"/>
            <a:ext cx="235094" cy="0"/>
          </a:xfrm>
          <a:custGeom>
            <a:avLst/>
            <a:gdLst/>
            <a:ahLst/>
            <a:cxnLst/>
            <a:rect l="l" t="t" r="r" b="b"/>
            <a:pathLst>
              <a:path w="344804">
                <a:moveTo>
                  <a:pt x="0" y="0"/>
                </a:moveTo>
                <a:lnTo>
                  <a:pt x="3444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711" name="object 9711"/>
          <p:cNvSpPr/>
          <p:nvPr/>
        </p:nvSpPr>
        <p:spPr>
          <a:xfrm>
            <a:off x="3884815" y="5444836"/>
            <a:ext cx="0" cy="233795"/>
          </a:xfrm>
          <a:custGeom>
            <a:avLst/>
            <a:gdLst/>
            <a:ahLst/>
            <a:cxnLst/>
            <a:rect l="l" t="t" r="r" b="b"/>
            <a:pathLst>
              <a:path h="342900">
                <a:moveTo>
                  <a:pt x="0" y="34290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712" name="object 9712"/>
          <p:cNvSpPr/>
          <p:nvPr/>
        </p:nvSpPr>
        <p:spPr>
          <a:xfrm>
            <a:off x="3649980" y="5444836"/>
            <a:ext cx="235094" cy="0"/>
          </a:xfrm>
          <a:custGeom>
            <a:avLst/>
            <a:gdLst/>
            <a:ahLst/>
            <a:cxnLst/>
            <a:rect l="l" t="t" r="r" b="b"/>
            <a:pathLst>
              <a:path w="344804">
                <a:moveTo>
                  <a:pt x="3444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713" name="object 9713"/>
          <p:cNvSpPr/>
          <p:nvPr/>
        </p:nvSpPr>
        <p:spPr>
          <a:xfrm>
            <a:off x="3649980" y="5132062"/>
            <a:ext cx="235094" cy="235094"/>
          </a:xfrm>
          <a:custGeom>
            <a:avLst/>
            <a:gdLst/>
            <a:ahLst/>
            <a:cxnLst/>
            <a:rect l="l" t="t" r="r" b="b"/>
            <a:pathLst>
              <a:path w="344804" h="344804">
                <a:moveTo>
                  <a:pt x="0" y="344424"/>
                </a:moveTo>
                <a:lnTo>
                  <a:pt x="344424" y="344424"/>
                </a:lnTo>
                <a:lnTo>
                  <a:pt x="344424" y="0"/>
                </a:lnTo>
                <a:lnTo>
                  <a:pt x="0" y="0"/>
                </a:lnTo>
                <a:lnTo>
                  <a:pt x="0" y="344424"/>
                </a:lnTo>
                <a:close/>
              </a:path>
            </a:pathLst>
          </a:custGeom>
          <a:solidFill>
            <a:srgbClr val="99FFFF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714" name="object 9714"/>
          <p:cNvSpPr/>
          <p:nvPr/>
        </p:nvSpPr>
        <p:spPr>
          <a:xfrm>
            <a:off x="3649979" y="5132069"/>
            <a:ext cx="0" cy="235094"/>
          </a:xfrm>
          <a:custGeom>
            <a:avLst/>
            <a:gdLst/>
            <a:ahLst/>
            <a:cxnLst/>
            <a:rect l="l" t="t" r="r" b="b"/>
            <a:pathLst>
              <a:path h="344804">
                <a:moveTo>
                  <a:pt x="0" y="0"/>
                </a:moveTo>
                <a:lnTo>
                  <a:pt x="0" y="3444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715" name="object 9715"/>
          <p:cNvSpPr/>
          <p:nvPr/>
        </p:nvSpPr>
        <p:spPr>
          <a:xfrm>
            <a:off x="3649980" y="5366904"/>
            <a:ext cx="235094" cy="0"/>
          </a:xfrm>
          <a:custGeom>
            <a:avLst/>
            <a:gdLst/>
            <a:ahLst/>
            <a:cxnLst/>
            <a:rect l="l" t="t" r="r" b="b"/>
            <a:pathLst>
              <a:path w="344804">
                <a:moveTo>
                  <a:pt x="0" y="0"/>
                </a:moveTo>
                <a:lnTo>
                  <a:pt x="3444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716" name="object 9716"/>
          <p:cNvSpPr/>
          <p:nvPr/>
        </p:nvSpPr>
        <p:spPr>
          <a:xfrm>
            <a:off x="3884815" y="5132069"/>
            <a:ext cx="0" cy="235094"/>
          </a:xfrm>
          <a:custGeom>
            <a:avLst/>
            <a:gdLst/>
            <a:ahLst/>
            <a:cxnLst/>
            <a:rect l="l" t="t" r="r" b="b"/>
            <a:pathLst>
              <a:path h="344804">
                <a:moveTo>
                  <a:pt x="0" y="34442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717" name="object 9717"/>
          <p:cNvSpPr/>
          <p:nvPr/>
        </p:nvSpPr>
        <p:spPr>
          <a:xfrm>
            <a:off x="3649980" y="5132069"/>
            <a:ext cx="235094" cy="0"/>
          </a:xfrm>
          <a:custGeom>
            <a:avLst/>
            <a:gdLst/>
            <a:ahLst/>
            <a:cxnLst/>
            <a:rect l="l" t="t" r="r" b="b"/>
            <a:pathLst>
              <a:path w="344804">
                <a:moveTo>
                  <a:pt x="3444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718" name="object 9718"/>
          <p:cNvSpPr/>
          <p:nvPr/>
        </p:nvSpPr>
        <p:spPr>
          <a:xfrm>
            <a:off x="3649980" y="4820342"/>
            <a:ext cx="235094" cy="233795"/>
          </a:xfrm>
          <a:custGeom>
            <a:avLst/>
            <a:gdLst/>
            <a:ahLst/>
            <a:cxnLst/>
            <a:rect l="l" t="t" r="r" b="b"/>
            <a:pathLst>
              <a:path w="344804" h="342900">
                <a:moveTo>
                  <a:pt x="0" y="342899"/>
                </a:moveTo>
                <a:lnTo>
                  <a:pt x="344424" y="342899"/>
                </a:lnTo>
                <a:lnTo>
                  <a:pt x="344424" y="0"/>
                </a:lnTo>
                <a:lnTo>
                  <a:pt x="0" y="0"/>
                </a:lnTo>
                <a:lnTo>
                  <a:pt x="0" y="342899"/>
                </a:lnTo>
                <a:close/>
              </a:path>
            </a:pathLst>
          </a:custGeom>
          <a:solidFill>
            <a:srgbClr val="FF9582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719" name="object 9719"/>
          <p:cNvSpPr/>
          <p:nvPr/>
        </p:nvSpPr>
        <p:spPr>
          <a:xfrm>
            <a:off x="3649979" y="4820342"/>
            <a:ext cx="0" cy="233795"/>
          </a:xfrm>
          <a:custGeom>
            <a:avLst/>
            <a:gdLst/>
            <a:ahLst/>
            <a:cxnLst/>
            <a:rect l="l" t="t" r="r" b="b"/>
            <a:pathLst>
              <a:path h="342900">
                <a:moveTo>
                  <a:pt x="0" y="0"/>
                </a:moveTo>
                <a:lnTo>
                  <a:pt x="0" y="34290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720" name="object 9720"/>
          <p:cNvSpPr/>
          <p:nvPr/>
        </p:nvSpPr>
        <p:spPr>
          <a:xfrm>
            <a:off x="3649980" y="5054137"/>
            <a:ext cx="235094" cy="0"/>
          </a:xfrm>
          <a:custGeom>
            <a:avLst/>
            <a:gdLst/>
            <a:ahLst/>
            <a:cxnLst/>
            <a:rect l="l" t="t" r="r" b="b"/>
            <a:pathLst>
              <a:path w="344804">
                <a:moveTo>
                  <a:pt x="0" y="0"/>
                </a:moveTo>
                <a:lnTo>
                  <a:pt x="3444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721" name="object 9721"/>
          <p:cNvSpPr/>
          <p:nvPr/>
        </p:nvSpPr>
        <p:spPr>
          <a:xfrm>
            <a:off x="3884815" y="4820342"/>
            <a:ext cx="0" cy="233795"/>
          </a:xfrm>
          <a:custGeom>
            <a:avLst/>
            <a:gdLst/>
            <a:ahLst/>
            <a:cxnLst/>
            <a:rect l="l" t="t" r="r" b="b"/>
            <a:pathLst>
              <a:path h="342900">
                <a:moveTo>
                  <a:pt x="0" y="34290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722" name="object 9722"/>
          <p:cNvSpPr/>
          <p:nvPr/>
        </p:nvSpPr>
        <p:spPr>
          <a:xfrm>
            <a:off x="3649980" y="4820341"/>
            <a:ext cx="235094" cy="0"/>
          </a:xfrm>
          <a:custGeom>
            <a:avLst/>
            <a:gdLst/>
            <a:ahLst/>
            <a:cxnLst/>
            <a:rect l="l" t="t" r="r" b="b"/>
            <a:pathLst>
              <a:path w="344804">
                <a:moveTo>
                  <a:pt x="3444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723" name="object 9723"/>
          <p:cNvSpPr/>
          <p:nvPr/>
        </p:nvSpPr>
        <p:spPr>
          <a:xfrm>
            <a:off x="2402032" y="5756555"/>
            <a:ext cx="235094" cy="235094"/>
          </a:xfrm>
          <a:custGeom>
            <a:avLst/>
            <a:gdLst/>
            <a:ahLst/>
            <a:cxnLst/>
            <a:rect l="l" t="t" r="r" b="b"/>
            <a:pathLst>
              <a:path w="344805" h="344804">
                <a:moveTo>
                  <a:pt x="0" y="344424"/>
                </a:moveTo>
                <a:lnTo>
                  <a:pt x="344424" y="344424"/>
                </a:lnTo>
                <a:lnTo>
                  <a:pt x="344424" y="0"/>
                </a:lnTo>
                <a:lnTo>
                  <a:pt x="0" y="0"/>
                </a:lnTo>
                <a:lnTo>
                  <a:pt x="0" y="344424"/>
                </a:lnTo>
                <a:close/>
              </a:path>
            </a:pathLst>
          </a:custGeom>
          <a:solidFill>
            <a:srgbClr val="BACCCC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724" name="object 9724"/>
          <p:cNvSpPr/>
          <p:nvPr/>
        </p:nvSpPr>
        <p:spPr>
          <a:xfrm>
            <a:off x="2402031" y="5756563"/>
            <a:ext cx="0" cy="235094"/>
          </a:xfrm>
          <a:custGeom>
            <a:avLst/>
            <a:gdLst/>
            <a:ahLst/>
            <a:cxnLst/>
            <a:rect l="l" t="t" r="r" b="b"/>
            <a:pathLst>
              <a:path h="344804">
                <a:moveTo>
                  <a:pt x="0" y="0"/>
                </a:moveTo>
                <a:lnTo>
                  <a:pt x="0" y="3444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725" name="object 9725"/>
          <p:cNvSpPr/>
          <p:nvPr/>
        </p:nvSpPr>
        <p:spPr>
          <a:xfrm>
            <a:off x="2402032" y="5991398"/>
            <a:ext cx="235094" cy="0"/>
          </a:xfrm>
          <a:custGeom>
            <a:avLst/>
            <a:gdLst/>
            <a:ahLst/>
            <a:cxnLst/>
            <a:rect l="l" t="t" r="r" b="b"/>
            <a:pathLst>
              <a:path w="344805">
                <a:moveTo>
                  <a:pt x="0" y="0"/>
                </a:moveTo>
                <a:lnTo>
                  <a:pt x="3444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726" name="object 9726"/>
          <p:cNvSpPr/>
          <p:nvPr/>
        </p:nvSpPr>
        <p:spPr>
          <a:xfrm>
            <a:off x="2636866" y="5756563"/>
            <a:ext cx="0" cy="235094"/>
          </a:xfrm>
          <a:custGeom>
            <a:avLst/>
            <a:gdLst/>
            <a:ahLst/>
            <a:cxnLst/>
            <a:rect l="l" t="t" r="r" b="b"/>
            <a:pathLst>
              <a:path h="344804">
                <a:moveTo>
                  <a:pt x="0" y="34442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727" name="object 9727"/>
          <p:cNvSpPr/>
          <p:nvPr/>
        </p:nvSpPr>
        <p:spPr>
          <a:xfrm>
            <a:off x="2402032" y="5756563"/>
            <a:ext cx="235094" cy="0"/>
          </a:xfrm>
          <a:custGeom>
            <a:avLst/>
            <a:gdLst/>
            <a:ahLst/>
            <a:cxnLst/>
            <a:rect l="l" t="t" r="r" b="b"/>
            <a:pathLst>
              <a:path w="344805">
                <a:moveTo>
                  <a:pt x="3444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728" name="object 9728"/>
          <p:cNvSpPr/>
          <p:nvPr/>
        </p:nvSpPr>
        <p:spPr>
          <a:xfrm>
            <a:off x="2402032" y="5444828"/>
            <a:ext cx="235094" cy="233795"/>
          </a:xfrm>
          <a:custGeom>
            <a:avLst/>
            <a:gdLst/>
            <a:ahLst/>
            <a:cxnLst/>
            <a:rect l="l" t="t" r="r" b="b"/>
            <a:pathLst>
              <a:path w="344805" h="342900">
                <a:moveTo>
                  <a:pt x="0" y="342900"/>
                </a:moveTo>
                <a:lnTo>
                  <a:pt x="344424" y="342900"/>
                </a:lnTo>
                <a:lnTo>
                  <a:pt x="344424" y="0"/>
                </a:lnTo>
                <a:lnTo>
                  <a:pt x="0" y="0"/>
                </a:lnTo>
                <a:lnTo>
                  <a:pt x="0" y="342900"/>
                </a:lnTo>
                <a:close/>
              </a:path>
            </a:pathLst>
          </a:custGeom>
          <a:solidFill>
            <a:srgbClr val="C8A3CD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729" name="object 9729"/>
          <p:cNvSpPr/>
          <p:nvPr/>
        </p:nvSpPr>
        <p:spPr>
          <a:xfrm>
            <a:off x="2402031" y="5444836"/>
            <a:ext cx="0" cy="233795"/>
          </a:xfrm>
          <a:custGeom>
            <a:avLst/>
            <a:gdLst/>
            <a:ahLst/>
            <a:cxnLst/>
            <a:rect l="l" t="t" r="r" b="b"/>
            <a:pathLst>
              <a:path h="342900">
                <a:moveTo>
                  <a:pt x="0" y="0"/>
                </a:moveTo>
                <a:lnTo>
                  <a:pt x="0" y="34290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730" name="object 9730"/>
          <p:cNvSpPr/>
          <p:nvPr/>
        </p:nvSpPr>
        <p:spPr>
          <a:xfrm>
            <a:off x="2402032" y="5678631"/>
            <a:ext cx="235094" cy="0"/>
          </a:xfrm>
          <a:custGeom>
            <a:avLst/>
            <a:gdLst/>
            <a:ahLst/>
            <a:cxnLst/>
            <a:rect l="l" t="t" r="r" b="b"/>
            <a:pathLst>
              <a:path w="344805">
                <a:moveTo>
                  <a:pt x="0" y="0"/>
                </a:moveTo>
                <a:lnTo>
                  <a:pt x="3444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731" name="object 9731"/>
          <p:cNvSpPr/>
          <p:nvPr/>
        </p:nvSpPr>
        <p:spPr>
          <a:xfrm>
            <a:off x="2636866" y="5444836"/>
            <a:ext cx="0" cy="233795"/>
          </a:xfrm>
          <a:custGeom>
            <a:avLst/>
            <a:gdLst/>
            <a:ahLst/>
            <a:cxnLst/>
            <a:rect l="l" t="t" r="r" b="b"/>
            <a:pathLst>
              <a:path h="342900">
                <a:moveTo>
                  <a:pt x="0" y="34290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732" name="object 9732"/>
          <p:cNvSpPr/>
          <p:nvPr/>
        </p:nvSpPr>
        <p:spPr>
          <a:xfrm>
            <a:off x="2402032" y="5444836"/>
            <a:ext cx="235094" cy="0"/>
          </a:xfrm>
          <a:custGeom>
            <a:avLst/>
            <a:gdLst/>
            <a:ahLst/>
            <a:cxnLst/>
            <a:rect l="l" t="t" r="r" b="b"/>
            <a:pathLst>
              <a:path w="344805">
                <a:moveTo>
                  <a:pt x="3444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733" name="object 9733"/>
          <p:cNvSpPr/>
          <p:nvPr/>
        </p:nvSpPr>
        <p:spPr>
          <a:xfrm>
            <a:off x="2402032" y="5132062"/>
            <a:ext cx="235094" cy="235094"/>
          </a:xfrm>
          <a:custGeom>
            <a:avLst/>
            <a:gdLst/>
            <a:ahLst/>
            <a:cxnLst/>
            <a:rect l="l" t="t" r="r" b="b"/>
            <a:pathLst>
              <a:path w="344805" h="344804">
                <a:moveTo>
                  <a:pt x="0" y="344424"/>
                </a:moveTo>
                <a:lnTo>
                  <a:pt x="344424" y="344424"/>
                </a:lnTo>
                <a:lnTo>
                  <a:pt x="344424" y="0"/>
                </a:lnTo>
                <a:lnTo>
                  <a:pt x="0" y="0"/>
                </a:lnTo>
                <a:lnTo>
                  <a:pt x="0" y="344424"/>
                </a:lnTo>
                <a:close/>
              </a:path>
            </a:pathLst>
          </a:custGeom>
          <a:solidFill>
            <a:srgbClr val="FF9090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734" name="object 9734"/>
          <p:cNvSpPr/>
          <p:nvPr/>
        </p:nvSpPr>
        <p:spPr>
          <a:xfrm>
            <a:off x="2402031" y="5132069"/>
            <a:ext cx="0" cy="235094"/>
          </a:xfrm>
          <a:custGeom>
            <a:avLst/>
            <a:gdLst/>
            <a:ahLst/>
            <a:cxnLst/>
            <a:rect l="l" t="t" r="r" b="b"/>
            <a:pathLst>
              <a:path h="344804">
                <a:moveTo>
                  <a:pt x="0" y="0"/>
                </a:moveTo>
                <a:lnTo>
                  <a:pt x="0" y="3444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735" name="object 9735"/>
          <p:cNvSpPr/>
          <p:nvPr/>
        </p:nvSpPr>
        <p:spPr>
          <a:xfrm>
            <a:off x="2402032" y="5366904"/>
            <a:ext cx="235094" cy="0"/>
          </a:xfrm>
          <a:custGeom>
            <a:avLst/>
            <a:gdLst/>
            <a:ahLst/>
            <a:cxnLst/>
            <a:rect l="l" t="t" r="r" b="b"/>
            <a:pathLst>
              <a:path w="344805">
                <a:moveTo>
                  <a:pt x="0" y="0"/>
                </a:moveTo>
                <a:lnTo>
                  <a:pt x="3444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736" name="object 9736"/>
          <p:cNvSpPr/>
          <p:nvPr/>
        </p:nvSpPr>
        <p:spPr>
          <a:xfrm>
            <a:off x="2636866" y="5132069"/>
            <a:ext cx="0" cy="235094"/>
          </a:xfrm>
          <a:custGeom>
            <a:avLst/>
            <a:gdLst/>
            <a:ahLst/>
            <a:cxnLst/>
            <a:rect l="l" t="t" r="r" b="b"/>
            <a:pathLst>
              <a:path h="344804">
                <a:moveTo>
                  <a:pt x="0" y="34442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737" name="object 9737"/>
          <p:cNvSpPr/>
          <p:nvPr/>
        </p:nvSpPr>
        <p:spPr>
          <a:xfrm>
            <a:off x="2402032" y="5132069"/>
            <a:ext cx="235094" cy="0"/>
          </a:xfrm>
          <a:custGeom>
            <a:avLst/>
            <a:gdLst/>
            <a:ahLst/>
            <a:cxnLst/>
            <a:rect l="l" t="t" r="r" b="b"/>
            <a:pathLst>
              <a:path w="344805">
                <a:moveTo>
                  <a:pt x="3444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738" name="object 9738"/>
          <p:cNvSpPr/>
          <p:nvPr/>
        </p:nvSpPr>
        <p:spPr>
          <a:xfrm>
            <a:off x="2402032" y="4820342"/>
            <a:ext cx="235094" cy="233795"/>
          </a:xfrm>
          <a:custGeom>
            <a:avLst/>
            <a:gdLst/>
            <a:ahLst/>
            <a:cxnLst/>
            <a:rect l="l" t="t" r="r" b="b"/>
            <a:pathLst>
              <a:path w="344805" h="342900">
                <a:moveTo>
                  <a:pt x="0" y="342899"/>
                </a:moveTo>
                <a:lnTo>
                  <a:pt x="344424" y="342899"/>
                </a:lnTo>
                <a:lnTo>
                  <a:pt x="344424" y="0"/>
                </a:lnTo>
                <a:lnTo>
                  <a:pt x="0" y="0"/>
                </a:lnTo>
                <a:lnTo>
                  <a:pt x="0" y="342899"/>
                </a:lnTo>
                <a:close/>
              </a:path>
            </a:pathLst>
          </a:custGeom>
          <a:solidFill>
            <a:srgbClr val="FFEF82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739" name="object 9739"/>
          <p:cNvSpPr/>
          <p:nvPr/>
        </p:nvSpPr>
        <p:spPr>
          <a:xfrm>
            <a:off x="2402031" y="4820342"/>
            <a:ext cx="0" cy="233795"/>
          </a:xfrm>
          <a:custGeom>
            <a:avLst/>
            <a:gdLst/>
            <a:ahLst/>
            <a:cxnLst/>
            <a:rect l="l" t="t" r="r" b="b"/>
            <a:pathLst>
              <a:path h="342900">
                <a:moveTo>
                  <a:pt x="0" y="0"/>
                </a:moveTo>
                <a:lnTo>
                  <a:pt x="0" y="34290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740" name="object 9740"/>
          <p:cNvSpPr/>
          <p:nvPr/>
        </p:nvSpPr>
        <p:spPr>
          <a:xfrm>
            <a:off x="2402032" y="5054137"/>
            <a:ext cx="235094" cy="0"/>
          </a:xfrm>
          <a:custGeom>
            <a:avLst/>
            <a:gdLst/>
            <a:ahLst/>
            <a:cxnLst/>
            <a:rect l="l" t="t" r="r" b="b"/>
            <a:pathLst>
              <a:path w="344805">
                <a:moveTo>
                  <a:pt x="0" y="0"/>
                </a:moveTo>
                <a:lnTo>
                  <a:pt x="3444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741" name="object 9741"/>
          <p:cNvSpPr/>
          <p:nvPr/>
        </p:nvSpPr>
        <p:spPr>
          <a:xfrm>
            <a:off x="2636866" y="4820342"/>
            <a:ext cx="0" cy="233795"/>
          </a:xfrm>
          <a:custGeom>
            <a:avLst/>
            <a:gdLst/>
            <a:ahLst/>
            <a:cxnLst/>
            <a:rect l="l" t="t" r="r" b="b"/>
            <a:pathLst>
              <a:path h="342900">
                <a:moveTo>
                  <a:pt x="0" y="34290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742" name="object 9742"/>
          <p:cNvSpPr/>
          <p:nvPr/>
        </p:nvSpPr>
        <p:spPr>
          <a:xfrm>
            <a:off x="2402032" y="4820341"/>
            <a:ext cx="235094" cy="0"/>
          </a:xfrm>
          <a:custGeom>
            <a:avLst/>
            <a:gdLst/>
            <a:ahLst/>
            <a:cxnLst/>
            <a:rect l="l" t="t" r="r" b="b"/>
            <a:pathLst>
              <a:path w="344805">
                <a:moveTo>
                  <a:pt x="3444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743" name="object 9743"/>
          <p:cNvSpPr/>
          <p:nvPr/>
        </p:nvSpPr>
        <p:spPr>
          <a:xfrm>
            <a:off x="2402031" y="4653040"/>
            <a:ext cx="1833130" cy="0"/>
          </a:xfrm>
          <a:custGeom>
            <a:avLst/>
            <a:gdLst/>
            <a:ahLst/>
            <a:cxnLst/>
            <a:rect l="l" t="t" r="r" b="b"/>
            <a:pathLst>
              <a:path w="2688590">
                <a:moveTo>
                  <a:pt x="0" y="0"/>
                </a:moveTo>
                <a:lnTo>
                  <a:pt x="2688336" y="0"/>
                </a:lnTo>
              </a:path>
            </a:pathLst>
          </a:custGeom>
          <a:ln w="1828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744" name="object 9744"/>
          <p:cNvSpPr txBox="1"/>
          <p:nvPr/>
        </p:nvSpPr>
        <p:spPr>
          <a:xfrm>
            <a:off x="2393372" y="4105370"/>
            <a:ext cx="2117148" cy="2404615"/>
          </a:xfrm>
          <a:prstGeom prst="rect">
            <a:avLst/>
          </a:prstGeom>
        </p:spPr>
        <p:txBody>
          <a:bodyPr vert="horz" wrap="square" lIns="0" tIns="7793" rIns="0" bIns="0" rtlCol="0">
            <a:spAutoFit/>
          </a:bodyPr>
          <a:lstStyle/>
          <a:p>
            <a:pPr marR="3464" algn="r" defTabSz="623438">
              <a:lnSpc>
                <a:spcPts val="1030"/>
              </a:lnSpc>
              <a:spcBef>
                <a:spcPts val="61"/>
              </a:spcBef>
            </a:pPr>
            <a:r>
              <a:rPr sz="886" spc="1210" dirty="0">
                <a:solidFill>
                  <a:prstClr val="black"/>
                </a:solidFill>
                <a:latin typeface="Arial Narrow"/>
                <a:cs typeface="Arial Narrow"/>
              </a:rPr>
              <a:t></a:t>
            </a:r>
            <a:r>
              <a:rPr sz="886" spc="1381" dirty="0">
                <a:solidFill>
                  <a:prstClr val="black"/>
                </a:solidFill>
                <a:latin typeface="Arial Narrow"/>
                <a:cs typeface="Arial Narrow"/>
              </a:rPr>
              <a:t></a:t>
            </a:r>
            <a:r>
              <a:rPr sz="886" spc="1217" dirty="0">
                <a:solidFill>
                  <a:prstClr val="black"/>
                </a:solidFill>
                <a:latin typeface="Arial Narrow"/>
                <a:cs typeface="Arial Narrow"/>
              </a:rPr>
              <a:t></a:t>
            </a:r>
            <a:r>
              <a:rPr sz="886" spc="1210" dirty="0">
                <a:solidFill>
                  <a:prstClr val="black"/>
                </a:solidFill>
                <a:latin typeface="Arial Narrow"/>
                <a:cs typeface="Arial Narrow"/>
              </a:rPr>
              <a:t></a:t>
            </a:r>
            <a:r>
              <a:rPr sz="886" spc="-3" dirty="0">
                <a:solidFill>
                  <a:prstClr val="black"/>
                </a:solidFill>
                <a:latin typeface="Arial Narrow"/>
                <a:cs typeface="Arial Narrow"/>
              </a:rPr>
              <a:t></a:t>
            </a:r>
            <a:r>
              <a:rPr sz="886" spc="1203" dirty="0">
                <a:solidFill>
                  <a:prstClr val="black"/>
                </a:solidFill>
                <a:latin typeface="Arial Narrow"/>
                <a:cs typeface="Arial Narrow"/>
              </a:rPr>
              <a:t></a:t>
            </a:r>
            <a:r>
              <a:rPr sz="886" spc="1217" dirty="0">
                <a:solidFill>
                  <a:prstClr val="black"/>
                </a:solidFill>
                <a:latin typeface="Arial Narrow"/>
                <a:cs typeface="Arial Narrow"/>
              </a:rPr>
              <a:t></a:t>
            </a:r>
            <a:r>
              <a:rPr sz="886" spc="1551" dirty="0">
                <a:solidFill>
                  <a:prstClr val="black"/>
                </a:solidFill>
                <a:latin typeface="Arial Narrow"/>
                <a:cs typeface="Arial Narrow"/>
              </a:rPr>
              <a:t></a:t>
            </a:r>
            <a:r>
              <a:rPr sz="886" spc="1558" dirty="0">
                <a:solidFill>
                  <a:prstClr val="black"/>
                </a:solidFill>
                <a:latin typeface="Arial Narrow"/>
                <a:cs typeface="Arial Narrow"/>
              </a:rPr>
              <a:t></a:t>
            </a:r>
            <a:r>
              <a:rPr sz="886" spc="1227" dirty="0">
                <a:solidFill>
                  <a:prstClr val="black"/>
                </a:solidFill>
                <a:latin typeface="Arial Narrow"/>
                <a:cs typeface="Arial Narrow"/>
              </a:rPr>
              <a:t></a:t>
            </a:r>
            <a:endParaRPr sz="886">
              <a:solidFill>
                <a:prstClr val="black"/>
              </a:solidFill>
              <a:latin typeface="Arial Narrow"/>
              <a:cs typeface="Arial Narrow"/>
            </a:endParaRPr>
          </a:p>
          <a:p>
            <a:pPr marR="78796" algn="r" defTabSz="623438">
              <a:lnSpc>
                <a:spcPts val="1030"/>
              </a:lnSpc>
            </a:pPr>
            <a:r>
              <a:rPr sz="886" spc="1295" dirty="0">
                <a:solidFill>
                  <a:prstClr val="black"/>
                </a:solidFill>
                <a:latin typeface="Arial Narrow"/>
                <a:cs typeface="Arial Narrow"/>
              </a:rPr>
              <a:t></a:t>
            </a:r>
            <a:r>
              <a:rPr sz="886" spc="1305" dirty="0">
                <a:solidFill>
                  <a:prstClr val="black"/>
                </a:solidFill>
                <a:latin typeface="Arial Narrow"/>
                <a:cs typeface="Arial Narrow"/>
              </a:rPr>
              <a:t></a:t>
            </a:r>
            <a:r>
              <a:rPr sz="886" spc="1210" dirty="0">
                <a:solidFill>
                  <a:prstClr val="black"/>
                </a:solidFill>
                <a:latin typeface="Arial Narrow"/>
                <a:cs typeface="Arial Narrow"/>
              </a:rPr>
              <a:t></a:t>
            </a:r>
            <a:r>
              <a:rPr sz="886" spc="1217" dirty="0">
                <a:solidFill>
                  <a:prstClr val="black"/>
                </a:solidFill>
                <a:latin typeface="Arial Narrow"/>
                <a:cs typeface="Arial Narrow"/>
              </a:rPr>
              <a:t></a:t>
            </a:r>
            <a:r>
              <a:rPr sz="886" spc="1551" dirty="0">
                <a:solidFill>
                  <a:prstClr val="black"/>
                </a:solidFill>
                <a:latin typeface="Arial Narrow"/>
                <a:cs typeface="Arial Narrow"/>
              </a:rPr>
              <a:t></a:t>
            </a:r>
            <a:r>
              <a:rPr sz="886" spc="1394" dirty="0">
                <a:solidFill>
                  <a:prstClr val="black"/>
                </a:solidFill>
                <a:latin typeface="Arial Narrow"/>
                <a:cs typeface="Arial Narrow"/>
              </a:rPr>
              <a:t></a:t>
            </a:r>
            <a:r>
              <a:rPr sz="886" spc="1047" dirty="0">
                <a:solidFill>
                  <a:prstClr val="black"/>
                </a:solidFill>
                <a:latin typeface="Arial Narrow"/>
                <a:cs typeface="Arial Narrow"/>
              </a:rPr>
              <a:t></a:t>
            </a:r>
            <a:endParaRPr sz="886">
              <a:solidFill>
                <a:prstClr val="black"/>
              </a:solidFill>
              <a:latin typeface="Arial Narrow"/>
              <a:cs typeface="Arial Narrow"/>
            </a:endParaRPr>
          </a:p>
          <a:p>
            <a:pPr marL="8659" defTabSz="623438">
              <a:spcBef>
                <a:spcPts val="706"/>
              </a:spcBef>
            </a:pPr>
            <a:r>
              <a:rPr sz="1295" spc="-14" dirty="0">
                <a:solidFill>
                  <a:prstClr val="black"/>
                </a:solidFill>
                <a:latin typeface="Arial"/>
                <a:cs typeface="Arial"/>
              </a:rPr>
              <a:t>DEPARTMENT</a:t>
            </a:r>
            <a:r>
              <a:rPr sz="1295" spc="-44" dirty="0">
                <a:solidFill>
                  <a:prstClr val="black"/>
                </a:solidFill>
                <a:latin typeface="Arial"/>
                <a:cs typeface="Arial"/>
              </a:rPr>
              <a:t> </a:t>
            </a:r>
            <a:r>
              <a:rPr sz="1295" spc="-14" dirty="0">
                <a:solidFill>
                  <a:prstClr val="black"/>
                </a:solidFill>
                <a:latin typeface="Arial"/>
                <a:cs typeface="Arial"/>
              </a:rPr>
              <a:t>LEGEND</a:t>
            </a:r>
            <a:endParaRPr sz="1295">
              <a:solidFill>
                <a:prstClr val="black"/>
              </a:solidFill>
              <a:latin typeface="Arial"/>
              <a:cs typeface="Arial"/>
            </a:endParaRPr>
          </a:p>
          <a:p>
            <a:pPr defTabSz="623438">
              <a:spcBef>
                <a:spcPts val="17"/>
              </a:spcBef>
            </a:pPr>
            <a:endParaRPr sz="1364">
              <a:solidFill>
                <a:prstClr val="black"/>
              </a:solidFill>
              <a:latin typeface="Times New Roman"/>
              <a:cs typeface="Times New Roman"/>
            </a:endParaRPr>
          </a:p>
          <a:p>
            <a:pPr marL="284876" defTabSz="623438">
              <a:tabLst>
                <a:tab pos="1532618" algn="l"/>
              </a:tabLst>
            </a:pPr>
            <a:r>
              <a:rPr sz="886" spc="1210" dirty="0">
                <a:solidFill>
                  <a:prstClr val="black"/>
                </a:solidFill>
                <a:latin typeface="Arial Narrow"/>
                <a:cs typeface="Arial Narrow"/>
              </a:rPr>
              <a:t></a:t>
            </a:r>
            <a:r>
              <a:rPr sz="886" spc="852" dirty="0">
                <a:solidFill>
                  <a:prstClr val="black"/>
                </a:solidFill>
                <a:latin typeface="Arial Narrow"/>
                <a:cs typeface="Arial Narrow"/>
              </a:rPr>
              <a:t></a:t>
            </a:r>
            <a:r>
              <a:rPr sz="886" spc="423" dirty="0">
                <a:solidFill>
                  <a:prstClr val="black"/>
                </a:solidFill>
                <a:latin typeface="Arial Narrow"/>
                <a:cs typeface="Arial Narrow"/>
              </a:rPr>
              <a:t></a:t>
            </a:r>
            <a:r>
              <a:rPr sz="886" spc="426" dirty="0">
                <a:solidFill>
                  <a:prstClr val="black"/>
                </a:solidFill>
                <a:latin typeface="Arial Narrow"/>
                <a:cs typeface="Arial Narrow"/>
              </a:rPr>
              <a:t></a:t>
            </a:r>
            <a:r>
              <a:rPr sz="886" spc="852" dirty="0">
                <a:solidFill>
                  <a:prstClr val="black"/>
                </a:solidFill>
                <a:latin typeface="Arial Narrow"/>
                <a:cs typeface="Arial Narrow"/>
              </a:rPr>
              <a:t></a:t>
            </a:r>
            <a:r>
              <a:rPr sz="886" spc="1739" dirty="0">
                <a:solidFill>
                  <a:prstClr val="black"/>
                </a:solidFill>
                <a:latin typeface="Arial Narrow"/>
                <a:cs typeface="Arial Narrow"/>
              </a:rPr>
              <a:t></a:t>
            </a:r>
            <a:r>
              <a:rPr sz="886" spc="699" dirty="0">
                <a:solidFill>
                  <a:prstClr val="black"/>
                </a:solidFill>
                <a:latin typeface="Arial Narrow"/>
                <a:cs typeface="Arial Narrow"/>
              </a:rPr>
              <a:t></a:t>
            </a:r>
            <a:r>
              <a:rPr sz="886" spc="-17" dirty="0">
                <a:solidFill>
                  <a:prstClr val="black"/>
                </a:solidFill>
                <a:latin typeface="Arial Narrow"/>
                <a:cs typeface="Arial Narrow"/>
              </a:rPr>
              <a:t> </a:t>
            </a:r>
            <a:r>
              <a:rPr sz="886" spc="897" dirty="0">
                <a:solidFill>
                  <a:prstClr val="black"/>
                </a:solidFill>
                <a:latin typeface="Arial Narrow"/>
                <a:cs typeface="Arial Narrow"/>
              </a:rPr>
              <a:t></a:t>
            </a:r>
            <a:r>
              <a:rPr sz="886" spc="-14" dirty="0">
                <a:solidFill>
                  <a:prstClr val="black"/>
                </a:solidFill>
                <a:latin typeface="Arial Narrow"/>
                <a:cs typeface="Arial Narrow"/>
              </a:rPr>
              <a:t> </a:t>
            </a:r>
            <a:r>
              <a:rPr sz="886" spc="1210" dirty="0">
                <a:solidFill>
                  <a:prstClr val="black"/>
                </a:solidFill>
                <a:latin typeface="Arial Narrow"/>
                <a:cs typeface="Arial Narrow"/>
              </a:rPr>
              <a:t></a:t>
            </a:r>
            <a:r>
              <a:rPr sz="886" spc="511" dirty="0">
                <a:solidFill>
                  <a:prstClr val="black"/>
                </a:solidFill>
                <a:latin typeface="Arial Narrow"/>
                <a:cs typeface="Arial Narrow"/>
              </a:rPr>
              <a:t></a:t>
            </a:r>
            <a:r>
              <a:rPr sz="886" spc="518" dirty="0">
                <a:solidFill>
                  <a:prstClr val="black"/>
                </a:solidFill>
                <a:latin typeface="Arial Narrow"/>
                <a:cs typeface="Arial Narrow"/>
              </a:rPr>
              <a:t></a:t>
            </a:r>
            <a:r>
              <a:rPr sz="886" spc="852" dirty="0">
                <a:solidFill>
                  <a:prstClr val="black"/>
                </a:solidFill>
                <a:latin typeface="Arial Narrow"/>
                <a:cs typeface="Arial Narrow"/>
              </a:rPr>
              <a:t></a:t>
            </a:r>
            <a:r>
              <a:rPr sz="886" spc="-191" dirty="0">
                <a:solidFill>
                  <a:prstClr val="black"/>
                </a:solidFill>
                <a:latin typeface="Arial Narrow"/>
                <a:cs typeface="Arial Narrow"/>
              </a:rPr>
              <a:t></a:t>
            </a:r>
            <a:r>
              <a:rPr sz="886" spc="866" dirty="0">
                <a:solidFill>
                  <a:prstClr val="black"/>
                </a:solidFill>
                <a:latin typeface="Arial Narrow"/>
                <a:cs typeface="Arial Narrow"/>
              </a:rPr>
              <a:t></a:t>
            </a:r>
            <a:r>
              <a:rPr sz="886" spc="852" dirty="0">
                <a:solidFill>
                  <a:prstClr val="black"/>
                </a:solidFill>
                <a:latin typeface="Arial Narrow"/>
                <a:cs typeface="Arial Narrow"/>
              </a:rPr>
              <a:t></a:t>
            </a:r>
            <a:r>
              <a:rPr sz="886" spc="699" dirty="0">
                <a:solidFill>
                  <a:prstClr val="black"/>
                </a:solidFill>
                <a:latin typeface="Arial Narrow"/>
                <a:cs typeface="Arial Narrow"/>
              </a:rPr>
              <a:t></a:t>
            </a:r>
            <a:r>
              <a:rPr sz="886" dirty="0">
                <a:solidFill>
                  <a:prstClr val="black"/>
                </a:solidFill>
                <a:latin typeface="Arial Narrow"/>
                <a:cs typeface="Arial Narrow"/>
              </a:rPr>
              <a:t>	</a:t>
            </a:r>
            <a:r>
              <a:rPr sz="886" spc="791" dirty="0">
                <a:solidFill>
                  <a:prstClr val="black"/>
                </a:solidFill>
                <a:latin typeface="Arial Narrow"/>
                <a:cs typeface="Arial Narrow"/>
              </a:rPr>
              <a:t></a:t>
            </a:r>
            <a:r>
              <a:rPr sz="886" spc="801" dirty="0">
                <a:solidFill>
                  <a:prstClr val="black"/>
                </a:solidFill>
                <a:latin typeface="Arial Narrow"/>
                <a:cs typeface="Arial Narrow"/>
              </a:rPr>
              <a:t></a:t>
            </a:r>
            <a:r>
              <a:rPr sz="886" spc="-3" dirty="0">
                <a:solidFill>
                  <a:prstClr val="black"/>
                </a:solidFill>
                <a:latin typeface="Arial Narrow"/>
                <a:cs typeface="Arial Narrow"/>
              </a:rPr>
              <a:t></a:t>
            </a:r>
            <a:r>
              <a:rPr sz="886" spc="498" dirty="0">
                <a:solidFill>
                  <a:prstClr val="black"/>
                </a:solidFill>
                <a:latin typeface="Arial Narrow"/>
                <a:cs typeface="Arial Narrow"/>
              </a:rPr>
              <a:t></a:t>
            </a:r>
            <a:r>
              <a:rPr sz="886" spc="508" dirty="0">
                <a:solidFill>
                  <a:prstClr val="black"/>
                </a:solidFill>
                <a:latin typeface="Arial Narrow"/>
                <a:cs typeface="Arial Narrow"/>
              </a:rPr>
              <a:t></a:t>
            </a:r>
            <a:r>
              <a:rPr sz="886" spc="873" dirty="0">
                <a:solidFill>
                  <a:prstClr val="black"/>
                </a:solidFill>
                <a:latin typeface="Arial Narrow"/>
                <a:cs typeface="Arial Narrow"/>
              </a:rPr>
              <a:t></a:t>
            </a:r>
            <a:endParaRPr sz="886">
              <a:solidFill>
                <a:prstClr val="black"/>
              </a:solidFill>
              <a:latin typeface="Arial Narrow"/>
              <a:cs typeface="Arial Narrow"/>
            </a:endParaRPr>
          </a:p>
          <a:p>
            <a:pPr defTabSz="623438">
              <a:spcBef>
                <a:spcPts val="14"/>
              </a:spcBef>
            </a:pPr>
            <a:endParaRPr sz="1193">
              <a:solidFill>
                <a:prstClr val="black"/>
              </a:solidFill>
              <a:latin typeface="Times New Roman"/>
              <a:cs typeface="Times New Roman"/>
            </a:endParaRPr>
          </a:p>
          <a:p>
            <a:pPr marL="284876" defTabSz="623438">
              <a:spcBef>
                <a:spcPts val="3"/>
              </a:spcBef>
              <a:tabLst>
                <a:tab pos="1532618" algn="l"/>
              </a:tabLst>
            </a:pPr>
            <a:r>
              <a:rPr sz="886" spc="1210" dirty="0">
                <a:solidFill>
                  <a:prstClr val="black"/>
                </a:solidFill>
                <a:latin typeface="Arial Narrow"/>
                <a:cs typeface="Arial Narrow"/>
              </a:rPr>
              <a:t></a:t>
            </a:r>
            <a:r>
              <a:rPr sz="886" spc="1292" dirty="0">
                <a:solidFill>
                  <a:prstClr val="black"/>
                </a:solidFill>
                <a:latin typeface="Arial Narrow"/>
                <a:cs typeface="Arial Narrow"/>
              </a:rPr>
              <a:t></a:t>
            </a:r>
            <a:r>
              <a:rPr sz="886" spc="1299" dirty="0">
                <a:solidFill>
                  <a:prstClr val="black"/>
                </a:solidFill>
                <a:latin typeface="Arial Narrow"/>
                <a:cs typeface="Arial Narrow"/>
              </a:rPr>
              <a:t></a:t>
            </a:r>
            <a:r>
              <a:rPr sz="886" spc="-191" dirty="0">
                <a:solidFill>
                  <a:prstClr val="black"/>
                </a:solidFill>
                <a:latin typeface="Arial Narrow"/>
                <a:cs typeface="Arial Narrow"/>
              </a:rPr>
              <a:t></a:t>
            </a:r>
            <a:r>
              <a:rPr sz="886" spc="324" dirty="0">
                <a:solidFill>
                  <a:prstClr val="black"/>
                </a:solidFill>
                <a:latin typeface="Arial Narrow"/>
                <a:cs typeface="Arial Narrow"/>
              </a:rPr>
              <a:t></a:t>
            </a:r>
            <a:r>
              <a:rPr sz="886" spc="341" dirty="0">
                <a:solidFill>
                  <a:prstClr val="black"/>
                </a:solidFill>
                <a:latin typeface="Arial Narrow"/>
                <a:cs typeface="Arial Narrow"/>
              </a:rPr>
              <a:t></a:t>
            </a:r>
            <a:r>
              <a:rPr sz="886" spc="689" dirty="0">
                <a:solidFill>
                  <a:prstClr val="black"/>
                </a:solidFill>
                <a:latin typeface="Arial Narrow"/>
                <a:cs typeface="Arial Narrow"/>
              </a:rPr>
              <a:t></a:t>
            </a:r>
            <a:r>
              <a:rPr sz="886" spc="-14" dirty="0">
                <a:solidFill>
                  <a:prstClr val="black"/>
                </a:solidFill>
                <a:latin typeface="Arial Narrow"/>
                <a:cs typeface="Arial Narrow"/>
              </a:rPr>
              <a:t></a:t>
            </a:r>
            <a:r>
              <a:rPr sz="886" spc="160" dirty="0">
                <a:solidFill>
                  <a:prstClr val="black"/>
                </a:solidFill>
                <a:latin typeface="Arial Narrow"/>
                <a:cs typeface="Arial Narrow"/>
              </a:rPr>
              <a:t></a:t>
            </a:r>
            <a:r>
              <a:rPr sz="886" spc="409" dirty="0">
                <a:solidFill>
                  <a:prstClr val="black"/>
                </a:solidFill>
                <a:latin typeface="Arial Narrow"/>
                <a:cs typeface="Arial Narrow"/>
              </a:rPr>
              <a:t></a:t>
            </a:r>
            <a:r>
              <a:rPr sz="886" spc="426" dirty="0">
                <a:solidFill>
                  <a:prstClr val="black"/>
                </a:solidFill>
                <a:latin typeface="Arial Narrow"/>
                <a:cs typeface="Arial Narrow"/>
              </a:rPr>
              <a:t></a:t>
            </a:r>
            <a:r>
              <a:rPr sz="886" spc="-184" dirty="0">
                <a:solidFill>
                  <a:prstClr val="black"/>
                </a:solidFill>
                <a:latin typeface="Arial Narrow"/>
                <a:cs typeface="Arial Narrow"/>
              </a:rPr>
              <a:t></a:t>
            </a:r>
            <a:r>
              <a:rPr sz="886" spc="852" dirty="0">
                <a:solidFill>
                  <a:prstClr val="black"/>
                </a:solidFill>
                <a:latin typeface="Arial Narrow"/>
                <a:cs typeface="Arial Narrow"/>
              </a:rPr>
              <a:t></a:t>
            </a:r>
            <a:r>
              <a:rPr sz="886" spc="873" dirty="0">
                <a:solidFill>
                  <a:prstClr val="black"/>
                </a:solidFill>
                <a:latin typeface="Arial Narrow"/>
                <a:cs typeface="Arial Narrow"/>
              </a:rPr>
              <a:t></a:t>
            </a:r>
            <a:r>
              <a:rPr sz="886" dirty="0">
                <a:solidFill>
                  <a:prstClr val="black"/>
                </a:solidFill>
                <a:latin typeface="Arial Narrow"/>
                <a:cs typeface="Arial Narrow"/>
              </a:rPr>
              <a:t>	</a:t>
            </a:r>
            <a:r>
              <a:rPr sz="886" spc="1210" dirty="0">
                <a:solidFill>
                  <a:prstClr val="black"/>
                </a:solidFill>
                <a:latin typeface="Arial Narrow"/>
                <a:cs typeface="Arial Narrow"/>
              </a:rPr>
              <a:t></a:t>
            </a:r>
            <a:r>
              <a:rPr sz="886" spc="-14" dirty="0">
                <a:solidFill>
                  <a:prstClr val="black"/>
                </a:solidFill>
                <a:latin typeface="Arial Narrow"/>
                <a:cs typeface="Arial Narrow"/>
              </a:rPr>
              <a:t></a:t>
            </a:r>
            <a:r>
              <a:rPr sz="886" spc="791" dirty="0">
                <a:solidFill>
                  <a:prstClr val="black"/>
                </a:solidFill>
                <a:latin typeface="Arial Narrow"/>
                <a:cs typeface="Arial Narrow"/>
              </a:rPr>
              <a:t></a:t>
            </a:r>
            <a:endParaRPr sz="886">
              <a:solidFill>
                <a:prstClr val="black"/>
              </a:solidFill>
              <a:latin typeface="Arial Narrow"/>
              <a:cs typeface="Arial Narrow"/>
            </a:endParaRPr>
          </a:p>
          <a:p>
            <a:pPr defTabSz="623438">
              <a:spcBef>
                <a:spcPts val="17"/>
              </a:spcBef>
            </a:pPr>
            <a:endParaRPr sz="1193">
              <a:solidFill>
                <a:prstClr val="black"/>
              </a:solidFill>
              <a:latin typeface="Times New Roman"/>
              <a:cs typeface="Times New Roman"/>
            </a:endParaRPr>
          </a:p>
          <a:p>
            <a:pPr marL="284876" defTabSz="623438">
              <a:tabLst>
                <a:tab pos="1532618" algn="l"/>
              </a:tabLst>
            </a:pPr>
            <a:r>
              <a:rPr sz="886" spc="1210" dirty="0">
                <a:solidFill>
                  <a:prstClr val="black"/>
                </a:solidFill>
                <a:latin typeface="Arial Narrow"/>
                <a:cs typeface="Arial Narrow"/>
              </a:rPr>
              <a:t></a:t>
            </a:r>
            <a:r>
              <a:rPr sz="886" spc="334" dirty="0">
                <a:solidFill>
                  <a:prstClr val="black"/>
                </a:solidFill>
                <a:latin typeface="Arial Narrow"/>
                <a:cs typeface="Arial Narrow"/>
              </a:rPr>
              <a:t></a:t>
            </a:r>
            <a:r>
              <a:rPr sz="886" spc="341" dirty="0">
                <a:solidFill>
                  <a:prstClr val="black"/>
                </a:solidFill>
                <a:latin typeface="Arial Narrow"/>
                <a:cs typeface="Arial Narrow"/>
              </a:rPr>
              <a:t></a:t>
            </a:r>
            <a:r>
              <a:rPr sz="886" spc="153" dirty="0">
                <a:solidFill>
                  <a:prstClr val="black"/>
                </a:solidFill>
                <a:latin typeface="Arial Narrow"/>
                <a:cs typeface="Arial Narrow"/>
              </a:rPr>
              <a:t></a:t>
            </a:r>
            <a:r>
              <a:rPr sz="886" spc="866" dirty="0">
                <a:solidFill>
                  <a:prstClr val="black"/>
                </a:solidFill>
                <a:latin typeface="Arial Narrow"/>
                <a:cs typeface="Arial Narrow"/>
              </a:rPr>
              <a:t></a:t>
            </a:r>
            <a:r>
              <a:rPr sz="886" spc="852" dirty="0">
                <a:solidFill>
                  <a:prstClr val="black"/>
                </a:solidFill>
                <a:latin typeface="Arial Narrow"/>
                <a:cs typeface="Arial Narrow"/>
              </a:rPr>
              <a:t></a:t>
            </a:r>
            <a:r>
              <a:rPr sz="886" spc="1302" dirty="0">
                <a:solidFill>
                  <a:prstClr val="black"/>
                </a:solidFill>
                <a:latin typeface="Arial Narrow"/>
                <a:cs typeface="Arial Narrow"/>
              </a:rPr>
              <a:t></a:t>
            </a:r>
            <a:r>
              <a:rPr sz="886" spc="1288" dirty="0">
                <a:solidFill>
                  <a:prstClr val="black"/>
                </a:solidFill>
                <a:latin typeface="Arial Narrow"/>
                <a:cs typeface="Arial Narrow"/>
              </a:rPr>
              <a:t></a:t>
            </a:r>
            <a:r>
              <a:rPr sz="886" spc="699" dirty="0">
                <a:solidFill>
                  <a:prstClr val="black"/>
                </a:solidFill>
                <a:latin typeface="Arial Narrow"/>
                <a:cs typeface="Arial Narrow"/>
              </a:rPr>
              <a:t></a:t>
            </a:r>
            <a:r>
              <a:rPr sz="886" dirty="0">
                <a:solidFill>
                  <a:prstClr val="black"/>
                </a:solidFill>
                <a:latin typeface="Arial Narrow"/>
                <a:cs typeface="Arial Narrow"/>
              </a:rPr>
              <a:t>	</a:t>
            </a:r>
            <a:r>
              <a:rPr sz="886" spc="1381" dirty="0">
                <a:solidFill>
                  <a:prstClr val="black"/>
                </a:solidFill>
                <a:latin typeface="Arial Narrow"/>
                <a:cs typeface="Arial Narrow"/>
              </a:rPr>
              <a:t></a:t>
            </a:r>
            <a:r>
              <a:rPr sz="886" spc="-14" dirty="0">
                <a:solidFill>
                  <a:prstClr val="black"/>
                </a:solidFill>
                <a:latin typeface="Arial Narrow"/>
                <a:cs typeface="Arial Narrow"/>
              </a:rPr>
              <a:t></a:t>
            </a:r>
            <a:r>
              <a:rPr sz="886" spc="-147" dirty="0">
                <a:solidFill>
                  <a:prstClr val="black"/>
                </a:solidFill>
                <a:latin typeface="Arial Narrow"/>
                <a:cs typeface="Arial Narrow"/>
              </a:rPr>
              <a:t></a:t>
            </a:r>
            <a:r>
              <a:rPr sz="886" spc="699" dirty="0">
                <a:solidFill>
                  <a:prstClr val="black"/>
                </a:solidFill>
                <a:latin typeface="Arial Narrow"/>
                <a:cs typeface="Arial Narrow"/>
              </a:rPr>
              <a:t></a:t>
            </a:r>
            <a:endParaRPr sz="886">
              <a:solidFill>
                <a:prstClr val="black"/>
              </a:solidFill>
              <a:latin typeface="Arial Narrow"/>
              <a:cs typeface="Arial Narrow"/>
            </a:endParaRPr>
          </a:p>
          <a:p>
            <a:pPr defTabSz="623438">
              <a:spcBef>
                <a:spcPts val="24"/>
              </a:spcBef>
            </a:pPr>
            <a:endParaRPr sz="1193">
              <a:solidFill>
                <a:prstClr val="black"/>
              </a:solidFill>
              <a:latin typeface="Times New Roman"/>
              <a:cs typeface="Times New Roman"/>
            </a:endParaRPr>
          </a:p>
          <a:p>
            <a:pPr marL="284876" defTabSz="623438"/>
            <a:r>
              <a:rPr sz="886" spc="1381" dirty="0">
                <a:solidFill>
                  <a:prstClr val="black"/>
                </a:solidFill>
                <a:latin typeface="Arial Narrow"/>
                <a:cs typeface="Arial Narrow"/>
              </a:rPr>
              <a:t></a:t>
            </a:r>
            <a:r>
              <a:rPr sz="886" spc="-191" dirty="0">
                <a:solidFill>
                  <a:prstClr val="black"/>
                </a:solidFill>
                <a:latin typeface="Arial Narrow"/>
                <a:cs typeface="Arial Narrow"/>
              </a:rPr>
              <a:t></a:t>
            </a:r>
            <a:r>
              <a:rPr sz="886" spc="153" dirty="0">
                <a:solidFill>
                  <a:prstClr val="black"/>
                </a:solidFill>
                <a:latin typeface="Arial Narrow"/>
                <a:cs typeface="Arial Narrow"/>
              </a:rPr>
              <a:t></a:t>
            </a:r>
            <a:r>
              <a:rPr sz="886" spc="695" dirty="0">
                <a:solidFill>
                  <a:prstClr val="black"/>
                </a:solidFill>
                <a:latin typeface="Arial Narrow"/>
                <a:cs typeface="Arial Narrow"/>
              </a:rPr>
              <a:t></a:t>
            </a:r>
            <a:r>
              <a:rPr sz="886" spc="324" dirty="0">
                <a:solidFill>
                  <a:prstClr val="black"/>
                </a:solidFill>
                <a:latin typeface="Arial Narrow"/>
                <a:cs typeface="Arial Narrow"/>
              </a:rPr>
              <a:t></a:t>
            </a:r>
            <a:r>
              <a:rPr sz="886" spc="337" dirty="0">
                <a:solidFill>
                  <a:prstClr val="black"/>
                </a:solidFill>
                <a:latin typeface="Arial Narrow"/>
                <a:cs typeface="Arial Narrow"/>
              </a:rPr>
              <a:t></a:t>
            </a:r>
            <a:r>
              <a:rPr sz="886" spc="409" dirty="0">
                <a:solidFill>
                  <a:prstClr val="black"/>
                </a:solidFill>
                <a:latin typeface="Arial Narrow"/>
                <a:cs typeface="Arial Narrow"/>
              </a:rPr>
              <a:t></a:t>
            </a:r>
            <a:r>
              <a:rPr sz="886" spc="433" dirty="0">
                <a:solidFill>
                  <a:prstClr val="black"/>
                </a:solidFill>
                <a:latin typeface="Arial Narrow"/>
                <a:cs typeface="Arial Narrow"/>
              </a:rPr>
              <a:t></a:t>
            </a:r>
            <a:r>
              <a:rPr sz="886" spc="-191" dirty="0">
                <a:solidFill>
                  <a:prstClr val="black"/>
                </a:solidFill>
                <a:latin typeface="Arial Narrow"/>
                <a:cs typeface="Arial Narrow"/>
              </a:rPr>
              <a:t></a:t>
            </a:r>
            <a:r>
              <a:rPr sz="886" spc="852" dirty="0">
                <a:solidFill>
                  <a:prstClr val="black"/>
                </a:solidFill>
                <a:latin typeface="Arial Narrow"/>
                <a:cs typeface="Arial Narrow"/>
              </a:rPr>
              <a:t></a:t>
            </a:r>
            <a:endParaRPr sz="886">
              <a:solidFill>
                <a:prstClr val="black"/>
              </a:solidFill>
              <a:latin typeface="Arial Narrow"/>
              <a:cs typeface="Arial Narrow"/>
            </a:endParaRPr>
          </a:p>
        </p:txBody>
      </p:sp>
      <p:sp>
        <p:nvSpPr>
          <p:cNvPr id="9745" name="object 9745"/>
          <p:cNvSpPr txBox="1"/>
          <p:nvPr/>
        </p:nvSpPr>
        <p:spPr>
          <a:xfrm>
            <a:off x="10206293" y="2390763"/>
            <a:ext cx="830840" cy="906862"/>
          </a:xfrm>
          <a:prstGeom prst="rect">
            <a:avLst/>
          </a:prstGeom>
        </p:spPr>
        <p:txBody>
          <a:bodyPr vert="horz" wrap="square" lIns="0" tIns="9092" rIns="0" bIns="0" rtlCol="0">
            <a:spAutoFit/>
          </a:bodyPr>
          <a:lstStyle/>
          <a:p>
            <a:pPr marL="8659" defTabSz="623438">
              <a:lnSpc>
                <a:spcPts val="1006"/>
              </a:lnSpc>
              <a:spcBef>
                <a:spcPts val="72"/>
              </a:spcBef>
            </a:pPr>
            <a:r>
              <a:rPr sz="852" spc="805" dirty="0">
                <a:solidFill>
                  <a:prstClr val="black"/>
                </a:solidFill>
                <a:latin typeface="Arial Narrow"/>
                <a:cs typeface="Arial Narrow"/>
              </a:rPr>
              <a:t></a:t>
            </a:r>
            <a:r>
              <a:rPr sz="852" spc="794" dirty="0">
                <a:solidFill>
                  <a:prstClr val="black"/>
                </a:solidFill>
                <a:latin typeface="Arial Narrow"/>
                <a:cs typeface="Arial Narrow"/>
              </a:rPr>
              <a:t></a:t>
            </a:r>
            <a:r>
              <a:rPr sz="852" spc="1117" dirty="0">
                <a:solidFill>
                  <a:prstClr val="black"/>
                </a:solidFill>
                <a:latin typeface="Arial Narrow"/>
                <a:cs typeface="Arial Narrow"/>
              </a:rPr>
              <a:t></a:t>
            </a:r>
            <a:r>
              <a:rPr sz="852" dirty="0">
                <a:solidFill>
                  <a:prstClr val="black"/>
                </a:solidFill>
                <a:latin typeface="Arial Narrow"/>
                <a:cs typeface="Arial Narrow"/>
              </a:rPr>
              <a:t></a:t>
            </a:r>
            <a:r>
              <a:rPr sz="852" spc="1367" dirty="0">
                <a:solidFill>
                  <a:prstClr val="black"/>
                </a:solidFill>
                <a:latin typeface="Arial Narrow"/>
                <a:cs typeface="Arial Narrow"/>
              </a:rPr>
              <a:t></a:t>
            </a:r>
            <a:r>
              <a:rPr sz="852" spc="1544" dirty="0">
                <a:solidFill>
                  <a:prstClr val="black"/>
                </a:solidFill>
                <a:latin typeface="Arial Narrow"/>
                <a:cs typeface="Arial Narrow"/>
              </a:rPr>
              <a:t></a:t>
            </a:r>
            <a:r>
              <a:rPr sz="852" dirty="0">
                <a:solidFill>
                  <a:prstClr val="black"/>
                </a:solidFill>
                <a:latin typeface="Arial Narrow"/>
                <a:cs typeface="Arial Narrow"/>
              </a:rPr>
              <a:t> </a:t>
            </a:r>
            <a:r>
              <a:rPr sz="852" spc="1033" dirty="0">
                <a:solidFill>
                  <a:prstClr val="black"/>
                </a:solidFill>
                <a:latin typeface="Arial Narrow"/>
                <a:cs typeface="Arial Narrow"/>
              </a:rPr>
              <a:t></a:t>
            </a:r>
            <a:r>
              <a:rPr sz="852" spc="1036" dirty="0">
                <a:solidFill>
                  <a:prstClr val="black"/>
                </a:solidFill>
                <a:latin typeface="Arial Narrow"/>
                <a:cs typeface="Arial Narrow"/>
              </a:rPr>
              <a:t></a:t>
            </a:r>
            <a:r>
              <a:rPr sz="852" spc="1367" dirty="0">
                <a:solidFill>
                  <a:prstClr val="black"/>
                </a:solidFill>
                <a:latin typeface="Arial Narrow"/>
                <a:cs typeface="Arial Narrow"/>
              </a:rPr>
              <a:t></a:t>
            </a:r>
            <a:r>
              <a:rPr sz="852" spc="1544" dirty="0">
                <a:solidFill>
                  <a:prstClr val="black"/>
                </a:solidFill>
                <a:latin typeface="Arial Narrow"/>
                <a:cs typeface="Arial Narrow"/>
              </a:rPr>
              <a:t></a:t>
            </a:r>
            <a:r>
              <a:rPr sz="852" dirty="0">
                <a:solidFill>
                  <a:prstClr val="black"/>
                </a:solidFill>
                <a:latin typeface="Arial Narrow"/>
                <a:cs typeface="Arial Narrow"/>
              </a:rPr>
              <a:t> </a:t>
            </a:r>
            <a:r>
              <a:rPr sz="852" spc="859" dirty="0">
                <a:solidFill>
                  <a:prstClr val="black"/>
                </a:solidFill>
                <a:latin typeface="Arial Narrow"/>
                <a:cs typeface="Arial Narrow"/>
              </a:rPr>
              <a:t></a:t>
            </a:r>
            <a:endParaRPr sz="852">
              <a:solidFill>
                <a:prstClr val="black"/>
              </a:solidFill>
              <a:latin typeface="Arial Narrow"/>
              <a:cs typeface="Arial Narrow"/>
            </a:endParaRPr>
          </a:p>
          <a:p>
            <a:pPr marL="8659" defTabSz="623438">
              <a:lnSpc>
                <a:spcPts val="1006"/>
              </a:lnSpc>
            </a:pPr>
            <a:r>
              <a:rPr sz="852" spc="866" dirty="0">
                <a:solidFill>
                  <a:prstClr val="black"/>
                </a:solidFill>
                <a:latin typeface="Arial Narrow"/>
                <a:cs typeface="Arial Narrow"/>
              </a:rPr>
              <a:t></a:t>
            </a:r>
            <a:r>
              <a:rPr sz="852" spc="1544" dirty="0">
                <a:solidFill>
                  <a:prstClr val="black"/>
                </a:solidFill>
                <a:latin typeface="Arial Narrow"/>
                <a:cs typeface="Arial Narrow"/>
              </a:rPr>
              <a:t></a:t>
            </a:r>
            <a:r>
              <a:rPr sz="852" spc="1203" dirty="0">
                <a:solidFill>
                  <a:prstClr val="black"/>
                </a:solidFill>
                <a:latin typeface="Arial Narrow"/>
                <a:cs typeface="Arial Narrow"/>
              </a:rPr>
              <a:t></a:t>
            </a:r>
            <a:r>
              <a:rPr sz="852" spc="1367" dirty="0">
                <a:solidFill>
                  <a:prstClr val="black"/>
                </a:solidFill>
                <a:latin typeface="Arial Narrow"/>
                <a:cs typeface="Arial Narrow"/>
              </a:rPr>
              <a:t></a:t>
            </a:r>
            <a:r>
              <a:rPr sz="852" dirty="0">
                <a:solidFill>
                  <a:prstClr val="black"/>
                </a:solidFill>
                <a:latin typeface="Arial Narrow"/>
                <a:cs typeface="Arial Narrow"/>
              </a:rPr>
              <a:t></a:t>
            </a:r>
            <a:r>
              <a:rPr sz="852" spc="1367" dirty="0">
                <a:solidFill>
                  <a:prstClr val="black"/>
                </a:solidFill>
                <a:latin typeface="Arial Narrow"/>
                <a:cs typeface="Arial Narrow"/>
              </a:rPr>
              <a:t></a:t>
            </a:r>
            <a:r>
              <a:rPr sz="852" spc="1544" dirty="0">
                <a:solidFill>
                  <a:prstClr val="black"/>
                </a:solidFill>
                <a:latin typeface="Arial Narrow"/>
                <a:cs typeface="Arial Narrow"/>
              </a:rPr>
              <a:t></a:t>
            </a:r>
            <a:r>
              <a:rPr sz="852" dirty="0">
                <a:solidFill>
                  <a:prstClr val="black"/>
                </a:solidFill>
                <a:latin typeface="Arial Narrow"/>
                <a:cs typeface="Arial Narrow"/>
              </a:rPr>
              <a:t> </a:t>
            </a:r>
            <a:r>
              <a:rPr sz="852" spc="1377" dirty="0">
                <a:solidFill>
                  <a:prstClr val="black"/>
                </a:solidFill>
                <a:latin typeface="Arial Narrow"/>
                <a:cs typeface="Arial Narrow"/>
              </a:rPr>
              <a:t></a:t>
            </a:r>
            <a:r>
              <a:rPr sz="852" spc="1544" dirty="0">
                <a:solidFill>
                  <a:prstClr val="black"/>
                </a:solidFill>
                <a:latin typeface="Arial Narrow"/>
                <a:cs typeface="Arial Narrow"/>
              </a:rPr>
              <a:t></a:t>
            </a:r>
            <a:r>
              <a:rPr sz="852" spc="1377" dirty="0">
                <a:solidFill>
                  <a:prstClr val="black"/>
                </a:solidFill>
                <a:latin typeface="Arial Narrow"/>
                <a:cs typeface="Arial Narrow"/>
              </a:rPr>
              <a:t></a:t>
            </a:r>
            <a:r>
              <a:rPr sz="852" spc="1200" dirty="0">
                <a:solidFill>
                  <a:prstClr val="black"/>
                </a:solidFill>
                <a:latin typeface="Arial Narrow"/>
                <a:cs typeface="Arial Narrow"/>
              </a:rPr>
              <a:t></a:t>
            </a:r>
            <a:endParaRPr sz="852">
              <a:solidFill>
                <a:prstClr val="black"/>
              </a:solidFill>
              <a:latin typeface="Arial Narrow"/>
              <a:cs typeface="Arial Narrow"/>
            </a:endParaRPr>
          </a:p>
        </p:txBody>
      </p:sp>
      <p:sp>
        <p:nvSpPr>
          <p:cNvPr id="9746" name="object 9746"/>
          <p:cNvSpPr txBox="1"/>
          <p:nvPr/>
        </p:nvSpPr>
        <p:spPr>
          <a:xfrm>
            <a:off x="10306045" y="3611085"/>
            <a:ext cx="387061" cy="533246"/>
          </a:xfrm>
          <a:prstGeom prst="rect">
            <a:avLst/>
          </a:prstGeom>
        </p:spPr>
        <p:txBody>
          <a:bodyPr vert="horz" wrap="square" lIns="0" tIns="8659" rIns="0" bIns="0" rtlCol="0">
            <a:spAutoFit/>
          </a:bodyPr>
          <a:lstStyle/>
          <a:p>
            <a:pPr marL="8659" defTabSz="623438">
              <a:spcBef>
                <a:spcPts val="68"/>
              </a:spcBef>
            </a:pPr>
            <a:r>
              <a:rPr sz="852" spc="1203" dirty="0">
                <a:solidFill>
                  <a:prstClr val="black"/>
                </a:solidFill>
                <a:latin typeface="Arial Narrow"/>
                <a:cs typeface="Arial Narrow"/>
              </a:rPr>
              <a:t></a:t>
            </a:r>
            <a:r>
              <a:rPr sz="852" spc="856" dirty="0">
                <a:solidFill>
                  <a:prstClr val="black"/>
                </a:solidFill>
                <a:latin typeface="Arial Narrow"/>
                <a:cs typeface="Arial Narrow"/>
              </a:rPr>
              <a:t></a:t>
            </a:r>
            <a:r>
              <a:rPr sz="852" spc="1373" dirty="0">
                <a:solidFill>
                  <a:prstClr val="black"/>
                </a:solidFill>
                <a:latin typeface="Arial Narrow"/>
                <a:cs typeface="Arial Narrow"/>
              </a:rPr>
              <a:t></a:t>
            </a:r>
            <a:r>
              <a:rPr sz="852" spc="1541" dirty="0">
                <a:solidFill>
                  <a:prstClr val="black"/>
                </a:solidFill>
                <a:latin typeface="Arial Narrow"/>
                <a:cs typeface="Arial Narrow"/>
              </a:rPr>
              <a:t></a:t>
            </a:r>
            <a:r>
              <a:rPr sz="852" dirty="0">
                <a:solidFill>
                  <a:prstClr val="black"/>
                </a:solidFill>
                <a:latin typeface="Arial Narrow"/>
                <a:cs typeface="Arial Narrow"/>
              </a:rPr>
              <a:t> </a:t>
            </a:r>
            <a:r>
              <a:rPr sz="852" spc="856" dirty="0">
                <a:solidFill>
                  <a:prstClr val="black"/>
                </a:solidFill>
                <a:latin typeface="Arial Narrow"/>
                <a:cs typeface="Arial Narrow"/>
              </a:rPr>
              <a:t></a:t>
            </a:r>
            <a:endParaRPr sz="852">
              <a:solidFill>
                <a:prstClr val="black"/>
              </a:solidFill>
              <a:latin typeface="Arial Narrow"/>
              <a:cs typeface="Arial Narrow"/>
            </a:endParaRPr>
          </a:p>
        </p:txBody>
      </p:sp>
      <p:sp>
        <p:nvSpPr>
          <p:cNvPr id="9747" name="object 9747"/>
          <p:cNvSpPr/>
          <p:nvPr/>
        </p:nvSpPr>
        <p:spPr>
          <a:xfrm>
            <a:off x="8851668" y="2041814"/>
            <a:ext cx="19050" cy="19050"/>
          </a:xfrm>
          <a:custGeom>
            <a:avLst/>
            <a:gdLst/>
            <a:ahLst/>
            <a:cxnLst/>
            <a:rect l="l" t="t" r="r" b="b"/>
            <a:pathLst>
              <a:path w="27940" h="27939">
                <a:moveTo>
                  <a:pt x="21335" y="0"/>
                </a:moveTo>
                <a:lnTo>
                  <a:pt x="6095" y="0"/>
                </a:lnTo>
                <a:lnTo>
                  <a:pt x="0" y="6096"/>
                </a:lnTo>
                <a:lnTo>
                  <a:pt x="0" y="21336"/>
                </a:lnTo>
                <a:lnTo>
                  <a:pt x="6095" y="27432"/>
                </a:lnTo>
                <a:lnTo>
                  <a:pt x="21335" y="27432"/>
                </a:lnTo>
                <a:lnTo>
                  <a:pt x="27431" y="21336"/>
                </a:lnTo>
                <a:lnTo>
                  <a:pt x="27431" y="6096"/>
                </a:lnTo>
                <a:lnTo>
                  <a:pt x="2133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748" name="object 9748"/>
          <p:cNvSpPr/>
          <p:nvPr/>
        </p:nvSpPr>
        <p:spPr>
          <a:xfrm>
            <a:off x="8851668" y="2041814"/>
            <a:ext cx="19050" cy="19050"/>
          </a:xfrm>
          <a:custGeom>
            <a:avLst/>
            <a:gdLst/>
            <a:ahLst/>
            <a:cxnLst/>
            <a:rect l="l" t="t" r="r" b="b"/>
            <a:pathLst>
              <a:path w="27940" h="27939">
                <a:moveTo>
                  <a:pt x="27431" y="13716"/>
                </a:moveTo>
                <a:lnTo>
                  <a:pt x="27431" y="21336"/>
                </a:lnTo>
                <a:lnTo>
                  <a:pt x="21335" y="27432"/>
                </a:lnTo>
                <a:lnTo>
                  <a:pt x="13715" y="27432"/>
                </a:lnTo>
                <a:lnTo>
                  <a:pt x="6095" y="27432"/>
                </a:lnTo>
                <a:lnTo>
                  <a:pt x="0" y="21336"/>
                </a:lnTo>
                <a:lnTo>
                  <a:pt x="0" y="13716"/>
                </a:lnTo>
                <a:lnTo>
                  <a:pt x="0" y="6096"/>
                </a:lnTo>
                <a:lnTo>
                  <a:pt x="6095" y="0"/>
                </a:lnTo>
                <a:lnTo>
                  <a:pt x="13715" y="0"/>
                </a:lnTo>
                <a:lnTo>
                  <a:pt x="21335" y="0"/>
                </a:lnTo>
                <a:lnTo>
                  <a:pt x="27431" y="6096"/>
                </a:lnTo>
                <a:lnTo>
                  <a:pt x="27431" y="13716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749" name="object 9749"/>
          <p:cNvSpPr/>
          <p:nvPr/>
        </p:nvSpPr>
        <p:spPr>
          <a:xfrm>
            <a:off x="8861020" y="1128453"/>
            <a:ext cx="168419" cy="1299"/>
          </a:xfrm>
          <a:custGeom>
            <a:avLst/>
            <a:gdLst/>
            <a:ahLst/>
            <a:cxnLst/>
            <a:rect l="l" t="t" r="r" b="b"/>
            <a:pathLst>
              <a:path w="247015" h="1905">
                <a:moveTo>
                  <a:pt x="0" y="0"/>
                </a:moveTo>
                <a:lnTo>
                  <a:pt x="246888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750" name="object 9750"/>
          <p:cNvSpPr/>
          <p:nvPr/>
        </p:nvSpPr>
        <p:spPr>
          <a:xfrm>
            <a:off x="8861020" y="1128453"/>
            <a:ext cx="0" cy="923059"/>
          </a:xfrm>
          <a:custGeom>
            <a:avLst/>
            <a:gdLst/>
            <a:ahLst/>
            <a:cxnLst/>
            <a:rect l="l" t="t" r="r" b="b"/>
            <a:pathLst>
              <a:path h="1353820">
                <a:moveTo>
                  <a:pt x="0" y="135331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751" name="object 9751"/>
          <p:cNvSpPr txBox="1"/>
          <p:nvPr/>
        </p:nvSpPr>
        <p:spPr>
          <a:xfrm>
            <a:off x="9020695" y="792748"/>
            <a:ext cx="531235" cy="1033791"/>
          </a:xfrm>
          <a:prstGeom prst="rect">
            <a:avLst/>
          </a:prstGeom>
        </p:spPr>
        <p:txBody>
          <a:bodyPr vert="horz" wrap="square" lIns="0" tIns="7793" rIns="0" bIns="0" rtlCol="0">
            <a:spAutoFit/>
          </a:bodyPr>
          <a:lstStyle/>
          <a:p>
            <a:pPr algn="ctr" defTabSz="623438">
              <a:lnSpc>
                <a:spcPts val="1030"/>
              </a:lnSpc>
              <a:spcBef>
                <a:spcPts val="61"/>
              </a:spcBef>
            </a:pPr>
            <a:r>
              <a:rPr sz="886" spc="1322" dirty="0">
                <a:solidFill>
                  <a:prstClr val="black"/>
                </a:solidFill>
                <a:latin typeface="Arial Narrow"/>
                <a:cs typeface="Arial Narrow"/>
              </a:rPr>
              <a:t></a:t>
            </a:r>
            <a:r>
              <a:rPr sz="886" spc="1330" dirty="0">
                <a:solidFill>
                  <a:prstClr val="black"/>
                </a:solidFill>
                <a:latin typeface="Arial Narrow"/>
                <a:cs typeface="Arial Narrow"/>
              </a:rPr>
              <a:t></a:t>
            </a:r>
            <a:r>
              <a:rPr sz="886" spc="1030" dirty="0">
                <a:solidFill>
                  <a:prstClr val="black"/>
                </a:solidFill>
                <a:latin typeface="Arial Narrow"/>
                <a:cs typeface="Arial Narrow"/>
              </a:rPr>
              <a:t></a:t>
            </a:r>
            <a:r>
              <a:rPr sz="886" spc="972" dirty="0">
                <a:solidFill>
                  <a:prstClr val="black"/>
                </a:solidFill>
                <a:latin typeface="Arial Narrow"/>
                <a:cs typeface="Arial Narrow"/>
              </a:rPr>
              <a:t></a:t>
            </a:r>
            <a:r>
              <a:rPr sz="886" spc="992" dirty="0">
                <a:solidFill>
                  <a:prstClr val="black"/>
                </a:solidFill>
                <a:latin typeface="Arial Narrow"/>
                <a:cs typeface="Arial Narrow"/>
              </a:rPr>
              <a:t></a:t>
            </a:r>
            <a:r>
              <a:rPr sz="886" spc="1210" dirty="0">
                <a:solidFill>
                  <a:prstClr val="black"/>
                </a:solidFill>
                <a:latin typeface="Arial Narrow"/>
                <a:cs typeface="Arial Narrow"/>
              </a:rPr>
              <a:t></a:t>
            </a:r>
            <a:r>
              <a:rPr sz="886" spc="873" dirty="0">
                <a:solidFill>
                  <a:prstClr val="black"/>
                </a:solidFill>
                <a:latin typeface="Arial Narrow"/>
                <a:cs typeface="Arial Narrow"/>
              </a:rPr>
              <a:t></a:t>
            </a:r>
            <a:endParaRPr sz="886">
              <a:solidFill>
                <a:prstClr val="black"/>
              </a:solidFill>
              <a:latin typeface="Arial Narrow"/>
              <a:cs typeface="Arial Narrow"/>
            </a:endParaRPr>
          </a:p>
          <a:p>
            <a:pPr algn="ctr" defTabSz="623438">
              <a:lnSpc>
                <a:spcPts val="999"/>
              </a:lnSpc>
            </a:pPr>
            <a:r>
              <a:rPr sz="886" spc="1636" dirty="0">
                <a:solidFill>
                  <a:prstClr val="black"/>
                </a:solidFill>
                <a:latin typeface="Arial Narrow"/>
                <a:cs typeface="Arial Narrow"/>
              </a:rPr>
              <a:t></a:t>
            </a:r>
            <a:r>
              <a:rPr sz="886" spc="1643" dirty="0">
                <a:solidFill>
                  <a:prstClr val="black"/>
                </a:solidFill>
                <a:latin typeface="Arial Narrow"/>
                <a:cs typeface="Arial Narrow"/>
              </a:rPr>
              <a:t></a:t>
            </a:r>
            <a:r>
              <a:rPr sz="886" spc="1047" dirty="0">
                <a:solidFill>
                  <a:prstClr val="black"/>
                </a:solidFill>
                <a:latin typeface="Arial Narrow"/>
                <a:cs typeface="Arial Narrow"/>
              </a:rPr>
              <a:t></a:t>
            </a:r>
            <a:endParaRPr sz="886">
              <a:solidFill>
                <a:prstClr val="black"/>
              </a:solidFill>
              <a:latin typeface="Arial Narrow"/>
              <a:cs typeface="Arial Narrow"/>
            </a:endParaRPr>
          </a:p>
          <a:p>
            <a:pPr algn="ctr" defTabSz="623438">
              <a:lnSpc>
                <a:spcPts val="1030"/>
              </a:lnSpc>
            </a:pPr>
            <a:r>
              <a:rPr sz="886" spc="1295" dirty="0">
                <a:solidFill>
                  <a:prstClr val="black"/>
                </a:solidFill>
                <a:latin typeface="Arial Narrow"/>
                <a:cs typeface="Arial Narrow"/>
              </a:rPr>
              <a:t></a:t>
            </a:r>
            <a:r>
              <a:rPr sz="886" spc="1398" dirty="0">
                <a:solidFill>
                  <a:prstClr val="black"/>
                </a:solidFill>
                <a:latin typeface="Arial Narrow"/>
                <a:cs typeface="Arial Narrow"/>
              </a:rPr>
              <a:t></a:t>
            </a:r>
            <a:endParaRPr sz="886">
              <a:solidFill>
                <a:prstClr val="black"/>
              </a:solidFill>
              <a:latin typeface="Arial Narrow"/>
              <a:cs typeface="Arial Narrow"/>
            </a:endParaRPr>
          </a:p>
        </p:txBody>
      </p:sp>
      <p:sp>
        <p:nvSpPr>
          <p:cNvPr id="9752" name="object 9752"/>
          <p:cNvSpPr txBox="1"/>
          <p:nvPr/>
        </p:nvSpPr>
        <p:spPr>
          <a:xfrm>
            <a:off x="9181684" y="1172942"/>
            <a:ext cx="206086" cy="416827"/>
          </a:xfrm>
          <a:prstGeom prst="rect">
            <a:avLst/>
          </a:prstGeom>
        </p:spPr>
        <p:txBody>
          <a:bodyPr vert="horz" wrap="square" lIns="0" tIns="7793" rIns="0" bIns="0" rtlCol="0">
            <a:spAutoFit/>
          </a:bodyPr>
          <a:lstStyle/>
          <a:p>
            <a:pPr marL="8659" defTabSz="623438">
              <a:spcBef>
                <a:spcPts val="61"/>
              </a:spcBef>
            </a:pPr>
            <a:r>
              <a:rPr sz="886" spc="1322" dirty="0">
                <a:solidFill>
                  <a:prstClr val="black"/>
                </a:solidFill>
                <a:latin typeface="Arial Narrow"/>
                <a:cs typeface="Arial Narrow"/>
              </a:rPr>
              <a:t></a:t>
            </a:r>
            <a:endParaRPr sz="886">
              <a:solidFill>
                <a:prstClr val="black"/>
              </a:solidFill>
              <a:latin typeface="Arial Narrow"/>
              <a:cs typeface="Arial Narrow"/>
            </a:endParaRPr>
          </a:p>
        </p:txBody>
      </p:sp>
      <p:sp>
        <p:nvSpPr>
          <p:cNvPr id="9753" name="object 9753"/>
          <p:cNvSpPr txBox="1"/>
          <p:nvPr/>
        </p:nvSpPr>
        <p:spPr>
          <a:xfrm>
            <a:off x="7357067" y="2067562"/>
            <a:ext cx="220807" cy="777311"/>
          </a:xfrm>
          <a:prstGeom prst="rect">
            <a:avLst/>
          </a:prstGeom>
        </p:spPr>
        <p:txBody>
          <a:bodyPr vert="horz" wrap="square" lIns="0" tIns="7793" rIns="0" bIns="0" rtlCol="0">
            <a:spAutoFit/>
          </a:bodyPr>
          <a:lstStyle/>
          <a:p>
            <a:pPr marL="31172" defTabSz="623438">
              <a:lnSpc>
                <a:spcPts val="1030"/>
              </a:lnSpc>
              <a:spcBef>
                <a:spcPts val="61"/>
              </a:spcBef>
            </a:pPr>
            <a:r>
              <a:rPr sz="886" spc="1466" dirty="0">
                <a:solidFill>
                  <a:prstClr val="black"/>
                </a:solidFill>
                <a:latin typeface="Arial Narrow"/>
                <a:cs typeface="Arial Narrow"/>
              </a:rPr>
              <a:t></a:t>
            </a:r>
            <a:r>
              <a:rPr sz="886" spc="1469" dirty="0">
                <a:solidFill>
                  <a:prstClr val="black"/>
                </a:solidFill>
                <a:latin typeface="Arial Narrow"/>
                <a:cs typeface="Arial Narrow"/>
              </a:rPr>
              <a:t></a:t>
            </a:r>
            <a:r>
              <a:rPr sz="886" spc="-7" dirty="0">
                <a:solidFill>
                  <a:prstClr val="black"/>
                </a:solidFill>
                <a:latin typeface="Arial Narrow"/>
                <a:cs typeface="Arial Narrow"/>
              </a:rPr>
              <a:t></a:t>
            </a:r>
            <a:endParaRPr sz="886">
              <a:solidFill>
                <a:prstClr val="black"/>
              </a:solidFill>
              <a:latin typeface="Arial Narrow"/>
              <a:cs typeface="Arial Narrow"/>
            </a:endParaRPr>
          </a:p>
          <a:p>
            <a:pPr marL="8659" defTabSz="623438">
              <a:lnSpc>
                <a:spcPts val="1030"/>
              </a:lnSpc>
            </a:pPr>
            <a:r>
              <a:rPr sz="886" spc="1203" dirty="0">
                <a:solidFill>
                  <a:prstClr val="black"/>
                </a:solidFill>
                <a:latin typeface="Arial Narrow"/>
                <a:cs typeface="Arial Narrow"/>
              </a:rPr>
              <a:t></a:t>
            </a:r>
            <a:r>
              <a:rPr sz="886" spc="-7" dirty="0">
                <a:solidFill>
                  <a:prstClr val="black"/>
                </a:solidFill>
                <a:latin typeface="Arial Narrow"/>
                <a:cs typeface="Arial Narrow"/>
              </a:rPr>
              <a:t></a:t>
            </a:r>
            <a:endParaRPr sz="886">
              <a:solidFill>
                <a:prstClr val="black"/>
              </a:solidFill>
              <a:latin typeface="Arial Narrow"/>
              <a:cs typeface="Arial Narrow"/>
            </a:endParaRPr>
          </a:p>
        </p:txBody>
      </p:sp>
      <p:sp>
        <p:nvSpPr>
          <p:cNvPr id="9754" name="object 9754"/>
          <p:cNvSpPr txBox="1"/>
          <p:nvPr/>
        </p:nvSpPr>
        <p:spPr>
          <a:xfrm>
            <a:off x="7017289" y="1895042"/>
            <a:ext cx="571067" cy="553403"/>
          </a:xfrm>
          <a:prstGeom prst="rect">
            <a:avLst/>
          </a:prstGeom>
        </p:spPr>
        <p:txBody>
          <a:bodyPr vert="horz" wrap="square" lIns="0" tIns="7793" rIns="0" bIns="0" rtlCol="0">
            <a:spAutoFit/>
          </a:bodyPr>
          <a:lstStyle/>
          <a:p>
            <a:pPr marL="8659" defTabSz="623438">
              <a:spcBef>
                <a:spcPts val="61"/>
              </a:spcBef>
            </a:pPr>
            <a:r>
              <a:rPr sz="886" spc="1210" dirty="0">
                <a:solidFill>
                  <a:prstClr val="black"/>
                </a:solidFill>
                <a:latin typeface="Arial Narrow"/>
                <a:cs typeface="Arial Narrow"/>
              </a:rPr>
              <a:t></a:t>
            </a:r>
            <a:r>
              <a:rPr sz="886" spc="1026" dirty="0">
                <a:solidFill>
                  <a:prstClr val="black"/>
                </a:solidFill>
                <a:latin typeface="Arial Narrow"/>
                <a:cs typeface="Arial Narrow"/>
              </a:rPr>
              <a:t></a:t>
            </a:r>
            <a:r>
              <a:rPr sz="886" spc="1040" dirty="0">
                <a:solidFill>
                  <a:prstClr val="black"/>
                </a:solidFill>
                <a:latin typeface="Arial Narrow"/>
                <a:cs typeface="Arial Narrow"/>
              </a:rPr>
              <a:t></a:t>
            </a:r>
            <a:r>
              <a:rPr sz="886" spc="1381" dirty="0">
                <a:solidFill>
                  <a:prstClr val="black"/>
                </a:solidFill>
                <a:latin typeface="Arial Narrow"/>
                <a:cs typeface="Arial Narrow"/>
              </a:rPr>
              <a:t></a:t>
            </a:r>
            <a:r>
              <a:rPr sz="886" spc="-7" dirty="0">
                <a:solidFill>
                  <a:prstClr val="black"/>
                </a:solidFill>
                <a:latin typeface="Arial Narrow"/>
                <a:cs typeface="Arial Narrow"/>
              </a:rPr>
              <a:t></a:t>
            </a:r>
            <a:r>
              <a:rPr sz="886" dirty="0">
                <a:solidFill>
                  <a:prstClr val="black"/>
                </a:solidFill>
                <a:latin typeface="Arial Narrow"/>
                <a:cs typeface="Arial Narrow"/>
              </a:rPr>
              <a:t>  </a:t>
            </a:r>
            <a:r>
              <a:rPr sz="886" spc="-65" dirty="0">
                <a:solidFill>
                  <a:prstClr val="black"/>
                </a:solidFill>
                <a:latin typeface="Arial Narrow"/>
                <a:cs typeface="Arial Narrow"/>
              </a:rPr>
              <a:t> </a:t>
            </a:r>
            <a:r>
              <a:rPr sz="1330" spc="751" baseline="-23504" dirty="0">
                <a:solidFill>
                  <a:prstClr val="black"/>
                </a:solidFill>
                <a:latin typeface="Arial Narrow"/>
                <a:cs typeface="Arial Narrow"/>
              </a:rPr>
              <a:t></a:t>
            </a:r>
            <a:r>
              <a:rPr sz="1330" spc="767" baseline="-23504" dirty="0">
                <a:solidFill>
                  <a:prstClr val="black"/>
                </a:solidFill>
                <a:latin typeface="Arial Narrow"/>
                <a:cs typeface="Arial Narrow"/>
              </a:rPr>
              <a:t></a:t>
            </a:r>
            <a:r>
              <a:rPr sz="1330" spc="2071" baseline="-23504" dirty="0">
                <a:solidFill>
                  <a:prstClr val="black"/>
                </a:solidFill>
                <a:latin typeface="Arial Narrow"/>
                <a:cs typeface="Arial Narrow"/>
              </a:rPr>
              <a:t></a:t>
            </a:r>
            <a:r>
              <a:rPr sz="1330" spc="884" baseline="-23504" dirty="0">
                <a:solidFill>
                  <a:prstClr val="black"/>
                </a:solidFill>
                <a:latin typeface="Arial Narrow"/>
                <a:cs typeface="Arial Narrow"/>
              </a:rPr>
              <a:t></a:t>
            </a:r>
            <a:endParaRPr sz="1330" baseline="-23504">
              <a:solidFill>
                <a:prstClr val="black"/>
              </a:solidFill>
              <a:latin typeface="Arial Narrow"/>
              <a:cs typeface="Arial Narrow"/>
            </a:endParaRPr>
          </a:p>
        </p:txBody>
      </p:sp>
      <p:sp>
        <p:nvSpPr>
          <p:cNvPr id="9755" name="object 9755"/>
          <p:cNvSpPr txBox="1"/>
          <p:nvPr/>
        </p:nvSpPr>
        <p:spPr>
          <a:xfrm>
            <a:off x="7699980" y="1924149"/>
            <a:ext cx="161059" cy="416827"/>
          </a:xfrm>
          <a:prstGeom prst="rect">
            <a:avLst/>
          </a:prstGeom>
        </p:spPr>
        <p:txBody>
          <a:bodyPr vert="horz" wrap="square" lIns="0" tIns="7793" rIns="0" bIns="0" rtlCol="0">
            <a:spAutoFit/>
          </a:bodyPr>
          <a:lstStyle/>
          <a:p>
            <a:pPr marL="8659" defTabSz="623438">
              <a:spcBef>
                <a:spcPts val="61"/>
              </a:spcBef>
            </a:pPr>
            <a:r>
              <a:rPr sz="886" spc="-14" dirty="0">
                <a:solidFill>
                  <a:prstClr val="black"/>
                </a:solidFill>
                <a:latin typeface="Arial Narrow"/>
                <a:cs typeface="Arial Narrow"/>
              </a:rPr>
              <a:t></a:t>
            </a:r>
            <a:r>
              <a:rPr sz="886" spc="1203" dirty="0">
                <a:solidFill>
                  <a:prstClr val="black"/>
                </a:solidFill>
                <a:latin typeface="Arial Narrow"/>
                <a:cs typeface="Arial Narrow"/>
              </a:rPr>
              <a:t></a:t>
            </a:r>
            <a:endParaRPr sz="886">
              <a:solidFill>
                <a:prstClr val="black"/>
              </a:solidFill>
              <a:latin typeface="Arial Narrow"/>
              <a:cs typeface="Arial Narrow"/>
            </a:endParaRPr>
          </a:p>
        </p:txBody>
      </p:sp>
      <p:sp>
        <p:nvSpPr>
          <p:cNvPr id="9756" name="object 9756"/>
          <p:cNvSpPr txBox="1"/>
          <p:nvPr/>
        </p:nvSpPr>
        <p:spPr>
          <a:xfrm>
            <a:off x="6055161" y="1590640"/>
            <a:ext cx="434686" cy="1033791"/>
          </a:xfrm>
          <a:prstGeom prst="rect">
            <a:avLst/>
          </a:prstGeom>
        </p:spPr>
        <p:txBody>
          <a:bodyPr vert="horz" wrap="square" lIns="0" tIns="7793" rIns="0" bIns="0" rtlCol="0">
            <a:spAutoFit/>
          </a:bodyPr>
          <a:lstStyle/>
          <a:p>
            <a:pPr marL="8659" defTabSz="623438">
              <a:lnSpc>
                <a:spcPts val="1030"/>
              </a:lnSpc>
              <a:spcBef>
                <a:spcPts val="61"/>
              </a:spcBef>
            </a:pPr>
            <a:r>
              <a:rPr sz="886" spc="1210" dirty="0">
                <a:solidFill>
                  <a:prstClr val="black"/>
                </a:solidFill>
                <a:latin typeface="Arial Narrow"/>
                <a:cs typeface="Arial Narrow"/>
              </a:rPr>
              <a:t></a:t>
            </a:r>
            <a:r>
              <a:rPr sz="886" spc="1030" dirty="0">
                <a:solidFill>
                  <a:prstClr val="black"/>
                </a:solidFill>
                <a:latin typeface="Arial Narrow"/>
                <a:cs typeface="Arial Narrow"/>
              </a:rPr>
              <a:t></a:t>
            </a:r>
            <a:r>
              <a:rPr sz="886" spc="1040" dirty="0">
                <a:solidFill>
                  <a:prstClr val="black"/>
                </a:solidFill>
                <a:latin typeface="Arial Narrow"/>
                <a:cs typeface="Arial Narrow"/>
              </a:rPr>
              <a:t></a:t>
            </a:r>
            <a:r>
              <a:rPr sz="886" spc="1394" dirty="0">
                <a:solidFill>
                  <a:prstClr val="black"/>
                </a:solidFill>
                <a:latin typeface="Arial Narrow"/>
                <a:cs typeface="Arial Narrow"/>
              </a:rPr>
              <a:t></a:t>
            </a:r>
            <a:r>
              <a:rPr sz="886" spc="1261" dirty="0">
                <a:solidFill>
                  <a:prstClr val="black"/>
                </a:solidFill>
                <a:latin typeface="Arial Narrow"/>
                <a:cs typeface="Arial Narrow"/>
              </a:rPr>
              <a:t></a:t>
            </a:r>
            <a:endParaRPr sz="886">
              <a:solidFill>
                <a:prstClr val="black"/>
              </a:solidFill>
              <a:latin typeface="Arial Narrow"/>
              <a:cs typeface="Arial Narrow"/>
            </a:endParaRPr>
          </a:p>
          <a:p>
            <a:pPr marL="14720" defTabSz="623438">
              <a:lnSpc>
                <a:spcPts val="1030"/>
              </a:lnSpc>
            </a:pPr>
            <a:r>
              <a:rPr sz="886" spc="1203" dirty="0">
                <a:solidFill>
                  <a:prstClr val="black"/>
                </a:solidFill>
                <a:latin typeface="Arial Narrow"/>
                <a:cs typeface="Arial Narrow"/>
              </a:rPr>
              <a:t></a:t>
            </a:r>
            <a:r>
              <a:rPr sz="886" spc="1394" dirty="0">
                <a:solidFill>
                  <a:prstClr val="black"/>
                </a:solidFill>
                <a:latin typeface="Arial Narrow"/>
                <a:cs typeface="Arial Narrow"/>
              </a:rPr>
              <a:t></a:t>
            </a:r>
            <a:r>
              <a:rPr sz="886" spc="852" dirty="0">
                <a:solidFill>
                  <a:prstClr val="black"/>
                </a:solidFill>
                <a:latin typeface="Arial Narrow"/>
                <a:cs typeface="Arial Narrow"/>
              </a:rPr>
              <a:t></a:t>
            </a:r>
            <a:r>
              <a:rPr sz="886" spc="1117" dirty="0">
                <a:solidFill>
                  <a:prstClr val="black"/>
                </a:solidFill>
                <a:latin typeface="Arial Narrow"/>
                <a:cs typeface="Arial Narrow"/>
              </a:rPr>
              <a:t></a:t>
            </a:r>
            <a:endParaRPr sz="886">
              <a:solidFill>
                <a:prstClr val="black"/>
              </a:solidFill>
              <a:latin typeface="Arial Narrow"/>
              <a:cs typeface="Arial Narrow"/>
            </a:endParaRPr>
          </a:p>
        </p:txBody>
      </p:sp>
      <p:sp>
        <p:nvSpPr>
          <p:cNvPr id="9757" name="object 9757"/>
          <p:cNvSpPr txBox="1"/>
          <p:nvPr/>
        </p:nvSpPr>
        <p:spPr>
          <a:xfrm>
            <a:off x="6613137" y="1590640"/>
            <a:ext cx="346796" cy="1162031"/>
          </a:xfrm>
          <a:prstGeom prst="rect">
            <a:avLst/>
          </a:prstGeom>
        </p:spPr>
        <p:txBody>
          <a:bodyPr vert="horz" wrap="square" lIns="0" tIns="7793" rIns="0" bIns="0" rtlCol="0">
            <a:spAutoFit/>
          </a:bodyPr>
          <a:lstStyle/>
          <a:p>
            <a:pPr marL="9525" defTabSz="623438">
              <a:lnSpc>
                <a:spcPts val="1030"/>
              </a:lnSpc>
              <a:spcBef>
                <a:spcPts val="61"/>
              </a:spcBef>
            </a:pPr>
            <a:r>
              <a:rPr sz="886" spc="1295" dirty="0">
                <a:solidFill>
                  <a:prstClr val="black"/>
                </a:solidFill>
                <a:latin typeface="Arial Narrow"/>
                <a:cs typeface="Arial Narrow"/>
              </a:rPr>
              <a:t></a:t>
            </a:r>
            <a:r>
              <a:rPr sz="886" spc="1217" dirty="0">
                <a:solidFill>
                  <a:prstClr val="black"/>
                </a:solidFill>
                <a:latin typeface="Arial Narrow"/>
                <a:cs typeface="Arial Narrow"/>
              </a:rPr>
              <a:t></a:t>
            </a:r>
            <a:r>
              <a:rPr sz="886" spc="539" dirty="0">
                <a:solidFill>
                  <a:prstClr val="black"/>
                </a:solidFill>
                <a:latin typeface="Arial Narrow"/>
                <a:cs typeface="Arial Narrow"/>
              </a:rPr>
              <a:t></a:t>
            </a:r>
            <a:r>
              <a:rPr sz="886" spc="556" dirty="0">
                <a:solidFill>
                  <a:prstClr val="black"/>
                </a:solidFill>
                <a:latin typeface="Arial Narrow"/>
                <a:cs typeface="Arial Narrow"/>
              </a:rPr>
              <a:t></a:t>
            </a:r>
            <a:r>
              <a:rPr sz="886" spc="1227" dirty="0">
                <a:solidFill>
                  <a:prstClr val="black"/>
                </a:solidFill>
                <a:latin typeface="Arial Narrow"/>
                <a:cs typeface="Arial Narrow"/>
              </a:rPr>
              <a:t></a:t>
            </a:r>
            <a:endParaRPr sz="886">
              <a:solidFill>
                <a:prstClr val="black"/>
              </a:solidFill>
              <a:latin typeface="Arial Narrow"/>
              <a:cs typeface="Arial Narrow"/>
            </a:endParaRPr>
          </a:p>
          <a:p>
            <a:pPr marL="8659" defTabSz="623438">
              <a:lnSpc>
                <a:spcPts val="1030"/>
              </a:lnSpc>
            </a:pPr>
            <a:r>
              <a:rPr sz="886" spc="1288" dirty="0">
                <a:solidFill>
                  <a:prstClr val="black"/>
                </a:solidFill>
                <a:latin typeface="Arial Narrow"/>
                <a:cs typeface="Arial Narrow"/>
              </a:rPr>
              <a:t></a:t>
            </a:r>
            <a:r>
              <a:rPr sz="886" spc="1295" dirty="0">
                <a:solidFill>
                  <a:prstClr val="black"/>
                </a:solidFill>
                <a:latin typeface="Arial Narrow"/>
                <a:cs typeface="Arial Narrow"/>
              </a:rPr>
              <a:t></a:t>
            </a:r>
            <a:r>
              <a:rPr sz="886" spc="1040" dirty="0">
                <a:solidFill>
                  <a:prstClr val="black"/>
                </a:solidFill>
                <a:latin typeface="Arial Narrow"/>
                <a:cs typeface="Arial Narrow"/>
              </a:rPr>
              <a:t></a:t>
            </a:r>
            <a:r>
              <a:rPr sz="886" spc="-14" dirty="0">
                <a:solidFill>
                  <a:prstClr val="black"/>
                </a:solidFill>
                <a:latin typeface="Arial Narrow"/>
                <a:cs typeface="Arial Narrow"/>
              </a:rPr>
              <a:t></a:t>
            </a:r>
            <a:r>
              <a:rPr sz="886" spc="1394" dirty="0">
                <a:solidFill>
                  <a:prstClr val="black"/>
                </a:solidFill>
                <a:latin typeface="Arial Narrow"/>
                <a:cs typeface="Arial Narrow"/>
              </a:rPr>
              <a:t></a:t>
            </a:r>
            <a:r>
              <a:rPr sz="886" spc="1227" dirty="0">
                <a:solidFill>
                  <a:prstClr val="black"/>
                </a:solidFill>
                <a:latin typeface="Arial Narrow"/>
                <a:cs typeface="Arial Narrow"/>
              </a:rPr>
              <a:t></a:t>
            </a:r>
            <a:endParaRPr sz="886">
              <a:solidFill>
                <a:prstClr val="black"/>
              </a:solidFill>
              <a:latin typeface="Arial Narrow"/>
              <a:cs typeface="Arial Narrow"/>
            </a:endParaRPr>
          </a:p>
        </p:txBody>
      </p:sp>
      <p:sp>
        <p:nvSpPr>
          <p:cNvPr id="9758" name="object 9758"/>
          <p:cNvSpPr txBox="1"/>
          <p:nvPr/>
        </p:nvSpPr>
        <p:spPr>
          <a:xfrm>
            <a:off x="6548763" y="2005204"/>
            <a:ext cx="411307" cy="1033791"/>
          </a:xfrm>
          <a:prstGeom prst="rect">
            <a:avLst/>
          </a:prstGeom>
        </p:spPr>
        <p:txBody>
          <a:bodyPr vert="horz" wrap="square" lIns="0" tIns="7793" rIns="0" bIns="0" rtlCol="0">
            <a:spAutoFit/>
          </a:bodyPr>
          <a:lstStyle/>
          <a:p>
            <a:pPr marL="8659" defTabSz="623438">
              <a:lnSpc>
                <a:spcPts val="1030"/>
              </a:lnSpc>
              <a:spcBef>
                <a:spcPts val="61"/>
              </a:spcBef>
            </a:pPr>
            <a:r>
              <a:rPr sz="886" spc="1381" dirty="0">
                <a:solidFill>
                  <a:prstClr val="black"/>
                </a:solidFill>
                <a:latin typeface="Arial Narrow"/>
                <a:cs typeface="Arial Narrow"/>
              </a:rPr>
              <a:t></a:t>
            </a:r>
            <a:r>
              <a:rPr sz="886" spc="600" dirty="0">
                <a:solidFill>
                  <a:prstClr val="black"/>
                </a:solidFill>
                <a:latin typeface="Arial Narrow"/>
                <a:cs typeface="Arial Narrow"/>
              </a:rPr>
              <a:t></a:t>
            </a:r>
            <a:r>
              <a:rPr sz="886" spc="590" dirty="0">
                <a:solidFill>
                  <a:prstClr val="black"/>
                </a:solidFill>
                <a:latin typeface="Arial Narrow"/>
                <a:cs typeface="Arial Narrow"/>
              </a:rPr>
              <a:t></a:t>
            </a:r>
            <a:r>
              <a:rPr sz="886" spc="600" dirty="0">
                <a:solidFill>
                  <a:prstClr val="black"/>
                </a:solidFill>
                <a:latin typeface="Arial Narrow"/>
                <a:cs typeface="Arial Narrow"/>
              </a:rPr>
              <a:t></a:t>
            </a:r>
            <a:r>
              <a:rPr sz="886" spc="597" dirty="0">
                <a:solidFill>
                  <a:prstClr val="black"/>
                </a:solidFill>
                <a:latin typeface="Arial Narrow"/>
                <a:cs typeface="Arial Narrow"/>
              </a:rPr>
              <a:t></a:t>
            </a:r>
            <a:r>
              <a:rPr sz="886" spc="781" dirty="0">
                <a:solidFill>
                  <a:prstClr val="black"/>
                </a:solidFill>
                <a:latin typeface="Arial Narrow"/>
                <a:cs typeface="Arial Narrow"/>
              </a:rPr>
              <a:t></a:t>
            </a:r>
            <a:r>
              <a:rPr sz="886" spc="764" dirty="0">
                <a:solidFill>
                  <a:prstClr val="black"/>
                </a:solidFill>
                <a:latin typeface="Arial Narrow"/>
                <a:cs typeface="Arial Narrow"/>
              </a:rPr>
              <a:t></a:t>
            </a:r>
            <a:r>
              <a:rPr sz="886" spc="1398" dirty="0">
                <a:solidFill>
                  <a:prstClr val="black"/>
                </a:solidFill>
                <a:latin typeface="Arial Narrow"/>
                <a:cs typeface="Arial Narrow"/>
              </a:rPr>
              <a:t></a:t>
            </a:r>
            <a:endParaRPr sz="886">
              <a:solidFill>
                <a:prstClr val="black"/>
              </a:solidFill>
              <a:latin typeface="Arial Narrow"/>
              <a:cs typeface="Arial Narrow"/>
            </a:endParaRPr>
          </a:p>
          <a:p>
            <a:pPr marL="41563" defTabSz="623438">
              <a:lnSpc>
                <a:spcPts val="1030"/>
              </a:lnSpc>
            </a:pPr>
            <a:r>
              <a:rPr sz="886" spc="1551" dirty="0">
                <a:solidFill>
                  <a:prstClr val="black"/>
                </a:solidFill>
                <a:latin typeface="Arial Narrow"/>
                <a:cs typeface="Arial Narrow"/>
              </a:rPr>
              <a:t></a:t>
            </a:r>
            <a:r>
              <a:rPr sz="886" spc="675" dirty="0">
                <a:solidFill>
                  <a:prstClr val="black"/>
                </a:solidFill>
                <a:latin typeface="Arial Narrow"/>
                <a:cs typeface="Arial Narrow"/>
              </a:rPr>
              <a:t></a:t>
            </a:r>
            <a:r>
              <a:rPr sz="886" spc="685" dirty="0">
                <a:solidFill>
                  <a:prstClr val="black"/>
                </a:solidFill>
                <a:latin typeface="Arial Narrow"/>
                <a:cs typeface="Arial Narrow"/>
              </a:rPr>
              <a:t></a:t>
            </a:r>
            <a:r>
              <a:rPr sz="886" spc="1381" dirty="0">
                <a:solidFill>
                  <a:prstClr val="black"/>
                </a:solidFill>
                <a:latin typeface="Arial Narrow"/>
                <a:cs typeface="Arial Narrow"/>
              </a:rPr>
              <a:t></a:t>
            </a:r>
            <a:r>
              <a:rPr sz="886" spc="1227" dirty="0">
                <a:solidFill>
                  <a:prstClr val="black"/>
                </a:solidFill>
                <a:latin typeface="Arial Narrow"/>
                <a:cs typeface="Arial Narrow"/>
              </a:rPr>
              <a:t></a:t>
            </a:r>
            <a:endParaRPr sz="886">
              <a:solidFill>
                <a:prstClr val="black"/>
              </a:solidFill>
              <a:latin typeface="Arial Narrow"/>
              <a:cs typeface="Arial Narrow"/>
            </a:endParaRPr>
          </a:p>
        </p:txBody>
      </p:sp>
      <p:sp>
        <p:nvSpPr>
          <p:cNvPr id="9759" name="object 9759"/>
          <p:cNvSpPr txBox="1"/>
          <p:nvPr/>
        </p:nvSpPr>
        <p:spPr>
          <a:xfrm>
            <a:off x="6658926" y="2357409"/>
            <a:ext cx="303068" cy="553147"/>
          </a:xfrm>
          <a:prstGeom prst="rect">
            <a:avLst/>
          </a:prstGeom>
        </p:spPr>
        <p:txBody>
          <a:bodyPr vert="horz" wrap="square" lIns="0" tIns="7793" rIns="0" bIns="0" rtlCol="0">
            <a:spAutoFit/>
          </a:bodyPr>
          <a:lstStyle/>
          <a:p>
            <a:pPr marL="8659" defTabSz="623438">
              <a:spcBef>
                <a:spcPts val="61"/>
              </a:spcBef>
            </a:pPr>
            <a:r>
              <a:rPr sz="886" spc="1636" dirty="0">
                <a:solidFill>
                  <a:prstClr val="black"/>
                </a:solidFill>
                <a:latin typeface="Arial Narrow"/>
                <a:cs typeface="Arial Narrow"/>
              </a:rPr>
              <a:t></a:t>
            </a:r>
            <a:r>
              <a:rPr sz="886" spc="1653" dirty="0">
                <a:solidFill>
                  <a:prstClr val="black"/>
                </a:solidFill>
                <a:latin typeface="Arial Narrow"/>
                <a:cs typeface="Arial Narrow"/>
              </a:rPr>
              <a:t></a:t>
            </a:r>
            <a:r>
              <a:rPr sz="886" spc="1394" dirty="0">
                <a:solidFill>
                  <a:prstClr val="black"/>
                </a:solidFill>
                <a:latin typeface="Arial Narrow"/>
                <a:cs typeface="Arial Narrow"/>
              </a:rPr>
              <a:t></a:t>
            </a:r>
            <a:r>
              <a:rPr sz="886" spc="1749" dirty="0">
                <a:solidFill>
                  <a:prstClr val="black"/>
                </a:solidFill>
                <a:latin typeface="Arial Narrow"/>
                <a:cs typeface="Arial Narrow"/>
              </a:rPr>
              <a:t></a:t>
            </a:r>
            <a:endParaRPr sz="886">
              <a:solidFill>
                <a:prstClr val="black"/>
              </a:solidFill>
              <a:latin typeface="Arial Narrow"/>
              <a:cs typeface="Arial Narrow"/>
            </a:endParaRPr>
          </a:p>
        </p:txBody>
      </p:sp>
      <p:sp>
        <p:nvSpPr>
          <p:cNvPr id="9760" name="object 9760"/>
          <p:cNvSpPr/>
          <p:nvPr/>
        </p:nvSpPr>
        <p:spPr>
          <a:xfrm>
            <a:off x="1830527" y="6494837"/>
            <a:ext cx="19050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761" name="object 9761"/>
          <p:cNvSpPr/>
          <p:nvPr/>
        </p:nvSpPr>
        <p:spPr>
          <a:xfrm>
            <a:off x="1831566" y="6493799"/>
            <a:ext cx="19050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762" name="object 9762"/>
          <p:cNvSpPr/>
          <p:nvPr/>
        </p:nvSpPr>
        <p:spPr>
          <a:xfrm>
            <a:off x="1927686" y="6493279"/>
            <a:ext cx="48837" cy="2078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763" name="object 9763"/>
          <p:cNvSpPr/>
          <p:nvPr/>
        </p:nvSpPr>
        <p:spPr>
          <a:xfrm>
            <a:off x="1831566" y="6492760"/>
            <a:ext cx="19050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764" name="object 9764"/>
          <p:cNvSpPr/>
          <p:nvPr/>
        </p:nvSpPr>
        <p:spPr>
          <a:xfrm>
            <a:off x="1926648" y="6492240"/>
            <a:ext cx="49876" cy="2078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765" name="object 9765"/>
          <p:cNvSpPr/>
          <p:nvPr/>
        </p:nvSpPr>
        <p:spPr>
          <a:xfrm>
            <a:off x="1831566" y="6491720"/>
            <a:ext cx="19050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766" name="object 9766"/>
          <p:cNvSpPr/>
          <p:nvPr/>
        </p:nvSpPr>
        <p:spPr>
          <a:xfrm>
            <a:off x="1926648" y="6491200"/>
            <a:ext cx="49876" cy="2078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767" name="object 9767"/>
          <p:cNvSpPr/>
          <p:nvPr/>
        </p:nvSpPr>
        <p:spPr>
          <a:xfrm>
            <a:off x="1831567" y="6490681"/>
            <a:ext cx="19915" cy="0"/>
          </a:xfrm>
          <a:custGeom>
            <a:avLst/>
            <a:gdLst/>
            <a:ahLst/>
            <a:cxnLst/>
            <a:rect l="l" t="t" r="r" b="b"/>
            <a:pathLst>
              <a:path w="29209">
                <a:moveTo>
                  <a:pt x="0" y="0"/>
                </a:moveTo>
                <a:lnTo>
                  <a:pt x="2895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768" name="object 9768"/>
          <p:cNvSpPr/>
          <p:nvPr/>
        </p:nvSpPr>
        <p:spPr>
          <a:xfrm>
            <a:off x="1925609" y="6490161"/>
            <a:ext cx="50915" cy="2078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769" name="object 9769"/>
          <p:cNvSpPr/>
          <p:nvPr/>
        </p:nvSpPr>
        <p:spPr>
          <a:xfrm>
            <a:off x="1832606" y="6489642"/>
            <a:ext cx="19915" cy="0"/>
          </a:xfrm>
          <a:custGeom>
            <a:avLst/>
            <a:gdLst/>
            <a:ahLst/>
            <a:cxnLst/>
            <a:rect l="l" t="t" r="r" b="b"/>
            <a:pathLst>
              <a:path w="29209">
                <a:moveTo>
                  <a:pt x="0" y="0"/>
                </a:moveTo>
                <a:lnTo>
                  <a:pt x="2895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770" name="object 9770"/>
          <p:cNvSpPr/>
          <p:nvPr/>
        </p:nvSpPr>
        <p:spPr>
          <a:xfrm>
            <a:off x="1925609" y="6489122"/>
            <a:ext cx="50915" cy="2078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771" name="object 9771"/>
          <p:cNvSpPr/>
          <p:nvPr/>
        </p:nvSpPr>
        <p:spPr>
          <a:xfrm>
            <a:off x="1833644" y="6488603"/>
            <a:ext cx="19050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772" name="object 9772"/>
          <p:cNvSpPr/>
          <p:nvPr/>
        </p:nvSpPr>
        <p:spPr>
          <a:xfrm>
            <a:off x="1924569" y="6488083"/>
            <a:ext cx="51955" cy="2078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773" name="object 9773"/>
          <p:cNvSpPr/>
          <p:nvPr/>
        </p:nvSpPr>
        <p:spPr>
          <a:xfrm>
            <a:off x="1833645" y="6487563"/>
            <a:ext cx="19915" cy="0"/>
          </a:xfrm>
          <a:custGeom>
            <a:avLst/>
            <a:gdLst/>
            <a:ahLst/>
            <a:cxnLst/>
            <a:rect l="l" t="t" r="r" b="b"/>
            <a:pathLst>
              <a:path w="29209">
                <a:moveTo>
                  <a:pt x="0" y="0"/>
                </a:moveTo>
                <a:lnTo>
                  <a:pt x="2895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774" name="object 9774"/>
          <p:cNvSpPr/>
          <p:nvPr/>
        </p:nvSpPr>
        <p:spPr>
          <a:xfrm>
            <a:off x="1924569" y="6487044"/>
            <a:ext cx="51955" cy="2078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775" name="object 9775"/>
          <p:cNvSpPr/>
          <p:nvPr/>
        </p:nvSpPr>
        <p:spPr>
          <a:xfrm>
            <a:off x="1833645" y="6486524"/>
            <a:ext cx="19915" cy="0"/>
          </a:xfrm>
          <a:custGeom>
            <a:avLst/>
            <a:gdLst/>
            <a:ahLst/>
            <a:cxnLst/>
            <a:rect l="l" t="t" r="r" b="b"/>
            <a:pathLst>
              <a:path w="29209">
                <a:moveTo>
                  <a:pt x="0" y="0"/>
                </a:moveTo>
                <a:lnTo>
                  <a:pt x="2895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776" name="object 9776"/>
          <p:cNvSpPr/>
          <p:nvPr/>
        </p:nvSpPr>
        <p:spPr>
          <a:xfrm>
            <a:off x="1924569" y="6486005"/>
            <a:ext cx="51955" cy="2078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777" name="object 9777"/>
          <p:cNvSpPr/>
          <p:nvPr/>
        </p:nvSpPr>
        <p:spPr>
          <a:xfrm>
            <a:off x="1834683" y="6485485"/>
            <a:ext cx="19050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778" name="object 9778"/>
          <p:cNvSpPr/>
          <p:nvPr/>
        </p:nvSpPr>
        <p:spPr>
          <a:xfrm>
            <a:off x="1923530" y="6484966"/>
            <a:ext cx="52993" cy="2078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779" name="object 9779"/>
          <p:cNvSpPr/>
          <p:nvPr/>
        </p:nvSpPr>
        <p:spPr>
          <a:xfrm>
            <a:off x="1834684" y="6484446"/>
            <a:ext cx="19915" cy="0"/>
          </a:xfrm>
          <a:custGeom>
            <a:avLst/>
            <a:gdLst/>
            <a:ahLst/>
            <a:cxnLst/>
            <a:rect l="l" t="t" r="r" b="b"/>
            <a:pathLst>
              <a:path w="29209">
                <a:moveTo>
                  <a:pt x="0" y="0"/>
                </a:moveTo>
                <a:lnTo>
                  <a:pt x="2895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780" name="object 9780"/>
          <p:cNvSpPr/>
          <p:nvPr/>
        </p:nvSpPr>
        <p:spPr>
          <a:xfrm>
            <a:off x="1922492" y="6483927"/>
            <a:ext cx="54032" cy="2078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781" name="object 9781"/>
          <p:cNvSpPr/>
          <p:nvPr/>
        </p:nvSpPr>
        <p:spPr>
          <a:xfrm>
            <a:off x="1835723" y="6483407"/>
            <a:ext cx="19050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782" name="object 9782"/>
          <p:cNvSpPr/>
          <p:nvPr/>
        </p:nvSpPr>
        <p:spPr>
          <a:xfrm>
            <a:off x="1922492" y="6482888"/>
            <a:ext cx="54032" cy="2078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783" name="object 9783"/>
          <p:cNvSpPr/>
          <p:nvPr/>
        </p:nvSpPr>
        <p:spPr>
          <a:xfrm>
            <a:off x="1751556" y="6465743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784" name="object 9784"/>
          <p:cNvSpPr/>
          <p:nvPr/>
        </p:nvSpPr>
        <p:spPr>
          <a:xfrm>
            <a:off x="1751556" y="6464703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785" name="object 9785"/>
          <p:cNvSpPr/>
          <p:nvPr/>
        </p:nvSpPr>
        <p:spPr>
          <a:xfrm>
            <a:off x="1751556" y="6463664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786" name="object 9786"/>
          <p:cNvSpPr/>
          <p:nvPr/>
        </p:nvSpPr>
        <p:spPr>
          <a:xfrm>
            <a:off x="1751556" y="6462625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787" name="object 9787"/>
          <p:cNvSpPr/>
          <p:nvPr/>
        </p:nvSpPr>
        <p:spPr>
          <a:xfrm>
            <a:off x="1751556" y="6461586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788" name="object 9788"/>
          <p:cNvSpPr/>
          <p:nvPr/>
        </p:nvSpPr>
        <p:spPr>
          <a:xfrm>
            <a:off x="1823773" y="6461067"/>
            <a:ext cx="152750" cy="34290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789" name="object 9789"/>
          <p:cNvSpPr/>
          <p:nvPr/>
        </p:nvSpPr>
        <p:spPr>
          <a:xfrm>
            <a:off x="1751556" y="6460547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790" name="object 9790"/>
          <p:cNvSpPr/>
          <p:nvPr/>
        </p:nvSpPr>
        <p:spPr>
          <a:xfrm>
            <a:off x="1751556" y="6459508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791" name="object 9791"/>
          <p:cNvSpPr/>
          <p:nvPr/>
        </p:nvSpPr>
        <p:spPr>
          <a:xfrm>
            <a:off x="1751556" y="6458469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792" name="object 9792"/>
          <p:cNvSpPr/>
          <p:nvPr/>
        </p:nvSpPr>
        <p:spPr>
          <a:xfrm>
            <a:off x="1751556" y="6457430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793" name="object 9793"/>
          <p:cNvSpPr/>
          <p:nvPr/>
        </p:nvSpPr>
        <p:spPr>
          <a:xfrm>
            <a:off x="1751556" y="6456391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794" name="object 9794"/>
          <p:cNvSpPr/>
          <p:nvPr/>
        </p:nvSpPr>
        <p:spPr>
          <a:xfrm>
            <a:off x="1751556" y="6455352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795" name="object 9795"/>
          <p:cNvSpPr/>
          <p:nvPr/>
        </p:nvSpPr>
        <p:spPr>
          <a:xfrm>
            <a:off x="1751556" y="6454313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796" name="object 9796"/>
          <p:cNvSpPr/>
          <p:nvPr/>
        </p:nvSpPr>
        <p:spPr>
          <a:xfrm>
            <a:off x="1751556" y="6453274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797" name="object 9797"/>
          <p:cNvSpPr/>
          <p:nvPr/>
        </p:nvSpPr>
        <p:spPr>
          <a:xfrm>
            <a:off x="1751556" y="6452234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798" name="object 9798"/>
          <p:cNvSpPr/>
          <p:nvPr/>
        </p:nvSpPr>
        <p:spPr>
          <a:xfrm>
            <a:off x="1751556" y="6451195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799" name="object 9799"/>
          <p:cNvSpPr/>
          <p:nvPr/>
        </p:nvSpPr>
        <p:spPr>
          <a:xfrm>
            <a:off x="1751556" y="6450156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800" name="object 9800"/>
          <p:cNvSpPr/>
          <p:nvPr/>
        </p:nvSpPr>
        <p:spPr>
          <a:xfrm>
            <a:off x="1824293" y="6449638"/>
            <a:ext cx="109628" cy="12468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801" name="object 9801"/>
          <p:cNvSpPr/>
          <p:nvPr/>
        </p:nvSpPr>
        <p:spPr>
          <a:xfrm>
            <a:off x="1850275" y="6450156"/>
            <a:ext cx="19050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802" name="object 9802"/>
          <p:cNvSpPr/>
          <p:nvPr/>
        </p:nvSpPr>
        <p:spPr>
          <a:xfrm>
            <a:off x="1908463" y="6450156"/>
            <a:ext cx="19915" cy="0"/>
          </a:xfrm>
          <a:custGeom>
            <a:avLst/>
            <a:gdLst/>
            <a:ahLst/>
            <a:cxnLst/>
            <a:rect l="l" t="t" r="r" b="b"/>
            <a:pathLst>
              <a:path w="29210">
                <a:moveTo>
                  <a:pt x="0" y="0"/>
                </a:moveTo>
                <a:lnTo>
                  <a:pt x="2895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803" name="object 9803"/>
          <p:cNvSpPr/>
          <p:nvPr/>
        </p:nvSpPr>
        <p:spPr>
          <a:xfrm>
            <a:off x="1751556" y="6449117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804" name="object 9804"/>
          <p:cNvSpPr/>
          <p:nvPr/>
        </p:nvSpPr>
        <p:spPr>
          <a:xfrm>
            <a:off x="1824293" y="6448598"/>
            <a:ext cx="44685" cy="2078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805" name="object 9805"/>
          <p:cNvSpPr/>
          <p:nvPr/>
        </p:nvSpPr>
        <p:spPr>
          <a:xfrm>
            <a:off x="1851313" y="6449117"/>
            <a:ext cx="19050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806" name="object 9806"/>
          <p:cNvSpPr/>
          <p:nvPr/>
        </p:nvSpPr>
        <p:spPr>
          <a:xfrm>
            <a:off x="1908463" y="6449117"/>
            <a:ext cx="19050" cy="0"/>
          </a:xfrm>
          <a:custGeom>
            <a:avLst/>
            <a:gdLst/>
            <a:ahLst/>
            <a:cxnLst/>
            <a:rect l="l" t="t" r="r" b="b"/>
            <a:pathLst>
              <a:path w="27939">
                <a:moveTo>
                  <a:pt x="0" y="0"/>
                </a:moveTo>
                <a:lnTo>
                  <a:pt x="274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807" name="object 9807"/>
          <p:cNvSpPr/>
          <p:nvPr/>
        </p:nvSpPr>
        <p:spPr>
          <a:xfrm>
            <a:off x="1751556" y="6448078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808" name="object 9808"/>
          <p:cNvSpPr/>
          <p:nvPr/>
        </p:nvSpPr>
        <p:spPr>
          <a:xfrm>
            <a:off x="1824293" y="6447559"/>
            <a:ext cx="45724" cy="2078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809" name="object 9809"/>
          <p:cNvSpPr/>
          <p:nvPr/>
        </p:nvSpPr>
        <p:spPr>
          <a:xfrm>
            <a:off x="1851313" y="6448078"/>
            <a:ext cx="19050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810" name="object 9810"/>
          <p:cNvSpPr/>
          <p:nvPr/>
        </p:nvSpPr>
        <p:spPr>
          <a:xfrm>
            <a:off x="1907424" y="6448078"/>
            <a:ext cx="19050" cy="0"/>
          </a:xfrm>
          <a:custGeom>
            <a:avLst/>
            <a:gdLst/>
            <a:ahLst/>
            <a:cxnLst/>
            <a:rect l="l" t="t" r="r" b="b"/>
            <a:pathLst>
              <a:path w="27939">
                <a:moveTo>
                  <a:pt x="0" y="0"/>
                </a:moveTo>
                <a:lnTo>
                  <a:pt x="274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811" name="object 9811"/>
          <p:cNvSpPr/>
          <p:nvPr/>
        </p:nvSpPr>
        <p:spPr>
          <a:xfrm>
            <a:off x="1751556" y="6447039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812" name="object 9812"/>
          <p:cNvSpPr/>
          <p:nvPr/>
        </p:nvSpPr>
        <p:spPr>
          <a:xfrm>
            <a:off x="1824293" y="6446519"/>
            <a:ext cx="45724" cy="2078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813" name="object 9813"/>
          <p:cNvSpPr/>
          <p:nvPr/>
        </p:nvSpPr>
        <p:spPr>
          <a:xfrm>
            <a:off x="1852352" y="6447039"/>
            <a:ext cx="19050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814" name="object 9814"/>
          <p:cNvSpPr/>
          <p:nvPr/>
        </p:nvSpPr>
        <p:spPr>
          <a:xfrm>
            <a:off x="1907424" y="6447039"/>
            <a:ext cx="19050" cy="0"/>
          </a:xfrm>
          <a:custGeom>
            <a:avLst/>
            <a:gdLst/>
            <a:ahLst/>
            <a:cxnLst/>
            <a:rect l="l" t="t" r="r" b="b"/>
            <a:pathLst>
              <a:path w="27939">
                <a:moveTo>
                  <a:pt x="0" y="0"/>
                </a:moveTo>
                <a:lnTo>
                  <a:pt x="274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815" name="object 9815"/>
          <p:cNvSpPr/>
          <p:nvPr/>
        </p:nvSpPr>
        <p:spPr>
          <a:xfrm>
            <a:off x="1751556" y="6446000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816" name="object 9816"/>
          <p:cNvSpPr/>
          <p:nvPr/>
        </p:nvSpPr>
        <p:spPr>
          <a:xfrm>
            <a:off x="1824293" y="6445480"/>
            <a:ext cx="46763" cy="2078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817" name="object 9817"/>
          <p:cNvSpPr/>
          <p:nvPr/>
        </p:nvSpPr>
        <p:spPr>
          <a:xfrm>
            <a:off x="1852352" y="6446000"/>
            <a:ext cx="19050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818" name="object 9818"/>
          <p:cNvSpPr/>
          <p:nvPr/>
        </p:nvSpPr>
        <p:spPr>
          <a:xfrm>
            <a:off x="1907424" y="6446000"/>
            <a:ext cx="19050" cy="0"/>
          </a:xfrm>
          <a:custGeom>
            <a:avLst/>
            <a:gdLst/>
            <a:ahLst/>
            <a:cxnLst/>
            <a:rect l="l" t="t" r="r" b="b"/>
            <a:pathLst>
              <a:path w="27939">
                <a:moveTo>
                  <a:pt x="0" y="0"/>
                </a:moveTo>
                <a:lnTo>
                  <a:pt x="274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819" name="object 9819"/>
          <p:cNvSpPr/>
          <p:nvPr/>
        </p:nvSpPr>
        <p:spPr>
          <a:xfrm>
            <a:off x="1751556" y="6444961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820" name="object 9820"/>
          <p:cNvSpPr/>
          <p:nvPr/>
        </p:nvSpPr>
        <p:spPr>
          <a:xfrm>
            <a:off x="1824293" y="6444441"/>
            <a:ext cx="46763" cy="2078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821" name="object 9821"/>
          <p:cNvSpPr/>
          <p:nvPr/>
        </p:nvSpPr>
        <p:spPr>
          <a:xfrm>
            <a:off x="1853392" y="6444961"/>
            <a:ext cx="19050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822" name="object 9822"/>
          <p:cNvSpPr/>
          <p:nvPr/>
        </p:nvSpPr>
        <p:spPr>
          <a:xfrm>
            <a:off x="1906386" y="6444961"/>
            <a:ext cx="19915" cy="0"/>
          </a:xfrm>
          <a:custGeom>
            <a:avLst/>
            <a:gdLst/>
            <a:ahLst/>
            <a:cxnLst/>
            <a:rect l="l" t="t" r="r" b="b"/>
            <a:pathLst>
              <a:path w="29210">
                <a:moveTo>
                  <a:pt x="0" y="0"/>
                </a:moveTo>
                <a:lnTo>
                  <a:pt x="2895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823" name="object 9823"/>
          <p:cNvSpPr/>
          <p:nvPr/>
        </p:nvSpPr>
        <p:spPr>
          <a:xfrm>
            <a:off x="1751556" y="6443922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824" name="object 9824"/>
          <p:cNvSpPr/>
          <p:nvPr/>
        </p:nvSpPr>
        <p:spPr>
          <a:xfrm>
            <a:off x="1824293" y="6443402"/>
            <a:ext cx="47802" cy="2078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825" name="object 9825"/>
          <p:cNvSpPr/>
          <p:nvPr/>
        </p:nvSpPr>
        <p:spPr>
          <a:xfrm>
            <a:off x="1853392" y="6443922"/>
            <a:ext cx="19050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826" name="object 9826"/>
          <p:cNvSpPr/>
          <p:nvPr/>
        </p:nvSpPr>
        <p:spPr>
          <a:xfrm>
            <a:off x="1906385" y="6443922"/>
            <a:ext cx="19050" cy="0"/>
          </a:xfrm>
          <a:custGeom>
            <a:avLst/>
            <a:gdLst/>
            <a:ahLst/>
            <a:cxnLst/>
            <a:rect l="l" t="t" r="r" b="b"/>
            <a:pathLst>
              <a:path w="27939">
                <a:moveTo>
                  <a:pt x="0" y="0"/>
                </a:moveTo>
                <a:lnTo>
                  <a:pt x="274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827" name="object 9827"/>
          <p:cNvSpPr/>
          <p:nvPr/>
        </p:nvSpPr>
        <p:spPr>
          <a:xfrm>
            <a:off x="1751556" y="6442883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828" name="object 9828"/>
          <p:cNvSpPr/>
          <p:nvPr/>
        </p:nvSpPr>
        <p:spPr>
          <a:xfrm>
            <a:off x="1823773" y="6442364"/>
            <a:ext cx="48322" cy="2078"/>
          </a:xfrm>
          <a:prstGeom prst="rect">
            <a:avLst/>
          </a:prstGeom>
          <a:blipFill>
            <a:blip r:embed="rId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829" name="object 9829"/>
          <p:cNvSpPr/>
          <p:nvPr/>
        </p:nvSpPr>
        <p:spPr>
          <a:xfrm>
            <a:off x="1853392" y="6442883"/>
            <a:ext cx="19050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830" name="object 9830"/>
          <p:cNvSpPr/>
          <p:nvPr/>
        </p:nvSpPr>
        <p:spPr>
          <a:xfrm>
            <a:off x="1905346" y="6442883"/>
            <a:ext cx="19915" cy="0"/>
          </a:xfrm>
          <a:custGeom>
            <a:avLst/>
            <a:gdLst/>
            <a:ahLst/>
            <a:cxnLst/>
            <a:rect l="l" t="t" r="r" b="b"/>
            <a:pathLst>
              <a:path w="29210">
                <a:moveTo>
                  <a:pt x="0" y="0"/>
                </a:moveTo>
                <a:lnTo>
                  <a:pt x="2895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831" name="object 9831"/>
          <p:cNvSpPr/>
          <p:nvPr/>
        </p:nvSpPr>
        <p:spPr>
          <a:xfrm>
            <a:off x="1751556" y="6441844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832" name="object 9832"/>
          <p:cNvSpPr/>
          <p:nvPr/>
        </p:nvSpPr>
        <p:spPr>
          <a:xfrm>
            <a:off x="1823773" y="6441325"/>
            <a:ext cx="48322" cy="2078"/>
          </a:xfrm>
          <a:prstGeom prst="rect">
            <a:avLst/>
          </a:prstGeom>
          <a:blipFill>
            <a:blip r:embed="rId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833" name="object 9833"/>
          <p:cNvSpPr/>
          <p:nvPr/>
        </p:nvSpPr>
        <p:spPr>
          <a:xfrm>
            <a:off x="1854430" y="6441844"/>
            <a:ext cx="19050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834" name="object 9834"/>
          <p:cNvSpPr/>
          <p:nvPr/>
        </p:nvSpPr>
        <p:spPr>
          <a:xfrm>
            <a:off x="1904307" y="6441844"/>
            <a:ext cx="19915" cy="0"/>
          </a:xfrm>
          <a:custGeom>
            <a:avLst/>
            <a:gdLst/>
            <a:ahLst/>
            <a:cxnLst/>
            <a:rect l="l" t="t" r="r" b="b"/>
            <a:pathLst>
              <a:path w="29210">
                <a:moveTo>
                  <a:pt x="0" y="0"/>
                </a:moveTo>
                <a:lnTo>
                  <a:pt x="2895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835" name="object 9835"/>
          <p:cNvSpPr/>
          <p:nvPr/>
        </p:nvSpPr>
        <p:spPr>
          <a:xfrm>
            <a:off x="1751556" y="6440805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836" name="object 9836"/>
          <p:cNvSpPr/>
          <p:nvPr/>
        </p:nvSpPr>
        <p:spPr>
          <a:xfrm>
            <a:off x="1823773" y="6440286"/>
            <a:ext cx="49361" cy="2078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837" name="object 9837"/>
          <p:cNvSpPr/>
          <p:nvPr/>
        </p:nvSpPr>
        <p:spPr>
          <a:xfrm>
            <a:off x="1855470" y="6440805"/>
            <a:ext cx="17750" cy="0"/>
          </a:xfrm>
          <a:custGeom>
            <a:avLst/>
            <a:gdLst/>
            <a:ahLst/>
            <a:cxnLst/>
            <a:rect l="l" t="t" r="r" b="b"/>
            <a:pathLst>
              <a:path w="26034">
                <a:moveTo>
                  <a:pt x="0" y="0"/>
                </a:moveTo>
                <a:lnTo>
                  <a:pt x="2590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838" name="object 9838"/>
          <p:cNvSpPr/>
          <p:nvPr/>
        </p:nvSpPr>
        <p:spPr>
          <a:xfrm>
            <a:off x="1904307" y="6440805"/>
            <a:ext cx="19050" cy="0"/>
          </a:xfrm>
          <a:custGeom>
            <a:avLst/>
            <a:gdLst/>
            <a:ahLst/>
            <a:cxnLst/>
            <a:rect l="l" t="t" r="r" b="b"/>
            <a:pathLst>
              <a:path w="27939">
                <a:moveTo>
                  <a:pt x="0" y="0"/>
                </a:moveTo>
                <a:lnTo>
                  <a:pt x="274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839" name="object 9839"/>
          <p:cNvSpPr/>
          <p:nvPr/>
        </p:nvSpPr>
        <p:spPr>
          <a:xfrm>
            <a:off x="1751556" y="6439765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840" name="object 9840"/>
          <p:cNvSpPr/>
          <p:nvPr/>
        </p:nvSpPr>
        <p:spPr>
          <a:xfrm>
            <a:off x="1823773" y="6439246"/>
            <a:ext cx="49352" cy="2078"/>
          </a:xfrm>
          <a:prstGeom prst="rect">
            <a:avLst/>
          </a:prstGeom>
          <a:blipFill>
            <a:blip r:embed="rId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841" name="object 9841"/>
          <p:cNvSpPr/>
          <p:nvPr/>
        </p:nvSpPr>
        <p:spPr>
          <a:xfrm>
            <a:off x="1855469" y="6439765"/>
            <a:ext cx="19050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842" name="object 9842"/>
          <p:cNvSpPr/>
          <p:nvPr/>
        </p:nvSpPr>
        <p:spPr>
          <a:xfrm>
            <a:off x="1904307" y="6439765"/>
            <a:ext cx="19050" cy="0"/>
          </a:xfrm>
          <a:custGeom>
            <a:avLst/>
            <a:gdLst/>
            <a:ahLst/>
            <a:cxnLst/>
            <a:rect l="l" t="t" r="r" b="b"/>
            <a:pathLst>
              <a:path w="27939">
                <a:moveTo>
                  <a:pt x="0" y="0"/>
                </a:moveTo>
                <a:lnTo>
                  <a:pt x="274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843" name="object 9843"/>
          <p:cNvSpPr/>
          <p:nvPr/>
        </p:nvSpPr>
        <p:spPr>
          <a:xfrm>
            <a:off x="1751556" y="6438726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844" name="object 9844"/>
          <p:cNvSpPr/>
          <p:nvPr/>
        </p:nvSpPr>
        <p:spPr>
          <a:xfrm>
            <a:off x="1823773" y="6438207"/>
            <a:ext cx="50400" cy="2078"/>
          </a:xfrm>
          <a:prstGeom prst="rect">
            <a:avLst/>
          </a:prstGeom>
          <a:blipFill>
            <a:blip r:embed="rId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845" name="object 9845"/>
          <p:cNvSpPr/>
          <p:nvPr/>
        </p:nvSpPr>
        <p:spPr>
          <a:xfrm>
            <a:off x="1855469" y="6438726"/>
            <a:ext cx="19050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846" name="object 9846"/>
          <p:cNvSpPr/>
          <p:nvPr/>
        </p:nvSpPr>
        <p:spPr>
          <a:xfrm>
            <a:off x="1904307" y="6438726"/>
            <a:ext cx="19050" cy="0"/>
          </a:xfrm>
          <a:custGeom>
            <a:avLst/>
            <a:gdLst/>
            <a:ahLst/>
            <a:cxnLst/>
            <a:rect l="l" t="t" r="r" b="b"/>
            <a:pathLst>
              <a:path w="27939">
                <a:moveTo>
                  <a:pt x="0" y="0"/>
                </a:moveTo>
                <a:lnTo>
                  <a:pt x="274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847" name="object 9847"/>
          <p:cNvSpPr/>
          <p:nvPr/>
        </p:nvSpPr>
        <p:spPr>
          <a:xfrm>
            <a:off x="1751556" y="6437687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848" name="object 9848"/>
          <p:cNvSpPr/>
          <p:nvPr/>
        </p:nvSpPr>
        <p:spPr>
          <a:xfrm>
            <a:off x="1823773" y="6437168"/>
            <a:ext cx="50400" cy="2078"/>
          </a:xfrm>
          <a:prstGeom prst="rect">
            <a:avLst/>
          </a:prstGeom>
          <a:blipFill>
            <a:blip r:embed="rId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849" name="object 9849"/>
          <p:cNvSpPr/>
          <p:nvPr/>
        </p:nvSpPr>
        <p:spPr>
          <a:xfrm>
            <a:off x="1855469" y="6437687"/>
            <a:ext cx="19050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850" name="object 9850"/>
          <p:cNvSpPr/>
          <p:nvPr/>
        </p:nvSpPr>
        <p:spPr>
          <a:xfrm>
            <a:off x="1903268" y="6437687"/>
            <a:ext cx="19915" cy="0"/>
          </a:xfrm>
          <a:custGeom>
            <a:avLst/>
            <a:gdLst/>
            <a:ahLst/>
            <a:cxnLst/>
            <a:rect l="l" t="t" r="r" b="b"/>
            <a:pathLst>
              <a:path w="29210">
                <a:moveTo>
                  <a:pt x="0" y="0"/>
                </a:moveTo>
                <a:lnTo>
                  <a:pt x="2895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851" name="object 9851"/>
          <p:cNvSpPr/>
          <p:nvPr/>
        </p:nvSpPr>
        <p:spPr>
          <a:xfrm>
            <a:off x="1751556" y="6436648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852" name="object 9852"/>
          <p:cNvSpPr/>
          <p:nvPr/>
        </p:nvSpPr>
        <p:spPr>
          <a:xfrm>
            <a:off x="1823773" y="6436129"/>
            <a:ext cx="50400" cy="2078"/>
          </a:xfrm>
          <a:prstGeom prst="rect">
            <a:avLst/>
          </a:prstGeom>
          <a:blipFill>
            <a:blip r:embed="rId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853" name="object 9853"/>
          <p:cNvSpPr/>
          <p:nvPr/>
        </p:nvSpPr>
        <p:spPr>
          <a:xfrm>
            <a:off x="1856508" y="6436648"/>
            <a:ext cx="19050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854" name="object 9854"/>
          <p:cNvSpPr/>
          <p:nvPr/>
        </p:nvSpPr>
        <p:spPr>
          <a:xfrm>
            <a:off x="1902230" y="6436648"/>
            <a:ext cx="19915" cy="0"/>
          </a:xfrm>
          <a:custGeom>
            <a:avLst/>
            <a:gdLst/>
            <a:ahLst/>
            <a:cxnLst/>
            <a:rect l="l" t="t" r="r" b="b"/>
            <a:pathLst>
              <a:path w="29210">
                <a:moveTo>
                  <a:pt x="0" y="0"/>
                </a:moveTo>
                <a:lnTo>
                  <a:pt x="2895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855" name="object 9855"/>
          <p:cNvSpPr/>
          <p:nvPr/>
        </p:nvSpPr>
        <p:spPr>
          <a:xfrm>
            <a:off x="1751556" y="6435609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856" name="object 9856"/>
          <p:cNvSpPr/>
          <p:nvPr/>
        </p:nvSpPr>
        <p:spPr>
          <a:xfrm>
            <a:off x="1823773" y="6435089"/>
            <a:ext cx="51439" cy="2078"/>
          </a:xfrm>
          <a:prstGeom prst="rect">
            <a:avLst/>
          </a:prstGeom>
          <a:blipFill>
            <a:blip r:embed="rId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857" name="object 9857"/>
          <p:cNvSpPr/>
          <p:nvPr/>
        </p:nvSpPr>
        <p:spPr>
          <a:xfrm>
            <a:off x="1857548" y="6435609"/>
            <a:ext cx="17750" cy="0"/>
          </a:xfrm>
          <a:custGeom>
            <a:avLst/>
            <a:gdLst/>
            <a:ahLst/>
            <a:cxnLst/>
            <a:rect l="l" t="t" r="r" b="b"/>
            <a:pathLst>
              <a:path w="26034">
                <a:moveTo>
                  <a:pt x="0" y="0"/>
                </a:moveTo>
                <a:lnTo>
                  <a:pt x="2590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858" name="object 9858"/>
          <p:cNvSpPr/>
          <p:nvPr/>
        </p:nvSpPr>
        <p:spPr>
          <a:xfrm>
            <a:off x="1902229" y="6435609"/>
            <a:ext cx="19050" cy="0"/>
          </a:xfrm>
          <a:custGeom>
            <a:avLst/>
            <a:gdLst/>
            <a:ahLst/>
            <a:cxnLst/>
            <a:rect l="l" t="t" r="r" b="b"/>
            <a:pathLst>
              <a:path w="27939">
                <a:moveTo>
                  <a:pt x="0" y="0"/>
                </a:moveTo>
                <a:lnTo>
                  <a:pt x="274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859" name="object 9859"/>
          <p:cNvSpPr/>
          <p:nvPr/>
        </p:nvSpPr>
        <p:spPr>
          <a:xfrm>
            <a:off x="1751556" y="6434570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860" name="object 9860"/>
          <p:cNvSpPr/>
          <p:nvPr/>
        </p:nvSpPr>
        <p:spPr>
          <a:xfrm>
            <a:off x="1823773" y="6434050"/>
            <a:ext cx="51439" cy="2078"/>
          </a:xfrm>
          <a:prstGeom prst="rect">
            <a:avLst/>
          </a:prstGeom>
          <a:blipFill>
            <a:blip r:embed="rId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861" name="object 9861"/>
          <p:cNvSpPr/>
          <p:nvPr/>
        </p:nvSpPr>
        <p:spPr>
          <a:xfrm>
            <a:off x="1751556" y="6433531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862" name="object 9862"/>
          <p:cNvSpPr/>
          <p:nvPr/>
        </p:nvSpPr>
        <p:spPr>
          <a:xfrm>
            <a:off x="1823773" y="6433011"/>
            <a:ext cx="104433" cy="17664"/>
          </a:xfrm>
          <a:prstGeom prst="rect">
            <a:avLst/>
          </a:prstGeom>
          <a:blipFill>
            <a:blip r:embed="rId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863" name="object 9863"/>
          <p:cNvSpPr/>
          <p:nvPr/>
        </p:nvSpPr>
        <p:spPr>
          <a:xfrm>
            <a:off x="1751556" y="6432492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864" name="object 9864"/>
          <p:cNvSpPr/>
          <p:nvPr/>
        </p:nvSpPr>
        <p:spPr>
          <a:xfrm>
            <a:off x="1823773" y="6431972"/>
            <a:ext cx="97679" cy="2078"/>
          </a:xfrm>
          <a:prstGeom prst="rect">
            <a:avLst/>
          </a:prstGeom>
          <a:blipFill>
            <a:blip r:embed="rId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865" name="object 9865"/>
          <p:cNvSpPr/>
          <p:nvPr/>
        </p:nvSpPr>
        <p:spPr>
          <a:xfrm>
            <a:off x="1751556" y="6431453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866" name="object 9866"/>
          <p:cNvSpPr/>
          <p:nvPr/>
        </p:nvSpPr>
        <p:spPr>
          <a:xfrm>
            <a:off x="1823773" y="6430933"/>
            <a:ext cx="96640" cy="2078"/>
          </a:xfrm>
          <a:prstGeom prst="rect">
            <a:avLst/>
          </a:prstGeom>
          <a:blipFill>
            <a:blip r:embed="rId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867" name="object 9867"/>
          <p:cNvSpPr/>
          <p:nvPr/>
        </p:nvSpPr>
        <p:spPr>
          <a:xfrm>
            <a:off x="1751556" y="6430413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868" name="object 9868"/>
          <p:cNvSpPr/>
          <p:nvPr/>
        </p:nvSpPr>
        <p:spPr>
          <a:xfrm>
            <a:off x="1823773" y="6429894"/>
            <a:ext cx="95600" cy="2078"/>
          </a:xfrm>
          <a:prstGeom prst="rect">
            <a:avLst/>
          </a:prstGeom>
          <a:blipFill>
            <a:blip r:embed="rId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869" name="object 9869"/>
          <p:cNvSpPr/>
          <p:nvPr/>
        </p:nvSpPr>
        <p:spPr>
          <a:xfrm>
            <a:off x="1751556" y="6429375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870" name="object 9870"/>
          <p:cNvSpPr/>
          <p:nvPr/>
        </p:nvSpPr>
        <p:spPr>
          <a:xfrm>
            <a:off x="1823773" y="6428856"/>
            <a:ext cx="95600" cy="2078"/>
          </a:xfrm>
          <a:prstGeom prst="rect">
            <a:avLst/>
          </a:prstGeom>
          <a:blipFill>
            <a:blip r:embed="rId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871" name="object 9871"/>
          <p:cNvSpPr/>
          <p:nvPr/>
        </p:nvSpPr>
        <p:spPr>
          <a:xfrm>
            <a:off x="1751556" y="6428336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872" name="object 9872"/>
          <p:cNvSpPr/>
          <p:nvPr/>
        </p:nvSpPr>
        <p:spPr>
          <a:xfrm>
            <a:off x="1823773" y="6427816"/>
            <a:ext cx="95600" cy="2078"/>
          </a:xfrm>
          <a:prstGeom prst="rect">
            <a:avLst/>
          </a:prstGeom>
          <a:blipFill>
            <a:blip r:embed="rId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873" name="object 9873"/>
          <p:cNvSpPr/>
          <p:nvPr/>
        </p:nvSpPr>
        <p:spPr>
          <a:xfrm>
            <a:off x="1751556" y="6427297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874" name="object 9874"/>
          <p:cNvSpPr/>
          <p:nvPr/>
        </p:nvSpPr>
        <p:spPr>
          <a:xfrm>
            <a:off x="1823773" y="6426777"/>
            <a:ext cx="94561" cy="2078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875" name="object 9875"/>
          <p:cNvSpPr/>
          <p:nvPr/>
        </p:nvSpPr>
        <p:spPr>
          <a:xfrm>
            <a:off x="1751556" y="6426257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876" name="object 9876"/>
          <p:cNvSpPr/>
          <p:nvPr/>
        </p:nvSpPr>
        <p:spPr>
          <a:xfrm>
            <a:off x="1751556" y="6425218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877" name="object 9877"/>
          <p:cNvSpPr/>
          <p:nvPr/>
        </p:nvSpPr>
        <p:spPr>
          <a:xfrm>
            <a:off x="1823773" y="6424699"/>
            <a:ext cx="93522" cy="2078"/>
          </a:xfrm>
          <a:prstGeom prst="rect">
            <a:avLst/>
          </a:prstGeom>
          <a:blipFill>
            <a:blip r:embed="rId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878" name="object 9878"/>
          <p:cNvSpPr/>
          <p:nvPr/>
        </p:nvSpPr>
        <p:spPr>
          <a:xfrm>
            <a:off x="1751556" y="6424179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879" name="object 9879"/>
          <p:cNvSpPr/>
          <p:nvPr/>
        </p:nvSpPr>
        <p:spPr>
          <a:xfrm>
            <a:off x="1823773" y="6423659"/>
            <a:ext cx="93522" cy="2078"/>
          </a:xfrm>
          <a:prstGeom prst="rect">
            <a:avLst/>
          </a:prstGeom>
          <a:blipFill>
            <a:blip r:embed="rId3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880" name="object 9880"/>
          <p:cNvSpPr/>
          <p:nvPr/>
        </p:nvSpPr>
        <p:spPr>
          <a:xfrm>
            <a:off x="1751556" y="6423140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881" name="object 9881"/>
          <p:cNvSpPr/>
          <p:nvPr/>
        </p:nvSpPr>
        <p:spPr>
          <a:xfrm>
            <a:off x="1823773" y="6422620"/>
            <a:ext cx="92483" cy="2078"/>
          </a:xfrm>
          <a:prstGeom prst="rect">
            <a:avLst/>
          </a:prstGeom>
          <a:blipFill>
            <a:blip r:embed="rId3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882" name="object 9882"/>
          <p:cNvSpPr/>
          <p:nvPr/>
        </p:nvSpPr>
        <p:spPr>
          <a:xfrm>
            <a:off x="1751556" y="6422101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883" name="object 9883"/>
          <p:cNvSpPr/>
          <p:nvPr/>
        </p:nvSpPr>
        <p:spPr>
          <a:xfrm>
            <a:off x="1823773" y="6421581"/>
            <a:ext cx="91444" cy="2078"/>
          </a:xfrm>
          <a:prstGeom prst="rect">
            <a:avLst/>
          </a:prstGeom>
          <a:blipFill>
            <a:blip r:embed="rId3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884" name="object 9884"/>
          <p:cNvSpPr/>
          <p:nvPr/>
        </p:nvSpPr>
        <p:spPr>
          <a:xfrm>
            <a:off x="1751556" y="6421062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885" name="object 9885"/>
          <p:cNvSpPr/>
          <p:nvPr/>
        </p:nvSpPr>
        <p:spPr>
          <a:xfrm>
            <a:off x="1823773" y="6420542"/>
            <a:ext cx="91444" cy="2078"/>
          </a:xfrm>
          <a:prstGeom prst="rect">
            <a:avLst/>
          </a:prstGeom>
          <a:blipFill>
            <a:blip r:embed="rId3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886" name="object 9886"/>
          <p:cNvSpPr/>
          <p:nvPr/>
        </p:nvSpPr>
        <p:spPr>
          <a:xfrm>
            <a:off x="1751556" y="6420023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887" name="object 9887"/>
          <p:cNvSpPr/>
          <p:nvPr/>
        </p:nvSpPr>
        <p:spPr>
          <a:xfrm>
            <a:off x="1823773" y="6419503"/>
            <a:ext cx="91444" cy="2078"/>
          </a:xfrm>
          <a:prstGeom prst="rect">
            <a:avLst/>
          </a:prstGeom>
          <a:blipFill>
            <a:blip r:embed="rId3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888" name="object 9888"/>
          <p:cNvSpPr/>
          <p:nvPr/>
        </p:nvSpPr>
        <p:spPr>
          <a:xfrm>
            <a:off x="1751556" y="6418983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889" name="object 9889"/>
          <p:cNvSpPr/>
          <p:nvPr/>
        </p:nvSpPr>
        <p:spPr>
          <a:xfrm>
            <a:off x="1823773" y="6418464"/>
            <a:ext cx="91444" cy="2078"/>
          </a:xfrm>
          <a:prstGeom prst="rect">
            <a:avLst/>
          </a:prstGeom>
          <a:blipFill>
            <a:blip r:embed="rId3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890" name="object 9890"/>
          <p:cNvSpPr/>
          <p:nvPr/>
        </p:nvSpPr>
        <p:spPr>
          <a:xfrm>
            <a:off x="1751556" y="6417944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891" name="object 9891"/>
          <p:cNvSpPr/>
          <p:nvPr/>
        </p:nvSpPr>
        <p:spPr>
          <a:xfrm>
            <a:off x="1823773" y="6417425"/>
            <a:ext cx="90405" cy="2078"/>
          </a:xfrm>
          <a:prstGeom prst="rect">
            <a:avLst/>
          </a:prstGeom>
          <a:blipFill>
            <a:blip r:embed="rId3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892" name="object 9892"/>
          <p:cNvSpPr/>
          <p:nvPr/>
        </p:nvSpPr>
        <p:spPr>
          <a:xfrm>
            <a:off x="1751556" y="6416905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893" name="object 9893"/>
          <p:cNvSpPr/>
          <p:nvPr/>
        </p:nvSpPr>
        <p:spPr>
          <a:xfrm>
            <a:off x="1823773" y="6416386"/>
            <a:ext cx="89366" cy="2078"/>
          </a:xfrm>
          <a:prstGeom prst="rect">
            <a:avLst/>
          </a:prstGeom>
          <a:blipFill>
            <a:blip r:embed="rId3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894" name="object 9894"/>
          <p:cNvSpPr/>
          <p:nvPr/>
        </p:nvSpPr>
        <p:spPr>
          <a:xfrm>
            <a:off x="1751556" y="6415867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895" name="object 9895"/>
          <p:cNvSpPr/>
          <p:nvPr/>
        </p:nvSpPr>
        <p:spPr>
          <a:xfrm>
            <a:off x="1823773" y="6415347"/>
            <a:ext cx="89366" cy="2078"/>
          </a:xfrm>
          <a:prstGeom prst="rect">
            <a:avLst/>
          </a:prstGeom>
          <a:blipFill>
            <a:blip r:embed="rId3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896" name="object 9896"/>
          <p:cNvSpPr/>
          <p:nvPr/>
        </p:nvSpPr>
        <p:spPr>
          <a:xfrm>
            <a:off x="1751556" y="6414828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897" name="object 9897"/>
          <p:cNvSpPr/>
          <p:nvPr/>
        </p:nvSpPr>
        <p:spPr>
          <a:xfrm>
            <a:off x="1823773" y="6414308"/>
            <a:ext cx="89366" cy="2078"/>
          </a:xfrm>
          <a:prstGeom prst="rect">
            <a:avLst/>
          </a:prstGeom>
          <a:blipFill>
            <a:blip r:embed="rId3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898" name="object 9898"/>
          <p:cNvSpPr/>
          <p:nvPr/>
        </p:nvSpPr>
        <p:spPr>
          <a:xfrm>
            <a:off x="1751556" y="6413788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899" name="object 9899"/>
          <p:cNvSpPr/>
          <p:nvPr/>
        </p:nvSpPr>
        <p:spPr>
          <a:xfrm>
            <a:off x="1823773" y="6413269"/>
            <a:ext cx="89366" cy="2078"/>
          </a:xfrm>
          <a:prstGeom prst="rect">
            <a:avLst/>
          </a:prstGeom>
          <a:blipFill>
            <a:blip r:embed="rId3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900" name="object 9900"/>
          <p:cNvSpPr/>
          <p:nvPr/>
        </p:nvSpPr>
        <p:spPr>
          <a:xfrm>
            <a:off x="1751556" y="6412749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901" name="object 9901"/>
          <p:cNvSpPr/>
          <p:nvPr/>
        </p:nvSpPr>
        <p:spPr>
          <a:xfrm>
            <a:off x="1823773" y="6412229"/>
            <a:ext cx="88327" cy="2078"/>
          </a:xfrm>
          <a:prstGeom prst="rect">
            <a:avLst/>
          </a:prstGeom>
          <a:blipFill>
            <a:blip r:embed="rId4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902" name="object 9902"/>
          <p:cNvSpPr/>
          <p:nvPr/>
        </p:nvSpPr>
        <p:spPr>
          <a:xfrm>
            <a:off x="1751556" y="6411710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903" name="object 9903"/>
          <p:cNvSpPr/>
          <p:nvPr/>
        </p:nvSpPr>
        <p:spPr>
          <a:xfrm>
            <a:off x="1823773" y="6411190"/>
            <a:ext cx="87288" cy="2078"/>
          </a:xfrm>
          <a:prstGeom prst="rect">
            <a:avLst/>
          </a:prstGeom>
          <a:blipFill>
            <a:blip r:embed="rId4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904" name="object 9904"/>
          <p:cNvSpPr/>
          <p:nvPr/>
        </p:nvSpPr>
        <p:spPr>
          <a:xfrm>
            <a:off x="1751556" y="6410671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905" name="object 9905"/>
          <p:cNvSpPr/>
          <p:nvPr/>
        </p:nvSpPr>
        <p:spPr>
          <a:xfrm>
            <a:off x="1823773" y="6410151"/>
            <a:ext cx="87288" cy="2078"/>
          </a:xfrm>
          <a:prstGeom prst="rect">
            <a:avLst/>
          </a:prstGeom>
          <a:blipFill>
            <a:blip r:embed="rId4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906" name="object 9906"/>
          <p:cNvSpPr/>
          <p:nvPr/>
        </p:nvSpPr>
        <p:spPr>
          <a:xfrm>
            <a:off x="1751556" y="6409632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907" name="object 9907"/>
          <p:cNvSpPr/>
          <p:nvPr/>
        </p:nvSpPr>
        <p:spPr>
          <a:xfrm>
            <a:off x="1823773" y="6409112"/>
            <a:ext cx="86249" cy="2078"/>
          </a:xfrm>
          <a:prstGeom prst="rect">
            <a:avLst/>
          </a:prstGeom>
          <a:blipFill>
            <a:blip r:embed="rId4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908" name="object 9908"/>
          <p:cNvSpPr/>
          <p:nvPr/>
        </p:nvSpPr>
        <p:spPr>
          <a:xfrm>
            <a:off x="1751556" y="6408593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909" name="object 9909"/>
          <p:cNvSpPr/>
          <p:nvPr/>
        </p:nvSpPr>
        <p:spPr>
          <a:xfrm>
            <a:off x="1823773" y="6408073"/>
            <a:ext cx="86249" cy="2078"/>
          </a:xfrm>
          <a:prstGeom prst="rect">
            <a:avLst/>
          </a:prstGeom>
          <a:blipFill>
            <a:blip r:embed="rId4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910" name="object 9910"/>
          <p:cNvSpPr/>
          <p:nvPr/>
        </p:nvSpPr>
        <p:spPr>
          <a:xfrm>
            <a:off x="1751556" y="6407553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911" name="object 9911"/>
          <p:cNvSpPr/>
          <p:nvPr/>
        </p:nvSpPr>
        <p:spPr>
          <a:xfrm>
            <a:off x="1823773" y="6407034"/>
            <a:ext cx="86249" cy="2078"/>
          </a:xfrm>
          <a:prstGeom prst="rect">
            <a:avLst/>
          </a:prstGeom>
          <a:blipFill>
            <a:blip r:embed="rId4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912" name="object 9912"/>
          <p:cNvSpPr/>
          <p:nvPr/>
        </p:nvSpPr>
        <p:spPr>
          <a:xfrm>
            <a:off x="1889759" y="6407553"/>
            <a:ext cx="19050" cy="0"/>
          </a:xfrm>
          <a:custGeom>
            <a:avLst/>
            <a:gdLst/>
            <a:ahLst/>
            <a:cxnLst/>
            <a:rect l="l" t="t" r="r" b="b"/>
            <a:pathLst>
              <a:path w="27939">
                <a:moveTo>
                  <a:pt x="0" y="0"/>
                </a:moveTo>
                <a:lnTo>
                  <a:pt x="274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913" name="object 9913"/>
          <p:cNvSpPr/>
          <p:nvPr/>
        </p:nvSpPr>
        <p:spPr>
          <a:xfrm>
            <a:off x="1751556" y="6406514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914" name="object 9914"/>
          <p:cNvSpPr/>
          <p:nvPr/>
        </p:nvSpPr>
        <p:spPr>
          <a:xfrm>
            <a:off x="1824292" y="6406514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915" name="object 9915"/>
          <p:cNvSpPr/>
          <p:nvPr/>
        </p:nvSpPr>
        <p:spPr>
          <a:xfrm>
            <a:off x="1870536" y="6405995"/>
            <a:ext cx="37927" cy="2078"/>
          </a:xfrm>
          <a:prstGeom prst="rect">
            <a:avLst/>
          </a:prstGeom>
          <a:blipFill>
            <a:blip r:embed="rId4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916" name="object 9916"/>
          <p:cNvSpPr/>
          <p:nvPr/>
        </p:nvSpPr>
        <p:spPr>
          <a:xfrm>
            <a:off x="1889759" y="6406514"/>
            <a:ext cx="19050" cy="0"/>
          </a:xfrm>
          <a:custGeom>
            <a:avLst/>
            <a:gdLst/>
            <a:ahLst/>
            <a:cxnLst/>
            <a:rect l="l" t="t" r="r" b="b"/>
            <a:pathLst>
              <a:path w="27939">
                <a:moveTo>
                  <a:pt x="0" y="0"/>
                </a:moveTo>
                <a:lnTo>
                  <a:pt x="274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917" name="object 9917"/>
          <p:cNvSpPr/>
          <p:nvPr/>
        </p:nvSpPr>
        <p:spPr>
          <a:xfrm>
            <a:off x="1751556" y="6405475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918" name="object 9918"/>
          <p:cNvSpPr/>
          <p:nvPr/>
        </p:nvSpPr>
        <p:spPr>
          <a:xfrm>
            <a:off x="1824292" y="6405475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919" name="object 9919"/>
          <p:cNvSpPr/>
          <p:nvPr/>
        </p:nvSpPr>
        <p:spPr>
          <a:xfrm>
            <a:off x="1871056" y="6405475"/>
            <a:ext cx="36368" cy="0"/>
          </a:xfrm>
          <a:custGeom>
            <a:avLst/>
            <a:gdLst/>
            <a:ahLst/>
            <a:cxnLst/>
            <a:rect l="l" t="t" r="r" b="b"/>
            <a:pathLst>
              <a:path w="53339">
                <a:moveTo>
                  <a:pt x="0" y="0"/>
                </a:moveTo>
                <a:lnTo>
                  <a:pt x="5333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920" name="object 9920"/>
          <p:cNvSpPr/>
          <p:nvPr/>
        </p:nvSpPr>
        <p:spPr>
          <a:xfrm>
            <a:off x="1751556" y="6404436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921" name="object 9921"/>
          <p:cNvSpPr/>
          <p:nvPr/>
        </p:nvSpPr>
        <p:spPr>
          <a:xfrm>
            <a:off x="1824292" y="6404436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922" name="object 9922"/>
          <p:cNvSpPr/>
          <p:nvPr/>
        </p:nvSpPr>
        <p:spPr>
          <a:xfrm>
            <a:off x="1872095" y="6404436"/>
            <a:ext cx="35502" cy="0"/>
          </a:xfrm>
          <a:custGeom>
            <a:avLst/>
            <a:gdLst/>
            <a:ahLst/>
            <a:cxnLst/>
            <a:rect l="l" t="t" r="r" b="b"/>
            <a:pathLst>
              <a:path w="52069">
                <a:moveTo>
                  <a:pt x="0" y="0"/>
                </a:moveTo>
                <a:lnTo>
                  <a:pt x="5181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923" name="object 9923"/>
          <p:cNvSpPr/>
          <p:nvPr/>
        </p:nvSpPr>
        <p:spPr>
          <a:xfrm>
            <a:off x="1751556" y="6403398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924" name="object 9924"/>
          <p:cNvSpPr/>
          <p:nvPr/>
        </p:nvSpPr>
        <p:spPr>
          <a:xfrm>
            <a:off x="1824292" y="6403398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925" name="object 9925"/>
          <p:cNvSpPr/>
          <p:nvPr/>
        </p:nvSpPr>
        <p:spPr>
          <a:xfrm>
            <a:off x="1872095" y="6403398"/>
            <a:ext cx="35502" cy="0"/>
          </a:xfrm>
          <a:custGeom>
            <a:avLst/>
            <a:gdLst/>
            <a:ahLst/>
            <a:cxnLst/>
            <a:rect l="l" t="t" r="r" b="b"/>
            <a:pathLst>
              <a:path w="52069">
                <a:moveTo>
                  <a:pt x="0" y="0"/>
                </a:moveTo>
                <a:lnTo>
                  <a:pt x="5181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926" name="object 9926"/>
          <p:cNvSpPr/>
          <p:nvPr/>
        </p:nvSpPr>
        <p:spPr>
          <a:xfrm>
            <a:off x="1751556" y="6402359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927" name="object 9927"/>
          <p:cNvSpPr/>
          <p:nvPr/>
        </p:nvSpPr>
        <p:spPr>
          <a:xfrm>
            <a:off x="1824292" y="6402359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928" name="object 9928"/>
          <p:cNvSpPr/>
          <p:nvPr/>
        </p:nvSpPr>
        <p:spPr>
          <a:xfrm>
            <a:off x="1872095" y="6402359"/>
            <a:ext cx="34636" cy="0"/>
          </a:xfrm>
          <a:custGeom>
            <a:avLst/>
            <a:gdLst/>
            <a:ahLst/>
            <a:cxnLst/>
            <a:rect l="l" t="t" r="r" b="b"/>
            <a:pathLst>
              <a:path w="50800">
                <a:moveTo>
                  <a:pt x="0" y="0"/>
                </a:moveTo>
                <a:lnTo>
                  <a:pt x="5029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929" name="object 9929"/>
          <p:cNvSpPr/>
          <p:nvPr/>
        </p:nvSpPr>
        <p:spPr>
          <a:xfrm>
            <a:off x="1751556" y="6401320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930" name="object 9930"/>
          <p:cNvSpPr/>
          <p:nvPr/>
        </p:nvSpPr>
        <p:spPr>
          <a:xfrm>
            <a:off x="1824292" y="6401320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931" name="object 9931"/>
          <p:cNvSpPr/>
          <p:nvPr/>
        </p:nvSpPr>
        <p:spPr>
          <a:xfrm>
            <a:off x="1873134" y="6401320"/>
            <a:ext cx="32472" cy="0"/>
          </a:xfrm>
          <a:custGeom>
            <a:avLst/>
            <a:gdLst/>
            <a:ahLst/>
            <a:cxnLst/>
            <a:rect l="l" t="t" r="r" b="b"/>
            <a:pathLst>
              <a:path w="47625">
                <a:moveTo>
                  <a:pt x="0" y="0"/>
                </a:moveTo>
                <a:lnTo>
                  <a:pt x="4724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932" name="object 9932"/>
          <p:cNvSpPr/>
          <p:nvPr/>
        </p:nvSpPr>
        <p:spPr>
          <a:xfrm>
            <a:off x="1751556" y="6400280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933" name="object 9933"/>
          <p:cNvSpPr/>
          <p:nvPr/>
        </p:nvSpPr>
        <p:spPr>
          <a:xfrm>
            <a:off x="1824292" y="6400280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934" name="object 9934"/>
          <p:cNvSpPr/>
          <p:nvPr/>
        </p:nvSpPr>
        <p:spPr>
          <a:xfrm>
            <a:off x="1873134" y="6400280"/>
            <a:ext cx="32472" cy="0"/>
          </a:xfrm>
          <a:custGeom>
            <a:avLst/>
            <a:gdLst/>
            <a:ahLst/>
            <a:cxnLst/>
            <a:rect l="l" t="t" r="r" b="b"/>
            <a:pathLst>
              <a:path w="47625">
                <a:moveTo>
                  <a:pt x="0" y="0"/>
                </a:moveTo>
                <a:lnTo>
                  <a:pt x="4724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935" name="object 9935"/>
          <p:cNvSpPr/>
          <p:nvPr/>
        </p:nvSpPr>
        <p:spPr>
          <a:xfrm>
            <a:off x="1751556" y="6399241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936" name="object 9936"/>
          <p:cNvSpPr/>
          <p:nvPr/>
        </p:nvSpPr>
        <p:spPr>
          <a:xfrm>
            <a:off x="1824292" y="6399241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937" name="object 9937"/>
          <p:cNvSpPr/>
          <p:nvPr/>
        </p:nvSpPr>
        <p:spPr>
          <a:xfrm>
            <a:off x="1874173" y="6399241"/>
            <a:ext cx="30307" cy="0"/>
          </a:xfrm>
          <a:custGeom>
            <a:avLst/>
            <a:gdLst/>
            <a:ahLst/>
            <a:cxnLst/>
            <a:rect l="l" t="t" r="r" b="b"/>
            <a:pathLst>
              <a:path w="44450">
                <a:moveTo>
                  <a:pt x="0" y="0"/>
                </a:moveTo>
                <a:lnTo>
                  <a:pt x="4419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938" name="object 9938"/>
          <p:cNvSpPr/>
          <p:nvPr/>
        </p:nvSpPr>
        <p:spPr>
          <a:xfrm>
            <a:off x="1751556" y="6398202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939" name="object 9939"/>
          <p:cNvSpPr/>
          <p:nvPr/>
        </p:nvSpPr>
        <p:spPr>
          <a:xfrm>
            <a:off x="1824292" y="6398202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940" name="object 9940"/>
          <p:cNvSpPr/>
          <p:nvPr/>
        </p:nvSpPr>
        <p:spPr>
          <a:xfrm>
            <a:off x="1874173" y="6398202"/>
            <a:ext cx="30307" cy="0"/>
          </a:xfrm>
          <a:custGeom>
            <a:avLst/>
            <a:gdLst/>
            <a:ahLst/>
            <a:cxnLst/>
            <a:rect l="l" t="t" r="r" b="b"/>
            <a:pathLst>
              <a:path w="44450">
                <a:moveTo>
                  <a:pt x="0" y="0"/>
                </a:moveTo>
                <a:lnTo>
                  <a:pt x="4419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941" name="object 9941"/>
          <p:cNvSpPr/>
          <p:nvPr/>
        </p:nvSpPr>
        <p:spPr>
          <a:xfrm>
            <a:off x="1751556" y="6397163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942" name="object 9942"/>
          <p:cNvSpPr/>
          <p:nvPr/>
        </p:nvSpPr>
        <p:spPr>
          <a:xfrm>
            <a:off x="1824292" y="6397163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943" name="object 9943"/>
          <p:cNvSpPr/>
          <p:nvPr/>
        </p:nvSpPr>
        <p:spPr>
          <a:xfrm>
            <a:off x="1874173" y="6397163"/>
            <a:ext cx="30307" cy="0"/>
          </a:xfrm>
          <a:custGeom>
            <a:avLst/>
            <a:gdLst/>
            <a:ahLst/>
            <a:cxnLst/>
            <a:rect l="l" t="t" r="r" b="b"/>
            <a:pathLst>
              <a:path w="44450">
                <a:moveTo>
                  <a:pt x="0" y="0"/>
                </a:moveTo>
                <a:lnTo>
                  <a:pt x="4419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944" name="object 9944"/>
          <p:cNvSpPr/>
          <p:nvPr/>
        </p:nvSpPr>
        <p:spPr>
          <a:xfrm>
            <a:off x="1751556" y="6396123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945" name="object 9945"/>
          <p:cNvSpPr/>
          <p:nvPr/>
        </p:nvSpPr>
        <p:spPr>
          <a:xfrm>
            <a:off x="1824292" y="6396123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946" name="object 9946"/>
          <p:cNvSpPr/>
          <p:nvPr/>
        </p:nvSpPr>
        <p:spPr>
          <a:xfrm>
            <a:off x="1875212" y="6396123"/>
            <a:ext cx="28142" cy="0"/>
          </a:xfrm>
          <a:custGeom>
            <a:avLst/>
            <a:gdLst/>
            <a:ahLst/>
            <a:cxnLst/>
            <a:rect l="l" t="t" r="r" b="b"/>
            <a:pathLst>
              <a:path w="41275">
                <a:moveTo>
                  <a:pt x="0" y="0"/>
                </a:moveTo>
                <a:lnTo>
                  <a:pt x="411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947" name="object 9947"/>
          <p:cNvSpPr/>
          <p:nvPr/>
        </p:nvSpPr>
        <p:spPr>
          <a:xfrm>
            <a:off x="1751556" y="6395084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948" name="object 9948"/>
          <p:cNvSpPr/>
          <p:nvPr/>
        </p:nvSpPr>
        <p:spPr>
          <a:xfrm>
            <a:off x="1824292" y="6395084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949" name="object 9949"/>
          <p:cNvSpPr/>
          <p:nvPr/>
        </p:nvSpPr>
        <p:spPr>
          <a:xfrm>
            <a:off x="1875212" y="6395084"/>
            <a:ext cx="28142" cy="0"/>
          </a:xfrm>
          <a:custGeom>
            <a:avLst/>
            <a:gdLst/>
            <a:ahLst/>
            <a:cxnLst/>
            <a:rect l="l" t="t" r="r" b="b"/>
            <a:pathLst>
              <a:path w="41275">
                <a:moveTo>
                  <a:pt x="0" y="0"/>
                </a:moveTo>
                <a:lnTo>
                  <a:pt x="411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950" name="object 9950"/>
          <p:cNvSpPr/>
          <p:nvPr/>
        </p:nvSpPr>
        <p:spPr>
          <a:xfrm>
            <a:off x="1751556" y="6394045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951" name="object 9951"/>
          <p:cNvSpPr/>
          <p:nvPr/>
        </p:nvSpPr>
        <p:spPr>
          <a:xfrm>
            <a:off x="1824292" y="6394045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952" name="object 9952"/>
          <p:cNvSpPr/>
          <p:nvPr/>
        </p:nvSpPr>
        <p:spPr>
          <a:xfrm>
            <a:off x="1876252" y="6394045"/>
            <a:ext cx="25977" cy="0"/>
          </a:xfrm>
          <a:custGeom>
            <a:avLst/>
            <a:gdLst/>
            <a:ahLst/>
            <a:cxnLst/>
            <a:rect l="l" t="t" r="r" b="b"/>
            <a:pathLst>
              <a:path w="38100">
                <a:moveTo>
                  <a:pt x="0" y="0"/>
                </a:moveTo>
                <a:lnTo>
                  <a:pt x="3810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953" name="object 9953"/>
          <p:cNvSpPr/>
          <p:nvPr/>
        </p:nvSpPr>
        <p:spPr>
          <a:xfrm>
            <a:off x="1751556" y="6393006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954" name="object 9954"/>
          <p:cNvSpPr/>
          <p:nvPr/>
        </p:nvSpPr>
        <p:spPr>
          <a:xfrm>
            <a:off x="1824292" y="6393006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955" name="object 9955"/>
          <p:cNvSpPr/>
          <p:nvPr/>
        </p:nvSpPr>
        <p:spPr>
          <a:xfrm>
            <a:off x="1877290" y="6393006"/>
            <a:ext cx="24245" cy="0"/>
          </a:xfrm>
          <a:custGeom>
            <a:avLst/>
            <a:gdLst/>
            <a:ahLst/>
            <a:cxnLst/>
            <a:rect l="l" t="t" r="r" b="b"/>
            <a:pathLst>
              <a:path w="35559">
                <a:moveTo>
                  <a:pt x="0" y="0"/>
                </a:moveTo>
                <a:lnTo>
                  <a:pt x="3505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956" name="object 9956"/>
          <p:cNvSpPr/>
          <p:nvPr/>
        </p:nvSpPr>
        <p:spPr>
          <a:xfrm>
            <a:off x="1751556" y="6391967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957" name="object 9957"/>
          <p:cNvSpPr/>
          <p:nvPr/>
        </p:nvSpPr>
        <p:spPr>
          <a:xfrm>
            <a:off x="1824292" y="6391967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958" name="object 9958"/>
          <p:cNvSpPr/>
          <p:nvPr/>
        </p:nvSpPr>
        <p:spPr>
          <a:xfrm>
            <a:off x="1877290" y="6391967"/>
            <a:ext cx="24245" cy="0"/>
          </a:xfrm>
          <a:custGeom>
            <a:avLst/>
            <a:gdLst/>
            <a:ahLst/>
            <a:cxnLst/>
            <a:rect l="l" t="t" r="r" b="b"/>
            <a:pathLst>
              <a:path w="35559">
                <a:moveTo>
                  <a:pt x="0" y="0"/>
                </a:moveTo>
                <a:lnTo>
                  <a:pt x="3505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959" name="object 9959"/>
          <p:cNvSpPr/>
          <p:nvPr/>
        </p:nvSpPr>
        <p:spPr>
          <a:xfrm>
            <a:off x="1751556" y="6390928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960" name="object 9960"/>
          <p:cNvSpPr/>
          <p:nvPr/>
        </p:nvSpPr>
        <p:spPr>
          <a:xfrm>
            <a:off x="1824292" y="6390928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961" name="object 9961"/>
          <p:cNvSpPr/>
          <p:nvPr/>
        </p:nvSpPr>
        <p:spPr>
          <a:xfrm>
            <a:off x="1877290" y="6390928"/>
            <a:ext cx="24245" cy="0"/>
          </a:xfrm>
          <a:custGeom>
            <a:avLst/>
            <a:gdLst/>
            <a:ahLst/>
            <a:cxnLst/>
            <a:rect l="l" t="t" r="r" b="b"/>
            <a:pathLst>
              <a:path w="35559">
                <a:moveTo>
                  <a:pt x="0" y="0"/>
                </a:moveTo>
                <a:lnTo>
                  <a:pt x="3505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962" name="object 9962"/>
          <p:cNvSpPr/>
          <p:nvPr/>
        </p:nvSpPr>
        <p:spPr>
          <a:xfrm>
            <a:off x="1751556" y="6389890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963" name="object 9963"/>
          <p:cNvSpPr/>
          <p:nvPr/>
        </p:nvSpPr>
        <p:spPr>
          <a:xfrm>
            <a:off x="1824292" y="6389890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964" name="object 9964"/>
          <p:cNvSpPr/>
          <p:nvPr/>
        </p:nvSpPr>
        <p:spPr>
          <a:xfrm>
            <a:off x="1878329" y="6389890"/>
            <a:ext cx="22947" cy="0"/>
          </a:xfrm>
          <a:custGeom>
            <a:avLst/>
            <a:gdLst/>
            <a:ahLst/>
            <a:cxnLst/>
            <a:rect l="l" t="t" r="r" b="b"/>
            <a:pathLst>
              <a:path w="33655">
                <a:moveTo>
                  <a:pt x="0" y="0"/>
                </a:moveTo>
                <a:lnTo>
                  <a:pt x="3352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965" name="object 9965"/>
          <p:cNvSpPr/>
          <p:nvPr/>
        </p:nvSpPr>
        <p:spPr>
          <a:xfrm>
            <a:off x="1751556" y="6388850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966" name="object 9966"/>
          <p:cNvSpPr/>
          <p:nvPr/>
        </p:nvSpPr>
        <p:spPr>
          <a:xfrm>
            <a:off x="1824292" y="6388850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967" name="object 9967"/>
          <p:cNvSpPr/>
          <p:nvPr/>
        </p:nvSpPr>
        <p:spPr>
          <a:xfrm>
            <a:off x="1878329" y="6388850"/>
            <a:ext cx="22080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968" name="object 9968"/>
          <p:cNvSpPr/>
          <p:nvPr/>
        </p:nvSpPr>
        <p:spPr>
          <a:xfrm>
            <a:off x="1751556" y="6387811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969" name="object 9969"/>
          <p:cNvSpPr/>
          <p:nvPr/>
        </p:nvSpPr>
        <p:spPr>
          <a:xfrm>
            <a:off x="1824292" y="6387811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970" name="object 9970"/>
          <p:cNvSpPr/>
          <p:nvPr/>
        </p:nvSpPr>
        <p:spPr>
          <a:xfrm>
            <a:off x="1879370" y="6387811"/>
            <a:ext cx="19915" cy="0"/>
          </a:xfrm>
          <a:custGeom>
            <a:avLst/>
            <a:gdLst/>
            <a:ahLst/>
            <a:cxnLst/>
            <a:rect l="l" t="t" r="r" b="b"/>
            <a:pathLst>
              <a:path w="29209">
                <a:moveTo>
                  <a:pt x="0" y="0"/>
                </a:moveTo>
                <a:lnTo>
                  <a:pt x="2895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971" name="object 9971"/>
          <p:cNvSpPr/>
          <p:nvPr/>
        </p:nvSpPr>
        <p:spPr>
          <a:xfrm>
            <a:off x="1751556" y="6386772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972" name="object 9972"/>
          <p:cNvSpPr/>
          <p:nvPr/>
        </p:nvSpPr>
        <p:spPr>
          <a:xfrm>
            <a:off x="1824292" y="6386772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973" name="object 9973"/>
          <p:cNvSpPr/>
          <p:nvPr/>
        </p:nvSpPr>
        <p:spPr>
          <a:xfrm>
            <a:off x="1879370" y="6386772"/>
            <a:ext cx="19915" cy="0"/>
          </a:xfrm>
          <a:custGeom>
            <a:avLst/>
            <a:gdLst/>
            <a:ahLst/>
            <a:cxnLst/>
            <a:rect l="l" t="t" r="r" b="b"/>
            <a:pathLst>
              <a:path w="29209">
                <a:moveTo>
                  <a:pt x="0" y="0"/>
                </a:moveTo>
                <a:lnTo>
                  <a:pt x="2895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974" name="object 9974"/>
          <p:cNvSpPr/>
          <p:nvPr/>
        </p:nvSpPr>
        <p:spPr>
          <a:xfrm>
            <a:off x="1751556" y="6385733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975" name="object 9975"/>
          <p:cNvSpPr/>
          <p:nvPr/>
        </p:nvSpPr>
        <p:spPr>
          <a:xfrm>
            <a:off x="1824292" y="6385733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976" name="object 9976"/>
          <p:cNvSpPr/>
          <p:nvPr/>
        </p:nvSpPr>
        <p:spPr>
          <a:xfrm>
            <a:off x="1880408" y="6385733"/>
            <a:ext cx="19050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977" name="object 9977"/>
          <p:cNvSpPr/>
          <p:nvPr/>
        </p:nvSpPr>
        <p:spPr>
          <a:xfrm>
            <a:off x="1751556" y="6384693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978" name="object 9978"/>
          <p:cNvSpPr/>
          <p:nvPr/>
        </p:nvSpPr>
        <p:spPr>
          <a:xfrm>
            <a:off x="1824292" y="6384693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979" name="object 9979"/>
          <p:cNvSpPr/>
          <p:nvPr/>
        </p:nvSpPr>
        <p:spPr>
          <a:xfrm>
            <a:off x="1880408" y="6384693"/>
            <a:ext cx="17750" cy="0"/>
          </a:xfrm>
          <a:custGeom>
            <a:avLst/>
            <a:gdLst/>
            <a:ahLst/>
            <a:cxnLst/>
            <a:rect l="l" t="t" r="r" b="b"/>
            <a:pathLst>
              <a:path w="26034">
                <a:moveTo>
                  <a:pt x="0" y="0"/>
                </a:moveTo>
                <a:lnTo>
                  <a:pt x="2590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980" name="object 9980"/>
          <p:cNvSpPr/>
          <p:nvPr/>
        </p:nvSpPr>
        <p:spPr>
          <a:xfrm>
            <a:off x="1751556" y="6383654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8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981" name="object 9981"/>
          <p:cNvSpPr/>
          <p:nvPr/>
        </p:nvSpPr>
        <p:spPr>
          <a:xfrm>
            <a:off x="1824292" y="6383654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982" name="object 9982"/>
          <p:cNvSpPr/>
          <p:nvPr/>
        </p:nvSpPr>
        <p:spPr>
          <a:xfrm>
            <a:off x="1880408" y="6383654"/>
            <a:ext cx="17750" cy="0"/>
          </a:xfrm>
          <a:custGeom>
            <a:avLst/>
            <a:gdLst/>
            <a:ahLst/>
            <a:cxnLst/>
            <a:rect l="l" t="t" r="r" b="b"/>
            <a:pathLst>
              <a:path w="26034">
                <a:moveTo>
                  <a:pt x="0" y="0"/>
                </a:moveTo>
                <a:lnTo>
                  <a:pt x="2590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983" name="object 9983"/>
          <p:cNvSpPr/>
          <p:nvPr/>
        </p:nvSpPr>
        <p:spPr>
          <a:xfrm>
            <a:off x="1751556" y="6382615"/>
            <a:ext cx="22080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984" name="object 9984"/>
          <p:cNvSpPr/>
          <p:nvPr/>
        </p:nvSpPr>
        <p:spPr>
          <a:xfrm>
            <a:off x="1824292" y="6382615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985" name="object 9985"/>
          <p:cNvSpPr/>
          <p:nvPr/>
        </p:nvSpPr>
        <p:spPr>
          <a:xfrm>
            <a:off x="1881447" y="6382615"/>
            <a:ext cx="15586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6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986" name="object 9986"/>
          <p:cNvSpPr/>
          <p:nvPr/>
        </p:nvSpPr>
        <p:spPr>
          <a:xfrm>
            <a:off x="1751556" y="6381576"/>
            <a:ext cx="22947" cy="0"/>
          </a:xfrm>
          <a:custGeom>
            <a:avLst/>
            <a:gdLst/>
            <a:ahLst/>
            <a:cxnLst/>
            <a:rect l="l" t="t" r="r" b="b"/>
            <a:pathLst>
              <a:path w="33655">
                <a:moveTo>
                  <a:pt x="0" y="0"/>
                </a:moveTo>
                <a:lnTo>
                  <a:pt x="3352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987" name="object 9987"/>
          <p:cNvSpPr/>
          <p:nvPr/>
        </p:nvSpPr>
        <p:spPr>
          <a:xfrm>
            <a:off x="1824292" y="6381576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988" name="object 9988"/>
          <p:cNvSpPr/>
          <p:nvPr/>
        </p:nvSpPr>
        <p:spPr>
          <a:xfrm>
            <a:off x="1882486" y="6381576"/>
            <a:ext cx="14720" cy="0"/>
          </a:xfrm>
          <a:custGeom>
            <a:avLst/>
            <a:gdLst/>
            <a:ahLst/>
            <a:cxnLst/>
            <a:rect l="l" t="t" r="r" b="b"/>
            <a:pathLst>
              <a:path w="21590">
                <a:moveTo>
                  <a:pt x="0" y="0"/>
                </a:moveTo>
                <a:lnTo>
                  <a:pt x="2133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989" name="object 9989"/>
          <p:cNvSpPr/>
          <p:nvPr/>
        </p:nvSpPr>
        <p:spPr>
          <a:xfrm>
            <a:off x="1751556" y="6380537"/>
            <a:ext cx="24245" cy="0"/>
          </a:xfrm>
          <a:custGeom>
            <a:avLst/>
            <a:gdLst/>
            <a:ahLst/>
            <a:cxnLst/>
            <a:rect l="l" t="t" r="r" b="b"/>
            <a:pathLst>
              <a:path w="35559">
                <a:moveTo>
                  <a:pt x="0" y="0"/>
                </a:moveTo>
                <a:lnTo>
                  <a:pt x="3505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990" name="object 9990"/>
          <p:cNvSpPr/>
          <p:nvPr/>
        </p:nvSpPr>
        <p:spPr>
          <a:xfrm>
            <a:off x="1823253" y="6380537"/>
            <a:ext cx="22080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991" name="object 9991"/>
          <p:cNvSpPr/>
          <p:nvPr/>
        </p:nvSpPr>
        <p:spPr>
          <a:xfrm>
            <a:off x="1882485" y="6380537"/>
            <a:ext cx="13855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992" name="object 9992"/>
          <p:cNvSpPr/>
          <p:nvPr/>
        </p:nvSpPr>
        <p:spPr>
          <a:xfrm>
            <a:off x="1751556" y="6379498"/>
            <a:ext cx="25111" cy="0"/>
          </a:xfrm>
          <a:custGeom>
            <a:avLst/>
            <a:gdLst/>
            <a:ahLst/>
            <a:cxnLst/>
            <a:rect l="l" t="t" r="r" b="b"/>
            <a:pathLst>
              <a:path w="36830">
                <a:moveTo>
                  <a:pt x="0" y="0"/>
                </a:moveTo>
                <a:lnTo>
                  <a:pt x="365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993" name="object 9993"/>
          <p:cNvSpPr/>
          <p:nvPr/>
        </p:nvSpPr>
        <p:spPr>
          <a:xfrm>
            <a:off x="1823253" y="6379498"/>
            <a:ext cx="22080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994" name="object 9994"/>
          <p:cNvSpPr/>
          <p:nvPr/>
        </p:nvSpPr>
        <p:spPr>
          <a:xfrm>
            <a:off x="1882485" y="6379498"/>
            <a:ext cx="13855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995" name="object 9995"/>
          <p:cNvSpPr/>
          <p:nvPr/>
        </p:nvSpPr>
        <p:spPr>
          <a:xfrm>
            <a:off x="1751556" y="6378459"/>
            <a:ext cx="25111" cy="0"/>
          </a:xfrm>
          <a:custGeom>
            <a:avLst/>
            <a:gdLst/>
            <a:ahLst/>
            <a:cxnLst/>
            <a:rect l="l" t="t" r="r" b="b"/>
            <a:pathLst>
              <a:path w="36830">
                <a:moveTo>
                  <a:pt x="0" y="0"/>
                </a:moveTo>
                <a:lnTo>
                  <a:pt x="365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996" name="object 9996"/>
          <p:cNvSpPr/>
          <p:nvPr/>
        </p:nvSpPr>
        <p:spPr>
          <a:xfrm>
            <a:off x="1823253" y="6378459"/>
            <a:ext cx="22080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997" name="object 9997"/>
          <p:cNvSpPr/>
          <p:nvPr/>
        </p:nvSpPr>
        <p:spPr>
          <a:xfrm>
            <a:off x="1882485" y="6378459"/>
            <a:ext cx="13855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998" name="object 9998"/>
          <p:cNvSpPr/>
          <p:nvPr/>
        </p:nvSpPr>
        <p:spPr>
          <a:xfrm>
            <a:off x="1751556" y="6377420"/>
            <a:ext cx="25977" cy="0"/>
          </a:xfrm>
          <a:custGeom>
            <a:avLst/>
            <a:gdLst/>
            <a:ahLst/>
            <a:cxnLst/>
            <a:rect l="l" t="t" r="r" b="b"/>
            <a:pathLst>
              <a:path w="38100">
                <a:moveTo>
                  <a:pt x="0" y="0"/>
                </a:moveTo>
                <a:lnTo>
                  <a:pt x="3810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999" name="object 9999"/>
          <p:cNvSpPr/>
          <p:nvPr/>
        </p:nvSpPr>
        <p:spPr>
          <a:xfrm>
            <a:off x="1823253" y="6377420"/>
            <a:ext cx="22080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000" name="object 10000"/>
          <p:cNvSpPr/>
          <p:nvPr/>
        </p:nvSpPr>
        <p:spPr>
          <a:xfrm>
            <a:off x="1883525" y="6377420"/>
            <a:ext cx="11690" cy="0"/>
          </a:xfrm>
          <a:custGeom>
            <a:avLst/>
            <a:gdLst/>
            <a:ahLst/>
            <a:cxnLst/>
            <a:rect l="l" t="t" r="r" b="b"/>
            <a:pathLst>
              <a:path w="17144">
                <a:moveTo>
                  <a:pt x="0" y="0"/>
                </a:moveTo>
                <a:lnTo>
                  <a:pt x="1676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001" name="object 10001"/>
          <p:cNvSpPr/>
          <p:nvPr/>
        </p:nvSpPr>
        <p:spPr>
          <a:xfrm>
            <a:off x="1751557" y="6376381"/>
            <a:ext cx="27276" cy="0"/>
          </a:xfrm>
          <a:custGeom>
            <a:avLst/>
            <a:gdLst/>
            <a:ahLst/>
            <a:cxnLst/>
            <a:rect l="l" t="t" r="r" b="b"/>
            <a:pathLst>
              <a:path w="40005">
                <a:moveTo>
                  <a:pt x="0" y="0"/>
                </a:moveTo>
                <a:lnTo>
                  <a:pt x="3962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002" name="object 10002"/>
          <p:cNvSpPr/>
          <p:nvPr/>
        </p:nvSpPr>
        <p:spPr>
          <a:xfrm>
            <a:off x="1823253" y="6376381"/>
            <a:ext cx="22080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003" name="object 10003"/>
          <p:cNvSpPr/>
          <p:nvPr/>
        </p:nvSpPr>
        <p:spPr>
          <a:xfrm>
            <a:off x="1884564" y="6376381"/>
            <a:ext cx="9525" cy="0"/>
          </a:xfrm>
          <a:custGeom>
            <a:avLst/>
            <a:gdLst/>
            <a:ahLst/>
            <a:cxnLst/>
            <a:rect l="l" t="t" r="r" b="b"/>
            <a:pathLst>
              <a:path w="13969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004" name="object 10004"/>
          <p:cNvSpPr/>
          <p:nvPr/>
        </p:nvSpPr>
        <p:spPr>
          <a:xfrm>
            <a:off x="1751557" y="6375342"/>
            <a:ext cx="28142" cy="0"/>
          </a:xfrm>
          <a:custGeom>
            <a:avLst/>
            <a:gdLst/>
            <a:ahLst/>
            <a:cxnLst/>
            <a:rect l="l" t="t" r="r" b="b"/>
            <a:pathLst>
              <a:path w="41275">
                <a:moveTo>
                  <a:pt x="0" y="0"/>
                </a:moveTo>
                <a:lnTo>
                  <a:pt x="411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005" name="object 10005"/>
          <p:cNvSpPr/>
          <p:nvPr/>
        </p:nvSpPr>
        <p:spPr>
          <a:xfrm>
            <a:off x="1823253" y="6375342"/>
            <a:ext cx="22080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006" name="object 10006"/>
          <p:cNvSpPr/>
          <p:nvPr/>
        </p:nvSpPr>
        <p:spPr>
          <a:xfrm>
            <a:off x="1885603" y="6375342"/>
            <a:ext cx="8659" cy="0"/>
          </a:xfrm>
          <a:custGeom>
            <a:avLst/>
            <a:gdLst/>
            <a:ahLst/>
            <a:cxnLst/>
            <a:rect l="l" t="t" r="r" b="b"/>
            <a:pathLst>
              <a:path w="12700">
                <a:moveTo>
                  <a:pt x="0" y="0"/>
                </a:moveTo>
                <a:lnTo>
                  <a:pt x="12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007" name="object 10007"/>
          <p:cNvSpPr/>
          <p:nvPr/>
        </p:nvSpPr>
        <p:spPr>
          <a:xfrm>
            <a:off x="1751556" y="6374303"/>
            <a:ext cx="29441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008" name="object 10008"/>
          <p:cNvSpPr/>
          <p:nvPr/>
        </p:nvSpPr>
        <p:spPr>
          <a:xfrm>
            <a:off x="1823253" y="6374303"/>
            <a:ext cx="22080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009" name="object 10009"/>
          <p:cNvSpPr/>
          <p:nvPr/>
        </p:nvSpPr>
        <p:spPr>
          <a:xfrm>
            <a:off x="1885603" y="6374303"/>
            <a:ext cx="8659" cy="0"/>
          </a:xfrm>
          <a:custGeom>
            <a:avLst/>
            <a:gdLst/>
            <a:ahLst/>
            <a:cxnLst/>
            <a:rect l="l" t="t" r="r" b="b"/>
            <a:pathLst>
              <a:path w="12700">
                <a:moveTo>
                  <a:pt x="0" y="0"/>
                </a:moveTo>
                <a:lnTo>
                  <a:pt x="12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010" name="object 10010"/>
          <p:cNvSpPr/>
          <p:nvPr/>
        </p:nvSpPr>
        <p:spPr>
          <a:xfrm>
            <a:off x="1751556" y="6373263"/>
            <a:ext cx="30307" cy="0"/>
          </a:xfrm>
          <a:custGeom>
            <a:avLst/>
            <a:gdLst/>
            <a:ahLst/>
            <a:cxnLst/>
            <a:rect l="l" t="t" r="r" b="b"/>
            <a:pathLst>
              <a:path w="44450">
                <a:moveTo>
                  <a:pt x="0" y="0"/>
                </a:moveTo>
                <a:lnTo>
                  <a:pt x="4419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011" name="object 10011"/>
          <p:cNvSpPr/>
          <p:nvPr/>
        </p:nvSpPr>
        <p:spPr>
          <a:xfrm>
            <a:off x="1823253" y="6373263"/>
            <a:ext cx="22080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012" name="object 10012"/>
          <p:cNvSpPr/>
          <p:nvPr/>
        </p:nvSpPr>
        <p:spPr>
          <a:xfrm>
            <a:off x="1885603" y="6373263"/>
            <a:ext cx="8659" cy="0"/>
          </a:xfrm>
          <a:custGeom>
            <a:avLst/>
            <a:gdLst/>
            <a:ahLst/>
            <a:cxnLst/>
            <a:rect l="l" t="t" r="r" b="b"/>
            <a:pathLst>
              <a:path w="12700">
                <a:moveTo>
                  <a:pt x="0" y="0"/>
                </a:moveTo>
                <a:lnTo>
                  <a:pt x="1219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013" name="object 10013"/>
          <p:cNvSpPr/>
          <p:nvPr/>
        </p:nvSpPr>
        <p:spPr>
          <a:xfrm>
            <a:off x="1751556" y="6372224"/>
            <a:ext cx="31173" cy="0"/>
          </a:xfrm>
          <a:custGeom>
            <a:avLst/>
            <a:gdLst/>
            <a:ahLst/>
            <a:cxnLst/>
            <a:rect l="l" t="t" r="r" b="b"/>
            <a:pathLst>
              <a:path w="45719">
                <a:moveTo>
                  <a:pt x="0" y="0"/>
                </a:moveTo>
                <a:lnTo>
                  <a:pt x="457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014" name="object 10014"/>
          <p:cNvSpPr/>
          <p:nvPr/>
        </p:nvSpPr>
        <p:spPr>
          <a:xfrm>
            <a:off x="1823253" y="6372224"/>
            <a:ext cx="22080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015" name="object 10015"/>
          <p:cNvSpPr/>
          <p:nvPr/>
        </p:nvSpPr>
        <p:spPr>
          <a:xfrm>
            <a:off x="1886643" y="6372224"/>
            <a:ext cx="6494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016" name="object 10016"/>
          <p:cNvSpPr/>
          <p:nvPr/>
        </p:nvSpPr>
        <p:spPr>
          <a:xfrm>
            <a:off x="1751556" y="6371185"/>
            <a:ext cx="31173" cy="0"/>
          </a:xfrm>
          <a:custGeom>
            <a:avLst/>
            <a:gdLst/>
            <a:ahLst/>
            <a:cxnLst/>
            <a:rect l="l" t="t" r="r" b="b"/>
            <a:pathLst>
              <a:path w="45719">
                <a:moveTo>
                  <a:pt x="0" y="0"/>
                </a:moveTo>
                <a:lnTo>
                  <a:pt x="457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017" name="object 10017"/>
          <p:cNvSpPr/>
          <p:nvPr/>
        </p:nvSpPr>
        <p:spPr>
          <a:xfrm>
            <a:off x="1823253" y="6371185"/>
            <a:ext cx="22080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018" name="object 10018"/>
          <p:cNvSpPr/>
          <p:nvPr/>
        </p:nvSpPr>
        <p:spPr>
          <a:xfrm>
            <a:off x="1886642" y="6371185"/>
            <a:ext cx="5195" cy="0"/>
          </a:xfrm>
          <a:custGeom>
            <a:avLst/>
            <a:gdLst/>
            <a:ahLst/>
            <a:cxnLst/>
            <a:rect l="l" t="t" r="r" b="b"/>
            <a:pathLst>
              <a:path w="7619">
                <a:moveTo>
                  <a:pt x="0" y="0"/>
                </a:moveTo>
                <a:lnTo>
                  <a:pt x="761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019" name="object 10019"/>
          <p:cNvSpPr/>
          <p:nvPr/>
        </p:nvSpPr>
        <p:spPr>
          <a:xfrm>
            <a:off x="1751556" y="6370146"/>
            <a:ext cx="32472" cy="0"/>
          </a:xfrm>
          <a:custGeom>
            <a:avLst/>
            <a:gdLst/>
            <a:ahLst/>
            <a:cxnLst/>
            <a:rect l="l" t="t" r="r" b="b"/>
            <a:pathLst>
              <a:path w="47625">
                <a:moveTo>
                  <a:pt x="0" y="0"/>
                </a:moveTo>
                <a:lnTo>
                  <a:pt x="4724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020" name="object 10020"/>
          <p:cNvSpPr/>
          <p:nvPr/>
        </p:nvSpPr>
        <p:spPr>
          <a:xfrm>
            <a:off x="1823253" y="6370146"/>
            <a:ext cx="22080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021" name="object 10021"/>
          <p:cNvSpPr/>
          <p:nvPr/>
        </p:nvSpPr>
        <p:spPr>
          <a:xfrm>
            <a:off x="1871057" y="6369627"/>
            <a:ext cx="37407" cy="37407"/>
          </a:xfrm>
          <a:prstGeom prst="rect">
            <a:avLst/>
          </a:prstGeom>
          <a:blipFill>
            <a:blip r:embed="rId4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022" name="object 10022"/>
          <p:cNvSpPr/>
          <p:nvPr/>
        </p:nvSpPr>
        <p:spPr>
          <a:xfrm>
            <a:off x="1886642" y="6370146"/>
            <a:ext cx="5195" cy="0"/>
          </a:xfrm>
          <a:custGeom>
            <a:avLst/>
            <a:gdLst/>
            <a:ahLst/>
            <a:cxnLst/>
            <a:rect l="l" t="t" r="r" b="b"/>
            <a:pathLst>
              <a:path w="7619">
                <a:moveTo>
                  <a:pt x="0" y="0"/>
                </a:moveTo>
                <a:lnTo>
                  <a:pt x="761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023" name="object 10023"/>
          <p:cNvSpPr/>
          <p:nvPr/>
        </p:nvSpPr>
        <p:spPr>
          <a:xfrm>
            <a:off x="1751556" y="6369107"/>
            <a:ext cx="34636" cy="0"/>
          </a:xfrm>
          <a:custGeom>
            <a:avLst/>
            <a:gdLst/>
            <a:ahLst/>
            <a:cxnLst/>
            <a:rect l="l" t="t" r="r" b="b"/>
            <a:pathLst>
              <a:path w="50800">
                <a:moveTo>
                  <a:pt x="0" y="0"/>
                </a:moveTo>
                <a:lnTo>
                  <a:pt x="5029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024" name="object 10024"/>
          <p:cNvSpPr/>
          <p:nvPr/>
        </p:nvSpPr>
        <p:spPr>
          <a:xfrm>
            <a:off x="1823253" y="6369107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8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025" name="object 10025"/>
          <p:cNvSpPr/>
          <p:nvPr/>
        </p:nvSpPr>
        <p:spPr>
          <a:xfrm>
            <a:off x="1861705" y="6369107"/>
            <a:ext cx="29441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026" name="object 10026"/>
          <p:cNvSpPr/>
          <p:nvPr/>
        </p:nvSpPr>
        <p:spPr>
          <a:xfrm>
            <a:off x="1751556" y="6368068"/>
            <a:ext cx="34636" cy="0"/>
          </a:xfrm>
          <a:custGeom>
            <a:avLst/>
            <a:gdLst/>
            <a:ahLst/>
            <a:cxnLst/>
            <a:rect l="l" t="t" r="r" b="b"/>
            <a:pathLst>
              <a:path w="50800">
                <a:moveTo>
                  <a:pt x="0" y="0"/>
                </a:moveTo>
                <a:lnTo>
                  <a:pt x="502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027" name="object 10027"/>
          <p:cNvSpPr/>
          <p:nvPr/>
        </p:nvSpPr>
        <p:spPr>
          <a:xfrm>
            <a:off x="1822734" y="6367549"/>
            <a:ext cx="69095" cy="39485"/>
          </a:xfrm>
          <a:prstGeom prst="rect">
            <a:avLst/>
          </a:prstGeom>
          <a:blipFill>
            <a:blip r:embed="rId4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028" name="object 10028"/>
          <p:cNvSpPr/>
          <p:nvPr/>
        </p:nvSpPr>
        <p:spPr>
          <a:xfrm>
            <a:off x="1859626" y="6368068"/>
            <a:ext cx="33338" cy="0"/>
          </a:xfrm>
          <a:custGeom>
            <a:avLst/>
            <a:gdLst/>
            <a:ahLst/>
            <a:cxnLst/>
            <a:rect l="l" t="t" r="r" b="b"/>
            <a:pathLst>
              <a:path w="48894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029" name="object 10029"/>
          <p:cNvSpPr/>
          <p:nvPr/>
        </p:nvSpPr>
        <p:spPr>
          <a:xfrm>
            <a:off x="1751556" y="6367029"/>
            <a:ext cx="36368" cy="0"/>
          </a:xfrm>
          <a:custGeom>
            <a:avLst/>
            <a:gdLst/>
            <a:ahLst/>
            <a:cxnLst/>
            <a:rect l="l" t="t" r="r" b="b"/>
            <a:pathLst>
              <a:path w="53340">
                <a:moveTo>
                  <a:pt x="0" y="0"/>
                </a:moveTo>
                <a:lnTo>
                  <a:pt x="5333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030" name="object 10030"/>
          <p:cNvSpPr/>
          <p:nvPr/>
        </p:nvSpPr>
        <p:spPr>
          <a:xfrm>
            <a:off x="1821695" y="6366509"/>
            <a:ext cx="71182" cy="2078"/>
          </a:xfrm>
          <a:prstGeom prst="rect">
            <a:avLst/>
          </a:prstGeom>
          <a:blipFill>
            <a:blip r:embed="rId4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031" name="object 10031"/>
          <p:cNvSpPr/>
          <p:nvPr/>
        </p:nvSpPr>
        <p:spPr>
          <a:xfrm>
            <a:off x="1855469" y="6367029"/>
            <a:ext cx="41564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032" name="object 10032"/>
          <p:cNvSpPr/>
          <p:nvPr/>
        </p:nvSpPr>
        <p:spPr>
          <a:xfrm>
            <a:off x="1751556" y="6365990"/>
            <a:ext cx="37666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033" name="object 10033"/>
          <p:cNvSpPr/>
          <p:nvPr/>
        </p:nvSpPr>
        <p:spPr>
          <a:xfrm>
            <a:off x="1821695" y="6365470"/>
            <a:ext cx="75338" cy="2078"/>
          </a:xfrm>
          <a:prstGeom prst="rect">
            <a:avLst/>
          </a:prstGeom>
          <a:blipFill>
            <a:blip r:embed="rId4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034" name="object 10034"/>
          <p:cNvSpPr/>
          <p:nvPr/>
        </p:nvSpPr>
        <p:spPr>
          <a:xfrm>
            <a:off x="1853392" y="6365990"/>
            <a:ext cx="45893" cy="0"/>
          </a:xfrm>
          <a:custGeom>
            <a:avLst/>
            <a:gdLst/>
            <a:ahLst/>
            <a:cxnLst/>
            <a:rect l="l" t="t" r="r" b="b"/>
            <a:pathLst>
              <a:path w="67309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035" name="object 10035"/>
          <p:cNvSpPr/>
          <p:nvPr/>
        </p:nvSpPr>
        <p:spPr>
          <a:xfrm>
            <a:off x="1751556" y="6364951"/>
            <a:ext cx="38533" cy="0"/>
          </a:xfrm>
          <a:custGeom>
            <a:avLst/>
            <a:gdLst/>
            <a:ahLst/>
            <a:cxnLst/>
            <a:rect l="l" t="t" r="r" b="b"/>
            <a:pathLst>
              <a:path w="56515">
                <a:moveTo>
                  <a:pt x="0" y="0"/>
                </a:moveTo>
                <a:lnTo>
                  <a:pt x="563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036" name="object 10036"/>
          <p:cNvSpPr/>
          <p:nvPr/>
        </p:nvSpPr>
        <p:spPr>
          <a:xfrm>
            <a:off x="1821175" y="6364951"/>
            <a:ext cx="22947" cy="0"/>
          </a:xfrm>
          <a:custGeom>
            <a:avLst/>
            <a:gdLst/>
            <a:ahLst/>
            <a:cxnLst/>
            <a:rect l="l" t="t" r="r" b="b"/>
            <a:pathLst>
              <a:path w="33655">
                <a:moveTo>
                  <a:pt x="0" y="0"/>
                </a:moveTo>
                <a:lnTo>
                  <a:pt x="3352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037" name="object 10037"/>
          <p:cNvSpPr/>
          <p:nvPr/>
        </p:nvSpPr>
        <p:spPr>
          <a:xfrm>
            <a:off x="1751037" y="6363393"/>
            <a:ext cx="38966" cy="102869"/>
          </a:xfrm>
          <a:prstGeom prst="rect">
            <a:avLst/>
          </a:prstGeom>
          <a:blipFill>
            <a:blip r:embed="rId5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038" name="object 10038"/>
          <p:cNvSpPr/>
          <p:nvPr/>
        </p:nvSpPr>
        <p:spPr>
          <a:xfrm>
            <a:off x="1774417" y="6363912"/>
            <a:ext cx="16885" cy="0"/>
          </a:xfrm>
          <a:custGeom>
            <a:avLst/>
            <a:gdLst/>
            <a:ahLst/>
            <a:cxnLst/>
            <a:rect l="l" t="t" r="r" b="b"/>
            <a:pathLst>
              <a:path w="24765">
                <a:moveTo>
                  <a:pt x="0" y="0"/>
                </a:moveTo>
                <a:lnTo>
                  <a:pt x="2438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039" name="object 10039"/>
          <p:cNvSpPr/>
          <p:nvPr/>
        </p:nvSpPr>
        <p:spPr>
          <a:xfrm>
            <a:off x="1820136" y="6363912"/>
            <a:ext cx="22947" cy="0"/>
          </a:xfrm>
          <a:custGeom>
            <a:avLst/>
            <a:gdLst/>
            <a:ahLst/>
            <a:cxnLst/>
            <a:rect l="l" t="t" r="r" b="b"/>
            <a:pathLst>
              <a:path w="33655">
                <a:moveTo>
                  <a:pt x="0" y="0"/>
                </a:moveTo>
                <a:lnTo>
                  <a:pt x="3352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040" name="object 10040"/>
          <p:cNvSpPr/>
          <p:nvPr/>
        </p:nvSpPr>
        <p:spPr>
          <a:xfrm>
            <a:off x="1751037" y="6362354"/>
            <a:ext cx="40000" cy="2078"/>
          </a:xfrm>
          <a:prstGeom prst="rect">
            <a:avLst/>
          </a:prstGeom>
          <a:blipFill>
            <a:blip r:embed="rId5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041" name="object 10041"/>
          <p:cNvSpPr/>
          <p:nvPr/>
        </p:nvSpPr>
        <p:spPr>
          <a:xfrm>
            <a:off x="1751036" y="6361314"/>
            <a:ext cx="42603" cy="2078"/>
          </a:xfrm>
          <a:prstGeom prst="rect">
            <a:avLst/>
          </a:prstGeom>
          <a:blipFill>
            <a:blip r:embed="rId5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042" name="object 10042"/>
          <p:cNvSpPr/>
          <p:nvPr/>
        </p:nvSpPr>
        <p:spPr>
          <a:xfrm>
            <a:off x="1751037" y="6360275"/>
            <a:ext cx="156387" cy="6235"/>
          </a:xfrm>
          <a:prstGeom prst="rect">
            <a:avLst/>
          </a:prstGeom>
          <a:blipFill>
            <a:blip r:embed="rId5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043" name="object 10043"/>
          <p:cNvSpPr/>
          <p:nvPr/>
        </p:nvSpPr>
        <p:spPr>
          <a:xfrm>
            <a:off x="1751037" y="6359236"/>
            <a:ext cx="156387" cy="2078"/>
          </a:xfrm>
          <a:prstGeom prst="rect">
            <a:avLst/>
          </a:prstGeom>
          <a:blipFill>
            <a:blip r:embed="rId5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044" name="object 10044"/>
          <p:cNvSpPr/>
          <p:nvPr/>
        </p:nvSpPr>
        <p:spPr>
          <a:xfrm>
            <a:off x="1751037" y="6358197"/>
            <a:ext cx="157426" cy="2078"/>
          </a:xfrm>
          <a:prstGeom prst="rect">
            <a:avLst/>
          </a:prstGeom>
          <a:blipFill>
            <a:blip r:embed="rId5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045" name="object 10045"/>
          <p:cNvSpPr/>
          <p:nvPr/>
        </p:nvSpPr>
        <p:spPr>
          <a:xfrm>
            <a:off x="1751037" y="6357158"/>
            <a:ext cx="160019" cy="2078"/>
          </a:xfrm>
          <a:prstGeom prst="rect">
            <a:avLst/>
          </a:prstGeom>
          <a:blipFill>
            <a:blip r:embed="rId5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046" name="object 10046"/>
          <p:cNvSpPr/>
          <p:nvPr/>
        </p:nvSpPr>
        <p:spPr>
          <a:xfrm>
            <a:off x="1751036" y="6356119"/>
            <a:ext cx="160540" cy="2078"/>
          </a:xfrm>
          <a:prstGeom prst="rect">
            <a:avLst/>
          </a:prstGeom>
          <a:blipFill>
            <a:blip r:embed="rId5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047" name="object 10047"/>
          <p:cNvSpPr/>
          <p:nvPr/>
        </p:nvSpPr>
        <p:spPr>
          <a:xfrm>
            <a:off x="1751561" y="6354040"/>
            <a:ext cx="162089" cy="3117"/>
          </a:xfrm>
          <a:prstGeom prst="rect">
            <a:avLst/>
          </a:prstGeom>
          <a:blipFill>
            <a:blip r:embed="rId5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048" name="object 10048"/>
          <p:cNvSpPr/>
          <p:nvPr/>
        </p:nvSpPr>
        <p:spPr>
          <a:xfrm>
            <a:off x="1751561" y="6353001"/>
            <a:ext cx="163656" cy="2078"/>
          </a:xfrm>
          <a:prstGeom prst="rect">
            <a:avLst/>
          </a:prstGeom>
          <a:blipFill>
            <a:blip r:embed="rId5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049" name="object 10049"/>
          <p:cNvSpPr/>
          <p:nvPr/>
        </p:nvSpPr>
        <p:spPr>
          <a:xfrm>
            <a:off x="1751560" y="6351962"/>
            <a:ext cx="164696" cy="2078"/>
          </a:xfrm>
          <a:prstGeom prst="rect">
            <a:avLst/>
          </a:prstGeom>
          <a:blipFill>
            <a:blip r:embed="rId6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050" name="object 10050"/>
          <p:cNvSpPr/>
          <p:nvPr/>
        </p:nvSpPr>
        <p:spPr>
          <a:xfrm>
            <a:off x="1890799" y="6352482"/>
            <a:ext cx="25977" cy="0"/>
          </a:xfrm>
          <a:custGeom>
            <a:avLst/>
            <a:gdLst/>
            <a:ahLst/>
            <a:cxnLst/>
            <a:rect l="l" t="t" r="r" b="b"/>
            <a:pathLst>
              <a:path w="38100">
                <a:moveTo>
                  <a:pt x="0" y="0"/>
                </a:moveTo>
                <a:lnTo>
                  <a:pt x="3810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051" name="object 10051"/>
          <p:cNvSpPr/>
          <p:nvPr/>
        </p:nvSpPr>
        <p:spPr>
          <a:xfrm>
            <a:off x="1891838" y="6351443"/>
            <a:ext cx="25111" cy="0"/>
          </a:xfrm>
          <a:custGeom>
            <a:avLst/>
            <a:gdLst/>
            <a:ahLst/>
            <a:cxnLst/>
            <a:rect l="l" t="t" r="r" b="b"/>
            <a:pathLst>
              <a:path w="36830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052" name="object 10052"/>
          <p:cNvSpPr/>
          <p:nvPr/>
        </p:nvSpPr>
        <p:spPr>
          <a:xfrm>
            <a:off x="1893916" y="6350404"/>
            <a:ext cx="24245" cy="0"/>
          </a:xfrm>
          <a:custGeom>
            <a:avLst/>
            <a:gdLst/>
            <a:ahLst/>
            <a:cxnLst/>
            <a:rect l="l" t="t" r="r" b="b"/>
            <a:pathLst>
              <a:path w="35560">
                <a:moveTo>
                  <a:pt x="0" y="0"/>
                </a:moveTo>
                <a:lnTo>
                  <a:pt x="3505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053" name="object 10053"/>
          <p:cNvSpPr/>
          <p:nvPr/>
        </p:nvSpPr>
        <p:spPr>
          <a:xfrm>
            <a:off x="1895994" y="6349365"/>
            <a:ext cx="22947" cy="0"/>
          </a:xfrm>
          <a:custGeom>
            <a:avLst/>
            <a:gdLst/>
            <a:ahLst/>
            <a:cxnLst/>
            <a:rect l="l" t="t" r="r" b="b"/>
            <a:pathLst>
              <a:path w="33655">
                <a:moveTo>
                  <a:pt x="0" y="0"/>
                </a:moveTo>
                <a:lnTo>
                  <a:pt x="3352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054" name="object 10054"/>
          <p:cNvSpPr/>
          <p:nvPr/>
        </p:nvSpPr>
        <p:spPr>
          <a:xfrm>
            <a:off x="1898072" y="6348325"/>
            <a:ext cx="22080" cy="0"/>
          </a:xfrm>
          <a:custGeom>
            <a:avLst/>
            <a:gdLst/>
            <a:ahLst/>
            <a:cxnLst/>
            <a:rect l="l" t="t" r="r" b="b"/>
            <a:pathLst>
              <a:path w="32385">
                <a:moveTo>
                  <a:pt x="0" y="0"/>
                </a:moveTo>
                <a:lnTo>
                  <a:pt x="3200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055" name="object 10055"/>
          <p:cNvSpPr/>
          <p:nvPr/>
        </p:nvSpPr>
        <p:spPr>
          <a:xfrm>
            <a:off x="1899111" y="6347286"/>
            <a:ext cx="22080" cy="0"/>
          </a:xfrm>
          <a:custGeom>
            <a:avLst/>
            <a:gdLst/>
            <a:ahLst/>
            <a:cxnLst/>
            <a:rect l="l" t="t" r="r" b="b"/>
            <a:pathLst>
              <a:path w="32385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056" name="object 10056"/>
          <p:cNvSpPr/>
          <p:nvPr/>
        </p:nvSpPr>
        <p:spPr>
          <a:xfrm>
            <a:off x="1899111" y="6346247"/>
            <a:ext cx="22080" cy="0"/>
          </a:xfrm>
          <a:custGeom>
            <a:avLst/>
            <a:gdLst/>
            <a:ahLst/>
            <a:cxnLst/>
            <a:rect l="l" t="t" r="r" b="b"/>
            <a:pathLst>
              <a:path w="32385">
                <a:moveTo>
                  <a:pt x="0" y="0"/>
                </a:moveTo>
                <a:lnTo>
                  <a:pt x="3200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057" name="object 10057"/>
          <p:cNvSpPr/>
          <p:nvPr/>
        </p:nvSpPr>
        <p:spPr>
          <a:xfrm>
            <a:off x="1901190" y="6345208"/>
            <a:ext cx="19915" cy="0"/>
          </a:xfrm>
          <a:custGeom>
            <a:avLst/>
            <a:gdLst/>
            <a:ahLst/>
            <a:cxnLst/>
            <a:rect l="l" t="t" r="r" b="b"/>
            <a:pathLst>
              <a:path w="29210">
                <a:moveTo>
                  <a:pt x="0" y="0"/>
                </a:moveTo>
                <a:lnTo>
                  <a:pt x="2895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058" name="object 10058"/>
          <p:cNvSpPr/>
          <p:nvPr/>
        </p:nvSpPr>
        <p:spPr>
          <a:xfrm>
            <a:off x="1901189" y="6344169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059" name="object 10059"/>
          <p:cNvSpPr/>
          <p:nvPr/>
        </p:nvSpPr>
        <p:spPr>
          <a:xfrm>
            <a:off x="1751037" y="6342610"/>
            <a:ext cx="109624" cy="9352"/>
          </a:xfrm>
          <a:prstGeom prst="rect">
            <a:avLst/>
          </a:prstGeom>
          <a:blipFill>
            <a:blip r:embed="rId6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060" name="object 10060"/>
          <p:cNvSpPr/>
          <p:nvPr/>
        </p:nvSpPr>
        <p:spPr>
          <a:xfrm>
            <a:off x="1902230" y="6343130"/>
            <a:ext cx="19915" cy="0"/>
          </a:xfrm>
          <a:custGeom>
            <a:avLst/>
            <a:gdLst/>
            <a:ahLst/>
            <a:cxnLst/>
            <a:rect l="l" t="t" r="r" b="b"/>
            <a:pathLst>
              <a:path w="29210">
                <a:moveTo>
                  <a:pt x="0" y="0"/>
                </a:moveTo>
                <a:lnTo>
                  <a:pt x="2895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061" name="object 10061"/>
          <p:cNvSpPr/>
          <p:nvPr/>
        </p:nvSpPr>
        <p:spPr>
          <a:xfrm>
            <a:off x="1751037" y="6341571"/>
            <a:ext cx="99752" cy="2078"/>
          </a:xfrm>
          <a:prstGeom prst="rect">
            <a:avLst/>
          </a:prstGeom>
          <a:blipFill>
            <a:blip r:embed="rId6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062" name="object 10062"/>
          <p:cNvSpPr/>
          <p:nvPr/>
        </p:nvSpPr>
        <p:spPr>
          <a:xfrm>
            <a:off x="1799355" y="6342091"/>
            <a:ext cx="27276" cy="0"/>
          </a:xfrm>
          <a:custGeom>
            <a:avLst/>
            <a:gdLst/>
            <a:ahLst/>
            <a:cxnLst/>
            <a:rect l="l" t="t" r="r" b="b"/>
            <a:pathLst>
              <a:path w="40005">
                <a:moveTo>
                  <a:pt x="0" y="0"/>
                </a:moveTo>
                <a:lnTo>
                  <a:pt x="3962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063" name="object 10063"/>
          <p:cNvSpPr/>
          <p:nvPr/>
        </p:nvSpPr>
        <p:spPr>
          <a:xfrm>
            <a:off x="1828449" y="6342091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064" name="object 10064"/>
          <p:cNvSpPr/>
          <p:nvPr/>
        </p:nvSpPr>
        <p:spPr>
          <a:xfrm>
            <a:off x="1904307" y="6342091"/>
            <a:ext cx="19050" cy="0"/>
          </a:xfrm>
          <a:custGeom>
            <a:avLst/>
            <a:gdLst/>
            <a:ahLst/>
            <a:cxnLst/>
            <a:rect l="l" t="t" r="r" b="b"/>
            <a:pathLst>
              <a:path w="27939">
                <a:moveTo>
                  <a:pt x="0" y="0"/>
                </a:moveTo>
                <a:lnTo>
                  <a:pt x="274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065" name="object 10065"/>
          <p:cNvSpPr/>
          <p:nvPr/>
        </p:nvSpPr>
        <p:spPr>
          <a:xfrm>
            <a:off x="1751556" y="6341052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8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066" name="object 10066"/>
          <p:cNvSpPr/>
          <p:nvPr/>
        </p:nvSpPr>
        <p:spPr>
          <a:xfrm>
            <a:off x="1799354" y="6340532"/>
            <a:ext cx="49872" cy="2078"/>
          </a:xfrm>
          <a:prstGeom prst="rect">
            <a:avLst/>
          </a:prstGeom>
          <a:blipFill>
            <a:blip r:embed="rId6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067" name="object 10067"/>
          <p:cNvSpPr/>
          <p:nvPr/>
        </p:nvSpPr>
        <p:spPr>
          <a:xfrm>
            <a:off x="1828449" y="6341052"/>
            <a:ext cx="19915" cy="0"/>
          </a:xfrm>
          <a:custGeom>
            <a:avLst/>
            <a:gdLst/>
            <a:ahLst/>
            <a:cxnLst/>
            <a:rect l="l" t="t" r="r" b="b"/>
            <a:pathLst>
              <a:path w="29209">
                <a:moveTo>
                  <a:pt x="0" y="0"/>
                </a:moveTo>
                <a:lnTo>
                  <a:pt x="2895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068" name="object 10068"/>
          <p:cNvSpPr/>
          <p:nvPr/>
        </p:nvSpPr>
        <p:spPr>
          <a:xfrm>
            <a:off x="1904307" y="6341052"/>
            <a:ext cx="19050" cy="0"/>
          </a:xfrm>
          <a:custGeom>
            <a:avLst/>
            <a:gdLst/>
            <a:ahLst/>
            <a:cxnLst/>
            <a:rect l="l" t="t" r="r" b="b"/>
            <a:pathLst>
              <a:path w="27939">
                <a:moveTo>
                  <a:pt x="0" y="0"/>
                </a:moveTo>
                <a:lnTo>
                  <a:pt x="274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069" name="object 10069"/>
          <p:cNvSpPr/>
          <p:nvPr/>
        </p:nvSpPr>
        <p:spPr>
          <a:xfrm>
            <a:off x="1828449" y="6340013"/>
            <a:ext cx="19050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070" name="object 10070"/>
          <p:cNvSpPr/>
          <p:nvPr/>
        </p:nvSpPr>
        <p:spPr>
          <a:xfrm>
            <a:off x="1905346" y="6340013"/>
            <a:ext cx="19050" cy="0"/>
          </a:xfrm>
          <a:custGeom>
            <a:avLst/>
            <a:gdLst/>
            <a:ahLst/>
            <a:cxnLst/>
            <a:rect l="l" t="t" r="r" b="b"/>
            <a:pathLst>
              <a:path w="27939">
                <a:moveTo>
                  <a:pt x="0" y="0"/>
                </a:moveTo>
                <a:lnTo>
                  <a:pt x="274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071" name="object 10071"/>
          <p:cNvSpPr/>
          <p:nvPr/>
        </p:nvSpPr>
        <p:spPr>
          <a:xfrm>
            <a:off x="1828449" y="6338973"/>
            <a:ext cx="19050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072" name="object 10072"/>
          <p:cNvSpPr/>
          <p:nvPr/>
        </p:nvSpPr>
        <p:spPr>
          <a:xfrm>
            <a:off x="1906386" y="6338973"/>
            <a:ext cx="17750" cy="0"/>
          </a:xfrm>
          <a:custGeom>
            <a:avLst/>
            <a:gdLst/>
            <a:ahLst/>
            <a:cxnLst/>
            <a:rect l="l" t="t" r="r" b="b"/>
            <a:pathLst>
              <a:path w="26035">
                <a:moveTo>
                  <a:pt x="0" y="0"/>
                </a:moveTo>
                <a:lnTo>
                  <a:pt x="2590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073" name="object 10073"/>
          <p:cNvSpPr/>
          <p:nvPr/>
        </p:nvSpPr>
        <p:spPr>
          <a:xfrm>
            <a:off x="1827410" y="6337935"/>
            <a:ext cx="19050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074" name="object 10074"/>
          <p:cNvSpPr/>
          <p:nvPr/>
        </p:nvSpPr>
        <p:spPr>
          <a:xfrm>
            <a:off x="1906385" y="6337935"/>
            <a:ext cx="19050" cy="0"/>
          </a:xfrm>
          <a:custGeom>
            <a:avLst/>
            <a:gdLst/>
            <a:ahLst/>
            <a:cxnLst/>
            <a:rect l="l" t="t" r="r" b="b"/>
            <a:pathLst>
              <a:path w="27939">
                <a:moveTo>
                  <a:pt x="0" y="0"/>
                </a:moveTo>
                <a:lnTo>
                  <a:pt x="274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075" name="object 10075"/>
          <p:cNvSpPr/>
          <p:nvPr/>
        </p:nvSpPr>
        <p:spPr>
          <a:xfrm>
            <a:off x="1826371" y="6336896"/>
            <a:ext cx="19050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076" name="object 10076"/>
          <p:cNvSpPr/>
          <p:nvPr/>
        </p:nvSpPr>
        <p:spPr>
          <a:xfrm>
            <a:off x="1907424" y="6336896"/>
            <a:ext cx="17750" cy="0"/>
          </a:xfrm>
          <a:custGeom>
            <a:avLst/>
            <a:gdLst/>
            <a:ahLst/>
            <a:cxnLst/>
            <a:rect l="l" t="t" r="r" b="b"/>
            <a:pathLst>
              <a:path w="26035">
                <a:moveTo>
                  <a:pt x="0" y="0"/>
                </a:moveTo>
                <a:lnTo>
                  <a:pt x="2590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077" name="object 10077"/>
          <p:cNvSpPr/>
          <p:nvPr/>
        </p:nvSpPr>
        <p:spPr>
          <a:xfrm>
            <a:off x="1826371" y="6335856"/>
            <a:ext cx="19050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078" name="object 10078"/>
          <p:cNvSpPr/>
          <p:nvPr/>
        </p:nvSpPr>
        <p:spPr>
          <a:xfrm>
            <a:off x="1907424" y="6335856"/>
            <a:ext cx="19050" cy="0"/>
          </a:xfrm>
          <a:custGeom>
            <a:avLst/>
            <a:gdLst/>
            <a:ahLst/>
            <a:cxnLst/>
            <a:rect l="l" t="t" r="r" b="b"/>
            <a:pathLst>
              <a:path w="27939">
                <a:moveTo>
                  <a:pt x="0" y="0"/>
                </a:moveTo>
                <a:lnTo>
                  <a:pt x="274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079" name="object 10079"/>
          <p:cNvSpPr/>
          <p:nvPr/>
        </p:nvSpPr>
        <p:spPr>
          <a:xfrm>
            <a:off x="1826371" y="6334817"/>
            <a:ext cx="17750" cy="0"/>
          </a:xfrm>
          <a:custGeom>
            <a:avLst/>
            <a:gdLst/>
            <a:ahLst/>
            <a:cxnLst/>
            <a:rect l="l" t="t" r="r" b="b"/>
            <a:pathLst>
              <a:path w="26034">
                <a:moveTo>
                  <a:pt x="0" y="0"/>
                </a:moveTo>
                <a:lnTo>
                  <a:pt x="2590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080" name="object 10080"/>
          <p:cNvSpPr/>
          <p:nvPr/>
        </p:nvSpPr>
        <p:spPr>
          <a:xfrm>
            <a:off x="1908463" y="6334817"/>
            <a:ext cx="17750" cy="0"/>
          </a:xfrm>
          <a:custGeom>
            <a:avLst/>
            <a:gdLst/>
            <a:ahLst/>
            <a:cxnLst/>
            <a:rect l="l" t="t" r="r" b="b"/>
            <a:pathLst>
              <a:path w="26035">
                <a:moveTo>
                  <a:pt x="0" y="0"/>
                </a:moveTo>
                <a:lnTo>
                  <a:pt x="2590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081" name="object 10081"/>
          <p:cNvSpPr/>
          <p:nvPr/>
        </p:nvSpPr>
        <p:spPr>
          <a:xfrm>
            <a:off x="1826371" y="6333778"/>
            <a:ext cx="17750" cy="0"/>
          </a:xfrm>
          <a:custGeom>
            <a:avLst/>
            <a:gdLst/>
            <a:ahLst/>
            <a:cxnLst/>
            <a:rect l="l" t="t" r="r" b="b"/>
            <a:pathLst>
              <a:path w="26034">
                <a:moveTo>
                  <a:pt x="0" y="0"/>
                </a:moveTo>
                <a:lnTo>
                  <a:pt x="2590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082" name="object 10082"/>
          <p:cNvSpPr/>
          <p:nvPr/>
        </p:nvSpPr>
        <p:spPr>
          <a:xfrm>
            <a:off x="1908463" y="6333778"/>
            <a:ext cx="17750" cy="0"/>
          </a:xfrm>
          <a:custGeom>
            <a:avLst/>
            <a:gdLst/>
            <a:ahLst/>
            <a:cxnLst/>
            <a:rect l="l" t="t" r="r" b="b"/>
            <a:pathLst>
              <a:path w="26035">
                <a:moveTo>
                  <a:pt x="0" y="0"/>
                </a:moveTo>
                <a:lnTo>
                  <a:pt x="2590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083" name="object 10083"/>
          <p:cNvSpPr/>
          <p:nvPr/>
        </p:nvSpPr>
        <p:spPr>
          <a:xfrm>
            <a:off x="1826371" y="6332739"/>
            <a:ext cx="16885" cy="0"/>
          </a:xfrm>
          <a:custGeom>
            <a:avLst/>
            <a:gdLst/>
            <a:ahLst/>
            <a:cxnLst/>
            <a:rect l="l" t="t" r="r" b="b"/>
            <a:pathLst>
              <a:path w="24765">
                <a:moveTo>
                  <a:pt x="0" y="0"/>
                </a:moveTo>
                <a:lnTo>
                  <a:pt x="2438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084" name="object 10084"/>
          <p:cNvSpPr/>
          <p:nvPr/>
        </p:nvSpPr>
        <p:spPr>
          <a:xfrm>
            <a:off x="1909503" y="6332739"/>
            <a:ext cx="16885" cy="0"/>
          </a:xfrm>
          <a:custGeom>
            <a:avLst/>
            <a:gdLst/>
            <a:ahLst/>
            <a:cxnLst/>
            <a:rect l="l" t="t" r="r" b="b"/>
            <a:pathLst>
              <a:path w="24764">
                <a:moveTo>
                  <a:pt x="0" y="0"/>
                </a:moveTo>
                <a:lnTo>
                  <a:pt x="2438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085" name="object 10085"/>
          <p:cNvSpPr/>
          <p:nvPr/>
        </p:nvSpPr>
        <p:spPr>
          <a:xfrm>
            <a:off x="1825332" y="6331700"/>
            <a:ext cx="17750" cy="0"/>
          </a:xfrm>
          <a:custGeom>
            <a:avLst/>
            <a:gdLst/>
            <a:ahLst/>
            <a:cxnLst/>
            <a:rect l="l" t="t" r="r" b="b"/>
            <a:pathLst>
              <a:path w="26034">
                <a:moveTo>
                  <a:pt x="0" y="0"/>
                </a:moveTo>
                <a:lnTo>
                  <a:pt x="2590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086" name="object 10086"/>
          <p:cNvSpPr/>
          <p:nvPr/>
        </p:nvSpPr>
        <p:spPr>
          <a:xfrm>
            <a:off x="1909503" y="6331700"/>
            <a:ext cx="16885" cy="0"/>
          </a:xfrm>
          <a:custGeom>
            <a:avLst/>
            <a:gdLst/>
            <a:ahLst/>
            <a:cxnLst/>
            <a:rect l="l" t="t" r="r" b="b"/>
            <a:pathLst>
              <a:path w="24764">
                <a:moveTo>
                  <a:pt x="0" y="0"/>
                </a:moveTo>
                <a:lnTo>
                  <a:pt x="2438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087" name="object 10087"/>
          <p:cNvSpPr/>
          <p:nvPr/>
        </p:nvSpPr>
        <p:spPr>
          <a:xfrm>
            <a:off x="1825332" y="6330661"/>
            <a:ext cx="16885" cy="0"/>
          </a:xfrm>
          <a:custGeom>
            <a:avLst/>
            <a:gdLst/>
            <a:ahLst/>
            <a:cxnLst/>
            <a:rect l="l" t="t" r="r" b="b"/>
            <a:pathLst>
              <a:path w="24765">
                <a:moveTo>
                  <a:pt x="0" y="0"/>
                </a:moveTo>
                <a:lnTo>
                  <a:pt x="2438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088" name="object 10088"/>
          <p:cNvSpPr/>
          <p:nvPr/>
        </p:nvSpPr>
        <p:spPr>
          <a:xfrm>
            <a:off x="1909503" y="6330661"/>
            <a:ext cx="17750" cy="0"/>
          </a:xfrm>
          <a:custGeom>
            <a:avLst/>
            <a:gdLst/>
            <a:ahLst/>
            <a:cxnLst/>
            <a:rect l="l" t="t" r="r" b="b"/>
            <a:pathLst>
              <a:path w="26035">
                <a:moveTo>
                  <a:pt x="0" y="0"/>
                </a:moveTo>
                <a:lnTo>
                  <a:pt x="2590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089" name="object 10089"/>
          <p:cNvSpPr/>
          <p:nvPr/>
        </p:nvSpPr>
        <p:spPr>
          <a:xfrm>
            <a:off x="1909503" y="6329622"/>
            <a:ext cx="17750" cy="0"/>
          </a:xfrm>
          <a:custGeom>
            <a:avLst/>
            <a:gdLst/>
            <a:ahLst/>
            <a:cxnLst/>
            <a:rect l="l" t="t" r="r" b="b"/>
            <a:pathLst>
              <a:path w="26035">
                <a:moveTo>
                  <a:pt x="0" y="0"/>
                </a:moveTo>
                <a:lnTo>
                  <a:pt x="2590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090" name="object 10090"/>
          <p:cNvSpPr/>
          <p:nvPr/>
        </p:nvSpPr>
        <p:spPr>
          <a:xfrm>
            <a:off x="1825332" y="6328583"/>
            <a:ext cx="16885" cy="0"/>
          </a:xfrm>
          <a:custGeom>
            <a:avLst/>
            <a:gdLst/>
            <a:ahLst/>
            <a:cxnLst/>
            <a:rect l="l" t="t" r="r" b="b"/>
            <a:pathLst>
              <a:path w="24765">
                <a:moveTo>
                  <a:pt x="0" y="0"/>
                </a:moveTo>
                <a:lnTo>
                  <a:pt x="2438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091" name="object 10091"/>
          <p:cNvSpPr/>
          <p:nvPr/>
        </p:nvSpPr>
        <p:spPr>
          <a:xfrm>
            <a:off x="1910542" y="6328583"/>
            <a:ext cx="16885" cy="0"/>
          </a:xfrm>
          <a:custGeom>
            <a:avLst/>
            <a:gdLst/>
            <a:ahLst/>
            <a:cxnLst/>
            <a:rect l="l" t="t" r="r" b="b"/>
            <a:pathLst>
              <a:path w="24764">
                <a:moveTo>
                  <a:pt x="0" y="0"/>
                </a:moveTo>
                <a:lnTo>
                  <a:pt x="2438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092" name="object 10092"/>
          <p:cNvSpPr/>
          <p:nvPr/>
        </p:nvSpPr>
        <p:spPr>
          <a:xfrm>
            <a:off x="1824293" y="6327543"/>
            <a:ext cx="17750" cy="0"/>
          </a:xfrm>
          <a:custGeom>
            <a:avLst/>
            <a:gdLst/>
            <a:ahLst/>
            <a:cxnLst/>
            <a:rect l="l" t="t" r="r" b="b"/>
            <a:pathLst>
              <a:path w="26034">
                <a:moveTo>
                  <a:pt x="0" y="0"/>
                </a:moveTo>
                <a:lnTo>
                  <a:pt x="2590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093" name="object 10093"/>
          <p:cNvSpPr/>
          <p:nvPr/>
        </p:nvSpPr>
        <p:spPr>
          <a:xfrm>
            <a:off x="1877290" y="6327543"/>
            <a:ext cx="50223" cy="0"/>
          </a:xfrm>
          <a:custGeom>
            <a:avLst/>
            <a:gdLst/>
            <a:ahLst/>
            <a:cxnLst/>
            <a:rect l="l" t="t" r="r" b="b"/>
            <a:pathLst>
              <a:path w="73660">
                <a:moveTo>
                  <a:pt x="0" y="0"/>
                </a:moveTo>
                <a:lnTo>
                  <a:pt x="7315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094" name="object 10094"/>
          <p:cNvSpPr/>
          <p:nvPr/>
        </p:nvSpPr>
        <p:spPr>
          <a:xfrm>
            <a:off x="1824293" y="6326504"/>
            <a:ext cx="17750" cy="0"/>
          </a:xfrm>
          <a:custGeom>
            <a:avLst/>
            <a:gdLst/>
            <a:ahLst/>
            <a:cxnLst/>
            <a:rect l="l" t="t" r="r" b="b"/>
            <a:pathLst>
              <a:path w="26034">
                <a:moveTo>
                  <a:pt x="0" y="0"/>
                </a:moveTo>
                <a:lnTo>
                  <a:pt x="2590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095" name="object 10095"/>
          <p:cNvSpPr/>
          <p:nvPr/>
        </p:nvSpPr>
        <p:spPr>
          <a:xfrm>
            <a:off x="1824293" y="6325466"/>
            <a:ext cx="17750" cy="0"/>
          </a:xfrm>
          <a:custGeom>
            <a:avLst/>
            <a:gdLst/>
            <a:ahLst/>
            <a:cxnLst/>
            <a:rect l="l" t="t" r="r" b="b"/>
            <a:pathLst>
              <a:path w="26034">
                <a:moveTo>
                  <a:pt x="0" y="0"/>
                </a:moveTo>
                <a:lnTo>
                  <a:pt x="2590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096" name="object 10096"/>
          <p:cNvSpPr/>
          <p:nvPr/>
        </p:nvSpPr>
        <p:spPr>
          <a:xfrm>
            <a:off x="1824293" y="6324427"/>
            <a:ext cx="16885" cy="0"/>
          </a:xfrm>
          <a:custGeom>
            <a:avLst/>
            <a:gdLst/>
            <a:ahLst/>
            <a:cxnLst/>
            <a:rect l="l" t="t" r="r" b="b"/>
            <a:pathLst>
              <a:path w="24765">
                <a:moveTo>
                  <a:pt x="0" y="0"/>
                </a:moveTo>
                <a:lnTo>
                  <a:pt x="2438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097" name="object 10097"/>
          <p:cNvSpPr/>
          <p:nvPr/>
        </p:nvSpPr>
        <p:spPr>
          <a:xfrm>
            <a:off x="1824293" y="6323388"/>
            <a:ext cx="16885" cy="0"/>
          </a:xfrm>
          <a:custGeom>
            <a:avLst/>
            <a:gdLst/>
            <a:ahLst/>
            <a:cxnLst/>
            <a:rect l="l" t="t" r="r" b="b"/>
            <a:pathLst>
              <a:path w="24765">
                <a:moveTo>
                  <a:pt x="0" y="0"/>
                </a:moveTo>
                <a:lnTo>
                  <a:pt x="2438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098" name="object 10098"/>
          <p:cNvSpPr/>
          <p:nvPr/>
        </p:nvSpPr>
        <p:spPr>
          <a:xfrm>
            <a:off x="1824293" y="6322348"/>
            <a:ext cx="16885" cy="0"/>
          </a:xfrm>
          <a:custGeom>
            <a:avLst/>
            <a:gdLst/>
            <a:ahLst/>
            <a:cxnLst/>
            <a:rect l="l" t="t" r="r" b="b"/>
            <a:pathLst>
              <a:path w="24765">
                <a:moveTo>
                  <a:pt x="0" y="0"/>
                </a:moveTo>
                <a:lnTo>
                  <a:pt x="2438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099" name="object 10099"/>
          <p:cNvSpPr/>
          <p:nvPr/>
        </p:nvSpPr>
        <p:spPr>
          <a:xfrm>
            <a:off x="1824293" y="6321309"/>
            <a:ext cx="16885" cy="0"/>
          </a:xfrm>
          <a:custGeom>
            <a:avLst/>
            <a:gdLst/>
            <a:ahLst/>
            <a:cxnLst/>
            <a:rect l="l" t="t" r="r" b="b"/>
            <a:pathLst>
              <a:path w="24765">
                <a:moveTo>
                  <a:pt x="0" y="0"/>
                </a:moveTo>
                <a:lnTo>
                  <a:pt x="2438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100" name="object 10100"/>
          <p:cNvSpPr/>
          <p:nvPr/>
        </p:nvSpPr>
        <p:spPr>
          <a:xfrm>
            <a:off x="1824293" y="6320270"/>
            <a:ext cx="16885" cy="0"/>
          </a:xfrm>
          <a:custGeom>
            <a:avLst/>
            <a:gdLst/>
            <a:ahLst/>
            <a:cxnLst/>
            <a:rect l="l" t="t" r="r" b="b"/>
            <a:pathLst>
              <a:path w="24765">
                <a:moveTo>
                  <a:pt x="0" y="0"/>
                </a:moveTo>
                <a:lnTo>
                  <a:pt x="2438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101" name="object 10101"/>
          <p:cNvSpPr/>
          <p:nvPr/>
        </p:nvSpPr>
        <p:spPr>
          <a:xfrm>
            <a:off x="1824293" y="6319231"/>
            <a:ext cx="16885" cy="0"/>
          </a:xfrm>
          <a:custGeom>
            <a:avLst/>
            <a:gdLst/>
            <a:ahLst/>
            <a:cxnLst/>
            <a:rect l="l" t="t" r="r" b="b"/>
            <a:pathLst>
              <a:path w="24765">
                <a:moveTo>
                  <a:pt x="0" y="0"/>
                </a:moveTo>
                <a:lnTo>
                  <a:pt x="2438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102" name="object 10102"/>
          <p:cNvSpPr/>
          <p:nvPr/>
        </p:nvSpPr>
        <p:spPr>
          <a:xfrm>
            <a:off x="1824293" y="6318192"/>
            <a:ext cx="16885" cy="0"/>
          </a:xfrm>
          <a:custGeom>
            <a:avLst/>
            <a:gdLst/>
            <a:ahLst/>
            <a:cxnLst/>
            <a:rect l="l" t="t" r="r" b="b"/>
            <a:pathLst>
              <a:path w="24765">
                <a:moveTo>
                  <a:pt x="0" y="0"/>
                </a:moveTo>
                <a:lnTo>
                  <a:pt x="2438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103" name="object 10103"/>
          <p:cNvSpPr/>
          <p:nvPr/>
        </p:nvSpPr>
        <p:spPr>
          <a:xfrm>
            <a:off x="1824293" y="6317153"/>
            <a:ext cx="16885" cy="0"/>
          </a:xfrm>
          <a:custGeom>
            <a:avLst/>
            <a:gdLst/>
            <a:ahLst/>
            <a:cxnLst/>
            <a:rect l="l" t="t" r="r" b="b"/>
            <a:pathLst>
              <a:path w="24765">
                <a:moveTo>
                  <a:pt x="0" y="0"/>
                </a:moveTo>
                <a:lnTo>
                  <a:pt x="2438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104" name="object 10104"/>
          <p:cNvSpPr/>
          <p:nvPr/>
        </p:nvSpPr>
        <p:spPr>
          <a:xfrm>
            <a:off x="1824293" y="6316113"/>
            <a:ext cx="16885" cy="0"/>
          </a:xfrm>
          <a:custGeom>
            <a:avLst/>
            <a:gdLst/>
            <a:ahLst/>
            <a:cxnLst/>
            <a:rect l="l" t="t" r="r" b="b"/>
            <a:pathLst>
              <a:path w="24765">
                <a:moveTo>
                  <a:pt x="0" y="0"/>
                </a:moveTo>
                <a:lnTo>
                  <a:pt x="2438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105" name="object 10105"/>
          <p:cNvSpPr/>
          <p:nvPr/>
        </p:nvSpPr>
        <p:spPr>
          <a:xfrm>
            <a:off x="1824293" y="6315074"/>
            <a:ext cx="16885" cy="0"/>
          </a:xfrm>
          <a:custGeom>
            <a:avLst/>
            <a:gdLst/>
            <a:ahLst/>
            <a:cxnLst/>
            <a:rect l="l" t="t" r="r" b="b"/>
            <a:pathLst>
              <a:path w="24765">
                <a:moveTo>
                  <a:pt x="0" y="0"/>
                </a:moveTo>
                <a:lnTo>
                  <a:pt x="2438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106" name="object 10106"/>
          <p:cNvSpPr/>
          <p:nvPr/>
        </p:nvSpPr>
        <p:spPr>
          <a:xfrm>
            <a:off x="1824293" y="6314035"/>
            <a:ext cx="16885" cy="0"/>
          </a:xfrm>
          <a:custGeom>
            <a:avLst/>
            <a:gdLst/>
            <a:ahLst/>
            <a:cxnLst/>
            <a:rect l="l" t="t" r="r" b="b"/>
            <a:pathLst>
              <a:path w="24765">
                <a:moveTo>
                  <a:pt x="0" y="0"/>
                </a:moveTo>
                <a:lnTo>
                  <a:pt x="2438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107" name="object 10107"/>
          <p:cNvSpPr/>
          <p:nvPr/>
        </p:nvSpPr>
        <p:spPr>
          <a:xfrm>
            <a:off x="1824293" y="6312996"/>
            <a:ext cx="17750" cy="0"/>
          </a:xfrm>
          <a:custGeom>
            <a:avLst/>
            <a:gdLst/>
            <a:ahLst/>
            <a:cxnLst/>
            <a:rect l="l" t="t" r="r" b="b"/>
            <a:pathLst>
              <a:path w="26034">
                <a:moveTo>
                  <a:pt x="0" y="0"/>
                </a:moveTo>
                <a:lnTo>
                  <a:pt x="2590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108" name="object 10108"/>
          <p:cNvSpPr/>
          <p:nvPr/>
        </p:nvSpPr>
        <p:spPr>
          <a:xfrm>
            <a:off x="1824293" y="6311958"/>
            <a:ext cx="17750" cy="0"/>
          </a:xfrm>
          <a:custGeom>
            <a:avLst/>
            <a:gdLst/>
            <a:ahLst/>
            <a:cxnLst/>
            <a:rect l="l" t="t" r="r" b="b"/>
            <a:pathLst>
              <a:path w="26034">
                <a:moveTo>
                  <a:pt x="0" y="0"/>
                </a:moveTo>
                <a:lnTo>
                  <a:pt x="2590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109" name="object 10109"/>
          <p:cNvSpPr/>
          <p:nvPr/>
        </p:nvSpPr>
        <p:spPr>
          <a:xfrm>
            <a:off x="1824293" y="6310919"/>
            <a:ext cx="17750" cy="0"/>
          </a:xfrm>
          <a:custGeom>
            <a:avLst/>
            <a:gdLst/>
            <a:ahLst/>
            <a:cxnLst/>
            <a:rect l="l" t="t" r="r" b="b"/>
            <a:pathLst>
              <a:path w="26034">
                <a:moveTo>
                  <a:pt x="0" y="0"/>
                </a:moveTo>
                <a:lnTo>
                  <a:pt x="2590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110" name="object 10110"/>
          <p:cNvSpPr/>
          <p:nvPr/>
        </p:nvSpPr>
        <p:spPr>
          <a:xfrm>
            <a:off x="1825332" y="6309879"/>
            <a:ext cx="16885" cy="0"/>
          </a:xfrm>
          <a:custGeom>
            <a:avLst/>
            <a:gdLst/>
            <a:ahLst/>
            <a:cxnLst/>
            <a:rect l="l" t="t" r="r" b="b"/>
            <a:pathLst>
              <a:path w="24765">
                <a:moveTo>
                  <a:pt x="0" y="0"/>
                </a:moveTo>
                <a:lnTo>
                  <a:pt x="2438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111" name="object 10111"/>
          <p:cNvSpPr/>
          <p:nvPr/>
        </p:nvSpPr>
        <p:spPr>
          <a:xfrm>
            <a:off x="1825332" y="6308840"/>
            <a:ext cx="16885" cy="0"/>
          </a:xfrm>
          <a:custGeom>
            <a:avLst/>
            <a:gdLst/>
            <a:ahLst/>
            <a:cxnLst/>
            <a:rect l="l" t="t" r="r" b="b"/>
            <a:pathLst>
              <a:path w="24765">
                <a:moveTo>
                  <a:pt x="0" y="0"/>
                </a:moveTo>
                <a:lnTo>
                  <a:pt x="2438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112" name="object 10112"/>
          <p:cNvSpPr/>
          <p:nvPr/>
        </p:nvSpPr>
        <p:spPr>
          <a:xfrm>
            <a:off x="1825332" y="6307801"/>
            <a:ext cx="17750" cy="0"/>
          </a:xfrm>
          <a:custGeom>
            <a:avLst/>
            <a:gdLst/>
            <a:ahLst/>
            <a:cxnLst/>
            <a:rect l="l" t="t" r="r" b="b"/>
            <a:pathLst>
              <a:path w="26034">
                <a:moveTo>
                  <a:pt x="0" y="0"/>
                </a:moveTo>
                <a:lnTo>
                  <a:pt x="2590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113" name="object 10113"/>
          <p:cNvSpPr/>
          <p:nvPr/>
        </p:nvSpPr>
        <p:spPr>
          <a:xfrm>
            <a:off x="1826371" y="6306762"/>
            <a:ext cx="16885" cy="0"/>
          </a:xfrm>
          <a:custGeom>
            <a:avLst/>
            <a:gdLst/>
            <a:ahLst/>
            <a:cxnLst/>
            <a:rect l="l" t="t" r="r" b="b"/>
            <a:pathLst>
              <a:path w="24765">
                <a:moveTo>
                  <a:pt x="0" y="0"/>
                </a:moveTo>
                <a:lnTo>
                  <a:pt x="2438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114" name="object 10114"/>
          <p:cNvSpPr/>
          <p:nvPr/>
        </p:nvSpPr>
        <p:spPr>
          <a:xfrm>
            <a:off x="1826371" y="6305723"/>
            <a:ext cx="17750" cy="0"/>
          </a:xfrm>
          <a:custGeom>
            <a:avLst/>
            <a:gdLst/>
            <a:ahLst/>
            <a:cxnLst/>
            <a:rect l="l" t="t" r="r" b="b"/>
            <a:pathLst>
              <a:path w="26034">
                <a:moveTo>
                  <a:pt x="0" y="0"/>
                </a:moveTo>
                <a:lnTo>
                  <a:pt x="2590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115" name="object 10115"/>
          <p:cNvSpPr/>
          <p:nvPr/>
        </p:nvSpPr>
        <p:spPr>
          <a:xfrm>
            <a:off x="1826371" y="6304683"/>
            <a:ext cx="19050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116" name="object 10116"/>
          <p:cNvSpPr/>
          <p:nvPr/>
        </p:nvSpPr>
        <p:spPr>
          <a:xfrm>
            <a:off x="1826371" y="6303644"/>
            <a:ext cx="19050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117" name="object 10117"/>
          <p:cNvSpPr/>
          <p:nvPr/>
        </p:nvSpPr>
        <p:spPr>
          <a:xfrm>
            <a:off x="1826371" y="6302605"/>
            <a:ext cx="19050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118" name="object 10118"/>
          <p:cNvSpPr/>
          <p:nvPr/>
        </p:nvSpPr>
        <p:spPr>
          <a:xfrm>
            <a:off x="1827410" y="6301566"/>
            <a:ext cx="19050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119" name="object 10119"/>
          <p:cNvSpPr/>
          <p:nvPr/>
        </p:nvSpPr>
        <p:spPr>
          <a:xfrm>
            <a:off x="1827410" y="6300527"/>
            <a:ext cx="19050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120" name="object 10120"/>
          <p:cNvSpPr/>
          <p:nvPr/>
        </p:nvSpPr>
        <p:spPr>
          <a:xfrm>
            <a:off x="1828449" y="6299489"/>
            <a:ext cx="19050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121" name="object 10121"/>
          <p:cNvSpPr/>
          <p:nvPr/>
        </p:nvSpPr>
        <p:spPr>
          <a:xfrm>
            <a:off x="1828449" y="6298450"/>
            <a:ext cx="19050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122" name="object 10122"/>
          <p:cNvSpPr/>
          <p:nvPr/>
        </p:nvSpPr>
        <p:spPr>
          <a:xfrm>
            <a:off x="1828449" y="6297410"/>
            <a:ext cx="19915" cy="0"/>
          </a:xfrm>
          <a:custGeom>
            <a:avLst/>
            <a:gdLst/>
            <a:ahLst/>
            <a:cxnLst/>
            <a:rect l="l" t="t" r="r" b="b"/>
            <a:pathLst>
              <a:path w="29209">
                <a:moveTo>
                  <a:pt x="0" y="0"/>
                </a:moveTo>
                <a:lnTo>
                  <a:pt x="2895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123" name="object 10123"/>
          <p:cNvSpPr/>
          <p:nvPr/>
        </p:nvSpPr>
        <p:spPr>
          <a:xfrm>
            <a:off x="1829488" y="6296371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124" name="object 10124"/>
          <p:cNvSpPr/>
          <p:nvPr/>
        </p:nvSpPr>
        <p:spPr>
          <a:xfrm>
            <a:off x="1830528" y="6295332"/>
            <a:ext cx="19915" cy="0"/>
          </a:xfrm>
          <a:custGeom>
            <a:avLst/>
            <a:gdLst/>
            <a:ahLst/>
            <a:cxnLst/>
            <a:rect l="l" t="t" r="r" b="b"/>
            <a:pathLst>
              <a:path w="29209">
                <a:moveTo>
                  <a:pt x="0" y="0"/>
                </a:moveTo>
                <a:lnTo>
                  <a:pt x="2895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125" name="object 10125"/>
          <p:cNvSpPr/>
          <p:nvPr/>
        </p:nvSpPr>
        <p:spPr>
          <a:xfrm>
            <a:off x="1831566" y="6294293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8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126" name="object 10126"/>
          <p:cNvSpPr/>
          <p:nvPr/>
        </p:nvSpPr>
        <p:spPr>
          <a:xfrm>
            <a:off x="1824293" y="6293774"/>
            <a:ext cx="103913" cy="59228"/>
          </a:xfrm>
          <a:prstGeom prst="rect">
            <a:avLst/>
          </a:prstGeom>
          <a:blipFill>
            <a:blip r:embed="rId6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127" name="object 10127"/>
          <p:cNvSpPr/>
          <p:nvPr/>
        </p:nvSpPr>
        <p:spPr>
          <a:xfrm>
            <a:off x="1831047" y="6284422"/>
            <a:ext cx="80014" cy="10390"/>
          </a:xfrm>
          <a:prstGeom prst="rect">
            <a:avLst/>
          </a:prstGeom>
          <a:blipFill>
            <a:blip r:embed="rId6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128" name="object 10128"/>
          <p:cNvSpPr/>
          <p:nvPr/>
        </p:nvSpPr>
        <p:spPr>
          <a:xfrm>
            <a:off x="1751037" y="6283382"/>
            <a:ext cx="21821" cy="58189"/>
          </a:xfrm>
          <a:prstGeom prst="rect">
            <a:avLst/>
          </a:prstGeom>
          <a:blipFill>
            <a:blip r:embed="rId6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129" name="object 10129"/>
          <p:cNvSpPr/>
          <p:nvPr/>
        </p:nvSpPr>
        <p:spPr>
          <a:xfrm>
            <a:off x="1837286" y="6283382"/>
            <a:ext cx="74814" cy="2078"/>
          </a:xfrm>
          <a:prstGeom prst="rect">
            <a:avLst/>
          </a:prstGeom>
          <a:blipFill>
            <a:blip r:embed="rId6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130" name="object 10130"/>
          <p:cNvSpPr/>
          <p:nvPr/>
        </p:nvSpPr>
        <p:spPr>
          <a:xfrm>
            <a:off x="1839364" y="6268835"/>
            <a:ext cx="73775" cy="15586"/>
          </a:xfrm>
          <a:prstGeom prst="rect">
            <a:avLst/>
          </a:prstGeom>
          <a:blipFill>
            <a:blip r:embed="rId6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131" name="object 10131"/>
          <p:cNvSpPr/>
          <p:nvPr/>
        </p:nvSpPr>
        <p:spPr>
          <a:xfrm>
            <a:off x="8982594" y="467586"/>
            <a:ext cx="2185555" cy="0"/>
          </a:xfrm>
          <a:custGeom>
            <a:avLst/>
            <a:gdLst/>
            <a:ahLst/>
            <a:cxnLst/>
            <a:rect l="l" t="t" r="r" b="b"/>
            <a:pathLst>
              <a:path w="3205480">
                <a:moveTo>
                  <a:pt x="0" y="0"/>
                </a:moveTo>
                <a:lnTo>
                  <a:pt x="32049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132" name="object 10132"/>
          <p:cNvSpPr/>
          <p:nvPr/>
        </p:nvSpPr>
        <p:spPr>
          <a:xfrm>
            <a:off x="2453986" y="6550428"/>
            <a:ext cx="8714076" cy="0"/>
          </a:xfrm>
          <a:custGeom>
            <a:avLst/>
            <a:gdLst/>
            <a:ahLst/>
            <a:cxnLst/>
            <a:rect l="l" t="t" r="r" b="b"/>
            <a:pathLst>
              <a:path w="12780644">
                <a:moveTo>
                  <a:pt x="0" y="0"/>
                </a:moveTo>
                <a:lnTo>
                  <a:pt x="12780264" y="0"/>
                </a:lnTo>
              </a:path>
            </a:pathLst>
          </a:custGeom>
          <a:ln w="1524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133" name="object 10133"/>
          <p:cNvSpPr/>
          <p:nvPr/>
        </p:nvSpPr>
        <p:spPr>
          <a:xfrm>
            <a:off x="1334885" y="389650"/>
            <a:ext cx="7491845" cy="77932"/>
          </a:xfrm>
          <a:custGeom>
            <a:avLst/>
            <a:gdLst/>
            <a:ahLst/>
            <a:cxnLst/>
            <a:rect l="l" t="t" r="r" b="b"/>
            <a:pathLst>
              <a:path w="10988040" h="114300">
                <a:moveTo>
                  <a:pt x="0" y="114300"/>
                </a:moveTo>
                <a:lnTo>
                  <a:pt x="10988040" y="114300"/>
                </a:lnTo>
                <a:lnTo>
                  <a:pt x="10988040" y="0"/>
                </a:lnTo>
                <a:lnTo>
                  <a:pt x="0" y="0"/>
                </a:lnTo>
                <a:lnTo>
                  <a:pt x="0" y="11430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134" name="object 10134"/>
          <p:cNvSpPr/>
          <p:nvPr/>
        </p:nvSpPr>
        <p:spPr>
          <a:xfrm>
            <a:off x="1334884" y="389654"/>
            <a:ext cx="7491845" cy="0"/>
          </a:xfrm>
          <a:custGeom>
            <a:avLst/>
            <a:gdLst/>
            <a:ahLst/>
            <a:cxnLst/>
            <a:rect l="l" t="t" r="r" b="b"/>
            <a:pathLst>
              <a:path w="10988040">
                <a:moveTo>
                  <a:pt x="1098804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135" name="object 10135"/>
          <p:cNvSpPr/>
          <p:nvPr/>
        </p:nvSpPr>
        <p:spPr>
          <a:xfrm>
            <a:off x="1334881" y="389654"/>
            <a:ext cx="0" cy="77932"/>
          </a:xfrm>
          <a:custGeom>
            <a:avLst/>
            <a:gdLst/>
            <a:ahLst/>
            <a:cxnLst/>
            <a:rect l="l" t="t" r="r" b="b"/>
            <a:pathLst>
              <a:path h="114300">
                <a:moveTo>
                  <a:pt x="0" y="0"/>
                </a:moveTo>
                <a:lnTo>
                  <a:pt x="0" y="11430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136" name="object 10136"/>
          <p:cNvSpPr/>
          <p:nvPr/>
        </p:nvSpPr>
        <p:spPr>
          <a:xfrm>
            <a:off x="1334881" y="467586"/>
            <a:ext cx="7491845" cy="0"/>
          </a:xfrm>
          <a:custGeom>
            <a:avLst/>
            <a:gdLst/>
            <a:ahLst/>
            <a:cxnLst/>
            <a:rect l="l" t="t" r="r" b="b"/>
            <a:pathLst>
              <a:path w="10988040">
                <a:moveTo>
                  <a:pt x="0" y="0"/>
                </a:moveTo>
                <a:lnTo>
                  <a:pt x="1098804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137" name="object 10137"/>
          <p:cNvSpPr/>
          <p:nvPr/>
        </p:nvSpPr>
        <p:spPr>
          <a:xfrm>
            <a:off x="8826730" y="389654"/>
            <a:ext cx="0" cy="77932"/>
          </a:xfrm>
          <a:custGeom>
            <a:avLst/>
            <a:gdLst/>
            <a:ahLst/>
            <a:cxnLst/>
            <a:rect l="l" t="t" r="r" b="b"/>
            <a:pathLst>
              <a:path h="114300">
                <a:moveTo>
                  <a:pt x="0" y="11430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138" name="object 10138"/>
          <p:cNvSpPr txBox="1"/>
          <p:nvPr/>
        </p:nvSpPr>
        <p:spPr>
          <a:xfrm>
            <a:off x="1182855" y="6501261"/>
            <a:ext cx="1239549" cy="145937"/>
          </a:xfrm>
          <a:prstGeom prst="rect">
            <a:avLst/>
          </a:prstGeom>
        </p:spPr>
        <p:txBody>
          <a:bodyPr vert="horz" wrap="square" lIns="0" tIns="9525" rIns="0" bIns="0" rtlCol="0">
            <a:spAutoFit/>
          </a:bodyPr>
          <a:lstStyle/>
          <a:p>
            <a:pPr marL="8659" defTabSz="623438">
              <a:spcBef>
                <a:spcPts val="75"/>
              </a:spcBef>
            </a:pPr>
            <a:r>
              <a:rPr sz="443" spc="631" dirty="0">
                <a:solidFill>
                  <a:prstClr val="black"/>
                </a:solidFill>
                <a:latin typeface="Arial Narrow"/>
                <a:cs typeface="Arial Narrow"/>
              </a:rPr>
              <a:t></a:t>
            </a:r>
            <a:r>
              <a:rPr sz="443" spc="-3" dirty="0">
                <a:solidFill>
                  <a:prstClr val="black"/>
                </a:solidFill>
                <a:latin typeface="Arial Narrow"/>
                <a:cs typeface="Arial Narrow"/>
              </a:rPr>
              <a:t> </a:t>
            </a:r>
            <a:r>
              <a:rPr sz="443" spc="89" dirty="0">
                <a:solidFill>
                  <a:prstClr val="black"/>
                </a:solidFill>
                <a:latin typeface="Arial Narrow"/>
                <a:cs typeface="Arial Narrow"/>
              </a:rPr>
              <a:t></a:t>
            </a:r>
            <a:r>
              <a:rPr sz="443" spc="-3" dirty="0">
                <a:solidFill>
                  <a:prstClr val="black"/>
                </a:solidFill>
                <a:latin typeface="Arial Narrow"/>
                <a:cs typeface="Arial Narrow"/>
              </a:rPr>
              <a:t> </a:t>
            </a:r>
            <a:r>
              <a:rPr sz="443" spc="358" dirty="0">
                <a:solidFill>
                  <a:prstClr val="black"/>
                </a:solidFill>
                <a:latin typeface="Arial Narrow"/>
                <a:cs typeface="Arial Narrow"/>
              </a:rPr>
              <a:t></a:t>
            </a:r>
            <a:r>
              <a:rPr sz="443" spc="-17" dirty="0">
                <a:solidFill>
                  <a:prstClr val="black"/>
                </a:solidFill>
                <a:latin typeface="Arial Narrow"/>
                <a:cs typeface="Arial Narrow"/>
              </a:rPr>
              <a:t> </a:t>
            </a:r>
            <a:r>
              <a:rPr sz="443" spc="450" dirty="0">
                <a:solidFill>
                  <a:prstClr val="black"/>
                </a:solidFill>
                <a:latin typeface="Arial Narrow"/>
                <a:cs typeface="Arial Narrow"/>
              </a:rPr>
              <a:t></a:t>
            </a:r>
            <a:r>
              <a:rPr sz="443" spc="-3" dirty="0">
                <a:solidFill>
                  <a:prstClr val="black"/>
                </a:solidFill>
                <a:latin typeface="Arial Narrow"/>
                <a:cs typeface="Arial Narrow"/>
              </a:rPr>
              <a:t> </a:t>
            </a:r>
            <a:r>
              <a:rPr sz="443" spc="-85" dirty="0">
                <a:solidFill>
                  <a:prstClr val="black"/>
                </a:solidFill>
                <a:latin typeface="Arial Narrow"/>
                <a:cs typeface="Arial Narrow"/>
              </a:rPr>
              <a:t></a:t>
            </a:r>
            <a:r>
              <a:rPr sz="443" spc="-72" dirty="0">
                <a:solidFill>
                  <a:prstClr val="black"/>
                </a:solidFill>
                <a:latin typeface="Arial Narrow"/>
                <a:cs typeface="Arial Narrow"/>
              </a:rPr>
              <a:t> </a:t>
            </a:r>
            <a:r>
              <a:rPr sz="443" dirty="0">
                <a:solidFill>
                  <a:prstClr val="black"/>
                </a:solidFill>
                <a:latin typeface="Arial Narrow"/>
                <a:cs typeface="Arial Narrow"/>
              </a:rPr>
              <a:t></a:t>
            </a:r>
            <a:r>
              <a:rPr sz="443" spc="-7" dirty="0">
                <a:solidFill>
                  <a:prstClr val="black"/>
                </a:solidFill>
                <a:latin typeface="Arial Narrow"/>
                <a:cs typeface="Arial Narrow"/>
              </a:rPr>
              <a:t> </a:t>
            </a:r>
            <a:r>
              <a:rPr sz="443" spc="450" dirty="0">
                <a:solidFill>
                  <a:prstClr val="black"/>
                </a:solidFill>
                <a:latin typeface="Arial Narrow"/>
                <a:cs typeface="Arial Narrow"/>
              </a:rPr>
              <a:t></a:t>
            </a:r>
            <a:r>
              <a:rPr sz="443" spc="-10" dirty="0">
                <a:solidFill>
                  <a:prstClr val="black"/>
                </a:solidFill>
                <a:latin typeface="Arial Narrow"/>
                <a:cs typeface="Arial Narrow"/>
              </a:rPr>
              <a:t> </a:t>
            </a:r>
            <a:r>
              <a:rPr sz="443" spc="358" dirty="0">
                <a:solidFill>
                  <a:prstClr val="black"/>
                </a:solidFill>
                <a:latin typeface="Arial Narrow"/>
                <a:cs typeface="Arial Narrow"/>
              </a:rPr>
              <a:t></a:t>
            </a:r>
            <a:r>
              <a:rPr sz="443" spc="-7" dirty="0">
                <a:solidFill>
                  <a:prstClr val="black"/>
                </a:solidFill>
                <a:latin typeface="Arial Narrow"/>
                <a:cs typeface="Arial Narrow"/>
              </a:rPr>
              <a:t> </a:t>
            </a:r>
            <a:r>
              <a:rPr sz="443" dirty="0">
                <a:solidFill>
                  <a:prstClr val="black"/>
                </a:solidFill>
                <a:latin typeface="Arial Narrow"/>
                <a:cs typeface="Arial Narrow"/>
              </a:rPr>
              <a:t></a:t>
            </a:r>
            <a:r>
              <a:rPr sz="443" spc="-7" dirty="0">
                <a:solidFill>
                  <a:prstClr val="black"/>
                </a:solidFill>
                <a:latin typeface="Arial Narrow"/>
                <a:cs typeface="Arial Narrow"/>
              </a:rPr>
              <a:t> </a:t>
            </a:r>
            <a:r>
              <a:rPr sz="443" spc="450" dirty="0">
                <a:solidFill>
                  <a:prstClr val="black"/>
                </a:solidFill>
                <a:latin typeface="Arial Narrow"/>
                <a:cs typeface="Arial Narrow"/>
              </a:rPr>
              <a:t></a:t>
            </a:r>
            <a:r>
              <a:rPr sz="443" spc="-10" dirty="0">
                <a:solidFill>
                  <a:prstClr val="black"/>
                </a:solidFill>
                <a:latin typeface="Arial Narrow"/>
                <a:cs typeface="Arial Narrow"/>
              </a:rPr>
              <a:t> </a:t>
            </a:r>
            <a:r>
              <a:rPr sz="443" spc="89" dirty="0">
                <a:solidFill>
                  <a:prstClr val="black"/>
                </a:solidFill>
                <a:latin typeface="Arial Narrow"/>
                <a:cs typeface="Arial Narrow"/>
              </a:rPr>
              <a:t></a:t>
            </a:r>
            <a:r>
              <a:rPr sz="443" spc="-3" dirty="0">
                <a:solidFill>
                  <a:prstClr val="black"/>
                </a:solidFill>
                <a:latin typeface="Arial Narrow"/>
                <a:cs typeface="Arial Narrow"/>
              </a:rPr>
              <a:t> </a:t>
            </a:r>
            <a:r>
              <a:rPr sz="443" spc="392" dirty="0">
                <a:solidFill>
                  <a:prstClr val="black"/>
                </a:solidFill>
                <a:latin typeface="Arial Narrow"/>
                <a:cs typeface="Arial Narrow"/>
              </a:rPr>
              <a:t>  </a:t>
            </a:r>
            <a:r>
              <a:rPr sz="443" spc="-27" dirty="0">
                <a:solidFill>
                  <a:prstClr val="black"/>
                </a:solidFill>
                <a:latin typeface="Arial Narrow"/>
                <a:cs typeface="Arial Narrow"/>
              </a:rPr>
              <a:t></a:t>
            </a:r>
            <a:r>
              <a:rPr sz="443" spc="37" dirty="0">
                <a:solidFill>
                  <a:prstClr val="black"/>
                </a:solidFill>
                <a:latin typeface="Arial Narrow"/>
                <a:cs typeface="Arial Narrow"/>
              </a:rPr>
              <a:t> </a:t>
            </a:r>
            <a:r>
              <a:rPr sz="443" spc="631" dirty="0">
                <a:solidFill>
                  <a:prstClr val="black"/>
                </a:solidFill>
                <a:latin typeface="Arial Narrow"/>
                <a:cs typeface="Arial Narrow"/>
              </a:rPr>
              <a:t></a:t>
            </a:r>
            <a:r>
              <a:rPr sz="443" spc="-10" dirty="0">
                <a:solidFill>
                  <a:prstClr val="black"/>
                </a:solidFill>
                <a:latin typeface="Arial Narrow"/>
                <a:cs typeface="Arial Narrow"/>
              </a:rPr>
              <a:t> </a:t>
            </a:r>
            <a:r>
              <a:rPr sz="443" spc="450" dirty="0">
                <a:solidFill>
                  <a:prstClr val="black"/>
                </a:solidFill>
                <a:latin typeface="Arial Narrow"/>
                <a:cs typeface="Arial Narrow"/>
              </a:rPr>
              <a:t></a:t>
            </a:r>
            <a:r>
              <a:rPr sz="443" spc="-10" dirty="0">
                <a:solidFill>
                  <a:prstClr val="black"/>
                </a:solidFill>
                <a:latin typeface="Arial Narrow"/>
                <a:cs typeface="Arial Narrow"/>
              </a:rPr>
              <a:t> </a:t>
            </a:r>
            <a:r>
              <a:rPr sz="443" spc="450" dirty="0">
                <a:solidFill>
                  <a:prstClr val="black"/>
                </a:solidFill>
                <a:latin typeface="Arial Narrow"/>
                <a:cs typeface="Arial Narrow"/>
              </a:rPr>
              <a:t></a:t>
            </a:r>
            <a:r>
              <a:rPr sz="443" spc="-3" dirty="0">
                <a:solidFill>
                  <a:prstClr val="black"/>
                </a:solidFill>
                <a:latin typeface="Arial Narrow"/>
                <a:cs typeface="Arial Narrow"/>
              </a:rPr>
              <a:t> </a:t>
            </a:r>
            <a:r>
              <a:rPr sz="443" spc="-85" dirty="0">
                <a:solidFill>
                  <a:prstClr val="black"/>
                </a:solidFill>
                <a:latin typeface="Arial Narrow"/>
                <a:cs typeface="Arial Narrow"/>
              </a:rPr>
              <a:t></a:t>
            </a:r>
            <a:r>
              <a:rPr sz="443" spc="-72" dirty="0">
                <a:solidFill>
                  <a:prstClr val="black"/>
                </a:solidFill>
                <a:latin typeface="Arial Narrow"/>
                <a:cs typeface="Arial Narrow"/>
              </a:rPr>
              <a:t> </a:t>
            </a:r>
            <a:r>
              <a:rPr sz="443" spc="450" dirty="0">
                <a:solidFill>
                  <a:prstClr val="black"/>
                </a:solidFill>
                <a:latin typeface="Arial Narrow"/>
                <a:cs typeface="Arial Narrow"/>
              </a:rPr>
              <a:t></a:t>
            </a:r>
            <a:r>
              <a:rPr sz="443" spc="-3" dirty="0">
                <a:solidFill>
                  <a:prstClr val="black"/>
                </a:solidFill>
                <a:latin typeface="Arial Narrow"/>
                <a:cs typeface="Arial Narrow"/>
              </a:rPr>
              <a:t> </a:t>
            </a:r>
            <a:r>
              <a:rPr sz="443" spc="450" dirty="0">
                <a:solidFill>
                  <a:prstClr val="black"/>
                </a:solidFill>
                <a:latin typeface="Arial Narrow"/>
                <a:cs typeface="Arial Narrow"/>
              </a:rPr>
              <a:t></a:t>
            </a:r>
            <a:r>
              <a:rPr sz="443" spc="-10" dirty="0">
                <a:solidFill>
                  <a:prstClr val="black"/>
                </a:solidFill>
                <a:latin typeface="Arial Narrow"/>
                <a:cs typeface="Arial Narrow"/>
              </a:rPr>
              <a:t> </a:t>
            </a:r>
            <a:r>
              <a:rPr sz="443" spc="450" dirty="0">
                <a:solidFill>
                  <a:prstClr val="black"/>
                </a:solidFill>
                <a:latin typeface="Arial Narrow"/>
                <a:cs typeface="Arial Narrow"/>
              </a:rPr>
              <a:t></a:t>
            </a:r>
            <a:r>
              <a:rPr sz="443" spc="-3" dirty="0">
                <a:solidFill>
                  <a:prstClr val="black"/>
                </a:solidFill>
                <a:latin typeface="Arial Narrow"/>
                <a:cs typeface="Arial Narrow"/>
              </a:rPr>
              <a:t> </a:t>
            </a:r>
            <a:r>
              <a:rPr sz="443" spc="89" dirty="0">
                <a:solidFill>
                  <a:prstClr val="black"/>
                </a:solidFill>
                <a:latin typeface="Arial Narrow"/>
                <a:cs typeface="Arial Narrow"/>
              </a:rPr>
              <a:t></a:t>
            </a:r>
            <a:r>
              <a:rPr sz="443" spc="-3" dirty="0">
                <a:solidFill>
                  <a:prstClr val="black"/>
                </a:solidFill>
                <a:latin typeface="Arial Narrow"/>
                <a:cs typeface="Arial Narrow"/>
              </a:rPr>
              <a:t> </a:t>
            </a:r>
            <a:r>
              <a:rPr sz="443" spc="-85" dirty="0">
                <a:solidFill>
                  <a:prstClr val="black"/>
                </a:solidFill>
                <a:latin typeface="Arial Narrow"/>
                <a:cs typeface="Arial Narrow"/>
              </a:rPr>
              <a:t></a:t>
            </a:r>
            <a:r>
              <a:rPr sz="443" spc="-72" dirty="0">
                <a:solidFill>
                  <a:prstClr val="black"/>
                </a:solidFill>
                <a:latin typeface="Arial Narrow"/>
                <a:cs typeface="Arial Narrow"/>
              </a:rPr>
              <a:t> </a:t>
            </a:r>
            <a:r>
              <a:rPr sz="443" spc="450" dirty="0">
                <a:solidFill>
                  <a:prstClr val="black"/>
                </a:solidFill>
                <a:latin typeface="Arial Narrow"/>
                <a:cs typeface="Arial Narrow"/>
              </a:rPr>
              <a:t>  </a:t>
            </a:r>
            <a:r>
              <a:rPr sz="443" spc="191" dirty="0">
                <a:solidFill>
                  <a:prstClr val="black"/>
                </a:solidFill>
                <a:latin typeface="Arial Narrow"/>
                <a:cs typeface="Arial Narrow"/>
              </a:rPr>
              <a:t> </a:t>
            </a:r>
            <a:r>
              <a:rPr sz="443" spc="-27" dirty="0">
                <a:solidFill>
                  <a:prstClr val="black"/>
                </a:solidFill>
                <a:latin typeface="Arial Narrow"/>
                <a:cs typeface="Arial Narrow"/>
              </a:rPr>
              <a:t>  </a:t>
            </a:r>
            <a:r>
              <a:rPr sz="443" spc="27" dirty="0">
                <a:solidFill>
                  <a:prstClr val="black"/>
                </a:solidFill>
                <a:latin typeface="Arial Narrow"/>
                <a:cs typeface="Arial Narrow"/>
              </a:rPr>
              <a:t> </a:t>
            </a:r>
            <a:r>
              <a:rPr sz="443" spc="631" dirty="0">
                <a:solidFill>
                  <a:prstClr val="black"/>
                </a:solidFill>
                <a:latin typeface="Arial Narrow"/>
                <a:cs typeface="Arial Narrow"/>
              </a:rPr>
              <a:t></a:t>
            </a:r>
            <a:r>
              <a:rPr sz="443" spc="-3" dirty="0">
                <a:solidFill>
                  <a:prstClr val="black"/>
                </a:solidFill>
                <a:latin typeface="Arial Narrow"/>
                <a:cs typeface="Arial Narrow"/>
              </a:rPr>
              <a:t> </a:t>
            </a:r>
            <a:r>
              <a:rPr sz="443" spc="-85" dirty="0">
                <a:solidFill>
                  <a:prstClr val="black"/>
                </a:solidFill>
                <a:latin typeface="Arial Narrow"/>
                <a:cs typeface="Arial Narrow"/>
              </a:rPr>
              <a:t>    </a:t>
            </a:r>
            <a:r>
              <a:rPr sz="443" spc="-72" dirty="0">
                <a:solidFill>
                  <a:prstClr val="black"/>
                </a:solidFill>
                <a:latin typeface="Arial Narrow"/>
                <a:cs typeface="Arial Narrow"/>
              </a:rPr>
              <a:t> </a:t>
            </a:r>
            <a:r>
              <a:rPr sz="443" spc="450" dirty="0">
                <a:solidFill>
                  <a:prstClr val="black"/>
                </a:solidFill>
                <a:latin typeface="Arial Narrow"/>
                <a:cs typeface="Arial Narrow"/>
              </a:rPr>
              <a:t></a:t>
            </a:r>
            <a:r>
              <a:rPr sz="443" spc="-10" dirty="0">
                <a:solidFill>
                  <a:prstClr val="black"/>
                </a:solidFill>
                <a:latin typeface="Arial Narrow"/>
                <a:cs typeface="Arial Narrow"/>
              </a:rPr>
              <a:t> </a:t>
            </a:r>
            <a:r>
              <a:rPr sz="443" spc="450" dirty="0">
                <a:solidFill>
                  <a:prstClr val="black"/>
                </a:solidFill>
                <a:latin typeface="Arial Narrow"/>
                <a:cs typeface="Arial Narrow"/>
              </a:rPr>
              <a:t></a:t>
            </a:r>
            <a:r>
              <a:rPr sz="443" spc="-3" dirty="0">
                <a:solidFill>
                  <a:prstClr val="black"/>
                </a:solidFill>
                <a:latin typeface="Arial Narrow"/>
                <a:cs typeface="Arial Narrow"/>
              </a:rPr>
              <a:t> </a:t>
            </a:r>
            <a:r>
              <a:rPr sz="443" spc="450" dirty="0">
                <a:solidFill>
                  <a:prstClr val="black"/>
                </a:solidFill>
                <a:latin typeface="Arial Narrow"/>
                <a:cs typeface="Arial Narrow"/>
              </a:rPr>
              <a:t></a:t>
            </a:r>
            <a:r>
              <a:rPr sz="443" spc="-10" dirty="0">
                <a:solidFill>
                  <a:prstClr val="black"/>
                </a:solidFill>
                <a:latin typeface="Arial Narrow"/>
                <a:cs typeface="Arial Narrow"/>
              </a:rPr>
              <a:t> </a:t>
            </a:r>
            <a:r>
              <a:rPr sz="443" spc="-85" dirty="0">
                <a:solidFill>
                  <a:prstClr val="black"/>
                </a:solidFill>
                <a:latin typeface="Arial Narrow"/>
                <a:cs typeface="Arial Narrow"/>
              </a:rPr>
              <a:t>    </a:t>
            </a:r>
            <a:r>
              <a:rPr sz="443" spc="-72" dirty="0">
                <a:solidFill>
                  <a:prstClr val="black"/>
                </a:solidFill>
                <a:latin typeface="Arial Narrow"/>
                <a:cs typeface="Arial Narrow"/>
              </a:rPr>
              <a:t> </a:t>
            </a:r>
            <a:r>
              <a:rPr sz="443" spc="450" dirty="0">
                <a:solidFill>
                  <a:prstClr val="black"/>
                </a:solidFill>
                <a:latin typeface="Arial Narrow"/>
                <a:cs typeface="Arial Narrow"/>
              </a:rPr>
              <a:t></a:t>
            </a:r>
            <a:r>
              <a:rPr sz="443" spc="-3" dirty="0">
                <a:solidFill>
                  <a:prstClr val="black"/>
                </a:solidFill>
                <a:latin typeface="Arial Narrow"/>
                <a:cs typeface="Arial Narrow"/>
              </a:rPr>
              <a:t> </a:t>
            </a:r>
            <a:r>
              <a:rPr sz="443" spc="450" dirty="0">
                <a:solidFill>
                  <a:prstClr val="black"/>
                </a:solidFill>
                <a:latin typeface="Arial Narrow"/>
                <a:cs typeface="Arial Narrow"/>
              </a:rPr>
              <a:t></a:t>
            </a:r>
            <a:endParaRPr sz="443">
              <a:solidFill>
                <a:prstClr val="black"/>
              </a:solidFill>
              <a:latin typeface="Arial Narrow"/>
              <a:cs typeface="Arial Narrow"/>
            </a:endParaRPr>
          </a:p>
        </p:txBody>
      </p:sp>
      <p:sp>
        <p:nvSpPr>
          <p:cNvPr id="10139" name="object 10139"/>
          <p:cNvSpPr txBox="1"/>
          <p:nvPr/>
        </p:nvSpPr>
        <p:spPr>
          <a:xfrm>
            <a:off x="8094846" y="242203"/>
            <a:ext cx="632547" cy="141180"/>
          </a:xfrm>
          <a:prstGeom prst="rect">
            <a:avLst/>
          </a:prstGeom>
        </p:spPr>
        <p:txBody>
          <a:bodyPr vert="horz" wrap="square" lIns="0" tIns="9957" rIns="0" bIns="0" rtlCol="0">
            <a:spAutoFit/>
          </a:bodyPr>
          <a:lstStyle/>
          <a:p>
            <a:pPr marL="8659" defTabSz="623438">
              <a:spcBef>
                <a:spcPts val="78"/>
              </a:spcBef>
            </a:pPr>
            <a:r>
              <a:rPr sz="852" spc="-3" dirty="0">
                <a:solidFill>
                  <a:prstClr val="black"/>
                </a:solidFill>
                <a:latin typeface="Arial"/>
                <a:cs typeface="Arial"/>
              </a:rPr>
              <a:t>3950-003-00</a:t>
            </a:r>
            <a:endParaRPr sz="852">
              <a:solidFill>
                <a:prstClr val="black"/>
              </a:solidFill>
              <a:latin typeface="Arial"/>
              <a:cs typeface="Arial"/>
            </a:endParaRPr>
          </a:p>
        </p:txBody>
      </p:sp>
      <p:sp>
        <p:nvSpPr>
          <p:cNvPr id="10140" name="object 10140"/>
          <p:cNvSpPr txBox="1"/>
          <p:nvPr/>
        </p:nvSpPr>
        <p:spPr>
          <a:xfrm>
            <a:off x="8977014" y="295213"/>
            <a:ext cx="506990" cy="141180"/>
          </a:xfrm>
          <a:prstGeom prst="rect">
            <a:avLst/>
          </a:prstGeom>
        </p:spPr>
        <p:txBody>
          <a:bodyPr vert="horz" wrap="square" lIns="0" tIns="9957" rIns="0" bIns="0" rtlCol="0">
            <a:spAutoFit/>
          </a:bodyPr>
          <a:lstStyle/>
          <a:p>
            <a:pPr marL="8659" defTabSz="623438">
              <a:spcBef>
                <a:spcPts val="78"/>
              </a:spcBef>
            </a:pPr>
            <a:r>
              <a:rPr sz="852" dirty="0">
                <a:solidFill>
                  <a:prstClr val="black"/>
                </a:solidFill>
                <a:latin typeface="Arial"/>
                <a:cs typeface="Arial"/>
              </a:rPr>
              <a:t>LEVEL</a:t>
            </a:r>
            <a:r>
              <a:rPr sz="852" spc="-61" dirty="0">
                <a:solidFill>
                  <a:prstClr val="black"/>
                </a:solidFill>
                <a:latin typeface="Arial"/>
                <a:cs typeface="Arial"/>
              </a:rPr>
              <a:t> </a:t>
            </a:r>
            <a:r>
              <a:rPr sz="852" spc="-3" dirty="0">
                <a:solidFill>
                  <a:prstClr val="black"/>
                </a:solidFill>
                <a:latin typeface="Arial"/>
                <a:cs typeface="Arial"/>
              </a:rPr>
              <a:t>02</a:t>
            </a:r>
            <a:endParaRPr sz="852">
              <a:solidFill>
                <a:prstClr val="black"/>
              </a:solidFill>
              <a:latin typeface="Arial"/>
              <a:cs typeface="Arial"/>
            </a:endParaRPr>
          </a:p>
        </p:txBody>
      </p:sp>
      <p:sp>
        <p:nvSpPr>
          <p:cNvPr id="10141" name="object 10141"/>
          <p:cNvSpPr txBox="1"/>
          <p:nvPr/>
        </p:nvSpPr>
        <p:spPr>
          <a:xfrm>
            <a:off x="1342847" y="174809"/>
            <a:ext cx="5111461" cy="208029"/>
          </a:xfrm>
          <a:prstGeom prst="rect">
            <a:avLst/>
          </a:prstGeom>
        </p:spPr>
        <p:txBody>
          <a:bodyPr vert="horz" wrap="square" lIns="0" tIns="8659" rIns="0" bIns="0" rtlCol="0">
            <a:spAutoFit/>
          </a:bodyPr>
          <a:lstStyle/>
          <a:p>
            <a:pPr marL="8659" defTabSz="623438">
              <a:spcBef>
                <a:spcPts val="68"/>
              </a:spcBef>
            </a:pPr>
            <a:r>
              <a:rPr sz="1295" spc="-10" dirty="0">
                <a:solidFill>
                  <a:prstClr val="black"/>
                </a:solidFill>
                <a:latin typeface="Arial"/>
                <a:cs typeface="Arial"/>
              </a:rPr>
              <a:t>CAÑADA COLLEGE </a:t>
            </a:r>
            <a:r>
              <a:rPr sz="1295" spc="-14" dirty="0">
                <a:solidFill>
                  <a:prstClr val="black"/>
                </a:solidFill>
                <a:latin typeface="Arial"/>
                <a:cs typeface="Arial"/>
              </a:rPr>
              <a:t>MATH, </a:t>
            </a:r>
            <a:r>
              <a:rPr sz="1295" spc="-10" dirty="0">
                <a:solidFill>
                  <a:prstClr val="black"/>
                </a:solidFill>
                <a:latin typeface="Arial"/>
                <a:cs typeface="Arial"/>
              </a:rPr>
              <a:t>SCIENCE </a:t>
            </a:r>
            <a:r>
              <a:rPr sz="1295" spc="-7" dirty="0">
                <a:solidFill>
                  <a:prstClr val="black"/>
                </a:solidFill>
                <a:latin typeface="Arial"/>
                <a:cs typeface="Arial"/>
              </a:rPr>
              <a:t>AND </a:t>
            </a:r>
            <a:r>
              <a:rPr sz="1295" spc="-10" dirty="0">
                <a:solidFill>
                  <a:prstClr val="black"/>
                </a:solidFill>
                <a:latin typeface="Arial"/>
                <a:cs typeface="Arial"/>
              </a:rPr>
              <a:t>TECHNOLOGY</a:t>
            </a:r>
            <a:r>
              <a:rPr sz="1295" spc="-116" dirty="0">
                <a:solidFill>
                  <a:prstClr val="black"/>
                </a:solidFill>
                <a:latin typeface="Arial"/>
                <a:cs typeface="Arial"/>
              </a:rPr>
              <a:t> </a:t>
            </a:r>
            <a:r>
              <a:rPr sz="1295" spc="-10" dirty="0">
                <a:solidFill>
                  <a:prstClr val="black"/>
                </a:solidFill>
                <a:latin typeface="Arial"/>
                <a:cs typeface="Arial"/>
              </a:rPr>
              <a:t>CENTER</a:t>
            </a:r>
            <a:endParaRPr sz="1295">
              <a:solidFill>
                <a:prstClr val="black"/>
              </a:solidFill>
              <a:latin typeface="Arial"/>
              <a:cs typeface="Arial"/>
            </a:endParaRPr>
          </a:p>
        </p:txBody>
      </p:sp>
      <p:sp>
        <p:nvSpPr>
          <p:cNvPr id="10142" name="object 10142"/>
          <p:cNvSpPr/>
          <p:nvPr/>
        </p:nvSpPr>
        <p:spPr>
          <a:xfrm>
            <a:off x="10814184" y="6273817"/>
            <a:ext cx="9092" cy="31173"/>
          </a:xfrm>
          <a:custGeom>
            <a:avLst/>
            <a:gdLst/>
            <a:ahLst/>
            <a:cxnLst/>
            <a:rect l="l" t="t" r="r" b="b"/>
            <a:pathLst>
              <a:path w="13334" h="45720">
                <a:moveTo>
                  <a:pt x="0" y="0"/>
                </a:moveTo>
                <a:lnTo>
                  <a:pt x="13246" y="4563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143" name="object 10143"/>
          <p:cNvSpPr/>
          <p:nvPr/>
        </p:nvSpPr>
        <p:spPr>
          <a:xfrm>
            <a:off x="10814184" y="6273817"/>
            <a:ext cx="32472" cy="8226"/>
          </a:xfrm>
          <a:custGeom>
            <a:avLst/>
            <a:gdLst/>
            <a:ahLst/>
            <a:cxnLst/>
            <a:rect l="l" t="t" r="r" b="b"/>
            <a:pathLst>
              <a:path w="47625" h="12065">
                <a:moveTo>
                  <a:pt x="0" y="0"/>
                </a:moveTo>
                <a:lnTo>
                  <a:pt x="47104" y="117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144" name="object 10144"/>
          <p:cNvSpPr/>
          <p:nvPr/>
        </p:nvSpPr>
        <p:spPr>
          <a:xfrm>
            <a:off x="10814188" y="6273815"/>
            <a:ext cx="95683" cy="91353"/>
          </a:xfrm>
          <a:custGeom>
            <a:avLst/>
            <a:gdLst/>
            <a:ahLst/>
            <a:cxnLst/>
            <a:rect l="l" t="t" r="r" b="b"/>
            <a:pathLst>
              <a:path w="140334" h="133984">
                <a:moveTo>
                  <a:pt x="139826" y="13394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145" name="object 10145"/>
          <p:cNvSpPr/>
          <p:nvPr/>
        </p:nvSpPr>
        <p:spPr>
          <a:xfrm>
            <a:off x="10909524" y="6233674"/>
            <a:ext cx="0" cy="263236"/>
          </a:xfrm>
          <a:custGeom>
            <a:avLst/>
            <a:gdLst/>
            <a:ahLst/>
            <a:cxnLst/>
            <a:rect l="l" t="t" r="r" b="b"/>
            <a:pathLst>
              <a:path h="386079">
                <a:moveTo>
                  <a:pt x="0" y="0"/>
                </a:moveTo>
                <a:lnTo>
                  <a:pt x="0" y="38563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146" name="object 10146"/>
          <p:cNvSpPr/>
          <p:nvPr/>
        </p:nvSpPr>
        <p:spPr>
          <a:xfrm>
            <a:off x="10909521" y="6365142"/>
            <a:ext cx="131618" cy="0"/>
          </a:xfrm>
          <a:custGeom>
            <a:avLst/>
            <a:gdLst/>
            <a:ahLst/>
            <a:cxnLst/>
            <a:rect l="l" t="t" r="r" b="b"/>
            <a:pathLst>
              <a:path w="193040">
                <a:moveTo>
                  <a:pt x="1928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147" name="object 10147"/>
          <p:cNvSpPr/>
          <p:nvPr/>
        </p:nvSpPr>
        <p:spPr>
          <a:xfrm>
            <a:off x="10778057" y="6232667"/>
            <a:ext cx="264102" cy="264102"/>
          </a:xfrm>
          <a:custGeom>
            <a:avLst/>
            <a:gdLst/>
            <a:ahLst/>
            <a:cxnLst/>
            <a:rect l="l" t="t" r="r" b="b"/>
            <a:pathLst>
              <a:path w="387350" h="387350">
                <a:moveTo>
                  <a:pt x="387108" y="192824"/>
                </a:moveTo>
                <a:lnTo>
                  <a:pt x="381984" y="237421"/>
                </a:lnTo>
                <a:lnTo>
                  <a:pt x="367386" y="278335"/>
                </a:lnTo>
                <a:lnTo>
                  <a:pt x="344471" y="314408"/>
                </a:lnTo>
                <a:lnTo>
                  <a:pt x="314398" y="344482"/>
                </a:lnTo>
                <a:lnTo>
                  <a:pt x="278327" y="367398"/>
                </a:lnTo>
                <a:lnTo>
                  <a:pt x="237416" y="381997"/>
                </a:lnTo>
                <a:lnTo>
                  <a:pt x="192824" y="387121"/>
                </a:lnTo>
                <a:lnTo>
                  <a:pt x="148308" y="381997"/>
                </a:lnTo>
                <a:lnTo>
                  <a:pt x="107604" y="367398"/>
                </a:lnTo>
                <a:lnTo>
                  <a:pt x="71819" y="344482"/>
                </a:lnTo>
                <a:lnTo>
                  <a:pt x="42058" y="314408"/>
                </a:lnTo>
                <a:lnTo>
                  <a:pt x="19430" y="278335"/>
                </a:lnTo>
                <a:lnTo>
                  <a:pt x="5042" y="237421"/>
                </a:lnTo>
                <a:lnTo>
                  <a:pt x="0" y="192824"/>
                </a:lnTo>
                <a:lnTo>
                  <a:pt x="5042" y="148308"/>
                </a:lnTo>
                <a:lnTo>
                  <a:pt x="19430" y="107604"/>
                </a:lnTo>
                <a:lnTo>
                  <a:pt x="42058" y="71819"/>
                </a:lnTo>
                <a:lnTo>
                  <a:pt x="71819" y="42058"/>
                </a:lnTo>
                <a:lnTo>
                  <a:pt x="107604" y="19430"/>
                </a:lnTo>
                <a:lnTo>
                  <a:pt x="148308" y="5042"/>
                </a:lnTo>
                <a:lnTo>
                  <a:pt x="192824" y="0"/>
                </a:lnTo>
                <a:lnTo>
                  <a:pt x="237416" y="5042"/>
                </a:lnTo>
                <a:lnTo>
                  <a:pt x="278327" y="19430"/>
                </a:lnTo>
                <a:lnTo>
                  <a:pt x="314398" y="42058"/>
                </a:lnTo>
                <a:lnTo>
                  <a:pt x="344471" y="71819"/>
                </a:lnTo>
                <a:lnTo>
                  <a:pt x="367386" y="107604"/>
                </a:lnTo>
                <a:lnTo>
                  <a:pt x="381984" y="148308"/>
                </a:lnTo>
                <a:lnTo>
                  <a:pt x="387108" y="192824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148" name="object 10148"/>
          <p:cNvSpPr/>
          <p:nvPr/>
        </p:nvSpPr>
        <p:spPr>
          <a:xfrm>
            <a:off x="10778056" y="6365142"/>
            <a:ext cx="131618" cy="0"/>
          </a:xfrm>
          <a:custGeom>
            <a:avLst/>
            <a:gdLst/>
            <a:ahLst/>
            <a:cxnLst/>
            <a:rect l="l" t="t" r="r" b="b"/>
            <a:pathLst>
              <a:path w="193040">
                <a:moveTo>
                  <a:pt x="0" y="0"/>
                </a:moveTo>
                <a:lnTo>
                  <a:pt x="192824" y="0"/>
                </a:lnTo>
              </a:path>
            </a:pathLst>
          </a:custGeom>
          <a:ln w="2649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149" name="object 10149"/>
          <p:cNvSpPr/>
          <p:nvPr/>
        </p:nvSpPr>
        <p:spPr>
          <a:xfrm>
            <a:off x="10778056" y="6374174"/>
            <a:ext cx="131618" cy="0"/>
          </a:xfrm>
          <a:custGeom>
            <a:avLst/>
            <a:gdLst/>
            <a:ahLst/>
            <a:cxnLst/>
            <a:rect l="l" t="t" r="r" b="b"/>
            <a:pathLst>
              <a:path w="193040">
                <a:moveTo>
                  <a:pt x="0" y="0"/>
                </a:moveTo>
                <a:lnTo>
                  <a:pt x="1928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150" name="object 10150"/>
          <p:cNvSpPr/>
          <p:nvPr/>
        </p:nvSpPr>
        <p:spPr>
          <a:xfrm>
            <a:off x="10909524" y="6356111"/>
            <a:ext cx="0" cy="18184"/>
          </a:xfrm>
          <a:custGeom>
            <a:avLst/>
            <a:gdLst/>
            <a:ahLst/>
            <a:cxnLst/>
            <a:rect l="l" t="t" r="r" b="b"/>
            <a:pathLst>
              <a:path h="26670">
                <a:moveTo>
                  <a:pt x="0" y="2649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151" name="object 10151"/>
          <p:cNvSpPr/>
          <p:nvPr/>
        </p:nvSpPr>
        <p:spPr>
          <a:xfrm>
            <a:off x="10778053" y="6356109"/>
            <a:ext cx="131618" cy="0"/>
          </a:xfrm>
          <a:custGeom>
            <a:avLst/>
            <a:gdLst/>
            <a:ahLst/>
            <a:cxnLst/>
            <a:rect l="l" t="t" r="r" b="b"/>
            <a:pathLst>
              <a:path w="193040">
                <a:moveTo>
                  <a:pt x="1928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152" name="object 10152"/>
          <p:cNvSpPr/>
          <p:nvPr/>
        </p:nvSpPr>
        <p:spPr>
          <a:xfrm>
            <a:off x="10778056" y="6356109"/>
            <a:ext cx="0" cy="9092"/>
          </a:xfrm>
          <a:custGeom>
            <a:avLst/>
            <a:gdLst/>
            <a:ahLst/>
            <a:cxnLst/>
            <a:rect l="l" t="t" r="r" b="b"/>
            <a:pathLst>
              <a:path h="13334">
                <a:moveTo>
                  <a:pt x="0" y="0"/>
                </a:moveTo>
                <a:lnTo>
                  <a:pt x="0" y="1324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153" name="object 10153"/>
          <p:cNvSpPr/>
          <p:nvPr/>
        </p:nvSpPr>
        <p:spPr>
          <a:xfrm>
            <a:off x="10778056" y="6365142"/>
            <a:ext cx="0" cy="9092"/>
          </a:xfrm>
          <a:custGeom>
            <a:avLst/>
            <a:gdLst/>
            <a:ahLst/>
            <a:cxnLst/>
            <a:rect l="l" t="t" r="r" b="b"/>
            <a:pathLst>
              <a:path h="13334">
                <a:moveTo>
                  <a:pt x="0" y="0"/>
                </a:moveTo>
                <a:lnTo>
                  <a:pt x="0" y="1324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154" name="object 10154"/>
          <p:cNvSpPr txBox="1"/>
          <p:nvPr/>
        </p:nvSpPr>
        <p:spPr>
          <a:xfrm>
            <a:off x="10601155" y="6600221"/>
            <a:ext cx="516082" cy="132001"/>
          </a:xfrm>
          <a:prstGeom prst="rect">
            <a:avLst/>
          </a:prstGeom>
        </p:spPr>
        <p:txBody>
          <a:bodyPr vert="horz" wrap="square" lIns="0" tIns="866" rIns="0" bIns="0" rtlCol="0">
            <a:spAutoFit/>
          </a:bodyPr>
          <a:lstStyle/>
          <a:p>
            <a:pPr marL="8659" defTabSz="623438">
              <a:spcBef>
                <a:spcPts val="7"/>
              </a:spcBef>
            </a:pPr>
            <a:r>
              <a:rPr sz="852" dirty="0">
                <a:solidFill>
                  <a:prstClr val="black"/>
                </a:solidFill>
                <a:latin typeface="Arial"/>
                <a:cs typeface="Arial"/>
              </a:rPr>
              <a:t>1" </a:t>
            </a:r>
            <a:r>
              <a:rPr sz="852" spc="3" dirty="0">
                <a:solidFill>
                  <a:prstClr val="black"/>
                </a:solidFill>
                <a:latin typeface="Arial"/>
                <a:cs typeface="Arial"/>
              </a:rPr>
              <a:t>=</a:t>
            </a:r>
            <a:r>
              <a:rPr sz="852" spc="-61" dirty="0">
                <a:solidFill>
                  <a:prstClr val="black"/>
                </a:solidFill>
                <a:latin typeface="Arial"/>
                <a:cs typeface="Arial"/>
              </a:rPr>
              <a:t> </a:t>
            </a:r>
            <a:r>
              <a:rPr sz="852" spc="-3" dirty="0">
                <a:solidFill>
                  <a:prstClr val="black"/>
                </a:solidFill>
                <a:latin typeface="Arial"/>
                <a:cs typeface="Arial"/>
              </a:rPr>
              <a:t>20'-0"</a:t>
            </a:r>
            <a:endParaRPr sz="852">
              <a:solidFill>
                <a:prstClr val="black"/>
              </a:solidFill>
              <a:latin typeface="Arial"/>
              <a:cs typeface="Arial"/>
            </a:endParaRPr>
          </a:p>
        </p:txBody>
      </p:sp>
      <p:pic>
        <p:nvPicPr>
          <p:cNvPr id="10155" name="Picture 10154"/>
          <p:cNvPicPr>
            <a:picLocks noChangeAspect="1"/>
          </p:cNvPicPr>
          <p:nvPr/>
        </p:nvPicPr>
        <p:blipFill>
          <a:blip r:embed="rId6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96636" y="0"/>
            <a:ext cx="10650682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851338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3549188" y="2393024"/>
            <a:ext cx="93518" cy="0"/>
          </a:xfrm>
          <a:custGeom>
            <a:avLst/>
            <a:gdLst/>
            <a:ahLst/>
            <a:cxnLst/>
            <a:rect l="l" t="t" r="r" b="b"/>
            <a:pathLst>
              <a:path w="137160">
                <a:moveTo>
                  <a:pt x="0" y="0"/>
                </a:moveTo>
                <a:lnTo>
                  <a:pt x="137160" y="0"/>
                </a:lnTo>
              </a:path>
            </a:pathLst>
          </a:custGeom>
          <a:ln w="15227">
            <a:solidFill>
              <a:srgbClr val="BACCCC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3541395" y="2294488"/>
            <a:ext cx="0" cy="93518"/>
          </a:xfrm>
          <a:custGeom>
            <a:avLst/>
            <a:gdLst/>
            <a:ahLst/>
            <a:cxnLst/>
            <a:rect l="l" t="t" r="r" b="b"/>
            <a:pathLst>
              <a:path h="137160">
                <a:moveTo>
                  <a:pt x="0" y="0"/>
                </a:moveTo>
                <a:lnTo>
                  <a:pt x="0" y="137160"/>
                </a:lnTo>
              </a:path>
            </a:pathLst>
          </a:custGeom>
          <a:ln w="22860">
            <a:solidFill>
              <a:srgbClr val="BACCCC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3533602" y="2206166"/>
            <a:ext cx="246351" cy="88322"/>
          </a:xfrm>
          <a:custGeom>
            <a:avLst/>
            <a:gdLst/>
            <a:ahLst/>
            <a:cxnLst/>
            <a:rect l="l" t="t" r="r" b="b"/>
            <a:pathLst>
              <a:path w="361314" h="129539">
                <a:moveTo>
                  <a:pt x="0" y="129539"/>
                </a:moveTo>
                <a:lnTo>
                  <a:pt x="361188" y="129539"/>
                </a:lnTo>
                <a:lnTo>
                  <a:pt x="361188" y="0"/>
                </a:lnTo>
                <a:lnTo>
                  <a:pt x="0" y="0"/>
                </a:lnTo>
                <a:lnTo>
                  <a:pt x="0" y="129539"/>
                </a:lnTo>
                <a:close/>
              </a:path>
            </a:pathLst>
          </a:custGeom>
          <a:solidFill>
            <a:srgbClr val="BACCCC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1823773" y="6425738"/>
            <a:ext cx="94561" cy="2078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3533601" y="2193610"/>
            <a:ext cx="581891" cy="0"/>
          </a:xfrm>
          <a:custGeom>
            <a:avLst/>
            <a:gdLst/>
            <a:ahLst/>
            <a:cxnLst/>
            <a:rect l="l" t="t" r="r" b="b"/>
            <a:pathLst>
              <a:path w="853439">
                <a:moveTo>
                  <a:pt x="0" y="0"/>
                </a:moveTo>
                <a:lnTo>
                  <a:pt x="853439" y="0"/>
                </a:lnTo>
              </a:path>
            </a:pathLst>
          </a:custGeom>
          <a:ln w="36829">
            <a:solidFill>
              <a:srgbClr val="BACCCC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3533602" y="2040777"/>
            <a:ext cx="246351" cy="140277"/>
          </a:xfrm>
          <a:custGeom>
            <a:avLst/>
            <a:gdLst/>
            <a:ahLst/>
            <a:cxnLst/>
            <a:rect l="l" t="t" r="r" b="b"/>
            <a:pathLst>
              <a:path w="361314" h="205739">
                <a:moveTo>
                  <a:pt x="0" y="205740"/>
                </a:moveTo>
                <a:lnTo>
                  <a:pt x="361188" y="205740"/>
                </a:lnTo>
                <a:lnTo>
                  <a:pt x="361188" y="0"/>
                </a:lnTo>
                <a:lnTo>
                  <a:pt x="0" y="0"/>
                </a:lnTo>
                <a:lnTo>
                  <a:pt x="0" y="205740"/>
                </a:lnTo>
                <a:close/>
              </a:path>
            </a:pathLst>
          </a:custGeom>
          <a:solidFill>
            <a:srgbClr val="BACCCC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3554384" y="2346442"/>
            <a:ext cx="572799" cy="41564"/>
          </a:xfrm>
          <a:custGeom>
            <a:avLst/>
            <a:gdLst/>
            <a:ahLst/>
            <a:cxnLst/>
            <a:rect l="l" t="t" r="r" b="b"/>
            <a:pathLst>
              <a:path w="840104" h="60960">
                <a:moveTo>
                  <a:pt x="0" y="60960"/>
                </a:moveTo>
                <a:lnTo>
                  <a:pt x="839724" y="60960"/>
                </a:lnTo>
                <a:lnTo>
                  <a:pt x="839724" y="0"/>
                </a:lnTo>
                <a:lnTo>
                  <a:pt x="0" y="0"/>
                </a:lnTo>
                <a:lnTo>
                  <a:pt x="0" y="60960"/>
                </a:lnTo>
                <a:close/>
              </a:path>
            </a:pathLst>
          </a:custGeom>
          <a:solidFill>
            <a:srgbClr val="BACCCC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" name="object 9"/>
          <p:cNvSpPr/>
          <p:nvPr/>
        </p:nvSpPr>
        <p:spPr>
          <a:xfrm>
            <a:off x="3554384" y="2294488"/>
            <a:ext cx="225569" cy="51955"/>
          </a:xfrm>
          <a:custGeom>
            <a:avLst/>
            <a:gdLst/>
            <a:ahLst/>
            <a:cxnLst/>
            <a:rect l="l" t="t" r="r" b="b"/>
            <a:pathLst>
              <a:path w="330835" h="76200">
                <a:moveTo>
                  <a:pt x="0" y="76200"/>
                </a:moveTo>
                <a:lnTo>
                  <a:pt x="330708" y="76200"/>
                </a:lnTo>
                <a:lnTo>
                  <a:pt x="330708" y="0"/>
                </a:lnTo>
                <a:lnTo>
                  <a:pt x="0" y="0"/>
                </a:lnTo>
                <a:lnTo>
                  <a:pt x="0" y="76200"/>
                </a:lnTo>
                <a:close/>
              </a:path>
            </a:pathLst>
          </a:custGeom>
          <a:solidFill>
            <a:srgbClr val="BACCCC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" name="object 10"/>
          <p:cNvSpPr/>
          <p:nvPr/>
        </p:nvSpPr>
        <p:spPr>
          <a:xfrm>
            <a:off x="4189268" y="2346269"/>
            <a:ext cx="82261" cy="41564"/>
          </a:xfrm>
          <a:custGeom>
            <a:avLst/>
            <a:gdLst/>
            <a:ahLst/>
            <a:cxnLst/>
            <a:rect l="l" t="t" r="r" b="b"/>
            <a:pathLst>
              <a:path w="120650" h="60960">
                <a:moveTo>
                  <a:pt x="120396" y="0"/>
                </a:moveTo>
                <a:lnTo>
                  <a:pt x="0" y="0"/>
                </a:lnTo>
                <a:lnTo>
                  <a:pt x="0" y="60960"/>
                </a:lnTo>
                <a:lnTo>
                  <a:pt x="120396" y="60960"/>
                </a:lnTo>
                <a:lnTo>
                  <a:pt x="120396" y="0"/>
                </a:lnTo>
                <a:close/>
              </a:path>
            </a:pathLst>
          </a:custGeom>
          <a:solidFill>
            <a:srgbClr val="BACCCC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" name="object 11"/>
          <p:cNvSpPr/>
          <p:nvPr/>
        </p:nvSpPr>
        <p:spPr>
          <a:xfrm>
            <a:off x="4492682" y="3788958"/>
            <a:ext cx="1297998" cy="0"/>
          </a:xfrm>
          <a:custGeom>
            <a:avLst/>
            <a:gdLst/>
            <a:ahLst/>
            <a:cxnLst/>
            <a:rect l="l" t="t" r="r" b="b"/>
            <a:pathLst>
              <a:path w="1903729">
                <a:moveTo>
                  <a:pt x="0" y="0"/>
                </a:moveTo>
                <a:lnTo>
                  <a:pt x="1903476" y="0"/>
                </a:lnTo>
              </a:path>
            </a:pathLst>
          </a:custGeom>
          <a:ln w="19050">
            <a:solidFill>
              <a:srgbClr val="C1D8A5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" name="object 12"/>
          <p:cNvSpPr/>
          <p:nvPr/>
        </p:nvSpPr>
        <p:spPr>
          <a:xfrm>
            <a:off x="4492682" y="3720118"/>
            <a:ext cx="290080" cy="62345"/>
          </a:xfrm>
          <a:custGeom>
            <a:avLst/>
            <a:gdLst/>
            <a:ahLst/>
            <a:cxnLst/>
            <a:rect l="l" t="t" r="r" b="b"/>
            <a:pathLst>
              <a:path w="425450" h="91439">
                <a:moveTo>
                  <a:pt x="0" y="91440"/>
                </a:moveTo>
                <a:lnTo>
                  <a:pt x="425195" y="91440"/>
                </a:lnTo>
                <a:lnTo>
                  <a:pt x="425195" y="0"/>
                </a:lnTo>
                <a:lnTo>
                  <a:pt x="0" y="0"/>
                </a:lnTo>
                <a:lnTo>
                  <a:pt x="0" y="91440"/>
                </a:lnTo>
                <a:close/>
              </a:path>
            </a:pathLst>
          </a:custGeom>
          <a:solidFill>
            <a:srgbClr val="C1D8A5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" name="object 13"/>
          <p:cNvSpPr/>
          <p:nvPr/>
        </p:nvSpPr>
        <p:spPr>
          <a:xfrm>
            <a:off x="4492682" y="3717521"/>
            <a:ext cx="1297998" cy="0"/>
          </a:xfrm>
          <a:custGeom>
            <a:avLst/>
            <a:gdLst/>
            <a:ahLst/>
            <a:cxnLst/>
            <a:rect l="l" t="t" r="r" b="b"/>
            <a:pathLst>
              <a:path w="1903729">
                <a:moveTo>
                  <a:pt x="0" y="0"/>
                </a:moveTo>
                <a:lnTo>
                  <a:pt x="1903476" y="0"/>
                </a:lnTo>
              </a:path>
            </a:pathLst>
          </a:custGeom>
          <a:ln w="7619">
            <a:solidFill>
              <a:srgbClr val="C1D8A5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" name="object 14"/>
          <p:cNvSpPr/>
          <p:nvPr/>
        </p:nvSpPr>
        <p:spPr>
          <a:xfrm>
            <a:off x="4486448" y="3621405"/>
            <a:ext cx="1304059" cy="93518"/>
          </a:xfrm>
          <a:custGeom>
            <a:avLst/>
            <a:gdLst/>
            <a:ahLst/>
            <a:cxnLst/>
            <a:rect l="l" t="t" r="r" b="b"/>
            <a:pathLst>
              <a:path w="1912620" h="137160">
                <a:moveTo>
                  <a:pt x="0" y="137160"/>
                </a:moveTo>
                <a:lnTo>
                  <a:pt x="1912620" y="137160"/>
                </a:lnTo>
                <a:lnTo>
                  <a:pt x="1912620" y="0"/>
                </a:lnTo>
                <a:lnTo>
                  <a:pt x="0" y="0"/>
                </a:lnTo>
                <a:lnTo>
                  <a:pt x="0" y="137160"/>
                </a:lnTo>
                <a:close/>
              </a:path>
            </a:pathLst>
          </a:custGeom>
          <a:solidFill>
            <a:srgbClr val="C1D8A5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" name="object 15"/>
          <p:cNvSpPr/>
          <p:nvPr/>
        </p:nvSpPr>
        <p:spPr>
          <a:xfrm>
            <a:off x="4492682" y="2822171"/>
            <a:ext cx="1297998" cy="799234"/>
          </a:xfrm>
          <a:custGeom>
            <a:avLst/>
            <a:gdLst/>
            <a:ahLst/>
            <a:cxnLst/>
            <a:rect l="l" t="t" r="r" b="b"/>
            <a:pathLst>
              <a:path w="1903729" h="1172210">
                <a:moveTo>
                  <a:pt x="0" y="1172210"/>
                </a:moveTo>
                <a:lnTo>
                  <a:pt x="1903475" y="1172210"/>
                </a:lnTo>
                <a:lnTo>
                  <a:pt x="1903475" y="0"/>
                </a:lnTo>
                <a:lnTo>
                  <a:pt x="0" y="0"/>
                </a:lnTo>
                <a:lnTo>
                  <a:pt x="0" y="1172210"/>
                </a:lnTo>
                <a:close/>
              </a:path>
            </a:pathLst>
          </a:custGeom>
          <a:solidFill>
            <a:srgbClr val="C1D8A5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" name="object 16"/>
          <p:cNvSpPr/>
          <p:nvPr/>
        </p:nvSpPr>
        <p:spPr>
          <a:xfrm>
            <a:off x="4844934" y="3719946"/>
            <a:ext cx="593581" cy="62345"/>
          </a:xfrm>
          <a:custGeom>
            <a:avLst/>
            <a:gdLst/>
            <a:ahLst/>
            <a:cxnLst/>
            <a:rect l="l" t="t" r="r" b="b"/>
            <a:pathLst>
              <a:path w="870584" h="91439">
                <a:moveTo>
                  <a:pt x="870204" y="0"/>
                </a:moveTo>
                <a:lnTo>
                  <a:pt x="0" y="0"/>
                </a:lnTo>
                <a:lnTo>
                  <a:pt x="0" y="91440"/>
                </a:lnTo>
                <a:lnTo>
                  <a:pt x="870204" y="91440"/>
                </a:lnTo>
                <a:lnTo>
                  <a:pt x="870204" y="0"/>
                </a:lnTo>
                <a:close/>
              </a:path>
            </a:pathLst>
          </a:custGeom>
          <a:solidFill>
            <a:srgbClr val="C1D8A5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" name="object 17"/>
          <p:cNvSpPr/>
          <p:nvPr/>
        </p:nvSpPr>
        <p:spPr>
          <a:xfrm>
            <a:off x="5500600" y="3719946"/>
            <a:ext cx="290080" cy="62345"/>
          </a:xfrm>
          <a:custGeom>
            <a:avLst/>
            <a:gdLst/>
            <a:ahLst/>
            <a:cxnLst/>
            <a:rect l="l" t="t" r="r" b="b"/>
            <a:pathLst>
              <a:path w="425450" h="91439">
                <a:moveTo>
                  <a:pt x="425195" y="0"/>
                </a:moveTo>
                <a:lnTo>
                  <a:pt x="0" y="0"/>
                </a:lnTo>
                <a:lnTo>
                  <a:pt x="0" y="91440"/>
                </a:lnTo>
                <a:lnTo>
                  <a:pt x="425195" y="91440"/>
                </a:lnTo>
                <a:lnTo>
                  <a:pt x="425195" y="0"/>
                </a:lnTo>
                <a:close/>
              </a:path>
            </a:pathLst>
          </a:custGeom>
          <a:solidFill>
            <a:srgbClr val="C1D8A5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" name="object 18"/>
          <p:cNvSpPr/>
          <p:nvPr/>
        </p:nvSpPr>
        <p:spPr>
          <a:xfrm>
            <a:off x="4571653" y="2819053"/>
            <a:ext cx="140277" cy="0"/>
          </a:xfrm>
          <a:custGeom>
            <a:avLst/>
            <a:gdLst/>
            <a:ahLst/>
            <a:cxnLst/>
            <a:rect l="l" t="t" r="r" b="b"/>
            <a:pathLst>
              <a:path w="205739">
                <a:moveTo>
                  <a:pt x="0" y="0"/>
                </a:moveTo>
                <a:lnTo>
                  <a:pt x="205739" y="0"/>
                </a:lnTo>
              </a:path>
            </a:pathLst>
          </a:custGeom>
          <a:ln w="9143">
            <a:solidFill>
              <a:srgbClr val="C1D8A5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" name="object 19"/>
          <p:cNvSpPr/>
          <p:nvPr/>
        </p:nvSpPr>
        <p:spPr>
          <a:xfrm>
            <a:off x="4741025" y="2803121"/>
            <a:ext cx="815686" cy="0"/>
          </a:xfrm>
          <a:custGeom>
            <a:avLst/>
            <a:gdLst/>
            <a:ahLst/>
            <a:cxnLst/>
            <a:rect l="l" t="t" r="r" b="b"/>
            <a:pathLst>
              <a:path w="1196340">
                <a:moveTo>
                  <a:pt x="0" y="0"/>
                </a:moveTo>
                <a:lnTo>
                  <a:pt x="1196340" y="0"/>
                </a:lnTo>
              </a:path>
            </a:pathLst>
          </a:custGeom>
          <a:ln w="55879">
            <a:solidFill>
              <a:srgbClr val="C1D8A5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" name="object 20"/>
          <p:cNvSpPr/>
          <p:nvPr/>
        </p:nvSpPr>
        <p:spPr>
          <a:xfrm>
            <a:off x="4761807" y="2733848"/>
            <a:ext cx="0" cy="50223"/>
          </a:xfrm>
          <a:custGeom>
            <a:avLst/>
            <a:gdLst/>
            <a:ahLst/>
            <a:cxnLst/>
            <a:rect l="l" t="t" r="r" b="b"/>
            <a:pathLst>
              <a:path h="73660">
                <a:moveTo>
                  <a:pt x="0" y="0"/>
                </a:moveTo>
                <a:lnTo>
                  <a:pt x="0" y="73660"/>
                </a:lnTo>
              </a:path>
            </a:pathLst>
          </a:custGeom>
          <a:ln w="60960">
            <a:solidFill>
              <a:srgbClr val="C1D8A5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" name="object 21"/>
          <p:cNvSpPr/>
          <p:nvPr/>
        </p:nvSpPr>
        <p:spPr>
          <a:xfrm>
            <a:off x="5584767" y="2819053"/>
            <a:ext cx="140277" cy="0"/>
          </a:xfrm>
          <a:custGeom>
            <a:avLst/>
            <a:gdLst/>
            <a:ahLst/>
            <a:cxnLst/>
            <a:rect l="l" t="t" r="r" b="b"/>
            <a:pathLst>
              <a:path w="205740">
                <a:moveTo>
                  <a:pt x="0" y="0"/>
                </a:moveTo>
                <a:lnTo>
                  <a:pt x="205739" y="0"/>
                </a:lnTo>
              </a:path>
            </a:pathLst>
          </a:custGeom>
          <a:ln w="9143">
            <a:solidFill>
              <a:srgbClr val="C1D8A5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" name="object 22"/>
          <p:cNvSpPr/>
          <p:nvPr/>
        </p:nvSpPr>
        <p:spPr>
          <a:xfrm>
            <a:off x="4844934" y="2733848"/>
            <a:ext cx="593581" cy="50223"/>
          </a:xfrm>
          <a:custGeom>
            <a:avLst/>
            <a:gdLst/>
            <a:ahLst/>
            <a:cxnLst/>
            <a:rect l="l" t="t" r="r" b="b"/>
            <a:pathLst>
              <a:path w="870584" h="73660">
                <a:moveTo>
                  <a:pt x="870204" y="0"/>
                </a:moveTo>
                <a:lnTo>
                  <a:pt x="0" y="0"/>
                </a:lnTo>
                <a:lnTo>
                  <a:pt x="0" y="73152"/>
                </a:lnTo>
                <a:lnTo>
                  <a:pt x="870204" y="73152"/>
                </a:lnTo>
                <a:lnTo>
                  <a:pt x="870204" y="0"/>
                </a:lnTo>
                <a:close/>
              </a:path>
            </a:pathLst>
          </a:custGeom>
          <a:solidFill>
            <a:srgbClr val="C1D8A5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" name="object 23"/>
          <p:cNvSpPr/>
          <p:nvPr/>
        </p:nvSpPr>
        <p:spPr>
          <a:xfrm>
            <a:off x="5500600" y="2733848"/>
            <a:ext cx="56284" cy="50223"/>
          </a:xfrm>
          <a:custGeom>
            <a:avLst/>
            <a:gdLst/>
            <a:ahLst/>
            <a:cxnLst/>
            <a:rect l="l" t="t" r="r" b="b"/>
            <a:pathLst>
              <a:path w="82550" h="73660">
                <a:moveTo>
                  <a:pt x="82296" y="0"/>
                </a:moveTo>
                <a:lnTo>
                  <a:pt x="0" y="0"/>
                </a:lnTo>
                <a:lnTo>
                  <a:pt x="0" y="73152"/>
                </a:lnTo>
                <a:lnTo>
                  <a:pt x="82296" y="73152"/>
                </a:lnTo>
                <a:lnTo>
                  <a:pt x="82296" y="0"/>
                </a:lnTo>
                <a:close/>
              </a:path>
            </a:pathLst>
          </a:custGeom>
          <a:solidFill>
            <a:srgbClr val="C1D8A5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" name="object 24"/>
          <p:cNvSpPr/>
          <p:nvPr/>
        </p:nvSpPr>
        <p:spPr>
          <a:xfrm>
            <a:off x="2519449" y="3788958"/>
            <a:ext cx="1304059" cy="0"/>
          </a:xfrm>
          <a:custGeom>
            <a:avLst/>
            <a:gdLst/>
            <a:ahLst/>
            <a:cxnLst/>
            <a:rect l="l" t="t" r="r" b="b"/>
            <a:pathLst>
              <a:path w="1912620">
                <a:moveTo>
                  <a:pt x="0" y="0"/>
                </a:moveTo>
                <a:lnTo>
                  <a:pt x="1912619" y="0"/>
                </a:lnTo>
              </a:path>
            </a:pathLst>
          </a:custGeom>
          <a:ln w="19050">
            <a:solidFill>
              <a:srgbClr val="C1D8A5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" name="object 25"/>
          <p:cNvSpPr/>
          <p:nvPr/>
        </p:nvSpPr>
        <p:spPr>
          <a:xfrm>
            <a:off x="2519449" y="3720118"/>
            <a:ext cx="296141" cy="62345"/>
          </a:xfrm>
          <a:custGeom>
            <a:avLst/>
            <a:gdLst/>
            <a:ahLst/>
            <a:cxnLst/>
            <a:rect l="l" t="t" r="r" b="b"/>
            <a:pathLst>
              <a:path w="434339" h="91439">
                <a:moveTo>
                  <a:pt x="0" y="91440"/>
                </a:moveTo>
                <a:lnTo>
                  <a:pt x="434340" y="91440"/>
                </a:lnTo>
                <a:lnTo>
                  <a:pt x="434340" y="0"/>
                </a:lnTo>
                <a:lnTo>
                  <a:pt x="0" y="0"/>
                </a:lnTo>
                <a:lnTo>
                  <a:pt x="0" y="91440"/>
                </a:lnTo>
                <a:close/>
              </a:path>
            </a:pathLst>
          </a:custGeom>
          <a:solidFill>
            <a:srgbClr val="C1D8A5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" name="object 26"/>
          <p:cNvSpPr/>
          <p:nvPr/>
        </p:nvSpPr>
        <p:spPr>
          <a:xfrm>
            <a:off x="2519449" y="3717521"/>
            <a:ext cx="1304059" cy="0"/>
          </a:xfrm>
          <a:custGeom>
            <a:avLst/>
            <a:gdLst/>
            <a:ahLst/>
            <a:cxnLst/>
            <a:rect l="l" t="t" r="r" b="b"/>
            <a:pathLst>
              <a:path w="1912620">
                <a:moveTo>
                  <a:pt x="0" y="0"/>
                </a:moveTo>
                <a:lnTo>
                  <a:pt x="1912619" y="0"/>
                </a:lnTo>
              </a:path>
            </a:pathLst>
          </a:custGeom>
          <a:ln w="7619">
            <a:solidFill>
              <a:srgbClr val="C1D8A5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" name="object 27"/>
          <p:cNvSpPr/>
          <p:nvPr/>
        </p:nvSpPr>
        <p:spPr>
          <a:xfrm>
            <a:off x="2519449" y="3621405"/>
            <a:ext cx="1311419" cy="93518"/>
          </a:xfrm>
          <a:custGeom>
            <a:avLst/>
            <a:gdLst/>
            <a:ahLst/>
            <a:cxnLst/>
            <a:rect l="l" t="t" r="r" b="b"/>
            <a:pathLst>
              <a:path w="1923414" h="137160">
                <a:moveTo>
                  <a:pt x="0" y="137160"/>
                </a:moveTo>
                <a:lnTo>
                  <a:pt x="1923288" y="137160"/>
                </a:lnTo>
                <a:lnTo>
                  <a:pt x="1923288" y="0"/>
                </a:lnTo>
                <a:lnTo>
                  <a:pt x="0" y="0"/>
                </a:lnTo>
                <a:lnTo>
                  <a:pt x="0" y="137160"/>
                </a:lnTo>
                <a:close/>
              </a:path>
            </a:pathLst>
          </a:custGeom>
          <a:solidFill>
            <a:srgbClr val="C1D8A5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" name="object 28"/>
          <p:cNvSpPr/>
          <p:nvPr/>
        </p:nvSpPr>
        <p:spPr>
          <a:xfrm>
            <a:off x="2519449" y="2833428"/>
            <a:ext cx="1304059" cy="787977"/>
          </a:xfrm>
          <a:custGeom>
            <a:avLst/>
            <a:gdLst/>
            <a:ahLst/>
            <a:cxnLst/>
            <a:rect l="l" t="t" r="r" b="b"/>
            <a:pathLst>
              <a:path w="1912620" h="1155700">
                <a:moveTo>
                  <a:pt x="0" y="1155700"/>
                </a:moveTo>
                <a:lnTo>
                  <a:pt x="1912620" y="1155700"/>
                </a:lnTo>
                <a:lnTo>
                  <a:pt x="1912620" y="0"/>
                </a:lnTo>
                <a:lnTo>
                  <a:pt x="0" y="0"/>
                </a:lnTo>
                <a:lnTo>
                  <a:pt x="0" y="1155700"/>
                </a:lnTo>
                <a:close/>
              </a:path>
            </a:pathLst>
          </a:custGeom>
          <a:solidFill>
            <a:srgbClr val="C1D8A5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" name="object 29"/>
          <p:cNvSpPr/>
          <p:nvPr/>
        </p:nvSpPr>
        <p:spPr>
          <a:xfrm>
            <a:off x="2635827" y="2827799"/>
            <a:ext cx="1188027" cy="0"/>
          </a:xfrm>
          <a:custGeom>
            <a:avLst/>
            <a:gdLst/>
            <a:ahLst/>
            <a:cxnLst/>
            <a:rect l="l" t="t" r="r" b="b"/>
            <a:pathLst>
              <a:path w="1742439">
                <a:moveTo>
                  <a:pt x="0" y="0"/>
                </a:moveTo>
                <a:lnTo>
                  <a:pt x="1741931" y="0"/>
                </a:lnTo>
              </a:path>
            </a:pathLst>
          </a:custGeom>
          <a:ln w="16510">
            <a:solidFill>
              <a:srgbClr val="C1D8A5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" name="object 30"/>
          <p:cNvSpPr/>
          <p:nvPr/>
        </p:nvSpPr>
        <p:spPr>
          <a:xfrm>
            <a:off x="2877936" y="3719946"/>
            <a:ext cx="593581" cy="62345"/>
          </a:xfrm>
          <a:custGeom>
            <a:avLst/>
            <a:gdLst/>
            <a:ahLst/>
            <a:cxnLst/>
            <a:rect l="l" t="t" r="r" b="b"/>
            <a:pathLst>
              <a:path w="870585" h="91439">
                <a:moveTo>
                  <a:pt x="870204" y="0"/>
                </a:moveTo>
                <a:lnTo>
                  <a:pt x="0" y="0"/>
                </a:lnTo>
                <a:lnTo>
                  <a:pt x="0" y="91440"/>
                </a:lnTo>
                <a:lnTo>
                  <a:pt x="870204" y="91440"/>
                </a:lnTo>
                <a:lnTo>
                  <a:pt x="870204" y="0"/>
                </a:lnTo>
                <a:close/>
              </a:path>
            </a:pathLst>
          </a:custGeom>
          <a:solidFill>
            <a:srgbClr val="C1D8A5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" name="object 31"/>
          <p:cNvSpPr/>
          <p:nvPr/>
        </p:nvSpPr>
        <p:spPr>
          <a:xfrm>
            <a:off x="3533601" y="3719946"/>
            <a:ext cx="290080" cy="62345"/>
          </a:xfrm>
          <a:custGeom>
            <a:avLst/>
            <a:gdLst/>
            <a:ahLst/>
            <a:cxnLst/>
            <a:rect l="l" t="t" r="r" b="b"/>
            <a:pathLst>
              <a:path w="425450" h="91439">
                <a:moveTo>
                  <a:pt x="425195" y="0"/>
                </a:moveTo>
                <a:lnTo>
                  <a:pt x="0" y="0"/>
                </a:lnTo>
                <a:lnTo>
                  <a:pt x="0" y="91440"/>
                </a:lnTo>
                <a:lnTo>
                  <a:pt x="425195" y="91440"/>
                </a:lnTo>
                <a:lnTo>
                  <a:pt x="425195" y="0"/>
                </a:lnTo>
                <a:close/>
              </a:path>
            </a:pathLst>
          </a:custGeom>
          <a:solidFill>
            <a:srgbClr val="C1D8A5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" name="object 32"/>
          <p:cNvSpPr/>
          <p:nvPr/>
        </p:nvSpPr>
        <p:spPr>
          <a:xfrm>
            <a:off x="2646218" y="2819053"/>
            <a:ext cx="140277" cy="0"/>
          </a:xfrm>
          <a:custGeom>
            <a:avLst/>
            <a:gdLst/>
            <a:ahLst/>
            <a:cxnLst/>
            <a:rect l="l" t="t" r="r" b="b"/>
            <a:pathLst>
              <a:path w="205739">
                <a:moveTo>
                  <a:pt x="0" y="0"/>
                </a:moveTo>
                <a:lnTo>
                  <a:pt x="205740" y="0"/>
                </a:lnTo>
              </a:path>
            </a:pathLst>
          </a:custGeom>
          <a:ln w="9143">
            <a:solidFill>
              <a:srgbClr val="C1D8A5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" name="object 33"/>
          <p:cNvSpPr/>
          <p:nvPr/>
        </p:nvSpPr>
        <p:spPr>
          <a:xfrm>
            <a:off x="2815590" y="2803121"/>
            <a:ext cx="759835" cy="0"/>
          </a:xfrm>
          <a:custGeom>
            <a:avLst/>
            <a:gdLst/>
            <a:ahLst/>
            <a:cxnLst/>
            <a:rect l="l" t="t" r="r" b="b"/>
            <a:pathLst>
              <a:path w="1114425">
                <a:moveTo>
                  <a:pt x="0" y="0"/>
                </a:moveTo>
                <a:lnTo>
                  <a:pt x="1114044" y="0"/>
                </a:lnTo>
              </a:path>
            </a:pathLst>
          </a:custGeom>
          <a:ln w="55879">
            <a:solidFill>
              <a:srgbClr val="C1D8A5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" name="object 34"/>
          <p:cNvSpPr/>
          <p:nvPr/>
        </p:nvSpPr>
        <p:spPr>
          <a:xfrm>
            <a:off x="3554384" y="2733848"/>
            <a:ext cx="0" cy="50223"/>
          </a:xfrm>
          <a:custGeom>
            <a:avLst/>
            <a:gdLst/>
            <a:ahLst/>
            <a:cxnLst/>
            <a:rect l="l" t="t" r="r" b="b"/>
            <a:pathLst>
              <a:path h="73660">
                <a:moveTo>
                  <a:pt x="0" y="0"/>
                </a:moveTo>
                <a:lnTo>
                  <a:pt x="0" y="73660"/>
                </a:lnTo>
              </a:path>
            </a:pathLst>
          </a:custGeom>
          <a:ln w="60960">
            <a:solidFill>
              <a:srgbClr val="C1D8A5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" name="object 35"/>
          <p:cNvSpPr/>
          <p:nvPr/>
        </p:nvSpPr>
        <p:spPr>
          <a:xfrm>
            <a:off x="3604259" y="2819053"/>
            <a:ext cx="140277" cy="0"/>
          </a:xfrm>
          <a:custGeom>
            <a:avLst/>
            <a:gdLst/>
            <a:ahLst/>
            <a:cxnLst/>
            <a:rect l="l" t="t" r="r" b="b"/>
            <a:pathLst>
              <a:path w="205739">
                <a:moveTo>
                  <a:pt x="0" y="0"/>
                </a:moveTo>
                <a:lnTo>
                  <a:pt x="205739" y="0"/>
                </a:lnTo>
              </a:path>
            </a:pathLst>
          </a:custGeom>
          <a:ln w="9143">
            <a:solidFill>
              <a:srgbClr val="C1D8A5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" name="object 36"/>
          <p:cNvSpPr/>
          <p:nvPr/>
        </p:nvSpPr>
        <p:spPr>
          <a:xfrm>
            <a:off x="2877936" y="2733848"/>
            <a:ext cx="593581" cy="50223"/>
          </a:xfrm>
          <a:custGeom>
            <a:avLst/>
            <a:gdLst/>
            <a:ahLst/>
            <a:cxnLst/>
            <a:rect l="l" t="t" r="r" b="b"/>
            <a:pathLst>
              <a:path w="870585" h="73660">
                <a:moveTo>
                  <a:pt x="870204" y="0"/>
                </a:moveTo>
                <a:lnTo>
                  <a:pt x="0" y="0"/>
                </a:lnTo>
                <a:lnTo>
                  <a:pt x="0" y="73152"/>
                </a:lnTo>
                <a:lnTo>
                  <a:pt x="870204" y="73152"/>
                </a:lnTo>
                <a:lnTo>
                  <a:pt x="870204" y="0"/>
                </a:lnTo>
                <a:close/>
              </a:path>
            </a:pathLst>
          </a:custGeom>
          <a:solidFill>
            <a:srgbClr val="C1D8A5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" name="object 37"/>
          <p:cNvSpPr/>
          <p:nvPr/>
        </p:nvSpPr>
        <p:spPr>
          <a:xfrm>
            <a:off x="4764923" y="2346440"/>
            <a:ext cx="0" cy="49357"/>
          </a:xfrm>
          <a:custGeom>
            <a:avLst/>
            <a:gdLst/>
            <a:ahLst/>
            <a:cxnLst/>
            <a:rect l="l" t="t" r="r" b="b"/>
            <a:pathLst>
              <a:path h="72389">
                <a:moveTo>
                  <a:pt x="0" y="0"/>
                </a:moveTo>
                <a:lnTo>
                  <a:pt x="0" y="72390"/>
                </a:lnTo>
              </a:path>
            </a:pathLst>
          </a:custGeom>
          <a:ln w="51828">
            <a:solidFill>
              <a:srgbClr val="879571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8" name="object 38"/>
          <p:cNvSpPr/>
          <p:nvPr/>
        </p:nvSpPr>
        <p:spPr>
          <a:xfrm>
            <a:off x="4747253" y="2294486"/>
            <a:ext cx="788843" cy="51955"/>
          </a:xfrm>
          <a:custGeom>
            <a:avLst/>
            <a:gdLst/>
            <a:ahLst/>
            <a:cxnLst/>
            <a:rect l="l" t="t" r="r" b="b"/>
            <a:pathLst>
              <a:path w="1156970" h="76200">
                <a:moveTo>
                  <a:pt x="0" y="76200"/>
                </a:moveTo>
                <a:lnTo>
                  <a:pt x="1156716" y="76200"/>
                </a:lnTo>
                <a:lnTo>
                  <a:pt x="1156716" y="0"/>
                </a:lnTo>
                <a:lnTo>
                  <a:pt x="0" y="0"/>
                </a:lnTo>
                <a:lnTo>
                  <a:pt x="0" y="76200"/>
                </a:lnTo>
                <a:close/>
              </a:path>
            </a:pathLst>
          </a:custGeom>
          <a:solidFill>
            <a:srgbClr val="879571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9" name="object 39"/>
          <p:cNvSpPr/>
          <p:nvPr/>
        </p:nvSpPr>
        <p:spPr>
          <a:xfrm>
            <a:off x="4844937" y="2346266"/>
            <a:ext cx="593581" cy="50223"/>
          </a:xfrm>
          <a:custGeom>
            <a:avLst/>
            <a:gdLst/>
            <a:ahLst/>
            <a:cxnLst/>
            <a:rect l="l" t="t" r="r" b="b"/>
            <a:pathLst>
              <a:path w="870584" h="73660">
                <a:moveTo>
                  <a:pt x="870204" y="0"/>
                </a:moveTo>
                <a:lnTo>
                  <a:pt x="0" y="0"/>
                </a:lnTo>
                <a:lnTo>
                  <a:pt x="0" y="73152"/>
                </a:lnTo>
                <a:lnTo>
                  <a:pt x="870204" y="73152"/>
                </a:lnTo>
                <a:lnTo>
                  <a:pt x="870204" y="0"/>
                </a:lnTo>
                <a:close/>
              </a:path>
            </a:pathLst>
          </a:custGeom>
          <a:solidFill>
            <a:srgbClr val="879571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0" name="object 40"/>
          <p:cNvSpPr/>
          <p:nvPr/>
        </p:nvSpPr>
        <p:spPr>
          <a:xfrm>
            <a:off x="5518263" y="2346266"/>
            <a:ext cx="0" cy="50223"/>
          </a:xfrm>
          <a:custGeom>
            <a:avLst/>
            <a:gdLst/>
            <a:ahLst/>
            <a:cxnLst/>
            <a:rect l="l" t="t" r="r" b="b"/>
            <a:pathLst>
              <a:path h="73660">
                <a:moveTo>
                  <a:pt x="0" y="0"/>
                </a:moveTo>
                <a:lnTo>
                  <a:pt x="0" y="73151"/>
                </a:lnTo>
              </a:path>
            </a:pathLst>
          </a:custGeom>
          <a:ln w="51803">
            <a:solidFill>
              <a:srgbClr val="879571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1" name="object 41"/>
          <p:cNvSpPr/>
          <p:nvPr/>
        </p:nvSpPr>
        <p:spPr>
          <a:xfrm>
            <a:off x="4577891" y="2298036"/>
            <a:ext cx="141576" cy="0"/>
          </a:xfrm>
          <a:custGeom>
            <a:avLst/>
            <a:gdLst/>
            <a:ahLst/>
            <a:cxnLst/>
            <a:rect l="l" t="t" r="r" b="b"/>
            <a:pathLst>
              <a:path w="207645">
                <a:moveTo>
                  <a:pt x="0" y="0"/>
                </a:moveTo>
                <a:lnTo>
                  <a:pt x="207251" y="0"/>
                </a:lnTo>
              </a:path>
            </a:pathLst>
          </a:custGeom>
          <a:ln w="10414">
            <a:solidFill>
              <a:srgbClr val="879571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2" name="object 42"/>
          <p:cNvSpPr/>
          <p:nvPr/>
        </p:nvSpPr>
        <p:spPr>
          <a:xfrm>
            <a:off x="5563979" y="2298036"/>
            <a:ext cx="140277" cy="0"/>
          </a:xfrm>
          <a:custGeom>
            <a:avLst/>
            <a:gdLst/>
            <a:ahLst/>
            <a:cxnLst/>
            <a:rect l="l" t="t" r="r" b="b"/>
            <a:pathLst>
              <a:path w="205740">
                <a:moveTo>
                  <a:pt x="0" y="0"/>
                </a:moveTo>
                <a:lnTo>
                  <a:pt x="205740" y="0"/>
                </a:lnTo>
              </a:path>
            </a:pathLst>
          </a:custGeom>
          <a:ln w="10414">
            <a:solidFill>
              <a:srgbClr val="879571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3" name="object 43"/>
          <p:cNvSpPr/>
          <p:nvPr/>
        </p:nvSpPr>
        <p:spPr>
          <a:xfrm>
            <a:off x="4492685" y="1519496"/>
            <a:ext cx="1297998" cy="774989"/>
          </a:xfrm>
          <a:custGeom>
            <a:avLst/>
            <a:gdLst/>
            <a:ahLst/>
            <a:cxnLst/>
            <a:rect l="l" t="t" r="r" b="b"/>
            <a:pathLst>
              <a:path w="1903729" h="1136650">
                <a:moveTo>
                  <a:pt x="0" y="1136650"/>
                </a:moveTo>
                <a:lnTo>
                  <a:pt x="1903476" y="1136650"/>
                </a:lnTo>
                <a:lnTo>
                  <a:pt x="1903476" y="0"/>
                </a:lnTo>
                <a:lnTo>
                  <a:pt x="0" y="0"/>
                </a:lnTo>
                <a:lnTo>
                  <a:pt x="0" y="1136650"/>
                </a:lnTo>
                <a:close/>
              </a:path>
            </a:pathLst>
          </a:custGeom>
          <a:solidFill>
            <a:srgbClr val="879571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4" name="object 44"/>
          <p:cNvSpPr/>
          <p:nvPr/>
        </p:nvSpPr>
        <p:spPr>
          <a:xfrm>
            <a:off x="4492685" y="1425979"/>
            <a:ext cx="1304059" cy="93518"/>
          </a:xfrm>
          <a:custGeom>
            <a:avLst/>
            <a:gdLst/>
            <a:ahLst/>
            <a:cxnLst/>
            <a:rect l="l" t="t" r="r" b="b"/>
            <a:pathLst>
              <a:path w="1912620" h="137160">
                <a:moveTo>
                  <a:pt x="0" y="137159"/>
                </a:moveTo>
                <a:lnTo>
                  <a:pt x="1912620" y="137159"/>
                </a:lnTo>
                <a:lnTo>
                  <a:pt x="1912620" y="0"/>
                </a:lnTo>
                <a:lnTo>
                  <a:pt x="0" y="0"/>
                </a:lnTo>
                <a:lnTo>
                  <a:pt x="0" y="137159"/>
                </a:lnTo>
                <a:close/>
              </a:path>
            </a:pathLst>
          </a:custGeom>
          <a:solidFill>
            <a:srgbClr val="879571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5" name="object 45"/>
          <p:cNvSpPr/>
          <p:nvPr/>
        </p:nvSpPr>
        <p:spPr>
          <a:xfrm>
            <a:off x="4492685" y="1410393"/>
            <a:ext cx="1297998" cy="15586"/>
          </a:xfrm>
          <a:custGeom>
            <a:avLst/>
            <a:gdLst/>
            <a:ahLst/>
            <a:cxnLst/>
            <a:rect l="l" t="t" r="r" b="b"/>
            <a:pathLst>
              <a:path w="1903729" h="22860">
                <a:moveTo>
                  <a:pt x="0" y="22860"/>
                </a:moveTo>
                <a:lnTo>
                  <a:pt x="1903475" y="22860"/>
                </a:lnTo>
                <a:lnTo>
                  <a:pt x="1903475" y="0"/>
                </a:lnTo>
                <a:lnTo>
                  <a:pt x="0" y="0"/>
                </a:lnTo>
                <a:lnTo>
                  <a:pt x="0" y="22860"/>
                </a:lnTo>
                <a:close/>
              </a:path>
            </a:pathLst>
          </a:custGeom>
          <a:solidFill>
            <a:srgbClr val="879571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6" name="object 46"/>
          <p:cNvSpPr/>
          <p:nvPr/>
        </p:nvSpPr>
        <p:spPr>
          <a:xfrm>
            <a:off x="4492685" y="1348047"/>
            <a:ext cx="290080" cy="62345"/>
          </a:xfrm>
          <a:custGeom>
            <a:avLst/>
            <a:gdLst/>
            <a:ahLst/>
            <a:cxnLst/>
            <a:rect l="l" t="t" r="r" b="b"/>
            <a:pathLst>
              <a:path w="425450" h="91439">
                <a:moveTo>
                  <a:pt x="0" y="91439"/>
                </a:moveTo>
                <a:lnTo>
                  <a:pt x="425195" y="91439"/>
                </a:lnTo>
                <a:lnTo>
                  <a:pt x="425195" y="0"/>
                </a:lnTo>
                <a:lnTo>
                  <a:pt x="0" y="0"/>
                </a:lnTo>
                <a:lnTo>
                  <a:pt x="0" y="91439"/>
                </a:lnTo>
                <a:close/>
              </a:path>
            </a:pathLst>
          </a:custGeom>
          <a:solidFill>
            <a:srgbClr val="879571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7" name="object 47"/>
          <p:cNvSpPr/>
          <p:nvPr/>
        </p:nvSpPr>
        <p:spPr>
          <a:xfrm>
            <a:off x="4492685" y="1341120"/>
            <a:ext cx="1297998" cy="0"/>
          </a:xfrm>
          <a:custGeom>
            <a:avLst/>
            <a:gdLst/>
            <a:ahLst/>
            <a:cxnLst/>
            <a:rect l="l" t="t" r="r" b="b"/>
            <a:pathLst>
              <a:path w="1903729">
                <a:moveTo>
                  <a:pt x="0" y="0"/>
                </a:moveTo>
                <a:lnTo>
                  <a:pt x="1903475" y="0"/>
                </a:lnTo>
              </a:path>
            </a:pathLst>
          </a:custGeom>
          <a:ln w="20320">
            <a:solidFill>
              <a:srgbClr val="879571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8" name="object 48"/>
          <p:cNvSpPr/>
          <p:nvPr/>
        </p:nvSpPr>
        <p:spPr>
          <a:xfrm>
            <a:off x="4844937" y="1347700"/>
            <a:ext cx="593581" cy="62345"/>
          </a:xfrm>
          <a:custGeom>
            <a:avLst/>
            <a:gdLst/>
            <a:ahLst/>
            <a:cxnLst/>
            <a:rect l="l" t="t" r="r" b="b"/>
            <a:pathLst>
              <a:path w="870584" h="91439">
                <a:moveTo>
                  <a:pt x="870204" y="0"/>
                </a:moveTo>
                <a:lnTo>
                  <a:pt x="0" y="0"/>
                </a:lnTo>
                <a:lnTo>
                  <a:pt x="0" y="91440"/>
                </a:lnTo>
                <a:lnTo>
                  <a:pt x="870204" y="91440"/>
                </a:lnTo>
                <a:lnTo>
                  <a:pt x="870204" y="0"/>
                </a:lnTo>
                <a:close/>
              </a:path>
            </a:pathLst>
          </a:custGeom>
          <a:solidFill>
            <a:srgbClr val="879571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9" name="object 49"/>
          <p:cNvSpPr/>
          <p:nvPr/>
        </p:nvSpPr>
        <p:spPr>
          <a:xfrm>
            <a:off x="5500603" y="1347700"/>
            <a:ext cx="290080" cy="62345"/>
          </a:xfrm>
          <a:custGeom>
            <a:avLst/>
            <a:gdLst/>
            <a:ahLst/>
            <a:cxnLst/>
            <a:rect l="l" t="t" r="r" b="b"/>
            <a:pathLst>
              <a:path w="425450" h="91439">
                <a:moveTo>
                  <a:pt x="425195" y="0"/>
                </a:moveTo>
                <a:lnTo>
                  <a:pt x="0" y="0"/>
                </a:lnTo>
                <a:lnTo>
                  <a:pt x="0" y="91440"/>
                </a:lnTo>
                <a:lnTo>
                  <a:pt x="425195" y="91440"/>
                </a:lnTo>
                <a:lnTo>
                  <a:pt x="425195" y="0"/>
                </a:lnTo>
                <a:close/>
              </a:path>
            </a:pathLst>
          </a:custGeom>
          <a:solidFill>
            <a:srgbClr val="879571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0" name="object 50"/>
          <p:cNvSpPr/>
          <p:nvPr/>
        </p:nvSpPr>
        <p:spPr>
          <a:xfrm>
            <a:off x="3837013" y="3788871"/>
            <a:ext cx="642505" cy="0"/>
          </a:xfrm>
          <a:custGeom>
            <a:avLst/>
            <a:gdLst/>
            <a:ahLst/>
            <a:cxnLst/>
            <a:rect l="l" t="t" r="r" b="b"/>
            <a:pathLst>
              <a:path w="942339">
                <a:moveTo>
                  <a:pt x="0" y="0"/>
                </a:moveTo>
                <a:lnTo>
                  <a:pt x="941832" y="0"/>
                </a:lnTo>
              </a:path>
            </a:pathLst>
          </a:custGeom>
          <a:ln w="20320">
            <a:solidFill>
              <a:srgbClr val="C1D8A5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1" name="object 51"/>
          <p:cNvSpPr/>
          <p:nvPr/>
        </p:nvSpPr>
        <p:spPr>
          <a:xfrm>
            <a:off x="3837013" y="3719599"/>
            <a:ext cx="290080" cy="62345"/>
          </a:xfrm>
          <a:custGeom>
            <a:avLst/>
            <a:gdLst/>
            <a:ahLst/>
            <a:cxnLst/>
            <a:rect l="l" t="t" r="r" b="b"/>
            <a:pathLst>
              <a:path w="425450" h="91439">
                <a:moveTo>
                  <a:pt x="0" y="91439"/>
                </a:moveTo>
                <a:lnTo>
                  <a:pt x="425195" y="91439"/>
                </a:lnTo>
                <a:lnTo>
                  <a:pt x="425195" y="0"/>
                </a:lnTo>
                <a:lnTo>
                  <a:pt x="0" y="0"/>
                </a:lnTo>
                <a:lnTo>
                  <a:pt x="0" y="91439"/>
                </a:lnTo>
                <a:close/>
              </a:path>
            </a:pathLst>
          </a:custGeom>
          <a:solidFill>
            <a:srgbClr val="C1D8A5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2" name="object 52"/>
          <p:cNvSpPr/>
          <p:nvPr/>
        </p:nvSpPr>
        <p:spPr>
          <a:xfrm>
            <a:off x="3837013" y="3717001"/>
            <a:ext cx="642505" cy="0"/>
          </a:xfrm>
          <a:custGeom>
            <a:avLst/>
            <a:gdLst/>
            <a:ahLst/>
            <a:cxnLst/>
            <a:rect l="l" t="t" r="r" b="b"/>
            <a:pathLst>
              <a:path w="942339">
                <a:moveTo>
                  <a:pt x="0" y="0"/>
                </a:moveTo>
                <a:lnTo>
                  <a:pt x="941832" y="0"/>
                </a:lnTo>
              </a:path>
            </a:pathLst>
          </a:custGeom>
          <a:ln w="7620">
            <a:solidFill>
              <a:srgbClr val="C1D8A5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3" name="object 53"/>
          <p:cNvSpPr/>
          <p:nvPr/>
        </p:nvSpPr>
        <p:spPr>
          <a:xfrm>
            <a:off x="4189265" y="3719946"/>
            <a:ext cx="290080" cy="62345"/>
          </a:xfrm>
          <a:custGeom>
            <a:avLst/>
            <a:gdLst/>
            <a:ahLst/>
            <a:cxnLst/>
            <a:rect l="l" t="t" r="r" b="b"/>
            <a:pathLst>
              <a:path w="425450" h="91439">
                <a:moveTo>
                  <a:pt x="425195" y="0"/>
                </a:moveTo>
                <a:lnTo>
                  <a:pt x="0" y="0"/>
                </a:lnTo>
                <a:lnTo>
                  <a:pt x="0" y="91439"/>
                </a:lnTo>
                <a:lnTo>
                  <a:pt x="425195" y="91439"/>
                </a:lnTo>
                <a:lnTo>
                  <a:pt x="425195" y="0"/>
                </a:lnTo>
                <a:close/>
              </a:path>
            </a:pathLst>
          </a:custGeom>
          <a:solidFill>
            <a:srgbClr val="C1D8A5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4" name="object 54"/>
          <p:cNvSpPr/>
          <p:nvPr/>
        </p:nvSpPr>
        <p:spPr>
          <a:xfrm>
            <a:off x="3830780" y="3712672"/>
            <a:ext cx="6494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5079">
            <a:solidFill>
              <a:srgbClr val="C1D8A5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5" name="object 55"/>
          <p:cNvSpPr/>
          <p:nvPr/>
        </p:nvSpPr>
        <p:spPr>
          <a:xfrm>
            <a:off x="3830780" y="3620885"/>
            <a:ext cx="655926" cy="90055"/>
          </a:xfrm>
          <a:custGeom>
            <a:avLst/>
            <a:gdLst/>
            <a:ahLst/>
            <a:cxnLst/>
            <a:rect l="l" t="t" r="r" b="b"/>
            <a:pathLst>
              <a:path w="962025" h="132079">
                <a:moveTo>
                  <a:pt x="0" y="132080"/>
                </a:moveTo>
                <a:lnTo>
                  <a:pt x="961644" y="132080"/>
                </a:lnTo>
                <a:lnTo>
                  <a:pt x="961644" y="0"/>
                </a:lnTo>
                <a:lnTo>
                  <a:pt x="0" y="0"/>
                </a:lnTo>
                <a:lnTo>
                  <a:pt x="0" y="132080"/>
                </a:lnTo>
                <a:close/>
              </a:path>
            </a:pathLst>
          </a:custGeom>
          <a:solidFill>
            <a:srgbClr val="C1D8A5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6" name="object 56"/>
          <p:cNvSpPr/>
          <p:nvPr/>
        </p:nvSpPr>
        <p:spPr>
          <a:xfrm>
            <a:off x="3930532" y="3712672"/>
            <a:ext cx="455468" cy="0"/>
          </a:xfrm>
          <a:custGeom>
            <a:avLst/>
            <a:gdLst/>
            <a:ahLst/>
            <a:cxnLst/>
            <a:rect l="l" t="t" r="r" b="b"/>
            <a:pathLst>
              <a:path w="668020">
                <a:moveTo>
                  <a:pt x="0" y="0"/>
                </a:moveTo>
                <a:lnTo>
                  <a:pt x="667512" y="0"/>
                </a:lnTo>
              </a:path>
            </a:pathLst>
          </a:custGeom>
          <a:ln w="6096">
            <a:solidFill>
              <a:srgbClr val="C1D8A5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7" name="object 57"/>
          <p:cNvSpPr/>
          <p:nvPr/>
        </p:nvSpPr>
        <p:spPr>
          <a:xfrm>
            <a:off x="4479172" y="3712672"/>
            <a:ext cx="7360" cy="0"/>
          </a:xfrm>
          <a:custGeom>
            <a:avLst/>
            <a:gdLst/>
            <a:ahLst/>
            <a:cxnLst/>
            <a:rect l="l" t="t" r="r" b="b"/>
            <a:pathLst>
              <a:path w="10795">
                <a:moveTo>
                  <a:pt x="0" y="0"/>
                </a:moveTo>
                <a:lnTo>
                  <a:pt x="10667" y="0"/>
                </a:lnTo>
              </a:path>
            </a:pathLst>
          </a:custGeom>
          <a:ln w="6096">
            <a:solidFill>
              <a:srgbClr val="C1D8A5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8" name="object 58"/>
          <p:cNvSpPr/>
          <p:nvPr/>
        </p:nvSpPr>
        <p:spPr>
          <a:xfrm>
            <a:off x="3837013" y="3323013"/>
            <a:ext cx="642505" cy="298306"/>
          </a:xfrm>
          <a:custGeom>
            <a:avLst/>
            <a:gdLst/>
            <a:ahLst/>
            <a:cxnLst/>
            <a:rect l="l" t="t" r="r" b="b"/>
            <a:pathLst>
              <a:path w="942339" h="437514">
                <a:moveTo>
                  <a:pt x="941832" y="0"/>
                </a:moveTo>
                <a:lnTo>
                  <a:pt x="0" y="0"/>
                </a:lnTo>
                <a:lnTo>
                  <a:pt x="0" y="437388"/>
                </a:lnTo>
                <a:lnTo>
                  <a:pt x="941832" y="437388"/>
                </a:lnTo>
                <a:lnTo>
                  <a:pt x="941832" y="0"/>
                </a:lnTo>
                <a:close/>
              </a:path>
            </a:pathLst>
          </a:custGeom>
          <a:solidFill>
            <a:srgbClr val="C1D8A5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9" name="object 59"/>
          <p:cNvSpPr/>
          <p:nvPr/>
        </p:nvSpPr>
        <p:spPr>
          <a:xfrm>
            <a:off x="6811936" y="2399260"/>
            <a:ext cx="131185" cy="0"/>
          </a:xfrm>
          <a:custGeom>
            <a:avLst/>
            <a:gdLst/>
            <a:ahLst/>
            <a:cxnLst/>
            <a:rect l="l" t="t" r="r" b="b"/>
            <a:pathLst>
              <a:path w="192404">
                <a:moveTo>
                  <a:pt x="0" y="0"/>
                </a:moveTo>
                <a:lnTo>
                  <a:pt x="192024" y="0"/>
                </a:lnTo>
              </a:path>
            </a:pathLst>
          </a:custGeom>
          <a:ln w="10159">
            <a:solidFill>
              <a:srgbClr val="C1D8A5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0" name="object 60"/>
          <p:cNvSpPr/>
          <p:nvPr/>
        </p:nvSpPr>
        <p:spPr>
          <a:xfrm>
            <a:off x="6811936" y="2349038"/>
            <a:ext cx="126856" cy="46759"/>
          </a:xfrm>
          <a:custGeom>
            <a:avLst/>
            <a:gdLst/>
            <a:ahLst/>
            <a:cxnLst/>
            <a:rect l="l" t="t" r="r" b="b"/>
            <a:pathLst>
              <a:path w="186054" h="68579">
                <a:moveTo>
                  <a:pt x="0" y="68579"/>
                </a:moveTo>
                <a:lnTo>
                  <a:pt x="185915" y="68579"/>
                </a:lnTo>
                <a:lnTo>
                  <a:pt x="185915" y="0"/>
                </a:lnTo>
                <a:lnTo>
                  <a:pt x="0" y="0"/>
                </a:lnTo>
                <a:lnTo>
                  <a:pt x="0" y="68579"/>
                </a:lnTo>
                <a:close/>
              </a:path>
            </a:pathLst>
          </a:custGeom>
          <a:solidFill>
            <a:srgbClr val="C1D8A5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1" name="object 61"/>
          <p:cNvSpPr/>
          <p:nvPr/>
        </p:nvSpPr>
        <p:spPr>
          <a:xfrm>
            <a:off x="6811936" y="2347739"/>
            <a:ext cx="593581" cy="0"/>
          </a:xfrm>
          <a:custGeom>
            <a:avLst/>
            <a:gdLst/>
            <a:ahLst/>
            <a:cxnLst/>
            <a:rect l="l" t="t" r="r" b="b"/>
            <a:pathLst>
              <a:path w="870584">
                <a:moveTo>
                  <a:pt x="0" y="0"/>
                </a:moveTo>
                <a:lnTo>
                  <a:pt x="870203" y="0"/>
                </a:lnTo>
              </a:path>
            </a:pathLst>
          </a:custGeom>
          <a:ln w="3810">
            <a:solidFill>
              <a:srgbClr val="C1D8A5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2" name="object 62"/>
          <p:cNvSpPr/>
          <p:nvPr/>
        </p:nvSpPr>
        <p:spPr>
          <a:xfrm>
            <a:off x="6942861" y="2349385"/>
            <a:ext cx="462395" cy="46759"/>
          </a:xfrm>
          <a:custGeom>
            <a:avLst/>
            <a:gdLst/>
            <a:ahLst/>
            <a:cxnLst/>
            <a:rect l="l" t="t" r="r" b="b"/>
            <a:pathLst>
              <a:path w="678179" h="68579">
                <a:moveTo>
                  <a:pt x="678180" y="0"/>
                </a:moveTo>
                <a:lnTo>
                  <a:pt x="0" y="0"/>
                </a:lnTo>
                <a:lnTo>
                  <a:pt x="0" y="68579"/>
                </a:lnTo>
                <a:lnTo>
                  <a:pt x="678180" y="68579"/>
                </a:lnTo>
                <a:lnTo>
                  <a:pt x="678180" y="0"/>
                </a:lnTo>
                <a:close/>
              </a:path>
            </a:pathLst>
          </a:custGeom>
          <a:solidFill>
            <a:srgbClr val="C1D8A5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3" name="object 63"/>
          <p:cNvSpPr/>
          <p:nvPr/>
        </p:nvSpPr>
        <p:spPr>
          <a:xfrm>
            <a:off x="7467603" y="2346440"/>
            <a:ext cx="290080" cy="49357"/>
          </a:xfrm>
          <a:custGeom>
            <a:avLst/>
            <a:gdLst/>
            <a:ahLst/>
            <a:cxnLst/>
            <a:rect l="l" t="t" r="r" b="b"/>
            <a:pathLst>
              <a:path w="425450" h="72389">
                <a:moveTo>
                  <a:pt x="0" y="72390"/>
                </a:moveTo>
                <a:lnTo>
                  <a:pt x="425183" y="72390"/>
                </a:lnTo>
                <a:lnTo>
                  <a:pt x="425183" y="0"/>
                </a:lnTo>
                <a:lnTo>
                  <a:pt x="0" y="0"/>
                </a:lnTo>
                <a:lnTo>
                  <a:pt x="0" y="72390"/>
                </a:lnTo>
                <a:close/>
              </a:path>
            </a:pathLst>
          </a:custGeom>
          <a:solidFill>
            <a:srgbClr val="C1D8A5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4" name="object 64"/>
          <p:cNvSpPr/>
          <p:nvPr/>
        </p:nvSpPr>
        <p:spPr>
          <a:xfrm>
            <a:off x="6806741" y="2302279"/>
            <a:ext cx="950768" cy="44161"/>
          </a:xfrm>
          <a:custGeom>
            <a:avLst/>
            <a:gdLst/>
            <a:ahLst/>
            <a:cxnLst/>
            <a:rect l="l" t="t" r="r" b="b"/>
            <a:pathLst>
              <a:path w="1394459" h="64770">
                <a:moveTo>
                  <a:pt x="0" y="64769"/>
                </a:moveTo>
                <a:lnTo>
                  <a:pt x="1394447" y="64769"/>
                </a:lnTo>
                <a:lnTo>
                  <a:pt x="1394447" y="0"/>
                </a:lnTo>
                <a:lnTo>
                  <a:pt x="0" y="0"/>
                </a:lnTo>
                <a:lnTo>
                  <a:pt x="0" y="64769"/>
                </a:lnTo>
                <a:close/>
              </a:path>
            </a:pathLst>
          </a:custGeom>
          <a:solidFill>
            <a:srgbClr val="C1D8A5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5" name="object 65"/>
          <p:cNvSpPr/>
          <p:nvPr/>
        </p:nvSpPr>
        <p:spPr>
          <a:xfrm>
            <a:off x="6794791" y="2302279"/>
            <a:ext cx="0" cy="44161"/>
          </a:xfrm>
          <a:custGeom>
            <a:avLst/>
            <a:gdLst/>
            <a:ahLst/>
            <a:cxnLst/>
            <a:rect l="l" t="t" r="r" b="b"/>
            <a:pathLst>
              <a:path h="64770">
                <a:moveTo>
                  <a:pt x="0" y="0"/>
                </a:moveTo>
                <a:lnTo>
                  <a:pt x="0" y="64769"/>
                </a:lnTo>
              </a:path>
            </a:pathLst>
          </a:custGeom>
          <a:ln w="22859">
            <a:solidFill>
              <a:srgbClr val="C1D8A5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6" name="object 66"/>
          <p:cNvSpPr/>
          <p:nvPr/>
        </p:nvSpPr>
        <p:spPr>
          <a:xfrm>
            <a:off x="6786998" y="1410393"/>
            <a:ext cx="970684" cy="891886"/>
          </a:xfrm>
          <a:custGeom>
            <a:avLst/>
            <a:gdLst/>
            <a:ahLst/>
            <a:cxnLst/>
            <a:rect l="l" t="t" r="r" b="b"/>
            <a:pathLst>
              <a:path w="1423670" h="1308100">
                <a:moveTo>
                  <a:pt x="0" y="1308100"/>
                </a:moveTo>
                <a:lnTo>
                  <a:pt x="1423403" y="1308100"/>
                </a:lnTo>
                <a:lnTo>
                  <a:pt x="1423403" y="0"/>
                </a:lnTo>
                <a:lnTo>
                  <a:pt x="0" y="0"/>
                </a:lnTo>
                <a:lnTo>
                  <a:pt x="0" y="1308100"/>
                </a:lnTo>
                <a:close/>
              </a:path>
            </a:pathLst>
          </a:custGeom>
          <a:solidFill>
            <a:srgbClr val="C1D8A5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7" name="object 67"/>
          <p:cNvSpPr/>
          <p:nvPr/>
        </p:nvSpPr>
        <p:spPr>
          <a:xfrm>
            <a:off x="7467603" y="1348047"/>
            <a:ext cx="290080" cy="62345"/>
          </a:xfrm>
          <a:custGeom>
            <a:avLst/>
            <a:gdLst/>
            <a:ahLst/>
            <a:cxnLst/>
            <a:rect l="l" t="t" r="r" b="b"/>
            <a:pathLst>
              <a:path w="425450" h="91439">
                <a:moveTo>
                  <a:pt x="0" y="91439"/>
                </a:moveTo>
                <a:lnTo>
                  <a:pt x="425183" y="91439"/>
                </a:lnTo>
                <a:lnTo>
                  <a:pt x="425183" y="0"/>
                </a:lnTo>
                <a:lnTo>
                  <a:pt x="0" y="0"/>
                </a:lnTo>
                <a:lnTo>
                  <a:pt x="0" y="91439"/>
                </a:lnTo>
                <a:close/>
              </a:path>
            </a:pathLst>
          </a:custGeom>
          <a:solidFill>
            <a:srgbClr val="C1D8A5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8" name="object 68"/>
          <p:cNvSpPr/>
          <p:nvPr/>
        </p:nvSpPr>
        <p:spPr>
          <a:xfrm>
            <a:off x="6786998" y="1341120"/>
            <a:ext cx="970684" cy="0"/>
          </a:xfrm>
          <a:custGeom>
            <a:avLst/>
            <a:gdLst/>
            <a:ahLst/>
            <a:cxnLst/>
            <a:rect l="l" t="t" r="r" b="b"/>
            <a:pathLst>
              <a:path w="1423670">
                <a:moveTo>
                  <a:pt x="0" y="0"/>
                </a:moveTo>
                <a:lnTo>
                  <a:pt x="1423403" y="0"/>
                </a:lnTo>
              </a:path>
            </a:pathLst>
          </a:custGeom>
          <a:ln w="20320">
            <a:solidFill>
              <a:srgbClr val="C1D8A5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9" name="object 69"/>
          <p:cNvSpPr/>
          <p:nvPr/>
        </p:nvSpPr>
        <p:spPr>
          <a:xfrm>
            <a:off x="6811936" y="1347700"/>
            <a:ext cx="593581" cy="62345"/>
          </a:xfrm>
          <a:custGeom>
            <a:avLst/>
            <a:gdLst/>
            <a:ahLst/>
            <a:cxnLst/>
            <a:rect l="l" t="t" r="r" b="b"/>
            <a:pathLst>
              <a:path w="870584" h="91439">
                <a:moveTo>
                  <a:pt x="870204" y="0"/>
                </a:moveTo>
                <a:lnTo>
                  <a:pt x="0" y="0"/>
                </a:lnTo>
                <a:lnTo>
                  <a:pt x="0" y="91440"/>
                </a:lnTo>
                <a:lnTo>
                  <a:pt x="870204" y="91440"/>
                </a:lnTo>
                <a:lnTo>
                  <a:pt x="870204" y="0"/>
                </a:lnTo>
                <a:close/>
              </a:path>
            </a:pathLst>
          </a:custGeom>
          <a:solidFill>
            <a:srgbClr val="C1D8A5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0" name="object 70"/>
          <p:cNvSpPr/>
          <p:nvPr/>
        </p:nvSpPr>
        <p:spPr>
          <a:xfrm>
            <a:off x="3945082" y="1493519"/>
            <a:ext cx="333807" cy="181841"/>
          </a:xfrm>
          <a:custGeom>
            <a:avLst/>
            <a:gdLst/>
            <a:ahLst/>
            <a:cxnLst/>
            <a:rect l="l" t="t" r="r" b="b"/>
            <a:pathLst>
              <a:path w="489585" h="266700">
                <a:moveTo>
                  <a:pt x="0" y="266700"/>
                </a:moveTo>
                <a:lnTo>
                  <a:pt x="489204" y="266700"/>
                </a:lnTo>
                <a:lnTo>
                  <a:pt x="489204" y="0"/>
                </a:lnTo>
                <a:lnTo>
                  <a:pt x="0" y="0"/>
                </a:lnTo>
                <a:lnTo>
                  <a:pt x="0" y="266700"/>
                </a:lnTo>
                <a:close/>
              </a:path>
            </a:pathLst>
          </a:custGeom>
          <a:solidFill>
            <a:srgbClr val="C1D8A5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1" name="object 71"/>
          <p:cNvSpPr/>
          <p:nvPr/>
        </p:nvSpPr>
        <p:spPr>
          <a:xfrm>
            <a:off x="3945082" y="1410393"/>
            <a:ext cx="341168" cy="83127"/>
          </a:xfrm>
          <a:custGeom>
            <a:avLst/>
            <a:gdLst/>
            <a:ahLst/>
            <a:cxnLst/>
            <a:rect l="l" t="t" r="r" b="b"/>
            <a:pathLst>
              <a:path w="500379" h="121919">
                <a:moveTo>
                  <a:pt x="0" y="121920"/>
                </a:moveTo>
                <a:lnTo>
                  <a:pt x="499872" y="121920"/>
                </a:lnTo>
                <a:lnTo>
                  <a:pt x="499872" y="0"/>
                </a:lnTo>
                <a:lnTo>
                  <a:pt x="0" y="0"/>
                </a:lnTo>
                <a:lnTo>
                  <a:pt x="0" y="121920"/>
                </a:lnTo>
                <a:close/>
              </a:path>
            </a:pathLst>
          </a:custGeom>
          <a:solidFill>
            <a:srgbClr val="C1D8A5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2" name="object 72"/>
          <p:cNvSpPr/>
          <p:nvPr/>
        </p:nvSpPr>
        <p:spPr>
          <a:xfrm>
            <a:off x="4019896" y="1406928"/>
            <a:ext cx="266267" cy="0"/>
          </a:xfrm>
          <a:custGeom>
            <a:avLst/>
            <a:gdLst/>
            <a:ahLst/>
            <a:cxnLst/>
            <a:rect l="l" t="t" r="r" b="b"/>
            <a:pathLst>
              <a:path w="390525">
                <a:moveTo>
                  <a:pt x="0" y="0"/>
                </a:moveTo>
                <a:lnTo>
                  <a:pt x="390144" y="0"/>
                </a:lnTo>
              </a:path>
            </a:pathLst>
          </a:custGeom>
          <a:ln w="10159">
            <a:solidFill>
              <a:srgbClr val="C1D8A5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3" name="object 73"/>
          <p:cNvSpPr/>
          <p:nvPr/>
        </p:nvSpPr>
        <p:spPr>
          <a:xfrm>
            <a:off x="4019896" y="1401734"/>
            <a:ext cx="165389" cy="0"/>
          </a:xfrm>
          <a:custGeom>
            <a:avLst/>
            <a:gdLst/>
            <a:ahLst/>
            <a:cxnLst/>
            <a:rect l="l" t="t" r="r" b="b"/>
            <a:pathLst>
              <a:path w="242570">
                <a:moveTo>
                  <a:pt x="0" y="0"/>
                </a:moveTo>
                <a:lnTo>
                  <a:pt x="242316" y="0"/>
                </a:lnTo>
              </a:path>
            </a:pathLst>
          </a:custGeom>
          <a:ln w="5079">
            <a:solidFill>
              <a:srgbClr val="C1D8A5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4" name="object 74"/>
          <p:cNvSpPr/>
          <p:nvPr/>
        </p:nvSpPr>
        <p:spPr>
          <a:xfrm>
            <a:off x="4019896" y="1348046"/>
            <a:ext cx="258907" cy="51955"/>
          </a:xfrm>
          <a:custGeom>
            <a:avLst/>
            <a:gdLst/>
            <a:ahLst/>
            <a:cxnLst/>
            <a:rect l="l" t="t" r="r" b="b"/>
            <a:pathLst>
              <a:path w="379729" h="76200">
                <a:moveTo>
                  <a:pt x="0" y="76199"/>
                </a:moveTo>
                <a:lnTo>
                  <a:pt x="379476" y="76199"/>
                </a:lnTo>
                <a:lnTo>
                  <a:pt x="379476" y="0"/>
                </a:lnTo>
                <a:lnTo>
                  <a:pt x="0" y="0"/>
                </a:lnTo>
                <a:lnTo>
                  <a:pt x="0" y="76199"/>
                </a:lnTo>
                <a:close/>
              </a:path>
            </a:pathLst>
          </a:custGeom>
          <a:solidFill>
            <a:srgbClr val="C1D8A5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5" name="object 75"/>
          <p:cNvSpPr/>
          <p:nvPr/>
        </p:nvSpPr>
        <p:spPr>
          <a:xfrm>
            <a:off x="3945082" y="1341120"/>
            <a:ext cx="333807" cy="0"/>
          </a:xfrm>
          <a:custGeom>
            <a:avLst/>
            <a:gdLst/>
            <a:ahLst/>
            <a:cxnLst/>
            <a:rect l="l" t="t" r="r" b="b"/>
            <a:pathLst>
              <a:path w="489585">
                <a:moveTo>
                  <a:pt x="0" y="0"/>
                </a:moveTo>
                <a:lnTo>
                  <a:pt x="489203" y="0"/>
                </a:lnTo>
              </a:path>
            </a:pathLst>
          </a:custGeom>
          <a:ln w="20320">
            <a:solidFill>
              <a:srgbClr val="C1D8A5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6" name="object 76"/>
          <p:cNvSpPr/>
          <p:nvPr/>
        </p:nvSpPr>
        <p:spPr>
          <a:xfrm>
            <a:off x="4278630" y="1401734"/>
            <a:ext cx="7360" cy="0"/>
          </a:xfrm>
          <a:custGeom>
            <a:avLst/>
            <a:gdLst/>
            <a:ahLst/>
            <a:cxnLst/>
            <a:rect l="l" t="t" r="r" b="b"/>
            <a:pathLst>
              <a:path w="10795">
                <a:moveTo>
                  <a:pt x="0" y="0"/>
                </a:moveTo>
                <a:lnTo>
                  <a:pt x="10668" y="0"/>
                </a:lnTo>
              </a:path>
            </a:pathLst>
          </a:custGeom>
          <a:ln w="6096">
            <a:solidFill>
              <a:srgbClr val="C1D8A5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7" name="object 77"/>
          <p:cNvSpPr/>
          <p:nvPr/>
        </p:nvSpPr>
        <p:spPr>
          <a:xfrm>
            <a:off x="3945082" y="2016526"/>
            <a:ext cx="333807" cy="0"/>
          </a:xfrm>
          <a:custGeom>
            <a:avLst/>
            <a:gdLst/>
            <a:ahLst/>
            <a:cxnLst/>
            <a:rect l="l" t="t" r="r" b="b"/>
            <a:pathLst>
              <a:path w="489585">
                <a:moveTo>
                  <a:pt x="0" y="0"/>
                </a:moveTo>
                <a:lnTo>
                  <a:pt x="489203" y="0"/>
                </a:lnTo>
              </a:path>
            </a:pathLst>
          </a:custGeom>
          <a:ln w="10159">
            <a:solidFill>
              <a:srgbClr val="C1D8A5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8" name="object 78"/>
          <p:cNvSpPr/>
          <p:nvPr/>
        </p:nvSpPr>
        <p:spPr>
          <a:xfrm>
            <a:off x="3945082" y="2010465"/>
            <a:ext cx="240290" cy="0"/>
          </a:xfrm>
          <a:custGeom>
            <a:avLst/>
            <a:gdLst/>
            <a:ahLst/>
            <a:cxnLst/>
            <a:rect l="l" t="t" r="r" b="b"/>
            <a:pathLst>
              <a:path w="352425">
                <a:moveTo>
                  <a:pt x="0" y="0"/>
                </a:moveTo>
                <a:lnTo>
                  <a:pt x="352044" y="0"/>
                </a:lnTo>
              </a:path>
            </a:pathLst>
          </a:custGeom>
          <a:ln w="7620">
            <a:solidFill>
              <a:srgbClr val="C1D8A5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9" name="object 79"/>
          <p:cNvSpPr/>
          <p:nvPr/>
        </p:nvSpPr>
        <p:spPr>
          <a:xfrm>
            <a:off x="3945082" y="1917813"/>
            <a:ext cx="341168" cy="90055"/>
          </a:xfrm>
          <a:custGeom>
            <a:avLst/>
            <a:gdLst/>
            <a:ahLst/>
            <a:cxnLst/>
            <a:rect l="l" t="t" r="r" b="b"/>
            <a:pathLst>
              <a:path w="500379" h="132080">
                <a:moveTo>
                  <a:pt x="0" y="132079"/>
                </a:moveTo>
                <a:lnTo>
                  <a:pt x="499872" y="132079"/>
                </a:lnTo>
                <a:lnTo>
                  <a:pt x="499872" y="0"/>
                </a:lnTo>
                <a:lnTo>
                  <a:pt x="0" y="0"/>
                </a:lnTo>
                <a:lnTo>
                  <a:pt x="0" y="132079"/>
                </a:lnTo>
                <a:close/>
              </a:path>
            </a:pathLst>
          </a:custGeom>
          <a:solidFill>
            <a:srgbClr val="C1D8A5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0" name="object 80"/>
          <p:cNvSpPr/>
          <p:nvPr/>
        </p:nvSpPr>
        <p:spPr>
          <a:xfrm>
            <a:off x="3945082" y="1687481"/>
            <a:ext cx="333807" cy="230332"/>
          </a:xfrm>
          <a:custGeom>
            <a:avLst/>
            <a:gdLst/>
            <a:ahLst/>
            <a:cxnLst/>
            <a:rect l="l" t="t" r="r" b="b"/>
            <a:pathLst>
              <a:path w="489585" h="337819">
                <a:moveTo>
                  <a:pt x="0" y="337820"/>
                </a:moveTo>
                <a:lnTo>
                  <a:pt x="489204" y="337820"/>
                </a:lnTo>
                <a:lnTo>
                  <a:pt x="489204" y="0"/>
                </a:lnTo>
                <a:lnTo>
                  <a:pt x="0" y="0"/>
                </a:lnTo>
                <a:lnTo>
                  <a:pt x="0" y="337820"/>
                </a:lnTo>
                <a:close/>
              </a:path>
            </a:pathLst>
          </a:custGeom>
          <a:solidFill>
            <a:srgbClr val="C1D8A5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1" name="object 81"/>
          <p:cNvSpPr/>
          <p:nvPr/>
        </p:nvSpPr>
        <p:spPr>
          <a:xfrm>
            <a:off x="4278630" y="2010123"/>
            <a:ext cx="7360" cy="0"/>
          </a:xfrm>
          <a:custGeom>
            <a:avLst/>
            <a:gdLst/>
            <a:ahLst/>
            <a:cxnLst/>
            <a:rect l="l" t="t" r="r" b="b"/>
            <a:pathLst>
              <a:path w="10795">
                <a:moveTo>
                  <a:pt x="0" y="0"/>
                </a:moveTo>
                <a:lnTo>
                  <a:pt x="10668" y="0"/>
                </a:lnTo>
              </a:path>
            </a:pathLst>
          </a:custGeom>
          <a:ln w="7632">
            <a:solidFill>
              <a:srgbClr val="C1D8A5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2" name="object 82"/>
          <p:cNvSpPr/>
          <p:nvPr/>
        </p:nvSpPr>
        <p:spPr>
          <a:xfrm>
            <a:off x="2634790" y="2346443"/>
            <a:ext cx="180975" cy="62345"/>
          </a:xfrm>
          <a:custGeom>
            <a:avLst/>
            <a:gdLst/>
            <a:ahLst/>
            <a:cxnLst/>
            <a:rect l="l" t="t" r="r" b="b"/>
            <a:pathLst>
              <a:path w="265430" h="91439">
                <a:moveTo>
                  <a:pt x="0" y="91440"/>
                </a:moveTo>
                <a:lnTo>
                  <a:pt x="265176" y="91440"/>
                </a:lnTo>
                <a:lnTo>
                  <a:pt x="265176" y="0"/>
                </a:lnTo>
                <a:lnTo>
                  <a:pt x="0" y="0"/>
                </a:lnTo>
                <a:lnTo>
                  <a:pt x="0" y="91440"/>
                </a:lnTo>
                <a:close/>
              </a:path>
            </a:pathLst>
          </a:custGeom>
          <a:solidFill>
            <a:srgbClr val="99FFFF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3" name="object 83"/>
          <p:cNvSpPr/>
          <p:nvPr/>
        </p:nvSpPr>
        <p:spPr>
          <a:xfrm>
            <a:off x="2634790" y="2040777"/>
            <a:ext cx="878032" cy="305665"/>
          </a:xfrm>
          <a:custGeom>
            <a:avLst/>
            <a:gdLst/>
            <a:ahLst/>
            <a:cxnLst/>
            <a:rect l="l" t="t" r="r" b="b"/>
            <a:pathLst>
              <a:path w="1287779" h="448310">
                <a:moveTo>
                  <a:pt x="0" y="448310"/>
                </a:moveTo>
                <a:lnTo>
                  <a:pt x="1287767" y="448310"/>
                </a:lnTo>
                <a:lnTo>
                  <a:pt x="1287767" y="0"/>
                </a:lnTo>
                <a:lnTo>
                  <a:pt x="0" y="0"/>
                </a:lnTo>
                <a:lnTo>
                  <a:pt x="0" y="448310"/>
                </a:lnTo>
                <a:close/>
              </a:path>
            </a:pathLst>
          </a:custGeom>
          <a:solidFill>
            <a:srgbClr val="99FFFF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4" name="object 84"/>
          <p:cNvSpPr/>
          <p:nvPr/>
        </p:nvSpPr>
        <p:spPr>
          <a:xfrm>
            <a:off x="2877938" y="2346270"/>
            <a:ext cx="593581" cy="62345"/>
          </a:xfrm>
          <a:custGeom>
            <a:avLst/>
            <a:gdLst/>
            <a:ahLst/>
            <a:cxnLst/>
            <a:rect l="l" t="t" r="r" b="b"/>
            <a:pathLst>
              <a:path w="870585" h="91439">
                <a:moveTo>
                  <a:pt x="870204" y="0"/>
                </a:moveTo>
                <a:lnTo>
                  <a:pt x="0" y="0"/>
                </a:lnTo>
                <a:lnTo>
                  <a:pt x="0" y="91427"/>
                </a:lnTo>
                <a:lnTo>
                  <a:pt x="870204" y="91427"/>
                </a:lnTo>
                <a:lnTo>
                  <a:pt x="870204" y="0"/>
                </a:lnTo>
                <a:close/>
              </a:path>
            </a:pathLst>
          </a:custGeom>
          <a:solidFill>
            <a:srgbClr val="99FFFF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5" name="object 85"/>
          <p:cNvSpPr/>
          <p:nvPr/>
        </p:nvSpPr>
        <p:spPr>
          <a:xfrm>
            <a:off x="6004566" y="3171303"/>
            <a:ext cx="333807" cy="249382"/>
          </a:xfrm>
          <a:custGeom>
            <a:avLst/>
            <a:gdLst/>
            <a:ahLst/>
            <a:cxnLst/>
            <a:rect l="l" t="t" r="r" b="b"/>
            <a:pathLst>
              <a:path w="489584" h="365760">
                <a:moveTo>
                  <a:pt x="0" y="365759"/>
                </a:moveTo>
                <a:lnTo>
                  <a:pt x="489191" y="365759"/>
                </a:lnTo>
                <a:lnTo>
                  <a:pt x="489191" y="0"/>
                </a:lnTo>
                <a:lnTo>
                  <a:pt x="0" y="0"/>
                </a:lnTo>
                <a:lnTo>
                  <a:pt x="0" y="365759"/>
                </a:lnTo>
                <a:close/>
              </a:path>
            </a:pathLst>
          </a:custGeom>
          <a:solidFill>
            <a:srgbClr val="879571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6" name="object 86"/>
          <p:cNvSpPr/>
          <p:nvPr/>
        </p:nvSpPr>
        <p:spPr>
          <a:xfrm>
            <a:off x="5997283" y="3082114"/>
            <a:ext cx="341168" cy="89189"/>
          </a:xfrm>
          <a:custGeom>
            <a:avLst/>
            <a:gdLst/>
            <a:ahLst/>
            <a:cxnLst/>
            <a:rect l="l" t="t" r="r" b="b"/>
            <a:pathLst>
              <a:path w="500379" h="130810">
                <a:moveTo>
                  <a:pt x="0" y="130809"/>
                </a:moveTo>
                <a:lnTo>
                  <a:pt x="499872" y="130809"/>
                </a:lnTo>
                <a:lnTo>
                  <a:pt x="499872" y="0"/>
                </a:lnTo>
                <a:lnTo>
                  <a:pt x="0" y="0"/>
                </a:lnTo>
                <a:lnTo>
                  <a:pt x="0" y="130809"/>
                </a:lnTo>
                <a:close/>
              </a:path>
            </a:pathLst>
          </a:custGeom>
          <a:solidFill>
            <a:srgbClr val="879571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7" name="object 87"/>
          <p:cNvSpPr/>
          <p:nvPr/>
        </p:nvSpPr>
        <p:spPr>
          <a:xfrm>
            <a:off x="5997283" y="3079949"/>
            <a:ext cx="6494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6350">
            <a:solidFill>
              <a:srgbClr val="879571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8" name="object 88"/>
          <p:cNvSpPr/>
          <p:nvPr/>
        </p:nvSpPr>
        <p:spPr>
          <a:xfrm>
            <a:off x="6097037" y="3079949"/>
            <a:ext cx="241156" cy="0"/>
          </a:xfrm>
          <a:custGeom>
            <a:avLst/>
            <a:gdLst/>
            <a:ahLst/>
            <a:cxnLst/>
            <a:rect l="l" t="t" r="r" b="b"/>
            <a:pathLst>
              <a:path w="353695">
                <a:moveTo>
                  <a:pt x="0" y="0"/>
                </a:moveTo>
                <a:lnTo>
                  <a:pt x="353568" y="0"/>
                </a:lnTo>
              </a:path>
            </a:pathLst>
          </a:custGeom>
          <a:ln w="6350">
            <a:solidFill>
              <a:srgbClr val="879571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9" name="object 89"/>
          <p:cNvSpPr/>
          <p:nvPr/>
        </p:nvSpPr>
        <p:spPr>
          <a:xfrm>
            <a:off x="6003518" y="3069991"/>
            <a:ext cx="334674" cy="0"/>
          </a:xfrm>
          <a:custGeom>
            <a:avLst/>
            <a:gdLst/>
            <a:ahLst/>
            <a:cxnLst/>
            <a:rect l="l" t="t" r="r" b="b"/>
            <a:pathLst>
              <a:path w="490854">
                <a:moveTo>
                  <a:pt x="0" y="0"/>
                </a:moveTo>
                <a:lnTo>
                  <a:pt x="490727" y="0"/>
                </a:lnTo>
              </a:path>
            </a:pathLst>
          </a:custGeom>
          <a:ln w="22860">
            <a:solidFill>
              <a:srgbClr val="879571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0" name="object 90"/>
          <p:cNvSpPr/>
          <p:nvPr/>
        </p:nvSpPr>
        <p:spPr>
          <a:xfrm>
            <a:off x="6003518" y="3787488"/>
            <a:ext cx="334674" cy="0"/>
          </a:xfrm>
          <a:custGeom>
            <a:avLst/>
            <a:gdLst/>
            <a:ahLst/>
            <a:cxnLst/>
            <a:rect l="l" t="t" r="r" b="b"/>
            <a:pathLst>
              <a:path w="490854">
                <a:moveTo>
                  <a:pt x="0" y="0"/>
                </a:moveTo>
                <a:lnTo>
                  <a:pt x="490727" y="0"/>
                </a:lnTo>
              </a:path>
            </a:pathLst>
          </a:custGeom>
          <a:ln w="15240">
            <a:solidFill>
              <a:srgbClr val="879571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1" name="object 91"/>
          <p:cNvSpPr/>
          <p:nvPr/>
        </p:nvSpPr>
        <p:spPr>
          <a:xfrm>
            <a:off x="6003518" y="3730338"/>
            <a:ext cx="258907" cy="51955"/>
          </a:xfrm>
          <a:custGeom>
            <a:avLst/>
            <a:gdLst/>
            <a:ahLst/>
            <a:cxnLst/>
            <a:rect l="l" t="t" r="r" b="b"/>
            <a:pathLst>
              <a:path w="379729" h="76200">
                <a:moveTo>
                  <a:pt x="0" y="76200"/>
                </a:moveTo>
                <a:lnTo>
                  <a:pt x="379476" y="76200"/>
                </a:lnTo>
                <a:lnTo>
                  <a:pt x="379476" y="0"/>
                </a:lnTo>
                <a:lnTo>
                  <a:pt x="0" y="0"/>
                </a:lnTo>
                <a:lnTo>
                  <a:pt x="0" y="76200"/>
                </a:lnTo>
                <a:close/>
              </a:path>
            </a:pathLst>
          </a:custGeom>
          <a:solidFill>
            <a:srgbClr val="879571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2" name="object 92"/>
          <p:cNvSpPr/>
          <p:nvPr/>
        </p:nvSpPr>
        <p:spPr>
          <a:xfrm>
            <a:off x="6097036" y="3728174"/>
            <a:ext cx="165389" cy="0"/>
          </a:xfrm>
          <a:custGeom>
            <a:avLst/>
            <a:gdLst/>
            <a:ahLst/>
            <a:cxnLst/>
            <a:rect l="l" t="t" r="r" b="b"/>
            <a:pathLst>
              <a:path w="242570">
                <a:moveTo>
                  <a:pt x="0" y="0"/>
                </a:moveTo>
                <a:lnTo>
                  <a:pt x="242316" y="0"/>
                </a:lnTo>
              </a:path>
            </a:pathLst>
          </a:custGeom>
          <a:ln w="6350">
            <a:solidFill>
              <a:srgbClr val="879571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3" name="object 93"/>
          <p:cNvSpPr/>
          <p:nvPr/>
        </p:nvSpPr>
        <p:spPr>
          <a:xfrm>
            <a:off x="5997283" y="3728174"/>
            <a:ext cx="6494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6350">
            <a:solidFill>
              <a:srgbClr val="879571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4" name="object 94"/>
          <p:cNvSpPr/>
          <p:nvPr/>
        </p:nvSpPr>
        <p:spPr>
          <a:xfrm>
            <a:off x="5997283" y="3722978"/>
            <a:ext cx="264968" cy="0"/>
          </a:xfrm>
          <a:custGeom>
            <a:avLst/>
            <a:gdLst/>
            <a:ahLst/>
            <a:cxnLst/>
            <a:rect l="l" t="t" r="r" b="b"/>
            <a:pathLst>
              <a:path w="388620">
                <a:moveTo>
                  <a:pt x="0" y="0"/>
                </a:moveTo>
                <a:lnTo>
                  <a:pt x="388620" y="0"/>
                </a:lnTo>
              </a:path>
            </a:pathLst>
          </a:custGeom>
          <a:ln w="8889">
            <a:solidFill>
              <a:srgbClr val="879571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5" name="object 95"/>
          <p:cNvSpPr/>
          <p:nvPr/>
        </p:nvSpPr>
        <p:spPr>
          <a:xfrm>
            <a:off x="5997283" y="3636820"/>
            <a:ext cx="341168" cy="83127"/>
          </a:xfrm>
          <a:custGeom>
            <a:avLst/>
            <a:gdLst/>
            <a:ahLst/>
            <a:cxnLst/>
            <a:rect l="l" t="t" r="r" b="b"/>
            <a:pathLst>
              <a:path w="500379" h="121920">
                <a:moveTo>
                  <a:pt x="0" y="121920"/>
                </a:moveTo>
                <a:lnTo>
                  <a:pt x="499872" y="121920"/>
                </a:lnTo>
                <a:lnTo>
                  <a:pt x="499872" y="0"/>
                </a:lnTo>
                <a:lnTo>
                  <a:pt x="0" y="0"/>
                </a:lnTo>
                <a:lnTo>
                  <a:pt x="0" y="121920"/>
                </a:lnTo>
                <a:close/>
              </a:path>
            </a:pathLst>
          </a:custGeom>
          <a:solidFill>
            <a:srgbClr val="879571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6" name="object 96"/>
          <p:cNvSpPr/>
          <p:nvPr/>
        </p:nvSpPr>
        <p:spPr>
          <a:xfrm>
            <a:off x="6003518" y="3434197"/>
            <a:ext cx="334674" cy="202623"/>
          </a:xfrm>
          <a:custGeom>
            <a:avLst/>
            <a:gdLst/>
            <a:ahLst/>
            <a:cxnLst/>
            <a:rect l="l" t="t" r="r" b="b"/>
            <a:pathLst>
              <a:path w="490854" h="297179">
                <a:moveTo>
                  <a:pt x="0" y="297180"/>
                </a:moveTo>
                <a:lnTo>
                  <a:pt x="490728" y="297180"/>
                </a:lnTo>
                <a:lnTo>
                  <a:pt x="490728" y="0"/>
                </a:lnTo>
                <a:lnTo>
                  <a:pt x="0" y="0"/>
                </a:lnTo>
                <a:lnTo>
                  <a:pt x="0" y="297180"/>
                </a:lnTo>
                <a:close/>
              </a:path>
            </a:pathLst>
          </a:custGeom>
          <a:solidFill>
            <a:srgbClr val="879571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7" name="object 97"/>
          <p:cNvSpPr/>
          <p:nvPr/>
        </p:nvSpPr>
        <p:spPr>
          <a:xfrm>
            <a:off x="7769975" y="2016961"/>
            <a:ext cx="278823" cy="0"/>
          </a:xfrm>
          <a:custGeom>
            <a:avLst/>
            <a:gdLst/>
            <a:ahLst/>
            <a:cxnLst/>
            <a:rect l="l" t="t" r="r" b="b"/>
            <a:pathLst>
              <a:path w="408940">
                <a:moveTo>
                  <a:pt x="0" y="0"/>
                </a:moveTo>
                <a:lnTo>
                  <a:pt x="408431" y="0"/>
                </a:lnTo>
              </a:path>
            </a:pathLst>
          </a:custGeom>
          <a:ln w="21590">
            <a:solidFill>
              <a:srgbClr val="96865B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8" name="object 98"/>
          <p:cNvSpPr/>
          <p:nvPr/>
        </p:nvSpPr>
        <p:spPr>
          <a:xfrm>
            <a:off x="7769976" y="2007437"/>
            <a:ext cx="169718" cy="0"/>
          </a:xfrm>
          <a:custGeom>
            <a:avLst/>
            <a:gdLst/>
            <a:ahLst/>
            <a:cxnLst/>
            <a:rect l="l" t="t" r="r" b="b"/>
            <a:pathLst>
              <a:path w="248920">
                <a:moveTo>
                  <a:pt x="0" y="0"/>
                </a:moveTo>
                <a:lnTo>
                  <a:pt x="248411" y="0"/>
                </a:lnTo>
              </a:path>
            </a:pathLst>
          </a:custGeom>
          <a:ln w="6350">
            <a:solidFill>
              <a:srgbClr val="96865B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9" name="object 99"/>
          <p:cNvSpPr/>
          <p:nvPr/>
        </p:nvSpPr>
        <p:spPr>
          <a:xfrm>
            <a:off x="7769975" y="1900497"/>
            <a:ext cx="289214" cy="104775"/>
          </a:xfrm>
          <a:custGeom>
            <a:avLst/>
            <a:gdLst/>
            <a:ahLst/>
            <a:cxnLst/>
            <a:rect l="l" t="t" r="r" b="b"/>
            <a:pathLst>
              <a:path w="424179" h="153669">
                <a:moveTo>
                  <a:pt x="0" y="153670"/>
                </a:moveTo>
                <a:lnTo>
                  <a:pt x="423659" y="153670"/>
                </a:lnTo>
                <a:lnTo>
                  <a:pt x="423659" y="0"/>
                </a:lnTo>
                <a:lnTo>
                  <a:pt x="0" y="0"/>
                </a:lnTo>
                <a:lnTo>
                  <a:pt x="0" y="153670"/>
                </a:lnTo>
                <a:close/>
              </a:path>
            </a:pathLst>
          </a:custGeom>
          <a:solidFill>
            <a:srgbClr val="96865B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0" name="object 100"/>
          <p:cNvSpPr/>
          <p:nvPr/>
        </p:nvSpPr>
        <p:spPr>
          <a:xfrm>
            <a:off x="7769975" y="1410393"/>
            <a:ext cx="278823" cy="490105"/>
          </a:xfrm>
          <a:custGeom>
            <a:avLst/>
            <a:gdLst/>
            <a:ahLst/>
            <a:cxnLst/>
            <a:rect l="l" t="t" r="r" b="b"/>
            <a:pathLst>
              <a:path w="408940" h="718819">
                <a:moveTo>
                  <a:pt x="0" y="718820"/>
                </a:moveTo>
                <a:lnTo>
                  <a:pt x="408431" y="718820"/>
                </a:lnTo>
                <a:lnTo>
                  <a:pt x="408431" y="0"/>
                </a:lnTo>
                <a:lnTo>
                  <a:pt x="0" y="0"/>
                </a:lnTo>
                <a:lnTo>
                  <a:pt x="0" y="718820"/>
                </a:lnTo>
                <a:close/>
              </a:path>
            </a:pathLst>
          </a:custGeom>
          <a:solidFill>
            <a:srgbClr val="96865B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1" name="object 101"/>
          <p:cNvSpPr/>
          <p:nvPr/>
        </p:nvSpPr>
        <p:spPr>
          <a:xfrm>
            <a:off x="7769976" y="1348047"/>
            <a:ext cx="227734" cy="62345"/>
          </a:xfrm>
          <a:custGeom>
            <a:avLst/>
            <a:gdLst/>
            <a:ahLst/>
            <a:cxnLst/>
            <a:rect l="l" t="t" r="r" b="b"/>
            <a:pathLst>
              <a:path w="334009" h="91439">
                <a:moveTo>
                  <a:pt x="0" y="91439"/>
                </a:moveTo>
                <a:lnTo>
                  <a:pt x="333756" y="91439"/>
                </a:lnTo>
                <a:lnTo>
                  <a:pt x="333756" y="0"/>
                </a:lnTo>
                <a:lnTo>
                  <a:pt x="0" y="0"/>
                </a:lnTo>
                <a:lnTo>
                  <a:pt x="0" y="91439"/>
                </a:lnTo>
                <a:close/>
              </a:path>
            </a:pathLst>
          </a:custGeom>
          <a:solidFill>
            <a:srgbClr val="96865B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2" name="object 102"/>
          <p:cNvSpPr/>
          <p:nvPr/>
        </p:nvSpPr>
        <p:spPr>
          <a:xfrm>
            <a:off x="7769975" y="1341120"/>
            <a:ext cx="278823" cy="0"/>
          </a:xfrm>
          <a:custGeom>
            <a:avLst/>
            <a:gdLst/>
            <a:ahLst/>
            <a:cxnLst/>
            <a:rect l="l" t="t" r="r" b="b"/>
            <a:pathLst>
              <a:path w="408940">
                <a:moveTo>
                  <a:pt x="0" y="0"/>
                </a:moveTo>
                <a:lnTo>
                  <a:pt x="408431" y="0"/>
                </a:lnTo>
              </a:path>
            </a:pathLst>
          </a:custGeom>
          <a:ln w="20320">
            <a:solidFill>
              <a:srgbClr val="96865B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3" name="object 103"/>
          <p:cNvSpPr/>
          <p:nvPr/>
        </p:nvSpPr>
        <p:spPr>
          <a:xfrm>
            <a:off x="8048451" y="2007523"/>
            <a:ext cx="10391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27" y="0"/>
                </a:lnTo>
              </a:path>
            </a:pathLst>
          </a:custGeom>
          <a:ln w="6096">
            <a:solidFill>
              <a:srgbClr val="96865B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4" name="object 104"/>
          <p:cNvSpPr/>
          <p:nvPr/>
        </p:nvSpPr>
        <p:spPr>
          <a:xfrm>
            <a:off x="8849588" y="2784070"/>
            <a:ext cx="1074593" cy="266700"/>
          </a:xfrm>
          <a:custGeom>
            <a:avLst/>
            <a:gdLst/>
            <a:ahLst/>
            <a:cxnLst/>
            <a:rect l="l" t="t" r="r" b="b"/>
            <a:pathLst>
              <a:path w="1576069" h="391160">
                <a:moveTo>
                  <a:pt x="0" y="391159"/>
                </a:moveTo>
                <a:lnTo>
                  <a:pt x="1575816" y="391159"/>
                </a:lnTo>
                <a:lnTo>
                  <a:pt x="1575816" y="0"/>
                </a:lnTo>
                <a:lnTo>
                  <a:pt x="0" y="0"/>
                </a:lnTo>
                <a:lnTo>
                  <a:pt x="0" y="391159"/>
                </a:lnTo>
                <a:close/>
              </a:path>
            </a:pathLst>
          </a:custGeom>
          <a:solidFill>
            <a:srgbClr val="96865B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5" name="object 105"/>
          <p:cNvSpPr/>
          <p:nvPr/>
        </p:nvSpPr>
        <p:spPr>
          <a:xfrm>
            <a:off x="9917774" y="2721726"/>
            <a:ext cx="0" cy="62345"/>
          </a:xfrm>
          <a:custGeom>
            <a:avLst/>
            <a:gdLst/>
            <a:ahLst/>
            <a:cxnLst/>
            <a:rect l="l" t="t" r="r" b="b"/>
            <a:pathLst>
              <a:path h="91439">
                <a:moveTo>
                  <a:pt x="0" y="0"/>
                </a:moveTo>
                <a:lnTo>
                  <a:pt x="0" y="91440"/>
                </a:lnTo>
              </a:path>
            </a:pathLst>
          </a:custGeom>
          <a:ln w="18288">
            <a:solidFill>
              <a:srgbClr val="96865B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6" name="object 106"/>
          <p:cNvSpPr/>
          <p:nvPr/>
        </p:nvSpPr>
        <p:spPr>
          <a:xfrm>
            <a:off x="8849588" y="2515639"/>
            <a:ext cx="1074593" cy="206086"/>
          </a:xfrm>
          <a:custGeom>
            <a:avLst/>
            <a:gdLst/>
            <a:ahLst/>
            <a:cxnLst/>
            <a:rect l="l" t="t" r="r" b="b"/>
            <a:pathLst>
              <a:path w="1576069" h="302260">
                <a:moveTo>
                  <a:pt x="0" y="302259"/>
                </a:moveTo>
                <a:lnTo>
                  <a:pt x="1575816" y="302259"/>
                </a:lnTo>
                <a:lnTo>
                  <a:pt x="1575816" y="0"/>
                </a:lnTo>
                <a:lnTo>
                  <a:pt x="0" y="0"/>
                </a:lnTo>
                <a:lnTo>
                  <a:pt x="0" y="302259"/>
                </a:lnTo>
                <a:close/>
              </a:path>
            </a:pathLst>
          </a:custGeom>
          <a:solidFill>
            <a:srgbClr val="96865B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7" name="object 107"/>
          <p:cNvSpPr/>
          <p:nvPr/>
        </p:nvSpPr>
        <p:spPr>
          <a:xfrm>
            <a:off x="8839197" y="2426450"/>
            <a:ext cx="1084984" cy="89189"/>
          </a:xfrm>
          <a:custGeom>
            <a:avLst/>
            <a:gdLst/>
            <a:ahLst/>
            <a:cxnLst/>
            <a:rect l="l" t="t" r="r" b="b"/>
            <a:pathLst>
              <a:path w="1591309" h="130810">
                <a:moveTo>
                  <a:pt x="0" y="130809"/>
                </a:moveTo>
                <a:lnTo>
                  <a:pt x="1591056" y="130809"/>
                </a:lnTo>
                <a:lnTo>
                  <a:pt x="1591056" y="0"/>
                </a:lnTo>
                <a:lnTo>
                  <a:pt x="0" y="0"/>
                </a:lnTo>
                <a:lnTo>
                  <a:pt x="0" y="130809"/>
                </a:lnTo>
                <a:close/>
              </a:path>
            </a:pathLst>
          </a:custGeom>
          <a:solidFill>
            <a:srgbClr val="96865B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8" name="object 108"/>
          <p:cNvSpPr/>
          <p:nvPr/>
        </p:nvSpPr>
        <p:spPr>
          <a:xfrm>
            <a:off x="8839197" y="2424286"/>
            <a:ext cx="10391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6350">
            <a:solidFill>
              <a:srgbClr val="96865B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9" name="object 109"/>
          <p:cNvSpPr/>
          <p:nvPr/>
        </p:nvSpPr>
        <p:spPr>
          <a:xfrm>
            <a:off x="8911934" y="2721379"/>
            <a:ext cx="937347" cy="62345"/>
          </a:xfrm>
          <a:custGeom>
            <a:avLst/>
            <a:gdLst/>
            <a:ahLst/>
            <a:cxnLst/>
            <a:rect l="l" t="t" r="r" b="b"/>
            <a:pathLst>
              <a:path w="1374775" h="91439">
                <a:moveTo>
                  <a:pt x="1374647" y="0"/>
                </a:moveTo>
                <a:lnTo>
                  <a:pt x="0" y="0"/>
                </a:lnTo>
                <a:lnTo>
                  <a:pt x="0" y="91439"/>
                </a:lnTo>
                <a:lnTo>
                  <a:pt x="1374647" y="91439"/>
                </a:lnTo>
                <a:lnTo>
                  <a:pt x="1374647" y="0"/>
                </a:lnTo>
                <a:close/>
              </a:path>
            </a:pathLst>
          </a:custGeom>
          <a:solidFill>
            <a:srgbClr val="96865B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0" name="object 110"/>
          <p:cNvSpPr/>
          <p:nvPr/>
        </p:nvSpPr>
        <p:spPr>
          <a:xfrm>
            <a:off x="8943106" y="2424286"/>
            <a:ext cx="981075" cy="0"/>
          </a:xfrm>
          <a:custGeom>
            <a:avLst/>
            <a:gdLst/>
            <a:ahLst/>
            <a:cxnLst/>
            <a:rect l="l" t="t" r="r" b="b"/>
            <a:pathLst>
              <a:path w="1438909">
                <a:moveTo>
                  <a:pt x="0" y="0"/>
                </a:moveTo>
                <a:lnTo>
                  <a:pt x="1438656" y="0"/>
                </a:lnTo>
              </a:path>
            </a:pathLst>
          </a:custGeom>
          <a:ln w="6350">
            <a:solidFill>
              <a:srgbClr val="96865B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1" name="object 111"/>
          <p:cNvSpPr/>
          <p:nvPr/>
        </p:nvSpPr>
        <p:spPr>
          <a:xfrm>
            <a:off x="8849588" y="2414328"/>
            <a:ext cx="1074593" cy="0"/>
          </a:xfrm>
          <a:custGeom>
            <a:avLst/>
            <a:gdLst/>
            <a:ahLst/>
            <a:cxnLst/>
            <a:rect l="l" t="t" r="r" b="b"/>
            <a:pathLst>
              <a:path w="1576069">
                <a:moveTo>
                  <a:pt x="0" y="0"/>
                </a:moveTo>
                <a:lnTo>
                  <a:pt x="1575816" y="0"/>
                </a:lnTo>
              </a:path>
            </a:pathLst>
          </a:custGeom>
          <a:ln w="22859">
            <a:solidFill>
              <a:srgbClr val="96865B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2" name="object 112"/>
          <p:cNvSpPr/>
          <p:nvPr/>
        </p:nvSpPr>
        <p:spPr>
          <a:xfrm>
            <a:off x="9292241" y="1335050"/>
            <a:ext cx="632114" cy="560243"/>
          </a:xfrm>
          <a:custGeom>
            <a:avLst/>
            <a:gdLst/>
            <a:ahLst/>
            <a:cxnLst/>
            <a:rect l="l" t="t" r="r" b="b"/>
            <a:pathLst>
              <a:path w="927100" h="821689">
                <a:moveTo>
                  <a:pt x="160020" y="812799"/>
                </a:moveTo>
                <a:lnTo>
                  <a:pt x="22860" y="812799"/>
                </a:lnTo>
                <a:lnTo>
                  <a:pt x="22860" y="821689"/>
                </a:lnTo>
                <a:lnTo>
                  <a:pt x="160020" y="821689"/>
                </a:lnTo>
                <a:lnTo>
                  <a:pt x="160020" y="812799"/>
                </a:lnTo>
                <a:close/>
              </a:path>
              <a:path w="927100" h="821689">
                <a:moveTo>
                  <a:pt x="690372" y="95249"/>
                </a:moveTo>
                <a:lnTo>
                  <a:pt x="10680" y="95249"/>
                </a:lnTo>
                <a:lnTo>
                  <a:pt x="10680" y="480059"/>
                </a:lnTo>
                <a:lnTo>
                  <a:pt x="0" y="480059"/>
                </a:lnTo>
                <a:lnTo>
                  <a:pt x="0" y="812799"/>
                </a:lnTo>
                <a:lnTo>
                  <a:pt x="22860" y="812799"/>
                </a:lnTo>
                <a:lnTo>
                  <a:pt x="22860" y="675639"/>
                </a:lnTo>
                <a:lnTo>
                  <a:pt x="259080" y="675639"/>
                </a:lnTo>
                <a:lnTo>
                  <a:pt x="259080" y="582929"/>
                </a:lnTo>
                <a:lnTo>
                  <a:pt x="266712" y="582929"/>
                </a:lnTo>
                <a:lnTo>
                  <a:pt x="266712" y="354329"/>
                </a:lnTo>
                <a:lnTo>
                  <a:pt x="690372" y="354329"/>
                </a:lnTo>
                <a:lnTo>
                  <a:pt x="690372" y="252729"/>
                </a:lnTo>
                <a:lnTo>
                  <a:pt x="925570" y="252729"/>
                </a:lnTo>
                <a:lnTo>
                  <a:pt x="926123" y="115569"/>
                </a:lnTo>
                <a:lnTo>
                  <a:pt x="690372" y="115569"/>
                </a:lnTo>
                <a:lnTo>
                  <a:pt x="690372" y="95249"/>
                </a:lnTo>
                <a:close/>
              </a:path>
              <a:path w="927100" h="821689">
                <a:moveTo>
                  <a:pt x="259080" y="675639"/>
                </a:moveTo>
                <a:lnTo>
                  <a:pt x="28968" y="675639"/>
                </a:lnTo>
                <a:lnTo>
                  <a:pt x="28968" y="812799"/>
                </a:lnTo>
                <a:lnTo>
                  <a:pt x="259080" y="812799"/>
                </a:lnTo>
                <a:lnTo>
                  <a:pt x="259080" y="675639"/>
                </a:lnTo>
                <a:close/>
              </a:path>
              <a:path w="927100" h="821689">
                <a:moveTo>
                  <a:pt x="408444" y="359409"/>
                </a:moveTo>
                <a:lnTo>
                  <a:pt x="271284" y="359409"/>
                </a:lnTo>
                <a:lnTo>
                  <a:pt x="271284" y="582929"/>
                </a:lnTo>
                <a:lnTo>
                  <a:pt x="318516" y="581659"/>
                </a:lnTo>
                <a:lnTo>
                  <a:pt x="408444" y="581659"/>
                </a:lnTo>
                <a:lnTo>
                  <a:pt x="408444" y="580389"/>
                </a:lnTo>
                <a:lnTo>
                  <a:pt x="326148" y="580389"/>
                </a:lnTo>
                <a:lnTo>
                  <a:pt x="321576" y="579119"/>
                </a:lnTo>
                <a:lnTo>
                  <a:pt x="323088" y="572769"/>
                </a:lnTo>
                <a:lnTo>
                  <a:pt x="327660" y="572769"/>
                </a:lnTo>
                <a:lnTo>
                  <a:pt x="327660" y="571499"/>
                </a:lnTo>
                <a:lnTo>
                  <a:pt x="320040" y="571499"/>
                </a:lnTo>
                <a:lnTo>
                  <a:pt x="320040" y="565149"/>
                </a:lnTo>
                <a:lnTo>
                  <a:pt x="324612" y="565149"/>
                </a:lnTo>
                <a:lnTo>
                  <a:pt x="324612" y="558799"/>
                </a:lnTo>
                <a:lnTo>
                  <a:pt x="323088" y="558799"/>
                </a:lnTo>
                <a:lnTo>
                  <a:pt x="323088" y="552449"/>
                </a:lnTo>
                <a:lnTo>
                  <a:pt x="321576" y="552449"/>
                </a:lnTo>
                <a:lnTo>
                  <a:pt x="321576" y="546099"/>
                </a:lnTo>
                <a:lnTo>
                  <a:pt x="320040" y="546099"/>
                </a:lnTo>
                <a:lnTo>
                  <a:pt x="320040" y="541019"/>
                </a:lnTo>
                <a:lnTo>
                  <a:pt x="318516" y="541019"/>
                </a:lnTo>
                <a:lnTo>
                  <a:pt x="318516" y="535939"/>
                </a:lnTo>
                <a:lnTo>
                  <a:pt x="317004" y="535939"/>
                </a:lnTo>
                <a:lnTo>
                  <a:pt x="317004" y="529589"/>
                </a:lnTo>
                <a:lnTo>
                  <a:pt x="315468" y="529589"/>
                </a:lnTo>
                <a:lnTo>
                  <a:pt x="315468" y="525779"/>
                </a:lnTo>
                <a:lnTo>
                  <a:pt x="313944" y="525779"/>
                </a:lnTo>
                <a:lnTo>
                  <a:pt x="313944" y="519429"/>
                </a:lnTo>
                <a:lnTo>
                  <a:pt x="312432" y="519429"/>
                </a:lnTo>
                <a:lnTo>
                  <a:pt x="312432" y="513079"/>
                </a:lnTo>
                <a:lnTo>
                  <a:pt x="310896" y="511809"/>
                </a:lnTo>
                <a:lnTo>
                  <a:pt x="312432" y="499109"/>
                </a:lnTo>
                <a:lnTo>
                  <a:pt x="313944" y="496569"/>
                </a:lnTo>
                <a:lnTo>
                  <a:pt x="315468" y="491489"/>
                </a:lnTo>
                <a:lnTo>
                  <a:pt x="317004" y="490219"/>
                </a:lnTo>
                <a:lnTo>
                  <a:pt x="320040" y="483869"/>
                </a:lnTo>
                <a:lnTo>
                  <a:pt x="327660" y="476249"/>
                </a:lnTo>
                <a:lnTo>
                  <a:pt x="335292" y="474979"/>
                </a:lnTo>
                <a:lnTo>
                  <a:pt x="408444" y="474979"/>
                </a:lnTo>
                <a:lnTo>
                  <a:pt x="408444" y="359409"/>
                </a:lnTo>
                <a:close/>
              </a:path>
              <a:path w="927100" h="821689">
                <a:moveTo>
                  <a:pt x="408444" y="581659"/>
                </a:moveTo>
                <a:lnTo>
                  <a:pt x="329184" y="581659"/>
                </a:lnTo>
                <a:lnTo>
                  <a:pt x="408444" y="582929"/>
                </a:lnTo>
                <a:lnTo>
                  <a:pt x="408444" y="581659"/>
                </a:lnTo>
                <a:close/>
              </a:path>
              <a:path w="927100" h="821689">
                <a:moveTo>
                  <a:pt x="548640" y="359409"/>
                </a:moveTo>
                <a:lnTo>
                  <a:pt x="411480" y="359409"/>
                </a:lnTo>
                <a:lnTo>
                  <a:pt x="411480" y="582929"/>
                </a:lnTo>
                <a:lnTo>
                  <a:pt x="460248" y="581659"/>
                </a:lnTo>
                <a:lnTo>
                  <a:pt x="548640" y="581659"/>
                </a:lnTo>
                <a:lnTo>
                  <a:pt x="548640" y="580389"/>
                </a:lnTo>
                <a:lnTo>
                  <a:pt x="463308" y="580389"/>
                </a:lnTo>
                <a:lnTo>
                  <a:pt x="463308" y="572769"/>
                </a:lnTo>
                <a:lnTo>
                  <a:pt x="469392" y="572769"/>
                </a:lnTo>
                <a:lnTo>
                  <a:pt x="467880" y="571499"/>
                </a:lnTo>
                <a:lnTo>
                  <a:pt x="460248" y="568959"/>
                </a:lnTo>
                <a:lnTo>
                  <a:pt x="461772" y="565149"/>
                </a:lnTo>
                <a:lnTo>
                  <a:pt x="464820" y="565149"/>
                </a:lnTo>
                <a:lnTo>
                  <a:pt x="464820" y="557529"/>
                </a:lnTo>
                <a:lnTo>
                  <a:pt x="463308" y="557529"/>
                </a:lnTo>
                <a:lnTo>
                  <a:pt x="463308" y="549909"/>
                </a:lnTo>
                <a:lnTo>
                  <a:pt x="461772" y="549909"/>
                </a:lnTo>
                <a:lnTo>
                  <a:pt x="461772" y="542289"/>
                </a:lnTo>
                <a:lnTo>
                  <a:pt x="460248" y="542289"/>
                </a:lnTo>
                <a:lnTo>
                  <a:pt x="460248" y="535939"/>
                </a:lnTo>
                <a:lnTo>
                  <a:pt x="458736" y="535939"/>
                </a:lnTo>
                <a:lnTo>
                  <a:pt x="458736" y="530859"/>
                </a:lnTo>
                <a:lnTo>
                  <a:pt x="457200" y="530859"/>
                </a:lnTo>
                <a:lnTo>
                  <a:pt x="457200" y="528319"/>
                </a:lnTo>
                <a:lnTo>
                  <a:pt x="455676" y="528319"/>
                </a:lnTo>
                <a:lnTo>
                  <a:pt x="455676" y="525779"/>
                </a:lnTo>
                <a:lnTo>
                  <a:pt x="454164" y="525779"/>
                </a:lnTo>
                <a:lnTo>
                  <a:pt x="454164" y="519429"/>
                </a:lnTo>
                <a:lnTo>
                  <a:pt x="452628" y="519429"/>
                </a:lnTo>
                <a:lnTo>
                  <a:pt x="452628" y="511809"/>
                </a:lnTo>
                <a:lnTo>
                  <a:pt x="454164" y="499109"/>
                </a:lnTo>
                <a:lnTo>
                  <a:pt x="455676" y="496569"/>
                </a:lnTo>
                <a:lnTo>
                  <a:pt x="457200" y="491489"/>
                </a:lnTo>
                <a:lnTo>
                  <a:pt x="458736" y="490219"/>
                </a:lnTo>
                <a:lnTo>
                  <a:pt x="461772" y="483869"/>
                </a:lnTo>
                <a:lnTo>
                  <a:pt x="469392" y="476249"/>
                </a:lnTo>
                <a:lnTo>
                  <a:pt x="477024" y="474979"/>
                </a:lnTo>
                <a:lnTo>
                  <a:pt x="548640" y="474979"/>
                </a:lnTo>
                <a:lnTo>
                  <a:pt x="548640" y="359409"/>
                </a:lnTo>
                <a:close/>
              </a:path>
              <a:path w="927100" h="821689">
                <a:moveTo>
                  <a:pt x="548640" y="581659"/>
                </a:moveTo>
                <a:lnTo>
                  <a:pt x="470916" y="581659"/>
                </a:lnTo>
                <a:lnTo>
                  <a:pt x="548640" y="582929"/>
                </a:lnTo>
                <a:lnTo>
                  <a:pt x="548640" y="581659"/>
                </a:lnTo>
                <a:close/>
              </a:path>
              <a:path w="927100" h="821689">
                <a:moveTo>
                  <a:pt x="690372" y="359409"/>
                </a:moveTo>
                <a:lnTo>
                  <a:pt x="553212" y="359409"/>
                </a:lnTo>
                <a:lnTo>
                  <a:pt x="553212" y="582929"/>
                </a:lnTo>
                <a:lnTo>
                  <a:pt x="601980" y="581659"/>
                </a:lnTo>
                <a:lnTo>
                  <a:pt x="690372" y="581659"/>
                </a:lnTo>
                <a:lnTo>
                  <a:pt x="690372" y="580389"/>
                </a:lnTo>
                <a:lnTo>
                  <a:pt x="605040" y="580389"/>
                </a:lnTo>
                <a:lnTo>
                  <a:pt x="605040" y="572769"/>
                </a:lnTo>
                <a:lnTo>
                  <a:pt x="611124" y="572769"/>
                </a:lnTo>
                <a:lnTo>
                  <a:pt x="609600" y="571499"/>
                </a:lnTo>
                <a:lnTo>
                  <a:pt x="601980" y="571499"/>
                </a:lnTo>
                <a:lnTo>
                  <a:pt x="601980" y="565149"/>
                </a:lnTo>
                <a:lnTo>
                  <a:pt x="606552" y="565149"/>
                </a:lnTo>
                <a:lnTo>
                  <a:pt x="606552" y="557529"/>
                </a:lnTo>
                <a:lnTo>
                  <a:pt x="605040" y="557529"/>
                </a:lnTo>
                <a:lnTo>
                  <a:pt x="605040" y="549909"/>
                </a:lnTo>
                <a:lnTo>
                  <a:pt x="603504" y="549909"/>
                </a:lnTo>
                <a:lnTo>
                  <a:pt x="603504" y="542289"/>
                </a:lnTo>
                <a:lnTo>
                  <a:pt x="601980" y="542289"/>
                </a:lnTo>
                <a:lnTo>
                  <a:pt x="601980" y="535939"/>
                </a:lnTo>
                <a:lnTo>
                  <a:pt x="600468" y="535939"/>
                </a:lnTo>
                <a:lnTo>
                  <a:pt x="600468" y="530859"/>
                </a:lnTo>
                <a:lnTo>
                  <a:pt x="598932" y="530859"/>
                </a:lnTo>
                <a:lnTo>
                  <a:pt x="598932" y="528319"/>
                </a:lnTo>
                <a:lnTo>
                  <a:pt x="597408" y="528319"/>
                </a:lnTo>
                <a:lnTo>
                  <a:pt x="597408" y="525779"/>
                </a:lnTo>
                <a:lnTo>
                  <a:pt x="595896" y="525779"/>
                </a:lnTo>
                <a:lnTo>
                  <a:pt x="595896" y="519429"/>
                </a:lnTo>
                <a:lnTo>
                  <a:pt x="594360" y="519429"/>
                </a:lnTo>
                <a:lnTo>
                  <a:pt x="594360" y="511809"/>
                </a:lnTo>
                <a:lnTo>
                  <a:pt x="595896" y="499109"/>
                </a:lnTo>
                <a:lnTo>
                  <a:pt x="597408" y="496569"/>
                </a:lnTo>
                <a:lnTo>
                  <a:pt x="598932" y="491489"/>
                </a:lnTo>
                <a:lnTo>
                  <a:pt x="600468" y="488949"/>
                </a:lnTo>
                <a:lnTo>
                  <a:pt x="601980" y="483869"/>
                </a:lnTo>
                <a:lnTo>
                  <a:pt x="609600" y="476249"/>
                </a:lnTo>
                <a:lnTo>
                  <a:pt x="618744" y="474979"/>
                </a:lnTo>
                <a:lnTo>
                  <a:pt x="690372" y="474979"/>
                </a:lnTo>
                <a:lnTo>
                  <a:pt x="690372" y="359409"/>
                </a:lnTo>
                <a:close/>
              </a:path>
              <a:path w="927100" h="821689">
                <a:moveTo>
                  <a:pt x="690372" y="581659"/>
                </a:moveTo>
                <a:lnTo>
                  <a:pt x="611124" y="581659"/>
                </a:lnTo>
                <a:lnTo>
                  <a:pt x="690372" y="582929"/>
                </a:lnTo>
                <a:lnTo>
                  <a:pt x="690372" y="581659"/>
                </a:lnTo>
                <a:close/>
              </a:path>
              <a:path w="927100" h="821689">
                <a:moveTo>
                  <a:pt x="925570" y="252729"/>
                </a:moveTo>
                <a:lnTo>
                  <a:pt x="694944" y="252729"/>
                </a:lnTo>
                <a:lnTo>
                  <a:pt x="694944" y="582929"/>
                </a:lnTo>
                <a:lnTo>
                  <a:pt x="763524" y="581659"/>
                </a:lnTo>
                <a:lnTo>
                  <a:pt x="766572" y="580389"/>
                </a:lnTo>
                <a:lnTo>
                  <a:pt x="841248" y="580389"/>
                </a:lnTo>
                <a:lnTo>
                  <a:pt x="841248" y="576579"/>
                </a:lnTo>
                <a:lnTo>
                  <a:pt x="775716" y="576579"/>
                </a:lnTo>
                <a:lnTo>
                  <a:pt x="775716" y="572769"/>
                </a:lnTo>
                <a:lnTo>
                  <a:pt x="845820" y="571499"/>
                </a:lnTo>
                <a:lnTo>
                  <a:pt x="838200" y="568959"/>
                </a:lnTo>
                <a:lnTo>
                  <a:pt x="839724" y="565149"/>
                </a:lnTo>
                <a:lnTo>
                  <a:pt x="842772" y="565149"/>
                </a:lnTo>
                <a:lnTo>
                  <a:pt x="842772" y="557529"/>
                </a:lnTo>
                <a:lnTo>
                  <a:pt x="841248" y="557529"/>
                </a:lnTo>
                <a:lnTo>
                  <a:pt x="841248" y="549909"/>
                </a:lnTo>
                <a:lnTo>
                  <a:pt x="839724" y="549909"/>
                </a:lnTo>
                <a:lnTo>
                  <a:pt x="839724" y="542289"/>
                </a:lnTo>
                <a:lnTo>
                  <a:pt x="838200" y="542289"/>
                </a:lnTo>
                <a:lnTo>
                  <a:pt x="838200" y="535939"/>
                </a:lnTo>
                <a:lnTo>
                  <a:pt x="836676" y="535939"/>
                </a:lnTo>
                <a:lnTo>
                  <a:pt x="836676" y="530859"/>
                </a:lnTo>
                <a:lnTo>
                  <a:pt x="835152" y="530859"/>
                </a:lnTo>
                <a:lnTo>
                  <a:pt x="835152" y="528319"/>
                </a:lnTo>
                <a:lnTo>
                  <a:pt x="833640" y="528319"/>
                </a:lnTo>
                <a:lnTo>
                  <a:pt x="833640" y="525779"/>
                </a:lnTo>
                <a:lnTo>
                  <a:pt x="832104" y="525779"/>
                </a:lnTo>
                <a:lnTo>
                  <a:pt x="832104" y="519429"/>
                </a:lnTo>
                <a:lnTo>
                  <a:pt x="830580" y="519429"/>
                </a:lnTo>
                <a:lnTo>
                  <a:pt x="830580" y="511809"/>
                </a:lnTo>
                <a:lnTo>
                  <a:pt x="832104" y="499109"/>
                </a:lnTo>
                <a:lnTo>
                  <a:pt x="833640" y="496569"/>
                </a:lnTo>
                <a:lnTo>
                  <a:pt x="835152" y="491489"/>
                </a:lnTo>
                <a:lnTo>
                  <a:pt x="836676" y="490219"/>
                </a:lnTo>
                <a:lnTo>
                  <a:pt x="839724" y="483869"/>
                </a:lnTo>
                <a:lnTo>
                  <a:pt x="842772" y="481329"/>
                </a:lnTo>
                <a:lnTo>
                  <a:pt x="844296" y="477519"/>
                </a:lnTo>
                <a:lnTo>
                  <a:pt x="845820" y="476249"/>
                </a:lnTo>
                <a:lnTo>
                  <a:pt x="854964" y="474979"/>
                </a:lnTo>
                <a:lnTo>
                  <a:pt x="915924" y="474979"/>
                </a:lnTo>
                <a:lnTo>
                  <a:pt x="915924" y="462279"/>
                </a:lnTo>
                <a:lnTo>
                  <a:pt x="903732" y="462279"/>
                </a:lnTo>
                <a:lnTo>
                  <a:pt x="903732" y="439419"/>
                </a:lnTo>
                <a:lnTo>
                  <a:pt x="915924" y="439419"/>
                </a:lnTo>
                <a:lnTo>
                  <a:pt x="915924" y="386079"/>
                </a:lnTo>
                <a:lnTo>
                  <a:pt x="926579" y="386079"/>
                </a:lnTo>
                <a:lnTo>
                  <a:pt x="926579" y="379729"/>
                </a:lnTo>
                <a:lnTo>
                  <a:pt x="925068" y="378459"/>
                </a:lnTo>
                <a:lnTo>
                  <a:pt x="922020" y="377189"/>
                </a:lnTo>
                <a:lnTo>
                  <a:pt x="925068" y="377189"/>
                </a:lnTo>
                <a:lnTo>
                  <a:pt x="925570" y="252729"/>
                </a:lnTo>
                <a:close/>
              </a:path>
              <a:path w="927100" h="821689">
                <a:moveTo>
                  <a:pt x="903732" y="580389"/>
                </a:moveTo>
                <a:lnTo>
                  <a:pt x="768096" y="580389"/>
                </a:lnTo>
                <a:lnTo>
                  <a:pt x="769620" y="581659"/>
                </a:lnTo>
                <a:lnTo>
                  <a:pt x="838200" y="582929"/>
                </a:lnTo>
                <a:lnTo>
                  <a:pt x="838200" y="581659"/>
                </a:lnTo>
                <a:lnTo>
                  <a:pt x="900684" y="581659"/>
                </a:lnTo>
                <a:lnTo>
                  <a:pt x="903732" y="580389"/>
                </a:lnTo>
                <a:close/>
              </a:path>
              <a:path w="927100" h="821689">
                <a:moveTo>
                  <a:pt x="900684" y="581659"/>
                </a:moveTo>
                <a:lnTo>
                  <a:pt x="848868" y="581659"/>
                </a:lnTo>
                <a:lnTo>
                  <a:pt x="900684" y="582929"/>
                </a:lnTo>
                <a:lnTo>
                  <a:pt x="900684" y="581659"/>
                </a:lnTo>
                <a:close/>
              </a:path>
              <a:path w="927100" h="821689">
                <a:moveTo>
                  <a:pt x="915924" y="474979"/>
                </a:moveTo>
                <a:lnTo>
                  <a:pt x="862584" y="474979"/>
                </a:lnTo>
                <a:lnTo>
                  <a:pt x="870216" y="476249"/>
                </a:lnTo>
                <a:lnTo>
                  <a:pt x="882396" y="488949"/>
                </a:lnTo>
                <a:lnTo>
                  <a:pt x="882396" y="492759"/>
                </a:lnTo>
                <a:lnTo>
                  <a:pt x="883920" y="492759"/>
                </a:lnTo>
                <a:lnTo>
                  <a:pt x="883920" y="497839"/>
                </a:lnTo>
                <a:lnTo>
                  <a:pt x="885444" y="497839"/>
                </a:lnTo>
                <a:lnTo>
                  <a:pt x="885444" y="504189"/>
                </a:lnTo>
                <a:lnTo>
                  <a:pt x="886968" y="504189"/>
                </a:lnTo>
                <a:lnTo>
                  <a:pt x="885444" y="521969"/>
                </a:lnTo>
                <a:lnTo>
                  <a:pt x="879348" y="541019"/>
                </a:lnTo>
                <a:lnTo>
                  <a:pt x="871728" y="571499"/>
                </a:lnTo>
                <a:lnTo>
                  <a:pt x="896112" y="572769"/>
                </a:lnTo>
                <a:lnTo>
                  <a:pt x="896112" y="579119"/>
                </a:lnTo>
                <a:lnTo>
                  <a:pt x="858012" y="579119"/>
                </a:lnTo>
                <a:lnTo>
                  <a:pt x="858012" y="580389"/>
                </a:lnTo>
                <a:lnTo>
                  <a:pt x="905256" y="580389"/>
                </a:lnTo>
                <a:lnTo>
                  <a:pt x="906792" y="581659"/>
                </a:lnTo>
                <a:lnTo>
                  <a:pt x="926579" y="582929"/>
                </a:lnTo>
                <a:lnTo>
                  <a:pt x="926579" y="539749"/>
                </a:lnTo>
                <a:lnTo>
                  <a:pt x="922020" y="535939"/>
                </a:lnTo>
                <a:lnTo>
                  <a:pt x="926579" y="535939"/>
                </a:lnTo>
                <a:lnTo>
                  <a:pt x="926579" y="529589"/>
                </a:lnTo>
                <a:lnTo>
                  <a:pt x="915924" y="529589"/>
                </a:lnTo>
                <a:lnTo>
                  <a:pt x="915924" y="474979"/>
                </a:lnTo>
                <a:close/>
              </a:path>
              <a:path w="927100" h="821689">
                <a:moveTo>
                  <a:pt x="327660" y="572769"/>
                </a:moveTo>
                <a:lnTo>
                  <a:pt x="326148" y="572769"/>
                </a:lnTo>
                <a:lnTo>
                  <a:pt x="326148" y="580389"/>
                </a:lnTo>
                <a:lnTo>
                  <a:pt x="408444" y="580389"/>
                </a:lnTo>
                <a:lnTo>
                  <a:pt x="408444" y="579119"/>
                </a:lnTo>
                <a:lnTo>
                  <a:pt x="344436" y="579119"/>
                </a:lnTo>
                <a:lnTo>
                  <a:pt x="333756" y="576579"/>
                </a:lnTo>
                <a:lnTo>
                  <a:pt x="330720" y="575309"/>
                </a:lnTo>
                <a:lnTo>
                  <a:pt x="327660" y="575309"/>
                </a:lnTo>
                <a:lnTo>
                  <a:pt x="327660" y="572769"/>
                </a:lnTo>
                <a:close/>
              </a:path>
              <a:path w="927100" h="821689">
                <a:moveTo>
                  <a:pt x="469392" y="572769"/>
                </a:moveTo>
                <a:lnTo>
                  <a:pt x="467880" y="572769"/>
                </a:lnTo>
                <a:lnTo>
                  <a:pt x="466344" y="579119"/>
                </a:lnTo>
                <a:lnTo>
                  <a:pt x="463308" y="580389"/>
                </a:lnTo>
                <a:lnTo>
                  <a:pt x="480060" y="580389"/>
                </a:lnTo>
                <a:lnTo>
                  <a:pt x="478536" y="579119"/>
                </a:lnTo>
                <a:lnTo>
                  <a:pt x="472452" y="575309"/>
                </a:lnTo>
                <a:lnTo>
                  <a:pt x="469392" y="575309"/>
                </a:lnTo>
                <a:lnTo>
                  <a:pt x="469392" y="572769"/>
                </a:lnTo>
                <a:close/>
              </a:path>
              <a:path w="927100" h="821689">
                <a:moveTo>
                  <a:pt x="548640" y="474979"/>
                </a:moveTo>
                <a:lnTo>
                  <a:pt x="484632" y="474979"/>
                </a:lnTo>
                <a:lnTo>
                  <a:pt x="492252" y="476249"/>
                </a:lnTo>
                <a:lnTo>
                  <a:pt x="504456" y="488949"/>
                </a:lnTo>
                <a:lnTo>
                  <a:pt x="504456" y="492759"/>
                </a:lnTo>
                <a:lnTo>
                  <a:pt x="505968" y="492759"/>
                </a:lnTo>
                <a:lnTo>
                  <a:pt x="505968" y="497839"/>
                </a:lnTo>
                <a:lnTo>
                  <a:pt x="507492" y="497839"/>
                </a:lnTo>
                <a:lnTo>
                  <a:pt x="507492" y="500379"/>
                </a:lnTo>
                <a:lnTo>
                  <a:pt x="509028" y="500379"/>
                </a:lnTo>
                <a:lnTo>
                  <a:pt x="507492" y="521969"/>
                </a:lnTo>
                <a:lnTo>
                  <a:pt x="501396" y="541019"/>
                </a:lnTo>
                <a:lnTo>
                  <a:pt x="493776" y="571499"/>
                </a:lnTo>
                <a:lnTo>
                  <a:pt x="492252" y="574039"/>
                </a:lnTo>
                <a:lnTo>
                  <a:pt x="480060" y="579119"/>
                </a:lnTo>
                <a:lnTo>
                  <a:pt x="480060" y="580389"/>
                </a:lnTo>
                <a:lnTo>
                  <a:pt x="548640" y="580389"/>
                </a:lnTo>
                <a:lnTo>
                  <a:pt x="548640" y="474979"/>
                </a:lnTo>
                <a:close/>
              </a:path>
              <a:path w="927100" h="821689">
                <a:moveTo>
                  <a:pt x="611124" y="572769"/>
                </a:moveTo>
                <a:lnTo>
                  <a:pt x="608076" y="572769"/>
                </a:lnTo>
                <a:lnTo>
                  <a:pt x="608076" y="580389"/>
                </a:lnTo>
                <a:lnTo>
                  <a:pt x="623328" y="580389"/>
                </a:lnTo>
                <a:lnTo>
                  <a:pt x="617220" y="576579"/>
                </a:lnTo>
                <a:lnTo>
                  <a:pt x="612648" y="575309"/>
                </a:lnTo>
                <a:lnTo>
                  <a:pt x="611124" y="575309"/>
                </a:lnTo>
                <a:lnTo>
                  <a:pt x="611124" y="572769"/>
                </a:lnTo>
                <a:close/>
              </a:path>
              <a:path w="927100" h="821689">
                <a:moveTo>
                  <a:pt x="690372" y="474979"/>
                </a:moveTo>
                <a:lnTo>
                  <a:pt x="624840" y="474979"/>
                </a:lnTo>
                <a:lnTo>
                  <a:pt x="633984" y="476249"/>
                </a:lnTo>
                <a:lnTo>
                  <a:pt x="646188" y="488949"/>
                </a:lnTo>
                <a:lnTo>
                  <a:pt x="646188" y="492759"/>
                </a:lnTo>
                <a:lnTo>
                  <a:pt x="647700" y="492759"/>
                </a:lnTo>
                <a:lnTo>
                  <a:pt x="647700" y="497839"/>
                </a:lnTo>
                <a:lnTo>
                  <a:pt x="649224" y="497839"/>
                </a:lnTo>
                <a:lnTo>
                  <a:pt x="649224" y="504189"/>
                </a:lnTo>
                <a:lnTo>
                  <a:pt x="650748" y="504189"/>
                </a:lnTo>
                <a:lnTo>
                  <a:pt x="649224" y="521969"/>
                </a:lnTo>
                <a:lnTo>
                  <a:pt x="646188" y="530859"/>
                </a:lnTo>
                <a:lnTo>
                  <a:pt x="641616" y="541019"/>
                </a:lnTo>
                <a:lnTo>
                  <a:pt x="635508" y="571499"/>
                </a:lnTo>
                <a:lnTo>
                  <a:pt x="630936" y="575309"/>
                </a:lnTo>
                <a:lnTo>
                  <a:pt x="626364" y="576579"/>
                </a:lnTo>
                <a:lnTo>
                  <a:pt x="623328" y="579119"/>
                </a:lnTo>
                <a:lnTo>
                  <a:pt x="623328" y="580389"/>
                </a:lnTo>
                <a:lnTo>
                  <a:pt x="690372" y="580389"/>
                </a:lnTo>
                <a:lnTo>
                  <a:pt x="690372" y="474979"/>
                </a:lnTo>
                <a:close/>
              </a:path>
              <a:path w="927100" h="821689">
                <a:moveTo>
                  <a:pt x="856500" y="579119"/>
                </a:moveTo>
                <a:lnTo>
                  <a:pt x="844296" y="579119"/>
                </a:lnTo>
                <a:lnTo>
                  <a:pt x="841248" y="580389"/>
                </a:lnTo>
                <a:lnTo>
                  <a:pt x="858012" y="580389"/>
                </a:lnTo>
                <a:lnTo>
                  <a:pt x="856500" y="579119"/>
                </a:lnTo>
                <a:close/>
              </a:path>
              <a:path w="927100" h="821689">
                <a:moveTo>
                  <a:pt x="408444" y="474979"/>
                </a:moveTo>
                <a:lnTo>
                  <a:pt x="342900" y="474979"/>
                </a:lnTo>
                <a:lnTo>
                  <a:pt x="352044" y="476249"/>
                </a:lnTo>
                <a:lnTo>
                  <a:pt x="361188" y="485139"/>
                </a:lnTo>
                <a:lnTo>
                  <a:pt x="361188" y="488949"/>
                </a:lnTo>
                <a:lnTo>
                  <a:pt x="362724" y="488949"/>
                </a:lnTo>
                <a:lnTo>
                  <a:pt x="362724" y="491489"/>
                </a:lnTo>
                <a:lnTo>
                  <a:pt x="364236" y="491489"/>
                </a:lnTo>
                <a:lnTo>
                  <a:pt x="364236" y="495299"/>
                </a:lnTo>
                <a:lnTo>
                  <a:pt x="365760" y="495299"/>
                </a:lnTo>
                <a:lnTo>
                  <a:pt x="365760" y="497839"/>
                </a:lnTo>
                <a:lnTo>
                  <a:pt x="367296" y="497839"/>
                </a:lnTo>
                <a:lnTo>
                  <a:pt x="365760" y="521969"/>
                </a:lnTo>
                <a:lnTo>
                  <a:pt x="359664" y="541019"/>
                </a:lnTo>
                <a:lnTo>
                  <a:pt x="353580" y="571499"/>
                </a:lnTo>
                <a:lnTo>
                  <a:pt x="350520" y="574039"/>
                </a:lnTo>
                <a:lnTo>
                  <a:pt x="344436" y="576579"/>
                </a:lnTo>
                <a:lnTo>
                  <a:pt x="344436" y="579119"/>
                </a:lnTo>
                <a:lnTo>
                  <a:pt x="408444" y="579119"/>
                </a:lnTo>
                <a:lnTo>
                  <a:pt x="408444" y="474979"/>
                </a:lnTo>
                <a:close/>
              </a:path>
              <a:path w="927100" h="821689">
                <a:moveTo>
                  <a:pt x="926579" y="462279"/>
                </a:moveTo>
                <a:lnTo>
                  <a:pt x="922020" y="462279"/>
                </a:lnTo>
                <a:lnTo>
                  <a:pt x="920496" y="528319"/>
                </a:lnTo>
                <a:lnTo>
                  <a:pt x="915924" y="529589"/>
                </a:lnTo>
                <a:lnTo>
                  <a:pt x="926579" y="529589"/>
                </a:lnTo>
                <a:lnTo>
                  <a:pt x="926579" y="485139"/>
                </a:lnTo>
                <a:lnTo>
                  <a:pt x="925068" y="485139"/>
                </a:lnTo>
                <a:lnTo>
                  <a:pt x="925068" y="480059"/>
                </a:lnTo>
                <a:lnTo>
                  <a:pt x="926579" y="462279"/>
                </a:lnTo>
                <a:close/>
              </a:path>
              <a:path w="927100" h="821689">
                <a:moveTo>
                  <a:pt x="926579" y="386079"/>
                </a:moveTo>
                <a:lnTo>
                  <a:pt x="922020" y="386079"/>
                </a:lnTo>
                <a:lnTo>
                  <a:pt x="922020" y="439419"/>
                </a:lnTo>
                <a:lnTo>
                  <a:pt x="926579" y="439419"/>
                </a:lnTo>
                <a:lnTo>
                  <a:pt x="926579" y="386079"/>
                </a:lnTo>
                <a:close/>
              </a:path>
              <a:path w="927100" h="821689">
                <a:moveTo>
                  <a:pt x="393192" y="354329"/>
                </a:moveTo>
                <a:lnTo>
                  <a:pt x="286512" y="354329"/>
                </a:lnTo>
                <a:lnTo>
                  <a:pt x="286512" y="359409"/>
                </a:lnTo>
                <a:lnTo>
                  <a:pt x="393192" y="359409"/>
                </a:lnTo>
                <a:lnTo>
                  <a:pt x="393192" y="354329"/>
                </a:lnTo>
                <a:close/>
              </a:path>
              <a:path w="927100" h="821689">
                <a:moveTo>
                  <a:pt x="533400" y="354329"/>
                </a:moveTo>
                <a:lnTo>
                  <a:pt x="426732" y="354329"/>
                </a:lnTo>
                <a:lnTo>
                  <a:pt x="426732" y="359409"/>
                </a:lnTo>
                <a:lnTo>
                  <a:pt x="533400" y="359409"/>
                </a:lnTo>
                <a:lnTo>
                  <a:pt x="533400" y="354329"/>
                </a:lnTo>
                <a:close/>
              </a:path>
              <a:path w="927100" h="821689">
                <a:moveTo>
                  <a:pt x="675132" y="354329"/>
                </a:moveTo>
                <a:lnTo>
                  <a:pt x="568464" y="354329"/>
                </a:lnTo>
                <a:lnTo>
                  <a:pt x="568464" y="359409"/>
                </a:lnTo>
                <a:lnTo>
                  <a:pt x="675132" y="359409"/>
                </a:lnTo>
                <a:lnTo>
                  <a:pt x="675132" y="354329"/>
                </a:lnTo>
                <a:close/>
              </a:path>
              <a:path w="927100" h="821689">
                <a:moveTo>
                  <a:pt x="926579" y="0"/>
                </a:moveTo>
                <a:lnTo>
                  <a:pt x="694944" y="0"/>
                </a:lnTo>
                <a:lnTo>
                  <a:pt x="694944" y="115569"/>
                </a:lnTo>
                <a:lnTo>
                  <a:pt x="926123" y="115569"/>
                </a:lnTo>
                <a:lnTo>
                  <a:pt x="926143" y="110489"/>
                </a:lnTo>
                <a:lnTo>
                  <a:pt x="816864" y="110489"/>
                </a:lnTo>
                <a:lnTo>
                  <a:pt x="816864" y="19049"/>
                </a:lnTo>
                <a:lnTo>
                  <a:pt x="926512" y="19049"/>
                </a:lnTo>
                <a:lnTo>
                  <a:pt x="926579" y="0"/>
                </a:lnTo>
                <a:close/>
              </a:path>
              <a:path w="927100" h="821689">
                <a:moveTo>
                  <a:pt x="926512" y="19049"/>
                </a:moveTo>
                <a:lnTo>
                  <a:pt x="908304" y="19049"/>
                </a:lnTo>
                <a:lnTo>
                  <a:pt x="908304" y="110489"/>
                </a:lnTo>
                <a:lnTo>
                  <a:pt x="926143" y="110489"/>
                </a:lnTo>
                <a:lnTo>
                  <a:pt x="926512" y="19049"/>
                </a:lnTo>
                <a:close/>
              </a:path>
            </a:pathLst>
          </a:custGeom>
          <a:solidFill>
            <a:srgbClr val="96865B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3" name="object 113"/>
          <p:cNvSpPr/>
          <p:nvPr/>
        </p:nvSpPr>
        <p:spPr>
          <a:xfrm>
            <a:off x="3549188" y="1334193"/>
            <a:ext cx="6374823" cy="3867583"/>
          </a:xfrm>
          <a:custGeom>
            <a:avLst/>
            <a:gdLst/>
            <a:ahLst/>
            <a:cxnLst/>
            <a:rect l="l" t="t" r="r" b="b"/>
            <a:pathLst>
              <a:path w="9349740" h="5672455">
                <a:moveTo>
                  <a:pt x="7278624" y="0"/>
                </a:moveTo>
                <a:lnTo>
                  <a:pt x="6629400" y="0"/>
                </a:lnTo>
                <a:lnTo>
                  <a:pt x="6629400" y="830580"/>
                </a:lnTo>
                <a:lnTo>
                  <a:pt x="6614159" y="830580"/>
                </a:lnTo>
                <a:lnTo>
                  <a:pt x="6614159" y="990600"/>
                </a:lnTo>
                <a:lnTo>
                  <a:pt x="6629400" y="990600"/>
                </a:lnTo>
                <a:lnTo>
                  <a:pt x="6629400" y="1053084"/>
                </a:lnTo>
                <a:lnTo>
                  <a:pt x="6614159" y="1053084"/>
                </a:lnTo>
                <a:lnTo>
                  <a:pt x="6614159" y="1214628"/>
                </a:lnTo>
                <a:lnTo>
                  <a:pt x="6629400" y="1214628"/>
                </a:lnTo>
                <a:lnTo>
                  <a:pt x="6629400" y="1575816"/>
                </a:lnTo>
                <a:lnTo>
                  <a:pt x="6475476" y="1575816"/>
                </a:lnTo>
                <a:lnTo>
                  <a:pt x="6475476" y="1662683"/>
                </a:lnTo>
                <a:lnTo>
                  <a:pt x="6606540" y="1662683"/>
                </a:lnTo>
                <a:lnTo>
                  <a:pt x="6475476" y="1664208"/>
                </a:lnTo>
                <a:lnTo>
                  <a:pt x="6475476" y="1935480"/>
                </a:lnTo>
                <a:lnTo>
                  <a:pt x="6606540" y="1935480"/>
                </a:lnTo>
                <a:lnTo>
                  <a:pt x="6475476" y="1937004"/>
                </a:lnTo>
                <a:lnTo>
                  <a:pt x="6475476" y="2022348"/>
                </a:lnTo>
                <a:lnTo>
                  <a:pt x="7299959" y="2022348"/>
                </a:lnTo>
                <a:lnTo>
                  <a:pt x="7299959" y="5401056"/>
                </a:lnTo>
                <a:lnTo>
                  <a:pt x="6958583" y="5401056"/>
                </a:lnTo>
                <a:lnTo>
                  <a:pt x="6958583" y="5672328"/>
                </a:lnTo>
                <a:lnTo>
                  <a:pt x="7755636" y="5672328"/>
                </a:lnTo>
                <a:lnTo>
                  <a:pt x="7755636" y="4977384"/>
                </a:lnTo>
                <a:lnTo>
                  <a:pt x="7773924" y="4977384"/>
                </a:lnTo>
                <a:lnTo>
                  <a:pt x="7773924" y="4885944"/>
                </a:lnTo>
                <a:lnTo>
                  <a:pt x="7766304" y="4885944"/>
                </a:lnTo>
                <a:lnTo>
                  <a:pt x="7766304" y="4015740"/>
                </a:lnTo>
                <a:lnTo>
                  <a:pt x="7773924" y="4015740"/>
                </a:lnTo>
                <a:lnTo>
                  <a:pt x="7773924" y="3924300"/>
                </a:lnTo>
                <a:lnTo>
                  <a:pt x="7766304" y="3924300"/>
                </a:lnTo>
                <a:lnTo>
                  <a:pt x="7766304" y="3055620"/>
                </a:lnTo>
                <a:lnTo>
                  <a:pt x="7773924" y="3055620"/>
                </a:lnTo>
                <a:lnTo>
                  <a:pt x="7773924" y="2962656"/>
                </a:lnTo>
                <a:lnTo>
                  <a:pt x="7766304" y="2962656"/>
                </a:lnTo>
                <a:lnTo>
                  <a:pt x="7766304" y="2548128"/>
                </a:lnTo>
                <a:lnTo>
                  <a:pt x="7743444" y="2548128"/>
                </a:lnTo>
                <a:lnTo>
                  <a:pt x="7743444" y="1732788"/>
                </a:lnTo>
                <a:lnTo>
                  <a:pt x="7758683" y="1732788"/>
                </a:lnTo>
                <a:lnTo>
                  <a:pt x="7758683" y="1595628"/>
                </a:lnTo>
                <a:lnTo>
                  <a:pt x="7743444" y="1595628"/>
                </a:lnTo>
                <a:lnTo>
                  <a:pt x="7743444" y="1542288"/>
                </a:lnTo>
                <a:lnTo>
                  <a:pt x="9349740" y="1542288"/>
                </a:lnTo>
                <a:lnTo>
                  <a:pt x="9349740" y="1293876"/>
                </a:lnTo>
                <a:lnTo>
                  <a:pt x="7278624" y="1293876"/>
                </a:lnTo>
                <a:lnTo>
                  <a:pt x="7278624" y="419100"/>
                </a:lnTo>
                <a:lnTo>
                  <a:pt x="7293864" y="419100"/>
                </a:lnTo>
                <a:lnTo>
                  <a:pt x="7293864" y="281940"/>
                </a:lnTo>
                <a:lnTo>
                  <a:pt x="7278624" y="281940"/>
                </a:lnTo>
                <a:lnTo>
                  <a:pt x="7278624" y="0"/>
                </a:lnTo>
                <a:close/>
              </a:path>
              <a:path w="9349740" h="5672455">
                <a:moveTo>
                  <a:pt x="7280148" y="2022348"/>
                </a:moveTo>
                <a:lnTo>
                  <a:pt x="6621780" y="2022348"/>
                </a:lnTo>
                <a:lnTo>
                  <a:pt x="6621780" y="2043683"/>
                </a:lnTo>
                <a:lnTo>
                  <a:pt x="7280148" y="2043683"/>
                </a:lnTo>
                <a:lnTo>
                  <a:pt x="7280148" y="2022348"/>
                </a:lnTo>
                <a:close/>
              </a:path>
              <a:path w="9349740" h="5672455">
                <a:moveTo>
                  <a:pt x="7895844" y="1263396"/>
                </a:moveTo>
                <a:lnTo>
                  <a:pt x="7888224" y="1263396"/>
                </a:lnTo>
                <a:lnTo>
                  <a:pt x="7888224" y="1293876"/>
                </a:lnTo>
                <a:lnTo>
                  <a:pt x="8049768" y="1293876"/>
                </a:lnTo>
                <a:lnTo>
                  <a:pt x="8049768" y="1278636"/>
                </a:lnTo>
                <a:lnTo>
                  <a:pt x="7895844" y="1278636"/>
                </a:lnTo>
                <a:lnTo>
                  <a:pt x="7895844" y="1263396"/>
                </a:lnTo>
                <a:close/>
              </a:path>
              <a:path w="9349740" h="5672455">
                <a:moveTo>
                  <a:pt x="8574024" y="1278636"/>
                </a:moveTo>
                <a:lnTo>
                  <a:pt x="8436864" y="1278636"/>
                </a:lnTo>
                <a:lnTo>
                  <a:pt x="8436864" y="1293876"/>
                </a:lnTo>
                <a:lnTo>
                  <a:pt x="8574024" y="1293876"/>
                </a:lnTo>
                <a:lnTo>
                  <a:pt x="8574024" y="1278636"/>
                </a:lnTo>
                <a:close/>
              </a:path>
              <a:path w="9349740" h="5672455">
                <a:moveTo>
                  <a:pt x="598932" y="19811"/>
                </a:moveTo>
                <a:lnTo>
                  <a:pt x="580644" y="19811"/>
                </a:lnTo>
                <a:lnTo>
                  <a:pt x="580644" y="111252"/>
                </a:lnTo>
                <a:lnTo>
                  <a:pt x="598932" y="111252"/>
                </a:lnTo>
                <a:lnTo>
                  <a:pt x="598932" y="19811"/>
                </a:lnTo>
                <a:close/>
              </a:path>
              <a:path w="9349740" h="5672455">
                <a:moveTo>
                  <a:pt x="3768852" y="1427975"/>
                </a:moveTo>
                <a:lnTo>
                  <a:pt x="3750564" y="1427975"/>
                </a:lnTo>
                <a:lnTo>
                  <a:pt x="3750564" y="1484376"/>
                </a:lnTo>
                <a:lnTo>
                  <a:pt x="3768852" y="1484376"/>
                </a:lnTo>
                <a:lnTo>
                  <a:pt x="3768852" y="1427975"/>
                </a:lnTo>
                <a:close/>
              </a:path>
              <a:path w="9349740" h="5672455">
                <a:moveTo>
                  <a:pt x="137160" y="1560563"/>
                </a:moveTo>
                <a:lnTo>
                  <a:pt x="0" y="1560563"/>
                </a:lnTo>
                <a:lnTo>
                  <a:pt x="0" y="1575816"/>
                </a:lnTo>
                <a:lnTo>
                  <a:pt x="137160" y="1575816"/>
                </a:lnTo>
                <a:lnTo>
                  <a:pt x="137160" y="1560563"/>
                </a:lnTo>
                <a:close/>
              </a:path>
              <a:path w="9349740" h="5672455">
                <a:moveTo>
                  <a:pt x="920483" y="2125980"/>
                </a:moveTo>
                <a:lnTo>
                  <a:pt x="867155" y="2125980"/>
                </a:lnTo>
                <a:lnTo>
                  <a:pt x="867155" y="2164080"/>
                </a:lnTo>
                <a:lnTo>
                  <a:pt x="920483" y="2164080"/>
                </a:lnTo>
                <a:lnTo>
                  <a:pt x="920483" y="2125980"/>
                </a:lnTo>
                <a:close/>
              </a:path>
              <a:path w="9349740" h="5672455">
                <a:moveTo>
                  <a:pt x="4090416" y="3499104"/>
                </a:moveTo>
                <a:lnTo>
                  <a:pt x="4072128" y="3499104"/>
                </a:lnTo>
                <a:lnTo>
                  <a:pt x="4072128" y="3590544"/>
                </a:lnTo>
                <a:lnTo>
                  <a:pt x="4090416" y="3590544"/>
                </a:lnTo>
                <a:lnTo>
                  <a:pt x="4090416" y="3499104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4" name="object 114"/>
          <p:cNvSpPr/>
          <p:nvPr/>
        </p:nvSpPr>
        <p:spPr>
          <a:xfrm>
            <a:off x="5996247" y="3800466"/>
            <a:ext cx="352425" cy="0"/>
          </a:xfrm>
          <a:custGeom>
            <a:avLst/>
            <a:gdLst/>
            <a:ahLst/>
            <a:cxnLst/>
            <a:rect l="l" t="t" r="r" b="b"/>
            <a:pathLst>
              <a:path w="516890">
                <a:moveTo>
                  <a:pt x="0" y="0"/>
                </a:moveTo>
                <a:lnTo>
                  <a:pt x="516635" y="0"/>
                </a:lnTo>
              </a:path>
            </a:pathLst>
          </a:custGeom>
          <a:ln w="2286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5" name="object 115"/>
          <p:cNvSpPr/>
          <p:nvPr/>
        </p:nvSpPr>
        <p:spPr>
          <a:xfrm>
            <a:off x="5991052" y="3810870"/>
            <a:ext cx="357620" cy="0"/>
          </a:xfrm>
          <a:custGeom>
            <a:avLst/>
            <a:gdLst/>
            <a:ahLst/>
            <a:cxnLst/>
            <a:rect l="l" t="t" r="r" b="b"/>
            <a:pathLst>
              <a:path w="524509">
                <a:moveTo>
                  <a:pt x="0" y="0"/>
                </a:moveTo>
                <a:lnTo>
                  <a:pt x="524243" y="0"/>
                </a:lnTo>
              </a:path>
            </a:pathLst>
          </a:custGeom>
          <a:ln w="7607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6" name="object 116"/>
          <p:cNvSpPr/>
          <p:nvPr/>
        </p:nvSpPr>
        <p:spPr>
          <a:xfrm>
            <a:off x="8522273" y="1334193"/>
            <a:ext cx="0" cy="192232"/>
          </a:xfrm>
          <a:custGeom>
            <a:avLst/>
            <a:gdLst/>
            <a:ahLst/>
            <a:cxnLst/>
            <a:rect l="l" t="t" r="r" b="b"/>
            <a:pathLst>
              <a:path h="281939">
                <a:moveTo>
                  <a:pt x="0" y="0"/>
                </a:moveTo>
                <a:lnTo>
                  <a:pt x="0" y="281940"/>
                </a:lnTo>
              </a:path>
            </a:pathLst>
          </a:custGeom>
          <a:ln w="30467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7" name="object 117"/>
          <p:cNvSpPr/>
          <p:nvPr/>
        </p:nvSpPr>
        <p:spPr>
          <a:xfrm>
            <a:off x="8522273" y="1619951"/>
            <a:ext cx="0" cy="596611"/>
          </a:xfrm>
          <a:custGeom>
            <a:avLst/>
            <a:gdLst/>
            <a:ahLst/>
            <a:cxnLst/>
            <a:rect l="l" t="t" r="r" b="b"/>
            <a:pathLst>
              <a:path h="875030">
                <a:moveTo>
                  <a:pt x="0" y="0"/>
                </a:moveTo>
                <a:lnTo>
                  <a:pt x="0" y="874750"/>
                </a:lnTo>
              </a:path>
            </a:pathLst>
          </a:custGeom>
          <a:ln w="30467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8" name="object 118"/>
          <p:cNvSpPr/>
          <p:nvPr/>
        </p:nvSpPr>
        <p:spPr>
          <a:xfrm>
            <a:off x="9400308" y="2205985"/>
            <a:ext cx="523875" cy="0"/>
          </a:xfrm>
          <a:custGeom>
            <a:avLst/>
            <a:gdLst/>
            <a:ahLst/>
            <a:cxnLst/>
            <a:rect l="l" t="t" r="r" b="b"/>
            <a:pathLst>
              <a:path w="768350">
                <a:moveTo>
                  <a:pt x="0" y="0"/>
                </a:moveTo>
                <a:lnTo>
                  <a:pt x="768095" y="0"/>
                </a:lnTo>
              </a:path>
            </a:pathLst>
          </a:custGeom>
          <a:ln w="30467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9" name="object 119"/>
          <p:cNvSpPr/>
          <p:nvPr/>
        </p:nvSpPr>
        <p:spPr>
          <a:xfrm>
            <a:off x="9042862" y="2205985"/>
            <a:ext cx="253711" cy="0"/>
          </a:xfrm>
          <a:custGeom>
            <a:avLst/>
            <a:gdLst/>
            <a:ahLst/>
            <a:cxnLst/>
            <a:rect l="l" t="t" r="r" b="b"/>
            <a:pathLst>
              <a:path w="372109">
                <a:moveTo>
                  <a:pt x="0" y="0"/>
                </a:moveTo>
                <a:lnTo>
                  <a:pt x="371868" y="0"/>
                </a:lnTo>
              </a:path>
            </a:pathLst>
          </a:custGeom>
          <a:ln w="30467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0" name="object 120"/>
          <p:cNvSpPr/>
          <p:nvPr/>
        </p:nvSpPr>
        <p:spPr>
          <a:xfrm>
            <a:off x="8532668" y="2205985"/>
            <a:ext cx="389659" cy="0"/>
          </a:xfrm>
          <a:custGeom>
            <a:avLst/>
            <a:gdLst/>
            <a:ahLst/>
            <a:cxnLst/>
            <a:rect l="l" t="t" r="r" b="b"/>
            <a:pathLst>
              <a:path w="571500">
                <a:moveTo>
                  <a:pt x="0" y="0"/>
                </a:moveTo>
                <a:lnTo>
                  <a:pt x="571500" y="0"/>
                </a:lnTo>
              </a:path>
            </a:pathLst>
          </a:custGeom>
          <a:ln w="30467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1" name="object 121"/>
          <p:cNvSpPr/>
          <p:nvPr/>
        </p:nvSpPr>
        <p:spPr>
          <a:xfrm>
            <a:off x="8828808" y="3061161"/>
            <a:ext cx="1095375" cy="0"/>
          </a:xfrm>
          <a:custGeom>
            <a:avLst/>
            <a:gdLst/>
            <a:ahLst/>
            <a:cxnLst/>
            <a:rect l="l" t="t" r="r" b="b"/>
            <a:pathLst>
              <a:path w="1606550">
                <a:moveTo>
                  <a:pt x="0" y="0"/>
                </a:moveTo>
                <a:lnTo>
                  <a:pt x="1606295" y="0"/>
                </a:lnTo>
              </a:path>
            </a:pathLst>
          </a:custGeom>
          <a:ln w="30479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2" name="object 122"/>
          <p:cNvSpPr/>
          <p:nvPr/>
        </p:nvSpPr>
        <p:spPr>
          <a:xfrm>
            <a:off x="8828808" y="2401339"/>
            <a:ext cx="20782" cy="0"/>
          </a:xfrm>
          <a:custGeom>
            <a:avLst/>
            <a:gdLst/>
            <a:ahLst/>
            <a:cxnLst/>
            <a:rect l="l" t="t" r="r" b="b"/>
            <a:pathLst>
              <a:path w="30479">
                <a:moveTo>
                  <a:pt x="0" y="0"/>
                </a:moveTo>
                <a:lnTo>
                  <a:pt x="30467" y="0"/>
                </a:lnTo>
              </a:path>
            </a:pathLst>
          </a:custGeom>
          <a:ln w="4572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3" name="object 123"/>
          <p:cNvSpPr/>
          <p:nvPr/>
        </p:nvSpPr>
        <p:spPr>
          <a:xfrm>
            <a:off x="8839195" y="2520834"/>
            <a:ext cx="0" cy="529936"/>
          </a:xfrm>
          <a:custGeom>
            <a:avLst/>
            <a:gdLst/>
            <a:ahLst/>
            <a:cxnLst/>
            <a:rect l="l" t="t" r="r" b="b"/>
            <a:pathLst>
              <a:path h="777239">
                <a:moveTo>
                  <a:pt x="0" y="0"/>
                </a:moveTo>
                <a:lnTo>
                  <a:pt x="0" y="777227"/>
                </a:lnTo>
              </a:path>
            </a:pathLst>
          </a:custGeom>
          <a:ln w="30467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4" name="object 124"/>
          <p:cNvSpPr/>
          <p:nvPr/>
        </p:nvSpPr>
        <p:spPr>
          <a:xfrm>
            <a:off x="8849591" y="2396139"/>
            <a:ext cx="1074593" cy="0"/>
          </a:xfrm>
          <a:custGeom>
            <a:avLst/>
            <a:gdLst/>
            <a:ahLst/>
            <a:cxnLst/>
            <a:rect l="l" t="t" r="r" b="b"/>
            <a:pathLst>
              <a:path w="1576069">
                <a:moveTo>
                  <a:pt x="0" y="0"/>
                </a:moveTo>
                <a:lnTo>
                  <a:pt x="1575815" y="0"/>
                </a:lnTo>
              </a:path>
            </a:pathLst>
          </a:custGeom>
          <a:ln w="30467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5" name="object 125"/>
          <p:cNvSpPr/>
          <p:nvPr/>
        </p:nvSpPr>
        <p:spPr>
          <a:xfrm>
            <a:off x="5804013" y="1519151"/>
            <a:ext cx="315191" cy="775422"/>
          </a:xfrm>
          <a:custGeom>
            <a:avLst/>
            <a:gdLst/>
            <a:ahLst/>
            <a:cxnLst/>
            <a:rect l="l" t="t" r="r" b="b"/>
            <a:pathLst>
              <a:path w="462279" h="1137285">
                <a:moveTo>
                  <a:pt x="461772" y="0"/>
                </a:moveTo>
                <a:lnTo>
                  <a:pt x="0" y="0"/>
                </a:lnTo>
                <a:lnTo>
                  <a:pt x="0" y="1136891"/>
                </a:lnTo>
                <a:lnTo>
                  <a:pt x="461772" y="1136891"/>
                </a:lnTo>
                <a:lnTo>
                  <a:pt x="461772" y="0"/>
                </a:lnTo>
                <a:close/>
              </a:path>
            </a:pathLst>
          </a:custGeom>
          <a:solidFill>
            <a:srgbClr val="879571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6" name="object 126"/>
          <p:cNvSpPr/>
          <p:nvPr/>
        </p:nvSpPr>
        <p:spPr>
          <a:xfrm>
            <a:off x="5796739" y="1429443"/>
            <a:ext cx="328613" cy="90055"/>
          </a:xfrm>
          <a:custGeom>
            <a:avLst/>
            <a:gdLst/>
            <a:ahLst/>
            <a:cxnLst/>
            <a:rect l="l" t="t" r="r" b="b"/>
            <a:pathLst>
              <a:path w="481965" h="132080">
                <a:moveTo>
                  <a:pt x="0" y="132080"/>
                </a:moveTo>
                <a:lnTo>
                  <a:pt x="481584" y="132080"/>
                </a:lnTo>
                <a:lnTo>
                  <a:pt x="481584" y="0"/>
                </a:lnTo>
                <a:lnTo>
                  <a:pt x="0" y="0"/>
                </a:lnTo>
                <a:lnTo>
                  <a:pt x="0" y="132080"/>
                </a:lnTo>
                <a:close/>
              </a:path>
            </a:pathLst>
          </a:custGeom>
          <a:solidFill>
            <a:srgbClr val="879571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7" name="object 127"/>
          <p:cNvSpPr/>
          <p:nvPr/>
        </p:nvSpPr>
        <p:spPr>
          <a:xfrm>
            <a:off x="5796740" y="1427711"/>
            <a:ext cx="7360" cy="0"/>
          </a:xfrm>
          <a:custGeom>
            <a:avLst/>
            <a:gdLst/>
            <a:ahLst/>
            <a:cxnLst/>
            <a:rect l="l" t="t" r="r" b="b"/>
            <a:pathLst>
              <a:path w="10795">
                <a:moveTo>
                  <a:pt x="0" y="0"/>
                </a:moveTo>
                <a:lnTo>
                  <a:pt x="10668" y="0"/>
                </a:lnTo>
              </a:path>
            </a:pathLst>
          </a:custGeom>
          <a:ln w="5079">
            <a:solidFill>
              <a:srgbClr val="879571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8" name="object 128"/>
          <p:cNvSpPr/>
          <p:nvPr/>
        </p:nvSpPr>
        <p:spPr>
          <a:xfrm>
            <a:off x="5897531" y="1427711"/>
            <a:ext cx="126856" cy="0"/>
          </a:xfrm>
          <a:custGeom>
            <a:avLst/>
            <a:gdLst/>
            <a:ahLst/>
            <a:cxnLst/>
            <a:rect l="l" t="t" r="r" b="b"/>
            <a:pathLst>
              <a:path w="186054">
                <a:moveTo>
                  <a:pt x="0" y="0"/>
                </a:moveTo>
                <a:lnTo>
                  <a:pt x="185928" y="0"/>
                </a:lnTo>
              </a:path>
            </a:pathLst>
          </a:custGeom>
          <a:ln w="5079">
            <a:solidFill>
              <a:srgbClr val="879571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9" name="object 129"/>
          <p:cNvSpPr/>
          <p:nvPr/>
        </p:nvSpPr>
        <p:spPr>
          <a:xfrm>
            <a:off x="5804013" y="1410393"/>
            <a:ext cx="315191" cy="15586"/>
          </a:xfrm>
          <a:custGeom>
            <a:avLst/>
            <a:gdLst/>
            <a:ahLst/>
            <a:cxnLst/>
            <a:rect l="l" t="t" r="r" b="b"/>
            <a:pathLst>
              <a:path w="462279" h="22860">
                <a:moveTo>
                  <a:pt x="0" y="22860"/>
                </a:moveTo>
                <a:lnTo>
                  <a:pt x="461772" y="22860"/>
                </a:lnTo>
                <a:lnTo>
                  <a:pt x="461772" y="0"/>
                </a:lnTo>
                <a:lnTo>
                  <a:pt x="0" y="0"/>
                </a:lnTo>
                <a:lnTo>
                  <a:pt x="0" y="22860"/>
                </a:lnTo>
                <a:close/>
              </a:path>
            </a:pathLst>
          </a:custGeom>
          <a:solidFill>
            <a:srgbClr val="879571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0" name="object 130"/>
          <p:cNvSpPr/>
          <p:nvPr/>
        </p:nvSpPr>
        <p:spPr>
          <a:xfrm>
            <a:off x="5804013" y="1348047"/>
            <a:ext cx="290080" cy="62345"/>
          </a:xfrm>
          <a:custGeom>
            <a:avLst/>
            <a:gdLst/>
            <a:ahLst/>
            <a:cxnLst/>
            <a:rect l="l" t="t" r="r" b="b"/>
            <a:pathLst>
              <a:path w="425450" h="91439">
                <a:moveTo>
                  <a:pt x="0" y="91439"/>
                </a:moveTo>
                <a:lnTo>
                  <a:pt x="425195" y="91439"/>
                </a:lnTo>
                <a:lnTo>
                  <a:pt x="425195" y="0"/>
                </a:lnTo>
                <a:lnTo>
                  <a:pt x="0" y="0"/>
                </a:lnTo>
                <a:lnTo>
                  <a:pt x="0" y="91439"/>
                </a:lnTo>
                <a:close/>
              </a:path>
            </a:pathLst>
          </a:custGeom>
          <a:solidFill>
            <a:srgbClr val="879571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1" name="object 131"/>
          <p:cNvSpPr/>
          <p:nvPr/>
        </p:nvSpPr>
        <p:spPr>
          <a:xfrm>
            <a:off x="5804013" y="1341120"/>
            <a:ext cx="315191" cy="0"/>
          </a:xfrm>
          <a:custGeom>
            <a:avLst/>
            <a:gdLst/>
            <a:ahLst/>
            <a:cxnLst/>
            <a:rect l="l" t="t" r="r" b="b"/>
            <a:pathLst>
              <a:path w="462279">
                <a:moveTo>
                  <a:pt x="0" y="0"/>
                </a:moveTo>
                <a:lnTo>
                  <a:pt x="461772" y="0"/>
                </a:lnTo>
              </a:path>
            </a:pathLst>
          </a:custGeom>
          <a:ln w="20320">
            <a:solidFill>
              <a:srgbClr val="879571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2" name="object 132"/>
          <p:cNvSpPr/>
          <p:nvPr/>
        </p:nvSpPr>
        <p:spPr>
          <a:xfrm>
            <a:off x="6118858" y="1427711"/>
            <a:ext cx="6494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6096">
            <a:solidFill>
              <a:srgbClr val="879571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3" name="object 133"/>
          <p:cNvSpPr/>
          <p:nvPr/>
        </p:nvSpPr>
        <p:spPr>
          <a:xfrm>
            <a:off x="6171851" y="2399260"/>
            <a:ext cx="93518" cy="0"/>
          </a:xfrm>
          <a:custGeom>
            <a:avLst/>
            <a:gdLst/>
            <a:ahLst/>
            <a:cxnLst/>
            <a:rect l="l" t="t" r="r" b="b"/>
            <a:pathLst>
              <a:path w="137159">
                <a:moveTo>
                  <a:pt x="0" y="0"/>
                </a:moveTo>
                <a:lnTo>
                  <a:pt x="137160" y="0"/>
                </a:lnTo>
              </a:path>
            </a:pathLst>
          </a:custGeom>
          <a:ln w="9144">
            <a:solidFill>
              <a:srgbClr val="879571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4" name="object 134"/>
          <p:cNvSpPr/>
          <p:nvPr/>
        </p:nvSpPr>
        <p:spPr>
          <a:xfrm>
            <a:off x="6164057" y="2346440"/>
            <a:ext cx="0" cy="49357"/>
          </a:xfrm>
          <a:custGeom>
            <a:avLst/>
            <a:gdLst/>
            <a:ahLst/>
            <a:cxnLst/>
            <a:rect l="l" t="t" r="r" b="b"/>
            <a:pathLst>
              <a:path h="72389">
                <a:moveTo>
                  <a:pt x="0" y="0"/>
                </a:moveTo>
                <a:lnTo>
                  <a:pt x="0" y="72390"/>
                </a:lnTo>
              </a:path>
            </a:pathLst>
          </a:custGeom>
          <a:ln w="22859">
            <a:solidFill>
              <a:srgbClr val="879571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5" name="object 135"/>
          <p:cNvSpPr/>
          <p:nvPr/>
        </p:nvSpPr>
        <p:spPr>
          <a:xfrm>
            <a:off x="6151588" y="2302279"/>
            <a:ext cx="0" cy="44161"/>
          </a:xfrm>
          <a:custGeom>
            <a:avLst/>
            <a:gdLst/>
            <a:ahLst/>
            <a:cxnLst/>
            <a:rect l="l" t="t" r="r" b="b"/>
            <a:pathLst>
              <a:path h="64770">
                <a:moveTo>
                  <a:pt x="0" y="0"/>
                </a:moveTo>
                <a:lnTo>
                  <a:pt x="0" y="64769"/>
                </a:lnTo>
              </a:path>
            </a:pathLst>
          </a:custGeom>
          <a:ln w="59435">
            <a:solidFill>
              <a:srgbClr val="879571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6" name="object 136"/>
          <p:cNvSpPr/>
          <p:nvPr/>
        </p:nvSpPr>
        <p:spPr>
          <a:xfrm>
            <a:off x="6131326" y="1519497"/>
            <a:ext cx="642505" cy="782782"/>
          </a:xfrm>
          <a:custGeom>
            <a:avLst/>
            <a:gdLst/>
            <a:ahLst/>
            <a:cxnLst/>
            <a:rect l="l" t="t" r="r" b="b"/>
            <a:pathLst>
              <a:path w="942340" h="1148079">
                <a:moveTo>
                  <a:pt x="0" y="1148080"/>
                </a:moveTo>
                <a:lnTo>
                  <a:pt x="941832" y="1148080"/>
                </a:lnTo>
                <a:lnTo>
                  <a:pt x="941832" y="0"/>
                </a:lnTo>
                <a:lnTo>
                  <a:pt x="0" y="0"/>
                </a:lnTo>
                <a:lnTo>
                  <a:pt x="0" y="1148080"/>
                </a:lnTo>
                <a:close/>
              </a:path>
            </a:pathLst>
          </a:custGeom>
          <a:solidFill>
            <a:srgbClr val="879571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7" name="object 137"/>
          <p:cNvSpPr/>
          <p:nvPr/>
        </p:nvSpPr>
        <p:spPr>
          <a:xfrm>
            <a:off x="6125091" y="1425979"/>
            <a:ext cx="648566" cy="93518"/>
          </a:xfrm>
          <a:custGeom>
            <a:avLst/>
            <a:gdLst/>
            <a:ahLst/>
            <a:cxnLst/>
            <a:rect l="l" t="t" r="r" b="b"/>
            <a:pathLst>
              <a:path w="951229" h="137160">
                <a:moveTo>
                  <a:pt x="0" y="137159"/>
                </a:moveTo>
                <a:lnTo>
                  <a:pt x="950976" y="137159"/>
                </a:lnTo>
                <a:lnTo>
                  <a:pt x="950976" y="0"/>
                </a:lnTo>
                <a:lnTo>
                  <a:pt x="0" y="0"/>
                </a:lnTo>
                <a:lnTo>
                  <a:pt x="0" y="137159"/>
                </a:lnTo>
                <a:close/>
              </a:path>
            </a:pathLst>
          </a:custGeom>
          <a:solidFill>
            <a:srgbClr val="879571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8" name="object 138"/>
          <p:cNvSpPr/>
          <p:nvPr/>
        </p:nvSpPr>
        <p:spPr>
          <a:xfrm>
            <a:off x="6131326" y="1410393"/>
            <a:ext cx="642505" cy="15586"/>
          </a:xfrm>
          <a:custGeom>
            <a:avLst/>
            <a:gdLst/>
            <a:ahLst/>
            <a:cxnLst/>
            <a:rect l="l" t="t" r="r" b="b"/>
            <a:pathLst>
              <a:path w="942340" h="22860">
                <a:moveTo>
                  <a:pt x="0" y="22860"/>
                </a:moveTo>
                <a:lnTo>
                  <a:pt x="941831" y="22860"/>
                </a:lnTo>
                <a:lnTo>
                  <a:pt x="941831" y="0"/>
                </a:lnTo>
                <a:lnTo>
                  <a:pt x="0" y="0"/>
                </a:lnTo>
                <a:lnTo>
                  <a:pt x="0" y="22860"/>
                </a:lnTo>
                <a:close/>
              </a:path>
            </a:pathLst>
          </a:custGeom>
          <a:solidFill>
            <a:srgbClr val="879571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9" name="object 139"/>
          <p:cNvSpPr/>
          <p:nvPr/>
        </p:nvSpPr>
        <p:spPr>
          <a:xfrm>
            <a:off x="6176016" y="2346440"/>
            <a:ext cx="573665" cy="49357"/>
          </a:xfrm>
          <a:custGeom>
            <a:avLst/>
            <a:gdLst/>
            <a:ahLst/>
            <a:cxnLst/>
            <a:rect l="l" t="t" r="r" b="b"/>
            <a:pathLst>
              <a:path w="841375" h="72389">
                <a:moveTo>
                  <a:pt x="0" y="72390"/>
                </a:moveTo>
                <a:lnTo>
                  <a:pt x="841248" y="72390"/>
                </a:lnTo>
                <a:lnTo>
                  <a:pt x="841248" y="0"/>
                </a:lnTo>
                <a:lnTo>
                  <a:pt x="0" y="0"/>
                </a:lnTo>
                <a:lnTo>
                  <a:pt x="0" y="72390"/>
                </a:lnTo>
                <a:close/>
              </a:path>
            </a:pathLst>
          </a:custGeom>
          <a:solidFill>
            <a:srgbClr val="879571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0" name="object 140"/>
          <p:cNvSpPr/>
          <p:nvPr/>
        </p:nvSpPr>
        <p:spPr>
          <a:xfrm>
            <a:off x="6176016" y="2302279"/>
            <a:ext cx="597477" cy="44161"/>
          </a:xfrm>
          <a:custGeom>
            <a:avLst/>
            <a:gdLst/>
            <a:ahLst/>
            <a:cxnLst/>
            <a:rect l="l" t="t" r="r" b="b"/>
            <a:pathLst>
              <a:path w="876300" h="64770">
                <a:moveTo>
                  <a:pt x="0" y="64769"/>
                </a:moveTo>
                <a:lnTo>
                  <a:pt x="876287" y="64769"/>
                </a:lnTo>
                <a:lnTo>
                  <a:pt x="876287" y="0"/>
                </a:lnTo>
                <a:lnTo>
                  <a:pt x="0" y="0"/>
                </a:lnTo>
                <a:lnTo>
                  <a:pt x="0" y="64769"/>
                </a:lnTo>
                <a:close/>
              </a:path>
            </a:pathLst>
          </a:custGeom>
          <a:solidFill>
            <a:srgbClr val="879571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1" name="object 141"/>
          <p:cNvSpPr/>
          <p:nvPr/>
        </p:nvSpPr>
        <p:spPr>
          <a:xfrm>
            <a:off x="6156265" y="1347700"/>
            <a:ext cx="593581" cy="62345"/>
          </a:xfrm>
          <a:custGeom>
            <a:avLst/>
            <a:gdLst/>
            <a:ahLst/>
            <a:cxnLst/>
            <a:rect l="l" t="t" r="r" b="b"/>
            <a:pathLst>
              <a:path w="870584" h="91439">
                <a:moveTo>
                  <a:pt x="870216" y="0"/>
                </a:moveTo>
                <a:lnTo>
                  <a:pt x="0" y="0"/>
                </a:lnTo>
                <a:lnTo>
                  <a:pt x="0" y="91440"/>
                </a:lnTo>
                <a:lnTo>
                  <a:pt x="870216" y="91440"/>
                </a:lnTo>
                <a:lnTo>
                  <a:pt x="870216" y="0"/>
                </a:lnTo>
                <a:close/>
              </a:path>
            </a:pathLst>
          </a:custGeom>
          <a:solidFill>
            <a:srgbClr val="879571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2" name="object 142"/>
          <p:cNvSpPr/>
          <p:nvPr/>
        </p:nvSpPr>
        <p:spPr>
          <a:xfrm>
            <a:off x="6131326" y="1340947"/>
            <a:ext cx="642505" cy="0"/>
          </a:xfrm>
          <a:custGeom>
            <a:avLst/>
            <a:gdLst/>
            <a:ahLst/>
            <a:cxnLst/>
            <a:rect l="l" t="t" r="r" b="b"/>
            <a:pathLst>
              <a:path w="942340">
                <a:moveTo>
                  <a:pt x="0" y="0"/>
                </a:moveTo>
                <a:lnTo>
                  <a:pt x="941831" y="0"/>
                </a:lnTo>
              </a:path>
            </a:pathLst>
          </a:custGeom>
          <a:ln w="19811">
            <a:solidFill>
              <a:srgbClr val="879571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3" name="object 143"/>
          <p:cNvSpPr/>
          <p:nvPr/>
        </p:nvSpPr>
        <p:spPr>
          <a:xfrm>
            <a:off x="8512405" y="4613563"/>
            <a:ext cx="0" cy="403514"/>
          </a:xfrm>
          <a:custGeom>
            <a:avLst/>
            <a:gdLst/>
            <a:ahLst/>
            <a:cxnLst/>
            <a:rect l="l" t="t" r="r" b="b"/>
            <a:pathLst>
              <a:path h="591820">
                <a:moveTo>
                  <a:pt x="0" y="0"/>
                </a:moveTo>
                <a:lnTo>
                  <a:pt x="0" y="5913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4" name="object 144"/>
          <p:cNvSpPr/>
          <p:nvPr/>
        </p:nvSpPr>
        <p:spPr>
          <a:xfrm>
            <a:off x="8512405" y="4410940"/>
            <a:ext cx="0" cy="202623"/>
          </a:xfrm>
          <a:custGeom>
            <a:avLst/>
            <a:gdLst/>
            <a:ahLst/>
            <a:cxnLst/>
            <a:rect l="l" t="t" r="r" b="b"/>
            <a:pathLst>
              <a:path h="297179">
                <a:moveTo>
                  <a:pt x="0" y="0"/>
                </a:moveTo>
                <a:lnTo>
                  <a:pt x="0" y="297167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5" name="object 145"/>
          <p:cNvSpPr/>
          <p:nvPr/>
        </p:nvSpPr>
        <p:spPr>
          <a:xfrm>
            <a:off x="8512405" y="4033750"/>
            <a:ext cx="0" cy="377536"/>
          </a:xfrm>
          <a:custGeom>
            <a:avLst/>
            <a:gdLst/>
            <a:ahLst/>
            <a:cxnLst/>
            <a:rect l="l" t="t" r="r" b="b"/>
            <a:pathLst>
              <a:path h="553720">
                <a:moveTo>
                  <a:pt x="0" y="0"/>
                </a:moveTo>
                <a:lnTo>
                  <a:pt x="0" y="553199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6" name="object 146"/>
          <p:cNvSpPr/>
          <p:nvPr/>
        </p:nvSpPr>
        <p:spPr>
          <a:xfrm>
            <a:off x="8293677" y="4407815"/>
            <a:ext cx="218209" cy="233795"/>
          </a:xfrm>
          <a:custGeom>
            <a:avLst/>
            <a:gdLst/>
            <a:ahLst/>
            <a:cxnLst/>
            <a:rect l="l" t="t" r="r" b="b"/>
            <a:pathLst>
              <a:path w="320040" h="342900">
                <a:moveTo>
                  <a:pt x="0" y="342900"/>
                </a:moveTo>
                <a:lnTo>
                  <a:pt x="320040" y="342900"/>
                </a:lnTo>
                <a:lnTo>
                  <a:pt x="320040" y="0"/>
                </a:lnTo>
                <a:lnTo>
                  <a:pt x="0" y="0"/>
                </a:lnTo>
                <a:lnTo>
                  <a:pt x="0" y="34290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7" name="object 147"/>
          <p:cNvSpPr/>
          <p:nvPr/>
        </p:nvSpPr>
        <p:spPr>
          <a:xfrm>
            <a:off x="8293677" y="4641618"/>
            <a:ext cx="218209" cy="31173"/>
          </a:xfrm>
          <a:custGeom>
            <a:avLst/>
            <a:gdLst/>
            <a:ahLst/>
            <a:cxnLst/>
            <a:rect l="l" t="t" r="r" b="b"/>
            <a:pathLst>
              <a:path w="320040" h="45720">
                <a:moveTo>
                  <a:pt x="0" y="45707"/>
                </a:moveTo>
                <a:lnTo>
                  <a:pt x="320040" y="45707"/>
                </a:lnTo>
                <a:lnTo>
                  <a:pt x="320040" y="0"/>
                </a:lnTo>
                <a:lnTo>
                  <a:pt x="0" y="0"/>
                </a:lnTo>
                <a:lnTo>
                  <a:pt x="0" y="45707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8" name="object 148"/>
          <p:cNvSpPr/>
          <p:nvPr/>
        </p:nvSpPr>
        <p:spPr>
          <a:xfrm>
            <a:off x="8293677" y="4672783"/>
            <a:ext cx="218209" cy="32472"/>
          </a:xfrm>
          <a:custGeom>
            <a:avLst/>
            <a:gdLst/>
            <a:ahLst/>
            <a:cxnLst/>
            <a:rect l="l" t="t" r="r" b="b"/>
            <a:pathLst>
              <a:path w="320040" h="47625">
                <a:moveTo>
                  <a:pt x="0" y="47244"/>
                </a:moveTo>
                <a:lnTo>
                  <a:pt x="320040" y="47244"/>
                </a:lnTo>
                <a:lnTo>
                  <a:pt x="320040" y="0"/>
                </a:lnTo>
                <a:lnTo>
                  <a:pt x="0" y="0"/>
                </a:lnTo>
                <a:lnTo>
                  <a:pt x="0" y="47244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9" name="object 149"/>
          <p:cNvSpPr/>
          <p:nvPr/>
        </p:nvSpPr>
        <p:spPr>
          <a:xfrm>
            <a:off x="8293677" y="4705003"/>
            <a:ext cx="218209" cy="31173"/>
          </a:xfrm>
          <a:custGeom>
            <a:avLst/>
            <a:gdLst/>
            <a:ahLst/>
            <a:cxnLst/>
            <a:rect l="l" t="t" r="r" b="b"/>
            <a:pathLst>
              <a:path w="320040" h="45720">
                <a:moveTo>
                  <a:pt x="0" y="45707"/>
                </a:moveTo>
                <a:lnTo>
                  <a:pt x="320040" y="45707"/>
                </a:lnTo>
                <a:lnTo>
                  <a:pt x="320040" y="0"/>
                </a:lnTo>
                <a:lnTo>
                  <a:pt x="0" y="0"/>
                </a:lnTo>
                <a:lnTo>
                  <a:pt x="0" y="45707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0" name="object 150"/>
          <p:cNvSpPr/>
          <p:nvPr/>
        </p:nvSpPr>
        <p:spPr>
          <a:xfrm>
            <a:off x="8293677" y="4736176"/>
            <a:ext cx="218209" cy="31173"/>
          </a:xfrm>
          <a:custGeom>
            <a:avLst/>
            <a:gdLst/>
            <a:ahLst/>
            <a:cxnLst/>
            <a:rect l="l" t="t" r="r" b="b"/>
            <a:pathLst>
              <a:path w="320040" h="45720">
                <a:moveTo>
                  <a:pt x="0" y="45719"/>
                </a:moveTo>
                <a:lnTo>
                  <a:pt x="320040" y="45719"/>
                </a:lnTo>
                <a:lnTo>
                  <a:pt x="320040" y="0"/>
                </a:lnTo>
                <a:lnTo>
                  <a:pt x="0" y="0"/>
                </a:lnTo>
                <a:lnTo>
                  <a:pt x="0" y="45719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1" name="object 151"/>
          <p:cNvSpPr/>
          <p:nvPr/>
        </p:nvSpPr>
        <p:spPr>
          <a:xfrm>
            <a:off x="8293677" y="4767340"/>
            <a:ext cx="218209" cy="31173"/>
          </a:xfrm>
          <a:custGeom>
            <a:avLst/>
            <a:gdLst/>
            <a:ahLst/>
            <a:cxnLst/>
            <a:rect l="l" t="t" r="r" b="b"/>
            <a:pathLst>
              <a:path w="320040" h="45720">
                <a:moveTo>
                  <a:pt x="0" y="45720"/>
                </a:moveTo>
                <a:lnTo>
                  <a:pt x="320040" y="45720"/>
                </a:lnTo>
                <a:lnTo>
                  <a:pt x="320040" y="0"/>
                </a:lnTo>
                <a:lnTo>
                  <a:pt x="0" y="0"/>
                </a:lnTo>
                <a:lnTo>
                  <a:pt x="0" y="4572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2" name="object 152"/>
          <p:cNvSpPr/>
          <p:nvPr/>
        </p:nvSpPr>
        <p:spPr>
          <a:xfrm>
            <a:off x="8293677" y="4798521"/>
            <a:ext cx="218209" cy="31173"/>
          </a:xfrm>
          <a:custGeom>
            <a:avLst/>
            <a:gdLst/>
            <a:ahLst/>
            <a:cxnLst/>
            <a:rect l="l" t="t" r="r" b="b"/>
            <a:pathLst>
              <a:path w="320040" h="45720">
                <a:moveTo>
                  <a:pt x="0" y="45707"/>
                </a:moveTo>
                <a:lnTo>
                  <a:pt x="320040" y="45707"/>
                </a:lnTo>
                <a:lnTo>
                  <a:pt x="320040" y="0"/>
                </a:lnTo>
                <a:lnTo>
                  <a:pt x="0" y="0"/>
                </a:lnTo>
                <a:lnTo>
                  <a:pt x="0" y="45707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3" name="object 153"/>
          <p:cNvSpPr/>
          <p:nvPr/>
        </p:nvSpPr>
        <p:spPr>
          <a:xfrm>
            <a:off x="8293677" y="4829685"/>
            <a:ext cx="218209" cy="31173"/>
          </a:xfrm>
          <a:custGeom>
            <a:avLst/>
            <a:gdLst/>
            <a:ahLst/>
            <a:cxnLst/>
            <a:rect l="l" t="t" r="r" b="b"/>
            <a:pathLst>
              <a:path w="320040" h="45720">
                <a:moveTo>
                  <a:pt x="0" y="45720"/>
                </a:moveTo>
                <a:lnTo>
                  <a:pt x="320040" y="45720"/>
                </a:lnTo>
                <a:lnTo>
                  <a:pt x="320040" y="0"/>
                </a:lnTo>
                <a:lnTo>
                  <a:pt x="0" y="0"/>
                </a:lnTo>
                <a:lnTo>
                  <a:pt x="0" y="4572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4" name="object 154"/>
          <p:cNvSpPr/>
          <p:nvPr/>
        </p:nvSpPr>
        <p:spPr>
          <a:xfrm>
            <a:off x="8293677" y="4860866"/>
            <a:ext cx="218209" cy="31173"/>
          </a:xfrm>
          <a:custGeom>
            <a:avLst/>
            <a:gdLst/>
            <a:ahLst/>
            <a:cxnLst/>
            <a:rect l="l" t="t" r="r" b="b"/>
            <a:pathLst>
              <a:path w="320040" h="45720">
                <a:moveTo>
                  <a:pt x="0" y="45707"/>
                </a:moveTo>
                <a:lnTo>
                  <a:pt x="320040" y="45707"/>
                </a:lnTo>
                <a:lnTo>
                  <a:pt x="320040" y="0"/>
                </a:lnTo>
                <a:lnTo>
                  <a:pt x="0" y="0"/>
                </a:lnTo>
                <a:lnTo>
                  <a:pt x="0" y="45707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5" name="object 155"/>
          <p:cNvSpPr/>
          <p:nvPr/>
        </p:nvSpPr>
        <p:spPr>
          <a:xfrm>
            <a:off x="8293677" y="4892040"/>
            <a:ext cx="218209" cy="31173"/>
          </a:xfrm>
          <a:custGeom>
            <a:avLst/>
            <a:gdLst/>
            <a:ahLst/>
            <a:cxnLst/>
            <a:rect l="l" t="t" r="r" b="b"/>
            <a:pathLst>
              <a:path w="320040" h="45720">
                <a:moveTo>
                  <a:pt x="0" y="45719"/>
                </a:moveTo>
                <a:lnTo>
                  <a:pt x="320040" y="45719"/>
                </a:lnTo>
                <a:lnTo>
                  <a:pt x="320040" y="0"/>
                </a:lnTo>
                <a:lnTo>
                  <a:pt x="0" y="0"/>
                </a:lnTo>
                <a:lnTo>
                  <a:pt x="0" y="45719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6" name="object 156"/>
          <p:cNvSpPr/>
          <p:nvPr/>
        </p:nvSpPr>
        <p:spPr>
          <a:xfrm>
            <a:off x="8293677" y="4923204"/>
            <a:ext cx="218209" cy="31173"/>
          </a:xfrm>
          <a:custGeom>
            <a:avLst/>
            <a:gdLst/>
            <a:ahLst/>
            <a:cxnLst/>
            <a:rect l="l" t="t" r="r" b="b"/>
            <a:pathLst>
              <a:path w="320040" h="45720">
                <a:moveTo>
                  <a:pt x="0" y="45720"/>
                </a:moveTo>
                <a:lnTo>
                  <a:pt x="320040" y="45720"/>
                </a:lnTo>
                <a:lnTo>
                  <a:pt x="320040" y="0"/>
                </a:lnTo>
                <a:lnTo>
                  <a:pt x="0" y="0"/>
                </a:lnTo>
                <a:lnTo>
                  <a:pt x="0" y="4572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7" name="object 157"/>
          <p:cNvSpPr/>
          <p:nvPr/>
        </p:nvSpPr>
        <p:spPr>
          <a:xfrm>
            <a:off x="8293677" y="4954385"/>
            <a:ext cx="218209" cy="31173"/>
          </a:xfrm>
          <a:custGeom>
            <a:avLst/>
            <a:gdLst/>
            <a:ahLst/>
            <a:cxnLst/>
            <a:rect l="l" t="t" r="r" b="b"/>
            <a:pathLst>
              <a:path w="320040" h="45720">
                <a:moveTo>
                  <a:pt x="0" y="45707"/>
                </a:moveTo>
                <a:lnTo>
                  <a:pt x="320040" y="45707"/>
                </a:lnTo>
                <a:lnTo>
                  <a:pt x="320040" y="0"/>
                </a:lnTo>
                <a:lnTo>
                  <a:pt x="0" y="0"/>
                </a:lnTo>
                <a:lnTo>
                  <a:pt x="0" y="45707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8" name="object 158"/>
          <p:cNvSpPr/>
          <p:nvPr/>
        </p:nvSpPr>
        <p:spPr>
          <a:xfrm>
            <a:off x="8293677" y="4985549"/>
            <a:ext cx="218209" cy="31173"/>
          </a:xfrm>
          <a:custGeom>
            <a:avLst/>
            <a:gdLst/>
            <a:ahLst/>
            <a:cxnLst/>
            <a:rect l="l" t="t" r="r" b="b"/>
            <a:pathLst>
              <a:path w="320040" h="45720">
                <a:moveTo>
                  <a:pt x="0" y="45720"/>
                </a:moveTo>
                <a:lnTo>
                  <a:pt x="320040" y="45720"/>
                </a:lnTo>
                <a:lnTo>
                  <a:pt x="320040" y="0"/>
                </a:lnTo>
                <a:lnTo>
                  <a:pt x="0" y="0"/>
                </a:lnTo>
                <a:lnTo>
                  <a:pt x="0" y="4572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9" name="object 159"/>
          <p:cNvSpPr/>
          <p:nvPr/>
        </p:nvSpPr>
        <p:spPr>
          <a:xfrm>
            <a:off x="8293677" y="4033750"/>
            <a:ext cx="218209" cy="31173"/>
          </a:xfrm>
          <a:custGeom>
            <a:avLst/>
            <a:gdLst/>
            <a:ahLst/>
            <a:cxnLst/>
            <a:rect l="l" t="t" r="r" b="b"/>
            <a:pathLst>
              <a:path w="320040" h="45720">
                <a:moveTo>
                  <a:pt x="0" y="45720"/>
                </a:moveTo>
                <a:lnTo>
                  <a:pt x="320040" y="45720"/>
                </a:lnTo>
                <a:lnTo>
                  <a:pt x="320040" y="0"/>
                </a:lnTo>
                <a:lnTo>
                  <a:pt x="0" y="0"/>
                </a:lnTo>
                <a:lnTo>
                  <a:pt x="0" y="4572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0" name="object 160"/>
          <p:cNvSpPr/>
          <p:nvPr/>
        </p:nvSpPr>
        <p:spPr>
          <a:xfrm>
            <a:off x="8293677" y="4064924"/>
            <a:ext cx="218209" cy="31173"/>
          </a:xfrm>
          <a:custGeom>
            <a:avLst/>
            <a:gdLst/>
            <a:ahLst/>
            <a:cxnLst/>
            <a:rect l="l" t="t" r="r" b="b"/>
            <a:pathLst>
              <a:path w="320040" h="45720">
                <a:moveTo>
                  <a:pt x="0" y="45720"/>
                </a:moveTo>
                <a:lnTo>
                  <a:pt x="320040" y="45720"/>
                </a:lnTo>
                <a:lnTo>
                  <a:pt x="320040" y="0"/>
                </a:lnTo>
                <a:lnTo>
                  <a:pt x="0" y="0"/>
                </a:lnTo>
                <a:lnTo>
                  <a:pt x="0" y="4572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1" name="object 161"/>
          <p:cNvSpPr/>
          <p:nvPr/>
        </p:nvSpPr>
        <p:spPr>
          <a:xfrm>
            <a:off x="8293677" y="4096087"/>
            <a:ext cx="218209" cy="31173"/>
          </a:xfrm>
          <a:custGeom>
            <a:avLst/>
            <a:gdLst/>
            <a:ahLst/>
            <a:cxnLst/>
            <a:rect l="l" t="t" r="r" b="b"/>
            <a:pathLst>
              <a:path w="320040" h="45720">
                <a:moveTo>
                  <a:pt x="0" y="45720"/>
                </a:moveTo>
                <a:lnTo>
                  <a:pt x="320040" y="45720"/>
                </a:lnTo>
                <a:lnTo>
                  <a:pt x="320040" y="0"/>
                </a:lnTo>
                <a:lnTo>
                  <a:pt x="0" y="0"/>
                </a:lnTo>
                <a:lnTo>
                  <a:pt x="0" y="4572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2" name="object 162"/>
          <p:cNvSpPr/>
          <p:nvPr/>
        </p:nvSpPr>
        <p:spPr>
          <a:xfrm>
            <a:off x="8293677" y="4127269"/>
            <a:ext cx="218209" cy="31173"/>
          </a:xfrm>
          <a:custGeom>
            <a:avLst/>
            <a:gdLst/>
            <a:ahLst/>
            <a:cxnLst/>
            <a:rect l="l" t="t" r="r" b="b"/>
            <a:pathLst>
              <a:path w="320040" h="45720">
                <a:moveTo>
                  <a:pt x="0" y="45720"/>
                </a:moveTo>
                <a:lnTo>
                  <a:pt x="320040" y="45720"/>
                </a:lnTo>
                <a:lnTo>
                  <a:pt x="320040" y="0"/>
                </a:lnTo>
                <a:lnTo>
                  <a:pt x="0" y="0"/>
                </a:lnTo>
                <a:lnTo>
                  <a:pt x="0" y="4572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3" name="object 163"/>
          <p:cNvSpPr/>
          <p:nvPr/>
        </p:nvSpPr>
        <p:spPr>
          <a:xfrm>
            <a:off x="8293677" y="4158441"/>
            <a:ext cx="218209" cy="31173"/>
          </a:xfrm>
          <a:custGeom>
            <a:avLst/>
            <a:gdLst/>
            <a:ahLst/>
            <a:cxnLst/>
            <a:rect l="l" t="t" r="r" b="b"/>
            <a:pathLst>
              <a:path w="320040" h="45720">
                <a:moveTo>
                  <a:pt x="0" y="45720"/>
                </a:moveTo>
                <a:lnTo>
                  <a:pt x="320040" y="45720"/>
                </a:lnTo>
                <a:lnTo>
                  <a:pt x="320040" y="0"/>
                </a:lnTo>
                <a:lnTo>
                  <a:pt x="0" y="0"/>
                </a:lnTo>
                <a:lnTo>
                  <a:pt x="0" y="4572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4" name="object 164"/>
          <p:cNvSpPr/>
          <p:nvPr/>
        </p:nvSpPr>
        <p:spPr>
          <a:xfrm>
            <a:off x="8293677" y="4189614"/>
            <a:ext cx="218209" cy="31173"/>
          </a:xfrm>
          <a:custGeom>
            <a:avLst/>
            <a:gdLst/>
            <a:ahLst/>
            <a:cxnLst/>
            <a:rect l="l" t="t" r="r" b="b"/>
            <a:pathLst>
              <a:path w="320040" h="45720">
                <a:moveTo>
                  <a:pt x="0" y="45720"/>
                </a:moveTo>
                <a:lnTo>
                  <a:pt x="320040" y="45720"/>
                </a:lnTo>
                <a:lnTo>
                  <a:pt x="320040" y="0"/>
                </a:lnTo>
                <a:lnTo>
                  <a:pt x="0" y="0"/>
                </a:lnTo>
                <a:lnTo>
                  <a:pt x="0" y="4572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5" name="object 165"/>
          <p:cNvSpPr/>
          <p:nvPr/>
        </p:nvSpPr>
        <p:spPr>
          <a:xfrm>
            <a:off x="8293677" y="4220787"/>
            <a:ext cx="218209" cy="31173"/>
          </a:xfrm>
          <a:custGeom>
            <a:avLst/>
            <a:gdLst/>
            <a:ahLst/>
            <a:cxnLst/>
            <a:rect l="l" t="t" r="r" b="b"/>
            <a:pathLst>
              <a:path w="320040" h="45720">
                <a:moveTo>
                  <a:pt x="0" y="45720"/>
                </a:moveTo>
                <a:lnTo>
                  <a:pt x="320040" y="45720"/>
                </a:lnTo>
                <a:lnTo>
                  <a:pt x="320040" y="0"/>
                </a:lnTo>
                <a:lnTo>
                  <a:pt x="0" y="0"/>
                </a:lnTo>
                <a:lnTo>
                  <a:pt x="0" y="4572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6" name="object 166"/>
          <p:cNvSpPr/>
          <p:nvPr/>
        </p:nvSpPr>
        <p:spPr>
          <a:xfrm>
            <a:off x="8293677" y="4251951"/>
            <a:ext cx="218209" cy="31173"/>
          </a:xfrm>
          <a:custGeom>
            <a:avLst/>
            <a:gdLst/>
            <a:ahLst/>
            <a:cxnLst/>
            <a:rect l="l" t="t" r="r" b="b"/>
            <a:pathLst>
              <a:path w="320040" h="45720">
                <a:moveTo>
                  <a:pt x="0" y="45720"/>
                </a:moveTo>
                <a:lnTo>
                  <a:pt x="320040" y="45720"/>
                </a:lnTo>
                <a:lnTo>
                  <a:pt x="320040" y="0"/>
                </a:lnTo>
                <a:lnTo>
                  <a:pt x="0" y="0"/>
                </a:lnTo>
                <a:lnTo>
                  <a:pt x="0" y="4572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7" name="object 167"/>
          <p:cNvSpPr/>
          <p:nvPr/>
        </p:nvSpPr>
        <p:spPr>
          <a:xfrm>
            <a:off x="8293677" y="4283133"/>
            <a:ext cx="218209" cy="31173"/>
          </a:xfrm>
          <a:custGeom>
            <a:avLst/>
            <a:gdLst/>
            <a:ahLst/>
            <a:cxnLst/>
            <a:rect l="l" t="t" r="r" b="b"/>
            <a:pathLst>
              <a:path w="320040" h="45720">
                <a:moveTo>
                  <a:pt x="0" y="45720"/>
                </a:moveTo>
                <a:lnTo>
                  <a:pt x="320040" y="45720"/>
                </a:lnTo>
                <a:lnTo>
                  <a:pt x="320040" y="0"/>
                </a:lnTo>
                <a:lnTo>
                  <a:pt x="0" y="0"/>
                </a:lnTo>
                <a:lnTo>
                  <a:pt x="0" y="4572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8" name="object 168"/>
          <p:cNvSpPr/>
          <p:nvPr/>
        </p:nvSpPr>
        <p:spPr>
          <a:xfrm>
            <a:off x="8293677" y="4314305"/>
            <a:ext cx="218209" cy="31173"/>
          </a:xfrm>
          <a:custGeom>
            <a:avLst/>
            <a:gdLst/>
            <a:ahLst/>
            <a:cxnLst/>
            <a:rect l="l" t="t" r="r" b="b"/>
            <a:pathLst>
              <a:path w="320040" h="45720">
                <a:moveTo>
                  <a:pt x="0" y="45720"/>
                </a:moveTo>
                <a:lnTo>
                  <a:pt x="320040" y="45720"/>
                </a:lnTo>
                <a:lnTo>
                  <a:pt x="320040" y="0"/>
                </a:lnTo>
                <a:lnTo>
                  <a:pt x="0" y="0"/>
                </a:lnTo>
                <a:lnTo>
                  <a:pt x="0" y="4572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9" name="object 169"/>
          <p:cNvSpPr/>
          <p:nvPr/>
        </p:nvSpPr>
        <p:spPr>
          <a:xfrm>
            <a:off x="8293677" y="4345477"/>
            <a:ext cx="218209" cy="31173"/>
          </a:xfrm>
          <a:custGeom>
            <a:avLst/>
            <a:gdLst/>
            <a:ahLst/>
            <a:cxnLst/>
            <a:rect l="l" t="t" r="r" b="b"/>
            <a:pathLst>
              <a:path w="320040" h="45720">
                <a:moveTo>
                  <a:pt x="0" y="45720"/>
                </a:moveTo>
                <a:lnTo>
                  <a:pt x="320040" y="45720"/>
                </a:lnTo>
                <a:lnTo>
                  <a:pt x="320040" y="0"/>
                </a:lnTo>
                <a:lnTo>
                  <a:pt x="0" y="0"/>
                </a:lnTo>
                <a:lnTo>
                  <a:pt x="0" y="4572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0" name="object 170"/>
          <p:cNvSpPr/>
          <p:nvPr/>
        </p:nvSpPr>
        <p:spPr>
          <a:xfrm>
            <a:off x="8293677" y="4376642"/>
            <a:ext cx="218209" cy="31173"/>
          </a:xfrm>
          <a:custGeom>
            <a:avLst/>
            <a:gdLst/>
            <a:ahLst/>
            <a:cxnLst/>
            <a:rect l="l" t="t" r="r" b="b"/>
            <a:pathLst>
              <a:path w="320040" h="45720">
                <a:moveTo>
                  <a:pt x="0" y="45720"/>
                </a:moveTo>
                <a:lnTo>
                  <a:pt x="320040" y="45720"/>
                </a:lnTo>
                <a:lnTo>
                  <a:pt x="320040" y="0"/>
                </a:lnTo>
                <a:lnTo>
                  <a:pt x="0" y="0"/>
                </a:lnTo>
                <a:lnTo>
                  <a:pt x="0" y="4572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1" name="object 171"/>
          <p:cNvSpPr/>
          <p:nvPr/>
        </p:nvSpPr>
        <p:spPr>
          <a:xfrm>
            <a:off x="8286923" y="5034395"/>
            <a:ext cx="0" cy="67541"/>
          </a:xfrm>
          <a:custGeom>
            <a:avLst/>
            <a:gdLst/>
            <a:ahLst/>
            <a:cxnLst/>
            <a:rect l="l" t="t" r="r" b="b"/>
            <a:pathLst>
              <a:path h="99059">
                <a:moveTo>
                  <a:pt x="0" y="0"/>
                </a:moveTo>
                <a:lnTo>
                  <a:pt x="0" y="99047"/>
                </a:lnTo>
              </a:path>
            </a:pathLst>
          </a:custGeom>
          <a:ln w="19811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2" name="object 172"/>
          <p:cNvSpPr/>
          <p:nvPr/>
        </p:nvSpPr>
        <p:spPr>
          <a:xfrm>
            <a:off x="8286923" y="4993862"/>
            <a:ext cx="0" cy="40698"/>
          </a:xfrm>
          <a:custGeom>
            <a:avLst/>
            <a:gdLst/>
            <a:ahLst/>
            <a:cxnLst/>
            <a:rect l="l" t="t" r="r" b="b"/>
            <a:pathLst>
              <a:path h="59690">
                <a:moveTo>
                  <a:pt x="0" y="0"/>
                </a:moveTo>
                <a:lnTo>
                  <a:pt x="0" y="59435"/>
                </a:lnTo>
              </a:path>
            </a:pathLst>
          </a:custGeom>
          <a:ln w="19811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3" name="object 173"/>
          <p:cNvSpPr/>
          <p:nvPr/>
        </p:nvSpPr>
        <p:spPr>
          <a:xfrm>
            <a:off x="8286923" y="4886844"/>
            <a:ext cx="0" cy="107373"/>
          </a:xfrm>
          <a:custGeom>
            <a:avLst/>
            <a:gdLst/>
            <a:ahLst/>
            <a:cxnLst/>
            <a:rect l="l" t="t" r="r" b="b"/>
            <a:pathLst>
              <a:path h="157479">
                <a:moveTo>
                  <a:pt x="0" y="0"/>
                </a:moveTo>
                <a:lnTo>
                  <a:pt x="0" y="156959"/>
                </a:lnTo>
              </a:path>
            </a:pathLst>
          </a:custGeom>
          <a:ln w="19811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4" name="object 174"/>
          <p:cNvSpPr/>
          <p:nvPr/>
        </p:nvSpPr>
        <p:spPr>
          <a:xfrm>
            <a:off x="8280171" y="5101939"/>
            <a:ext cx="13855" cy="112568"/>
          </a:xfrm>
          <a:custGeom>
            <a:avLst/>
            <a:gdLst/>
            <a:ahLst/>
            <a:cxnLst/>
            <a:rect l="l" t="t" r="r" b="b"/>
            <a:pathLst>
              <a:path w="20320" h="165100">
                <a:moveTo>
                  <a:pt x="19799" y="0"/>
                </a:moveTo>
                <a:lnTo>
                  <a:pt x="0" y="0"/>
                </a:lnTo>
                <a:lnTo>
                  <a:pt x="0" y="164579"/>
                </a:lnTo>
                <a:lnTo>
                  <a:pt x="18288" y="146304"/>
                </a:lnTo>
                <a:lnTo>
                  <a:pt x="19799" y="1104"/>
                </a:lnTo>
                <a:lnTo>
                  <a:pt x="197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5" name="object 175"/>
          <p:cNvSpPr/>
          <p:nvPr/>
        </p:nvSpPr>
        <p:spPr>
          <a:xfrm>
            <a:off x="8280171" y="5201691"/>
            <a:ext cx="98714" cy="13855"/>
          </a:xfrm>
          <a:custGeom>
            <a:avLst/>
            <a:gdLst/>
            <a:ahLst/>
            <a:cxnLst/>
            <a:rect l="l" t="t" r="r" b="b"/>
            <a:pathLst>
              <a:path w="144779" h="20320">
                <a:moveTo>
                  <a:pt x="144767" y="0"/>
                </a:moveTo>
                <a:lnTo>
                  <a:pt x="18288" y="0"/>
                </a:lnTo>
                <a:lnTo>
                  <a:pt x="0" y="18288"/>
                </a:lnTo>
                <a:lnTo>
                  <a:pt x="143687" y="19799"/>
                </a:lnTo>
                <a:lnTo>
                  <a:pt x="144767" y="19799"/>
                </a:lnTo>
                <a:lnTo>
                  <a:pt x="144767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6" name="object 176"/>
          <p:cNvSpPr/>
          <p:nvPr/>
        </p:nvSpPr>
        <p:spPr>
          <a:xfrm>
            <a:off x="8837119" y="5106092"/>
            <a:ext cx="12556" cy="107373"/>
          </a:xfrm>
          <a:custGeom>
            <a:avLst/>
            <a:gdLst/>
            <a:ahLst/>
            <a:cxnLst/>
            <a:rect l="l" t="t" r="r" b="b"/>
            <a:pathLst>
              <a:path w="18415" h="157479">
                <a:moveTo>
                  <a:pt x="18288" y="0"/>
                </a:moveTo>
                <a:lnTo>
                  <a:pt x="0" y="0"/>
                </a:lnTo>
                <a:lnTo>
                  <a:pt x="0" y="140207"/>
                </a:lnTo>
                <a:lnTo>
                  <a:pt x="1536" y="140207"/>
                </a:lnTo>
                <a:lnTo>
                  <a:pt x="18288" y="156971"/>
                </a:lnTo>
                <a:lnTo>
                  <a:pt x="18288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7" name="object 177"/>
          <p:cNvSpPr/>
          <p:nvPr/>
        </p:nvSpPr>
        <p:spPr>
          <a:xfrm>
            <a:off x="5797261" y="2809693"/>
            <a:ext cx="0" cy="986270"/>
          </a:xfrm>
          <a:custGeom>
            <a:avLst/>
            <a:gdLst/>
            <a:ahLst/>
            <a:cxnLst/>
            <a:rect l="l" t="t" r="r" b="b"/>
            <a:pathLst>
              <a:path h="1446529">
                <a:moveTo>
                  <a:pt x="0" y="0"/>
                </a:moveTo>
                <a:lnTo>
                  <a:pt x="0" y="1446276"/>
                </a:lnTo>
              </a:path>
            </a:pathLst>
          </a:custGeom>
          <a:ln w="19811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8" name="object 178"/>
          <p:cNvSpPr/>
          <p:nvPr/>
        </p:nvSpPr>
        <p:spPr>
          <a:xfrm>
            <a:off x="6003521" y="3427441"/>
            <a:ext cx="334674" cy="0"/>
          </a:xfrm>
          <a:custGeom>
            <a:avLst/>
            <a:gdLst/>
            <a:ahLst/>
            <a:cxnLst/>
            <a:rect l="l" t="t" r="r" b="b"/>
            <a:pathLst>
              <a:path w="490854">
                <a:moveTo>
                  <a:pt x="0" y="0"/>
                </a:moveTo>
                <a:lnTo>
                  <a:pt x="490727" y="0"/>
                </a:lnTo>
              </a:path>
            </a:pathLst>
          </a:custGeom>
          <a:ln w="19812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9" name="object 179"/>
          <p:cNvSpPr/>
          <p:nvPr/>
        </p:nvSpPr>
        <p:spPr>
          <a:xfrm>
            <a:off x="5996246" y="3055438"/>
            <a:ext cx="346364" cy="0"/>
          </a:xfrm>
          <a:custGeom>
            <a:avLst/>
            <a:gdLst/>
            <a:ahLst/>
            <a:cxnLst/>
            <a:rect l="l" t="t" r="r" b="b"/>
            <a:pathLst>
              <a:path w="508000">
                <a:moveTo>
                  <a:pt x="0" y="0"/>
                </a:moveTo>
                <a:lnTo>
                  <a:pt x="507492" y="0"/>
                </a:lnTo>
              </a:path>
            </a:pathLst>
          </a:custGeom>
          <a:ln w="19812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0" name="object 180"/>
          <p:cNvSpPr/>
          <p:nvPr/>
        </p:nvSpPr>
        <p:spPr>
          <a:xfrm>
            <a:off x="5996247" y="3067392"/>
            <a:ext cx="7360" cy="0"/>
          </a:xfrm>
          <a:custGeom>
            <a:avLst/>
            <a:gdLst/>
            <a:ahLst/>
            <a:cxnLst/>
            <a:rect l="l" t="t" r="r" b="b"/>
            <a:pathLst>
              <a:path w="10795">
                <a:moveTo>
                  <a:pt x="0" y="0"/>
                </a:moveTo>
                <a:lnTo>
                  <a:pt x="10668" y="0"/>
                </a:lnTo>
              </a:path>
            </a:pathLst>
          </a:custGeom>
          <a:ln w="15252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1" name="object 181"/>
          <p:cNvSpPr/>
          <p:nvPr/>
        </p:nvSpPr>
        <p:spPr>
          <a:xfrm>
            <a:off x="5999884" y="3176500"/>
            <a:ext cx="0" cy="455468"/>
          </a:xfrm>
          <a:custGeom>
            <a:avLst/>
            <a:gdLst/>
            <a:ahLst/>
            <a:cxnLst/>
            <a:rect l="l" t="t" r="r" b="b"/>
            <a:pathLst>
              <a:path h="668020">
                <a:moveTo>
                  <a:pt x="0" y="0"/>
                </a:moveTo>
                <a:lnTo>
                  <a:pt x="0" y="667512"/>
                </a:lnTo>
              </a:path>
            </a:pathLst>
          </a:custGeom>
          <a:ln w="10668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2" name="object 182"/>
          <p:cNvSpPr/>
          <p:nvPr/>
        </p:nvSpPr>
        <p:spPr>
          <a:xfrm>
            <a:off x="5999884" y="3735523"/>
            <a:ext cx="0" cy="57150"/>
          </a:xfrm>
          <a:custGeom>
            <a:avLst/>
            <a:gdLst/>
            <a:ahLst/>
            <a:cxnLst/>
            <a:rect l="l" t="t" r="r" b="b"/>
            <a:pathLst>
              <a:path h="83820">
                <a:moveTo>
                  <a:pt x="0" y="0"/>
                </a:moveTo>
                <a:lnTo>
                  <a:pt x="0" y="83820"/>
                </a:lnTo>
              </a:path>
            </a:pathLst>
          </a:custGeom>
          <a:ln w="10668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3" name="object 183"/>
          <p:cNvSpPr/>
          <p:nvPr/>
        </p:nvSpPr>
        <p:spPr>
          <a:xfrm>
            <a:off x="5991052" y="3060642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07" y="0"/>
                </a:lnTo>
              </a:path>
            </a:pathLst>
          </a:custGeom>
          <a:ln w="35051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4" name="object 184"/>
          <p:cNvSpPr/>
          <p:nvPr/>
        </p:nvSpPr>
        <p:spPr>
          <a:xfrm>
            <a:off x="5993645" y="3176500"/>
            <a:ext cx="0" cy="455468"/>
          </a:xfrm>
          <a:custGeom>
            <a:avLst/>
            <a:gdLst/>
            <a:ahLst/>
            <a:cxnLst/>
            <a:rect l="l" t="t" r="r" b="b"/>
            <a:pathLst>
              <a:path h="668020">
                <a:moveTo>
                  <a:pt x="0" y="0"/>
                </a:moveTo>
                <a:lnTo>
                  <a:pt x="0" y="667512"/>
                </a:lnTo>
              </a:path>
            </a:pathLst>
          </a:custGeom>
          <a:ln w="7607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5" name="object 185"/>
          <p:cNvSpPr/>
          <p:nvPr/>
        </p:nvSpPr>
        <p:spPr>
          <a:xfrm>
            <a:off x="5993645" y="3735523"/>
            <a:ext cx="0" cy="72736"/>
          </a:xfrm>
          <a:custGeom>
            <a:avLst/>
            <a:gdLst/>
            <a:ahLst/>
            <a:cxnLst/>
            <a:rect l="l" t="t" r="r" b="b"/>
            <a:pathLst>
              <a:path h="106679">
                <a:moveTo>
                  <a:pt x="0" y="0"/>
                </a:moveTo>
                <a:lnTo>
                  <a:pt x="0" y="106679"/>
                </a:lnTo>
              </a:path>
            </a:pathLst>
          </a:custGeom>
          <a:ln w="7607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6" name="object 186"/>
          <p:cNvSpPr/>
          <p:nvPr/>
        </p:nvSpPr>
        <p:spPr>
          <a:xfrm>
            <a:off x="3945082" y="2030383"/>
            <a:ext cx="347230" cy="0"/>
          </a:xfrm>
          <a:custGeom>
            <a:avLst/>
            <a:gdLst/>
            <a:ahLst/>
            <a:cxnLst/>
            <a:rect l="l" t="t" r="r" b="b"/>
            <a:pathLst>
              <a:path w="509270">
                <a:moveTo>
                  <a:pt x="0" y="0"/>
                </a:moveTo>
                <a:lnTo>
                  <a:pt x="509015" y="0"/>
                </a:lnTo>
              </a:path>
            </a:pathLst>
          </a:custGeom>
          <a:ln w="30479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7" name="object 187"/>
          <p:cNvSpPr/>
          <p:nvPr/>
        </p:nvSpPr>
        <p:spPr>
          <a:xfrm>
            <a:off x="3945082" y="1681249"/>
            <a:ext cx="333807" cy="0"/>
          </a:xfrm>
          <a:custGeom>
            <a:avLst/>
            <a:gdLst/>
            <a:ahLst/>
            <a:cxnLst/>
            <a:rect l="l" t="t" r="r" b="b"/>
            <a:pathLst>
              <a:path w="489585">
                <a:moveTo>
                  <a:pt x="0" y="0"/>
                </a:moveTo>
                <a:lnTo>
                  <a:pt x="489203" y="0"/>
                </a:lnTo>
              </a:path>
            </a:pathLst>
          </a:custGeom>
          <a:ln w="18288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8" name="object 188"/>
          <p:cNvSpPr/>
          <p:nvPr/>
        </p:nvSpPr>
        <p:spPr>
          <a:xfrm>
            <a:off x="5797261" y="1334193"/>
            <a:ext cx="0" cy="91786"/>
          </a:xfrm>
          <a:custGeom>
            <a:avLst/>
            <a:gdLst/>
            <a:ahLst/>
            <a:cxnLst/>
            <a:rect l="l" t="t" r="r" b="b"/>
            <a:pathLst>
              <a:path h="134619">
                <a:moveTo>
                  <a:pt x="0" y="0"/>
                </a:moveTo>
                <a:lnTo>
                  <a:pt x="0" y="134112"/>
                </a:lnTo>
              </a:path>
            </a:pathLst>
          </a:custGeom>
          <a:ln w="19811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9" name="object 189"/>
          <p:cNvSpPr/>
          <p:nvPr/>
        </p:nvSpPr>
        <p:spPr>
          <a:xfrm>
            <a:off x="5797261" y="1519151"/>
            <a:ext cx="0" cy="775422"/>
          </a:xfrm>
          <a:custGeom>
            <a:avLst/>
            <a:gdLst/>
            <a:ahLst/>
            <a:cxnLst/>
            <a:rect l="l" t="t" r="r" b="b"/>
            <a:pathLst>
              <a:path h="1137285">
                <a:moveTo>
                  <a:pt x="0" y="0"/>
                </a:moveTo>
                <a:lnTo>
                  <a:pt x="0" y="1136891"/>
                </a:lnTo>
              </a:path>
            </a:pathLst>
          </a:custGeom>
          <a:ln w="19811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0" name="object 190"/>
          <p:cNvSpPr/>
          <p:nvPr/>
        </p:nvSpPr>
        <p:spPr>
          <a:xfrm>
            <a:off x="6125094" y="1334193"/>
            <a:ext cx="0" cy="91786"/>
          </a:xfrm>
          <a:custGeom>
            <a:avLst/>
            <a:gdLst/>
            <a:ahLst/>
            <a:cxnLst/>
            <a:rect l="l" t="t" r="r" b="b"/>
            <a:pathLst>
              <a:path h="134619">
                <a:moveTo>
                  <a:pt x="0" y="0"/>
                </a:moveTo>
                <a:lnTo>
                  <a:pt x="0" y="134112"/>
                </a:lnTo>
              </a:path>
            </a:pathLst>
          </a:custGeom>
          <a:ln w="18288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1" name="object 191"/>
          <p:cNvSpPr/>
          <p:nvPr/>
        </p:nvSpPr>
        <p:spPr>
          <a:xfrm>
            <a:off x="6125094" y="1519151"/>
            <a:ext cx="0" cy="889722"/>
          </a:xfrm>
          <a:custGeom>
            <a:avLst/>
            <a:gdLst/>
            <a:ahLst/>
            <a:cxnLst/>
            <a:rect l="l" t="t" r="r" b="b"/>
            <a:pathLst>
              <a:path h="1304925">
                <a:moveTo>
                  <a:pt x="0" y="0"/>
                </a:moveTo>
                <a:lnTo>
                  <a:pt x="0" y="1304543"/>
                </a:lnTo>
              </a:path>
            </a:pathLst>
          </a:custGeom>
          <a:ln w="18288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2" name="object 192"/>
          <p:cNvSpPr/>
          <p:nvPr/>
        </p:nvSpPr>
        <p:spPr>
          <a:xfrm>
            <a:off x="7763740" y="1334193"/>
            <a:ext cx="0" cy="1062038"/>
          </a:xfrm>
          <a:custGeom>
            <a:avLst/>
            <a:gdLst/>
            <a:ahLst/>
            <a:cxnLst/>
            <a:rect l="l" t="t" r="r" b="b"/>
            <a:pathLst>
              <a:path h="1557654">
                <a:moveTo>
                  <a:pt x="0" y="0"/>
                </a:moveTo>
                <a:lnTo>
                  <a:pt x="0" y="1557527"/>
                </a:lnTo>
              </a:path>
            </a:pathLst>
          </a:custGeom>
          <a:ln w="18288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3" name="object 193"/>
          <p:cNvSpPr/>
          <p:nvPr/>
        </p:nvSpPr>
        <p:spPr>
          <a:xfrm>
            <a:off x="8532668" y="1651115"/>
            <a:ext cx="746414" cy="0"/>
          </a:xfrm>
          <a:custGeom>
            <a:avLst/>
            <a:gdLst/>
            <a:ahLst/>
            <a:cxnLst/>
            <a:rect l="l" t="t" r="r" b="b"/>
            <a:pathLst>
              <a:path w="1094740">
                <a:moveTo>
                  <a:pt x="0" y="0"/>
                </a:moveTo>
                <a:lnTo>
                  <a:pt x="1094231" y="0"/>
                </a:lnTo>
              </a:path>
            </a:pathLst>
          </a:custGeom>
          <a:ln w="30479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4" name="object 194"/>
          <p:cNvSpPr/>
          <p:nvPr/>
        </p:nvSpPr>
        <p:spPr>
          <a:xfrm>
            <a:off x="8761263" y="1661506"/>
            <a:ext cx="0" cy="534266"/>
          </a:xfrm>
          <a:custGeom>
            <a:avLst/>
            <a:gdLst/>
            <a:ahLst/>
            <a:cxnLst/>
            <a:rect l="l" t="t" r="r" b="b"/>
            <a:pathLst>
              <a:path h="783589">
                <a:moveTo>
                  <a:pt x="0" y="0"/>
                </a:moveTo>
                <a:lnTo>
                  <a:pt x="0" y="783335"/>
                </a:lnTo>
              </a:path>
            </a:pathLst>
          </a:custGeom>
          <a:ln w="30467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5" name="object 195"/>
          <p:cNvSpPr/>
          <p:nvPr/>
        </p:nvSpPr>
        <p:spPr>
          <a:xfrm>
            <a:off x="8058838" y="1323802"/>
            <a:ext cx="0" cy="576695"/>
          </a:xfrm>
          <a:custGeom>
            <a:avLst/>
            <a:gdLst/>
            <a:ahLst/>
            <a:cxnLst/>
            <a:rect l="l" t="t" r="r" b="b"/>
            <a:pathLst>
              <a:path h="845819">
                <a:moveTo>
                  <a:pt x="0" y="0"/>
                </a:moveTo>
                <a:lnTo>
                  <a:pt x="0" y="845820"/>
                </a:lnTo>
              </a:path>
            </a:pathLst>
          </a:custGeom>
          <a:ln w="30467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6" name="object 196"/>
          <p:cNvSpPr/>
          <p:nvPr/>
        </p:nvSpPr>
        <p:spPr>
          <a:xfrm>
            <a:off x="8048451" y="2030898"/>
            <a:ext cx="20782" cy="0"/>
          </a:xfrm>
          <a:custGeom>
            <a:avLst/>
            <a:gdLst/>
            <a:ahLst/>
            <a:cxnLst/>
            <a:rect l="l" t="t" r="r" b="b"/>
            <a:pathLst>
              <a:path w="30479">
                <a:moveTo>
                  <a:pt x="0" y="0"/>
                </a:moveTo>
                <a:lnTo>
                  <a:pt x="30467" y="0"/>
                </a:lnTo>
              </a:path>
            </a:pathLst>
          </a:custGeom>
          <a:ln w="47256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7" name="object 197"/>
          <p:cNvSpPr/>
          <p:nvPr/>
        </p:nvSpPr>
        <p:spPr>
          <a:xfrm>
            <a:off x="8058838" y="2162357"/>
            <a:ext cx="0" cy="246351"/>
          </a:xfrm>
          <a:custGeom>
            <a:avLst/>
            <a:gdLst/>
            <a:ahLst/>
            <a:cxnLst/>
            <a:rect l="l" t="t" r="r" b="b"/>
            <a:pathLst>
              <a:path h="361314">
                <a:moveTo>
                  <a:pt x="0" y="0"/>
                </a:moveTo>
                <a:lnTo>
                  <a:pt x="0" y="361175"/>
                </a:lnTo>
              </a:path>
            </a:pathLst>
          </a:custGeom>
          <a:ln w="30467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8" name="object 198"/>
          <p:cNvSpPr/>
          <p:nvPr/>
        </p:nvSpPr>
        <p:spPr>
          <a:xfrm>
            <a:off x="8532668" y="1917122"/>
            <a:ext cx="218209" cy="13855"/>
          </a:xfrm>
          <a:custGeom>
            <a:avLst/>
            <a:gdLst/>
            <a:ahLst/>
            <a:cxnLst/>
            <a:rect l="l" t="t" r="r" b="b"/>
            <a:pathLst>
              <a:path w="320040" h="20319">
                <a:moveTo>
                  <a:pt x="0" y="19811"/>
                </a:moveTo>
                <a:lnTo>
                  <a:pt x="320040" y="19811"/>
                </a:lnTo>
                <a:lnTo>
                  <a:pt x="320040" y="0"/>
                </a:lnTo>
                <a:lnTo>
                  <a:pt x="0" y="0"/>
                </a:lnTo>
                <a:lnTo>
                  <a:pt x="0" y="19811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9" name="object 199"/>
          <p:cNvSpPr/>
          <p:nvPr/>
        </p:nvSpPr>
        <p:spPr>
          <a:xfrm>
            <a:off x="9475126" y="1764376"/>
            <a:ext cx="448974" cy="367145"/>
          </a:xfrm>
          <a:custGeom>
            <a:avLst/>
            <a:gdLst/>
            <a:ahLst/>
            <a:cxnLst/>
            <a:rect l="l" t="t" r="r" b="b"/>
            <a:pathLst>
              <a:path w="658494" h="538480">
                <a:moveTo>
                  <a:pt x="10655" y="307848"/>
                </a:moveTo>
                <a:lnTo>
                  <a:pt x="0" y="307848"/>
                </a:lnTo>
                <a:lnTo>
                  <a:pt x="0" y="445008"/>
                </a:lnTo>
                <a:lnTo>
                  <a:pt x="10655" y="445008"/>
                </a:lnTo>
                <a:lnTo>
                  <a:pt x="10655" y="537959"/>
                </a:lnTo>
                <a:lnTo>
                  <a:pt x="658355" y="537959"/>
                </a:lnTo>
                <a:lnTo>
                  <a:pt x="658355" y="315468"/>
                </a:lnTo>
                <a:lnTo>
                  <a:pt x="10655" y="315468"/>
                </a:lnTo>
                <a:lnTo>
                  <a:pt x="10655" y="307848"/>
                </a:lnTo>
                <a:close/>
              </a:path>
              <a:path w="658494" h="538480">
                <a:moveTo>
                  <a:pt x="41147" y="0"/>
                </a:moveTo>
                <a:lnTo>
                  <a:pt x="10655" y="0"/>
                </a:lnTo>
                <a:lnTo>
                  <a:pt x="10655" y="307848"/>
                </a:lnTo>
                <a:lnTo>
                  <a:pt x="147815" y="307848"/>
                </a:lnTo>
                <a:lnTo>
                  <a:pt x="147815" y="315468"/>
                </a:lnTo>
                <a:lnTo>
                  <a:pt x="658355" y="315468"/>
                </a:lnTo>
                <a:lnTo>
                  <a:pt x="658355" y="300228"/>
                </a:lnTo>
                <a:lnTo>
                  <a:pt x="422135" y="300228"/>
                </a:lnTo>
                <a:lnTo>
                  <a:pt x="422135" y="228600"/>
                </a:lnTo>
                <a:lnTo>
                  <a:pt x="280403" y="228600"/>
                </a:lnTo>
                <a:lnTo>
                  <a:pt x="280403" y="68580"/>
                </a:lnTo>
                <a:lnTo>
                  <a:pt x="143243" y="68580"/>
                </a:lnTo>
                <a:lnTo>
                  <a:pt x="143243" y="53340"/>
                </a:lnTo>
                <a:lnTo>
                  <a:pt x="70091" y="53340"/>
                </a:lnTo>
                <a:lnTo>
                  <a:pt x="70091" y="51816"/>
                </a:lnTo>
                <a:lnTo>
                  <a:pt x="64007" y="48768"/>
                </a:lnTo>
                <a:lnTo>
                  <a:pt x="62458" y="47231"/>
                </a:lnTo>
                <a:lnTo>
                  <a:pt x="56375" y="44196"/>
                </a:lnTo>
                <a:lnTo>
                  <a:pt x="53339" y="41148"/>
                </a:lnTo>
                <a:lnTo>
                  <a:pt x="51803" y="41148"/>
                </a:lnTo>
                <a:lnTo>
                  <a:pt x="51803" y="38100"/>
                </a:lnTo>
                <a:lnTo>
                  <a:pt x="50291" y="38100"/>
                </a:lnTo>
                <a:lnTo>
                  <a:pt x="50291" y="35052"/>
                </a:lnTo>
                <a:lnTo>
                  <a:pt x="48767" y="35052"/>
                </a:lnTo>
                <a:lnTo>
                  <a:pt x="48767" y="32004"/>
                </a:lnTo>
                <a:lnTo>
                  <a:pt x="44195" y="30480"/>
                </a:lnTo>
                <a:lnTo>
                  <a:pt x="42659" y="28956"/>
                </a:lnTo>
                <a:lnTo>
                  <a:pt x="41147" y="28956"/>
                </a:lnTo>
                <a:lnTo>
                  <a:pt x="41147" y="0"/>
                </a:lnTo>
                <a:close/>
              </a:path>
              <a:path w="658494" h="538480">
                <a:moveTo>
                  <a:pt x="643127" y="297180"/>
                </a:moveTo>
                <a:lnTo>
                  <a:pt x="513575" y="297180"/>
                </a:lnTo>
                <a:lnTo>
                  <a:pt x="513575" y="300228"/>
                </a:lnTo>
                <a:lnTo>
                  <a:pt x="643127" y="300228"/>
                </a:lnTo>
                <a:lnTo>
                  <a:pt x="643127" y="297180"/>
                </a:lnTo>
                <a:close/>
              </a:path>
              <a:path w="658494" h="538480">
                <a:moveTo>
                  <a:pt x="495287" y="0"/>
                </a:moveTo>
                <a:lnTo>
                  <a:pt x="426707" y="0"/>
                </a:lnTo>
                <a:lnTo>
                  <a:pt x="426707" y="297180"/>
                </a:lnTo>
                <a:lnTo>
                  <a:pt x="658355" y="297180"/>
                </a:lnTo>
                <a:lnTo>
                  <a:pt x="658355" y="208788"/>
                </a:lnTo>
                <a:lnTo>
                  <a:pt x="656843" y="208788"/>
                </a:lnTo>
                <a:lnTo>
                  <a:pt x="656843" y="205740"/>
                </a:lnTo>
                <a:lnTo>
                  <a:pt x="655307" y="204215"/>
                </a:lnTo>
                <a:lnTo>
                  <a:pt x="656843" y="202692"/>
                </a:lnTo>
                <a:lnTo>
                  <a:pt x="657040" y="196596"/>
                </a:lnTo>
                <a:lnTo>
                  <a:pt x="647687" y="196596"/>
                </a:lnTo>
                <a:lnTo>
                  <a:pt x="647687" y="143256"/>
                </a:lnTo>
                <a:lnTo>
                  <a:pt x="635507" y="143256"/>
                </a:lnTo>
                <a:lnTo>
                  <a:pt x="635507" y="120396"/>
                </a:lnTo>
                <a:lnTo>
                  <a:pt x="647687" y="120396"/>
                </a:lnTo>
                <a:lnTo>
                  <a:pt x="647687" y="106680"/>
                </a:lnTo>
                <a:lnTo>
                  <a:pt x="600443" y="106680"/>
                </a:lnTo>
                <a:lnTo>
                  <a:pt x="579119" y="105155"/>
                </a:lnTo>
                <a:lnTo>
                  <a:pt x="573011" y="99060"/>
                </a:lnTo>
                <a:lnTo>
                  <a:pt x="571499" y="99060"/>
                </a:lnTo>
                <a:lnTo>
                  <a:pt x="571499" y="96012"/>
                </a:lnTo>
                <a:lnTo>
                  <a:pt x="569963" y="96012"/>
                </a:lnTo>
                <a:lnTo>
                  <a:pt x="569963" y="92964"/>
                </a:lnTo>
                <a:lnTo>
                  <a:pt x="568439" y="92964"/>
                </a:lnTo>
                <a:lnTo>
                  <a:pt x="568439" y="89916"/>
                </a:lnTo>
                <a:lnTo>
                  <a:pt x="566927" y="89916"/>
                </a:lnTo>
                <a:lnTo>
                  <a:pt x="566927" y="86868"/>
                </a:lnTo>
                <a:lnTo>
                  <a:pt x="565403" y="86868"/>
                </a:lnTo>
                <a:lnTo>
                  <a:pt x="565403" y="83820"/>
                </a:lnTo>
                <a:lnTo>
                  <a:pt x="563867" y="83820"/>
                </a:lnTo>
                <a:lnTo>
                  <a:pt x="563867" y="79248"/>
                </a:lnTo>
                <a:lnTo>
                  <a:pt x="562355" y="79248"/>
                </a:lnTo>
                <a:lnTo>
                  <a:pt x="562355" y="68580"/>
                </a:lnTo>
                <a:lnTo>
                  <a:pt x="563867" y="57912"/>
                </a:lnTo>
                <a:lnTo>
                  <a:pt x="569963" y="39624"/>
                </a:lnTo>
                <a:lnTo>
                  <a:pt x="573011" y="24384"/>
                </a:lnTo>
                <a:lnTo>
                  <a:pt x="574535" y="18288"/>
                </a:lnTo>
                <a:lnTo>
                  <a:pt x="569963" y="16764"/>
                </a:lnTo>
                <a:lnTo>
                  <a:pt x="571499" y="10668"/>
                </a:lnTo>
                <a:lnTo>
                  <a:pt x="507491" y="10668"/>
                </a:lnTo>
                <a:lnTo>
                  <a:pt x="507491" y="4572"/>
                </a:lnTo>
                <a:lnTo>
                  <a:pt x="573011" y="3048"/>
                </a:lnTo>
                <a:lnTo>
                  <a:pt x="498347" y="3048"/>
                </a:lnTo>
                <a:lnTo>
                  <a:pt x="498347" y="1524"/>
                </a:lnTo>
                <a:lnTo>
                  <a:pt x="495287" y="0"/>
                </a:lnTo>
                <a:close/>
              </a:path>
              <a:path w="658494" h="538480">
                <a:moveTo>
                  <a:pt x="406907" y="224028"/>
                </a:moveTo>
                <a:lnTo>
                  <a:pt x="300227" y="224028"/>
                </a:lnTo>
                <a:lnTo>
                  <a:pt x="300227" y="228600"/>
                </a:lnTo>
                <a:lnTo>
                  <a:pt x="406907" y="228600"/>
                </a:lnTo>
                <a:lnTo>
                  <a:pt x="406907" y="224028"/>
                </a:lnTo>
                <a:close/>
              </a:path>
              <a:path w="658494" h="538480">
                <a:moveTo>
                  <a:pt x="333755" y="0"/>
                </a:moveTo>
                <a:lnTo>
                  <a:pt x="284975" y="0"/>
                </a:lnTo>
                <a:lnTo>
                  <a:pt x="284975" y="224028"/>
                </a:lnTo>
                <a:lnTo>
                  <a:pt x="422135" y="224028"/>
                </a:lnTo>
                <a:lnTo>
                  <a:pt x="422135" y="106680"/>
                </a:lnTo>
                <a:lnTo>
                  <a:pt x="364235" y="106680"/>
                </a:lnTo>
                <a:lnTo>
                  <a:pt x="342899" y="105155"/>
                </a:lnTo>
                <a:lnTo>
                  <a:pt x="336803" y="99060"/>
                </a:lnTo>
                <a:lnTo>
                  <a:pt x="335267" y="99060"/>
                </a:lnTo>
                <a:lnTo>
                  <a:pt x="335267" y="96012"/>
                </a:lnTo>
                <a:lnTo>
                  <a:pt x="332231" y="92964"/>
                </a:lnTo>
                <a:lnTo>
                  <a:pt x="330695" y="92964"/>
                </a:lnTo>
                <a:lnTo>
                  <a:pt x="330695" y="88392"/>
                </a:lnTo>
                <a:lnTo>
                  <a:pt x="329183" y="88392"/>
                </a:lnTo>
                <a:lnTo>
                  <a:pt x="329183" y="83820"/>
                </a:lnTo>
                <a:lnTo>
                  <a:pt x="327659" y="83820"/>
                </a:lnTo>
                <a:lnTo>
                  <a:pt x="327659" y="79248"/>
                </a:lnTo>
                <a:lnTo>
                  <a:pt x="326123" y="79248"/>
                </a:lnTo>
                <a:lnTo>
                  <a:pt x="326123" y="68580"/>
                </a:lnTo>
                <a:lnTo>
                  <a:pt x="327659" y="57912"/>
                </a:lnTo>
                <a:lnTo>
                  <a:pt x="333755" y="39624"/>
                </a:lnTo>
                <a:lnTo>
                  <a:pt x="336803" y="24384"/>
                </a:lnTo>
                <a:lnTo>
                  <a:pt x="338327" y="18288"/>
                </a:lnTo>
                <a:lnTo>
                  <a:pt x="333755" y="18288"/>
                </a:lnTo>
                <a:lnTo>
                  <a:pt x="333755" y="10668"/>
                </a:lnTo>
                <a:lnTo>
                  <a:pt x="336803" y="10668"/>
                </a:lnTo>
                <a:lnTo>
                  <a:pt x="336803" y="3048"/>
                </a:lnTo>
                <a:lnTo>
                  <a:pt x="422135" y="3047"/>
                </a:lnTo>
                <a:lnTo>
                  <a:pt x="422135" y="1524"/>
                </a:lnTo>
                <a:lnTo>
                  <a:pt x="333755" y="1524"/>
                </a:lnTo>
                <a:lnTo>
                  <a:pt x="333755" y="0"/>
                </a:lnTo>
                <a:close/>
              </a:path>
              <a:path w="658494" h="538480">
                <a:moveTo>
                  <a:pt x="658355" y="143256"/>
                </a:moveTo>
                <a:lnTo>
                  <a:pt x="653795" y="143256"/>
                </a:lnTo>
                <a:lnTo>
                  <a:pt x="652271" y="195072"/>
                </a:lnTo>
                <a:lnTo>
                  <a:pt x="647687" y="196596"/>
                </a:lnTo>
                <a:lnTo>
                  <a:pt x="657040" y="196596"/>
                </a:lnTo>
                <a:lnTo>
                  <a:pt x="658355" y="155803"/>
                </a:lnTo>
                <a:lnTo>
                  <a:pt x="658355" y="155448"/>
                </a:lnTo>
                <a:lnTo>
                  <a:pt x="656843" y="155448"/>
                </a:lnTo>
                <a:lnTo>
                  <a:pt x="656843" y="149352"/>
                </a:lnTo>
                <a:lnTo>
                  <a:pt x="658355" y="143294"/>
                </a:lnTo>
                <a:close/>
              </a:path>
              <a:path w="658494" h="538480">
                <a:moveTo>
                  <a:pt x="658355" y="53340"/>
                </a:moveTo>
                <a:lnTo>
                  <a:pt x="653795" y="53340"/>
                </a:lnTo>
                <a:lnTo>
                  <a:pt x="653795" y="120396"/>
                </a:lnTo>
                <a:lnTo>
                  <a:pt x="658355" y="120396"/>
                </a:lnTo>
                <a:lnTo>
                  <a:pt x="658355" y="53340"/>
                </a:lnTo>
                <a:close/>
              </a:path>
              <a:path w="658494" h="538480">
                <a:moveTo>
                  <a:pt x="422135" y="3047"/>
                </a:moveTo>
                <a:lnTo>
                  <a:pt x="359663" y="3048"/>
                </a:lnTo>
                <a:lnTo>
                  <a:pt x="362699" y="4572"/>
                </a:lnTo>
                <a:lnTo>
                  <a:pt x="368807" y="10668"/>
                </a:lnTo>
                <a:lnTo>
                  <a:pt x="368807" y="18288"/>
                </a:lnTo>
                <a:lnTo>
                  <a:pt x="370331" y="18288"/>
                </a:lnTo>
                <a:lnTo>
                  <a:pt x="370331" y="24384"/>
                </a:lnTo>
                <a:lnTo>
                  <a:pt x="371843" y="24384"/>
                </a:lnTo>
                <a:lnTo>
                  <a:pt x="371843" y="32004"/>
                </a:lnTo>
                <a:lnTo>
                  <a:pt x="373379" y="32004"/>
                </a:lnTo>
                <a:lnTo>
                  <a:pt x="373379" y="38100"/>
                </a:lnTo>
                <a:lnTo>
                  <a:pt x="374903" y="38100"/>
                </a:lnTo>
                <a:lnTo>
                  <a:pt x="374903" y="45720"/>
                </a:lnTo>
                <a:lnTo>
                  <a:pt x="376415" y="45720"/>
                </a:lnTo>
                <a:lnTo>
                  <a:pt x="376415" y="48768"/>
                </a:lnTo>
                <a:lnTo>
                  <a:pt x="377951" y="48768"/>
                </a:lnTo>
                <a:lnTo>
                  <a:pt x="377951" y="51816"/>
                </a:lnTo>
                <a:lnTo>
                  <a:pt x="379475" y="51816"/>
                </a:lnTo>
                <a:lnTo>
                  <a:pt x="379475" y="54864"/>
                </a:lnTo>
                <a:lnTo>
                  <a:pt x="380987" y="54864"/>
                </a:lnTo>
                <a:lnTo>
                  <a:pt x="380987" y="62484"/>
                </a:lnTo>
                <a:lnTo>
                  <a:pt x="382511" y="62484"/>
                </a:lnTo>
                <a:lnTo>
                  <a:pt x="380987" y="80772"/>
                </a:lnTo>
                <a:lnTo>
                  <a:pt x="373379" y="96012"/>
                </a:lnTo>
                <a:lnTo>
                  <a:pt x="364235" y="105155"/>
                </a:lnTo>
                <a:lnTo>
                  <a:pt x="364235" y="106680"/>
                </a:lnTo>
                <a:lnTo>
                  <a:pt x="422135" y="106680"/>
                </a:lnTo>
                <a:lnTo>
                  <a:pt x="422135" y="3047"/>
                </a:lnTo>
                <a:close/>
              </a:path>
              <a:path w="658494" h="538480">
                <a:moveTo>
                  <a:pt x="569963" y="0"/>
                </a:moveTo>
                <a:lnTo>
                  <a:pt x="501395" y="0"/>
                </a:lnTo>
                <a:lnTo>
                  <a:pt x="498347" y="3048"/>
                </a:lnTo>
                <a:lnTo>
                  <a:pt x="598931" y="3048"/>
                </a:lnTo>
                <a:lnTo>
                  <a:pt x="627875" y="4572"/>
                </a:lnTo>
                <a:lnTo>
                  <a:pt x="627875" y="10668"/>
                </a:lnTo>
                <a:lnTo>
                  <a:pt x="605015" y="10668"/>
                </a:lnTo>
                <a:lnTo>
                  <a:pt x="605015" y="18288"/>
                </a:lnTo>
                <a:lnTo>
                  <a:pt x="606551" y="18288"/>
                </a:lnTo>
                <a:lnTo>
                  <a:pt x="606551" y="22860"/>
                </a:lnTo>
                <a:lnTo>
                  <a:pt x="608075" y="22860"/>
                </a:lnTo>
                <a:lnTo>
                  <a:pt x="608075" y="28956"/>
                </a:lnTo>
                <a:lnTo>
                  <a:pt x="609587" y="28956"/>
                </a:lnTo>
                <a:lnTo>
                  <a:pt x="609587" y="33528"/>
                </a:lnTo>
                <a:lnTo>
                  <a:pt x="611111" y="33528"/>
                </a:lnTo>
                <a:lnTo>
                  <a:pt x="611111" y="39624"/>
                </a:lnTo>
                <a:lnTo>
                  <a:pt x="612647" y="39624"/>
                </a:lnTo>
                <a:lnTo>
                  <a:pt x="612647" y="45720"/>
                </a:lnTo>
                <a:lnTo>
                  <a:pt x="614159" y="45720"/>
                </a:lnTo>
                <a:lnTo>
                  <a:pt x="614159" y="50292"/>
                </a:lnTo>
                <a:lnTo>
                  <a:pt x="615695" y="50292"/>
                </a:lnTo>
                <a:lnTo>
                  <a:pt x="615695" y="54864"/>
                </a:lnTo>
                <a:lnTo>
                  <a:pt x="617219" y="54864"/>
                </a:lnTo>
                <a:lnTo>
                  <a:pt x="617219" y="62484"/>
                </a:lnTo>
                <a:lnTo>
                  <a:pt x="618731" y="62484"/>
                </a:lnTo>
                <a:lnTo>
                  <a:pt x="617219" y="80772"/>
                </a:lnTo>
                <a:lnTo>
                  <a:pt x="615695" y="86868"/>
                </a:lnTo>
                <a:lnTo>
                  <a:pt x="614159" y="89916"/>
                </a:lnTo>
                <a:lnTo>
                  <a:pt x="612647" y="91440"/>
                </a:lnTo>
                <a:lnTo>
                  <a:pt x="611111" y="94488"/>
                </a:lnTo>
                <a:lnTo>
                  <a:pt x="600443" y="105155"/>
                </a:lnTo>
                <a:lnTo>
                  <a:pt x="600443" y="106680"/>
                </a:lnTo>
                <a:lnTo>
                  <a:pt x="647687" y="106680"/>
                </a:lnTo>
                <a:lnTo>
                  <a:pt x="647687" y="53340"/>
                </a:lnTo>
                <a:lnTo>
                  <a:pt x="658355" y="53340"/>
                </a:lnTo>
                <a:lnTo>
                  <a:pt x="658355" y="47231"/>
                </a:lnTo>
                <a:lnTo>
                  <a:pt x="656843" y="45720"/>
                </a:lnTo>
                <a:lnTo>
                  <a:pt x="653795" y="44196"/>
                </a:lnTo>
                <a:lnTo>
                  <a:pt x="656843" y="42672"/>
                </a:lnTo>
                <a:lnTo>
                  <a:pt x="658312" y="1524"/>
                </a:lnTo>
                <a:lnTo>
                  <a:pt x="569963" y="1524"/>
                </a:lnTo>
                <a:lnTo>
                  <a:pt x="569963" y="0"/>
                </a:lnTo>
                <a:close/>
              </a:path>
              <a:path w="658494" h="538480">
                <a:moveTo>
                  <a:pt x="178307" y="0"/>
                </a:moveTo>
                <a:lnTo>
                  <a:pt x="147815" y="0"/>
                </a:lnTo>
                <a:lnTo>
                  <a:pt x="147815" y="68580"/>
                </a:lnTo>
                <a:lnTo>
                  <a:pt x="280403" y="68580"/>
                </a:lnTo>
                <a:lnTo>
                  <a:pt x="280403" y="53339"/>
                </a:lnTo>
                <a:lnTo>
                  <a:pt x="207251" y="53340"/>
                </a:lnTo>
                <a:lnTo>
                  <a:pt x="207251" y="51816"/>
                </a:lnTo>
                <a:lnTo>
                  <a:pt x="201167" y="48768"/>
                </a:lnTo>
                <a:lnTo>
                  <a:pt x="199618" y="47231"/>
                </a:lnTo>
                <a:lnTo>
                  <a:pt x="193535" y="44196"/>
                </a:lnTo>
                <a:lnTo>
                  <a:pt x="190499" y="41148"/>
                </a:lnTo>
                <a:lnTo>
                  <a:pt x="188963" y="41148"/>
                </a:lnTo>
                <a:lnTo>
                  <a:pt x="188963" y="38100"/>
                </a:lnTo>
                <a:lnTo>
                  <a:pt x="187451" y="38100"/>
                </a:lnTo>
                <a:lnTo>
                  <a:pt x="187451" y="35052"/>
                </a:lnTo>
                <a:lnTo>
                  <a:pt x="185927" y="35052"/>
                </a:lnTo>
                <a:lnTo>
                  <a:pt x="185927" y="32004"/>
                </a:lnTo>
                <a:lnTo>
                  <a:pt x="181355" y="30480"/>
                </a:lnTo>
                <a:lnTo>
                  <a:pt x="179819" y="28956"/>
                </a:lnTo>
                <a:lnTo>
                  <a:pt x="178307" y="28956"/>
                </a:lnTo>
                <a:lnTo>
                  <a:pt x="178307" y="0"/>
                </a:lnTo>
                <a:close/>
              </a:path>
              <a:path w="658494" h="538480">
                <a:moveTo>
                  <a:pt x="143243" y="0"/>
                </a:moveTo>
                <a:lnTo>
                  <a:pt x="112775" y="0"/>
                </a:lnTo>
                <a:lnTo>
                  <a:pt x="111239" y="28956"/>
                </a:lnTo>
                <a:lnTo>
                  <a:pt x="109727" y="30480"/>
                </a:lnTo>
                <a:lnTo>
                  <a:pt x="105155" y="32004"/>
                </a:lnTo>
                <a:lnTo>
                  <a:pt x="103631" y="36576"/>
                </a:lnTo>
                <a:lnTo>
                  <a:pt x="102095" y="39624"/>
                </a:lnTo>
                <a:lnTo>
                  <a:pt x="94487" y="47244"/>
                </a:lnTo>
                <a:lnTo>
                  <a:pt x="85343" y="51816"/>
                </a:lnTo>
                <a:lnTo>
                  <a:pt x="70091" y="53340"/>
                </a:lnTo>
                <a:lnTo>
                  <a:pt x="143243" y="53340"/>
                </a:lnTo>
                <a:lnTo>
                  <a:pt x="143243" y="0"/>
                </a:lnTo>
                <a:close/>
              </a:path>
              <a:path w="658494" h="538480">
                <a:moveTo>
                  <a:pt x="280403" y="0"/>
                </a:moveTo>
                <a:lnTo>
                  <a:pt x="249935" y="0"/>
                </a:lnTo>
                <a:lnTo>
                  <a:pt x="248399" y="28956"/>
                </a:lnTo>
                <a:lnTo>
                  <a:pt x="246887" y="30480"/>
                </a:lnTo>
                <a:lnTo>
                  <a:pt x="242315" y="32004"/>
                </a:lnTo>
                <a:lnTo>
                  <a:pt x="240791" y="36576"/>
                </a:lnTo>
                <a:lnTo>
                  <a:pt x="239255" y="39624"/>
                </a:lnTo>
                <a:lnTo>
                  <a:pt x="231647" y="47244"/>
                </a:lnTo>
                <a:lnTo>
                  <a:pt x="222503" y="51816"/>
                </a:lnTo>
                <a:lnTo>
                  <a:pt x="207251" y="53340"/>
                </a:lnTo>
                <a:lnTo>
                  <a:pt x="280403" y="53339"/>
                </a:lnTo>
                <a:lnTo>
                  <a:pt x="280403" y="0"/>
                </a:lnTo>
                <a:close/>
              </a:path>
              <a:path w="658494" h="538480">
                <a:moveTo>
                  <a:pt x="348983" y="3048"/>
                </a:moveTo>
                <a:lnTo>
                  <a:pt x="339839" y="3048"/>
                </a:lnTo>
                <a:lnTo>
                  <a:pt x="339839" y="9144"/>
                </a:lnTo>
                <a:lnTo>
                  <a:pt x="344411" y="4572"/>
                </a:lnTo>
                <a:lnTo>
                  <a:pt x="348983" y="3048"/>
                </a:lnTo>
                <a:close/>
              </a:path>
              <a:path w="658494" h="538480">
                <a:moveTo>
                  <a:pt x="585215" y="3048"/>
                </a:moveTo>
                <a:lnTo>
                  <a:pt x="576071" y="3048"/>
                </a:lnTo>
                <a:lnTo>
                  <a:pt x="576071" y="4572"/>
                </a:lnTo>
                <a:lnTo>
                  <a:pt x="585215" y="3048"/>
                </a:lnTo>
                <a:close/>
              </a:path>
              <a:path w="658494" h="538480">
                <a:moveTo>
                  <a:pt x="422135" y="0"/>
                </a:moveTo>
                <a:lnTo>
                  <a:pt x="342899" y="0"/>
                </a:lnTo>
                <a:lnTo>
                  <a:pt x="333755" y="1524"/>
                </a:lnTo>
                <a:lnTo>
                  <a:pt x="422135" y="1524"/>
                </a:lnTo>
                <a:lnTo>
                  <a:pt x="422135" y="0"/>
                </a:lnTo>
                <a:close/>
              </a:path>
              <a:path w="658494" h="538480">
                <a:moveTo>
                  <a:pt x="632447" y="0"/>
                </a:moveTo>
                <a:lnTo>
                  <a:pt x="580643" y="0"/>
                </a:lnTo>
                <a:lnTo>
                  <a:pt x="569963" y="1524"/>
                </a:lnTo>
                <a:lnTo>
                  <a:pt x="632447" y="1524"/>
                </a:lnTo>
                <a:lnTo>
                  <a:pt x="632447" y="0"/>
                </a:lnTo>
                <a:close/>
              </a:path>
              <a:path w="658494" h="538480">
                <a:moveTo>
                  <a:pt x="658355" y="0"/>
                </a:moveTo>
                <a:lnTo>
                  <a:pt x="638555" y="0"/>
                </a:lnTo>
                <a:lnTo>
                  <a:pt x="632447" y="1524"/>
                </a:lnTo>
                <a:lnTo>
                  <a:pt x="658312" y="1524"/>
                </a:lnTo>
                <a:lnTo>
                  <a:pt x="658355" y="0"/>
                </a:lnTo>
                <a:close/>
              </a:path>
            </a:pathLst>
          </a:custGeom>
          <a:solidFill>
            <a:srgbClr val="96865B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0" name="object 200"/>
          <p:cNvSpPr/>
          <p:nvPr/>
        </p:nvSpPr>
        <p:spPr>
          <a:xfrm>
            <a:off x="4485928" y="2822171"/>
            <a:ext cx="0" cy="799234"/>
          </a:xfrm>
          <a:custGeom>
            <a:avLst/>
            <a:gdLst/>
            <a:ahLst/>
            <a:cxnLst/>
            <a:rect l="l" t="t" r="r" b="b"/>
            <a:pathLst>
              <a:path h="1172210">
                <a:moveTo>
                  <a:pt x="0" y="0"/>
                </a:moveTo>
                <a:lnTo>
                  <a:pt x="0" y="1171955"/>
                </a:lnTo>
              </a:path>
            </a:pathLst>
          </a:custGeom>
          <a:ln w="19811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1" name="object 201"/>
          <p:cNvSpPr/>
          <p:nvPr/>
        </p:nvSpPr>
        <p:spPr>
          <a:xfrm>
            <a:off x="4485928" y="3714759"/>
            <a:ext cx="0" cy="88322"/>
          </a:xfrm>
          <a:custGeom>
            <a:avLst/>
            <a:gdLst/>
            <a:ahLst/>
            <a:cxnLst/>
            <a:rect l="l" t="t" r="r" b="b"/>
            <a:pathLst>
              <a:path h="129539">
                <a:moveTo>
                  <a:pt x="0" y="0"/>
                </a:moveTo>
                <a:lnTo>
                  <a:pt x="0" y="129514"/>
                </a:lnTo>
              </a:path>
            </a:pathLst>
          </a:custGeom>
          <a:ln w="19811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2" name="object 202"/>
          <p:cNvSpPr/>
          <p:nvPr/>
        </p:nvSpPr>
        <p:spPr>
          <a:xfrm>
            <a:off x="3837013" y="2916379"/>
            <a:ext cx="642505" cy="393123"/>
          </a:xfrm>
          <a:custGeom>
            <a:avLst/>
            <a:gdLst/>
            <a:ahLst/>
            <a:cxnLst/>
            <a:rect l="l" t="t" r="r" b="b"/>
            <a:pathLst>
              <a:path w="942339" h="576579">
                <a:moveTo>
                  <a:pt x="0" y="576579"/>
                </a:moveTo>
                <a:lnTo>
                  <a:pt x="941832" y="576579"/>
                </a:lnTo>
                <a:lnTo>
                  <a:pt x="941832" y="0"/>
                </a:lnTo>
                <a:lnTo>
                  <a:pt x="0" y="0"/>
                </a:lnTo>
                <a:lnTo>
                  <a:pt x="0" y="576579"/>
                </a:lnTo>
                <a:close/>
              </a:path>
            </a:pathLst>
          </a:custGeom>
          <a:solidFill>
            <a:srgbClr val="96865B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3" name="object 203"/>
          <p:cNvSpPr/>
          <p:nvPr/>
        </p:nvSpPr>
        <p:spPr>
          <a:xfrm>
            <a:off x="3844807" y="2821995"/>
            <a:ext cx="0" cy="94384"/>
          </a:xfrm>
          <a:custGeom>
            <a:avLst/>
            <a:gdLst/>
            <a:ahLst/>
            <a:cxnLst/>
            <a:rect l="l" t="t" r="r" b="b"/>
            <a:pathLst>
              <a:path h="138429">
                <a:moveTo>
                  <a:pt x="0" y="0"/>
                </a:moveTo>
                <a:lnTo>
                  <a:pt x="0" y="138430"/>
                </a:lnTo>
              </a:path>
            </a:pathLst>
          </a:custGeom>
          <a:ln w="22860">
            <a:solidFill>
              <a:srgbClr val="96865B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4" name="object 204"/>
          <p:cNvSpPr/>
          <p:nvPr/>
        </p:nvSpPr>
        <p:spPr>
          <a:xfrm>
            <a:off x="3856764" y="2822169"/>
            <a:ext cx="622589" cy="94817"/>
          </a:xfrm>
          <a:custGeom>
            <a:avLst/>
            <a:gdLst/>
            <a:ahLst/>
            <a:cxnLst/>
            <a:rect l="l" t="t" r="r" b="b"/>
            <a:pathLst>
              <a:path w="913129" h="139064">
                <a:moveTo>
                  <a:pt x="912863" y="0"/>
                </a:moveTo>
                <a:lnTo>
                  <a:pt x="0" y="0"/>
                </a:lnTo>
                <a:lnTo>
                  <a:pt x="0" y="138696"/>
                </a:lnTo>
                <a:lnTo>
                  <a:pt x="912863" y="138696"/>
                </a:lnTo>
                <a:lnTo>
                  <a:pt x="912863" y="0"/>
                </a:lnTo>
                <a:close/>
              </a:path>
            </a:pathLst>
          </a:custGeom>
          <a:solidFill>
            <a:srgbClr val="96865B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5" name="object 205"/>
          <p:cNvSpPr/>
          <p:nvPr/>
        </p:nvSpPr>
        <p:spPr>
          <a:xfrm>
            <a:off x="3852600" y="2819051"/>
            <a:ext cx="93518" cy="0"/>
          </a:xfrm>
          <a:custGeom>
            <a:avLst/>
            <a:gdLst/>
            <a:ahLst/>
            <a:cxnLst/>
            <a:rect l="l" t="t" r="r" b="b"/>
            <a:pathLst>
              <a:path w="137160">
                <a:moveTo>
                  <a:pt x="0" y="0"/>
                </a:moveTo>
                <a:lnTo>
                  <a:pt x="137160" y="0"/>
                </a:lnTo>
              </a:path>
            </a:pathLst>
          </a:custGeom>
          <a:ln w="9144">
            <a:solidFill>
              <a:srgbClr val="96865B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6" name="object 206"/>
          <p:cNvSpPr/>
          <p:nvPr/>
        </p:nvSpPr>
        <p:spPr>
          <a:xfrm>
            <a:off x="7899862" y="3055442"/>
            <a:ext cx="154997" cy="0"/>
          </a:xfrm>
          <a:custGeom>
            <a:avLst/>
            <a:gdLst/>
            <a:ahLst/>
            <a:cxnLst/>
            <a:rect l="l" t="t" r="r" b="b"/>
            <a:pathLst>
              <a:path w="227329">
                <a:moveTo>
                  <a:pt x="0" y="0"/>
                </a:moveTo>
                <a:lnTo>
                  <a:pt x="227063" y="0"/>
                </a:lnTo>
              </a:path>
            </a:pathLst>
          </a:custGeom>
          <a:ln w="4559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7" name="object 207"/>
          <p:cNvSpPr/>
          <p:nvPr/>
        </p:nvSpPr>
        <p:spPr>
          <a:xfrm>
            <a:off x="7680614" y="3055442"/>
            <a:ext cx="214313" cy="0"/>
          </a:xfrm>
          <a:custGeom>
            <a:avLst/>
            <a:gdLst/>
            <a:ahLst/>
            <a:cxnLst/>
            <a:rect l="l" t="t" r="r" b="b"/>
            <a:pathLst>
              <a:path w="314325">
                <a:moveTo>
                  <a:pt x="0" y="0"/>
                </a:moveTo>
                <a:lnTo>
                  <a:pt x="313931" y="0"/>
                </a:lnTo>
              </a:path>
            </a:pathLst>
          </a:custGeom>
          <a:ln w="4559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8" name="object 208"/>
          <p:cNvSpPr/>
          <p:nvPr/>
        </p:nvSpPr>
        <p:spPr>
          <a:xfrm>
            <a:off x="7462404" y="3055442"/>
            <a:ext cx="213014" cy="0"/>
          </a:xfrm>
          <a:custGeom>
            <a:avLst/>
            <a:gdLst/>
            <a:ahLst/>
            <a:cxnLst/>
            <a:rect l="l" t="t" r="r" b="b"/>
            <a:pathLst>
              <a:path w="312420">
                <a:moveTo>
                  <a:pt x="0" y="0"/>
                </a:moveTo>
                <a:lnTo>
                  <a:pt x="312420" y="0"/>
                </a:lnTo>
              </a:path>
            </a:pathLst>
          </a:custGeom>
          <a:ln w="4559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9" name="object 209"/>
          <p:cNvSpPr/>
          <p:nvPr/>
        </p:nvSpPr>
        <p:spPr>
          <a:xfrm>
            <a:off x="7242117" y="3055442"/>
            <a:ext cx="215178" cy="0"/>
          </a:xfrm>
          <a:custGeom>
            <a:avLst/>
            <a:gdLst/>
            <a:ahLst/>
            <a:cxnLst/>
            <a:rect l="l" t="t" r="r" b="b"/>
            <a:pathLst>
              <a:path w="315595">
                <a:moveTo>
                  <a:pt x="0" y="0"/>
                </a:moveTo>
                <a:lnTo>
                  <a:pt x="315455" y="0"/>
                </a:lnTo>
              </a:path>
            </a:pathLst>
          </a:custGeom>
          <a:ln w="4559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0" name="object 210"/>
          <p:cNvSpPr/>
          <p:nvPr/>
        </p:nvSpPr>
        <p:spPr>
          <a:xfrm>
            <a:off x="6804660" y="3055442"/>
            <a:ext cx="213014" cy="0"/>
          </a:xfrm>
          <a:custGeom>
            <a:avLst/>
            <a:gdLst/>
            <a:ahLst/>
            <a:cxnLst/>
            <a:rect l="l" t="t" r="r" b="b"/>
            <a:pathLst>
              <a:path w="312420">
                <a:moveTo>
                  <a:pt x="0" y="0"/>
                </a:moveTo>
                <a:lnTo>
                  <a:pt x="312420" y="0"/>
                </a:lnTo>
              </a:path>
            </a:pathLst>
          </a:custGeom>
          <a:ln w="4559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1" name="object 211"/>
          <p:cNvSpPr/>
          <p:nvPr/>
        </p:nvSpPr>
        <p:spPr>
          <a:xfrm>
            <a:off x="6348499" y="3058040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07" y="0"/>
                </a:lnTo>
              </a:path>
            </a:pathLst>
          </a:custGeom>
          <a:ln w="182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2" name="object 212"/>
          <p:cNvSpPr/>
          <p:nvPr/>
        </p:nvSpPr>
        <p:spPr>
          <a:xfrm>
            <a:off x="7897259" y="3046614"/>
            <a:ext cx="0" cy="46759"/>
          </a:xfrm>
          <a:custGeom>
            <a:avLst/>
            <a:gdLst/>
            <a:ahLst/>
            <a:cxnLst/>
            <a:rect l="l" t="t" r="r" b="b"/>
            <a:pathLst>
              <a:path h="68579">
                <a:moveTo>
                  <a:pt x="0" y="0"/>
                </a:moveTo>
                <a:lnTo>
                  <a:pt x="0" y="68579"/>
                </a:lnTo>
              </a:path>
            </a:pathLst>
          </a:custGeom>
          <a:ln w="7607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3" name="object 213"/>
          <p:cNvSpPr/>
          <p:nvPr/>
        </p:nvSpPr>
        <p:spPr>
          <a:xfrm>
            <a:off x="7678011" y="3046614"/>
            <a:ext cx="0" cy="46759"/>
          </a:xfrm>
          <a:custGeom>
            <a:avLst/>
            <a:gdLst/>
            <a:ahLst/>
            <a:cxnLst/>
            <a:rect l="l" t="t" r="r" b="b"/>
            <a:pathLst>
              <a:path h="68579">
                <a:moveTo>
                  <a:pt x="0" y="0"/>
                </a:moveTo>
                <a:lnTo>
                  <a:pt x="0" y="68579"/>
                </a:lnTo>
              </a:path>
            </a:pathLst>
          </a:custGeom>
          <a:ln w="7607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4" name="object 214"/>
          <p:cNvSpPr/>
          <p:nvPr/>
        </p:nvSpPr>
        <p:spPr>
          <a:xfrm>
            <a:off x="7459802" y="3046614"/>
            <a:ext cx="0" cy="46759"/>
          </a:xfrm>
          <a:custGeom>
            <a:avLst/>
            <a:gdLst/>
            <a:ahLst/>
            <a:cxnLst/>
            <a:rect l="l" t="t" r="r" b="b"/>
            <a:pathLst>
              <a:path h="68579">
                <a:moveTo>
                  <a:pt x="0" y="0"/>
                </a:moveTo>
                <a:lnTo>
                  <a:pt x="0" y="68579"/>
                </a:lnTo>
              </a:path>
            </a:pathLst>
          </a:custGeom>
          <a:ln w="7607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5" name="object 215"/>
          <p:cNvSpPr/>
          <p:nvPr/>
        </p:nvSpPr>
        <p:spPr>
          <a:xfrm>
            <a:off x="7239515" y="3046614"/>
            <a:ext cx="0" cy="46759"/>
          </a:xfrm>
          <a:custGeom>
            <a:avLst/>
            <a:gdLst/>
            <a:ahLst/>
            <a:cxnLst/>
            <a:rect l="l" t="t" r="r" b="b"/>
            <a:pathLst>
              <a:path h="68579">
                <a:moveTo>
                  <a:pt x="0" y="0"/>
                </a:moveTo>
                <a:lnTo>
                  <a:pt x="0" y="68579"/>
                </a:lnTo>
              </a:path>
            </a:pathLst>
          </a:custGeom>
          <a:ln w="7607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6" name="object 216"/>
          <p:cNvSpPr/>
          <p:nvPr/>
        </p:nvSpPr>
        <p:spPr>
          <a:xfrm>
            <a:off x="7020267" y="3046614"/>
            <a:ext cx="0" cy="46759"/>
          </a:xfrm>
          <a:custGeom>
            <a:avLst/>
            <a:gdLst/>
            <a:ahLst/>
            <a:cxnLst/>
            <a:rect l="l" t="t" r="r" b="b"/>
            <a:pathLst>
              <a:path h="68579">
                <a:moveTo>
                  <a:pt x="0" y="0"/>
                </a:moveTo>
                <a:lnTo>
                  <a:pt x="0" y="68579"/>
                </a:lnTo>
              </a:path>
            </a:pathLst>
          </a:custGeom>
          <a:ln w="7607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7" name="object 217"/>
          <p:cNvSpPr/>
          <p:nvPr/>
        </p:nvSpPr>
        <p:spPr>
          <a:xfrm>
            <a:off x="5795703" y="3804627"/>
            <a:ext cx="92652" cy="0"/>
          </a:xfrm>
          <a:custGeom>
            <a:avLst/>
            <a:gdLst/>
            <a:ahLst/>
            <a:cxnLst/>
            <a:rect l="l" t="t" r="r" b="b"/>
            <a:pathLst>
              <a:path w="135890">
                <a:moveTo>
                  <a:pt x="0" y="0"/>
                </a:moveTo>
                <a:lnTo>
                  <a:pt x="135623" y="0"/>
                </a:lnTo>
              </a:path>
            </a:pathLst>
          </a:custGeom>
          <a:ln w="4559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8" name="object 218"/>
          <p:cNvSpPr/>
          <p:nvPr/>
        </p:nvSpPr>
        <p:spPr>
          <a:xfrm>
            <a:off x="5893377" y="3804627"/>
            <a:ext cx="92652" cy="0"/>
          </a:xfrm>
          <a:custGeom>
            <a:avLst/>
            <a:gdLst/>
            <a:ahLst/>
            <a:cxnLst/>
            <a:rect l="l" t="t" r="r" b="b"/>
            <a:pathLst>
              <a:path w="135890">
                <a:moveTo>
                  <a:pt x="0" y="0"/>
                </a:moveTo>
                <a:lnTo>
                  <a:pt x="135623" y="0"/>
                </a:lnTo>
              </a:path>
            </a:pathLst>
          </a:custGeom>
          <a:ln w="4559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9" name="object 219"/>
          <p:cNvSpPr/>
          <p:nvPr/>
        </p:nvSpPr>
        <p:spPr>
          <a:xfrm>
            <a:off x="5985857" y="3802029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07" y="0"/>
                </a:lnTo>
              </a:path>
            </a:pathLst>
          </a:custGeom>
          <a:ln w="182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0" name="object 220"/>
          <p:cNvSpPr/>
          <p:nvPr/>
        </p:nvSpPr>
        <p:spPr>
          <a:xfrm>
            <a:off x="5888182" y="3802029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07" y="0"/>
                </a:lnTo>
              </a:path>
            </a:pathLst>
          </a:custGeom>
          <a:ln w="182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1" name="object 221"/>
          <p:cNvSpPr/>
          <p:nvPr/>
        </p:nvSpPr>
        <p:spPr>
          <a:xfrm>
            <a:off x="5795703" y="3799435"/>
            <a:ext cx="92652" cy="0"/>
          </a:xfrm>
          <a:custGeom>
            <a:avLst/>
            <a:gdLst/>
            <a:ahLst/>
            <a:cxnLst/>
            <a:rect l="l" t="t" r="r" b="b"/>
            <a:pathLst>
              <a:path w="135890">
                <a:moveTo>
                  <a:pt x="0" y="0"/>
                </a:moveTo>
                <a:lnTo>
                  <a:pt x="135623" y="0"/>
                </a:lnTo>
              </a:path>
            </a:pathLst>
          </a:custGeom>
          <a:ln w="10667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2" name="object 222"/>
          <p:cNvSpPr/>
          <p:nvPr/>
        </p:nvSpPr>
        <p:spPr>
          <a:xfrm>
            <a:off x="5795703" y="3807224"/>
            <a:ext cx="92652" cy="0"/>
          </a:xfrm>
          <a:custGeom>
            <a:avLst/>
            <a:gdLst/>
            <a:ahLst/>
            <a:cxnLst/>
            <a:rect l="l" t="t" r="r" b="b"/>
            <a:pathLst>
              <a:path w="135890">
                <a:moveTo>
                  <a:pt x="0" y="0"/>
                </a:moveTo>
                <a:lnTo>
                  <a:pt x="135623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3" name="object 223"/>
          <p:cNvSpPr/>
          <p:nvPr/>
        </p:nvSpPr>
        <p:spPr>
          <a:xfrm>
            <a:off x="5893377" y="3799435"/>
            <a:ext cx="92652" cy="0"/>
          </a:xfrm>
          <a:custGeom>
            <a:avLst/>
            <a:gdLst/>
            <a:ahLst/>
            <a:cxnLst/>
            <a:rect l="l" t="t" r="r" b="b"/>
            <a:pathLst>
              <a:path w="135890">
                <a:moveTo>
                  <a:pt x="0" y="0"/>
                </a:moveTo>
                <a:lnTo>
                  <a:pt x="135623" y="0"/>
                </a:lnTo>
              </a:path>
            </a:pathLst>
          </a:custGeom>
          <a:ln w="10667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4" name="object 224"/>
          <p:cNvSpPr/>
          <p:nvPr/>
        </p:nvSpPr>
        <p:spPr>
          <a:xfrm>
            <a:off x="5893377" y="3807224"/>
            <a:ext cx="92652" cy="0"/>
          </a:xfrm>
          <a:custGeom>
            <a:avLst/>
            <a:gdLst/>
            <a:ahLst/>
            <a:cxnLst/>
            <a:rect l="l" t="t" r="r" b="b"/>
            <a:pathLst>
              <a:path w="135890">
                <a:moveTo>
                  <a:pt x="0" y="0"/>
                </a:moveTo>
                <a:lnTo>
                  <a:pt x="135623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5" name="object 225"/>
          <p:cNvSpPr/>
          <p:nvPr/>
        </p:nvSpPr>
        <p:spPr>
          <a:xfrm>
            <a:off x="4282782" y="1334193"/>
            <a:ext cx="0" cy="60614"/>
          </a:xfrm>
          <a:custGeom>
            <a:avLst/>
            <a:gdLst/>
            <a:ahLst/>
            <a:cxnLst/>
            <a:rect l="l" t="t" r="r" b="b"/>
            <a:pathLst>
              <a:path h="88900">
                <a:moveTo>
                  <a:pt x="0" y="0"/>
                </a:moveTo>
                <a:lnTo>
                  <a:pt x="0" y="88392"/>
                </a:lnTo>
              </a:path>
            </a:pathLst>
          </a:custGeom>
          <a:ln w="12179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6" name="object 226"/>
          <p:cNvSpPr/>
          <p:nvPr/>
        </p:nvSpPr>
        <p:spPr>
          <a:xfrm>
            <a:off x="4282782" y="1498369"/>
            <a:ext cx="0" cy="414770"/>
          </a:xfrm>
          <a:custGeom>
            <a:avLst/>
            <a:gdLst/>
            <a:ahLst/>
            <a:cxnLst/>
            <a:rect l="l" t="t" r="r" b="b"/>
            <a:pathLst>
              <a:path h="608330">
                <a:moveTo>
                  <a:pt x="0" y="0"/>
                </a:moveTo>
                <a:lnTo>
                  <a:pt x="0" y="608076"/>
                </a:lnTo>
              </a:path>
            </a:pathLst>
          </a:custGeom>
          <a:ln w="12179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7" name="object 227"/>
          <p:cNvSpPr/>
          <p:nvPr/>
        </p:nvSpPr>
        <p:spPr>
          <a:xfrm>
            <a:off x="4278629" y="2018954"/>
            <a:ext cx="8659" cy="0"/>
          </a:xfrm>
          <a:custGeom>
            <a:avLst/>
            <a:gdLst/>
            <a:ahLst/>
            <a:cxnLst/>
            <a:rect l="l" t="t" r="r" b="b"/>
            <a:pathLst>
              <a:path w="12700">
                <a:moveTo>
                  <a:pt x="0" y="0"/>
                </a:moveTo>
                <a:lnTo>
                  <a:pt x="12179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8" name="object 228"/>
          <p:cNvSpPr/>
          <p:nvPr/>
        </p:nvSpPr>
        <p:spPr>
          <a:xfrm>
            <a:off x="4289536" y="1334193"/>
            <a:ext cx="0" cy="60614"/>
          </a:xfrm>
          <a:custGeom>
            <a:avLst/>
            <a:gdLst/>
            <a:ahLst/>
            <a:cxnLst/>
            <a:rect l="l" t="t" r="r" b="b"/>
            <a:pathLst>
              <a:path h="88900">
                <a:moveTo>
                  <a:pt x="0" y="0"/>
                </a:moveTo>
                <a:lnTo>
                  <a:pt x="0" y="88392"/>
                </a:lnTo>
              </a:path>
            </a:pathLst>
          </a:custGeom>
          <a:ln w="7607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9" name="object 229"/>
          <p:cNvSpPr/>
          <p:nvPr/>
        </p:nvSpPr>
        <p:spPr>
          <a:xfrm>
            <a:off x="4285383" y="1493174"/>
            <a:ext cx="0" cy="419966"/>
          </a:xfrm>
          <a:custGeom>
            <a:avLst/>
            <a:gdLst/>
            <a:ahLst/>
            <a:cxnLst/>
            <a:rect l="l" t="t" r="r" b="b"/>
            <a:pathLst>
              <a:path h="615950">
                <a:moveTo>
                  <a:pt x="0" y="0"/>
                </a:moveTo>
                <a:lnTo>
                  <a:pt x="0" y="615696"/>
                </a:lnTo>
              </a:path>
            </a:pathLst>
          </a:custGeom>
          <a:ln w="19811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0" name="object 230"/>
          <p:cNvSpPr/>
          <p:nvPr/>
        </p:nvSpPr>
        <p:spPr>
          <a:xfrm>
            <a:off x="4286942" y="2018954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0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1" name="object 231"/>
          <p:cNvSpPr/>
          <p:nvPr/>
        </p:nvSpPr>
        <p:spPr>
          <a:xfrm>
            <a:off x="8532668" y="1661507"/>
            <a:ext cx="218209" cy="255876"/>
          </a:xfrm>
          <a:custGeom>
            <a:avLst/>
            <a:gdLst/>
            <a:ahLst/>
            <a:cxnLst/>
            <a:rect l="l" t="t" r="r" b="b"/>
            <a:pathLst>
              <a:path w="320040" h="375285">
                <a:moveTo>
                  <a:pt x="0" y="374903"/>
                </a:moveTo>
                <a:lnTo>
                  <a:pt x="320040" y="374903"/>
                </a:lnTo>
                <a:lnTo>
                  <a:pt x="320040" y="0"/>
                </a:lnTo>
                <a:lnTo>
                  <a:pt x="0" y="0"/>
                </a:lnTo>
                <a:lnTo>
                  <a:pt x="0" y="374903"/>
                </a:lnTo>
                <a:close/>
              </a:path>
            </a:pathLst>
          </a:custGeom>
          <a:solidFill>
            <a:srgbClr val="96865B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2" name="object 232"/>
          <p:cNvSpPr/>
          <p:nvPr/>
        </p:nvSpPr>
        <p:spPr>
          <a:xfrm>
            <a:off x="8532668" y="1930631"/>
            <a:ext cx="218209" cy="264968"/>
          </a:xfrm>
          <a:custGeom>
            <a:avLst/>
            <a:gdLst/>
            <a:ahLst/>
            <a:cxnLst/>
            <a:rect l="l" t="t" r="r" b="b"/>
            <a:pathLst>
              <a:path w="320040" h="388619">
                <a:moveTo>
                  <a:pt x="0" y="388620"/>
                </a:moveTo>
                <a:lnTo>
                  <a:pt x="320040" y="388620"/>
                </a:lnTo>
                <a:lnTo>
                  <a:pt x="320040" y="0"/>
                </a:lnTo>
                <a:lnTo>
                  <a:pt x="0" y="0"/>
                </a:lnTo>
                <a:lnTo>
                  <a:pt x="0" y="388620"/>
                </a:lnTo>
                <a:close/>
              </a:path>
            </a:pathLst>
          </a:custGeom>
          <a:solidFill>
            <a:srgbClr val="96865B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3" name="object 233"/>
          <p:cNvSpPr/>
          <p:nvPr/>
        </p:nvSpPr>
        <p:spPr>
          <a:xfrm>
            <a:off x="5991052" y="2721379"/>
            <a:ext cx="2060864" cy="335972"/>
          </a:xfrm>
          <a:custGeom>
            <a:avLst/>
            <a:gdLst/>
            <a:ahLst/>
            <a:cxnLst/>
            <a:rect l="l" t="t" r="r" b="b"/>
            <a:pathLst>
              <a:path w="3022600" h="492760">
                <a:moveTo>
                  <a:pt x="150875" y="0"/>
                </a:moveTo>
                <a:lnTo>
                  <a:pt x="0" y="0"/>
                </a:lnTo>
                <a:lnTo>
                  <a:pt x="0" y="480059"/>
                </a:lnTo>
                <a:lnTo>
                  <a:pt x="515111" y="480059"/>
                </a:lnTo>
                <a:lnTo>
                  <a:pt x="515111" y="490728"/>
                </a:lnTo>
                <a:lnTo>
                  <a:pt x="522731" y="490728"/>
                </a:lnTo>
                <a:lnTo>
                  <a:pt x="524243" y="492239"/>
                </a:lnTo>
                <a:lnTo>
                  <a:pt x="524255" y="484631"/>
                </a:lnTo>
                <a:lnTo>
                  <a:pt x="864107" y="484631"/>
                </a:lnTo>
                <a:lnTo>
                  <a:pt x="864107" y="477012"/>
                </a:lnTo>
                <a:lnTo>
                  <a:pt x="3022091" y="477012"/>
                </a:lnTo>
                <a:lnTo>
                  <a:pt x="3022091" y="91439"/>
                </a:lnTo>
                <a:lnTo>
                  <a:pt x="150875" y="91440"/>
                </a:lnTo>
                <a:lnTo>
                  <a:pt x="150875" y="0"/>
                </a:lnTo>
                <a:close/>
              </a:path>
              <a:path w="3022600" h="492760">
                <a:moveTo>
                  <a:pt x="864107" y="484631"/>
                </a:moveTo>
                <a:lnTo>
                  <a:pt x="531876" y="484631"/>
                </a:lnTo>
                <a:lnTo>
                  <a:pt x="531876" y="487680"/>
                </a:lnTo>
                <a:lnTo>
                  <a:pt x="864107" y="487680"/>
                </a:lnTo>
                <a:lnTo>
                  <a:pt x="864107" y="484631"/>
                </a:lnTo>
                <a:close/>
              </a:path>
              <a:path w="3022600" h="492760">
                <a:moveTo>
                  <a:pt x="1185671" y="477012"/>
                </a:moveTo>
                <a:lnTo>
                  <a:pt x="871727" y="477012"/>
                </a:lnTo>
                <a:lnTo>
                  <a:pt x="871727" y="487680"/>
                </a:lnTo>
                <a:lnTo>
                  <a:pt x="1185671" y="487680"/>
                </a:lnTo>
                <a:lnTo>
                  <a:pt x="1185671" y="477012"/>
                </a:lnTo>
                <a:close/>
              </a:path>
              <a:path w="3022600" h="492760">
                <a:moveTo>
                  <a:pt x="1505711" y="477012"/>
                </a:moveTo>
                <a:lnTo>
                  <a:pt x="1193291" y="477012"/>
                </a:lnTo>
                <a:lnTo>
                  <a:pt x="1193291" y="487680"/>
                </a:lnTo>
                <a:lnTo>
                  <a:pt x="1505711" y="487680"/>
                </a:lnTo>
                <a:lnTo>
                  <a:pt x="1505711" y="477012"/>
                </a:lnTo>
                <a:close/>
              </a:path>
              <a:path w="3022600" h="492760">
                <a:moveTo>
                  <a:pt x="1827276" y="477012"/>
                </a:moveTo>
                <a:lnTo>
                  <a:pt x="1513331" y="477012"/>
                </a:lnTo>
                <a:lnTo>
                  <a:pt x="1513331" y="487680"/>
                </a:lnTo>
                <a:lnTo>
                  <a:pt x="1827276" y="487680"/>
                </a:lnTo>
                <a:lnTo>
                  <a:pt x="1827276" y="477012"/>
                </a:lnTo>
                <a:close/>
              </a:path>
              <a:path w="3022600" h="492760">
                <a:moveTo>
                  <a:pt x="2150364" y="477012"/>
                </a:moveTo>
                <a:lnTo>
                  <a:pt x="1834895" y="477012"/>
                </a:lnTo>
                <a:lnTo>
                  <a:pt x="1834895" y="487680"/>
                </a:lnTo>
                <a:lnTo>
                  <a:pt x="2150364" y="487680"/>
                </a:lnTo>
                <a:lnTo>
                  <a:pt x="2150364" y="477012"/>
                </a:lnTo>
                <a:close/>
              </a:path>
              <a:path w="3022600" h="492760">
                <a:moveTo>
                  <a:pt x="2470404" y="477012"/>
                </a:moveTo>
                <a:lnTo>
                  <a:pt x="2157984" y="477012"/>
                </a:lnTo>
                <a:lnTo>
                  <a:pt x="2157984" y="487680"/>
                </a:lnTo>
                <a:lnTo>
                  <a:pt x="2470404" y="487680"/>
                </a:lnTo>
                <a:lnTo>
                  <a:pt x="2470404" y="477012"/>
                </a:lnTo>
                <a:close/>
              </a:path>
              <a:path w="3022600" h="492760">
                <a:moveTo>
                  <a:pt x="2791967" y="477012"/>
                </a:moveTo>
                <a:lnTo>
                  <a:pt x="2478023" y="477012"/>
                </a:lnTo>
                <a:lnTo>
                  <a:pt x="2478023" y="487680"/>
                </a:lnTo>
                <a:lnTo>
                  <a:pt x="2791967" y="487680"/>
                </a:lnTo>
                <a:lnTo>
                  <a:pt x="2791967" y="477012"/>
                </a:lnTo>
                <a:close/>
              </a:path>
              <a:path w="3022600" h="492760">
                <a:moveTo>
                  <a:pt x="3022091" y="477012"/>
                </a:moveTo>
                <a:lnTo>
                  <a:pt x="2799588" y="477012"/>
                </a:lnTo>
                <a:lnTo>
                  <a:pt x="2799588" y="487680"/>
                </a:lnTo>
                <a:lnTo>
                  <a:pt x="3022091" y="487680"/>
                </a:lnTo>
                <a:lnTo>
                  <a:pt x="3022091" y="477012"/>
                </a:lnTo>
                <a:close/>
              </a:path>
              <a:path w="3022600" h="492760">
                <a:moveTo>
                  <a:pt x="1112519" y="0"/>
                </a:moveTo>
                <a:lnTo>
                  <a:pt x="242315" y="0"/>
                </a:lnTo>
                <a:lnTo>
                  <a:pt x="242315" y="91440"/>
                </a:lnTo>
                <a:lnTo>
                  <a:pt x="1112519" y="91440"/>
                </a:lnTo>
                <a:lnTo>
                  <a:pt x="1112519" y="0"/>
                </a:lnTo>
                <a:close/>
              </a:path>
              <a:path w="3022600" h="492760">
                <a:moveTo>
                  <a:pt x="2074164" y="0"/>
                </a:moveTo>
                <a:lnTo>
                  <a:pt x="1203959" y="0"/>
                </a:lnTo>
                <a:lnTo>
                  <a:pt x="1203959" y="91440"/>
                </a:lnTo>
                <a:lnTo>
                  <a:pt x="2074164" y="91440"/>
                </a:lnTo>
                <a:lnTo>
                  <a:pt x="2074164" y="0"/>
                </a:lnTo>
                <a:close/>
              </a:path>
              <a:path w="3022600" h="492760">
                <a:moveTo>
                  <a:pt x="2874264" y="0"/>
                </a:moveTo>
                <a:lnTo>
                  <a:pt x="2165604" y="0"/>
                </a:lnTo>
                <a:lnTo>
                  <a:pt x="2165604" y="91440"/>
                </a:lnTo>
                <a:lnTo>
                  <a:pt x="2942843" y="91440"/>
                </a:lnTo>
                <a:lnTo>
                  <a:pt x="2942843" y="7619"/>
                </a:lnTo>
                <a:lnTo>
                  <a:pt x="2874264" y="7620"/>
                </a:lnTo>
                <a:lnTo>
                  <a:pt x="2874264" y="0"/>
                </a:lnTo>
                <a:close/>
              </a:path>
            </a:pathLst>
          </a:custGeom>
          <a:solidFill>
            <a:srgbClr val="99FFFF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4" name="object 234"/>
          <p:cNvSpPr/>
          <p:nvPr/>
        </p:nvSpPr>
        <p:spPr>
          <a:xfrm>
            <a:off x="2634794" y="1334193"/>
            <a:ext cx="5316249" cy="2461780"/>
          </a:xfrm>
          <a:custGeom>
            <a:avLst/>
            <a:gdLst/>
            <a:ahLst/>
            <a:cxnLst/>
            <a:rect l="l" t="t" r="r" b="b"/>
            <a:pathLst>
              <a:path w="7797165" h="3610610">
                <a:moveTo>
                  <a:pt x="4922507" y="2095500"/>
                </a:moveTo>
                <a:lnTo>
                  <a:pt x="4532363" y="2095500"/>
                </a:lnTo>
                <a:lnTo>
                  <a:pt x="4532363" y="2164080"/>
                </a:lnTo>
                <a:lnTo>
                  <a:pt x="4648187" y="2164080"/>
                </a:lnTo>
                <a:lnTo>
                  <a:pt x="4648187" y="3610355"/>
                </a:lnTo>
                <a:lnTo>
                  <a:pt x="4922507" y="3610355"/>
                </a:lnTo>
                <a:lnTo>
                  <a:pt x="4922507" y="3514344"/>
                </a:lnTo>
                <a:lnTo>
                  <a:pt x="4931651" y="3514344"/>
                </a:lnTo>
                <a:lnTo>
                  <a:pt x="4931651" y="3377184"/>
                </a:lnTo>
                <a:lnTo>
                  <a:pt x="4922507" y="3377184"/>
                </a:lnTo>
                <a:lnTo>
                  <a:pt x="4922507" y="2694432"/>
                </a:lnTo>
                <a:lnTo>
                  <a:pt x="4931651" y="2694432"/>
                </a:lnTo>
                <a:lnTo>
                  <a:pt x="4931651" y="2557272"/>
                </a:lnTo>
                <a:lnTo>
                  <a:pt x="4922507" y="2557272"/>
                </a:lnTo>
                <a:lnTo>
                  <a:pt x="4922507" y="2095500"/>
                </a:lnTo>
                <a:close/>
              </a:path>
              <a:path w="7797165" h="3610610">
                <a:moveTo>
                  <a:pt x="222491" y="2164080"/>
                </a:moveTo>
                <a:lnTo>
                  <a:pt x="16751" y="2164080"/>
                </a:lnTo>
                <a:lnTo>
                  <a:pt x="16751" y="2173224"/>
                </a:lnTo>
                <a:lnTo>
                  <a:pt x="222491" y="2173224"/>
                </a:lnTo>
                <a:lnTo>
                  <a:pt x="222491" y="2164080"/>
                </a:lnTo>
                <a:close/>
              </a:path>
              <a:path w="7797165" h="3610610">
                <a:moveTo>
                  <a:pt x="1627632" y="2164080"/>
                </a:moveTo>
                <a:lnTo>
                  <a:pt x="1421892" y="2164080"/>
                </a:lnTo>
                <a:lnTo>
                  <a:pt x="1421892" y="2173224"/>
                </a:lnTo>
                <a:lnTo>
                  <a:pt x="1627632" y="2173224"/>
                </a:lnTo>
                <a:lnTo>
                  <a:pt x="1627632" y="2164080"/>
                </a:lnTo>
                <a:close/>
              </a:path>
              <a:path w="7797165" h="3610610">
                <a:moveTo>
                  <a:pt x="1923275" y="2164080"/>
                </a:moveTo>
                <a:lnTo>
                  <a:pt x="1786115" y="2164080"/>
                </a:lnTo>
                <a:lnTo>
                  <a:pt x="1786115" y="2173224"/>
                </a:lnTo>
                <a:lnTo>
                  <a:pt x="1923275" y="2173224"/>
                </a:lnTo>
                <a:lnTo>
                  <a:pt x="1923275" y="2164080"/>
                </a:lnTo>
                <a:close/>
              </a:path>
              <a:path w="7797165" h="3610610">
                <a:moveTo>
                  <a:pt x="3046463" y="2164080"/>
                </a:moveTo>
                <a:lnTo>
                  <a:pt x="2840723" y="2164080"/>
                </a:lnTo>
                <a:lnTo>
                  <a:pt x="2840723" y="2173224"/>
                </a:lnTo>
                <a:lnTo>
                  <a:pt x="3046463" y="2173224"/>
                </a:lnTo>
                <a:lnTo>
                  <a:pt x="3046463" y="2164080"/>
                </a:lnTo>
                <a:close/>
              </a:path>
              <a:path w="7797165" h="3610610">
                <a:moveTo>
                  <a:pt x="4532363" y="2164080"/>
                </a:moveTo>
                <a:lnTo>
                  <a:pt x="4326623" y="2164080"/>
                </a:lnTo>
                <a:lnTo>
                  <a:pt x="4326623" y="2173224"/>
                </a:lnTo>
                <a:lnTo>
                  <a:pt x="4532363" y="2173224"/>
                </a:lnTo>
                <a:lnTo>
                  <a:pt x="4532363" y="2164080"/>
                </a:lnTo>
                <a:close/>
              </a:path>
              <a:path w="7797165" h="3610610">
                <a:moveTo>
                  <a:pt x="7796771" y="1575816"/>
                </a:moveTo>
                <a:lnTo>
                  <a:pt x="0" y="1575816"/>
                </a:lnTo>
                <a:lnTo>
                  <a:pt x="0" y="2167128"/>
                </a:lnTo>
                <a:lnTo>
                  <a:pt x="1511" y="2164080"/>
                </a:lnTo>
                <a:lnTo>
                  <a:pt x="16751" y="2164080"/>
                </a:lnTo>
                <a:lnTo>
                  <a:pt x="16751" y="2095500"/>
                </a:lnTo>
                <a:lnTo>
                  <a:pt x="216395" y="2095500"/>
                </a:lnTo>
                <a:lnTo>
                  <a:pt x="216395" y="2026920"/>
                </a:lnTo>
                <a:lnTo>
                  <a:pt x="7796771" y="2026920"/>
                </a:lnTo>
                <a:lnTo>
                  <a:pt x="7796771" y="1575816"/>
                </a:lnTo>
                <a:close/>
              </a:path>
              <a:path w="7797165" h="3610610">
                <a:moveTo>
                  <a:pt x="216395" y="2095500"/>
                </a:moveTo>
                <a:lnTo>
                  <a:pt x="22860" y="2095500"/>
                </a:lnTo>
                <a:lnTo>
                  <a:pt x="22860" y="2164080"/>
                </a:lnTo>
                <a:lnTo>
                  <a:pt x="216395" y="2164080"/>
                </a:lnTo>
                <a:lnTo>
                  <a:pt x="216395" y="2095500"/>
                </a:lnTo>
                <a:close/>
              </a:path>
              <a:path w="7797165" h="3610610">
                <a:moveTo>
                  <a:pt x="1421892" y="2026920"/>
                </a:moveTo>
                <a:lnTo>
                  <a:pt x="222491" y="2026920"/>
                </a:lnTo>
                <a:lnTo>
                  <a:pt x="222491" y="2164080"/>
                </a:lnTo>
                <a:lnTo>
                  <a:pt x="245351" y="2164080"/>
                </a:lnTo>
                <a:lnTo>
                  <a:pt x="245351" y="2034539"/>
                </a:lnTo>
                <a:lnTo>
                  <a:pt x="1421892" y="2034539"/>
                </a:lnTo>
                <a:lnTo>
                  <a:pt x="1421892" y="2026920"/>
                </a:lnTo>
                <a:close/>
              </a:path>
              <a:path w="7797165" h="3610610">
                <a:moveTo>
                  <a:pt x="1421892" y="2034539"/>
                </a:moveTo>
                <a:lnTo>
                  <a:pt x="1399032" y="2034539"/>
                </a:lnTo>
                <a:lnTo>
                  <a:pt x="1399032" y="2164080"/>
                </a:lnTo>
                <a:lnTo>
                  <a:pt x="1421892" y="2164080"/>
                </a:lnTo>
                <a:lnTo>
                  <a:pt x="1421892" y="2034539"/>
                </a:lnTo>
                <a:close/>
              </a:path>
              <a:path w="7797165" h="3610610">
                <a:moveTo>
                  <a:pt x="3040380" y="2026920"/>
                </a:moveTo>
                <a:lnTo>
                  <a:pt x="1427975" y="2026920"/>
                </a:lnTo>
                <a:lnTo>
                  <a:pt x="1427975" y="2164080"/>
                </a:lnTo>
                <a:lnTo>
                  <a:pt x="1621523" y="2164080"/>
                </a:lnTo>
                <a:lnTo>
                  <a:pt x="1621523" y="2095500"/>
                </a:lnTo>
                <a:lnTo>
                  <a:pt x="2188451" y="2095500"/>
                </a:lnTo>
                <a:lnTo>
                  <a:pt x="2188451" y="2034539"/>
                </a:lnTo>
                <a:lnTo>
                  <a:pt x="3040380" y="2034539"/>
                </a:lnTo>
                <a:lnTo>
                  <a:pt x="3040380" y="2026920"/>
                </a:lnTo>
                <a:close/>
              </a:path>
              <a:path w="7797165" h="3610610">
                <a:moveTo>
                  <a:pt x="2188451" y="2095500"/>
                </a:moveTo>
                <a:lnTo>
                  <a:pt x="1627632" y="2095500"/>
                </a:lnTo>
                <a:lnTo>
                  <a:pt x="1627632" y="2164080"/>
                </a:lnTo>
                <a:lnTo>
                  <a:pt x="2188451" y="2164080"/>
                </a:lnTo>
                <a:lnTo>
                  <a:pt x="2188451" y="2095500"/>
                </a:lnTo>
                <a:close/>
              </a:path>
              <a:path w="7797165" h="3610610">
                <a:moveTo>
                  <a:pt x="3040380" y="2034539"/>
                </a:moveTo>
                <a:lnTo>
                  <a:pt x="2279891" y="2034539"/>
                </a:lnTo>
                <a:lnTo>
                  <a:pt x="2279891" y="2164080"/>
                </a:lnTo>
                <a:lnTo>
                  <a:pt x="2840723" y="2164080"/>
                </a:lnTo>
                <a:lnTo>
                  <a:pt x="2840723" y="2095500"/>
                </a:lnTo>
                <a:lnTo>
                  <a:pt x="3040380" y="2095500"/>
                </a:lnTo>
                <a:lnTo>
                  <a:pt x="3040380" y="2034539"/>
                </a:lnTo>
                <a:close/>
              </a:path>
              <a:path w="7797165" h="3610610">
                <a:moveTo>
                  <a:pt x="3040380" y="2095500"/>
                </a:moveTo>
                <a:lnTo>
                  <a:pt x="2848356" y="2095500"/>
                </a:lnTo>
                <a:lnTo>
                  <a:pt x="2848356" y="2164080"/>
                </a:lnTo>
                <a:lnTo>
                  <a:pt x="3040380" y="2164080"/>
                </a:lnTo>
                <a:lnTo>
                  <a:pt x="3040380" y="2095500"/>
                </a:lnTo>
                <a:close/>
              </a:path>
              <a:path w="7797165" h="3610610">
                <a:moveTo>
                  <a:pt x="4326623" y="2026920"/>
                </a:moveTo>
                <a:lnTo>
                  <a:pt x="3046463" y="2026920"/>
                </a:lnTo>
                <a:lnTo>
                  <a:pt x="3046463" y="2164080"/>
                </a:lnTo>
                <a:lnTo>
                  <a:pt x="3069323" y="2164080"/>
                </a:lnTo>
                <a:lnTo>
                  <a:pt x="3069323" y="2034539"/>
                </a:lnTo>
                <a:lnTo>
                  <a:pt x="4326623" y="2034539"/>
                </a:lnTo>
                <a:lnTo>
                  <a:pt x="4326623" y="2026920"/>
                </a:lnTo>
                <a:close/>
              </a:path>
              <a:path w="7797165" h="3610610">
                <a:moveTo>
                  <a:pt x="4326623" y="2034539"/>
                </a:moveTo>
                <a:lnTo>
                  <a:pt x="4303763" y="2034539"/>
                </a:lnTo>
                <a:lnTo>
                  <a:pt x="4303763" y="2164080"/>
                </a:lnTo>
                <a:lnTo>
                  <a:pt x="4326623" y="2164080"/>
                </a:lnTo>
                <a:lnTo>
                  <a:pt x="4326623" y="2034539"/>
                </a:lnTo>
                <a:close/>
              </a:path>
              <a:path w="7797165" h="3610610">
                <a:moveTo>
                  <a:pt x="7796771" y="2026920"/>
                </a:moveTo>
                <a:lnTo>
                  <a:pt x="4334256" y="2026920"/>
                </a:lnTo>
                <a:lnTo>
                  <a:pt x="4334256" y="2164080"/>
                </a:lnTo>
                <a:lnTo>
                  <a:pt x="4526280" y="2164080"/>
                </a:lnTo>
                <a:lnTo>
                  <a:pt x="4526280" y="2095500"/>
                </a:lnTo>
                <a:lnTo>
                  <a:pt x="4922507" y="2095500"/>
                </a:lnTo>
                <a:lnTo>
                  <a:pt x="4922507" y="2034539"/>
                </a:lnTo>
                <a:lnTo>
                  <a:pt x="7796771" y="2034539"/>
                </a:lnTo>
                <a:lnTo>
                  <a:pt x="7796771" y="2026920"/>
                </a:lnTo>
                <a:close/>
              </a:path>
              <a:path w="7797165" h="3610610">
                <a:moveTo>
                  <a:pt x="2705087" y="0"/>
                </a:moveTo>
                <a:lnTo>
                  <a:pt x="2430767" y="0"/>
                </a:lnTo>
                <a:lnTo>
                  <a:pt x="2430767" y="96012"/>
                </a:lnTo>
                <a:lnTo>
                  <a:pt x="2421623" y="96012"/>
                </a:lnTo>
                <a:lnTo>
                  <a:pt x="2421623" y="233172"/>
                </a:lnTo>
                <a:lnTo>
                  <a:pt x="2430767" y="233172"/>
                </a:lnTo>
                <a:lnTo>
                  <a:pt x="2430767" y="856488"/>
                </a:lnTo>
                <a:lnTo>
                  <a:pt x="2421623" y="856488"/>
                </a:lnTo>
                <a:lnTo>
                  <a:pt x="2421623" y="995172"/>
                </a:lnTo>
                <a:lnTo>
                  <a:pt x="2430767" y="995172"/>
                </a:lnTo>
                <a:lnTo>
                  <a:pt x="2430767" y="1575816"/>
                </a:lnTo>
                <a:lnTo>
                  <a:pt x="3079991" y="1575816"/>
                </a:lnTo>
                <a:lnTo>
                  <a:pt x="3079991" y="1565148"/>
                </a:lnTo>
                <a:lnTo>
                  <a:pt x="3049524" y="1565148"/>
                </a:lnTo>
                <a:lnTo>
                  <a:pt x="3049524" y="1496568"/>
                </a:lnTo>
                <a:lnTo>
                  <a:pt x="2849880" y="1496568"/>
                </a:lnTo>
                <a:lnTo>
                  <a:pt x="2849880" y="1427988"/>
                </a:lnTo>
                <a:lnTo>
                  <a:pt x="2705087" y="1427988"/>
                </a:lnTo>
                <a:lnTo>
                  <a:pt x="2705087" y="0"/>
                </a:lnTo>
                <a:close/>
              </a:path>
              <a:path w="7797165" h="3610610">
                <a:moveTo>
                  <a:pt x="4296143" y="1427988"/>
                </a:moveTo>
                <a:lnTo>
                  <a:pt x="4273283" y="1427988"/>
                </a:lnTo>
                <a:lnTo>
                  <a:pt x="4273283" y="1575816"/>
                </a:lnTo>
                <a:lnTo>
                  <a:pt x="5073383" y="1575816"/>
                </a:lnTo>
                <a:lnTo>
                  <a:pt x="5073383" y="1565148"/>
                </a:lnTo>
                <a:lnTo>
                  <a:pt x="4296143" y="1565148"/>
                </a:lnTo>
                <a:lnTo>
                  <a:pt x="4296143" y="1427988"/>
                </a:lnTo>
                <a:close/>
              </a:path>
              <a:path w="7797165" h="3610610">
                <a:moveTo>
                  <a:pt x="5324843" y="1566672"/>
                </a:moveTo>
                <a:lnTo>
                  <a:pt x="5187683" y="1566672"/>
                </a:lnTo>
                <a:lnTo>
                  <a:pt x="5187683" y="1575816"/>
                </a:lnTo>
                <a:lnTo>
                  <a:pt x="5324843" y="1575816"/>
                </a:lnTo>
                <a:lnTo>
                  <a:pt x="5324843" y="1566672"/>
                </a:lnTo>
                <a:close/>
              </a:path>
              <a:path w="7797165" h="3610610">
                <a:moveTo>
                  <a:pt x="6318504" y="1566672"/>
                </a:moveTo>
                <a:lnTo>
                  <a:pt x="6126480" y="1566672"/>
                </a:lnTo>
                <a:lnTo>
                  <a:pt x="6126480" y="1575816"/>
                </a:lnTo>
                <a:lnTo>
                  <a:pt x="6318504" y="1575816"/>
                </a:lnTo>
                <a:lnTo>
                  <a:pt x="6318504" y="1566672"/>
                </a:lnTo>
                <a:close/>
              </a:path>
              <a:path w="7797165" h="3610610">
                <a:moveTo>
                  <a:pt x="3079991" y="1427988"/>
                </a:moveTo>
                <a:lnTo>
                  <a:pt x="3057131" y="1427988"/>
                </a:lnTo>
                <a:lnTo>
                  <a:pt x="3057131" y="1565148"/>
                </a:lnTo>
                <a:lnTo>
                  <a:pt x="3079991" y="1565148"/>
                </a:lnTo>
                <a:lnTo>
                  <a:pt x="3079991" y="1427988"/>
                </a:lnTo>
                <a:close/>
              </a:path>
              <a:path w="7797165" h="3610610">
                <a:moveTo>
                  <a:pt x="4495787" y="1427988"/>
                </a:moveTo>
                <a:lnTo>
                  <a:pt x="4303763" y="1427988"/>
                </a:lnTo>
                <a:lnTo>
                  <a:pt x="4303763" y="1565148"/>
                </a:lnTo>
                <a:lnTo>
                  <a:pt x="5073383" y="1565148"/>
                </a:lnTo>
                <a:lnTo>
                  <a:pt x="5073383" y="1496568"/>
                </a:lnTo>
                <a:lnTo>
                  <a:pt x="4495787" y="1496568"/>
                </a:lnTo>
                <a:lnTo>
                  <a:pt x="4495787" y="1427988"/>
                </a:lnTo>
                <a:close/>
              </a:path>
              <a:path w="7797165" h="3610610">
                <a:moveTo>
                  <a:pt x="3049524" y="1427988"/>
                </a:moveTo>
                <a:lnTo>
                  <a:pt x="2857500" y="1427988"/>
                </a:lnTo>
                <a:lnTo>
                  <a:pt x="2857500" y="1496568"/>
                </a:lnTo>
                <a:lnTo>
                  <a:pt x="3049524" y="1496568"/>
                </a:lnTo>
                <a:lnTo>
                  <a:pt x="3049524" y="1427988"/>
                </a:lnTo>
                <a:close/>
              </a:path>
              <a:path w="7797165" h="3610610">
                <a:moveTo>
                  <a:pt x="5073383" y="1427988"/>
                </a:moveTo>
                <a:lnTo>
                  <a:pt x="4501883" y="1427988"/>
                </a:lnTo>
                <a:lnTo>
                  <a:pt x="4501883" y="1496568"/>
                </a:lnTo>
                <a:lnTo>
                  <a:pt x="5073383" y="1496568"/>
                </a:lnTo>
                <a:lnTo>
                  <a:pt x="5073383" y="1427988"/>
                </a:lnTo>
                <a:close/>
              </a:path>
              <a:path w="7797165" h="3610610">
                <a:moveTo>
                  <a:pt x="3057131" y="1418844"/>
                </a:moveTo>
                <a:lnTo>
                  <a:pt x="2849867" y="1418844"/>
                </a:lnTo>
                <a:lnTo>
                  <a:pt x="2849867" y="1427988"/>
                </a:lnTo>
                <a:lnTo>
                  <a:pt x="3057131" y="1427988"/>
                </a:lnTo>
                <a:lnTo>
                  <a:pt x="3057131" y="1418844"/>
                </a:lnTo>
                <a:close/>
              </a:path>
              <a:path w="7797165" h="3610610">
                <a:moveTo>
                  <a:pt x="4501883" y="1418844"/>
                </a:moveTo>
                <a:lnTo>
                  <a:pt x="4296143" y="1418844"/>
                </a:lnTo>
                <a:lnTo>
                  <a:pt x="4296143" y="1427988"/>
                </a:lnTo>
                <a:lnTo>
                  <a:pt x="4501883" y="1427988"/>
                </a:lnTo>
                <a:lnTo>
                  <a:pt x="4501883" y="1418844"/>
                </a:lnTo>
                <a:close/>
              </a:path>
            </a:pathLst>
          </a:custGeom>
          <a:solidFill>
            <a:srgbClr val="BACCCC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5" name="object 235"/>
          <p:cNvSpPr/>
          <p:nvPr/>
        </p:nvSpPr>
        <p:spPr>
          <a:xfrm>
            <a:off x="8837116" y="4728034"/>
            <a:ext cx="1087149" cy="309130"/>
          </a:xfrm>
          <a:custGeom>
            <a:avLst/>
            <a:gdLst/>
            <a:ahLst/>
            <a:cxnLst/>
            <a:rect l="l" t="t" r="r" b="b"/>
            <a:pathLst>
              <a:path w="1594484" h="453390">
                <a:moveTo>
                  <a:pt x="0" y="453389"/>
                </a:moveTo>
                <a:lnTo>
                  <a:pt x="1594116" y="453389"/>
                </a:lnTo>
                <a:lnTo>
                  <a:pt x="1594116" y="0"/>
                </a:lnTo>
                <a:lnTo>
                  <a:pt x="0" y="0"/>
                </a:lnTo>
                <a:lnTo>
                  <a:pt x="0" y="453389"/>
                </a:lnTo>
                <a:close/>
              </a:path>
            </a:pathLst>
          </a:custGeom>
          <a:solidFill>
            <a:srgbClr val="7F7F7F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6" name="object 236"/>
          <p:cNvSpPr/>
          <p:nvPr/>
        </p:nvSpPr>
        <p:spPr>
          <a:xfrm>
            <a:off x="9917779" y="4665689"/>
            <a:ext cx="0" cy="62345"/>
          </a:xfrm>
          <a:custGeom>
            <a:avLst/>
            <a:gdLst/>
            <a:ahLst/>
            <a:cxnLst/>
            <a:rect l="l" t="t" r="r" b="b"/>
            <a:pathLst>
              <a:path h="91440">
                <a:moveTo>
                  <a:pt x="0" y="0"/>
                </a:moveTo>
                <a:lnTo>
                  <a:pt x="0" y="91439"/>
                </a:lnTo>
              </a:path>
            </a:pathLst>
          </a:custGeom>
          <a:ln w="18288">
            <a:solidFill>
              <a:srgbClr val="7F7F7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7" name="object 237"/>
          <p:cNvSpPr/>
          <p:nvPr/>
        </p:nvSpPr>
        <p:spPr>
          <a:xfrm>
            <a:off x="8844398" y="4072541"/>
            <a:ext cx="1079789" cy="593148"/>
          </a:xfrm>
          <a:custGeom>
            <a:avLst/>
            <a:gdLst/>
            <a:ahLst/>
            <a:cxnLst/>
            <a:rect l="l" t="t" r="r" b="b"/>
            <a:pathLst>
              <a:path w="1583690" h="869950">
                <a:moveTo>
                  <a:pt x="0" y="869950"/>
                </a:moveTo>
                <a:lnTo>
                  <a:pt x="1583436" y="869950"/>
                </a:lnTo>
                <a:lnTo>
                  <a:pt x="1583436" y="0"/>
                </a:lnTo>
                <a:lnTo>
                  <a:pt x="0" y="0"/>
                </a:lnTo>
                <a:lnTo>
                  <a:pt x="0" y="869950"/>
                </a:lnTo>
                <a:close/>
              </a:path>
            </a:pathLst>
          </a:custGeom>
          <a:solidFill>
            <a:srgbClr val="7F7F7F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8" name="object 238"/>
          <p:cNvSpPr/>
          <p:nvPr/>
        </p:nvSpPr>
        <p:spPr>
          <a:xfrm>
            <a:off x="9917779" y="4010196"/>
            <a:ext cx="0" cy="62345"/>
          </a:xfrm>
          <a:custGeom>
            <a:avLst/>
            <a:gdLst/>
            <a:ahLst/>
            <a:cxnLst/>
            <a:rect l="l" t="t" r="r" b="b"/>
            <a:pathLst>
              <a:path h="91439">
                <a:moveTo>
                  <a:pt x="0" y="0"/>
                </a:moveTo>
                <a:lnTo>
                  <a:pt x="0" y="91440"/>
                </a:lnTo>
              </a:path>
            </a:pathLst>
          </a:custGeom>
          <a:ln w="18288">
            <a:solidFill>
              <a:srgbClr val="7F7F7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9" name="object 239"/>
          <p:cNvSpPr/>
          <p:nvPr/>
        </p:nvSpPr>
        <p:spPr>
          <a:xfrm>
            <a:off x="8844398" y="3417914"/>
            <a:ext cx="1079789" cy="592282"/>
          </a:xfrm>
          <a:custGeom>
            <a:avLst/>
            <a:gdLst/>
            <a:ahLst/>
            <a:cxnLst/>
            <a:rect l="l" t="t" r="r" b="b"/>
            <a:pathLst>
              <a:path w="1583690" h="868679">
                <a:moveTo>
                  <a:pt x="0" y="868680"/>
                </a:moveTo>
                <a:lnTo>
                  <a:pt x="1583436" y="868680"/>
                </a:lnTo>
                <a:lnTo>
                  <a:pt x="1583436" y="0"/>
                </a:lnTo>
                <a:lnTo>
                  <a:pt x="0" y="0"/>
                </a:lnTo>
                <a:lnTo>
                  <a:pt x="0" y="868680"/>
                </a:lnTo>
                <a:close/>
              </a:path>
            </a:pathLst>
          </a:custGeom>
          <a:solidFill>
            <a:srgbClr val="7F7F7F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0" name="object 240"/>
          <p:cNvSpPr/>
          <p:nvPr/>
        </p:nvSpPr>
        <p:spPr>
          <a:xfrm>
            <a:off x="9917779" y="3353837"/>
            <a:ext cx="0" cy="64077"/>
          </a:xfrm>
          <a:custGeom>
            <a:avLst/>
            <a:gdLst/>
            <a:ahLst/>
            <a:cxnLst/>
            <a:rect l="l" t="t" r="r" b="b"/>
            <a:pathLst>
              <a:path h="93979">
                <a:moveTo>
                  <a:pt x="0" y="0"/>
                </a:moveTo>
                <a:lnTo>
                  <a:pt x="0" y="93979"/>
                </a:lnTo>
              </a:path>
            </a:pathLst>
          </a:custGeom>
          <a:ln w="18288">
            <a:solidFill>
              <a:srgbClr val="7F7F7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1" name="object 241"/>
          <p:cNvSpPr/>
          <p:nvPr/>
        </p:nvSpPr>
        <p:spPr>
          <a:xfrm>
            <a:off x="8844398" y="3071550"/>
            <a:ext cx="1079789" cy="282286"/>
          </a:xfrm>
          <a:custGeom>
            <a:avLst/>
            <a:gdLst/>
            <a:ahLst/>
            <a:cxnLst/>
            <a:rect l="l" t="t" r="r" b="b"/>
            <a:pathLst>
              <a:path w="1583690" h="414020">
                <a:moveTo>
                  <a:pt x="0" y="414020"/>
                </a:moveTo>
                <a:lnTo>
                  <a:pt x="1583436" y="414020"/>
                </a:lnTo>
                <a:lnTo>
                  <a:pt x="1583436" y="0"/>
                </a:lnTo>
                <a:lnTo>
                  <a:pt x="0" y="0"/>
                </a:lnTo>
                <a:lnTo>
                  <a:pt x="0" y="414020"/>
                </a:lnTo>
                <a:close/>
              </a:path>
            </a:pathLst>
          </a:custGeom>
          <a:solidFill>
            <a:srgbClr val="7F7F7F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2" name="object 242"/>
          <p:cNvSpPr/>
          <p:nvPr/>
        </p:nvSpPr>
        <p:spPr>
          <a:xfrm>
            <a:off x="8911930" y="4665525"/>
            <a:ext cx="937347" cy="62345"/>
          </a:xfrm>
          <a:custGeom>
            <a:avLst/>
            <a:gdLst/>
            <a:ahLst/>
            <a:cxnLst/>
            <a:rect l="l" t="t" r="r" b="b"/>
            <a:pathLst>
              <a:path w="1374775" h="91440">
                <a:moveTo>
                  <a:pt x="1374660" y="0"/>
                </a:moveTo>
                <a:lnTo>
                  <a:pt x="0" y="0"/>
                </a:lnTo>
                <a:lnTo>
                  <a:pt x="0" y="91439"/>
                </a:lnTo>
                <a:lnTo>
                  <a:pt x="1374660" y="91439"/>
                </a:lnTo>
                <a:lnTo>
                  <a:pt x="1374660" y="0"/>
                </a:lnTo>
                <a:close/>
              </a:path>
            </a:pathLst>
          </a:custGeom>
          <a:solidFill>
            <a:srgbClr val="7F7F7F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3" name="object 243"/>
          <p:cNvSpPr/>
          <p:nvPr/>
        </p:nvSpPr>
        <p:spPr>
          <a:xfrm>
            <a:off x="8911930" y="4009849"/>
            <a:ext cx="937347" cy="62345"/>
          </a:xfrm>
          <a:custGeom>
            <a:avLst/>
            <a:gdLst/>
            <a:ahLst/>
            <a:cxnLst/>
            <a:rect l="l" t="t" r="r" b="b"/>
            <a:pathLst>
              <a:path w="1374775" h="91439">
                <a:moveTo>
                  <a:pt x="1374660" y="0"/>
                </a:moveTo>
                <a:lnTo>
                  <a:pt x="0" y="0"/>
                </a:lnTo>
                <a:lnTo>
                  <a:pt x="0" y="91439"/>
                </a:lnTo>
                <a:lnTo>
                  <a:pt x="1374660" y="91439"/>
                </a:lnTo>
                <a:lnTo>
                  <a:pt x="1374660" y="0"/>
                </a:lnTo>
                <a:close/>
              </a:path>
            </a:pathLst>
          </a:custGeom>
          <a:solidFill>
            <a:srgbClr val="7F7F7F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4" name="object 244"/>
          <p:cNvSpPr/>
          <p:nvPr/>
        </p:nvSpPr>
        <p:spPr>
          <a:xfrm>
            <a:off x="8911930" y="3354183"/>
            <a:ext cx="937347" cy="63644"/>
          </a:xfrm>
          <a:custGeom>
            <a:avLst/>
            <a:gdLst/>
            <a:ahLst/>
            <a:cxnLst/>
            <a:rect l="l" t="t" r="r" b="b"/>
            <a:pathLst>
              <a:path w="1374775" h="93345">
                <a:moveTo>
                  <a:pt x="1374660" y="0"/>
                </a:moveTo>
                <a:lnTo>
                  <a:pt x="0" y="0"/>
                </a:lnTo>
                <a:lnTo>
                  <a:pt x="0" y="92964"/>
                </a:lnTo>
                <a:lnTo>
                  <a:pt x="1374660" y="92964"/>
                </a:lnTo>
                <a:lnTo>
                  <a:pt x="1374660" y="0"/>
                </a:lnTo>
                <a:close/>
              </a:path>
            </a:pathLst>
          </a:custGeom>
          <a:solidFill>
            <a:srgbClr val="7F7F7F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5" name="object 245"/>
          <p:cNvSpPr/>
          <p:nvPr/>
        </p:nvSpPr>
        <p:spPr>
          <a:xfrm>
            <a:off x="8286923" y="4778771"/>
            <a:ext cx="0" cy="48924"/>
          </a:xfrm>
          <a:custGeom>
            <a:avLst/>
            <a:gdLst/>
            <a:ahLst/>
            <a:cxnLst/>
            <a:rect l="l" t="t" r="r" b="b"/>
            <a:pathLst>
              <a:path h="71754">
                <a:moveTo>
                  <a:pt x="0" y="0"/>
                </a:moveTo>
                <a:lnTo>
                  <a:pt x="0" y="71627"/>
                </a:lnTo>
              </a:path>
            </a:pathLst>
          </a:custGeom>
          <a:ln w="19811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6" name="object 246"/>
          <p:cNvSpPr/>
          <p:nvPr/>
        </p:nvSpPr>
        <p:spPr>
          <a:xfrm>
            <a:off x="5790507" y="3802029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07" y="0"/>
                </a:lnTo>
              </a:path>
            </a:pathLst>
          </a:custGeom>
          <a:ln w="182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7" name="object 247"/>
          <p:cNvSpPr/>
          <p:nvPr/>
        </p:nvSpPr>
        <p:spPr>
          <a:xfrm>
            <a:off x="6585412" y="3055442"/>
            <a:ext cx="214313" cy="0"/>
          </a:xfrm>
          <a:custGeom>
            <a:avLst/>
            <a:gdLst/>
            <a:ahLst/>
            <a:cxnLst/>
            <a:rect l="l" t="t" r="r" b="b"/>
            <a:pathLst>
              <a:path w="314325">
                <a:moveTo>
                  <a:pt x="0" y="0"/>
                </a:moveTo>
                <a:lnTo>
                  <a:pt x="313931" y="0"/>
                </a:lnTo>
              </a:path>
            </a:pathLst>
          </a:custGeom>
          <a:ln w="4559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8" name="object 248"/>
          <p:cNvSpPr/>
          <p:nvPr/>
        </p:nvSpPr>
        <p:spPr>
          <a:xfrm>
            <a:off x="6353695" y="3055442"/>
            <a:ext cx="226868" cy="0"/>
          </a:xfrm>
          <a:custGeom>
            <a:avLst/>
            <a:gdLst/>
            <a:ahLst/>
            <a:cxnLst/>
            <a:rect l="l" t="t" r="r" b="b"/>
            <a:pathLst>
              <a:path w="332740">
                <a:moveTo>
                  <a:pt x="0" y="0"/>
                </a:moveTo>
                <a:lnTo>
                  <a:pt x="332219" y="0"/>
                </a:lnTo>
              </a:path>
            </a:pathLst>
          </a:custGeom>
          <a:ln w="4559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9" name="object 249"/>
          <p:cNvSpPr/>
          <p:nvPr/>
        </p:nvSpPr>
        <p:spPr>
          <a:xfrm>
            <a:off x="6802058" y="3046614"/>
            <a:ext cx="0" cy="46759"/>
          </a:xfrm>
          <a:custGeom>
            <a:avLst/>
            <a:gdLst/>
            <a:ahLst/>
            <a:cxnLst/>
            <a:rect l="l" t="t" r="r" b="b"/>
            <a:pathLst>
              <a:path h="68579">
                <a:moveTo>
                  <a:pt x="0" y="0"/>
                </a:moveTo>
                <a:lnTo>
                  <a:pt x="0" y="68579"/>
                </a:lnTo>
              </a:path>
            </a:pathLst>
          </a:custGeom>
          <a:ln w="7607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0" name="object 250"/>
          <p:cNvSpPr/>
          <p:nvPr/>
        </p:nvSpPr>
        <p:spPr>
          <a:xfrm>
            <a:off x="6582809" y="3046614"/>
            <a:ext cx="0" cy="46759"/>
          </a:xfrm>
          <a:custGeom>
            <a:avLst/>
            <a:gdLst/>
            <a:ahLst/>
            <a:cxnLst/>
            <a:rect l="l" t="t" r="r" b="b"/>
            <a:pathLst>
              <a:path h="68579">
                <a:moveTo>
                  <a:pt x="0" y="0"/>
                </a:moveTo>
                <a:lnTo>
                  <a:pt x="0" y="68579"/>
                </a:lnTo>
              </a:path>
            </a:pathLst>
          </a:custGeom>
          <a:ln w="7607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1" name="object 251"/>
          <p:cNvSpPr/>
          <p:nvPr/>
        </p:nvSpPr>
        <p:spPr>
          <a:xfrm>
            <a:off x="8843356" y="5058294"/>
            <a:ext cx="0" cy="48058"/>
          </a:xfrm>
          <a:custGeom>
            <a:avLst/>
            <a:gdLst/>
            <a:ahLst/>
            <a:cxnLst/>
            <a:rect l="l" t="t" r="r" b="b"/>
            <a:pathLst>
              <a:path h="70484">
                <a:moveTo>
                  <a:pt x="0" y="0"/>
                </a:moveTo>
                <a:lnTo>
                  <a:pt x="0" y="70104"/>
                </a:lnTo>
              </a:path>
            </a:pathLst>
          </a:custGeom>
          <a:ln w="18288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2" name="object 252"/>
          <p:cNvSpPr/>
          <p:nvPr/>
        </p:nvSpPr>
        <p:spPr>
          <a:xfrm>
            <a:off x="8286923" y="4827608"/>
            <a:ext cx="0" cy="59315"/>
          </a:xfrm>
          <a:custGeom>
            <a:avLst/>
            <a:gdLst/>
            <a:ahLst/>
            <a:cxnLst/>
            <a:rect l="l" t="t" r="r" b="b"/>
            <a:pathLst>
              <a:path h="86995">
                <a:moveTo>
                  <a:pt x="0" y="0"/>
                </a:moveTo>
                <a:lnTo>
                  <a:pt x="0" y="86868"/>
                </a:lnTo>
              </a:path>
            </a:pathLst>
          </a:custGeom>
          <a:ln w="19811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3" name="object 253"/>
          <p:cNvSpPr/>
          <p:nvPr/>
        </p:nvSpPr>
        <p:spPr>
          <a:xfrm>
            <a:off x="3830262" y="2822171"/>
            <a:ext cx="0" cy="799234"/>
          </a:xfrm>
          <a:custGeom>
            <a:avLst/>
            <a:gdLst/>
            <a:ahLst/>
            <a:cxnLst/>
            <a:rect l="l" t="t" r="r" b="b"/>
            <a:pathLst>
              <a:path h="1172210">
                <a:moveTo>
                  <a:pt x="0" y="0"/>
                </a:moveTo>
                <a:lnTo>
                  <a:pt x="0" y="1171955"/>
                </a:lnTo>
              </a:path>
            </a:pathLst>
          </a:custGeom>
          <a:ln w="19811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4" name="object 254"/>
          <p:cNvSpPr/>
          <p:nvPr/>
        </p:nvSpPr>
        <p:spPr>
          <a:xfrm>
            <a:off x="3830262" y="3714759"/>
            <a:ext cx="0" cy="88322"/>
          </a:xfrm>
          <a:custGeom>
            <a:avLst/>
            <a:gdLst/>
            <a:ahLst/>
            <a:cxnLst/>
            <a:rect l="l" t="t" r="r" b="b"/>
            <a:pathLst>
              <a:path h="129539">
                <a:moveTo>
                  <a:pt x="0" y="0"/>
                </a:moveTo>
                <a:lnTo>
                  <a:pt x="0" y="129514"/>
                </a:lnTo>
              </a:path>
            </a:pathLst>
          </a:custGeom>
          <a:ln w="19811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5" name="object 255"/>
          <p:cNvSpPr/>
          <p:nvPr/>
        </p:nvSpPr>
        <p:spPr>
          <a:xfrm>
            <a:off x="4485928" y="1326920"/>
            <a:ext cx="0" cy="967653"/>
          </a:xfrm>
          <a:custGeom>
            <a:avLst/>
            <a:gdLst/>
            <a:ahLst/>
            <a:cxnLst/>
            <a:rect l="l" t="t" r="r" b="b"/>
            <a:pathLst>
              <a:path h="1419225">
                <a:moveTo>
                  <a:pt x="0" y="0"/>
                </a:moveTo>
                <a:lnTo>
                  <a:pt x="0" y="1418831"/>
                </a:lnTo>
              </a:path>
            </a:pathLst>
          </a:custGeom>
          <a:ln w="19812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6" name="object 256"/>
          <p:cNvSpPr/>
          <p:nvPr/>
        </p:nvSpPr>
        <p:spPr>
          <a:xfrm>
            <a:off x="3957551" y="1347700"/>
            <a:ext cx="62345" cy="62345"/>
          </a:xfrm>
          <a:custGeom>
            <a:avLst/>
            <a:gdLst/>
            <a:ahLst/>
            <a:cxnLst/>
            <a:rect l="l" t="t" r="r" b="b"/>
            <a:pathLst>
              <a:path w="91439" h="91439">
                <a:moveTo>
                  <a:pt x="0" y="91440"/>
                </a:moveTo>
                <a:lnTo>
                  <a:pt x="91439" y="91440"/>
                </a:lnTo>
                <a:lnTo>
                  <a:pt x="91439" y="0"/>
                </a:lnTo>
                <a:lnTo>
                  <a:pt x="0" y="0"/>
                </a:lnTo>
                <a:lnTo>
                  <a:pt x="0" y="9144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7" name="object 257"/>
          <p:cNvSpPr/>
          <p:nvPr/>
        </p:nvSpPr>
        <p:spPr>
          <a:xfrm>
            <a:off x="4782589" y="1347700"/>
            <a:ext cx="62345" cy="62345"/>
          </a:xfrm>
          <a:custGeom>
            <a:avLst/>
            <a:gdLst/>
            <a:ahLst/>
            <a:cxnLst/>
            <a:rect l="l" t="t" r="r" b="b"/>
            <a:pathLst>
              <a:path w="91439" h="91439">
                <a:moveTo>
                  <a:pt x="0" y="91440"/>
                </a:moveTo>
                <a:lnTo>
                  <a:pt x="91439" y="91440"/>
                </a:lnTo>
                <a:lnTo>
                  <a:pt x="91439" y="0"/>
                </a:lnTo>
                <a:lnTo>
                  <a:pt x="0" y="0"/>
                </a:lnTo>
                <a:lnTo>
                  <a:pt x="0" y="9144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8" name="object 258"/>
          <p:cNvSpPr/>
          <p:nvPr/>
        </p:nvSpPr>
        <p:spPr>
          <a:xfrm>
            <a:off x="5438255" y="1347700"/>
            <a:ext cx="62345" cy="62345"/>
          </a:xfrm>
          <a:custGeom>
            <a:avLst/>
            <a:gdLst/>
            <a:ahLst/>
            <a:cxnLst/>
            <a:rect l="l" t="t" r="r" b="b"/>
            <a:pathLst>
              <a:path w="91440" h="91439">
                <a:moveTo>
                  <a:pt x="0" y="91440"/>
                </a:moveTo>
                <a:lnTo>
                  <a:pt x="91440" y="91440"/>
                </a:lnTo>
                <a:lnTo>
                  <a:pt x="91440" y="0"/>
                </a:lnTo>
                <a:lnTo>
                  <a:pt x="0" y="0"/>
                </a:lnTo>
                <a:lnTo>
                  <a:pt x="0" y="9144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9" name="object 259"/>
          <p:cNvSpPr/>
          <p:nvPr/>
        </p:nvSpPr>
        <p:spPr>
          <a:xfrm>
            <a:off x="6143798" y="1347700"/>
            <a:ext cx="0" cy="62345"/>
          </a:xfrm>
          <a:custGeom>
            <a:avLst/>
            <a:gdLst/>
            <a:ahLst/>
            <a:cxnLst/>
            <a:rect l="l" t="t" r="r" b="b"/>
            <a:pathLst>
              <a:path h="91439">
                <a:moveTo>
                  <a:pt x="0" y="0"/>
                </a:moveTo>
                <a:lnTo>
                  <a:pt x="0" y="91440"/>
                </a:lnTo>
              </a:path>
            </a:pathLst>
          </a:custGeom>
          <a:ln w="365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0" name="object 260"/>
          <p:cNvSpPr/>
          <p:nvPr/>
        </p:nvSpPr>
        <p:spPr>
          <a:xfrm>
            <a:off x="6106391" y="1347700"/>
            <a:ext cx="0" cy="62345"/>
          </a:xfrm>
          <a:custGeom>
            <a:avLst/>
            <a:gdLst/>
            <a:ahLst/>
            <a:cxnLst/>
            <a:rect l="l" t="t" r="r" b="b"/>
            <a:pathLst>
              <a:path h="91439">
                <a:moveTo>
                  <a:pt x="0" y="0"/>
                </a:moveTo>
                <a:lnTo>
                  <a:pt x="0" y="91440"/>
                </a:lnTo>
              </a:path>
            </a:pathLst>
          </a:custGeom>
          <a:ln w="365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1" name="object 261"/>
          <p:cNvSpPr/>
          <p:nvPr/>
        </p:nvSpPr>
        <p:spPr>
          <a:xfrm>
            <a:off x="6799460" y="1347700"/>
            <a:ext cx="0" cy="62345"/>
          </a:xfrm>
          <a:custGeom>
            <a:avLst/>
            <a:gdLst/>
            <a:ahLst/>
            <a:cxnLst/>
            <a:rect l="l" t="t" r="r" b="b"/>
            <a:pathLst>
              <a:path h="91439">
                <a:moveTo>
                  <a:pt x="0" y="0"/>
                </a:moveTo>
                <a:lnTo>
                  <a:pt x="0" y="91440"/>
                </a:lnTo>
              </a:path>
            </a:pathLst>
          </a:custGeom>
          <a:ln w="36563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2" name="object 262"/>
          <p:cNvSpPr/>
          <p:nvPr/>
        </p:nvSpPr>
        <p:spPr>
          <a:xfrm>
            <a:off x="6761533" y="1347700"/>
            <a:ext cx="0" cy="62345"/>
          </a:xfrm>
          <a:custGeom>
            <a:avLst/>
            <a:gdLst/>
            <a:ahLst/>
            <a:cxnLst/>
            <a:rect l="l" t="t" r="r" b="b"/>
            <a:pathLst>
              <a:path h="91439">
                <a:moveTo>
                  <a:pt x="0" y="0"/>
                </a:moveTo>
                <a:lnTo>
                  <a:pt x="0" y="91440"/>
                </a:lnTo>
              </a:path>
            </a:pathLst>
          </a:custGeom>
          <a:ln w="35039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3" name="object 263"/>
          <p:cNvSpPr/>
          <p:nvPr/>
        </p:nvSpPr>
        <p:spPr>
          <a:xfrm>
            <a:off x="7405255" y="1347700"/>
            <a:ext cx="62345" cy="62345"/>
          </a:xfrm>
          <a:custGeom>
            <a:avLst/>
            <a:gdLst/>
            <a:ahLst/>
            <a:cxnLst/>
            <a:rect l="l" t="t" r="r" b="b"/>
            <a:pathLst>
              <a:path w="91440" h="91439">
                <a:moveTo>
                  <a:pt x="0" y="91440"/>
                </a:moveTo>
                <a:lnTo>
                  <a:pt x="91440" y="91440"/>
                </a:lnTo>
                <a:lnTo>
                  <a:pt x="91440" y="0"/>
                </a:lnTo>
                <a:lnTo>
                  <a:pt x="0" y="0"/>
                </a:lnTo>
                <a:lnTo>
                  <a:pt x="0" y="9144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4" name="object 264"/>
          <p:cNvSpPr/>
          <p:nvPr/>
        </p:nvSpPr>
        <p:spPr>
          <a:xfrm>
            <a:off x="9849196" y="1347700"/>
            <a:ext cx="62345" cy="62345"/>
          </a:xfrm>
          <a:custGeom>
            <a:avLst/>
            <a:gdLst/>
            <a:ahLst/>
            <a:cxnLst/>
            <a:rect l="l" t="t" r="r" b="b"/>
            <a:pathLst>
              <a:path w="91440" h="91439">
                <a:moveTo>
                  <a:pt x="0" y="91440"/>
                </a:moveTo>
                <a:lnTo>
                  <a:pt x="91427" y="91440"/>
                </a:lnTo>
                <a:lnTo>
                  <a:pt x="91427" y="0"/>
                </a:lnTo>
                <a:lnTo>
                  <a:pt x="0" y="0"/>
                </a:lnTo>
                <a:lnTo>
                  <a:pt x="0" y="9144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5" name="object 265"/>
          <p:cNvSpPr/>
          <p:nvPr/>
        </p:nvSpPr>
        <p:spPr>
          <a:xfrm>
            <a:off x="4782589" y="2346258"/>
            <a:ext cx="62345" cy="50223"/>
          </a:xfrm>
          <a:custGeom>
            <a:avLst/>
            <a:gdLst/>
            <a:ahLst/>
            <a:cxnLst/>
            <a:rect l="l" t="t" r="r" b="b"/>
            <a:pathLst>
              <a:path w="91439" h="73660">
                <a:moveTo>
                  <a:pt x="0" y="73151"/>
                </a:moveTo>
                <a:lnTo>
                  <a:pt x="91439" y="73151"/>
                </a:lnTo>
                <a:lnTo>
                  <a:pt x="91439" y="0"/>
                </a:lnTo>
                <a:lnTo>
                  <a:pt x="0" y="0"/>
                </a:lnTo>
                <a:lnTo>
                  <a:pt x="0" y="73151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6" name="object 266"/>
          <p:cNvSpPr/>
          <p:nvPr/>
        </p:nvSpPr>
        <p:spPr>
          <a:xfrm>
            <a:off x="5438255" y="2346258"/>
            <a:ext cx="62345" cy="50223"/>
          </a:xfrm>
          <a:custGeom>
            <a:avLst/>
            <a:gdLst/>
            <a:ahLst/>
            <a:cxnLst/>
            <a:rect l="l" t="t" r="r" b="b"/>
            <a:pathLst>
              <a:path w="91440" h="73660">
                <a:moveTo>
                  <a:pt x="0" y="73151"/>
                </a:moveTo>
                <a:lnTo>
                  <a:pt x="91440" y="73151"/>
                </a:lnTo>
                <a:lnTo>
                  <a:pt x="91440" y="0"/>
                </a:lnTo>
                <a:lnTo>
                  <a:pt x="0" y="0"/>
                </a:lnTo>
                <a:lnTo>
                  <a:pt x="0" y="73151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7" name="object 267"/>
          <p:cNvSpPr/>
          <p:nvPr/>
        </p:nvSpPr>
        <p:spPr>
          <a:xfrm>
            <a:off x="4782589" y="2733848"/>
            <a:ext cx="62345" cy="50223"/>
          </a:xfrm>
          <a:custGeom>
            <a:avLst/>
            <a:gdLst/>
            <a:ahLst/>
            <a:cxnLst/>
            <a:rect l="l" t="t" r="r" b="b"/>
            <a:pathLst>
              <a:path w="91439" h="73660">
                <a:moveTo>
                  <a:pt x="0" y="73151"/>
                </a:moveTo>
                <a:lnTo>
                  <a:pt x="91439" y="73151"/>
                </a:lnTo>
                <a:lnTo>
                  <a:pt x="91439" y="0"/>
                </a:lnTo>
                <a:lnTo>
                  <a:pt x="0" y="0"/>
                </a:lnTo>
                <a:lnTo>
                  <a:pt x="0" y="73151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8" name="object 268"/>
          <p:cNvSpPr/>
          <p:nvPr/>
        </p:nvSpPr>
        <p:spPr>
          <a:xfrm>
            <a:off x="5438255" y="2733848"/>
            <a:ext cx="62345" cy="50223"/>
          </a:xfrm>
          <a:custGeom>
            <a:avLst/>
            <a:gdLst/>
            <a:ahLst/>
            <a:cxnLst/>
            <a:rect l="l" t="t" r="r" b="b"/>
            <a:pathLst>
              <a:path w="91440" h="73660">
                <a:moveTo>
                  <a:pt x="0" y="73151"/>
                </a:moveTo>
                <a:lnTo>
                  <a:pt x="91440" y="73151"/>
                </a:lnTo>
                <a:lnTo>
                  <a:pt x="91440" y="0"/>
                </a:lnTo>
                <a:lnTo>
                  <a:pt x="0" y="0"/>
                </a:lnTo>
                <a:lnTo>
                  <a:pt x="0" y="73151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9" name="object 269"/>
          <p:cNvSpPr/>
          <p:nvPr/>
        </p:nvSpPr>
        <p:spPr>
          <a:xfrm>
            <a:off x="2815590" y="2733848"/>
            <a:ext cx="62345" cy="50223"/>
          </a:xfrm>
          <a:custGeom>
            <a:avLst/>
            <a:gdLst/>
            <a:ahLst/>
            <a:cxnLst/>
            <a:rect l="l" t="t" r="r" b="b"/>
            <a:pathLst>
              <a:path w="91439" h="73660">
                <a:moveTo>
                  <a:pt x="0" y="73151"/>
                </a:moveTo>
                <a:lnTo>
                  <a:pt x="91439" y="73151"/>
                </a:lnTo>
                <a:lnTo>
                  <a:pt x="91439" y="0"/>
                </a:lnTo>
                <a:lnTo>
                  <a:pt x="0" y="0"/>
                </a:lnTo>
                <a:lnTo>
                  <a:pt x="0" y="73151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0" name="object 270"/>
          <p:cNvSpPr/>
          <p:nvPr/>
        </p:nvSpPr>
        <p:spPr>
          <a:xfrm>
            <a:off x="3471257" y="2733848"/>
            <a:ext cx="62345" cy="50223"/>
          </a:xfrm>
          <a:custGeom>
            <a:avLst/>
            <a:gdLst/>
            <a:ahLst/>
            <a:cxnLst/>
            <a:rect l="l" t="t" r="r" b="b"/>
            <a:pathLst>
              <a:path w="91439" h="73660">
                <a:moveTo>
                  <a:pt x="0" y="73151"/>
                </a:moveTo>
                <a:lnTo>
                  <a:pt x="91439" y="73151"/>
                </a:lnTo>
                <a:lnTo>
                  <a:pt x="91439" y="0"/>
                </a:lnTo>
                <a:lnTo>
                  <a:pt x="0" y="0"/>
                </a:lnTo>
                <a:lnTo>
                  <a:pt x="0" y="73151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1" name="object 271"/>
          <p:cNvSpPr/>
          <p:nvPr/>
        </p:nvSpPr>
        <p:spPr>
          <a:xfrm>
            <a:off x="4126923" y="2721379"/>
            <a:ext cx="62345" cy="62345"/>
          </a:xfrm>
          <a:custGeom>
            <a:avLst/>
            <a:gdLst/>
            <a:ahLst/>
            <a:cxnLst/>
            <a:rect l="l" t="t" r="r" b="b"/>
            <a:pathLst>
              <a:path w="91439" h="91439">
                <a:moveTo>
                  <a:pt x="0" y="91439"/>
                </a:moveTo>
                <a:lnTo>
                  <a:pt x="91439" y="91439"/>
                </a:lnTo>
                <a:lnTo>
                  <a:pt x="91439" y="0"/>
                </a:lnTo>
                <a:lnTo>
                  <a:pt x="0" y="0"/>
                </a:lnTo>
                <a:lnTo>
                  <a:pt x="0" y="91439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2" name="object 272"/>
          <p:cNvSpPr/>
          <p:nvPr/>
        </p:nvSpPr>
        <p:spPr>
          <a:xfrm>
            <a:off x="4126923" y="2346266"/>
            <a:ext cx="62345" cy="41564"/>
          </a:xfrm>
          <a:custGeom>
            <a:avLst/>
            <a:gdLst/>
            <a:ahLst/>
            <a:cxnLst/>
            <a:rect l="l" t="t" r="r" b="b"/>
            <a:pathLst>
              <a:path w="91439" h="60960">
                <a:moveTo>
                  <a:pt x="0" y="60959"/>
                </a:moveTo>
                <a:lnTo>
                  <a:pt x="91439" y="60959"/>
                </a:lnTo>
                <a:lnTo>
                  <a:pt x="91439" y="0"/>
                </a:lnTo>
                <a:lnTo>
                  <a:pt x="0" y="0"/>
                </a:lnTo>
                <a:lnTo>
                  <a:pt x="0" y="60959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3" name="object 273"/>
          <p:cNvSpPr/>
          <p:nvPr/>
        </p:nvSpPr>
        <p:spPr>
          <a:xfrm>
            <a:off x="3492038" y="2346267"/>
            <a:ext cx="0" cy="62345"/>
          </a:xfrm>
          <a:custGeom>
            <a:avLst/>
            <a:gdLst/>
            <a:ahLst/>
            <a:cxnLst/>
            <a:rect l="l" t="t" r="r" b="b"/>
            <a:pathLst>
              <a:path h="91439">
                <a:moveTo>
                  <a:pt x="0" y="0"/>
                </a:moveTo>
                <a:lnTo>
                  <a:pt x="0" y="91440"/>
                </a:lnTo>
              </a:path>
            </a:pathLst>
          </a:custGeom>
          <a:ln w="6096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4" name="object 274"/>
          <p:cNvSpPr/>
          <p:nvPr/>
        </p:nvSpPr>
        <p:spPr>
          <a:xfrm>
            <a:off x="2815590" y="2346267"/>
            <a:ext cx="62345" cy="62345"/>
          </a:xfrm>
          <a:custGeom>
            <a:avLst/>
            <a:gdLst/>
            <a:ahLst/>
            <a:cxnLst/>
            <a:rect l="l" t="t" r="r" b="b"/>
            <a:pathLst>
              <a:path w="91439" h="91439">
                <a:moveTo>
                  <a:pt x="0" y="91440"/>
                </a:moveTo>
                <a:lnTo>
                  <a:pt x="91439" y="91440"/>
                </a:lnTo>
                <a:lnTo>
                  <a:pt x="91439" y="0"/>
                </a:lnTo>
                <a:lnTo>
                  <a:pt x="0" y="0"/>
                </a:lnTo>
                <a:lnTo>
                  <a:pt x="0" y="9144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5" name="object 275"/>
          <p:cNvSpPr/>
          <p:nvPr/>
        </p:nvSpPr>
        <p:spPr>
          <a:xfrm>
            <a:off x="2815590" y="3719937"/>
            <a:ext cx="62345" cy="62345"/>
          </a:xfrm>
          <a:custGeom>
            <a:avLst/>
            <a:gdLst/>
            <a:ahLst/>
            <a:cxnLst/>
            <a:rect l="l" t="t" r="r" b="b"/>
            <a:pathLst>
              <a:path w="91439" h="91439">
                <a:moveTo>
                  <a:pt x="0" y="91439"/>
                </a:moveTo>
                <a:lnTo>
                  <a:pt x="91439" y="91439"/>
                </a:lnTo>
                <a:lnTo>
                  <a:pt x="91439" y="0"/>
                </a:lnTo>
                <a:lnTo>
                  <a:pt x="0" y="0"/>
                </a:lnTo>
                <a:lnTo>
                  <a:pt x="0" y="91439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6" name="object 276"/>
          <p:cNvSpPr/>
          <p:nvPr/>
        </p:nvSpPr>
        <p:spPr>
          <a:xfrm>
            <a:off x="3471257" y="3719937"/>
            <a:ext cx="62345" cy="62345"/>
          </a:xfrm>
          <a:custGeom>
            <a:avLst/>
            <a:gdLst/>
            <a:ahLst/>
            <a:cxnLst/>
            <a:rect l="l" t="t" r="r" b="b"/>
            <a:pathLst>
              <a:path w="91439" h="91439">
                <a:moveTo>
                  <a:pt x="0" y="91439"/>
                </a:moveTo>
                <a:lnTo>
                  <a:pt x="91439" y="91439"/>
                </a:lnTo>
                <a:lnTo>
                  <a:pt x="91439" y="0"/>
                </a:lnTo>
                <a:lnTo>
                  <a:pt x="0" y="0"/>
                </a:lnTo>
                <a:lnTo>
                  <a:pt x="0" y="91439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7" name="object 277"/>
          <p:cNvSpPr/>
          <p:nvPr/>
        </p:nvSpPr>
        <p:spPr>
          <a:xfrm>
            <a:off x="4126923" y="3719937"/>
            <a:ext cx="62345" cy="62345"/>
          </a:xfrm>
          <a:custGeom>
            <a:avLst/>
            <a:gdLst/>
            <a:ahLst/>
            <a:cxnLst/>
            <a:rect l="l" t="t" r="r" b="b"/>
            <a:pathLst>
              <a:path w="91439" h="91439">
                <a:moveTo>
                  <a:pt x="0" y="91439"/>
                </a:moveTo>
                <a:lnTo>
                  <a:pt x="91439" y="91439"/>
                </a:lnTo>
                <a:lnTo>
                  <a:pt x="91439" y="0"/>
                </a:lnTo>
                <a:lnTo>
                  <a:pt x="0" y="0"/>
                </a:lnTo>
                <a:lnTo>
                  <a:pt x="0" y="91439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8" name="object 278"/>
          <p:cNvSpPr/>
          <p:nvPr/>
        </p:nvSpPr>
        <p:spPr>
          <a:xfrm>
            <a:off x="4782589" y="3719937"/>
            <a:ext cx="62345" cy="62345"/>
          </a:xfrm>
          <a:custGeom>
            <a:avLst/>
            <a:gdLst/>
            <a:ahLst/>
            <a:cxnLst/>
            <a:rect l="l" t="t" r="r" b="b"/>
            <a:pathLst>
              <a:path w="91439" h="91439">
                <a:moveTo>
                  <a:pt x="0" y="91439"/>
                </a:moveTo>
                <a:lnTo>
                  <a:pt x="91439" y="91439"/>
                </a:lnTo>
                <a:lnTo>
                  <a:pt x="91439" y="0"/>
                </a:lnTo>
                <a:lnTo>
                  <a:pt x="0" y="0"/>
                </a:lnTo>
                <a:lnTo>
                  <a:pt x="0" y="91439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9" name="object 279"/>
          <p:cNvSpPr/>
          <p:nvPr/>
        </p:nvSpPr>
        <p:spPr>
          <a:xfrm>
            <a:off x="5438255" y="3719937"/>
            <a:ext cx="62345" cy="62345"/>
          </a:xfrm>
          <a:custGeom>
            <a:avLst/>
            <a:gdLst/>
            <a:ahLst/>
            <a:cxnLst/>
            <a:rect l="l" t="t" r="r" b="b"/>
            <a:pathLst>
              <a:path w="91440" h="91439">
                <a:moveTo>
                  <a:pt x="0" y="91439"/>
                </a:moveTo>
                <a:lnTo>
                  <a:pt x="91440" y="91439"/>
                </a:lnTo>
                <a:lnTo>
                  <a:pt x="91440" y="0"/>
                </a:lnTo>
                <a:lnTo>
                  <a:pt x="0" y="0"/>
                </a:lnTo>
                <a:lnTo>
                  <a:pt x="0" y="91439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0" name="object 280"/>
          <p:cNvSpPr/>
          <p:nvPr/>
        </p:nvSpPr>
        <p:spPr>
          <a:xfrm>
            <a:off x="6262255" y="3719937"/>
            <a:ext cx="63644" cy="62345"/>
          </a:xfrm>
          <a:custGeom>
            <a:avLst/>
            <a:gdLst/>
            <a:ahLst/>
            <a:cxnLst/>
            <a:rect l="l" t="t" r="r" b="b"/>
            <a:pathLst>
              <a:path w="93345" h="91439">
                <a:moveTo>
                  <a:pt x="0" y="91439"/>
                </a:moveTo>
                <a:lnTo>
                  <a:pt x="92964" y="91439"/>
                </a:lnTo>
                <a:lnTo>
                  <a:pt x="92964" y="0"/>
                </a:lnTo>
                <a:lnTo>
                  <a:pt x="0" y="0"/>
                </a:lnTo>
                <a:lnTo>
                  <a:pt x="0" y="91439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1" name="object 281"/>
          <p:cNvSpPr/>
          <p:nvPr/>
        </p:nvSpPr>
        <p:spPr>
          <a:xfrm>
            <a:off x="6093922" y="2721379"/>
            <a:ext cx="62345" cy="62345"/>
          </a:xfrm>
          <a:custGeom>
            <a:avLst/>
            <a:gdLst/>
            <a:ahLst/>
            <a:cxnLst/>
            <a:rect l="l" t="t" r="r" b="b"/>
            <a:pathLst>
              <a:path w="91440" h="91439">
                <a:moveTo>
                  <a:pt x="0" y="91439"/>
                </a:moveTo>
                <a:lnTo>
                  <a:pt x="91440" y="91439"/>
                </a:lnTo>
                <a:lnTo>
                  <a:pt x="91440" y="0"/>
                </a:lnTo>
                <a:lnTo>
                  <a:pt x="0" y="0"/>
                </a:lnTo>
                <a:lnTo>
                  <a:pt x="0" y="91439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2" name="object 282"/>
          <p:cNvSpPr/>
          <p:nvPr/>
        </p:nvSpPr>
        <p:spPr>
          <a:xfrm>
            <a:off x="6143798" y="2346266"/>
            <a:ext cx="0" cy="50223"/>
          </a:xfrm>
          <a:custGeom>
            <a:avLst/>
            <a:gdLst/>
            <a:ahLst/>
            <a:cxnLst/>
            <a:rect l="l" t="t" r="r" b="b"/>
            <a:pathLst>
              <a:path h="73660">
                <a:moveTo>
                  <a:pt x="0" y="0"/>
                </a:moveTo>
                <a:lnTo>
                  <a:pt x="0" y="73151"/>
                </a:lnTo>
              </a:path>
            </a:pathLst>
          </a:custGeom>
          <a:ln w="365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3" name="object 283"/>
          <p:cNvSpPr/>
          <p:nvPr/>
        </p:nvSpPr>
        <p:spPr>
          <a:xfrm>
            <a:off x="6106391" y="2346267"/>
            <a:ext cx="0" cy="62345"/>
          </a:xfrm>
          <a:custGeom>
            <a:avLst/>
            <a:gdLst/>
            <a:ahLst/>
            <a:cxnLst/>
            <a:rect l="l" t="t" r="r" b="b"/>
            <a:pathLst>
              <a:path h="91439">
                <a:moveTo>
                  <a:pt x="0" y="0"/>
                </a:moveTo>
                <a:lnTo>
                  <a:pt x="0" y="91427"/>
                </a:lnTo>
              </a:path>
            </a:pathLst>
          </a:custGeom>
          <a:ln w="365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4" name="object 284"/>
          <p:cNvSpPr/>
          <p:nvPr/>
        </p:nvSpPr>
        <p:spPr>
          <a:xfrm>
            <a:off x="6749590" y="2346270"/>
            <a:ext cx="62345" cy="62345"/>
          </a:xfrm>
          <a:custGeom>
            <a:avLst/>
            <a:gdLst/>
            <a:ahLst/>
            <a:cxnLst/>
            <a:rect l="l" t="t" r="r" b="b"/>
            <a:pathLst>
              <a:path w="91440" h="91439">
                <a:moveTo>
                  <a:pt x="91427" y="0"/>
                </a:moveTo>
                <a:lnTo>
                  <a:pt x="54864" y="0"/>
                </a:lnTo>
                <a:lnTo>
                  <a:pt x="54864" y="73152"/>
                </a:lnTo>
                <a:lnTo>
                  <a:pt x="70104" y="73152"/>
                </a:lnTo>
                <a:lnTo>
                  <a:pt x="70104" y="91427"/>
                </a:lnTo>
                <a:lnTo>
                  <a:pt x="91427" y="91427"/>
                </a:lnTo>
                <a:lnTo>
                  <a:pt x="91427" y="0"/>
                </a:lnTo>
                <a:close/>
              </a:path>
              <a:path w="91440" h="91439">
                <a:moveTo>
                  <a:pt x="35039" y="0"/>
                </a:moveTo>
                <a:lnTo>
                  <a:pt x="0" y="0"/>
                </a:lnTo>
                <a:lnTo>
                  <a:pt x="0" y="73152"/>
                </a:lnTo>
                <a:lnTo>
                  <a:pt x="35039" y="73152"/>
                </a:lnTo>
                <a:lnTo>
                  <a:pt x="3503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5" name="object 285"/>
          <p:cNvSpPr/>
          <p:nvPr/>
        </p:nvSpPr>
        <p:spPr>
          <a:xfrm>
            <a:off x="7405255" y="2346258"/>
            <a:ext cx="62345" cy="50223"/>
          </a:xfrm>
          <a:custGeom>
            <a:avLst/>
            <a:gdLst/>
            <a:ahLst/>
            <a:cxnLst/>
            <a:rect l="l" t="t" r="r" b="b"/>
            <a:pathLst>
              <a:path w="91440" h="73660">
                <a:moveTo>
                  <a:pt x="0" y="73151"/>
                </a:moveTo>
                <a:lnTo>
                  <a:pt x="91440" y="73151"/>
                </a:lnTo>
                <a:lnTo>
                  <a:pt x="91440" y="0"/>
                </a:lnTo>
                <a:lnTo>
                  <a:pt x="0" y="0"/>
                </a:lnTo>
                <a:lnTo>
                  <a:pt x="0" y="73151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6" name="object 286"/>
          <p:cNvSpPr/>
          <p:nvPr/>
        </p:nvSpPr>
        <p:spPr>
          <a:xfrm>
            <a:off x="8870373" y="2133254"/>
            <a:ext cx="62345" cy="62345"/>
          </a:xfrm>
          <a:custGeom>
            <a:avLst/>
            <a:gdLst/>
            <a:ahLst/>
            <a:cxnLst/>
            <a:rect l="l" t="t" r="r" b="b"/>
            <a:pathLst>
              <a:path w="91440" h="91439">
                <a:moveTo>
                  <a:pt x="0" y="91440"/>
                </a:moveTo>
                <a:lnTo>
                  <a:pt x="91440" y="91440"/>
                </a:lnTo>
                <a:lnTo>
                  <a:pt x="91440" y="0"/>
                </a:lnTo>
                <a:lnTo>
                  <a:pt x="0" y="0"/>
                </a:lnTo>
                <a:lnTo>
                  <a:pt x="0" y="9144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7" name="object 287"/>
          <p:cNvSpPr/>
          <p:nvPr/>
        </p:nvSpPr>
        <p:spPr>
          <a:xfrm>
            <a:off x="9849196" y="2133254"/>
            <a:ext cx="62345" cy="62345"/>
          </a:xfrm>
          <a:custGeom>
            <a:avLst/>
            <a:gdLst/>
            <a:ahLst/>
            <a:cxnLst/>
            <a:rect l="l" t="t" r="r" b="b"/>
            <a:pathLst>
              <a:path w="91440" h="91439">
                <a:moveTo>
                  <a:pt x="0" y="91440"/>
                </a:moveTo>
                <a:lnTo>
                  <a:pt x="91427" y="91440"/>
                </a:lnTo>
                <a:lnTo>
                  <a:pt x="91427" y="0"/>
                </a:lnTo>
                <a:lnTo>
                  <a:pt x="0" y="0"/>
                </a:lnTo>
                <a:lnTo>
                  <a:pt x="0" y="9144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8" name="object 288"/>
          <p:cNvSpPr/>
          <p:nvPr/>
        </p:nvSpPr>
        <p:spPr>
          <a:xfrm>
            <a:off x="9849196" y="3354185"/>
            <a:ext cx="62345" cy="63644"/>
          </a:xfrm>
          <a:custGeom>
            <a:avLst/>
            <a:gdLst/>
            <a:ahLst/>
            <a:cxnLst/>
            <a:rect l="l" t="t" r="r" b="b"/>
            <a:pathLst>
              <a:path w="91440" h="93345">
                <a:moveTo>
                  <a:pt x="0" y="92963"/>
                </a:moveTo>
                <a:lnTo>
                  <a:pt x="91427" y="92963"/>
                </a:lnTo>
                <a:lnTo>
                  <a:pt x="91427" y="0"/>
                </a:lnTo>
                <a:lnTo>
                  <a:pt x="0" y="0"/>
                </a:lnTo>
                <a:lnTo>
                  <a:pt x="0" y="92963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9" name="object 289"/>
          <p:cNvSpPr/>
          <p:nvPr/>
        </p:nvSpPr>
        <p:spPr>
          <a:xfrm>
            <a:off x="9849196" y="2721379"/>
            <a:ext cx="62345" cy="62345"/>
          </a:xfrm>
          <a:custGeom>
            <a:avLst/>
            <a:gdLst/>
            <a:ahLst/>
            <a:cxnLst/>
            <a:rect l="l" t="t" r="r" b="b"/>
            <a:pathLst>
              <a:path w="91440" h="91439">
                <a:moveTo>
                  <a:pt x="0" y="91439"/>
                </a:moveTo>
                <a:lnTo>
                  <a:pt x="91427" y="91439"/>
                </a:lnTo>
                <a:lnTo>
                  <a:pt x="91427" y="0"/>
                </a:lnTo>
                <a:lnTo>
                  <a:pt x="0" y="0"/>
                </a:lnTo>
                <a:lnTo>
                  <a:pt x="0" y="91439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0" name="object 290"/>
          <p:cNvSpPr/>
          <p:nvPr/>
        </p:nvSpPr>
        <p:spPr>
          <a:xfrm>
            <a:off x="8849591" y="2721379"/>
            <a:ext cx="62345" cy="62345"/>
          </a:xfrm>
          <a:custGeom>
            <a:avLst/>
            <a:gdLst/>
            <a:ahLst/>
            <a:cxnLst/>
            <a:rect l="l" t="t" r="r" b="b"/>
            <a:pathLst>
              <a:path w="91440" h="91439">
                <a:moveTo>
                  <a:pt x="0" y="91439"/>
                </a:moveTo>
                <a:lnTo>
                  <a:pt x="91440" y="91439"/>
                </a:lnTo>
                <a:lnTo>
                  <a:pt x="91440" y="0"/>
                </a:lnTo>
                <a:lnTo>
                  <a:pt x="0" y="0"/>
                </a:lnTo>
                <a:lnTo>
                  <a:pt x="0" y="91439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1" name="object 291"/>
          <p:cNvSpPr/>
          <p:nvPr/>
        </p:nvSpPr>
        <p:spPr>
          <a:xfrm>
            <a:off x="8849591" y="3354185"/>
            <a:ext cx="62345" cy="63644"/>
          </a:xfrm>
          <a:custGeom>
            <a:avLst/>
            <a:gdLst/>
            <a:ahLst/>
            <a:cxnLst/>
            <a:rect l="l" t="t" r="r" b="b"/>
            <a:pathLst>
              <a:path w="91440" h="93345">
                <a:moveTo>
                  <a:pt x="0" y="92963"/>
                </a:moveTo>
                <a:lnTo>
                  <a:pt x="91440" y="92963"/>
                </a:lnTo>
                <a:lnTo>
                  <a:pt x="91440" y="0"/>
                </a:lnTo>
                <a:lnTo>
                  <a:pt x="0" y="0"/>
                </a:lnTo>
                <a:lnTo>
                  <a:pt x="0" y="92963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2" name="object 292"/>
          <p:cNvSpPr/>
          <p:nvPr/>
        </p:nvSpPr>
        <p:spPr>
          <a:xfrm>
            <a:off x="8849591" y="4009851"/>
            <a:ext cx="62345" cy="62345"/>
          </a:xfrm>
          <a:custGeom>
            <a:avLst/>
            <a:gdLst/>
            <a:ahLst/>
            <a:cxnLst/>
            <a:rect l="l" t="t" r="r" b="b"/>
            <a:pathLst>
              <a:path w="91440" h="91439">
                <a:moveTo>
                  <a:pt x="0" y="91439"/>
                </a:moveTo>
                <a:lnTo>
                  <a:pt x="91440" y="91439"/>
                </a:lnTo>
                <a:lnTo>
                  <a:pt x="91440" y="0"/>
                </a:lnTo>
                <a:lnTo>
                  <a:pt x="0" y="0"/>
                </a:lnTo>
                <a:lnTo>
                  <a:pt x="0" y="91439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3" name="object 293"/>
          <p:cNvSpPr/>
          <p:nvPr/>
        </p:nvSpPr>
        <p:spPr>
          <a:xfrm>
            <a:off x="9849196" y="4009851"/>
            <a:ext cx="62345" cy="62345"/>
          </a:xfrm>
          <a:custGeom>
            <a:avLst/>
            <a:gdLst/>
            <a:ahLst/>
            <a:cxnLst/>
            <a:rect l="l" t="t" r="r" b="b"/>
            <a:pathLst>
              <a:path w="91440" h="91439">
                <a:moveTo>
                  <a:pt x="0" y="91439"/>
                </a:moveTo>
                <a:lnTo>
                  <a:pt x="91427" y="91439"/>
                </a:lnTo>
                <a:lnTo>
                  <a:pt x="91427" y="0"/>
                </a:lnTo>
                <a:lnTo>
                  <a:pt x="0" y="0"/>
                </a:lnTo>
                <a:lnTo>
                  <a:pt x="0" y="91439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4" name="object 294"/>
          <p:cNvSpPr/>
          <p:nvPr/>
        </p:nvSpPr>
        <p:spPr>
          <a:xfrm>
            <a:off x="9849196" y="4665518"/>
            <a:ext cx="62345" cy="62345"/>
          </a:xfrm>
          <a:custGeom>
            <a:avLst/>
            <a:gdLst/>
            <a:ahLst/>
            <a:cxnLst/>
            <a:rect l="l" t="t" r="r" b="b"/>
            <a:pathLst>
              <a:path w="91440" h="91440">
                <a:moveTo>
                  <a:pt x="0" y="91440"/>
                </a:moveTo>
                <a:lnTo>
                  <a:pt x="91427" y="91440"/>
                </a:lnTo>
                <a:lnTo>
                  <a:pt x="91427" y="0"/>
                </a:lnTo>
                <a:lnTo>
                  <a:pt x="0" y="0"/>
                </a:lnTo>
                <a:lnTo>
                  <a:pt x="0" y="9144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5" name="object 295"/>
          <p:cNvSpPr/>
          <p:nvPr/>
        </p:nvSpPr>
        <p:spPr>
          <a:xfrm>
            <a:off x="8849591" y="4665518"/>
            <a:ext cx="62345" cy="62345"/>
          </a:xfrm>
          <a:custGeom>
            <a:avLst/>
            <a:gdLst/>
            <a:ahLst/>
            <a:cxnLst/>
            <a:rect l="l" t="t" r="r" b="b"/>
            <a:pathLst>
              <a:path w="91440" h="91440">
                <a:moveTo>
                  <a:pt x="0" y="91440"/>
                </a:moveTo>
                <a:lnTo>
                  <a:pt x="91440" y="91440"/>
                </a:lnTo>
                <a:lnTo>
                  <a:pt x="91440" y="0"/>
                </a:lnTo>
                <a:lnTo>
                  <a:pt x="0" y="0"/>
                </a:lnTo>
                <a:lnTo>
                  <a:pt x="0" y="9144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6" name="object 296"/>
          <p:cNvSpPr/>
          <p:nvPr/>
        </p:nvSpPr>
        <p:spPr>
          <a:xfrm>
            <a:off x="6749588" y="2721379"/>
            <a:ext cx="62345" cy="62345"/>
          </a:xfrm>
          <a:custGeom>
            <a:avLst/>
            <a:gdLst/>
            <a:ahLst/>
            <a:cxnLst/>
            <a:rect l="l" t="t" r="r" b="b"/>
            <a:pathLst>
              <a:path w="91440" h="91439">
                <a:moveTo>
                  <a:pt x="0" y="91439"/>
                </a:moveTo>
                <a:lnTo>
                  <a:pt x="91440" y="91439"/>
                </a:lnTo>
                <a:lnTo>
                  <a:pt x="91440" y="0"/>
                </a:lnTo>
                <a:lnTo>
                  <a:pt x="0" y="0"/>
                </a:lnTo>
                <a:lnTo>
                  <a:pt x="0" y="91439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7" name="object 297"/>
          <p:cNvSpPr/>
          <p:nvPr/>
        </p:nvSpPr>
        <p:spPr>
          <a:xfrm>
            <a:off x="7405255" y="2721379"/>
            <a:ext cx="62345" cy="62345"/>
          </a:xfrm>
          <a:custGeom>
            <a:avLst/>
            <a:gdLst/>
            <a:ahLst/>
            <a:cxnLst/>
            <a:rect l="l" t="t" r="r" b="b"/>
            <a:pathLst>
              <a:path w="91440" h="91439">
                <a:moveTo>
                  <a:pt x="0" y="91439"/>
                </a:moveTo>
                <a:lnTo>
                  <a:pt x="91440" y="91439"/>
                </a:lnTo>
                <a:lnTo>
                  <a:pt x="91440" y="0"/>
                </a:lnTo>
                <a:lnTo>
                  <a:pt x="0" y="0"/>
                </a:lnTo>
                <a:lnTo>
                  <a:pt x="0" y="91439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8" name="object 298"/>
          <p:cNvSpPr/>
          <p:nvPr/>
        </p:nvSpPr>
        <p:spPr>
          <a:xfrm>
            <a:off x="5542164" y="2294312"/>
            <a:ext cx="0" cy="114300"/>
          </a:xfrm>
          <a:custGeom>
            <a:avLst/>
            <a:gdLst/>
            <a:ahLst/>
            <a:cxnLst/>
            <a:rect l="l" t="t" r="r" b="b"/>
            <a:pathLst>
              <a:path h="167639">
                <a:moveTo>
                  <a:pt x="0" y="0"/>
                </a:moveTo>
                <a:lnTo>
                  <a:pt x="0" y="167640"/>
                </a:lnTo>
              </a:path>
            </a:pathLst>
          </a:custGeom>
          <a:ln w="18288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9" name="object 299"/>
          <p:cNvSpPr/>
          <p:nvPr/>
        </p:nvSpPr>
        <p:spPr>
          <a:xfrm>
            <a:off x="5709458" y="2301066"/>
            <a:ext cx="409575" cy="0"/>
          </a:xfrm>
          <a:custGeom>
            <a:avLst/>
            <a:gdLst/>
            <a:ahLst/>
            <a:cxnLst/>
            <a:rect l="l" t="t" r="r" b="b"/>
            <a:pathLst>
              <a:path w="600709">
                <a:moveTo>
                  <a:pt x="0" y="0"/>
                </a:moveTo>
                <a:lnTo>
                  <a:pt x="600455" y="0"/>
                </a:lnTo>
              </a:path>
            </a:pathLst>
          </a:custGeom>
          <a:ln w="19811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0" name="object 300"/>
          <p:cNvSpPr/>
          <p:nvPr/>
        </p:nvSpPr>
        <p:spPr>
          <a:xfrm>
            <a:off x="5548399" y="2301066"/>
            <a:ext cx="10824" cy="0"/>
          </a:xfrm>
          <a:custGeom>
            <a:avLst/>
            <a:gdLst/>
            <a:ahLst/>
            <a:cxnLst/>
            <a:rect l="l" t="t" r="r" b="b"/>
            <a:pathLst>
              <a:path w="15875">
                <a:moveTo>
                  <a:pt x="0" y="0"/>
                </a:moveTo>
                <a:lnTo>
                  <a:pt x="15252" y="0"/>
                </a:lnTo>
              </a:path>
            </a:pathLst>
          </a:custGeom>
          <a:ln w="19811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1" name="object 301"/>
          <p:cNvSpPr/>
          <p:nvPr/>
        </p:nvSpPr>
        <p:spPr>
          <a:xfrm>
            <a:off x="4741025" y="2294312"/>
            <a:ext cx="0" cy="114300"/>
          </a:xfrm>
          <a:custGeom>
            <a:avLst/>
            <a:gdLst/>
            <a:ahLst/>
            <a:cxnLst/>
            <a:rect l="l" t="t" r="r" b="b"/>
            <a:pathLst>
              <a:path h="167639">
                <a:moveTo>
                  <a:pt x="0" y="0"/>
                </a:moveTo>
                <a:lnTo>
                  <a:pt x="0" y="167640"/>
                </a:lnTo>
              </a:path>
            </a:pathLst>
          </a:custGeom>
          <a:ln w="18287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2" name="object 302"/>
          <p:cNvSpPr/>
          <p:nvPr/>
        </p:nvSpPr>
        <p:spPr>
          <a:xfrm>
            <a:off x="4724400" y="2301066"/>
            <a:ext cx="10391" cy="0"/>
          </a:xfrm>
          <a:custGeom>
            <a:avLst/>
            <a:gdLst/>
            <a:ahLst/>
            <a:cxnLst/>
            <a:rect l="l" t="t" r="r" b="b"/>
            <a:pathLst>
              <a:path w="15239">
                <a:moveTo>
                  <a:pt x="0" y="0"/>
                </a:moveTo>
                <a:lnTo>
                  <a:pt x="15239" y="0"/>
                </a:lnTo>
              </a:path>
            </a:pathLst>
          </a:custGeom>
          <a:ln w="19811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3" name="object 303"/>
          <p:cNvSpPr/>
          <p:nvPr/>
        </p:nvSpPr>
        <p:spPr>
          <a:xfrm>
            <a:off x="4479174" y="2301066"/>
            <a:ext cx="93518" cy="0"/>
          </a:xfrm>
          <a:custGeom>
            <a:avLst/>
            <a:gdLst/>
            <a:ahLst/>
            <a:cxnLst/>
            <a:rect l="l" t="t" r="r" b="b"/>
            <a:pathLst>
              <a:path w="137160">
                <a:moveTo>
                  <a:pt x="0" y="0"/>
                </a:moveTo>
                <a:lnTo>
                  <a:pt x="137160" y="0"/>
                </a:lnTo>
              </a:path>
            </a:pathLst>
          </a:custGeom>
          <a:ln w="19811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4" name="object 304"/>
          <p:cNvSpPr/>
          <p:nvPr/>
        </p:nvSpPr>
        <p:spPr>
          <a:xfrm>
            <a:off x="5702185" y="2307820"/>
            <a:ext cx="0" cy="46759"/>
          </a:xfrm>
          <a:custGeom>
            <a:avLst/>
            <a:gdLst/>
            <a:ahLst/>
            <a:cxnLst/>
            <a:rect l="l" t="t" r="r" b="b"/>
            <a:pathLst>
              <a:path h="68579">
                <a:moveTo>
                  <a:pt x="0" y="0"/>
                </a:moveTo>
                <a:lnTo>
                  <a:pt x="0" y="68579"/>
                </a:lnTo>
              </a:path>
            </a:pathLst>
          </a:custGeom>
          <a:ln w="6096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5" name="object 305"/>
          <p:cNvSpPr/>
          <p:nvPr/>
        </p:nvSpPr>
        <p:spPr>
          <a:xfrm>
            <a:off x="5566578" y="2307820"/>
            <a:ext cx="0" cy="93518"/>
          </a:xfrm>
          <a:custGeom>
            <a:avLst/>
            <a:gdLst/>
            <a:ahLst/>
            <a:cxnLst/>
            <a:rect l="l" t="t" r="r" b="b"/>
            <a:pathLst>
              <a:path h="137160">
                <a:moveTo>
                  <a:pt x="0" y="0"/>
                </a:moveTo>
                <a:lnTo>
                  <a:pt x="0" y="137159"/>
                </a:lnTo>
              </a:path>
            </a:pathLst>
          </a:custGeom>
          <a:ln w="7607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6" name="object 306"/>
          <p:cNvSpPr/>
          <p:nvPr/>
        </p:nvSpPr>
        <p:spPr>
          <a:xfrm>
            <a:off x="5704263" y="2301066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07" y="0"/>
                </a:lnTo>
              </a:path>
            </a:pathLst>
          </a:custGeom>
          <a:ln w="19811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7" name="object 307"/>
          <p:cNvSpPr/>
          <p:nvPr/>
        </p:nvSpPr>
        <p:spPr>
          <a:xfrm>
            <a:off x="5558790" y="2301066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07" y="0"/>
                </a:lnTo>
              </a:path>
            </a:pathLst>
          </a:custGeom>
          <a:ln w="19811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8" name="object 308"/>
          <p:cNvSpPr/>
          <p:nvPr/>
        </p:nvSpPr>
        <p:spPr>
          <a:xfrm>
            <a:off x="4580481" y="2307820"/>
            <a:ext cx="0" cy="46759"/>
          </a:xfrm>
          <a:custGeom>
            <a:avLst/>
            <a:gdLst/>
            <a:ahLst/>
            <a:cxnLst/>
            <a:rect l="l" t="t" r="r" b="b"/>
            <a:pathLst>
              <a:path h="68579">
                <a:moveTo>
                  <a:pt x="0" y="0"/>
                </a:moveTo>
                <a:lnTo>
                  <a:pt x="0" y="68579"/>
                </a:lnTo>
              </a:path>
            </a:pathLst>
          </a:custGeom>
          <a:ln w="7607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9" name="object 309"/>
          <p:cNvSpPr/>
          <p:nvPr/>
        </p:nvSpPr>
        <p:spPr>
          <a:xfrm>
            <a:off x="4716602" y="2307820"/>
            <a:ext cx="0" cy="93518"/>
          </a:xfrm>
          <a:custGeom>
            <a:avLst/>
            <a:gdLst/>
            <a:ahLst/>
            <a:cxnLst/>
            <a:rect l="l" t="t" r="r" b="b"/>
            <a:pathLst>
              <a:path h="137160">
                <a:moveTo>
                  <a:pt x="0" y="0"/>
                </a:moveTo>
                <a:lnTo>
                  <a:pt x="0" y="137159"/>
                </a:lnTo>
              </a:path>
            </a:pathLst>
          </a:custGeom>
          <a:ln w="7607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0" name="object 310"/>
          <p:cNvSpPr/>
          <p:nvPr/>
        </p:nvSpPr>
        <p:spPr>
          <a:xfrm>
            <a:off x="4719205" y="2301066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07" y="0"/>
                </a:lnTo>
              </a:path>
            </a:pathLst>
          </a:custGeom>
          <a:ln w="19811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1" name="object 311"/>
          <p:cNvSpPr/>
          <p:nvPr/>
        </p:nvSpPr>
        <p:spPr>
          <a:xfrm>
            <a:off x="4572692" y="2301066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19811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2" name="object 312"/>
          <p:cNvSpPr/>
          <p:nvPr/>
        </p:nvSpPr>
        <p:spPr>
          <a:xfrm>
            <a:off x="4747259" y="2402378"/>
            <a:ext cx="788843" cy="0"/>
          </a:xfrm>
          <a:custGeom>
            <a:avLst/>
            <a:gdLst/>
            <a:ahLst/>
            <a:cxnLst/>
            <a:rect l="l" t="t" r="r" b="b"/>
            <a:pathLst>
              <a:path w="1156970">
                <a:moveTo>
                  <a:pt x="0" y="0"/>
                </a:moveTo>
                <a:lnTo>
                  <a:pt x="1156703" y="0"/>
                </a:lnTo>
              </a:path>
            </a:pathLst>
          </a:custGeom>
          <a:ln w="18288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3" name="object 313"/>
          <p:cNvSpPr/>
          <p:nvPr/>
        </p:nvSpPr>
        <p:spPr>
          <a:xfrm>
            <a:off x="6948055" y="2402373"/>
            <a:ext cx="1100570" cy="0"/>
          </a:xfrm>
          <a:custGeom>
            <a:avLst/>
            <a:gdLst/>
            <a:ahLst/>
            <a:cxnLst/>
            <a:rect l="l" t="t" r="r" b="b"/>
            <a:pathLst>
              <a:path w="1614170">
                <a:moveTo>
                  <a:pt x="0" y="0"/>
                </a:moveTo>
                <a:lnTo>
                  <a:pt x="1613916" y="0"/>
                </a:lnTo>
              </a:path>
            </a:pathLst>
          </a:custGeom>
          <a:ln w="182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4" name="object 314"/>
          <p:cNvSpPr/>
          <p:nvPr/>
        </p:nvSpPr>
        <p:spPr>
          <a:xfrm>
            <a:off x="6270567" y="2402373"/>
            <a:ext cx="526906" cy="0"/>
          </a:xfrm>
          <a:custGeom>
            <a:avLst/>
            <a:gdLst/>
            <a:ahLst/>
            <a:cxnLst/>
            <a:rect l="l" t="t" r="r" b="b"/>
            <a:pathLst>
              <a:path w="772795">
                <a:moveTo>
                  <a:pt x="0" y="0"/>
                </a:moveTo>
                <a:lnTo>
                  <a:pt x="772668" y="0"/>
                </a:lnTo>
              </a:path>
            </a:pathLst>
          </a:custGeom>
          <a:ln w="182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5" name="object 315"/>
          <p:cNvSpPr/>
          <p:nvPr/>
        </p:nvSpPr>
        <p:spPr>
          <a:xfrm>
            <a:off x="6131329" y="2402373"/>
            <a:ext cx="35502" cy="0"/>
          </a:xfrm>
          <a:custGeom>
            <a:avLst/>
            <a:gdLst/>
            <a:ahLst/>
            <a:cxnLst/>
            <a:rect l="l" t="t" r="r" b="b"/>
            <a:pathLst>
              <a:path w="52070">
                <a:moveTo>
                  <a:pt x="0" y="0"/>
                </a:moveTo>
                <a:lnTo>
                  <a:pt x="51828" y="0"/>
                </a:lnTo>
              </a:path>
            </a:pathLst>
          </a:custGeom>
          <a:ln w="182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6" name="object 316"/>
          <p:cNvSpPr/>
          <p:nvPr/>
        </p:nvSpPr>
        <p:spPr>
          <a:xfrm>
            <a:off x="4717127" y="2815936"/>
            <a:ext cx="24245" cy="0"/>
          </a:xfrm>
          <a:custGeom>
            <a:avLst/>
            <a:gdLst/>
            <a:ahLst/>
            <a:cxnLst/>
            <a:rect l="l" t="t" r="r" b="b"/>
            <a:pathLst>
              <a:path w="35560">
                <a:moveTo>
                  <a:pt x="0" y="0"/>
                </a:moveTo>
                <a:lnTo>
                  <a:pt x="35039" y="0"/>
                </a:lnTo>
              </a:path>
            </a:pathLst>
          </a:custGeom>
          <a:ln w="18287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7" name="object 317"/>
          <p:cNvSpPr/>
          <p:nvPr/>
        </p:nvSpPr>
        <p:spPr>
          <a:xfrm>
            <a:off x="4158096" y="2815936"/>
            <a:ext cx="408709" cy="0"/>
          </a:xfrm>
          <a:custGeom>
            <a:avLst/>
            <a:gdLst/>
            <a:ahLst/>
            <a:cxnLst/>
            <a:rect l="l" t="t" r="r" b="b"/>
            <a:pathLst>
              <a:path w="599439">
                <a:moveTo>
                  <a:pt x="0" y="0"/>
                </a:moveTo>
                <a:lnTo>
                  <a:pt x="598932" y="0"/>
                </a:lnTo>
              </a:path>
            </a:pathLst>
          </a:custGeom>
          <a:ln w="18287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8" name="object 318"/>
          <p:cNvSpPr/>
          <p:nvPr/>
        </p:nvSpPr>
        <p:spPr>
          <a:xfrm>
            <a:off x="4734271" y="2721379"/>
            <a:ext cx="0" cy="88322"/>
          </a:xfrm>
          <a:custGeom>
            <a:avLst/>
            <a:gdLst/>
            <a:ahLst/>
            <a:cxnLst/>
            <a:rect l="l" t="t" r="r" b="b"/>
            <a:pathLst>
              <a:path h="129539">
                <a:moveTo>
                  <a:pt x="0" y="0"/>
                </a:moveTo>
                <a:lnTo>
                  <a:pt x="0" y="129539"/>
                </a:lnTo>
              </a:path>
            </a:pathLst>
          </a:custGeom>
          <a:ln w="19812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9" name="object 319"/>
          <p:cNvSpPr/>
          <p:nvPr/>
        </p:nvSpPr>
        <p:spPr>
          <a:xfrm>
            <a:off x="5730240" y="2815936"/>
            <a:ext cx="60614" cy="0"/>
          </a:xfrm>
          <a:custGeom>
            <a:avLst/>
            <a:gdLst/>
            <a:ahLst/>
            <a:cxnLst/>
            <a:rect l="l" t="t" r="r" b="b"/>
            <a:pathLst>
              <a:path w="88900">
                <a:moveTo>
                  <a:pt x="0" y="0"/>
                </a:moveTo>
                <a:lnTo>
                  <a:pt x="88379" y="0"/>
                </a:lnTo>
              </a:path>
            </a:pathLst>
          </a:custGeom>
          <a:ln w="18287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0" name="object 320"/>
          <p:cNvSpPr/>
          <p:nvPr/>
        </p:nvSpPr>
        <p:spPr>
          <a:xfrm>
            <a:off x="5556711" y="2815936"/>
            <a:ext cx="22947" cy="0"/>
          </a:xfrm>
          <a:custGeom>
            <a:avLst/>
            <a:gdLst/>
            <a:ahLst/>
            <a:cxnLst/>
            <a:rect l="l" t="t" r="r" b="b"/>
            <a:pathLst>
              <a:path w="33654">
                <a:moveTo>
                  <a:pt x="0" y="0"/>
                </a:moveTo>
                <a:lnTo>
                  <a:pt x="33527" y="0"/>
                </a:lnTo>
              </a:path>
            </a:pathLst>
          </a:custGeom>
          <a:ln w="18287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1" name="object 321"/>
          <p:cNvSpPr/>
          <p:nvPr/>
        </p:nvSpPr>
        <p:spPr>
          <a:xfrm>
            <a:off x="5562946" y="2721379"/>
            <a:ext cx="0" cy="88322"/>
          </a:xfrm>
          <a:custGeom>
            <a:avLst/>
            <a:gdLst/>
            <a:ahLst/>
            <a:cxnLst/>
            <a:rect l="l" t="t" r="r" b="b"/>
            <a:pathLst>
              <a:path h="129539">
                <a:moveTo>
                  <a:pt x="0" y="0"/>
                </a:moveTo>
                <a:lnTo>
                  <a:pt x="0" y="129539"/>
                </a:lnTo>
              </a:path>
            </a:pathLst>
          </a:custGeom>
          <a:ln w="18288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2" name="object 322"/>
          <p:cNvSpPr/>
          <p:nvPr/>
        </p:nvSpPr>
        <p:spPr>
          <a:xfrm>
            <a:off x="3951317" y="2815936"/>
            <a:ext cx="206952" cy="0"/>
          </a:xfrm>
          <a:custGeom>
            <a:avLst/>
            <a:gdLst/>
            <a:ahLst/>
            <a:cxnLst/>
            <a:rect l="l" t="t" r="r" b="b"/>
            <a:pathLst>
              <a:path w="303529">
                <a:moveTo>
                  <a:pt x="0" y="0"/>
                </a:moveTo>
                <a:lnTo>
                  <a:pt x="303275" y="0"/>
                </a:lnTo>
              </a:path>
            </a:pathLst>
          </a:custGeom>
          <a:ln w="18287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3" name="object 323"/>
          <p:cNvSpPr/>
          <p:nvPr/>
        </p:nvSpPr>
        <p:spPr>
          <a:xfrm>
            <a:off x="3749733" y="2815936"/>
            <a:ext cx="97848" cy="0"/>
          </a:xfrm>
          <a:custGeom>
            <a:avLst/>
            <a:gdLst/>
            <a:ahLst/>
            <a:cxnLst/>
            <a:rect l="l" t="t" r="r" b="b"/>
            <a:pathLst>
              <a:path w="143510">
                <a:moveTo>
                  <a:pt x="0" y="0"/>
                </a:moveTo>
                <a:lnTo>
                  <a:pt x="143268" y="0"/>
                </a:lnTo>
              </a:path>
            </a:pathLst>
          </a:custGeom>
          <a:ln w="18287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4" name="object 324"/>
          <p:cNvSpPr/>
          <p:nvPr/>
        </p:nvSpPr>
        <p:spPr>
          <a:xfrm>
            <a:off x="3575166" y="2815936"/>
            <a:ext cx="24245" cy="0"/>
          </a:xfrm>
          <a:custGeom>
            <a:avLst/>
            <a:gdLst/>
            <a:ahLst/>
            <a:cxnLst/>
            <a:rect l="l" t="t" r="r" b="b"/>
            <a:pathLst>
              <a:path w="35560">
                <a:moveTo>
                  <a:pt x="0" y="0"/>
                </a:moveTo>
                <a:lnTo>
                  <a:pt x="35051" y="0"/>
                </a:lnTo>
              </a:path>
            </a:pathLst>
          </a:custGeom>
          <a:ln w="18287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5" name="object 325"/>
          <p:cNvSpPr/>
          <p:nvPr/>
        </p:nvSpPr>
        <p:spPr>
          <a:xfrm>
            <a:off x="3581920" y="2721379"/>
            <a:ext cx="0" cy="88322"/>
          </a:xfrm>
          <a:custGeom>
            <a:avLst/>
            <a:gdLst/>
            <a:ahLst/>
            <a:cxnLst/>
            <a:rect l="l" t="t" r="r" b="b"/>
            <a:pathLst>
              <a:path h="129539">
                <a:moveTo>
                  <a:pt x="0" y="0"/>
                </a:moveTo>
                <a:lnTo>
                  <a:pt x="0" y="129539"/>
                </a:lnTo>
              </a:path>
            </a:pathLst>
          </a:custGeom>
          <a:ln w="19812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6" name="object 326"/>
          <p:cNvSpPr/>
          <p:nvPr/>
        </p:nvSpPr>
        <p:spPr>
          <a:xfrm>
            <a:off x="2791690" y="2815936"/>
            <a:ext cx="24245" cy="0"/>
          </a:xfrm>
          <a:custGeom>
            <a:avLst/>
            <a:gdLst/>
            <a:ahLst/>
            <a:cxnLst/>
            <a:rect l="l" t="t" r="r" b="b"/>
            <a:pathLst>
              <a:path w="35560">
                <a:moveTo>
                  <a:pt x="0" y="0"/>
                </a:moveTo>
                <a:lnTo>
                  <a:pt x="35039" y="0"/>
                </a:lnTo>
              </a:path>
            </a:pathLst>
          </a:custGeom>
          <a:ln w="18287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7" name="object 327"/>
          <p:cNvSpPr/>
          <p:nvPr/>
        </p:nvSpPr>
        <p:spPr>
          <a:xfrm>
            <a:off x="2635827" y="2809702"/>
            <a:ext cx="5195" cy="12556"/>
          </a:xfrm>
          <a:custGeom>
            <a:avLst/>
            <a:gdLst/>
            <a:ahLst/>
            <a:cxnLst/>
            <a:rect l="l" t="t" r="r" b="b"/>
            <a:pathLst>
              <a:path w="7619" h="18414">
                <a:moveTo>
                  <a:pt x="0" y="18288"/>
                </a:moveTo>
                <a:lnTo>
                  <a:pt x="7619" y="18288"/>
                </a:lnTo>
                <a:lnTo>
                  <a:pt x="7619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8" name="object 328"/>
          <p:cNvSpPr/>
          <p:nvPr/>
        </p:nvSpPr>
        <p:spPr>
          <a:xfrm>
            <a:off x="2808836" y="2721379"/>
            <a:ext cx="0" cy="88322"/>
          </a:xfrm>
          <a:custGeom>
            <a:avLst/>
            <a:gdLst/>
            <a:ahLst/>
            <a:cxnLst/>
            <a:rect l="l" t="t" r="r" b="b"/>
            <a:pathLst>
              <a:path h="129539">
                <a:moveTo>
                  <a:pt x="0" y="0"/>
                </a:moveTo>
                <a:lnTo>
                  <a:pt x="0" y="129539"/>
                </a:lnTo>
              </a:path>
            </a:pathLst>
          </a:custGeom>
          <a:ln w="19812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9" name="object 329"/>
          <p:cNvSpPr/>
          <p:nvPr/>
        </p:nvSpPr>
        <p:spPr>
          <a:xfrm>
            <a:off x="2815590" y="2727614"/>
            <a:ext cx="759835" cy="0"/>
          </a:xfrm>
          <a:custGeom>
            <a:avLst/>
            <a:gdLst/>
            <a:ahLst/>
            <a:cxnLst/>
            <a:rect l="l" t="t" r="r" b="b"/>
            <a:pathLst>
              <a:path w="1114425">
                <a:moveTo>
                  <a:pt x="0" y="0"/>
                </a:moveTo>
                <a:lnTo>
                  <a:pt x="1114044" y="0"/>
                </a:lnTo>
              </a:path>
            </a:pathLst>
          </a:custGeom>
          <a:ln w="18287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0" name="object 330"/>
          <p:cNvSpPr/>
          <p:nvPr/>
        </p:nvSpPr>
        <p:spPr>
          <a:xfrm>
            <a:off x="2648296" y="2762942"/>
            <a:ext cx="0" cy="46759"/>
          </a:xfrm>
          <a:custGeom>
            <a:avLst/>
            <a:gdLst/>
            <a:ahLst/>
            <a:cxnLst/>
            <a:rect l="l" t="t" r="r" b="b"/>
            <a:pathLst>
              <a:path h="68579">
                <a:moveTo>
                  <a:pt x="0" y="0"/>
                </a:moveTo>
                <a:lnTo>
                  <a:pt x="0" y="68579"/>
                </a:lnTo>
              </a:path>
            </a:pathLst>
          </a:custGeom>
          <a:ln w="609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1" name="object 331"/>
          <p:cNvSpPr/>
          <p:nvPr/>
        </p:nvSpPr>
        <p:spPr>
          <a:xfrm>
            <a:off x="2784417" y="2716183"/>
            <a:ext cx="0" cy="93518"/>
          </a:xfrm>
          <a:custGeom>
            <a:avLst/>
            <a:gdLst/>
            <a:ahLst/>
            <a:cxnLst/>
            <a:rect l="l" t="t" r="r" b="b"/>
            <a:pathLst>
              <a:path h="137160">
                <a:moveTo>
                  <a:pt x="0" y="0"/>
                </a:moveTo>
                <a:lnTo>
                  <a:pt x="0" y="137160"/>
                </a:lnTo>
              </a:path>
            </a:pathLst>
          </a:custGeom>
          <a:ln w="609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2" name="object 332"/>
          <p:cNvSpPr/>
          <p:nvPr/>
        </p:nvSpPr>
        <p:spPr>
          <a:xfrm>
            <a:off x="3742459" y="2762942"/>
            <a:ext cx="0" cy="46759"/>
          </a:xfrm>
          <a:custGeom>
            <a:avLst/>
            <a:gdLst/>
            <a:ahLst/>
            <a:cxnLst/>
            <a:rect l="l" t="t" r="r" b="b"/>
            <a:pathLst>
              <a:path h="68579">
                <a:moveTo>
                  <a:pt x="0" y="0"/>
                </a:moveTo>
                <a:lnTo>
                  <a:pt x="0" y="68579"/>
                </a:lnTo>
              </a:path>
            </a:pathLst>
          </a:custGeom>
          <a:ln w="6096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3" name="object 333"/>
          <p:cNvSpPr/>
          <p:nvPr/>
        </p:nvSpPr>
        <p:spPr>
          <a:xfrm>
            <a:off x="3606333" y="2716183"/>
            <a:ext cx="0" cy="93518"/>
          </a:xfrm>
          <a:custGeom>
            <a:avLst/>
            <a:gdLst/>
            <a:ahLst/>
            <a:cxnLst/>
            <a:rect l="l" t="t" r="r" b="b"/>
            <a:pathLst>
              <a:path h="137160">
                <a:moveTo>
                  <a:pt x="0" y="0"/>
                </a:moveTo>
                <a:lnTo>
                  <a:pt x="0" y="137160"/>
                </a:lnTo>
              </a:path>
            </a:pathLst>
          </a:custGeom>
          <a:ln w="6083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4" name="object 334"/>
          <p:cNvSpPr/>
          <p:nvPr/>
        </p:nvSpPr>
        <p:spPr>
          <a:xfrm>
            <a:off x="3744538" y="2815936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07" y="0"/>
                </a:lnTo>
              </a:path>
            </a:pathLst>
          </a:custGeom>
          <a:ln w="18287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5" name="object 335"/>
          <p:cNvSpPr/>
          <p:nvPr/>
        </p:nvSpPr>
        <p:spPr>
          <a:xfrm>
            <a:off x="3599065" y="2815936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18287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6" name="object 336"/>
          <p:cNvSpPr/>
          <p:nvPr/>
        </p:nvSpPr>
        <p:spPr>
          <a:xfrm>
            <a:off x="4574247" y="2762942"/>
            <a:ext cx="0" cy="46759"/>
          </a:xfrm>
          <a:custGeom>
            <a:avLst/>
            <a:gdLst/>
            <a:ahLst/>
            <a:cxnLst/>
            <a:rect l="l" t="t" r="r" b="b"/>
            <a:pathLst>
              <a:path h="68579">
                <a:moveTo>
                  <a:pt x="0" y="0"/>
                </a:moveTo>
                <a:lnTo>
                  <a:pt x="0" y="68579"/>
                </a:lnTo>
              </a:path>
            </a:pathLst>
          </a:custGeom>
          <a:ln w="7607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7" name="object 337"/>
          <p:cNvSpPr/>
          <p:nvPr/>
        </p:nvSpPr>
        <p:spPr>
          <a:xfrm>
            <a:off x="4709848" y="2716183"/>
            <a:ext cx="0" cy="93518"/>
          </a:xfrm>
          <a:custGeom>
            <a:avLst/>
            <a:gdLst/>
            <a:ahLst/>
            <a:cxnLst/>
            <a:rect l="l" t="t" r="r" b="b"/>
            <a:pathLst>
              <a:path h="137160">
                <a:moveTo>
                  <a:pt x="0" y="0"/>
                </a:moveTo>
                <a:lnTo>
                  <a:pt x="0" y="137160"/>
                </a:lnTo>
              </a:path>
            </a:pathLst>
          </a:custGeom>
          <a:ln w="6083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8" name="object 338"/>
          <p:cNvSpPr/>
          <p:nvPr/>
        </p:nvSpPr>
        <p:spPr>
          <a:xfrm>
            <a:off x="4711931" y="2815936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07" y="0"/>
                </a:lnTo>
              </a:path>
            </a:pathLst>
          </a:custGeom>
          <a:ln w="18287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9" name="object 339"/>
          <p:cNvSpPr/>
          <p:nvPr/>
        </p:nvSpPr>
        <p:spPr>
          <a:xfrm>
            <a:off x="4566458" y="2815936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18287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0" name="object 340"/>
          <p:cNvSpPr/>
          <p:nvPr/>
        </p:nvSpPr>
        <p:spPr>
          <a:xfrm>
            <a:off x="5722962" y="2762942"/>
            <a:ext cx="0" cy="46759"/>
          </a:xfrm>
          <a:custGeom>
            <a:avLst/>
            <a:gdLst/>
            <a:ahLst/>
            <a:cxnLst/>
            <a:rect l="l" t="t" r="r" b="b"/>
            <a:pathLst>
              <a:path h="68579">
                <a:moveTo>
                  <a:pt x="0" y="0"/>
                </a:moveTo>
                <a:lnTo>
                  <a:pt x="0" y="68579"/>
                </a:lnTo>
              </a:path>
            </a:pathLst>
          </a:custGeom>
          <a:ln w="6083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1" name="object 341"/>
          <p:cNvSpPr/>
          <p:nvPr/>
        </p:nvSpPr>
        <p:spPr>
          <a:xfrm>
            <a:off x="5587360" y="2716183"/>
            <a:ext cx="0" cy="93518"/>
          </a:xfrm>
          <a:custGeom>
            <a:avLst/>
            <a:gdLst/>
            <a:ahLst/>
            <a:cxnLst/>
            <a:rect l="l" t="t" r="r" b="b"/>
            <a:pathLst>
              <a:path h="137160">
                <a:moveTo>
                  <a:pt x="0" y="0"/>
                </a:moveTo>
                <a:lnTo>
                  <a:pt x="0" y="137160"/>
                </a:lnTo>
              </a:path>
            </a:pathLst>
          </a:custGeom>
          <a:ln w="7607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2" name="object 342"/>
          <p:cNvSpPr/>
          <p:nvPr/>
        </p:nvSpPr>
        <p:spPr>
          <a:xfrm>
            <a:off x="5725044" y="2815936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07" y="0"/>
                </a:lnTo>
              </a:path>
            </a:pathLst>
          </a:custGeom>
          <a:ln w="18287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3" name="object 343"/>
          <p:cNvSpPr/>
          <p:nvPr/>
        </p:nvSpPr>
        <p:spPr>
          <a:xfrm>
            <a:off x="5579571" y="2815936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18287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4" name="object 344"/>
          <p:cNvSpPr/>
          <p:nvPr/>
        </p:nvSpPr>
        <p:spPr>
          <a:xfrm>
            <a:off x="4741025" y="2727614"/>
            <a:ext cx="815686" cy="0"/>
          </a:xfrm>
          <a:custGeom>
            <a:avLst/>
            <a:gdLst/>
            <a:ahLst/>
            <a:cxnLst/>
            <a:rect l="l" t="t" r="r" b="b"/>
            <a:pathLst>
              <a:path w="1196340">
                <a:moveTo>
                  <a:pt x="0" y="0"/>
                </a:moveTo>
                <a:lnTo>
                  <a:pt x="1196327" y="0"/>
                </a:lnTo>
              </a:path>
            </a:pathLst>
          </a:custGeom>
          <a:ln w="18287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5" name="object 345"/>
          <p:cNvSpPr/>
          <p:nvPr/>
        </p:nvSpPr>
        <p:spPr>
          <a:xfrm>
            <a:off x="5804016" y="1427702"/>
            <a:ext cx="93518" cy="0"/>
          </a:xfrm>
          <a:custGeom>
            <a:avLst/>
            <a:gdLst/>
            <a:ahLst/>
            <a:cxnLst/>
            <a:rect l="l" t="t" r="r" b="b"/>
            <a:pathLst>
              <a:path w="137159">
                <a:moveTo>
                  <a:pt x="0" y="0"/>
                </a:moveTo>
                <a:lnTo>
                  <a:pt x="137159" y="0"/>
                </a:lnTo>
              </a:path>
            </a:pathLst>
          </a:custGeom>
          <a:ln w="6096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6" name="object 346"/>
          <p:cNvSpPr/>
          <p:nvPr/>
        </p:nvSpPr>
        <p:spPr>
          <a:xfrm>
            <a:off x="6024302" y="1427702"/>
            <a:ext cx="94817" cy="0"/>
          </a:xfrm>
          <a:custGeom>
            <a:avLst/>
            <a:gdLst/>
            <a:ahLst/>
            <a:cxnLst/>
            <a:rect l="l" t="t" r="r" b="b"/>
            <a:pathLst>
              <a:path w="139065">
                <a:moveTo>
                  <a:pt x="0" y="0"/>
                </a:moveTo>
                <a:lnTo>
                  <a:pt x="138683" y="0"/>
                </a:lnTo>
              </a:path>
            </a:pathLst>
          </a:custGeom>
          <a:ln w="6096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7" name="object 347"/>
          <p:cNvSpPr/>
          <p:nvPr/>
        </p:nvSpPr>
        <p:spPr>
          <a:xfrm>
            <a:off x="5991052" y="3075194"/>
            <a:ext cx="12556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7607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8" name="object 348"/>
          <p:cNvSpPr/>
          <p:nvPr/>
        </p:nvSpPr>
        <p:spPr>
          <a:xfrm>
            <a:off x="5991052" y="3173898"/>
            <a:ext cx="12556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7607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9" name="object 349"/>
          <p:cNvSpPr/>
          <p:nvPr/>
        </p:nvSpPr>
        <p:spPr>
          <a:xfrm>
            <a:off x="6003521" y="3079857"/>
            <a:ext cx="93518" cy="0"/>
          </a:xfrm>
          <a:custGeom>
            <a:avLst/>
            <a:gdLst/>
            <a:ahLst/>
            <a:cxnLst/>
            <a:rect l="l" t="t" r="r" b="b"/>
            <a:pathLst>
              <a:path w="137159">
                <a:moveTo>
                  <a:pt x="0" y="0"/>
                </a:moveTo>
                <a:lnTo>
                  <a:pt x="137159" y="0"/>
                </a:lnTo>
              </a:path>
            </a:pathLst>
          </a:custGeom>
          <a:ln w="6096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0" name="object 350"/>
          <p:cNvSpPr/>
          <p:nvPr/>
        </p:nvSpPr>
        <p:spPr>
          <a:xfrm>
            <a:off x="5991052" y="3634220"/>
            <a:ext cx="12556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762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1" name="object 351"/>
          <p:cNvSpPr/>
          <p:nvPr/>
        </p:nvSpPr>
        <p:spPr>
          <a:xfrm>
            <a:off x="5991052" y="3732938"/>
            <a:ext cx="12556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7607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2" name="object 352"/>
          <p:cNvSpPr/>
          <p:nvPr/>
        </p:nvSpPr>
        <p:spPr>
          <a:xfrm>
            <a:off x="6003521" y="3728249"/>
            <a:ext cx="93518" cy="0"/>
          </a:xfrm>
          <a:custGeom>
            <a:avLst/>
            <a:gdLst/>
            <a:ahLst/>
            <a:cxnLst/>
            <a:rect l="l" t="t" r="r" b="b"/>
            <a:pathLst>
              <a:path w="137159">
                <a:moveTo>
                  <a:pt x="0" y="0"/>
                </a:moveTo>
                <a:lnTo>
                  <a:pt x="137159" y="0"/>
                </a:lnTo>
              </a:path>
            </a:pathLst>
          </a:custGeom>
          <a:ln w="6096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3" name="object 353"/>
          <p:cNvSpPr/>
          <p:nvPr/>
        </p:nvSpPr>
        <p:spPr>
          <a:xfrm>
            <a:off x="3837015" y="3316259"/>
            <a:ext cx="642505" cy="0"/>
          </a:xfrm>
          <a:custGeom>
            <a:avLst/>
            <a:gdLst/>
            <a:ahLst/>
            <a:cxnLst/>
            <a:rect l="l" t="t" r="r" b="b"/>
            <a:pathLst>
              <a:path w="942339">
                <a:moveTo>
                  <a:pt x="0" y="0"/>
                </a:moveTo>
                <a:lnTo>
                  <a:pt x="941831" y="0"/>
                </a:lnTo>
              </a:path>
            </a:pathLst>
          </a:custGeom>
          <a:ln w="19812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4" name="object 354"/>
          <p:cNvSpPr/>
          <p:nvPr/>
        </p:nvSpPr>
        <p:spPr>
          <a:xfrm>
            <a:off x="6780241" y="1334193"/>
            <a:ext cx="0" cy="1062038"/>
          </a:xfrm>
          <a:custGeom>
            <a:avLst/>
            <a:gdLst/>
            <a:ahLst/>
            <a:cxnLst/>
            <a:rect l="l" t="t" r="r" b="b"/>
            <a:pathLst>
              <a:path h="1557654">
                <a:moveTo>
                  <a:pt x="0" y="0"/>
                </a:moveTo>
                <a:lnTo>
                  <a:pt x="0" y="1557527"/>
                </a:lnTo>
              </a:path>
            </a:pathLst>
          </a:custGeom>
          <a:ln w="19811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5" name="object 355"/>
          <p:cNvSpPr/>
          <p:nvPr/>
        </p:nvSpPr>
        <p:spPr>
          <a:xfrm>
            <a:off x="3946121" y="2815936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07" y="0"/>
                </a:lnTo>
              </a:path>
            </a:pathLst>
          </a:custGeom>
          <a:ln w="18287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6" name="object 356"/>
          <p:cNvSpPr/>
          <p:nvPr/>
        </p:nvSpPr>
        <p:spPr>
          <a:xfrm>
            <a:off x="3847408" y="2815936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07" y="0"/>
                </a:lnTo>
              </a:path>
            </a:pathLst>
          </a:custGeom>
          <a:ln w="18287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7" name="object 357"/>
          <p:cNvSpPr/>
          <p:nvPr/>
        </p:nvSpPr>
        <p:spPr>
          <a:xfrm>
            <a:off x="3854681" y="2822162"/>
            <a:ext cx="0" cy="94817"/>
          </a:xfrm>
          <a:custGeom>
            <a:avLst/>
            <a:gdLst/>
            <a:ahLst/>
            <a:cxnLst/>
            <a:rect l="l" t="t" r="r" b="b"/>
            <a:pathLst>
              <a:path h="139064">
                <a:moveTo>
                  <a:pt x="0" y="0"/>
                </a:moveTo>
                <a:lnTo>
                  <a:pt x="0" y="138684"/>
                </a:lnTo>
              </a:path>
            </a:pathLst>
          </a:custGeom>
          <a:ln w="6096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8" name="object 358"/>
          <p:cNvSpPr/>
          <p:nvPr/>
        </p:nvSpPr>
        <p:spPr>
          <a:xfrm>
            <a:off x="4385656" y="3712663"/>
            <a:ext cx="93518" cy="0"/>
          </a:xfrm>
          <a:custGeom>
            <a:avLst/>
            <a:gdLst/>
            <a:ahLst/>
            <a:cxnLst/>
            <a:rect l="l" t="t" r="r" b="b"/>
            <a:pathLst>
              <a:path w="137160">
                <a:moveTo>
                  <a:pt x="0" y="0"/>
                </a:moveTo>
                <a:lnTo>
                  <a:pt x="137160" y="0"/>
                </a:lnTo>
              </a:path>
            </a:pathLst>
          </a:custGeom>
          <a:ln w="6096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9" name="object 359"/>
          <p:cNvSpPr/>
          <p:nvPr/>
        </p:nvSpPr>
        <p:spPr>
          <a:xfrm>
            <a:off x="3837016" y="3712663"/>
            <a:ext cx="93518" cy="0"/>
          </a:xfrm>
          <a:custGeom>
            <a:avLst/>
            <a:gdLst/>
            <a:ahLst/>
            <a:cxnLst/>
            <a:rect l="l" t="t" r="r" b="b"/>
            <a:pathLst>
              <a:path w="137160">
                <a:moveTo>
                  <a:pt x="0" y="0"/>
                </a:moveTo>
                <a:lnTo>
                  <a:pt x="137160" y="0"/>
                </a:lnTo>
              </a:path>
            </a:pathLst>
          </a:custGeom>
          <a:ln w="6096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0" name="object 360"/>
          <p:cNvSpPr/>
          <p:nvPr/>
        </p:nvSpPr>
        <p:spPr>
          <a:xfrm>
            <a:off x="3614651" y="3804627"/>
            <a:ext cx="103909" cy="0"/>
          </a:xfrm>
          <a:custGeom>
            <a:avLst/>
            <a:gdLst/>
            <a:ahLst/>
            <a:cxnLst/>
            <a:rect l="l" t="t" r="r" b="b"/>
            <a:pathLst>
              <a:path w="152400">
                <a:moveTo>
                  <a:pt x="0" y="0"/>
                </a:moveTo>
                <a:lnTo>
                  <a:pt x="152400" y="0"/>
                </a:lnTo>
              </a:path>
            </a:pathLst>
          </a:custGeom>
          <a:ln w="4559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1" name="object 361"/>
          <p:cNvSpPr/>
          <p:nvPr/>
        </p:nvSpPr>
        <p:spPr>
          <a:xfrm>
            <a:off x="4597630" y="3804627"/>
            <a:ext cx="103909" cy="0"/>
          </a:xfrm>
          <a:custGeom>
            <a:avLst/>
            <a:gdLst/>
            <a:ahLst/>
            <a:cxnLst/>
            <a:rect l="l" t="t" r="r" b="b"/>
            <a:pathLst>
              <a:path w="152400">
                <a:moveTo>
                  <a:pt x="0" y="0"/>
                </a:moveTo>
                <a:lnTo>
                  <a:pt x="152400" y="0"/>
                </a:lnTo>
              </a:path>
            </a:pathLst>
          </a:custGeom>
          <a:ln w="4559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2" name="object 362"/>
          <p:cNvSpPr/>
          <p:nvPr/>
        </p:nvSpPr>
        <p:spPr>
          <a:xfrm>
            <a:off x="5581649" y="3804627"/>
            <a:ext cx="103909" cy="0"/>
          </a:xfrm>
          <a:custGeom>
            <a:avLst/>
            <a:gdLst/>
            <a:ahLst/>
            <a:cxnLst/>
            <a:rect l="l" t="t" r="r" b="b"/>
            <a:pathLst>
              <a:path w="152400">
                <a:moveTo>
                  <a:pt x="0" y="0"/>
                </a:moveTo>
                <a:lnTo>
                  <a:pt x="152400" y="0"/>
                </a:lnTo>
              </a:path>
            </a:pathLst>
          </a:custGeom>
          <a:ln w="4559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3" name="object 363"/>
          <p:cNvSpPr/>
          <p:nvPr/>
        </p:nvSpPr>
        <p:spPr>
          <a:xfrm>
            <a:off x="3502429" y="3804627"/>
            <a:ext cx="107373" cy="0"/>
          </a:xfrm>
          <a:custGeom>
            <a:avLst/>
            <a:gdLst/>
            <a:ahLst/>
            <a:cxnLst/>
            <a:rect l="l" t="t" r="r" b="b"/>
            <a:pathLst>
              <a:path w="157479">
                <a:moveTo>
                  <a:pt x="0" y="0"/>
                </a:moveTo>
                <a:lnTo>
                  <a:pt x="156972" y="0"/>
                </a:lnTo>
              </a:path>
            </a:pathLst>
          </a:custGeom>
          <a:ln w="4559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4" name="object 364"/>
          <p:cNvSpPr/>
          <p:nvPr/>
        </p:nvSpPr>
        <p:spPr>
          <a:xfrm>
            <a:off x="3723756" y="3804627"/>
            <a:ext cx="103909" cy="0"/>
          </a:xfrm>
          <a:custGeom>
            <a:avLst/>
            <a:gdLst/>
            <a:ahLst/>
            <a:cxnLst/>
            <a:rect l="l" t="t" r="r" b="b"/>
            <a:pathLst>
              <a:path w="152400">
                <a:moveTo>
                  <a:pt x="0" y="0"/>
                </a:moveTo>
                <a:lnTo>
                  <a:pt x="152400" y="0"/>
                </a:lnTo>
              </a:path>
            </a:pathLst>
          </a:custGeom>
          <a:ln w="4559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5" name="object 365"/>
          <p:cNvSpPr/>
          <p:nvPr/>
        </p:nvSpPr>
        <p:spPr>
          <a:xfrm>
            <a:off x="3832860" y="3804627"/>
            <a:ext cx="107373" cy="0"/>
          </a:xfrm>
          <a:custGeom>
            <a:avLst/>
            <a:gdLst/>
            <a:ahLst/>
            <a:cxnLst/>
            <a:rect l="l" t="t" r="r" b="b"/>
            <a:pathLst>
              <a:path w="157479">
                <a:moveTo>
                  <a:pt x="0" y="0"/>
                </a:moveTo>
                <a:lnTo>
                  <a:pt x="156972" y="0"/>
                </a:lnTo>
              </a:path>
            </a:pathLst>
          </a:custGeom>
          <a:ln w="4559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6" name="object 366"/>
          <p:cNvSpPr/>
          <p:nvPr/>
        </p:nvSpPr>
        <p:spPr>
          <a:xfrm>
            <a:off x="3939886" y="3804627"/>
            <a:ext cx="109105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0" y="0"/>
                </a:moveTo>
                <a:lnTo>
                  <a:pt x="160020" y="0"/>
                </a:lnTo>
              </a:path>
            </a:pathLst>
          </a:custGeom>
          <a:ln w="4559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7" name="object 367"/>
          <p:cNvSpPr/>
          <p:nvPr/>
        </p:nvSpPr>
        <p:spPr>
          <a:xfrm>
            <a:off x="4048991" y="3804627"/>
            <a:ext cx="109105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0" y="0"/>
                </a:moveTo>
                <a:lnTo>
                  <a:pt x="160020" y="0"/>
                </a:lnTo>
              </a:path>
            </a:pathLst>
          </a:custGeom>
          <a:ln w="4559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8" name="object 368"/>
          <p:cNvSpPr/>
          <p:nvPr/>
        </p:nvSpPr>
        <p:spPr>
          <a:xfrm>
            <a:off x="4158095" y="3804627"/>
            <a:ext cx="109105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0" y="0"/>
                </a:moveTo>
                <a:lnTo>
                  <a:pt x="160020" y="0"/>
                </a:lnTo>
              </a:path>
            </a:pathLst>
          </a:custGeom>
          <a:ln w="4559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9" name="object 369"/>
          <p:cNvSpPr/>
          <p:nvPr/>
        </p:nvSpPr>
        <p:spPr>
          <a:xfrm>
            <a:off x="4267199" y="3804627"/>
            <a:ext cx="109105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0" y="0"/>
                </a:moveTo>
                <a:lnTo>
                  <a:pt x="160020" y="0"/>
                </a:lnTo>
              </a:path>
            </a:pathLst>
          </a:custGeom>
          <a:ln w="4559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0" name="object 370"/>
          <p:cNvSpPr/>
          <p:nvPr/>
        </p:nvSpPr>
        <p:spPr>
          <a:xfrm>
            <a:off x="4376304" y="3804627"/>
            <a:ext cx="107373" cy="0"/>
          </a:xfrm>
          <a:custGeom>
            <a:avLst/>
            <a:gdLst/>
            <a:ahLst/>
            <a:cxnLst/>
            <a:rect l="l" t="t" r="r" b="b"/>
            <a:pathLst>
              <a:path w="157479">
                <a:moveTo>
                  <a:pt x="0" y="0"/>
                </a:moveTo>
                <a:lnTo>
                  <a:pt x="156972" y="0"/>
                </a:lnTo>
              </a:path>
            </a:pathLst>
          </a:custGeom>
          <a:ln w="4559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1" name="object 371"/>
          <p:cNvSpPr/>
          <p:nvPr/>
        </p:nvSpPr>
        <p:spPr>
          <a:xfrm>
            <a:off x="4488526" y="3804627"/>
            <a:ext cx="103909" cy="0"/>
          </a:xfrm>
          <a:custGeom>
            <a:avLst/>
            <a:gdLst/>
            <a:ahLst/>
            <a:cxnLst/>
            <a:rect l="l" t="t" r="r" b="b"/>
            <a:pathLst>
              <a:path w="152400">
                <a:moveTo>
                  <a:pt x="0" y="0"/>
                </a:moveTo>
                <a:lnTo>
                  <a:pt x="152400" y="0"/>
                </a:lnTo>
              </a:path>
            </a:pathLst>
          </a:custGeom>
          <a:ln w="4559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2" name="object 372"/>
          <p:cNvSpPr/>
          <p:nvPr/>
        </p:nvSpPr>
        <p:spPr>
          <a:xfrm>
            <a:off x="4706735" y="3804627"/>
            <a:ext cx="107373" cy="0"/>
          </a:xfrm>
          <a:custGeom>
            <a:avLst/>
            <a:gdLst/>
            <a:ahLst/>
            <a:cxnLst/>
            <a:rect l="l" t="t" r="r" b="b"/>
            <a:pathLst>
              <a:path w="157479">
                <a:moveTo>
                  <a:pt x="0" y="0"/>
                </a:moveTo>
                <a:lnTo>
                  <a:pt x="156972" y="0"/>
                </a:lnTo>
              </a:path>
            </a:pathLst>
          </a:custGeom>
          <a:ln w="4559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3" name="object 373"/>
          <p:cNvSpPr/>
          <p:nvPr/>
        </p:nvSpPr>
        <p:spPr>
          <a:xfrm>
            <a:off x="4813762" y="3804627"/>
            <a:ext cx="109105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0" y="0"/>
                </a:moveTo>
                <a:lnTo>
                  <a:pt x="160007" y="0"/>
                </a:lnTo>
              </a:path>
            </a:pathLst>
          </a:custGeom>
          <a:ln w="4559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4" name="object 374"/>
          <p:cNvSpPr/>
          <p:nvPr/>
        </p:nvSpPr>
        <p:spPr>
          <a:xfrm>
            <a:off x="4922865" y="3804627"/>
            <a:ext cx="109105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0" y="0"/>
                </a:moveTo>
                <a:lnTo>
                  <a:pt x="160007" y="0"/>
                </a:lnTo>
              </a:path>
            </a:pathLst>
          </a:custGeom>
          <a:ln w="4559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5" name="object 375"/>
          <p:cNvSpPr/>
          <p:nvPr/>
        </p:nvSpPr>
        <p:spPr>
          <a:xfrm>
            <a:off x="5031970" y="3804627"/>
            <a:ext cx="109105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0" y="0"/>
                </a:moveTo>
                <a:lnTo>
                  <a:pt x="160007" y="0"/>
                </a:lnTo>
              </a:path>
            </a:pathLst>
          </a:custGeom>
          <a:ln w="4559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6" name="object 376"/>
          <p:cNvSpPr/>
          <p:nvPr/>
        </p:nvSpPr>
        <p:spPr>
          <a:xfrm>
            <a:off x="5141076" y="3804627"/>
            <a:ext cx="110403" cy="0"/>
          </a:xfrm>
          <a:custGeom>
            <a:avLst/>
            <a:gdLst/>
            <a:ahLst/>
            <a:cxnLst/>
            <a:rect l="l" t="t" r="r" b="b"/>
            <a:pathLst>
              <a:path w="161925">
                <a:moveTo>
                  <a:pt x="0" y="0"/>
                </a:moveTo>
                <a:lnTo>
                  <a:pt x="161531" y="0"/>
                </a:lnTo>
              </a:path>
            </a:pathLst>
          </a:custGeom>
          <a:ln w="4559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7" name="object 377"/>
          <p:cNvSpPr/>
          <p:nvPr/>
        </p:nvSpPr>
        <p:spPr>
          <a:xfrm>
            <a:off x="5251219" y="3804627"/>
            <a:ext cx="109105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0" y="0"/>
                </a:moveTo>
                <a:lnTo>
                  <a:pt x="160007" y="0"/>
                </a:lnTo>
              </a:path>
            </a:pathLst>
          </a:custGeom>
          <a:ln w="4559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8" name="object 378"/>
          <p:cNvSpPr/>
          <p:nvPr/>
        </p:nvSpPr>
        <p:spPr>
          <a:xfrm>
            <a:off x="5360323" y="3804627"/>
            <a:ext cx="109105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0" y="0"/>
                </a:moveTo>
                <a:lnTo>
                  <a:pt x="160007" y="0"/>
                </a:lnTo>
              </a:path>
            </a:pathLst>
          </a:custGeom>
          <a:ln w="4559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9" name="object 379"/>
          <p:cNvSpPr/>
          <p:nvPr/>
        </p:nvSpPr>
        <p:spPr>
          <a:xfrm>
            <a:off x="5469428" y="3804627"/>
            <a:ext cx="107373" cy="0"/>
          </a:xfrm>
          <a:custGeom>
            <a:avLst/>
            <a:gdLst/>
            <a:ahLst/>
            <a:cxnLst/>
            <a:rect l="l" t="t" r="r" b="b"/>
            <a:pathLst>
              <a:path w="157479">
                <a:moveTo>
                  <a:pt x="0" y="0"/>
                </a:moveTo>
                <a:lnTo>
                  <a:pt x="156972" y="0"/>
                </a:lnTo>
              </a:path>
            </a:pathLst>
          </a:custGeom>
          <a:ln w="4559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80" name="object 380"/>
          <p:cNvSpPr/>
          <p:nvPr/>
        </p:nvSpPr>
        <p:spPr>
          <a:xfrm>
            <a:off x="5690755" y="3804627"/>
            <a:ext cx="94817" cy="0"/>
          </a:xfrm>
          <a:custGeom>
            <a:avLst/>
            <a:gdLst/>
            <a:ahLst/>
            <a:cxnLst/>
            <a:rect l="l" t="t" r="r" b="b"/>
            <a:pathLst>
              <a:path w="139065">
                <a:moveTo>
                  <a:pt x="0" y="0"/>
                </a:moveTo>
                <a:lnTo>
                  <a:pt x="138683" y="0"/>
                </a:lnTo>
              </a:path>
            </a:pathLst>
          </a:custGeom>
          <a:ln w="4559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81" name="object 381"/>
          <p:cNvSpPr/>
          <p:nvPr/>
        </p:nvSpPr>
        <p:spPr>
          <a:xfrm>
            <a:off x="3502429" y="3799435"/>
            <a:ext cx="107373" cy="0"/>
          </a:xfrm>
          <a:custGeom>
            <a:avLst/>
            <a:gdLst/>
            <a:ahLst/>
            <a:cxnLst/>
            <a:rect l="l" t="t" r="r" b="b"/>
            <a:pathLst>
              <a:path w="157479">
                <a:moveTo>
                  <a:pt x="0" y="0"/>
                </a:moveTo>
                <a:lnTo>
                  <a:pt x="156972" y="0"/>
                </a:lnTo>
              </a:path>
            </a:pathLst>
          </a:custGeom>
          <a:ln w="10667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82" name="object 382"/>
          <p:cNvSpPr/>
          <p:nvPr/>
        </p:nvSpPr>
        <p:spPr>
          <a:xfrm>
            <a:off x="3502429" y="3811385"/>
            <a:ext cx="107373" cy="0"/>
          </a:xfrm>
          <a:custGeom>
            <a:avLst/>
            <a:gdLst/>
            <a:ahLst/>
            <a:cxnLst/>
            <a:rect l="l" t="t" r="r" b="b"/>
            <a:pathLst>
              <a:path w="157479">
                <a:moveTo>
                  <a:pt x="0" y="0"/>
                </a:moveTo>
                <a:lnTo>
                  <a:pt x="156972" y="0"/>
                </a:lnTo>
              </a:path>
            </a:pathLst>
          </a:custGeom>
          <a:ln w="15239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83" name="object 383"/>
          <p:cNvSpPr/>
          <p:nvPr/>
        </p:nvSpPr>
        <p:spPr>
          <a:xfrm>
            <a:off x="3723756" y="3799435"/>
            <a:ext cx="100013" cy="0"/>
          </a:xfrm>
          <a:custGeom>
            <a:avLst/>
            <a:gdLst/>
            <a:ahLst/>
            <a:cxnLst/>
            <a:rect l="l" t="t" r="r" b="b"/>
            <a:pathLst>
              <a:path w="146685">
                <a:moveTo>
                  <a:pt x="0" y="0"/>
                </a:moveTo>
                <a:lnTo>
                  <a:pt x="146303" y="0"/>
                </a:lnTo>
              </a:path>
            </a:pathLst>
          </a:custGeom>
          <a:ln w="10667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84" name="object 384"/>
          <p:cNvSpPr/>
          <p:nvPr/>
        </p:nvSpPr>
        <p:spPr>
          <a:xfrm>
            <a:off x="3723756" y="3811385"/>
            <a:ext cx="103909" cy="0"/>
          </a:xfrm>
          <a:custGeom>
            <a:avLst/>
            <a:gdLst/>
            <a:ahLst/>
            <a:cxnLst/>
            <a:rect l="l" t="t" r="r" b="b"/>
            <a:pathLst>
              <a:path w="152400">
                <a:moveTo>
                  <a:pt x="0" y="0"/>
                </a:moveTo>
                <a:lnTo>
                  <a:pt x="152400" y="0"/>
                </a:lnTo>
              </a:path>
            </a:pathLst>
          </a:custGeom>
          <a:ln w="15239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85" name="object 385"/>
          <p:cNvSpPr/>
          <p:nvPr/>
        </p:nvSpPr>
        <p:spPr>
          <a:xfrm>
            <a:off x="3837016" y="3799435"/>
            <a:ext cx="103043" cy="0"/>
          </a:xfrm>
          <a:custGeom>
            <a:avLst/>
            <a:gdLst/>
            <a:ahLst/>
            <a:cxnLst/>
            <a:rect l="l" t="t" r="r" b="b"/>
            <a:pathLst>
              <a:path w="151129">
                <a:moveTo>
                  <a:pt x="0" y="0"/>
                </a:moveTo>
                <a:lnTo>
                  <a:pt x="150875" y="0"/>
                </a:lnTo>
              </a:path>
            </a:pathLst>
          </a:custGeom>
          <a:ln w="10667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86" name="object 386"/>
          <p:cNvSpPr/>
          <p:nvPr/>
        </p:nvSpPr>
        <p:spPr>
          <a:xfrm>
            <a:off x="3832860" y="3811385"/>
            <a:ext cx="107373" cy="0"/>
          </a:xfrm>
          <a:custGeom>
            <a:avLst/>
            <a:gdLst/>
            <a:ahLst/>
            <a:cxnLst/>
            <a:rect l="l" t="t" r="r" b="b"/>
            <a:pathLst>
              <a:path w="157479">
                <a:moveTo>
                  <a:pt x="0" y="0"/>
                </a:moveTo>
                <a:lnTo>
                  <a:pt x="156972" y="0"/>
                </a:lnTo>
              </a:path>
            </a:pathLst>
          </a:custGeom>
          <a:ln w="15239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87" name="object 387"/>
          <p:cNvSpPr/>
          <p:nvPr/>
        </p:nvSpPr>
        <p:spPr>
          <a:xfrm>
            <a:off x="3939886" y="3799435"/>
            <a:ext cx="109105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0" y="0"/>
                </a:moveTo>
                <a:lnTo>
                  <a:pt x="160020" y="0"/>
                </a:lnTo>
              </a:path>
            </a:pathLst>
          </a:custGeom>
          <a:ln w="10667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88" name="object 388"/>
          <p:cNvSpPr/>
          <p:nvPr/>
        </p:nvSpPr>
        <p:spPr>
          <a:xfrm>
            <a:off x="3939886" y="3811385"/>
            <a:ext cx="109105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0" y="0"/>
                </a:moveTo>
                <a:lnTo>
                  <a:pt x="160020" y="0"/>
                </a:lnTo>
              </a:path>
            </a:pathLst>
          </a:custGeom>
          <a:ln w="15239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89" name="object 389"/>
          <p:cNvSpPr/>
          <p:nvPr/>
        </p:nvSpPr>
        <p:spPr>
          <a:xfrm>
            <a:off x="4048991" y="3799435"/>
            <a:ext cx="109105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0" y="0"/>
                </a:moveTo>
                <a:lnTo>
                  <a:pt x="160020" y="0"/>
                </a:lnTo>
              </a:path>
            </a:pathLst>
          </a:custGeom>
          <a:ln w="10667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90" name="object 390"/>
          <p:cNvSpPr/>
          <p:nvPr/>
        </p:nvSpPr>
        <p:spPr>
          <a:xfrm>
            <a:off x="4048991" y="3811385"/>
            <a:ext cx="109105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0" y="0"/>
                </a:moveTo>
                <a:lnTo>
                  <a:pt x="160020" y="0"/>
                </a:lnTo>
              </a:path>
            </a:pathLst>
          </a:custGeom>
          <a:ln w="15239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91" name="object 391"/>
          <p:cNvSpPr/>
          <p:nvPr/>
        </p:nvSpPr>
        <p:spPr>
          <a:xfrm>
            <a:off x="4158095" y="3799435"/>
            <a:ext cx="109105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0" y="0"/>
                </a:moveTo>
                <a:lnTo>
                  <a:pt x="160020" y="0"/>
                </a:lnTo>
              </a:path>
            </a:pathLst>
          </a:custGeom>
          <a:ln w="10667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92" name="object 392"/>
          <p:cNvSpPr/>
          <p:nvPr/>
        </p:nvSpPr>
        <p:spPr>
          <a:xfrm>
            <a:off x="4158095" y="3811385"/>
            <a:ext cx="109105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0" y="0"/>
                </a:moveTo>
                <a:lnTo>
                  <a:pt x="160020" y="0"/>
                </a:lnTo>
              </a:path>
            </a:pathLst>
          </a:custGeom>
          <a:ln w="15239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93" name="object 393"/>
          <p:cNvSpPr/>
          <p:nvPr/>
        </p:nvSpPr>
        <p:spPr>
          <a:xfrm>
            <a:off x="4267199" y="3799435"/>
            <a:ext cx="109105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0" y="0"/>
                </a:moveTo>
                <a:lnTo>
                  <a:pt x="160020" y="0"/>
                </a:lnTo>
              </a:path>
            </a:pathLst>
          </a:custGeom>
          <a:ln w="10667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94" name="object 394"/>
          <p:cNvSpPr/>
          <p:nvPr/>
        </p:nvSpPr>
        <p:spPr>
          <a:xfrm>
            <a:off x="4267199" y="3811385"/>
            <a:ext cx="109105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0" y="0"/>
                </a:moveTo>
                <a:lnTo>
                  <a:pt x="160020" y="0"/>
                </a:lnTo>
              </a:path>
            </a:pathLst>
          </a:custGeom>
          <a:ln w="15239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95" name="object 395"/>
          <p:cNvSpPr/>
          <p:nvPr/>
        </p:nvSpPr>
        <p:spPr>
          <a:xfrm>
            <a:off x="4492682" y="3799435"/>
            <a:ext cx="100013" cy="0"/>
          </a:xfrm>
          <a:custGeom>
            <a:avLst/>
            <a:gdLst/>
            <a:ahLst/>
            <a:cxnLst/>
            <a:rect l="l" t="t" r="r" b="b"/>
            <a:pathLst>
              <a:path w="146685">
                <a:moveTo>
                  <a:pt x="0" y="0"/>
                </a:moveTo>
                <a:lnTo>
                  <a:pt x="146291" y="0"/>
                </a:lnTo>
              </a:path>
            </a:pathLst>
          </a:custGeom>
          <a:ln w="10667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96" name="object 396"/>
          <p:cNvSpPr/>
          <p:nvPr/>
        </p:nvSpPr>
        <p:spPr>
          <a:xfrm>
            <a:off x="4488526" y="3811385"/>
            <a:ext cx="103909" cy="0"/>
          </a:xfrm>
          <a:custGeom>
            <a:avLst/>
            <a:gdLst/>
            <a:ahLst/>
            <a:cxnLst/>
            <a:rect l="l" t="t" r="r" b="b"/>
            <a:pathLst>
              <a:path w="152400">
                <a:moveTo>
                  <a:pt x="0" y="0"/>
                </a:moveTo>
                <a:lnTo>
                  <a:pt x="152400" y="0"/>
                </a:lnTo>
              </a:path>
            </a:pathLst>
          </a:custGeom>
          <a:ln w="15239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97" name="object 397"/>
          <p:cNvSpPr/>
          <p:nvPr/>
        </p:nvSpPr>
        <p:spPr>
          <a:xfrm>
            <a:off x="4376304" y="3799435"/>
            <a:ext cx="103043" cy="0"/>
          </a:xfrm>
          <a:custGeom>
            <a:avLst/>
            <a:gdLst/>
            <a:ahLst/>
            <a:cxnLst/>
            <a:rect l="l" t="t" r="r" b="b"/>
            <a:pathLst>
              <a:path w="151129">
                <a:moveTo>
                  <a:pt x="0" y="0"/>
                </a:moveTo>
                <a:lnTo>
                  <a:pt x="150875" y="0"/>
                </a:lnTo>
              </a:path>
            </a:pathLst>
          </a:custGeom>
          <a:ln w="10667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98" name="object 398"/>
          <p:cNvSpPr/>
          <p:nvPr/>
        </p:nvSpPr>
        <p:spPr>
          <a:xfrm>
            <a:off x="4376304" y="3811385"/>
            <a:ext cx="107373" cy="0"/>
          </a:xfrm>
          <a:custGeom>
            <a:avLst/>
            <a:gdLst/>
            <a:ahLst/>
            <a:cxnLst/>
            <a:rect l="l" t="t" r="r" b="b"/>
            <a:pathLst>
              <a:path w="157479">
                <a:moveTo>
                  <a:pt x="0" y="0"/>
                </a:moveTo>
                <a:lnTo>
                  <a:pt x="156972" y="0"/>
                </a:lnTo>
              </a:path>
            </a:pathLst>
          </a:custGeom>
          <a:ln w="15239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99" name="object 399"/>
          <p:cNvSpPr/>
          <p:nvPr/>
        </p:nvSpPr>
        <p:spPr>
          <a:xfrm>
            <a:off x="4706735" y="3799435"/>
            <a:ext cx="107373" cy="0"/>
          </a:xfrm>
          <a:custGeom>
            <a:avLst/>
            <a:gdLst/>
            <a:ahLst/>
            <a:cxnLst/>
            <a:rect l="l" t="t" r="r" b="b"/>
            <a:pathLst>
              <a:path w="157479">
                <a:moveTo>
                  <a:pt x="0" y="0"/>
                </a:moveTo>
                <a:lnTo>
                  <a:pt x="156972" y="0"/>
                </a:lnTo>
              </a:path>
            </a:pathLst>
          </a:custGeom>
          <a:ln w="10667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00" name="object 400"/>
          <p:cNvSpPr/>
          <p:nvPr/>
        </p:nvSpPr>
        <p:spPr>
          <a:xfrm>
            <a:off x="4706735" y="3811385"/>
            <a:ext cx="107373" cy="0"/>
          </a:xfrm>
          <a:custGeom>
            <a:avLst/>
            <a:gdLst/>
            <a:ahLst/>
            <a:cxnLst/>
            <a:rect l="l" t="t" r="r" b="b"/>
            <a:pathLst>
              <a:path w="157479">
                <a:moveTo>
                  <a:pt x="0" y="0"/>
                </a:moveTo>
                <a:lnTo>
                  <a:pt x="156972" y="0"/>
                </a:lnTo>
              </a:path>
            </a:pathLst>
          </a:custGeom>
          <a:ln w="15239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01" name="object 401"/>
          <p:cNvSpPr/>
          <p:nvPr/>
        </p:nvSpPr>
        <p:spPr>
          <a:xfrm>
            <a:off x="5690755" y="3799435"/>
            <a:ext cx="94817" cy="0"/>
          </a:xfrm>
          <a:custGeom>
            <a:avLst/>
            <a:gdLst/>
            <a:ahLst/>
            <a:cxnLst/>
            <a:rect l="l" t="t" r="r" b="b"/>
            <a:pathLst>
              <a:path w="139065">
                <a:moveTo>
                  <a:pt x="0" y="0"/>
                </a:moveTo>
                <a:lnTo>
                  <a:pt x="138683" y="0"/>
                </a:lnTo>
              </a:path>
            </a:pathLst>
          </a:custGeom>
          <a:ln w="10667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02" name="object 402"/>
          <p:cNvSpPr/>
          <p:nvPr/>
        </p:nvSpPr>
        <p:spPr>
          <a:xfrm>
            <a:off x="5690755" y="3811385"/>
            <a:ext cx="94817" cy="0"/>
          </a:xfrm>
          <a:custGeom>
            <a:avLst/>
            <a:gdLst/>
            <a:ahLst/>
            <a:cxnLst/>
            <a:rect l="l" t="t" r="r" b="b"/>
            <a:pathLst>
              <a:path w="139065">
                <a:moveTo>
                  <a:pt x="0" y="0"/>
                </a:moveTo>
                <a:lnTo>
                  <a:pt x="138683" y="0"/>
                </a:lnTo>
              </a:path>
            </a:pathLst>
          </a:custGeom>
          <a:ln w="15239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03" name="object 403"/>
          <p:cNvSpPr/>
          <p:nvPr/>
        </p:nvSpPr>
        <p:spPr>
          <a:xfrm>
            <a:off x="5469428" y="3799435"/>
            <a:ext cx="107373" cy="0"/>
          </a:xfrm>
          <a:custGeom>
            <a:avLst/>
            <a:gdLst/>
            <a:ahLst/>
            <a:cxnLst/>
            <a:rect l="l" t="t" r="r" b="b"/>
            <a:pathLst>
              <a:path w="157479">
                <a:moveTo>
                  <a:pt x="0" y="0"/>
                </a:moveTo>
                <a:lnTo>
                  <a:pt x="156972" y="0"/>
                </a:lnTo>
              </a:path>
            </a:pathLst>
          </a:custGeom>
          <a:ln w="10667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04" name="object 404"/>
          <p:cNvSpPr/>
          <p:nvPr/>
        </p:nvSpPr>
        <p:spPr>
          <a:xfrm>
            <a:off x="5469428" y="3811385"/>
            <a:ext cx="107373" cy="0"/>
          </a:xfrm>
          <a:custGeom>
            <a:avLst/>
            <a:gdLst/>
            <a:ahLst/>
            <a:cxnLst/>
            <a:rect l="l" t="t" r="r" b="b"/>
            <a:pathLst>
              <a:path w="157479">
                <a:moveTo>
                  <a:pt x="0" y="0"/>
                </a:moveTo>
                <a:lnTo>
                  <a:pt x="156972" y="0"/>
                </a:lnTo>
              </a:path>
            </a:pathLst>
          </a:custGeom>
          <a:ln w="15239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05" name="object 405"/>
          <p:cNvSpPr/>
          <p:nvPr/>
        </p:nvSpPr>
        <p:spPr>
          <a:xfrm>
            <a:off x="5251219" y="3799435"/>
            <a:ext cx="109105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0" y="0"/>
                </a:moveTo>
                <a:lnTo>
                  <a:pt x="160007" y="0"/>
                </a:lnTo>
              </a:path>
            </a:pathLst>
          </a:custGeom>
          <a:ln w="10667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06" name="object 406"/>
          <p:cNvSpPr/>
          <p:nvPr/>
        </p:nvSpPr>
        <p:spPr>
          <a:xfrm>
            <a:off x="5251219" y="3811385"/>
            <a:ext cx="109105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0" y="0"/>
                </a:moveTo>
                <a:lnTo>
                  <a:pt x="160007" y="0"/>
                </a:lnTo>
              </a:path>
            </a:pathLst>
          </a:custGeom>
          <a:ln w="15239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07" name="object 407"/>
          <p:cNvSpPr/>
          <p:nvPr/>
        </p:nvSpPr>
        <p:spPr>
          <a:xfrm>
            <a:off x="5360323" y="3799435"/>
            <a:ext cx="109105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0" y="0"/>
                </a:moveTo>
                <a:lnTo>
                  <a:pt x="160007" y="0"/>
                </a:lnTo>
              </a:path>
            </a:pathLst>
          </a:custGeom>
          <a:ln w="10667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08" name="object 408"/>
          <p:cNvSpPr/>
          <p:nvPr/>
        </p:nvSpPr>
        <p:spPr>
          <a:xfrm>
            <a:off x="5360323" y="3811385"/>
            <a:ext cx="109105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0" y="0"/>
                </a:moveTo>
                <a:lnTo>
                  <a:pt x="160007" y="0"/>
                </a:lnTo>
              </a:path>
            </a:pathLst>
          </a:custGeom>
          <a:ln w="15239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09" name="object 409"/>
          <p:cNvSpPr/>
          <p:nvPr/>
        </p:nvSpPr>
        <p:spPr>
          <a:xfrm>
            <a:off x="5141076" y="3799435"/>
            <a:ext cx="110403" cy="0"/>
          </a:xfrm>
          <a:custGeom>
            <a:avLst/>
            <a:gdLst/>
            <a:ahLst/>
            <a:cxnLst/>
            <a:rect l="l" t="t" r="r" b="b"/>
            <a:pathLst>
              <a:path w="161925">
                <a:moveTo>
                  <a:pt x="0" y="0"/>
                </a:moveTo>
                <a:lnTo>
                  <a:pt x="161531" y="0"/>
                </a:lnTo>
              </a:path>
            </a:pathLst>
          </a:custGeom>
          <a:ln w="10667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10" name="object 410"/>
          <p:cNvSpPr/>
          <p:nvPr/>
        </p:nvSpPr>
        <p:spPr>
          <a:xfrm>
            <a:off x="5141076" y="3811385"/>
            <a:ext cx="110403" cy="0"/>
          </a:xfrm>
          <a:custGeom>
            <a:avLst/>
            <a:gdLst/>
            <a:ahLst/>
            <a:cxnLst/>
            <a:rect l="l" t="t" r="r" b="b"/>
            <a:pathLst>
              <a:path w="161925">
                <a:moveTo>
                  <a:pt x="0" y="0"/>
                </a:moveTo>
                <a:lnTo>
                  <a:pt x="161531" y="0"/>
                </a:lnTo>
              </a:path>
            </a:pathLst>
          </a:custGeom>
          <a:ln w="15239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11" name="object 411"/>
          <p:cNvSpPr/>
          <p:nvPr/>
        </p:nvSpPr>
        <p:spPr>
          <a:xfrm>
            <a:off x="5031970" y="3799435"/>
            <a:ext cx="109105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0" y="0"/>
                </a:moveTo>
                <a:lnTo>
                  <a:pt x="160007" y="0"/>
                </a:lnTo>
              </a:path>
            </a:pathLst>
          </a:custGeom>
          <a:ln w="10667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12" name="object 412"/>
          <p:cNvSpPr/>
          <p:nvPr/>
        </p:nvSpPr>
        <p:spPr>
          <a:xfrm>
            <a:off x="5031970" y="3811385"/>
            <a:ext cx="109105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0" y="0"/>
                </a:moveTo>
                <a:lnTo>
                  <a:pt x="160007" y="0"/>
                </a:lnTo>
              </a:path>
            </a:pathLst>
          </a:custGeom>
          <a:ln w="15239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13" name="object 413"/>
          <p:cNvSpPr/>
          <p:nvPr/>
        </p:nvSpPr>
        <p:spPr>
          <a:xfrm>
            <a:off x="4922865" y="3799435"/>
            <a:ext cx="109105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0" y="0"/>
                </a:moveTo>
                <a:lnTo>
                  <a:pt x="160007" y="0"/>
                </a:lnTo>
              </a:path>
            </a:pathLst>
          </a:custGeom>
          <a:ln w="10667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14" name="object 414"/>
          <p:cNvSpPr/>
          <p:nvPr/>
        </p:nvSpPr>
        <p:spPr>
          <a:xfrm>
            <a:off x="4922865" y="3811385"/>
            <a:ext cx="109105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0" y="0"/>
                </a:moveTo>
                <a:lnTo>
                  <a:pt x="160007" y="0"/>
                </a:lnTo>
              </a:path>
            </a:pathLst>
          </a:custGeom>
          <a:ln w="15239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15" name="object 415"/>
          <p:cNvSpPr/>
          <p:nvPr/>
        </p:nvSpPr>
        <p:spPr>
          <a:xfrm>
            <a:off x="4813762" y="3799435"/>
            <a:ext cx="109105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0" y="0"/>
                </a:moveTo>
                <a:lnTo>
                  <a:pt x="160007" y="0"/>
                </a:lnTo>
              </a:path>
            </a:pathLst>
          </a:custGeom>
          <a:ln w="10667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16" name="object 416"/>
          <p:cNvSpPr/>
          <p:nvPr/>
        </p:nvSpPr>
        <p:spPr>
          <a:xfrm>
            <a:off x="4813762" y="3811385"/>
            <a:ext cx="109105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0" y="0"/>
                </a:moveTo>
                <a:lnTo>
                  <a:pt x="160007" y="0"/>
                </a:lnTo>
              </a:path>
            </a:pathLst>
          </a:custGeom>
          <a:ln w="15239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17" name="object 417"/>
          <p:cNvSpPr/>
          <p:nvPr/>
        </p:nvSpPr>
        <p:spPr>
          <a:xfrm>
            <a:off x="4595028" y="3795798"/>
            <a:ext cx="0" cy="46759"/>
          </a:xfrm>
          <a:custGeom>
            <a:avLst/>
            <a:gdLst/>
            <a:ahLst/>
            <a:cxnLst/>
            <a:rect l="l" t="t" r="r" b="b"/>
            <a:pathLst>
              <a:path h="68579">
                <a:moveTo>
                  <a:pt x="0" y="0"/>
                </a:moveTo>
                <a:lnTo>
                  <a:pt x="0" y="68567"/>
                </a:lnTo>
              </a:path>
            </a:pathLst>
          </a:custGeom>
          <a:ln w="7607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18" name="object 418"/>
          <p:cNvSpPr/>
          <p:nvPr/>
        </p:nvSpPr>
        <p:spPr>
          <a:xfrm>
            <a:off x="4704133" y="3795798"/>
            <a:ext cx="0" cy="46759"/>
          </a:xfrm>
          <a:custGeom>
            <a:avLst/>
            <a:gdLst/>
            <a:ahLst/>
            <a:cxnLst/>
            <a:rect l="l" t="t" r="r" b="b"/>
            <a:pathLst>
              <a:path h="68579">
                <a:moveTo>
                  <a:pt x="0" y="0"/>
                </a:moveTo>
                <a:lnTo>
                  <a:pt x="0" y="68567"/>
                </a:lnTo>
              </a:path>
            </a:pathLst>
          </a:custGeom>
          <a:ln w="7607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19" name="object 419"/>
          <p:cNvSpPr/>
          <p:nvPr/>
        </p:nvSpPr>
        <p:spPr>
          <a:xfrm>
            <a:off x="4597630" y="3799435"/>
            <a:ext cx="103909" cy="0"/>
          </a:xfrm>
          <a:custGeom>
            <a:avLst/>
            <a:gdLst/>
            <a:ahLst/>
            <a:cxnLst/>
            <a:rect l="l" t="t" r="r" b="b"/>
            <a:pathLst>
              <a:path w="152400">
                <a:moveTo>
                  <a:pt x="0" y="0"/>
                </a:moveTo>
                <a:lnTo>
                  <a:pt x="152400" y="0"/>
                </a:lnTo>
              </a:path>
            </a:pathLst>
          </a:custGeom>
          <a:ln w="10667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20" name="object 420"/>
          <p:cNvSpPr/>
          <p:nvPr/>
        </p:nvSpPr>
        <p:spPr>
          <a:xfrm>
            <a:off x="4597630" y="3824369"/>
            <a:ext cx="103909" cy="0"/>
          </a:xfrm>
          <a:custGeom>
            <a:avLst/>
            <a:gdLst/>
            <a:ahLst/>
            <a:cxnLst/>
            <a:rect l="l" t="t" r="r" b="b"/>
            <a:pathLst>
              <a:path w="152400">
                <a:moveTo>
                  <a:pt x="0" y="0"/>
                </a:moveTo>
                <a:lnTo>
                  <a:pt x="152400" y="0"/>
                </a:lnTo>
              </a:path>
            </a:pathLst>
          </a:custGeom>
          <a:ln w="53327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21" name="object 421"/>
          <p:cNvSpPr/>
          <p:nvPr/>
        </p:nvSpPr>
        <p:spPr>
          <a:xfrm>
            <a:off x="5579048" y="3795798"/>
            <a:ext cx="0" cy="46759"/>
          </a:xfrm>
          <a:custGeom>
            <a:avLst/>
            <a:gdLst/>
            <a:ahLst/>
            <a:cxnLst/>
            <a:rect l="l" t="t" r="r" b="b"/>
            <a:pathLst>
              <a:path h="68579">
                <a:moveTo>
                  <a:pt x="0" y="0"/>
                </a:moveTo>
                <a:lnTo>
                  <a:pt x="0" y="68567"/>
                </a:lnTo>
              </a:path>
            </a:pathLst>
          </a:custGeom>
          <a:ln w="7607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22" name="object 422"/>
          <p:cNvSpPr/>
          <p:nvPr/>
        </p:nvSpPr>
        <p:spPr>
          <a:xfrm>
            <a:off x="5581649" y="3799435"/>
            <a:ext cx="103909" cy="0"/>
          </a:xfrm>
          <a:custGeom>
            <a:avLst/>
            <a:gdLst/>
            <a:ahLst/>
            <a:cxnLst/>
            <a:rect l="l" t="t" r="r" b="b"/>
            <a:pathLst>
              <a:path w="152400">
                <a:moveTo>
                  <a:pt x="0" y="0"/>
                </a:moveTo>
                <a:lnTo>
                  <a:pt x="152400" y="0"/>
                </a:lnTo>
              </a:path>
            </a:pathLst>
          </a:custGeom>
          <a:ln w="10667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23" name="object 423"/>
          <p:cNvSpPr/>
          <p:nvPr/>
        </p:nvSpPr>
        <p:spPr>
          <a:xfrm>
            <a:off x="5581649" y="3824369"/>
            <a:ext cx="103909" cy="0"/>
          </a:xfrm>
          <a:custGeom>
            <a:avLst/>
            <a:gdLst/>
            <a:ahLst/>
            <a:cxnLst/>
            <a:rect l="l" t="t" r="r" b="b"/>
            <a:pathLst>
              <a:path w="152400">
                <a:moveTo>
                  <a:pt x="0" y="0"/>
                </a:moveTo>
                <a:lnTo>
                  <a:pt x="152400" y="0"/>
                </a:lnTo>
              </a:path>
            </a:pathLst>
          </a:custGeom>
          <a:ln w="53327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24" name="object 424"/>
          <p:cNvSpPr/>
          <p:nvPr/>
        </p:nvSpPr>
        <p:spPr>
          <a:xfrm>
            <a:off x="5688152" y="3795798"/>
            <a:ext cx="0" cy="46759"/>
          </a:xfrm>
          <a:custGeom>
            <a:avLst/>
            <a:gdLst/>
            <a:ahLst/>
            <a:cxnLst/>
            <a:rect l="l" t="t" r="r" b="b"/>
            <a:pathLst>
              <a:path h="68579">
                <a:moveTo>
                  <a:pt x="0" y="0"/>
                </a:moveTo>
                <a:lnTo>
                  <a:pt x="0" y="68567"/>
                </a:lnTo>
              </a:path>
            </a:pathLst>
          </a:custGeom>
          <a:ln w="7607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25" name="object 425"/>
          <p:cNvSpPr/>
          <p:nvPr/>
        </p:nvSpPr>
        <p:spPr>
          <a:xfrm>
            <a:off x="3612048" y="3795798"/>
            <a:ext cx="0" cy="46759"/>
          </a:xfrm>
          <a:custGeom>
            <a:avLst/>
            <a:gdLst/>
            <a:ahLst/>
            <a:cxnLst/>
            <a:rect l="l" t="t" r="r" b="b"/>
            <a:pathLst>
              <a:path h="68579">
                <a:moveTo>
                  <a:pt x="0" y="0"/>
                </a:moveTo>
                <a:lnTo>
                  <a:pt x="0" y="68567"/>
                </a:lnTo>
              </a:path>
            </a:pathLst>
          </a:custGeom>
          <a:ln w="7607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26" name="object 426"/>
          <p:cNvSpPr/>
          <p:nvPr/>
        </p:nvSpPr>
        <p:spPr>
          <a:xfrm>
            <a:off x="3721153" y="3795798"/>
            <a:ext cx="0" cy="46759"/>
          </a:xfrm>
          <a:custGeom>
            <a:avLst/>
            <a:gdLst/>
            <a:ahLst/>
            <a:cxnLst/>
            <a:rect l="l" t="t" r="r" b="b"/>
            <a:pathLst>
              <a:path h="68579">
                <a:moveTo>
                  <a:pt x="0" y="0"/>
                </a:moveTo>
                <a:lnTo>
                  <a:pt x="0" y="68567"/>
                </a:lnTo>
              </a:path>
            </a:pathLst>
          </a:custGeom>
          <a:ln w="7607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27" name="object 427"/>
          <p:cNvSpPr/>
          <p:nvPr/>
        </p:nvSpPr>
        <p:spPr>
          <a:xfrm>
            <a:off x="3614651" y="3799435"/>
            <a:ext cx="103909" cy="0"/>
          </a:xfrm>
          <a:custGeom>
            <a:avLst/>
            <a:gdLst/>
            <a:ahLst/>
            <a:cxnLst/>
            <a:rect l="l" t="t" r="r" b="b"/>
            <a:pathLst>
              <a:path w="152400">
                <a:moveTo>
                  <a:pt x="0" y="0"/>
                </a:moveTo>
                <a:lnTo>
                  <a:pt x="152400" y="0"/>
                </a:lnTo>
              </a:path>
            </a:pathLst>
          </a:custGeom>
          <a:ln w="10667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28" name="object 428"/>
          <p:cNvSpPr/>
          <p:nvPr/>
        </p:nvSpPr>
        <p:spPr>
          <a:xfrm>
            <a:off x="3614651" y="3824369"/>
            <a:ext cx="103909" cy="0"/>
          </a:xfrm>
          <a:custGeom>
            <a:avLst/>
            <a:gdLst/>
            <a:ahLst/>
            <a:cxnLst/>
            <a:rect l="l" t="t" r="r" b="b"/>
            <a:pathLst>
              <a:path w="152400">
                <a:moveTo>
                  <a:pt x="0" y="0"/>
                </a:moveTo>
                <a:lnTo>
                  <a:pt x="152400" y="0"/>
                </a:lnTo>
              </a:path>
            </a:pathLst>
          </a:custGeom>
          <a:ln w="53327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29" name="object 429"/>
          <p:cNvSpPr/>
          <p:nvPr/>
        </p:nvSpPr>
        <p:spPr>
          <a:xfrm>
            <a:off x="3830258" y="3803073"/>
            <a:ext cx="0" cy="39831"/>
          </a:xfrm>
          <a:custGeom>
            <a:avLst/>
            <a:gdLst/>
            <a:ahLst/>
            <a:cxnLst/>
            <a:rect l="l" t="t" r="r" b="b"/>
            <a:pathLst>
              <a:path h="58420">
                <a:moveTo>
                  <a:pt x="0" y="0"/>
                </a:moveTo>
                <a:lnTo>
                  <a:pt x="0" y="57899"/>
                </a:lnTo>
              </a:path>
            </a:pathLst>
          </a:custGeom>
          <a:ln w="7607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30" name="object 430"/>
          <p:cNvSpPr/>
          <p:nvPr/>
        </p:nvSpPr>
        <p:spPr>
          <a:xfrm>
            <a:off x="4485924" y="3803073"/>
            <a:ext cx="0" cy="39831"/>
          </a:xfrm>
          <a:custGeom>
            <a:avLst/>
            <a:gdLst/>
            <a:ahLst/>
            <a:cxnLst/>
            <a:rect l="l" t="t" r="r" b="b"/>
            <a:pathLst>
              <a:path h="58420">
                <a:moveTo>
                  <a:pt x="0" y="0"/>
                </a:moveTo>
                <a:lnTo>
                  <a:pt x="0" y="57899"/>
                </a:lnTo>
              </a:path>
            </a:pathLst>
          </a:custGeom>
          <a:ln w="7607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31" name="object 431"/>
          <p:cNvSpPr/>
          <p:nvPr/>
        </p:nvSpPr>
        <p:spPr>
          <a:xfrm>
            <a:off x="8837121" y="5047895"/>
            <a:ext cx="108239" cy="0"/>
          </a:xfrm>
          <a:custGeom>
            <a:avLst/>
            <a:gdLst/>
            <a:ahLst/>
            <a:cxnLst/>
            <a:rect l="l" t="t" r="r" b="b"/>
            <a:pathLst>
              <a:path w="158750">
                <a:moveTo>
                  <a:pt x="0" y="0"/>
                </a:moveTo>
                <a:lnTo>
                  <a:pt x="158496" y="0"/>
                </a:lnTo>
              </a:path>
            </a:pathLst>
          </a:custGeom>
          <a:ln w="3048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32" name="object 432"/>
          <p:cNvSpPr/>
          <p:nvPr/>
        </p:nvSpPr>
        <p:spPr>
          <a:xfrm>
            <a:off x="8945186" y="5047895"/>
            <a:ext cx="109105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0" y="0"/>
                </a:moveTo>
                <a:lnTo>
                  <a:pt x="160007" y="0"/>
                </a:lnTo>
              </a:path>
            </a:pathLst>
          </a:custGeom>
          <a:ln w="3048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33" name="object 433"/>
          <p:cNvSpPr/>
          <p:nvPr/>
        </p:nvSpPr>
        <p:spPr>
          <a:xfrm>
            <a:off x="9054292" y="5047895"/>
            <a:ext cx="109105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0" y="0"/>
                </a:moveTo>
                <a:lnTo>
                  <a:pt x="160020" y="0"/>
                </a:lnTo>
              </a:path>
            </a:pathLst>
          </a:custGeom>
          <a:ln w="3048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34" name="object 434"/>
          <p:cNvSpPr/>
          <p:nvPr/>
        </p:nvSpPr>
        <p:spPr>
          <a:xfrm>
            <a:off x="9163396" y="5047895"/>
            <a:ext cx="108239" cy="0"/>
          </a:xfrm>
          <a:custGeom>
            <a:avLst/>
            <a:gdLst/>
            <a:ahLst/>
            <a:cxnLst/>
            <a:rect l="l" t="t" r="r" b="b"/>
            <a:pathLst>
              <a:path w="158750">
                <a:moveTo>
                  <a:pt x="0" y="0"/>
                </a:moveTo>
                <a:lnTo>
                  <a:pt x="158496" y="0"/>
                </a:lnTo>
              </a:path>
            </a:pathLst>
          </a:custGeom>
          <a:ln w="3048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35" name="object 435"/>
          <p:cNvSpPr/>
          <p:nvPr/>
        </p:nvSpPr>
        <p:spPr>
          <a:xfrm>
            <a:off x="9271461" y="5047895"/>
            <a:ext cx="109105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0" y="0"/>
                </a:moveTo>
                <a:lnTo>
                  <a:pt x="160007" y="0"/>
                </a:lnTo>
              </a:path>
            </a:pathLst>
          </a:custGeom>
          <a:ln w="3048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36" name="object 436"/>
          <p:cNvSpPr/>
          <p:nvPr/>
        </p:nvSpPr>
        <p:spPr>
          <a:xfrm>
            <a:off x="9380566" y="5047895"/>
            <a:ext cx="109105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0" y="0"/>
                </a:moveTo>
                <a:lnTo>
                  <a:pt x="160020" y="0"/>
                </a:lnTo>
              </a:path>
            </a:pathLst>
          </a:custGeom>
          <a:ln w="3048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37" name="object 437"/>
          <p:cNvSpPr/>
          <p:nvPr/>
        </p:nvSpPr>
        <p:spPr>
          <a:xfrm>
            <a:off x="9489670" y="5047895"/>
            <a:ext cx="108239" cy="0"/>
          </a:xfrm>
          <a:custGeom>
            <a:avLst/>
            <a:gdLst/>
            <a:ahLst/>
            <a:cxnLst/>
            <a:rect l="l" t="t" r="r" b="b"/>
            <a:pathLst>
              <a:path w="158750">
                <a:moveTo>
                  <a:pt x="0" y="0"/>
                </a:moveTo>
                <a:lnTo>
                  <a:pt x="158496" y="0"/>
                </a:lnTo>
              </a:path>
            </a:pathLst>
          </a:custGeom>
          <a:ln w="3048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38" name="object 438"/>
          <p:cNvSpPr/>
          <p:nvPr/>
        </p:nvSpPr>
        <p:spPr>
          <a:xfrm>
            <a:off x="9597736" y="5047895"/>
            <a:ext cx="109105" cy="0"/>
          </a:xfrm>
          <a:custGeom>
            <a:avLst/>
            <a:gdLst/>
            <a:ahLst/>
            <a:cxnLst/>
            <a:rect l="l" t="t" r="r" b="b"/>
            <a:pathLst>
              <a:path w="160019">
                <a:moveTo>
                  <a:pt x="0" y="0"/>
                </a:moveTo>
                <a:lnTo>
                  <a:pt x="160007" y="0"/>
                </a:lnTo>
              </a:path>
            </a:pathLst>
          </a:custGeom>
          <a:ln w="3048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39" name="object 439"/>
          <p:cNvSpPr/>
          <p:nvPr/>
        </p:nvSpPr>
        <p:spPr>
          <a:xfrm>
            <a:off x="9706841" y="5047895"/>
            <a:ext cx="109105" cy="0"/>
          </a:xfrm>
          <a:custGeom>
            <a:avLst/>
            <a:gdLst/>
            <a:ahLst/>
            <a:cxnLst/>
            <a:rect l="l" t="t" r="r" b="b"/>
            <a:pathLst>
              <a:path w="160019">
                <a:moveTo>
                  <a:pt x="0" y="0"/>
                </a:moveTo>
                <a:lnTo>
                  <a:pt x="160019" y="0"/>
                </a:lnTo>
              </a:path>
            </a:pathLst>
          </a:custGeom>
          <a:ln w="3048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40" name="object 440"/>
          <p:cNvSpPr/>
          <p:nvPr/>
        </p:nvSpPr>
        <p:spPr>
          <a:xfrm>
            <a:off x="9815945" y="5047895"/>
            <a:ext cx="129020" cy="0"/>
          </a:xfrm>
          <a:custGeom>
            <a:avLst/>
            <a:gdLst/>
            <a:ahLst/>
            <a:cxnLst/>
            <a:rect l="l" t="t" r="r" b="b"/>
            <a:pathLst>
              <a:path w="189230">
                <a:moveTo>
                  <a:pt x="0" y="0"/>
                </a:moveTo>
                <a:lnTo>
                  <a:pt x="188976" y="0"/>
                </a:lnTo>
              </a:path>
            </a:pathLst>
          </a:custGeom>
          <a:ln w="3048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41" name="object 441"/>
          <p:cNvSpPr/>
          <p:nvPr/>
        </p:nvSpPr>
        <p:spPr>
          <a:xfrm>
            <a:off x="8771656" y="1661506"/>
            <a:ext cx="507423" cy="544657"/>
          </a:xfrm>
          <a:custGeom>
            <a:avLst/>
            <a:gdLst/>
            <a:ahLst/>
            <a:cxnLst/>
            <a:rect l="l" t="t" r="r" b="b"/>
            <a:pathLst>
              <a:path w="744220" h="798830">
                <a:moveTo>
                  <a:pt x="743699" y="623316"/>
                </a:moveTo>
                <a:lnTo>
                  <a:pt x="236220" y="623316"/>
                </a:lnTo>
                <a:lnTo>
                  <a:pt x="236220" y="798563"/>
                </a:lnTo>
                <a:lnTo>
                  <a:pt x="390156" y="798563"/>
                </a:lnTo>
                <a:lnTo>
                  <a:pt x="390156" y="783336"/>
                </a:lnTo>
                <a:lnTo>
                  <a:pt x="637044" y="783336"/>
                </a:lnTo>
                <a:lnTo>
                  <a:pt x="637044" y="728472"/>
                </a:lnTo>
                <a:lnTo>
                  <a:pt x="688848" y="676656"/>
                </a:lnTo>
                <a:lnTo>
                  <a:pt x="743699" y="676656"/>
                </a:lnTo>
                <a:lnTo>
                  <a:pt x="743699" y="623316"/>
                </a:lnTo>
                <a:close/>
              </a:path>
              <a:path w="744220" h="798830">
                <a:moveTo>
                  <a:pt x="743699" y="0"/>
                </a:moveTo>
                <a:lnTo>
                  <a:pt x="0" y="0"/>
                </a:lnTo>
                <a:lnTo>
                  <a:pt x="0" y="783336"/>
                </a:lnTo>
                <a:lnTo>
                  <a:pt x="144780" y="783336"/>
                </a:lnTo>
                <a:lnTo>
                  <a:pt x="144780" y="691896"/>
                </a:lnTo>
                <a:lnTo>
                  <a:pt x="228600" y="691896"/>
                </a:lnTo>
                <a:lnTo>
                  <a:pt x="228600" y="623316"/>
                </a:lnTo>
                <a:lnTo>
                  <a:pt x="743699" y="623316"/>
                </a:lnTo>
                <a:lnTo>
                  <a:pt x="743699" y="0"/>
                </a:lnTo>
                <a:close/>
              </a:path>
              <a:path w="744220" h="798830">
                <a:moveTo>
                  <a:pt x="694944" y="728472"/>
                </a:moveTo>
                <a:lnTo>
                  <a:pt x="693420" y="728472"/>
                </a:lnTo>
                <a:lnTo>
                  <a:pt x="694944" y="729996"/>
                </a:lnTo>
                <a:lnTo>
                  <a:pt x="694944" y="728472"/>
                </a:lnTo>
                <a:close/>
              </a:path>
            </a:pathLst>
          </a:custGeom>
          <a:solidFill>
            <a:srgbClr val="96865B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42" name="object 442"/>
          <p:cNvSpPr/>
          <p:nvPr/>
        </p:nvSpPr>
        <p:spPr>
          <a:xfrm>
            <a:off x="6265371" y="2402373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07" y="0"/>
                </a:lnTo>
              </a:path>
            </a:pathLst>
          </a:custGeom>
          <a:ln w="182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43" name="object 443"/>
          <p:cNvSpPr/>
          <p:nvPr/>
        </p:nvSpPr>
        <p:spPr>
          <a:xfrm>
            <a:off x="6166658" y="2402373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07" y="0"/>
                </a:lnTo>
              </a:path>
            </a:pathLst>
          </a:custGeom>
          <a:ln w="182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44" name="object 444"/>
          <p:cNvSpPr/>
          <p:nvPr/>
        </p:nvSpPr>
        <p:spPr>
          <a:xfrm>
            <a:off x="6173932" y="2302626"/>
            <a:ext cx="0" cy="93518"/>
          </a:xfrm>
          <a:custGeom>
            <a:avLst/>
            <a:gdLst/>
            <a:ahLst/>
            <a:cxnLst/>
            <a:rect l="l" t="t" r="r" b="b"/>
            <a:pathLst>
              <a:path h="137160">
                <a:moveTo>
                  <a:pt x="0" y="0"/>
                </a:moveTo>
                <a:lnTo>
                  <a:pt x="0" y="137147"/>
                </a:lnTo>
              </a:path>
            </a:pathLst>
          </a:custGeom>
          <a:ln w="6096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45" name="object 445"/>
          <p:cNvSpPr/>
          <p:nvPr/>
        </p:nvSpPr>
        <p:spPr>
          <a:xfrm>
            <a:off x="6940780" y="2349385"/>
            <a:ext cx="0" cy="46759"/>
          </a:xfrm>
          <a:custGeom>
            <a:avLst/>
            <a:gdLst/>
            <a:ahLst/>
            <a:cxnLst/>
            <a:rect l="l" t="t" r="r" b="b"/>
            <a:pathLst>
              <a:path h="68579">
                <a:moveTo>
                  <a:pt x="0" y="0"/>
                </a:moveTo>
                <a:lnTo>
                  <a:pt x="0" y="68567"/>
                </a:lnTo>
              </a:path>
            </a:pathLst>
          </a:custGeom>
          <a:ln w="6096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46" name="object 446"/>
          <p:cNvSpPr/>
          <p:nvPr/>
        </p:nvSpPr>
        <p:spPr>
          <a:xfrm>
            <a:off x="6804655" y="2302626"/>
            <a:ext cx="0" cy="43728"/>
          </a:xfrm>
          <a:custGeom>
            <a:avLst/>
            <a:gdLst/>
            <a:ahLst/>
            <a:cxnLst/>
            <a:rect l="l" t="t" r="r" b="b"/>
            <a:pathLst>
              <a:path h="64135">
                <a:moveTo>
                  <a:pt x="0" y="0"/>
                </a:moveTo>
                <a:lnTo>
                  <a:pt x="0" y="63995"/>
                </a:lnTo>
              </a:path>
            </a:pathLst>
          </a:custGeom>
          <a:ln w="6083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47" name="object 447"/>
          <p:cNvSpPr/>
          <p:nvPr/>
        </p:nvSpPr>
        <p:spPr>
          <a:xfrm>
            <a:off x="6942859" y="2402373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07" y="0"/>
                </a:lnTo>
              </a:path>
            </a:pathLst>
          </a:custGeom>
          <a:ln w="182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48" name="object 448"/>
          <p:cNvSpPr/>
          <p:nvPr/>
        </p:nvSpPr>
        <p:spPr>
          <a:xfrm>
            <a:off x="8828808" y="2419523"/>
            <a:ext cx="20782" cy="0"/>
          </a:xfrm>
          <a:custGeom>
            <a:avLst/>
            <a:gdLst/>
            <a:ahLst/>
            <a:cxnLst/>
            <a:rect l="l" t="t" r="r" b="b"/>
            <a:pathLst>
              <a:path w="30479">
                <a:moveTo>
                  <a:pt x="0" y="0"/>
                </a:moveTo>
                <a:lnTo>
                  <a:pt x="30467" y="0"/>
                </a:lnTo>
              </a:path>
            </a:pathLst>
          </a:custGeom>
          <a:ln w="762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49" name="object 449"/>
          <p:cNvSpPr/>
          <p:nvPr/>
        </p:nvSpPr>
        <p:spPr>
          <a:xfrm>
            <a:off x="8828808" y="2518232"/>
            <a:ext cx="20782" cy="0"/>
          </a:xfrm>
          <a:custGeom>
            <a:avLst/>
            <a:gdLst/>
            <a:ahLst/>
            <a:cxnLst/>
            <a:rect l="l" t="t" r="r" b="b"/>
            <a:pathLst>
              <a:path w="30479">
                <a:moveTo>
                  <a:pt x="0" y="0"/>
                </a:moveTo>
                <a:lnTo>
                  <a:pt x="30467" y="0"/>
                </a:lnTo>
              </a:path>
            </a:pathLst>
          </a:custGeom>
          <a:ln w="7607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50" name="object 450"/>
          <p:cNvSpPr/>
          <p:nvPr/>
        </p:nvSpPr>
        <p:spPr>
          <a:xfrm>
            <a:off x="8849591" y="2424198"/>
            <a:ext cx="93518" cy="0"/>
          </a:xfrm>
          <a:custGeom>
            <a:avLst/>
            <a:gdLst/>
            <a:ahLst/>
            <a:cxnLst/>
            <a:rect l="l" t="t" r="r" b="b"/>
            <a:pathLst>
              <a:path w="137159">
                <a:moveTo>
                  <a:pt x="0" y="0"/>
                </a:moveTo>
                <a:lnTo>
                  <a:pt x="137159" y="0"/>
                </a:lnTo>
              </a:path>
            </a:pathLst>
          </a:custGeom>
          <a:ln w="609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51" name="object 451"/>
          <p:cNvSpPr/>
          <p:nvPr/>
        </p:nvSpPr>
        <p:spPr>
          <a:xfrm>
            <a:off x="7997536" y="1347700"/>
            <a:ext cx="51089" cy="62345"/>
          </a:xfrm>
          <a:custGeom>
            <a:avLst/>
            <a:gdLst/>
            <a:ahLst/>
            <a:cxnLst/>
            <a:rect l="l" t="t" r="r" b="b"/>
            <a:pathLst>
              <a:path w="74929" h="91439">
                <a:moveTo>
                  <a:pt x="0" y="91440"/>
                </a:moveTo>
                <a:lnTo>
                  <a:pt x="74675" y="91440"/>
                </a:lnTo>
                <a:lnTo>
                  <a:pt x="74675" y="0"/>
                </a:lnTo>
                <a:lnTo>
                  <a:pt x="0" y="0"/>
                </a:lnTo>
                <a:lnTo>
                  <a:pt x="0" y="9144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52" name="object 452"/>
          <p:cNvSpPr/>
          <p:nvPr/>
        </p:nvSpPr>
        <p:spPr>
          <a:xfrm>
            <a:off x="7997536" y="2346258"/>
            <a:ext cx="51089" cy="50223"/>
          </a:xfrm>
          <a:custGeom>
            <a:avLst/>
            <a:gdLst/>
            <a:ahLst/>
            <a:cxnLst/>
            <a:rect l="l" t="t" r="r" b="b"/>
            <a:pathLst>
              <a:path w="74929" h="73660">
                <a:moveTo>
                  <a:pt x="0" y="73151"/>
                </a:moveTo>
                <a:lnTo>
                  <a:pt x="74675" y="73151"/>
                </a:lnTo>
                <a:lnTo>
                  <a:pt x="74675" y="0"/>
                </a:lnTo>
                <a:lnTo>
                  <a:pt x="0" y="0"/>
                </a:lnTo>
                <a:lnTo>
                  <a:pt x="0" y="73151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53" name="object 453"/>
          <p:cNvSpPr/>
          <p:nvPr/>
        </p:nvSpPr>
        <p:spPr>
          <a:xfrm>
            <a:off x="7997536" y="2721379"/>
            <a:ext cx="62345" cy="62345"/>
          </a:xfrm>
          <a:custGeom>
            <a:avLst/>
            <a:gdLst/>
            <a:ahLst/>
            <a:cxnLst/>
            <a:rect l="l" t="t" r="r" b="b"/>
            <a:pathLst>
              <a:path w="91440" h="91439">
                <a:moveTo>
                  <a:pt x="0" y="91439"/>
                </a:moveTo>
                <a:lnTo>
                  <a:pt x="91440" y="91439"/>
                </a:lnTo>
                <a:lnTo>
                  <a:pt x="91440" y="0"/>
                </a:lnTo>
                <a:lnTo>
                  <a:pt x="0" y="0"/>
                </a:lnTo>
                <a:lnTo>
                  <a:pt x="0" y="91439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54" name="object 454"/>
          <p:cNvSpPr/>
          <p:nvPr/>
        </p:nvSpPr>
        <p:spPr>
          <a:xfrm>
            <a:off x="8532668" y="1617856"/>
            <a:ext cx="93518" cy="0"/>
          </a:xfrm>
          <a:custGeom>
            <a:avLst/>
            <a:gdLst/>
            <a:ahLst/>
            <a:cxnLst/>
            <a:rect l="l" t="t" r="r" b="b"/>
            <a:pathLst>
              <a:path w="137159">
                <a:moveTo>
                  <a:pt x="0" y="0"/>
                </a:moveTo>
                <a:lnTo>
                  <a:pt x="137147" y="0"/>
                </a:lnTo>
              </a:path>
            </a:pathLst>
          </a:custGeom>
          <a:ln w="6096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55" name="object 455"/>
          <p:cNvSpPr/>
          <p:nvPr/>
        </p:nvSpPr>
        <p:spPr>
          <a:xfrm>
            <a:off x="8779972" y="1499400"/>
            <a:ext cx="28142" cy="141576"/>
          </a:xfrm>
          <a:custGeom>
            <a:avLst/>
            <a:gdLst/>
            <a:ahLst/>
            <a:cxnLst/>
            <a:rect l="l" t="t" r="r" b="b"/>
            <a:pathLst>
              <a:path w="41275" h="207644">
                <a:moveTo>
                  <a:pt x="0" y="207264"/>
                </a:moveTo>
                <a:lnTo>
                  <a:pt x="41148" y="207264"/>
                </a:lnTo>
                <a:lnTo>
                  <a:pt x="41148" y="0"/>
                </a:lnTo>
                <a:lnTo>
                  <a:pt x="0" y="0"/>
                </a:lnTo>
                <a:lnTo>
                  <a:pt x="0" y="207264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56" name="object 456"/>
          <p:cNvSpPr/>
          <p:nvPr/>
        </p:nvSpPr>
        <p:spPr>
          <a:xfrm>
            <a:off x="8808027" y="1499400"/>
            <a:ext cx="29441" cy="141576"/>
          </a:xfrm>
          <a:custGeom>
            <a:avLst/>
            <a:gdLst/>
            <a:ahLst/>
            <a:cxnLst/>
            <a:rect l="l" t="t" r="r" b="b"/>
            <a:pathLst>
              <a:path w="43179" h="207644">
                <a:moveTo>
                  <a:pt x="0" y="207264"/>
                </a:moveTo>
                <a:lnTo>
                  <a:pt x="42672" y="207264"/>
                </a:lnTo>
                <a:lnTo>
                  <a:pt x="42672" y="0"/>
                </a:lnTo>
                <a:lnTo>
                  <a:pt x="0" y="0"/>
                </a:lnTo>
                <a:lnTo>
                  <a:pt x="0" y="207264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57" name="object 457"/>
          <p:cNvSpPr/>
          <p:nvPr/>
        </p:nvSpPr>
        <p:spPr>
          <a:xfrm>
            <a:off x="8837122" y="1499400"/>
            <a:ext cx="28142" cy="141576"/>
          </a:xfrm>
          <a:custGeom>
            <a:avLst/>
            <a:gdLst/>
            <a:ahLst/>
            <a:cxnLst/>
            <a:rect l="l" t="t" r="r" b="b"/>
            <a:pathLst>
              <a:path w="41275" h="207644">
                <a:moveTo>
                  <a:pt x="0" y="207264"/>
                </a:moveTo>
                <a:lnTo>
                  <a:pt x="41148" y="207264"/>
                </a:lnTo>
                <a:lnTo>
                  <a:pt x="41148" y="0"/>
                </a:lnTo>
                <a:lnTo>
                  <a:pt x="0" y="0"/>
                </a:lnTo>
                <a:lnTo>
                  <a:pt x="0" y="207264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58" name="object 458"/>
          <p:cNvSpPr/>
          <p:nvPr/>
        </p:nvSpPr>
        <p:spPr>
          <a:xfrm>
            <a:off x="8865177" y="1499400"/>
            <a:ext cx="29441" cy="141576"/>
          </a:xfrm>
          <a:custGeom>
            <a:avLst/>
            <a:gdLst/>
            <a:ahLst/>
            <a:cxnLst/>
            <a:rect l="l" t="t" r="r" b="b"/>
            <a:pathLst>
              <a:path w="43179" h="207644">
                <a:moveTo>
                  <a:pt x="0" y="207264"/>
                </a:moveTo>
                <a:lnTo>
                  <a:pt x="42672" y="207264"/>
                </a:lnTo>
                <a:lnTo>
                  <a:pt x="42672" y="0"/>
                </a:lnTo>
                <a:lnTo>
                  <a:pt x="0" y="0"/>
                </a:lnTo>
                <a:lnTo>
                  <a:pt x="0" y="207264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59" name="object 459"/>
          <p:cNvSpPr/>
          <p:nvPr/>
        </p:nvSpPr>
        <p:spPr>
          <a:xfrm>
            <a:off x="8894272" y="1499400"/>
            <a:ext cx="28142" cy="141576"/>
          </a:xfrm>
          <a:custGeom>
            <a:avLst/>
            <a:gdLst/>
            <a:ahLst/>
            <a:cxnLst/>
            <a:rect l="l" t="t" r="r" b="b"/>
            <a:pathLst>
              <a:path w="41275" h="207644">
                <a:moveTo>
                  <a:pt x="0" y="207264"/>
                </a:moveTo>
                <a:lnTo>
                  <a:pt x="41148" y="207264"/>
                </a:lnTo>
                <a:lnTo>
                  <a:pt x="41148" y="0"/>
                </a:lnTo>
                <a:lnTo>
                  <a:pt x="0" y="0"/>
                </a:lnTo>
                <a:lnTo>
                  <a:pt x="0" y="207264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60" name="object 460"/>
          <p:cNvSpPr/>
          <p:nvPr/>
        </p:nvSpPr>
        <p:spPr>
          <a:xfrm>
            <a:off x="8922327" y="1499400"/>
            <a:ext cx="29441" cy="141576"/>
          </a:xfrm>
          <a:custGeom>
            <a:avLst/>
            <a:gdLst/>
            <a:ahLst/>
            <a:cxnLst/>
            <a:rect l="l" t="t" r="r" b="b"/>
            <a:pathLst>
              <a:path w="43179" h="207644">
                <a:moveTo>
                  <a:pt x="0" y="207264"/>
                </a:moveTo>
                <a:lnTo>
                  <a:pt x="42659" y="207264"/>
                </a:lnTo>
                <a:lnTo>
                  <a:pt x="42659" y="0"/>
                </a:lnTo>
                <a:lnTo>
                  <a:pt x="0" y="0"/>
                </a:lnTo>
                <a:lnTo>
                  <a:pt x="0" y="207264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61" name="object 461"/>
          <p:cNvSpPr/>
          <p:nvPr/>
        </p:nvSpPr>
        <p:spPr>
          <a:xfrm>
            <a:off x="8951422" y="1499400"/>
            <a:ext cx="28142" cy="141576"/>
          </a:xfrm>
          <a:custGeom>
            <a:avLst/>
            <a:gdLst/>
            <a:ahLst/>
            <a:cxnLst/>
            <a:rect l="l" t="t" r="r" b="b"/>
            <a:pathLst>
              <a:path w="41275" h="207644">
                <a:moveTo>
                  <a:pt x="0" y="207264"/>
                </a:moveTo>
                <a:lnTo>
                  <a:pt x="41148" y="207264"/>
                </a:lnTo>
                <a:lnTo>
                  <a:pt x="41148" y="0"/>
                </a:lnTo>
                <a:lnTo>
                  <a:pt x="0" y="0"/>
                </a:lnTo>
                <a:lnTo>
                  <a:pt x="0" y="207264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62" name="object 462"/>
          <p:cNvSpPr/>
          <p:nvPr/>
        </p:nvSpPr>
        <p:spPr>
          <a:xfrm>
            <a:off x="8979477" y="1499400"/>
            <a:ext cx="29441" cy="141576"/>
          </a:xfrm>
          <a:custGeom>
            <a:avLst/>
            <a:gdLst/>
            <a:ahLst/>
            <a:cxnLst/>
            <a:rect l="l" t="t" r="r" b="b"/>
            <a:pathLst>
              <a:path w="43179" h="207644">
                <a:moveTo>
                  <a:pt x="0" y="207264"/>
                </a:moveTo>
                <a:lnTo>
                  <a:pt x="42672" y="207264"/>
                </a:lnTo>
                <a:lnTo>
                  <a:pt x="42672" y="0"/>
                </a:lnTo>
                <a:lnTo>
                  <a:pt x="0" y="0"/>
                </a:lnTo>
                <a:lnTo>
                  <a:pt x="0" y="207264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63" name="object 463"/>
          <p:cNvSpPr/>
          <p:nvPr/>
        </p:nvSpPr>
        <p:spPr>
          <a:xfrm>
            <a:off x="9008571" y="1499400"/>
            <a:ext cx="29441" cy="141576"/>
          </a:xfrm>
          <a:custGeom>
            <a:avLst/>
            <a:gdLst/>
            <a:ahLst/>
            <a:cxnLst/>
            <a:rect l="l" t="t" r="r" b="b"/>
            <a:pathLst>
              <a:path w="43179" h="207644">
                <a:moveTo>
                  <a:pt x="0" y="207264"/>
                </a:moveTo>
                <a:lnTo>
                  <a:pt x="42672" y="207264"/>
                </a:lnTo>
                <a:lnTo>
                  <a:pt x="42672" y="0"/>
                </a:lnTo>
                <a:lnTo>
                  <a:pt x="0" y="0"/>
                </a:lnTo>
                <a:lnTo>
                  <a:pt x="0" y="207264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64" name="object 464"/>
          <p:cNvSpPr/>
          <p:nvPr/>
        </p:nvSpPr>
        <p:spPr>
          <a:xfrm>
            <a:off x="9037666" y="1499400"/>
            <a:ext cx="28142" cy="141576"/>
          </a:xfrm>
          <a:custGeom>
            <a:avLst/>
            <a:gdLst/>
            <a:ahLst/>
            <a:cxnLst/>
            <a:rect l="l" t="t" r="r" b="b"/>
            <a:pathLst>
              <a:path w="41275" h="207644">
                <a:moveTo>
                  <a:pt x="0" y="207264"/>
                </a:moveTo>
                <a:lnTo>
                  <a:pt x="41148" y="207264"/>
                </a:lnTo>
                <a:lnTo>
                  <a:pt x="41148" y="0"/>
                </a:lnTo>
                <a:lnTo>
                  <a:pt x="0" y="0"/>
                </a:lnTo>
                <a:lnTo>
                  <a:pt x="0" y="207264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65" name="object 465"/>
          <p:cNvSpPr/>
          <p:nvPr/>
        </p:nvSpPr>
        <p:spPr>
          <a:xfrm>
            <a:off x="9065722" y="1499400"/>
            <a:ext cx="29441" cy="141576"/>
          </a:xfrm>
          <a:custGeom>
            <a:avLst/>
            <a:gdLst/>
            <a:ahLst/>
            <a:cxnLst/>
            <a:rect l="l" t="t" r="r" b="b"/>
            <a:pathLst>
              <a:path w="43179" h="207644">
                <a:moveTo>
                  <a:pt x="0" y="207264"/>
                </a:moveTo>
                <a:lnTo>
                  <a:pt x="42659" y="207264"/>
                </a:lnTo>
                <a:lnTo>
                  <a:pt x="42659" y="0"/>
                </a:lnTo>
                <a:lnTo>
                  <a:pt x="0" y="0"/>
                </a:lnTo>
                <a:lnTo>
                  <a:pt x="0" y="207264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66" name="object 466"/>
          <p:cNvSpPr/>
          <p:nvPr/>
        </p:nvSpPr>
        <p:spPr>
          <a:xfrm>
            <a:off x="9094817" y="1499581"/>
            <a:ext cx="184006" cy="141143"/>
          </a:xfrm>
          <a:custGeom>
            <a:avLst/>
            <a:gdLst/>
            <a:ahLst/>
            <a:cxnLst/>
            <a:rect l="l" t="t" r="r" b="b"/>
            <a:pathLst>
              <a:path w="269875" h="207010">
                <a:moveTo>
                  <a:pt x="0" y="207009"/>
                </a:moveTo>
                <a:lnTo>
                  <a:pt x="269735" y="207009"/>
                </a:lnTo>
                <a:lnTo>
                  <a:pt x="269735" y="0"/>
                </a:lnTo>
                <a:lnTo>
                  <a:pt x="0" y="0"/>
                </a:lnTo>
                <a:lnTo>
                  <a:pt x="0" y="207009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67" name="object 467"/>
          <p:cNvSpPr/>
          <p:nvPr/>
        </p:nvSpPr>
        <p:spPr>
          <a:xfrm>
            <a:off x="9122871" y="1487458"/>
            <a:ext cx="155864" cy="0"/>
          </a:xfrm>
          <a:custGeom>
            <a:avLst/>
            <a:gdLst/>
            <a:ahLst/>
            <a:cxnLst/>
            <a:rect l="l" t="t" r="r" b="b"/>
            <a:pathLst>
              <a:path w="228600">
                <a:moveTo>
                  <a:pt x="0" y="0"/>
                </a:moveTo>
                <a:lnTo>
                  <a:pt x="228587" y="0"/>
                </a:lnTo>
              </a:path>
            </a:pathLst>
          </a:custGeom>
          <a:ln w="3556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68" name="object 468"/>
          <p:cNvSpPr/>
          <p:nvPr/>
        </p:nvSpPr>
        <p:spPr>
          <a:xfrm>
            <a:off x="9094817" y="1334193"/>
            <a:ext cx="184006" cy="141143"/>
          </a:xfrm>
          <a:custGeom>
            <a:avLst/>
            <a:gdLst/>
            <a:ahLst/>
            <a:cxnLst/>
            <a:rect l="l" t="t" r="r" b="b"/>
            <a:pathLst>
              <a:path w="269875" h="207010">
                <a:moveTo>
                  <a:pt x="0" y="207010"/>
                </a:moveTo>
                <a:lnTo>
                  <a:pt x="269735" y="207010"/>
                </a:lnTo>
                <a:lnTo>
                  <a:pt x="269735" y="0"/>
                </a:lnTo>
                <a:lnTo>
                  <a:pt x="0" y="0"/>
                </a:lnTo>
                <a:lnTo>
                  <a:pt x="0" y="20701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69" name="object 469"/>
          <p:cNvSpPr/>
          <p:nvPr/>
        </p:nvSpPr>
        <p:spPr>
          <a:xfrm>
            <a:off x="9065722" y="1334193"/>
            <a:ext cx="29441" cy="141576"/>
          </a:xfrm>
          <a:custGeom>
            <a:avLst/>
            <a:gdLst/>
            <a:ahLst/>
            <a:cxnLst/>
            <a:rect l="l" t="t" r="r" b="b"/>
            <a:pathLst>
              <a:path w="43179" h="207644">
                <a:moveTo>
                  <a:pt x="0" y="207264"/>
                </a:moveTo>
                <a:lnTo>
                  <a:pt x="42659" y="207264"/>
                </a:lnTo>
                <a:lnTo>
                  <a:pt x="42659" y="0"/>
                </a:lnTo>
                <a:lnTo>
                  <a:pt x="0" y="0"/>
                </a:lnTo>
                <a:lnTo>
                  <a:pt x="0" y="207264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70" name="object 470"/>
          <p:cNvSpPr/>
          <p:nvPr/>
        </p:nvSpPr>
        <p:spPr>
          <a:xfrm>
            <a:off x="9037666" y="1334193"/>
            <a:ext cx="28142" cy="141576"/>
          </a:xfrm>
          <a:custGeom>
            <a:avLst/>
            <a:gdLst/>
            <a:ahLst/>
            <a:cxnLst/>
            <a:rect l="l" t="t" r="r" b="b"/>
            <a:pathLst>
              <a:path w="41275" h="207644">
                <a:moveTo>
                  <a:pt x="0" y="207264"/>
                </a:moveTo>
                <a:lnTo>
                  <a:pt x="41148" y="207264"/>
                </a:lnTo>
                <a:lnTo>
                  <a:pt x="41148" y="0"/>
                </a:lnTo>
                <a:lnTo>
                  <a:pt x="0" y="0"/>
                </a:lnTo>
                <a:lnTo>
                  <a:pt x="0" y="207264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71" name="object 471"/>
          <p:cNvSpPr/>
          <p:nvPr/>
        </p:nvSpPr>
        <p:spPr>
          <a:xfrm>
            <a:off x="9008571" y="1334193"/>
            <a:ext cx="29441" cy="141576"/>
          </a:xfrm>
          <a:custGeom>
            <a:avLst/>
            <a:gdLst/>
            <a:ahLst/>
            <a:cxnLst/>
            <a:rect l="l" t="t" r="r" b="b"/>
            <a:pathLst>
              <a:path w="43179" h="207644">
                <a:moveTo>
                  <a:pt x="0" y="207264"/>
                </a:moveTo>
                <a:lnTo>
                  <a:pt x="42672" y="207264"/>
                </a:lnTo>
                <a:lnTo>
                  <a:pt x="42672" y="0"/>
                </a:lnTo>
                <a:lnTo>
                  <a:pt x="0" y="0"/>
                </a:lnTo>
                <a:lnTo>
                  <a:pt x="0" y="207264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72" name="object 472"/>
          <p:cNvSpPr/>
          <p:nvPr/>
        </p:nvSpPr>
        <p:spPr>
          <a:xfrm>
            <a:off x="8979477" y="1334193"/>
            <a:ext cx="29441" cy="141576"/>
          </a:xfrm>
          <a:custGeom>
            <a:avLst/>
            <a:gdLst/>
            <a:ahLst/>
            <a:cxnLst/>
            <a:rect l="l" t="t" r="r" b="b"/>
            <a:pathLst>
              <a:path w="43179" h="207644">
                <a:moveTo>
                  <a:pt x="0" y="207264"/>
                </a:moveTo>
                <a:lnTo>
                  <a:pt x="42672" y="207264"/>
                </a:lnTo>
                <a:lnTo>
                  <a:pt x="42672" y="0"/>
                </a:lnTo>
                <a:lnTo>
                  <a:pt x="0" y="0"/>
                </a:lnTo>
                <a:lnTo>
                  <a:pt x="0" y="207264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73" name="object 473"/>
          <p:cNvSpPr/>
          <p:nvPr/>
        </p:nvSpPr>
        <p:spPr>
          <a:xfrm>
            <a:off x="8951422" y="1334193"/>
            <a:ext cx="28142" cy="141576"/>
          </a:xfrm>
          <a:custGeom>
            <a:avLst/>
            <a:gdLst/>
            <a:ahLst/>
            <a:cxnLst/>
            <a:rect l="l" t="t" r="r" b="b"/>
            <a:pathLst>
              <a:path w="41275" h="207644">
                <a:moveTo>
                  <a:pt x="0" y="207264"/>
                </a:moveTo>
                <a:lnTo>
                  <a:pt x="41148" y="207264"/>
                </a:lnTo>
                <a:lnTo>
                  <a:pt x="41148" y="0"/>
                </a:lnTo>
                <a:lnTo>
                  <a:pt x="0" y="0"/>
                </a:lnTo>
                <a:lnTo>
                  <a:pt x="0" y="207264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74" name="object 474"/>
          <p:cNvSpPr/>
          <p:nvPr/>
        </p:nvSpPr>
        <p:spPr>
          <a:xfrm>
            <a:off x="8919209" y="1334193"/>
            <a:ext cx="32472" cy="141576"/>
          </a:xfrm>
          <a:custGeom>
            <a:avLst/>
            <a:gdLst/>
            <a:ahLst/>
            <a:cxnLst/>
            <a:rect l="l" t="t" r="r" b="b"/>
            <a:pathLst>
              <a:path w="47625" h="207644">
                <a:moveTo>
                  <a:pt x="0" y="207264"/>
                </a:moveTo>
                <a:lnTo>
                  <a:pt x="47231" y="207264"/>
                </a:lnTo>
                <a:lnTo>
                  <a:pt x="47231" y="0"/>
                </a:lnTo>
                <a:lnTo>
                  <a:pt x="0" y="0"/>
                </a:lnTo>
                <a:lnTo>
                  <a:pt x="0" y="207264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75" name="object 475"/>
          <p:cNvSpPr/>
          <p:nvPr/>
        </p:nvSpPr>
        <p:spPr>
          <a:xfrm>
            <a:off x="8891154" y="1334193"/>
            <a:ext cx="28142" cy="141576"/>
          </a:xfrm>
          <a:custGeom>
            <a:avLst/>
            <a:gdLst/>
            <a:ahLst/>
            <a:cxnLst/>
            <a:rect l="l" t="t" r="r" b="b"/>
            <a:pathLst>
              <a:path w="41275" h="207644">
                <a:moveTo>
                  <a:pt x="0" y="207264"/>
                </a:moveTo>
                <a:lnTo>
                  <a:pt x="41148" y="207264"/>
                </a:lnTo>
                <a:lnTo>
                  <a:pt x="41148" y="0"/>
                </a:lnTo>
                <a:lnTo>
                  <a:pt x="0" y="0"/>
                </a:lnTo>
                <a:lnTo>
                  <a:pt x="0" y="207264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76" name="object 476"/>
          <p:cNvSpPr/>
          <p:nvPr/>
        </p:nvSpPr>
        <p:spPr>
          <a:xfrm>
            <a:off x="8863099" y="1334193"/>
            <a:ext cx="28142" cy="141576"/>
          </a:xfrm>
          <a:custGeom>
            <a:avLst/>
            <a:gdLst/>
            <a:ahLst/>
            <a:cxnLst/>
            <a:rect l="l" t="t" r="r" b="b"/>
            <a:pathLst>
              <a:path w="41275" h="207644">
                <a:moveTo>
                  <a:pt x="0" y="207264"/>
                </a:moveTo>
                <a:lnTo>
                  <a:pt x="41148" y="207264"/>
                </a:lnTo>
                <a:lnTo>
                  <a:pt x="41148" y="0"/>
                </a:lnTo>
                <a:lnTo>
                  <a:pt x="0" y="0"/>
                </a:lnTo>
                <a:lnTo>
                  <a:pt x="0" y="207264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77" name="object 477"/>
          <p:cNvSpPr/>
          <p:nvPr/>
        </p:nvSpPr>
        <p:spPr>
          <a:xfrm>
            <a:off x="8835044" y="1334193"/>
            <a:ext cx="28142" cy="141576"/>
          </a:xfrm>
          <a:custGeom>
            <a:avLst/>
            <a:gdLst/>
            <a:ahLst/>
            <a:cxnLst/>
            <a:rect l="l" t="t" r="r" b="b"/>
            <a:pathLst>
              <a:path w="41275" h="207644">
                <a:moveTo>
                  <a:pt x="0" y="207264"/>
                </a:moveTo>
                <a:lnTo>
                  <a:pt x="41148" y="207264"/>
                </a:lnTo>
                <a:lnTo>
                  <a:pt x="41148" y="0"/>
                </a:lnTo>
                <a:lnTo>
                  <a:pt x="0" y="0"/>
                </a:lnTo>
                <a:lnTo>
                  <a:pt x="0" y="207264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78" name="object 478"/>
          <p:cNvSpPr/>
          <p:nvPr/>
        </p:nvSpPr>
        <p:spPr>
          <a:xfrm>
            <a:off x="8808028" y="1334193"/>
            <a:ext cx="27276" cy="141576"/>
          </a:xfrm>
          <a:custGeom>
            <a:avLst/>
            <a:gdLst/>
            <a:ahLst/>
            <a:cxnLst/>
            <a:rect l="l" t="t" r="r" b="b"/>
            <a:pathLst>
              <a:path w="40004" h="207644">
                <a:moveTo>
                  <a:pt x="0" y="207264"/>
                </a:moveTo>
                <a:lnTo>
                  <a:pt x="39623" y="207264"/>
                </a:lnTo>
                <a:lnTo>
                  <a:pt x="39623" y="0"/>
                </a:lnTo>
                <a:lnTo>
                  <a:pt x="0" y="0"/>
                </a:lnTo>
                <a:lnTo>
                  <a:pt x="0" y="207264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79" name="object 479"/>
          <p:cNvSpPr/>
          <p:nvPr/>
        </p:nvSpPr>
        <p:spPr>
          <a:xfrm>
            <a:off x="8779972" y="1334193"/>
            <a:ext cx="28142" cy="141576"/>
          </a:xfrm>
          <a:custGeom>
            <a:avLst/>
            <a:gdLst/>
            <a:ahLst/>
            <a:cxnLst/>
            <a:rect l="l" t="t" r="r" b="b"/>
            <a:pathLst>
              <a:path w="41275" h="207644">
                <a:moveTo>
                  <a:pt x="0" y="207264"/>
                </a:moveTo>
                <a:lnTo>
                  <a:pt x="41148" y="207264"/>
                </a:lnTo>
                <a:lnTo>
                  <a:pt x="41148" y="0"/>
                </a:lnTo>
                <a:lnTo>
                  <a:pt x="0" y="0"/>
                </a:lnTo>
                <a:lnTo>
                  <a:pt x="0" y="207264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80" name="object 480"/>
          <p:cNvSpPr/>
          <p:nvPr/>
        </p:nvSpPr>
        <p:spPr>
          <a:xfrm>
            <a:off x="7769975" y="2024149"/>
            <a:ext cx="278823" cy="12556"/>
          </a:xfrm>
          <a:custGeom>
            <a:avLst/>
            <a:gdLst/>
            <a:ahLst/>
            <a:cxnLst/>
            <a:rect l="l" t="t" r="r" b="b"/>
            <a:pathLst>
              <a:path w="408940" h="18414">
                <a:moveTo>
                  <a:pt x="0" y="18288"/>
                </a:moveTo>
                <a:lnTo>
                  <a:pt x="408431" y="18288"/>
                </a:lnTo>
                <a:lnTo>
                  <a:pt x="408431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81" name="object 481"/>
          <p:cNvSpPr/>
          <p:nvPr/>
        </p:nvSpPr>
        <p:spPr>
          <a:xfrm>
            <a:off x="7769976" y="2346611"/>
            <a:ext cx="227734" cy="49357"/>
          </a:xfrm>
          <a:custGeom>
            <a:avLst/>
            <a:gdLst/>
            <a:ahLst/>
            <a:cxnLst/>
            <a:rect l="l" t="t" r="r" b="b"/>
            <a:pathLst>
              <a:path w="334009" h="72389">
                <a:moveTo>
                  <a:pt x="0" y="72390"/>
                </a:moveTo>
                <a:lnTo>
                  <a:pt x="333756" y="72390"/>
                </a:lnTo>
                <a:lnTo>
                  <a:pt x="333756" y="0"/>
                </a:lnTo>
                <a:lnTo>
                  <a:pt x="0" y="0"/>
                </a:lnTo>
                <a:lnTo>
                  <a:pt x="0" y="72390"/>
                </a:lnTo>
                <a:close/>
              </a:path>
            </a:pathLst>
          </a:custGeom>
          <a:solidFill>
            <a:srgbClr val="96865B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82" name="object 482"/>
          <p:cNvSpPr/>
          <p:nvPr/>
        </p:nvSpPr>
        <p:spPr>
          <a:xfrm>
            <a:off x="7769975" y="2162172"/>
            <a:ext cx="278823" cy="184439"/>
          </a:xfrm>
          <a:custGeom>
            <a:avLst/>
            <a:gdLst/>
            <a:ahLst/>
            <a:cxnLst/>
            <a:rect l="l" t="t" r="r" b="b"/>
            <a:pathLst>
              <a:path w="408940" h="270510">
                <a:moveTo>
                  <a:pt x="0" y="270510"/>
                </a:moveTo>
                <a:lnTo>
                  <a:pt x="408431" y="270510"/>
                </a:lnTo>
                <a:lnTo>
                  <a:pt x="408431" y="0"/>
                </a:lnTo>
                <a:lnTo>
                  <a:pt x="0" y="0"/>
                </a:lnTo>
                <a:lnTo>
                  <a:pt x="0" y="270510"/>
                </a:lnTo>
                <a:close/>
              </a:path>
            </a:pathLst>
          </a:custGeom>
          <a:solidFill>
            <a:srgbClr val="96865B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83" name="object 483"/>
          <p:cNvSpPr/>
          <p:nvPr/>
        </p:nvSpPr>
        <p:spPr>
          <a:xfrm>
            <a:off x="7769975" y="2057397"/>
            <a:ext cx="289214" cy="104775"/>
          </a:xfrm>
          <a:custGeom>
            <a:avLst/>
            <a:gdLst/>
            <a:ahLst/>
            <a:cxnLst/>
            <a:rect l="l" t="t" r="r" b="b"/>
            <a:pathLst>
              <a:path w="424179" h="153669">
                <a:moveTo>
                  <a:pt x="0" y="153670"/>
                </a:moveTo>
                <a:lnTo>
                  <a:pt x="423659" y="153670"/>
                </a:lnTo>
                <a:lnTo>
                  <a:pt x="423659" y="0"/>
                </a:lnTo>
                <a:lnTo>
                  <a:pt x="0" y="0"/>
                </a:lnTo>
                <a:lnTo>
                  <a:pt x="0" y="153670"/>
                </a:lnTo>
                <a:close/>
              </a:path>
            </a:pathLst>
          </a:custGeom>
          <a:solidFill>
            <a:srgbClr val="96865B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84" name="object 484"/>
          <p:cNvSpPr/>
          <p:nvPr/>
        </p:nvSpPr>
        <p:spPr>
          <a:xfrm>
            <a:off x="7769976" y="2054800"/>
            <a:ext cx="169718" cy="0"/>
          </a:xfrm>
          <a:custGeom>
            <a:avLst/>
            <a:gdLst/>
            <a:ahLst/>
            <a:cxnLst/>
            <a:rect l="l" t="t" r="r" b="b"/>
            <a:pathLst>
              <a:path w="248920">
                <a:moveTo>
                  <a:pt x="0" y="0"/>
                </a:moveTo>
                <a:lnTo>
                  <a:pt x="248411" y="0"/>
                </a:lnTo>
              </a:path>
            </a:pathLst>
          </a:custGeom>
          <a:ln w="7620">
            <a:solidFill>
              <a:srgbClr val="96865B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85" name="object 485"/>
          <p:cNvSpPr/>
          <p:nvPr/>
        </p:nvSpPr>
        <p:spPr>
          <a:xfrm>
            <a:off x="7769975" y="2036616"/>
            <a:ext cx="278823" cy="15586"/>
          </a:xfrm>
          <a:custGeom>
            <a:avLst/>
            <a:gdLst/>
            <a:ahLst/>
            <a:cxnLst/>
            <a:rect l="l" t="t" r="r" b="b"/>
            <a:pathLst>
              <a:path w="408940" h="22860">
                <a:moveTo>
                  <a:pt x="0" y="22859"/>
                </a:moveTo>
                <a:lnTo>
                  <a:pt x="408431" y="22859"/>
                </a:lnTo>
                <a:lnTo>
                  <a:pt x="408431" y="0"/>
                </a:lnTo>
                <a:lnTo>
                  <a:pt x="0" y="0"/>
                </a:lnTo>
                <a:lnTo>
                  <a:pt x="0" y="22859"/>
                </a:lnTo>
                <a:close/>
              </a:path>
            </a:pathLst>
          </a:custGeom>
          <a:solidFill>
            <a:srgbClr val="96865B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86" name="object 486"/>
          <p:cNvSpPr/>
          <p:nvPr/>
        </p:nvSpPr>
        <p:spPr>
          <a:xfrm>
            <a:off x="8048451" y="2054800"/>
            <a:ext cx="10391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27" y="0"/>
                </a:lnTo>
              </a:path>
            </a:pathLst>
          </a:custGeom>
          <a:ln w="7620">
            <a:solidFill>
              <a:srgbClr val="96865B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87" name="object 487"/>
          <p:cNvSpPr/>
          <p:nvPr/>
        </p:nvSpPr>
        <p:spPr>
          <a:xfrm>
            <a:off x="8532671" y="1630333"/>
            <a:ext cx="247650" cy="0"/>
          </a:xfrm>
          <a:custGeom>
            <a:avLst/>
            <a:gdLst/>
            <a:ahLst/>
            <a:cxnLst/>
            <a:rect l="l" t="t" r="r" b="b"/>
            <a:pathLst>
              <a:path w="363220">
                <a:moveTo>
                  <a:pt x="0" y="0"/>
                </a:moveTo>
                <a:lnTo>
                  <a:pt x="362711" y="0"/>
                </a:lnTo>
              </a:path>
            </a:pathLst>
          </a:custGeom>
          <a:ln w="30479">
            <a:solidFill>
              <a:srgbClr val="BACCCC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88" name="object 488"/>
          <p:cNvSpPr/>
          <p:nvPr/>
        </p:nvSpPr>
        <p:spPr>
          <a:xfrm>
            <a:off x="8626189" y="1617778"/>
            <a:ext cx="154132" cy="0"/>
          </a:xfrm>
          <a:custGeom>
            <a:avLst/>
            <a:gdLst/>
            <a:ahLst/>
            <a:cxnLst/>
            <a:rect l="l" t="t" r="r" b="b"/>
            <a:pathLst>
              <a:path w="226059">
                <a:moveTo>
                  <a:pt x="0" y="0"/>
                </a:moveTo>
                <a:lnTo>
                  <a:pt x="225551" y="0"/>
                </a:lnTo>
              </a:path>
            </a:pathLst>
          </a:custGeom>
          <a:ln w="6350">
            <a:solidFill>
              <a:srgbClr val="BACCCC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89" name="object 489"/>
          <p:cNvSpPr/>
          <p:nvPr/>
        </p:nvSpPr>
        <p:spPr>
          <a:xfrm>
            <a:off x="8522271" y="1617778"/>
            <a:ext cx="10824" cy="0"/>
          </a:xfrm>
          <a:custGeom>
            <a:avLst/>
            <a:gdLst/>
            <a:ahLst/>
            <a:cxnLst/>
            <a:rect l="l" t="t" r="r" b="b"/>
            <a:pathLst>
              <a:path w="15875">
                <a:moveTo>
                  <a:pt x="0" y="0"/>
                </a:moveTo>
                <a:lnTo>
                  <a:pt x="15252" y="0"/>
                </a:lnTo>
              </a:path>
            </a:pathLst>
          </a:custGeom>
          <a:ln w="6350">
            <a:solidFill>
              <a:srgbClr val="BACCCC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90" name="object 490"/>
          <p:cNvSpPr/>
          <p:nvPr/>
        </p:nvSpPr>
        <p:spPr>
          <a:xfrm>
            <a:off x="8522270" y="1526424"/>
            <a:ext cx="258041" cy="89189"/>
          </a:xfrm>
          <a:custGeom>
            <a:avLst/>
            <a:gdLst/>
            <a:ahLst/>
            <a:cxnLst/>
            <a:rect l="l" t="t" r="r" b="b"/>
            <a:pathLst>
              <a:path w="378459" h="130810">
                <a:moveTo>
                  <a:pt x="0" y="130809"/>
                </a:moveTo>
                <a:lnTo>
                  <a:pt x="377964" y="130809"/>
                </a:lnTo>
                <a:lnTo>
                  <a:pt x="377964" y="0"/>
                </a:lnTo>
                <a:lnTo>
                  <a:pt x="0" y="0"/>
                </a:lnTo>
                <a:lnTo>
                  <a:pt x="0" y="130809"/>
                </a:lnTo>
                <a:close/>
              </a:path>
            </a:pathLst>
          </a:custGeom>
          <a:solidFill>
            <a:srgbClr val="BACCCC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91" name="object 491"/>
          <p:cNvSpPr/>
          <p:nvPr/>
        </p:nvSpPr>
        <p:spPr>
          <a:xfrm>
            <a:off x="8532671" y="1513002"/>
            <a:ext cx="247650" cy="0"/>
          </a:xfrm>
          <a:custGeom>
            <a:avLst/>
            <a:gdLst/>
            <a:ahLst/>
            <a:cxnLst/>
            <a:rect l="l" t="t" r="r" b="b"/>
            <a:pathLst>
              <a:path w="363220">
                <a:moveTo>
                  <a:pt x="0" y="0"/>
                </a:moveTo>
                <a:lnTo>
                  <a:pt x="362711" y="0"/>
                </a:lnTo>
              </a:path>
            </a:pathLst>
          </a:custGeom>
          <a:ln w="39370">
            <a:solidFill>
              <a:srgbClr val="BACCCC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92" name="object 492"/>
          <p:cNvSpPr/>
          <p:nvPr/>
        </p:nvSpPr>
        <p:spPr>
          <a:xfrm>
            <a:off x="8532671" y="1487458"/>
            <a:ext cx="590550" cy="0"/>
          </a:xfrm>
          <a:custGeom>
            <a:avLst/>
            <a:gdLst/>
            <a:ahLst/>
            <a:cxnLst/>
            <a:rect l="l" t="t" r="r" b="b"/>
            <a:pathLst>
              <a:path w="866140">
                <a:moveTo>
                  <a:pt x="0" y="0"/>
                </a:moveTo>
                <a:lnTo>
                  <a:pt x="865619" y="0"/>
                </a:lnTo>
              </a:path>
            </a:pathLst>
          </a:custGeom>
          <a:ln w="35560">
            <a:solidFill>
              <a:srgbClr val="BACCCC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93" name="object 493"/>
          <p:cNvSpPr/>
          <p:nvPr/>
        </p:nvSpPr>
        <p:spPr>
          <a:xfrm>
            <a:off x="8532671" y="1334193"/>
            <a:ext cx="247650" cy="141143"/>
          </a:xfrm>
          <a:custGeom>
            <a:avLst/>
            <a:gdLst/>
            <a:ahLst/>
            <a:cxnLst/>
            <a:rect l="l" t="t" r="r" b="b"/>
            <a:pathLst>
              <a:path w="363220" h="207010">
                <a:moveTo>
                  <a:pt x="0" y="207010"/>
                </a:moveTo>
                <a:lnTo>
                  <a:pt x="362712" y="207010"/>
                </a:lnTo>
                <a:lnTo>
                  <a:pt x="362712" y="0"/>
                </a:lnTo>
                <a:lnTo>
                  <a:pt x="0" y="0"/>
                </a:lnTo>
                <a:lnTo>
                  <a:pt x="0" y="207010"/>
                </a:lnTo>
                <a:close/>
              </a:path>
            </a:pathLst>
          </a:custGeom>
          <a:solidFill>
            <a:srgbClr val="BACCCC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94" name="object 494"/>
          <p:cNvSpPr/>
          <p:nvPr/>
        </p:nvSpPr>
        <p:spPr>
          <a:xfrm>
            <a:off x="8048451" y="2012204"/>
            <a:ext cx="20782" cy="0"/>
          </a:xfrm>
          <a:custGeom>
            <a:avLst/>
            <a:gdLst/>
            <a:ahLst/>
            <a:cxnLst/>
            <a:rect l="l" t="t" r="r" b="b"/>
            <a:pathLst>
              <a:path w="30479">
                <a:moveTo>
                  <a:pt x="0" y="0"/>
                </a:moveTo>
                <a:lnTo>
                  <a:pt x="30467" y="0"/>
                </a:lnTo>
              </a:path>
            </a:pathLst>
          </a:custGeom>
          <a:ln w="7607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95" name="object 495"/>
          <p:cNvSpPr/>
          <p:nvPr/>
        </p:nvSpPr>
        <p:spPr>
          <a:xfrm>
            <a:off x="7939347" y="2007515"/>
            <a:ext cx="109105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0" y="0"/>
                </a:moveTo>
                <a:lnTo>
                  <a:pt x="160020" y="0"/>
                </a:lnTo>
              </a:path>
            </a:pathLst>
          </a:custGeom>
          <a:ln w="6096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96" name="object 496"/>
          <p:cNvSpPr/>
          <p:nvPr/>
        </p:nvSpPr>
        <p:spPr>
          <a:xfrm>
            <a:off x="8048451" y="2049611"/>
            <a:ext cx="20782" cy="0"/>
          </a:xfrm>
          <a:custGeom>
            <a:avLst/>
            <a:gdLst/>
            <a:ahLst/>
            <a:cxnLst/>
            <a:rect l="l" t="t" r="r" b="b"/>
            <a:pathLst>
              <a:path w="30479">
                <a:moveTo>
                  <a:pt x="0" y="0"/>
                </a:moveTo>
                <a:lnTo>
                  <a:pt x="30467" y="0"/>
                </a:lnTo>
              </a:path>
            </a:pathLst>
          </a:custGeom>
          <a:ln w="7607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97" name="object 497"/>
          <p:cNvSpPr/>
          <p:nvPr/>
        </p:nvSpPr>
        <p:spPr>
          <a:xfrm>
            <a:off x="7939347" y="2054798"/>
            <a:ext cx="109105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0" y="0"/>
                </a:moveTo>
                <a:lnTo>
                  <a:pt x="160020" y="0"/>
                </a:lnTo>
              </a:path>
            </a:pathLst>
          </a:custGeom>
          <a:ln w="7607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98" name="object 498"/>
          <p:cNvSpPr/>
          <p:nvPr/>
        </p:nvSpPr>
        <p:spPr>
          <a:xfrm>
            <a:off x="9037666" y="2205985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07" y="0"/>
                </a:lnTo>
              </a:path>
            </a:pathLst>
          </a:custGeom>
          <a:ln w="30467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99" name="object 499"/>
          <p:cNvSpPr/>
          <p:nvPr/>
        </p:nvSpPr>
        <p:spPr>
          <a:xfrm>
            <a:off x="8922328" y="2205985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07" y="0"/>
                </a:lnTo>
              </a:path>
            </a:pathLst>
          </a:custGeom>
          <a:ln w="30467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00" name="object 500"/>
          <p:cNvSpPr/>
          <p:nvPr/>
        </p:nvSpPr>
        <p:spPr>
          <a:xfrm>
            <a:off x="8930116" y="2086495"/>
            <a:ext cx="0" cy="46759"/>
          </a:xfrm>
          <a:custGeom>
            <a:avLst/>
            <a:gdLst/>
            <a:ahLst/>
            <a:cxnLst/>
            <a:rect l="l" t="t" r="r" b="b"/>
            <a:pathLst>
              <a:path h="68580">
                <a:moveTo>
                  <a:pt x="0" y="0"/>
                </a:moveTo>
                <a:lnTo>
                  <a:pt x="0" y="68579"/>
                </a:lnTo>
              </a:path>
            </a:pathLst>
          </a:custGeom>
          <a:ln w="7607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01" name="object 501"/>
          <p:cNvSpPr/>
          <p:nvPr/>
        </p:nvSpPr>
        <p:spPr>
          <a:xfrm>
            <a:off x="7022869" y="3055442"/>
            <a:ext cx="214313" cy="0"/>
          </a:xfrm>
          <a:custGeom>
            <a:avLst/>
            <a:gdLst/>
            <a:ahLst/>
            <a:cxnLst/>
            <a:rect l="l" t="t" r="r" b="b"/>
            <a:pathLst>
              <a:path w="314325">
                <a:moveTo>
                  <a:pt x="0" y="0"/>
                </a:moveTo>
                <a:lnTo>
                  <a:pt x="313931" y="0"/>
                </a:lnTo>
              </a:path>
            </a:pathLst>
          </a:custGeom>
          <a:ln w="4559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02" name="object 502"/>
          <p:cNvSpPr/>
          <p:nvPr/>
        </p:nvSpPr>
        <p:spPr>
          <a:xfrm>
            <a:off x="8057279" y="3046614"/>
            <a:ext cx="0" cy="46759"/>
          </a:xfrm>
          <a:custGeom>
            <a:avLst/>
            <a:gdLst/>
            <a:ahLst/>
            <a:cxnLst/>
            <a:rect l="l" t="t" r="r" b="b"/>
            <a:pathLst>
              <a:path h="68579">
                <a:moveTo>
                  <a:pt x="0" y="0"/>
                </a:moveTo>
                <a:lnTo>
                  <a:pt x="0" y="68579"/>
                </a:lnTo>
              </a:path>
            </a:pathLst>
          </a:custGeom>
          <a:ln w="7607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03" name="object 503"/>
          <p:cNvSpPr/>
          <p:nvPr/>
        </p:nvSpPr>
        <p:spPr>
          <a:xfrm>
            <a:off x="5787905" y="3795798"/>
            <a:ext cx="0" cy="46759"/>
          </a:xfrm>
          <a:custGeom>
            <a:avLst/>
            <a:gdLst/>
            <a:ahLst/>
            <a:cxnLst/>
            <a:rect l="l" t="t" r="r" b="b"/>
            <a:pathLst>
              <a:path h="68579">
                <a:moveTo>
                  <a:pt x="0" y="0"/>
                </a:moveTo>
                <a:lnTo>
                  <a:pt x="0" y="68567"/>
                </a:lnTo>
              </a:path>
            </a:pathLst>
          </a:custGeom>
          <a:ln w="7607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04" name="object 504"/>
          <p:cNvSpPr/>
          <p:nvPr/>
        </p:nvSpPr>
        <p:spPr>
          <a:xfrm>
            <a:off x="6339662" y="3067396"/>
            <a:ext cx="0" cy="103909"/>
          </a:xfrm>
          <a:custGeom>
            <a:avLst/>
            <a:gdLst/>
            <a:ahLst/>
            <a:cxnLst/>
            <a:rect l="l" t="t" r="r" b="b"/>
            <a:pathLst>
              <a:path h="152400">
                <a:moveTo>
                  <a:pt x="0" y="0"/>
                </a:moveTo>
                <a:lnTo>
                  <a:pt x="0" y="152400"/>
                </a:lnTo>
              </a:path>
            </a:pathLst>
          </a:custGeom>
          <a:ln w="4559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05" name="object 505"/>
          <p:cNvSpPr/>
          <p:nvPr/>
        </p:nvSpPr>
        <p:spPr>
          <a:xfrm>
            <a:off x="6339662" y="3171305"/>
            <a:ext cx="0" cy="103043"/>
          </a:xfrm>
          <a:custGeom>
            <a:avLst/>
            <a:gdLst/>
            <a:ahLst/>
            <a:cxnLst/>
            <a:rect l="l" t="t" r="r" b="b"/>
            <a:pathLst>
              <a:path h="151129">
                <a:moveTo>
                  <a:pt x="0" y="0"/>
                </a:moveTo>
                <a:lnTo>
                  <a:pt x="0" y="150875"/>
                </a:lnTo>
              </a:path>
            </a:pathLst>
          </a:custGeom>
          <a:ln w="4559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06" name="object 506"/>
          <p:cNvSpPr/>
          <p:nvPr/>
        </p:nvSpPr>
        <p:spPr>
          <a:xfrm>
            <a:off x="6339662" y="3274167"/>
            <a:ext cx="0" cy="103909"/>
          </a:xfrm>
          <a:custGeom>
            <a:avLst/>
            <a:gdLst/>
            <a:ahLst/>
            <a:cxnLst/>
            <a:rect l="l" t="t" r="r" b="b"/>
            <a:pathLst>
              <a:path h="152400">
                <a:moveTo>
                  <a:pt x="0" y="0"/>
                </a:moveTo>
                <a:lnTo>
                  <a:pt x="0" y="152400"/>
                </a:lnTo>
              </a:path>
            </a:pathLst>
          </a:custGeom>
          <a:ln w="4559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07" name="object 507"/>
          <p:cNvSpPr/>
          <p:nvPr/>
        </p:nvSpPr>
        <p:spPr>
          <a:xfrm>
            <a:off x="6339662" y="3378084"/>
            <a:ext cx="0" cy="103909"/>
          </a:xfrm>
          <a:custGeom>
            <a:avLst/>
            <a:gdLst/>
            <a:ahLst/>
            <a:cxnLst/>
            <a:rect l="l" t="t" r="r" b="b"/>
            <a:pathLst>
              <a:path h="152400">
                <a:moveTo>
                  <a:pt x="0" y="0"/>
                </a:moveTo>
                <a:lnTo>
                  <a:pt x="0" y="152387"/>
                </a:lnTo>
              </a:path>
            </a:pathLst>
          </a:custGeom>
          <a:ln w="4559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08" name="object 508"/>
          <p:cNvSpPr/>
          <p:nvPr/>
        </p:nvSpPr>
        <p:spPr>
          <a:xfrm>
            <a:off x="6339662" y="3481993"/>
            <a:ext cx="0" cy="103909"/>
          </a:xfrm>
          <a:custGeom>
            <a:avLst/>
            <a:gdLst/>
            <a:ahLst/>
            <a:cxnLst/>
            <a:rect l="l" t="t" r="r" b="b"/>
            <a:pathLst>
              <a:path h="152400">
                <a:moveTo>
                  <a:pt x="0" y="0"/>
                </a:moveTo>
                <a:lnTo>
                  <a:pt x="0" y="152400"/>
                </a:lnTo>
              </a:path>
            </a:pathLst>
          </a:custGeom>
          <a:ln w="4559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09" name="object 509"/>
          <p:cNvSpPr/>
          <p:nvPr/>
        </p:nvSpPr>
        <p:spPr>
          <a:xfrm>
            <a:off x="6339662" y="3585894"/>
            <a:ext cx="0" cy="103909"/>
          </a:xfrm>
          <a:custGeom>
            <a:avLst/>
            <a:gdLst/>
            <a:ahLst/>
            <a:cxnLst/>
            <a:rect l="l" t="t" r="r" b="b"/>
            <a:pathLst>
              <a:path h="152400">
                <a:moveTo>
                  <a:pt x="0" y="0"/>
                </a:moveTo>
                <a:lnTo>
                  <a:pt x="0" y="152400"/>
                </a:lnTo>
              </a:path>
            </a:pathLst>
          </a:custGeom>
          <a:ln w="4559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10" name="object 510"/>
          <p:cNvSpPr/>
          <p:nvPr/>
        </p:nvSpPr>
        <p:spPr>
          <a:xfrm>
            <a:off x="6339662" y="3689811"/>
            <a:ext cx="0" cy="103043"/>
          </a:xfrm>
          <a:custGeom>
            <a:avLst/>
            <a:gdLst/>
            <a:ahLst/>
            <a:cxnLst/>
            <a:rect l="l" t="t" r="r" b="b"/>
            <a:pathLst>
              <a:path h="151129">
                <a:moveTo>
                  <a:pt x="0" y="0"/>
                </a:moveTo>
                <a:lnTo>
                  <a:pt x="0" y="150863"/>
                </a:lnTo>
              </a:path>
            </a:pathLst>
          </a:custGeom>
          <a:ln w="4559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11" name="object 511"/>
          <p:cNvSpPr/>
          <p:nvPr/>
        </p:nvSpPr>
        <p:spPr>
          <a:xfrm>
            <a:off x="3943518" y="1939974"/>
            <a:ext cx="0" cy="100878"/>
          </a:xfrm>
          <a:custGeom>
            <a:avLst/>
            <a:gdLst/>
            <a:ahLst/>
            <a:cxnLst/>
            <a:rect l="l" t="t" r="r" b="b"/>
            <a:pathLst>
              <a:path h="147955">
                <a:moveTo>
                  <a:pt x="0" y="0"/>
                </a:moveTo>
                <a:lnTo>
                  <a:pt x="0" y="147827"/>
                </a:lnTo>
              </a:path>
            </a:pathLst>
          </a:custGeom>
          <a:ln w="4559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12" name="object 512"/>
          <p:cNvSpPr/>
          <p:nvPr/>
        </p:nvSpPr>
        <p:spPr>
          <a:xfrm>
            <a:off x="3943518" y="1839191"/>
            <a:ext cx="0" cy="100878"/>
          </a:xfrm>
          <a:custGeom>
            <a:avLst/>
            <a:gdLst/>
            <a:ahLst/>
            <a:cxnLst/>
            <a:rect l="l" t="t" r="r" b="b"/>
            <a:pathLst>
              <a:path h="147955">
                <a:moveTo>
                  <a:pt x="0" y="0"/>
                </a:moveTo>
                <a:lnTo>
                  <a:pt x="0" y="147827"/>
                </a:lnTo>
              </a:path>
            </a:pathLst>
          </a:custGeom>
          <a:ln w="4559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13" name="object 513"/>
          <p:cNvSpPr/>
          <p:nvPr/>
        </p:nvSpPr>
        <p:spPr>
          <a:xfrm>
            <a:off x="3943518" y="1738399"/>
            <a:ext cx="0" cy="100878"/>
          </a:xfrm>
          <a:custGeom>
            <a:avLst/>
            <a:gdLst/>
            <a:ahLst/>
            <a:cxnLst/>
            <a:rect l="l" t="t" r="r" b="b"/>
            <a:pathLst>
              <a:path h="147955">
                <a:moveTo>
                  <a:pt x="0" y="0"/>
                </a:moveTo>
                <a:lnTo>
                  <a:pt x="0" y="147827"/>
                </a:lnTo>
              </a:path>
            </a:pathLst>
          </a:custGeom>
          <a:ln w="4559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14" name="object 514"/>
          <p:cNvSpPr/>
          <p:nvPr/>
        </p:nvSpPr>
        <p:spPr>
          <a:xfrm>
            <a:off x="3943518" y="1637599"/>
            <a:ext cx="0" cy="100878"/>
          </a:xfrm>
          <a:custGeom>
            <a:avLst/>
            <a:gdLst/>
            <a:ahLst/>
            <a:cxnLst/>
            <a:rect l="l" t="t" r="r" b="b"/>
            <a:pathLst>
              <a:path h="147955">
                <a:moveTo>
                  <a:pt x="0" y="0"/>
                </a:moveTo>
                <a:lnTo>
                  <a:pt x="0" y="147827"/>
                </a:lnTo>
              </a:path>
            </a:pathLst>
          </a:custGeom>
          <a:ln w="4559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15" name="object 515"/>
          <p:cNvSpPr/>
          <p:nvPr/>
        </p:nvSpPr>
        <p:spPr>
          <a:xfrm>
            <a:off x="3943518" y="1536815"/>
            <a:ext cx="0" cy="100878"/>
          </a:xfrm>
          <a:custGeom>
            <a:avLst/>
            <a:gdLst/>
            <a:ahLst/>
            <a:cxnLst/>
            <a:rect l="l" t="t" r="r" b="b"/>
            <a:pathLst>
              <a:path h="147955">
                <a:moveTo>
                  <a:pt x="0" y="0"/>
                </a:moveTo>
                <a:lnTo>
                  <a:pt x="0" y="147827"/>
                </a:lnTo>
              </a:path>
            </a:pathLst>
          </a:custGeom>
          <a:ln w="4559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16" name="object 516"/>
          <p:cNvSpPr/>
          <p:nvPr/>
        </p:nvSpPr>
        <p:spPr>
          <a:xfrm>
            <a:off x="3943518" y="1436024"/>
            <a:ext cx="0" cy="100878"/>
          </a:xfrm>
          <a:custGeom>
            <a:avLst/>
            <a:gdLst/>
            <a:ahLst/>
            <a:cxnLst/>
            <a:rect l="l" t="t" r="r" b="b"/>
            <a:pathLst>
              <a:path h="147955">
                <a:moveTo>
                  <a:pt x="0" y="0"/>
                </a:moveTo>
                <a:lnTo>
                  <a:pt x="0" y="147815"/>
                </a:lnTo>
              </a:path>
            </a:pathLst>
          </a:custGeom>
          <a:ln w="4559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17" name="object 517"/>
          <p:cNvSpPr/>
          <p:nvPr/>
        </p:nvSpPr>
        <p:spPr>
          <a:xfrm>
            <a:off x="3779866" y="2205989"/>
            <a:ext cx="20782" cy="140277"/>
          </a:xfrm>
          <a:custGeom>
            <a:avLst/>
            <a:gdLst/>
            <a:ahLst/>
            <a:cxnLst/>
            <a:rect l="l" t="t" r="r" b="b"/>
            <a:pathLst>
              <a:path w="30479" h="205739">
                <a:moveTo>
                  <a:pt x="0" y="205727"/>
                </a:moveTo>
                <a:lnTo>
                  <a:pt x="30479" y="205727"/>
                </a:lnTo>
                <a:lnTo>
                  <a:pt x="30479" y="0"/>
                </a:lnTo>
                <a:lnTo>
                  <a:pt x="0" y="0"/>
                </a:lnTo>
                <a:lnTo>
                  <a:pt x="0" y="205727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18" name="object 518"/>
          <p:cNvSpPr/>
          <p:nvPr/>
        </p:nvSpPr>
        <p:spPr>
          <a:xfrm>
            <a:off x="3800649" y="2205989"/>
            <a:ext cx="28142" cy="140277"/>
          </a:xfrm>
          <a:custGeom>
            <a:avLst/>
            <a:gdLst/>
            <a:ahLst/>
            <a:cxnLst/>
            <a:rect l="l" t="t" r="r" b="b"/>
            <a:pathLst>
              <a:path w="41275" h="205739">
                <a:moveTo>
                  <a:pt x="0" y="205727"/>
                </a:moveTo>
                <a:lnTo>
                  <a:pt x="41148" y="205727"/>
                </a:lnTo>
                <a:lnTo>
                  <a:pt x="41148" y="0"/>
                </a:lnTo>
                <a:lnTo>
                  <a:pt x="0" y="0"/>
                </a:lnTo>
                <a:lnTo>
                  <a:pt x="0" y="205727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19" name="object 519"/>
          <p:cNvSpPr/>
          <p:nvPr/>
        </p:nvSpPr>
        <p:spPr>
          <a:xfrm>
            <a:off x="3828704" y="2205989"/>
            <a:ext cx="29441" cy="140277"/>
          </a:xfrm>
          <a:custGeom>
            <a:avLst/>
            <a:gdLst/>
            <a:ahLst/>
            <a:cxnLst/>
            <a:rect l="l" t="t" r="r" b="b"/>
            <a:pathLst>
              <a:path w="43179" h="205739">
                <a:moveTo>
                  <a:pt x="0" y="205727"/>
                </a:moveTo>
                <a:lnTo>
                  <a:pt x="42672" y="205727"/>
                </a:lnTo>
                <a:lnTo>
                  <a:pt x="42672" y="0"/>
                </a:lnTo>
                <a:lnTo>
                  <a:pt x="0" y="0"/>
                </a:lnTo>
                <a:lnTo>
                  <a:pt x="0" y="205727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20" name="object 520"/>
          <p:cNvSpPr/>
          <p:nvPr/>
        </p:nvSpPr>
        <p:spPr>
          <a:xfrm>
            <a:off x="3857798" y="2205989"/>
            <a:ext cx="28142" cy="140277"/>
          </a:xfrm>
          <a:custGeom>
            <a:avLst/>
            <a:gdLst/>
            <a:ahLst/>
            <a:cxnLst/>
            <a:rect l="l" t="t" r="r" b="b"/>
            <a:pathLst>
              <a:path w="41275" h="205739">
                <a:moveTo>
                  <a:pt x="0" y="205727"/>
                </a:moveTo>
                <a:lnTo>
                  <a:pt x="41148" y="205727"/>
                </a:lnTo>
                <a:lnTo>
                  <a:pt x="41148" y="0"/>
                </a:lnTo>
                <a:lnTo>
                  <a:pt x="0" y="0"/>
                </a:lnTo>
                <a:lnTo>
                  <a:pt x="0" y="205727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21" name="object 521"/>
          <p:cNvSpPr/>
          <p:nvPr/>
        </p:nvSpPr>
        <p:spPr>
          <a:xfrm>
            <a:off x="3885854" y="2205989"/>
            <a:ext cx="29441" cy="140277"/>
          </a:xfrm>
          <a:custGeom>
            <a:avLst/>
            <a:gdLst/>
            <a:ahLst/>
            <a:cxnLst/>
            <a:rect l="l" t="t" r="r" b="b"/>
            <a:pathLst>
              <a:path w="43179" h="205739">
                <a:moveTo>
                  <a:pt x="0" y="205727"/>
                </a:moveTo>
                <a:lnTo>
                  <a:pt x="42672" y="205727"/>
                </a:lnTo>
                <a:lnTo>
                  <a:pt x="42672" y="0"/>
                </a:lnTo>
                <a:lnTo>
                  <a:pt x="0" y="0"/>
                </a:lnTo>
                <a:lnTo>
                  <a:pt x="0" y="205727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22" name="object 522"/>
          <p:cNvSpPr/>
          <p:nvPr/>
        </p:nvSpPr>
        <p:spPr>
          <a:xfrm>
            <a:off x="3914947" y="2205989"/>
            <a:ext cx="29441" cy="140277"/>
          </a:xfrm>
          <a:custGeom>
            <a:avLst/>
            <a:gdLst/>
            <a:ahLst/>
            <a:cxnLst/>
            <a:rect l="l" t="t" r="r" b="b"/>
            <a:pathLst>
              <a:path w="43179" h="205739">
                <a:moveTo>
                  <a:pt x="0" y="205727"/>
                </a:moveTo>
                <a:lnTo>
                  <a:pt x="42672" y="205727"/>
                </a:lnTo>
                <a:lnTo>
                  <a:pt x="42672" y="0"/>
                </a:lnTo>
                <a:lnTo>
                  <a:pt x="0" y="0"/>
                </a:lnTo>
                <a:lnTo>
                  <a:pt x="0" y="205727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23" name="object 523"/>
          <p:cNvSpPr/>
          <p:nvPr/>
        </p:nvSpPr>
        <p:spPr>
          <a:xfrm>
            <a:off x="3944043" y="2205989"/>
            <a:ext cx="28142" cy="140277"/>
          </a:xfrm>
          <a:custGeom>
            <a:avLst/>
            <a:gdLst/>
            <a:ahLst/>
            <a:cxnLst/>
            <a:rect l="l" t="t" r="r" b="b"/>
            <a:pathLst>
              <a:path w="41275" h="205739">
                <a:moveTo>
                  <a:pt x="0" y="205727"/>
                </a:moveTo>
                <a:lnTo>
                  <a:pt x="41148" y="205727"/>
                </a:lnTo>
                <a:lnTo>
                  <a:pt x="41148" y="0"/>
                </a:lnTo>
                <a:lnTo>
                  <a:pt x="0" y="0"/>
                </a:lnTo>
                <a:lnTo>
                  <a:pt x="0" y="205727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24" name="object 524"/>
          <p:cNvSpPr/>
          <p:nvPr/>
        </p:nvSpPr>
        <p:spPr>
          <a:xfrm>
            <a:off x="3972098" y="2205989"/>
            <a:ext cx="29441" cy="140277"/>
          </a:xfrm>
          <a:custGeom>
            <a:avLst/>
            <a:gdLst/>
            <a:ahLst/>
            <a:cxnLst/>
            <a:rect l="l" t="t" r="r" b="b"/>
            <a:pathLst>
              <a:path w="43179" h="205739">
                <a:moveTo>
                  <a:pt x="0" y="205727"/>
                </a:moveTo>
                <a:lnTo>
                  <a:pt x="42672" y="205727"/>
                </a:lnTo>
                <a:lnTo>
                  <a:pt x="42672" y="0"/>
                </a:lnTo>
                <a:lnTo>
                  <a:pt x="0" y="0"/>
                </a:lnTo>
                <a:lnTo>
                  <a:pt x="0" y="205727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25" name="object 525"/>
          <p:cNvSpPr/>
          <p:nvPr/>
        </p:nvSpPr>
        <p:spPr>
          <a:xfrm>
            <a:off x="4001192" y="2205989"/>
            <a:ext cx="28142" cy="140277"/>
          </a:xfrm>
          <a:custGeom>
            <a:avLst/>
            <a:gdLst/>
            <a:ahLst/>
            <a:cxnLst/>
            <a:rect l="l" t="t" r="r" b="b"/>
            <a:pathLst>
              <a:path w="41275" h="205739">
                <a:moveTo>
                  <a:pt x="0" y="205727"/>
                </a:moveTo>
                <a:lnTo>
                  <a:pt x="41148" y="205727"/>
                </a:lnTo>
                <a:lnTo>
                  <a:pt x="41148" y="0"/>
                </a:lnTo>
                <a:lnTo>
                  <a:pt x="0" y="0"/>
                </a:lnTo>
                <a:lnTo>
                  <a:pt x="0" y="205727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26" name="object 526"/>
          <p:cNvSpPr/>
          <p:nvPr/>
        </p:nvSpPr>
        <p:spPr>
          <a:xfrm>
            <a:off x="4029248" y="2205989"/>
            <a:ext cx="29441" cy="140277"/>
          </a:xfrm>
          <a:custGeom>
            <a:avLst/>
            <a:gdLst/>
            <a:ahLst/>
            <a:cxnLst/>
            <a:rect l="l" t="t" r="r" b="b"/>
            <a:pathLst>
              <a:path w="43179" h="205739">
                <a:moveTo>
                  <a:pt x="0" y="205727"/>
                </a:moveTo>
                <a:lnTo>
                  <a:pt x="42672" y="205727"/>
                </a:lnTo>
                <a:lnTo>
                  <a:pt x="42672" y="0"/>
                </a:lnTo>
                <a:lnTo>
                  <a:pt x="0" y="0"/>
                </a:lnTo>
                <a:lnTo>
                  <a:pt x="0" y="205727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27" name="object 527"/>
          <p:cNvSpPr/>
          <p:nvPr/>
        </p:nvSpPr>
        <p:spPr>
          <a:xfrm>
            <a:off x="4058342" y="2205989"/>
            <a:ext cx="28142" cy="140277"/>
          </a:xfrm>
          <a:custGeom>
            <a:avLst/>
            <a:gdLst/>
            <a:ahLst/>
            <a:cxnLst/>
            <a:rect l="l" t="t" r="r" b="b"/>
            <a:pathLst>
              <a:path w="41275" h="205739">
                <a:moveTo>
                  <a:pt x="0" y="205727"/>
                </a:moveTo>
                <a:lnTo>
                  <a:pt x="41148" y="205727"/>
                </a:lnTo>
                <a:lnTo>
                  <a:pt x="41148" y="0"/>
                </a:lnTo>
                <a:lnTo>
                  <a:pt x="0" y="0"/>
                </a:lnTo>
                <a:lnTo>
                  <a:pt x="0" y="205727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28" name="object 528"/>
          <p:cNvSpPr/>
          <p:nvPr/>
        </p:nvSpPr>
        <p:spPr>
          <a:xfrm>
            <a:off x="4086395" y="2206165"/>
            <a:ext cx="185305" cy="140277"/>
          </a:xfrm>
          <a:custGeom>
            <a:avLst/>
            <a:gdLst/>
            <a:ahLst/>
            <a:cxnLst/>
            <a:rect l="l" t="t" r="r" b="b"/>
            <a:pathLst>
              <a:path w="271779" h="205739">
                <a:moveTo>
                  <a:pt x="0" y="205739"/>
                </a:moveTo>
                <a:lnTo>
                  <a:pt x="271272" y="205739"/>
                </a:lnTo>
                <a:lnTo>
                  <a:pt x="271272" y="0"/>
                </a:lnTo>
                <a:lnTo>
                  <a:pt x="0" y="0"/>
                </a:lnTo>
                <a:lnTo>
                  <a:pt x="0" y="205739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29" name="object 529"/>
          <p:cNvSpPr/>
          <p:nvPr/>
        </p:nvSpPr>
        <p:spPr>
          <a:xfrm>
            <a:off x="4115498" y="2193610"/>
            <a:ext cx="155864" cy="0"/>
          </a:xfrm>
          <a:custGeom>
            <a:avLst/>
            <a:gdLst/>
            <a:ahLst/>
            <a:cxnLst/>
            <a:rect l="l" t="t" r="r" b="b"/>
            <a:pathLst>
              <a:path w="228600">
                <a:moveTo>
                  <a:pt x="0" y="0"/>
                </a:moveTo>
                <a:lnTo>
                  <a:pt x="228587" y="0"/>
                </a:lnTo>
              </a:path>
            </a:pathLst>
          </a:custGeom>
          <a:ln w="36829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30" name="object 530"/>
          <p:cNvSpPr/>
          <p:nvPr/>
        </p:nvSpPr>
        <p:spPr>
          <a:xfrm>
            <a:off x="4086395" y="2040777"/>
            <a:ext cx="185305" cy="140277"/>
          </a:xfrm>
          <a:custGeom>
            <a:avLst/>
            <a:gdLst/>
            <a:ahLst/>
            <a:cxnLst/>
            <a:rect l="l" t="t" r="r" b="b"/>
            <a:pathLst>
              <a:path w="271779" h="205739">
                <a:moveTo>
                  <a:pt x="0" y="205740"/>
                </a:moveTo>
                <a:lnTo>
                  <a:pt x="271272" y="205740"/>
                </a:lnTo>
                <a:lnTo>
                  <a:pt x="271272" y="0"/>
                </a:lnTo>
                <a:lnTo>
                  <a:pt x="0" y="0"/>
                </a:lnTo>
                <a:lnTo>
                  <a:pt x="0" y="20574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31" name="object 531"/>
          <p:cNvSpPr/>
          <p:nvPr/>
        </p:nvSpPr>
        <p:spPr>
          <a:xfrm>
            <a:off x="4058342" y="2040774"/>
            <a:ext cx="28142" cy="140277"/>
          </a:xfrm>
          <a:custGeom>
            <a:avLst/>
            <a:gdLst/>
            <a:ahLst/>
            <a:cxnLst/>
            <a:rect l="l" t="t" r="r" b="b"/>
            <a:pathLst>
              <a:path w="41275" h="205739">
                <a:moveTo>
                  <a:pt x="0" y="205740"/>
                </a:moveTo>
                <a:lnTo>
                  <a:pt x="41148" y="205740"/>
                </a:lnTo>
                <a:lnTo>
                  <a:pt x="41148" y="0"/>
                </a:lnTo>
                <a:lnTo>
                  <a:pt x="0" y="0"/>
                </a:lnTo>
                <a:lnTo>
                  <a:pt x="0" y="20574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32" name="object 532"/>
          <p:cNvSpPr/>
          <p:nvPr/>
        </p:nvSpPr>
        <p:spPr>
          <a:xfrm>
            <a:off x="4029248" y="2040774"/>
            <a:ext cx="29441" cy="140277"/>
          </a:xfrm>
          <a:custGeom>
            <a:avLst/>
            <a:gdLst/>
            <a:ahLst/>
            <a:cxnLst/>
            <a:rect l="l" t="t" r="r" b="b"/>
            <a:pathLst>
              <a:path w="43179" h="205739">
                <a:moveTo>
                  <a:pt x="0" y="205740"/>
                </a:moveTo>
                <a:lnTo>
                  <a:pt x="42672" y="205740"/>
                </a:lnTo>
                <a:lnTo>
                  <a:pt x="42672" y="0"/>
                </a:lnTo>
                <a:lnTo>
                  <a:pt x="0" y="0"/>
                </a:lnTo>
                <a:lnTo>
                  <a:pt x="0" y="20574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33" name="object 533"/>
          <p:cNvSpPr/>
          <p:nvPr/>
        </p:nvSpPr>
        <p:spPr>
          <a:xfrm>
            <a:off x="4001192" y="2040774"/>
            <a:ext cx="28142" cy="140277"/>
          </a:xfrm>
          <a:custGeom>
            <a:avLst/>
            <a:gdLst/>
            <a:ahLst/>
            <a:cxnLst/>
            <a:rect l="l" t="t" r="r" b="b"/>
            <a:pathLst>
              <a:path w="41275" h="205739">
                <a:moveTo>
                  <a:pt x="0" y="205740"/>
                </a:moveTo>
                <a:lnTo>
                  <a:pt x="41148" y="205740"/>
                </a:lnTo>
                <a:lnTo>
                  <a:pt x="41148" y="0"/>
                </a:lnTo>
                <a:lnTo>
                  <a:pt x="0" y="0"/>
                </a:lnTo>
                <a:lnTo>
                  <a:pt x="0" y="20574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34" name="object 534"/>
          <p:cNvSpPr/>
          <p:nvPr/>
        </p:nvSpPr>
        <p:spPr>
          <a:xfrm>
            <a:off x="3972098" y="2040774"/>
            <a:ext cx="29441" cy="140277"/>
          </a:xfrm>
          <a:custGeom>
            <a:avLst/>
            <a:gdLst/>
            <a:ahLst/>
            <a:cxnLst/>
            <a:rect l="l" t="t" r="r" b="b"/>
            <a:pathLst>
              <a:path w="43179" h="205739">
                <a:moveTo>
                  <a:pt x="0" y="205740"/>
                </a:moveTo>
                <a:lnTo>
                  <a:pt x="42672" y="205740"/>
                </a:lnTo>
                <a:lnTo>
                  <a:pt x="42672" y="0"/>
                </a:lnTo>
                <a:lnTo>
                  <a:pt x="0" y="0"/>
                </a:lnTo>
                <a:lnTo>
                  <a:pt x="0" y="20574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35" name="object 535"/>
          <p:cNvSpPr/>
          <p:nvPr/>
        </p:nvSpPr>
        <p:spPr>
          <a:xfrm>
            <a:off x="3944043" y="2040774"/>
            <a:ext cx="28142" cy="140277"/>
          </a:xfrm>
          <a:custGeom>
            <a:avLst/>
            <a:gdLst/>
            <a:ahLst/>
            <a:cxnLst/>
            <a:rect l="l" t="t" r="r" b="b"/>
            <a:pathLst>
              <a:path w="41275" h="205739">
                <a:moveTo>
                  <a:pt x="0" y="205740"/>
                </a:moveTo>
                <a:lnTo>
                  <a:pt x="41148" y="205740"/>
                </a:lnTo>
                <a:lnTo>
                  <a:pt x="41148" y="0"/>
                </a:lnTo>
                <a:lnTo>
                  <a:pt x="0" y="0"/>
                </a:lnTo>
                <a:lnTo>
                  <a:pt x="0" y="20574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36" name="object 536"/>
          <p:cNvSpPr/>
          <p:nvPr/>
        </p:nvSpPr>
        <p:spPr>
          <a:xfrm>
            <a:off x="3911831" y="2040774"/>
            <a:ext cx="32472" cy="140277"/>
          </a:xfrm>
          <a:custGeom>
            <a:avLst/>
            <a:gdLst/>
            <a:ahLst/>
            <a:cxnLst/>
            <a:rect l="l" t="t" r="r" b="b"/>
            <a:pathLst>
              <a:path w="47625" h="205739">
                <a:moveTo>
                  <a:pt x="0" y="205740"/>
                </a:moveTo>
                <a:lnTo>
                  <a:pt x="47244" y="205740"/>
                </a:lnTo>
                <a:lnTo>
                  <a:pt x="47244" y="0"/>
                </a:lnTo>
                <a:lnTo>
                  <a:pt x="0" y="0"/>
                </a:lnTo>
                <a:lnTo>
                  <a:pt x="0" y="20574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37" name="object 537"/>
          <p:cNvSpPr/>
          <p:nvPr/>
        </p:nvSpPr>
        <p:spPr>
          <a:xfrm>
            <a:off x="3883775" y="2040774"/>
            <a:ext cx="28142" cy="140277"/>
          </a:xfrm>
          <a:custGeom>
            <a:avLst/>
            <a:gdLst/>
            <a:ahLst/>
            <a:cxnLst/>
            <a:rect l="l" t="t" r="r" b="b"/>
            <a:pathLst>
              <a:path w="41275" h="205739">
                <a:moveTo>
                  <a:pt x="0" y="205740"/>
                </a:moveTo>
                <a:lnTo>
                  <a:pt x="41148" y="205740"/>
                </a:lnTo>
                <a:lnTo>
                  <a:pt x="41148" y="0"/>
                </a:lnTo>
                <a:lnTo>
                  <a:pt x="0" y="0"/>
                </a:lnTo>
                <a:lnTo>
                  <a:pt x="0" y="20574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38" name="object 538"/>
          <p:cNvSpPr/>
          <p:nvPr/>
        </p:nvSpPr>
        <p:spPr>
          <a:xfrm>
            <a:off x="3855720" y="2040774"/>
            <a:ext cx="28142" cy="140277"/>
          </a:xfrm>
          <a:custGeom>
            <a:avLst/>
            <a:gdLst/>
            <a:ahLst/>
            <a:cxnLst/>
            <a:rect l="l" t="t" r="r" b="b"/>
            <a:pathLst>
              <a:path w="41275" h="205739">
                <a:moveTo>
                  <a:pt x="0" y="205740"/>
                </a:moveTo>
                <a:lnTo>
                  <a:pt x="41148" y="205740"/>
                </a:lnTo>
                <a:lnTo>
                  <a:pt x="41148" y="0"/>
                </a:lnTo>
                <a:lnTo>
                  <a:pt x="0" y="0"/>
                </a:lnTo>
                <a:lnTo>
                  <a:pt x="0" y="20574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39" name="object 539"/>
          <p:cNvSpPr/>
          <p:nvPr/>
        </p:nvSpPr>
        <p:spPr>
          <a:xfrm>
            <a:off x="3827665" y="2040774"/>
            <a:ext cx="28142" cy="140277"/>
          </a:xfrm>
          <a:custGeom>
            <a:avLst/>
            <a:gdLst/>
            <a:ahLst/>
            <a:cxnLst/>
            <a:rect l="l" t="t" r="r" b="b"/>
            <a:pathLst>
              <a:path w="41275" h="205739">
                <a:moveTo>
                  <a:pt x="0" y="205740"/>
                </a:moveTo>
                <a:lnTo>
                  <a:pt x="41148" y="205740"/>
                </a:lnTo>
                <a:lnTo>
                  <a:pt x="41148" y="0"/>
                </a:lnTo>
                <a:lnTo>
                  <a:pt x="0" y="0"/>
                </a:lnTo>
                <a:lnTo>
                  <a:pt x="0" y="20574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40" name="object 540"/>
          <p:cNvSpPr/>
          <p:nvPr/>
        </p:nvSpPr>
        <p:spPr>
          <a:xfrm>
            <a:off x="3799609" y="2040774"/>
            <a:ext cx="28142" cy="140277"/>
          </a:xfrm>
          <a:custGeom>
            <a:avLst/>
            <a:gdLst/>
            <a:ahLst/>
            <a:cxnLst/>
            <a:rect l="l" t="t" r="r" b="b"/>
            <a:pathLst>
              <a:path w="41275" h="205739">
                <a:moveTo>
                  <a:pt x="0" y="205740"/>
                </a:moveTo>
                <a:lnTo>
                  <a:pt x="41148" y="205740"/>
                </a:lnTo>
                <a:lnTo>
                  <a:pt x="41148" y="0"/>
                </a:lnTo>
                <a:lnTo>
                  <a:pt x="0" y="0"/>
                </a:lnTo>
                <a:lnTo>
                  <a:pt x="0" y="20574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41" name="object 541"/>
          <p:cNvSpPr/>
          <p:nvPr/>
        </p:nvSpPr>
        <p:spPr>
          <a:xfrm>
            <a:off x="3779866" y="2040774"/>
            <a:ext cx="19915" cy="140277"/>
          </a:xfrm>
          <a:custGeom>
            <a:avLst/>
            <a:gdLst/>
            <a:ahLst/>
            <a:cxnLst/>
            <a:rect l="l" t="t" r="r" b="b"/>
            <a:pathLst>
              <a:path w="29210" h="205739">
                <a:moveTo>
                  <a:pt x="0" y="205740"/>
                </a:moveTo>
                <a:lnTo>
                  <a:pt x="28955" y="205740"/>
                </a:lnTo>
                <a:lnTo>
                  <a:pt x="28955" y="0"/>
                </a:lnTo>
                <a:lnTo>
                  <a:pt x="0" y="0"/>
                </a:lnTo>
                <a:lnTo>
                  <a:pt x="0" y="20574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42" name="object 542"/>
          <p:cNvSpPr/>
          <p:nvPr/>
        </p:nvSpPr>
        <p:spPr>
          <a:xfrm>
            <a:off x="4281747" y="2040774"/>
            <a:ext cx="0" cy="368011"/>
          </a:xfrm>
          <a:custGeom>
            <a:avLst/>
            <a:gdLst/>
            <a:ahLst/>
            <a:cxnLst/>
            <a:rect l="l" t="t" r="r" b="b"/>
            <a:pathLst>
              <a:path h="539750">
                <a:moveTo>
                  <a:pt x="0" y="0"/>
                </a:moveTo>
                <a:lnTo>
                  <a:pt x="0" y="539496"/>
                </a:lnTo>
              </a:path>
            </a:pathLst>
          </a:custGeom>
          <a:ln w="30479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43" name="object 543"/>
          <p:cNvSpPr/>
          <p:nvPr/>
        </p:nvSpPr>
        <p:spPr>
          <a:xfrm>
            <a:off x="3647901" y="2398217"/>
            <a:ext cx="623455" cy="0"/>
          </a:xfrm>
          <a:custGeom>
            <a:avLst/>
            <a:gdLst/>
            <a:ahLst/>
            <a:cxnLst/>
            <a:rect l="l" t="t" r="r" b="b"/>
            <a:pathLst>
              <a:path w="914400">
                <a:moveTo>
                  <a:pt x="0" y="0"/>
                </a:moveTo>
                <a:lnTo>
                  <a:pt x="914387" y="0"/>
                </a:lnTo>
              </a:path>
            </a:pathLst>
          </a:custGeom>
          <a:ln w="30467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44" name="object 544"/>
          <p:cNvSpPr/>
          <p:nvPr/>
        </p:nvSpPr>
        <p:spPr>
          <a:xfrm>
            <a:off x="3512819" y="2398217"/>
            <a:ext cx="31173" cy="0"/>
          </a:xfrm>
          <a:custGeom>
            <a:avLst/>
            <a:gdLst/>
            <a:ahLst/>
            <a:cxnLst/>
            <a:rect l="l" t="t" r="r" b="b"/>
            <a:pathLst>
              <a:path w="45720">
                <a:moveTo>
                  <a:pt x="0" y="0"/>
                </a:moveTo>
                <a:lnTo>
                  <a:pt x="45720" y="0"/>
                </a:lnTo>
              </a:path>
            </a:pathLst>
          </a:custGeom>
          <a:ln w="30467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45" name="object 545"/>
          <p:cNvSpPr/>
          <p:nvPr/>
        </p:nvSpPr>
        <p:spPr>
          <a:xfrm>
            <a:off x="3523211" y="2033500"/>
            <a:ext cx="0" cy="354590"/>
          </a:xfrm>
          <a:custGeom>
            <a:avLst/>
            <a:gdLst/>
            <a:ahLst/>
            <a:cxnLst/>
            <a:rect l="l" t="t" r="r" b="b"/>
            <a:pathLst>
              <a:path h="520064">
                <a:moveTo>
                  <a:pt x="0" y="0"/>
                </a:moveTo>
                <a:lnTo>
                  <a:pt x="0" y="519683"/>
                </a:lnTo>
              </a:path>
            </a:pathLst>
          </a:custGeom>
          <a:ln w="30479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46" name="object 546"/>
          <p:cNvSpPr/>
          <p:nvPr/>
        </p:nvSpPr>
        <p:spPr>
          <a:xfrm>
            <a:off x="3642706" y="2398217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07" y="0"/>
                </a:lnTo>
              </a:path>
            </a:pathLst>
          </a:custGeom>
          <a:ln w="30467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47" name="object 547"/>
          <p:cNvSpPr/>
          <p:nvPr/>
        </p:nvSpPr>
        <p:spPr>
          <a:xfrm>
            <a:off x="3543992" y="2398217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0467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48" name="object 548"/>
          <p:cNvSpPr/>
          <p:nvPr/>
        </p:nvSpPr>
        <p:spPr>
          <a:xfrm>
            <a:off x="3551781" y="2294312"/>
            <a:ext cx="0" cy="93518"/>
          </a:xfrm>
          <a:custGeom>
            <a:avLst/>
            <a:gdLst/>
            <a:ahLst/>
            <a:cxnLst/>
            <a:rect l="l" t="t" r="r" b="b"/>
            <a:pathLst>
              <a:path h="137160">
                <a:moveTo>
                  <a:pt x="0" y="0"/>
                </a:moveTo>
                <a:lnTo>
                  <a:pt x="0" y="137147"/>
                </a:lnTo>
              </a:path>
            </a:pathLst>
          </a:custGeom>
          <a:ln w="7607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49" name="object 549"/>
          <p:cNvSpPr/>
          <p:nvPr/>
        </p:nvSpPr>
        <p:spPr>
          <a:xfrm>
            <a:off x="2786496" y="2815936"/>
            <a:ext cx="5195" cy="0"/>
          </a:xfrm>
          <a:custGeom>
            <a:avLst/>
            <a:gdLst/>
            <a:ahLst/>
            <a:cxnLst/>
            <a:rect l="l" t="t" r="r" b="b"/>
            <a:pathLst>
              <a:path w="7619">
                <a:moveTo>
                  <a:pt x="0" y="0"/>
                </a:moveTo>
                <a:lnTo>
                  <a:pt x="7607" y="0"/>
                </a:lnTo>
              </a:path>
            </a:pathLst>
          </a:custGeom>
          <a:ln w="18287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50" name="object 550"/>
          <p:cNvSpPr/>
          <p:nvPr/>
        </p:nvSpPr>
        <p:spPr>
          <a:xfrm>
            <a:off x="2641023" y="2809702"/>
            <a:ext cx="5195" cy="12556"/>
          </a:xfrm>
          <a:custGeom>
            <a:avLst/>
            <a:gdLst/>
            <a:ahLst/>
            <a:cxnLst/>
            <a:rect l="l" t="t" r="r" b="b"/>
            <a:pathLst>
              <a:path w="7619" h="18414">
                <a:moveTo>
                  <a:pt x="0" y="18288"/>
                </a:moveTo>
                <a:lnTo>
                  <a:pt x="7607" y="18288"/>
                </a:lnTo>
                <a:lnTo>
                  <a:pt x="7607" y="0"/>
                </a:lnTo>
                <a:lnTo>
                  <a:pt x="0" y="0"/>
                </a:lnTo>
                <a:lnTo>
                  <a:pt x="0" y="1828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51" name="object 551"/>
          <p:cNvSpPr/>
          <p:nvPr/>
        </p:nvSpPr>
        <p:spPr>
          <a:xfrm>
            <a:off x="9289126" y="1334193"/>
            <a:ext cx="0" cy="327313"/>
          </a:xfrm>
          <a:custGeom>
            <a:avLst/>
            <a:gdLst/>
            <a:ahLst/>
            <a:cxnLst/>
            <a:rect l="l" t="t" r="r" b="b"/>
            <a:pathLst>
              <a:path h="480060">
                <a:moveTo>
                  <a:pt x="0" y="0"/>
                </a:moveTo>
                <a:lnTo>
                  <a:pt x="0" y="480059"/>
                </a:lnTo>
              </a:path>
            </a:pathLst>
          </a:custGeom>
          <a:ln w="30479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52" name="object 552"/>
          <p:cNvSpPr/>
          <p:nvPr/>
        </p:nvSpPr>
        <p:spPr>
          <a:xfrm>
            <a:off x="9468889" y="1748270"/>
            <a:ext cx="455468" cy="0"/>
          </a:xfrm>
          <a:custGeom>
            <a:avLst/>
            <a:gdLst/>
            <a:ahLst/>
            <a:cxnLst/>
            <a:rect l="l" t="t" r="r" b="b"/>
            <a:pathLst>
              <a:path w="668019">
                <a:moveTo>
                  <a:pt x="0" y="0"/>
                </a:moveTo>
                <a:lnTo>
                  <a:pt x="667511" y="0"/>
                </a:lnTo>
              </a:path>
            </a:pathLst>
          </a:custGeom>
          <a:ln w="47244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53" name="object 553"/>
          <p:cNvSpPr/>
          <p:nvPr/>
        </p:nvSpPr>
        <p:spPr>
          <a:xfrm>
            <a:off x="9908425" y="1634490"/>
            <a:ext cx="15586" cy="15586"/>
          </a:xfrm>
          <a:custGeom>
            <a:avLst/>
            <a:gdLst/>
            <a:ahLst/>
            <a:cxnLst/>
            <a:rect l="l" t="t" r="r" b="b"/>
            <a:pathLst>
              <a:path w="22859" h="22860">
                <a:moveTo>
                  <a:pt x="22847" y="0"/>
                </a:moveTo>
                <a:lnTo>
                  <a:pt x="18288" y="0"/>
                </a:lnTo>
                <a:lnTo>
                  <a:pt x="18288" y="22859"/>
                </a:lnTo>
                <a:lnTo>
                  <a:pt x="22847" y="22859"/>
                </a:lnTo>
                <a:lnTo>
                  <a:pt x="22847" y="0"/>
                </a:lnTo>
                <a:close/>
              </a:path>
              <a:path w="22859" h="22860">
                <a:moveTo>
                  <a:pt x="12179" y="0"/>
                </a:moveTo>
                <a:lnTo>
                  <a:pt x="0" y="0"/>
                </a:lnTo>
                <a:lnTo>
                  <a:pt x="0" y="22859"/>
                </a:lnTo>
                <a:lnTo>
                  <a:pt x="12179" y="22859"/>
                </a:lnTo>
                <a:lnTo>
                  <a:pt x="1217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54" name="object 554"/>
          <p:cNvSpPr/>
          <p:nvPr/>
        </p:nvSpPr>
        <p:spPr>
          <a:xfrm>
            <a:off x="9916738" y="1661506"/>
            <a:ext cx="3464" cy="4330"/>
          </a:xfrm>
          <a:custGeom>
            <a:avLst/>
            <a:gdLst/>
            <a:ahLst/>
            <a:cxnLst/>
            <a:rect l="l" t="t" r="r" b="b"/>
            <a:pathLst>
              <a:path w="5080" h="6350">
                <a:moveTo>
                  <a:pt x="4559" y="0"/>
                </a:moveTo>
                <a:lnTo>
                  <a:pt x="0" y="0"/>
                </a:lnTo>
                <a:lnTo>
                  <a:pt x="0" y="4572"/>
                </a:lnTo>
                <a:lnTo>
                  <a:pt x="1524" y="4572"/>
                </a:lnTo>
                <a:lnTo>
                  <a:pt x="3035" y="6096"/>
                </a:lnTo>
                <a:lnTo>
                  <a:pt x="3035" y="4572"/>
                </a:lnTo>
                <a:lnTo>
                  <a:pt x="4559" y="3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55" name="object 555"/>
          <p:cNvSpPr/>
          <p:nvPr/>
        </p:nvSpPr>
        <p:spPr>
          <a:xfrm>
            <a:off x="9916738" y="1598124"/>
            <a:ext cx="4330" cy="97848"/>
          </a:xfrm>
          <a:custGeom>
            <a:avLst/>
            <a:gdLst/>
            <a:ahLst/>
            <a:cxnLst/>
            <a:rect l="l" t="t" r="r" b="b"/>
            <a:pathLst>
              <a:path w="6350" h="143510">
                <a:moveTo>
                  <a:pt x="6083" y="0"/>
                </a:moveTo>
                <a:lnTo>
                  <a:pt x="0" y="0"/>
                </a:lnTo>
                <a:lnTo>
                  <a:pt x="0" y="92964"/>
                </a:lnTo>
                <a:lnTo>
                  <a:pt x="4572" y="92964"/>
                </a:lnTo>
                <a:lnTo>
                  <a:pt x="4572" y="96012"/>
                </a:lnTo>
                <a:lnTo>
                  <a:pt x="6083" y="723"/>
                </a:lnTo>
                <a:lnTo>
                  <a:pt x="6083" y="0"/>
                </a:lnTo>
                <a:close/>
              </a:path>
              <a:path w="6350" h="143510">
                <a:moveTo>
                  <a:pt x="1524" y="97536"/>
                </a:moveTo>
                <a:lnTo>
                  <a:pt x="0" y="97536"/>
                </a:lnTo>
                <a:lnTo>
                  <a:pt x="0" y="143256"/>
                </a:lnTo>
                <a:lnTo>
                  <a:pt x="6083" y="143256"/>
                </a:lnTo>
                <a:lnTo>
                  <a:pt x="6083" y="99047"/>
                </a:lnTo>
                <a:lnTo>
                  <a:pt x="1524" y="99047"/>
                </a:lnTo>
                <a:lnTo>
                  <a:pt x="1524" y="97536"/>
                </a:lnTo>
                <a:close/>
              </a:path>
              <a:path w="6350" h="143510">
                <a:moveTo>
                  <a:pt x="6083" y="97536"/>
                </a:moveTo>
                <a:lnTo>
                  <a:pt x="4572" y="97536"/>
                </a:lnTo>
                <a:lnTo>
                  <a:pt x="1524" y="99047"/>
                </a:lnTo>
                <a:lnTo>
                  <a:pt x="6083" y="99047"/>
                </a:lnTo>
                <a:lnTo>
                  <a:pt x="6083" y="97536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56" name="object 556"/>
          <p:cNvSpPr/>
          <p:nvPr/>
        </p:nvSpPr>
        <p:spPr>
          <a:xfrm>
            <a:off x="9814906" y="1730606"/>
            <a:ext cx="1299" cy="0"/>
          </a:xfrm>
          <a:custGeom>
            <a:avLst/>
            <a:gdLst/>
            <a:ahLst/>
            <a:cxnLst/>
            <a:rect l="l" t="t" r="r" b="b"/>
            <a:pathLst>
              <a:path w="1905">
                <a:moveTo>
                  <a:pt x="0" y="0"/>
                </a:moveTo>
                <a:lnTo>
                  <a:pt x="1523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57" name="object 557"/>
          <p:cNvSpPr/>
          <p:nvPr/>
        </p:nvSpPr>
        <p:spPr>
          <a:xfrm>
            <a:off x="9821140" y="1726450"/>
            <a:ext cx="82261" cy="0"/>
          </a:xfrm>
          <a:custGeom>
            <a:avLst/>
            <a:gdLst/>
            <a:ahLst/>
            <a:cxnLst/>
            <a:rect l="l" t="t" r="r" b="b"/>
            <a:pathLst>
              <a:path w="120650">
                <a:moveTo>
                  <a:pt x="0" y="0"/>
                </a:moveTo>
                <a:lnTo>
                  <a:pt x="120396" y="0"/>
                </a:lnTo>
              </a:path>
            </a:pathLst>
          </a:custGeom>
          <a:ln w="4572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58" name="object 558"/>
          <p:cNvSpPr/>
          <p:nvPr/>
        </p:nvSpPr>
        <p:spPr>
          <a:xfrm>
            <a:off x="9812828" y="1731636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3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59" name="object 559"/>
          <p:cNvSpPr/>
          <p:nvPr/>
        </p:nvSpPr>
        <p:spPr>
          <a:xfrm>
            <a:off x="9814906" y="1731636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3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60" name="object 560"/>
          <p:cNvSpPr/>
          <p:nvPr/>
        </p:nvSpPr>
        <p:spPr>
          <a:xfrm>
            <a:off x="9906347" y="1731636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3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61" name="object 561"/>
          <p:cNvSpPr/>
          <p:nvPr/>
        </p:nvSpPr>
        <p:spPr>
          <a:xfrm>
            <a:off x="9908425" y="1731636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62" name="object 562"/>
          <p:cNvSpPr/>
          <p:nvPr/>
        </p:nvSpPr>
        <p:spPr>
          <a:xfrm>
            <a:off x="9513569" y="1663587"/>
            <a:ext cx="20782" cy="33338"/>
          </a:xfrm>
          <a:custGeom>
            <a:avLst/>
            <a:gdLst/>
            <a:ahLst/>
            <a:cxnLst/>
            <a:rect l="l" t="t" r="r" b="b"/>
            <a:pathLst>
              <a:path w="30479" h="48894">
                <a:moveTo>
                  <a:pt x="18288" y="0"/>
                </a:moveTo>
                <a:lnTo>
                  <a:pt x="12192" y="0"/>
                </a:lnTo>
                <a:lnTo>
                  <a:pt x="1524" y="10668"/>
                </a:lnTo>
                <a:lnTo>
                  <a:pt x="0" y="13716"/>
                </a:lnTo>
                <a:lnTo>
                  <a:pt x="0" y="39611"/>
                </a:lnTo>
                <a:lnTo>
                  <a:pt x="1524" y="39611"/>
                </a:lnTo>
                <a:lnTo>
                  <a:pt x="1524" y="42672"/>
                </a:lnTo>
                <a:lnTo>
                  <a:pt x="4572" y="42672"/>
                </a:lnTo>
                <a:lnTo>
                  <a:pt x="13716" y="47244"/>
                </a:lnTo>
                <a:lnTo>
                  <a:pt x="19812" y="48755"/>
                </a:lnTo>
                <a:lnTo>
                  <a:pt x="19812" y="47244"/>
                </a:lnTo>
                <a:lnTo>
                  <a:pt x="22860" y="45720"/>
                </a:lnTo>
                <a:lnTo>
                  <a:pt x="28956" y="39611"/>
                </a:lnTo>
                <a:lnTo>
                  <a:pt x="30467" y="15417"/>
                </a:lnTo>
                <a:lnTo>
                  <a:pt x="30467" y="15240"/>
                </a:lnTo>
                <a:lnTo>
                  <a:pt x="28956" y="15240"/>
                </a:lnTo>
                <a:lnTo>
                  <a:pt x="28956" y="9144"/>
                </a:lnTo>
                <a:lnTo>
                  <a:pt x="24384" y="4572"/>
                </a:lnTo>
                <a:lnTo>
                  <a:pt x="21336" y="3035"/>
                </a:lnTo>
                <a:lnTo>
                  <a:pt x="18288" y="0"/>
                </a:lnTo>
                <a:close/>
              </a:path>
              <a:path w="30479" h="48894">
                <a:moveTo>
                  <a:pt x="9144" y="1524"/>
                </a:moveTo>
                <a:lnTo>
                  <a:pt x="7620" y="1524"/>
                </a:lnTo>
                <a:lnTo>
                  <a:pt x="9144" y="3035"/>
                </a:lnTo>
                <a:lnTo>
                  <a:pt x="9144" y="1524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63" name="object 563"/>
          <p:cNvSpPr/>
          <p:nvPr/>
        </p:nvSpPr>
        <p:spPr>
          <a:xfrm>
            <a:off x="9527078" y="1722284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3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64" name="object 564"/>
          <p:cNvSpPr/>
          <p:nvPr/>
        </p:nvSpPr>
        <p:spPr>
          <a:xfrm>
            <a:off x="9524998" y="1722815"/>
            <a:ext cx="2165" cy="216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3048" y="0"/>
                </a:moveTo>
                <a:lnTo>
                  <a:pt x="1524" y="0"/>
                </a:lnTo>
                <a:lnTo>
                  <a:pt x="3048" y="1511"/>
                </a:lnTo>
                <a:lnTo>
                  <a:pt x="3048" y="0"/>
                </a:lnTo>
                <a:close/>
              </a:path>
              <a:path w="3175" h="3175">
                <a:moveTo>
                  <a:pt x="1524" y="1524"/>
                </a:moveTo>
                <a:lnTo>
                  <a:pt x="0" y="1524"/>
                </a:lnTo>
                <a:lnTo>
                  <a:pt x="1524" y="3035"/>
                </a:lnTo>
                <a:lnTo>
                  <a:pt x="1524" y="1524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65" name="object 565"/>
          <p:cNvSpPr/>
          <p:nvPr/>
        </p:nvSpPr>
        <p:spPr>
          <a:xfrm>
            <a:off x="9521883" y="1718654"/>
            <a:ext cx="5195" cy="2165"/>
          </a:xfrm>
          <a:custGeom>
            <a:avLst/>
            <a:gdLst/>
            <a:ahLst/>
            <a:cxnLst/>
            <a:rect l="l" t="t" r="r" b="b"/>
            <a:pathLst>
              <a:path w="7620" h="3175">
                <a:moveTo>
                  <a:pt x="4572" y="0"/>
                </a:moveTo>
                <a:lnTo>
                  <a:pt x="0" y="0"/>
                </a:lnTo>
                <a:lnTo>
                  <a:pt x="4572" y="1536"/>
                </a:lnTo>
                <a:lnTo>
                  <a:pt x="4572" y="0"/>
                </a:lnTo>
                <a:close/>
              </a:path>
              <a:path w="7620" h="3175">
                <a:moveTo>
                  <a:pt x="7607" y="1536"/>
                </a:moveTo>
                <a:lnTo>
                  <a:pt x="6096" y="1536"/>
                </a:lnTo>
                <a:lnTo>
                  <a:pt x="7607" y="3035"/>
                </a:lnTo>
                <a:lnTo>
                  <a:pt x="7607" y="1536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66" name="object 566"/>
          <p:cNvSpPr/>
          <p:nvPr/>
        </p:nvSpPr>
        <p:spPr>
          <a:xfrm>
            <a:off x="9515648" y="1722808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0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67" name="object 567"/>
          <p:cNvSpPr/>
          <p:nvPr/>
        </p:nvSpPr>
        <p:spPr>
          <a:xfrm>
            <a:off x="9515647" y="1721253"/>
            <a:ext cx="433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68" name="object 568"/>
          <p:cNvSpPr/>
          <p:nvPr/>
        </p:nvSpPr>
        <p:spPr>
          <a:xfrm>
            <a:off x="9510450" y="1719697"/>
            <a:ext cx="5195" cy="4330"/>
          </a:xfrm>
          <a:custGeom>
            <a:avLst/>
            <a:gdLst/>
            <a:ahLst/>
            <a:cxnLst/>
            <a:rect l="l" t="t" r="r" b="b"/>
            <a:pathLst>
              <a:path w="7620" h="6350">
                <a:moveTo>
                  <a:pt x="6108" y="0"/>
                </a:moveTo>
                <a:lnTo>
                  <a:pt x="0" y="0"/>
                </a:lnTo>
                <a:lnTo>
                  <a:pt x="0" y="6083"/>
                </a:lnTo>
                <a:lnTo>
                  <a:pt x="7607" y="6083"/>
                </a:lnTo>
                <a:lnTo>
                  <a:pt x="7607" y="1511"/>
                </a:lnTo>
                <a:lnTo>
                  <a:pt x="6108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69" name="object 569"/>
          <p:cNvSpPr/>
          <p:nvPr/>
        </p:nvSpPr>
        <p:spPr>
          <a:xfrm>
            <a:off x="9512530" y="1727484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35" y="0"/>
                </a:lnTo>
              </a:path>
            </a:pathLst>
          </a:custGeom>
          <a:ln w="7607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70" name="object 570"/>
          <p:cNvSpPr/>
          <p:nvPr/>
        </p:nvSpPr>
        <p:spPr>
          <a:xfrm>
            <a:off x="9509414" y="1731636"/>
            <a:ext cx="7360" cy="0"/>
          </a:xfrm>
          <a:custGeom>
            <a:avLst/>
            <a:gdLst/>
            <a:ahLst/>
            <a:cxnLst/>
            <a:rect l="l" t="t" r="r" b="b"/>
            <a:pathLst>
              <a:path w="10795">
                <a:moveTo>
                  <a:pt x="0" y="0"/>
                </a:moveTo>
                <a:lnTo>
                  <a:pt x="1066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71" name="object 571"/>
          <p:cNvSpPr/>
          <p:nvPr/>
        </p:nvSpPr>
        <p:spPr>
          <a:xfrm>
            <a:off x="9520847" y="1719697"/>
            <a:ext cx="6494" cy="4330"/>
          </a:xfrm>
          <a:custGeom>
            <a:avLst/>
            <a:gdLst/>
            <a:ahLst/>
            <a:cxnLst/>
            <a:rect l="l" t="t" r="r" b="b"/>
            <a:pathLst>
              <a:path w="9525" h="6350">
                <a:moveTo>
                  <a:pt x="7607" y="0"/>
                </a:moveTo>
                <a:lnTo>
                  <a:pt x="0" y="0"/>
                </a:lnTo>
                <a:lnTo>
                  <a:pt x="0" y="6083"/>
                </a:lnTo>
                <a:lnTo>
                  <a:pt x="7607" y="4572"/>
                </a:lnTo>
                <a:lnTo>
                  <a:pt x="9131" y="1536"/>
                </a:lnTo>
                <a:lnTo>
                  <a:pt x="7607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72" name="object 572"/>
          <p:cNvSpPr/>
          <p:nvPr/>
        </p:nvSpPr>
        <p:spPr>
          <a:xfrm>
            <a:off x="9504218" y="1658389"/>
            <a:ext cx="38533" cy="48058"/>
          </a:xfrm>
          <a:custGeom>
            <a:avLst/>
            <a:gdLst/>
            <a:ahLst/>
            <a:cxnLst/>
            <a:rect l="l" t="t" r="r" b="b"/>
            <a:pathLst>
              <a:path w="56515" h="70485">
                <a:moveTo>
                  <a:pt x="42671" y="68580"/>
                </a:moveTo>
                <a:lnTo>
                  <a:pt x="39623" y="68580"/>
                </a:lnTo>
                <a:lnTo>
                  <a:pt x="42671" y="70104"/>
                </a:lnTo>
                <a:lnTo>
                  <a:pt x="42671" y="68580"/>
                </a:lnTo>
                <a:close/>
              </a:path>
              <a:path w="56515" h="70485">
                <a:moveTo>
                  <a:pt x="21335" y="1524"/>
                </a:moveTo>
                <a:lnTo>
                  <a:pt x="16763" y="1524"/>
                </a:lnTo>
                <a:lnTo>
                  <a:pt x="15239" y="3048"/>
                </a:lnTo>
                <a:lnTo>
                  <a:pt x="12191" y="4572"/>
                </a:lnTo>
                <a:lnTo>
                  <a:pt x="9143" y="10668"/>
                </a:lnTo>
                <a:lnTo>
                  <a:pt x="7619" y="12192"/>
                </a:lnTo>
                <a:lnTo>
                  <a:pt x="4571" y="21336"/>
                </a:lnTo>
                <a:lnTo>
                  <a:pt x="1523" y="27432"/>
                </a:lnTo>
                <a:lnTo>
                  <a:pt x="0" y="36576"/>
                </a:lnTo>
                <a:lnTo>
                  <a:pt x="1523" y="38100"/>
                </a:lnTo>
                <a:lnTo>
                  <a:pt x="1523" y="45720"/>
                </a:lnTo>
                <a:lnTo>
                  <a:pt x="3047" y="45720"/>
                </a:lnTo>
                <a:lnTo>
                  <a:pt x="3047" y="54864"/>
                </a:lnTo>
                <a:lnTo>
                  <a:pt x="4571" y="54864"/>
                </a:lnTo>
                <a:lnTo>
                  <a:pt x="6095" y="56388"/>
                </a:lnTo>
                <a:lnTo>
                  <a:pt x="6095" y="59436"/>
                </a:lnTo>
                <a:lnTo>
                  <a:pt x="7619" y="59436"/>
                </a:lnTo>
                <a:lnTo>
                  <a:pt x="9143" y="60960"/>
                </a:lnTo>
                <a:lnTo>
                  <a:pt x="9143" y="64008"/>
                </a:lnTo>
                <a:lnTo>
                  <a:pt x="10667" y="64008"/>
                </a:lnTo>
                <a:lnTo>
                  <a:pt x="12191" y="65532"/>
                </a:lnTo>
                <a:lnTo>
                  <a:pt x="12191" y="68580"/>
                </a:lnTo>
                <a:lnTo>
                  <a:pt x="16763" y="67056"/>
                </a:lnTo>
                <a:lnTo>
                  <a:pt x="44195" y="67056"/>
                </a:lnTo>
                <a:lnTo>
                  <a:pt x="50291" y="60960"/>
                </a:lnTo>
                <a:lnTo>
                  <a:pt x="51815" y="57912"/>
                </a:lnTo>
                <a:lnTo>
                  <a:pt x="52323" y="56388"/>
                </a:lnTo>
                <a:lnTo>
                  <a:pt x="27431" y="56388"/>
                </a:lnTo>
                <a:lnTo>
                  <a:pt x="27431" y="54864"/>
                </a:lnTo>
                <a:lnTo>
                  <a:pt x="21335" y="53340"/>
                </a:lnTo>
                <a:lnTo>
                  <a:pt x="18287" y="50292"/>
                </a:lnTo>
                <a:lnTo>
                  <a:pt x="15239" y="50292"/>
                </a:lnTo>
                <a:lnTo>
                  <a:pt x="15239" y="47244"/>
                </a:lnTo>
                <a:lnTo>
                  <a:pt x="13715" y="47244"/>
                </a:lnTo>
                <a:lnTo>
                  <a:pt x="13715" y="21336"/>
                </a:lnTo>
                <a:lnTo>
                  <a:pt x="15239" y="19812"/>
                </a:lnTo>
                <a:lnTo>
                  <a:pt x="16763" y="16764"/>
                </a:lnTo>
                <a:lnTo>
                  <a:pt x="19811" y="13716"/>
                </a:lnTo>
                <a:lnTo>
                  <a:pt x="21335" y="1524"/>
                </a:lnTo>
                <a:close/>
              </a:path>
              <a:path w="56515" h="70485">
                <a:moveTo>
                  <a:pt x="44195" y="67056"/>
                </a:moveTo>
                <a:lnTo>
                  <a:pt x="42671" y="67056"/>
                </a:lnTo>
                <a:lnTo>
                  <a:pt x="44195" y="68580"/>
                </a:lnTo>
                <a:lnTo>
                  <a:pt x="44195" y="67056"/>
                </a:lnTo>
                <a:close/>
              </a:path>
              <a:path w="56515" h="70485">
                <a:moveTo>
                  <a:pt x="41147" y="0"/>
                </a:moveTo>
                <a:lnTo>
                  <a:pt x="35051" y="0"/>
                </a:lnTo>
                <a:lnTo>
                  <a:pt x="36575" y="1524"/>
                </a:lnTo>
                <a:lnTo>
                  <a:pt x="36575" y="12192"/>
                </a:lnTo>
                <a:lnTo>
                  <a:pt x="38099" y="12192"/>
                </a:lnTo>
                <a:lnTo>
                  <a:pt x="41147" y="15240"/>
                </a:lnTo>
                <a:lnTo>
                  <a:pt x="41147" y="18288"/>
                </a:lnTo>
                <a:lnTo>
                  <a:pt x="42671" y="18288"/>
                </a:lnTo>
                <a:lnTo>
                  <a:pt x="42671" y="22860"/>
                </a:lnTo>
                <a:lnTo>
                  <a:pt x="44195" y="22860"/>
                </a:lnTo>
                <a:lnTo>
                  <a:pt x="42671" y="47244"/>
                </a:lnTo>
                <a:lnTo>
                  <a:pt x="41147" y="48768"/>
                </a:lnTo>
                <a:lnTo>
                  <a:pt x="39623" y="51816"/>
                </a:lnTo>
                <a:lnTo>
                  <a:pt x="38099" y="53340"/>
                </a:lnTo>
                <a:lnTo>
                  <a:pt x="32003" y="54864"/>
                </a:lnTo>
                <a:lnTo>
                  <a:pt x="27431" y="56388"/>
                </a:lnTo>
                <a:lnTo>
                  <a:pt x="52323" y="56388"/>
                </a:lnTo>
                <a:lnTo>
                  <a:pt x="54863" y="48768"/>
                </a:lnTo>
                <a:lnTo>
                  <a:pt x="56375" y="25908"/>
                </a:lnTo>
                <a:lnTo>
                  <a:pt x="54863" y="25908"/>
                </a:lnTo>
                <a:lnTo>
                  <a:pt x="54863" y="21336"/>
                </a:lnTo>
                <a:lnTo>
                  <a:pt x="53339" y="21336"/>
                </a:lnTo>
                <a:lnTo>
                  <a:pt x="53339" y="16764"/>
                </a:lnTo>
                <a:lnTo>
                  <a:pt x="51815" y="16764"/>
                </a:lnTo>
                <a:lnTo>
                  <a:pt x="51815" y="13716"/>
                </a:lnTo>
                <a:lnTo>
                  <a:pt x="50291" y="13716"/>
                </a:lnTo>
                <a:lnTo>
                  <a:pt x="50291" y="10668"/>
                </a:lnTo>
                <a:lnTo>
                  <a:pt x="48767" y="9144"/>
                </a:lnTo>
                <a:lnTo>
                  <a:pt x="47243" y="9144"/>
                </a:lnTo>
                <a:lnTo>
                  <a:pt x="47243" y="6096"/>
                </a:lnTo>
                <a:lnTo>
                  <a:pt x="41147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73" name="object 573"/>
          <p:cNvSpPr/>
          <p:nvPr/>
        </p:nvSpPr>
        <p:spPr>
          <a:xfrm>
            <a:off x="9527078" y="1665143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11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74" name="object 574"/>
          <p:cNvSpPr/>
          <p:nvPr/>
        </p:nvSpPr>
        <p:spPr>
          <a:xfrm>
            <a:off x="9516687" y="1668260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75" name="object 575"/>
          <p:cNvSpPr/>
          <p:nvPr/>
        </p:nvSpPr>
        <p:spPr>
          <a:xfrm>
            <a:off x="9509414" y="1658389"/>
            <a:ext cx="30307" cy="71870"/>
          </a:xfrm>
          <a:custGeom>
            <a:avLst/>
            <a:gdLst/>
            <a:ahLst/>
            <a:cxnLst/>
            <a:rect l="l" t="t" r="r" b="b"/>
            <a:pathLst>
              <a:path w="44450" h="105410">
                <a:moveTo>
                  <a:pt x="27432" y="0"/>
                </a:moveTo>
                <a:lnTo>
                  <a:pt x="18288" y="0"/>
                </a:lnTo>
                <a:lnTo>
                  <a:pt x="13716" y="1524"/>
                </a:lnTo>
                <a:lnTo>
                  <a:pt x="13716" y="9144"/>
                </a:lnTo>
                <a:lnTo>
                  <a:pt x="16764" y="7620"/>
                </a:lnTo>
                <a:lnTo>
                  <a:pt x="27432" y="7620"/>
                </a:lnTo>
                <a:lnTo>
                  <a:pt x="27432" y="0"/>
                </a:lnTo>
                <a:close/>
              </a:path>
              <a:path w="44450" h="105410">
                <a:moveTo>
                  <a:pt x="27432" y="7620"/>
                </a:moveTo>
                <a:lnTo>
                  <a:pt x="25908" y="7620"/>
                </a:lnTo>
                <a:lnTo>
                  <a:pt x="27432" y="9144"/>
                </a:lnTo>
                <a:lnTo>
                  <a:pt x="27432" y="7620"/>
                </a:lnTo>
                <a:close/>
              </a:path>
              <a:path w="44450" h="105410">
                <a:moveTo>
                  <a:pt x="44183" y="59436"/>
                </a:moveTo>
                <a:lnTo>
                  <a:pt x="42672" y="59436"/>
                </a:lnTo>
                <a:lnTo>
                  <a:pt x="44183" y="60947"/>
                </a:lnTo>
                <a:lnTo>
                  <a:pt x="44183" y="59436"/>
                </a:lnTo>
                <a:close/>
              </a:path>
              <a:path w="44450" h="105410">
                <a:moveTo>
                  <a:pt x="42672" y="62484"/>
                </a:moveTo>
                <a:lnTo>
                  <a:pt x="41148" y="62484"/>
                </a:lnTo>
                <a:lnTo>
                  <a:pt x="38100" y="65532"/>
                </a:lnTo>
                <a:lnTo>
                  <a:pt x="4572" y="67056"/>
                </a:lnTo>
                <a:lnTo>
                  <a:pt x="3048" y="67056"/>
                </a:lnTo>
                <a:lnTo>
                  <a:pt x="3048" y="74676"/>
                </a:lnTo>
                <a:lnTo>
                  <a:pt x="4572" y="74676"/>
                </a:lnTo>
                <a:lnTo>
                  <a:pt x="4572" y="82296"/>
                </a:lnTo>
                <a:lnTo>
                  <a:pt x="6096" y="82296"/>
                </a:lnTo>
                <a:lnTo>
                  <a:pt x="6096" y="89916"/>
                </a:lnTo>
                <a:lnTo>
                  <a:pt x="7620" y="89916"/>
                </a:lnTo>
                <a:lnTo>
                  <a:pt x="15240" y="91440"/>
                </a:lnTo>
                <a:lnTo>
                  <a:pt x="15240" y="96012"/>
                </a:lnTo>
                <a:lnTo>
                  <a:pt x="7620" y="96012"/>
                </a:lnTo>
                <a:lnTo>
                  <a:pt x="9144" y="97536"/>
                </a:lnTo>
                <a:lnTo>
                  <a:pt x="9144" y="100584"/>
                </a:lnTo>
                <a:lnTo>
                  <a:pt x="12192" y="100584"/>
                </a:lnTo>
                <a:lnTo>
                  <a:pt x="21336" y="103632"/>
                </a:lnTo>
                <a:lnTo>
                  <a:pt x="22860" y="105155"/>
                </a:lnTo>
                <a:lnTo>
                  <a:pt x="22860" y="103632"/>
                </a:lnTo>
                <a:lnTo>
                  <a:pt x="32004" y="99060"/>
                </a:lnTo>
                <a:lnTo>
                  <a:pt x="32766" y="97536"/>
                </a:lnTo>
                <a:lnTo>
                  <a:pt x="16764" y="97536"/>
                </a:lnTo>
                <a:lnTo>
                  <a:pt x="16764" y="91440"/>
                </a:lnTo>
                <a:lnTo>
                  <a:pt x="18288" y="88392"/>
                </a:lnTo>
                <a:lnTo>
                  <a:pt x="35814" y="88392"/>
                </a:lnTo>
                <a:lnTo>
                  <a:pt x="40386" y="70104"/>
                </a:lnTo>
                <a:lnTo>
                  <a:pt x="10668" y="70104"/>
                </a:lnTo>
                <a:lnTo>
                  <a:pt x="6096" y="68580"/>
                </a:lnTo>
                <a:lnTo>
                  <a:pt x="40767" y="68580"/>
                </a:lnTo>
                <a:lnTo>
                  <a:pt x="41148" y="67056"/>
                </a:lnTo>
                <a:lnTo>
                  <a:pt x="42672" y="62484"/>
                </a:lnTo>
                <a:close/>
              </a:path>
              <a:path w="44450" h="105410">
                <a:moveTo>
                  <a:pt x="35814" y="88392"/>
                </a:moveTo>
                <a:lnTo>
                  <a:pt x="24384" y="88392"/>
                </a:lnTo>
                <a:lnTo>
                  <a:pt x="25908" y="89916"/>
                </a:lnTo>
                <a:lnTo>
                  <a:pt x="25908" y="92964"/>
                </a:lnTo>
                <a:lnTo>
                  <a:pt x="28956" y="92964"/>
                </a:lnTo>
                <a:lnTo>
                  <a:pt x="25908" y="94488"/>
                </a:lnTo>
                <a:lnTo>
                  <a:pt x="24384" y="96012"/>
                </a:lnTo>
                <a:lnTo>
                  <a:pt x="16764" y="97536"/>
                </a:lnTo>
                <a:lnTo>
                  <a:pt x="32766" y="97536"/>
                </a:lnTo>
                <a:lnTo>
                  <a:pt x="33528" y="96012"/>
                </a:lnTo>
                <a:lnTo>
                  <a:pt x="35052" y="91440"/>
                </a:lnTo>
                <a:lnTo>
                  <a:pt x="35814" y="88392"/>
                </a:lnTo>
                <a:close/>
              </a:path>
              <a:path w="44450" h="105410">
                <a:moveTo>
                  <a:pt x="32004" y="68580"/>
                </a:moveTo>
                <a:lnTo>
                  <a:pt x="10668" y="68580"/>
                </a:lnTo>
                <a:lnTo>
                  <a:pt x="10668" y="70104"/>
                </a:lnTo>
                <a:lnTo>
                  <a:pt x="35052" y="70104"/>
                </a:lnTo>
                <a:lnTo>
                  <a:pt x="32004" y="68580"/>
                </a:lnTo>
                <a:close/>
              </a:path>
              <a:path w="44450" h="105410">
                <a:moveTo>
                  <a:pt x="40767" y="68580"/>
                </a:moveTo>
                <a:lnTo>
                  <a:pt x="35052" y="68580"/>
                </a:lnTo>
                <a:lnTo>
                  <a:pt x="35052" y="70104"/>
                </a:lnTo>
                <a:lnTo>
                  <a:pt x="40386" y="70104"/>
                </a:lnTo>
                <a:lnTo>
                  <a:pt x="40767" y="68580"/>
                </a:lnTo>
                <a:close/>
              </a:path>
              <a:path w="44450" h="105410">
                <a:moveTo>
                  <a:pt x="3048" y="64008"/>
                </a:moveTo>
                <a:lnTo>
                  <a:pt x="1524" y="64008"/>
                </a:lnTo>
                <a:lnTo>
                  <a:pt x="1524" y="67056"/>
                </a:lnTo>
                <a:lnTo>
                  <a:pt x="4572" y="67056"/>
                </a:lnTo>
                <a:lnTo>
                  <a:pt x="4572" y="65532"/>
                </a:lnTo>
                <a:lnTo>
                  <a:pt x="3048" y="64008"/>
                </a:lnTo>
                <a:close/>
              </a:path>
              <a:path w="44450" h="105410">
                <a:moveTo>
                  <a:pt x="1524" y="62484"/>
                </a:moveTo>
                <a:lnTo>
                  <a:pt x="0" y="62484"/>
                </a:lnTo>
                <a:lnTo>
                  <a:pt x="1524" y="64008"/>
                </a:lnTo>
                <a:lnTo>
                  <a:pt x="1524" y="62484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76" name="object 576"/>
          <p:cNvSpPr/>
          <p:nvPr/>
        </p:nvSpPr>
        <p:spPr>
          <a:xfrm>
            <a:off x="9474084" y="1577855"/>
            <a:ext cx="13855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799" y="0"/>
                </a:lnTo>
              </a:path>
            </a:pathLst>
          </a:custGeom>
          <a:ln w="4559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77" name="object 577"/>
          <p:cNvSpPr/>
          <p:nvPr/>
        </p:nvSpPr>
        <p:spPr>
          <a:xfrm>
            <a:off x="9560329" y="1577855"/>
            <a:ext cx="10391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4559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78" name="object 578"/>
          <p:cNvSpPr/>
          <p:nvPr/>
        </p:nvSpPr>
        <p:spPr>
          <a:xfrm>
            <a:off x="9475638" y="1579418"/>
            <a:ext cx="0" cy="152832"/>
          </a:xfrm>
          <a:custGeom>
            <a:avLst/>
            <a:gdLst/>
            <a:ahLst/>
            <a:cxnLst/>
            <a:rect l="l" t="t" r="r" b="b"/>
            <a:pathLst>
              <a:path h="224155">
                <a:moveTo>
                  <a:pt x="0" y="0"/>
                </a:moveTo>
                <a:lnTo>
                  <a:pt x="0" y="224015"/>
                </a:lnTo>
              </a:path>
            </a:pathLst>
          </a:custGeom>
          <a:ln w="4559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79" name="object 579"/>
          <p:cNvSpPr/>
          <p:nvPr/>
        </p:nvSpPr>
        <p:spPr>
          <a:xfrm>
            <a:off x="9609166" y="1663587"/>
            <a:ext cx="20782" cy="33338"/>
          </a:xfrm>
          <a:custGeom>
            <a:avLst/>
            <a:gdLst/>
            <a:ahLst/>
            <a:cxnLst/>
            <a:rect l="l" t="t" r="r" b="b"/>
            <a:pathLst>
              <a:path w="30479" h="48894">
                <a:moveTo>
                  <a:pt x="18288" y="0"/>
                </a:moveTo>
                <a:lnTo>
                  <a:pt x="13716" y="0"/>
                </a:lnTo>
                <a:lnTo>
                  <a:pt x="3048" y="10668"/>
                </a:lnTo>
                <a:lnTo>
                  <a:pt x="0" y="16751"/>
                </a:lnTo>
                <a:lnTo>
                  <a:pt x="1524" y="18288"/>
                </a:lnTo>
                <a:lnTo>
                  <a:pt x="1524" y="39611"/>
                </a:lnTo>
                <a:lnTo>
                  <a:pt x="3048" y="39611"/>
                </a:lnTo>
                <a:lnTo>
                  <a:pt x="3048" y="42672"/>
                </a:lnTo>
                <a:lnTo>
                  <a:pt x="4572" y="42672"/>
                </a:lnTo>
                <a:lnTo>
                  <a:pt x="10668" y="45720"/>
                </a:lnTo>
                <a:lnTo>
                  <a:pt x="12192" y="47244"/>
                </a:lnTo>
                <a:lnTo>
                  <a:pt x="21336" y="48755"/>
                </a:lnTo>
                <a:lnTo>
                  <a:pt x="21336" y="47244"/>
                </a:lnTo>
                <a:lnTo>
                  <a:pt x="24384" y="45720"/>
                </a:lnTo>
                <a:lnTo>
                  <a:pt x="27432" y="42672"/>
                </a:lnTo>
                <a:lnTo>
                  <a:pt x="28956" y="39611"/>
                </a:lnTo>
                <a:lnTo>
                  <a:pt x="30467" y="12395"/>
                </a:lnTo>
                <a:lnTo>
                  <a:pt x="30467" y="12179"/>
                </a:lnTo>
                <a:lnTo>
                  <a:pt x="28956" y="12179"/>
                </a:lnTo>
                <a:lnTo>
                  <a:pt x="28956" y="9144"/>
                </a:lnTo>
                <a:lnTo>
                  <a:pt x="24384" y="4572"/>
                </a:lnTo>
                <a:lnTo>
                  <a:pt x="21336" y="3035"/>
                </a:lnTo>
                <a:lnTo>
                  <a:pt x="18288" y="0"/>
                </a:lnTo>
                <a:close/>
              </a:path>
              <a:path w="30479" h="48894">
                <a:moveTo>
                  <a:pt x="10668" y="1524"/>
                </a:moveTo>
                <a:lnTo>
                  <a:pt x="9144" y="1524"/>
                </a:lnTo>
                <a:lnTo>
                  <a:pt x="10668" y="3035"/>
                </a:lnTo>
                <a:lnTo>
                  <a:pt x="10668" y="1524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80" name="object 580"/>
          <p:cNvSpPr/>
          <p:nvPr/>
        </p:nvSpPr>
        <p:spPr>
          <a:xfrm>
            <a:off x="9623714" y="1722284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11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81" name="object 581"/>
          <p:cNvSpPr/>
          <p:nvPr/>
        </p:nvSpPr>
        <p:spPr>
          <a:xfrm>
            <a:off x="9617479" y="1723852"/>
            <a:ext cx="5195" cy="1299"/>
          </a:xfrm>
          <a:custGeom>
            <a:avLst/>
            <a:gdLst/>
            <a:ahLst/>
            <a:cxnLst/>
            <a:rect l="l" t="t" r="r" b="b"/>
            <a:pathLst>
              <a:path w="7620" h="1905">
                <a:moveTo>
                  <a:pt x="7620" y="0"/>
                </a:moveTo>
                <a:lnTo>
                  <a:pt x="6096" y="0"/>
                </a:lnTo>
                <a:lnTo>
                  <a:pt x="7620" y="1524"/>
                </a:lnTo>
                <a:lnTo>
                  <a:pt x="7620" y="0"/>
                </a:lnTo>
                <a:close/>
              </a:path>
              <a:path w="7620" h="1905">
                <a:moveTo>
                  <a:pt x="1524" y="0"/>
                </a:moveTo>
                <a:lnTo>
                  <a:pt x="0" y="0"/>
                </a:lnTo>
                <a:lnTo>
                  <a:pt x="1524" y="1524"/>
                </a:lnTo>
                <a:lnTo>
                  <a:pt x="1524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82" name="object 582"/>
          <p:cNvSpPr/>
          <p:nvPr/>
        </p:nvSpPr>
        <p:spPr>
          <a:xfrm>
            <a:off x="9616434" y="1718653"/>
            <a:ext cx="7360" cy="3464"/>
          </a:xfrm>
          <a:custGeom>
            <a:avLst/>
            <a:gdLst/>
            <a:ahLst/>
            <a:cxnLst/>
            <a:rect l="l" t="t" r="r" b="b"/>
            <a:pathLst>
              <a:path w="10795" h="5080">
                <a:moveTo>
                  <a:pt x="1536" y="1536"/>
                </a:moveTo>
                <a:lnTo>
                  <a:pt x="0" y="1536"/>
                </a:lnTo>
                <a:lnTo>
                  <a:pt x="1536" y="3048"/>
                </a:lnTo>
                <a:lnTo>
                  <a:pt x="1536" y="1536"/>
                </a:lnTo>
                <a:close/>
              </a:path>
              <a:path w="10795" h="5080">
                <a:moveTo>
                  <a:pt x="7632" y="0"/>
                </a:moveTo>
                <a:lnTo>
                  <a:pt x="1536" y="0"/>
                </a:lnTo>
                <a:lnTo>
                  <a:pt x="7632" y="1536"/>
                </a:lnTo>
                <a:lnTo>
                  <a:pt x="7632" y="0"/>
                </a:lnTo>
                <a:close/>
              </a:path>
              <a:path w="10795" h="5080">
                <a:moveTo>
                  <a:pt x="10667" y="3048"/>
                </a:moveTo>
                <a:lnTo>
                  <a:pt x="9143" y="3048"/>
                </a:lnTo>
                <a:lnTo>
                  <a:pt x="10667" y="4559"/>
                </a:lnTo>
                <a:lnTo>
                  <a:pt x="10667" y="304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83" name="object 583"/>
          <p:cNvSpPr/>
          <p:nvPr/>
        </p:nvSpPr>
        <p:spPr>
          <a:xfrm>
            <a:off x="9611248" y="1721771"/>
            <a:ext cx="5195" cy="2165"/>
          </a:xfrm>
          <a:custGeom>
            <a:avLst/>
            <a:gdLst/>
            <a:ahLst/>
            <a:cxnLst/>
            <a:rect l="l" t="t" r="r" b="b"/>
            <a:pathLst>
              <a:path w="7620" h="3175">
                <a:moveTo>
                  <a:pt x="7607" y="0"/>
                </a:moveTo>
                <a:lnTo>
                  <a:pt x="0" y="0"/>
                </a:lnTo>
                <a:lnTo>
                  <a:pt x="1524" y="1536"/>
                </a:lnTo>
                <a:lnTo>
                  <a:pt x="7569" y="3035"/>
                </a:lnTo>
                <a:lnTo>
                  <a:pt x="7607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84" name="object 584"/>
          <p:cNvSpPr/>
          <p:nvPr/>
        </p:nvSpPr>
        <p:spPr>
          <a:xfrm>
            <a:off x="9611245" y="1721253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0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85" name="object 585"/>
          <p:cNvSpPr/>
          <p:nvPr/>
        </p:nvSpPr>
        <p:spPr>
          <a:xfrm>
            <a:off x="9607087" y="1721769"/>
            <a:ext cx="433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83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86" name="object 586"/>
          <p:cNvSpPr/>
          <p:nvPr/>
        </p:nvSpPr>
        <p:spPr>
          <a:xfrm>
            <a:off x="9608126" y="1727484"/>
            <a:ext cx="3464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4559" y="0"/>
                </a:lnTo>
              </a:path>
            </a:pathLst>
          </a:custGeom>
          <a:ln w="7607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87" name="object 587"/>
          <p:cNvSpPr/>
          <p:nvPr/>
        </p:nvSpPr>
        <p:spPr>
          <a:xfrm>
            <a:off x="9606049" y="1731636"/>
            <a:ext cx="7360" cy="0"/>
          </a:xfrm>
          <a:custGeom>
            <a:avLst/>
            <a:gdLst/>
            <a:ahLst/>
            <a:cxnLst/>
            <a:rect l="l" t="t" r="r" b="b"/>
            <a:pathLst>
              <a:path w="10795">
                <a:moveTo>
                  <a:pt x="0" y="0"/>
                </a:moveTo>
                <a:lnTo>
                  <a:pt x="1066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88" name="object 588"/>
          <p:cNvSpPr/>
          <p:nvPr/>
        </p:nvSpPr>
        <p:spPr>
          <a:xfrm>
            <a:off x="9616434" y="1719697"/>
            <a:ext cx="6494" cy="4330"/>
          </a:xfrm>
          <a:custGeom>
            <a:avLst/>
            <a:gdLst/>
            <a:ahLst/>
            <a:cxnLst/>
            <a:rect l="l" t="t" r="r" b="b"/>
            <a:pathLst>
              <a:path w="9525" h="6350">
                <a:moveTo>
                  <a:pt x="9143" y="0"/>
                </a:moveTo>
                <a:lnTo>
                  <a:pt x="1536" y="0"/>
                </a:lnTo>
                <a:lnTo>
                  <a:pt x="0" y="1524"/>
                </a:lnTo>
                <a:lnTo>
                  <a:pt x="1536" y="3035"/>
                </a:lnTo>
                <a:lnTo>
                  <a:pt x="1536" y="6083"/>
                </a:lnTo>
                <a:lnTo>
                  <a:pt x="9143" y="6083"/>
                </a:lnTo>
                <a:lnTo>
                  <a:pt x="914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89" name="object 589"/>
          <p:cNvSpPr/>
          <p:nvPr/>
        </p:nvSpPr>
        <p:spPr>
          <a:xfrm>
            <a:off x="9600854" y="1658389"/>
            <a:ext cx="38533" cy="46759"/>
          </a:xfrm>
          <a:custGeom>
            <a:avLst/>
            <a:gdLst/>
            <a:ahLst/>
            <a:cxnLst/>
            <a:rect l="l" t="t" r="r" b="b"/>
            <a:pathLst>
              <a:path w="56515" h="68580">
                <a:moveTo>
                  <a:pt x="21335" y="1524"/>
                </a:moveTo>
                <a:lnTo>
                  <a:pt x="15239" y="1524"/>
                </a:lnTo>
                <a:lnTo>
                  <a:pt x="12191" y="4572"/>
                </a:lnTo>
                <a:lnTo>
                  <a:pt x="10667" y="7620"/>
                </a:lnTo>
                <a:lnTo>
                  <a:pt x="6095" y="12192"/>
                </a:lnTo>
                <a:lnTo>
                  <a:pt x="3047" y="21336"/>
                </a:lnTo>
                <a:lnTo>
                  <a:pt x="0" y="27432"/>
                </a:lnTo>
                <a:lnTo>
                  <a:pt x="0" y="38100"/>
                </a:lnTo>
                <a:lnTo>
                  <a:pt x="1523" y="38100"/>
                </a:lnTo>
                <a:lnTo>
                  <a:pt x="1523" y="45720"/>
                </a:lnTo>
                <a:lnTo>
                  <a:pt x="3047" y="45720"/>
                </a:lnTo>
                <a:lnTo>
                  <a:pt x="3047" y="54864"/>
                </a:lnTo>
                <a:lnTo>
                  <a:pt x="4571" y="54864"/>
                </a:lnTo>
                <a:lnTo>
                  <a:pt x="6095" y="56388"/>
                </a:lnTo>
                <a:lnTo>
                  <a:pt x="6095" y="59436"/>
                </a:lnTo>
                <a:lnTo>
                  <a:pt x="7619" y="59436"/>
                </a:lnTo>
                <a:lnTo>
                  <a:pt x="9143" y="60960"/>
                </a:lnTo>
                <a:lnTo>
                  <a:pt x="9143" y="64008"/>
                </a:lnTo>
                <a:lnTo>
                  <a:pt x="10667" y="64008"/>
                </a:lnTo>
                <a:lnTo>
                  <a:pt x="12191" y="65532"/>
                </a:lnTo>
                <a:lnTo>
                  <a:pt x="12191" y="68580"/>
                </a:lnTo>
                <a:lnTo>
                  <a:pt x="16763" y="67056"/>
                </a:lnTo>
                <a:lnTo>
                  <a:pt x="44195" y="67056"/>
                </a:lnTo>
                <a:lnTo>
                  <a:pt x="47243" y="64008"/>
                </a:lnTo>
                <a:lnTo>
                  <a:pt x="48767" y="60960"/>
                </a:lnTo>
                <a:lnTo>
                  <a:pt x="50291" y="59436"/>
                </a:lnTo>
                <a:lnTo>
                  <a:pt x="51815" y="56388"/>
                </a:lnTo>
                <a:lnTo>
                  <a:pt x="27431" y="56388"/>
                </a:lnTo>
                <a:lnTo>
                  <a:pt x="27431" y="54864"/>
                </a:lnTo>
                <a:lnTo>
                  <a:pt x="21335" y="53340"/>
                </a:lnTo>
                <a:lnTo>
                  <a:pt x="18287" y="50292"/>
                </a:lnTo>
                <a:lnTo>
                  <a:pt x="15239" y="50292"/>
                </a:lnTo>
                <a:lnTo>
                  <a:pt x="15239" y="47244"/>
                </a:lnTo>
                <a:lnTo>
                  <a:pt x="13715" y="47244"/>
                </a:lnTo>
                <a:lnTo>
                  <a:pt x="13715" y="44196"/>
                </a:lnTo>
                <a:lnTo>
                  <a:pt x="12191" y="42672"/>
                </a:lnTo>
                <a:lnTo>
                  <a:pt x="13715" y="21336"/>
                </a:lnTo>
                <a:lnTo>
                  <a:pt x="15239" y="16764"/>
                </a:lnTo>
                <a:lnTo>
                  <a:pt x="19811" y="12192"/>
                </a:lnTo>
                <a:lnTo>
                  <a:pt x="21335" y="1524"/>
                </a:lnTo>
                <a:close/>
              </a:path>
              <a:path w="56515" h="68580">
                <a:moveTo>
                  <a:pt x="44195" y="67056"/>
                </a:moveTo>
                <a:lnTo>
                  <a:pt x="42671" y="67056"/>
                </a:lnTo>
                <a:lnTo>
                  <a:pt x="44195" y="68580"/>
                </a:lnTo>
                <a:lnTo>
                  <a:pt x="44195" y="67056"/>
                </a:lnTo>
                <a:close/>
              </a:path>
              <a:path w="56515" h="68580">
                <a:moveTo>
                  <a:pt x="39623" y="0"/>
                </a:moveTo>
                <a:lnTo>
                  <a:pt x="35051" y="0"/>
                </a:lnTo>
                <a:lnTo>
                  <a:pt x="35051" y="12192"/>
                </a:lnTo>
                <a:lnTo>
                  <a:pt x="36575" y="12192"/>
                </a:lnTo>
                <a:lnTo>
                  <a:pt x="39623" y="15240"/>
                </a:lnTo>
                <a:lnTo>
                  <a:pt x="39623" y="18288"/>
                </a:lnTo>
                <a:lnTo>
                  <a:pt x="41147" y="18288"/>
                </a:lnTo>
                <a:lnTo>
                  <a:pt x="42671" y="19812"/>
                </a:lnTo>
                <a:lnTo>
                  <a:pt x="41147" y="48768"/>
                </a:lnTo>
                <a:lnTo>
                  <a:pt x="39623" y="51816"/>
                </a:lnTo>
                <a:lnTo>
                  <a:pt x="38099" y="53340"/>
                </a:lnTo>
                <a:lnTo>
                  <a:pt x="32003" y="54864"/>
                </a:lnTo>
                <a:lnTo>
                  <a:pt x="27431" y="56388"/>
                </a:lnTo>
                <a:lnTo>
                  <a:pt x="51815" y="56388"/>
                </a:lnTo>
                <a:lnTo>
                  <a:pt x="53339" y="53340"/>
                </a:lnTo>
                <a:lnTo>
                  <a:pt x="54863" y="48768"/>
                </a:lnTo>
                <a:lnTo>
                  <a:pt x="56375" y="25908"/>
                </a:lnTo>
                <a:lnTo>
                  <a:pt x="54863" y="25908"/>
                </a:lnTo>
                <a:lnTo>
                  <a:pt x="54863" y="21336"/>
                </a:lnTo>
                <a:lnTo>
                  <a:pt x="53339" y="21336"/>
                </a:lnTo>
                <a:lnTo>
                  <a:pt x="53339" y="16764"/>
                </a:lnTo>
                <a:lnTo>
                  <a:pt x="51815" y="16764"/>
                </a:lnTo>
                <a:lnTo>
                  <a:pt x="51815" y="13716"/>
                </a:lnTo>
                <a:lnTo>
                  <a:pt x="50291" y="13716"/>
                </a:lnTo>
                <a:lnTo>
                  <a:pt x="50291" y="10668"/>
                </a:lnTo>
                <a:lnTo>
                  <a:pt x="3962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90" name="object 590"/>
          <p:cNvSpPr/>
          <p:nvPr/>
        </p:nvSpPr>
        <p:spPr>
          <a:xfrm>
            <a:off x="9606048" y="1658389"/>
            <a:ext cx="30307" cy="71870"/>
          </a:xfrm>
          <a:custGeom>
            <a:avLst/>
            <a:gdLst/>
            <a:ahLst/>
            <a:cxnLst/>
            <a:rect l="l" t="t" r="r" b="b"/>
            <a:pathLst>
              <a:path w="44450" h="105410">
                <a:moveTo>
                  <a:pt x="27432" y="0"/>
                </a:moveTo>
                <a:lnTo>
                  <a:pt x="18288" y="0"/>
                </a:lnTo>
                <a:lnTo>
                  <a:pt x="13716" y="1524"/>
                </a:lnTo>
                <a:lnTo>
                  <a:pt x="13716" y="9144"/>
                </a:lnTo>
                <a:lnTo>
                  <a:pt x="16764" y="7620"/>
                </a:lnTo>
                <a:lnTo>
                  <a:pt x="27432" y="7620"/>
                </a:lnTo>
                <a:lnTo>
                  <a:pt x="27432" y="0"/>
                </a:lnTo>
                <a:close/>
              </a:path>
              <a:path w="44450" h="105410">
                <a:moveTo>
                  <a:pt x="27432" y="7620"/>
                </a:moveTo>
                <a:lnTo>
                  <a:pt x="24384" y="7620"/>
                </a:lnTo>
                <a:lnTo>
                  <a:pt x="27432" y="9144"/>
                </a:lnTo>
                <a:lnTo>
                  <a:pt x="27432" y="7620"/>
                </a:lnTo>
                <a:close/>
              </a:path>
              <a:path w="44450" h="105410">
                <a:moveTo>
                  <a:pt x="44183" y="59436"/>
                </a:moveTo>
                <a:lnTo>
                  <a:pt x="42672" y="59436"/>
                </a:lnTo>
                <a:lnTo>
                  <a:pt x="44183" y="60947"/>
                </a:lnTo>
                <a:lnTo>
                  <a:pt x="44183" y="59436"/>
                </a:lnTo>
                <a:close/>
              </a:path>
              <a:path w="44450" h="105410">
                <a:moveTo>
                  <a:pt x="35814" y="88392"/>
                </a:moveTo>
                <a:lnTo>
                  <a:pt x="22860" y="88392"/>
                </a:lnTo>
                <a:lnTo>
                  <a:pt x="24384" y="89916"/>
                </a:lnTo>
                <a:lnTo>
                  <a:pt x="24384" y="97536"/>
                </a:lnTo>
                <a:lnTo>
                  <a:pt x="9144" y="97536"/>
                </a:lnTo>
                <a:lnTo>
                  <a:pt x="9144" y="100584"/>
                </a:lnTo>
                <a:lnTo>
                  <a:pt x="12192" y="100584"/>
                </a:lnTo>
                <a:lnTo>
                  <a:pt x="15240" y="102107"/>
                </a:lnTo>
                <a:lnTo>
                  <a:pt x="19812" y="103632"/>
                </a:lnTo>
                <a:lnTo>
                  <a:pt x="22860" y="105155"/>
                </a:lnTo>
                <a:lnTo>
                  <a:pt x="22860" y="103632"/>
                </a:lnTo>
                <a:lnTo>
                  <a:pt x="32004" y="99060"/>
                </a:lnTo>
                <a:lnTo>
                  <a:pt x="33528" y="96012"/>
                </a:lnTo>
                <a:lnTo>
                  <a:pt x="34036" y="94488"/>
                </a:lnTo>
                <a:lnTo>
                  <a:pt x="27432" y="94488"/>
                </a:lnTo>
                <a:lnTo>
                  <a:pt x="25908" y="92964"/>
                </a:lnTo>
                <a:lnTo>
                  <a:pt x="34544" y="92964"/>
                </a:lnTo>
                <a:lnTo>
                  <a:pt x="35052" y="91440"/>
                </a:lnTo>
                <a:lnTo>
                  <a:pt x="35814" y="88392"/>
                </a:lnTo>
                <a:close/>
              </a:path>
              <a:path w="44450" h="105410">
                <a:moveTo>
                  <a:pt x="9144" y="94488"/>
                </a:moveTo>
                <a:lnTo>
                  <a:pt x="7620" y="94488"/>
                </a:lnTo>
                <a:lnTo>
                  <a:pt x="7620" y="97536"/>
                </a:lnTo>
                <a:lnTo>
                  <a:pt x="24384" y="97536"/>
                </a:lnTo>
                <a:lnTo>
                  <a:pt x="9144" y="94488"/>
                </a:lnTo>
                <a:close/>
              </a:path>
              <a:path w="44450" h="105410">
                <a:moveTo>
                  <a:pt x="34544" y="92964"/>
                </a:moveTo>
                <a:lnTo>
                  <a:pt x="27432" y="92964"/>
                </a:lnTo>
                <a:lnTo>
                  <a:pt x="27432" y="94488"/>
                </a:lnTo>
                <a:lnTo>
                  <a:pt x="34036" y="94488"/>
                </a:lnTo>
                <a:lnTo>
                  <a:pt x="34544" y="92964"/>
                </a:lnTo>
                <a:close/>
              </a:path>
              <a:path w="44450" h="105410">
                <a:moveTo>
                  <a:pt x="42672" y="60960"/>
                </a:moveTo>
                <a:lnTo>
                  <a:pt x="41148" y="60960"/>
                </a:lnTo>
                <a:lnTo>
                  <a:pt x="39624" y="62484"/>
                </a:lnTo>
                <a:lnTo>
                  <a:pt x="38100" y="65532"/>
                </a:lnTo>
                <a:lnTo>
                  <a:pt x="4572" y="67056"/>
                </a:lnTo>
                <a:lnTo>
                  <a:pt x="1524" y="67056"/>
                </a:lnTo>
                <a:lnTo>
                  <a:pt x="1524" y="71628"/>
                </a:lnTo>
                <a:lnTo>
                  <a:pt x="3048" y="71628"/>
                </a:lnTo>
                <a:lnTo>
                  <a:pt x="3048" y="77724"/>
                </a:lnTo>
                <a:lnTo>
                  <a:pt x="4572" y="77724"/>
                </a:lnTo>
                <a:lnTo>
                  <a:pt x="4572" y="83820"/>
                </a:lnTo>
                <a:lnTo>
                  <a:pt x="6096" y="83820"/>
                </a:lnTo>
                <a:lnTo>
                  <a:pt x="6096" y="89916"/>
                </a:lnTo>
                <a:lnTo>
                  <a:pt x="7620" y="89916"/>
                </a:lnTo>
                <a:lnTo>
                  <a:pt x="7620" y="92964"/>
                </a:lnTo>
                <a:lnTo>
                  <a:pt x="9144" y="91440"/>
                </a:lnTo>
                <a:lnTo>
                  <a:pt x="16764" y="89916"/>
                </a:lnTo>
                <a:lnTo>
                  <a:pt x="18288" y="88392"/>
                </a:lnTo>
                <a:lnTo>
                  <a:pt x="35814" y="88392"/>
                </a:lnTo>
                <a:lnTo>
                  <a:pt x="40386" y="70104"/>
                </a:lnTo>
                <a:lnTo>
                  <a:pt x="9144" y="70104"/>
                </a:lnTo>
                <a:lnTo>
                  <a:pt x="6096" y="68580"/>
                </a:lnTo>
                <a:lnTo>
                  <a:pt x="40767" y="68580"/>
                </a:lnTo>
                <a:lnTo>
                  <a:pt x="42672" y="60960"/>
                </a:lnTo>
                <a:close/>
              </a:path>
              <a:path w="44450" h="105410">
                <a:moveTo>
                  <a:pt x="40767" y="68580"/>
                </a:moveTo>
                <a:lnTo>
                  <a:pt x="9144" y="68580"/>
                </a:lnTo>
                <a:lnTo>
                  <a:pt x="9144" y="70104"/>
                </a:lnTo>
                <a:lnTo>
                  <a:pt x="40386" y="70104"/>
                </a:lnTo>
                <a:lnTo>
                  <a:pt x="40767" y="68580"/>
                </a:lnTo>
                <a:close/>
              </a:path>
              <a:path w="44450" h="105410">
                <a:moveTo>
                  <a:pt x="1524" y="62484"/>
                </a:moveTo>
                <a:lnTo>
                  <a:pt x="0" y="62484"/>
                </a:lnTo>
                <a:lnTo>
                  <a:pt x="0" y="67056"/>
                </a:lnTo>
                <a:lnTo>
                  <a:pt x="4572" y="67056"/>
                </a:lnTo>
                <a:lnTo>
                  <a:pt x="4572" y="65532"/>
                </a:lnTo>
                <a:lnTo>
                  <a:pt x="1524" y="62484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91" name="object 591"/>
          <p:cNvSpPr/>
          <p:nvPr/>
        </p:nvSpPr>
        <p:spPr>
          <a:xfrm>
            <a:off x="9570720" y="1577855"/>
            <a:ext cx="12556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75" y="0"/>
                </a:lnTo>
              </a:path>
            </a:pathLst>
          </a:custGeom>
          <a:ln w="4559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92" name="object 592"/>
          <p:cNvSpPr/>
          <p:nvPr/>
        </p:nvSpPr>
        <p:spPr>
          <a:xfrm>
            <a:off x="9655925" y="1577855"/>
            <a:ext cx="10391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39" y="0"/>
                </a:lnTo>
              </a:path>
            </a:pathLst>
          </a:custGeom>
          <a:ln w="4559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93" name="object 593"/>
          <p:cNvSpPr/>
          <p:nvPr/>
        </p:nvSpPr>
        <p:spPr>
          <a:xfrm>
            <a:off x="9571754" y="1579418"/>
            <a:ext cx="0" cy="152832"/>
          </a:xfrm>
          <a:custGeom>
            <a:avLst/>
            <a:gdLst/>
            <a:ahLst/>
            <a:cxnLst/>
            <a:rect l="l" t="t" r="r" b="b"/>
            <a:pathLst>
              <a:path h="224155">
                <a:moveTo>
                  <a:pt x="0" y="0"/>
                </a:moveTo>
                <a:lnTo>
                  <a:pt x="0" y="224015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94" name="object 594"/>
          <p:cNvSpPr/>
          <p:nvPr/>
        </p:nvSpPr>
        <p:spPr>
          <a:xfrm>
            <a:off x="9705804" y="1663587"/>
            <a:ext cx="20782" cy="33338"/>
          </a:xfrm>
          <a:custGeom>
            <a:avLst/>
            <a:gdLst/>
            <a:ahLst/>
            <a:cxnLst/>
            <a:rect l="l" t="t" r="r" b="b"/>
            <a:pathLst>
              <a:path w="30480" h="48894">
                <a:moveTo>
                  <a:pt x="18288" y="0"/>
                </a:moveTo>
                <a:lnTo>
                  <a:pt x="12192" y="0"/>
                </a:lnTo>
                <a:lnTo>
                  <a:pt x="1511" y="10668"/>
                </a:lnTo>
                <a:lnTo>
                  <a:pt x="0" y="16751"/>
                </a:lnTo>
                <a:lnTo>
                  <a:pt x="0" y="39611"/>
                </a:lnTo>
                <a:lnTo>
                  <a:pt x="1511" y="39611"/>
                </a:lnTo>
                <a:lnTo>
                  <a:pt x="4572" y="42672"/>
                </a:lnTo>
                <a:lnTo>
                  <a:pt x="10655" y="45720"/>
                </a:lnTo>
                <a:lnTo>
                  <a:pt x="12192" y="47244"/>
                </a:lnTo>
                <a:lnTo>
                  <a:pt x="21336" y="48755"/>
                </a:lnTo>
                <a:lnTo>
                  <a:pt x="21336" y="47244"/>
                </a:lnTo>
                <a:lnTo>
                  <a:pt x="24371" y="45720"/>
                </a:lnTo>
                <a:lnTo>
                  <a:pt x="27432" y="42672"/>
                </a:lnTo>
                <a:lnTo>
                  <a:pt x="28943" y="39611"/>
                </a:lnTo>
                <a:lnTo>
                  <a:pt x="30467" y="15240"/>
                </a:lnTo>
                <a:lnTo>
                  <a:pt x="28943" y="15240"/>
                </a:lnTo>
                <a:lnTo>
                  <a:pt x="28943" y="9144"/>
                </a:lnTo>
                <a:lnTo>
                  <a:pt x="24371" y="4572"/>
                </a:lnTo>
                <a:lnTo>
                  <a:pt x="21336" y="3035"/>
                </a:lnTo>
                <a:lnTo>
                  <a:pt x="18288" y="0"/>
                </a:lnTo>
                <a:close/>
              </a:path>
              <a:path w="30480" h="48894">
                <a:moveTo>
                  <a:pt x="9144" y="1524"/>
                </a:moveTo>
                <a:lnTo>
                  <a:pt x="7607" y="1524"/>
                </a:lnTo>
                <a:lnTo>
                  <a:pt x="9144" y="3035"/>
                </a:lnTo>
                <a:lnTo>
                  <a:pt x="9144" y="1524"/>
                </a:lnTo>
                <a:close/>
              </a:path>
              <a:path w="30480" h="48894">
                <a:moveTo>
                  <a:pt x="22860" y="1524"/>
                </a:moveTo>
                <a:lnTo>
                  <a:pt x="21336" y="1524"/>
                </a:lnTo>
                <a:lnTo>
                  <a:pt x="22860" y="3035"/>
                </a:lnTo>
                <a:lnTo>
                  <a:pt x="22860" y="1524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95" name="object 595"/>
          <p:cNvSpPr/>
          <p:nvPr/>
        </p:nvSpPr>
        <p:spPr>
          <a:xfrm>
            <a:off x="9720349" y="1722284"/>
            <a:ext cx="1299" cy="0"/>
          </a:xfrm>
          <a:custGeom>
            <a:avLst/>
            <a:gdLst/>
            <a:ahLst/>
            <a:cxnLst/>
            <a:rect l="l" t="t" r="r" b="b"/>
            <a:pathLst>
              <a:path w="1905">
                <a:moveTo>
                  <a:pt x="0" y="0"/>
                </a:moveTo>
                <a:lnTo>
                  <a:pt x="1511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96" name="object 596"/>
          <p:cNvSpPr/>
          <p:nvPr/>
        </p:nvSpPr>
        <p:spPr>
          <a:xfrm>
            <a:off x="9717231" y="1722815"/>
            <a:ext cx="2165" cy="216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1523" y="1524"/>
                </a:moveTo>
                <a:lnTo>
                  <a:pt x="0" y="1524"/>
                </a:lnTo>
                <a:lnTo>
                  <a:pt x="1523" y="3035"/>
                </a:lnTo>
                <a:lnTo>
                  <a:pt x="1523" y="1524"/>
                </a:lnTo>
                <a:close/>
              </a:path>
              <a:path w="3175" h="3175">
                <a:moveTo>
                  <a:pt x="3047" y="0"/>
                </a:moveTo>
                <a:lnTo>
                  <a:pt x="1523" y="0"/>
                </a:lnTo>
                <a:lnTo>
                  <a:pt x="3047" y="1524"/>
                </a:lnTo>
                <a:lnTo>
                  <a:pt x="3047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97" name="object 597"/>
          <p:cNvSpPr/>
          <p:nvPr/>
        </p:nvSpPr>
        <p:spPr>
          <a:xfrm>
            <a:off x="9713069" y="1718654"/>
            <a:ext cx="5195" cy="2165"/>
          </a:xfrm>
          <a:custGeom>
            <a:avLst/>
            <a:gdLst/>
            <a:ahLst/>
            <a:cxnLst/>
            <a:rect l="l" t="t" r="r" b="b"/>
            <a:pathLst>
              <a:path w="7619" h="3175">
                <a:moveTo>
                  <a:pt x="7620" y="0"/>
                </a:moveTo>
                <a:lnTo>
                  <a:pt x="1536" y="0"/>
                </a:lnTo>
                <a:lnTo>
                  <a:pt x="7620" y="1524"/>
                </a:lnTo>
                <a:lnTo>
                  <a:pt x="7620" y="0"/>
                </a:lnTo>
                <a:close/>
              </a:path>
              <a:path w="7619" h="3175">
                <a:moveTo>
                  <a:pt x="1536" y="1536"/>
                </a:moveTo>
                <a:lnTo>
                  <a:pt x="0" y="1536"/>
                </a:lnTo>
                <a:lnTo>
                  <a:pt x="1536" y="3048"/>
                </a:lnTo>
                <a:lnTo>
                  <a:pt x="1536" y="1536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98" name="object 598"/>
          <p:cNvSpPr/>
          <p:nvPr/>
        </p:nvSpPr>
        <p:spPr>
          <a:xfrm>
            <a:off x="9707882" y="1721771"/>
            <a:ext cx="5195" cy="2165"/>
          </a:xfrm>
          <a:custGeom>
            <a:avLst/>
            <a:gdLst/>
            <a:ahLst/>
            <a:cxnLst/>
            <a:rect l="l" t="t" r="r" b="b"/>
            <a:pathLst>
              <a:path w="7619" h="3175">
                <a:moveTo>
                  <a:pt x="7607" y="0"/>
                </a:moveTo>
                <a:lnTo>
                  <a:pt x="0" y="0"/>
                </a:lnTo>
                <a:lnTo>
                  <a:pt x="1524" y="1536"/>
                </a:lnTo>
                <a:lnTo>
                  <a:pt x="7569" y="3035"/>
                </a:lnTo>
                <a:lnTo>
                  <a:pt x="7607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99" name="object 599"/>
          <p:cNvSpPr/>
          <p:nvPr/>
        </p:nvSpPr>
        <p:spPr>
          <a:xfrm>
            <a:off x="9707871" y="1721253"/>
            <a:ext cx="5195" cy="0"/>
          </a:xfrm>
          <a:custGeom>
            <a:avLst/>
            <a:gdLst/>
            <a:ahLst/>
            <a:cxnLst/>
            <a:rect l="l" t="t" r="r" b="b"/>
            <a:pathLst>
              <a:path w="7619">
                <a:moveTo>
                  <a:pt x="0" y="0"/>
                </a:moveTo>
                <a:lnTo>
                  <a:pt x="7619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00" name="object 600"/>
          <p:cNvSpPr/>
          <p:nvPr/>
        </p:nvSpPr>
        <p:spPr>
          <a:xfrm>
            <a:off x="9702685" y="1719697"/>
            <a:ext cx="5195" cy="4330"/>
          </a:xfrm>
          <a:custGeom>
            <a:avLst/>
            <a:gdLst/>
            <a:ahLst/>
            <a:cxnLst/>
            <a:rect l="l" t="t" r="r" b="b"/>
            <a:pathLst>
              <a:path w="7619" h="6350">
                <a:moveTo>
                  <a:pt x="6096" y="0"/>
                </a:moveTo>
                <a:lnTo>
                  <a:pt x="0" y="0"/>
                </a:lnTo>
                <a:lnTo>
                  <a:pt x="0" y="6083"/>
                </a:lnTo>
                <a:lnTo>
                  <a:pt x="7607" y="6083"/>
                </a:lnTo>
                <a:lnTo>
                  <a:pt x="7607" y="1524"/>
                </a:lnTo>
                <a:lnTo>
                  <a:pt x="6096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01" name="object 601"/>
          <p:cNvSpPr/>
          <p:nvPr/>
        </p:nvSpPr>
        <p:spPr>
          <a:xfrm>
            <a:off x="9704763" y="1727484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35" y="0"/>
                </a:lnTo>
              </a:path>
            </a:pathLst>
          </a:custGeom>
          <a:ln w="7607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02" name="object 602"/>
          <p:cNvSpPr/>
          <p:nvPr/>
        </p:nvSpPr>
        <p:spPr>
          <a:xfrm>
            <a:off x="9702685" y="1731636"/>
            <a:ext cx="6494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31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03" name="object 603"/>
          <p:cNvSpPr/>
          <p:nvPr/>
        </p:nvSpPr>
        <p:spPr>
          <a:xfrm>
            <a:off x="9713069" y="1719698"/>
            <a:ext cx="6494" cy="5195"/>
          </a:xfrm>
          <a:custGeom>
            <a:avLst/>
            <a:gdLst/>
            <a:ahLst/>
            <a:cxnLst/>
            <a:rect l="l" t="t" r="r" b="b"/>
            <a:pathLst>
              <a:path w="9525" h="7619">
                <a:moveTo>
                  <a:pt x="7632" y="0"/>
                </a:moveTo>
                <a:lnTo>
                  <a:pt x="1536" y="0"/>
                </a:lnTo>
                <a:lnTo>
                  <a:pt x="0" y="1524"/>
                </a:lnTo>
                <a:lnTo>
                  <a:pt x="1536" y="3035"/>
                </a:lnTo>
                <a:lnTo>
                  <a:pt x="1536" y="7607"/>
                </a:lnTo>
                <a:lnTo>
                  <a:pt x="3060" y="6096"/>
                </a:lnTo>
                <a:lnTo>
                  <a:pt x="7632" y="4572"/>
                </a:lnTo>
                <a:lnTo>
                  <a:pt x="9144" y="1524"/>
                </a:lnTo>
                <a:lnTo>
                  <a:pt x="7632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04" name="object 604"/>
          <p:cNvSpPr/>
          <p:nvPr/>
        </p:nvSpPr>
        <p:spPr>
          <a:xfrm>
            <a:off x="9697489" y="1658389"/>
            <a:ext cx="38533" cy="48058"/>
          </a:xfrm>
          <a:custGeom>
            <a:avLst/>
            <a:gdLst/>
            <a:ahLst/>
            <a:cxnLst/>
            <a:rect l="l" t="t" r="r" b="b"/>
            <a:pathLst>
              <a:path w="56515" h="70485">
                <a:moveTo>
                  <a:pt x="16763" y="68580"/>
                </a:moveTo>
                <a:lnTo>
                  <a:pt x="13715" y="68580"/>
                </a:lnTo>
                <a:lnTo>
                  <a:pt x="16763" y="70104"/>
                </a:lnTo>
                <a:lnTo>
                  <a:pt x="16763" y="68580"/>
                </a:lnTo>
                <a:close/>
              </a:path>
              <a:path w="56515" h="70485">
                <a:moveTo>
                  <a:pt x="19799" y="1524"/>
                </a:moveTo>
                <a:lnTo>
                  <a:pt x="15227" y="1524"/>
                </a:lnTo>
                <a:lnTo>
                  <a:pt x="13715" y="3048"/>
                </a:lnTo>
                <a:lnTo>
                  <a:pt x="10667" y="4572"/>
                </a:lnTo>
                <a:lnTo>
                  <a:pt x="7619" y="10668"/>
                </a:lnTo>
                <a:lnTo>
                  <a:pt x="6095" y="12192"/>
                </a:lnTo>
                <a:lnTo>
                  <a:pt x="3047" y="21336"/>
                </a:lnTo>
                <a:lnTo>
                  <a:pt x="0" y="27432"/>
                </a:lnTo>
                <a:lnTo>
                  <a:pt x="0" y="45720"/>
                </a:lnTo>
                <a:lnTo>
                  <a:pt x="1523" y="45720"/>
                </a:lnTo>
                <a:lnTo>
                  <a:pt x="1523" y="50292"/>
                </a:lnTo>
                <a:lnTo>
                  <a:pt x="3047" y="50292"/>
                </a:lnTo>
                <a:lnTo>
                  <a:pt x="3047" y="54864"/>
                </a:lnTo>
                <a:lnTo>
                  <a:pt x="4571" y="54864"/>
                </a:lnTo>
                <a:lnTo>
                  <a:pt x="4571" y="57912"/>
                </a:lnTo>
                <a:lnTo>
                  <a:pt x="6095" y="57912"/>
                </a:lnTo>
                <a:lnTo>
                  <a:pt x="6095" y="60960"/>
                </a:lnTo>
                <a:lnTo>
                  <a:pt x="7619" y="60960"/>
                </a:lnTo>
                <a:lnTo>
                  <a:pt x="7619" y="64008"/>
                </a:lnTo>
                <a:lnTo>
                  <a:pt x="9143" y="64008"/>
                </a:lnTo>
                <a:lnTo>
                  <a:pt x="10667" y="65532"/>
                </a:lnTo>
                <a:lnTo>
                  <a:pt x="39623" y="67056"/>
                </a:lnTo>
                <a:lnTo>
                  <a:pt x="42671" y="68580"/>
                </a:lnTo>
                <a:lnTo>
                  <a:pt x="42671" y="67056"/>
                </a:lnTo>
                <a:lnTo>
                  <a:pt x="50291" y="59436"/>
                </a:lnTo>
                <a:lnTo>
                  <a:pt x="51815" y="56388"/>
                </a:lnTo>
                <a:lnTo>
                  <a:pt x="27431" y="56388"/>
                </a:lnTo>
                <a:lnTo>
                  <a:pt x="27431" y="54864"/>
                </a:lnTo>
                <a:lnTo>
                  <a:pt x="19799" y="53340"/>
                </a:lnTo>
                <a:lnTo>
                  <a:pt x="13715" y="47244"/>
                </a:lnTo>
                <a:lnTo>
                  <a:pt x="12191" y="47244"/>
                </a:lnTo>
                <a:lnTo>
                  <a:pt x="12191" y="21336"/>
                </a:lnTo>
                <a:lnTo>
                  <a:pt x="13715" y="19812"/>
                </a:lnTo>
                <a:lnTo>
                  <a:pt x="15227" y="16764"/>
                </a:lnTo>
                <a:lnTo>
                  <a:pt x="18287" y="13716"/>
                </a:lnTo>
                <a:lnTo>
                  <a:pt x="19799" y="1524"/>
                </a:lnTo>
                <a:close/>
              </a:path>
              <a:path w="56515" h="70485">
                <a:moveTo>
                  <a:pt x="53339" y="18288"/>
                </a:moveTo>
                <a:lnTo>
                  <a:pt x="41147" y="18288"/>
                </a:lnTo>
                <a:lnTo>
                  <a:pt x="42671" y="19812"/>
                </a:lnTo>
                <a:lnTo>
                  <a:pt x="41147" y="48768"/>
                </a:lnTo>
                <a:lnTo>
                  <a:pt x="36575" y="53340"/>
                </a:lnTo>
                <a:lnTo>
                  <a:pt x="30479" y="54864"/>
                </a:lnTo>
                <a:lnTo>
                  <a:pt x="27431" y="56388"/>
                </a:lnTo>
                <a:lnTo>
                  <a:pt x="51815" y="56388"/>
                </a:lnTo>
                <a:lnTo>
                  <a:pt x="53339" y="53340"/>
                </a:lnTo>
                <a:lnTo>
                  <a:pt x="54863" y="42672"/>
                </a:lnTo>
                <a:lnTo>
                  <a:pt x="56375" y="25908"/>
                </a:lnTo>
                <a:lnTo>
                  <a:pt x="54863" y="25908"/>
                </a:lnTo>
                <a:lnTo>
                  <a:pt x="54863" y="21336"/>
                </a:lnTo>
                <a:lnTo>
                  <a:pt x="53339" y="21336"/>
                </a:lnTo>
                <a:lnTo>
                  <a:pt x="53339" y="18288"/>
                </a:lnTo>
                <a:close/>
              </a:path>
              <a:path w="56515" h="70485">
                <a:moveTo>
                  <a:pt x="39623" y="0"/>
                </a:moveTo>
                <a:lnTo>
                  <a:pt x="35051" y="0"/>
                </a:lnTo>
                <a:lnTo>
                  <a:pt x="35051" y="12192"/>
                </a:lnTo>
                <a:lnTo>
                  <a:pt x="36575" y="12192"/>
                </a:lnTo>
                <a:lnTo>
                  <a:pt x="39623" y="15240"/>
                </a:lnTo>
                <a:lnTo>
                  <a:pt x="39623" y="18288"/>
                </a:lnTo>
                <a:lnTo>
                  <a:pt x="51815" y="18288"/>
                </a:lnTo>
                <a:lnTo>
                  <a:pt x="51815" y="15240"/>
                </a:lnTo>
                <a:lnTo>
                  <a:pt x="50291" y="13716"/>
                </a:lnTo>
                <a:lnTo>
                  <a:pt x="48767" y="13716"/>
                </a:lnTo>
                <a:lnTo>
                  <a:pt x="48767" y="10668"/>
                </a:lnTo>
                <a:lnTo>
                  <a:pt x="47243" y="9144"/>
                </a:lnTo>
                <a:lnTo>
                  <a:pt x="45719" y="9144"/>
                </a:lnTo>
                <a:lnTo>
                  <a:pt x="45719" y="6096"/>
                </a:lnTo>
                <a:lnTo>
                  <a:pt x="3962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05" name="object 605"/>
          <p:cNvSpPr/>
          <p:nvPr/>
        </p:nvSpPr>
        <p:spPr>
          <a:xfrm>
            <a:off x="9708919" y="1668260"/>
            <a:ext cx="1299" cy="0"/>
          </a:xfrm>
          <a:custGeom>
            <a:avLst/>
            <a:gdLst/>
            <a:ahLst/>
            <a:cxnLst/>
            <a:rect l="l" t="t" r="r" b="b"/>
            <a:pathLst>
              <a:path w="1905">
                <a:moveTo>
                  <a:pt x="0" y="0"/>
                </a:moveTo>
                <a:lnTo>
                  <a:pt x="1523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06" name="object 606"/>
          <p:cNvSpPr/>
          <p:nvPr/>
        </p:nvSpPr>
        <p:spPr>
          <a:xfrm>
            <a:off x="9702685" y="1658389"/>
            <a:ext cx="29441" cy="71870"/>
          </a:xfrm>
          <a:custGeom>
            <a:avLst/>
            <a:gdLst/>
            <a:ahLst/>
            <a:cxnLst/>
            <a:rect l="l" t="t" r="r" b="b"/>
            <a:pathLst>
              <a:path w="43180" h="105410">
                <a:moveTo>
                  <a:pt x="25907" y="0"/>
                </a:moveTo>
                <a:lnTo>
                  <a:pt x="16763" y="0"/>
                </a:lnTo>
                <a:lnTo>
                  <a:pt x="12179" y="1524"/>
                </a:lnTo>
                <a:lnTo>
                  <a:pt x="12179" y="9144"/>
                </a:lnTo>
                <a:lnTo>
                  <a:pt x="15227" y="7620"/>
                </a:lnTo>
                <a:lnTo>
                  <a:pt x="27431" y="7620"/>
                </a:lnTo>
                <a:lnTo>
                  <a:pt x="27431" y="1524"/>
                </a:lnTo>
                <a:lnTo>
                  <a:pt x="25907" y="0"/>
                </a:lnTo>
                <a:close/>
              </a:path>
              <a:path w="43180" h="105410">
                <a:moveTo>
                  <a:pt x="27431" y="7620"/>
                </a:moveTo>
                <a:lnTo>
                  <a:pt x="24371" y="7620"/>
                </a:lnTo>
                <a:lnTo>
                  <a:pt x="27431" y="9144"/>
                </a:lnTo>
                <a:lnTo>
                  <a:pt x="27431" y="7620"/>
                </a:lnTo>
                <a:close/>
              </a:path>
              <a:path w="43180" h="105410">
                <a:moveTo>
                  <a:pt x="42659" y="59436"/>
                </a:moveTo>
                <a:lnTo>
                  <a:pt x="41147" y="59436"/>
                </a:lnTo>
                <a:lnTo>
                  <a:pt x="42659" y="60960"/>
                </a:lnTo>
                <a:lnTo>
                  <a:pt x="42659" y="59436"/>
                </a:lnTo>
                <a:close/>
              </a:path>
              <a:path w="43180" h="105410">
                <a:moveTo>
                  <a:pt x="9143" y="94488"/>
                </a:moveTo>
                <a:lnTo>
                  <a:pt x="7607" y="94488"/>
                </a:lnTo>
                <a:lnTo>
                  <a:pt x="6083" y="96012"/>
                </a:lnTo>
                <a:lnTo>
                  <a:pt x="10655" y="100584"/>
                </a:lnTo>
                <a:lnTo>
                  <a:pt x="15227" y="102107"/>
                </a:lnTo>
                <a:lnTo>
                  <a:pt x="18287" y="103632"/>
                </a:lnTo>
                <a:lnTo>
                  <a:pt x="19811" y="105155"/>
                </a:lnTo>
                <a:lnTo>
                  <a:pt x="19811" y="103632"/>
                </a:lnTo>
                <a:lnTo>
                  <a:pt x="25907" y="102107"/>
                </a:lnTo>
                <a:lnTo>
                  <a:pt x="28943" y="100584"/>
                </a:lnTo>
                <a:lnTo>
                  <a:pt x="31991" y="97536"/>
                </a:lnTo>
                <a:lnTo>
                  <a:pt x="16763" y="97536"/>
                </a:lnTo>
                <a:lnTo>
                  <a:pt x="16763" y="96012"/>
                </a:lnTo>
                <a:lnTo>
                  <a:pt x="9143" y="94488"/>
                </a:lnTo>
                <a:close/>
              </a:path>
              <a:path w="43180" h="105410">
                <a:moveTo>
                  <a:pt x="35661" y="88392"/>
                </a:moveTo>
                <a:lnTo>
                  <a:pt x="22859" y="88392"/>
                </a:lnTo>
                <a:lnTo>
                  <a:pt x="24371" y="89916"/>
                </a:lnTo>
                <a:lnTo>
                  <a:pt x="22859" y="96012"/>
                </a:lnTo>
                <a:lnTo>
                  <a:pt x="16763" y="97536"/>
                </a:lnTo>
                <a:lnTo>
                  <a:pt x="31991" y="97536"/>
                </a:lnTo>
                <a:lnTo>
                  <a:pt x="33515" y="96012"/>
                </a:lnTo>
                <a:lnTo>
                  <a:pt x="34027" y="94488"/>
                </a:lnTo>
                <a:lnTo>
                  <a:pt x="27431" y="94488"/>
                </a:lnTo>
                <a:lnTo>
                  <a:pt x="25907" y="92964"/>
                </a:lnTo>
                <a:lnTo>
                  <a:pt x="34539" y="92964"/>
                </a:lnTo>
                <a:lnTo>
                  <a:pt x="35051" y="91440"/>
                </a:lnTo>
                <a:lnTo>
                  <a:pt x="35661" y="88392"/>
                </a:lnTo>
                <a:close/>
              </a:path>
              <a:path w="43180" h="105410">
                <a:moveTo>
                  <a:pt x="34539" y="92964"/>
                </a:moveTo>
                <a:lnTo>
                  <a:pt x="27431" y="92964"/>
                </a:lnTo>
                <a:lnTo>
                  <a:pt x="27431" y="94488"/>
                </a:lnTo>
                <a:lnTo>
                  <a:pt x="34027" y="94488"/>
                </a:lnTo>
                <a:lnTo>
                  <a:pt x="34539" y="92964"/>
                </a:lnTo>
                <a:close/>
              </a:path>
              <a:path w="43180" h="105410">
                <a:moveTo>
                  <a:pt x="41147" y="62484"/>
                </a:moveTo>
                <a:lnTo>
                  <a:pt x="39623" y="62484"/>
                </a:lnTo>
                <a:lnTo>
                  <a:pt x="36575" y="65532"/>
                </a:lnTo>
                <a:lnTo>
                  <a:pt x="3047" y="67056"/>
                </a:lnTo>
                <a:lnTo>
                  <a:pt x="1511" y="67056"/>
                </a:lnTo>
                <a:lnTo>
                  <a:pt x="1511" y="71628"/>
                </a:lnTo>
                <a:lnTo>
                  <a:pt x="3047" y="71628"/>
                </a:lnTo>
                <a:lnTo>
                  <a:pt x="3047" y="77724"/>
                </a:lnTo>
                <a:lnTo>
                  <a:pt x="4571" y="77724"/>
                </a:lnTo>
                <a:lnTo>
                  <a:pt x="4571" y="83820"/>
                </a:lnTo>
                <a:lnTo>
                  <a:pt x="6083" y="83820"/>
                </a:lnTo>
                <a:lnTo>
                  <a:pt x="6083" y="91440"/>
                </a:lnTo>
                <a:lnTo>
                  <a:pt x="16763" y="89916"/>
                </a:lnTo>
                <a:lnTo>
                  <a:pt x="18287" y="88392"/>
                </a:lnTo>
                <a:lnTo>
                  <a:pt x="35661" y="88392"/>
                </a:lnTo>
                <a:lnTo>
                  <a:pt x="39319" y="70104"/>
                </a:lnTo>
                <a:lnTo>
                  <a:pt x="9143" y="70104"/>
                </a:lnTo>
                <a:lnTo>
                  <a:pt x="6083" y="68580"/>
                </a:lnTo>
                <a:lnTo>
                  <a:pt x="39623" y="68580"/>
                </a:lnTo>
                <a:lnTo>
                  <a:pt x="41147" y="62484"/>
                </a:lnTo>
                <a:close/>
              </a:path>
              <a:path w="43180" h="105410">
                <a:moveTo>
                  <a:pt x="30479" y="68580"/>
                </a:moveTo>
                <a:lnTo>
                  <a:pt x="9143" y="68580"/>
                </a:lnTo>
                <a:lnTo>
                  <a:pt x="9143" y="70104"/>
                </a:lnTo>
                <a:lnTo>
                  <a:pt x="33515" y="70104"/>
                </a:lnTo>
                <a:lnTo>
                  <a:pt x="30479" y="68580"/>
                </a:lnTo>
                <a:close/>
              </a:path>
              <a:path w="43180" h="105410">
                <a:moveTo>
                  <a:pt x="39623" y="68580"/>
                </a:moveTo>
                <a:lnTo>
                  <a:pt x="33515" y="68580"/>
                </a:lnTo>
                <a:lnTo>
                  <a:pt x="33515" y="70104"/>
                </a:lnTo>
                <a:lnTo>
                  <a:pt x="39319" y="70104"/>
                </a:lnTo>
                <a:lnTo>
                  <a:pt x="39623" y="68580"/>
                </a:lnTo>
                <a:close/>
              </a:path>
              <a:path w="43180" h="105410">
                <a:moveTo>
                  <a:pt x="1511" y="64008"/>
                </a:moveTo>
                <a:lnTo>
                  <a:pt x="0" y="64008"/>
                </a:lnTo>
                <a:lnTo>
                  <a:pt x="0" y="67056"/>
                </a:lnTo>
                <a:lnTo>
                  <a:pt x="3047" y="67056"/>
                </a:lnTo>
                <a:lnTo>
                  <a:pt x="3047" y="65532"/>
                </a:lnTo>
                <a:lnTo>
                  <a:pt x="1511" y="6400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07" name="object 607"/>
          <p:cNvSpPr/>
          <p:nvPr/>
        </p:nvSpPr>
        <p:spPr>
          <a:xfrm>
            <a:off x="9866867" y="1663587"/>
            <a:ext cx="20782" cy="33338"/>
          </a:xfrm>
          <a:custGeom>
            <a:avLst/>
            <a:gdLst/>
            <a:ahLst/>
            <a:cxnLst/>
            <a:rect l="l" t="t" r="r" b="b"/>
            <a:pathLst>
              <a:path w="30480" h="48894">
                <a:moveTo>
                  <a:pt x="19799" y="0"/>
                </a:moveTo>
                <a:lnTo>
                  <a:pt x="12179" y="0"/>
                </a:lnTo>
                <a:lnTo>
                  <a:pt x="9144" y="1524"/>
                </a:lnTo>
                <a:lnTo>
                  <a:pt x="7607" y="4572"/>
                </a:lnTo>
                <a:lnTo>
                  <a:pt x="1511" y="10668"/>
                </a:lnTo>
                <a:lnTo>
                  <a:pt x="0" y="16713"/>
                </a:lnTo>
                <a:lnTo>
                  <a:pt x="1511" y="18288"/>
                </a:lnTo>
                <a:lnTo>
                  <a:pt x="1511" y="39611"/>
                </a:lnTo>
                <a:lnTo>
                  <a:pt x="3035" y="39611"/>
                </a:lnTo>
                <a:lnTo>
                  <a:pt x="3035" y="42672"/>
                </a:lnTo>
                <a:lnTo>
                  <a:pt x="4572" y="42672"/>
                </a:lnTo>
                <a:lnTo>
                  <a:pt x="10655" y="45720"/>
                </a:lnTo>
                <a:lnTo>
                  <a:pt x="12179" y="47244"/>
                </a:lnTo>
                <a:lnTo>
                  <a:pt x="21323" y="48755"/>
                </a:lnTo>
                <a:lnTo>
                  <a:pt x="21323" y="47244"/>
                </a:lnTo>
                <a:lnTo>
                  <a:pt x="24371" y="45720"/>
                </a:lnTo>
                <a:lnTo>
                  <a:pt x="27432" y="42672"/>
                </a:lnTo>
                <a:lnTo>
                  <a:pt x="28943" y="39611"/>
                </a:lnTo>
                <a:lnTo>
                  <a:pt x="30467" y="12179"/>
                </a:lnTo>
                <a:lnTo>
                  <a:pt x="28943" y="12179"/>
                </a:lnTo>
                <a:lnTo>
                  <a:pt x="28943" y="9144"/>
                </a:lnTo>
                <a:lnTo>
                  <a:pt x="197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08" name="object 608"/>
          <p:cNvSpPr/>
          <p:nvPr/>
        </p:nvSpPr>
        <p:spPr>
          <a:xfrm>
            <a:off x="9881408" y="1722284"/>
            <a:ext cx="1299" cy="0"/>
          </a:xfrm>
          <a:custGeom>
            <a:avLst/>
            <a:gdLst/>
            <a:ahLst/>
            <a:cxnLst/>
            <a:rect l="l" t="t" r="r" b="b"/>
            <a:pathLst>
              <a:path w="1905">
                <a:moveTo>
                  <a:pt x="0" y="0"/>
                </a:moveTo>
                <a:lnTo>
                  <a:pt x="1523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09" name="object 609"/>
          <p:cNvSpPr/>
          <p:nvPr/>
        </p:nvSpPr>
        <p:spPr>
          <a:xfrm>
            <a:off x="9879330" y="1723328"/>
            <a:ext cx="1299" cy="0"/>
          </a:xfrm>
          <a:custGeom>
            <a:avLst/>
            <a:gdLst/>
            <a:ahLst/>
            <a:cxnLst/>
            <a:rect l="l" t="t" r="r" b="b"/>
            <a:pathLst>
              <a:path w="1905">
                <a:moveTo>
                  <a:pt x="0" y="0"/>
                </a:moveTo>
                <a:lnTo>
                  <a:pt x="1511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10" name="object 610"/>
          <p:cNvSpPr/>
          <p:nvPr/>
        </p:nvSpPr>
        <p:spPr>
          <a:xfrm>
            <a:off x="9875173" y="1719167"/>
            <a:ext cx="433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11" name="object 611"/>
          <p:cNvSpPr/>
          <p:nvPr/>
        </p:nvSpPr>
        <p:spPr>
          <a:xfrm>
            <a:off x="9868935" y="1721771"/>
            <a:ext cx="5195" cy="2165"/>
          </a:xfrm>
          <a:custGeom>
            <a:avLst/>
            <a:gdLst/>
            <a:ahLst/>
            <a:cxnLst/>
            <a:rect l="l" t="t" r="r" b="b"/>
            <a:pathLst>
              <a:path w="7619" h="3175">
                <a:moveTo>
                  <a:pt x="7607" y="0"/>
                </a:moveTo>
                <a:lnTo>
                  <a:pt x="0" y="0"/>
                </a:lnTo>
                <a:lnTo>
                  <a:pt x="1536" y="1536"/>
                </a:lnTo>
                <a:lnTo>
                  <a:pt x="7581" y="3035"/>
                </a:lnTo>
                <a:lnTo>
                  <a:pt x="7607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12" name="object 612"/>
          <p:cNvSpPr/>
          <p:nvPr/>
        </p:nvSpPr>
        <p:spPr>
          <a:xfrm>
            <a:off x="9868939" y="1721253"/>
            <a:ext cx="5195" cy="0"/>
          </a:xfrm>
          <a:custGeom>
            <a:avLst/>
            <a:gdLst/>
            <a:ahLst/>
            <a:cxnLst/>
            <a:rect l="l" t="t" r="r" b="b"/>
            <a:pathLst>
              <a:path w="7619">
                <a:moveTo>
                  <a:pt x="0" y="0"/>
                </a:moveTo>
                <a:lnTo>
                  <a:pt x="760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13" name="object 613"/>
          <p:cNvSpPr/>
          <p:nvPr/>
        </p:nvSpPr>
        <p:spPr>
          <a:xfrm>
            <a:off x="9863735" y="1721769"/>
            <a:ext cx="5195" cy="0"/>
          </a:xfrm>
          <a:custGeom>
            <a:avLst/>
            <a:gdLst/>
            <a:ahLst/>
            <a:cxnLst/>
            <a:rect l="l" t="t" r="r" b="b"/>
            <a:pathLst>
              <a:path w="7619">
                <a:moveTo>
                  <a:pt x="0" y="0"/>
                </a:moveTo>
                <a:lnTo>
                  <a:pt x="7619" y="0"/>
                </a:lnTo>
              </a:path>
            </a:pathLst>
          </a:custGeom>
          <a:ln w="6083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14" name="object 614"/>
          <p:cNvSpPr/>
          <p:nvPr/>
        </p:nvSpPr>
        <p:spPr>
          <a:xfrm>
            <a:off x="9865821" y="1729562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15" name="object 615"/>
          <p:cNvSpPr/>
          <p:nvPr/>
        </p:nvSpPr>
        <p:spPr>
          <a:xfrm>
            <a:off x="9863735" y="1731636"/>
            <a:ext cx="7360" cy="0"/>
          </a:xfrm>
          <a:custGeom>
            <a:avLst/>
            <a:gdLst/>
            <a:ahLst/>
            <a:cxnLst/>
            <a:rect l="l" t="t" r="r" b="b"/>
            <a:pathLst>
              <a:path w="10794">
                <a:moveTo>
                  <a:pt x="0" y="0"/>
                </a:moveTo>
                <a:lnTo>
                  <a:pt x="1066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16" name="object 616"/>
          <p:cNvSpPr/>
          <p:nvPr/>
        </p:nvSpPr>
        <p:spPr>
          <a:xfrm>
            <a:off x="9874132" y="1719698"/>
            <a:ext cx="6494" cy="5195"/>
          </a:xfrm>
          <a:custGeom>
            <a:avLst/>
            <a:gdLst/>
            <a:ahLst/>
            <a:cxnLst/>
            <a:rect l="l" t="t" r="r" b="b"/>
            <a:pathLst>
              <a:path w="9525" h="7619">
                <a:moveTo>
                  <a:pt x="9131" y="0"/>
                </a:moveTo>
                <a:lnTo>
                  <a:pt x="1523" y="0"/>
                </a:lnTo>
                <a:lnTo>
                  <a:pt x="0" y="1524"/>
                </a:lnTo>
                <a:lnTo>
                  <a:pt x="1523" y="3035"/>
                </a:lnTo>
                <a:lnTo>
                  <a:pt x="1523" y="6096"/>
                </a:lnTo>
                <a:lnTo>
                  <a:pt x="3060" y="6096"/>
                </a:lnTo>
                <a:lnTo>
                  <a:pt x="7632" y="7607"/>
                </a:lnTo>
                <a:lnTo>
                  <a:pt x="7632" y="6096"/>
                </a:lnTo>
                <a:lnTo>
                  <a:pt x="9131" y="5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17" name="object 617"/>
          <p:cNvSpPr/>
          <p:nvPr/>
        </p:nvSpPr>
        <p:spPr>
          <a:xfrm>
            <a:off x="9858551" y="1658389"/>
            <a:ext cx="38533" cy="48058"/>
          </a:xfrm>
          <a:custGeom>
            <a:avLst/>
            <a:gdLst/>
            <a:ahLst/>
            <a:cxnLst/>
            <a:rect l="l" t="t" r="r" b="b"/>
            <a:pathLst>
              <a:path w="56515" h="70485">
                <a:moveTo>
                  <a:pt x="42659" y="68580"/>
                </a:moveTo>
                <a:lnTo>
                  <a:pt x="38087" y="68580"/>
                </a:lnTo>
                <a:lnTo>
                  <a:pt x="42659" y="70104"/>
                </a:lnTo>
                <a:lnTo>
                  <a:pt x="42659" y="68580"/>
                </a:lnTo>
                <a:close/>
              </a:path>
              <a:path w="56515" h="70485">
                <a:moveTo>
                  <a:pt x="16763" y="50292"/>
                </a:moveTo>
                <a:lnTo>
                  <a:pt x="3047" y="50292"/>
                </a:lnTo>
                <a:lnTo>
                  <a:pt x="3047" y="54864"/>
                </a:lnTo>
                <a:lnTo>
                  <a:pt x="4571" y="54864"/>
                </a:lnTo>
                <a:lnTo>
                  <a:pt x="4571" y="57912"/>
                </a:lnTo>
                <a:lnTo>
                  <a:pt x="6083" y="57912"/>
                </a:lnTo>
                <a:lnTo>
                  <a:pt x="6083" y="60960"/>
                </a:lnTo>
                <a:lnTo>
                  <a:pt x="7607" y="60960"/>
                </a:lnTo>
                <a:lnTo>
                  <a:pt x="7607" y="64008"/>
                </a:lnTo>
                <a:lnTo>
                  <a:pt x="9143" y="64008"/>
                </a:lnTo>
                <a:lnTo>
                  <a:pt x="12179" y="67056"/>
                </a:lnTo>
                <a:lnTo>
                  <a:pt x="15227" y="68580"/>
                </a:lnTo>
                <a:lnTo>
                  <a:pt x="15227" y="67056"/>
                </a:lnTo>
                <a:lnTo>
                  <a:pt x="44195" y="67056"/>
                </a:lnTo>
                <a:lnTo>
                  <a:pt x="47231" y="64008"/>
                </a:lnTo>
                <a:lnTo>
                  <a:pt x="48755" y="60960"/>
                </a:lnTo>
                <a:lnTo>
                  <a:pt x="50291" y="59436"/>
                </a:lnTo>
                <a:lnTo>
                  <a:pt x="51815" y="56388"/>
                </a:lnTo>
                <a:lnTo>
                  <a:pt x="27431" y="56388"/>
                </a:lnTo>
                <a:lnTo>
                  <a:pt x="27431" y="54864"/>
                </a:lnTo>
                <a:lnTo>
                  <a:pt x="19799" y="53340"/>
                </a:lnTo>
                <a:lnTo>
                  <a:pt x="16763" y="50292"/>
                </a:lnTo>
                <a:close/>
              </a:path>
              <a:path w="56515" h="70485">
                <a:moveTo>
                  <a:pt x="44195" y="67056"/>
                </a:moveTo>
                <a:lnTo>
                  <a:pt x="42659" y="67056"/>
                </a:lnTo>
                <a:lnTo>
                  <a:pt x="44195" y="68580"/>
                </a:lnTo>
                <a:lnTo>
                  <a:pt x="44195" y="67056"/>
                </a:lnTo>
                <a:close/>
              </a:path>
              <a:path w="56515" h="70485">
                <a:moveTo>
                  <a:pt x="53339" y="18288"/>
                </a:moveTo>
                <a:lnTo>
                  <a:pt x="41147" y="18288"/>
                </a:lnTo>
                <a:lnTo>
                  <a:pt x="42659" y="19812"/>
                </a:lnTo>
                <a:lnTo>
                  <a:pt x="41147" y="48768"/>
                </a:lnTo>
                <a:lnTo>
                  <a:pt x="39623" y="51816"/>
                </a:lnTo>
                <a:lnTo>
                  <a:pt x="38087" y="53340"/>
                </a:lnTo>
                <a:lnTo>
                  <a:pt x="30479" y="54864"/>
                </a:lnTo>
                <a:lnTo>
                  <a:pt x="27431" y="56388"/>
                </a:lnTo>
                <a:lnTo>
                  <a:pt x="51815" y="56388"/>
                </a:lnTo>
                <a:lnTo>
                  <a:pt x="53339" y="53340"/>
                </a:lnTo>
                <a:lnTo>
                  <a:pt x="54863" y="44196"/>
                </a:lnTo>
                <a:lnTo>
                  <a:pt x="56375" y="25908"/>
                </a:lnTo>
                <a:lnTo>
                  <a:pt x="54863" y="25908"/>
                </a:lnTo>
                <a:lnTo>
                  <a:pt x="54863" y="21336"/>
                </a:lnTo>
                <a:lnTo>
                  <a:pt x="53339" y="21336"/>
                </a:lnTo>
                <a:lnTo>
                  <a:pt x="53339" y="18288"/>
                </a:lnTo>
                <a:close/>
              </a:path>
              <a:path w="56515" h="70485">
                <a:moveTo>
                  <a:pt x="21335" y="1524"/>
                </a:moveTo>
                <a:lnTo>
                  <a:pt x="15227" y="1524"/>
                </a:lnTo>
                <a:lnTo>
                  <a:pt x="13715" y="3048"/>
                </a:lnTo>
                <a:lnTo>
                  <a:pt x="10655" y="4572"/>
                </a:lnTo>
                <a:lnTo>
                  <a:pt x="7607" y="10668"/>
                </a:lnTo>
                <a:lnTo>
                  <a:pt x="6083" y="12192"/>
                </a:lnTo>
                <a:lnTo>
                  <a:pt x="3047" y="21336"/>
                </a:lnTo>
                <a:lnTo>
                  <a:pt x="0" y="27432"/>
                </a:lnTo>
                <a:lnTo>
                  <a:pt x="0" y="45720"/>
                </a:lnTo>
                <a:lnTo>
                  <a:pt x="1511" y="45720"/>
                </a:lnTo>
                <a:lnTo>
                  <a:pt x="1511" y="50292"/>
                </a:lnTo>
                <a:lnTo>
                  <a:pt x="15227" y="50292"/>
                </a:lnTo>
                <a:lnTo>
                  <a:pt x="15227" y="47244"/>
                </a:lnTo>
                <a:lnTo>
                  <a:pt x="13715" y="47244"/>
                </a:lnTo>
                <a:lnTo>
                  <a:pt x="13715" y="44196"/>
                </a:lnTo>
                <a:lnTo>
                  <a:pt x="12179" y="42672"/>
                </a:lnTo>
                <a:lnTo>
                  <a:pt x="13715" y="21336"/>
                </a:lnTo>
                <a:lnTo>
                  <a:pt x="15227" y="16764"/>
                </a:lnTo>
                <a:lnTo>
                  <a:pt x="19799" y="12192"/>
                </a:lnTo>
                <a:lnTo>
                  <a:pt x="21335" y="1524"/>
                </a:lnTo>
                <a:close/>
              </a:path>
              <a:path w="56515" h="70485">
                <a:moveTo>
                  <a:pt x="50291" y="12192"/>
                </a:moveTo>
                <a:lnTo>
                  <a:pt x="36575" y="12192"/>
                </a:lnTo>
                <a:lnTo>
                  <a:pt x="39623" y="15240"/>
                </a:lnTo>
                <a:lnTo>
                  <a:pt x="39623" y="18288"/>
                </a:lnTo>
                <a:lnTo>
                  <a:pt x="51803" y="18288"/>
                </a:lnTo>
                <a:lnTo>
                  <a:pt x="51803" y="15240"/>
                </a:lnTo>
                <a:lnTo>
                  <a:pt x="50291" y="15240"/>
                </a:lnTo>
                <a:lnTo>
                  <a:pt x="50291" y="12192"/>
                </a:lnTo>
                <a:close/>
              </a:path>
              <a:path w="56515" h="70485">
                <a:moveTo>
                  <a:pt x="39623" y="0"/>
                </a:moveTo>
                <a:lnTo>
                  <a:pt x="35051" y="0"/>
                </a:lnTo>
                <a:lnTo>
                  <a:pt x="35051" y="12192"/>
                </a:lnTo>
                <a:lnTo>
                  <a:pt x="48755" y="12192"/>
                </a:lnTo>
                <a:lnTo>
                  <a:pt x="48755" y="9144"/>
                </a:lnTo>
                <a:lnTo>
                  <a:pt x="3962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18" name="object 618"/>
          <p:cNvSpPr/>
          <p:nvPr/>
        </p:nvSpPr>
        <p:spPr>
          <a:xfrm>
            <a:off x="9863750" y="1658389"/>
            <a:ext cx="29441" cy="71870"/>
          </a:xfrm>
          <a:custGeom>
            <a:avLst/>
            <a:gdLst/>
            <a:ahLst/>
            <a:cxnLst/>
            <a:rect l="l" t="t" r="r" b="b"/>
            <a:pathLst>
              <a:path w="43180" h="105410">
                <a:moveTo>
                  <a:pt x="27431" y="0"/>
                </a:moveTo>
                <a:lnTo>
                  <a:pt x="16751" y="0"/>
                </a:lnTo>
                <a:lnTo>
                  <a:pt x="13715" y="1524"/>
                </a:lnTo>
                <a:lnTo>
                  <a:pt x="13715" y="9144"/>
                </a:lnTo>
                <a:lnTo>
                  <a:pt x="16751" y="7620"/>
                </a:lnTo>
                <a:lnTo>
                  <a:pt x="27431" y="7620"/>
                </a:lnTo>
                <a:lnTo>
                  <a:pt x="27431" y="0"/>
                </a:lnTo>
                <a:close/>
              </a:path>
              <a:path w="43180" h="105410">
                <a:moveTo>
                  <a:pt x="27431" y="7620"/>
                </a:moveTo>
                <a:lnTo>
                  <a:pt x="24371" y="7620"/>
                </a:lnTo>
                <a:lnTo>
                  <a:pt x="27431" y="9144"/>
                </a:lnTo>
                <a:lnTo>
                  <a:pt x="27431" y="7620"/>
                </a:lnTo>
                <a:close/>
              </a:path>
              <a:path w="43180" h="105410">
                <a:moveTo>
                  <a:pt x="9143" y="94488"/>
                </a:moveTo>
                <a:lnTo>
                  <a:pt x="7607" y="94488"/>
                </a:lnTo>
                <a:lnTo>
                  <a:pt x="7607" y="97536"/>
                </a:lnTo>
                <a:lnTo>
                  <a:pt x="16751" y="96012"/>
                </a:lnTo>
                <a:lnTo>
                  <a:pt x="9143" y="94488"/>
                </a:lnTo>
                <a:close/>
              </a:path>
              <a:path w="43180" h="105410">
                <a:moveTo>
                  <a:pt x="35801" y="88392"/>
                </a:moveTo>
                <a:lnTo>
                  <a:pt x="22859" y="88392"/>
                </a:lnTo>
                <a:lnTo>
                  <a:pt x="24371" y="89916"/>
                </a:lnTo>
                <a:lnTo>
                  <a:pt x="22859" y="96012"/>
                </a:lnTo>
                <a:lnTo>
                  <a:pt x="33515" y="97536"/>
                </a:lnTo>
                <a:lnTo>
                  <a:pt x="33515" y="96012"/>
                </a:lnTo>
                <a:lnTo>
                  <a:pt x="34023" y="94488"/>
                </a:lnTo>
                <a:lnTo>
                  <a:pt x="27431" y="94488"/>
                </a:lnTo>
                <a:lnTo>
                  <a:pt x="25895" y="92964"/>
                </a:lnTo>
                <a:lnTo>
                  <a:pt x="34531" y="92964"/>
                </a:lnTo>
                <a:lnTo>
                  <a:pt x="35039" y="91440"/>
                </a:lnTo>
                <a:lnTo>
                  <a:pt x="35801" y="88392"/>
                </a:lnTo>
                <a:close/>
              </a:path>
              <a:path w="43180" h="105410">
                <a:moveTo>
                  <a:pt x="34531" y="92964"/>
                </a:moveTo>
                <a:lnTo>
                  <a:pt x="27431" y="92964"/>
                </a:lnTo>
                <a:lnTo>
                  <a:pt x="27431" y="94488"/>
                </a:lnTo>
                <a:lnTo>
                  <a:pt x="34023" y="94488"/>
                </a:lnTo>
                <a:lnTo>
                  <a:pt x="34531" y="92964"/>
                </a:lnTo>
                <a:close/>
              </a:path>
              <a:path w="43180" h="105410">
                <a:moveTo>
                  <a:pt x="42646" y="62484"/>
                </a:moveTo>
                <a:lnTo>
                  <a:pt x="39611" y="62484"/>
                </a:lnTo>
                <a:lnTo>
                  <a:pt x="38087" y="65532"/>
                </a:lnTo>
                <a:lnTo>
                  <a:pt x="3035" y="67056"/>
                </a:lnTo>
                <a:lnTo>
                  <a:pt x="1511" y="67056"/>
                </a:lnTo>
                <a:lnTo>
                  <a:pt x="1511" y="71628"/>
                </a:lnTo>
                <a:lnTo>
                  <a:pt x="3035" y="71628"/>
                </a:lnTo>
                <a:lnTo>
                  <a:pt x="3035" y="77724"/>
                </a:lnTo>
                <a:lnTo>
                  <a:pt x="4559" y="77724"/>
                </a:lnTo>
                <a:lnTo>
                  <a:pt x="4559" y="83820"/>
                </a:lnTo>
                <a:lnTo>
                  <a:pt x="6083" y="83820"/>
                </a:lnTo>
                <a:lnTo>
                  <a:pt x="6083" y="89916"/>
                </a:lnTo>
                <a:lnTo>
                  <a:pt x="7607" y="89916"/>
                </a:lnTo>
                <a:lnTo>
                  <a:pt x="7607" y="92964"/>
                </a:lnTo>
                <a:lnTo>
                  <a:pt x="9143" y="91440"/>
                </a:lnTo>
                <a:lnTo>
                  <a:pt x="16751" y="89916"/>
                </a:lnTo>
                <a:lnTo>
                  <a:pt x="18287" y="88392"/>
                </a:lnTo>
                <a:lnTo>
                  <a:pt x="35801" y="88392"/>
                </a:lnTo>
                <a:lnTo>
                  <a:pt x="40373" y="70104"/>
                </a:lnTo>
                <a:lnTo>
                  <a:pt x="9143" y="70104"/>
                </a:lnTo>
                <a:lnTo>
                  <a:pt x="6083" y="68580"/>
                </a:lnTo>
                <a:lnTo>
                  <a:pt x="40754" y="68580"/>
                </a:lnTo>
                <a:lnTo>
                  <a:pt x="41135" y="67056"/>
                </a:lnTo>
                <a:lnTo>
                  <a:pt x="42646" y="62522"/>
                </a:lnTo>
                <a:close/>
              </a:path>
              <a:path w="43180" h="105410">
                <a:moveTo>
                  <a:pt x="40754" y="68580"/>
                </a:moveTo>
                <a:lnTo>
                  <a:pt x="9143" y="68580"/>
                </a:lnTo>
                <a:lnTo>
                  <a:pt x="9143" y="70104"/>
                </a:lnTo>
                <a:lnTo>
                  <a:pt x="40373" y="70104"/>
                </a:lnTo>
                <a:lnTo>
                  <a:pt x="40754" y="68580"/>
                </a:lnTo>
                <a:close/>
              </a:path>
              <a:path w="43180" h="105410">
                <a:moveTo>
                  <a:pt x="1511" y="64008"/>
                </a:moveTo>
                <a:lnTo>
                  <a:pt x="0" y="64008"/>
                </a:lnTo>
                <a:lnTo>
                  <a:pt x="0" y="67056"/>
                </a:lnTo>
                <a:lnTo>
                  <a:pt x="3035" y="67056"/>
                </a:lnTo>
                <a:lnTo>
                  <a:pt x="3035" y="65532"/>
                </a:lnTo>
                <a:lnTo>
                  <a:pt x="1511" y="64008"/>
                </a:lnTo>
                <a:close/>
              </a:path>
              <a:path w="43180" h="105410">
                <a:moveTo>
                  <a:pt x="18287" y="103632"/>
                </a:moveTo>
                <a:lnTo>
                  <a:pt x="16751" y="103632"/>
                </a:lnTo>
                <a:lnTo>
                  <a:pt x="18287" y="105155"/>
                </a:lnTo>
                <a:lnTo>
                  <a:pt x="18287" y="103632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19" name="object 619"/>
          <p:cNvSpPr/>
          <p:nvPr/>
        </p:nvSpPr>
        <p:spPr>
          <a:xfrm>
            <a:off x="9666315" y="1577855"/>
            <a:ext cx="13855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1" y="0"/>
                </a:lnTo>
              </a:path>
            </a:pathLst>
          </a:custGeom>
          <a:ln w="4559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20" name="object 620"/>
          <p:cNvSpPr/>
          <p:nvPr/>
        </p:nvSpPr>
        <p:spPr>
          <a:xfrm>
            <a:off x="9752561" y="1577855"/>
            <a:ext cx="10391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4559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21" name="object 621"/>
          <p:cNvSpPr/>
          <p:nvPr/>
        </p:nvSpPr>
        <p:spPr>
          <a:xfrm>
            <a:off x="9667875" y="1579418"/>
            <a:ext cx="0" cy="152832"/>
          </a:xfrm>
          <a:custGeom>
            <a:avLst/>
            <a:gdLst/>
            <a:ahLst/>
            <a:cxnLst/>
            <a:rect l="l" t="t" r="r" b="b"/>
            <a:pathLst>
              <a:path h="224155">
                <a:moveTo>
                  <a:pt x="0" y="0"/>
                </a:moveTo>
                <a:lnTo>
                  <a:pt x="0" y="224015"/>
                </a:lnTo>
              </a:path>
            </a:pathLst>
          </a:custGeom>
          <a:ln w="4571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22" name="object 622"/>
          <p:cNvSpPr/>
          <p:nvPr/>
        </p:nvSpPr>
        <p:spPr>
          <a:xfrm>
            <a:off x="9764510" y="1506673"/>
            <a:ext cx="0" cy="225569"/>
          </a:xfrm>
          <a:custGeom>
            <a:avLst/>
            <a:gdLst/>
            <a:ahLst/>
            <a:cxnLst/>
            <a:rect l="l" t="t" r="r" b="b"/>
            <a:pathLst>
              <a:path h="330835">
                <a:moveTo>
                  <a:pt x="0" y="0"/>
                </a:moveTo>
                <a:lnTo>
                  <a:pt x="0" y="330707"/>
                </a:lnTo>
              </a:path>
            </a:pathLst>
          </a:custGeom>
          <a:ln w="4571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23" name="object 623"/>
          <p:cNvSpPr/>
          <p:nvPr/>
        </p:nvSpPr>
        <p:spPr>
          <a:xfrm>
            <a:off x="9764510" y="1334193"/>
            <a:ext cx="0" cy="79231"/>
          </a:xfrm>
          <a:custGeom>
            <a:avLst/>
            <a:gdLst/>
            <a:ahLst/>
            <a:cxnLst/>
            <a:rect l="l" t="t" r="r" b="b"/>
            <a:pathLst>
              <a:path h="116205">
                <a:moveTo>
                  <a:pt x="0" y="0"/>
                </a:moveTo>
                <a:lnTo>
                  <a:pt x="0" y="115824"/>
                </a:lnTo>
              </a:path>
            </a:pathLst>
          </a:custGeom>
          <a:ln w="4571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24" name="object 624"/>
          <p:cNvSpPr/>
          <p:nvPr/>
        </p:nvSpPr>
        <p:spPr>
          <a:xfrm>
            <a:off x="9719310" y="2178449"/>
            <a:ext cx="1299" cy="0"/>
          </a:xfrm>
          <a:custGeom>
            <a:avLst/>
            <a:gdLst/>
            <a:ahLst/>
            <a:cxnLst/>
            <a:rect l="l" t="t" r="r" b="b"/>
            <a:pathLst>
              <a:path w="1905">
                <a:moveTo>
                  <a:pt x="0" y="0"/>
                </a:moveTo>
                <a:lnTo>
                  <a:pt x="1523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25" name="object 625"/>
          <p:cNvSpPr/>
          <p:nvPr/>
        </p:nvSpPr>
        <p:spPr>
          <a:xfrm>
            <a:off x="9719310" y="2177406"/>
            <a:ext cx="1299" cy="0"/>
          </a:xfrm>
          <a:custGeom>
            <a:avLst/>
            <a:gdLst/>
            <a:ahLst/>
            <a:cxnLst/>
            <a:rect l="l" t="t" r="r" b="b"/>
            <a:pathLst>
              <a:path w="1905">
                <a:moveTo>
                  <a:pt x="0" y="0"/>
                </a:moveTo>
                <a:lnTo>
                  <a:pt x="1523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26" name="object 626"/>
          <p:cNvSpPr/>
          <p:nvPr/>
        </p:nvSpPr>
        <p:spPr>
          <a:xfrm>
            <a:off x="9719308" y="2164424"/>
            <a:ext cx="1299" cy="8659"/>
          </a:xfrm>
          <a:custGeom>
            <a:avLst/>
            <a:gdLst/>
            <a:ahLst/>
            <a:cxnLst/>
            <a:rect l="l" t="t" r="r" b="b"/>
            <a:pathLst>
              <a:path w="1905" h="12700">
                <a:moveTo>
                  <a:pt x="1524" y="0"/>
                </a:moveTo>
                <a:lnTo>
                  <a:pt x="0" y="0"/>
                </a:lnTo>
                <a:lnTo>
                  <a:pt x="1524" y="1524"/>
                </a:lnTo>
                <a:lnTo>
                  <a:pt x="1524" y="0"/>
                </a:lnTo>
                <a:close/>
              </a:path>
              <a:path w="1905" h="12700">
                <a:moveTo>
                  <a:pt x="1524" y="3048"/>
                </a:moveTo>
                <a:lnTo>
                  <a:pt x="0" y="3048"/>
                </a:lnTo>
                <a:lnTo>
                  <a:pt x="0" y="12192"/>
                </a:lnTo>
                <a:lnTo>
                  <a:pt x="1524" y="3124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27" name="object 627"/>
          <p:cNvSpPr/>
          <p:nvPr/>
        </p:nvSpPr>
        <p:spPr>
          <a:xfrm>
            <a:off x="9482394" y="2131178"/>
            <a:ext cx="441614" cy="62345"/>
          </a:xfrm>
          <a:custGeom>
            <a:avLst/>
            <a:gdLst/>
            <a:ahLst/>
            <a:cxnLst/>
            <a:rect l="l" t="t" r="r" b="b"/>
            <a:pathLst>
              <a:path w="647700" h="91439">
                <a:moveTo>
                  <a:pt x="647687" y="0"/>
                </a:moveTo>
                <a:lnTo>
                  <a:pt x="0" y="0"/>
                </a:lnTo>
                <a:lnTo>
                  <a:pt x="0" y="91427"/>
                </a:lnTo>
                <a:lnTo>
                  <a:pt x="537972" y="91427"/>
                </a:lnTo>
                <a:lnTo>
                  <a:pt x="537972" y="70104"/>
                </a:lnTo>
                <a:lnTo>
                  <a:pt x="219456" y="70104"/>
                </a:lnTo>
                <a:lnTo>
                  <a:pt x="219456" y="67043"/>
                </a:lnTo>
                <a:lnTo>
                  <a:pt x="537972" y="67043"/>
                </a:lnTo>
                <a:lnTo>
                  <a:pt x="537972" y="60960"/>
                </a:lnTo>
                <a:lnTo>
                  <a:pt x="219456" y="60960"/>
                </a:lnTo>
                <a:lnTo>
                  <a:pt x="219456" y="51816"/>
                </a:lnTo>
                <a:lnTo>
                  <a:pt x="537972" y="51816"/>
                </a:lnTo>
                <a:lnTo>
                  <a:pt x="537972" y="50292"/>
                </a:lnTo>
                <a:lnTo>
                  <a:pt x="220992" y="50292"/>
                </a:lnTo>
                <a:lnTo>
                  <a:pt x="219456" y="48755"/>
                </a:lnTo>
                <a:lnTo>
                  <a:pt x="537972" y="48755"/>
                </a:lnTo>
                <a:lnTo>
                  <a:pt x="537972" y="3035"/>
                </a:lnTo>
                <a:lnTo>
                  <a:pt x="647687" y="3035"/>
                </a:lnTo>
                <a:lnTo>
                  <a:pt x="647687" y="0"/>
                </a:lnTo>
                <a:close/>
              </a:path>
              <a:path w="647700" h="91439">
                <a:moveTo>
                  <a:pt x="647687" y="3035"/>
                </a:moveTo>
                <a:lnTo>
                  <a:pt x="629412" y="3035"/>
                </a:lnTo>
                <a:lnTo>
                  <a:pt x="629412" y="91427"/>
                </a:lnTo>
                <a:lnTo>
                  <a:pt x="647687" y="91427"/>
                </a:lnTo>
                <a:lnTo>
                  <a:pt x="647687" y="3035"/>
                </a:lnTo>
                <a:close/>
              </a:path>
              <a:path w="647700" h="91439">
                <a:moveTo>
                  <a:pt x="345948" y="67043"/>
                </a:moveTo>
                <a:lnTo>
                  <a:pt x="222504" y="67043"/>
                </a:lnTo>
                <a:lnTo>
                  <a:pt x="219456" y="70104"/>
                </a:lnTo>
                <a:lnTo>
                  <a:pt x="473964" y="70104"/>
                </a:lnTo>
                <a:lnTo>
                  <a:pt x="473964" y="68580"/>
                </a:lnTo>
                <a:lnTo>
                  <a:pt x="349008" y="68580"/>
                </a:lnTo>
                <a:lnTo>
                  <a:pt x="345948" y="67043"/>
                </a:lnTo>
                <a:close/>
              </a:path>
              <a:path w="647700" h="91439">
                <a:moveTo>
                  <a:pt x="537972" y="67043"/>
                </a:moveTo>
                <a:lnTo>
                  <a:pt x="477024" y="67043"/>
                </a:lnTo>
                <a:lnTo>
                  <a:pt x="473964" y="70104"/>
                </a:lnTo>
                <a:lnTo>
                  <a:pt x="537972" y="70104"/>
                </a:lnTo>
                <a:lnTo>
                  <a:pt x="537972" y="67043"/>
                </a:lnTo>
                <a:close/>
              </a:path>
              <a:path w="647700" h="91439">
                <a:moveTo>
                  <a:pt x="473964" y="67043"/>
                </a:moveTo>
                <a:lnTo>
                  <a:pt x="349008" y="67043"/>
                </a:lnTo>
                <a:lnTo>
                  <a:pt x="349008" y="68580"/>
                </a:lnTo>
                <a:lnTo>
                  <a:pt x="473964" y="68580"/>
                </a:lnTo>
                <a:lnTo>
                  <a:pt x="473964" y="67043"/>
                </a:lnTo>
                <a:close/>
              </a:path>
              <a:path w="647700" h="91439">
                <a:moveTo>
                  <a:pt x="347472" y="51816"/>
                </a:moveTo>
                <a:lnTo>
                  <a:pt x="222504" y="51816"/>
                </a:lnTo>
                <a:lnTo>
                  <a:pt x="222504" y="60960"/>
                </a:lnTo>
                <a:lnTo>
                  <a:pt x="347472" y="60960"/>
                </a:lnTo>
                <a:lnTo>
                  <a:pt x="347472" y="51816"/>
                </a:lnTo>
                <a:close/>
              </a:path>
              <a:path w="647700" h="91439">
                <a:moveTo>
                  <a:pt x="473964" y="51816"/>
                </a:moveTo>
                <a:lnTo>
                  <a:pt x="349008" y="51816"/>
                </a:lnTo>
                <a:lnTo>
                  <a:pt x="347472" y="60960"/>
                </a:lnTo>
                <a:lnTo>
                  <a:pt x="473964" y="60960"/>
                </a:lnTo>
                <a:lnTo>
                  <a:pt x="473964" y="51816"/>
                </a:lnTo>
                <a:close/>
              </a:path>
              <a:path w="647700" h="91439">
                <a:moveTo>
                  <a:pt x="537972" y="51816"/>
                </a:moveTo>
                <a:lnTo>
                  <a:pt x="475488" y="51816"/>
                </a:lnTo>
                <a:lnTo>
                  <a:pt x="473964" y="60960"/>
                </a:lnTo>
                <a:lnTo>
                  <a:pt x="537972" y="60960"/>
                </a:lnTo>
                <a:lnTo>
                  <a:pt x="537972" y="51816"/>
                </a:lnTo>
                <a:close/>
              </a:path>
              <a:path w="647700" h="91439">
                <a:moveTo>
                  <a:pt x="347472" y="48755"/>
                </a:moveTo>
                <a:lnTo>
                  <a:pt x="220992" y="48755"/>
                </a:lnTo>
                <a:lnTo>
                  <a:pt x="220992" y="50292"/>
                </a:lnTo>
                <a:lnTo>
                  <a:pt x="349008" y="50292"/>
                </a:lnTo>
                <a:lnTo>
                  <a:pt x="347472" y="48755"/>
                </a:lnTo>
                <a:close/>
              </a:path>
              <a:path w="647700" h="91439">
                <a:moveTo>
                  <a:pt x="475488" y="48755"/>
                </a:moveTo>
                <a:lnTo>
                  <a:pt x="349008" y="48755"/>
                </a:lnTo>
                <a:lnTo>
                  <a:pt x="349008" y="50292"/>
                </a:lnTo>
                <a:lnTo>
                  <a:pt x="477024" y="50292"/>
                </a:lnTo>
                <a:lnTo>
                  <a:pt x="475488" y="48755"/>
                </a:lnTo>
                <a:close/>
              </a:path>
              <a:path w="647700" h="91439">
                <a:moveTo>
                  <a:pt x="537972" y="48755"/>
                </a:moveTo>
                <a:lnTo>
                  <a:pt x="477024" y="48755"/>
                </a:lnTo>
                <a:lnTo>
                  <a:pt x="477024" y="50292"/>
                </a:lnTo>
                <a:lnTo>
                  <a:pt x="537972" y="50292"/>
                </a:lnTo>
                <a:lnTo>
                  <a:pt x="537972" y="48755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28" name="object 628"/>
          <p:cNvSpPr/>
          <p:nvPr/>
        </p:nvSpPr>
        <p:spPr>
          <a:xfrm>
            <a:off x="9911542" y="2194564"/>
            <a:ext cx="12556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7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29" name="object 629"/>
          <p:cNvSpPr/>
          <p:nvPr/>
        </p:nvSpPr>
        <p:spPr>
          <a:xfrm>
            <a:off x="9482398" y="2194564"/>
            <a:ext cx="367145" cy="0"/>
          </a:xfrm>
          <a:custGeom>
            <a:avLst/>
            <a:gdLst/>
            <a:ahLst/>
            <a:cxnLst/>
            <a:rect l="l" t="t" r="r" b="b"/>
            <a:pathLst>
              <a:path w="538480">
                <a:moveTo>
                  <a:pt x="0" y="0"/>
                </a:moveTo>
                <a:lnTo>
                  <a:pt x="53797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30" name="object 630"/>
          <p:cNvSpPr/>
          <p:nvPr/>
        </p:nvSpPr>
        <p:spPr>
          <a:xfrm>
            <a:off x="9805555" y="2178449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3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31" name="object 631"/>
          <p:cNvSpPr/>
          <p:nvPr/>
        </p:nvSpPr>
        <p:spPr>
          <a:xfrm>
            <a:off x="9805555" y="2177406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3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32" name="object 632"/>
          <p:cNvSpPr/>
          <p:nvPr/>
        </p:nvSpPr>
        <p:spPr>
          <a:xfrm>
            <a:off x="9806594" y="2164937"/>
            <a:ext cx="1299" cy="0"/>
          </a:xfrm>
          <a:custGeom>
            <a:avLst/>
            <a:gdLst/>
            <a:ahLst/>
            <a:cxnLst/>
            <a:rect l="l" t="t" r="r" b="b"/>
            <a:pathLst>
              <a:path w="1905">
                <a:moveTo>
                  <a:pt x="0" y="0"/>
                </a:moveTo>
                <a:lnTo>
                  <a:pt x="1523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33" name="object 633"/>
          <p:cNvSpPr/>
          <p:nvPr/>
        </p:nvSpPr>
        <p:spPr>
          <a:xfrm>
            <a:off x="9805555" y="2169621"/>
            <a:ext cx="1299" cy="0"/>
          </a:xfrm>
          <a:custGeom>
            <a:avLst/>
            <a:gdLst/>
            <a:ahLst/>
            <a:cxnLst/>
            <a:rect l="l" t="t" r="r" b="b"/>
            <a:pathLst>
              <a:path w="1905">
                <a:moveTo>
                  <a:pt x="0" y="0"/>
                </a:moveTo>
                <a:lnTo>
                  <a:pt x="1523" y="0"/>
                </a:lnTo>
              </a:path>
            </a:pathLst>
          </a:custGeom>
          <a:ln w="9144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34" name="object 634"/>
          <p:cNvSpPr/>
          <p:nvPr/>
        </p:nvSpPr>
        <p:spPr>
          <a:xfrm>
            <a:off x="9299518" y="1336271"/>
            <a:ext cx="463694" cy="63644"/>
          </a:xfrm>
          <a:custGeom>
            <a:avLst/>
            <a:gdLst/>
            <a:ahLst/>
            <a:cxnLst/>
            <a:rect l="l" t="t" r="r" b="b"/>
            <a:pathLst>
              <a:path w="680084" h="93344">
                <a:moveTo>
                  <a:pt x="679691" y="0"/>
                </a:moveTo>
                <a:lnTo>
                  <a:pt x="0" y="0"/>
                </a:lnTo>
                <a:lnTo>
                  <a:pt x="0" y="92951"/>
                </a:lnTo>
                <a:lnTo>
                  <a:pt x="679691" y="92951"/>
                </a:lnTo>
                <a:lnTo>
                  <a:pt x="679691" y="47244"/>
                </a:lnTo>
                <a:lnTo>
                  <a:pt x="112775" y="47244"/>
                </a:lnTo>
                <a:lnTo>
                  <a:pt x="112775" y="36575"/>
                </a:lnTo>
                <a:lnTo>
                  <a:pt x="679691" y="36575"/>
                </a:lnTo>
                <a:lnTo>
                  <a:pt x="679691" y="32003"/>
                </a:lnTo>
                <a:lnTo>
                  <a:pt x="115824" y="32003"/>
                </a:lnTo>
                <a:lnTo>
                  <a:pt x="112775" y="30479"/>
                </a:lnTo>
                <a:lnTo>
                  <a:pt x="679691" y="30479"/>
                </a:lnTo>
                <a:lnTo>
                  <a:pt x="679691" y="0"/>
                </a:lnTo>
                <a:close/>
              </a:path>
              <a:path w="680084" h="93344">
                <a:moveTo>
                  <a:pt x="237743" y="36575"/>
                </a:moveTo>
                <a:lnTo>
                  <a:pt x="114300" y="36575"/>
                </a:lnTo>
                <a:lnTo>
                  <a:pt x="115824" y="38100"/>
                </a:lnTo>
                <a:lnTo>
                  <a:pt x="115824" y="47244"/>
                </a:lnTo>
                <a:lnTo>
                  <a:pt x="237743" y="47244"/>
                </a:lnTo>
                <a:lnTo>
                  <a:pt x="237743" y="36575"/>
                </a:lnTo>
                <a:close/>
              </a:path>
              <a:path w="680084" h="93344">
                <a:moveTo>
                  <a:pt x="362711" y="36575"/>
                </a:moveTo>
                <a:lnTo>
                  <a:pt x="239267" y="36575"/>
                </a:lnTo>
                <a:lnTo>
                  <a:pt x="240791" y="38100"/>
                </a:lnTo>
                <a:lnTo>
                  <a:pt x="240791" y="47244"/>
                </a:lnTo>
                <a:lnTo>
                  <a:pt x="362711" y="47244"/>
                </a:lnTo>
                <a:lnTo>
                  <a:pt x="362711" y="36575"/>
                </a:lnTo>
                <a:close/>
              </a:path>
              <a:path w="680084" h="93344">
                <a:moveTo>
                  <a:pt x="679691" y="36575"/>
                </a:moveTo>
                <a:lnTo>
                  <a:pt x="365759" y="36575"/>
                </a:lnTo>
                <a:lnTo>
                  <a:pt x="365759" y="47244"/>
                </a:lnTo>
                <a:lnTo>
                  <a:pt x="679691" y="47244"/>
                </a:lnTo>
                <a:lnTo>
                  <a:pt x="679691" y="36575"/>
                </a:lnTo>
                <a:close/>
              </a:path>
              <a:path w="680084" h="93344">
                <a:moveTo>
                  <a:pt x="237743" y="30479"/>
                </a:moveTo>
                <a:lnTo>
                  <a:pt x="115824" y="30479"/>
                </a:lnTo>
                <a:lnTo>
                  <a:pt x="115824" y="32003"/>
                </a:lnTo>
                <a:lnTo>
                  <a:pt x="240791" y="32003"/>
                </a:lnTo>
                <a:lnTo>
                  <a:pt x="237743" y="30479"/>
                </a:lnTo>
                <a:close/>
              </a:path>
              <a:path w="680084" h="93344">
                <a:moveTo>
                  <a:pt x="362711" y="30479"/>
                </a:moveTo>
                <a:lnTo>
                  <a:pt x="240791" y="30479"/>
                </a:lnTo>
                <a:lnTo>
                  <a:pt x="240791" y="32003"/>
                </a:lnTo>
                <a:lnTo>
                  <a:pt x="365759" y="32003"/>
                </a:lnTo>
                <a:lnTo>
                  <a:pt x="362711" y="30479"/>
                </a:lnTo>
                <a:close/>
              </a:path>
              <a:path w="680084" h="93344">
                <a:moveTo>
                  <a:pt x="679691" y="30479"/>
                </a:moveTo>
                <a:lnTo>
                  <a:pt x="365759" y="30479"/>
                </a:lnTo>
                <a:lnTo>
                  <a:pt x="365759" y="32003"/>
                </a:lnTo>
                <a:lnTo>
                  <a:pt x="679691" y="32003"/>
                </a:lnTo>
                <a:lnTo>
                  <a:pt x="679691" y="30479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35" name="object 635"/>
          <p:cNvSpPr/>
          <p:nvPr/>
        </p:nvSpPr>
        <p:spPr>
          <a:xfrm>
            <a:off x="9299518" y="1335227"/>
            <a:ext cx="463694" cy="0"/>
          </a:xfrm>
          <a:custGeom>
            <a:avLst/>
            <a:gdLst/>
            <a:ahLst/>
            <a:cxnLst/>
            <a:rect l="l" t="t" r="r" b="b"/>
            <a:pathLst>
              <a:path w="680084">
                <a:moveTo>
                  <a:pt x="0" y="0"/>
                </a:moveTo>
                <a:lnTo>
                  <a:pt x="679691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36" name="object 636"/>
          <p:cNvSpPr/>
          <p:nvPr/>
        </p:nvSpPr>
        <p:spPr>
          <a:xfrm>
            <a:off x="9376410" y="1357563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3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37" name="object 637"/>
          <p:cNvSpPr/>
          <p:nvPr/>
        </p:nvSpPr>
        <p:spPr>
          <a:xfrm>
            <a:off x="9376410" y="1364845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10668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38" name="object 638"/>
          <p:cNvSpPr/>
          <p:nvPr/>
        </p:nvSpPr>
        <p:spPr>
          <a:xfrm>
            <a:off x="9377449" y="1365365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11" y="0"/>
                </a:lnTo>
              </a:path>
            </a:pathLst>
          </a:custGeom>
          <a:ln w="9144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39" name="object 639"/>
          <p:cNvSpPr/>
          <p:nvPr/>
        </p:nvSpPr>
        <p:spPr>
          <a:xfrm>
            <a:off x="9461615" y="1357563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3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40" name="object 640"/>
          <p:cNvSpPr/>
          <p:nvPr/>
        </p:nvSpPr>
        <p:spPr>
          <a:xfrm>
            <a:off x="9461615" y="1364845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11" y="0"/>
                </a:lnTo>
              </a:path>
            </a:pathLst>
          </a:custGeom>
          <a:ln w="10668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41" name="object 641"/>
          <p:cNvSpPr/>
          <p:nvPr/>
        </p:nvSpPr>
        <p:spPr>
          <a:xfrm>
            <a:off x="9462654" y="1365365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9144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42" name="object 642"/>
          <p:cNvSpPr/>
          <p:nvPr/>
        </p:nvSpPr>
        <p:spPr>
          <a:xfrm>
            <a:off x="9908425" y="1846465"/>
            <a:ext cx="15586" cy="15586"/>
          </a:xfrm>
          <a:custGeom>
            <a:avLst/>
            <a:gdLst/>
            <a:ahLst/>
            <a:cxnLst/>
            <a:rect l="l" t="t" r="r" b="b"/>
            <a:pathLst>
              <a:path w="22859" h="22860">
                <a:moveTo>
                  <a:pt x="22847" y="0"/>
                </a:moveTo>
                <a:lnTo>
                  <a:pt x="18288" y="0"/>
                </a:lnTo>
                <a:lnTo>
                  <a:pt x="18288" y="22859"/>
                </a:lnTo>
                <a:lnTo>
                  <a:pt x="22847" y="22859"/>
                </a:lnTo>
                <a:lnTo>
                  <a:pt x="22847" y="0"/>
                </a:lnTo>
                <a:close/>
              </a:path>
              <a:path w="22859" h="22860">
                <a:moveTo>
                  <a:pt x="12179" y="0"/>
                </a:moveTo>
                <a:lnTo>
                  <a:pt x="0" y="0"/>
                </a:lnTo>
                <a:lnTo>
                  <a:pt x="0" y="22859"/>
                </a:lnTo>
                <a:lnTo>
                  <a:pt x="12179" y="22859"/>
                </a:lnTo>
                <a:lnTo>
                  <a:pt x="1217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43" name="object 643"/>
          <p:cNvSpPr/>
          <p:nvPr/>
        </p:nvSpPr>
        <p:spPr>
          <a:xfrm>
            <a:off x="9916738" y="1867246"/>
            <a:ext cx="3464" cy="3464"/>
          </a:xfrm>
          <a:custGeom>
            <a:avLst/>
            <a:gdLst/>
            <a:ahLst/>
            <a:cxnLst/>
            <a:rect l="l" t="t" r="r" b="b"/>
            <a:pathLst>
              <a:path w="5080" h="5080">
                <a:moveTo>
                  <a:pt x="4559" y="0"/>
                </a:moveTo>
                <a:lnTo>
                  <a:pt x="0" y="0"/>
                </a:lnTo>
                <a:lnTo>
                  <a:pt x="0" y="3048"/>
                </a:lnTo>
                <a:lnTo>
                  <a:pt x="1524" y="3048"/>
                </a:lnTo>
                <a:lnTo>
                  <a:pt x="3035" y="4559"/>
                </a:lnTo>
                <a:lnTo>
                  <a:pt x="3035" y="3048"/>
                </a:lnTo>
                <a:lnTo>
                  <a:pt x="4559" y="25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44" name="object 644"/>
          <p:cNvSpPr/>
          <p:nvPr/>
        </p:nvSpPr>
        <p:spPr>
          <a:xfrm>
            <a:off x="9921932" y="1795025"/>
            <a:ext cx="1299" cy="0"/>
          </a:xfrm>
          <a:custGeom>
            <a:avLst/>
            <a:gdLst/>
            <a:ahLst/>
            <a:cxnLst/>
            <a:rect l="l" t="t" r="r" b="b"/>
            <a:pathLst>
              <a:path w="1905">
                <a:moveTo>
                  <a:pt x="0" y="0"/>
                </a:moveTo>
                <a:lnTo>
                  <a:pt x="1523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45" name="object 645"/>
          <p:cNvSpPr/>
          <p:nvPr/>
        </p:nvSpPr>
        <p:spPr>
          <a:xfrm>
            <a:off x="9916738" y="1883874"/>
            <a:ext cx="433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83" y="0"/>
                </a:lnTo>
              </a:path>
            </a:pathLst>
          </a:custGeom>
          <a:ln w="43179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46" name="object 646"/>
          <p:cNvSpPr/>
          <p:nvPr/>
        </p:nvSpPr>
        <p:spPr>
          <a:xfrm>
            <a:off x="9919856" y="1868288"/>
            <a:ext cx="1299" cy="0"/>
          </a:xfrm>
          <a:custGeom>
            <a:avLst/>
            <a:gdLst/>
            <a:ahLst/>
            <a:cxnLst/>
            <a:rect l="l" t="t" r="r" b="b"/>
            <a:pathLst>
              <a:path w="1905">
                <a:moveTo>
                  <a:pt x="0" y="0"/>
                </a:moveTo>
                <a:lnTo>
                  <a:pt x="1511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47" name="object 647"/>
          <p:cNvSpPr/>
          <p:nvPr/>
        </p:nvSpPr>
        <p:spPr>
          <a:xfrm>
            <a:off x="9918813" y="1800747"/>
            <a:ext cx="0" cy="66675"/>
          </a:xfrm>
          <a:custGeom>
            <a:avLst/>
            <a:gdLst/>
            <a:ahLst/>
            <a:cxnLst/>
            <a:rect l="l" t="t" r="r" b="b"/>
            <a:pathLst>
              <a:path h="97789">
                <a:moveTo>
                  <a:pt x="0" y="0"/>
                </a:moveTo>
                <a:lnTo>
                  <a:pt x="0" y="97790"/>
                </a:lnTo>
              </a:path>
            </a:pathLst>
          </a:custGeom>
          <a:ln w="6083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48" name="object 648"/>
          <p:cNvSpPr/>
          <p:nvPr/>
        </p:nvSpPr>
        <p:spPr>
          <a:xfrm>
            <a:off x="9921932" y="1904129"/>
            <a:ext cx="1299" cy="0"/>
          </a:xfrm>
          <a:custGeom>
            <a:avLst/>
            <a:gdLst/>
            <a:ahLst/>
            <a:cxnLst/>
            <a:rect l="l" t="t" r="r" b="b"/>
            <a:pathLst>
              <a:path w="1905">
                <a:moveTo>
                  <a:pt x="0" y="0"/>
                </a:moveTo>
                <a:lnTo>
                  <a:pt x="1523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49" name="object 649"/>
          <p:cNvSpPr/>
          <p:nvPr/>
        </p:nvSpPr>
        <p:spPr>
          <a:xfrm>
            <a:off x="9814906" y="1765926"/>
            <a:ext cx="1299" cy="0"/>
          </a:xfrm>
          <a:custGeom>
            <a:avLst/>
            <a:gdLst/>
            <a:ahLst/>
            <a:cxnLst/>
            <a:rect l="l" t="t" r="r" b="b"/>
            <a:pathLst>
              <a:path w="1905">
                <a:moveTo>
                  <a:pt x="0" y="0"/>
                </a:moveTo>
                <a:lnTo>
                  <a:pt x="1523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50" name="object 650"/>
          <p:cNvSpPr/>
          <p:nvPr/>
        </p:nvSpPr>
        <p:spPr>
          <a:xfrm>
            <a:off x="9821140" y="1769572"/>
            <a:ext cx="82261" cy="0"/>
          </a:xfrm>
          <a:custGeom>
            <a:avLst/>
            <a:gdLst/>
            <a:ahLst/>
            <a:cxnLst/>
            <a:rect l="l" t="t" r="r" b="b"/>
            <a:pathLst>
              <a:path w="120650">
                <a:moveTo>
                  <a:pt x="0" y="0"/>
                </a:moveTo>
                <a:lnTo>
                  <a:pt x="120396" y="0"/>
                </a:lnTo>
              </a:path>
            </a:pathLst>
          </a:custGeom>
          <a:ln w="6096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51" name="object 651"/>
          <p:cNvSpPr/>
          <p:nvPr/>
        </p:nvSpPr>
        <p:spPr>
          <a:xfrm>
            <a:off x="9908425" y="1765926"/>
            <a:ext cx="1299" cy="0"/>
          </a:xfrm>
          <a:custGeom>
            <a:avLst/>
            <a:gdLst/>
            <a:ahLst/>
            <a:cxnLst/>
            <a:rect l="l" t="t" r="r" b="b"/>
            <a:pathLst>
              <a:path w="1905">
                <a:moveTo>
                  <a:pt x="0" y="0"/>
                </a:moveTo>
                <a:lnTo>
                  <a:pt x="1523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52" name="object 652"/>
          <p:cNvSpPr/>
          <p:nvPr/>
        </p:nvSpPr>
        <p:spPr>
          <a:xfrm>
            <a:off x="9812828" y="1764896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3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53" name="object 653"/>
          <p:cNvSpPr/>
          <p:nvPr/>
        </p:nvSpPr>
        <p:spPr>
          <a:xfrm>
            <a:off x="9814906" y="1764896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3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54" name="object 654"/>
          <p:cNvSpPr/>
          <p:nvPr/>
        </p:nvSpPr>
        <p:spPr>
          <a:xfrm>
            <a:off x="9906347" y="1764896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3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55" name="object 655"/>
          <p:cNvSpPr/>
          <p:nvPr/>
        </p:nvSpPr>
        <p:spPr>
          <a:xfrm>
            <a:off x="9909464" y="1764896"/>
            <a:ext cx="1299" cy="0"/>
          </a:xfrm>
          <a:custGeom>
            <a:avLst/>
            <a:gdLst/>
            <a:ahLst/>
            <a:cxnLst/>
            <a:rect l="l" t="t" r="r" b="b"/>
            <a:pathLst>
              <a:path w="1905">
                <a:moveTo>
                  <a:pt x="0" y="0"/>
                </a:moveTo>
                <a:lnTo>
                  <a:pt x="1523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56" name="object 656"/>
          <p:cNvSpPr/>
          <p:nvPr/>
        </p:nvSpPr>
        <p:spPr>
          <a:xfrm>
            <a:off x="9574357" y="1764376"/>
            <a:ext cx="0" cy="46759"/>
          </a:xfrm>
          <a:custGeom>
            <a:avLst/>
            <a:gdLst/>
            <a:ahLst/>
            <a:cxnLst/>
            <a:rect l="l" t="t" r="r" b="b"/>
            <a:pathLst>
              <a:path h="68580">
                <a:moveTo>
                  <a:pt x="0" y="0"/>
                </a:moveTo>
                <a:lnTo>
                  <a:pt x="0" y="68579"/>
                </a:lnTo>
              </a:path>
            </a:pathLst>
          </a:custGeom>
          <a:ln w="4572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57" name="object 657"/>
          <p:cNvSpPr/>
          <p:nvPr/>
        </p:nvSpPr>
        <p:spPr>
          <a:xfrm>
            <a:off x="9523967" y="1767493"/>
            <a:ext cx="7360" cy="6494"/>
          </a:xfrm>
          <a:custGeom>
            <a:avLst/>
            <a:gdLst/>
            <a:ahLst/>
            <a:cxnLst/>
            <a:rect l="l" t="t" r="r" b="b"/>
            <a:pathLst>
              <a:path w="10795" h="9525">
                <a:moveTo>
                  <a:pt x="9144" y="0"/>
                </a:moveTo>
                <a:lnTo>
                  <a:pt x="3035" y="0"/>
                </a:lnTo>
                <a:lnTo>
                  <a:pt x="0" y="3048"/>
                </a:lnTo>
                <a:lnTo>
                  <a:pt x="3035" y="6096"/>
                </a:lnTo>
                <a:lnTo>
                  <a:pt x="3035" y="9144"/>
                </a:lnTo>
                <a:lnTo>
                  <a:pt x="9144" y="9144"/>
                </a:lnTo>
                <a:lnTo>
                  <a:pt x="9144" y="6096"/>
                </a:lnTo>
                <a:lnTo>
                  <a:pt x="10642" y="1549"/>
                </a:lnTo>
                <a:lnTo>
                  <a:pt x="9144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58" name="object 658"/>
          <p:cNvSpPr/>
          <p:nvPr/>
        </p:nvSpPr>
        <p:spPr>
          <a:xfrm>
            <a:off x="9531234" y="1770087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3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59" name="object 659"/>
          <p:cNvSpPr/>
          <p:nvPr/>
        </p:nvSpPr>
        <p:spPr>
          <a:xfrm>
            <a:off x="9531234" y="1771130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3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60" name="object 660"/>
          <p:cNvSpPr/>
          <p:nvPr/>
        </p:nvSpPr>
        <p:spPr>
          <a:xfrm>
            <a:off x="9517726" y="1769567"/>
            <a:ext cx="6494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31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61" name="object 661"/>
          <p:cNvSpPr/>
          <p:nvPr/>
        </p:nvSpPr>
        <p:spPr>
          <a:xfrm>
            <a:off x="9517726" y="1771645"/>
            <a:ext cx="6494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31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62" name="object 662"/>
          <p:cNvSpPr/>
          <p:nvPr/>
        </p:nvSpPr>
        <p:spPr>
          <a:xfrm>
            <a:off x="9511492" y="1770602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07" y="0"/>
                </a:lnTo>
              </a:path>
            </a:pathLst>
          </a:custGeom>
          <a:ln w="6096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63" name="object 663"/>
          <p:cNvSpPr/>
          <p:nvPr/>
        </p:nvSpPr>
        <p:spPr>
          <a:xfrm>
            <a:off x="9511492" y="1764896"/>
            <a:ext cx="6494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31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64" name="object 664"/>
          <p:cNvSpPr/>
          <p:nvPr/>
        </p:nvSpPr>
        <p:spPr>
          <a:xfrm>
            <a:off x="9504212" y="1773728"/>
            <a:ext cx="48058" cy="27276"/>
          </a:xfrm>
          <a:custGeom>
            <a:avLst/>
            <a:gdLst/>
            <a:ahLst/>
            <a:cxnLst/>
            <a:rect l="l" t="t" r="r" b="b"/>
            <a:pathLst>
              <a:path w="70484" h="40005">
                <a:moveTo>
                  <a:pt x="57924" y="0"/>
                </a:moveTo>
                <a:lnTo>
                  <a:pt x="10680" y="0"/>
                </a:lnTo>
                <a:lnTo>
                  <a:pt x="6108" y="4572"/>
                </a:lnTo>
                <a:lnTo>
                  <a:pt x="0" y="6096"/>
                </a:lnTo>
                <a:lnTo>
                  <a:pt x="0" y="10668"/>
                </a:lnTo>
                <a:lnTo>
                  <a:pt x="7632" y="10668"/>
                </a:lnTo>
                <a:lnTo>
                  <a:pt x="6108" y="15240"/>
                </a:lnTo>
                <a:lnTo>
                  <a:pt x="4572" y="16764"/>
                </a:lnTo>
                <a:lnTo>
                  <a:pt x="7632" y="19812"/>
                </a:lnTo>
                <a:lnTo>
                  <a:pt x="7632" y="22860"/>
                </a:lnTo>
                <a:lnTo>
                  <a:pt x="9144" y="22860"/>
                </a:lnTo>
                <a:lnTo>
                  <a:pt x="9144" y="25908"/>
                </a:lnTo>
                <a:lnTo>
                  <a:pt x="10680" y="25908"/>
                </a:lnTo>
                <a:lnTo>
                  <a:pt x="12204" y="27432"/>
                </a:lnTo>
                <a:lnTo>
                  <a:pt x="12204" y="30480"/>
                </a:lnTo>
                <a:lnTo>
                  <a:pt x="15252" y="30480"/>
                </a:lnTo>
                <a:lnTo>
                  <a:pt x="18288" y="33528"/>
                </a:lnTo>
                <a:lnTo>
                  <a:pt x="24396" y="36576"/>
                </a:lnTo>
                <a:lnTo>
                  <a:pt x="30492" y="38100"/>
                </a:lnTo>
                <a:lnTo>
                  <a:pt x="38061" y="39611"/>
                </a:lnTo>
                <a:lnTo>
                  <a:pt x="38112" y="38100"/>
                </a:lnTo>
                <a:lnTo>
                  <a:pt x="44208" y="36576"/>
                </a:lnTo>
                <a:lnTo>
                  <a:pt x="53352" y="32004"/>
                </a:lnTo>
                <a:lnTo>
                  <a:pt x="54864" y="30480"/>
                </a:lnTo>
                <a:lnTo>
                  <a:pt x="56400" y="27432"/>
                </a:lnTo>
                <a:lnTo>
                  <a:pt x="60972" y="22860"/>
                </a:lnTo>
                <a:lnTo>
                  <a:pt x="62496" y="16764"/>
                </a:lnTo>
                <a:lnTo>
                  <a:pt x="60972" y="15240"/>
                </a:lnTo>
                <a:lnTo>
                  <a:pt x="62496" y="12192"/>
                </a:lnTo>
                <a:lnTo>
                  <a:pt x="68580" y="10668"/>
                </a:lnTo>
                <a:lnTo>
                  <a:pt x="69732" y="6095"/>
                </a:lnTo>
                <a:lnTo>
                  <a:pt x="60972" y="6096"/>
                </a:lnTo>
                <a:lnTo>
                  <a:pt x="60972" y="3048"/>
                </a:lnTo>
                <a:lnTo>
                  <a:pt x="57924" y="0"/>
                </a:lnTo>
                <a:close/>
              </a:path>
              <a:path w="70484" h="40005">
                <a:moveTo>
                  <a:pt x="6108" y="10668"/>
                </a:moveTo>
                <a:lnTo>
                  <a:pt x="1536" y="10668"/>
                </a:lnTo>
                <a:lnTo>
                  <a:pt x="1536" y="13716"/>
                </a:lnTo>
                <a:lnTo>
                  <a:pt x="4572" y="12192"/>
                </a:lnTo>
                <a:lnTo>
                  <a:pt x="6108" y="10668"/>
                </a:lnTo>
                <a:close/>
              </a:path>
              <a:path w="70484" h="40005">
                <a:moveTo>
                  <a:pt x="70104" y="4572"/>
                </a:moveTo>
                <a:lnTo>
                  <a:pt x="68580" y="4572"/>
                </a:lnTo>
                <a:lnTo>
                  <a:pt x="60972" y="6096"/>
                </a:lnTo>
                <a:lnTo>
                  <a:pt x="69732" y="6095"/>
                </a:lnTo>
                <a:lnTo>
                  <a:pt x="70104" y="4622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65" name="object 665"/>
          <p:cNvSpPr/>
          <p:nvPr/>
        </p:nvSpPr>
        <p:spPr>
          <a:xfrm>
            <a:off x="9521880" y="1793469"/>
            <a:ext cx="20782" cy="7360"/>
          </a:xfrm>
          <a:custGeom>
            <a:avLst/>
            <a:gdLst/>
            <a:ahLst/>
            <a:cxnLst/>
            <a:rect l="l" t="t" r="r" b="b"/>
            <a:pathLst>
              <a:path w="30479" h="10794">
                <a:moveTo>
                  <a:pt x="30479" y="0"/>
                </a:moveTo>
                <a:lnTo>
                  <a:pt x="28955" y="0"/>
                </a:lnTo>
                <a:lnTo>
                  <a:pt x="30479" y="1524"/>
                </a:lnTo>
                <a:lnTo>
                  <a:pt x="30479" y="0"/>
                </a:lnTo>
                <a:close/>
              </a:path>
              <a:path w="30479" h="10794">
                <a:moveTo>
                  <a:pt x="28955" y="1536"/>
                </a:moveTo>
                <a:lnTo>
                  <a:pt x="27431" y="1536"/>
                </a:lnTo>
                <a:lnTo>
                  <a:pt x="28955" y="3048"/>
                </a:lnTo>
                <a:lnTo>
                  <a:pt x="28955" y="1536"/>
                </a:lnTo>
                <a:close/>
              </a:path>
              <a:path w="30479" h="10794">
                <a:moveTo>
                  <a:pt x="15239" y="9144"/>
                </a:moveTo>
                <a:lnTo>
                  <a:pt x="10667" y="9144"/>
                </a:lnTo>
                <a:lnTo>
                  <a:pt x="15201" y="10668"/>
                </a:lnTo>
                <a:lnTo>
                  <a:pt x="15239" y="9144"/>
                </a:lnTo>
                <a:close/>
              </a:path>
              <a:path w="30479" h="10794">
                <a:moveTo>
                  <a:pt x="1523" y="9144"/>
                </a:moveTo>
                <a:lnTo>
                  <a:pt x="0" y="9144"/>
                </a:lnTo>
                <a:lnTo>
                  <a:pt x="1511" y="10668"/>
                </a:lnTo>
                <a:lnTo>
                  <a:pt x="1523" y="9144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66" name="object 666"/>
          <p:cNvSpPr/>
          <p:nvPr/>
        </p:nvSpPr>
        <p:spPr>
          <a:xfrm>
            <a:off x="9546821" y="1780999"/>
            <a:ext cx="4330" cy="5195"/>
          </a:xfrm>
          <a:custGeom>
            <a:avLst/>
            <a:gdLst/>
            <a:ahLst/>
            <a:cxnLst/>
            <a:rect l="l" t="t" r="r" b="b"/>
            <a:pathLst>
              <a:path w="6350" h="7619">
                <a:moveTo>
                  <a:pt x="6096" y="0"/>
                </a:moveTo>
                <a:lnTo>
                  <a:pt x="4572" y="0"/>
                </a:lnTo>
                <a:lnTo>
                  <a:pt x="0" y="1536"/>
                </a:lnTo>
                <a:lnTo>
                  <a:pt x="0" y="7620"/>
                </a:lnTo>
                <a:lnTo>
                  <a:pt x="6096" y="7620"/>
                </a:lnTo>
                <a:lnTo>
                  <a:pt x="6096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67" name="object 667"/>
          <p:cNvSpPr/>
          <p:nvPr/>
        </p:nvSpPr>
        <p:spPr>
          <a:xfrm>
            <a:off x="9504212" y="1780999"/>
            <a:ext cx="5195" cy="5195"/>
          </a:xfrm>
          <a:custGeom>
            <a:avLst/>
            <a:gdLst/>
            <a:ahLst/>
            <a:cxnLst/>
            <a:rect l="l" t="t" r="r" b="b"/>
            <a:pathLst>
              <a:path w="7620" h="7619">
                <a:moveTo>
                  <a:pt x="7619" y="0"/>
                </a:moveTo>
                <a:lnTo>
                  <a:pt x="6108" y="0"/>
                </a:lnTo>
                <a:lnTo>
                  <a:pt x="0" y="1536"/>
                </a:lnTo>
                <a:lnTo>
                  <a:pt x="0" y="7620"/>
                </a:lnTo>
                <a:lnTo>
                  <a:pt x="6108" y="6108"/>
                </a:lnTo>
                <a:lnTo>
                  <a:pt x="7619" y="5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68" name="object 668"/>
          <p:cNvSpPr/>
          <p:nvPr/>
        </p:nvSpPr>
        <p:spPr>
          <a:xfrm>
            <a:off x="9548899" y="1771130"/>
            <a:ext cx="3464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4559" y="0"/>
                </a:lnTo>
              </a:path>
            </a:pathLst>
          </a:custGeom>
          <a:ln w="19811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69" name="object 669"/>
          <p:cNvSpPr/>
          <p:nvPr/>
        </p:nvSpPr>
        <p:spPr>
          <a:xfrm>
            <a:off x="9503178" y="1771130"/>
            <a:ext cx="3464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4559" y="0"/>
                </a:lnTo>
              </a:path>
            </a:pathLst>
          </a:custGeom>
          <a:ln w="19811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70" name="object 670"/>
          <p:cNvSpPr/>
          <p:nvPr/>
        </p:nvSpPr>
        <p:spPr>
          <a:xfrm>
            <a:off x="9506298" y="1764375"/>
            <a:ext cx="41564" cy="13855"/>
          </a:xfrm>
          <a:custGeom>
            <a:avLst/>
            <a:gdLst/>
            <a:ahLst/>
            <a:cxnLst/>
            <a:rect l="l" t="t" r="r" b="b"/>
            <a:pathLst>
              <a:path w="60959" h="20319">
                <a:moveTo>
                  <a:pt x="7620" y="0"/>
                </a:moveTo>
                <a:lnTo>
                  <a:pt x="0" y="0"/>
                </a:lnTo>
                <a:lnTo>
                  <a:pt x="0" y="19812"/>
                </a:lnTo>
                <a:lnTo>
                  <a:pt x="4572" y="18288"/>
                </a:lnTo>
                <a:lnTo>
                  <a:pt x="6083" y="15240"/>
                </a:lnTo>
                <a:lnTo>
                  <a:pt x="7620" y="13716"/>
                </a:lnTo>
                <a:lnTo>
                  <a:pt x="12192" y="12192"/>
                </a:lnTo>
                <a:lnTo>
                  <a:pt x="7620" y="12192"/>
                </a:lnTo>
                <a:lnTo>
                  <a:pt x="7620" y="6096"/>
                </a:lnTo>
                <a:lnTo>
                  <a:pt x="16764" y="6096"/>
                </a:lnTo>
                <a:lnTo>
                  <a:pt x="27432" y="4572"/>
                </a:lnTo>
                <a:lnTo>
                  <a:pt x="60947" y="4571"/>
                </a:lnTo>
                <a:lnTo>
                  <a:pt x="60947" y="1524"/>
                </a:lnTo>
                <a:lnTo>
                  <a:pt x="7620" y="1524"/>
                </a:lnTo>
                <a:lnTo>
                  <a:pt x="7620" y="0"/>
                </a:lnTo>
                <a:close/>
              </a:path>
              <a:path w="60959" h="20319">
                <a:moveTo>
                  <a:pt x="60947" y="4571"/>
                </a:moveTo>
                <a:lnTo>
                  <a:pt x="35052" y="4572"/>
                </a:lnTo>
                <a:lnTo>
                  <a:pt x="35052" y="13716"/>
                </a:lnTo>
                <a:lnTo>
                  <a:pt x="54864" y="13716"/>
                </a:lnTo>
                <a:lnTo>
                  <a:pt x="57912" y="16764"/>
                </a:lnTo>
                <a:lnTo>
                  <a:pt x="57912" y="19812"/>
                </a:lnTo>
                <a:lnTo>
                  <a:pt x="60947" y="19812"/>
                </a:lnTo>
                <a:lnTo>
                  <a:pt x="60947" y="10655"/>
                </a:lnTo>
                <a:lnTo>
                  <a:pt x="36576" y="10655"/>
                </a:lnTo>
                <a:lnTo>
                  <a:pt x="36576" y="7620"/>
                </a:lnTo>
                <a:lnTo>
                  <a:pt x="60947" y="7620"/>
                </a:lnTo>
                <a:lnTo>
                  <a:pt x="60947" y="4571"/>
                </a:lnTo>
                <a:close/>
              </a:path>
              <a:path w="60959" h="20319">
                <a:moveTo>
                  <a:pt x="16764" y="6096"/>
                </a:moveTo>
                <a:lnTo>
                  <a:pt x="15227" y="6096"/>
                </a:lnTo>
                <a:lnTo>
                  <a:pt x="15227" y="12192"/>
                </a:lnTo>
                <a:lnTo>
                  <a:pt x="16764" y="6096"/>
                </a:lnTo>
                <a:close/>
              </a:path>
              <a:path w="60959" h="20319">
                <a:moveTo>
                  <a:pt x="27432" y="9144"/>
                </a:moveTo>
                <a:lnTo>
                  <a:pt x="25908" y="9144"/>
                </a:lnTo>
                <a:lnTo>
                  <a:pt x="27432" y="10668"/>
                </a:lnTo>
                <a:lnTo>
                  <a:pt x="27432" y="9144"/>
                </a:lnTo>
                <a:close/>
              </a:path>
              <a:path w="60959" h="20319">
                <a:moveTo>
                  <a:pt x="60947" y="7620"/>
                </a:moveTo>
                <a:lnTo>
                  <a:pt x="39624" y="7620"/>
                </a:lnTo>
                <a:lnTo>
                  <a:pt x="39624" y="10655"/>
                </a:lnTo>
                <a:lnTo>
                  <a:pt x="60947" y="10655"/>
                </a:lnTo>
                <a:lnTo>
                  <a:pt x="60947" y="7620"/>
                </a:lnTo>
                <a:close/>
              </a:path>
              <a:path w="60959" h="20319">
                <a:moveTo>
                  <a:pt x="60947" y="0"/>
                </a:moveTo>
                <a:lnTo>
                  <a:pt x="16764" y="0"/>
                </a:lnTo>
                <a:lnTo>
                  <a:pt x="7620" y="1524"/>
                </a:lnTo>
                <a:lnTo>
                  <a:pt x="60947" y="1524"/>
                </a:lnTo>
                <a:lnTo>
                  <a:pt x="60947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71" name="object 671"/>
          <p:cNvSpPr/>
          <p:nvPr/>
        </p:nvSpPr>
        <p:spPr>
          <a:xfrm>
            <a:off x="9617488" y="1767493"/>
            <a:ext cx="7360" cy="6494"/>
          </a:xfrm>
          <a:custGeom>
            <a:avLst/>
            <a:gdLst/>
            <a:ahLst/>
            <a:cxnLst/>
            <a:rect l="l" t="t" r="r" b="b"/>
            <a:pathLst>
              <a:path w="10795" h="9525">
                <a:moveTo>
                  <a:pt x="9131" y="0"/>
                </a:moveTo>
                <a:lnTo>
                  <a:pt x="1511" y="0"/>
                </a:lnTo>
                <a:lnTo>
                  <a:pt x="0" y="1511"/>
                </a:lnTo>
                <a:lnTo>
                  <a:pt x="1511" y="3048"/>
                </a:lnTo>
                <a:lnTo>
                  <a:pt x="1511" y="7620"/>
                </a:lnTo>
                <a:lnTo>
                  <a:pt x="3035" y="7620"/>
                </a:lnTo>
                <a:lnTo>
                  <a:pt x="9131" y="9144"/>
                </a:lnTo>
                <a:lnTo>
                  <a:pt x="9131" y="7620"/>
                </a:lnTo>
                <a:lnTo>
                  <a:pt x="10642" y="1562"/>
                </a:lnTo>
                <a:lnTo>
                  <a:pt x="9131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72" name="object 672"/>
          <p:cNvSpPr/>
          <p:nvPr/>
        </p:nvSpPr>
        <p:spPr>
          <a:xfrm>
            <a:off x="9624753" y="1770087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3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73" name="object 673"/>
          <p:cNvSpPr/>
          <p:nvPr/>
        </p:nvSpPr>
        <p:spPr>
          <a:xfrm>
            <a:off x="9624753" y="1771130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3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74" name="object 674"/>
          <p:cNvSpPr/>
          <p:nvPr/>
        </p:nvSpPr>
        <p:spPr>
          <a:xfrm>
            <a:off x="9611248" y="1768530"/>
            <a:ext cx="7360" cy="2165"/>
          </a:xfrm>
          <a:custGeom>
            <a:avLst/>
            <a:gdLst/>
            <a:ahLst/>
            <a:cxnLst/>
            <a:rect l="l" t="t" r="r" b="b"/>
            <a:pathLst>
              <a:path w="10795" h="3175">
                <a:moveTo>
                  <a:pt x="10655" y="0"/>
                </a:moveTo>
                <a:lnTo>
                  <a:pt x="0" y="0"/>
                </a:lnTo>
                <a:lnTo>
                  <a:pt x="0" y="3035"/>
                </a:lnTo>
                <a:lnTo>
                  <a:pt x="9144" y="1536"/>
                </a:lnTo>
                <a:lnTo>
                  <a:pt x="10655" y="12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75" name="object 675"/>
          <p:cNvSpPr/>
          <p:nvPr/>
        </p:nvSpPr>
        <p:spPr>
          <a:xfrm>
            <a:off x="9611245" y="1771645"/>
            <a:ext cx="7360" cy="0"/>
          </a:xfrm>
          <a:custGeom>
            <a:avLst/>
            <a:gdLst/>
            <a:ahLst/>
            <a:cxnLst/>
            <a:rect l="l" t="t" r="r" b="b"/>
            <a:pathLst>
              <a:path w="10795">
                <a:moveTo>
                  <a:pt x="0" y="0"/>
                </a:moveTo>
                <a:lnTo>
                  <a:pt x="1065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76" name="object 676"/>
          <p:cNvSpPr/>
          <p:nvPr/>
        </p:nvSpPr>
        <p:spPr>
          <a:xfrm>
            <a:off x="9605013" y="1768530"/>
            <a:ext cx="6494" cy="4330"/>
          </a:xfrm>
          <a:custGeom>
            <a:avLst/>
            <a:gdLst/>
            <a:ahLst/>
            <a:cxnLst/>
            <a:rect l="l" t="t" r="r" b="b"/>
            <a:pathLst>
              <a:path w="9525" h="6350">
                <a:moveTo>
                  <a:pt x="9131" y="0"/>
                </a:moveTo>
                <a:lnTo>
                  <a:pt x="0" y="0"/>
                </a:lnTo>
                <a:lnTo>
                  <a:pt x="0" y="6096"/>
                </a:lnTo>
                <a:lnTo>
                  <a:pt x="7607" y="4572"/>
                </a:lnTo>
                <a:lnTo>
                  <a:pt x="9131" y="3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77" name="object 677"/>
          <p:cNvSpPr/>
          <p:nvPr/>
        </p:nvSpPr>
        <p:spPr>
          <a:xfrm>
            <a:off x="9605010" y="1764896"/>
            <a:ext cx="7360" cy="0"/>
          </a:xfrm>
          <a:custGeom>
            <a:avLst/>
            <a:gdLst/>
            <a:ahLst/>
            <a:cxnLst/>
            <a:rect l="l" t="t" r="r" b="b"/>
            <a:pathLst>
              <a:path w="10795">
                <a:moveTo>
                  <a:pt x="0" y="0"/>
                </a:moveTo>
                <a:lnTo>
                  <a:pt x="1065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78" name="object 678"/>
          <p:cNvSpPr/>
          <p:nvPr/>
        </p:nvSpPr>
        <p:spPr>
          <a:xfrm>
            <a:off x="9597731" y="1773728"/>
            <a:ext cx="48058" cy="27276"/>
          </a:xfrm>
          <a:custGeom>
            <a:avLst/>
            <a:gdLst/>
            <a:ahLst/>
            <a:cxnLst/>
            <a:rect l="l" t="t" r="r" b="b"/>
            <a:pathLst>
              <a:path w="70484" h="40005">
                <a:moveTo>
                  <a:pt x="62496" y="12192"/>
                </a:moveTo>
                <a:lnTo>
                  <a:pt x="7632" y="12192"/>
                </a:lnTo>
                <a:lnTo>
                  <a:pt x="7632" y="16764"/>
                </a:lnTo>
                <a:lnTo>
                  <a:pt x="4572" y="16764"/>
                </a:lnTo>
                <a:lnTo>
                  <a:pt x="7632" y="19812"/>
                </a:lnTo>
                <a:lnTo>
                  <a:pt x="7632" y="22860"/>
                </a:lnTo>
                <a:lnTo>
                  <a:pt x="9144" y="22860"/>
                </a:lnTo>
                <a:lnTo>
                  <a:pt x="9144" y="25908"/>
                </a:lnTo>
                <a:lnTo>
                  <a:pt x="10680" y="25908"/>
                </a:lnTo>
                <a:lnTo>
                  <a:pt x="12204" y="27432"/>
                </a:lnTo>
                <a:lnTo>
                  <a:pt x="12204" y="30480"/>
                </a:lnTo>
                <a:lnTo>
                  <a:pt x="15252" y="30480"/>
                </a:lnTo>
                <a:lnTo>
                  <a:pt x="18288" y="33528"/>
                </a:lnTo>
                <a:lnTo>
                  <a:pt x="24396" y="36576"/>
                </a:lnTo>
                <a:lnTo>
                  <a:pt x="30492" y="38100"/>
                </a:lnTo>
                <a:lnTo>
                  <a:pt x="38061" y="39611"/>
                </a:lnTo>
                <a:lnTo>
                  <a:pt x="38112" y="38100"/>
                </a:lnTo>
                <a:lnTo>
                  <a:pt x="44208" y="36576"/>
                </a:lnTo>
                <a:lnTo>
                  <a:pt x="53352" y="32004"/>
                </a:lnTo>
                <a:lnTo>
                  <a:pt x="59436" y="25908"/>
                </a:lnTo>
                <a:lnTo>
                  <a:pt x="60972" y="22860"/>
                </a:lnTo>
                <a:lnTo>
                  <a:pt x="62496" y="16764"/>
                </a:lnTo>
                <a:lnTo>
                  <a:pt x="60972" y="15240"/>
                </a:lnTo>
                <a:lnTo>
                  <a:pt x="62496" y="12192"/>
                </a:lnTo>
                <a:close/>
              </a:path>
              <a:path w="70484" h="40005">
                <a:moveTo>
                  <a:pt x="70104" y="4572"/>
                </a:moveTo>
                <a:lnTo>
                  <a:pt x="68580" y="4572"/>
                </a:lnTo>
                <a:lnTo>
                  <a:pt x="60972" y="6096"/>
                </a:lnTo>
                <a:lnTo>
                  <a:pt x="0" y="6096"/>
                </a:lnTo>
                <a:lnTo>
                  <a:pt x="0" y="10668"/>
                </a:lnTo>
                <a:lnTo>
                  <a:pt x="1536" y="10668"/>
                </a:lnTo>
                <a:lnTo>
                  <a:pt x="1536" y="13716"/>
                </a:lnTo>
                <a:lnTo>
                  <a:pt x="4572" y="12192"/>
                </a:lnTo>
                <a:lnTo>
                  <a:pt x="62496" y="12192"/>
                </a:lnTo>
                <a:lnTo>
                  <a:pt x="68580" y="10668"/>
                </a:lnTo>
                <a:lnTo>
                  <a:pt x="70104" y="4622"/>
                </a:lnTo>
                <a:close/>
              </a:path>
              <a:path w="70484" h="40005">
                <a:moveTo>
                  <a:pt x="59436" y="0"/>
                </a:moveTo>
                <a:lnTo>
                  <a:pt x="10680" y="0"/>
                </a:lnTo>
                <a:lnTo>
                  <a:pt x="7632" y="3048"/>
                </a:lnTo>
                <a:lnTo>
                  <a:pt x="7632" y="6096"/>
                </a:lnTo>
                <a:lnTo>
                  <a:pt x="60972" y="6096"/>
                </a:lnTo>
                <a:lnTo>
                  <a:pt x="60972" y="3048"/>
                </a:lnTo>
                <a:lnTo>
                  <a:pt x="59436" y="3048"/>
                </a:lnTo>
                <a:lnTo>
                  <a:pt x="59436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79" name="object 679"/>
          <p:cNvSpPr/>
          <p:nvPr/>
        </p:nvSpPr>
        <p:spPr>
          <a:xfrm>
            <a:off x="9614364" y="1798667"/>
            <a:ext cx="11690" cy="2165"/>
          </a:xfrm>
          <a:custGeom>
            <a:avLst/>
            <a:gdLst/>
            <a:ahLst/>
            <a:cxnLst/>
            <a:rect l="l" t="t" r="r" b="b"/>
            <a:pathLst>
              <a:path w="17145" h="3175">
                <a:moveTo>
                  <a:pt x="4572" y="1524"/>
                </a:moveTo>
                <a:lnTo>
                  <a:pt x="1524" y="1524"/>
                </a:lnTo>
                <a:lnTo>
                  <a:pt x="4546" y="3035"/>
                </a:lnTo>
                <a:lnTo>
                  <a:pt x="4572" y="1524"/>
                </a:lnTo>
                <a:close/>
              </a:path>
              <a:path w="17145" h="3175">
                <a:moveTo>
                  <a:pt x="1524" y="0"/>
                </a:moveTo>
                <a:lnTo>
                  <a:pt x="0" y="0"/>
                </a:lnTo>
                <a:lnTo>
                  <a:pt x="1524" y="1524"/>
                </a:lnTo>
                <a:lnTo>
                  <a:pt x="1524" y="0"/>
                </a:lnTo>
                <a:close/>
              </a:path>
              <a:path w="17145" h="3175">
                <a:moveTo>
                  <a:pt x="16751" y="1524"/>
                </a:moveTo>
                <a:lnTo>
                  <a:pt x="12179" y="1524"/>
                </a:lnTo>
                <a:lnTo>
                  <a:pt x="16725" y="3035"/>
                </a:lnTo>
                <a:lnTo>
                  <a:pt x="16751" y="1524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80" name="object 680"/>
          <p:cNvSpPr/>
          <p:nvPr/>
        </p:nvSpPr>
        <p:spPr>
          <a:xfrm>
            <a:off x="9640339" y="1780999"/>
            <a:ext cx="4330" cy="5195"/>
          </a:xfrm>
          <a:custGeom>
            <a:avLst/>
            <a:gdLst/>
            <a:ahLst/>
            <a:cxnLst/>
            <a:rect l="l" t="t" r="r" b="b"/>
            <a:pathLst>
              <a:path w="6350" h="7619">
                <a:moveTo>
                  <a:pt x="6096" y="0"/>
                </a:moveTo>
                <a:lnTo>
                  <a:pt x="4572" y="0"/>
                </a:lnTo>
                <a:lnTo>
                  <a:pt x="0" y="1536"/>
                </a:lnTo>
                <a:lnTo>
                  <a:pt x="0" y="7620"/>
                </a:lnTo>
                <a:lnTo>
                  <a:pt x="6096" y="7620"/>
                </a:lnTo>
                <a:lnTo>
                  <a:pt x="6096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81" name="object 681"/>
          <p:cNvSpPr/>
          <p:nvPr/>
        </p:nvSpPr>
        <p:spPr>
          <a:xfrm>
            <a:off x="9597730" y="1780999"/>
            <a:ext cx="5195" cy="5195"/>
          </a:xfrm>
          <a:custGeom>
            <a:avLst/>
            <a:gdLst/>
            <a:ahLst/>
            <a:cxnLst/>
            <a:rect l="l" t="t" r="r" b="b"/>
            <a:pathLst>
              <a:path w="7620" h="7619">
                <a:moveTo>
                  <a:pt x="7619" y="0"/>
                </a:moveTo>
                <a:lnTo>
                  <a:pt x="6108" y="0"/>
                </a:lnTo>
                <a:lnTo>
                  <a:pt x="0" y="1536"/>
                </a:lnTo>
                <a:lnTo>
                  <a:pt x="0" y="7620"/>
                </a:lnTo>
                <a:lnTo>
                  <a:pt x="6108" y="6108"/>
                </a:lnTo>
                <a:lnTo>
                  <a:pt x="7619" y="5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82" name="object 682"/>
          <p:cNvSpPr/>
          <p:nvPr/>
        </p:nvSpPr>
        <p:spPr>
          <a:xfrm>
            <a:off x="9642416" y="1771130"/>
            <a:ext cx="3464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4559" y="0"/>
                </a:lnTo>
              </a:path>
            </a:pathLst>
          </a:custGeom>
          <a:ln w="19811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83" name="object 683"/>
          <p:cNvSpPr/>
          <p:nvPr/>
        </p:nvSpPr>
        <p:spPr>
          <a:xfrm>
            <a:off x="9596697" y="1771130"/>
            <a:ext cx="433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19811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84" name="object 684"/>
          <p:cNvSpPr/>
          <p:nvPr/>
        </p:nvSpPr>
        <p:spPr>
          <a:xfrm>
            <a:off x="9600853" y="1764375"/>
            <a:ext cx="41564" cy="13855"/>
          </a:xfrm>
          <a:custGeom>
            <a:avLst/>
            <a:gdLst/>
            <a:ahLst/>
            <a:cxnLst/>
            <a:rect l="l" t="t" r="r" b="b"/>
            <a:pathLst>
              <a:path w="60959" h="20319">
                <a:moveTo>
                  <a:pt x="6096" y="0"/>
                </a:moveTo>
                <a:lnTo>
                  <a:pt x="0" y="0"/>
                </a:lnTo>
                <a:lnTo>
                  <a:pt x="0" y="19812"/>
                </a:lnTo>
                <a:lnTo>
                  <a:pt x="3048" y="18288"/>
                </a:lnTo>
                <a:lnTo>
                  <a:pt x="4572" y="15240"/>
                </a:lnTo>
                <a:lnTo>
                  <a:pt x="6096" y="13716"/>
                </a:lnTo>
                <a:lnTo>
                  <a:pt x="10668" y="12192"/>
                </a:lnTo>
                <a:lnTo>
                  <a:pt x="6096" y="12192"/>
                </a:lnTo>
                <a:lnTo>
                  <a:pt x="6096" y="6096"/>
                </a:lnTo>
                <a:lnTo>
                  <a:pt x="15240" y="6096"/>
                </a:lnTo>
                <a:lnTo>
                  <a:pt x="27432" y="4572"/>
                </a:lnTo>
                <a:lnTo>
                  <a:pt x="60947" y="4571"/>
                </a:lnTo>
                <a:lnTo>
                  <a:pt x="60947" y="1524"/>
                </a:lnTo>
                <a:lnTo>
                  <a:pt x="6096" y="1524"/>
                </a:lnTo>
                <a:lnTo>
                  <a:pt x="6096" y="0"/>
                </a:lnTo>
                <a:close/>
              </a:path>
              <a:path w="60959" h="20319">
                <a:moveTo>
                  <a:pt x="60947" y="4571"/>
                </a:moveTo>
                <a:lnTo>
                  <a:pt x="33528" y="4572"/>
                </a:lnTo>
                <a:lnTo>
                  <a:pt x="35052" y="6096"/>
                </a:lnTo>
                <a:lnTo>
                  <a:pt x="38100" y="7620"/>
                </a:lnTo>
                <a:lnTo>
                  <a:pt x="38100" y="10668"/>
                </a:lnTo>
                <a:lnTo>
                  <a:pt x="33528" y="10668"/>
                </a:lnTo>
                <a:lnTo>
                  <a:pt x="33528" y="13716"/>
                </a:lnTo>
                <a:lnTo>
                  <a:pt x="54864" y="13716"/>
                </a:lnTo>
                <a:lnTo>
                  <a:pt x="56388" y="15240"/>
                </a:lnTo>
                <a:lnTo>
                  <a:pt x="56388" y="19812"/>
                </a:lnTo>
                <a:lnTo>
                  <a:pt x="60947" y="19812"/>
                </a:lnTo>
                <a:lnTo>
                  <a:pt x="60947" y="4571"/>
                </a:lnTo>
                <a:close/>
              </a:path>
              <a:path w="60959" h="20319">
                <a:moveTo>
                  <a:pt x="15240" y="10668"/>
                </a:moveTo>
                <a:lnTo>
                  <a:pt x="13716" y="10668"/>
                </a:lnTo>
                <a:lnTo>
                  <a:pt x="15240" y="12192"/>
                </a:lnTo>
                <a:lnTo>
                  <a:pt x="15240" y="10668"/>
                </a:lnTo>
                <a:close/>
              </a:path>
              <a:path w="60959" h="20319">
                <a:moveTo>
                  <a:pt x="25908" y="7620"/>
                </a:moveTo>
                <a:lnTo>
                  <a:pt x="24384" y="7620"/>
                </a:lnTo>
                <a:lnTo>
                  <a:pt x="24384" y="10668"/>
                </a:lnTo>
                <a:lnTo>
                  <a:pt x="25908" y="7620"/>
                </a:lnTo>
                <a:close/>
              </a:path>
              <a:path w="60959" h="20319">
                <a:moveTo>
                  <a:pt x="15240" y="6096"/>
                </a:moveTo>
                <a:lnTo>
                  <a:pt x="13716" y="6096"/>
                </a:lnTo>
                <a:lnTo>
                  <a:pt x="15240" y="7620"/>
                </a:lnTo>
                <a:lnTo>
                  <a:pt x="15240" y="6096"/>
                </a:lnTo>
                <a:close/>
              </a:path>
              <a:path w="60959" h="20319">
                <a:moveTo>
                  <a:pt x="60947" y="0"/>
                </a:moveTo>
                <a:lnTo>
                  <a:pt x="16764" y="0"/>
                </a:lnTo>
                <a:lnTo>
                  <a:pt x="6096" y="1524"/>
                </a:lnTo>
                <a:lnTo>
                  <a:pt x="60947" y="1524"/>
                </a:lnTo>
                <a:lnTo>
                  <a:pt x="60947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85" name="object 685"/>
          <p:cNvSpPr/>
          <p:nvPr/>
        </p:nvSpPr>
        <p:spPr>
          <a:xfrm>
            <a:off x="9764510" y="1764376"/>
            <a:ext cx="0" cy="202623"/>
          </a:xfrm>
          <a:custGeom>
            <a:avLst/>
            <a:gdLst/>
            <a:ahLst/>
            <a:cxnLst/>
            <a:rect l="l" t="t" r="r" b="b"/>
            <a:pathLst>
              <a:path h="297180">
                <a:moveTo>
                  <a:pt x="0" y="0"/>
                </a:moveTo>
                <a:lnTo>
                  <a:pt x="0" y="297167"/>
                </a:lnTo>
              </a:path>
            </a:pathLst>
          </a:custGeom>
          <a:ln w="4571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86" name="object 686"/>
          <p:cNvSpPr/>
          <p:nvPr/>
        </p:nvSpPr>
        <p:spPr>
          <a:xfrm>
            <a:off x="9762951" y="1968033"/>
            <a:ext cx="62345" cy="0"/>
          </a:xfrm>
          <a:custGeom>
            <a:avLst/>
            <a:gdLst/>
            <a:ahLst/>
            <a:cxnLst/>
            <a:rect l="l" t="t" r="r" b="b"/>
            <a:pathLst>
              <a:path w="91440">
                <a:moveTo>
                  <a:pt x="0" y="0"/>
                </a:moveTo>
                <a:lnTo>
                  <a:pt x="91440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87" name="object 687"/>
          <p:cNvSpPr/>
          <p:nvPr/>
        </p:nvSpPr>
        <p:spPr>
          <a:xfrm>
            <a:off x="9913620" y="1968033"/>
            <a:ext cx="10391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2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88" name="object 688"/>
          <p:cNvSpPr/>
          <p:nvPr/>
        </p:nvSpPr>
        <p:spPr>
          <a:xfrm>
            <a:off x="9705798" y="1799703"/>
            <a:ext cx="20782" cy="33338"/>
          </a:xfrm>
          <a:custGeom>
            <a:avLst/>
            <a:gdLst/>
            <a:ahLst/>
            <a:cxnLst/>
            <a:rect l="l" t="t" r="r" b="b"/>
            <a:pathLst>
              <a:path w="30480" h="48894">
                <a:moveTo>
                  <a:pt x="21348" y="0"/>
                </a:moveTo>
                <a:lnTo>
                  <a:pt x="10667" y="0"/>
                </a:lnTo>
                <a:lnTo>
                  <a:pt x="6095" y="1536"/>
                </a:lnTo>
                <a:lnTo>
                  <a:pt x="3047" y="4572"/>
                </a:lnTo>
                <a:lnTo>
                  <a:pt x="0" y="10680"/>
                </a:lnTo>
                <a:lnTo>
                  <a:pt x="1523" y="12192"/>
                </a:lnTo>
                <a:lnTo>
                  <a:pt x="1523" y="33540"/>
                </a:lnTo>
                <a:lnTo>
                  <a:pt x="3047" y="33540"/>
                </a:lnTo>
                <a:lnTo>
                  <a:pt x="3047" y="38112"/>
                </a:lnTo>
                <a:lnTo>
                  <a:pt x="4571" y="38112"/>
                </a:lnTo>
                <a:lnTo>
                  <a:pt x="9143" y="42684"/>
                </a:lnTo>
                <a:lnTo>
                  <a:pt x="9143" y="47256"/>
                </a:lnTo>
                <a:lnTo>
                  <a:pt x="13715" y="47256"/>
                </a:lnTo>
                <a:lnTo>
                  <a:pt x="16751" y="48755"/>
                </a:lnTo>
                <a:lnTo>
                  <a:pt x="16776" y="47256"/>
                </a:lnTo>
                <a:lnTo>
                  <a:pt x="22859" y="44196"/>
                </a:lnTo>
                <a:lnTo>
                  <a:pt x="21348" y="42684"/>
                </a:lnTo>
                <a:lnTo>
                  <a:pt x="27431" y="36576"/>
                </a:lnTo>
                <a:lnTo>
                  <a:pt x="28955" y="33540"/>
                </a:lnTo>
                <a:lnTo>
                  <a:pt x="30479" y="7823"/>
                </a:lnTo>
                <a:lnTo>
                  <a:pt x="30479" y="7620"/>
                </a:lnTo>
                <a:lnTo>
                  <a:pt x="28955" y="7620"/>
                </a:lnTo>
                <a:lnTo>
                  <a:pt x="28955" y="4572"/>
                </a:lnTo>
                <a:lnTo>
                  <a:pt x="27431" y="3048"/>
                </a:lnTo>
                <a:lnTo>
                  <a:pt x="21348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89" name="object 689"/>
          <p:cNvSpPr/>
          <p:nvPr/>
        </p:nvSpPr>
        <p:spPr>
          <a:xfrm>
            <a:off x="9720349" y="1774247"/>
            <a:ext cx="1299" cy="0"/>
          </a:xfrm>
          <a:custGeom>
            <a:avLst/>
            <a:gdLst/>
            <a:ahLst/>
            <a:cxnLst/>
            <a:rect l="l" t="t" r="r" b="b"/>
            <a:pathLst>
              <a:path w="1905">
                <a:moveTo>
                  <a:pt x="0" y="0"/>
                </a:moveTo>
                <a:lnTo>
                  <a:pt x="1511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90" name="object 690"/>
          <p:cNvSpPr/>
          <p:nvPr/>
        </p:nvSpPr>
        <p:spPr>
          <a:xfrm>
            <a:off x="9713069" y="1770610"/>
            <a:ext cx="5195" cy="3464"/>
          </a:xfrm>
          <a:custGeom>
            <a:avLst/>
            <a:gdLst/>
            <a:ahLst/>
            <a:cxnLst/>
            <a:rect l="l" t="t" r="r" b="b"/>
            <a:pathLst>
              <a:path w="7619" h="5080">
                <a:moveTo>
                  <a:pt x="7620" y="0"/>
                </a:moveTo>
                <a:lnTo>
                  <a:pt x="1536" y="0"/>
                </a:lnTo>
                <a:lnTo>
                  <a:pt x="7620" y="1511"/>
                </a:lnTo>
                <a:lnTo>
                  <a:pt x="7620" y="0"/>
                </a:lnTo>
                <a:close/>
              </a:path>
              <a:path w="7619" h="5080">
                <a:moveTo>
                  <a:pt x="1536" y="1524"/>
                </a:moveTo>
                <a:lnTo>
                  <a:pt x="0" y="1524"/>
                </a:lnTo>
                <a:lnTo>
                  <a:pt x="0" y="4572"/>
                </a:lnTo>
                <a:lnTo>
                  <a:pt x="1536" y="1524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91" name="object 691"/>
          <p:cNvSpPr/>
          <p:nvPr/>
        </p:nvSpPr>
        <p:spPr>
          <a:xfrm>
            <a:off x="9714114" y="1776321"/>
            <a:ext cx="433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83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92" name="object 692"/>
          <p:cNvSpPr/>
          <p:nvPr/>
        </p:nvSpPr>
        <p:spPr>
          <a:xfrm>
            <a:off x="9708918" y="1773208"/>
            <a:ext cx="433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93" name="object 693"/>
          <p:cNvSpPr/>
          <p:nvPr/>
        </p:nvSpPr>
        <p:spPr>
          <a:xfrm>
            <a:off x="9708918" y="1775278"/>
            <a:ext cx="433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94" name="object 694"/>
          <p:cNvSpPr/>
          <p:nvPr/>
        </p:nvSpPr>
        <p:spPr>
          <a:xfrm>
            <a:off x="9702685" y="1772691"/>
            <a:ext cx="5195" cy="4330"/>
          </a:xfrm>
          <a:custGeom>
            <a:avLst/>
            <a:gdLst/>
            <a:ahLst/>
            <a:cxnLst/>
            <a:rect l="l" t="t" r="r" b="b"/>
            <a:pathLst>
              <a:path w="7619" h="6350">
                <a:moveTo>
                  <a:pt x="7607" y="0"/>
                </a:moveTo>
                <a:lnTo>
                  <a:pt x="0" y="0"/>
                </a:lnTo>
                <a:lnTo>
                  <a:pt x="0" y="6083"/>
                </a:lnTo>
                <a:lnTo>
                  <a:pt x="6096" y="4572"/>
                </a:lnTo>
                <a:lnTo>
                  <a:pt x="7607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95" name="object 695"/>
          <p:cNvSpPr/>
          <p:nvPr/>
        </p:nvSpPr>
        <p:spPr>
          <a:xfrm>
            <a:off x="9704763" y="1769056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35" y="0"/>
                </a:lnTo>
              </a:path>
            </a:pathLst>
          </a:custGeom>
          <a:ln w="7607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96" name="object 696"/>
          <p:cNvSpPr/>
          <p:nvPr/>
        </p:nvSpPr>
        <p:spPr>
          <a:xfrm>
            <a:off x="9702685" y="1764896"/>
            <a:ext cx="6494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31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97" name="object 697"/>
          <p:cNvSpPr/>
          <p:nvPr/>
        </p:nvSpPr>
        <p:spPr>
          <a:xfrm>
            <a:off x="9713069" y="1771648"/>
            <a:ext cx="6494" cy="5195"/>
          </a:xfrm>
          <a:custGeom>
            <a:avLst/>
            <a:gdLst/>
            <a:ahLst/>
            <a:cxnLst/>
            <a:rect l="l" t="t" r="r" b="b"/>
            <a:pathLst>
              <a:path w="9525" h="7619">
                <a:moveTo>
                  <a:pt x="7632" y="0"/>
                </a:moveTo>
                <a:lnTo>
                  <a:pt x="1536" y="0"/>
                </a:lnTo>
                <a:lnTo>
                  <a:pt x="0" y="1536"/>
                </a:lnTo>
                <a:lnTo>
                  <a:pt x="0" y="6108"/>
                </a:lnTo>
                <a:lnTo>
                  <a:pt x="1536" y="6108"/>
                </a:lnTo>
                <a:lnTo>
                  <a:pt x="6070" y="7607"/>
                </a:lnTo>
                <a:lnTo>
                  <a:pt x="6108" y="6108"/>
                </a:lnTo>
                <a:lnTo>
                  <a:pt x="7632" y="4572"/>
                </a:lnTo>
                <a:lnTo>
                  <a:pt x="9144" y="1536"/>
                </a:lnTo>
                <a:lnTo>
                  <a:pt x="7632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98" name="object 698"/>
          <p:cNvSpPr/>
          <p:nvPr/>
        </p:nvSpPr>
        <p:spPr>
          <a:xfrm>
            <a:off x="9697483" y="1791395"/>
            <a:ext cx="38533" cy="45893"/>
          </a:xfrm>
          <a:custGeom>
            <a:avLst/>
            <a:gdLst/>
            <a:ahLst/>
            <a:cxnLst/>
            <a:rect l="l" t="t" r="r" b="b"/>
            <a:pathLst>
              <a:path w="56515" h="67310">
                <a:moveTo>
                  <a:pt x="51828" y="12179"/>
                </a:moveTo>
                <a:lnTo>
                  <a:pt x="35064" y="12179"/>
                </a:lnTo>
                <a:lnTo>
                  <a:pt x="42684" y="19812"/>
                </a:lnTo>
                <a:lnTo>
                  <a:pt x="41147" y="45720"/>
                </a:lnTo>
                <a:lnTo>
                  <a:pt x="38112" y="51816"/>
                </a:lnTo>
                <a:lnTo>
                  <a:pt x="35064" y="54864"/>
                </a:lnTo>
                <a:lnTo>
                  <a:pt x="35064" y="67043"/>
                </a:lnTo>
                <a:lnTo>
                  <a:pt x="56387" y="22860"/>
                </a:lnTo>
                <a:lnTo>
                  <a:pt x="54863" y="22860"/>
                </a:lnTo>
                <a:lnTo>
                  <a:pt x="54863" y="18288"/>
                </a:lnTo>
                <a:lnTo>
                  <a:pt x="53352" y="18288"/>
                </a:lnTo>
                <a:lnTo>
                  <a:pt x="53352" y="13716"/>
                </a:lnTo>
                <a:lnTo>
                  <a:pt x="51828" y="13716"/>
                </a:lnTo>
                <a:lnTo>
                  <a:pt x="51828" y="12179"/>
                </a:lnTo>
                <a:close/>
              </a:path>
              <a:path w="56515" h="67310">
                <a:moveTo>
                  <a:pt x="16776" y="50292"/>
                </a:moveTo>
                <a:lnTo>
                  <a:pt x="6108" y="50292"/>
                </a:lnTo>
                <a:lnTo>
                  <a:pt x="6108" y="54864"/>
                </a:lnTo>
                <a:lnTo>
                  <a:pt x="7632" y="54864"/>
                </a:lnTo>
                <a:lnTo>
                  <a:pt x="9143" y="56388"/>
                </a:lnTo>
                <a:lnTo>
                  <a:pt x="9143" y="59436"/>
                </a:lnTo>
                <a:lnTo>
                  <a:pt x="10680" y="59436"/>
                </a:lnTo>
                <a:lnTo>
                  <a:pt x="10680" y="62471"/>
                </a:lnTo>
                <a:lnTo>
                  <a:pt x="13715" y="62471"/>
                </a:lnTo>
                <a:lnTo>
                  <a:pt x="15239" y="64008"/>
                </a:lnTo>
                <a:lnTo>
                  <a:pt x="19811" y="65532"/>
                </a:lnTo>
                <a:lnTo>
                  <a:pt x="19811" y="53327"/>
                </a:lnTo>
                <a:lnTo>
                  <a:pt x="16776" y="50292"/>
                </a:lnTo>
                <a:close/>
              </a:path>
              <a:path w="56515" h="67310">
                <a:moveTo>
                  <a:pt x="16776" y="0"/>
                </a:moveTo>
                <a:lnTo>
                  <a:pt x="10680" y="0"/>
                </a:lnTo>
                <a:lnTo>
                  <a:pt x="6108" y="4572"/>
                </a:lnTo>
                <a:lnTo>
                  <a:pt x="4571" y="9144"/>
                </a:lnTo>
                <a:lnTo>
                  <a:pt x="3060" y="12179"/>
                </a:lnTo>
                <a:lnTo>
                  <a:pt x="1536" y="18288"/>
                </a:lnTo>
                <a:lnTo>
                  <a:pt x="0" y="22860"/>
                </a:lnTo>
                <a:lnTo>
                  <a:pt x="0" y="33528"/>
                </a:lnTo>
                <a:lnTo>
                  <a:pt x="1536" y="33528"/>
                </a:lnTo>
                <a:lnTo>
                  <a:pt x="1536" y="42672"/>
                </a:lnTo>
                <a:lnTo>
                  <a:pt x="3060" y="42672"/>
                </a:lnTo>
                <a:lnTo>
                  <a:pt x="3060" y="47244"/>
                </a:lnTo>
                <a:lnTo>
                  <a:pt x="4571" y="47244"/>
                </a:lnTo>
                <a:lnTo>
                  <a:pt x="4571" y="50292"/>
                </a:lnTo>
                <a:lnTo>
                  <a:pt x="15239" y="50292"/>
                </a:lnTo>
                <a:lnTo>
                  <a:pt x="15239" y="47244"/>
                </a:lnTo>
                <a:lnTo>
                  <a:pt x="13715" y="45720"/>
                </a:lnTo>
                <a:lnTo>
                  <a:pt x="12204" y="45720"/>
                </a:lnTo>
                <a:lnTo>
                  <a:pt x="12204" y="19812"/>
                </a:lnTo>
                <a:lnTo>
                  <a:pt x="19811" y="12179"/>
                </a:lnTo>
                <a:lnTo>
                  <a:pt x="51828" y="12179"/>
                </a:lnTo>
                <a:lnTo>
                  <a:pt x="51828" y="10668"/>
                </a:lnTo>
                <a:lnTo>
                  <a:pt x="50291" y="9144"/>
                </a:lnTo>
                <a:lnTo>
                  <a:pt x="48780" y="9144"/>
                </a:lnTo>
                <a:lnTo>
                  <a:pt x="48780" y="6096"/>
                </a:lnTo>
                <a:lnTo>
                  <a:pt x="47256" y="4572"/>
                </a:lnTo>
                <a:lnTo>
                  <a:pt x="45719" y="4572"/>
                </a:lnTo>
                <a:lnTo>
                  <a:pt x="45719" y="1524"/>
                </a:lnTo>
                <a:lnTo>
                  <a:pt x="16776" y="1524"/>
                </a:lnTo>
                <a:lnTo>
                  <a:pt x="16776" y="0"/>
                </a:lnTo>
                <a:close/>
              </a:path>
              <a:path w="56515" h="67310">
                <a:moveTo>
                  <a:pt x="44208" y="0"/>
                </a:moveTo>
                <a:lnTo>
                  <a:pt x="38112" y="0"/>
                </a:lnTo>
                <a:lnTo>
                  <a:pt x="16776" y="1524"/>
                </a:lnTo>
                <a:lnTo>
                  <a:pt x="45719" y="1524"/>
                </a:lnTo>
                <a:lnTo>
                  <a:pt x="44208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99" name="object 699"/>
          <p:cNvSpPr/>
          <p:nvPr/>
        </p:nvSpPr>
        <p:spPr>
          <a:xfrm>
            <a:off x="9719310" y="1830359"/>
            <a:ext cx="1299" cy="0"/>
          </a:xfrm>
          <a:custGeom>
            <a:avLst/>
            <a:gdLst/>
            <a:ahLst/>
            <a:cxnLst/>
            <a:rect l="l" t="t" r="r" b="b"/>
            <a:pathLst>
              <a:path w="1905">
                <a:moveTo>
                  <a:pt x="0" y="0"/>
                </a:moveTo>
                <a:lnTo>
                  <a:pt x="1523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00" name="object 700"/>
          <p:cNvSpPr/>
          <p:nvPr/>
        </p:nvSpPr>
        <p:spPr>
          <a:xfrm>
            <a:off x="9699563" y="1766457"/>
            <a:ext cx="31173" cy="71004"/>
          </a:xfrm>
          <a:custGeom>
            <a:avLst/>
            <a:gdLst/>
            <a:ahLst/>
            <a:cxnLst/>
            <a:rect l="l" t="t" r="r" b="b"/>
            <a:pathLst>
              <a:path w="45719" h="104139">
                <a:moveTo>
                  <a:pt x="3060" y="44183"/>
                </a:moveTo>
                <a:lnTo>
                  <a:pt x="1523" y="44183"/>
                </a:lnTo>
                <a:lnTo>
                  <a:pt x="0" y="45720"/>
                </a:lnTo>
                <a:lnTo>
                  <a:pt x="0" y="48755"/>
                </a:lnTo>
                <a:lnTo>
                  <a:pt x="1523" y="47244"/>
                </a:lnTo>
                <a:lnTo>
                  <a:pt x="3060" y="44183"/>
                </a:lnTo>
                <a:close/>
              </a:path>
              <a:path w="45719" h="104139">
                <a:moveTo>
                  <a:pt x="4571" y="42672"/>
                </a:moveTo>
                <a:lnTo>
                  <a:pt x="3060" y="42672"/>
                </a:lnTo>
                <a:lnTo>
                  <a:pt x="4571" y="44183"/>
                </a:lnTo>
                <a:lnTo>
                  <a:pt x="4571" y="42672"/>
                </a:lnTo>
                <a:close/>
              </a:path>
              <a:path w="45719" h="104139">
                <a:moveTo>
                  <a:pt x="13715" y="12179"/>
                </a:moveTo>
                <a:lnTo>
                  <a:pt x="12191" y="12179"/>
                </a:lnTo>
                <a:lnTo>
                  <a:pt x="9143" y="15240"/>
                </a:lnTo>
                <a:lnTo>
                  <a:pt x="7632" y="21323"/>
                </a:lnTo>
                <a:lnTo>
                  <a:pt x="4571" y="36576"/>
                </a:lnTo>
                <a:lnTo>
                  <a:pt x="4571" y="42672"/>
                </a:lnTo>
                <a:lnTo>
                  <a:pt x="6095" y="39611"/>
                </a:lnTo>
                <a:lnTo>
                  <a:pt x="9143" y="36576"/>
                </a:lnTo>
                <a:lnTo>
                  <a:pt x="44208" y="36576"/>
                </a:lnTo>
                <a:lnTo>
                  <a:pt x="44208" y="30467"/>
                </a:lnTo>
                <a:lnTo>
                  <a:pt x="42671" y="30467"/>
                </a:lnTo>
                <a:lnTo>
                  <a:pt x="42671" y="22860"/>
                </a:lnTo>
                <a:lnTo>
                  <a:pt x="41147" y="22860"/>
                </a:lnTo>
                <a:lnTo>
                  <a:pt x="41147" y="15240"/>
                </a:lnTo>
                <a:lnTo>
                  <a:pt x="21348" y="15240"/>
                </a:lnTo>
                <a:lnTo>
                  <a:pt x="21348" y="13716"/>
                </a:lnTo>
                <a:lnTo>
                  <a:pt x="13715" y="12179"/>
                </a:lnTo>
                <a:close/>
              </a:path>
              <a:path w="45719" h="104139">
                <a:moveTo>
                  <a:pt x="44208" y="36576"/>
                </a:moveTo>
                <a:lnTo>
                  <a:pt x="41147" y="36576"/>
                </a:lnTo>
                <a:lnTo>
                  <a:pt x="45707" y="41135"/>
                </a:lnTo>
                <a:lnTo>
                  <a:pt x="45707" y="38100"/>
                </a:lnTo>
                <a:lnTo>
                  <a:pt x="44208" y="38100"/>
                </a:lnTo>
                <a:lnTo>
                  <a:pt x="44208" y="36576"/>
                </a:lnTo>
                <a:close/>
              </a:path>
              <a:path w="45719" h="104139">
                <a:moveTo>
                  <a:pt x="35064" y="36576"/>
                </a:moveTo>
                <a:lnTo>
                  <a:pt x="13715" y="36576"/>
                </a:lnTo>
                <a:lnTo>
                  <a:pt x="35064" y="38100"/>
                </a:lnTo>
                <a:lnTo>
                  <a:pt x="35064" y="36576"/>
                </a:lnTo>
                <a:close/>
              </a:path>
              <a:path w="45719" h="104139">
                <a:moveTo>
                  <a:pt x="38119" y="6096"/>
                </a:moveTo>
                <a:lnTo>
                  <a:pt x="27431" y="6096"/>
                </a:lnTo>
                <a:lnTo>
                  <a:pt x="28955" y="7607"/>
                </a:lnTo>
                <a:lnTo>
                  <a:pt x="27431" y="13716"/>
                </a:lnTo>
                <a:lnTo>
                  <a:pt x="21348" y="15240"/>
                </a:lnTo>
                <a:lnTo>
                  <a:pt x="39636" y="15240"/>
                </a:lnTo>
                <a:lnTo>
                  <a:pt x="39636" y="12179"/>
                </a:lnTo>
                <a:lnTo>
                  <a:pt x="32003" y="12179"/>
                </a:lnTo>
                <a:lnTo>
                  <a:pt x="30492" y="10668"/>
                </a:lnTo>
                <a:lnTo>
                  <a:pt x="39636" y="10668"/>
                </a:lnTo>
                <a:lnTo>
                  <a:pt x="39636" y="7607"/>
                </a:lnTo>
                <a:lnTo>
                  <a:pt x="38119" y="6096"/>
                </a:lnTo>
                <a:close/>
              </a:path>
              <a:path w="45719" h="104139">
                <a:moveTo>
                  <a:pt x="39636" y="10668"/>
                </a:moveTo>
                <a:lnTo>
                  <a:pt x="32003" y="10668"/>
                </a:lnTo>
                <a:lnTo>
                  <a:pt x="32003" y="12179"/>
                </a:lnTo>
                <a:lnTo>
                  <a:pt x="39636" y="12179"/>
                </a:lnTo>
                <a:lnTo>
                  <a:pt x="39636" y="10668"/>
                </a:lnTo>
                <a:close/>
              </a:path>
              <a:path w="45719" h="104139">
                <a:moveTo>
                  <a:pt x="30492" y="0"/>
                </a:moveTo>
                <a:lnTo>
                  <a:pt x="19811" y="0"/>
                </a:lnTo>
                <a:lnTo>
                  <a:pt x="15239" y="1524"/>
                </a:lnTo>
                <a:lnTo>
                  <a:pt x="13715" y="3035"/>
                </a:lnTo>
                <a:lnTo>
                  <a:pt x="12191" y="6096"/>
                </a:lnTo>
                <a:lnTo>
                  <a:pt x="10667" y="7607"/>
                </a:lnTo>
                <a:lnTo>
                  <a:pt x="21348" y="9144"/>
                </a:lnTo>
                <a:lnTo>
                  <a:pt x="21348" y="7607"/>
                </a:lnTo>
                <a:lnTo>
                  <a:pt x="22859" y="6096"/>
                </a:lnTo>
                <a:lnTo>
                  <a:pt x="38119" y="6096"/>
                </a:lnTo>
                <a:lnTo>
                  <a:pt x="33527" y="1524"/>
                </a:lnTo>
                <a:lnTo>
                  <a:pt x="30492" y="0"/>
                </a:lnTo>
                <a:close/>
              </a:path>
              <a:path w="45719" h="104139">
                <a:moveTo>
                  <a:pt x="32003" y="96012"/>
                </a:moveTo>
                <a:lnTo>
                  <a:pt x="18287" y="96012"/>
                </a:lnTo>
                <a:lnTo>
                  <a:pt x="18287" y="103619"/>
                </a:lnTo>
                <a:lnTo>
                  <a:pt x="32003" y="103619"/>
                </a:lnTo>
                <a:lnTo>
                  <a:pt x="32003" y="96012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01" name="object 701"/>
          <p:cNvSpPr/>
          <p:nvPr/>
        </p:nvSpPr>
        <p:spPr>
          <a:xfrm>
            <a:off x="9866859" y="1799703"/>
            <a:ext cx="20782" cy="33338"/>
          </a:xfrm>
          <a:custGeom>
            <a:avLst/>
            <a:gdLst/>
            <a:ahLst/>
            <a:cxnLst/>
            <a:rect l="l" t="t" r="r" b="b"/>
            <a:pathLst>
              <a:path w="30480" h="48894">
                <a:moveTo>
                  <a:pt x="22859" y="0"/>
                </a:moveTo>
                <a:lnTo>
                  <a:pt x="10667" y="0"/>
                </a:lnTo>
                <a:lnTo>
                  <a:pt x="6095" y="1536"/>
                </a:lnTo>
                <a:lnTo>
                  <a:pt x="3047" y="4572"/>
                </a:lnTo>
                <a:lnTo>
                  <a:pt x="0" y="10655"/>
                </a:lnTo>
                <a:lnTo>
                  <a:pt x="1523" y="12192"/>
                </a:lnTo>
                <a:lnTo>
                  <a:pt x="1523" y="33540"/>
                </a:lnTo>
                <a:lnTo>
                  <a:pt x="3047" y="33540"/>
                </a:lnTo>
                <a:lnTo>
                  <a:pt x="3047" y="38112"/>
                </a:lnTo>
                <a:lnTo>
                  <a:pt x="4571" y="38112"/>
                </a:lnTo>
                <a:lnTo>
                  <a:pt x="7619" y="39624"/>
                </a:lnTo>
                <a:lnTo>
                  <a:pt x="13715" y="45720"/>
                </a:lnTo>
                <a:lnTo>
                  <a:pt x="13715" y="48755"/>
                </a:lnTo>
                <a:lnTo>
                  <a:pt x="22859" y="44196"/>
                </a:lnTo>
                <a:lnTo>
                  <a:pt x="21335" y="42684"/>
                </a:lnTo>
                <a:lnTo>
                  <a:pt x="28955" y="35052"/>
                </a:lnTo>
                <a:lnTo>
                  <a:pt x="30479" y="6108"/>
                </a:lnTo>
                <a:lnTo>
                  <a:pt x="25907" y="1536"/>
                </a:lnTo>
                <a:lnTo>
                  <a:pt x="22859" y="0"/>
                </a:lnTo>
                <a:close/>
              </a:path>
              <a:path w="30480" h="48894">
                <a:moveTo>
                  <a:pt x="10667" y="44196"/>
                </a:moveTo>
                <a:lnTo>
                  <a:pt x="9143" y="44196"/>
                </a:lnTo>
                <a:lnTo>
                  <a:pt x="9143" y="47256"/>
                </a:lnTo>
                <a:lnTo>
                  <a:pt x="12191" y="45720"/>
                </a:lnTo>
                <a:lnTo>
                  <a:pt x="10667" y="44196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02" name="object 702"/>
          <p:cNvSpPr/>
          <p:nvPr/>
        </p:nvSpPr>
        <p:spPr>
          <a:xfrm>
            <a:off x="9881408" y="1774247"/>
            <a:ext cx="1299" cy="0"/>
          </a:xfrm>
          <a:custGeom>
            <a:avLst/>
            <a:gdLst/>
            <a:ahLst/>
            <a:cxnLst/>
            <a:rect l="l" t="t" r="r" b="b"/>
            <a:pathLst>
              <a:path w="1905">
                <a:moveTo>
                  <a:pt x="0" y="0"/>
                </a:moveTo>
                <a:lnTo>
                  <a:pt x="1523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03" name="object 703"/>
          <p:cNvSpPr/>
          <p:nvPr/>
        </p:nvSpPr>
        <p:spPr>
          <a:xfrm>
            <a:off x="9874134" y="1773208"/>
            <a:ext cx="1299" cy="0"/>
          </a:xfrm>
          <a:custGeom>
            <a:avLst/>
            <a:gdLst/>
            <a:ahLst/>
            <a:cxnLst/>
            <a:rect l="l" t="t" r="r" b="b"/>
            <a:pathLst>
              <a:path w="1905">
                <a:moveTo>
                  <a:pt x="0" y="0"/>
                </a:moveTo>
                <a:lnTo>
                  <a:pt x="1523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04" name="object 704"/>
          <p:cNvSpPr/>
          <p:nvPr/>
        </p:nvSpPr>
        <p:spPr>
          <a:xfrm>
            <a:off x="9876213" y="1776321"/>
            <a:ext cx="3464" cy="0"/>
          </a:xfrm>
          <a:custGeom>
            <a:avLst/>
            <a:gdLst/>
            <a:ahLst/>
            <a:cxnLst/>
            <a:rect l="l" t="t" r="r" b="b"/>
            <a:pathLst>
              <a:path w="5080">
                <a:moveTo>
                  <a:pt x="0" y="0"/>
                </a:moveTo>
                <a:lnTo>
                  <a:pt x="4559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05" name="object 705"/>
          <p:cNvSpPr/>
          <p:nvPr/>
        </p:nvSpPr>
        <p:spPr>
          <a:xfrm>
            <a:off x="9869977" y="1773208"/>
            <a:ext cx="433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83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06" name="object 706"/>
          <p:cNvSpPr/>
          <p:nvPr/>
        </p:nvSpPr>
        <p:spPr>
          <a:xfrm>
            <a:off x="9869977" y="1775278"/>
            <a:ext cx="433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83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07" name="object 707"/>
          <p:cNvSpPr/>
          <p:nvPr/>
        </p:nvSpPr>
        <p:spPr>
          <a:xfrm>
            <a:off x="9864782" y="1774763"/>
            <a:ext cx="433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6083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08" name="object 708"/>
          <p:cNvSpPr/>
          <p:nvPr/>
        </p:nvSpPr>
        <p:spPr>
          <a:xfrm>
            <a:off x="9865821" y="1766969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09" name="object 709"/>
          <p:cNvSpPr/>
          <p:nvPr/>
        </p:nvSpPr>
        <p:spPr>
          <a:xfrm>
            <a:off x="9863735" y="1764896"/>
            <a:ext cx="7360" cy="0"/>
          </a:xfrm>
          <a:custGeom>
            <a:avLst/>
            <a:gdLst/>
            <a:ahLst/>
            <a:cxnLst/>
            <a:rect l="l" t="t" r="r" b="b"/>
            <a:pathLst>
              <a:path w="10794">
                <a:moveTo>
                  <a:pt x="0" y="0"/>
                </a:moveTo>
                <a:lnTo>
                  <a:pt x="1066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10" name="object 710"/>
          <p:cNvSpPr/>
          <p:nvPr/>
        </p:nvSpPr>
        <p:spPr>
          <a:xfrm>
            <a:off x="9874132" y="1771647"/>
            <a:ext cx="6494" cy="4330"/>
          </a:xfrm>
          <a:custGeom>
            <a:avLst/>
            <a:gdLst/>
            <a:ahLst/>
            <a:cxnLst/>
            <a:rect l="l" t="t" r="r" b="b"/>
            <a:pathLst>
              <a:path w="9525" h="6350">
                <a:moveTo>
                  <a:pt x="7632" y="0"/>
                </a:moveTo>
                <a:lnTo>
                  <a:pt x="1523" y="0"/>
                </a:lnTo>
                <a:lnTo>
                  <a:pt x="0" y="1536"/>
                </a:lnTo>
                <a:lnTo>
                  <a:pt x="1523" y="3048"/>
                </a:lnTo>
                <a:lnTo>
                  <a:pt x="1523" y="6096"/>
                </a:lnTo>
                <a:lnTo>
                  <a:pt x="9131" y="6096"/>
                </a:lnTo>
                <a:lnTo>
                  <a:pt x="9131" y="1524"/>
                </a:lnTo>
                <a:lnTo>
                  <a:pt x="7632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11" name="object 711"/>
          <p:cNvSpPr/>
          <p:nvPr/>
        </p:nvSpPr>
        <p:spPr>
          <a:xfrm>
            <a:off x="9858545" y="1791395"/>
            <a:ext cx="38533" cy="45893"/>
          </a:xfrm>
          <a:custGeom>
            <a:avLst/>
            <a:gdLst/>
            <a:ahLst/>
            <a:cxnLst/>
            <a:rect l="l" t="t" r="r" b="b"/>
            <a:pathLst>
              <a:path w="56515" h="67310">
                <a:moveTo>
                  <a:pt x="53352" y="12179"/>
                </a:moveTo>
                <a:lnTo>
                  <a:pt x="36576" y="12179"/>
                </a:lnTo>
                <a:lnTo>
                  <a:pt x="41148" y="16751"/>
                </a:lnTo>
                <a:lnTo>
                  <a:pt x="41148" y="19812"/>
                </a:lnTo>
                <a:lnTo>
                  <a:pt x="42672" y="19812"/>
                </a:lnTo>
                <a:lnTo>
                  <a:pt x="41148" y="47244"/>
                </a:lnTo>
                <a:lnTo>
                  <a:pt x="39636" y="48755"/>
                </a:lnTo>
                <a:lnTo>
                  <a:pt x="38100" y="51816"/>
                </a:lnTo>
                <a:lnTo>
                  <a:pt x="35064" y="54864"/>
                </a:lnTo>
                <a:lnTo>
                  <a:pt x="35064" y="67043"/>
                </a:lnTo>
                <a:lnTo>
                  <a:pt x="39636" y="65532"/>
                </a:lnTo>
                <a:lnTo>
                  <a:pt x="45720" y="59436"/>
                </a:lnTo>
                <a:lnTo>
                  <a:pt x="48768" y="53327"/>
                </a:lnTo>
                <a:lnTo>
                  <a:pt x="50292" y="51816"/>
                </a:lnTo>
                <a:lnTo>
                  <a:pt x="53352" y="45720"/>
                </a:lnTo>
                <a:lnTo>
                  <a:pt x="54864" y="38100"/>
                </a:lnTo>
                <a:lnTo>
                  <a:pt x="56387" y="22860"/>
                </a:lnTo>
                <a:lnTo>
                  <a:pt x="54864" y="22860"/>
                </a:lnTo>
                <a:lnTo>
                  <a:pt x="54864" y="13716"/>
                </a:lnTo>
                <a:lnTo>
                  <a:pt x="53352" y="13716"/>
                </a:lnTo>
                <a:lnTo>
                  <a:pt x="53352" y="12179"/>
                </a:lnTo>
                <a:close/>
              </a:path>
              <a:path w="56515" h="67310">
                <a:moveTo>
                  <a:pt x="16776" y="50292"/>
                </a:moveTo>
                <a:lnTo>
                  <a:pt x="6096" y="50292"/>
                </a:lnTo>
                <a:lnTo>
                  <a:pt x="6096" y="54864"/>
                </a:lnTo>
                <a:lnTo>
                  <a:pt x="7620" y="54864"/>
                </a:lnTo>
                <a:lnTo>
                  <a:pt x="9143" y="56388"/>
                </a:lnTo>
                <a:lnTo>
                  <a:pt x="9143" y="59436"/>
                </a:lnTo>
                <a:lnTo>
                  <a:pt x="10667" y="59436"/>
                </a:lnTo>
                <a:lnTo>
                  <a:pt x="10667" y="62471"/>
                </a:lnTo>
                <a:lnTo>
                  <a:pt x="13716" y="62471"/>
                </a:lnTo>
                <a:lnTo>
                  <a:pt x="15240" y="64008"/>
                </a:lnTo>
                <a:lnTo>
                  <a:pt x="21348" y="65532"/>
                </a:lnTo>
                <a:lnTo>
                  <a:pt x="21348" y="54864"/>
                </a:lnTo>
                <a:lnTo>
                  <a:pt x="16776" y="50292"/>
                </a:lnTo>
                <a:close/>
              </a:path>
              <a:path w="56515" h="67310">
                <a:moveTo>
                  <a:pt x="16776" y="0"/>
                </a:moveTo>
                <a:lnTo>
                  <a:pt x="10667" y="0"/>
                </a:lnTo>
                <a:lnTo>
                  <a:pt x="6096" y="4572"/>
                </a:lnTo>
                <a:lnTo>
                  <a:pt x="4571" y="9144"/>
                </a:lnTo>
                <a:lnTo>
                  <a:pt x="3060" y="12179"/>
                </a:lnTo>
                <a:lnTo>
                  <a:pt x="1524" y="18288"/>
                </a:lnTo>
                <a:lnTo>
                  <a:pt x="0" y="22860"/>
                </a:lnTo>
                <a:lnTo>
                  <a:pt x="0" y="33528"/>
                </a:lnTo>
                <a:lnTo>
                  <a:pt x="1524" y="33528"/>
                </a:lnTo>
                <a:lnTo>
                  <a:pt x="1524" y="42672"/>
                </a:lnTo>
                <a:lnTo>
                  <a:pt x="3060" y="42672"/>
                </a:lnTo>
                <a:lnTo>
                  <a:pt x="3060" y="47244"/>
                </a:lnTo>
                <a:lnTo>
                  <a:pt x="4571" y="47244"/>
                </a:lnTo>
                <a:lnTo>
                  <a:pt x="4571" y="50292"/>
                </a:lnTo>
                <a:lnTo>
                  <a:pt x="15240" y="50292"/>
                </a:lnTo>
                <a:lnTo>
                  <a:pt x="15240" y="45720"/>
                </a:lnTo>
                <a:lnTo>
                  <a:pt x="13716" y="45720"/>
                </a:lnTo>
                <a:lnTo>
                  <a:pt x="13716" y="42672"/>
                </a:lnTo>
                <a:lnTo>
                  <a:pt x="12192" y="41148"/>
                </a:lnTo>
                <a:lnTo>
                  <a:pt x="13716" y="19812"/>
                </a:lnTo>
                <a:lnTo>
                  <a:pt x="15240" y="16751"/>
                </a:lnTo>
                <a:lnTo>
                  <a:pt x="19812" y="12179"/>
                </a:lnTo>
                <a:lnTo>
                  <a:pt x="53352" y="12179"/>
                </a:lnTo>
                <a:lnTo>
                  <a:pt x="53352" y="10668"/>
                </a:lnTo>
                <a:lnTo>
                  <a:pt x="51816" y="9144"/>
                </a:lnTo>
                <a:lnTo>
                  <a:pt x="50292" y="9144"/>
                </a:lnTo>
                <a:lnTo>
                  <a:pt x="50292" y="6096"/>
                </a:lnTo>
                <a:lnTo>
                  <a:pt x="48768" y="4572"/>
                </a:lnTo>
                <a:lnTo>
                  <a:pt x="47244" y="4572"/>
                </a:lnTo>
                <a:lnTo>
                  <a:pt x="47244" y="1524"/>
                </a:lnTo>
                <a:lnTo>
                  <a:pt x="16776" y="1524"/>
                </a:lnTo>
                <a:lnTo>
                  <a:pt x="16776" y="0"/>
                </a:lnTo>
                <a:close/>
              </a:path>
              <a:path w="56515" h="67310">
                <a:moveTo>
                  <a:pt x="45720" y="0"/>
                </a:moveTo>
                <a:lnTo>
                  <a:pt x="38100" y="0"/>
                </a:lnTo>
                <a:lnTo>
                  <a:pt x="16776" y="1524"/>
                </a:lnTo>
                <a:lnTo>
                  <a:pt x="47244" y="1524"/>
                </a:lnTo>
                <a:lnTo>
                  <a:pt x="45720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12" name="object 712"/>
          <p:cNvSpPr/>
          <p:nvPr/>
        </p:nvSpPr>
        <p:spPr>
          <a:xfrm>
            <a:off x="9880369" y="1830359"/>
            <a:ext cx="1299" cy="0"/>
          </a:xfrm>
          <a:custGeom>
            <a:avLst/>
            <a:gdLst/>
            <a:ahLst/>
            <a:cxnLst/>
            <a:rect l="l" t="t" r="r" b="b"/>
            <a:pathLst>
              <a:path w="1905">
                <a:moveTo>
                  <a:pt x="0" y="0"/>
                </a:moveTo>
                <a:lnTo>
                  <a:pt x="1523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13" name="object 713"/>
          <p:cNvSpPr/>
          <p:nvPr/>
        </p:nvSpPr>
        <p:spPr>
          <a:xfrm>
            <a:off x="9861667" y="1766457"/>
            <a:ext cx="31173" cy="71870"/>
          </a:xfrm>
          <a:custGeom>
            <a:avLst/>
            <a:gdLst/>
            <a:ahLst/>
            <a:cxnLst/>
            <a:rect l="l" t="t" r="r" b="b"/>
            <a:pathLst>
              <a:path w="45719" h="105410">
                <a:moveTo>
                  <a:pt x="28943" y="0"/>
                </a:moveTo>
                <a:lnTo>
                  <a:pt x="16763" y="0"/>
                </a:lnTo>
                <a:lnTo>
                  <a:pt x="28943" y="1524"/>
                </a:lnTo>
                <a:lnTo>
                  <a:pt x="28943" y="0"/>
                </a:lnTo>
                <a:close/>
              </a:path>
              <a:path w="45719" h="105410">
                <a:moveTo>
                  <a:pt x="3035" y="42672"/>
                </a:moveTo>
                <a:lnTo>
                  <a:pt x="1511" y="42672"/>
                </a:lnTo>
                <a:lnTo>
                  <a:pt x="3035" y="44183"/>
                </a:lnTo>
                <a:lnTo>
                  <a:pt x="3035" y="42672"/>
                </a:lnTo>
                <a:close/>
              </a:path>
              <a:path w="45719" h="105410">
                <a:moveTo>
                  <a:pt x="12191" y="12179"/>
                </a:moveTo>
                <a:lnTo>
                  <a:pt x="10655" y="12179"/>
                </a:lnTo>
                <a:lnTo>
                  <a:pt x="7607" y="15240"/>
                </a:lnTo>
                <a:lnTo>
                  <a:pt x="6083" y="21323"/>
                </a:lnTo>
                <a:lnTo>
                  <a:pt x="3035" y="36576"/>
                </a:lnTo>
                <a:lnTo>
                  <a:pt x="3035" y="42672"/>
                </a:lnTo>
                <a:lnTo>
                  <a:pt x="4571" y="39611"/>
                </a:lnTo>
                <a:lnTo>
                  <a:pt x="7607" y="36576"/>
                </a:lnTo>
                <a:lnTo>
                  <a:pt x="44183" y="36576"/>
                </a:lnTo>
                <a:lnTo>
                  <a:pt x="44183" y="32004"/>
                </a:lnTo>
                <a:lnTo>
                  <a:pt x="42659" y="32004"/>
                </a:lnTo>
                <a:lnTo>
                  <a:pt x="42659" y="25895"/>
                </a:lnTo>
                <a:lnTo>
                  <a:pt x="41147" y="25895"/>
                </a:lnTo>
                <a:lnTo>
                  <a:pt x="41147" y="19812"/>
                </a:lnTo>
                <a:lnTo>
                  <a:pt x="39623" y="19812"/>
                </a:lnTo>
                <a:lnTo>
                  <a:pt x="39623" y="16751"/>
                </a:lnTo>
                <a:lnTo>
                  <a:pt x="22859" y="16751"/>
                </a:lnTo>
                <a:lnTo>
                  <a:pt x="22859" y="15240"/>
                </a:lnTo>
                <a:lnTo>
                  <a:pt x="19799" y="13716"/>
                </a:lnTo>
                <a:lnTo>
                  <a:pt x="12191" y="12179"/>
                </a:lnTo>
                <a:close/>
              </a:path>
              <a:path w="45719" h="105410">
                <a:moveTo>
                  <a:pt x="44183" y="36576"/>
                </a:moveTo>
                <a:lnTo>
                  <a:pt x="41147" y="36576"/>
                </a:lnTo>
                <a:lnTo>
                  <a:pt x="44183" y="39611"/>
                </a:lnTo>
                <a:lnTo>
                  <a:pt x="44183" y="42672"/>
                </a:lnTo>
                <a:lnTo>
                  <a:pt x="45707" y="38125"/>
                </a:lnTo>
                <a:lnTo>
                  <a:pt x="44183" y="38100"/>
                </a:lnTo>
                <a:lnTo>
                  <a:pt x="44183" y="36576"/>
                </a:lnTo>
                <a:close/>
              </a:path>
              <a:path w="45719" h="105410">
                <a:moveTo>
                  <a:pt x="33515" y="36576"/>
                </a:moveTo>
                <a:lnTo>
                  <a:pt x="12191" y="36576"/>
                </a:lnTo>
                <a:lnTo>
                  <a:pt x="33515" y="38100"/>
                </a:lnTo>
                <a:lnTo>
                  <a:pt x="33515" y="36576"/>
                </a:lnTo>
                <a:close/>
              </a:path>
              <a:path w="45719" h="105410">
                <a:moveTo>
                  <a:pt x="38087" y="7607"/>
                </a:moveTo>
                <a:lnTo>
                  <a:pt x="27431" y="7607"/>
                </a:lnTo>
                <a:lnTo>
                  <a:pt x="25907" y="13716"/>
                </a:lnTo>
                <a:lnTo>
                  <a:pt x="22859" y="16751"/>
                </a:lnTo>
                <a:lnTo>
                  <a:pt x="39623" y="16751"/>
                </a:lnTo>
                <a:lnTo>
                  <a:pt x="39623" y="13716"/>
                </a:lnTo>
                <a:lnTo>
                  <a:pt x="38087" y="13716"/>
                </a:lnTo>
                <a:lnTo>
                  <a:pt x="38087" y="12179"/>
                </a:lnTo>
                <a:lnTo>
                  <a:pt x="30479" y="12179"/>
                </a:lnTo>
                <a:lnTo>
                  <a:pt x="28943" y="10668"/>
                </a:lnTo>
                <a:lnTo>
                  <a:pt x="38087" y="10668"/>
                </a:lnTo>
                <a:lnTo>
                  <a:pt x="38087" y="7607"/>
                </a:lnTo>
                <a:close/>
              </a:path>
              <a:path w="45719" h="105410">
                <a:moveTo>
                  <a:pt x="38087" y="10668"/>
                </a:moveTo>
                <a:lnTo>
                  <a:pt x="30479" y="10668"/>
                </a:lnTo>
                <a:lnTo>
                  <a:pt x="30479" y="12179"/>
                </a:lnTo>
                <a:lnTo>
                  <a:pt x="38087" y="12179"/>
                </a:lnTo>
                <a:lnTo>
                  <a:pt x="38087" y="10668"/>
                </a:lnTo>
                <a:close/>
              </a:path>
              <a:path w="45719" h="105410">
                <a:moveTo>
                  <a:pt x="19799" y="7607"/>
                </a:moveTo>
                <a:lnTo>
                  <a:pt x="10655" y="7607"/>
                </a:lnTo>
                <a:lnTo>
                  <a:pt x="10655" y="10668"/>
                </a:lnTo>
                <a:lnTo>
                  <a:pt x="12191" y="9144"/>
                </a:lnTo>
                <a:lnTo>
                  <a:pt x="19799" y="7607"/>
                </a:lnTo>
                <a:close/>
              </a:path>
              <a:path w="45719" h="105410">
                <a:moveTo>
                  <a:pt x="1511" y="45720"/>
                </a:moveTo>
                <a:lnTo>
                  <a:pt x="0" y="45720"/>
                </a:lnTo>
                <a:lnTo>
                  <a:pt x="1511" y="47244"/>
                </a:lnTo>
                <a:lnTo>
                  <a:pt x="1511" y="45720"/>
                </a:lnTo>
                <a:close/>
              </a:path>
              <a:path w="45719" h="105410">
                <a:moveTo>
                  <a:pt x="25907" y="103619"/>
                </a:moveTo>
                <a:lnTo>
                  <a:pt x="21335" y="103619"/>
                </a:lnTo>
                <a:lnTo>
                  <a:pt x="25869" y="105143"/>
                </a:lnTo>
                <a:lnTo>
                  <a:pt x="25907" y="103619"/>
                </a:lnTo>
                <a:close/>
              </a:path>
              <a:path w="45719" h="105410">
                <a:moveTo>
                  <a:pt x="30479" y="96012"/>
                </a:moveTo>
                <a:lnTo>
                  <a:pt x="16763" y="96012"/>
                </a:lnTo>
                <a:lnTo>
                  <a:pt x="16763" y="103619"/>
                </a:lnTo>
                <a:lnTo>
                  <a:pt x="30479" y="103619"/>
                </a:lnTo>
                <a:lnTo>
                  <a:pt x="30479" y="96012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14" name="object 714"/>
          <p:cNvSpPr/>
          <p:nvPr/>
        </p:nvSpPr>
        <p:spPr>
          <a:xfrm>
            <a:off x="9666315" y="1918677"/>
            <a:ext cx="13855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1" y="0"/>
                </a:lnTo>
              </a:path>
            </a:pathLst>
          </a:custGeom>
          <a:ln w="4559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15" name="object 715"/>
          <p:cNvSpPr/>
          <p:nvPr/>
        </p:nvSpPr>
        <p:spPr>
          <a:xfrm>
            <a:off x="9752561" y="1918677"/>
            <a:ext cx="10391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4559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16" name="object 716"/>
          <p:cNvSpPr/>
          <p:nvPr/>
        </p:nvSpPr>
        <p:spPr>
          <a:xfrm>
            <a:off x="9667875" y="1764376"/>
            <a:ext cx="0" cy="152832"/>
          </a:xfrm>
          <a:custGeom>
            <a:avLst/>
            <a:gdLst/>
            <a:ahLst/>
            <a:cxnLst/>
            <a:rect l="l" t="t" r="r" b="b"/>
            <a:pathLst>
              <a:path h="224155">
                <a:moveTo>
                  <a:pt x="0" y="0"/>
                </a:moveTo>
                <a:lnTo>
                  <a:pt x="0" y="224027"/>
                </a:lnTo>
              </a:path>
            </a:pathLst>
          </a:custGeom>
          <a:ln w="4571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17" name="object 717"/>
          <p:cNvSpPr/>
          <p:nvPr/>
        </p:nvSpPr>
        <p:spPr>
          <a:xfrm>
            <a:off x="9475643" y="1764376"/>
            <a:ext cx="0" cy="209983"/>
          </a:xfrm>
          <a:custGeom>
            <a:avLst/>
            <a:gdLst/>
            <a:ahLst/>
            <a:cxnLst/>
            <a:rect l="l" t="t" r="r" b="b"/>
            <a:pathLst>
              <a:path h="307975">
                <a:moveTo>
                  <a:pt x="0" y="0"/>
                </a:moveTo>
                <a:lnTo>
                  <a:pt x="0" y="307848"/>
                </a:lnTo>
              </a:path>
            </a:pathLst>
          </a:custGeom>
          <a:ln w="19811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18" name="object 718"/>
          <p:cNvSpPr/>
          <p:nvPr/>
        </p:nvSpPr>
        <p:spPr>
          <a:xfrm>
            <a:off x="9475643" y="2072986"/>
            <a:ext cx="0" cy="122959"/>
          </a:xfrm>
          <a:custGeom>
            <a:avLst/>
            <a:gdLst/>
            <a:ahLst/>
            <a:cxnLst/>
            <a:rect l="l" t="t" r="r" b="b"/>
            <a:pathLst>
              <a:path h="180339">
                <a:moveTo>
                  <a:pt x="0" y="0"/>
                </a:moveTo>
                <a:lnTo>
                  <a:pt x="0" y="179831"/>
                </a:lnTo>
              </a:path>
            </a:pathLst>
          </a:custGeom>
          <a:ln w="19811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19" name="object 719"/>
          <p:cNvSpPr/>
          <p:nvPr/>
        </p:nvSpPr>
        <p:spPr>
          <a:xfrm>
            <a:off x="9468889" y="2070384"/>
            <a:ext cx="13855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1" y="0"/>
                </a:lnTo>
              </a:path>
            </a:pathLst>
          </a:custGeom>
          <a:ln w="7607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20" name="object 720"/>
          <p:cNvSpPr/>
          <p:nvPr/>
        </p:nvSpPr>
        <p:spPr>
          <a:xfrm>
            <a:off x="9482397" y="1976866"/>
            <a:ext cx="93518" cy="0"/>
          </a:xfrm>
          <a:custGeom>
            <a:avLst/>
            <a:gdLst/>
            <a:ahLst/>
            <a:cxnLst/>
            <a:rect l="l" t="t" r="r" b="b"/>
            <a:pathLst>
              <a:path w="137159">
                <a:moveTo>
                  <a:pt x="0" y="0"/>
                </a:moveTo>
                <a:lnTo>
                  <a:pt x="137159" y="0"/>
                </a:lnTo>
              </a:path>
            </a:pathLst>
          </a:custGeom>
          <a:ln w="7607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21" name="object 721"/>
          <p:cNvSpPr/>
          <p:nvPr/>
        </p:nvSpPr>
        <p:spPr>
          <a:xfrm>
            <a:off x="9406544" y="1895215"/>
            <a:ext cx="62345" cy="0"/>
          </a:xfrm>
          <a:custGeom>
            <a:avLst/>
            <a:gdLst/>
            <a:ahLst/>
            <a:cxnLst/>
            <a:rect l="l" t="t" r="r" b="b"/>
            <a:pathLst>
              <a:path w="91440">
                <a:moveTo>
                  <a:pt x="0" y="0"/>
                </a:moveTo>
                <a:lnTo>
                  <a:pt x="91427" y="0"/>
                </a:lnTo>
              </a:path>
            </a:pathLst>
          </a:custGeom>
          <a:ln w="18034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22" name="object 722"/>
          <p:cNvSpPr/>
          <p:nvPr/>
        </p:nvSpPr>
        <p:spPr>
          <a:xfrm>
            <a:off x="9297443" y="1889067"/>
            <a:ext cx="0" cy="12556"/>
          </a:xfrm>
          <a:custGeom>
            <a:avLst/>
            <a:gdLst/>
            <a:ahLst/>
            <a:cxnLst/>
            <a:rect l="l" t="t" r="r" b="b"/>
            <a:pathLst>
              <a:path h="18414">
                <a:moveTo>
                  <a:pt x="0" y="0"/>
                </a:moveTo>
                <a:lnTo>
                  <a:pt x="0" y="18034"/>
                </a:lnTo>
              </a:path>
            </a:pathLst>
          </a:custGeom>
          <a:ln w="15252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23" name="object 723"/>
          <p:cNvSpPr/>
          <p:nvPr/>
        </p:nvSpPr>
        <p:spPr>
          <a:xfrm>
            <a:off x="9403941" y="1889067"/>
            <a:ext cx="0" cy="12556"/>
          </a:xfrm>
          <a:custGeom>
            <a:avLst/>
            <a:gdLst/>
            <a:ahLst/>
            <a:cxnLst/>
            <a:rect l="l" t="t" r="r" b="b"/>
            <a:pathLst>
              <a:path h="18414">
                <a:moveTo>
                  <a:pt x="0" y="0"/>
                </a:moveTo>
                <a:lnTo>
                  <a:pt x="0" y="18034"/>
                </a:lnTo>
              </a:path>
            </a:pathLst>
          </a:custGeom>
          <a:ln w="7607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24" name="object 724"/>
          <p:cNvSpPr/>
          <p:nvPr/>
        </p:nvSpPr>
        <p:spPr>
          <a:xfrm>
            <a:off x="9305228" y="1889067"/>
            <a:ext cx="0" cy="12556"/>
          </a:xfrm>
          <a:custGeom>
            <a:avLst/>
            <a:gdLst/>
            <a:ahLst/>
            <a:cxnLst/>
            <a:rect l="l" t="t" r="r" b="b"/>
            <a:pathLst>
              <a:path h="18414">
                <a:moveTo>
                  <a:pt x="0" y="0"/>
                </a:moveTo>
                <a:lnTo>
                  <a:pt x="0" y="18034"/>
                </a:lnTo>
              </a:path>
            </a:pathLst>
          </a:custGeom>
          <a:ln w="7607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25" name="object 725"/>
          <p:cNvSpPr/>
          <p:nvPr/>
        </p:nvSpPr>
        <p:spPr>
          <a:xfrm>
            <a:off x="9309908" y="1795549"/>
            <a:ext cx="0" cy="93518"/>
          </a:xfrm>
          <a:custGeom>
            <a:avLst/>
            <a:gdLst/>
            <a:ahLst/>
            <a:cxnLst/>
            <a:rect l="l" t="t" r="r" b="b"/>
            <a:pathLst>
              <a:path h="137160">
                <a:moveTo>
                  <a:pt x="0" y="0"/>
                </a:moveTo>
                <a:lnTo>
                  <a:pt x="0" y="137159"/>
                </a:lnTo>
              </a:path>
            </a:pathLst>
          </a:custGeom>
          <a:ln w="6096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26" name="object 726"/>
          <p:cNvSpPr/>
          <p:nvPr/>
        </p:nvSpPr>
        <p:spPr>
          <a:xfrm>
            <a:off x="9395114" y="2205985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07" y="0"/>
                </a:lnTo>
              </a:path>
            </a:pathLst>
          </a:custGeom>
          <a:ln w="30467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27" name="object 727"/>
          <p:cNvSpPr/>
          <p:nvPr/>
        </p:nvSpPr>
        <p:spPr>
          <a:xfrm>
            <a:off x="9296400" y="2205985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07" y="0"/>
                </a:lnTo>
              </a:path>
            </a:pathLst>
          </a:custGeom>
          <a:ln w="30467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28" name="object 728"/>
          <p:cNvSpPr/>
          <p:nvPr/>
        </p:nvSpPr>
        <p:spPr>
          <a:xfrm>
            <a:off x="9303674" y="2102080"/>
            <a:ext cx="0" cy="93518"/>
          </a:xfrm>
          <a:custGeom>
            <a:avLst/>
            <a:gdLst/>
            <a:ahLst/>
            <a:cxnLst/>
            <a:rect l="l" t="t" r="r" b="b"/>
            <a:pathLst>
              <a:path h="137160">
                <a:moveTo>
                  <a:pt x="0" y="0"/>
                </a:moveTo>
                <a:lnTo>
                  <a:pt x="0" y="137159"/>
                </a:lnTo>
              </a:path>
            </a:pathLst>
          </a:custGeom>
          <a:ln w="6096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29" name="object 729"/>
          <p:cNvSpPr/>
          <p:nvPr/>
        </p:nvSpPr>
        <p:spPr>
          <a:xfrm>
            <a:off x="9632026" y="2177406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3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30" name="object 730"/>
          <p:cNvSpPr/>
          <p:nvPr/>
        </p:nvSpPr>
        <p:spPr>
          <a:xfrm>
            <a:off x="9632023" y="2164424"/>
            <a:ext cx="1299" cy="8659"/>
          </a:xfrm>
          <a:custGeom>
            <a:avLst/>
            <a:gdLst/>
            <a:ahLst/>
            <a:cxnLst/>
            <a:rect l="l" t="t" r="r" b="b"/>
            <a:pathLst>
              <a:path w="1904" h="12700">
                <a:moveTo>
                  <a:pt x="1524" y="0"/>
                </a:moveTo>
                <a:lnTo>
                  <a:pt x="0" y="0"/>
                </a:lnTo>
                <a:lnTo>
                  <a:pt x="1524" y="1524"/>
                </a:lnTo>
                <a:lnTo>
                  <a:pt x="1524" y="0"/>
                </a:lnTo>
                <a:close/>
              </a:path>
              <a:path w="1904" h="12700">
                <a:moveTo>
                  <a:pt x="1524" y="3048"/>
                </a:moveTo>
                <a:lnTo>
                  <a:pt x="0" y="3048"/>
                </a:lnTo>
                <a:lnTo>
                  <a:pt x="0" y="12192"/>
                </a:lnTo>
                <a:lnTo>
                  <a:pt x="1524" y="3124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31" name="object 731"/>
          <p:cNvSpPr/>
          <p:nvPr/>
        </p:nvSpPr>
        <p:spPr>
          <a:xfrm>
            <a:off x="9633065" y="2169621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11" y="0"/>
                </a:lnTo>
              </a:path>
            </a:pathLst>
          </a:custGeom>
          <a:ln w="9144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32" name="object 732"/>
          <p:cNvSpPr/>
          <p:nvPr/>
        </p:nvSpPr>
        <p:spPr>
          <a:xfrm>
            <a:off x="9546821" y="1357563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3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33" name="object 733"/>
          <p:cNvSpPr/>
          <p:nvPr/>
        </p:nvSpPr>
        <p:spPr>
          <a:xfrm>
            <a:off x="9547860" y="1365365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9144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34" name="object 734"/>
          <p:cNvSpPr/>
          <p:nvPr/>
        </p:nvSpPr>
        <p:spPr>
          <a:xfrm>
            <a:off x="9546821" y="1365365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9144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35" name="object 735"/>
          <p:cNvSpPr/>
          <p:nvPr/>
        </p:nvSpPr>
        <p:spPr>
          <a:xfrm>
            <a:off x="9301593" y="2200790"/>
            <a:ext cx="93518" cy="0"/>
          </a:xfrm>
          <a:custGeom>
            <a:avLst/>
            <a:gdLst/>
            <a:ahLst/>
            <a:cxnLst/>
            <a:rect l="l" t="t" r="r" b="b"/>
            <a:pathLst>
              <a:path w="137159">
                <a:moveTo>
                  <a:pt x="0" y="0"/>
                </a:moveTo>
                <a:lnTo>
                  <a:pt x="137160" y="0"/>
                </a:lnTo>
              </a:path>
            </a:pathLst>
          </a:custGeom>
          <a:ln w="15227">
            <a:solidFill>
              <a:srgbClr val="96865B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36" name="object 736"/>
          <p:cNvSpPr/>
          <p:nvPr/>
        </p:nvSpPr>
        <p:spPr>
          <a:xfrm>
            <a:off x="9296917" y="2102254"/>
            <a:ext cx="0" cy="93518"/>
          </a:xfrm>
          <a:custGeom>
            <a:avLst/>
            <a:gdLst/>
            <a:ahLst/>
            <a:cxnLst/>
            <a:rect l="l" t="t" r="r" b="b"/>
            <a:pathLst>
              <a:path h="137160">
                <a:moveTo>
                  <a:pt x="0" y="0"/>
                </a:moveTo>
                <a:lnTo>
                  <a:pt x="0" y="137160"/>
                </a:lnTo>
              </a:path>
            </a:pathLst>
          </a:custGeom>
          <a:ln w="13715">
            <a:solidFill>
              <a:srgbClr val="96865B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37" name="object 737"/>
          <p:cNvSpPr/>
          <p:nvPr/>
        </p:nvSpPr>
        <p:spPr>
          <a:xfrm>
            <a:off x="9292241" y="2067617"/>
            <a:ext cx="176645" cy="34636"/>
          </a:xfrm>
          <a:custGeom>
            <a:avLst/>
            <a:gdLst/>
            <a:ahLst/>
            <a:cxnLst/>
            <a:rect l="l" t="t" r="r" b="b"/>
            <a:pathLst>
              <a:path w="259079" h="50800">
                <a:moveTo>
                  <a:pt x="0" y="50800"/>
                </a:moveTo>
                <a:lnTo>
                  <a:pt x="259079" y="50800"/>
                </a:lnTo>
                <a:lnTo>
                  <a:pt x="259079" y="0"/>
                </a:lnTo>
                <a:lnTo>
                  <a:pt x="0" y="0"/>
                </a:lnTo>
                <a:lnTo>
                  <a:pt x="0" y="50800"/>
                </a:lnTo>
                <a:close/>
              </a:path>
            </a:pathLst>
          </a:custGeom>
          <a:solidFill>
            <a:srgbClr val="96865B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38" name="object 738"/>
          <p:cNvSpPr/>
          <p:nvPr/>
        </p:nvSpPr>
        <p:spPr>
          <a:xfrm>
            <a:off x="9292241" y="1974099"/>
            <a:ext cx="183140" cy="93518"/>
          </a:xfrm>
          <a:custGeom>
            <a:avLst/>
            <a:gdLst/>
            <a:ahLst/>
            <a:cxnLst/>
            <a:rect l="l" t="t" r="r" b="b"/>
            <a:pathLst>
              <a:path w="268604" h="137160">
                <a:moveTo>
                  <a:pt x="0" y="137159"/>
                </a:moveTo>
                <a:lnTo>
                  <a:pt x="268211" y="137159"/>
                </a:lnTo>
                <a:lnTo>
                  <a:pt x="268211" y="0"/>
                </a:lnTo>
                <a:lnTo>
                  <a:pt x="0" y="0"/>
                </a:lnTo>
                <a:lnTo>
                  <a:pt x="0" y="137159"/>
                </a:lnTo>
                <a:close/>
              </a:path>
            </a:pathLst>
          </a:custGeom>
          <a:solidFill>
            <a:srgbClr val="96865B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39" name="object 739"/>
          <p:cNvSpPr/>
          <p:nvPr/>
        </p:nvSpPr>
        <p:spPr>
          <a:xfrm>
            <a:off x="9292241" y="1901363"/>
            <a:ext cx="176645" cy="72736"/>
          </a:xfrm>
          <a:custGeom>
            <a:avLst/>
            <a:gdLst/>
            <a:ahLst/>
            <a:cxnLst/>
            <a:rect l="l" t="t" r="r" b="b"/>
            <a:pathLst>
              <a:path w="259079" h="106680">
                <a:moveTo>
                  <a:pt x="0" y="106679"/>
                </a:moveTo>
                <a:lnTo>
                  <a:pt x="259079" y="106679"/>
                </a:lnTo>
                <a:lnTo>
                  <a:pt x="259079" y="0"/>
                </a:lnTo>
                <a:lnTo>
                  <a:pt x="0" y="0"/>
                </a:lnTo>
                <a:lnTo>
                  <a:pt x="0" y="106679"/>
                </a:lnTo>
                <a:close/>
              </a:path>
            </a:pathLst>
          </a:custGeom>
          <a:solidFill>
            <a:srgbClr val="96865B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40" name="object 740"/>
          <p:cNvSpPr/>
          <p:nvPr/>
        </p:nvSpPr>
        <p:spPr>
          <a:xfrm>
            <a:off x="9305758" y="2102080"/>
            <a:ext cx="163224" cy="93518"/>
          </a:xfrm>
          <a:custGeom>
            <a:avLst/>
            <a:gdLst/>
            <a:ahLst/>
            <a:cxnLst/>
            <a:rect l="l" t="t" r="r" b="b"/>
            <a:pathLst>
              <a:path w="239395" h="137160">
                <a:moveTo>
                  <a:pt x="239255" y="0"/>
                </a:moveTo>
                <a:lnTo>
                  <a:pt x="0" y="0"/>
                </a:lnTo>
                <a:lnTo>
                  <a:pt x="0" y="137160"/>
                </a:lnTo>
                <a:lnTo>
                  <a:pt x="239255" y="137160"/>
                </a:lnTo>
                <a:lnTo>
                  <a:pt x="239255" y="0"/>
                </a:lnTo>
                <a:close/>
              </a:path>
            </a:pathLst>
          </a:custGeom>
          <a:solidFill>
            <a:srgbClr val="96865B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41" name="object 741"/>
          <p:cNvSpPr/>
          <p:nvPr/>
        </p:nvSpPr>
        <p:spPr>
          <a:xfrm>
            <a:off x="9307827" y="1898419"/>
            <a:ext cx="93518" cy="0"/>
          </a:xfrm>
          <a:custGeom>
            <a:avLst/>
            <a:gdLst/>
            <a:ahLst/>
            <a:cxnLst/>
            <a:rect l="l" t="t" r="r" b="b"/>
            <a:pathLst>
              <a:path w="137159">
                <a:moveTo>
                  <a:pt x="0" y="0"/>
                </a:moveTo>
                <a:lnTo>
                  <a:pt x="137159" y="0"/>
                </a:lnTo>
              </a:path>
            </a:pathLst>
          </a:custGeom>
          <a:ln w="9144">
            <a:solidFill>
              <a:srgbClr val="96865B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42" name="object 742"/>
          <p:cNvSpPr/>
          <p:nvPr/>
        </p:nvSpPr>
        <p:spPr>
          <a:xfrm>
            <a:off x="4176799" y="2796713"/>
            <a:ext cx="12556" cy="0"/>
          </a:xfrm>
          <a:custGeom>
            <a:avLst/>
            <a:gdLst/>
            <a:ahLst/>
            <a:cxnLst/>
            <a:rect l="l" t="t" r="r" b="b"/>
            <a:pathLst>
              <a:path w="18414">
                <a:moveTo>
                  <a:pt x="0" y="0"/>
                </a:moveTo>
                <a:lnTo>
                  <a:pt x="18287" y="0"/>
                </a:lnTo>
              </a:path>
            </a:pathLst>
          </a:custGeom>
          <a:ln w="381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43" name="object 743"/>
          <p:cNvSpPr/>
          <p:nvPr/>
        </p:nvSpPr>
        <p:spPr>
          <a:xfrm>
            <a:off x="4126923" y="2796713"/>
            <a:ext cx="13855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381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44" name="object 744"/>
          <p:cNvSpPr/>
          <p:nvPr/>
        </p:nvSpPr>
        <p:spPr>
          <a:xfrm>
            <a:off x="6100156" y="2307821"/>
            <a:ext cx="0" cy="38533"/>
          </a:xfrm>
          <a:custGeom>
            <a:avLst/>
            <a:gdLst/>
            <a:ahLst/>
            <a:cxnLst/>
            <a:rect l="l" t="t" r="r" b="b"/>
            <a:pathLst>
              <a:path h="56514">
                <a:moveTo>
                  <a:pt x="0" y="0"/>
                </a:moveTo>
                <a:lnTo>
                  <a:pt x="0" y="56375"/>
                </a:lnTo>
              </a:path>
            </a:pathLst>
          </a:custGeom>
          <a:ln w="18288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45" name="object 745"/>
          <p:cNvSpPr/>
          <p:nvPr/>
        </p:nvSpPr>
        <p:spPr>
          <a:xfrm>
            <a:off x="3943518" y="1334193"/>
            <a:ext cx="0" cy="102177"/>
          </a:xfrm>
          <a:custGeom>
            <a:avLst/>
            <a:gdLst/>
            <a:ahLst/>
            <a:cxnLst/>
            <a:rect l="l" t="t" r="r" b="b"/>
            <a:pathLst>
              <a:path h="149860">
                <a:moveTo>
                  <a:pt x="0" y="0"/>
                </a:moveTo>
                <a:lnTo>
                  <a:pt x="0" y="149339"/>
                </a:lnTo>
              </a:path>
            </a:pathLst>
          </a:custGeom>
          <a:ln w="4559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46" name="object 746"/>
          <p:cNvSpPr/>
          <p:nvPr/>
        </p:nvSpPr>
        <p:spPr>
          <a:xfrm>
            <a:off x="4278629" y="1915568"/>
            <a:ext cx="13855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7607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47" name="object 747"/>
          <p:cNvSpPr/>
          <p:nvPr/>
        </p:nvSpPr>
        <p:spPr>
          <a:xfrm>
            <a:off x="4278629" y="2015321"/>
            <a:ext cx="13855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7607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48" name="object 748"/>
          <p:cNvSpPr/>
          <p:nvPr/>
        </p:nvSpPr>
        <p:spPr>
          <a:xfrm>
            <a:off x="4185112" y="2010117"/>
            <a:ext cx="93518" cy="0"/>
          </a:xfrm>
          <a:custGeom>
            <a:avLst/>
            <a:gdLst/>
            <a:ahLst/>
            <a:cxnLst/>
            <a:rect l="l" t="t" r="r" b="b"/>
            <a:pathLst>
              <a:path w="137160">
                <a:moveTo>
                  <a:pt x="0" y="0"/>
                </a:moveTo>
                <a:lnTo>
                  <a:pt x="137147" y="0"/>
                </a:lnTo>
              </a:path>
            </a:pathLst>
          </a:custGeom>
          <a:ln w="7607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49" name="object 749"/>
          <p:cNvSpPr/>
          <p:nvPr/>
        </p:nvSpPr>
        <p:spPr>
          <a:xfrm>
            <a:off x="4278629" y="1397057"/>
            <a:ext cx="13855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762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50" name="object 750"/>
          <p:cNvSpPr/>
          <p:nvPr/>
        </p:nvSpPr>
        <p:spPr>
          <a:xfrm>
            <a:off x="4185112" y="1401734"/>
            <a:ext cx="93518" cy="0"/>
          </a:xfrm>
          <a:custGeom>
            <a:avLst/>
            <a:gdLst/>
            <a:ahLst/>
            <a:cxnLst/>
            <a:rect l="l" t="t" r="r" b="b"/>
            <a:pathLst>
              <a:path w="137160">
                <a:moveTo>
                  <a:pt x="0" y="0"/>
                </a:moveTo>
                <a:lnTo>
                  <a:pt x="137147" y="0"/>
                </a:lnTo>
              </a:path>
            </a:pathLst>
          </a:custGeom>
          <a:ln w="6096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51" name="object 751"/>
          <p:cNvSpPr/>
          <p:nvPr/>
        </p:nvSpPr>
        <p:spPr>
          <a:xfrm>
            <a:off x="9240291" y="2157152"/>
            <a:ext cx="4330" cy="433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6083" y="0"/>
                </a:moveTo>
                <a:lnTo>
                  <a:pt x="0" y="0"/>
                </a:lnTo>
                <a:lnTo>
                  <a:pt x="0" y="4572"/>
                </a:lnTo>
                <a:lnTo>
                  <a:pt x="3035" y="4572"/>
                </a:lnTo>
                <a:lnTo>
                  <a:pt x="4572" y="6096"/>
                </a:lnTo>
                <a:lnTo>
                  <a:pt x="4572" y="4572"/>
                </a:lnTo>
                <a:lnTo>
                  <a:pt x="6083" y="3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52" name="object 752"/>
          <p:cNvSpPr/>
          <p:nvPr/>
        </p:nvSpPr>
        <p:spPr>
          <a:xfrm>
            <a:off x="9205999" y="2122863"/>
            <a:ext cx="72736" cy="72736"/>
          </a:xfrm>
          <a:custGeom>
            <a:avLst/>
            <a:gdLst/>
            <a:ahLst/>
            <a:cxnLst/>
            <a:rect l="l" t="t" r="r" b="b"/>
            <a:pathLst>
              <a:path w="106679" h="106680">
                <a:moveTo>
                  <a:pt x="106667" y="0"/>
                </a:moveTo>
                <a:lnTo>
                  <a:pt x="51816" y="0"/>
                </a:lnTo>
                <a:lnTo>
                  <a:pt x="0" y="51816"/>
                </a:lnTo>
                <a:lnTo>
                  <a:pt x="0" y="106680"/>
                </a:lnTo>
                <a:lnTo>
                  <a:pt x="106667" y="106680"/>
                </a:lnTo>
                <a:lnTo>
                  <a:pt x="106667" y="103632"/>
                </a:lnTo>
                <a:lnTo>
                  <a:pt x="4572" y="103632"/>
                </a:lnTo>
                <a:lnTo>
                  <a:pt x="4572" y="53340"/>
                </a:lnTo>
                <a:lnTo>
                  <a:pt x="53340" y="4571"/>
                </a:lnTo>
                <a:lnTo>
                  <a:pt x="106667" y="4571"/>
                </a:lnTo>
                <a:lnTo>
                  <a:pt x="106667" y="0"/>
                </a:lnTo>
                <a:close/>
              </a:path>
              <a:path w="106679" h="106680">
                <a:moveTo>
                  <a:pt x="106667" y="4571"/>
                </a:moveTo>
                <a:lnTo>
                  <a:pt x="103632" y="4572"/>
                </a:lnTo>
                <a:lnTo>
                  <a:pt x="103632" y="103632"/>
                </a:lnTo>
                <a:lnTo>
                  <a:pt x="106667" y="103632"/>
                </a:lnTo>
                <a:lnTo>
                  <a:pt x="106667" y="4571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53" name="object 753"/>
          <p:cNvSpPr/>
          <p:nvPr/>
        </p:nvSpPr>
        <p:spPr>
          <a:xfrm>
            <a:off x="9209122" y="2125980"/>
            <a:ext cx="67541" cy="67541"/>
          </a:xfrm>
          <a:custGeom>
            <a:avLst/>
            <a:gdLst/>
            <a:ahLst/>
            <a:cxnLst/>
            <a:rect l="l" t="t" r="r" b="b"/>
            <a:pathLst>
              <a:path w="99059" h="99060">
                <a:moveTo>
                  <a:pt x="99047" y="0"/>
                </a:moveTo>
                <a:lnTo>
                  <a:pt x="48755" y="0"/>
                </a:lnTo>
                <a:lnTo>
                  <a:pt x="0" y="48768"/>
                </a:lnTo>
                <a:lnTo>
                  <a:pt x="0" y="99047"/>
                </a:lnTo>
                <a:lnTo>
                  <a:pt x="99047" y="99047"/>
                </a:lnTo>
                <a:lnTo>
                  <a:pt x="99047" y="51816"/>
                </a:lnTo>
                <a:lnTo>
                  <a:pt x="47231" y="51816"/>
                </a:lnTo>
                <a:lnTo>
                  <a:pt x="47231" y="48768"/>
                </a:lnTo>
                <a:lnTo>
                  <a:pt x="45720" y="47244"/>
                </a:lnTo>
                <a:lnTo>
                  <a:pt x="47231" y="45720"/>
                </a:lnTo>
                <a:lnTo>
                  <a:pt x="99047" y="45720"/>
                </a:lnTo>
                <a:lnTo>
                  <a:pt x="99047" y="0"/>
                </a:lnTo>
                <a:close/>
              </a:path>
              <a:path w="99059" h="99060">
                <a:moveTo>
                  <a:pt x="99047" y="45720"/>
                </a:moveTo>
                <a:lnTo>
                  <a:pt x="53327" y="45720"/>
                </a:lnTo>
                <a:lnTo>
                  <a:pt x="51803" y="50292"/>
                </a:lnTo>
                <a:lnTo>
                  <a:pt x="47231" y="51816"/>
                </a:lnTo>
                <a:lnTo>
                  <a:pt x="99047" y="51816"/>
                </a:lnTo>
                <a:lnTo>
                  <a:pt x="99047" y="4572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54" name="object 754"/>
          <p:cNvSpPr/>
          <p:nvPr/>
        </p:nvSpPr>
        <p:spPr>
          <a:xfrm>
            <a:off x="7955972" y="2722413"/>
            <a:ext cx="41564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55" name="object 755"/>
          <p:cNvSpPr/>
          <p:nvPr/>
        </p:nvSpPr>
        <p:spPr>
          <a:xfrm>
            <a:off x="7955972" y="2713063"/>
            <a:ext cx="108239" cy="13855"/>
          </a:xfrm>
          <a:custGeom>
            <a:avLst/>
            <a:gdLst/>
            <a:ahLst/>
            <a:cxnLst/>
            <a:rect l="l" t="t" r="r" b="b"/>
            <a:pathLst>
              <a:path w="158750" h="20320">
                <a:moveTo>
                  <a:pt x="158495" y="0"/>
                </a:moveTo>
                <a:lnTo>
                  <a:pt x="147827" y="0"/>
                </a:lnTo>
                <a:lnTo>
                  <a:pt x="147827" y="10680"/>
                </a:lnTo>
                <a:lnTo>
                  <a:pt x="158495" y="0"/>
                </a:lnTo>
                <a:close/>
              </a:path>
              <a:path w="158750" h="20320">
                <a:moveTo>
                  <a:pt x="140195" y="0"/>
                </a:moveTo>
                <a:lnTo>
                  <a:pt x="0" y="0"/>
                </a:lnTo>
                <a:lnTo>
                  <a:pt x="0" y="12192"/>
                </a:lnTo>
                <a:lnTo>
                  <a:pt x="140195" y="12192"/>
                </a:lnTo>
                <a:lnTo>
                  <a:pt x="140195" y="0"/>
                </a:lnTo>
                <a:close/>
              </a:path>
              <a:path w="158750" h="20320">
                <a:moveTo>
                  <a:pt x="60959" y="15252"/>
                </a:moveTo>
                <a:lnTo>
                  <a:pt x="0" y="15252"/>
                </a:lnTo>
                <a:lnTo>
                  <a:pt x="0" y="19812"/>
                </a:lnTo>
                <a:lnTo>
                  <a:pt x="60959" y="19812"/>
                </a:lnTo>
                <a:lnTo>
                  <a:pt x="60959" y="15252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56" name="object 756"/>
          <p:cNvSpPr/>
          <p:nvPr/>
        </p:nvSpPr>
        <p:spPr>
          <a:xfrm>
            <a:off x="7950778" y="2719812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07" y="0"/>
                </a:lnTo>
              </a:path>
            </a:pathLst>
          </a:custGeom>
          <a:ln w="19812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57" name="object 757"/>
          <p:cNvSpPr/>
          <p:nvPr/>
        </p:nvSpPr>
        <p:spPr>
          <a:xfrm>
            <a:off x="8051569" y="2717218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07" y="0"/>
                </a:lnTo>
              </a:path>
            </a:pathLst>
          </a:custGeom>
          <a:ln w="12179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58" name="object 758"/>
          <p:cNvSpPr/>
          <p:nvPr/>
        </p:nvSpPr>
        <p:spPr>
          <a:xfrm>
            <a:off x="8055201" y="2975958"/>
            <a:ext cx="0" cy="76200"/>
          </a:xfrm>
          <a:custGeom>
            <a:avLst/>
            <a:gdLst/>
            <a:ahLst/>
            <a:cxnLst/>
            <a:rect l="l" t="t" r="r" b="b"/>
            <a:pathLst>
              <a:path h="111760">
                <a:moveTo>
                  <a:pt x="0" y="0"/>
                </a:moveTo>
                <a:lnTo>
                  <a:pt x="0" y="111239"/>
                </a:lnTo>
              </a:path>
            </a:pathLst>
          </a:custGeom>
          <a:ln w="4559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59" name="object 759"/>
          <p:cNvSpPr/>
          <p:nvPr/>
        </p:nvSpPr>
        <p:spPr>
          <a:xfrm>
            <a:off x="8055201" y="2891790"/>
            <a:ext cx="0" cy="79231"/>
          </a:xfrm>
          <a:custGeom>
            <a:avLst/>
            <a:gdLst/>
            <a:ahLst/>
            <a:cxnLst/>
            <a:rect l="l" t="t" r="r" b="b"/>
            <a:pathLst>
              <a:path h="116204">
                <a:moveTo>
                  <a:pt x="0" y="0"/>
                </a:moveTo>
                <a:lnTo>
                  <a:pt x="0" y="115811"/>
                </a:lnTo>
              </a:path>
            </a:pathLst>
          </a:custGeom>
          <a:ln w="4559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60" name="object 760"/>
          <p:cNvSpPr/>
          <p:nvPr/>
        </p:nvSpPr>
        <p:spPr>
          <a:xfrm>
            <a:off x="8055201" y="2807623"/>
            <a:ext cx="0" cy="79231"/>
          </a:xfrm>
          <a:custGeom>
            <a:avLst/>
            <a:gdLst/>
            <a:ahLst/>
            <a:cxnLst/>
            <a:rect l="l" t="t" r="r" b="b"/>
            <a:pathLst>
              <a:path h="116204">
                <a:moveTo>
                  <a:pt x="0" y="0"/>
                </a:moveTo>
                <a:lnTo>
                  <a:pt x="0" y="115811"/>
                </a:lnTo>
              </a:path>
            </a:pathLst>
          </a:custGeom>
          <a:ln w="4559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61" name="object 761"/>
          <p:cNvSpPr/>
          <p:nvPr/>
        </p:nvSpPr>
        <p:spPr>
          <a:xfrm>
            <a:off x="8053647" y="2793072"/>
            <a:ext cx="3464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4559" y="0"/>
                </a:lnTo>
              </a:path>
            </a:pathLst>
          </a:custGeom>
          <a:ln w="27419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62" name="object 762"/>
          <p:cNvSpPr/>
          <p:nvPr/>
        </p:nvSpPr>
        <p:spPr>
          <a:xfrm>
            <a:off x="8059881" y="3049561"/>
            <a:ext cx="433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762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63" name="object 763"/>
          <p:cNvSpPr/>
          <p:nvPr/>
        </p:nvSpPr>
        <p:spPr>
          <a:xfrm>
            <a:off x="8060401" y="2975959"/>
            <a:ext cx="0" cy="71004"/>
          </a:xfrm>
          <a:custGeom>
            <a:avLst/>
            <a:gdLst/>
            <a:ahLst/>
            <a:cxnLst/>
            <a:rect l="l" t="t" r="r" b="b"/>
            <a:pathLst>
              <a:path h="104139">
                <a:moveTo>
                  <a:pt x="0" y="0"/>
                </a:moveTo>
                <a:lnTo>
                  <a:pt x="0" y="104139"/>
                </a:lnTo>
              </a:path>
            </a:pathLst>
          </a:custGeom>
          <a:ln w="10668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64" name="object 764"/>
          <p:cNvSpPr/>
          <p:nvPr/>
        </p:nvSpPr>
        <p:spPr>
          <a:xfrm>
            <a:off x="8052608" y="2975958"/>
            <a:ext cx="0" cy="76200"/>
          </a:xfrm>
          <a:custGeom>
            <a:avLst/>
            <a:gdLst/>
            <a:ahLst/>
            <a:cxnLst/>
            <a:rect l="l" t="t" r="r" b="b"/>
            <a:pathLst>
              <a:path h="111760">
                <a:moveTo>
                  <a:pt x="0" y="0"/>
                </a:moveTo>
                <a:lnTo>
                  <a:pt x="0" y="111239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65" name="object 765"/>
          <p:cNvSpPr/>
          <p:nvPr/>
        </p:nvSpPr>
        <p:spPr>
          <a:xfrm>
            <a:off x="8060401" y="2891790"/>
            <a:ext cx="0" cy="79231"/>
          </a:xfrm>
          <a:custGeom>
            <a:avLst/>
            <a:gdLst/>
            <a:ahLst/>
            <a:cxnLst/>
            <a:rect l="l" t="t" r="r" b="b"/>
            <a:pathLst>
              <a:path h="116204">
                <a:moveTo>
                  <a:pt x="0" y="0"/>
                </a:moveTo>
                <a:lnTo>
                  <a:pt x="0" y="115811"/>
                </a:lnTo>
              </a:path>
            </a:pathLst>
          </a:custGeom>
          <a:ln w="10668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66" name="object 766"/>
          <p:cNvSpPr/>
          <p:nvPr/>
        </p:nvSpPr>
        <p:spPr>
          <a:xfrm>
            <a:off x="8052608" y="2891790"/>
            <a:ext cx="0" cy="79231"/>
          </a:xfrm>
          <a:custGeom>
            <a:avLst/>
            <a:gdLst/>
            <a:ahLst/>
            <a:cxnLst/>
            <a:rect l="l" t="t" r="r" b="b"/>
            <a:pathLst>
              <a:path h="116204">
                <a:moveTo>
                  <a:pt x="0" y="0"/>
                </a:moveTo>
                <a:lnTo>
                  <a:pt x="0" y="11581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67" name="object 767"/>
          <p:cNvSpPr/>
          <p:nvPr/>
        </p:nvSpPr>
        <p:spPr>
          <a:xfrm>
            <a:off x="8060401" y="2807623"/>
            <a:ext cx="0" cy="79231"/>
          </a:xfrm>
          <a:custGeom>
            <a:avLst/>
            <a:gdLst/>
            <a:ahLst/>
            <a:cxnLst/>
            <a:rect l="l" t="t" r="r" b="b"/>
            <a:pathLst>
              <a:path h="116204">
                <a:moveTo>
                  <a:pt x="0" y="0"/>
                </a:moveTo>
                <a:lnTo>
                  <a:pt x="0" y="115811"/>
                </a:lnTo>
              </a:path>
            </a:pathLst>
          </a:custGeom>
          <a:ln w="10668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68" name="object 768"/>
          <p:cNvSpPr/>
          <p:nvPr/>
        </p:nvSpPr>
        <p:spPr>
          <a:xfrm>
            <a:off x="8052608" y="2807623"/>
            <a:ext cx="0" cy="79231"/>
          </a:xfrm>
          <a:custGeom>
            <a:avLst/>
            <a:gdLst/>
            <a:ahLst/>
            <a:cxnLst/>
            <a:rect l="l" t="t" r="r" b="b"/>
            <a:pathLst>
              <a:path h="116204">
                <a:moveTo>
                  <a:pt x="0" y="0"/>
                </a:moveTo>
                <a:lnTo>
                  <a:pt x="0" y="11581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69" name="object 769"/>
          <p:cNvSpPr/>
          <p:nvPr/>
        </p:nvSpPr>
        <p:spPr>
          <a:xfrm>
            <a:off x="8051569" y="2714108"/>
            <a:ext cx="12556" cy="88322"/>
          </a:xfrm>
          <a:custGeom>
            <a:avLst/>
            <a:gdLst/>
            <a:ahLst/>
            <a:cxnLst/>
            <a:rect l="l" t="t" r="r" b="b"/>
            <a:pathLst>
              <a:path w="18415" h="129539">
                <a:moveTo>
                  <a:pt x="18288" y="0"/>
                </a:moveTo>
                <a:lnTo>
                  <a:pt x="16764" y="0"/>
                </a:lnTo>
                <a:lnTo>
                  <a:pt x="7620" y="9144"/>
                </a:lnTo>
                <a:lnTo>
                  <a:pt x="12192" y="10668"/>
                </a:lnTo>
                <a:lnTo>
                  <a:pt x="12192" y="102107"/>
                </a:lnTo>
                <a:lnTo>
                  <a:pt x="7620" y="102107"/>
                </a:lnTo>
                <a:lnTo>
                  <a:pt x="7620" y="129527"/>
                </a:lnTo>
                <a:lnTo>
                  <a:pt x="18288" y="129527"/>
                </a:lnTo>
                <a:lnTo>
                  <a:pt x="18288" y="0"/>
                </a:lnTo>
                <a:close/>
              </a:path>
              <a:path w="18415" h="129539">
                <a:moveTo>
                  <a:pt x="3048" y="102107"/>
                </a:moveTo>
                <a:lnTo>
                  <a:pt x="0" y="102107"/>
                </a:lnTo>
                <a:lnTo>
                  <a:pt x="0" y="129527"/>
                </a:lnTo>
                <a:lnTo>
                  <a:pt x="3048" y="129527"/>
                </a:lnTo>
                <a:lnTo>
                  <a:pt x="3048" y="102107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70" name="object 770"/>
          <p:cNvSpPr/>
          <p:nvPr/>
        </p:nvSpPr>
        <p:spPr>
          <a:xfrm>
            <a:off x="8051569" y="3051810"/>
            <a:ext cx="12556" cy="5195"/>
          </a:xfrm>
          <a:custGeom>
            <a:avLst/>
            <a:gdLst/>
            <a:ahLst/>
            <a:cxnLst/>
            <a:rect l="l" t="t" r="r" b="b"/>
            <a:pathLst>
              <a:path w="18415" h="7620">
                <a:moveTo>
                  <a:pt x="18287" y="0"/>
                </a:moveTo>
                <a:lnTo>
                  <a:pt x="12191" y="0"/>
                </a:lnTo>
                <a:lnTo>
                  <a:pt x="12191" y="7607"/>
                </a:lnTo>
                <a:lnTo>
                  <a:pt x="18287" y="7607"/>
                </a:lnTo>
                <a:lnTo>
                  <a:pt x="18287" y="0"/>
                </a:lnTo>
                <a:close/>
              </a:path>
              <a:path w="18415" h="7620">
                <a:moveTo>
                  <a:pt x="4572" y="0"/>
                </a:moveTo>
                <a:lnTo>
                  <a:pt x="0" y="0"/>
                </a:lnTo>
                <a:lnTo>
                  <a:pt x="0" y="3048"/>
                </a:lnTo>
                <a:lnTo>
                  <a:pt x="4572" y="3048"/>
                </a:lnTo>
                <a:lnTo>
                  <a:pt x="4572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71" name="object 771"/>
          <p:cNvSpPr/>
          <p:nvPr/>
        </p:nvSpPr>
        <p:spPr>
          <a:xfrm>
            <a:off x="8051569" y="2973354"/>
            <a:ext cx="12556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7607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72" name="object 772"/>
          <p:cNvSpPr/>
          <p:nvPr/>
        </p:nvSpPr>
        <p:spPr>
          <a:xfrm>
            <a:off x="8051569" y="2889188"/>
            <a:ext cx="12556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7607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73" name="object 773"/>
          <p:cNvSpPr/>
          <p:nvPr/>
        </p:nvSpPr>
        <p:spPr>
          <a:xfrm>
            <a:off x="8051569" y="2805021"/>
            <a:ext cx="12556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7607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74" name="object 774"/>
          <p:cNvSpPr/>
          <p:nvPr/>
        </p:nvSpPr>
        <p:spPr>
          <a:xfrm>
            <a:off x="8519680" y="4911774"/>
            <a:ext cx="0" cy="105208"/>
          </a:xfrm>
          <a:custGeom>
            <a:avLst/>
            <a:gdLst/>
            <a:ahLst/>
            <a:cxnLst/>
            <a:rect l="l" t="t" r="r" b="b"/>
            <a:pathLst>
              <a:path h="154304">
                <a:moveTo>
                  <a:pt x="0" y="0"/>
                </a:moveTo>
                <a:lnTo>
                  <a:pt x="0" y="153923"/>
                </a:lnTo>
              </a:path>
            </a:pathLst>
          </a:custGeom>
          <a:ln w="19811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75" name="object 775"/>
          <p:cNvSpPr/>
          <p:nvPr/>
        </p:nvSpPr>
        <p:spPr>
          <a:xfrm>
            <a:off x="8519680" y="2713067"/>
            <a:ext cx="0" cy="105208"/>
          </a:xfrm>
          <a:custGeom>
            <a:avLst/>
            <a:gdLst/>
            <a:ahLst/>
            <a:cxnLst/>
            <a:rect l="l" t="t" r="r" b="b"/>
            <a:pathLst>
              <a:path h="154304">
                <a:moveTo>
                  <a:pt x="0" y="0"/>
                </a:moveTo>
                <a:lnTo>
                  <a:pt x="0" y="153924"/>
                </a:lnTo>
              </a:path>
            </a:pathLst>
          </a:custGeom>
          <a:ln w="19811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76" name="object 776"/>
          <p:cNvSpPr/>
          <p:nvPr/>
        </p:nvSpPr>
        <p:spPr>
          <a:xfrm>
            <a:off x="8519680" y="2818015"/>
            <a:ext cx="0" cy="105208"/>
          </a:xfrm>
          <a:custGeom>
            <a:avLst/>
            <a:gdLst/>
            <a:ahLst/>
            <a:cxnLst/>
            <a:rect l="l" t="t" r="r" b="b"/>
            <a:pathLst>
              <a:path h="154304">
                <a:moveTo>
                  <a:pt x="0" y="0"/>
                </a:moveTo>
                <a:lnTo>
                  <a:pt x="0" y="153924"/>
                </a:lnTo>
              </a:path>
            </a:pathLst>
          </a:custGeom>
          <a:ln w="19811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77" name="object 777"/>
          <p:cNvSpPr/>
          <p:nvPr/>
        </p:nvSpPr>
        <p:spPr>
          <a:xfrm>
            <a:off x="8519680" y="2922962"/>
            <a:ext cx="0" cy="105208"/>
          </a:xfrm>
          <a:custGeom>
            <a:avLst/>
            <a:gdLst/>
            <a:ahLst/>
            <a:cxnLst/>
            <a:rect l="l" t="t" r="r" b="b"/>
            <a:pathLst>
              <a:path h="154304">
                <a:moveTo>
                  <a:pt x="0" y="0"/>
                </a:moveTo>
                <a:lnTo>
                  <a:pt x="0" y="153924"/>
                </a:lnTo>
              </a:path>
            </a:pathLst>
          </a:custGeom>
          <a:ln w="19811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78" name="object 778"/>
          <p:cNvSpPr/>
          <p:nvPr/>
        </p:nvSpPr>
        <p:spPr>
          <a:xfrm>
            <a:off x="8519680" y="3027910"/>
            <a:ext cx="0" cy="103909"/>
          </a:xfrm>
          <a:custGeom>
            <a:avLst/>
            <a:gdLst/>
            <a:ahLst/>
            <a:cxnLst/>
            <a:rect l="l" t="t" r="r" b="b"/>
            <a:pathLst>
              <a:path h="152400">
                <a:moveTo>
                  <a:pt x="0" y="0"/>
                </a:moveTo>
                <a:lnTo>
                  <a:pt x="0" y="152400"/>
                </a:lnTo>
              </a:path>
            </a:pathLst>
          </a:custGeom>
          <a:ln w="19811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79" name="object 779"/>
          <p:cNvSpPr/>
          <p:nvPr/>
        </p:nvSpPr>
        <p:spPr>
          <a:xfrm>
            <a:off x="8519680" y="3131811"/>
            <a:ext cx="0" cy="105208"/>
          </a:xfrm>
          <a:custGeom>
            <a:avLst/>
            <a:gdLst/>
            <a:ahLst/>
            <a:cxnLst/>
            <a:rect l="l" t="t" r="r" b="b"/>
            <a:pathLst>
              <a:path h="154304">
                <a:moveTo>
                  <a:pt x="0" y="0"/>
                </a:moveTo>
                <a:lnTo>
                  <a:pt x="0" y="153924"/>
                </a:lnTo>
              </a:path>
            </a:pathLst>
          </a:custGeom>
          <a:ln w="19811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80" name="object 780"/>
          <p:cNvSpPr/>
          <p:nvPr/>
        </p:nvSpPr>
        <p:spPr>
          <a:xfrm>
            <a:off x="8519680" y="3236760"/>
            <a:ext cx="0" cy="105208"/>
          </a:xfrm>
          <a:custGeom>
            <a:avLst/>
            <a:gdLst/>
            <a:ahLst/>
            <a:cxnLst/>
            <a:rect l="l" t="t" r="r" b="b"/>
            <a:pathLst>
              <a:path h="154304">
                <a:moveTo>
                  <a:pt x="0" y="0"/>
                </a:moveTo>
                <a:lnTo>
                  <a:pt x="0" y="153924"/>
                </a:lnTo>
              </a:path>
            </a:pathLst>
          </a:custGeom>
          <a:ln w="19811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81" name="object 781"/>
          <p:cNvSpPr/>
          <p:nvPr/>
        </p:nvSpPr>
        <p:spPr>
          <a:xfrm>
            <a:off x="8519680" y="3341717"/>
            <a:ext cx="0" cy="105208"/>
          </a:xfrm>
          <a:custGeom>
            <a:avLst/>
            <a:gdLst/>
            <a:ahLst/>
            <a:cxnLst/>
            <a:rect l="l" t="t" r="r" b="b"/>
            <a:pathLst>
              <a:path h="154304">
                <a:moveTo>
                  <a:pt x="0" y="0"/>
                </a:moveTo>
                <a:lnTo>
                  <a:pt x="0" y="153924"/>
                </a:lnTo>
              </a:path>
            </a:pathLst>
          </a:custGeom>
          <a:ln w="19811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82" name="object 782"/>
          <p:cNvSpPr/>
          <p:nvPr/>
        </p:nvSpPr>
        <p:spPr>
          <a:xfrm>
            <a:off x="8519680" y="3446665"/>
            <a:ext cx="0" cy="103909"/>
          </a:xfrm>
          <a:custGeom>
            <a:avLst/>
            <a:gdLst/>
            <a:ahLst/>
            <a:cxnLst/>
            <a:rect l="l" t="t" r="r" b="b"/>
            <a:pathLst>
              <a:path h="152400">
                <a:moveTo>
                  <a:pt x="0" y="0"/>
                </a:moveTo>
                <a:lnTo>
                  <a:pt x="0" y="152400"/>
                </a:lnTo>
              </a:path>
            </a:pathLst>
          </a:custGeom>
          <a:ln w="19811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83" name="object 783"/>
          <p:cNvSpPr/>
          <p:nvPr/>
        </p:nvSpPr>
        <p:spPr>
          <a:xfrm>
            <a:off x="8519680" y="3550574"/>
            <a:ext cx="0" cy="105208"/>
          </a:xfrm>
          <a:custGeom>
            <a:avLst/>
            <a:gdLst/>
            <a:ahLst/>
            <a:cxnLst/>
            <a:rect l="l" t="t" r="r" b="b"/>
            <a:pathLst>
              <a:path h="154304">
                <a:moveTo>
                  <a:pt x="0" y="0"/>
                </a:moveTo>
                <a:lnTo>
                  <a:pt x="0" y="153924"/>
                </a:lnTo>
              </a:path>
            </a:pathLst>
          </a:custGeom>
          <a:ln w="19811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84" name="object 784"/>
          <p:cNvSpPr/>
          <p:nvPr/>
        </p:nvSpPr>
        <p:spPr>
          <a:xfrm>
            <a:off x="8519680" y="3655522"/>
            <a:ext cx="0" cy="105208"/>
          </a:xfrm>
          <a:custGeom>
            <a:avLst/>
            <a:gdLst/>
            <a:ahLst/>
            <a:cxnLst/>
            <a:rect l="l" t="t" r="r" b="b"/>
            <a:pathLst>
              <a:path h="154304">
                <a:moveTo>
                  <a:pt x="0" y="0"/>
                </a:moveTo>
                <a:lnTo>
                  <a:pt x="0" y="153924"/>
                </a:lnTo>
              </a:path>
            </a:pathLst>
          </a:custGeom>
          <a:ln w="19811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85" name="object 785"/>
          <p:cNvSpPr/>
          <p:nvPr/>
        </p:nvSpPr>
        <p:spPr>
          <a:xfrm>
            <a:off x="8519680" y="3760470"/>
            <a:ext cx="0" cy="105208"/>
          </a:xfrm>
          <a:custGeom>
            <a:avLst/>
            <a:gdLst/>
            <a:ahLst/>
            <a:cxnLst/>
            <a:rect l="l" t="t" r="r" b="b"/>
            <a:pathLst>
              <a:path h="154304">
                <a:moveTo>
                  <a:pt x="0" y="0"/>
                </a:moveTo>
                <a:lnTo>
                  <a:pt x="0" y="153924"/>
                </a:lnTo>
              </a:path>
            </a:pathLst>
          </a:custGeom>
          <a:ln w="19811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86" name="object 786"/>
          <p:cNvSpPr/>
          <p:nvPr/>
        </p:nvSpPr>
        <p:spPr>
          <a:xfrm>
            <a:off x="8519680" y="3865418"/>
            <a:ext cx="0" cy="105208"/>
          </a:xfrm>
          <a:custGeom>
            <a:avLst/>
            <a:gdLst/>
            <a:ahLst/>
            <a:cxnLst/>
            <a:rect l="l" t="t" r="r" b="b"/>
            <a:pathLst>
              <a:path h="154304">
                <a:moveTo>
                  <a:pt x="0" y="0"/>
                </a:moveTo>
                <a:lnTo>
                  <a:pt x="0" y="153924"/>
                </a:lnTo>
              </a:path>
            </a:pathLst>
          </a:custGeom>
          <a:ln w="19811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87" name="object 787"/>
          <p:cNvSpPr/>
          <p:nvPr/>
        </p:nvSpPr>
        <p:spPr>
          <a:xfrm>
            <a:off x="8519680" y="3970366"/>
            <a:ext cx="0" cy="103909"/>
          </a:xfrm>
          <a:custGeom>
            <a:avLst/>
            <a:gdLst/>
            <a:ahLst/>
            <a:cxnLst/>
            <a:rect l="l" t="t" r="r" b="b"/>
            <a:pathLst>
              <a:path h="152400">
                <a:moveTo>
                  <a:pt x="0" y="0"/>
                </a:moveTo>
                <a:lnTo>
                  <a:pt x="0" y="152400"/>
                </a:lnTo>
              </a:path>
            </a:pathLst>
          </a:custGeom>
          <a:ln w="19811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88" name="object 788"/>
          <p:cNvSpPr/>
          <p:nvPr/>
        </p:nvSpPr>
        <p:spPr>
          <a:xfrm>
            <a:off x="8519680" y="4074267"/>
            <a:ext cx="0" cy="105208"/>
          </a:xfrm>
          <a:custGeom>
            <a:avLst/>
            <a:gdLst/>
            <a:ahLst/>
            <a:cxnLst/>
            <a:rect l="l" t="t" r="r" b="b"/>
            <a:pathLst>
              <a:path h="154304">
                <a:moveTo>
                  <a:pt x="0" y="0"/>
                </a:moveTo>
                <a:lnTo>
                  <a:pt x="0" y="153924"/>
                </a:lnTo>
              </a:path>
            </a:pathLst>
          </a:custGeom>
          <a:ln w="19811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89" name="object 789"/>
          <p:cNvSpPr/>
          <p:nvPr/>
        </p:nvSpPr>
        <p:spPr>
          <a:xfrm>
            <a:off x="8519680" y="4179215"/>
            <a:ext cx="0" cy="105208"/>
          </a:xfrm>
          <a:custGeom>
            <a:avLst/>
            <a:gdLst/>
            <a:ahLst/>
            <a:cxnLst/>
            <a:rect l="l" t="t" r="r" b="b"/>
            <a:pathLst>
              <a:path h="154304">
                <a:moveTo>
                  <a:pt x="0" y="0"/>
                </a:moveTo>
                <a:lnTo>
                  <a:pt x="0" y="153924"/>
                </a:lnTo>
              </a:path>
            </a:pathLst>
          </a:custGeom>
          <a:ln w="19811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90" name="object 790"/>
          <p:cNvSpPr/>
          <p:nvPr/>
        </p:nvSpPr>
        <p:spPr>
          <a:xfrm>
            <a:off x="8519680" y="4284172"/>
            <a:ext cx="0" cy="105208"/>
          </a:xfrm>
          <a:custGeom>
            <a:avLst/>
            <a:gdLst/>
            <a:ahLst/>
            <a:cxnLst/>
            <a:rect l="l" t="t" r="r" b="b"/>
            <a:pathLst>
              <a:path h="154304">
                <a:moveTo>
                  <a:pt x="0" y="0"/>
                </a:moveTo>
                <a:lnTo>
                  <a:pt x="0" y="153924"/>
                </a:lnTo>
              </a:path>
            </a:pathLst>
          </a:custGeom>
          <a:ln w="19811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91" name="object 791"/>
          <p:cNvSpPr/>
          <p:nvPr/>
        </p:nvSpPr>
        <p:spPr>
          <a:xfrm>
            <a:off x="8519680" y="4389120"/>
            <a:ext cx="0" cy="103909"/>
          </a:xfrm>
          <a:custGeom>
            <a:avLst/>
            <a:gdLst/>
            <a:ahLst/>
            <a:cxnLst/>
            <a:rect l="l" t="t" r="r" b="b"/>
            <a:pathLst>
              <a:path h="152400">
                <a:moveTo>
                  <a:pt x="0" y="0"/>
                </a:moveTo>
                <a:lnTo>
                  <a:pt x="0" y="152400"/>
                </a:lnTo>
              </a:path>
            </a:pathLst>
          </a:custGeom>
          <a:ln w="19811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92" name="object 792"/>
          <p:cNvSpPr/>
          <p:nvPr/>
        </p:nvSpPr>
        <p:spPr>
          <a:xfrm>
            <a:off x="8519680" y="4493029"/>
            <a:ext cx="0" cy="105208"/>
          </a:xfrm>
          <a:custGeom>
            <a:avLst/>
            <a:gdLst/>
            <a:ahLst/>
            <a:cxnLst/>
            <a:rect l="l" t="t" r="r" b="b"/>
            <a:pathLst>
              <a:path h="154304">
                <a:moveTo>
                  <a:pt x="0" y="0"/>
                </a:moveTo>
                <a:lnTo>
                  <a:pt x="0" y="153924"/>
                </a:lnTo>
              </a:path>
            </a:pathLst>
          </a:custGeom>
          <a:ln w="19811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93" name="object 793"/>
          <p:cNvSpPr/>
          <p:nvPr/>
        </p:nvSpPr>
        <p:spPr>
          <a:xfrm>
            <a:off x="8519680" y="4597978"/>
            <a:ext cx="0" cy="105208"/>
          </a:xfrm>
          <a:custGeom>
            <a:avLst/>
            <a:gdLst/>
            <a:ahLst/>
            <a:cxnLst/>
            <a:rect l="l" t="t" r="r" b="b"/>
            <a:pathLst>
              <a:path h="154304">
                <a:moveTo>
                  <a:pt x="0" y="0"/>
                </a:moveTo>
                <a:lnTo>
                  <a:pt x="0" y="153924"/>
                </a:lnTo>
              </a:path>
            </a:pathLst>
          </a:custGeom>
          <a:ln w="19811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94" name="object 794"/>
          <p:cNvSpPr/>
          <p:nvPr/>
        </p:nvSpPr>
        <p:spPr>
          <a:xfrm>
            <a:off x="8519680" y="4702925"/>
            <a:ext cx="0" cy="105208"/>
          </a:xfrm>
          <a:custGeom>
            <a:avLst/>
            <a:gdLst/>
            <a:ahLst/>
            <a:cxnLst/>
            <a:rect l="l" t="t" r="r" b="b"/>
            <a:pathLst>
              <a:path h="154304">
                <a:moveTo>
                  <a:pt x="0" y="0"/>
                </a:moveTo>
                <a:lnTo>
                  <a:pt x="0" y="153924"/>
                </a:lnTo>
              </a:path>
            </a:pathLst>
          </a:custGeom>
          <a:ln w="19811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95" name="object 795"/>
          <p:cNvSpPr/>
          <p:nvPr/>
        </p:nvSpPr>
        <p:spPr>
          <a:xfrm>
            <a:off x="8519680" y="4807873"/>
            <a:ext cx="0" cy="103909"/>
          </a:xfrm>
          <a:custGeom>
            <a:avLst/>
            <a:gdLst/>
            <a:ahLst/>
            <a:cxnLst/>
            <a:rect l="l" t="t" r="r" b="b"/>
            <a:pathLst>
              <a:path h="152400">
                <a:moveTo>
                  <a:pt x="0" y="0"/>
                </a:moveTo>
                <a:lnTo>
                  <a:pt x="0" y="152400"/>
                </a:lnTo>
              </a:path>
            </a:pathLst>
          </a:custGeom>
          <a:ln w="19811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96" name="object 796"/>
          <p:cNvSpPr/>
          <p:nvPr/>
        </p:nvSpPr>
        <p:spPr>
          <a:xfrm>
            <a:off x="7960124" y="2660064"/>
            <a:ext cx="0" cy="48058"/>
          </a:xfrm>
          <a:custGeom>
            <a:avLst/>
            <a:gdLst/>
            <a:ahLst/>
            <a:cxnLst/>
            <a:rect l="l" t="t" r="r" b="b"/>
            <a:pathLst>
              <a:path h="70485">
                <a:moveTo>
                  <a:pt x="0" y="0"/>
                </a:moveTo>
                <a:lnTo>
                  <a:pt x="0" y="70103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97" name="object 797"/>
          <p:cNvSpPr/>
          <p:nvPr/>
        </p:nvSpPr>
        <p:spPr>
          <a:xfrm>
            <a:off x="7960124" y="2413808"/>
            <a:ext cx="0" cy="48924"/>
          </a:xfrm>
          <a:custGeom>
            <a:avLst/>
            <a:gdLst/>
            <a:ahLst/>
            <a:cxnLst/>
            <a:rect l="l" t="t" r="r" b="b"/>
            <a:pathLst>
              <a:path h="71754">
                <a:moveTo>
                  <a:pt x="0" y="0"/>
                </a:moveTo>
                <a:lnTo>
                  <a:pt x="0" y="71615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98" name="object 798"/>
          <p:cNvSpPr/>
          <p:nvPr/>
        </p:nvSpPr>
        <p:spPr>
          <a:xfrm>
            <a:off x="7950777" y="2660064"/>
            <a:ext cx="13855" cy="48058"/>
          </a:xfrm>
          <a:custGeom>
            <a:avLst/>
            <a:gdLst/>
            <a:ahLst/>
            <a:cxnLst/>
            <a:rect l="l" t="t" r="r" b="b"/>
            <a:pathLst>
              <a:path w="20320" h="70485">
                <a:moveTo>
                  <a:pt x="19811" y="0"/>
                </a:moveTo>
                <a:lnTo>
                  <a:pt x="15239" y="0"/>
                </a:lnTo>
                <a:lnTo>
                  <a:pt x="15239" y="70103"/>
                </a:lnTo>
                <a:lnTo>
                  <a:pt x="19811" y="70103"/>
                </a:lnTo>
                <a:lnTo>
                  <a:pt x="19811" y="0"/>
                </a:lnTo>
                <a:close/>
              </a:path>
              <a:path w="20320" h="70485">
                <a:moveTo>
                  <a:pt x="12192" y="0"/>
                </a:moveTo>
                <a:lnTo>
                  <a:pt x="0" y="0"/>
                </a:lnTo>
                <a:lnTo>
                  <a:pt x="0" y="70103"/>
                </a:lnTo>
                <a:lnTo>
                  <a:pt x="12192" y="70103"/>
                </a:lnTo>
                <a:lnTo>
                  <a:pt x="12192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99" name="object 799"/>
          <p:cNvSpPr/>
          <p:nvPr/>
        </p:nvSpPr>
        <p:spPr>
          <a:xfrm>
            <a:off x="7957531" y="2467843"/>
            <a:ext cx="0" cy="192232"/>
          </a:xfrm>
          <a:custGeom>
            <a:avLst/>
            <a:gdLst/>
            <a:ahLst/>
            <a:cxnLst/>
            <a:rect l="l" t="t" r="r" b="b"/>
            <a:pathLst>
              <a:path h="281939">
                <a:moveTo>
                  <a:pt x="0" y="0"/>
                </a:moveTo>
                <a:lnTo>
                  <a:pt x="0" y="281936"/>
                </a:lnTo>
              </a:path>
            </a:pathLst>
          </a:custGeom>
          <a:ln w="19811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00" name="object 800"/>
          <p:cNvSpPr/>
          <p:nvPr/>
        </p:nvSpPr>
        <p:spPr>
          <a:xfrm>
            <a:off x="7950777" y="2413808"/>
            <a:ext cx="13855" cy="48924"/>
          </a:xfrm>
          <a:custGeom>
            <a:avLst/>
            <a:gdLst/>
            <a:ahLst/>
            <a:cxnLst/>
            <a:rect l="l" t="t" r="r" b="b"/>
            <a:pathLst>
              <a:path w="20320" h="71754">
                <a:moveTo>
                  <a:pt x="19811" y="0"/>
                </a:moveTo>
                <a:lnTo>
                  <a:pt x="15239" y="0"/>
                </a:lnTo>
                <a:lnTo>
                  <a:pt x="15239" y="71615"/>
                </a:lnTo>
                <a:lnTo>
                  <a:pt x="19811" y="71615"/>
                </a:lnTo>
                <a:lnTo>
                  <a:pt x="19811" y="0"/>
                </a:lnTo>
                <a:close/>
              </a:path>
              <a:path w="20320" h="71754">
                <a:moveTo>
                  <a:pt x="12192" y="0"/>
                </a:moveTo>
                <a:lnTo>
                  <a:pt x="0" y="0"/>
                </a:lnTo>
                <a:lnTo>
                  <a:pt x="0" y="71615"/>
                </a:lnTo>
                <a:lnTo>
                  <a:pt x="12192" y="71615"/>
                </a:lnTo>
                <a:lnTo>
                  <a:pt x="12192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01" name="object 801"/>
          <p:cNvSpPr/>
          <p:nvPr/>
        </p:nvSpPr>
        <p:spPr>
          <a:xfrm>
            <a:off x="7950777" y="2411215"/>
            <a:ext cx="13855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1" y="0"/>
                </a:lnTo>
              </a:path>
            </a:pathLst>
          </a:custGeom>
          <a:ln w="7607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02" name="object 802"/>
          <p:cNvSpPr/>
          <p:nvPr/>
        </p:nvSpPr>
        <p:spPr>
          <a:xfrm>
            <a:off x="7950777" y="2710473"/>
            <a:ext cx="13855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1" y="0"/>
                </a:lnTo>
              </a:path>
            </a:pathLst>
          </a:custGeom>
          <a:ln w="7607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03" name="object 803"/>
          <p:cNvSpPr/>
          <p:nvPr/>
        </p:nvSpPr>
        <p:spPr>
          <a:xfrm>
            <a:off x="7950777" y="2465238"/>
            <a:ext cx="13855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1" y="0"/>
                </a:lnTo>
              </a:path>
            </a:pathLst>
          </a:custGeom>
          <a:ln w="7607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04" name="object 804"/>
          <p:cNvSpPr/>
          <p:nvPr/>
        </p:nvSpPr>
        <p:spPr>
          <a:xfrm>
            <a:off x="7960129" y="2468356"/>
            <a:ext cx="93518" cy="0"/>
          </a:xfrm>
          <a:custGeom>
            <a:avLst/>
            <a:gdLst/>
            <a:ahLst/>
            <a:cxnLst/>
            <a:rect l="l" t="t" r="r" b="b"/>
            <a:pathLst>
              <a:path w="137159">
                <a:moveTo>
                  <a:pt x="0" y="0"/>
                </a:moveTo>
                <a:lnTo>
                  <a:pt x="1371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05" name="object 805"/>
          <p:cNvSpPr/>
          <p:nvPr/>
        </p:nvSpPr>
        <p:spPr>
          <a:xfrm>
            <a:off x="7960129" y="2654349"/>
            <a:ext cx="93518" cy="0"/>
          </a:xfrm>
          <a:custGeom>
            <a:avLst/>
            <a:gdLst/>
            <a:ahLst/>
            <a:cxnLst/>
            <a:rect l="l" t="t" r="r" b="b"/>
            <a:pathLst>
              <a:path w="137159">
                <a:moveTo>
                  <a:pt x="0" y="0"/>
                </a:moveTo>
                <a:lnTo>
                  <a:pt x="1371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06" name="object 806"/>
          <p:cNvSpPr/>
          <p:nvPr/>
        </p:nvSpPr>
        <p:spPr>
          <a:xfrm>
            <a:off x="9285490" y="1661506"/>
            <a:ext cx="0" cy="534266"/>
          </a:xfrm>
          <a:custGeom>
            <a:avLst/>
            <a:gdLst/>
            <a:ahLst/>
            <a:cxnLst/>
            <a:rect l="l" t="t" r="r" b="b"/>
            <a:pathLst>
              <a:path h="783589">
                <a:moveTo>
                  <a:pt x="0" y="0"/>
                </a:moveTo>
                <a:lnTo>
                  <a:pt x="0" y="783335"/>
                </a:lnTo>
              </a:path>
            </a:pathLst>
          </a:custGeom>
          <a:ln w="19811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07" name="object 807"/>
          <p:cNvSpPr/>
          <p:nvPr/>
        </p:nvSpPr>
        <p:spPr>
          <a:xfrm>
            <a:off x="8654242" y="1341466"/>
            <a:ext cx="103909" cy="80097"/>
          </a:xfrm>
          <a:custGeom>
            <a:avLst/>
            <a:gdLst/>
            <a:ahLst/>
            <a:cxnLst/>
            <a:rect l="l" t="t" r="r" b="b"/>
            <a:pathLst>
              <a:path w="152400" h="117475">
                <a:moveTo>
                  <a:pt x="0" y="117348"/>
                </a:moveTo>
                <a:lnTo>
                  <a:pt x="152400" y="117348"/>
                </a:lnTo>
                <a:lnTo>
                  <a:pt x="152400" y="0"/>
                </a:lnTo>
                <a:lnTo>
                  <a:pt x="0" y="0"/>
                </a:lnTo>
                <a:lnTo>
                  <a:pt x="0" y="11734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08" name="object 808"/>
          <p:cNvSpPr txBox="1"/>
          <p:nvPr/>
        </p:nvSpPr>
        <p:spPr>
          <a:xfrm>
            <a:off x="8645583" y="1325615"/>
            <a:ext cx="121227" cy="94799"/>
          </a:xfrm>
          <a:prstGeom prst="rect">
            <a:avLst/>
          </a:prstGeom>
        </p:spPr>
        <p:txBody>
          <a:bodyPr vert="horz" wrap="square" lIns="0" tIns="10824" rIns="0" bIns="0" rtlCol="0">
            <a:spAutoFit/>
          </a:bodyPr>
          <a:lstStyle/>
          <a:p>
            <a:pPr marL="8659" defTabSz="623438">
              <a:spcBef>
                <a:spcPts val="85"/>
              </a:spcBef>
            </a:pPr>
            <a:r>
              <a:rPr sz="545" spc="7" dirty="0">
                <a:solidFill>
                  <a:prstClr val="black"/>
                </a:solidFill>
                <a:latin typeface="Arial"/>
                <a:cs typeface="Arial"/>
              </a:rPr>
              <a:t>DN</a:t>
            </a:r>
            <a:endParaRPr sz="545">
              <a:solidFill>
                <a:prstClr val="black"/>
              </a:solidFill>
              <a:latin typeface="Arial"/>
              <a:cs typeface="Arial"/>
            </a:endParaRPr>
          </a:p>
        </p:txBody>
      </p:sp>
      <p:sp>
        <p:nvSpPr>
          <p:cNvPr id="809" name="object 809"/>
          <p:cNvSpPr/>
          <p:nvPr/>
        </p:nvSpPr>
        <p:spPr>
          <a:xfrm>
            <a:off x="3643745" y="2051166"/>
            <a:ext cx="103909" cy="80097"/>
          </a:xfrm>
          <a:custGeom>
            <a:avLst/>
            <a:gdLst/>
            <a:ahLst/>
            <a:cxnLst/>
            <a:rect l="l" t="t" r="r" b="b"/>
            <a:pathLst>
              <a:path w="152400" h="117475">
                <a:moveTo>
                  <a:pt x="0" y="117348"/>
                </a:moveTo>
                <a:lnTo>
                  <a:pt x="152400" y="117348"/>
                </a:lnTo>
                <a:lnTo>
                  <a:pt x="152400" y="0"/>
                </a:lnTo>
                <a:lnTo>
                  <a:pt x="0" y="0"/>
                </a:lnTo>
                <a:lnTo>
                  <a:pt x="0" y="11734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10" name="object 810"/>
          <p:cNvSpPr txBox="1"/>
          <p:nvPr/>
        </p:nvSpPr>
        <p:spPr>
          <a:xfrm>
            <a:off x="3635086" y="2035314"/>
            <a:ext cx="121227" cy="94799"/>
          </a:xfrm>
          <a:prstGeom prst="rect">
            <a:avLst/>
          </a:prstGeom>
        </p:spPr>
        <p:txBody>
          <a:bodyPr vert="horz" wrap="square" lIns="0" tIns="10824" rIns="0" bIns="0" rtlCol="0">
            <a:spAutoFit/>
          </a:bodyPr>
          <a:lstStyle/>
          <a:p>
            <a:pPr marL="8659" defTabSz="623438">
              <a:spcBef>
                <a:spcPts val="85"/>
              </a:spcBef>
            </a:pPr>
            <a:r>
              <a:rPr sz="545" spc="7" dirty="0">
                <a:solidFill>
                  <a:prstClr val="black"/>
                </a:solidFill>
                <a:latin typeface="Arial"/>
                <a:cs typeface="Arial"/>
              </a:rPr>
              <a:t>DN</a:t>
            </a:r>
            <a:endParaRPr sz="545">
              <a:solidFill>
                <a:prstClr val="black"/>
              </a:solidFill>
              <a:latin typeface="Arial"/>
              <a:cs typeface="Arial"/>
            </a:endParaRPr>
          </a:p>
        </p:txBody>
      </p:sp>
      <p:sp>
        <p:nvSpPr>
          <p:cNvPr id="811" name="object 811"/>
          <p:cNvSpPr/>
          <p:nvPr/>
        </p:nvSpPr>
        <p:spPr>
          <a:xfrm>
            <a:off x="6010794" y="3792682"/>
            <a:ext cx="15586" cy="15586"/>
          </a:xfrm>
          <a:custGeom>
            <a:avLst/>
            <a:gdLst/>
            <a:ahLst/>
            <a:cxnLst/>
            <a:rect l="l" t="t" r="r" b="b"/>
            <a:pathLst>
              <a:path w="22859" h="22860">
                <a:moveTo>
                  <a:pt x="22859" y="22860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12" name="object 812"/>
          <p:cNvSpPr/>
          <p:nvPr/>
        </p:nvSpPr>
        <p:spPr>
          <a:xfrm>
            <a:off x="6065865" y="3792682"/>
            <a:ext cx="15586" cy="15586"/>
          </a:xfrm>
          <a:custGeom>
            <a:avLst/>
            <a:gdLst/>
            <a:ahLst/>
            <a:cxnLst/>
            <a:rect l="l" t="t" r="r" b="b"/>
            <a:pathLst>
              <a:path w="22859" h="22860">
                <a:moveTo>
                  <a:pt x="22859" y="22860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13" name="object 813"/>
          <p:cNvSpPr/>
          <p:nvPr/>
        </p:nvSpPr>
        <p:spPr>
          <a:xfrm>
            <a:off x="6120937" y="3792682"/>
            <a:ext cx="15586" cy="15586"/>
          </a:xfrm>
          <a:custGeom>
            <a:avLst/>
            <a:gdLst/>
            <a:ahLst/>
            <a:cxnLst/>
            <a:rect l="l" t="t" r="r" b="b"/>
            <a:pathLst>
              <a:path w="22859" h="22860">
                <a:moveTo>
                  <a:pt x="22859" y="22860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14" name="object 814"/>
          <p:cNvSpPr/>
          <p:nvPr/>
        </p:nvSpPr>
        <p:spPr>
          <a:xfrm>
            <a:off x="6176010" y="3792682"/>
            <a:ext cx="15586" cy="15586"/>
          </a:xfrm>
          <a:custGeom>
            <a:avLst/>
            <a:gdLst/>
            <a:ahLst/>
            <a:cxnLst/>
            <a:rect l="l" t="t" r="r" b="b"/>
            <a:pathLst>
              <a:path w="22859" h="22860">
                <a:moveTo>
                  <a:pt x="22859" y="22860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15" name="object 815"/>
          <p:cNvSpPr/>
          <p:nvPr/>
        </p:nvSpPr>
        <p:spPr>
          <a:xfrm>
            <a:off x="6231081" y="3792682"/>
            <a:ext cx="15586" cy="15586"/>
          </a:xfrm>
          <a:custGeom>
            <a:avLst/>
            <a:gdLst/>
            <a:ahLst/>
            <a:cxnLst/>
            <a:rect l="l" t="t" r="r" b="b"/>
            <a:pathLst>
              <a:path w="22859" h="22860">
                <a:moveTo>
                  <a:pt x="22859" y="22860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16" name="object 816"/>
          <p:cNvSpPr/>
          <p:nvPr/>
        </p:nvSpPr>
        <p:spPr>
          <a:xfrm>
            <a:off x="6286152" y="3792682"/>
            <a:ext cx="15586" cy="15586"/>
          </a:xfrm>
          <a:custGeom>
            <a:avLst/>
            <a:gdLst/>
            <a:ahLst/>
            <a:cxnLst/>
            <a:rect l="l" t="t" r="r" b="b"/>
            <a:pathLst>
              <a:path w="22859" h="22860">
                <a:moveTo>
                  <a:pt x="22859" y="22860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17" name="object 817"/>
          <p:cNvSpPr/>
          <p:nvPr/>
        </p:nvSpPr>
        <p:spPr>
          <a:xfrm>
            <a:off x="6341226" y="3792682"/>
            <a:ext cx="7360" cy="7360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10668" y="10667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18" name="object 818"/>
          <p:cNvSpPr/>
          <p:nvPr/>
        </p:nvSpPr>
        <p:spPr>
          <a:xfrm>
            <a:off x="6026380" y="3808268"/>
            <a:ext cx="5195" cy="5195"/>
          </a:xfrm>
          <a:custGeom>
            <a:avLst/>
            <a:gdLst/>
            <a:ahLst/>
            <a:cxnLst/>
            <a:rect l="l" t="t" r="r" b="b"/>
            <a:pathLst>
              <a:path w="7620" h="7620">
                <a:moveTo>
                  <a:pt x="7620" y="7620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19" name="object 819"/>
          <p:cNvSpPr/>
          <p:nvPr/>
        </p:nvSpPr>
        <p:spPr>
          <a:xfrm>
            <a:off x="6081453" y="3808268"/>
            <a:ext cx="5195" cy="5195"/>
          </a:xfrm>
          <a:custGeom>
            <a:avLst/>
            <a:gdLst/>
            <a:ahLst/>
            <a:cxnLst/>
            <a:rect l="l" t="t" r="r" b="b"/>
            <a:pathLst>
              <a:path w="7620" h="7620">
                <a:moveTo>
                  <a:pt x="7620" y="7620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20" name="object 820"/>
          <p:cNvSpPr/>
          <p:nvPr/>
        </p:nvSpPr>
        <p:spPr>
          <a:xfrm>
            <a:off x="6136524" y="3808268"/>
            <a:ext cx="5195" cy="5195"/>
          </a:xfrm>
          <a:custGeom>
            <a:avLst/>
            <a:gdLst/>
            <a:ahLst/>
            <a:cxnLst/>
            <a:rect l="l" t="t" r="r" b="b"/>
            <a:pathLst>
              <a:path w="7620" h="7620">
                <a:moveTo>
                  <a:pt x="7620" y="7620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21" name="object 821"/>
          <p:cNvSpPr/>
          <p:nvPr/>
        </p:nvSpPr>
        <p:spPr>
          <a:xfrm>
            <a:off x="6191596" y="3808268"/>
            <a:ext cx="5195" cy="5195"/>
          </a:xfrm>
          <a:custGeom>
            <a:avLst/>
            <a:gdLst/>
            <a:ahLst/>
            <a:cxnLst/>
            <a:rect l="l" t="t" r="r" b="b"/>
            <a:pathLst>
              <a:path w="7620" h="7620">
                <a:moveTo>
                  <a:pt x="7620" y="7620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22" name="object 822"/>
          <p:cNvSpPr/>
          <p:nvPr/>
        </p:nvSpPr>
        <p:spPr>
          <a:xfrm>
            <a:off x="6246667" y="3808268"/>
            <a:ext cx="5195" cy="5195"/>
          </a:xfrm>
          <a:custGeom>
            <a:avLst/>
            <a:gdLst/>
            <a:ahLst/>
            <a:cxnLst/>
            <a:rect l="l" t="t" r="r" b="b"/>
            <a:pathLst>
              <a:path w="7620" h="7620">
                <a:moveTo>
                  <a:pt x="7620" y="7620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23" name="object 823"/>
          <p:cNvSpPr/>
          <p:nvPr/>
        </p:nvSpPr>
        <p:spPr>
          <a:xfrm>
            <a:off x="6301740" y="3808268"/>
            <a:ext cx="5195" cy="5195"/>
          </a:xfrm>
          <a:custGeom>
            <a:avLst/>
            <a:gdLst/>
            <a:ahLst/>
            <a:cxnLst/>
            <a:rect l="l" t="t" r="r" b="b"/>
            <a:pathLst>
              <a:path w="7620" h="7620">
                <a:moveTo>
                  <a:pt x="7620" y="7620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24" name="object 824"/>
          <p:cNvSpPr/>
          <p:nvPr/>
        </p:nvSpPr>
        <p:spPr>
          <a:xfrm>
            <a:off x="3934690" y="1331075"/>
            <a:ext cx="3464" cy="3464"/>
          </a:xfrm>
          <a:custGeom>
            <a:avLst/>
            <a:gdLst/>
            <a:ahLst/>
            <a:cxnLst/>
            <a:rect l="l" t="t" r="r" b="b"/>
            <a:pathLst>
              <a:path w="5079" h="5080">
                <a:moveTo>
                  <a:pt x="4572" y="4572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25" name="object 825"/>
          <p:cNvSpPr/>
          <p:nvPr/>
        </p:nvSpPr>
        <p:spPr>
          <a:xfrm>
            <a:off x="3978333" y="1318606"/>
            <a:ext cx="15586" cy="15586"/>
          </a:xfrm>
          <a:custGeom>
            <a:avLst/>
            <a:gdLst/>
            <a:ahLst/>
            <a:cxnLst/>
            <a:rect l="l" t="t" r="r" b="b"/>
            <a:pathLst>
              <a:path w="22860" h="22860">
                <a:moveTo>
                  <a:pt x="22860" y="2285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26" name="object 826"/>
          <p:cNvSpPr/>
          <p:nvPr/>
        </p:nvSpPr>
        <p:spPr>
          <a:xfrm>
            <a:off x="4033404" y="1318606"/>
            <a:ext cx="15586" cy="15586"/>
          </a:xfrm>
          <a:custGeom>
            <a:avLst/>
            <a:gdLst/>
            <a:ahLst/>
            <a:cxnLst/>
            <a:rect l="l" t="t" r="r" b="b"/>
            <a:pathLst>
              <a:path w="22860" h="22860">
                <a:moveTo>
                  <a:pt x="22860" y="2285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27" name="object 827"/>
          <p:cNvSpPr/>
          <p:nvPr/>
        </p:nvSpPr>
        <p:spPr>
          <a:xfrm>
            <a:off x="4088477" y="1318606"/>
            <a:ext cx="15586" cy="15586"/>
          </a:xfrm>
          <a:custGeom>
            <a:avLst/>
            <a:gdLst/>
            <a:ahLst/>
            <a:cxnLst/>
            <a:rect l="l" t="t" r="r" b="b"/>
            <a:pathLst>
              <a:path w="22860" h="22860">
                <a:moveTo>
                  <a:pt x="22860" y="2285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28" name="object 828"/>
          <p:cNvSpPr/>
          <p:nvPr/>
        </p:nvSpPr>
        <p:spPr>
          <a:xfrm>
            <a:off x="4143548" y="1318606"/>
            <a:ext cx="15586" cy="15586"/>
          </a:xfrm>
          <a:custGeom>
            <a:avLst/>
            <a:gdLst/>
            <a:ahLst/>
            <a:cxnLst/>
            <a:rect l="l" t="t" r="r" b="b"/>
            <a:pathLst>
              <a:path w="22860" h="22860">
                <a:moveTo>
                  <a:pt x="22860" y="2285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29" name="object 829"/>
          <p:cNvSpPr/>
          <p:nvPr/>
        </p:nvSpPr>
        <p:spPr>
          <a:xfrm>
            <a:off x="4198620" y="1318606"/>
            <a:ext cx="15586" cy="15586"/>
          </a:xfrm>
          <a:custGeom>
            <a:avLst/>
            <a:gdLst/>
            <a:ahLst/>
            <a:cxnLst/>
            <a:rect l="l" t="t" r="r" b="b"/>
            <a:pathLst>
              <a:path w="22860" h="22860">
                <a:moveTo>
                  <a:pt x="22860" y="2285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30" name="object 830"/>
          <p:cNvSpPr/>
          <p:nvPr/>
        </p:nvSpPr>
        <p:spPr>
          <a:xfrm>
            <a:off x="4253691" y="1318606"/>
            <a:ext cx="15586" cy="15586"/>
          </a:xfrm>
          <a:custGeom>
            <a:avLst/>
            <a:gdLst/>
            <a:ahLst/>
            <a:cxnLst/>
            <a:rect l="l" t="t" r="r" b="b"/>
            <a:pathLst>
              <a:path w="22860" h="22860">
                <a:moveTo>
                  <a:pt x="22860" y="2285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31" name="object 831"/>
          <p:cNvSpPr/>
          <p:nvPr/>
        </p:nvSpPr>
        <p:spPr>
          <a:xfrm>
            <a:off x="3973137" y="1313410"/>
            <a:ext cx="5195" cy="5195"/>
          </a:xfrm>
          <a:custGeom>
            <a:avLst/>
            <a:gdLst/>
            <a:ahLst/>
            <a:cxnLst/>
            <a:rect l="l" t="t" r="r" b="b"/>
            <a:pathLst>
              <a:path w="7620" h="7619">
                <a:moveTo>
                  <a:pt x="7620" y="7620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32" name="object 832"/>
          <p:cNvSpPr/>
          <p:nvPr/>
        </p:nvSpPr>
        <p:spPr>
          <a:xfrm>
            <a:off x="4028209" y="1313410"/>
            <a:ext cx="5195" cy="5195"/>
          </a:xfrm>
          <a:custGeom>
            <a:avLst/>
            <a:gdLst/>
            <a:ahLst/>
            <a:cxnLst/>
            <a:rect l="l" t="t" r="r" b="b"/>
            <a:pathLst>
              <a:path w="7620" h="7619">
                <a:moveTo>
                  <a:pt x="7620" y="7620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33" name="object 833"/>
          <p:cNvSpPr/>
          <p:nvPr/>
        </p:nvSpPr>
        <p:spPr>
          <a:xfrm>
            <a:off x="4083280" y="1313410"/>
            <a:ext cx="5195" cy="5195"/>
          </a:xfrm>
          <a:custGeom>
            <a:avLst/>
            <a:gdLst/>
            <a:ahLst/>
            <a:cxnLst/>
            <a:rect l="l" t="t" r="r" b="b"/>
            <a:pathLst>
              <a:path w="7620" h="7619">
                <a:moveTo>
                  <a:pt x="7620" y="7620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34" name="object 834"/>
          <p:cNvSpPr/>
          <p:nvPr/>
        </p:nvSpPr>
        <p:spPr>
          <a:xfrm>
            <a:off x="4138353" y="1313410"/>
            <a:ext cx="5195" cy="5195"/>
          </a:xfrm>
          <a:custGeom>
            <a:avLst/>
            <a:gdLst/>
            <a:ahLst/>
            <a:cxnLst/>
            <a:rect l="l" t="t" r="r" b="b"/>
            <a:pathLst>
              <a:path w="7620" h="7619">
                <a:moveTo>
                  <a:pt x="7620" y="7620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35" name="object 835"/>
          <p:cNvSpPr/>
          <p:nvPr/>
        </p:nvSpPr>
        <p:spPr>
          <a:xfrm>
            <a:off x="4193424" y="1313410"/>
            <a:ext cx="5195" cy="5195"/>
          </a:xfrm>
          <a:custGeom>
            <a:avLst/>
            <a:gdLst/>
            <a:ahLst/>
            <a:cxnLst/>
            <a:rect l="l" t="t" r="r" b="b"/>
            <a:pathLst>
              <a:path w="7620" h="7619">
                <a:moveTo>
                  <a:pt x="7620" y="7620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36" name="object 836"/>
          <p:cNvSpPr/>
          <p:nvPr/>
        </p:nvSpPr>
        <p:spPr>
          <a:xfrm>
            <a:off x="4248497" y="1313410"/>
            <a:ext cx="5195" cy="5195"/>
          </a:xfrm>
          <a:custGeom>
            <a:avLst/>
            <a:gdLst/>
            <a:ahLst/>
            <a:cxnLst/>
            <a:rect l="l" t="t" r="r" b="b"/>
            <a:pathLst>
              <a:path w="7620" h="7619">
                <a:moveTo>
                  <a:pt x="7620" y="7620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37" name="object 837"/>
          <p:cNvSpPr/>
          <p:nvPr/>
        </p:nvSpPr>
        <p:spPr>
          <a:xfrm>
            <a:off x="8511887" y="2210147"/>
            <a:ext cx="5195" cy="6494"/>
          </a:xfrm>
          <a:custGeom>
            <a:avLst/>
            <a:gdLst/>
            <a:ahLst/>
            <a:cxnLst/>
            <a:rect l="l" t="t" r="r" b="b"/>
            <a:pathLst>
              <a:path w="7620" h="9525">
                <a:moveTo>
                  <a:pt x="7620" y="9144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38" name="object 838"/>
          <p:cNvSpPr/>
          <p:nvPr/>
        </p:nvSpPr>
        <p:spPr>
          <a:xfrm>
            <a:off x="8511886" y="2155074"/>
            <a:ext cx="20782" cy="20782"/>
          </a:xfrm>
          <a:custGeom>
            <a:avLst/>
            <a:gdLst/>
            <a:ahLst/>
            <a:cxnLst/>
            <a:rect l="l" t="t" r="r" b="b"/>
            <a:pathLst>
              <a:path w="30479" h="30480">
                <a:moveTo>
                  <a:pt x="30479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39" name="object 839"/>
          <p:cNvSpPr/>
          <p:nvPr/>
        </p:nvSpPr>
        <p:spPr>
          <a:xfrm>
            <a:off x="8511886" y="2100003"/>
            <a:ext cx="20782" cy="20782"/>
          </a:xfrm>
          <a:custGeom>
            <a:avLst/>
            <a:gdLst/>
            <a:ahLst/>
            <a:cxnLst/>
            <a:rect l="l" t="t" r="r" b="b"/>
            <a:pathLst>
              <a:path w="30479" h="30480">
                <a:moveTo>
                  <a:pt x="30479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40" name="object 840"/>
          <p:cNvSpPr/>
          <p:nvPr/>
        </p:nvSpPr>
        <p:spPr>
          <a:xfrm>
            <a:off x="8511886" y="2044931"/>
            <a:ext cx="20782" cy="20782"/>
          </a:xfrm>
          <a:custGeom>
            <a:avLst/>
            <a:gdLst/>
            <a:ahLst/>
            <a:cxnLst/>
            <a:rect l="l" t="t" r="r" b="b"/>
            <a:pathLst>
              <a:path w="30479" h="30480">
                <a:moveTo>
                  <a:pt x="30479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41" name="object 841"/>
          <p:cNvSpPr/>
          <p:nvPr/>
        </p:nvSpPr>
        <p:spPr>
          <a:xfrm>
            <a:off x="8511886" y="1989859"/>
            <a:ext cx="20782" cy="20782"/>
          </a:xfrm>
          <a:custGeom>
            <a:avLst/>
            <a:gdLst/>
            <a:ahLst/>
            <a:cxnLst/>
            <a:rect l="l" t="t" r="r" b="b"/>
            <a:pathLst>
              <a:path w="30479" h="30480">
                <a:moveTo>
                  <a:pt x="30479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42" name="object 842"/>
          <p:cNvSpPr/>
          <p:nvPr/>
        </p:nvSpPr>
        <p:spPr>
          <a:xfrm>
            <a:off x="8511886" y="1934787"/>
            <a:ext cx="20782" cy="20782"/>
          </a:xfrm>
          <a:custGeom>
            <a:avLst/>
            <a:gdLst/>
            <a:ahLst/>
            <a:cxnLst/>
            <a:rect l="l" t="t" r="r" b="b"/>
            <a:pathLst>
              <a:path w="30479" h="30480">
                <a:moveTo>
                  <a:pt x="30479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43" name="object 843"/>
          <p:cNvSpPr/>
          <p:nvPr/>
        </p:nvSpPr>
        <p:spPr>
          <a:xfrm>
            <a:off x="8511886" y="1879715"/>
            <a:ext cx="20782" cy="20782"/>
          </a:xfrm>
          <a:custGeom>
            <a:avLst/>
            <a:gdLst/>
            <a:ahLst/>
            <a:cxnLst/>
            <a:rect l="l" t="t" r="r" b="b"/>
            <a:pathLst>
              <a:path w="30479" h="30480">
                <a:moveTo>
                  <a:pt x="30479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44" name="object 844"/>
          <p:cNvSpPr/>
          <p:nvPr/>
        </p:nvSpPr>
        <p:spPr>
          <a:xfrm>
            <a:off x="8511886" y="1824644"/>
            <a:ext cx="20782" cy="20782"/>
          </a:xfrm>
          <a:custGeom>
            <a:avLst/>
            <a:gdLst/>
            <a:ahLst/>
            <a:cxnLst/>
            <a:rect l="l" t="t" r="r" b="b"/>
            <a:pathLst>
              <a:path w="30479" h="30480">
                <a:moveTo>
                  <a:pt x="30479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45" name="object 845"/>
          <p:cNvSpPr/>
          <p:nvPr/>
        </p:nvSpPr>
        <p:spPr>
          <a:xfrm>
            <a:off x="8511886" y="1769572"/>
            <a:ext cx="20782" cy="20782"/>
          </a:xfrm>
          <a:custGeom>
            <a:avLst/>
            <a:gdLst/>
            <a:ahLst/>
            <a:cxnLst/>
            <a:rect l="l" t="t" r="r" b="b"/>
            <a:pathLst>
              <a:path w="30479" h="30480">
                <a:moveTo>
                  <a:pt x="30479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46" name="object 846"/>
          <p:cNvSpPr/>
          <p:nvPr/>
        </p:nvSpPr>
        <p:spPr>
          <a:xfrm>
            <a:off x="8511886" y="1714500"/>
            <a:ext cx="20782" cy="20782"/>
          </a:xfrm>
          <a:custGeom>
            <a:avLst/>
            <a:gdLst/>
            <a:ahLst/>
            <a:cxnLst/>
            <a:rect l="l" t="t" r="r" b="b"/>
            <a:pathLst>
              <a:path w="30479" h="30480">
                <a:moveTo>
                  <a:pt x="30479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47" name="object 847"/>
          <p:cNvSpPr/>
          <p:nvPr/>
        </p:nvSpPr>
        <p:spPr>
          <a:xfrm>
            <a:off x="8511886" y="1658389"/>
            <a:ext cx="20782" cy="20782"/>
          </a:xfrm>
          <a:custGeom>
            <a:avLst/>
            <a:gdLst/>
            <a:ahLst/>
            <a:cxnLst/>
            <a:rect l="l" t="t" r="r" b="b"/>
            <a:pathLst>
              <a:path w="30479" h="30480">
                <a:moveTo>
                  <a:pt x="30479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48" name="object 848"/>
          <p:cNvSpPr/>
          <p:nvPr/>
        </p:nvSpPr>
        <p:spPr>
          <a:xfrm>
            <a:off x="8511886" y="1493174"/>
            <a:ext cx="20782" cy="20782"/>
          </a:xfrm>
          <a:custGeom>
            <a:avLst/>
            <a:gdLst/>
            <a:ahLst/>
            <a:cxnLst/>
            <a:rect l="l" t="t" r="r" b="b"/>
            <a:pathLst>
              <a:path w="30479" h="30480">
                <a:moveTo>
                  <a:pt x="30479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49" name="object 849"/>
          <p:cNvSpPr/>
          <p:nvPr/>
        </p:nvSpPr>
        <p:spPr>
          <a:xfrm>
            <a:off x="8511886" y="1438102"/>
            <a:ext cx="20782" cy="20782"/>
          </a:xfrm>
          <a:custGeom>
            <a:avLst/>
            <a:gdLst/>
            <a:ahLst/>
            <a:cxnLst/>
            <a:rect l="l" t="t" r="r" b="b"/>
            <a:pathLst>
              <a:path w="30479" h="30480">
                <a:moveTo>
                  <a:pt x="30479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50" name="object 850"/>
          <p:cNvSpPr/>
          <p:nvPr/>
        </p:nvSpPr>
        <p:spPr>
          <a:xfrm>
            <a:off x="8511886" y="1383030"/>
            <a:ext cx="20782" cy="20782"/>
          </a:xfrm>
          <a:custGeom>
            <a:avLst/>
            <a:gdLst/>
            <a:ahLst/>
            <a:cxnLst/>
            <a:rect l="l" t="t" r="r" b="b"/>
            <a:pathLst>
              <a:path w="30479" h="30480">
                <a:moveTo>
                  <a:pt x="30479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51" name="object 851"/>
          <p:cNvSpPr/>
          <p:nvPr/>
        </p:nvSpPr>
        <p:spPr>
          <a:xfrm>
            <a:off x="8518120" y="1334193"/>
            <a:ext cx="14720" cy="14720"/>
          </a:xfrm>
          <a:custGeom>
            <a:avLst/>
            <a:gdLst/>
            <a:ahLst/>
            <a:cxnLst/>
            <a:rect l="l" t="t" r="r" b="b"/>
            <a:pathLst>
              <a:path w="21590" h="21589">
                <a:moveTo>
                  <a:pt x="21335" y="21335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52" name="object 852"/>
          <p:cNvSpPr/>
          <p:nvPr/>
        </p:nvSpPr>
        <p:spPr>
          <a:xfrm>
            <a:off x="8552410" y="2195598"/>
            <a:ext cx="20782" cy="20782"/>
          </a:xfrm>
          <a:custGeom>
            <a:avLst/>
            <a:gdLst/>
            <a:ahLst/>
            <a:cxnLst/>
            <a:rect l="l" t="t" r="r" b="b"/>
            <a:pathLst>
              <a:path w="30479" h="30480">
                <a:moveTo>
                  <a:pt x="30479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53" name="object 853"/>
          <p:cNvSpPr/>
          <p:nvPr/>
        </p:nvSpPr>
        <p:spPr>
          <a:xfrm>
            <a:off x="8607481" y="2195598"/>
            <a:ext cx="20782" cy="20782"/>
          </a:xfrm>
          <a:custGeom>
            <a:avLst/>
            <a:gdLst/>
            <a:ahLst/>
            <a:cxnLst/>
            <a:rect l="l" t="t" r="r" b="b"/>
            <a:pathLst>
              <a:path w="30479" h="30480">
                <a:moveTo>
                  <a:pt x="30479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54" name="object 854"/>
          <p:cNvSpPr/>
          <p:nvPr/>
        </p:nvSpPr>
        <p:spPr>
          <a:xfrm>
            <a:off x="8662553" y="2195598"/>
            <a:ext cx="20782" cy="20782"/>
          </a:xfrm>
          <a:custGeom>
            <a:avLst/>
            <a:gdLst/>
            <a:ahLst/>
            <a:cxnLst/>
            <a:rect l="l" t="t" r="r" b="b"/>
            <a:pathLst>
              <a:path w="30479" h="30480">
                <a:moveTo>
                  <a:pt x="30479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55" name="object 855"/>
          <p:cNvSpPr/>
          <p:nvPr/>
        </p:nvSpPr>
        <p:spPr>
          <a:xfrm>
            <a:off x="8717626" y="2195598"/>
            <a:ext cx="20782" cy="20782"/>
          </a:xfrm>
          <a:custGeom>
            <a:avLst/>
            <a:gdLst/>
            <a:ahLst/>
            <a:cxnLst/>
            <a:rect l="l" t="t" r="r" b="b"/>
            <a:pathLst>
              <a:path w="30479" h="30480">
                <a:moveTo>
                  <a:pt x="30479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56" name="object 856"/>
          <p:cNvSpPr/>
          <p:nvPr/>
        </p:nvSpPr>
        <p:spPr>
          <a:xfrm>
            <a:off x="8772697" y="2195598"/>
            <a:ext cx="20782" cy="20782"/>
          </a:xfrm>
          <a:custGeom>
            <a:avLst/>
            <a:gdLst/>
            <a:ahLst/>
            <a:cxnLst/>
            <a:rect l="l" t="t" r="r" b="b"/>
            <a:pathLst>
              <a:path w="30479" h="30480">
                <a:moveTo>
                  <a:pt x="30479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57" name="object 857"/>
          <p:cNvSpPr/>
          <p:nvPr/>
        </p:nvSpPr>
        <p:spPr>
          <a:xfrm>
            <a:off x="8827769" y="2195598"/>
            <a:ext cx="20782" cy="20782"/>
          </a:xfrm>
          <a:custGeom>
            <a:avLst/>
            <a:gdLst/>
            <a:ahLst/>
            <a:cxnLst/>
            <a:rect l="l" t="t" r="r" b="b"/>
            <a:pathLst>
              <a:path w="30479" h="30480">
                <a:moveTo>
                  <a:pt x="30479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58" name="object 858"/>
          <p:cNvSpPr/>
          <p:nvPr/>
        </p:nvSpPr>
        <p:spPr>
          <a:xfrm>
            <a:off x="8882840" y="2195598"/>
            <a:ext cx="20782" cy="20782"/>
          </a:xfrm>
          <a:custGeom>
            <a:avLst/>
            <a:gdLst/>
            <a:ahLst/>
            <a:cxnLst/>
            <a:rect l="l" t="t" r="r" b="b"/>
            <a:pathLst>
              <a:path w="30479" h="30480">
                <a:moveTo>
                  <a:pt x="30479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59" name="object 859"/>
          <p:cNvSpPr/>
          <p:nvPr/>
        </p:nvSpPr>
        <p:spPr>
          <a:xfrm>
            <a:off x="9049095" y="2195598"/>
            <a:ext cx="20782" cy="20782"/>
          </a:xfrm>
          <a:custGeom>
            <a:avLst/>
            <a:gdLst/>
            <a:ahLst/>
            <a:cxnLst/>
            <a:rect l="l" t="t" r="r" b="b"/>
            <a:pathLst>
              <a:path w="30479" h="30480">
                <a:moveTo>
                  <a:pt x="30479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60" name="object 860"/>
          <p:cNvSpPr/>
          <p:nvPr/>
        </p:nvSpPr>
        <p:spPr>
          <a:xfrm>
            <a:off x="9104167" y="2195598"/>
            <a:ext cx="20782" cy="20782"/>
          </a:xfrm>
          <a:custGeom>
            <a:avLst/>
            <a:gdLst/>
            <a:ahLst/>
            <a:cxnLst/>
            <a:rect l="l" t="t" r="r" b="b"/>
            <a:pathLst>
              <a:path w="30479" h="30480">
                <a:moveTo>
                  <a:pt x="30479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61" name="object 861"/>
          <p:cNvSpPr/>
          <p:nvPr/>
        </p:nvSpPr>
        <p:spPr>
          <a:xfrm>
            <a:off x="9159240" y="2195598"/>
            <a:ext cx="20782" cy="20782"/>
          </a:xfrm>
          <a:custGeom>
            <a:avLst/>
            <a:gdLst/>
            <a:ahLst/>
            <a:cxnLst/>
            <a:rect l="l" t="t" r="r" b="b"/>
            <a:pathLst>
              <a:path w="30479" h="30480">
                <a:moveTo>
                  <a:pt x="30479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62" name="object 862"/>
          <p:cNvSpPr/>
          <p:nvPr/>
        </p:nvSpPr>
        <p:spPr>
          <a:xfrm>
            <a:off x="9214311" y="2195598"/>
            <a:ext cx="20782" cy="20782"/>
          </a:xfrm>
          <a:custGeom>
            <a:avLst/>
            <a:gdLst/>
            <a:ahLst/>
            <a:cxnLst/>
            <a:rect l="l" t="t" r="r" b="b"/>
            <a:pathLst>
              <a:path w="30479" h="30480">
                <a:moveTo>
                  <a:pt x="30479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63" name="object 863"/>
          <p:cNvSpPr/>
          <p:nvPr/>
        </p:nvSpPr>
        <p:spPr>
          <a:xfrm>
            <a:off x="9269382" y="2195598"/>
            <a:ext cx="20782" cy="20782"/>
          </a:xfrm>
          <a:custGeom>
            <a:avLst/>
            <a:gdLst/>
            <a:ahLst/>
            <a:cxnLst/>
            <a:rect l="l" t="t" r="r" b="b"/>
            <a:pathLst>
              <a:path w="30479" h="30480">
                <a:moveTo>
                  <a:pt x="30479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64" name="object 864"/>
          <p:cNvSpPr/>
          <p:nvPr/>
        </p:nvSpPr>
        <p:spPr>
          <a:xfrm>
            <a:off x="9400308" y="221638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65" name="object 865"/>
          <p:cNvSpPr/>
          <p:nvPr/>
        </p:nvSpPr>
        <p:spPr>
          <a:xfrm>
            <a:off x="9434598" y="2195598"/>
            <a:ext cx="20782" cy="20782"/>
          </a:xfrm>
          <a:custGeom>
            <a:avLst/>
            <a:gdLst/>
            <a:ahLst/>
            <a:cxnLst/>
            <a:rect l="l" t="t" r="r" b="b"/>
            <a:pathLst>
              <a:path w="30479" h="30480">
                <a:moveTo>
                  <a:pt x="30479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66" name="object 866"/>
          <p:cNvSpPr/>
          <p:nvPr/>
        </p:nvSpPr>
        <p:spPr>
          <a:xfrm>
            <a:off x="9489670" y="2195598"/>
            <a:ext cx="20782" cy="20782"/>
          </a:xfrm>
          <a:custGeom>
            <a:avLst/>
            <a:gdLst/>
            <a:ahLst/>
            <a:cxnLst/>
            <a:rect l="l" t="t" r="r" b="b"/>
            <a:pathLst>
              <a:path w="30479" h="30480">
                <a:moveTo>
                  <a:pt x="30479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67" name="object 867"/>
          <p:cNvSpPr/>
          <p:nvPr/>
        </p:nvSpPr>
        <p:spPr>
          <a:xfrm>
            <a:off x="9545780" y="2195598"/>
            <a:ext cx="20782" cy="20782"/>
          </a:xfrm>
          <a:custGeom>
            <a:avLst/>
            <a:gdLst/>
            <a:ahLst/>
            <a:cxnLst/>
            <a:rect l="l" t="t" r="r" b="b"/>
            <a:pathLst>
              <a:path w="30479" h="30480">
                <a:moveTo>
                  <a:pt x="30479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68" name="object 868"/>
          <p:cNvSpPr/>
          <p:nvPr/>
        </p:nvSpPr>
        <p:spPr>
          <a:xfrm>
            <a:off x="9600854" y="2195598"/>
            <a:ext cx="20782" cy="20782"/>
          </a:xfrm>
          <a:custGeom>
            <a:avLst/>
            <a:gdLst/>
            <a:ahLst/>
            <a:cxnLst/>
            <a:rect l="l" t="t" r="r" b="b"/>
            <a:pathLst>
              <a:path w="30479" h="30480">
                <a:moveTo>
                  <a:pt x="30479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69" name="object 869"/>
          <p:cNvSpPr/>
          <p:nvPr/>
        </p:nvSpPr>
        <p:spPr>
          <a:xfrm>
            <a:off x="9655924" y="2195598"/>
            <a:ext cx="20782" cy="20782"/>
          </a:xfrm>
          <a:custGeom>
            <a:avLst/>
            <a:gdLst/>
            <a:ahLst/>
            <a:cxnLst/>
            <a:rect l="l" t="t" r="r" b="b"/>
            <a:pathLst>
              <a:path w="30480" h="30480">
                <a:moveTo>
                  <a:pt x="30479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70" name="object 870"/>
          <p:cNvSpPr/>
          <p:nvPr/>
        </p:nvSpPr>
        <p:spPr>
          <a:xfrm>
            <a:off x="9710996" y="2195598"/>
            <a:ext cx="20782" cy="20782"/>
          </a:xfrm>
          <a:custGeom>
            <a:avLst/>
            <a:gdLst/>
            <a:ahLst/>
            <a:cxnLst/>
            <a:rect l="l" t="t" r="r" b="b"/>
            <a:pathLst>
              <a:path w="30480" h="30480">
                <a:moveTo>
                  <a:pt x="30480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71" name="object 871"/>
          <p:cNvSpPr/>
          <p:nvPr/>
        </p:nvSpPr>
        <p:spPr>
          <a:xfrm>
            <a:off x="9766068" y="2195598"/>
            <a:ext cx="20782" cy="20782"/>
          </a:xfrm>
          <a:custGeom>
            <a:avLst/>
            <a:gdLst/>
            <a:ahLst/>
            <a:cxnLst/>
            <a:rect l="l" t="t" r="r" b="b"/>
            <a:pathLst>
              <a:path w="30480" h="30480">
                <a:moveTo>
                  <a:pt x="30480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72" name="object 872"/>
          <p:cNvSpPr/>
          <p:nvPr/>
        </p:nvSpPr>
        <p:spPr>
          <a:xfrm>
            <a:off x="9821140" y="2195598"/>
            <a:ext cx="20782" cy="20782"/>
          </a:xfrm>
          <a:custGeom>
            <a:avLst/>
            <a:gdLst/>
            <a:ahLst/>
            <a:cxnLst/>
            <a:rect l="l" t="t" r="r" b="b"/>
            <a:pathLst>
              <a:path w="30480" h="30480">
                <a:moveTo>
                  <a:pt x="30480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73" name="object 873"/>
          <p:cNvSpPr/>
          <p:nvPr/>
        </p:nvSpPr>
        <p:spPr>
          <a:xfrm>
            <a:off x="9876213" y="2195598"/>
            <a:ext cx="20782" cy="20782"/>
          </a:xfrm>
          <a:custGeom>
            <a:avLst/>
            <a:gdLst/>
            <a:ahLst/>
            <a:cxnLst/>
            <a:rect l="l" t="t" r="r" b="b"/>
            <a:pathLst>
              <a:path w="30480" h="30480">
                <a:moveTo>
                  <a:pt x="30480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74" name="object 874"/>
          <p:cNvSpPr/>
          <p:nvPr/>
        </p:nvSpPr>
        <p:spPr>
          <a:xfrm>
            <a:off x="9924010" y="3016480"/>
            <a:ext cx="20782" cy="20782"/>
          </a:xfrm>
          <a:custGeom>
            <a:avLst/>
            <a:gdLst/>
            <a:ahLst/>
            <a:cxnLst/>
            <a:rect l="l" t="t" r="r" b="b"/>
            <a:pathLst>
              <a:path w="30480" h="30479">
                <a:moveTo>
                  <a:pt x="30480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75" name="object 875"/>
          <p:cNvSpPr/>
          <p:nvPr/>
        </p:nvSpPr>
        <p:spPr>
          <a:xfrm>
            <a:off x="9924010" y="2961409"/>
            <a:ext cx="20782" cy="20782"/>
          </a:xfrm>
          <a:custGeom>
            <a:avLst/>
            <a:gdLst/>
            <a:ahLst/>
            <a:cxnLst/>
            <a:rect l="l" t="t" r="r" b="b"/>
            <a:pathLst>
              <a:path w="30480" h="30479">
                <a:moveTo>
                  <a:pt x="30480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76" name="object 876"/>
          <p:cNvSpPr/>
          <p:nvPr/>
        </p:nvSpPr>
        <p:spPr>
          <a:xfrm>
            <a:off x="9924010" y="2906337"/>
            <a:ext cx="20782" cy="20782"/>
          </a:xfrm>
          <a:custGeom>
            <a:avLst/>
            <a:gdLst/>
            <a:ahLst/>
            <a:cxnLst/>
            <a:rect l="l" t="t" r="r" b="b"/>
            <a:pathLst>
              <a:path w="30480" h="30479">
                <a:moveTo>
                  <a:pt x="30480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77" name="object 877"/>
          <p:cNvSpPr/>
          <p:nvPr/>
        </p:nvSpPr>
        <p:spPr>
          <a:xfrm>
            <a:off x="9924010" y="2850226"/>
            <a:ext cx="20782" cy="20782"/>
          </a:xfrm>
          <a:custGeom>
            <a:avLst/>
            <a:gdLst/>
            <a:ahLst/>
            <a:cxnLst/>
            <a:rect l="l" t="t" r="r" b="b"/>
            <a:pathLst>
              <a:path w="30480" h="30479">
                <a:moveTo>
                  <a:pt x="30480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78" name="object 878"/>
          <p:cNvSpPr/>
          <p:nvPr/>
        </p:nvSpPr>
        <p:spPr>
          <a:xfrm>
            <a:off x="9924010" y="2795154"/>
            <a:ext cx="20782" cy="20782"/>
          </a:xfrm>
          <a:custGeom>
            <a:avLst/>
            <a:gdLst/>
            <a:ahLst/>
            <a:cxnLst/>
            <a:rect l="l" t="t" r="r" b="b"/>
            <a:pathLst>
              <a:path w="30480" h="30479">
                <a:moveTo>
                  <a:pt x="30480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79" name="object 879"/>
          <p:cNvSpPr/>
          <p:nvPr/>
        </p:nvSpPr>
        <p:spPr>
          <a:xfrm>
            <a:off x="9924010" y="2740083"/>
            <a:ext cx="20782" cy="20782"/>
          </a:xfrm>
          <a:custGeom>
            <a:avLst/>
            <a:gdLst/>
            <a:ahLst/>
            <a:cxnLst/>
            <a:rect l="l" t="t" r="r" b="b"/>
            <a:pathLst>
              <a:path w="30480" h="30479">
                <a:moveTo>
                  <a:pt x="30480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80" name="object 880"/>
          <p:cNvSpPr/>
          <p:nvPr/>
        </p:nvSpPr>
        <p:spPr>
          <a:xfrm>
            <a:off x="9924010" y="2685010"/>
            <a:ext cx="20782" cy="20782"/>
          </a:xfrm>
          <a:custGeom>
            <a:avLst/>
            <a:gdLst/>
            <a:ahLst/>
            <a:cxnLst/>
            <a:rect l="l" t="t" r="r" b="b"/>
            <a:pathLst>
              <a:path w="30480" h="30479">
                <a:moveTo>
                  <a:pt x="30480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81" name="object 881"/>
          <p:cNvSpPr/>
          <p:nvPr/>
        </p:nvSpPr>
        <p:spPr>
          <a:xfrm>
            <a:off x="9924010" y="2629939"/>
            <a:ext cx="20782" cy="20782"/>
          </a:xfrm>
          <a:custGeom>
            <a:avLst/>
            <a:gdLst/>
            <a:ahLst/>
            <a:cxnLst/>
            <a:rect l="l" t="t" r="r" b="b"/>
            <a:pathLst>
              <a:path w="30480" h="30479">
                <a:moveTo>
                  <a:pt x="30480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82" name="object 882"/>
          <p:cNvSpPr/>
          <p:nvPr/>
        </p:nvSpPr>
        <p:spPr>
          <a:xfrm>
            <a:off x="9924010" y="2574867"/>
            <a:ext cx="20782" cy="20782"/>
          </a:xfrm>
          <a:custGeom>
            <a:avLst/>
            <a:gdLst/>
            <a:ahLst/>
            <a:cxnLst/>
            <a:rect l="l" t="t" r="r" b="b"/>
            <a:pathLst>
              <a:path w="30480" h="30479">
                <a:moveTo>
                  <a:pt x="30480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83" name="object 883"/>
          <p:cNvSpPr/>
          <p:nvPr/>
        </p:nvSpPr>
        <p:spPr>
          <a:xfrm>
            <a:off x="9924010" y="2519795"/>
            <a:ext cx="20782" cy="20782"/>
          </a:xfrm>
          <a:custGeom>
            <a:avLst/>
            <a:gdLst/>
            <a:ahLst/>
            <a:cxnLst/>
            <a:rect l="l" t="t" r="r" b="b"/>
            <a:pathLst>
              <a:path w="30480" h="30479">
                <a:moveTo>
                  <a:pt x="30480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84" name="object 884"/>
          <p:cNvSpPr/>
          <p:nvPr/>
        </p:nvSpPr>
        <p:spPr>
          <a:xfrm>
            <a:off x="9924010" y="2464724"/>
            <a:ext cx="20782" cy="20782"/>
          </a:xfrm>
          <a:custGeom>
            <a:avLst/>
            <a:gdLst/>
            <a:ahLst/>
            <a:cxnLst/>
            <a:rect l="l" t="t" r="r" b="b"/>
            <a:pathLst>
              <a:path w="30480" h="30479">
                <a:moveTo>
                  <a:pt x="30480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85" name="object 885"/>
          <p:cNvSpPr/>
          <p:nvPr/>
        </p:nvSpPr>
        <p:spPr>
          <a:xfrm>
            <a:off x="9924010" y="2409651"/>
            <a:ext cx="20782" cy="20782"/>
          </a:xfrm>
          <a:custGeom>
            <a:avLst/>
            <a:gdLst/>
            <a:ahLst/>
            <a:cxnLst/>
            <a:rect l="l" t="t" r="r" b="b"/>
            <a:pathLst>
              <a:path w="30480" h="30479">
                <a:moveTo>
                  <a:pt x="30480" y="30480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86" name="object 886"/>
          <p:cNvSpPr/>
          <p:nvPr/>
        </p:nvSpPr>
        <p:spPr>
          <a:xfrm>
            <a:off x="8854785" y="3050771"/>
            <a:ext cx="20782" cy="20782"/>
          </a:xfrm>
          <a:custGeom>
            <a:avLst/>
            <a:gdLst/>
            <a:ahLst/>
            <a:cxnLst/>
            <a:rect l="l" t="t" r="r" b="b"/>
            <a:pathLst>
              <a:path w="30479" h="30479">
                <a:moveTo>
                  <a:pt x="30479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87" name="object 887"/>
          <p:cNvSpPr/>
          <p:nvPr/>
        </p:nvSpPr>
        <p:spPr>
          <a:xfrm>
            <a:off x="8909857" y="3050771"/>
            <a:ext cx="20782" cy="20782"/>
          </a:xfrm>
          <a:custGeom>
            <a:avLst/>
            <a:gdLst/>
            <a:ahLst/>
            <a:cxnLst/>
            <a:rect l="l" t="t" r="r" b="b"/>
            <a:pathLst>
              <a:path w="30479" h="30479">
                <a:moveTo>
                  <a:pt x="30479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88" name="object 888"/>
          <p:cNvSpPr/>
          <p:nvPr/>
        </p:nvSpPr>
        <p:spPr>
          <a:xfrm>
            <a:off x="8964930" y="3050771"/>
            <a:ext cx="20782" cy="20782"/>
          </a:xfrm>
          <a:custGeom>
            <a:avLst/>
            <a:gdLst/>
            <a:ahLst/>
            <a:cxnLst/>
            <a:rect l="l" t="t" r="r" b="b"/>
            <a:pathLst>
              <a:path w="30479" h="30479">
                <a:moveTo>
                  <a:pt x="30479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89" name="object 889"/>
          <p:cNvSpPr/>
          <p:nvPr/>
        </p:nvSpPr>
        <p:spPr>
          <a:xfrm>
            <a:off x="9020001" y="3050771"/>
            <a:ext cx="20782" cy="20782"/>
          </a:xfrm>
          <a:custGeom>
            <a:avLst/>
            <a:gdLst/>
            <a:ahLst/>
            <a:cxnLst/>
            <a:rect l="l" t="t" r="r" b="b"/>
            <a:pathLst>
              <a:path w="30479" h="30479">
                <a:moveTo>
                  <a:pt x="30479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90" name="object 890"/>
          <p:cNvSpPr/>
          <p:nvPr/>
        </p:nvSpPr>
        <p:spPr>
          <a:xfrm>
            <a:off x="9075072" y="3050771"/>
            <a:ext cx="20782" cy="20782"/>
          </a:xfrm>
          <a:custGeom>
            <a:avLst/>
            <a:gdLst/>
            <a:ahLst/>
            <a:cxnLst/>
            <a:rect l="l" t="t" r="r" b="b"/>
            <a:pathLst>
              <a:path w="30479" h="30479">
                <a:moveTo>
                  <a:pt x="30479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91" name="object 891"/>
          <p:cNvSpPr/>
          <p:nvPr/>
        </p:nvSpPr>
        <p:spPr>
          <a:xfrm>
            <a:off x="9130144" y="3050771"/>
            <a:ext cx="20782" cy="20782"/>
          </a:xfrm>
          <a:custGeom>
            <a:avLst/>
            <a:gdLst/>
            <a:ahLst/>
            <a:cxnLst/>
            <a:rect l="l" t="t" r="r" b="b"/>
            <a:pathLst>
              <a:path w="30479" h="30479">
                <a:moveTo>
                  <a:pt x="30479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92" name="object 892"/>
          <p:cNvSpPr/>
          <p:nvPr/>
        </p:nvSpPr>
        <p:spPr>
          <a:xfrm>
            <a:off x="9186256" y="3050771"/>
            <a:ext cx="20782" cy="20782"/>
          </a:xfrm>
          <a:custGeom>
            <a:avLst/>
            <a:gdLst/>
            <a:ahLst/>
            <a:cxnLst/>
            <a:rect l="l" t="t" r="r" b="b"/>
            <a:pathLst>
              <a:path w="30479" h="30479">
                <a:moveTo>
                  <a:pt x="30479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93" name="object 893"/>
          <p:cNvSpPr/>
          <p:nvPr/>
        </p:nvSpPr>
        <p:spPr>
          <a:xfrm>
            <a:off x="9241327" y="3050771"/>
            <a:ext cx="20782" cy="20782"/>
          </a:xfrm>
          <a:custGeom>
            <a:avLst/>
            <a:gdLst/>
            <a:ahLst/>
            <a:cxnLst/>
            <a:rect l="l" t="t" r="r" b="b"/>
            <a:pathLst>
              <a:path w="30479" h="30479">
                <a:moveTo>
                  <a:pt x="30479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94" name="object 894"/>
          <p:cNvSpPr/>
          <p:nvPr/>
        </p:nvSpPr>
        <p:spPr>
          <a:xfrm>
            <a:off x="9296399" y="3050771"/>
            <a:ext cx="20782" cy="20782"/>
          </a:xfrm>
          <a:custGeom>
            <a:avLst/>
            <a:gdLst/>
            <a:ahLst/>
            <a:cxnLst/>
            <a:rect l="l" t="t" r="r" b="b"/>
            <a:pathLst>
              <a:path w="30479" h="30479">
                <a:moveTo>
                  <a:pt x="30479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95" name="object 895"/>
          <p:cNvSpPr/>
          <p:nvPr/>
        </p:nvSpPr>
        <p:spPr>
          <a:xfrm>
            <a:off x="9351470" y="3050771"/>
            <a:ext cx="20782" cy="20782"/>
          </a:xfrm>
          <a:custGeom>
            <a:avLst/>
            <a:gdLst/>
            <a:ahLst/>
            <a:cxnLst/>
            <a:rect l="l" t="t" r="r" b="b"/>
            <a:pathLst>
              <a:path w="30479" h="30479">
                <a:moveTo>
                  <a:pt x="30479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96" name="object 896"/>
          <p:cNvSpPr/>
          <p:nvPr/>
        </p:nvSpPr>
        <p:spPr>
          <a:xfrm>
            <a:off x="9406544" y="3050771"/>
            <a:ext cx="20782" cy="20782"/>
          </a:xfrm>
          <a:custGeom>
            <a:avLst/>
            <a:gdLst/>
            <a:ahLst/>
            <a:cxnLst/>
            <a:rect l="l" t="t" r="r" b="b"/>
            <a:pathLst>
              <a:path w="30479" h="30479">
                <a:moveTo>
                  <a:pt x="30479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97" name="object 897"/>
          <p:cNvSpPr/>
          <p:nvPr/>
        </p:nvSpPr>
        <p:spPr>
          <a:xfrm>
            <a:off x="9461615" y="3050771"/>
            <a:ext cx="20782" cy="20782"/>
          </a:xfrm>
          <a:custGeom>
            <a:avLst/>
            <a:gdLst/>
            <a:ahLst/>
            <a:cxnLst/>
            <a:rect l="l" t="t" r="r" b="b"/>
            <a:pathLst>
              <a:path w="30479" h="30479">
                <a:moveTo>
                  <a:pt x="30479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98" name="object 898"/>
          <p:cNvSpPr/>
          <p:nvPr/>
        </p:nvSpPr>
        <p:spPr>
          <a:xfrm>
            <a:off x="9516686" y="3050771"/>
            <a:ext cx="20782" cy="20782"/>
          </a:xfrm>
          <a:custGeom>
            <a:avLst/>
            <a:gdLst/>
            <a:ahLst/>
            <a:cxnLst/>
            <a:rect l="l" t="t" r="r" b="b"/>
            <a:pathLst>
              <a:path w="30479" h="30479">
                <a:moveTo>
                  <a:pt x="30479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99" name="object 899"/>
          <p:cNvSpPr/>
          <p:nvPr/>
        </p:nvSpPr>
        <p:spPr>
          <a:xfrm>
            <a:off x="9571758" y="3050771"/>
            <a:ext cx="20782" cy="20782"/>
          </a:xfrm>
          <a:custGeom>
            <a:avLst/>
            <a:gdLst/>
            <a:ahLst/>
            <a:cxnLst/>
            <a:rect l="l" t="t" r="r" b="b"/>
            <a:pathLst>
              <a:path w="30479" h="30479">
                <a:moveTo>
                  <a:pt x="30479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00" name="object 900"/>
          <p:cNvSpPr/>
          <p:nvPr/>
        </p:nvSpPr>
        <p:spPr>
          <a:xfrm>
            <a:off x="9626831" y="3050771"/>
            <a:ext cx="20782" cy="20782"/>
          </a:xfrm>
          <a:custGeom>
            <a:avLst/>
            <a:gdLst/>
            <a:ahLst/>
            <a:cxnLst/>
            <a:rect l="l" t="t" r="r" b="b"/>
            <a:pathLst>
              <a:path w="30479" h="30479">
                <a:moveTo>
                  <a:pt x="30479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01" name="object 901"/>
          <p:cNvSpPr/>
          <p:nvPr/>
        </p:nvSpPr>
        <p:spPr>
          <a:xfrm>
            <a:off x="9682940" y="3050771"/>
            <a:ext cx="20782" cy="20782"/>
          </a:xfrm>
          <a:custGeom>
            <a:avLst/>
            <a:gdLst/>
            <a:ahLst/>
            <a:cxnLst/>
            <a:rect l="l" t="t" r="r" b="b"/>
            <a:pathLst>
              <a:path w="30480" h="30479">
                <a:moveTo>
                  <a:pt x="30480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02" name="object 902"/>
          <p:cNvSpPr/>
          <p:nvPr/>
        </p:nvSpPr>
        <p:spPr>
          <a:xfrm>
            <a:off x="9738012" y="3050771"/>
            <a:ext cx="20782" cy="20782"/>
          </a:xfrm>
          <a:custGeom>
            <a:avLst/>
            <a:gdLst/>
            <a:ahLst/>
            <a:cxnLst/>
            <a:rect l="l" t="t" r="r" b="b"/>
            <a:pathLst>
              <a:path w="30480" h="30479">
                <a:moveTo>
                  <a:pt x="30480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03" name="object 903"/>
          <p:cNvSpPr/>
          <p:nvPr/>
        </p:nvSpPr>
        <p:spPr>
          <a:xfrm>
            <a:off x="9793085" y="3050771"/>
            <a:ext cx="20782" cy="20782"/>
          </a:xfrm>
          <a:custGeom>
            <a:avLst/>
            <a:gdLst/>
            <a:ahLst/>
            <a:cxnLst/>
            <a:rect l="l" t="t" r="r" b="b"/>
            <a:pathLst>
              <a:path w="30480" h="30479">
                <a:moveTo>
                  <a:pt x="30480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04" name="object 904"/>
          <p:cNvSpPr/>
          <p:nvPr/>
        </p:nvSpPr>
        <p:spPr>
          <a:xfrm>
            <a:off x="9848157" y="3050771"/>
            <a:ext cx="20782" cy="20782"/>
          </a:xfrm>
          <a:custGeom>
            <a:avLst/>
            <a:gdLst/>
            <a:ahLst/>
            <a:cxnLst/>
            <a:rect l="l" t="t" r="r" b="b"/>
            <a:pathLst>
              <a:path w="30480" h="30479">
                <a:moveTo>
                  <a:pt x="30480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05" name="object 905"/>
          <p:cNvSpPr/>
          <p:nvPr/>
        </p:nvSpPr>
        <p:spPr>
          <a:xfrm>
            <a:off x="9903229" y="3050771"/>
            <a:ext cx="20782" cy="20782"/>
          </a:xfrm>
          <a:custGeom>
            <a:avLst/>
            <a:gdLst/>
            <a:ahLst/>
            <a:cxnLst/>
            <a:rect l="l" t="t" r="r" b="b"/>
            <a:pathLst>
              <a:path w="30480" h="30479">
                <a:moveTo>
                  <a:pt x="30480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06" name="object 906"/>
          <p:cNvSpPr/>
          <p:nvPr/>
        </p:nvSpPr>
        <p:spPr>
          <a:xfrm>
            <a:off x="8828808" y="3024794"/>
            <a:ext cx="20782" cy="20782"/>
          </a:xfrm>
          <a:custGeom>
            <a:avLst/>
            <a:gdLst/>
            <a:ahLst/>
            <a:cxnLst/>
            <a:rect l="l" t="t" r="r" b="b"/>
            <a:pathLst>
              <a:path w="30479" h="30479">
                <a:moveTo>
                  <a:pt x="30479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07" name="object 907"/>
          <p:cNvSpPr/>
          <p:nvPr/>
        </p:nvSpPr>
        <p:spPr>
          <a:xfrm>
            <a:off x="8828808" y="2969721"/>
            <a:ext cx="20782" cy="20782"/>
          </a:xfrm>
          <a:custGeom>
            <a:avLst/>
            <a:gdLst/>
            <a:ahLst/>
            <a:cxnLst/>
            <a:rect l="l" t="t" r="r" b="b"/>
            <a:pathLst>
              <a:path w="30479" h="30479">
                <a:moveTo>
                  <a:pt x="30479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08" name="object 908"/>
          <p:cNvSpPr/>
          <p:nvPr/>
        </p:nvSpPr>
        <p:spPr>
          <a:xfrm>
            <a:off x="8828808" y="2914650"/>
            <a:ext cx="20782" cy="20782"/>
          </a:xfrm>
          <a:custGeom>
            <a:avLst/>
            <a:gdLst/>
            <a:ahLst/>
            <a:cxnLst/>
            <a:rect l="l" t="t" r="r" b="b"/>
            <a:pathLst>
              <a:path w="30479" h="30479">
                <a:moveTo>
                  <a:pt x="30479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09" name="object 909"/>
          <p:cNvSpPr/>
          <p:nvPr/>
        </p:nvSpPr>
        <p:spPr>
          <a:xfrm>
            <a:off x="8828808" y="2859577"/>
            <a:ext cx="20782" cy="20782"/>
          </a:xfrm>
          <a:custGeom>
            <a:avLst/>
            <a:gdLst/>
            <a:ahLst/>
            <a:cxnLst/>
            <a:rect l="l" t="t" r="r" b="b"/>
            <a:pathLst>
              <a:path w="30479" h="30479">
                <a:moveTo>
                  <a:pt x="30479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10" name="object 910"/>
          <p:cNvSpPr/>
          <p:nvPr/>
        </p:nvSpPr>
        <p:spPr>
          <a:xfrm>
            <a:off x="8828808" y="2803467"/>
            <a:ext cx="20782" cy="22080"/>
          </a:xfrm>
          <a:custGeom>
            <a:avLst/>
            <a:gdLst/>
            <a:ahLst/>
            <a:cxnLst/>
            <a:rect l="l" t="t" r="r" b="b"/>
            <a:pathLst>
              <a:path w="30479" h="32385">
                <a:moveTo>
                  <a:pt x="30479" y="32003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11" name="object 911"/>
          <p:cNvSpPr/>
          <p:nvPr/>
        </p:nvSpPr>
        <p:spPr>
          <a:xfrm>
            <a:off x="8828808" y="2748395"/>
            <a:ext cx="20782" cy="20782"/>
          </a:xfrm>
          <a:custGeom>
            <a:avLst/>
            <a:gdLst/>
            <a:ahLst/>
            <a:cxnLst/>
            <a:rect l="l" t="t" r="r" b="b"/>
            <a:pathLst>
              <a:path w="30479" h="30479">
                <a:moveTo>
                  <a:pt x="30479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12" name="object 912"/>
          <p:cNvSpPr/>
          <p:nvPr/>
        </p:nvSpPr>
        <p:spPr>
          <a:xfrm>
            <a:off x="8828808" y="2693324"/>
            <a:ext cx="20782" cy="20782"/>
          </a:xfrm>
          <a:custGeom>
            <a:avLst/>
            <a:gdLst/>
            <a:ahLst/>
            <a:cxnLst/>
            <a:rect l="l" t="t" r="r" b="b"/>
            <a:pathLst>
              <a:path w="30479" h="30479">
                <a:moveTo>
                  <a:pt x="30479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13" name="object 913"/>
          <p:cNvSpPr/>
          <p:nvPr/>
        </p:nvSpPr>
        <p:spPr>
          <a:xfrm>
            <a:off x="8828808" y="2638251"/>
            <a:ext cx="20782" cy="20782"/>
          </a:xfrm>
          <a:custGeom>
            <a:avLst/>
            <a:gdLst/>
            <a:ahLst/>
            <a:cxnLst/>
            <a:rect l="l" t="t" r="r" b="b"/>
            <a:pathLst>
              <a:path w="30479" h="30479">
                <a:moveTo>
                  <a:pt x="30479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14" name="object 914"/>
          <p:cNvSpPr/>
          <p:nvPr/>
        </p:nvSpPr>
        <p:spPr>
          <a:xfrm>
            <a:off x="8828808" y="2583180"/>
            <a:ext cx="20782" cy="20782"/>
          </a:xfrm>
          <a:custGeom>
            <a:avLst/>
            <a:gdLst/>
            <a:ahLst/>
            <a:cxnLst/>
            <a:rect l="l" t="t" r="r" b="b"/>
            <a:pathLst>
              <a:path w="30479" h="30479">
                <a:moveTo>
                  <a:pt x="30479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15" name="object 915"/>
          <p:cNvSpPr/>
          <p:nvPr/>
        </p:nvSpPr>
        <p:spPr>
          <a:xfrm>
            <a:off x="8828808" y="2528107"/>
            <a:ext cx="20782" cy="20782"/>
          </a:xfrm>
          <a:custGeom>
            <a:avLst/>
            <a:gdLst/>
            <a:ahLst/>
            <a:cxnLst/>
            <a:rect l="l" t="t" r="r" b="b"/>
            <a:pathLst>
              <a:path w="30479" h="30479">
                <a:moveTo>
                  <a:pt x="30479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16" name="object 916"/>
          <p:cNvSpPr/>
          <p:nvPr/>
        </p:nvSpPr>
        <p:spPr>
          <a:xfrm>
            <a:off x="8852707" y="2385752"/>
            <a:ext cx="20782" cy="20782"/>
          </a:xfrm>
          <a:custGeom>
            <a:avLst/>
            <a:gdLst/>
            <a:ahLst/>
            <a:cxnLst/>
            <a:rect l="l" t="t" r="r" b="b"/>
            <a:pathLst>
              <a:path w="30479" h="30479">
                <a:moveTo>
                  <a:pt x="30479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17" name="object 917"/>
          <p:cNvSpPr/>
          <p:nvPr/>
        </p:nvSpPr>
        <p:spPr>
          <a:xfrm>
            <a:off x="8907779" y="2385752"/>
            <a:ext cx="20782" cy="20782"/>
          </a:xfrm>
          <a:custGeom>
            <a:avLst/>
            <a:gdLst/>
            <a:ahLst/>
            <a:cxnLst/>
            <a:rect l="l" t="t" r="r" b="b"/>
            <a:pathLst>
              <a:path w="30479" h="30479">
                <a:moveTo>
                  <a:pt x="30479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18" name="object 918"/>
          <p:cNvSpPr/>
          <p:nvPr/>
        </p:nvSpPr>
        <p:spPr>
          <a:xfrm>
            <a:off x="8962850" y="2385752"/>
            <a:ext cx="20782" cy="20782"/>
          </a:xfrm>
          <a:custGeom>
            <a:avLst/>
            <a:gdLst/>
            <a:ahLst/>
            <a:cxnLst/>
            <a:rect l="l" t="t" r="r" b="b"/>
            <a:pathLst>
              <a:path w="30479" h="30479">
                <a:moveTo>
                  <a:pt x="30479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19" name="object 919"/>
          <p:cNvSpPr/>
          <p:nvPr/>
        </p:nvSpPr>
        <p:spPr>
          <a:xfrm>
            <a:off x="9017924" y="2385752"/>
            <a:ext cx="20782" cy="20782"/>
          </a:xfrm>
          <a:custGeom>
            <a:avLst/>
            <a:gdLst/>
            <a:ahLst/>
            <a:cxnLst/>
            <a:rect l="l" t="t" r="r" b="b"/>
            <a:pathLst>
              <a:path w="30479" h="30479">
                <a:moveTo>
                  <a:pt x="30479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20" name="object 920"/>
          <p:cNvSpPr/>
          <p:nvPr/>
        </p:nvSpPr>
        <p:spPr>
          <a:xfrm>
            <a:off x="9072995" y="2385752"/>
            <a:ext cx="20782" cy="20782"/>
          </a:xfrm>
          <a:custGeom>
            <a:avLst/>
            <a:gdLst/>
            <a:ahLst/>
            <a:cxnLst/>
            <a:rect l="l" t="t" r="r" b="b"/>
            <a:pathLst>
              <a:path w="30479" h="30479">
                <a:moveTo>
                  <a:pt x="30479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21" name="object 921"/>
          <p:cNvSpPr/>
          <p:nvPr/>
        </p:nvSpPr>
        <p:spPr>
          <a:xfrm>
            <a:off x="9128066" y="2385752"/>
            <a:ext cx="20782" cy="20782"/>
          </a:xfrm>
          <a:custGeom>
            <a:avLst/>
            <a:gdLst/>
            <a:ahLst/>
            <a:cxnLst/>
            <a:rect l="l" t="t" r="r" b="b"/>
            <a:pathLst>
              <a:path w="30479" h="30479">
                <a:moveTo>
                  <a:pt x="30479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22" name="object 922"/>
          <p:cNvSpPr/>
          <p:nvPr/>
        </p:nvSpPr>
        <p:spPr>
          <a:xfrm>
            <a:off x="9183138" y="2385752"/>
            <a:ext cx="20782" cy="20782"/>
          </a:xfrm>
          <a:custGeom>
            <a:avLst/>
            <a:gdLst/>
            <a:ahLst/>
            <a:cxnLst/>
            <a:rect l="l" t="t" r="r" b="b"/>
            <a:pathLst>
              <a:path w="30479" h="30479">
                <a:moveTo>
                  <a:pt x="30479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23" name="object 923"/>
          <p:cNvSpPr/>
          <p:nvPr/>
        </p:nvSpPr>
        <p:spPr>
          <a:xfrm>
            <a:off x="9238211" y="2385752"/>
            <a:ext cx="20782" cy="20782"/>
          </a:xfrm>
          <a:custGeom>
            <a:avLst/>
            <a:gdLst/>
            <a:ahLst/>
            <a:cxnLst/>
            <a:rect l="l" t="t" r="r" b="b"/>
            <a:pathLst>
              <a:path w="30479" h="30479">
                <a:moveTo>
                  <a:pt x="30479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24" name="object 924"/>
          <p:cNvSpPr/>
          <p:nvPr/>
        </p:nvSpPr>
        <p:spPr>
          <a:xfrm>
            <a:off x="9293282" y="2385752"/>
            <a:ext cx="20782" cy="20782"/>
          </a:xfrm>
          <a:custGeom>
            <a:avLst/>
            <a:gdLst/>
            <a:ahLst/>
            <a:cxnLst/>
            <a:rect l="l" t="t" r="r" b="b"/>
            <a:pathLst>
              <a:path w="30479" h="30479">
                <a:moveTo>
                  <a:pt x="30479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25" name="object 925"/>
          <p:cNvSpPr/>
          <p:nvPr/>
        </p:nvSpPr>
        <p:spPr>
          <a:xfrm>
            <a:off x="9349392" y="2385752"/>
            <a:ext cx="20782" cy="20782"/>
          </a:xfrm>
          <a:custGeom>
            <a:avLst/>
            <a:gdLst/>
            <a:ahLst/>
            <a:cxnLst/>
            <a:rect l="l" t="t" r="r" b="b"/>
            <a:pathLst>
              <a:path w="30479" h="30479">
                <a:moveTo>
                  <a:pt x="30479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26" name="object 926"/>
          <p:cNvSpPr/>
          <p:nvPr/>
        </p:nvSpPr>
        <p:spPr>
          <a:xfrm>
            <a:off x="9404464" y="2385752"/>
            <a:ext cx="20782" cy="20782"/>
          </a:xfrm>
          <a:custGeom>
            <a:avLst/>
            <a:gdLst/>
            <a:ahLst/>
            <a:cxnLst/>
            <a:rect l="l" t="t" r="r" b="b"/>
            <a:pathLst>
              <a:path w="30479" h="30479">
                <a:moveTo>
                  <a:pt x="30479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27" name="object 927"/>
          <p:cNvSpPr/>
          <p:nvPr/>
        </p:nvSpPr>
        <p:spPr>
          <a:xfrm>
            <a:off x="9459537" y="2385752"/>
            <a:ext cx="20782" cy="20782"/>
          </a:xfrm>
          <a:custGeom>
            <a:avLst/>
            <a:gdLst/>
            <a:ahLst/>
            <a:cxnLst/>
            <a:rect l="l" t="t" r="r" b="b"/>
            <a:pathLst>
              <a:path w="30479" h="30479">
                <a:moveTo>
                  <a:pt x="30479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28" name="object 928"/>
          <p:cNvSpPr/>
          <p:nvPr/>
        </p:nvSpPr>
        <p:spPr>
          <a:xfrm>
            <a:off x="9514608" y="2385752"/>
            <a:ext cx="20782" cy="20782"/>
          </a:xfrm>
          <a:custGeom>
            <a:avLst/>
            <a:gdLst/>
            <a:ahLst/>
            <a:cxnLst/>
            <a:rect l="l" t="t" r="r" b="b"/>
            <a:pathLst>
              <a:path w="30479" h="30479">
                <a:moveTo>
                  <a:pt x="30479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29" name="object 929"/>
          <p:cNvSpPr/>
          <p:nvPr/>
        </p:nvSpPr>
        <p:spPr>
          <a:xfrm>
            <a:off x="9569679" y="2385752"/>
            <a:ext cx="20782" cy="20782"/>
          </a:xfrm>
          <a:custGeom>
            <a:avLst/>
            <a:gdLst/>
            <a:ahLst/>
            <a:cxnLst/>
            <a:rect l="l" t="t" r="r" b="b"/>
            <a:pathLst>
              <a:path w="30479" h="30479">
                <a:moveTo>
                  <a:pt x="30479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30" name="object 930"/>
          <p:cNvSpPr/>
          <p:nvPr/>
        </p:nvSpPr>
        <p:spPr>
          <a:xfrm>
            <a:off x="9624751" y="2385752"/>
            <a:ext cx="20782" cy="20782"/>
          </a:xfrm>
          <a:custGeom>
            <a:avLst/>
            <a:gdLst/>
            <a:ahLst/>
            <a:cxnLst/>
            <a:rect l="l" t="t" r="r" b="b"/>
            <a:pathLst>
              <a:path w="30479" h="30479">
                <a:moveTo>
                  <a:pt x="30479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31" name="object 931"/>
          <p:cNvSpPr/>
          <p:nvPr/>
        </p:nvSpPr>
        <p:spPr>
          <a:xfrm>
            <a:off x="9679823" y="2385752"/>
            <a:ext cx="20782" cy="20782"/>
          </a:xfrm>
          <a:custGeom>
            <a:avLst/>
            <a:gdLst/>
            <a:ahLst/>
            <a:cxnLst/>
            <a:rect l="l" t="t" r="r" b="b"/>
            <a:pathLst>
              <a:path w="30480" h="30479">
                <a:moveTo>
                  <a:pt x="30480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32" name="object 932"/>
          <p:cNvSpPr/>
          <p:nvPr/>
        </p:nvSpPr>
        <p:spPr>
          <a:xfrm>
            <a:off x="9734895" y="2385752"/>
            <a:ext cx="20782" cy="20782"/>
          </a:xfrm>
          <a:custGeom>
            <a:avLst/>
            <a:gdLst/>
            <a:ahLst/>
            <a:cxnLst/>
            <a:rect l="l" t="t" r="r" b="b"/>
            <a:pathLst>
              <a:path w="30480" h="30479">
                <a:moveTo>
                  <a:pt x="30480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33" name="object 933"/>
          <p:cNvSpPr/>
          <p:nvPr/>
        </p:nvSpPr>
        <p:spPr>
          <a:xfrm>
            <a:off x="9789967" y="2385752"/>
            <a:ext cx="20782" cy="20782"/>
          </a:xfrm>
          <a:custGeom>
            <a:avLst/>
            <a:gdLst/>
            <a:ahLst/>
            <a:cxnLst/>
            <a:rect l="l" t="t" r="r" b="b"/>
            <a:pathLst>
              <a:path w="30480" h="30479">
                <a:moveTo>
                  <a:pt x="30480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34" name="object 934"/>
          <p:cNvSpPr/>
          <p:nvPr/>
        </p:nvSpPr>
        <p:spPr>
          <a:xfrm>
            <a:off x="9846078" y="2385752"/>
            <a:ext cx="20782" cy="20782"/>
          </a:xfrm>
          <a:custGeom>
            <a:avLst/>
            <a:gdLst/>
            <a:ahLst/>
            <a:cxnLst/>
            <a:rect l="l" t="t" r="r" b="b"/>
            <a:pathLst>
              <a:path w="30480" h="30479">
                <a:moveTo>
                  <a:pt x="30480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35" name="object 935"/>
          <p:cNvSpPr/>
          <p:nvPr/>
        </p:nvSpPr>
        <p:spPr>
          <a:xfrm>
            <a:off x="9901150" y="2385752"/>
            <a:ext cx="20782" cy="20782"/>
          </a:xfrm>
          <a:custGeom>
            <a:avLst/>
            <a:gdLst/>
            <a:ahLst/>
            <a:cxnLst/>
            <a:rect l="l" t="t" r="r" b="b"/>
            <a:pathLst>
              <a:path w="30480" h="30479">
                <a:moveTo>
                  <a:pt x="30480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36" name="object 936"/>
          <p:cNvSpPr/>
          <p:nvPr/>
        </p:nvSpPr>
        <p:spPr>
          <a:xfrm>
            <a:off x="5996246" y="3779174"/>
            <a:ext cx="7360" cy="7360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10668" y="10667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37" name="object 937"/>
          <p:cNvSpPr/>
          <p:nvPr/>
        </p:nvSpPr>
        <p:spPr>
          <a:xfrm>
            <a:off x="5996246" y="3612918"/>
            <a:ext cx="7360" cy="8659"/>
          </a:xfrm>
          <a:custGeom>
            <a:avLst/>
            <a:gdLst/>
            <a:ahLst/>
            <a:cxnLst/>
            <a:rect l="l" t="t" r="r" b="b"/>
            <a:pathLst>
              <a:path w="10795" h="12700">
                <a:moveTo>
                  <a:pt x="10668" y="12191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38" name="object 938"/>
          <p:cNvSpPr/>
          <p:nvPr/>
        </p:nvSpPr>
        <p:spPr>
          <a:xfrm>
            <a:off x="5996246" y="3557847"/>
            <a:ext cx="7360" cy="8659"/>
          </a:xfrm>
          <a:custGeom>
            <a:avLst/>
            <a:gdLst/>
            <a:ahLst/>
            <a:cxnLst/>
            <a:rect l="l" t="t" r="r" b="b"/>
            <a:pathLst>
              <a:path w="10795" h="12700">
                <a:moveTo>
                  <a:pt x="10668" y="12191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39" name="object 939"/>
          <p:cNvSpPr/>
          <p:nvPr/>
        </p:nvSpPr>
        <p:spPr>
          <a:xfrm>
            <a:off x="5996246" y="3502775"/>
            <a:ext cx="7360" cy="8659"/>
          </a:xfrm>
          <a:custGeom>
            <a:avLst/>
            <a:gdLst/>
            <a:ahLst/>
            <a:cxnLst/>
            <a:rect l="l" t="t" r="r" b="b"/>
            <a:pathLst>
              <a:path w="10795" h="12700">
                <a:moveTo>
                  <a:pt x="10668" y="12191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40" name="object 940"/>
          <p:cNvSpPr/>
          <p:nvPr/>
        </p:nvSpPr>
        <p:spPr>
          <a:xfrm>
            <a:off x="5996246" y="3447704"/>
            <a:ext cx="7360" cy="7360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10668" y="10667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41" name="object 941"/>
          <p:cNvSpPr/>
          <p:nvPr/>
        </p:nvSpPr>
        <p:spPr>
          <a:xfrm>
            <a:off x="5996246" y="3392632"/>
            <a:ext cx="7360" cy="7360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10668" y="10667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42" name="object 942"/>
          <p:cNvSpPr/>
          <p:nvPr/>
        </p:nvSpPr>
        <p:spPr>
          <a:xfrm>
            <a:off x="5996246" y="3337560"/>
            <a:ext cx="7360" cy="7360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10668" y="10667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43" name="object 943"/>
          <p:cNvSpPr/>
          <p:nvPr/>
        </p:nvSpPr>
        <p:spPr>
          <a:xfrm>
            <a:off x="5996246" y="3282488"/>
            <a:ext cx="7360" cy="7360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10668" y="10667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44" name="object 944"/>
          <p:cNvSpPr/>
          <p:nvPr/>
        </p:nvSpPr>
        <p:spPr>
          <a:xfrm>
            <a:off x="5996246" y="3227417"/>
            <a:ext cx="7360" cy="7360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10668" y="10667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45" name="object 945"/>
          <p:cNvSpPr/>
          <p:nvPr/>
        </p:nvSpPr>
        <p:spPr>
          <a:xfrm>
            <a:off x="6000402" y="3176500"/>
            <a:ext cx="3464" cy="3464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4572" y="4572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46" name="object 946"/>
          <p:cNvSpPr/>
          <p:nvPr/>
        </p:nvSpPr>
        <p:spPr>
          <a:xfrm>
            <a:off x="5996246" y="3062201"/>
            <a:ext cx="7360" cy="7360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10668" y="10667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47" name="object 947"/>
          <p:cNvSpPr/>
          <p:nvPr/>
        </p:nvSpPr>
        <p:spPr>
          <a:xfrm>
            <a:off x="5991052" y="3773978"/>
            <a:ext cx="5195" cy="5195"/>
          </a:xfrm>
          <a:custGeom>
            <a:avLst/>
            <a:gdLst/>
            <a:ahLst/>
            <a:cxnLst/>
            <a:rect l="l" t="t" r="r" b="b"/>
            <a:pathLst>
              <a:path w="7620" h="7620">
                <a:moveTo>
                  <a:pt x="7620" y="7620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48" name="object 948"/>
          <p:cNvSpPr/>
          <p:nvPr/>
        </p:nvSpPr>
        <p:spPr>
          <a:xfrm>
            <a:off x="5991052" y="3607724"/>
            <a:ext cx="5195" cy="5195"/>
          </a:xfrm>
          <a:custGeom>
            <a:avLst/>
            <a:gdLst/>
            <a:ahLst/>
            <a:cxnLst/>
            <a:rect l="l" t="t" r="r" b="b"/>
            <a:pathLst>
              <a:path w="7620" h="7620">
                <a:moveTo>
                  <a:pt x="7620" y="7620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49" name="object 949"/>
          <p:cNvSpPr/>
          <p:nvPr/>
        </p:nvSpPr>
        <p:spPr>
          <a:xfrm>
            <a:off x="5991052" y="3552651"/>
            <a:ext cx="5195" cy="5195"/>
          </a:xfrm>
          <a:custGeom>
            <a:avLst/>
            <a:gdLst/>
            <a:ahLst/>
            <a:cxnLst/>
            <a:rect l="l" t="t" r="r" b="b"/>
            <a:pathLst>
              <a:path w="7620" h="7620">
                <a:moveTo>
                  <a:pt x="7620" y="7620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50" name="object 950"/>
          <p:cNvSpPr/>
          <p:nvPr/>
        </p:nvSpPr>
        <p:spPr>
          <a:xfrm>
            <a:off x="5991052" y="3497580"/>
            <a:ext cx="5195" cy="5195"/>
          </a:xfrm>
          <a:custGeom>
            <a:avLst/>
            <a:gdLst/>
            <a:ahLst/>
            <a:cxnLst/>
            <a:rect l="l" t="t" r="r" b="b"/>
            <a:pathLst>
              <a:path w="7620" h="7620">
                <a:moveTo>
                  <a:pt x="7620" y="7620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51" name="object 951"/>
          <p:cNvSpPr/>
          <p:nvPr/>
        </p:nvSpPr>
        <p:spPr>
          <a:xfrm>
            <a:off x="5991052" y="3442508"/>
            <a:ext cx="5195" cy="5195"/>
          </a:xfrm>
          <a:custGeom>
            <a:avLst/>
            <a:gdLst/>
            <a:ahLst/>
            <a:cxnLst/>
            <a:rect l="l" t="t" r="r" b="b"/>
            <a:pathLst>
              <a:path w="7620" h="7620">
                <a:moveTo>
                  <a:pt x="7620" y="7620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52" name="object 952"/>
          <p:cNvSpPr/>
          <p:nvPr/>
        </p:nvSpPr>
        <p:spPr>
          <a:xfrm>
            <a:off x="5991052" y="3387437"/>
            <a:ext cx="5195" cy="5195"/>
          </a:xfrm>
          <a:custGeom>
            <a:avLst/>
            <a:gdLst/>
            <a:ahLst/>
            <a:cxnLst/>
            <a:rect l="l" t="t" r="r" b="b"/>
            <a:pathLst>
              <a:path w="7620" h="7620">
                <a:moveTo>
                  <a:pt x="7620" y="7620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53" name="object 953"/>
          <p:cNvSpPr/>
          <p:nvPr/>
        </p:nvSpPr>
        <p:spPr>
          <a:xfrm>
            <a:off x="5991052" y="3332364"/>
            <a:ext cx="5195" cy="5195"/>
          </a:xfrm>
          <a:custGeom>
            <a:avLst/>
            <a:gdLst/>
            <a:ahLst/>
            <a:cxnLst/>
            <a:rect l="l" t="t" r="r" b="b"/>
            <a:pathLst>
              <a:path w="7620" h="7620">
                <a:moveTo>
                  <a:pt x="7620" y="7620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54" name="object 954"/>
          <p:cNvSpPr/>
          <p:nvPr/>
        </p:nvSpPr>
        <p:spPr>
          <a:xfrm>
            <a:off x="5991052" y="3277293"/>
            <a:ext cx="5195" cy="5195"/>
          </a:xfrm>
          <a:custGeom>
            <a:avLst/>
            <a:gdLst/>
            <a:ahLst/>
            <a:cxnLst/>
            <a:rect l="l" t="t" r="r" b="b"/>
            <a:pathLst>
              <a:path w="7620" h="7620">
                <a:moveTo>
                  <a:pt x="7620" y="7620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55" name="object 955"/>
          <p:cNvSpPr/>
          <p:nvPr/>
        </p:nvSpPr>
        <p:spPr>
          <a:xfrm>
            <a:off x="5991052" y="3221182"/>
            <a:ext cx="5195" cy="6494"/>
          </a:xfrm>
          <a:custGeom>
            <a:avLst/>
            <a:gdLst/>
            <a:ahLst/>
            <a:cxnLst/>
            <a:rect l="l" t="t" r="r" b="b"/>
            <a:pathLst>
              <a:path w="7620" h="9525">
                <a:moveTo>
                  <a:pt x="7620" y="9144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56" name="object 956"/>
          <p:cNvSpPr/>
          <p:nvPr/>
        </p:nvSpPr>
        <p:spPr>
          <a:xfrm>
            <a:off x="5991052" y="3055967"/>
            <a:ext cx="5195" cy="5195"/>
          </a:xfrm>
          <a:custGeom>
            <a:avLst/>
            <a:gdLst/>
            <a:ahLst/>
            <a:cxnLst/>
            <a:rect l="l" t="t" r="r" b="b"/>
            <a:pathLst>
              <a:path w="7620" h="7620">
                <a:moveTo>
                  <a:pt x="7620" y="7620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57" name="object 957"/>
          <p:cNvSpPr/>
          <p:nvPr/>
        </p:nvSpPr>
        <p:spPr>
          <a:xfrm>
            <a:off x="3961707" y="2019992"/>
            <a:ext cx="20782" cy="20782"/>
          </a:xfrm>
          <a:custGeom>
            <a:avLst/>
            <a:gdLst/>
            <a:ahLst/>
            <a:cxnLst/>
            <a:rect l="l" t="t" r="r" b="b"/>
            <a:pathLst>
              <a:path w="30479" h="30480">
                <a:moveTo>
                  <a:pt x="30479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58" name="object 958"/>
          <p:cNvSpPr/>
          <p:nvPr/>
        </p:nvSpPr>
        <p:spPr>
          <a:xfrm>
            <a:off x="4016779" y="2019992"/>
            <a:ext cx="20782" cy="20782"/>
          </a:xfrm>
          <a:custGeom>
            <a:avLst/>
            <a:gdLst/>
            <a:ahLst/>
            <a:cxnLst/>
            <a:rect l="l" t="t" r="r" b="b"/>
            <a:pathLst>
              <a:path w="30479" h="30480">
                <a:moveTo>
                  <a:pt x="30479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59" name="object 959"/>
          <p:cNvSpPr/>
          <p:nvPr/>
        </p:nvSpPr>
        <p:spPr>
          <a:xfrm>
            <a:off x="4071850" y="2019992"/>
            <a:ext cx="20782" cy="20782"/>
          </a:xfrm>
          <a:custGeom>
            <a:avLst/>
            <a:gdLst/>
            <a:ahLst/>
            <a:cxnLst/>
            <a:rect l="l" t="t" r="r" b="b"/>
            <a:pathLst>
              <a:path w="30479" h="30480">
                <a:moveTo>
                  <a:pt x="30479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60" name="object 960"/>
          <p:cNvSpPr/>
          <p:nvPr/>
        </p:nvSpPr>
        <p:spPr>
          <a:xfrm>
            <a:off x="4126923" y="2019992"/>
            <a:ext cx="20782" cy="20782"/>
          </a:xfrm>
          <a:custGeom>
            <a:avLst/>
            <a:gdLst/>
            <a:ahLst/>
            <a:cxnLst/>
            <a:rect l="l" t="t" r="r" b="b"/>
            <a:pathLst>
              <a:path w="30479" h="30480">
                <a:moveTo>
                  <a:pt x="30479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61" name="object 961"/>
          <p:cNvSpPr/>
          <p:nvPr/>
        </p:nvSpPr>
        <p:spPr>
          <a:xfrm>
            <a:off x="4181994" y="2019992"/>
            <a:ext cx="20782" cy="20782"/>
          </a:xfrm>
          <a:custGeom>
            <a:avLst/>
            <a:gdLst/>
            <a:ahLst/>
            <a:cxnLst/>
            <a:rect l="l" t="t" r="r" b="b"/>
            <a:pathLst>
              <a:path w="30479" h="30480">
                <a:moveTo>
                  <a:pt x="30479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62" name="object 962"/>
          <p:cNvSpPr/>
          <p:nvPr/>
        </p:nvSpPr>
        <p:spPr>
          <a:xfrm>
            <a:off x="4237066" y="2019992"/>
            <a:ext cx="20782" cy="20782"/>
          </a:xfrm>
          <a:custGeom>
            <a:avLst/>
            <a:gdLst/>
            <a:ahLst/>
            <a:cxnLst/>
            <a:rect l="l" t="t" r="r" b="b"/>
            <a:pathLst>
              <a:path w="30479" h="30480">
                <a:moveTo>
                  <a:pt x="30479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63" name="object 963"/>
          <p:cNvSpPr/>
          <p:nvPr/>
        </p:nvSpPr>
        <p:spPr>
          <a:xfrm>
            <a:off x="8548254" y="1640724"/>
            <a:ext cx="20782" cy="20782"/>
          </a:xfrm>
          <a:custGeom>
            <a:avLst/>
            <a:gdLst/>
            <a:ahLst/>
            <a:cxnLst/>
            <a:rect l="l" t="t" r="r" b="b"/>
            <a:pathLst>
              <a:path w="30479" h="30480">
                <a:moveTo>
                  <a:pt x="30479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64" name="object 964"/>
          <p:cNvSpPr/>
          <p:nvPr/>
        </p:nvSpPr>
        <p:spPr>
          <a:xfrm>
            <a:off x="8603326" y="1640724"/>
            <a:ext cx="20782" cy="20782"/>
          </a:xfrm>
          <a:custGeom>
            <a:avLst/>
            <a:gdLst/>
            <a:ahLst/>
            <a:cxnLst/>
            <a:rect l="l" t="t" r="r" b="b"/>
            <a:pathLst>
              <a:path w="30479" h="30480">
                <a:moveTo>
                  <a:pt x="30479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65" name="object 965"/>
          <p:cNvSpPr/>
          <p:nvPr/>
        </p:nvSpPr>
        <p:spPr>
          <a:xfrm>
            <a:off x="8658397" y="1640724"/>
            <a:ext cx="20782" cy="20782"/>
          </a:xfrm>
          <a:custGeom>
            <a:avLst/>
            <a:gdLst/>
            <a:ahLst/>
            <a:cxnLst/>
            <a:rect l="l" t="t" r="r" b="b"/>
            <a:pathLst>
              <a:path w="30479" h="30480">
                <a:moveTo>
                  <a:pt x="30479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66" name="object 966"/>
          <p:cNvSpPr/>
          <p:nvPr/>
        </p:nvSpPr>
        <p:spPr>
          <a:xfrm>
            <a:off x="8713469" y="1640724"/>
            <a:ext cx="20782" cy="20782"/>
          </a:xfrm>
          <a:custGeom>
            <a:avLst/>
            <a:gdLst/>
            <a:ahLst/>
            <a:cxnLst/>
            <a:rect l="l" t="t" r="r" b="b"/>
            <a:pathLst>
              <a:path w="30479" h="30480">
                <a:moveTo>
                  <a:pt x="30479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67" name="object 967"/>
          <p:cNvSpPr/>
          <p:nvPr/>
        </p:nvSpPr>
        <p:spPr>
          <a:xfrm>
            <a:off x="8769581" y="1640724"/>
            <a:ext cx="20782" cy="20782"/>
          </a:xfrm>
          <a:custGeom>
            <a:avLst/>
            <a:gdLst/>
            <a:ahLst/>
            <a:cxnLst/>
            <a:rect l="l" t="t" r="r" b="b"/>
            <a:pathLst>
              <a:path w="30479" h="30480">
                <a:moveTo>
                  <a:pt x="30479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68" name="object 968"/>
          <p:cNvSpPr/>
          <p:nvPr/>
        </p:nvSpPr>
        <p:spPr>
          <a:xfrm>
            <a:off x="8824652" y="1640724"/>
            <a:ext cx="20782" cy="20782"/>
          </a:xfrm>
          <a:custGeom>
            <a:avLst/>
            <a:gdLst/>
            <a:ahLst/>
            <a:cxnLst/>
            <a:rect l="l" t="t" r="r" b="b"/>
            <a:pathLst>
              <a:path w="30479" h="30480">
                <a:moveTo>
                  <a:pt x="30479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69" name="object 969"/>
          <p:cNvSpPr/>
          <p:nvPr/>
        </p:nvSpPr>
        <p:spPr>
          <a:xfrm>
            <a:off x="8879723" y="1640724"/>
            <a:ext cx="20782" cy="20782"/>
          </a:xfrm>
          <a:custGeom>
            <a:avLst/>
            <a:gdLst/>
            <a:ahLst/>
            <a:cxnLst/>
            <a:rect l="l" t="t" r="r" b="b"/>
            <a:pathLst>
              <a:path w="30479" h="30480">
                <a:moveTo>
                  <a:pt x="30479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70" name="object 970"/>
          <p:cNvSpPr/>
          <p:nvPr/>
        </p:nvSpPr>
        <p:spPr>
          <a:xfrm>
            <a:off x="8934795" y="1640724"/>
            <a:ext cx="20782" cy="20782"/>
          </a:xfrm>
          <a:custGeom>
            <a:avLst/>
            <a:gdLst/>
            <a:ahLst/>
            <a:cxnLst/>
            <a:rect l="l" t="t" r="r" b="b"/>
            <a:pathLst>
              <a:path w="30479" h="30480">
                <a:moveTo>
                  <a:pt x="30479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71" name="object 971"/>
          <p:cNvSpPr/>
          <p:nvPr/>
        </p:nvSpPr>
        <p:spPr>
          <a:xfrm>
            <a:off x="8989868" y="1640724"/>
            <a:ext cx="20782" cy="20782"/>
          </a:xfrm>
          <a:custGeom>
            <a:avLst/>
            <a:gdLst/>
            <a:ahLst/>
            <a:cxnLst/>
            <a:rect l="l" t="t" r="r" b="b"/>
            <a:pathLst>
              <a:path w="30479" h="30480">
                <a:moveTo>
                  <a:pt x="30479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72" name="object 972"/>
          <p:cNvSpPr/>
          <p:nvPr/>
        </p:nvSpPr>
        <p:spPr>
          <a:xfrm>
            <a:off x="9044939" y="1640724"/>
            <a:ext cx="20782" cy="20782"/>
          </a:xfrm>
          <a:custGeom>
            <a:avLst/>
            <a:gdLst/>
            <a:ahLst/>
            <a:cxnLst/>
            <a:rect l="l" t="t" r="r" b="b"/>
            <a:pathLst>
              <a:path w="30479" h="30480">
                <a:moveTo>
                  <a:pt x="30479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73" name="object 973"/>
          <p:cNvSpPr/>
          <p:nvPr/>
        </p:nvSpPr>
        <p:spPr>
          <a:xfrm>
            <a:off x="9100011" y="1640724"/>
            <a:ext cx="20782" cy="20782"/>
          </a:xfrm>
          <a:custGeom>
            <a:avLst/>
            <a:gdLst/>
            <a:ahLst/>
            <a:cxnLst/>
            <a:rect l="l" t="t" r="r" b="b"/>
            <a:pathLst>
              <a:path w="30479" h="30480">
                <a:moveTo>
                  <a:pt x="30479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74" name="object 974"/>
          <p:cNvSpPr/>
          <p:nvPr/>
        </p:nvSpPr>
        <p:spPr>
          <a:xfrm>
            <a:off x="9155082" y="1640724"/>
            <a:ext cx="20782" cy="20782"/>
          </a:xfrm>
          <a:custGeom>
            <a:avLst/>
            <a:gdLst/>
            <a:ahLst/>
            <a:cxnLst/>
            <a:rect l="l" t="t" r="r" b="b"/>
            <a:pathLst>
              <a:path w="30479" h="30480">
                <a:moveTo>
                  <a:pt x="30479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75" name="object 975"/>
          <p:cNvSpPr/>
          <p:nvPr/>
        </p:nvSpPr>
        <p:spPr>
          <a:xfrm>
            <a:off x="9210155" y="1640724"/>
            <a:ext cx="20782" cy="20782"/>
          </a:xfrm>
          <a:custGeom>
            <a:avLst/>
            <a:gdLst/>
            <a:ahLst/>
            <a:cxnLst/>
            <a:rect l="l" t="t" r="r" b="b"/>
            <a:pathLst>
              <a:path w="30479" h="30480">
                <a:moveTo>
                  <a:pt x="30479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76" name="object 976"/>
          <p:cNvSpPr/>
          <p:nvPr/>
        </p:nvSpPr>
        <p:spPr>
          <a:xfrm>
            <a:off x="9266265" y="1640724"/>
            <a:ext cx="12556" cy="12556"/>
          </a:xfrm>
          <a:custGeom>
            <a:avLst/>
            <a:gdLst/>
            <a:ahLst/>
            <a:cxnLst/>
            <a:rect l="l" t="t" r="r" b="b"/>
            <a:pathLst>
              <a:path w="18415" h="18414">
                <a:moveTo>
                  <a:pt x="18288" y="18288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77" name="object 977"/>
          <p:cNvSpPr/>
          <p:nvPr/>
        </p:nvSpPr>
        <p:spPr>
          <a:xfrm>
            <a:off x="8750876" y="2173777"/>
            <a:ext cx="20782" cy="20782"/>
          </a:xfrm>
          <a:custGeom>
            <a:avLst/>
            <a:gdLst/>
            <a:ahLst/>
            <a:cxnLst/>
            <a:rect l="l" t="t" r="r" b="b"/>
            <a:pathLst>
              <a:path w="30479" h="30480">
                <a:moveTo>
                  <a:pt x="30479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78" name="object 978"/>
          <p:cNvSpPr/>
          <p:nvPr/>
        </p:nvSpPr>
        <p:spPr>
          <a:xfrm>
            <a:off x="8750876" y="2118706"/>
            <a:ext cx="20782" cy="20782"/>
          </a:xfrm>
          <a:custGeom>
            <a:avLst/>
            <a:gdLst/>
            <a:ahLst/>
            <a:cxnLst/>
            <a:rect l="l" t="t" r="r" b="b"/>
            <a:pathLst>
              <a:path w="30479" h="30480">
                <a:moveTo>
                  <a:pt x="30479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79" name="object 979"/>
          <p:cNvSpPr/>
          <p:nvPr/>
        </p:nvSpPr>
        <p:spPr>
          <a:xfrm>
            <a:off x="8750876" y="2063634"/>
            <a:ext cx="20782" cy="20782"/>
          </a:xfrm>
          <a:custGeom>
            <a:avLst/>
            <a:gdLst/>
            <a:ahLst/>
            <a:cxnLst/>
            <a:rect l="l" t="t" r="r" b="b"/>
            <a:pathLst>
              <a:path w="30479" h="30480">
                <a:moveTo>
                  <a:pt x="30479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80" name="object 980"/>
          <p:cNvSpPr/>
          <p:nvPr/>
        </p:nvSpPr>
        <p:spPr>
          <a:xfrm>
            <a:off x="8750876" y="2008563"/>
            <a:ext cx="20782" cy="20782"/>
          </a:xfrm>
          <a:custGeom>
            <a:avLst/>
            <a:gdLst/>
            <a:ahLst/>
            <a:cxnLst/>
            <a:rect l="l" t="t" r="r" b="b"/>
            <a:pathLst>
              <a:path w="30479" h="30480">
                <a:moveTo>
                  <a:pt x="30479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81" name="object 981"/>
          <p:cNvSpPr/>
          <p:nvPr/>
        </p:nvSpPr>
        <p:spPr>
          <a:xfrm>
            <a:off x="8750876" y="1953491"/>
            <a:ext cx="20782" cy="20782"/>
          </a:xfrm>
          <a:custGeom>
            <a:avLst/>
            <a:gdLst/>
            <a:ahLst/>
            <a:cxnLst/>
            <a:rect l="l" t="t" r="r" b="b"/>
            <a:pathLst>
              <a:path w="30479" h="30480">
                <a:moveTo>
                  <a:pt x="30479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82" name="object 982"/>
          <p:cNvSpPr/>
          <p:nvPr/>
        </p:nvSpPr>
        <p:spPr>
          <a:xfrm>
            <a:off x="8750876" y="1898419"/>
            <a:ext cx="20782" cy="20782"/>
          </a:xfrm>
          <a:custGeom>
            <a:avLst/>
            <a:gdLst/>
            <a:ahLst/>
            <a:cxnLst/>
            <a:rect l="l" t="t" r="r" b="b"/>
            <a:pathLst>
              <a:path w="30479" h="30480">
                <a:moveTo>
                  <a:pt x="30479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83" name="object 983"/>
          <p:cNvSpPr/>
          <p:nvPr/>
        </p:nvSpPr>
        <p:spPr>
          <a:xfrm>
            <a:off x="8750876" y="1843347"/>
            <a:ext cx="20782" cy="20782"/>
          </a:xfrm>
          <a:custGeom>
            <a:avLst/>
            <a:gdLst/>
            <a:ahLst/>
            <a:cxnLst/>
            <a:rect l="l" t="t" r="r" b="b"/>
            <a:pathLst>
              <a:path w="30479" h="30480">
                <a:moveTo>
                  <a:pt x="30479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84" name="object 984"/>
          <p:cNvSpPr/>
          <p:nvPr/>
        </p:nvSpPr>
        <p:spPr>
          <a:xfrm>
            <a:off x="8750876" y="1788275"/>
            <a:ext cx="20782" cy="20782"/>
          </a:xfrm>
          <a:custGeom>
            <a:avLst/>
            <a:gdLst/>
            <a:ahLst/>
            <a:cxnLst/>
            <a:rect l="l" t="t" r="r" b="b"/>
            <a:pathLst>
              <a:path w="30479" h="30480">
                <a:moveTo>
                  <a:pt x="30479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85" name="object 985"/>
          <p:cNvSpPr/>
          <p:nvPr/>
        </p:nvSpPr>
        <p:spPr>
          <a:xfrm>
            <a:off x="8750876" y="1732164"/>
            <a:ext cx="20782" cy="20782"/>
          </a:xfrm>
          <a:custGeom>
            <a:avLst/>
            <a:gdLst/>
            <a:ahLst/>
            <a:cxnLst/>
            <a:rect l="l" t="t" r="r" b="b"/>
            <a:pathLst>
              <a:path w="30479" h="30480">
                <a:moveTo>
                  <a:pt x="30479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86" name="object 986"/>
          <p:cNvSpPr/>
          <p:nvPr/>
        </p:nvSpPr>
        <p:spPr>
          <a:xfrm>
            <a:off x="8750876" y="1677092"/>
            <a:ext cx="20782" cy="20782"/>
          </a:xfrm>
          <a:custGeom>
            <a:avLst/>
            <a:gdLst/>
            <a:ahLst/>
            <a:cxnLst/>
            <a:rect l="l" t="t" r="r" b="b"/>
            <a:pathLst>
              <a:path w="30479" h="30480">
                <a:moveTo>
                  <a:pt x="30479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87" name="object 987"/>
          <p:cNvSpPr/>
          <p:nvPr/>
        </p:nvSpPr>
        <p:spPr>
          <a:xfrm>
            <a:off x="8048450" y="2354579"/>
            <a:ext cx="20782" cy="20782"/>
          </a:xfrm>
          <a:custGeom>
            <a:avLst/>
            <a:gdLst/>
            <a:ahLst/>
            <a:cxnLst/>
            <a:rect l="l" t="t" r="r" b="b"/>
            <a:pathLst>
              <a:path w="30479" h="30479">
                <a:moveTo>
                  <a:pt x="30479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88" name="object 988"/>
          <p:cNvSpPr/>
          <p:nvPr/>
        </p:nvSpPr>
        <p:spPr>
          <a:xfrm>
            <a:off x="8048450" y="2299507"/>
            <a:ext cx="20782" cy="20782"/>
          </a:xfrm>
          <a:custGeom>
            <a:avLst/>
            <a:gdLst/>
            <a:ahLst/>
            <a:cxnLst/>
            <a:rect l="l" t="t" r="r" b="b"/>
            <a:pathLst>
              <a:path w="30479" h="30479">
                <a:moveTo>
                  <a:pt x="30479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89" name="object 989"/>
          <p:cNvSpPr/>
          <p:nvPr/>
        </p:nvSpPr>
        <p:spPr>
          <a:xfrm>
            <a:off x="8048450" y="2244436"/>
            <a:ext cx="20782" cy="20782"/>
          </a:xfrm>
          <a:custGeom>
            <a:avLst/>
            <a:gdLst/>
            <a:ahLst/>
            <a:cxnLst/>
            <a:rect l="l" t="t" r="r" b="b"/>
            <a:pathLst>
              <a:path w="30479" h="30479">
                <a:moveTo>
                  <a:pt x="30479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90" name="object 990"/>
          <p:cNvSpPr/>
          <p:nvPr/>
        </p:nvSpPr>
        <p:spPr>
          <a:xfrm>
            <a:off x="8048450" y="2189364"/>
            <a:ext cx="20782" cy="20782"/>
          </a:xfrm>
          <a:custGeom>
            <a:avLst/>
            <a:gdLst/>
            <a:ahLst/>
            <a:cxnLst/>
            <a:rect l="l" t="t" r="r" b="b"/>
            <a:pathLst>
              <a:path w="30479" h="30480">
                <a:moveTo>
                  <a:pt x="30479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91" name="object 991"/>
          <p:cNvSpPr/>
          <p:nvPr/>
        </p:nvSpPr>
        <p:spPr>
          <a:xfrm>
            <a:off x="8048450" y="2023109"/>
            <a:ext cx="20782" cy="20782"/>
          </a:xfrm>
          <a:custGeom>
            <a:avLst/>
            <a:gdLst/>
            <a:ahLst/>
            <a:cxnLst/>
            <a:rect l="l" t="t" r="r" b="b"/>
            <a:pathLst>
              <a:path w="30479" h="30480">
                <a:moveTo>
                  <a:pt x="30479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92" name="object 992"/>
          <p:cNvSpPr/>
          <p:nvPr/>
        </p:nvSpPr>
        <p:spPr>
          <a:xfrm>
            <a:off x="8048450" y="1857894"/>
            <a:ext cx="20782" cy="20782"/>
          </a:xfrm>
          <a:custGeom>
            <a:avLst/>
            <a:gdLst/>
            <a:ahLst/>
            <a:cxnLst/>
            <a:rect l="l" t="t" r="r" b="b"/>
            <a:pathLst>
              <a:path w="30479" h="30480">
                <a:moveTo>
                  <a:pt x="30479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93" name="object 993"/>
          <p:cNvSpPr/>
          <p:nvPr/>
        </p:nvSpPr>
        <p:spPr>
          <a:xfrm>
            <a:off x="8048450" y="1802822"/>
            <a:ext cx="20782" cy="20782"/>
          </a:xfrm>
          <a:custGeom>
            <a:avLst/>
            <a:gdLst/>
            <a:ahLst/>
            <a:cxnLst/>
            <a:rect l="l" t="t" r="r" b="b"/>
            <a:pathLst>
              <a:path w="30479" h="30480">
                <a:moveTo>
                  <a:pt x="30479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94" name="object 994"/>
          <p:cNvSpPr/>
          <p:nvPr/>
        </p:nvSpPr>
        <p:spPr>
          <a:xfrm>
            <a:off x="8048450" y="1747750"/>
            <a:ext cx="20782" cy="20782"/>
          </a:xfrm>
          <a:custGeom>
            <a:avLst/>
            <a:gdLst/>
            <a:ahLst/>
            <a:cxnLst/>
            <a:rect l="l" t="t" r="r" b="b"/>
            <a:pathLst>
              <a:path w="30479" h="30480">
                <a:moveTo>
                  <a:pt x="30479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95" name="object 995"/>
          <p:cNvSpPr/>
          <p:nvPr/>
        </p:nvSpPr>
        <p:spPr>
          <a:xfrm>
            <a:off x="8048450" y="1692678"/>
            <a:ext cx="20782" cy="20782"/>
          </a:xfrm>
          <a:custGeom>
            <a:avLst/>
            <a:gdLst/>
            <a:ahLst/>
            <a:cxnLst/>
            <a:rect l="l" t="t" r="r" b="b"/>
            <a:pathLst>
              <a:path w="30479" h="30480">
                <a:moveTo>
                  <a:pt x="30479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96" name="object 996"/>
          <p:cNvSpPr/>
          <p:nvPr/>
        </p:nvSpPr>
        <p:spPr>
          <a:xfrm>
            <a:off x="8048450" y="1637607"/>
            <a:ext cx="20782" cy="20782"/>
          </a:xfrm>
          <a:custGeom>
            <a:avLst/>
            <a:gdLst/>
            <a:ahLst/>
            <a:cxnLst/>
            <a:rect l="l" t="t" r="r" b="b"/>
            <a:pathLst>
              <a:path w="30479" h="30480">
                <a:moveTo>
                  <a:pt x="30479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97" name="object 997"/>
          <p:cNvSpPr/>
          <p:nvPr/>
        </p:nvSpPr>
        <p:spPr>
          <a:xfrm>
            <a:off x="8048450" y="1582535"/>
            <a:ext cx="20782" cy="20782"/>
          </a:xfrm>
          <a:custGeom>
            <a:avLst/>
            <a:gdLst/>
            <a:ahLst/>
            <a:cxnLst/>
            <a:rect l="l" t="t" r="r" b="b"/>
            <a:pathLst>
              <a:path w="30479" h="30480">
                <a:moveTo>
                  <a:pt x="30479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98" name="object 998"/>
          <p:cNvSpPr/>
          <p:nvPr/>
        </p:nvSpPr>
        <p:spPr>
          <a:xfrm>
            <a:off x="8048450" y="1526424"/>
            <a:ext cx="20782" cy="20782"/>
          </a:xfrm>
          <a:custGeom>
            <a:avLst/>
            <a:gdLst/>
            <a:ahLst/>
            <a:cxnLst/>
            <a:rect l="l" t="t" r="r" b="b"/>
            <a:pathLst>
              <a:path w="30479" h="30480">
                <a:moveTo>
                  <a:pt x="30479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99" name="object 999"/>
          <p:cNvSpPr/>
          <p:nvPr/>
        </p:nvSpPr>
        <p:spPr>
          <a:xfrm>
            <a:off x="8048450" y="1471352"/>
            <a:ext cx="20782" cy="20782"/>
          </a:xfrm>
          <a:custGeom>
            <a:avLst/>
            <a:gdLst/>
            <a:ahLst/>
            <a:cxnLst/>
            <a:rect l="l" t="t" r="r" b="b"/>
            <a:pathLst>
              <a:path w="30479" h="30480">
                <a:moveTo>
                  <a:pt x="30479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00" name="object 1000"/>
          <p:cNvSpPr/>
          <p:nvPr/>
        </p:nvSpPr>
        <p:spPr>
          <a:xfrm>
            <a:off x="8048450" y="1416280"/>
            <a:ext cx="20782" cy="20782"/>
          </a:xfrm>
          <a:custGeom>
            <a:avLst/>
            <a:gdLst/>
            <a:ahLst/>
            <a:cxnLst/>
            <a:rect l="l" t="t" r="r" b="b"/>
            <a:pathLst>
              <a:path w="30479" h="30480">
                <a:moveTo>
                  <a:pt x="30479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01" name="object 1001"/>
          <p:cNvSpPr/>
          <p:nvPr/>
        </p:nvSpPr>
        <p:spPr>
          <a:xfrm>
            <a:off x="8048450" y="1361208"/>
            <a:ext cx="20782" cy="20782"/>
          </a:xfrm>
          <a:custGeom>
            <a:avLst/>
            <a:gdLst/>
            <a:ahLst/>
            <a:cxnLst/>
            <a:rect l="l" t="t" r="r" b="b"/>
            <a:pathLst>
              <a:path w="30479" h="30480">
                <a:moveTo>
                  <a:pt x="30479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02" name="object 1002"/>
          <p:cNvSpPr/>
          <p:nvPr/>
        </p:nvSpPr>
        <p:spPr>
          <a:xfrm>
            <a:off x="8067154" y="1323802"/>
            <a:ext cx="2165" cy="3464"/>
          </a:xfrm>
          <a:custGeom>
            <a:avLst/>
            <a:gdLst/>
            <a:ahLst/>
            <a:cxnLst/>
            <a:rect l="l" t="t" r="r" b="b"/>
            <a:pathLst>
              <a:path w="3175" h="5080">
                <a:moveTo>
                  <a:pt x="3048" y="4572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03" name="object 1003"/>
          <p:cNvSpPr/>
          <p:nvPr/>
        </p:nvSpPr>
        <p:spPr>
          <a:xfrm>
            <a:off x="7894666" y="3046614"/>
            <a:ext cx="3464" cy="3464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0" y="4572"/>
                </a:moveTo>
                <a:lnTo>
                  <a:pt x="4572" y="0"/>
                </a:lnTo>
              </a:path>
            </a:pathLst>
          </a:custGeom>
          <a:ln w="3175">
            <a:solidFill>
              <a:srgbClr val="7F7F7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04" name="object 1004"/>
          <p:cNvSpPr/>
          <p:nvPr/>
        </p:nvSpPr>
        <p:spPr>
          <a:xfrm>
            <a:off x="7894666" y="3084022"/>
            <a:ext cx="5195" cy="5195"/>
          </a:xfrm>
          <a:custGeom>
            <a:avLst/>
            <a:gdLst/>
            <a:ahLst/>
            <a:cxnLst/>
            <a:rect l="l" t="t" r="r" b="b"/>
            <a:pathLst>
              <a:path w="7620" h="7620">
                <a:moveTo>
                  <a:pt x="0" y="762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7F7F7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05" name="object 1005"/>
          <p:cNvSpPr/>
          <p:nvPr/>
        </p:nvSpPr>
        <p:spPr>
          <a:xfrm>
            <a:off x="7675418" y="3046614"/>
            <a:ext cx="2165" cy="1299"/>
          </a:xfrm>
          <a:custGeom>
            <a:avLst/>
            <a:gdLst/>
            <a:ahLst/>
            <a:cxnLst/>
            <a:rect l="l" t="t" r="r" b="b"/>
            <a:pathLst>
              <a:path w="3175" h="1904">
                <a:moveTo>
                  <a:pt x="0" y="1524"/>
                </a:moveTo>
                <a:lnTo>
                  <a:pt x="3048" y="0"/>
                </a:lnTo>
              </a:path>
            </a:pathLst>
          </a:custGeom>
          <a:ln w="3175">
            <a:solidFill>
              <a:srgbClr val="7F7F7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06" name="object 1006"/>
          <p:cNvSpPr/>
          <p:nvPr/>
        </p:nvSpPr>
        <p:spPr>
          <a:xfrm>
            <a:off x="7675418" y="3081944"/>
            <a:ext cx="5195" cy="5195"/>
          </a:xfrm>
          <a:custGeom>
            <a:avLst/>
            <a:gdLst/>
            <a:ahLst/>
            <a:cxnLst/>
            <a:rect l="l" t="t" r="r" b="b"/>
            <a:pathLst>
              <a:path w="7620" h="7620">
                <a:moveTo>
                  <a:pt x="0" y="762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7F7F7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07" name="object 1007"/>
          <p:cNvSpPr/>
          <p:nvPr/>
        </p:nvSpPr>
        <p:spPr>
          <a:xfrm>
            <a:off x="7457209" y="3079865"/>
            <a:ext cx="5195" cy="5195"/>
          </a:xfrm>
          <a:custGeom>
            <a:avLst/>
            <a:gdLst/>
            <a:ahLst/>
            <a:cxnLst/>
            <a:rect l="l" t="t" r="r" b="b"/>
            <a:pathLst>
              <a:path w="7620" h="7620">
                <a:moveTo>
                  <a:pt x="0" y="762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7F7F7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08" name="object 1008"/>
          <p:cNvSpPr/>
          <p:nvPr/>
        </p:nvSpPr>
        <p:spPr>
          <a:xfrm>
            <a:off x="7236921" y="3079865"/>
            <a:ext cx="5195" cy="5195"/>
          </a:xfrm>
          <a:custGeom>
            <a:avLst/>
            <a:gdLst/>
            <a:ahLst/>
            <a:cxnLst/>
            <a:rect l="l" t="t" r="r" b="b"/>
            <a:pathLst>
              <a:path w="7620" h="7620">
                <a:moveTo>
                  <a:pt x="0" y="762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7F7F7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09" name="object 1009"/>
          <p:cNvSpPr/>
          <p:nvPr/>
        </p:nvSpPr>
        <p:spPr>
          <a:xfrm>
            <a:off x="7017673" y="3076748"/>
            <a:ext cx="5195" cy="5195"/>
          </a:xfrm>
          <a:custGeom>
            <a:avLst/>
            <a:gdLst/>
            <a:ahLst/>
            <a:cxnLst/>
            <a:rect l="l" t="t" r="r" b="b"/>
            <a:pathLst>
              <a:path w="7620" h="7620">
                <a:moveTo>
                  <a:pt x="0" y="762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7F7F7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10" name="object 1010"/>
          <p:cNvSpPr/>
          <p:nvPr/>
        </p:nvSpPr>
        <p:spPr>
          <a:xfrm>
            <a:off x="4278629" y="1896341"/>
            <a:ext cx="8659" cy="7360"/>
          </a:xfrm>
          <a:custGeom>
            <a:avLst/>
            <a:gdLst/>
            <a:ahLst/>
            <a:cxnLst/>
            <a:rect l="l" t="t" r="r" b="b"/>
            <a:pathLst>
              <a:path w="12700" h="10794">
                <a:moveTo>
                  <a:pt x="12191" y="10668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11" name="object 1011"/>
          <p:cNvSpPr/>
          <p:nvPr/>
        </p:nvSpPr>
        <p:spPr>
          <a:xfrm>
            <a:off x="4278629" y="1841269"/>
            <a:ext cx="8659" cy="7360"/>
          </a:xfrm>
          <a:custGeom>
            <a:avLst/>
            <a:gdLst/>
            <a:ahLst/>
            <a:cxnLst/>
            <a:rect l="l" t="t" r="r" b="b"/>
            <a:pathLst>
              <a:path w="12700" h="10794">
                <a:moveTo>
                  <a:pt x="12191" y="10668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12" name="object 1012"/>
          <p:cNvSpPr/>
          <p:nvPr/>
        </p:nvSpPr>
        <p:spPr>
          <a:xfrm>
            <a:off x="4278629" y="1786197"/>
            <a:ext cx="8659" cy="7360"/>
          </a:xfrm>
          <a:custGeom>
            <a:avLst/>
            <a:gdLst/>
            <a:ahLst/>
            <a:cxnLst/>
            <a:rect l="l" t="t" r="r" b="b"/>
            <a:pathLst>
              <a:path w="12700" h="10794">
                <a:moveTo>
                  <a:pt x="12191" y="10668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13" name="object 1013"/>
          <p:cNvSpPr/>
          <p:nvPr/>
        </p:nvSpPr>
        <p:spPr>
          <a:xfrm>
            <a:off x="4278629" y="1731125"/>
            <a:ext cx="8659" cy="7360"/>
          </a:xfrm>
          <a:custGeom>
            <a:avLst/>
            <a:gdLst/>
            <a:ahLst/>
            <a:cxnLst/>
            <a:rect l="l" t="t" r="r" b="b"/>
            <a:pathLst>
              <a:path w="12700" h="10794">
                <a:moveTo>
                  <a:pt x="12191" y="10668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14" name="object 1014"/>
          <p:cNvSpPr/>
          <p:nvPr/>
        </p:nvSpPr>
        <p:spPr>
          <a:xfrm>
            <a:off x="4278629" y="1675015"/>
            <a:ext cx="8659" cy="8659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12191" y="12192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15" name="object 1015"/>
          <p:cNvSpPr/>
          <p:nvPr/>
        </p:nvSpPr>
        <p:spPr>
          <a:xfrm>
            <a:off x="4278629" y="1619943"/>
            <a:ext cx="8659" cy="8659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12191" y="12192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16" name="object 1016"/>
          <p:cNvSpPr/>
          <p:nvPr/>
        </p:nvSpPr>
        <p:spPr>
          <a:xfrm>
            <a:off x="4278629" y="1564871"/>
            <a:ext cx="8659" cy="8659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12191" y="12192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17" name="object 1017"/>
          <p:cNvSpPr/>
          <p:nvPr/>
        </p:nvSpPr>
        <p:spPr>
          <a:xfrm>
            <a:off x="4278629" y="1509799"/>
            <a:ext cx="8659" cy="8659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12191" y="12192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18" name="object 1018"/>
          <p:cNvSpPr/>
          <p:nvPr/>
        </p:nvSpPr>
        <p:spPr>
          <a:xfrm>
            <a:off x="4278629" y="1344583"/>
            <a:ext cx="8659" cy="7360"/>
          </a:xfrm>
          <a:custGeom>
            <a:avLst/>
            <a:gdLst/>
            <a:ahLst/>
            <a:cxnLst/>
            <a:rect l="l" t="t" r="r" b="b"/>
            <a:pathLst>
              <a:path w="12700" h="10794">
                <a:moveTo>
                  <a:pt x="12191" y="10668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19" name="object 1019"/>
          <p:cNvSpPr/>
          <p:nvPr/>
        </p:nvSpPr>
        <p:spPr>
          <a:xfrm>
            <a:off x="4290060" y="2017914"/>
            <a:ext cx="2165" cy="216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3048" y="3048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20" name="object 1020"/>
          <p:cNvSpPr/>
          <p:nvPr/>
        </p:nvSpPr>
        <p:spPr>
          <a:xfrm>
            <a:off x="4286942" y="1903614"/>
            <a:ext cx="5195" cy="5195"/>
          </a:xfrm>
          <a:custGeom>
            <a:avLst/>
            <a:gdLst/>
            <a:ahLst/>
            <a:cxnLst/>
            <a:rect l="l" t="t" r="r" b="b"/>
            <a:pathLst>
              <a:path w="7620" h="7619">
                <a:moveTo>
                  <a:pt x="7620" y="7620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21" name="object 1021"/>
          <p:cNvSpPr/>
          <p:nvPr/>
        </p:nvSpPr>
        <p:spPr>
          <a:xfrm>
            <a:off x="4286942" y="1848542"/>
            <a:ext cx="5195" cy="5195"/>
          </a:xfrm>
          <a:custGeom>
            <a:avLst/>
            <a:gdLst/>
            <a:ahLst/>
            <a:cxnLst/>
            <a:rect l="l" t="t" r="r" b="b"/>
            <a:pathLst>
              <a:path w="7620" h="7619">
                <a:moveTo>
                  <a:pt x="7620" y="7620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22" name="object 1022"/>
          <p:cNvSpPr/>
          <p:nvPr/>
        </p:nvSpPr>
        <p:spPr>
          <a:xfrm>
            <a:off x="4286942" y="1793470"/>
            <a:ext cx="5195" cy="5195"/>
          </a:xfrm>
          <a:custGeom>
            <a:avLst/>
            <a:gdLst/>
            <a:ahLst/>
            <a:cxnLst/>
            <a:rect l="l" t="t" r="r" b="b"/>
            <a:pathLst>
              <a:path w="7620" h="7619">
                <a:moveTo>
                  <a:pt x="7620" y="7620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23" name="object 1023"/>
          <p:cNvSpPr/>
          <p:nvPr/>
        </p:nvSpPr>
        <p:spPr>
          <a:xfrm>
            <a:off x="4286942" y="1738399"/>
            <a:ext cx="5195" cy="5195"/>
          </a:xfrm>
          <a:custGeom>
            <a:avLst/>
            <a:gdLst/>
            <a:ahLst/>
            <a:cxnLst/>
            <a:rect l="l" t="t" r="r" b="b"/>
            <a:pathLst>
              <a:path w="7620" h="7619">
                <a:moveTo>
                  <a:pt x="7620" y="7620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24" name="object 1024"/>
          <p:cNvSpPr/>
          <p:nvPr/>
        </p:nvSpPr>
        <p:spPr>
          <a:xfrm>
            <a:off x="4286942" y="1683327"/>
            <a:ext cx="5195" cy="5195"/>
          </a:xfrm>
          <a:custGeom>
            <a:avLst/>
            <a:gdLst/>
            <a:ahLst/>
            <a:cxnLst/>
            <a:rect l="l" t="t" r="r" b="b"/>
            <a:pathLst>
              <a:path w="7620" h="7619">
                <a:moveTo>
                  <a:pt x="7620" y="7620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25" name="object 1025"/>
          <p:cNvSpPr/>
          <p:nvPr/>
        </p:nvSpPr>
        <p:spPr>
          <a:xfrm>
            <a:off x="4286942" y="1628255"/>
            <a:ext cx="5195" cy="5195"/>
          </a:xfrm>
          <a:custGeom>
            <a:avLst/>
            <a:gdLst/>
            <a:ahLst/>
            <a:cxnLst/>
            <a:rect l="l" t="t" r="r" b="b"/>
            <a:pathLst>
              <a:path w="7620" h="7619">
                <a:moveTo>
                  <a:pt x="7620" y="7620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26" name="object 1026"/>
          <p:cNvSpPr/>
          <p:nvPr/>
        </p:nvSpPr>
        <p:spPr>
          <a:xfrm>
            <a:off x="4286942" y="1573183"/>
            <a:ext cx="5195" cy="5195"/>
          </a:xfrm>
          <a:custGeom>
            <a:avLst/>
            <a:gdLst/>
            <a:ahLst/>
            <a:cxnLst/>
            <a:rect l="l" t="t" r="r" b="b"/>
            <a:pathLst>
              <a:path w="7620" h="7619">
                <a:moveTo>
                  <a:pt x="7620" y="7620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27" name="object 1027"/>
          <p:cNvSpPr/>
          <p:nvPr/>
        </p:nvSpPr>
        <p:spPr>
          <a:xfrm>
            <a:off x="4286942" y="1518112"/>
            <a:ext cx="5195" cy="5195"/>
          </a:xfrm>
          <a:custGeom>
            <a:avLst/>
            <a:gdLst/>
            <a:ahLst/>
            <a:cxnLst/>
            <a:rect l="l" t="t" r="r" b="b"/>
            <a:pathLst>
              <a:path w="7620" h="7619">
                <a:moveTo>
                  <a:pt x="7620" y="7620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28" name="object 1028"/>
          <p:cNvSpPr/>
          <p:nvPr/>
        </p:nvSpPr>
        <p:spPr>
          <a:xfrm>
            <a:off x="4286942" y="1351857"/>
            <a:ext cx="5195" cy="5195"/>
          </a:xfrm>
          <a:custGeom>
            <a:avLst/>
            <a:gdLst/>
            <a:ahLst/>
            <a:cxnLst/>
            <a:rect l="l" t="t" r="r" b="b"/>
            <a:pathLst>
              <a:path w="7620" h="7619">
                <a:moveTo>
                  <a:pt x="7620" y="7620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29" name="object 1029"/>
          <p:cNvSpPr/>
          <p:nvPr/>
        </p:nvSpPr>
        <p:spPr>
          <a:xfrm>
            <a:off x="2631670" y="2609157"/>
            <a:ext cx="3464" cy="3464"/>
          </a:xfrm>
          <a:custGeom>
            <a:avLst/>
            <a:gdLst/>
            <a:ahLst/>
            <a:cxnLst/>
            <a:rect l="l" t="t" r="r" b="b"/>
            <a:pathLst>
              <a:path w="5080" h="5079">
                <a:moveTo>
                  <a:pt x="0" y="4572"/>
                </a:moveTo>
                <a:lnTo>
                  <a:pt x="4572" y="0"/>
                </a:lnTo>
              </a:path>
            </a:pathLst>
          </a:custGeom>
          <a:ln w="3175">
            <a:solidFill>
              <a:srgbClr val="7F7F7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30" name="object 1030"/>
          <p:cNvSpPr/>
          <p:nvPr/>
        </p:nvSpPr>
        <p:spPr>
          <a:xfrm>
            <a:off x="2725189" y="2033500"/>
            <a:ext cx="5195" cy="5195"/>
          </a:xfrm>
          <a:custGeom>
            <a:avLst/>
            <a:gdLst/>
            <a:ahLst/>
            <a:cxnLst/>
            <a:rect l="l" t="t" r="r" b="b"/>
            <a:pathLst>
              <a:path w="7619" h="7619">
                <a:moveTo>
                  <a:pt x="0" y="762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7F7F7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31" name="object 1031"/>
          <p:cNvSpPr/>
          <p:nvPr/>
        </p:nvSpPr>
        <p:spPr>
          <a:xfrm>
            <a:off x="3128356" y="2032462"/>
            <a:ext cx="5195" cy="5195"/>
          </a:xfrm>
          <a:custGeom>
            <a:avLst/>
            <a:gdLst/>
            <a:ahLst/>
            <a:cxnLst/>
            <a:rect l="l" t="t" r="r" b="b"/>
            <a:pathLst>
              <a:path w="7620" h="7619">
                <a:moveTo>
                  <a:pt x="0" y="762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7F7F7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32" name="object 1032"/>
          <p:cNvSpPr/>
          <p:nvPr/>
        </p:nvSpPr>
        <p:spPr>
          <a:xfrm>
            <a:off x="3430732" y="2029345"/>
            <a:ext cx="5195" cy="5195"/>
          </a:xfrm>
          <a:custGeom>
            <a:avLst/>
            <a:gdLst/>
            <a:ahLst/>
            <a:cxnLst/>
            <a:rect l="l" t="t" r="r" b="b"/>
            <a:pathLst>
              <a:path w="7620" h="7619">
                <a:moveTo>
                  <a:pt x="0" y="762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7F7F7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33" name="object 1033"/>
          <p:cNvSpPr/>
          <p:nvPr/>
        </p:nvSpPr>
        <p:spPr>
          <a:xfrm>
            <a:off x="2622318" y="2322367"/>
            <a:ext cx="0" cy="1299"/>
          </a:xfrm>
          <a:custGeom>
            <a:avLst/>
            <a:gdLst/>
            <a:ahLst/>
            <a:cxnLst/>
            <a:rect l="l" t="t" r="r" b="b"/>
            <a:pathLst>
              <a:path h="1904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7F7F7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34" name="object 1034"/>
          <p:cNvSpPr/>
          <p:nvPr/>
        </p:nvSpPr>
        <p:spPr>
          <a:xfrm>
            <a:off x="6799464" y="3074670"/>
            <a:ext cx="5195" cy="5195"/>
          </a:xfrm>
          <a:custGeom>
            <a:avLst/>
            <a:gdLst/>
            <a:ahLst/>
            <a:cxnLst/>
            <a:rect l="l" t="t" r="r" b="b"/>
            <a:pathLst>
              <a:path w="7620" h="7620">
                <a:moveTo>
                  <a:pt x="0" y="762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7F7F7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35" name="object 1035"/>
          <p:cNvSpPr/>
          <p:nvPr/>
        </p:nvSpPr>
        <p:spPr>
          <a:xfrm>
            <a:off x="6580216" y="3073630"/>
            <a:ext cx="5195" cy="5195"/>
          </a:xfrm>
          <a:custGeom>
            <a:avLst/>
            <a:gdLst/>
            <a:ahLst/>
            <a:cxnLst/>
            <a:rect l="l" t="t" r="r" b="b"/>
            <a:pathLst>
              <a:path w="7620" h="7620">
                <a:moveTo>
                  <a:pt x="0" y="762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7F7F7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36" name="object 1036"/>
          <p:cNvSpPr/>
          <p:nvPr/>
        </p:nvSpPr>
        <p:spPr>
          <a:xfrm>
            <a:off x="3957551" y="1409008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1524" y="1524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37" name="object 1037"/>
          <p:cNvSpPr/>
          <p:nvPr/>
        </p:nvSpPr>
        <p:spPr>
          <a:xfrm>
            <a:off x="3957551" y="1353936"/>
            <a:ext cx="56284" cy="56284"/>
          </a:xfrm>
          <a:custGeom>
            <a:avLst/>
            <a:gdLst/>
            <a:ahLst/>
            <a:cxnLst/>
            <a:rect l="l" t="t" r="r" b="b"/>
            <a:pathLst>
              <a:path w="82550" h="82550">
                <a:moveTo>
                  <a:pt x="82296" y="82296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38" name="object 1038"/>
          <p:cNvSpPr/>
          <p:nvPr/>
        </p:nvSpPr>
        <p:spPr>
          <a:xfrm>
            <a:off x="4006387" y="1347700"/>
            <a:ext cx="13855" cy="13855"/>
          </a:xfrm>
          <a:custGeom>
            <a:avLst/>
            <a:gdLst/>
            <a:ahLst/>
            <a:cxnLst/>
            <a:rect l="l" t="t" r="r" b="b"/>
            <a:pathLst>
              <a:path w="20320" h="20319">
                <a:moveTo>
                  <a:pt x="19812" y="19811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39" name="object 1039"/>
          <p:cNvSpPr/>
          <p:nvPr/>
        </p:nvSpPr>
        <p:spPr>
          <a:xfrm>
            <a:off x="4782589" y="1405890"/>
            <a:ext cx="4330" cy="433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6096" y="6096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40" name="object 1040"/>
          <p:cNvSpPr/>
          <p:nvPr/>
        </p:nvSpPr>
        <p:spPr>
          <a:xfrm>
            <a:off x="4782589" y="1350818"/>
            <a:ext cx="59315" cy="59315"/>
          </a:xfrm>
          <a:custGeom>
            <a:avLst/>
            <a:gdLst/>
            <a:ahLst/>
            <a:cxnLst/>
            <a:rect l="l" t="t" r="r" b="b"/>
            <a:pathLst>
              <a:path w="86995" h="86994">
                <a:moveTo>
                  <a:pt x="86867" y="86868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41" name="object 1041"/>
          <p:cNvSpPr/>
          <p:nvPr/>
        </p:nvSpPr>
        <p:spPr>
          <a:xfrm>
            <a:off x="4834544" y="1347700"/>
            <a:ext cx="10391" cy="10391"/>
          </a:xfrm>
          <a:custGeom>
            <a:avLst/>
            <a:gdLst/>
            <a:ahLst/>
            <a:cxnLst/>
            <a:rect l="l" t="t" r="r" b="b"/>
            <a:pathLst>
              <a:path w="15239" h="15239">
                <a:moveTo>
                  <a:pt x="15239" y="15240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42" name="object 1042"/>
          <p:cNvSpPr/>
          <p:nvPr/>
        </p:nvSpPr>
        <p:spPr>
          <a:xfrm>
            <a:off x="9849196" y="1395499"/>
            <a:ext cx="14720" cy="14720"/>
          </a:xfrm>
          <a:custGeom>
            <a:avLst/>
            <a:gdLst/>
            <a:ahLst/>
            <a:cxnLst/>
            <a:rect l="l" t="t" r="r" b="b"/>
            <a:pathLst>
              <a:path w="21590" h="21589">
                <a:moveTo>
                  <a:pt x="21336" y="21335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43" name="object 1043"/>
          <p:cNvSpPr/>
          <p:nvPr/>
        </p:nvSpPr>
        <p:spPr>
          <a:xfrm>
            <a:off x="9856469" y="1347700"/>
            <a:ext cx="55418" cy="55418"/>
          </a:xfrm>
          <a:custGeom>
            <a:avLst/>
            <a:gdLst/>
            <a:ahLst/>
            <a:cxnLst/>
            <a:rect l="l" t="t" r="r" b="b"/>
            <a:pathLst>
              <a:path w="81280" h="81280">
                <a:moveTo>
                  <a:pt x="80771" y="80772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44" name="object 1044"/>
          <p:cNvSpPr/>
          <p:nvPr/>
        </p:nvSpPr>
        <p:spPr>
          <a:xfrm>
            <a:off x="4126923" y="2351462"/>
            <a:ext cx="37666" cy="36368"/>
          </a:xfrm>
          <a:custGeom>
            <a:avLst/>
            <a:gdLst/>
            <a:ahLst/>
            <a:cxnLst/>
            <a:rect l="l" t="t" r="r" b="b"/>
            <a:pathLst>
              <a:path w="55245" h="53339">
                <a:moveTo>
                  <a:pt x="54863" y="53340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45" name="object 1045"/>
          <p:cNvSpPr/>
          <p:nvPr/>
        </p:nvSpPr>
        <p:spPr>
          <a:xfrm>
            <a:off x="4177838" y="2346267"/>
            <a:ext cx="11690" cy="12556"/>
          </a:xfrm>
          <a:custGeom>
            <a:avLst/>
            <a:gdLst/>
            <a:ahLst/>
            <a:cxnLst/>
            <a:rect l="l" t="t" r="r" b="b"/>
            <a:pathLst>
              <a:path w="17145" h="18414">
                <a:moveTo>
                  <a:pt x="16763" y="18288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46" name="object 1046"/>
          <p:cNvSpPr/>
          <p:nvPr/>
        </p:nvSpPr>
        <p:spPr>
          <a:xfrm>
            <a:off x="3471256" y="2357696"/>
            <a:ext cx="41564" cy="41564"/>
          </a:xfrm>
          <a:custGeom>
            <a:avLst/>
            <a:gdLst/>
            <a:ahLst/>
            <a:cxnLst/>
            <a:rect l="l" t="t" r="r" b="b"/>
            <a:pathLst>
              <a:path w="60960" h="60960">
                <a:moveTo>
                  <a:pt x="60960" y="6095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47" name="object 1047"/>
          <p:cNvSpPr/>
          <p:nvPr/>
        </p:nvSpPr>
        <p:spPr>
          <a:xfrm>
            <a:off x="4782589" y="3779173"/>
            <a:ext cx="3464" cy="3464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4572" y="4572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48" name="object 1048"/>
          <p:cNvSpPr/>
          <p:nvPr/>
        </p:nvSpPr>
        <p:spPr>
          <a:xfrm>
            <a:off x="4782589" y="3724101"/>
            <a:ext cx="58449" cy="58449"/>
          </a:xfrm>
          <a:custGeom>
            <a:avLst/>
            <a:gdLst/>
            <a:ahLst/>
            <a:cxnLst/>
            <a:rect l="l" t="t" r="r" b="b"/>
            <a:pathLst>
              <a:path w="85725" h="85725">
                <a:moveTo>
                  <a:pt x="85344" y="85344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49" name="object 1049"/>
          <p:cNvSpPr/>
          <p:nvPr/>
        </p:nvSpPr>
        <p:spPr>
          <a:xfrm>
            <a:off x="4833505" y="3719946"/>
            <a:ext cx="11690" cy="11690"/>
          </a:xfrm>
          <a:custGeom>
            <a:avLst/>
            <a:gdLst/>
            <a:ahLst/>
            <a:cxnLst/>
            <a:rect l="l" t="t" r="r" b="b"/>
            <a:pathLst>
              <a:path w="17145" h="17145">
                <a:moveTo>
                  <a:pt x="16763" y="16763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50" name="object 1050"/>
          <p:cNvSpPr/>
          <p:nvPr/>
        </p:nvSpPr>
        <p:spPr>
          <a:xfrm>
            <a:off x="6262253" y="3769821"/>
            <a:ext cx="13855" cy="12556"/>
          </a:xfrm>
          <a:custGeom>
            <a:avLst/>
            <a:gdLst/>
            <a:ahLst/>
            <a:cxnLst/>
            <a:rect l="l" t="t" r="r" b="b"/>
            <a:pathLst>
              <a:path w="20320" h="18414">
                <a:moveTo>
                  <a:pt x="19811" y="18287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51" name="object 1051"/>
          <p:cNvSpPr/>
          <p:nvPr/>
        </p:nvSpPr>
        <p:spPr>
          <a:xfrm>
            <a:off x="6268488" y="3719945"/>
            <a:ext cx="57150" cy="57150"/>
          </a:xfrm>
          <a:custGeom>
            <a:avLst/>
            <a:gdLst/>
            <a:ahLst/>
            <a:cxnLst/>
            <a:rect l="l" t="t" r="r" b="b"/>
            <a:pathLst>
              <a:path w="83820" h="83820">
                <a:moveTo>
                  <a:pt x="83820" y="83820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52" name="object 1052"/>
          <p:cNvSpPr/>
          <p:nvPr/>
        </p:nvSpPr>
        <p:spPr>
          <a:xfrm>
            <a:off x="6323561" y="3719946"/>
            <a:ext cx="2165" cy="216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3048" y="3048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53" name="object 1053"/>
          <p:cNvSpPr/>
          <p:nvPr/>
        </p:nvSpPr>
        <p:spPr>
          <a:xfrm>
            <a:off x="8870373" y="2183130"/>
            <a:ext cx="12556" cy="12556"/>
          </a:xfrm>
          <a:custGeom>
            <a:avLst/>
            <a:gdLst/>
            <a:ahLst/>
            <a:cxnLst/>
            <a:rect l="l" t="t" r="r" b="b"/>
            <a:pathLst>
              <a:path w="18415" h="18414">
                <a:moveTo>
                  <a:pt x="18288" y="18288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54" name="object 1054"/>
          <p:cNvSpPr/>
          <p:nvPr/>
        </p:nvSpPr>
        <p:spPr>
          <a:xfrm>
            <a:off x="8875568" y="2133254"/>
            <a:ext cx="57150" cy="57150"/>
          </a:xfrm>
          <a:custGeom>
            <a:avLst/>
            <a:gdLst/>
            <a:ahLst/>
            <a:cxnLst/>
            <a:rect l="l" t="t" r="r" b="b"/>
            <a:pathLst>
              <a:path w="83820" h="83819">
                <a:moveTo>
                  <a:pt x="83820" y="83820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55" name="object 1055"/>
          <p:cNvSpPr/>
          <p:nvPr/>
        </p:nvSpPr>
        <p:spPr>
          <a:xfrm>
            <a:off x="8930640" y="2133254"/>
            <a:ext cx="2165" cy="216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3048" y="3048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56" name="object 1056"/>
          <p:cNvSpPr/>
          <p:nvPr/>
        </p:nvSpPr>
        <p:spPr>
          <a:xfrm>
            <a:off x="9849196" y="2168583"/>
            <a:ext cx="27276" cy="27276"/>
          </a:xfrm>
          <a:custGeom>
            <a:avLst/>
            <a:gdLst/>
            <a:ahLst/>
            <a:cxnLst/>
            <a:rect l="l" t="t" r="r" b="b"/>
            <a:pathLst>
              <a:path w="40005" h="40005">
                <a:moveTo>
                  <a:pt x="39623" y="39624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57" name="object 1057"/>
          <p:cNvSpPr/>
          <p:nvPr/>
        </p:nvSpPr>
        <p:spPr>
          <a:xfrm>
            <a:off x="9868938" y="2133254"/>
            <a:ext cx="42863" cy="42863"/>
          </a:xfrm>
          <a:custGeom>
            <a:avLst/>
            <a:gdLst/>
            <a:ahLst/>
            <a:cxnLst/>
            <a:rect l="l" t="t" r="r" b="b"/>
            <a:pathLst>
              <a:path w="62865" h="62864">
                <a:moveTo>
                  <a:pt x="62484" y="62483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58" name="object 1058"/>
          <p:cNvSpPr/>
          <p:nvPr/>
        </p:nvSpPr>
        <p:spPr>
          <a:xfrm>
            <a:off x="8849590" y="2769177"/>
            <a:ext cx="14720" cy="14720"/>
          </a:xfrm>
          <a:custGeom>
            <a:avLst/>
            <a:gdLst/>
            <a:ahLst/>
            <a:cxnLst/>
            <a:rect l="l" t="t" r="r" b="b"/>
            <a:pathLst>
              <a:path w="21590" h="21589">
                <a:moveTo>
                  <a:pt x="21335" y="21336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59" name="object 1059"/>
          <p:cNvSpPr/>
          <p:nvPr/>
        </p:nvSpPr>
        <p:spPr>
          <a:xfrm>
            <a:off x="8856865" y="2721379"/>
            <a:ext cx="55418" cy="55418"/>
          </a:xfrm>
          <a:custGeom>
            <a:avLst/>
            <a:gdLst/>
            <a:ahLst/>
            <a:cxnLst/>
            <a:rect l="l" t="t" r="r" b="b"/>
            <a:pathLst>
              <a:path w="81279" h="81279">
                <a:moveTo>
                  <a:pt x="80772" y="80772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60" name="object 1060"/>
          <p:cNvSpPr/>
          <p:nvPr/>
        </p:nvSpPr>
        <p:spPr>
          <a:xfrm>
            <a:off x="8911936" y="272137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61" name="object 1061"/>
          <p:cNvSpPr/>
          <p:nvPr/>
        </p:nvSpPr>
        <p:spPr>
          <a:xfrm>
            <a:off x="4701540" y="3809308"/>
            <a:ext cx="5195" cy="5195"/>
          </a:xfrm>
          <a:custGeom>
            <a:avLst/>
            <a:gdLst/>
            <a:ahLst/>
            <a:cxnLst/>
            <a:rect l="l" t="t" r="r" b="b"/>
            <a:pathLst>
              <a:path w="7620" h="7620">
                <a:moveTo>
                  <a:pt x="0" y="762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7F7F7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62" name="object 1062"/>
          <p:cNvSpPr/>
          <p:nvPr/>
        </p:nvSpPr>
        <p:spPr>
          <a:xfrm>
            <a:off x="5576453" y="3817620"/>
            <a:ext cx="5195" cy="5195"/>
          </a:xfrm>
          <a:custGeom>
            <a:avLst/>
            <a:gdLst/>
            <a:ahLst/>
            <a:cxnLst/>
            <a:rect l="l" t="t" r="r" b="b"/>
            <a:pathLst>
              <a:path w="7620" h="7620">
                <a:moveTo>
                  <a:pt x="0" y="762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7F7F7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63" name="object 1063"/>
          <p:cNvSpPr/>
          <p:nvPr/>
        </p:nvSpPr>
        <p:spPr>
          <a:xfrm>
            <a:off x="2735580" y="3828010"/>
            <a:ext cx="5195" cy="5195"/>
          </a:xfrm>
          <a:custGeom>
            <a:avLst/>
            <a:gdLst/>
            <a:ahLst/>
            <a:cxnLst/>
            <a:rect l="l" t="t" r="r" b="b"/>
            <a:pathLst>
              <a:path w="7619" h="7620">
                <a:moveTo>
                  <a:pt x="0" y="762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7F7F7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64" name="object 1064"/>
          <p:cNvSpPr/>
          <p:nvPr/>
        </p:nvSpPr>
        <p:spPr>
          <a:xfrm>
            <a:off x="3609455" y="3797878"/>
            <a:ext cx="5195" cy="5195"/>
          </a:xfrm>
          <a:custGeom>
            <a:avLst/>
            <a:gdLst/>
            <a:ahLst/>
            <a:cxnLst/>
            <a:rect l="l" t="t" r="r" b="b"/>
            <a:pathLst>
              <a:path w="7620" h="7620">
                <a:moveTo>
                  <a:pt x="0" y="762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7F7F7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65" name="object 1065"/>
          <p:cNvSpPr/>
          <p:nvPr/>
        </p:nvSpPr>
        <p:spPr>
          <a:xfrm>
            <a:off x="3609455" y="3837363"/>
            <a:ext cx="5195" cy="5195"/>
          </a:xfrm>
          <a:custGeom>
            <a:avLst/>
            <a:gdLst/>
            <a:ahLst/>
            <a:cxnLst/>
            <a:rect l="l" t="t" r="r" b="b"/>
            <a:pathLst>
              <a:path w="7620" h="7620">
                <a:moveTo>
                  <a:pt x="0" y="762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7F7F7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66" name="object 1066"/>
          <p:cNvSpPr/>
          <p:nvPr/>
        </p:nvSpPr>
        <p:spPr>
          <a:xfrm>
            <a:off x="7009360" y="1319645"/>
            <a:ext cx="5195" cy="5195"/>
          </a:xfrm>
          <a:custGeom>
            <a:avLst/>
            <a:gdLst/>
            <a:ahLst/>
            <a:cxnLst/>
            <a:rect l="l" t="t" r="r" b="b"/>
            <a:pathLst>
              <a:path w="7620" h="7619">
                <a:moveTo>
                  <a:pt x="0" y="762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7F7F7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67" name="object 1067"/>
          <p:cNvSpPr/>
          <p:nvPr/>
        </p:nvSpPr>
        <p:spPr>
          <a:xfrm>
            <a:off x="6353693" y="1313410"/>
            <a:ext cx="5195" cy="5195"/>
          </a:xfrm>
          <a:custGeom>
            <a:avLst/>
            <a:gdLst/>
            <a:ahLst/>
            <a:cxnLst/>
            <a:rect l="l" t="t" r="r" b="b"/>
            <a:pathLst>
              <a:path w="7620" h="7619">
                <a:moveTo>
                  <a:pt x="0" y="762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7F7F7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68" name="object 1068"/>
          <p:cNvSpPr/>
          <p:nvPr/>
        </p:nvSpPr>
        <p:spPr>
          <a:xfrm>
            <a:off x="5698028" y="1306137"/>
            <a:ext cx="5195" cy="5195"/>
          </a:xfrm>
          <a:custGeom>
            <a:avLst/>
            <a:gdLst/>
            <a:ahLst/>
            <a:cxnLst/>
            <a:rect l="l" t="t" r="r" b="b"/>
            <a:pathLst>
              <a:path w="7620" h="7619">
                <a:moveTo>
                  <a:pt x="0" y="762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7F7F7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69" name="object 1069"/>
          <p:cNvSpPr/>
          <p:nvPr/>
        </p:nvSpPr>
        <p:spPr>
          <a:xfrm>
            <a:off x="4715048" y="1328997"/>
            <a:ext cx="5195" cy="5195"/>
          </a:xfrm>
          <a:custGeom>
            <a:avLst/>
            <a:gdLst/>
            <a:ahLst/>
            <a:cxnLst/>
            <a:rect l="l" t="t" r="r" b="b"/>
            <a:pathLst>
              <a:path w="7620" h="7619">
                <a:moveTo>
                  <a:pt x="0" y="762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7F7F7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70" name="object 1070"/>
          <p:cNvSpPr/>
          <p:nvPr/>
        </p:nvSpPr>
        <p:spPr>
          <a:xfrm>
            <a:off x="4605944" y="1295746"/>
            <a:ext cx="5195" cy="5195"/>
          </a:xfrm>
          <a:custGeom>
            <a:avLst/>
            <a:gdLst/>
            <a:ahLst/>
            <a:cxnLst/>
            <a:rect l="l" t="t" r="r" b="b"/>
            <a:pathLst>
              <a:path w="7620" h="7619">
                <a:moveTo>
                  <a:pt x="0" y="762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7F7F7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71" name="object 1071"/>
          <p:cNvSpPr/>
          <p:nvPr/>
        </p:nvSpPr>
        <p:spPr>
          <a:xfrm>
            <a:off x="3827665" y="3799955"/>
            <a:ext cx="5195" cy="5195"/>
          </a:xfrm>
          <a:custGeom>
            <a:avLst/>
            <a:gdLst/>
            <a:ahLst/>
            <a:cxnLst/>
            <a:rect l="l" t="t" r="r" b="b"/>
            <a:pathLst>
              <a:path w="7620" h="7620">
                <a:moveTo>
                  <a:pt x="0" y="762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7F7F7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72" name="object 1072"/>
          <p:cNvSpPr/>
          <p:nvPr/>
        </p:nvSpPr>
        <p:spPr>
          <a:xfrm>
            <a:off x="3829742" y="3839440"/>
            <a:ext cx="3464" cy="3464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0" y="4572"/>
                </a:moveTo>
                <a:lnTo>
                  <a:pt x="4572" y="0"/>
                </a:lnTo>
              </a:path>
            </a:pathLst>
          </a:custGeom>
          <a:ln w="3175">
            <a:solidFill>
              <a:srgbClr val="7F7F7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73" name="object 1073"/>
          <p:cNvSpPr/>
          <p:nvPr/>
        </p:nvSpPr>
        <p:spPr>
          <a:xfrm>
            <a:off x="4483331" y="3807229"/>
            <a:ext cx="5195" cy="5195"/>
          </a:xfrm>
          <a:custGeom>
            <a:avLst/>
            <a:gdLst/>
            <a:ahLst/>
            <a:cxnLst/>
            <a:rect l="l" t="t" r="r" b="b"/>
            <a:pathLst>
              <a:path w="7620" h="7620">
                <a:moveTo>
                  <a:pt x="0" y="762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7F7F7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74" name="object 1074"/>
          <p:cNvSpPr/>
          <p:nvPr/>
        </p:nvSpPr>
        <p:spPr>
          <a:xfrm>
            <a:off x="6791152" y="1317568"/>
            <a:ext cx="5195" cy="5195"/>
          </a:xfrm>
          <a:custGeom>
            <a:avLst/>
            <a:gdLst/>
            <a:ahLst/>
            <a:cxnLst/>
            <a:rect l="l" t="t" r="r" b="b"/>
            <a:pathLst>
              <a:path w="7620" h="7619">
                <a:moveTo>
                  <a:pt x="0" y="762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7F7F7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75" name="object 1075"/>
          <p:cNvSpPr/>
          <p:nvPr/>
        </p:nvSpPr>
        <p:spPr>
          <a:xfrm>
            <a:off x="6135484" y="1311333"/>
            <a:ext cx="5195" cy="5195"/>
          </a:xfrm>
          <a:custGeom>
            <a:avLst/>
            <a:gdLst/>
            <a:ahLst/>
            <a:cxnLst/>
            <a:rect l="l" t="t" r="r" b="b"/>
            <a:pathLst>
              <a:path w="7620" h="7619">
                <a:moveTo>
                  <a:pt x="0" y="762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7F7F7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76" name="object 1076"/>
          <p:cNvSpPr/>
          <p:nvPr/>
        </p:nvSpPr>
        <p:spPr>
          <a:xfrm>
            <a:off x="7997535" y="1365365"/>
            <a:ext cx="45027" cy="45027"/>
          </a:xfrm>
          <a:custGeom>
            <a:avLst/>
            <a:gdLst/>
            <a:ahLst/>
            <a:cxnLst/>
            <a:rect l="l" t="t" r="r" b="b"/>
            <a:pathLst>
              <a:path w="66040" h="66039">
                <a:moveTo>
                  <a:pt x="65531" y="65531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77" name="object 1077"/>
          <p:cNvSpPr/>
          <p:nvPr/>
        </p:nvSpPr>
        <p:spPr>
          <a:xfrm>
            <a:off x="8034943" y="1347700"/>
            <a:ext cx="13855" cy="13855"/>
          </a:xfrm>
          <a:custGeom>
            <a:avLst/>
            <a:gdLst/>
            <a:ahLst/>
            <a:cxnLst/>
            <a:rect l="l" t="t" r="r" b="b"/>
            <a:pathLst>
              <a:path w="20320" h="20319">
                <a:moveTo>
                  <a:pt x="19811" y="19811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78" name="object 1078"/>
          <p:cNvSpPr/>
          <p:nvPr/>
        </p:nvSpPr>
        <p:spPr>
          <a:xfrm>
            <a:off x="7997535" y="2358736"/>
            <a:ext cx="37666" cy="37666"/>
          </a:xfrm>
          <a:custGeom>
            <a:avLst/>
            <a:gdLst/>
            <a:ahLst/>
            <a:cxnLst/>
            <a:rect l="l" t="t" r="r" b="b"/>
            <a:pathLst>
              <a:path w="55245" h="55245">
                <a:moveTo>
                  <a:pt x="54864" y="54864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79" name="object 1079"/>
          <p:cNvSpPr/>
          <p:nvPr/>
        </p:nvSpPr>
        <p:spPr>
          <a:xfrm>
            <a:off x="8040139" y="2346267"/>
            <a:ext cx="8659" cy="8659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12192" y="12192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80" name="object 1080"/>
          <p:cNvSpPr/>
          <p:nvPr/>
        </p:nvSpPr>
        <p:spPr>
          <a:xfrm>
            <a:off x="9924010" y="2188325"/>
            <a:ext cx="20782" cy="20782"/>
          </a:xfrm>
          <a:custGeom>
            <a:avLst/>
            <a:gdLst/>
            <a:ahLst/>
            <a:cxnLst/>
            <a:rect l="l" t="t" r="r" b="b"/>
            <a:pathLst>
              <a:path w="30480" h="30480">
                <a:moveTo>
                  <a:pt x="30480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81" name="object 1081"/>
          <p:cNvSpPr/>
          <p:nvPr/>
        </p:nvSpPr>
        <p:spPr>
          <a:xfrm>
            <a:off x="9924010" y="2133254"/>
            <a:ext cx="20782" cy="20782"/>
          </a:xfrm>
          <a:custGeom>
            <a:avLst/>
            <a:gdLst/>
            <a:ahLst/>
            <a:cxnLst/>
            <a:rect l="l" t="t" r="r" b="b"/>
            <a:pathLst>
              <a:path w="30480" h="30480">
                <a:moveTo>
                  <a:pt x="30480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82" name="object 1082"/>
          <p:cNvSpPr/>
          <p:nvPr/>
        </p:nvSpPr>
        <p:spPr>
          <a:xfrm>
            <a:off x="9924010" y="2078182"/>
            <a:ext cx="20782" cy="20782"/>
          </a:xfrm>
          <a:custGeom>
            <a:avLst/>
            <a:gdLst/>
            <a:ahLst/>
            <a:cxnLst/>
            <a:rect l="l" t="t" r="r" b="b"/>
            <a:pathLst>
              <a:path w="30480" h="30480">
                <a:moveTo>
                  <a:pt x="30480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83" name="object 1083"/>
          <p:cNvSpPr/>
          <p:nvPr/>
        </p:nvSpPr>
        <p:spPr>
          <a:xfrm>
            <a:off x="9924010" y="2023109"/>
            <a:ext cx="20782" cy="20782"/>
          </a:xfrm>
          <a:custGeom>
            <a:avLst/>
            <a:gdLst/>
            <a:ahLst/>
            <a:cxnLst/>
            <a:rect l="l" t="t" r="r" b="b"/>
            <a:pathLst>
              <a:path w="30480" h="30480">
                <a:moveTo>
                  <a:pt x="30480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84" name="object 1084"/>
          <p:cNvSpPr/>
          <p:nvPr/>
        </p:nvSpPr>
        <p:spPr>
          <a:xfrm>
            <a:off x="9924010" y="1968037"/>
            <a:ext cx="20782" cy="20782"/>
          </a:xfrm>
          <a:custGeom>
            <a:avLst/>
            <a:gdLst/>
            <a:ahLst/>
            <a:cxnLst/>
            <a:rect l="l" t="t" r="r" b="b"/>
            <a:pathLst>
              <a:path w="30480" h="30480">
                <a:moveTo>
                  <a:pt x="30480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85" name="object 1085"/>
          <p:cNvSpPr/>
          <p:nvPr/>
        </p:nvSpPr>
        <p:spPr>
          <a:xfrm>
            <a:off x="9924010" y="1912966"/>
            <a:ext cx="20782" cy="20782"/>
          </a:xfrm>
          <a:custGeom>
            <a:avLst/>
            <a:gdLst/>
            <a:ahLst/>
            <a:cxnLst/>
            <a:rect l="l" t="t" r="r" b="b"/>
            <a:pathLst>
              <a:path w="30480" h="30480">
                <a:moveTo>
                  <a:pt x="30480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86" name="object 1086"/>
          <p:cNvSpPr/>
          <p:nvPr/>
        </p:nvSpPr>
        <p:spPr>
          <a:xfrm>
            <a:off x="9924010" y="1856855"/>
            <a:ext cx="20782" cy="20782"/>
          </a:xfrm>
          <a:custGeom>
            <a:avLst/>
            <a:gdLst/>
            <a:ahLst/>
            <a:cxnLst/>
            <a:rect l="l" t="t" r="r" b="b"/>
            <a:pathLst>
              <a:path w="30480" h="30480">
                <a:moveTo>
                  <a:pt x="30480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87" name="object 1087"/>
          <p:cNvSpPr/>
          <p:nvPr/>
        </p:nvSpPr>
        <p:spPr>
          <a:xfrm>
            <a:off x="9924010" y="1801784"/>
            <a:ext cx="20782" cy="20782"/>
          </a:xfrm>
          <a:custGeom>
            <a:avLst/>
            <a:gdLst/>
            <a:ahLst/>
            <a:cxnLst/>
            <a:rect l="l" t="t" r="r" b="b"/>
            <a:pathLst>
              <a:path w="30480" h="30480">
                <a:moveTo>
                  <a:pt x="30480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88" name="object 1088"/>
          <p:cNvSpPr/>
          <p:nvPr/>
        </p:nvSpPr>
        <p:spPr>
          <a:xfrm>
            <a:off x="9924010" y="1746712"/>
            <a:ext cx="20782" cy="20782"/>
          </a:xfrm>
          <a:custGeom>
            <a:avLst/>
            <a:gdLst/>
            <a:ahLst/>
            <a:cxnLst/>
            <a:rect l="l" t="t" r="r" b="b"/>
            <a:pathLst>
              <a:path w="30480" h="30480">
                <a:moveTo>
                  <a:pt x="30480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89" name="object 1089"/>
          <p:cNvSpPr/>
          <p:nvPr/>
        </p:nvSpPr>
        <p:spPr>
          <a:xfrm>
            <a:off x="9924010" y="1691640"/>
            <a:ext cx="20782" cy="20782"/>
          </a:xfrm>
          <a:custGeom>
            <a:avLst/>
            <a:gdLst/>
            <a:ahLst/>
            <a:cxnLst/>
            <a:rect l="l" t="t" r="r" b="b"/>
            <a:pathLst>
              <a:path w="30480" h="30480">
                <a:moveTo>
                  <a:pt x="30480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90" name="object 1090"/>
          <p:cNvSpPr/>
          <p:nvPr/>
        </p:nvSpPr>
        <p:spPr>
          <a:xfrm>
            <a:off x="9924010" y="1636568"/>
            <a:ext cx="20782" cy="20782"/>
          </a:xfrm>
          <a:custGeom>
            <a:avLst/>
            <a:gdLst/>
            <a:ahLst/>
            <a:cxnLst/>
            <a:rect l="l" t="t" r="r" b="b"/>
            <a:pathLst>
              <a:path w="30480" h="30480">
                <a:moveTo>
                  <a:pt x="30480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91" name="object 1091"/>
          <p:cNvSpPr/>
          <p:nvPr/>
        </p:nvSpPr>
        <p:spPr>
          <a:xfrm>
            <a:off x="9924010" y="1581496"/>
            <a:ext cx="20782" cy="20782"/>
          </a:xfrm>
          <a:custGeom>
            <a:avLst/>
            <a:gdLst/>
            <a:ahLst/>
            <a:cxnLst/>
            <a:rect l="l" t="t" r="r" b="b"/>
            <a:pathLst>
              <a:path w="30480" h="30480">
                <a:moveTo>
                  <a:pt x="30480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92" name="object 1092"/>
          <p:cNvSpPr/>
          <p:nvPr/>
        </p:nvSpPr>
        <p:spPr>
          <a:xfrm>
            <a:off x="9924010" y="1526424"/>
            <a:ext cx="20782" cy="20782"/>
          </a:xfrm>
          <a:custGeom>
            <a:avLst/>
            <a:gdLst/>
            <a:ahLst/>
            <a:cxnLst/>
            <a:rect l="l" t="t" r="r" b="b"/>
            <a:pathLst>
              <a:path w="30480" h="30480">
                <a:moveTo>
                  <a:pt x="30480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93" name="object 1093"/>
          <p:cNvSpPr/>
          <p:nvPr/>
        </p:nvSpPr>
        <p:spPr>
          <a:xfrm>
            <a:off x="9924010" y="1471352"/>
            <a:ext cx="20782" cy="20782"/>
          </a:xfrm>
          <a:custGeom>
            <a:avLst/>
            <a:gdLst/>
            <a:ahLst/>
            <a:cxnLst/>
            <a:rect l="l" t="t" r="r" b="b"/>
            <a:pathLst>
              <a:path w="30480" h="30480">
                <a:moveTo>
                  <a:pt x="30480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94" name="object 1094"/>
          <p:cNvSpPr/>
          <p:nvPr/>
        </p:nvSpPr>
        <p:spPr>
          <a:xfrm>
            <a:off x="9924010" y="1416280"/>
            <a:ext cx="20782" cy="20782"/>
          </a:xfrm>
          <a:custGeom>
            <a:avLst/>
            <a:gdLst/>
            <a:ahLst/>
            <a:cxnLst/>
            <a:rect l="l" t="t" r="r" b="b"/>
            <a:pathLst>
              <a:path w="30480" h="30480">
                <a:moveTo>
                  <a:pt x="30480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95" name="object 1095"/>
          <p:cNvSpPr/>
          <p:nvPr/>
        </p:nvSpPr>
        <p:spPr>
          <a:xfrm>
            <a:off x="9924010" y="1360170"/>
            <a:ext cx="20782" cy="20782"/>
          </a:xfrm>
          <a:custGeom>
            <a:avLst/>
            <a:gdLst/>
            <a:ahLst/>
            <a:cxnLst/>
            <a:rect l="l" t="t" r="r" b="b"/>
            <a:pathLst>
              <a:path w="30480" h="30480">
                <a:moveTo>
                  <a:pt x="30480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96" name="object 1096"/>
          <p:cNvSpPr/>
          <p:nvPr/>
        </p:nvSpPr>
        <p:spPr>
          <a:xfrm>
            <a:off x="9932322" y="1313410"/>
            <a:ext cx="12556" cy="12556"/>
          </a:xfrm>
          <a:custGeom>
            <a:avLst/>
            <a:gdLst/>
            <a:ahLst/>
            <a:cxnLst/>
            <a:rect l="l" t="t" r="r" b="b"/>
            <a:pathLst>
              <a:path w="18415" h="18414">
                <a:moveTo>
                  <a:pt x="18288" y="18288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97" name="object 1097"/>
          <p:cNvSpPr/>
          <p:nvPr/>
        </p:nvSpPr>
        <p:spPr>
          <a:xfrm>
            <a:off x="8054687" y="3065318"/>
            <a:ext cx="5195" cy="5195"/>
          </a:xfrm>
          <a:custGeom>
            <a:avLst/>
            <a:gdLst/>
            <a:ahLst/>
            <a:cxnLst/>
            <a:rect l="l" t="t" r="r" b="b"/>
            <a:pathLst>
              <a:path w="7620" h="7620">
                <a:moveTo>
                  <a:pt x="0" y="762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7F7F7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98" name="object 1098"/>
          <p:cNvSpPr/>
          <p:nvPr/>
        </p:nvSpPr>
        <p:spPr>
          <a:xfrm>
            <a:off x="5785311" y="3829050"/>
            <a:ext cx="5195" cy="5195"/>
          </a:xfrm>
          <a:custGeom>
            <a:avLst/>
            <a:gdLst/>
            <a:ahLst/>
            <a:cxnLst/>
            <a:rect l="l" t="t" r="r" b="b"/>
            <a:pathLst>
              <a:path w="7620" h="7620">
                <a:moveTo>
                  <a:pt x="0" y="762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7F7F7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99" name="object 1099"/>
          <p:cNvSpPr/>
          <p:nvPr/>
        </p:nvSpPr>
        <p:spPr>
          <a:xfrm>
            <a:off x="2519449" y="3823855"/>
            <a:ext cx="5195" cy="5195"/>
          </a:xfrm>
          <a:custGeom>
            <a:avLst/>
            <a:gdLst/>
            <a:ahLst/>
            <a:cxnLst/>
            <a:rect l="l" t="t" r="r" b="b"/>
            <a:pathLst>
              <a:path w="7619" h="7620">
                <a:moveTo>
                  <a:pt x="0" y="762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7F7F7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00" name="object 1100"/>
          <p:cNvSpPr/>
          <p:nvPr/>
        </p:nvSpPr>
        <p:spPr>
          <a:xfrm>
            <a:off x="8043255" y="1311333"/>
            <a:ext cx="5195" cy="5195"/>
          </a:xfrm>
          <a:custGeom>
            <a:avLst/>
            <a:gdLst/>
            <a:ahLst/>
            <a:cxnLst/>
            <a:rect l="l" t="t" r="r" b="b"/>
            <a:pathLst>
              <a:path w="7620" h="7619">
                <a:moveTo>
                  <a:pt x="0" y="762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7F7F7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01" name="object 1101"/>
          <p:cNvSpPr/>
          <p:nvPr/>
        </p:nvSpPr>
        <p:spPr>
          <a:xfrm>
            <a:off x="4271356" y="2384713"/>
            <a:ext cx="20782" cy="20782"/>
          </a:xfrm>
          <a:custGeom>
            <a:avLst/>
            <a:gdLst/>
            <a:ahLst/>
            <a:cxnLst/>
            <a:rect l="l" t="t" r="r" b="b"/>
            <a:pathLst>
              <a:path w="30479" h="30479">
                <a:moveTo>
                  <a:pt x="30479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02" name="object 1102"/>
          <p:cNvSpPr/>
          <p:nvPr/>
        </p:nvSpPr>
        <p:spPr>
          <a:xfrm>
            <a:off x="4271356" y="2329640"/>
            <a:ext cx="20782" cy="20782"/>
          </a:xfrm>
          <a:custGeom>
            <a:avLst/>
            <a:gdLst/>
            <a:ahLst/>
            <a:cxnLst/>
            <a:rect l="l" t="t" r="r" b="b"/>
            <a:pathLst>
              <a:path w="30479" h="30479">
                <a:moveTo>
                  <a:pt x="30479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03" name="object 1103"/>
          <p:cNvSpPr/>
          <p:nvPr/>
        </p:nvSpPr>
        <p:spPr>
          <a:xfrm>
            <a:off x="4271356" y="2274569"/>
            <a:ext cx="20782" cy="20782"/>
          </a:xfrm>
          <a:custGeom>
            <a:avLst/>
            <a:gdLst/>
            <a:ahLst/>
            <a:cxnLst/>
            <a:rect l="l" t="t" r="r" b="b"/>
            <a:pathLst>
              <a:path w="30479" h="30479">
                <a:moveTo>
                  <a:pt x="30479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04" name="object 1104"/>
          <p:cNvSpPr/>
          <p:nvPr/>
        </p:nvSpPr>
        <p:spPr>
          <a:xfrm>
            <a:off x="4271356" y="2219498"/>
            <a:ext cx="20782" cy="20782"/>
          </a:xfrm>
          <a:custGeom>
            <a:avLst/>
            <a:gdLst/>
            <a:ahLst/>
            <a:cxnLst/>
            <a:rect l="l" t="t" r="r" b="b"/>
            <a:pathLst>
              <a:path w="30479" h="30479">
                <a:moveTo>
                  <a:pt x="30479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05" name="object 1105"/>
          <p:cNvSpPr/>
          <p:nvPr/>
        </p:nvSpPr>
        <p:spPr>
          <a:xfrm>
            <a:off x="4271356" y="2164426"/>
            <a:ext cx="20782" cy="20782"/>
          </a:xfrm>
          <a:custGeom>
            <a:avLst/>
            <a:gdLst/>
            <a:ahLst/>
            <a:cxnLst/>
            <a:rect l="l" t="t" r="r" b="b"/>
            <a:pathLst>
              <a:path w="30479" h="30480">
                <a:moveTo>
                  <a:pt x="30479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06" name="object 1106"/>
          <p:cNvSpPr/>
          <p:nvPr/>
        </p:nvSpPr>
        <p:spPr>
          <a:xfrm>
            <a:off x="4271356" y="2109354"/>
            <a:ext cx="20782" cy="20782"/>
          </a:xfrm>
          <a:custGeom>
            <a:avLst/>
            <a:gdLst/>
            <a:ahLst/>
            <a:cxnLst/>
            <a:rect l="l" t="t" r="r" b="b"/>
            <a:pathLst>
              <a:path w="30479" h="30480">
                <a:moveTo>
                  <a:pt x="30479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07" name="object 1107"/>
          <p:cNvSpPr/>
          <p:nvPr/>
        </p:nvSpPr>
        <p:spPr>
          <a:xfrm>
            <a:off x="4271356" y="2054283"/>
            <a:ext cx="20782" cy="20782"/>
          </a:xfrm>
          <a:custGeom>
            <a:avLst/>
            <a:gdLst/>
            <a:ahLst/>
            <a:cxnLst/>
            <a:rect l="l" t="t" r="r" b="b"/>
            <a:pathLst>
              <a:path w="30479" h="30480">
                <a:moveTo>
                  <a:pt x="30479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08" name="object 1108"/>
          <p:cNvSpPr/>
          <p:nvPr/>
        </p:nvSpPr>
        <p:spPr>
          <a:xfrm>
            <a:off x="3512819" y="2399260"/>
            <a:ext cx="9525" cy="9525"/>
          </a:xfrm>
          <a:custGeom>
            <a:avLst/>
            <a:gdLst/>
            <a:ahLst/>
            <a:cxnLst/>
            <a:rect l="l" t="t" r="r" b="b"/>
            <a:pathLst>
              <a:path w="13970" h="13970">
                <a:moveTo>
                  <a:pt x="13715" y="13716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09" name="object 1109"/>
          <p:cNvSpPr/>
          <p:nvPr/>
        </p:nvSpPr>
        <p:spPr>
          <a:xfrm>
            <a:off x="3667644" y="2387831"/>
            <a:ext cx="20782" cy="20782"/>
          </a:xfrm>
          <a:custGeom>
            <a:avLst/>
            <a:gdLst/>
            <a:ahLst/>
            <a:cxnLst/>
            <a:rect l="l" t="t" r="r" b="b"/>
            <a:pathLst>
              <a:path w="30479" h="30479">
                <a:moveTo>
                  <a:pt x="30479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10" name="object 1110"/>
          <p:cNvSpPr/>
          <p:nvPr/>
        </p:nvSpPr>
        <p:spPr>
          <a:xfrm>
            <a:off x="3722716" y="2387831"/>
            <a:ext cx="20782" cy="20782"/>
          </a:xfrm>
          <a:custGeom>
            <a:avLst/>
            <a:gdLst/>
            <a:ahLst/>
            <a:cxnLst/>
            <a:rect l="l" t="t" r="r" b="b"/>
            <a:pathLst>
              <a:path w="30479" h="30479">
                <a:moveTo>
                  <a:pt x="30479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11" name="object 1111"/>
          <p:cNvSpPr/>
          <p:nvPr/>
        </p:nvSpPr>
        <p:spPr>
          <a:xfrm>
            <a:off x="3777787" y="2387831"/>
            <a:ext cx="20782" cy="20782"/>
          </a:xfrm>
          <a:custGeom>
            <a:avLst/>
            <a:gdLst/>
            <a:ahLst/>
            <a:cxnLst/>
            <a:rect l="l" t="t" r="r" b="b"/>
            <a:pathLst>
              <a:path w="30479" h="30479">
                <a:moveTo>
                  <a:pt x="30479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12" name="object 1112"/>
          <p:cNvSpPr/>
          <p:nvPr/>
        </p:nvSpPr>
        <p:spPr>
          <a:xfrm>
            <a:off x="3832860" y="2387831"/>
            <a:ext cx="20782" cy="20782"/>
          </a:xfrm>
          <a:custGeom>
            <a:avLst/>
            <a:gdLst/>
            <a:ahLst/>
            <a:cxnLst/>
            <a:rect l="l" t="t" r="r" b="b"/>
            <a:pathLst>
              <a:path w="30479" h="30479">
                <a:moveTo>
                  <a:pt x="30479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13" name="object 1113"/>
          <p:cNvSpPr/>
          <p:nvPr/>
        </p:nvSpPr>
        <p:spPr>
          <a:xfrm>
            <a:off x="3887932" y="2387831"/>
            <a:ext cx="20782" cy="20782"/>
          </a:xfrm>
          <a:custGeom>
            <a:avLst/>
            <a:gdLst/>
            <a:ahLst/>
            <a:cxnLst/>
            <a:rect l="l" t="t" r="r" b="b"/>
            <a:pathLst>
              <a:path w="30479" h="30479">
                <a:moveTo>
                  <a:pt x="30479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14" name="object 1114"/>
          <p:cNvSpPr/>
          <p:nvPr/>
        </p:nvSpPr>
        <p:spPr>
          <a:xfrm>
            <a:off x="3943003" y="2387831"/>
            <a:ext cx="20782" cy="20782"/>
          </a:xfrm>
          <a:custGeom>
            <a:avLst/>
            <a:gdLst/>
            <a:ahLst/>
            <a:cxnLst/>
            <a:rect l="l" t="t" r="r" b="b"/>
            <a:pathLst>
              <a:path w="30479" h="30479">
                <a:moveTo>
                  <a:pt x="30479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15" name="object 1115"/>
          <p:cNvSpPr/>
          <p:nvPr/>
        </p:nvSpPr>
        <p:spPr>
          <a:xfrm>
            <a:off x="3998075" y="2387831"/>
            <a:ext cx="20782" cy="20782"/>
          </a:xfrm>
          <a:custGeom>
            <a:avLst/>
            <a:gdLst/>
            <a:ahLst/>
            <a:cxnLst/>
            <a:rect l="l" t="t" r="r" b="b"/>
            <a:pathLst>
              <a:path w="30479" h="30479">
                <a:moveTo>
                  <a:pt x="30479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16" name="object 1116"/>
          <p:cNvSpPr/>
          <p:nvPr/>
        </p:nvSpPr>
        <p:spPr>
          <a:xfrm>
            <a:off x="4054186" y="2387831"/>
            <a:ext cx="20782" cy="20782"/>
          </a:xfrm>
          <a:custGeom>
            <a:avLst/>
            <a:gdLst/>
            <a:ahLst/>
            <a:cxnLst/>
            <a:rect l="l" t="t" r="r" b="b"/>
            <a:pathLst>
              <a:path w="30479" h="30479">
                <a:moveTo>
                  <a:pt x="30479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17" name="object 1117"/>
          <p:cNvSpPr/>
          <p:nvPr/>
        </p:nvSpPr>
        <p:spPr>
          <a:xfrm>
            <a:off x="4109257" y="2387831"/>
            <a:ext cx="20782" cy="20782"/>
          </a:xfrm>
          <a:custGeom>
            <a:avLst/>
            <a:gdLst/>
            <a:ahLst/>
            <a:cxnLst/>
            <a:rect l="l" t="t" r="r" b="b"/>
            <a:pathLst>
              <a:path w="30479" h="30479">
                <a:moveTo>
                  <a:pt x="30479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18" name="object 1118"/>
          <p:cNvSpPr/>
          <p:nvPr/>
        </p:nvSpPr>
        <p:spPr>
          <a:xfrm>
            <a:off x="4164330" y="2387831"/>
            <a:ext cx="20782" cy="20782"/>
          </a:xfrm>
          <a:custGeom>
            <a:avLst/>
            <a:gdLst/>
            <a:ahLst/>
            <a:cxnLst/>
            <a:rect l="l" t="t" r="r" b="b"/>
            <a:pathLst>
              <a:path w="30479" h="30479">
                <a:moveTo>
                  <a:pt x="30479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19" name="object 1119"/>
          <p:cNvSpPr/>
          <p:nvPr/>
        </p:nvSpPr>
        <p:spPr>
          <a:xfrm>
            <a:off x="4219401" y="2387831"/>
            <a:ext cx="20782" cy="20782"/>
          </a:xfrm>
          <a:custGeom>
            <a:avLst/>
            <a:gdLst/>
            <a:ahLst/>
            <a:cxnLst/>
            <a:rect l="l" t="t" r="r" b="b"/>
            <a:pathLst>
              <a:path w="30479" h="30479">
                <a:moveTo>
                  <a:pt x="30479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20" name="object 1120"/>
          <p:cNvSpPr/>
          <p:nvPr/>
        </p:nvSpPr>
        <p:spPr>
          <a:xfrm>
            <a:off x="3512819" y="2344189"/>
            <a:ext cx="20782" cy="20782"/>
          </a:xfrm>
          <a:custGeom>
            <a:avLst/>
            <a:gdLst/>
            <a:ahLst/>
            <a:cxnLst/>
            <a:rect l="l" t="t" r="r" b="b"/>
            <a:pathLst>
              <a:path w="30479" h="30479">
                <a:moveTo>
                  <a:pt x="30479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21" name="object 1121"/>
          <p:cNvSpPr/>
          <p:nvPr/>
        </p:nvSpPr>
        <p:spPr>
          <a:xfrm>
            <a:off x="3512819" y="2289117"/>
            <a:ext cx="20782" cy="20782"/>
          </a:xfrm>
          <a:custGeom>
            <a:avLst/>
            <a:gdLst/>
            <a:ahLst/>
            <a:cxnLst/>
            <a:rect l="l" t="t" r="r" b="b"/>
            <a:pathLst>
              <a:path w="30479" h="30479">
                <a:moveTo>
                  <a:pt x="30479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22" name="object 1122"/>
          <p:cNvSpPr/>
          <p:nvPr/>
        </p:nvSpPr>
        <p:spPr>
          <a:xfrm>
            <a:off x="3512819" y="2234045"/>
            <a:ext cx="20782" cy="20782"/>
          </a:xfrm>
          <a:custGeom>
            <a:avLst/>
            <a:gdLst/>
            <a:ahLst/>
            <a:cxnLst/>
            <a:rect l="l" t="t" r="r" b="b"/>
            <a:pathLst>
              <a:path w="30479" h="30479">
                <a:moveTo>
                  <a:pt x="30479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23" name="object 1123"/>
          <p:cNvSpPr/>
          <p:nvPr/>
        </p:nvSpPr>
        <p:spPr>
          <a:xfrm>
            <a:off x="3512819" y="2178973"/>
            <a:ext cx="20782" cy="20782"/>
          </a:xfrm>
          <a:custGeom>
            <a:avLst/>
            <a:gdLst/>
            <a:ahLst/>
            <a:cxnLst/>
            <a:rect l="l" t="t" r="r" b="b"/>
            <a:pathLst>
              <a:path w="30479" h="30480">
                <a:moveTo>
                  <a:pt x="30479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24" name="object 1124"/>
          <p:cNvSpPr/>
          <p:nvPr/>
        </p:nvSpPr>
        <p:spPr>
          <a:xfrm>
            <a:off x="3512819" y="2123901"/>
            <a:ext cx="20782" cy="20782"/>
          </a:xfrm>
          <a:custGeom>
            <a:avLst/>
            <a:gdLst/>
            <a:ahLst/>
            <a:cxnLst/>
            <a:rect l="l" t="t" r="r" b="b"/>
            <a:pathLst>
              <a:path w="30479" h="30480">
                <a:moveTo>
                  <a:pt x="30479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25" name="object 1125"/>
          <p:cNvSpPr/>
          <p:nvPr/>
        </p:nvSpPr>
        <p:spPr>
          <a:xfrm>
            <a:off x="3512819" y="2067791"/>
            <a:ext cx="20782" cy="20782"/>
          </a:xfrm>
          <a:custGeom>
            <a:avLst/>
            <a:gdLst/>
            <a:ahLst/>
            <a:cxnLst/>
            <a:rect l="l" t="t" r="r" b="b"/>
            <a:pathLst>
              <a:path w="30479" h="30480">
                <a:moveTo>
                  <a:pt x="30479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26" name="object 1126"/>
          <p:cNvSpPr/>
          <p:nvPr/>
        </p:nvSpPr>
        <p:spPr>
          <a:xfrm>
            <a:off x="3532562" y="2033500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27" name="object 1127"/>
          <p:cNvSpPr/>
          <p:nvPr/>
        </p:nvSpPr>
        <p:spPr>
          <a:xfrm>
            <a:off x="2630632" y="2129097"/>
            <a:ext cx="4330" cy="433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0" y="6096"/>
                </a:moveTo>
                <a:lnTo>
                  <a:pt x="6096" y="0"/>
                </a:lnTo>
              </a:path>
            </a:pathLst>
          </a:custGeom>
          <a:ln w="3175">
            <a:solidFill>
              <a:srgbClr val="7F7F7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28" name="object 1128"/>
          <p:cNvSpPr/>
          <p:nvPr/>
        </p:nvSpPr>
        <p:spPr>
          <a:xfrm>
            <a:off x="9278735" y="1653193"/>
            <a:ext cx="8659" cy="8659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12192" y="12192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29" name="object 1129"/>
          <p:cNvSpPr/>
          <p:nvPr/>
        </p:nvSpPr>
        <p:spPr>
          <a:xfrm>
            <a:off x="9278735" y="1598121"/>
            <a:ext cx="20782" cy="20782"/>
          </a:xfrm>
          <a:custGeom>
            <a:avLst/>
            <a:gdLst/>
            <a:ahLst/>
            <a:cxnLst/>
            <a:rect l="l" t="t" r="r" b="b"/>
            <a:pathLst>
              <a:path w="30479" h="30480">
                <a:moveTo>
                  <a:pt x="30479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30" name="object 1130"/>
          <p:cNvSpPr/>
          <p:nvPr/>
        </p:nvSpPr>
        <p:spPr>
          <a:xfrm>
            <a:off x="9278735" y="1543049"/>
            <a:ext cx="20782" cy="20782"/>
          </a:xfrm>
          <a:custGeom>
            <a:avLst/>
            <a:gdLst/>
            <a:ahLst/>
            <a:cxnLst/>
            <a:rect l="l" t="t" r="r" b="b"/>
            <a:pathLst>
              <a:path w="30479" h="30480">
                <a:moveTo>
                  <a:pt x="30479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31" name="object 1131"/>
          <p:cNvSpPr/>
          <p:nvPr/>
        </p:nvSpPr>
        <p:spPr>
          <a:xfrm>
            <a:off x="9278735" y="1487977"/>
            <a:ext cx="20782" cy="20782"/>
          </a:xfrm>
          <a:custGeom>
            <a:avLst/>
            <a:gdLst/>
            <a:ahLst/>
            <a:cxnLst/>
            <a:rect l="l" t="t" r="r" b="b"/>
            <a:pathLst>
              <a:path w="30479" h="30480">
                <a:moveTo>
                  <a:pt x="30479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32" name="object 1132"/>
          <p:cNvSpPr/>
          <p:nvPr/>
        </p:nvSpPr>
        <p:spPr>
          <a:xfrm>
            <a:off x="9278735" y="1432906"/>
            <a:ext cx="20782" cy="20782"/>
          </a:xfrm>
          <a:custGeom>
            <a:avLst/>
            <a:gdLst/>
            <a:ahLst/>
            <a:cxnLst/>
            <a:rect l="l" t="t" r="r" b="b"/>
            <a:pathLst>
              <a:path w="30479" h="30480">
                <a:moveTo>
                  <a:pt x="30479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33" name="object 1133"/>
          <p:cNvSpPr/>
          <p:nvPr/>
        </p:nvSpPr>
        <p:spPr>
          <a:xfrm>
            <a:off x="9278735" y="1377834"/>
            <a:ext cx="20782" cy="20782"/>
          </a:xfrm>
          <a:custGeom>
            <a:avLst/>
            <a:gdLst/>
            <a:ahLst/>
            <a:cxnLst/>
            <a:rect l="l" t="t" r="r" b="b"/>
            <a:pathLst>
              <a:path w="30479" h="30480">
                <a:moveTo>
                  <a:pt x="30479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34" name="object 1134"/>
          <p:cNvSpPr/>
          <p:nvPr/>
        </p:nvSpPr>
        <p:spPr>
          <a:xfrm>
            <a:off x="9291205" y="1334193"/>
            <a:ext cx="8659" cy="9525"/>
          </a:xfrm>
          <a:custGeom>
            <a:avLst/>
            <a:gdLst/>
            <a:ahLst/>
            <a:cxnLst/>
            <a:rect l="l" t="t" r="r" b="b"/>
            <a:pathLst>
              <a:path w="12700" h="13969">
                <a:moveTo>
                  <a:pt x="12192" y="13716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35" name="object 1135"/>
          <p:cNvSpPr/>
          <p:nvPr/>
        </p:nvSpPr>
        <p:spPr>
          <a:xfrm>
            <a:off x="8052608" y="2886594"/>
            <a:ext cx="5195" cy="5195"/>
          </a:xfrm>
          <a:custGeom>
            <a:avLst/>
            <a:gdLst/>
            <a:ahLst/>
            <a:cxnLst/>
            <a:rect l="l" t="t" r="r" b="b"/>
            <a:pathLst>
              <a:path w="7620" h="7620">
                <a:moveTo>
                  <a:pt x="0" y="762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7F7F7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36" name="object 1136"/>
          <p:cNvSpPr/>
          <p:nvPr/>
        </p:nvSpPr>
        <p:spPr>
          <a:xfrm>
            <a:off x="9278734" y="1322762"/>
            <a:ext cx="12556" cy="11690"/>
          </a:xfrm>
          <a:custGeom>
            <a:avLst/>
            <a:gdLst/>
            <a:ahLst/>
            <a:cxnLst/>
            <a:rect l="l" t="t" r="r" b="b"/>
            <a:pathLst>
              <a:path w="18415" h="17144">
                <a:moveTo>
                  <a:pt x="18288" y="16764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37" name="object 1137"/>
          <p:cNvSpPr/>
          <p:nvPr/>
        </p:nvSpPr>
        <p:spPr>
          <a:xfrm>
            <a:off x="9325493" y="1313410"/>
            <a:ext cx="20782" cy="20782"/>
          </a:xfrm>
          <a:custGeom>
            <a:avLst/>
            <a:gdLst/>
            <a:ahLst/>
            <a:cxnLst/>
            <a:rect l="l" t="t" r="r" b="b"/>
            <a:pathLst>
              <a:path w="30479" h="30480">
                <a:moveTo>
                  <a:pt x="30479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38" name="object 1138"/>
          <p:cNvSpPr/>
          <p:nvPr/>
        </p:nvSpPr>
        <p:spPr>
          <a:xfrm>
            <a:off x="9380565" y="1313410"/>
            <a:ext cx="4330" cy="433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6096" y="6096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39" name="object 1139"/>
          <p:cNvSpPr/>
          <p:nvPr/>
        </p:nvSpPr>
        <p:spPr>
          <a:xfrm>
            <a:off x="9384723" y="1317568"/>
            <a:ext cx="16885" cy="16885"/>
          </a:xfrm>
          <a:custGeom>
            <a:avLst/>
            <a:gdLst/>
            <a:ahLst/>
            <a:cxnLst/>
            <a:rect l="l" t="t" r="r" b="b"/>
            <a:pathLst>
              <a:path w="24765" h="24764">
                <a:moveTo>
                  <a:pt x="24383" y="24383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40" name="object 1140"/>
          <p:cNvSpPr/>
          <p:nvPr/>
        </p:nvSpPr>
        <p:spPr>
          <a:xfrm>
            <a:off x="9435637" y="1313410"/>
            <a:ext cx="20782" cy="20782"/>
          </a:xfrm>
          <a:custGeom>
            <a:avLst/>
            <a:gdLst/>
            <a:ahLst/>
            <a:cxnLst/>
            <a:rect l="l" t="t" r="r" b="b"/>
            <a:pathLst>
              <a:path w="30479" h="30480">
                <a:moveTo>
                  <a:pt x="30479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41" name="object 1141"/>
          <p:cNvSpPr/>
          <p:nvPr/>
        </p:nvSpPr>
        <p:spPr>
          <a:xfrm>
            <a:off x="9490709" y="1313410"/>
            <a:ext cx="20782" cy="20782"/>
          </a:xfrm>
          <a:custGeom>
            <a:avLst/>
            <a:gdLst/>
            <a:ahLst/>
            <a:cxnLst/>
            <a:rect l="l" t="t" r="r" b="b"/>
            <a:pathLst>
              <a:path w="30479" h="30480">
                <a:moveTo>
                  <a:pt x="30479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42" name="object 1142"/>
          <p:cNvSpPr/>
          <p:nvPr/>
        </p:nvSpPr>
        <p:spPr>
          <a:xfrm>
            <a:off x="9546819" y="1313410"/>
            <a:ext cx="20782" cy="20782"/>
          </a:xfrm>
          <a:custGeom>
            <a:avLst/>
            <a:gdLst/>
            <a:ahLst/>
            <a:cxnLst/>
            <a:rect l="l" t="t" r="r" b="b"/>
            <a:pathLst>
              <a:path w="30479" h="30480">
                <a:moveTo>
                  <a:pt x="30479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43" name="object 1143"/>
          <p:cNvSpPr/>
          <p:nvPr/>
        </p:nvSpPr>
        <p:spPr>
          <a:xfrm>
            <a:off x="9601893" y="1313410"/>
            <a:ext cx="20782" cy="20782"/>
          </a:xfrm>
          <a:custGeom>
            <a:avLst/>
            <a:gdLst/>
            <a:ahLst/>
            <a:cxnLst/>
            <a:rect l="l" t="t" r="r" b="b"/>
            <a:pathLst>
              <a:path w="30479" h="30480">
                <a:moveTo>
                  <a:pt x="30479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44" name="object 1144"/>
          <p:cNvSpPr/>
          <p:nvPr/>
        </p:nvSpPr>
        <p:spPr>
          <a:xfrm>
            <a:off x="9656964" y="1313410"/>
            <a:ext cx="20782" cy="20782"/>
          </a:xfrm>
          <a:custGeom>
            <a:avLst/>
            <a:gdLst/>
            <a:ahLst/>
            <a:cxnLst/>
            <a:rect l="l" t="t" r="r" b="b"/>
            <a:pathLst>
              <a:path w="30480" h="30480">
                <a:moveTo>
                  <a:pt x="30479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45" name="object 1145"/>
          <p:cNvSpPr/>
          <p:nvPr/>
        </p:nvSpPr>
        <p:spPr>
          <a:xfrm>
            <a:off x="9712035" y="1313410"/>
            <a:ext cx="20782" cy="20782"/>
          </a:xfrm>
          <a:custGeom>
            <a:avLst/>
            <a:gdLst/>
            <a:ahLst/>
            <a:cxnLst/>
            <a:rect l="l" t="t" r="r" b="b"/>
            <a:pathLst>
              <a:path w="30480" h="30480">
                <a:moveTo>
                  <a:pt x="30480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46" name="object 1146"/>
          <p:cNvSpPr/>
          <p:nvPr/>
        </p:nvSpPr>
        <p:spPr>
          <a:xfrm>
            <a:off x="9767107" y="1313410"/>
            <a:ext cx="20782" cy="20782"/>
          </a:xfrm>
          <a:custGeom>
            <a:avLst/>
            <a:gdLst/>
            <a:ahLst/>
            <a:cxnLst/>
            <a:rect l="l" t="t" r="r" b="b"/>
            <a:pathLst>
              <a:path w="30480" h="30480">
                <a:moveTo>
                  <a:pt x="30480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47" name="object 1147"/>
          <p:cNvSpPr/>
          <p:nvPr/>
        </p:nvSpPr>
        <p:spPr>
          <a:xfrm>
            <a:off x="9822179" y="1313410"/>
            <a:ext cx="20782" cy="20782"/>
          </a:xfrm>
          <a:custGeom>
            <a:avLst/>
            <a:gdLst/>
            <a:ahLst/>
            <a:cxnLst/>
            <a:rect l="l" t="t" r="r" b="b"/>
            <a:pathLst>
              <a:path w="30480" h="30480">
                <a:moveTo>
                  <a:pt x="30480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48" name="object 1148"/>
          <p:cNvSpPr/>
          <p:nvPr/>
        </p:nvSpPr>
        <p:spPr>
          <a:xfrm>
            <a:off x="9877252" y="1313410"/>
            <a:ext cx="20782" cy="20782"/>
          </a:xfrm>
          <a:custGeom>
            <a:avLst/>
            <a:gdLst/>
            <a:ahLst/>
            <a:cxnLst/>
            <a:rect l="l" t="t" r="r" b="b"/>
            <a:pathLst>
              <a:path w="30480" h="30480">
                <a:moveTo>
                  <a:pt x="30480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49" name="object 1149"/>
          <p:cNvSpPr/>
          <p:nvPr/>
        </p:nvSpPr>
        <p:spPr>
          <a:xfrm>
            <a:off x="2498667" y="2875164"/>
            <a:ext cx="20782" cy="20782"/>
          </a:xfrm>
          <a:custGeom>
            <a:avLst/>
            <a:gdLst/>
            <a:ahLst/>
            <a:cxnLst/>
            <a:rect l="l" t="t" r="r" b="b"/>
            <a:pathLst>
              <a:path w="30480" h="30479">
                <a:moveTo>
                  <a:pt x="30480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50" name="object 1150"/>
          <p:cNvSpPr/>
          <p:nvPr/>
        </p:nvSpPr>
        <p:spPr>
          <a:xfrm>
            <a:off x="2498667" y="2820092"/>
            <a:ext cx="20782" cy="20782"/>
          </a:xfrm>
          <a:custGeom>
            <a:avLst/>
            <a:gdLst/>
            <a:ahLst/>
            <a:cxnLst/>
            <a:rect l="l" t="t" r="r" b="b"/>
            <a:pathLst>
              <a:path w="30480" h="30479">
                <a:moveTo>
                  <a:pt x="30480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51" name="object 1151"/>
          <p:cNvSpPr/>
          <p:nvPr/>
        </p:nvSpPr>
        <p:spPr>
          <a:xfrm>
            <a:off x="2498667" y="2985308"/>
            <a:ext cx="20782" cy="20782"/>
          </a:xfrm>
          <a:custGeom>
            <a:avLst/>
            <a:gdLst/>
            <a:ahLst/>
            <a:cxnLst/>
            <a:rect l="l" t="t" r="r" b="b"/>
            <a:pathLst>
              <a:path w="30480" h="30479">
                <a:moveTo>
                  <a:pt x="30480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52" name="object 1152"/>
          <p:cNvSpPr/>
          <p:nvPr/>
        </p:nvSpPr>
        <p:spPr>
          <a:xfrm>
            <a:off x="2498667" y="2930236"/>
            <a:ext cx="20782" cy="20782"/>
          </a:xfrm>
          <a:custGeom>
            <a:avLst/>
            <a:gdLst/>
            <a:ahLst/>
            <a:cxnLst/>
            <a:rect l="l" t="t" r="r" b="b"/>
            <a:pathLst>
              <a:path w="30480" h="30479">
                <a:moveTo>
                  <a:pt x="30480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53" name="object 1153"/>
          <p:cNvSpPr/>
          <p:nvPr/>
        </p:nvSpPr>
        <p:spPr>
          <a:xfrm>
            <a:off x="2498667" y="3095452"/>
            <a:ext cx="20782" cy="20782"/>
          </a:xfrm>
          <a:custGeom>
            <a:avLst/>
            <a:gdLst/>
            <a:ahLst/>
            <a:cxnLst/>
            <a:rect l="l" t="t" r="r" b="b"/>
            <a:pathLst>
              <a:path w="30480" h="30479">
                <a:moveTo>
                  <a:pt x="30480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54" name="object 1154"/>
          <p:cNvSpPr/>
          <p:nvPr/>
        </p:nvSpPr>
        <p:spPr>
          <a:xfrm>
            <a:off x="2498667" y="3040379"/>
            <a:ext cx="20782" cy="20782"/>
          </a:xfrm>
          <a:custGeom>
            <a:avLst/>
            <a:gdLst/>
            <a:ahLst/>
            <a:cxnLst/>
            <a:rect l="l" t="t" r="r" b="b"/>
            <a:pathLst>
              <a:path w="30480" h="30479">
                <a:moveTo>
                  <a:pt x="30480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55" name="object 1155"/>
          <p:cNvSpPr/>
          <p:nvPr/>
        </p:nvSpPr>
        <p:spPr>
          <a:xfrm>
            <a:off x="2498667" y="3205595"/>
            <a:ext cx="20782" cy="20782"/>
          </a:xfrm>
          <a:custGeom>
            <a:avLst/>
            <a:gdLst/>
            <a:ahLst/>
            <a:cxnLst/>
            <a:rect l="l" t="t" r="r" b="b"/>
            <a:pathLst>
              <a:path w="30480" h="30479">
                <a:moveTo>
                  <a:pt x="30480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56" name="object 1156"/>
          <p:cNvSpPr/>
          <p:nvPr/>
        </p:nvSpPr>
        <p:spPr>
          <a:xfrm>
            <a:off x="2498667" y="3150523"/>
            <a:ext cx="20782" cy="20782"/>
          </a:xfrm>
          <a:custGeom>
            <a:avLst/>
            <a:gdLst/>
            <a:ahLst/>
            <a:cxnLst/>
            <a:rect l="l" t="t" r="r" b="b"/>
            <a:pathLst>
              <a:path w="30480" h="30479">
                <a:moveTo>
                  <a:pt x="30480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57" name="object 1157"/>
          <p:cNvSpPr/>
          <p:nvPr/>
        </p:nvSpPr>
        <p:spPr>
          <a:xfrm>
            <a:off x="2498667" y="3316778"/>
            <a:ext cx="15586" cy="15586"/>
          </a:xfrm>
          <a:custGeom>
            <a:avLst/>
            <a:gdLst/>
            <a:ahLst/>
            <a:cxnLst/>
            <a:rect l="l" t="t" r="r" b="b"/>
            <a:pathLst>
              <a:path w="22860" h="22860">
                <a:moveTo>
                  <a:pt x="22860" y="22860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58" name="object 1158"/>
          <p:cNvSpPr/>
          <p:nvPr/>
        </p:nvSpPr>
        <p:spPr>
          <a:xfrm>
            <a:off x="2498667" y="3260667"/>
            <a:ext cx="20782" cy="20782"/>
          </a:xfrm>
          <a:custGeom>
            <a:avLst/>
            <a:gdLst/>
            <a:ahLst/>
            <a:cxnLst/>
            <a:rect l="l" t="t" r="r" b="b"/>
            <a:pathLst>
              <a:path w="30480" h="30479">
                <a:moveTo>
                  <a:pt x="30480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59" name="object 1159"/>
          <p:cNvSpPr/>
          <p:nvPr/>
        </p:nvSpPr>
        <p:spPr>
          <a:xfrm>
            <a:off x="2498667" y="3426922"/>
            <a:ext cx="7360" cy="7360"/>
          </a:xfrm>
          <a:custGeom>
            <a:avLst/>
            <a:gdLst/>
            <a:ahLst/>
            <a:cxnLst/>
            <a:rect l="l" t="t" r="r" b="b"/>
            <a:pathLst>
              <a:path w="10794" h="10795">
                <a:moveTo>
                  <a:pt x="10668" y="10667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60" name="object 1160"/>
          <p:cNvSpPr/>
          <p:nvPr/>
        </p:nvSpPr>
        <p:spPr>
          <a:xfrm>
            <a:off x="2498667" y="3371849"/>
            <a:ext cx="20782" cy="20782"/>
          </a:xfrm>
          <a:custGeom>
            <a:avLst/>
            <a:gdLst/>
            <a:ahLst/>
            <a:cxnLst/>
            <a:rect l="l" t="t" r="r" b="b"/>
            <a:pathLst>
              <a:path w="30480" h="30479">
                <a:moveTo>
                  <a:pt x="30480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61" name="object 1161"/>
          <p:cNvSpPr/>
          <p:nvPr/>
        </p:nvSpPr>
        <p:spPr>
          <a:xfrm>
            <a:off x="2514254" y="3332364"/>
            <a:ext cx="5195" cy="5195"/>
          </a:xfrm>
          <a:custGeom>
            <a:avLst/>
            <a:gdLst/>
            <a:ahLst/>
            <a:cxnLst/>
            <a:rect l="l" t="t" r="r" b="b"/>
            <a:pathLst>
              <a:path w="7619" h="7620">
                <a:moveTo>
                  <a:pt x="7619" y="7620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62" name="object 1162"/>
          <p:cNvSpPr/>
          <p:nvPr/>
        </p:nvSpPr>
        <p:spPr>
          <a:xfrm>
            <a:off x="2498667" y="3481993"/>
            <a:ext cx="20782" cy="20782"/>
          </a:xfrm>
          <a:custGeom>
            <a:avLst/>
            <a:gdLst/>
            <a:ahLst/>
            <a:cxnLst/>
            <a:rect l="l" t="t" r="r" b="b"/>
            <a:pathLst>
              <a:path w="30480" h="30479">
                <a:moveTo>
                  <a:pt x="30480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63" name="object 1163"/>
          <p:cNvSpPr/>
          <p:nvPr/>
        </p:nvSpPr>
        <p:spPr>
          <a:xfrm>
            <a:off x="2505940" y="3434195"/>
            <a:ext cx="13855" cy="13855"/>
          </a:xfrm>
          <a:custGeom>
            <a:avLst/>
            <a:gdLst/>
            <a:ahLst/>
            <a:cxnLst/>
            <a:rect l="l" t="t" r="r" b="b"/>
            <a:pathLst>
              <a:path w="20319" h="20320">
                <a:moveTo>
                  <a:pt x="19812" y="19812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64" name="object 1164"/>
          <p:cNvSpPr/>
          <p:nvPr/>
        </p:nvSpPr>
        <p:spPr>
          <a:xfrm>
            <a:off x="2498667" y="3592137"/>
            <a:ext cx="20782" cy="20782"/>
          </a:xfrm>
          <a:custGeom>
            <a:avLst/>
            <a:gdLst/>
            <a:ahLst/>
            <a:cxnLst/>
            <a:rect l="l" t="t" r="r" b="b"/>
            <a:pathLst>
              <a:path w="30480" h="30479">
                <a:moveTo>
                  <a:pt x="30480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65" name="object 1165"/>
          <p:cNvSpPr/>
          <p:nvPr/>
        </p:nvSpPr>
        <p:spPr>
          <a:xfrm>
            <a:off x="2498667" y="3537065"/>
            <a:ext cx="20782" cy="20782"/>
          </a:xfrm>
          <a:custGeom>
            <a:avLst/>
            <a:gdLst/>
            <a:ahLst/>
            <a:cxnLst/>
            <a:rect l="l" t="t" r="r" b="b"/>
            <a:pathLst>
              <a:path w="30480" h="30479">
                <a:moveTo>
                  <a:pt x="30480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66" name="object 1166"/>
          <p:cNvSpPr/>
          <p:nvPr/>
        </p:nvSpPr>
        <p:spPr>
          <a:xfrm>
            <a:off x="2498667" y="3702280"/>
            <a:ext cx="20782" cy="20782"/>
          </a:xfrm>
          <a:custGeom>
            <a:avLst/>
            <a:gdLst/>
            <a:ahLst/>
            <a:cxnLst/>
            <a:rect l="l" t="t" r="r" b="b"/>
            <a:pathLst>
              <a:path w="30480" h="30479">
                <a:moveTo>
                  <a:pt x="30480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67" name="object 1167"/>
          <p:cNvSpPr/>
          <p:nvPr/>
        </p:nvSpPr>
        <p:spPr>
          <a:xfrm>
            <a:off x="2498667" y="3647209"/>
            <a:ext cx="20782" cy="20782"/>
          </a:xfrm>
          <a:custGeom>
            <a:avLst/>
            <a:gdLst/>
            <a:ahLst/>
            <a:cxnLst/>
            <a:rect l="l" t="t" r="r" b="b"/>
            <a:pathLst>
              <a:path w="30480" h="30479">
                <a:moveTo>
                  <a:pt x="30480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68" name="object 1168"/>
          <p:cNvSpPr/>
          <p:nvPr/>
        </p:nvSpPr>
        <p:spPr>
          <a:xfrm>
            <a:off x="2498667" y="3813463"/>
            <a:ext cx="20782" cy="20782"/>
          </a:xfrm>
          <a:custGeom>
            <a:avLst/>
            <a:gdLst/>
            <a:ahLst/>
            <a:cxnLst/>
            <a:rect l="l" t="t" r="r" b="b"/>
            <a:pathLst>
              <a:path w="30480" h="30479">
                <a:moveTo>
                  <a:pt x="30480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69" name="object 1169"/>
          <p:cNvSpPr/>
          <p:nvPr/>
        </p:nvSpPr>
        <p:spPr>
          <a:xfrm>
            <a:off x="2498667" y="3757353"/>
            <a:ext cx="20782" cy="20782"/>
          </a:xfrm>
          <a:custGeom>
            <a:avLst/>
            <a:gdLst/>
            <a:ahLst/>
            <a:cxnLst/>
            <a:rect l="l" t="t" r="r" b="b"/>
            <a:pathLst>
              <a:path w="30480" h="30479">
                <a:moveTo>
                  <a:pt x="30480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70" name="object 1170"/>
          <p:cNvSpPr/>
          <p:nvPr/>
        </p:nvSpPr>
        <p:spPr>
          <a:xfrm>
            <a:off x="2546465" y="2811780"/>
            <a:ext cx="20782" cy="22080"/>
          </a:xfrm>
          <a:custGeom>
            <a:avLst/>
            <a:gdLst/>
            <a:ahLst/>
            <a:cxnLst/>
            <a:rect l="l" t="t" r="r" b="b"/>
            <a:pathLst>
              <a:path w="30480" h="32385">
                <a:moveTo>
                  <a:pt x="30480" y="32003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71" name="object 1171"/>
          <p:cNvSpPr/>
          <p:nvPr/>
        </p:nvSpPr>
        <p:spPr>
          <a:xfrm>
            <a:off x="2601537" y="2811780"/>
            <a:ext cx="20782" cy="22080"/>
          </a:xfrm>
          <a:custGeom>
            <a:avLst/>
            <a:gdLst/>
            <a:ahLst/>
            <a:cxnLst/>
            <a:rect l="l" t="t" r="r" b="b"/>
            <a:pathLst>
              <a:path w="30480" h="32385">
                <a:moveTo>
                  <a:pt x="30480" y="32003"/>
                </a:moveTo>
                <a:lnTo>
                  <a:pt x="0" y="0"/>
                </a:lnTo>
              </a:path>
            </a:pathLst>
          </a:custGeom>
          <a:ln w="3175">
            <a:solidFill>
              <a:srgbClr val="242424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72" name="object 1172"/>
          <p:cNvSpPr/>
          <p:nvPr/>
        </p:nvSpPr>
        <p:spPr>
          <a:xfrm>
            <a:off x="2516332" y="3825932"/>
            <a:ext cx="5195" cy="5195"/>
          </a:xfrm>
          <a:custGeom>
            <a:avLst/>
            <a:gdLst/>
            <a:ahLst/>
            <a:cxnLst/>
            <a:rect l="l" t="t" r="r" b="b"/>
            <a:pathLst>
              <a:path w="7619" h="7620">
                <a:moveTo>
                  <a:pt x="0" y="762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7F7F7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73" name="object 1173"/>
          <p:cNvSpPr/>
          <p:nvPr/>
        </p:nvSpPr>
        <p:spPr>
          <a:xfrm>
            <a:off x="5469428" y="1415242"/>
            <a:ext cx="0" cy="85292"/>
          </a:xfrm>
          <a:custGeom>
            <a:avLst/>
            <a:gdLst/>
            <a:ahLst/>
            <a:cxnLst/>
            <a:rect l="l" t="t" r="r" b="b"/>
            <a:pathLst>
              <a:path h="125094">
                <a:moveTo>
                  <a:pt x="0" y="0"/>
                </a:moveTo>
                <a:lnTo>
                  <a:pt x="0" y="124968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74" name="object 1174"/>
          <p:cNvSpPr/>
          <p:nvPr/>
        </p:nvSpPr>
        <p:spPr>
          <a:xfrm>
            <a:off x="5469428" y="1558636"/>
            <a:ext cx="0" cy="117764"/>
          </a:xfrm>
          <a:custGeom>
            <a:avLst/>
            <a:gdLst/>
            <a:ahLst/>
            <a:cxnLst/>
            <a:rect l="l" t="t" r="r" b="b"/>
            <a:pathLst>
              <a:path h="172719">
                <a:moveTo>
                  <a:pt x="0" y="0"/>
                </a:moveTo>
                <a:lnTo>
                  <a:pt x="0" y="172212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75" name="object 1175"/>
          <p:cNvSpPr/>
          <p:nvPr/>
        </p:nvSpPr>
        <p:spPr>
          <a:xfrm>
            <a:off x="5469428" y="1734242"/>
            <a:ext cx="0" cy="117764"/>
          </a:xfrm>
          <a:custGeom>
            <a:avLst/>
            <a:gdLst/>
            <a:ahLst/>
            <a:cxnLst/>
            <a:rect l="l" t="t" r="r" b="b"/>
            <a:pathLst>
              <a:path h="172719">
                <a:moveTo>
                  <a:pt x="0" y="0"/>
                </a:moveTo>
                <a:lnTo>
                  <a:pt x="0" y="172212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76" name="object 1176"/>
          <p:cNvSpPr/>
          <p:nvPr/>
        </p:nvSpPr>
        <p:spPr>
          <a:xfrm>
            <a:off x="5469428" y="1909848"/>
            <a:ext cx="0" cy="117764"/>
          </a:xfrm>
          <a:custGeom>
            <a:avLst/>
            <a:gdLst/>
            <a:ahLst/>
            <a:cxnLst/>
            <a:rect l="l" t="t" r="r" b="b"/>
            <a:pathLst>
              <a:path h="172719">
                <a:moveTo>
                  <a:pt x="0" y="0"/>
                </a:moveTo>
                <a:lnTo>
                  <a:pt x="0" y="172212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77" name="object 1177"/>
          <p:cNvSpPr/>
          <p:nvPr/>
        </p:nvSpPr>
        <p:spPr>
          <a:xfrm>
            <a:off x="5469428" y="2085455"/>
            <a:ext cx="0" cy="117764"/>
          </a:xfrm>
          <a:custGeom>
            <a:avLst/>
            <a:gdLst/>
            <a:ahLst/>
            <a:cxnLst/>
            <a:rect l="l" t="t" r="r" b="b"/>
            <a:pathLst>
              <a:path h="172719">
                <a:moveTo>
                  <a:pt x="0" y="0"/>
                </a:moveTo>
                <a:lnTo>
                  <a:pt x="0" y="172212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78" name="object 1178"/>
          <p:cNvSpPr/>
          <p:nvPr/>
        </p:nvSpPr>
        <p:spPr>
          <a:xfrm>
            <a:off x="5469428" y="2261062"/>
            <a:ext cx="0" cy="85292"/>
          </a:xfrm>
          <a:custGeom>
            <a:avLst/>
            <a:gdLst/>
            <a:ahLst/>
            <a:cxnLst/>
            <a:rect l="l" t="t" r="r" b="b"/>
            <a:pathLst>
              <a:path h="125095">
                <a:moveTo>
                  <a:pt x="0" y="0"/>
                </a:moveTo>
                <a:lnTo>
                  <a:pt x="0" y="124968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79" name="object 1179"/>
          <p:cNvSpPr/>
          <p:nvPr/>
        </p:nvSpPr>
        <p:spPr>
          <a:xfrm>
            <a:off x="5469428" y="2408613"/>
            <a:ext cx="0" cy="5195"/>
          </a:xfrm>
          <a:custGeom>
            <a:avLst/>
            <a:gdLst/>
            <a:ahLst/>
            <a:cxnLst/>
            <a:rect l="l" t="t" r="r" b="b"/>
            <a:pathLst>
              <a:path h="7620">
                <a:moveTo>
                  <a:pt x="-3048" y="3810"/>
                </a:moveTo>
                <a:lnTo>
                  <a:pt x="3048" y="381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80" name="object 1180"/>
          <p:cNvSpPr/>
          <p:nvPr/>
        </p:nvSpPr>
        <p:spPr>
          <a:xfrm>
            <a:off x="5141075" y="1334193"/>
            <a:ext cx="0" cy="63644"/>
          </a:xfrm>
          <a:custGeom>
            <a:avLst/>
            <a:gdLst/>
            <a:ahLst/>
            <a:cxnLst/>
            <a:rect l="l" t="t" r="r" b="b"/>
            <a:pathLst>
              <a:path h="93344">
                <a:moveTo>
                  <a:pt x="0" y="0"/>
                </a:moveTo>
                <a:lnTo>
                  <a:pt x="0" y="92964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81" name="object 1181"/>
          <p:cNvSpPr/>
          <p:nvPr/>
        </p:nvSpPr>
        <p:spPr>
          <a:xfrm>
            <a:off x="5141075" y="1455766"/>
            <a:ext cx="0" cy="117764"/>
          </a:xfrm>
          <a:custGeom>
            <a:avLst/>
            <a:gdLst/>
            <a:ahLst/>
            <a:cxnLst/>
            <a:rect l="l" t="t" r="r" b="b"/>
            <a:pathLst>
              <a:path h="172719">
                <a:moveTo>
                  <a:pt x="0" y="0"/>
                </a:moveTo>
                <a:lnTo>
                  <a:pt x="0" y="172212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82" name="object 1182"/>
          <p:cNvSpPr/>
          <p:nvPr/>
        </p:nvSpPr>
        <p:spPr>
          <a:xfrm>
            <a:off x="5141075" y="1631372"/>
            <a:ext cx="0" cy="117764"/>
          </a:xfrm>
          <a:custGeom>
            <a:avLst/>
            <a:gdLst/>
            <a:ahLst/>
            <a:cxnLst/>
            <a:rect l="l" t="t" r="r" b="b"/>
            <a:pathLst>
              <a:path h="172719">
                <a:moveTo>
                  <a:pt x="0" y="0"/>
                </a:moveTo>
                <a:lnTo>
                  <a:pt x="0" y="172212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83" name="object 1183"/>
          <p:cNvSpPr/>
          <p:nvPr/>
        </p:nvSpPr>
        <p:spPr>
          <a:xfrm>
            <a:off x="5141075" y="1806979"/>
            <a:ext cx="0" cy="116465"/>
          </a:xfrm>
          <a:custGeom>
            <a:avLst/>
            <a:gdLst/>
            <a:ahLst/>
            <a:cxnLst/>
            <a:rect l="l" t="t" r="r" b="b"/>
            <a:pathLst>
              <a:path h="170814">
                <a:moveTo>
                  <a:pt x="0" y="0"/>
                </a:moveTo>
                <a:lnTo>
                  <a:pt x="0" y="170688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84" name="object 1184"/>
          <p:cNvSpPr/>
          <p:nvPr/>
        </p:nvSpPr>
        <p:spPr>
          <a:xfrm>
            <a:off x="5141075" y="1982586"/>
            <a:ext cx="0" cy="116465"/>
          </a:xfrm>
          <a:custGeom>
            <a:avLst/>
            <a:gdLst/>
            <a:ahLst/>
            <a:cxnLst/>
            <a:rect l="l" t="t" r="r" b="b"/>
            <a:pathLst>
              <a:path h="170814">
                <a:moveTo>
                  <a:pt x="0" y="0"/>
                </a:moveTo>
                <a:lnTo>
                  <a:pt x="0" y="170688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85" name="object 1185"/>
          <p:cNvSpPr/>
          <p:nvPr/>
        </p:nvSpPr>
        <p:spPr>
          <a:xfrm>
            <a:off x="5141075" y="2158192"/>
            <a:ext cx="0" cy="116465"/>
          </a:xfrm>
          <a:custGeom>
            <a:avLst/>
            <a:gdLst/>
            <a:ahLst/>
            <a:cxnLst/>
            <a:rect l="l" t="t" r="r" b="b"/>
            <a:pathLst>
              <a:path h="170814">
                <a:moveTo>
                  <a:pt x="0" y="0"/>
                </a:moveTo>
                <a:lnTo>
                  <a:pt x="0" y="170688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86" name="object 1186"/>
          <p:cNvSpPr/>
          <p:nvPr/>
        </p:nvSpPr>
        <p:spPr>
          <a:xfrm>
            <a:off x="5141075" y="2333798"/>
            <a:ext cx="0" cy="62345"/>
          </a:xfrm>
          <a:custGeom>
            <a:avLst/>
            <a:gdLst/>
            <a:ahLst/>
            <a:cxnLst/>
            <a:rect l="l" t="t" r="r" b="b"/>
            <a:pathLst>
              <a:path h="91439">
                <a:moveTo>
                  <a:pt x="0" y="0"/>
                </a:moveTo>
                <a:lnTo>
                  <a:pt x="0" y="91440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87" name="object 1187"/>
          <p:cNvSpPr/>
          <p:nvPr/>
        </p:nvSpPr>
        <p:spPr>
          <a:xfrm>
            <a:off x="4813762" y="1415242"/>
            <a:ext cx="0" cy="85292"/>
          </a:xfrm>
          <a:custGeom>
            <a:avLst/>
            <a:gdLst/>
            <a:ahLst/>
            <a:cxnLst/>
            <a:rect l="l" t="t" r="r" b="b"/>
            <a:pathLst>
              <a:path h="125094">
                <a:moveTo>
                  <a:pt x="0" y="0"/>
                </a:moveTo>
                <a:lnTo>
                  <a:pt x="0" y="124968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88" name="object 1188"/>
          <p:cNvSpPr/>
          <p:nvPr/>
        </p:nvSpPr>
        <p:spPr>
          <a:xfrm>
            <a:off x="4813762" y="1558636"/>
            <a:ext cx="0" cy="117764"/>
          </a:xfrm>
          <a:custGeom>
            <a:avLst/>
            <a:gdLst/>
            <a:ahLst/>
            <a:cxnLst/>
            <a:rect l="l" t="t" r="r" b="b"/>
            <a:pathLst>
              <a:path h="172719">
                <a:moveTo>
                  <a:pt x="0" y="0"/>
                </a:moveTo>
                <a:lnTo>
                  <a:pt x="0" y="172212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89" name="object 1189"/>
          <p:cNvSpPr/>
          <p:nvPr/>
        </p:nvSpPr>
        <p:spPr>
          <a:xfrm>
            <a:off x="4813762" y="1734242"/>
            <a:ext cx="0" cy="117764"/>
          </a:xfrm>
          <a:custGeom>
            <a:avLst/>
            <a:gdLst/>
            <a:ahLst/>
            <a:cxnLst/>
            <a:rect l="l" t="t" r="r" b="b"/>
            <a:pathLst>
              <a:path h="172719">
                <a:moveTo>
                  <a:pt x="0" y="0"/>
                </a:moveTo>
                <a:lnTo>
                  <a:pt x="0" y="172212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90" name="object 1190"/>
          <p:cNvSpPr/>
          <p:nvPr/>
        </p:nvSpPr>
        <p:spPr>
          <a:xfrm>
            <a:off x="4813762" y="1909848"/>
            <a:ext cx="0" cy="117764"/>
          </a:xfrm>
          <a:custGeom>
            <a:avLst/>
            <a:gdLst/>
            <a:ahLst/>
            <a:cxnLst/>
            <a:rect l="l" t="t" r="r" b="b"/>
            <a:pathLst>
              <a:path h="172719">
                <a:moveTo>
                  <a:pt x="0" y="0"/>
                </a:moveTo>
                <a:lnTo>
                  <a:pt x="0" y="172212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91" name="object 1191"/>
          <p:cNvSpPr/>
          <p:nvPr/>
        </p:nvSpPr>
        <p:spPr>
          <a:xfrm>
            <a:off x="4813762" y="2085455"/>
            <a:ext cx="0" cy="117764"/>
          </a:xfrm>
          <a:custGeom>
            <a:avLst/>
            <a:gdLst/>
            <a:ahLst/>
            <a:cxnLst/>
            <a:rect l="l" t="t" r="r" b="b"/>
            <a:pathLst>
              <a:path h="172719">
                <a:moveTo>
                  <a:pt x="0" y="0"/>
                </a:moveTo>
                <a:lnTo>
                  <a:pt x="0" y="172212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92" name="object 1192"/>
          <p:cNvSpPr/>
          <p:nvPr/>
        </p:nvSpPr>
        <p:spPr>
          <a:xfrm>
            <a:off x="4813762" y="2261062"/>
            <a:ext cx="0" cy="85292"/>
          </a:xfrm>
          <a:custGeom>
            <a:avLst/>
            <a:gdLst/>
            <a:ahLst/>
            <a:cxnLst/>
            <a:rect l="l" t="t" r="r" b="b"/>
            <a:pathLst>
              <a:path h="125095">
                <a:moveTo>
                  <a:pt x="0" y="0"/>
                </a:moveTo>
                <a:lnTo>
                  <a:pt x="0" y="124968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93" name="object 1193"/>
          <p:cNvSpPr/>
          <p:nvPr/>
        </p:nvSpPr>
        <p:spPr>
          <a:xfrm>
            <a:off x="4813762" y="2408613"/>
            <a:ext cx="0" cy="5195"/>
          </a:xfrm>
          <a:custGeom>
            <a:avLst/>
            <a:gdLst/>
            <a:ahLst/>
            <a:cxnLst/>
            <a:rect l="l" t="t" r="r" b="b"/>
            <a:pathLst>
              <a:path h="7620">
                <a:moveTo>
                  <a:pt x="-3048" y="3810"/>
                </a:moveTo>
                <a:lnTo>
                  <a:pt x="3048" y="381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94" name="object 1194"/>
          <p:cNvSpPr/>
          <p:nvPr/>
        </p:nvSpPr>
        <p:spPr>
          <a:xfrm>
            <a:off x="7108073" y="1334193"/>
            <a:ext cx="0" cy="63644"/>
          </a:xfrm>
          <a:custGeom>
            <a:avLst/>
            <a:gdLst/>
            <a:ahLst/>
            <a:cxnLst/>
            <a:rect l="l" t="t" r="r" b="b"/>
            <a:pathLst>
              <a:path h="93344">
                <a:moveTo>
                  <a:pt x="0" y="0"/>
                </a:moveTo>
                <a:lnTo>
                  <a:pt x="0" y="92964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95" name="object 1195"/>
          <p:cNvSpPr/>
          <p:nvPr/>
        </p:nvSpPr>
        <p:spPr>
          <a:xfrm>
            <a:off x="7108073" y="1455766"/>
            <a:ext cx="0" cy="117764"/>
          </a:xfrm>
          <a:custGeom>
            <a:avLst/>
            <a:gdLst/>
            <a:ahLst/>
            <a:cxnLst/>
            <a:rect l="l" t="t" r="r" b="b"/>
            <a:pathLst>
              <a:path h="172719">
                <a:moveTo>
                  <a:pt x="0" y="0"/>
                </a:moveTo>
                <a:lnTo>
                  <a:pt x="0" y="172212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96" name="object 1196"/>
          <p:cNvSpPr/>
          <p:nvPr/>
        </p:nvSpPr>
        <p:spPr>
          <a:xfrm>
            <a:off x="7108073" y="1631372"/>
            <a:ext cx="0" cy="117764"/>
          </a:xfrm>
          <a:custGeom>
            <a:avLst/>
            <a:gdLst/>
            <a:ahLst/>
            <a:cxnLst/>
            <a:rect l="l" t="t" r="r" b="b"/>
            <a:pathLst>
              <a:path h="172719">
                <a:moveTo>
                  <a:pt x="0" y="0"/>
                </a:moveTo>
                <a:lnTo>
                  <a:pt x="0" y="172212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97" name="object 1197"/>
          <p:cNvSpPr/>
          <p:nvPr/>
        </p:nvSpPr>
        <p:spPr>
          <a:xfrm>
            <a:off x="7108073" y="1806979"/>
            <a:ext cx="0" cy="116465"/>
          </a:xfrm>
          <a:custGeom>
            <a:avLst/>
            <a:gdLst/>
            <a:ahLst/>
            <a:cxnLst/>
            <a:rect l="l" t="t" r="r" b="b"/>
            <a:pathLst>
              <a:path h="170814">
                <a:moveTo>
                  <a:pt x="0" y="0"/>
                </a:moveTo>
                <a:lnTo>
                  <a:pt x="0" y="170688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98" name="object 1198"/>
          <p:cNvSpPr/>
          <p:nvPr/>
        </p:nvSpPr>
        <p:spPr>
          <a:xfrm>
            <a:off x="7108073" y="1982586"/>
            <a:ext cx="0" cy="116465"/>
          </a:xfrm>
          <a:custGeom>
            <a:avLst/>
            <a:gdLst/>
            <a:ahLst/>
            <a:cxnLst/>
            <a:rect l="l" t="t" r="r" b="b"/>
            <a:pathLst>
              <a:path h="170814">
                <a:moveTo>
                  <a:pt x="0" y="0"/>
                </a:moveTo>
                <a:lnTo>
                  <a:pt x="0" y="170688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99" name="object 1199"/>
          <p:cNvSpPr/>
          <p:nvPr/>
        </p:nvSpPr>
        <p:spPr>
          <a:xfrm>
            <a:off x="7108073" y="2158192"/>
            <a:ext cx="0" cy="116465"/>
          </a:xfrm>
          <a:custGeom>
            <a:avLst/>
            <a:gdLst/>
            <a:ahLst/>
            <a:cxnLst/>
            <a:rect l="l" t="t" r="r" b="b"/>
            <a:pathLst>
              <a:path h="170814">
                <a:moveTo>
                  <a:pt x="0" y="0"/>
                </a:moveTo>
                <a:lnTo>
                  <a:pt x="0" y="170688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00" name="object 1200"/>
          <p:cNvSpPr/>
          <p:nvPr/>
        </p:nvSpPr>
        <p:spPr>
          <a:xfrm>
            <a:off x="7108073" y="2333798"/>
            <a:ext cx="0" cy="62345"/>
          </a:xfrm>
          <a:custGeom>
            <a:avLst/>
            <a:gdLst/>
            <a:ahLst/>
            <a:cxnLst/>
            <a:rect l="l" t="t" r="r" b="b"/>
            <a:pathLst>
              <a:path h="91439">
                <a:moveTo>
                  <a:pt x="0" y="0"/>
                </a:moveTo>
                <a:lnTo>
                  <a:pt x="0" y="91440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01" name="object 1201"/>
          <p:cNvSpPr/>
          <p:nvPr/>
        </p:nvSpPr>
        <p:spPr>
          <a:xfrm>
            <a:off x="6452408" y="1415242"/>
            <a:ext cx="0" cy="110403"/>
          </a:xfrm>
          <a:custGeom>
            <a:avLst/>
            <a:gdLst/>
            <a:ahLst/>
            <a:cxnLst/>
            <a:rect l="l" t="t" r="r" b="b"/>
            <a:pathLst>
              <a:path h="161925">
                <a:moveTo>
                  <a:pt x="0" y="0"/>
                </a:moveTo>
                <a:lnTo>
                  <a:pt x="0" y="161544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02" name="object 1202"/>
          <p:cNvSpPr/>
          <p:nvPr/>
        </p:nvSpPr>
        <p:spPr>
          <a:xfrm>
            <a:off x="6452408" y="1583574"/>
            <a:ext cx="0" cy="117764"/>
          </a:xfrm>
          <a:custGeom>
            <a:avLst/>
            <a:gdLst/>
            <a:ahLst/>
            <a:cxnLst/>
            <a:rect l="l" t="t" r="r" b="b"/>
            <a:pathLst>
              <a:path h="172719">
                <a:moveTo>
                  <a:pt x="0" y="0"/>
                </a:moveTo>
                <a:lnTo>
                  <a:pt x="0" y="172212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03" name="object 1203"/>
          <p:cNvSpPr/>
          <p:nvPr/>
        </p:nvSpPr>
        <p:spPr>
          <a:xfrm>
            <a:off x="6452408" y="1759181"/>
            <a:ext cx="0" cy="117764"/>
          </a:xfrm>
          <a:custGeom>
            <a:avLst/>
            <a:gdLst/>
            <a:ahLst/>
            <a:cxnLst/>
            <a:rect l="l" t="t" r="r" b="b"/>
            <a:pathLst>
              <a:path h="172719">
                <a:moveTo>
                  <a:pt x="0" y="0"/>
                </a:moveTo>
                <a:lnTo>
                  <a:pt x="0" y="172212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04" name="object 1204"/>
          <p:cNvSpPr/>
          <p:nvPr/>
        </p:nvSpPr>
        <p:spPr>
          <a:xfrm>
            <a:off x="6452408" y="1934787"/>
            <a:ext cx="0" cy="117764"/>
          </a:xfrm>
          <a:custGeom>
            <a:avLst/>
            <a:gdLst/>
            <a:ahLst/>
            <a:cxnLst/>
            <a:rect l="l" t="t" r="r" b="b"/>
            <a:pathLst>
              <a:path h="172719">
                <a:moveTo>
                  <a:pt x="0" y="0"/>
                </a:moveTo>
                <a:lnTo>
                  <a:pt x="0" y="172212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05" name="object 1205"/>
          <p:cNvSpPr/>
          <p:nvPr/>
        </p:nvSpPr>
        <p:spPr>
          <a:xfrm>
            <a:off x="6452408" y="2110393"/>
            <a:ext cx="0" cy="117764"/>
          </a:xfrm>
          <a:custGeom>
            <a:avLst/>
            <a:gdLst/>
            <a:ahLst/>
            <a:cxnLst/>
            <a:rect l="l" t="t" r="r" b="b"/>
            <a:pathLst>
              <a:path h="172720">
                <a:moveTo>
                  <a:pt x="0" y="0"/>
                </a:moveTo>
                <a:lnTo>
                  <a:pt x="0" y="172212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06" name="object 1206"/>
          <p:cNvSpPr/>
          <p:nvPr/>
        </p:nvSpPr>
        <p:spPr>
          <a:xfrm>
            <a:off x="6452408" y="2286001"/>
            <a:ext cx="0" cy="110403"/>
          </a:xfrm>
          <a:custGeom>
            <a:avLst/>
            <a:gdLst/>
            <a:ahLst/>
            <a:cxnLst/>
            <a:rect l="l" t="t" r="r" b="b"/>
            <a:pathLst>
              <a:path h="161925">
                <a:moveTo>
                  <a:pt x="0" y="0"/>
                </a:moveTo>
                <a:lnTo>
                  <a:pt x="0" y="161544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07" name="object 1207"/>
          <p:cNvSpPr/>
          <p:nvPr/>
        </p:nvSpPr>
        <p:spPr>
          <a:xfrm>
            <a:off x="6452408" y="2408613"/>
            <a:ext cx="0" cy="5195"/>
          </a:xfrm>
          <a:custGeom>
            <a:avLst/>
            <a:gdLst/>
            <a:ahLst/>
            <a:cxnLst/>
            <a:rect l="l" t="t" r="r" b="b"/>
            <a:pathLst>
              <a:path h="7620">
                <a:moveTo>
                  <a:pt x="-3048" y="3810"/>
                </a:moveTo>
                <a:lnTo>
                  <a:pt x="3048" y="381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08" name="object 1208"/>
          <p:cNvSpPr/>
          <p:nvPr/>
        </p:nvSpPr>
        <p:spPr>
          <a:xfrm>
            <a:off x="3502429" y="2783724"/>
            <a:ext cx="0" cy="87457"/>
          </a:xfrm>
          <a:custGeom>
            <a:avLst/>
            <a:gdLst/>
            <a:ahLst/>
            <a:cxnLst/>
            <a:rect l="l" t="t" r="r" b="b"/>
            <a:pathLst>
              <a:path h="128270">
                <a:moveTo>
                  <a:pt x="0" y="0"/>
                </a:moveTo>
                <a:lnTo>
                  <a:pt x="0" y="128016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09" name="object 1209"/>
          <p:cNvSpPr/>
          <p:nvPr/>
        </p:nvSpPr>
        <p:spPr>
          <a:xfrm>
            <a:off x="3502429" y="2930236"/>
            <a:ext cx="0" cy="116465"/>
          </a:xfrm>
          <a:custGeom>
            <a:avLst/>
            <a:gdLst/>
            <a:ahLst/>
            <a:cxnLst/>
            <a:rect l="l" t="t" r="r" b="b"/>
            <a:pathLst>
              <a:path h="170814">
                <a:moveTo>
                  <a:pt x="0" y="0"/>
                </a:moveTo>
                <a:lnTo>
                  <a:pt x="0" y="170688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10" name="object 1210"/>
          <p:cNvSpPr/>
          <p:nvPr/>
        </p:nvSpPr>
        <p:spPr>
          <a:xfrm>
            <a:off x="3502429" y="3105842"/>
            <a:ext cx="0" cy="116465"/>
          </a:xfrm>
          <a:custGeom>
            <a:avLst/>
            <a:gdLst/>
            <a:ahLst/>
            <a:cxnLst/>
            <a:rect l="l" t="t" r="r" b="b"/>
            <a:pathLst>
              <a:path h="170814">
                <a:moveTo>
                  <a:pt x="0" y="0"/>
                </a:moveTo>
                <a:lnTo>
                  <a:pt x="0" y="170688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11" name="object 1211"/>
          <p:cNvSpPr/>
          <p:nvPr/>
        </p:nvSpPr>
        <p:spPr>
          <a:xfrm>
            <a:off x="3502429" y="3281449"/>
            <a:ext cx="0" cy="116465"/>
          </a:xfrm>
          <a:custGeom>
            <a:avLst/>
            <a:gdLst/>
            <a:ahLst/>
            <a:cxnLst/>
            <a:rect l="l" t="t" r="r" b="b"/>
            <a:pathLst>
              <a:path h="170814">
                <a:moveTo>
                  <a:pt x="0" y="0"/>
                </a:moveTo>
                <a:lnTo>
                  <a:pt x="0" y="170688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12" name="object 1212"/>
          <p:cNvSpPr/>
          <p:nvPr/>
        </p:nvSpPr>
        <p:spPr>
          <a:xfrm>
            <a:off x="3502429" y="3457055"/>
            <a:ext cx="0" cy="116465"/>
          </a:xfrm>
          <a:custGeom>
            <a:avLst/>
            <a:gdLst/>
            <a:ahLst/>
            <a:cxnLst/>
            <a:rect l="l" t="t" r="r" b="b"/>
            <a:pathLst>
              <a:path h="170814">
                <a:moveTo>
                  <a:pt x="0" y="0"/>
                </a:moveTo>
                <a:lnTo>
                  <a:pt x="0" y="170688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13" name="object 1213"/>
          <p:cNvSpPr/>
          <p:nvPr/>
        </p:nvSpPr>
        <p:spPr>
          <a:xfrm>
            <a:off x="3502429" y="3632661"/>
            <a:ext cx="0" cy="87457"/>
          </a:xfrm>
          <a:custGeom>
            <a:avLst/>
            <a:gdLst/>
            <a:ahLst/>
            <a:cxnLst/>
            <a:rect l="l" t="t" r="r" b="b"/>
            <a:pathLst>
              <a:path h="128270">
                <a:moveTo>
                  <a:pt x="0" y="0"/>
                </a:moveTo>
                <a:lnTo>
                  <a:pt x="0" y="128016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14" name="object 1214"/>
          <p:cNvSpPr/>
          <p:nvPr/>
        </p:nvSpPr>
        <p:spPr>
          <a:xfrm>
            <a:off x="3175115" y="2733848"/>
            <a:ext cx="0" cy="115599"/>
          </a:xfrm>
          <a:custGeom>
            <a:avLst/>
            <a:gdLst/>
            <a:ahLst/>
            <a:cxnLst/>
            <a:rect l="l" t="t" r="r" b="b"/>
            <a:pathLst>
              <a:path h="169545">
                <a:moveTo>
                  <a:pt x="0" y="0"/>
                </a:moveTo>
                <a:lnTo>
                  <a:pt x="0" y="169164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15" name="object 1215"/>
          <p:cNvSpPr/>
          <p:nvPr/>
        </p:nvSpPr>
        <p:spPr>
          <a:xfrm>
            <a:off x="3175115" y="2907376"/>
            <a:ext cx="0" cy="117764"/>
          </a:xfrm>
          <a:custGeom>
            <a:avLst/>
            <a:gdLst/>
            <a:ahLst/>
            <a:cxnLst/>
            <a:rect l="l" t="t" r="r" b="b"/>
            <a:pathLst>
              <a:path h="172720">
                <a:moveTo>
                  <a:pt x="0" y="0"/>
                </a:moveTo>
                <a:lnTo>
                  <a:pt x="0" y="172212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16" name="object 1216"/>
          <p:cNvSpPr/>
          <p:nvPr/>
        </p:nvSpPr>
        <p:spPr>
          <a:xfrm>
            <a:off x="3175115" y="3082983"/>
            <a:ext cx="0" cy="117764"/>
          </a:xfrm>
          <a:custGeom>
            <a:avLst/>
            <a:gdLst/>
            <a:ahLst/>
            <a:cxnLst/>
            <a:rect l="l" t="t" r="r" b="b"/>
            <a:pathLst>
              <a:path h="172720">
                <a:moveTo>
                  <a:pt x="0" y="0"/>
                </a:moveTo>
                <a:lnTo>
                  <a:pt x="0" y="172212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17" name="object 1217"/>
          <p:cNvSpPr/>
          <p:nvPr/>
        </p:nvSpPr>
        <p:spPr>
          <a:xfrm>
            <a:off x="3175115" y="3258589"/>
            <a:ext cx="0" cy="117764"/>
          </a:xfrm>
          <a:custGeom>
            <a:avLst/>
            <a:gdLst/>
            <a:ahLst/>
            <a:cxnLst/>
            <a:rect l="l" t="t" r="r" b="b"/>
            <a:pathLst>
              <a:path h="172720">
                <a:moveTo>
                  <a:pt x="0" y="0"/>
                </a:moveTo>
                <a:lnTo>
                  <a:pt x="0" y="172212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18" name="object 1218"/>
          <p:cNvSpPr/>
          <p:nvPr/>
        </p:nvSpPr>
        <p:spPr>
          <a:xfrm>
            <a:off x="3175115" y="3434195"/>
            <a:ext cx="0" cy="117764"/>
          </a:xfrm>
          <a:custGeom>
            <a:avLst/>
            <a:gdLst/>
            <a:ahLst/>
            <a:cxnLst/>
            <a:rect l="l" t="t" r="r" b="b"/>
            <a:pathLst>
              <a:path h="172720">
                <a:moveTo>
                  <a:pt x="0" y="0"/>
                </a:moveTo>
                <a:lnTo>
                  <a:pt x="0" y="172212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19" name="object 1219"/>
          <p:cNvSpPr/>
          <p:nvPr/>
        </p:nvSpPr>
        <p:spPr>
          <a:xfrm>
            <a:off x="3175115" y="3609802"/>
            <a:ext cx="0" cy="115599"/>
          </a:xfrm>
          <a:custGeom>
            <a:avLst/>
            <a:gdLst/>
            <a:ahLst/>
            <a:cxnLst/>
            <a:rect l="l" t="t" r="r" b="b"/>
            <a:pathLst>
              <a:path h="169545">
                <a:moveTo>
                  <a:pt x="0" y="0"/>
                </a:moveTo>
                <a:lnTo>
                  <a:pt x="0" y="169164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20" name="object 1220"/>
          <p:cNvSpPr/>
          <p:nvPr/>
        </p:nvSpPr>
        <p:spPr>
          <a:xfrm>
            <a:off x="2846762" y="2783724"/>
            <a:ext cx="0" cy="87457"/>
          </a:xfrm>
          <a:custGeom>
            <a:avLst/>
            <a:gdLst/>
            <a:ahLst/>
            <a:cxnLst/>
            <a:rect l="l" t="t" r="r" b="b"/>
            <a:pathLst>
              <a:path h="128270">
                <a:moveTo>
                  <a:pt x="0" y="0"/>
                </a:moveTo>
                <a:lnTo>
                  <a:pt x="0" y="128016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21" name="object 1221"/>
          <p:cNvSpPr/>
          <p:nvPr/>
        </p:nvSpPr>
        <p:spPr>
          <a:xfrm>
            <a:off x="2846762" y="2930236"/>
            <a:ext cx="0" cy="116465"/>
          </a:xfrm>
          <a:custGeom>
            <a:avLst/>
            <a:gdLst/>
            <a:ahLst/>
            <a:cxnLst/>
            <a:rect l="l" t="t" r="r" b="b"/>
            <a:pathLst>
              <a:path h="170814">
                <a:moveTo>
                  <a:pt x="0" y="0"/>
                </a:moveTo>
                <a:lnTo>
                  <a:pt x="0" y="170688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22" name="object 1222"/>
          <p:cNvSpPr/>
          <p:nvPr/>
        </p:nvSpPr>
        <p:spPr>
          <a:xfrm>
            <a:off x="2846762" y="3105842"/>
            <a:ext cx="0" cy="116465"/>
          </a:xfrm>
          <a:custGeom>
            <a:avLst/>
            <a:gdLst/>
            <a:ahLst/>
            <a:cxnLst/>
            <a:rect l="l" t="t" r="r" b="b"/>
            <a:pathLst>
              <a:path h="170814">
                <a:moveTo>
                  <a:pt x="0" y="0"/>
                </a:moveTo>
                <a:lnTo>
                  <a:pt x="0" y="170688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23" name="object 1223"/>
          <p:cNvSpPr/>
          <p:nvPr/>
        </p:nvSpPr>
        <p:spPr>
          <a:xfrm>
            <a:off x="2846762" y="3281449"/>
            <a:ext cx="0" cy="116465"/>
          </a:xfrm>
          <a:custGeom>
            <a:avLst/>
            <a:gdLst/>
            <a:ahLst/>
            <a:cxnLst/>
            <a:rect l="l" t="t" r="r" b="b"/>
            <a:pathLst>
              <a:path h="170814">
                <a:moveTo>
                  <a:pt x="0" y="0"/>
                </a:moveTo>
                <a:lnTo>
                  <a:pt x="0" y="170688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24" name="object 1224"/>
          <p:cNvSpPr/>
          <p:nvPr/>
        </p:nvSpPr>
        <p:spPr>
          <a:xfrm>
            <a:off x="2846762" y="3457055"/>
            <a:ext cx="0" cy="116465"/>
          </a:xfrm>
          <a:custGeom>
            <a:avLst/>
            <a:gdLst/>
            <a:ahLst/>
            <a:cxnLst/>
            <a:rect l="l" t="t" r="r" b="b"/>
            <a:pathLst>
              <a:path h="170814">
                <a:moveTo>
                  <a:pt x="0" y="0"/>
                </a:moveTo>
                <a:lnTo>
                  <a:pt x="0" y="170688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25" name="object 1225"/>
          <p:cNvSpPr/>
          <p:nvPr/>
        </p:nvSpPr>
        <p:spPr>
          <a:xfrm>
            <a:off x="2846762" y="3632661"/>
            <a:ext cx="0" cy="87457"/>
          </a:xfrm>
          <a:custGeom>
            <a:avLst/>
            <a:gdLst/>
            <a:ahLst/>
            <a:cxnLst/>
            <a:rect l="l" t="t" r="r" b="b"/>
            <a:pathLst>
              <a:path h="128270">
                <a:moveTo>
                  <a:pt x="0" y="0"/>
                </a:moveTo>
                <a:lnTo>
                  <a:pt x="0" y="128016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26" name="object 1226"/>
          <p:cNvSpPr/>
          <p:nvPr/>
        </p:nvSpPr>
        <p:spPr>
          <a:xfrm>
            <a:off x="5141075" y="2733848"/>
            <a:ext cx="0" cy="61480"/>
          </a:xfrm>
          <a:custGeom>
            <a:avLst/>
            <a:gdLst/>
            <a:ahLst/>
            <a:cxnLst/>
            <a:rect l="l" t="t" r="r" b="b"/>
            <a:pathLst>
              <a:path h="90170">
                <a:moveTo>
                  <a:pt x="0" y="0"/>
                </a:moveTo>
                <a:lnTo>
                  <a:pt x="0" y="89916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27" name="object 1227"/>
          <p:cNvSpPr/>
          <p:nvPr/>
        </p:nvSpPr>
        <p:spPr>
          <a:xfrm>
            <a:off x="5141075" y="2854383"/>
            <a:ext cx="0" cy="116465"/>
          </a:xfrm>
          <a:custGeom>
            <a:avLst/>
            <a:gdLst/>
            <a:ahLst/>
            <a:cxnLst/>
            <a:rect l="l" t="t" r="r" b="b"/>
            <a:pathLst>
              <a:path h="170814">
                <a:moveTo>
                  <a:pt x="0" y="0"/>
                </a:moveTo>
                <a:lnTo>
                  <a:pt x="0" y="170688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28" name="object 1228"/>
          <p:cNvSpPr/>
          <p:nvPr/>
        </p:nvSpPr>
        <p:spPr>
          <a:xfrm>
            <a:off x="5141075" y="3029989"/>
            <a:ext cx="0" cy="116465"/>
          </a:xfrm>
          <a:custGeom>
            <a:avLst/>
            <a:gdLst/>
            <a:ahLst/>
            <a:cxnLst/>
            <a:rect l="l" t="t" r="r" b="b"/>
            <a:pathLst>
              <a:path h="170814">
                <a:moveTo>
                  <a:pt x="0" y="0"/>
                </a:moveTo>
                <a:lnTo>
                  <a:pt x="0" y="170688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29" name="object 1229"/>
          <p:cNvSpPr/>
          <p:nvPr/>
        </p:nvSpPr>
        <p:spPr>
          <a:xfrm>
            <a:off x="5141075" y="3205596"/>
            <a:ext cx="0" cy="116465"/>
          </a:xfrm>
          <a:custGeom>
            <a:avLst/>
            <a:gdLst/>
            <a:ahLst/>
            <a:cxnLst/>
            <a:rect l="l" t="t" r="r" b="b"/>
            <a:pathLst>
              <a:path h="170814">
                <a:moveTo>
                  <a:pt x="0" y="0"/>
                </a:moveTo>
                <a:lnTo>
                  <a:pt x="0" y="170688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30" name="object 1230"/>
          <p:cNvSpPr/>
          <p:nvPr/>
        </p:nvSpPr>
        <p:spPr>
          <a:xfrm>
            <a:off x="5141075" y="3381202"/>
            <a:ext cx="0" cy="116465"/>
          </a:xfrm>
          <a:custGeom>
            <a:avLst/>
            <a:gdLst/>
            <a:ahLst/>
            <a:cxnLst/>
            <a:rect l="l" t="t" r="r" b="b"/>
            <a:pathLst>
              <a:path h="170814">
                <a:moveTo>
                  <a:pt x="0" y="0"/>
                </a:moveTo>
                <a:lnTo>
                  <a:pt x="0" y="170688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31" name="object 1231"/>
          <p:cNvSpPr/>
          <p:nvPr/>
        </p:nvSpPr>
        <p:spPr>
          <a:xfrm>
            <a:off x="5141075" y="3555769"/>
            <a:ext cx="0" cy="117764"/>
          </a:xfrm>
          <a:custGeom>
            <a:avLst/>
            <a:gdLst/>
            <a:ahLst/>
            <a:cxnLst/>
            <a:rect l="l" t="t" r="r" b="b"/>
            <a:pathLst>
              <a:path h="172720">
                <a:moveTo>
                  <a:pt x="0" y="0"/>
                </a:moveTo>
                <a:lnTo>
                  <a:pt x="0" y="172212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32" name="object 1232"/>
          <p:cNvSpPr/>
          <p:nvPr/>
        </p:nvSpPr>
        <p:spPr>
          <a:xfrm>
            <a:off x="5141075" y="3731375"/>
            <a:ext cx="0" cy="61480"/>
          </a:xfrm>
          <a:custGeom>
            <a:avLst/>
            <a:gdLst/>
            <a:ahLst/>
            <a:cxnLst/>
            <a:rect l="l" t="t" r="r" b="b"/>
            <a:pathLst>
              <a:path h="90170">
                <a:moveTo>
                  <a:pt x="0" y="0"/>
                </a:moveTo>
                <a:lnTo>
                  <a:pt x="0" y="89916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33" name="object 1233"/>
          <p:cNvSpPr/>
          <p:nvPr/>
        </p:nvSpPr>
        <p:spPr>
          <a:xfrm>
            <a:off x="4813762" y="2783724"/>
            <a:ext cx="0" cy="87457"/>
          </a:xfrm>
          <a:custGeom>
            <a:avLst/>
            <a:gdLst/>
            <a:ahLst/>
            <a:cxnLst/>
            <a:rect l="l" t="t" r="r" b="b"/>
            <a:pathLst>
              <a:path h="128270">
                <a:moveTo>
                  <a:pt x="0" y="0"/>
                </a:moveTo>
                <a:lnTo>
                  <a:pt x="0" y="128016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34" name="object 1234"/>
          <p:cNvSpPr/>
          <p:nvPr/>
        </p:nvSpPr>
        <p:spPr>
          <a:xfrm>
            <a:off x="4813762" y="2930236"/>
            <a:ext cx="0" cy="116465"/>
          </a:xfrm>
          <a:custGeom>
            <a:avLst/>
            <a:gdLst/>
            <a:ahLst/>
            <a:cxnLst/>
            <a:rect l="l" t="t" r="r" b="b"/>
            <a:pathLst>
              <a:path h="170814">
                <a:moveTo>
                  <a:pt x="0" y="0"/>
                </a:moveTo>
                <a:lnTo>
                  <a:pt x="0" y="170688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35" name="object 1235"/>
          <p:cNvSpPr/>
          <p:nvPr/>
        </p:nvSpPr>
        <p:spPr>
          <a:xfrm>
            <a:off x="4813762" y="3105842"/>
            <a:ext cx="0" cy="116465"/>
          </a:xfrm>
          <a:custGeom>
            <a:avLst/>
            <a:gdLst/>
            <a:ahLst/>
            <a:cxnLst/>
            <a:rect l="l" t="t" r="r" b="b"/>
            <a:pathLst>
              <a:path h="170814">
                <a:moveTo>
                  <a:pt x="0" y="0"/>
                </a:moveTo>
                <a:lnTo>
                  <a:pt x="0" y="170688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36" name="object 1236"/>
          <p:cNvSpPr/>
          <p:nvPr/>
        </p:nvSpPr>
        <p:spPr>
          <a:xfrm>
            <a:off x="4813762" y="3281449"/>
            <a:ext cx="0" cy="116465"/>
          </a:xfrm>
          <a:custGeom>
            <a:avLst/>
            <a:gdLst/>
            <a:ahLst/>
            <a:cxnLst/>
            <a:rect l="l" t="t" r="r" b="b"/>
            <a:pathLst>
              <a:path h="170814">
                <a:moveTo>
                  <a:pt x="0" y="0"/>
                </a:moveTo>
                <a:lnTo>
                  <a:pt x="0" y="170688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37" name="object 1237"/>
          <p:cNvSpPr/>
          <p:nvPr/>
        </p:nvSpPr>
        <p:spPr>
          <a:xfrm>
            <a:off x="4813762" y="3457055"/>
            <a:ext cx="0" cy="116465"/>
          </a:xfrm>
          <a:custGeom>
            <a:avLst/>
            <a:gdLst/>
            <a:ahLst/>
            <a:cxnLst/>
            <a:rect l="l" t="t" r="r" b="b"/>
            <a:pathLst>
              <a:path h="170814">
                <a:moveTo>
                  <a:pt x="0" y="0"/>
                </a:moveTo>
                <a:lnTo>
                  <a:pt x="0" y="170688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38" name="object 1238"/>
          <p:cNvSpPr/>
          <p:nvPr/>
        </p:nvSpPr>
        <p:spPr>
          <a:xfrm>
            <a:off x="4813762" y="3632661"/>
            <a:ext cx="0" cy="87457"/>
          </a:xfrm>
          <a:custGeom>
            <a:avLst/>
            <a:gdLst/>
            <a:ahLst/>
            <a:cxnLst/>
            <a:rect l="l" t="t" r="r" b="b"/>
            <a:pathLst>
              <a:path h="128270">
                <a:moveTo>
                  <a:pt x="0" y="0"/>
                </a:moveTo>
                <a:lnTo>
                  <a:pt x="0" y="128016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39" name="object 1239"/>
          <p:cNvSpPr/>
          <p:nvPr/>
        </p:nvSpPr>
        <p:spPr>
          <a:xfrm>
            <a:off x="7436427" y="1334193"/>
            <a:ext cx="0" cy="13855"/>
          </a:xfrm>
          <a:custGeom>
            <a:avLst/>
            <a:gdLst/>
            <a:ahLst/>
            <a:cxnLst/>
            <a:rect l="l" t="t" r="r" b="b"/>
            <a:pathLst>
              <a:path h="20319">
                <a:moveTo>
                  <a:pt x="0" y="0"/>
                </a:moveTo>
                <a:lnTo>
                  <a:pt x="0" y="19812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40" name="object 1240"/>
          <p:cNvSpPr/>
          <p:nvPr/>
        </p:nvSpPr>
        <p:spPr>
          <a:xfrm>
            <a:off x="7436427" y="1410046"/>
            <a:ext cx="0" cy="88322"/>
          </a:xfrm>
          <a:custGeom>
            <a:avLst/>
            <a:gdLst/>
            <a:ahLst/>
            <a:cxnLst/>
            <a:rect l="l" t="t" r="r" b="b"/>
            <a:pathLst>
              <a:path h="129539">
                <a:moveTo>
                  <a:pt x="0" y="0"/>
                </a:moveTo>
                <a:lnTo>
                  <a:pt x="0" y="129539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41" name="object 1241"/>
          <p:cNvSpPr/>
          <p:nvPr/>
        </p:nvSpPr>
        <p:spPr>
          <a:xfrm>
            <a:off x="7436427" y="1556557"/>
            <a:ext cx="0" cy="117764"/>
          </a:xfrm>
          <a:custGeom>
            <a:avLst/>
            <a:gdLst/>
            <a:ahLst/>
            <a:cxnLst/>
            <a:rect l="l" t="t" r="r" b="b"/>
            <a:pathLst>
              <a:path h="172719">
                <a:moveTo>
                  <a:pt x="0" y="0"/>
                </a:moveTo>
                <a:lnTo>
                  <a:pt x="0" y="172212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42" name="object 1242"/>
          <p:cNvSpPr/>
          <p:nvPr/>
        </p:nvSpPr>
        <p:spPr>
          <a:xfrm>
            <a:off x="7436427" y="1732164"/>
            <a:ext cx="0" cy="117764"/>
          </a:xfrm>
          <a:custGeom>
            <a:avLst/>
            <a:gdLst/>
            <a:ahLst/>
            <a:cxnLst/>
            <a:rect l="l" t="t" r="r" b="b"/>
            <a:pathLst>
              <a:path h="172719">
                <a:moveTo>
                  <a:pt x="0" y="0"/>
                </a:moveTo>
                <a:lnTo>
                  <a:pt x="0" y="172212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43" name="object 1243"/>
          <p:cNvSpPr/>
          <p:nvPr/>
        </p:nvSpPr>
        <p:spPr>
          <a:xfrm>
            <a:off x="7436427" y="1907771"/>
            <a:ext cx="0" cy="117764"/>
          </a:xfrm>
          <a:custGeom>
            <a:avLst/>
            <a:gdLst/>
            <a:ahLst/>
            <a:cxnLst/>
            <a:rect l="l" t="t" r="r" b="b"/>
            <a:pathLst>
              <a:path h="172719">
                <a:moveTo>
                  <a:pt x="0" y="0"/>
                </a:moveTo>
                <a:lnTo>
                  <a:pt x="0" y="172212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44" name="object 1244"/>
          <p:cNvSpPr/>
          <p:nvPr/>
        </p:nvSpPr>
        <p:spPr>
          <a:xfrm>
            <a:off x="7436427" y="2083377"/>
            <a:ext cx="0" cy="117764"/>
          </a:xfrm>
          <a:custGeom>
            <a:avLst/>
            <a:gdLst/>
            <a:ahLst/>
            <a:cxnLst/>
            <a:rect l="l" t="t" r="r" b="b"/>
            <a:pathLst>
              <a:path h="172719">
                <a:moveTo>
                  <a:pt x="0" y="0"/>
                </a:moveTo>
                <a:lnTo>
                  <a:pt x="0" y="172212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45" name="object 1245"/>
          <p:cNvSpPr/>
          <p:nvPr/>
        </p:nvSpPr>
        <p:spPr>
          <a:xfrm>
            <a:off x="7436427" y="2258984"/>
            <a:ext cx="0" cy="87457"/>
          </a:xfrm>
          <a:custGeom>
            <a:avLst/>
            <a:gdLst/>
            <a:ahLst/>
            <a:cxnLst/>
            <a:rect l="l" t="t" r="r" b="b"/>
            <a:pathLst>
              <a:path h="128270">
                <a:moveTo>
                  <a:pt x="0" y="0"/>
                </a:moveTo>
                <a:lnTo>
                  <a:pt x="0" y="128016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46" name="object 1246"/>
          <p:cNvSpPr/>
          <p:nvPr/>
        </p:nvSpPr>
        <p:spPr>
          <a:xfrm>
            <a:off x="2519449" y="3795798"/>
            <a:ext cx="1304059" cy="0"/>
          </a:xfrm>
          <a:custGeom>
            <a:avLst/>
            <a:gdLst/>
            <a:ahLst/>
            <a:cxnLst/>
            <a:rect l="l" t="t" r="r" b="b"/>
            <a:pathLst>
              <a:path w="1912620">
                <a:moveTo>
                  <a:pt x="0" y="0"/>
                </a:moveTo>
                <a:lnTo>
                  <a:pt x="1912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47" name="object 1247"/>
          <p:cNvSpPr/>
          <p:nvPr/>
        </p:nvSpPr>
        <p:spPr>
          <a:xfrm>
            <a:off x="3837015" y="3795798"/>
            <a:ext cx="642505" cy="0"/>
          </a:xfrm>
          <a:custGeom>
            <a:avLst/>
            <a:gdLst/>
            <a:ahLst/>
            <a:cxnLst/>
            <a:rect l="l" t="t" r="r" b="b"/>
            <a:pathLst>
              <a:path w="942339">
                <a:moveTo>
                  <a:pt x="0" y="0"/>
                </a:moveTo>
                <a:lnTo>
                  <a:pt x="94183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48" name="object 1248"/>
          <p:cNvSpPr/>
          <p:nvPr/>
        </p:nvSpPr>
        <p:spPr>
          <a:xfrm>
            <a:off x="4492682" y="3795798"/>
            <a:ext cx="1007918" cy="0"/>
          </a:xfrm>
          <a:custGeom>
            <a:avLst/>
            <a:gdLst/>
            <a:ahLst/>
            <a:cxnLst/>
            <a:rect l="l" t="t" r="r" b="b"/>
            <a:pathLst>
              <a:path w="1478279">
                <a:moveTo>
                  <a:pt x="0" y="0"/>
                </a:moveTo>
                <a:lnTo>
                  <a:pt x="147828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49" name="object 1249"/>
          <p:cNvSpPr/>
          <p:nvPr/>
        </p:nvSpPr>
        <p:spPr>
          <a:xfrm>
            <a:off x="6338108" y="3451860"/>
            <a:ext cx="0" cy="341168"/>
          </a:xfrm>
          <a:custGeom>
            <a:avLst/>
            <a:gdLst/>
            <a:ahLst/>
            <a:cxnLst/>
            <a:rect l="l" t="t" r="r" b="b"/>
            <a:pathLst>
              <a:path h="500379">
                <a:moveTo>
                  <a:pt x="0" y="49987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50" name="object 1250"/>
          <p:cNvSpPr/>
          <p:nvPr/>
        </p:nvSpPr>
        <p:spPr>
          <a:xfrm>
            <a:off x="6338108" y="3062201"/>
            <a:ext cx="0" cy="5195"/>
          </a:xfrm>
          <a:custGeom>
            <a:avLst/>
            <a:gdLst/>
            <a:ahLst/>
            <a:cxnLst/>
            <a:rect l="l" t="t" r="r" b="b"/>
            <a:pathLst>
              <a:path h="7620">
                <a:moveTo>
                  <a:pt x="0" y="76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51" name="object 1251"/>
          <p:cNvSpPr/>
          <p:nvPr/>
        </p:nvSpPr>
        <p:spPr>
          <a:xfrm>
            <a:off x="6342264" y="3055966"/>
            <a:ext cx="6494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52" name="object 1252"/>
          <p:cNvSpPr/>
          <p:nvPr/>
        </p:nvSpPr>
        <p:spPr>
          <a:xfrm>
            <a:off x="8048451" y="2783724"/>
            <a:ext cx="0" cy="270164"/>
          </a:xfrm>
          <a:custGeom>
            <a:avLst/>
            <a:gdLst/>
            <a:ahLst/>
            <a:cxnLst/>
            <a:rect l="l" t="t" r="r" b="b"/>
            <a:pathLst>
              <a:path h="396239">
                <a:moveTo>
                  <a:pt x="0" y="39623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53" name="object 1253"/>
          <p:cNvSpPr/>
          <p:nvPr/>
        </p:nvSpPr>
        <p:spPr>
          <a:xfrm>
            <a:off x="8064038" y="2727614"/>
            <a:ext cx="448974" cy="0"/>
          </a:xfrm>
          <a:custGeom>
            <a:avLst/>
            <a:gdLst/>
            <a:ahLst/>
            <a:cxnLst/>
            <a:rect l="l" t="t" r="r" b="b"/>
            <a:pathLst>
              <a:path w="658495">
                <a:moveTo>
                  <a:pt x="0" y="0"/>
                </a:moveTo>
                <a:lnTo>
                  <a:pt x="65836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54" name="object 1254"/>
          <p:cNvSpPr/>
          <p:nvPr/>
        </p:nvSpPr>
        <p:spPr>
          <a:xfrm>
            <a:off x="8293677" y="5016730"/>
            <a:ext cx="219508" cy="0"/>
          </a:xfrm>
          <a:custGeom>
            <a:avLst/>
            <a:gdLst/>
            <a:ahLst/>
            <a:cxnLst/>
            <a:rect l="l" t="t" r="r" b="b"/>
            <a:pathLst>
              <a:path w="321945">
                <a:moveTo>
                  <a:pt x="32156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55" name="object 1255"/>
          <p:cNvSpPr/>
          <p:nvPr/>
        </p:nvSpPr>
        <p:spPr>
          <a:xfrm>
            <a:off x="8293676" y="4033750"/>
            <a:ext cx="0" cy="1000991"/>
          </a:xfrm>
          <a:custGeom>
            <a:avLst/>
            <a:gdLst/>
            <a:ahLst/>
            <a:cxnLst/>
            <a:rect l="l" t="t" r="r" b="b"/>
            <a:pathLst>
              <a:path h="1468120">
                <a:moveTo>
                  <a:pt x="0" y="0"/>
                </a:moveTo>
                <a:lnTo>
                  <a:pt x="0" y="146761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56" name="object 1256"/>
          <p:cNvSpPr/>
          <p:nvPr/>
        </p:nvSpPr>
        <p:spPr>
          <a:xfrm>
            <a:off x="8293677" y="5036473"/>
            <a:ext cx="0" cy="165389"/>
          </a:xfrm>
          <a:custGeom>
            <a:avLst/>
            <a:gdLst/>
            <a:ahLst/>
            <a:cxnLst/>
            <a:rect l="l" t="t" r="r" b="b"/>
            <a:pathLst>
              <a:path h="242570">
                <a:moveTo>
                  <a:pt x="0" y="0"/>
                </a:moveTo>
                <a:lnTo>
                  <a:pt x="0" y="24231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57" name="object 1257"/>
          <p:cNvSpPr/>
          <p:nvPr/>
        </p:nvSpPr>
        <p:spPr>
          <a:xfrm>
            <a:off x="8293677" y="5201688"/>
            <a:ext cx="543791" cy="0"/>
          </a:xfrm>
          <a:custGeom>
            <a:avLst/>
            <a:gdLst/>
            <a:ahLst/>
            <a:cxnLst/>
            <a:rect l="l" t="t" r="r" b="b"/>
            <a:pathLst>
              <a:path w="797559">
                <a:moveTo>
                  <a:pt x="0" y="0"/>
                </a:moveTo>
                <a:lnTo>
                  <a:pt x="79705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58" name="object 1258"/>
          <p:cNvSpPr/>
          <p:nvPr/>
        </p:nvSpPr>
        <p:spPr>
          <a:xfrm>
            <a:off x="8837120" y="5037513"/>
            <a:ext cx="0" cy="164523"/>
          </a:xfrm>
          <a:custGeom>
            <a:avLst/>
            <a:gdLst/>
            <a:ahLst/>
            <a:cxnLst/>
            <a:rect l="l" t="t" r="r" b="b"/>
            <a:pathLst>
              <a:path h="241300">
                <a:moveTo>
                  <a:pt x="0" y="24079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59" name="object 1259"/>
          <p:cNvSpPr/>
          <p:nvPr/>
        </p:nvSpPr>
        <p:spPr>
          <a:xfrm>
            <a:off x="8837121" y="5037511"/>
            <a:ext cx="1087149" cy="0"/>
          </a:xfrm>
          <a:custGeom>
            <a:avLst/>
            <a:gdLst/>
            <a:ahLst/>
            <a:cxnLst/>
            <a:rect l="l" t="t" r="r" b="b"/>
            <a:pathLst>
              <a:path w="1594484">
                <a:moveTo>
                  <a:pt x="0" y="0"/>
                </a:moveTo>
                <a:lnTo>
                  <a:pt x="159410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60" name="object 1260"/>
          <p:cNvSpPr/>
          <p:nvPr/>
        </p:nvSpPr>
        <p:spPr>
          <a:xfrm>
            <a:off x="9924010" y="3451859"/>
            <a:ext cx="0" cy="1585913"/>
          </a:xfrm>
          <a:custGeom>
            <a:avLst/>
            <a:gdLst/>
            <a:ahLst/>
            <a:cxnLst/>
            <a:rect l="l" t="t" r="r" b="b"/>
            <a:pathLst>
              <a:path h="2326004">
                <a:moveTo>
                  <a:pt x="0" y="23256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61" name="object 1261"/>
          <p:cNvSpPr/>
          <p:nvPr/>
        </p:nvSpPr>
        <p:spPr>
          <a:xfrm>
            <a:off x="9924010" y="2216381"/>
            <a:ext cx="0" cy="169718"/>
          </a:xfrm>
          <a:custGeom>
            <a:avLst/>
            <a:gdLst/>
            <a:ahLst/>
            <a:cxnLst/>
            <a:rect l="l" t="t" r="r" b="b"/>
            <a:pathLst>
              <a:path h="248920">
                <a:moveTo>
                  <a:pt x="0" y="24841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62" name="object 1262"/>
          <p:cNvSpPr/>
          <p:nvPr/>
        </p:nvSpPr>
        <p:spPr>
          <a:xfrm>
            <a:off x="9924011" y="1905694"/>
            <a:ext cx="0" cy="225569"/>
          </a:xfrm>
          <a:custGeom>
            <a:avLst/>
            <a:gdLst/>
            <a:ahLst/>
            <a:cxnLst/>
            <a:rect l="l" t="t" r="r" b="b"/>
            <a:pathLst>
              <a:path h="330835">
                <a:moveTo>
                  <a:pt x="0" y="0"/>
                </a:moveTo>
                <a:lnTo>
                  <a:pt x="0" y="33070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63" name="object 1263"/>
          <p:cNvSpPr/>
          <p:nvPr/>
        </p:nvSpPr>
        <p:spPr>
          <a:xfrm>
            <a:off x="9924011" y="1703070"/>
            <a:ext cx="0" cy="11690"/>
          </a:xfrm>
          <a:custGeom>
            <a:avLst/>
            <a:gdLst/>
            <a:ahLst/>
            <a:cxnLst/>
            <a:rect l="l" t="t" r="r" b="b"/>
            <a:pathLst>
              <a:path h="17144">
                <a:moveTo>
                  <a:pt x="0" y="0"/>
                </a:moveTo>
                <a:lnTo>
                  <a:pt x="0" y="1676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64" name="object 1264"/>
          <p:cNvSpPr/>
          <p:nvPr/>
        </p:nvSpPr>
        <p:spPr>
          <a:xfrm>
            <a:off x="9924011" y="1650076"/>
            <a:ext cx="0" cy="11690"/>
          </a:xfrm>
          <a:custGeom>
            <a:avLst/>
            <a:gdLst/>
            <a:ahLst/>
            <a:cxnLst/>
            <a:rect l="l" t="t" r="r" b="b"/>
            <a:pathLst>
              <a:path h="17144">
                <a:moveTo>
                  <a:pt x="0" y="0"/>
                </a:moveTo>
                <a:lnTo>
                  <a:pt x="0" y="1676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65" name="object 1265"/>
          <p:cNvSpPr/>
          <p:nvPr/>
        </p:nvSpPr>
        <p:spPr>
          <a:xfrm>
            <a:off x="9791007" y="1334193"/>
            <a:ext cx="133350" cy="0"/>
          </a:xfrm>
          <a:custGeom>
            <a:avLst/>
            <a:gdLst/>
            <a:ahLst/>
            <a:cxnLst/>
            <a:rect l="l" t="t" r="r" b="b"/>
            <a:pathLst>
              <a:path w="195580">
                <a:moveTo>
                  <a:pt x="19507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66" name="object 1266"/>
          <p:cNvSpPr/>
          <p:nvPr/>
        </p:nvSpPr>
        <p:spPr>
          <a:xfrm>
            <a:off x="9278734" y="1334193"/>
            <a:ext cx="0" cy="222539"/>
          </a:xfrm>
          <a:custGeom>
            <a:avLst/>
            <a:gdLst/>
            <a:ahLst/>
            <a:cxnLst/>
            <a:rect l="l" t="t" r="r" b="b"/>
            <a:pathLst>
              <a:path h="326389">
                <a:moveTo>
                  <a:pt x="0" y="0"/>
                </a:moveTo>
                <a:lnTo>
                  <a:pt x="0" y="32613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67" name="object 1267"/>
          <p:cNvSpPr/>
          <p:nvPr/>
        </p:nvSpPr>
        <p:spPr>
          <a:xfrm>
            <a:off x="8779970" y="1640724"/>
            <a:ext cx="498764" cy="0"/>
          </a:xfrm>
          <a:custGeom>
            <a:avLst/>
            <a:gdLst/>
            <a:ahLst/>
            <a:cxnLst/>
            <a:rect l="l" t="t" r="r" b="b"/>
            <a:pathLst>
              <a:path w="731520">
                <a:moveTo>
                  <a:pt x="7315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68" name="object 1268"/>
          <p:cNvSpPr/>
          <p:nvPr/>
        </p:nvSpPr>
        <p:spPr>
          <a:xfrm>
            <a:off x="8779972" y="1334193"/>
            <a:ext cx="0" cy="306532"/>
          </a:xfrm>
          <a:custGeom>
            <a:avLst/>
            <a:gdLst/>
            <a:ahLst/>
            <a:cxnLst/>
            <a:rect l="l" t="t" r="r" b="b"/>
            <a:pathLst>
              <a:path h="449580">
                <a:moveTo>
                  <a:pt x="0" y="44957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69" name="object 1269"/>
          <p:cNvSpPr/>
          <p:nvPr/>
        </p:nvSpPr>
        <p:spPr>
          <a:xfrm>
            <a:off x="8532668" y="1334193"/>
            <a:ext cx="247650" cy="0"/>
          </a:xfrm>
          <a:custGeom>
            <a:avLst/>
            <a:gdLst/>
            <a:ahLst/>
            <a:cxnLst/>
            <a:rect l="l" t="t" r="r" b="b"/>
            <a:pathLst>
              <a:path w="363220">
                <a:moveTo>
                  <a:pt x="36271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70" name="object 1270"/>
          <p:cNvSpPr/>
          <p:nvPr/>
        </p:nvSpPr>
        <p:spPr>
          <a:xfrm>
            <a:off x="8069232" y="1334193"/>
            <a:ext cx="442913" cy="0"/>
          </a:xfrm>
          <a:custGeom>
            <a:avLst/>
            <a:gdLst/>
            <a:ahLst/>
            <a:cxnLst/>
            <a:rect l="l" t="t" r="r" b="b"/>
            <a:pathLst>
              <a:path w="649604">
                <a:moveTo>
                  <a:pt x="6492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71" name="object 1271"/>
          <p:cNvSpPr/>
          <p:nvPr/>
        </p:nvSpPr>
        <p:spPr>
          <a:xfrm>
            <a:off x="6786995" y="1334193"/>
            <a:ext cx="859415" cy="0"/>
          </a:xfrm>
          <a:custGeom>
            <a:avLst/>
            <a:gdLst/>
            <a:ahLst/>
            <a:cxnLst/>
            <a:rect l="l" t="t" r="r" b="b"/>
            <a:pathLst>
              <a:path w="1260475">
                <a:moveTo>
                  <a:pt x="12603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72" name="object 1272"/>
          <p:cNvSpPr/>
          <p:nvPr/>
        </p:nvSpPr>
        <p:spPr>
          <a:xfrm>
            <a:off x="6131328" y="1334193"/>
            <a:ext cx="642505" cy="0"/>
          </a:xfrm>
          <a:custGeom>
            <a:avLst/>
            <a:gdLst/>
            <a:ahLst/>
            <a:cxnLst/>
            <a:rect l="l" t="t" r="r" b="b"/>
            <a:pathLst>
              <a:path w="942340">
                <a:moveTo>
                  <a:pt x="94183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73" name="object 1273"/>
          <p:cNvSpPr/>
          <p:nvPr/>
        </p:nvSpPr>
        <p:spPr>
          <a:xfrm>
            <a:off x="5812327" y="1334193"/>
            <a:ext cx="306532" cy="0"/>
          </a:xfrm>
          <a:custGeom>
            <a:avLst/>
            <a:gdLst/>
            <a:ahLst/>
            <a:cxnLst/>
            <a:rect l="l" t="t" r="r" b="b"/>
            <a:pathLst>
              <a:path w="449579">
                <a:moveTo>
                  <a:pt x="44957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74" name="object 1274"/>
          <p:cNvSpPr/>
          <p:nvPr/>
        </p:nvSpPr>
        <p:spPr>
          <a:xfrm>
            <a:off x="5703224" y="1334193"/>
            <a:ext cx="87457" cy="0"/>
          </a:xfrm>
          <a:custGeom>
            <a:avLst/>
            <a:gdLst/>
            <a:ahLst/>
            <a:cxnLst/>
            <a:rect l="l" t="t" r="r" b="b"/>
            <a:pathLst>
              <a:path w="128270">
                <a:moveTo>
                  <a:pt x="12801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75" name="object 1275"/>
          <p:cNvSpPr/>
          <p:nvPr/>
        </p:nvSpPr>
        <p:spPr>
          <a:xfrm>
            <a:off x="5594118" y="1334193"/>
            <a:ext cx="103909" cy="0"/>
          </a:xfrm>
          <a:custGeom>
            <a:avLst/>
            <a:gdLst/>
            <a:ahLst/>
            <a:cxnLst/>
            <a:rect l="l" t="t" r="r" b="b"/>
            <a:pathLst>
              <a:path w="152400">
                <a:moveTo>
                  <a:pt x="15240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76" name="object 1276"/>
          <p:cNvSpPr/>
          <p:nvPr/>
        </p:nvSpPr>
        <p:spPr>
          <a:xfrm>
            <a:off x="4492681" y="1334193"/>
            <a:ext cx="1096241" cy="0"/>
          </a:xfrm>
          <a:custGeom>
            <a:avLst/>
            <a:gdLst/>
            <a:ahLst/>
            <a:cxnLst/>
            <a:rect l="l" t="t" r="r" b="b"/>
            <a:pathLst>
              <a:path w="1607820">
                <a:moveTo>
                  <a:pt x="16078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77" name="object 1277"/>
          <p:cNvSpPr/>
          <p:nvPr/>
        </p:nvSpPr>
        <p:spPr>
          <a:xfrm>
            <a:off x="4395008" y="1334193"/>
            <a:ext cx="84426" cy="0"/>
          </a:xfrm>
          <a:custGeom>
            <a:avLst/>
            <a:gdLst/>
            <a:ahLst/>
            <a:cxnLst/>
            <a:rect l="l" t="t" r="r" b="b"/>
            <a:pathLst>
              <a:path w="123825">
                <a:moveTo>
                  <a:pt x="12344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78" name="object 1278"/>
          <p:cNvSpPr/>
          <p:nvPr/>
        </p:nvSpPr>
        <p:spPr>
          <a:xfrm>
            <a:off x="4297333" y="1334193"/>
            <a:ext cx="92652" cy="0"/>
          </a:xfrm>
          <a:custGeom>
            <a:avLst/>
            <a:gdLst/>
            <a:ahLst/>
            <a:cxnLst/>
            <a:rect l="l" t="t" r="r" b="b"/>
            <a:pathLst>
              <a:path w="135889">
                <a:moveTo>
                  <a:pt x="13563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79" name="object 1279"/>
          <p:cNvSpPr/>
          <p:nvPr/>
        </p:nvSpPr>
        <p:spPr>
          <a:xfrm>
            <a:off x="3945082" y="1334193"/>
            <a:ext cx="333807" cy="0"/>
          </a:xfrm>
          <a:custGeom>
            <a:avLst/>
            <a:gdLst/>
            <a:ahLst/>
            <a:cxnLst/>
            <a:rect l="l" t="t" r="r" b="b"/>
            <a:pathLst>
              <a:path w="489585">
                <a:moveTo>
                  <a:pt x="489203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80" name="object 1280"/>
          <p:cNvSpPr/>
          <p:nvPr/>
        </p:nvSpPr>
        <p:spPr>
          <a:xfrm>
            <a:off x="3945082" y="1334193"/>
            <a:ext cx="0" cy="222539"/>
          </a:xfrm>
          <a:custGeom>
            <a:avLst/>
            <a:gdLst/>
            <a:ahLst/>
            <a:cxnLst/>
            <a:rect l="l" t="t" r="r" b="b"/>
            <a:pathLst>
              <a:path h="326389">
                <a:moveTo>
                  <a:pt x="0" y="0"/>
                </a:moveTo>
                <a:lnTo>
                  <a:pt x="0" y="32613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81" name="object 1281"/>
          <p:cNvSpPr/>
          <p:nvPr/>
        </p:nvSpPr>
        <p:spPr>
          <a:xfrm>
            <a:off x="3945082" y="2040774"/>
            <a:ext cx="215178" cy="0"/>
          </a:xfrm>
          <a:custGeom>
            <a:avLst/>
            <a:gdLst/>
            <a:ahLst/>
            <a:cxnLst/>
            <a:rect l="l" t="t" r="r" b="b"/>
            <a:pathLst>
              <a:path w="315595">
                <a:moveTo>
                  <a:pt x="0" y="0"/>
                </a:moveTo>
                <a:lnTo>
                  <a:pt x="31546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82" name="object 1282"/>
          <p:cNvSpPr/>
          <p:nvPr/>
        </p:nvSpPr>
        <p:spPr>
          <a:xfrm>
            <a:off x="4271356" y="2040774"/>
            <a:ext cx="0" cy="305665"/>
          </a:xfrm>
          <a:custGeom>
            <a:avLst/>
            <a:gdLst/>
            <a:ahLst/>
            <a:cxnLst/>
            <a:rect l="l" t="t" r="r" b="b"/>
            <a:pathLst>
              <a:path h="448310">
                <a:moveTo>
                  <a:pt x="0" y="0"/>
                </a:moveTo>
                <a:lnTo>
                  <a:pt x="0" y="44805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83" name="object 1283"/>
          <p:cNvSpPr/>
          <p:nvPr/>
        </p:nvSpPr>
        <p:spPr>
          <a:xfrm>
            <a:off x="3779866" y="2346267"/>
            <a:ext cx="491836" cy="0"/>
          </a:xfrm>
          <a:custGeom>
            <a:avLst/>
            <a:gdLst/>
            <a:ahLst/>
            <a:cxnLst/>
            <a:rect l="l" t="t" r="r" b="b"/>
            <a:pathLst>
              <a:path w="721360">
                <a:moveTo>
                  <a:pt x="72085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84" name="object 1284"/>
          <p:cNvSpPr/>
          <p:nvPr/>
        </p:nvSpPr>
        <p:spPr>
          <a:xfrm>
            <a:off x="3779866" y="2040774"/>
            <a:ext cx="0" cy="305665"/>
          </a:xfrm>
          <a:custGeom>
            <a:avLst/>
            <a:gdLst/>
            <a:ahLst/>
            <a:cxnLst/>
            <a:rect l="l" t="t" r="r" b="b"/>
            <a:pathLst>
              <a:path h="448310">
                <a:moveTo>
                  <a:pt x="0" y="44805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85" name="object 1285"/>
          <p:cNvSpPr/>
          <p:nvPr/>
        </p:nvSpPr>
        <p:spPr>
          <a:xfrm>
            <a:off x="3533602" y="2040774"/>
            <a:ext cx="246351" cy="0"/>
          </a:xfrm>
          <a:custGeom>
            <a:avLst/>
            <a:gdLst/>
            <a:ahLst/>
            <a:cxnLst/>
            <a:rect l="l" t="t" r="r" b="b"/>
            <a:pathLst>
              <a:path w="361314">
                <a:moveTo>
                  <a:pt x="36118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86" name="object 1286"/>
          <p:cNvSpPr/>
          <p:nvPr/>
        </p:nvSpPr>
        <p:spPr>
          <a:xfrm>
            <a:off x="2634787" y="2040774"/>
            <a:ext cx="878032" cy="0"/>
          </a:xfrm>
          <a:custGeom>
            <a:avLst/>
            <a:gdLst/>
            <a:ahLst/>
            <a:cxnLst/>
            <a:rect l="l" t="t" r="r" b="b"/>
            <a:pathLst>
              <a:path w="1287779">
                <a:moveTo>
                  <a:pt x="128778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87" name="object 1287"/>
          <p:cNvSpPr/>
          <p:nvPr/>
        </p:nvSpPr>
        <p:spPr>
          <a:xfrm>
            <a:off x="2634788" y="2040774"/>
            <a:ext cx="0" cy="771092"/>
          </a:xfrm>
          <a:custGeom>
            <a:avLst/>
            <a:gdLst/>
            <a:ahLst/>
            <a:cxnLst/>
            <a:rect l="l" t="t" r="r" b="b"/>
            <a:pathLst>
              <a:path h="1130935">
                <a:moveTo>
                  <a:pt x="0" y="0"/>
                </a:moveTo>
                <a:lnTo>
                  <a:pt x="0" y="113080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88" name="object 1288"/>
          <p:cNvSpPr/>
          <p:nvPr/>
        </p:nvSpPr>
        <p:spPr>
          <a:xfrm>
            <a:off x="2519449" y="3451860"/>
            <a:ext cx="0" cy="344199"/>
          </a:xfrm>
          <a:custGeom>
            <a:avLst/>
            <a:gdLst/>
            <a:ahLst/>
            <a:cxnLst/>
            <a:rect l="l" t="t" r="r" b="b"/>
            <a:pathLst>
              <a:path h="504825">
                <a:moveTo>
                  <a:pt x="0" y="0"/>
                </a:moveTo>
                <a:lnTo>
                  <a:pt x="0" y="50444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89" name="object 1289"/>
          <p:cNvSpPr/>
          <p:nvPr/>
        </p:nvSpPr>
        <p:spPr>
          <a:xfrm>
            <a:off x="6003521" y="3792682"/>
            <a:ext cx="345065" cy="0"/>
          </a:xfrm>
          <a:custGeom>
            <a:avLst/>
            <a:gdLst/>
            <a:ahLst/>
            <a:cxnLst/>
            <a:rect l="l" t="t" r="r" b="b"/>
            <a:pathLst>
              <a:path w="506095">
                <a:moveTo>
                  <a:pt x="505968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90" name="object 1290"/>
          <p:cNvSpPr/>
          <p:nvPr/>
        </p:nvSpPr>
        <p:spPr>
          <a:xfrm>
            <a:off x="5991051" y="3792682"/>
            <a:ext cx="0" cy="20782"/>
          </a:xfrm>
          <a:custGeom>
            <a:avLst/>
            <a:gdLst/>
            <a:ahLst/>
            <a:cxnLst/>
            <a:rect l="l" t="t" r="r" b="b"/>
            <a:pathLst>
              <a:path h="30479">
                <a:moveTo>
                  <a:pt x="0" y="0"/>
                </a:moveTo>
                <a:lnTo>
                  <a:pt x="0" y="30480"/>
                </a:lnTo>
              </a:path>
            </a:pathLst>
          </a:custGeom>
          <a:ln w="761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91" name="object 1291"/>
          <p:cNvSpPr/>
          <p:nvPr/>
        </p:nvSpPr>
        <p:spPr>
          <a:xfrm>
            <a:off x="5991051" y="3813463"/>
            <a:ext cx="357620" cy="0"/>
          </a:xfrm>
          <a:custGeom>
            <a:avLst/>
            <a:gdLst/>
            <a:ahLst/>
            <a:cxnLst/>
            <a:rect l="l" t="t" r="r" b="b"/>
            <a:pathLst>
              <a:path w="524509">
                <a:moveTo>
                  <a:pt x="0" y="0"/>
                </a:moveTo>
                <a:lnTo>
                  <a:pt x="524256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92" name="object 1292"/>
          <p:cNvSpPr/>
          <p:nvPr/>
        </p:nvSpPr>
        <p:spPr>
          <a:xfrm>
            <a:off x="6348498" y="3792682"/>
            <a:ext cx="0" cy="20782"/>
          </a:xfrm>
          <a:custGeom>
            <a:avLst/>
            <a:gdLst/>
            <a:ahLst/>
            <a:cxnLst/>
            <a:rect l="l" t="t" r="r" b="b"/>
            <a:pathLst>
              <a:path h="30479">
                <a:moveTo>
                  <a:pt x="0" y="30479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93" name="object 1293"/>
          <p:cNvSpPr/>
          <p:nvPr/>
        </p:nvSpPr>
        <p:spPr>
          <a:xfrm>
            <a:off x="5996247" y="3808268"/>
            <a:ext cx="352425" cy="0"/>
          </a:xfrm>
          <a:custGeom>
            <a:avLst/>
            <a:gdLst/>
            <a:ahLst/>
            <a:cxnLst/>
            <a:rect l="l" t="t" r="r" b="b"/>
            <a:pathLst>
              <a:path w="516890">
                <a:moveTo>
                  <a:pt x="0" y="0"/>
                </a:moveTo>
                <a:lnTo>
                  <a:pt x="51663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94" name="object 1294"/>
          <p:cNvSpPr/>
          <p:nvPr/>
        </p:nvSpPr>
        <p:spPr>
          <a:xfrm>
            <a:off x="3934691" y="1334193"/>
            <a:ext cx="344199" cy="0"/>
          </a:xfrm>
          <a:custGeom>
            <a:avLst/>
            <a:gdLst/>
            <a:ahLst/>
            <a:cxnLst/>
            <a:rect l="l" t="t" r="r" b="b"/>
            <a:pathLst>
              <a:path w="504825">
                <a:moveTo>
                  <a:pt x="0" y="0"/>
                </a:moveTo>
                <a:lnTo>
                  <a:pt x="504444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95" name="object 1295"/>
          <p:cNvSpPr/>
          <p:nvPr/>
        </p:nvSpPr>
        <p:spPr>
          <a:xfrm>
            <a:off x="4292138" y="1313410"/>
            <a:ext cx="0" cy="20782"/>
          </a:xfrm>
          <a:custGeom>
            <a:avLst/>
            <a:gdLst/>
            <a:ahLst/>
            <a:cxnLst/>
            <a:rect l="l" t="t" r="r" b="b"/>
            <a:pathLst>
              <a:path h="30480">
                <a:moveTo>
                  <a:pt x="0" y="30479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96" name="object 1296"/>
          <p:cNvSpPr/>
          <p:nvPr/>
        </p:nvSpPr>
        <p:spPr>
          <a:xfrm>
            <a:off x="3934690" y="1313410"/>
            <a:ext cx="357620" cy="0"/>
          </a:xfrm>
          <a:custGeom>
            <a:avLst/>
            <a:gdLst/>
            <a:ahLst/>
            <a:cxnLst/>
            <a:rect l="l" t="t" r="r" b="b"/>
            <a:pathLst>
              <a:path w="524510">
                <a:moveTo>
                  <a:pt x="524256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97" name="object 1297"/>
          <p:cNvSpPr/>
          <p:nvPr/>
        </p:nvSpPr>
        <p:spPr>
          <a:xfrm>
            <a:off x="3934690" y="1313410"/>
            <a:ext cx="0" cy="20782"/>
          </a:xfrm>
          <a:custGeom>
            <a:avLst/>
            <a:gdLst/>
            <a:ahLst/>
            <a:cxnLst/>
            <a:rect l="l" t="t" r="r" b="b"/>
            <a:pathLst>
              <a:path h="30480">
                <a:moveTo>
                  <a:pt x="0" y="0"/>
                </a:moveTo>
                <a:lnTo>
                  <a:pt x="0" y="3048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98" name="object 1298"/>
          <p:cNvSpPr/>
          <p:nvPr/>
        </p:nvSpPr>
        <p:spPr>
          <a:xfrm>
            <a:off x="3934690" y="1318606"/>
            <a:ext cx="357620" cy="0"/>
          </a:xfrm>
          <a:custGeom>
            <a:avLst/>
            <a:gdLst/>
            <a:ahLst/>
            <a:cxnLst/>
            <a:rect l="l" t="t" r="r" b="b"/>
            <a:pathLst>
              <a:path w="524510">
                <a:moveTo>
                  <a:pt x="52425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99" name="object 1299"/>
          <p:cNvSpPr/>
          <p:nvPr/>
        </p:nvSpPr>
        <p:spPr>
          <a:xfrm>
            <a:off x="8511885" y="1334193"/>
            <a:ext cx="0" cy="187036"/>
          </a:xfrm>
          <a:custGeom>
            <a:avLst/>
            <a:gdLst/>
            <a:ahLst/>
            <a:cxnLst/>
            <a:rect l="l" t="t" r="r" b="b"/>
            <a:pathLst>
              <a:path h="274319">
                <a:moveTo>
                  <a:pt x="0" y="0"/>
                </a:moveTo>
                <a:lnTo>
                  <a:pt x="0" y="27432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00" name="object 1300"/>
          <p:cNvSpPr/>
          <p:nvPr/>
        </p:nvSpPr>
        <p:spPr>
          <a:xfrm>
            <a:off x="8511885" y="1521228"/>
            <a:ext cx="20782" cy="0"/>
          </a:xfrm>
          <a:custGeom>
            <a:avLst/>
            <a:gdLst/>
            <a:ahLst/>
            <a:cxnLst/>
            <a:rect l="l" t="t" r="r" b="b"/>
            <a:pathLst>
              <a:path w="30479">
                <a:moveTo>
                  <a:pt x="0" y="0"/>
                </a:moveTo>
                <a:lnTo>
                  <a:pt x="3048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01" name="object 1301"/>
          <p:cNvSpPr/>
          <p:nvPr/>
        </p:nvSpPr>
        <p:spPr>
          <a:xfrm>
            <a:off x="8532668" y="1334193"/>
            <a:ext cx="0" cy="187036"/>
          </a:xfrm>
          <a:custGeom>
            <a:avLst/>
            <a:gdLst/>
            <a:ahLst/>
            <a:cxnLst/>
            <a:rect l="l" t="t" r="r" b="b"/>
            <a:pathLst>
              <a:path h="274319">
                <a:moveTo>
                  <a:pt x="0" y="27432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02" name="object 1302"/>
          <p:cNvSpPr/>
          <p:nvPr/>
        </p:nvSpPr>
        <p:spPr>
          <a:xfrm>
            <a:off x="8511885" y="1625137"/>
            <a:ext cx="0" cy="591416"/>
          </a:xfrm>
          <a:custGeom>
            <a:avLst/>
            <a:gdLst/>
            <a:ahLst/>
            <a:cxnLst/>
            <a:rect l="l" t="t" r="r" b="b"/>
            <a:pathLst>
              <a:path h="867410">
                <a:moveTo>
                  <a:pt x="0" y="0"/>
                </a:moveTo>
                <a:lnTo>
                  <a:pt x="0" y="867156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03" name="object 1303"/>
          <p:cNvSpPr/>
          <p:nvPr/>
        </p:nvSpPr>
        <p:spPr>
          <a:xfrm>
            <a:off x="8511885" y="2216381"/>
            <a:ext cx="20782" cy="0"/>
          </a:xfrm>
          <a:custGeom>
            <a:avLst/>
            <a:gdLst/>
            <a:ahLst/>
            <a:cxnLst/>
            <a:rect l="l" t="t" r="r" b="b"/>
            <a:pathLst>
              <a:path w="30479">
                <a:moveTo>
                  <a:pt x="0" y="0"/>
                </a:moveTo>
                <a:lnTo>
                  <a:pt x="3048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04" name="object 1304"/>
          <p:cNvSpPr/>
          <p:nvPr/>
        </p:nvSpPr>
        <p:spPr>
          <a:xfrm>
            <a:off x="8532668" y="1930631"/>
            <a:ext cx="0" cy="264968"/>
          </a:xfrm>
          <a:custGeom>
            <a:avLst/>
            <a:gdLst/>
            <a:ahLst/>
            <a:cxnLst/>
            <a:rect l="l" t="t" r="r" b="b"/>
            <a:pathLst>
              <a:path h="388619">
                <a:moveTo>
                  <a:pt x="0" y="38862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05" name="object 1305"/>
          <p:cNvSpPr/>
          <p:nvPr/>
        </p:nvSpPr>
        <p:spPr>
          <a:xfrm>
            <a:off x="8532668" y="1661507"/>
            <a:ext cx="0" cy="255876"/>
          </a:xfrm>
          <a:custGeom>
            <a:avLst/>
            <a:gdLst/>
            <a:ahLst/>
            <a:cxnLst/>
            <a:rect l="l" t="t" r="r" b="b"/>
            <a:pathLst>
              <a:path h="375285">
                <a:moveTo>
                  <a:pt x="0" y="374903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06" name="object 1306"/>
          <p:cNvSpPr/>
          <p:nvPr/>
        </p:nvSpPr>
        <p:spPr>
          <a:xfrm>
            <a:off x="8532668" y="1625138"/>
            <a:ext cx="0" cy="15586"/>
          </a:xfrm>
          <a:custGeom>
            <a:avLst/>
            <a:gdLst/>
            <a:ahLst/>
            <a:cxnLst/>
            <a:rect l="l" t="t" r="r" b="b"/>
            <a:pathLst>
              <a:path h="22860">
                <a:moveTo>
                  <a:pt x="0" y="22859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07" name="object 1307"/>
          <p:cNvSpPr/>
          <p:nvPr/>
        </p:nvSpPr>
        <p:spPr>
          <a:xfrm>
            <a:off x="8511886" y="1625138"/>
            <a:ext cx="20782" cy="0"/>
          </a:xfrm>
          <a:custGeom>
            <a:avLst/>
            <a:gdLst/>
            <a:ahLst/>
            <a:cxnLst/>
            <a:rect l="l" t="t" r="r" b="b"/>
            <a:pathLst>
              <a:path w="30479">
                <a:moveTo>
                  <a:pt x="30479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08" name="object 1308"/>
          <p:cNvSpPr/>
          <p:nvPr/>
        </p:nvSpPr>
        <p:spPr>
          <a:xfrm>
            <a:off x="8532668" y="133419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09" name="object 1309"/>
          <p:cNvSpPr/>
          <p:nvPr/>
        </p:nvSpPr>
        <p:spPr>
          <a:xfrm>
            <a:off x="8532668" y="2216381"/>
            <a:ext cx="389659" cy="0"/>
          </a:xfrm>
          <a:custGeom>
            <a:avLst/>
            <a:gdLst/>
            <a:ahLst/>
            <a:cxnLst/>
            <a:rect l="l" t="t" r="r" b="b"/>
            <a:pathLst>
              <a:path w="571500">
                <a:moveTo>
                  <a:pt x="0" y="0"/>
                </a:moveTo>
                <a:lnTo>
                  <a:pt x="57150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10" name="object 1310"/>
          <p:cNvSpPr/>
          <p:nvPr/>
        </p:nvSpPr>
        <p:spPr>
          <a:xfrm>
            <a:off x="8922327" y="2195598"/>
            <a:ext cx="0" cy="20782"/>
          </a:xfrm>
          <a:custGeom>
            <a:avLst/>
            <a:gdLst/>
            <a:ahLst/>
            <a:cxnLst/>
            <a:rect l="l" t="t" r="r" b="b"/>
            <a:pathLst>
              <a:path h="30480">
                <a:moveTo>
                  <a:pt x="0" y="30479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11" name="object 1311"/>
          <p:cNvSpPr/>
          <p:nvPr/>
        </p:nvSpPr>
        <p:spPr>
          <a:xfrm>
            <a:off x="8771659" y="2195598"/>
            <a:ext cx="98714" cy="0"/>
          </a:xfrm>
          <a:custGeom>
            <a:avLst/>
            <a:gdLst/>
            <a:ahLst/>
            <a:cxnLst/>
            <a:rect l="l" t="t" r="r" b="b"/>
            <a:pathLst>
              <a:path w="144779">
                <a:moveTo>
                  <a:pt x="144779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12" name="object 1312"/>
          <p:cNvSpPr/>
          <p:nvPr/>
        </p:nvSpPr>
        <p:spPr>
          <a:xfrm>
            <a:off x="8532668" y="2195598"/>
            <a:ext cx="218209" cy="0"/>
          </a:xfrm>
          <a:custGeom>
            <a:avLst/>
            <a:gdLst/>
            <a:ahLst/>
            <a:cxnLst/>
            <a:rect l="l" t="t" r="r" b="b"/>
            <a:pathLst>
              <a:path w="320040">
                <a:moveTo>
                  <a:pt x="320040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13" name="object 1313"/>
          <p:cNvSpPr/>
          <p:nvPr/>
        </p:nvSpPr>
        <p:spPr>
          <a:xfrm>
            <a:off x="9042861" y="2216381"/>
            <a:ext cx="253711" cy="0"/>
          </a:xfrm>
          <a:custGeom>
            <a:avLst/>
            <a:gdLst/>
            <a:ahLst/>
            <a:cxnLst/>
            <a:rect l="l" t="t" r="r" b="b"/>
            <a:pathLst>
              <a:path w="372109">
                <a:moveTo>
                  <a:pt x="0" y="0"/>
                </a:moveTo>
                <a:lnTo>
                  <a:pt x="371856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14" name="object 1314"/>
          <p:cNvSpPr/>
          <p:nvPr/>
        </p:nvSpPr>
        <p:spPr>
          <a:xfrm>
            <a:off x="9296399" y="2195598"/>
            <a:ext cx="0" cy="20782"/>
          </a:xfrm>
          <a:custGeom>
            <a:avLst/>
            <a:gdLst/>
            <a:ahLst/>
            <a:cxnLst/>
            <a:rect l="l" t="t" r="r" b="b"/>
            <a:pathLst>
              <a:path h="30480">
                <a:moveTo>
                  <a:pt x="0" y="30479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15" name="object 1315"/>
          <p:cNvSpPr/>
          <p:nvPr/>
        </p:nvSpPr>
        <p:spPr>
          <a:xfrm>
            <a:off x="9292243" y="2195598"/>
            <a:ext cx="433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6096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16" name="object 1316"/>
          <p:cNvSpPr/>
          <p:nvPr/>
        </p:nvSpPr>
        <p:spPr>
          <a:xfrm>
            <a:off x="9042861" y="2195598"/>
            <a:ext cx="235960" cy="0"/>
          </a:xfrm>
          <a:custGeom>
            <a:avLst/>
            <a:gdLst/>
            <a:ahLst/>
            <a:cxnLst/>
            <a:rect l="l" t="t" r="r" b="b"/>
            <a:pathLst>
              <a:path w="346075">
                <a:moveTo>
                  <a:pt x="345948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17" name="object 1317"/>
          <p:cNvSpPr/>
          <p:nvPr/>
        </p:nvSpPr>
        <p:spPr>
          <a:xfrm>
            <a:off x="9042860" y="2195598"/>
            <a:ext cx="0" cy="20782"/>
          </a:xfrm>
          <a:custGeom>
            <a:avLst/>
            <a:gdLst/>
            <a:ahLst/>
            <a:cxnLst/>
            <a:rect l="l" t="t" r="r" b="b"/>
            <a:pathLst>
              <a:path h="30480">
                <a:moveTo>
                  <a:pt x="0" y="0"/>
                </a:moveTo>
                <a:lnTo>
                  <a:pt x="0" y="3048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18" name="object 1318"/>
          <p:cNvSpPr/>
          <p:nvPr/>
        </p:nvSpPr>
        <p:spPr>
          <a:xfrm>
            <a:off x="9400308" y="2216381"/>
            <a:ext cx="523875" cy="0"/>
          </a:xfrm>
          <a:custGeom>
            <a:avLst/>
            <a:gdLst/>
            <a:ahLst/>
            <a:cxnLst/>
            <a:rect l="l" t="t" r="r" b="b"/>
            <a:pathLst>
              <a:path w="768350">
                <a:moveTo>
                  <a:pt x="0" y="0"/>
                </a:moveTo>
                <a:lnTo>
                  <a:pt x="768096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19" name="object 1319"/>
          <p:cNvSpPr/>
          <p:nvPr/>
        </p:nvSpPr>
        <p:spPr>
          <a:xfrm>
            <a:off x="9911542" y="2195598"/>
            <a:ext cx="12556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18288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20" name="object 1320"/>
          <p:cNvSpPr/>
          <p:nvPr/>
        </p:nvSpPr>
        <p:spPr>
          <a:xfrm>
            <a:off x="9482396" y="2195598"/>
            <a:ext cx="367145" cy="0"/>
          </a:xfrm>
          <a:custGeom>
            <a:avLst/>
            <a:gdLst/>
            <a:ahLst/>
            <a:cxnLst/>
            <a:rect l="l" t="t" r="r" b="b"/>
            <a:pathLst>
              <a:path w="538480">
                <a:moveTo>
                  <a:pt x="537972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21" name="object 1321"/>
          <p:cNvSpPr/>
          <p:nvPr/>
        </p:nvSpPr>
        <p:spPr>
          <a:xfrm>
            <a:off x="9400309" y="2195598"/>
            <a:ext cx="68840" cy="0"/>
          </a:xfrm>
          <a:custGeom>
            <a:avLst/>
            <a:gdLst/>
            <a:ahLst/>
            <a:cxnLst/>
            <a:rect l="l" t="t" r="r" b="b"/>
            <a:pathLst>
              <a:path w="100965">
                <a:moveTo>
                  <a:pt x="100583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22" name="object 1322"/>
          <p:cNvSpPr/>
          <p:nvPr/>
        </p:nvSpPr>
        <p:spPr>
          <a:xfrm>
            <a:off x="9400308" y="2195598"/>
            <a:ext cx="0" cy="20782"/>
          </a:xfrm>
          <a:custGeom>
            <a:avLst/>
            <a:gdLst/>
            <a:ahLst/>
            <a:cxnLst/>
            <a:rect l="l" t="t" r="r" b="b"/>
            <a:pathLst>
              <a:path h="30480">
                <a:moveTo>
                  <a:pt x="0" y="0"/>
                </a:moveTo>
                <a:lnTo>
                  <a:pt x="0" y="3048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23" name="object 1323"/>
          <p:cNvSpPr/>
          <p:nvPr/>
        </p:nvSpPr>
        <p:spPr>
          <a:xfrm>
            <a:off x="9924010" y="2406535"/>
            <a:ext cx="0" cy="644236"/>
          </a:xfrm>
          <a:custGeom>
            <a:avLst/>
            <a:gdLst/>
            <a:ahLst/>
            <a:cxnLst/>
            <a:rect l="l" t="t" r="r" b="b"/>
            <a:pathLst>
              <a:path h="944879">
                <a:moveTo>
                  <a:pt x="0" y="0"/>
                </a:moveTo>
                <a:lnTo>
                  <a:pt x="0" y="94488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24" name="object 1324"/>
          <p:cNvSpPr/>
          <p:nvPr/>
        </p:nvSpPr>
        <p:spPr>
          <a:xfrm>
            <a:off x="9924010" y="3071553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8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25" name="object 1325"/>
          <p:cNvSpPr/>
          <p:nvPr/>
        </p:nvSpPr>
        <p:spPr>
          <a:xfrm>
            <a:off x="9944791" y="2385752"/>
            <a:ext cx="0" cy="685800"/>
          </a:xfrm>
          <a:custGeom>
            <a:avLst/>
            <a:gdLst/>
            <a:ahLst/>
            <a:cxnLst/>
            <a:rect l="l" t="t" r="r" b="b"/>
            <a:pathLst>
              <a:path h="1005839">
                <a:moveTo>
                  <a:pt x="0" y="100584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26" name="object 1326"/>
          <p:cNvSpPr/>
          <p:nvPr/>
        </p:nvSpPr>
        <p:spPr>
          <a:xfrm>
            <a:off x="9924010" y="2385752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30480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27" name="object 1327"/>
          <p:cNvSpPr/>
          <p:nvPr/>
        </p:nvSpPr>
        <p:spPr>
          <a:xfrm>
            <a:off x="8828808" y="3071553"/>
            <a:ext cx="1095375" cy="0"/>
          </a:xfrm>
          <a:custGeom>
            <a:avLst/>
            <a:gdLst/>
            <a:ahLst/>
            <a:cxnLst/>
            <a:rect l="l" t="t" r="r" b="b"/>
            <a:pathLst>
              <a:path w="1606550">
                <a:moveTo>
                  <a:pt x="0" y="0"/>
                </a:moveTo>
                <a:lnTo>
                  <a:pt x="1606296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28" name="object 1328"/>
          <p:cNvSpPr/>
          <p:nvPr/>
        </p:nvSpPr>
        <p:spPr>
          <a:xfrm>
            <a:off x="8849591" y="3050771"/>
            <a:ext cx="1074593" cy="0"/>
          </a:xfrm>
          <a:custGeom>
            <a:avLst/>
            <a:gdLst/>
            <a:ahLst/>
            <a:cxnLst/>
            <a:rect l="l" t="t" r="r" b="b"/>
            <a:pathLst>
              <a:path w="1576069">
                <a:moveTo>
                  <a:pt x="1575816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29" name="object 1329"/>
          <p:cNvSpPr/>
          <p:nvPr/>
        </p:nvSpPr>
        <p:spPr>
          <a:xfrm>
            <a:off x="8828808" y="3050771"/>
            <a:ext cx="0" cy="20782"/>
          </a:xfrm>
          <a:custGeom>
            <a:avLst/>
            <a:gdLst/>
            <a:ahLst/>
            <a:cxnLst/>
            <a:rect l="l" t="t" r="r" b="b"/>
            <a:pathLst>
              <a:path h="30479">
                <a:moveTo>
                  <a:pt x="0" y="0"/>
                </a:moveTo>
                <a:lnTo>
                  <a:pt x="0" y="3048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30" name="object 1330"/>
          <p:cNvSpPr/>
          <p:nvPr/>
        </p:nvSpPr>
        <p:spPr>
          <a:xfrm>
            <a:off x="8849590" y="2783725"/>
            <a:ext cx="0" cy="267133"/>
          </a:xfrm>
          <a:custGeom>
            <a:avLst/>
            <a:gdLst/>
            <a:ahLst/>
            <a:cxnLst/>
            <a:rect l="l" t="t" r="r" b="b"/>
            <a:pathLst>
              <a:path h="391795">
                <a:moveTo>
                  <a:pt x="0" y="391667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31" name="object 1331"/>
          <p:cNvSpPr/>
          <p:nvPr/>
        </p:nvSpPr>
        <p:spPr>
          <a:xfrm>
            <a:off x="8849590" y="2520834"/>
            <a:ext cx="0" cy="200891"/>
          </a:xfrm>
          <a:custGeom>
            <a:avLst/>
            <a:gdLst/>
            <a:ahLst/>
            <a:cxnLst/>
            <a:rect l="l" t="t" r="r" b="b"/>
            <a:pathLst>
              <a:path h="294639">
                <a:moveTo>
                  <a:pt x="0" y="294132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32" name="object 1332"/>
          <p:cNvSpPr/>
          <p:nvPr/>
        </p:nvSpPr>
        <p:spPr>
          <a:xfrm>
            <a:off x="8828808" y="2520834"/>
            <a:ext cx="20782" cy="0"/>
          </a:xfrm>
          <a:custGeom>
            <a:avLst/>
            <a:gdLst/>
            <a:ahLst/>
            <a:cxnLst/>
            <a:rect l="l" t="t" r="r" b="b"/>
            <a:pathLst>
              <a:path w="30479">
                <a:moveTo>
                  <a:pt x="30479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33" name="object 1333"/>
          <p:cNvSpPr/>
          <p:nvPr/>
        </p:nvSpPr>
        <p:spPr>
          <a:xfrm>
            <a:off x="8828808" y="2520834"/>
            <a:ext cx="0" cy="529936"/>
          </a:xfrm>
          <a:custGeom>
            <a:avLst/>
            <a:gdLst/>
            <a:ahLst/>
            <a:cxnLst/>
            <a:rect l="l" t="t" r="r" b="b"/>
            <a:pathLst>
              <a:path h="777239">
                <a:moveTo>
                  <a:pt x="0" y="0"/>
                </a:moveTo>
                <a:lnTo>
                  <a:pt x="0" y="77724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34" name="object 1334"/>
          <p:cNvSpPr/>
          <p:nvPr/>
        </p:nvSpPr>
        <p:spPr>
          <a:xfrm>
            <a:off x="8849590" y="2406535"/>
            <a:ext cx="0" cy="10391"/>
          </a:xfrm>
          <a:custGeom>
            <a:avLst/>
            <a:gdLst/>
            <a:ahLst/>
            <a:cxnLst/>
            <a:rect l="l" t="t" r="r" b="b"/>
            <a:pathLst>
              <a:path h="15239">
                <a:moveTo>
                  <a:pt x="0" y="1524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35" name="object 1335"/>
          <p:cNvSpPr/>
          <p:nvPr/>
        </p:nvSpPr>
        <p:spPr>
          <a:xfrm>
            <a:off x="8828808" y="2385752"/>
            <a:ext cx="20782" cy="0"/>
          </a:xfrm>
          <a:custGeom>
            <a:avLst/>
            <a:gdLst/>
            <a:ahLst/>
            <a:cxnLst/>
            <a:rect l="l" t="t" r="r" b="b"/>
            <a:pathLst>
              <a:path w="30479">
                <a:moveTo>
                  <a:pt x="30479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36" name="object 1336"/>
          <p:cNvSpPr/>
          <p:nvPr/>
        </p:nvSpPr>
        <p:spPr>
          <a:xfrm>
            <a:off x="8828808" y="2385752"/>
            <a:ext cx="0" cy="31173"/>
          </a:xfrm>
          <a:custGeom>
            <a:avLst/>
            <a:gdLst/>
            <a:ahLst/>
            <a:cxnLst/>
            <a:rect l="l" t="t" r="r" b="b"/>
            <a:pathLst>
              <a:path h="45720">
                <a:moveTo>
                  <a:pt x="0" y="0"/>
                </a:moveTo>
                <a:lnTo>
                  <a:pt x="0" y="4572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37" name="object 1337"/>
          <p:cNvSpPr/>
          <p:nvPr/>
        </p:nvSpPr>
        <p:spPr>
          <a:xfrm>
            <a:off x="8828808" y="2416925"/>
            <a:ext cx="20782" cy="0"/>
          </a:xfrm>
          <a:custGeom>
            <a:avLst/>
            <a:gdLst/>
            <a:ahLst/>
            <a:cxnLst/>
            <a:rect l="l" t="t" r="r" b="b"/>
            <a:pathLst>
              <a:path w="30479">
                <a:moveTo>
                  <a:pt x="0" y="0"/>
                </a:moveTo>
                <a:lnTo>
                  <a:pt x="3048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38" name="object 1338"/>
          <p:cNvSpPr/>
          <p:nvPr/>
        </p:nvSpPr>
        <p:spPr>
          <a:xfrm>
            <a:off x="8849590" y="2406535"/>
            <a:ext cx="1074593" cy="0"/>
          </a:xfrm>
          <a:custGeom>
            <a:avLst/>
            <a:gdLst/>
            <a:ahLst/>
            <a:cxnLst/>
            <a:rect l="l" t="t" r="r" b="b"/>
            <a:pathLst>
              <a:path w="1576069">
                <a:moveTo>
                  <a:pt x="0" y="0"/>
                </a:moveTo>
                <a:lnTo>
                  <a:pt x="1575816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39" name="object 1339"/>
          <p:cNvSpPr/>
          <p:nvPr/>
        </p:nvSpPr>
        <p:spPr>
          <a:xfrm>
            <a:off x="8849591" y="2385752"/>
            <a:ext cx="1074593" cy="0"/>
          </a:xfrm>
          <a:custGeom>
            <a:avLst/>
            <a:gdLst/>
            <a:ahLst/>
            <a:cxnLst/>
            <a:rect l="l" t="t" r="r" b="b"/>
            <a:pathLst>
              <a:path w="1576069">
                <a:moveTo>
                  <a:pt x="1575816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40" name="object 1340"/>
          <p:cNvSpPr/>
          <p:nvPr/>
        </p:nvSpPr>
        <p:spPr>
          <a:xfrm>
            <a:off x="8293677" y="501673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41" name="object 1341"/>
          <p:cNvSpPr/>
          <p:nvPr/>
        </p:nvSpPr>
        <p:spPr>
          <a:xfrm>
            <a:off x="8511885" y="4985557"/>
            <a:ext cx="0" cy="31173"/>
          </a:xfrm>
          <a:custGeom>
            <a:avLst/>
            <a:gdLst/>
            <a:ahLst/>
            <a:cxnLst/>
            <a:rect l="l" t="t" r="r" b="b"/>
            <a:pathLst>
              <a:path h="45720">
                <a:moveTo>
                  <a:pt x="0" y="0"/>
                </a:moveTo>
                <a:lnTo>
                  <a:pt x="0" y="4571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42" name="object 1342"/>
          <p:cNvSpPr/>
          <p:nvPr/>
        </p:nvSpPr>
        <p:spPr>
          <a:xfrm>
            <a:off x="8511885" y="4954385"/>
            <a:ext cx="0" cy="31173"/>
          </a:xfrm>
          <a:custGeom>
            <a:avLst/>
            <a:gdLst/>
            <a:ahLst/>
            <a:cxnLst/>
            <a:rect l="l" t="t" r="r" b="b"/>
            <a:pathLst>
              <a:path h="45720">
                <a:moveTo>
                  <a:pt x="0" y="0"/>
                </a:moveTo>
                <a:lnTo>
                  <a:pt x="0" y="457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43" name="object 1343"/>
          <p:cNvSpPr/>
          <p:nvPr/>
        </p:nvSpPr>
        <p:spPr>
          <a:xfrm>
            <a:off x="8511885" y="4923211"/>
            <a:ext cx="0" cy="31173"/>
          </a:xfrm>
          <a:custGeom>
            <a:avLst/>
            <a:gdLst/>
            <a:ahLst/>
            <a:cxnLst/>
            <a:rect l="l" t="t" r="r" b="b"/>
            <a:pathLst>
              <a:path h="45720">
                <a:moveTo>
                  <a:pt x="0" y="0"/>
                </a:moveTo>
                <a:lnTo>
                  <a:pt x="0" y="457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44" name="object 1344"/>
          <p:cNvSpPr/>
          <p:nvPr/>
        </p:nvSpPr>
        <p:spPr>
          <a:xfrm>
            <a:off x="8511885" y="4892040"/>
            <a:ext cx="0" cy="31173"/>
          </a:xfrm>
          <a:custGeom>
            <a:avLst/>
            <a:gdLst/>
            <a:ahLst/>
            <a:cxnLst/>
            <a:rect l="l" t="t" r="r" b="b"/>
            <a:pathLst>
              <a:path h="45720">
                <a:moveTo>
                  <a:pt x="0" y="0"/>
                </a:moveTo>
                <a:lnTo>
                  <a:pt x="0" y="4571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45" name="object 1345"/>
          <p:cNvSpPr/>
          <p:nvPr/>
        </p:nvSpPr>
        <p:spPr>
          <a:xfrm>
            <a:off x="8511885" y="4860866"/>
            <a:ext cx="0" cy="31173"/>
          </a:xfrm>
          <a:custGeom>
            <a:avLst/>
            <a:gdLst/>
            <a:ahLst/>
            <a:cxnLst/>
            <a:rect l="l" t="t" r="r" b="b"/>
            <a:pathLst>
              <a:path h="45720">
                <a:moveTo>
                  <a:pt x="0" y="0"/>
                </a:moveTo>
                <a:lnTo>
                  <a:pt x="0" y="457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46" name="object 1346"/>
          <p:cNvSpPr/>
          <p:nvPr/>
        </p:nvSpPr>
        <p:spPr>
          <a:xfrm>
            <a:off x="8511885" y="4829693"/>
            <a:ext cx="0" cy="31173"/>
          </a:xfrm>
          <a:custGeom>
            <a:avLst/>
            <a:gdLst/>
            <a:ahLst/>
            <a:cxnLst/>
            <a:rect l="l" t="t" r="r" b="b"/>
            <a:pathLst>
              <a:path h="45720">
                <a:moveTo>
                  <a:pt x="0" y="0"/>
                </a:moveTo>
                <a:lnTo>
                  <a:pt x="0" y="4571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47" name="object 1347"/>
          <p:cNvSpPr/>
          <p:nvPr/>
        </p:nvSpPr>
        <p:spPr>
          <a:xfrm>
            <a:off x="8511885" y="4798521"/>
            <a:ext cx="0" cy="31173"/>
          </a:xfrm>
          <a:custGeom>
            <a:avLst/>
            <a:gdLst/>
            <a:ahLst/>
            <a:cxnLst/>
            <a:rect l="l" t="t" r="r" b="b"/>
            <a:pathLst>
              <a:path h="45720">
                <a:moveTo>
                  <a:pt x="0" y="0"/>
                </a:moveTo>
                <a:lnTo>
                  <a:pt x="0" y="457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48" name="object 1348"/>
          <p:cNvSpPr/>
          <p:nvPr/>
        </p:nvSpPr>
        <p:spPr>
          <a:xfrm>
            <a:off x="8511885" y="4767348"/>
            <a:ext cx="0" cy="31173"/>
          </a:xfrm>
          <a:custGeom>
            <a:avLst/>
            <a:gdLst/>
            <a:ahLst/>
            <a:cxnLst/>
            <a:rect l="l" t="t" r="r" b="b"/>
            <a:pathLst>
              <a:path h="45720">
                <a:moveTo>
                  <a:pt x="0" y="0"/>
                </a:moveTo>
                <a:lnTo>
                  <a:pt x="0" y="457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49" name="object 1349"/>
          <p:cNvSpPr/>
          <p:nvPr/>
        </p:nvSpPr>
        <p:spPr>
          <a:xfrm>
            <a:off x="8511885" y="4736176"/>
            <a:ext cx="0" cy="31173"/>
          </a:xfrm>
          <a:custGeom>
            <a:avLst/>
            <a:gdLst/>
            <a:ahLst/>
            <a:cxnLst/>
            <a:rect l="l" t="t" r="r" b="b"/>
            <a:pathLst>
              <a:path h="45720">
                <a:moveTo>
                  <a:pt x="0" y="0"/>
                </a:moveTo>
                <a:lnTo>
                  <a:pt x="0" y="4571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50" name="object 1350"/>
          <p:cNvSpPr/>
          <p:nvPr/>
        </p:nvSpPr>
        <p:spPr>
          <a:xfrm>
            <a:off x="8511885" y="4705003"/>
            <a:ext cx="0" cy="31173"/>
          </a:xfrm>
          <a:custGeom>
            <a:avLst/>
            <a:gdLst/>
            <a:ahLst/>
            <a:cxnLst/>
            <a:rect l="l" t="t" r="r" b="b"/>
            <a:pathLst>
              <a:path h="45720">
                <a:moveTo>
                  <a:pt x="0" y="0"/>
                </a:moveTo>
                <a:lnTo>
                  <a:pt x="0" y="457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51" name="object 1351"/>
          <p:cNvSpPr/>
          <p:nvPr/>
        </p:nvSpPr>
        <p:spPr>
          <a:xfrm>
            <a:off x="8511885" y="4672792"/>
            <a:ext cx="0" cy="32472"/>
          </a:xfrm>
          <a:custGeom>
            <a:avLst/>
            <a:gdLst/>
            <a:ahLst/>
            <a:cxnLst/>
            <a:rect l="l" t="t" r="r" b="b"/>
            <a:pathLst>
              <a:path h="47625">
                <a:moveTo>
                  <a:pt x="0" y="0"/>
                </a:moveTo>
                <a:lnTo>
                  <a:pt x="0" y="4724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52" name="object 1352"/>
          <p:cNvSpPr/>
          <p:nvPr/>
        </p:nvSpPr>
        <p:spPr>
          <a:xfrm>
            <a:off x="8511885" y="4641618"/>
            <a:ext cx="0" cy="31173"/>
          </a:xfrm>
          <a:custGeom>
            <a:avLst/>
            <a:gdLst/>
            <a:ahLst/>
            <a:cxnLst/>
            <a:rect l="l" t="t" r="r" b="b"/>
            <a:pathLst>
              <a:path h="45720">
                <a:moveTo>
                  <a:pt x="0" y="0"/>
                </a:moveTo>
                <a:lnTo>
                  <a:pt x="0" y="457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53" name="object 1353"/>
          <p:cNvSpPr/>
          <p:nvPr/>
        </p:nvSpPr>
        <p:spPr>
          <a:xfrm>
            <a:off x="8511885" y="4613563"/>
            <a:ext cx="0" cy="28142"/>
          </a:xfrm>
          <a:custGeom>
            <a:avLst/>
            <a:gdLst/>
            <a:ahLst/>
            <a:cxnLst/>
            <a:rect l="l" t="t" r="r" b="b"/>
            <a:pathLst>
              <a:path h="41275">
                <a:moveTo>
                  <a:pt x="0" y="0"/>
                </a:moveTo>
                <a:lnTo>
                  <a:pt x="0" y="411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54" name="object 1354"/>
          <p:cNvSpPr/>
          <p:nvPr/>
        </p:nvSpPr>
        <p:spPr>
          <a:xfrm>
            <a:off x="8511885" y="4410940"/>
            <a:ext cx="0" cy="202623"/>
          </a:xfrm>
          <a:custGeom>
            <a:avLst/>
            <a:gdLst/>
            <a:ahLst/>
            <a:cxnLst/>
            <a:rect l="l" t="t" r="r" b="b"/>
            <a:pathLst>
              <a:path h="297179">
                <a:moveTo>
                  <a:pt x="0" y="29717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55" name="object 1355"/>
          <p:cNvSpPr/>
          <p:nvPr/>
        </p:nvSpPr>
        <p:spPr>
          <a:xfrm>
            <a:off x="8293677" y="403375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56" name="object 1356"/>
          <p:cNvSpPr/>
          <p:nvPr/>
        </p:nvSpPr>
        <p:spPr>
          <a:xfrm>
            <a:off x="8511886" y="4376651"/>
            <a:ext cx="0" cy="34636"/>
          </a:xfrm>
          <a:custGeom>
            <a:avLst/>
            <a:gdLst/>
            <a:ahLst/>
            <a:cxnLst/>
            <a:rect l="l" t="t" r="r" b="b"/>
            <a:pathLst>
              <a:path h="50800">
                <a:moveTo>
                  <a:pt x="0" y="0"/>
                </a:moveTo>
                <a:lnTo>
                  <a:pt x="0" y="5029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57" name="object 1357"/>
          <p:cNvSpPr/>
          <p:nvPr/>
        </p:nvSpPr>
        <p:spPr>
          <a:xfrm>
            <a:off x="8511885" y="4345477"/>
            <a:ext cx="0" cy="31173"/>
          </a:xfrm>
          <a:custGeom>
            <a:avLst/>
            <a:gdLst/>
            <a:ahLst/>
            <a:cxnLst/>
            <a:rect l="l" t="t" r="r" b="b"/>
            <a:pathLst>
              <a:path h="45720">
                <a:moveTo>
                  <a:pt x="0" y="0"/>
                </a:moveTo>
                <a:lnTo>
                  <a:pt x="0" y="457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58" name="object 1358"/>
          <p:cNvSpPr/>
          <p:nvPr/>
        </p:nvSpPr>
        <p:spPr>
          <a:xfrm>
            <a:off x="8511885" y="4314305"/>
            <a:ext cx="0" cy="31173"/>
          </a:xfrm>
          <a:custGeom>
            <a:avLst/>
            <a:gdLst/>
            <a:ahLst/>
            <a:cxnLst/>
            <a:rect l="l" t="t" r="r" b="b"/>
            <a:pathLst>
              <a:path h="45720">
                <a:moveTo>
                  <a:pt x="0" y="0"/>
                </a:moveTo>
                <a:lnTo>
                  <a:pt x="0" y="457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59" name="object 1359"/>
          <p:cNvSpPr/>
          <p:nvPr/>
        </p:nvSpPr>
        <p:spPr>
          <a:xfrm>
            <a:off x="8511885" y="4283133"/>
            <a:ext cx="0" cy="31173"/>
          </a:xfrm>
          <a:custGeom>
            <a:avLst/>
            <a:gdLst/>
            <a:ahLst/>
            <a:cxnLst/>
            <a:rect l="l" t="t" r="r" b="b"/>
            <a:pathLst>
              <a:path h="45720">
                <a:moveTo>
                  <a:pt x="0" y="0"/>
                </a:moveTo>
                <a:lnTo>
                  <a:pt x="0" y="457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60" name="object 1360"/>
          <p:cNvSpPr/>
          <p:nvPr/>
        </p:nvSpPr>
        <p:spPr>
          <a:xfrm>
            <a:off x="8511885" y="4251960"/>
            <a:ext cx="0" cy="31173"/>
          </a:xfrm>
          <a:custGeom>
            <a:avLst/>
            <a:gdLst/>
            <a:ahLst/>
            <a:cxnLst/>
            <a:rect l="l" t="t" r="r" b="b"/>
            <a:pathLst>
              <a:path h="45720">
                <a:moveTo>
                  <a:pt x="0" y="0"/>
                </a:moveTo>
                <a:lnTo>
                  <a:pt x="0" y="457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61" name="object 1361"/>
          <p:cNvSpPr/>
          <p:nvPr/>
        </p:nvSpPr>
        <p:spPr>
          <a:xfrm>
            <a:off x="8511885" y="4220787"/>
            <a:ext cx="0" cy="31173"/>
          </a:xfrm>
          <a:custGeom>
            <a:avLst/>
            <a:gdLst/>
            <a:ahLst/>
            <a:cxnLst/>
            <a:rect l="l" t="t" r="r" b="b"/>
            <a:pathLst>
              <a:path h="45720">
                <a:moveTo>
                  <a:pt x="0" y="0"/>
                </a:moveTo>
                <a:lnTo>
                  <a:pt x="0" y="457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62" name="object 1362"/>
          <p:cNvSpPr/>
          <p:nvPr/>
        </p:nvSpPr>
        <p:spPr>
          <a:xfrm>
            <a:off x="8511885" y="4189614"/>
            <a:ext cx="0" cy="31173"/>
          </a:xfrm>
          <a:custGeom>
            <a:avLst/>
            <a:gdLst/>
            <a:ahLst/>
            <a:cxnLst/>
            <a:rect l="l" t="t" r="r" b="b"/>
            <a:pathLst>
              <a:path h="45720">
                <a:moveTo>
                  <a:pt x="0" y="0"/>
                </a:moveTo>
                <a:lnTo>
                  <a:pt x="0" y="457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63" name="object 1363"/>
          <p:cNvSpPr/>
          <p:nvPr/>
        </p:nvSpPr>
        <p:spPr>
          <a:xfrm>
            <a:off x="8511885" y="4158441"/>
            <a:ext cx="0" cy="31173"/>
          </a:xfrm>
          <a:custGeom>
            <a:avLst/>
            <a:gdLst/>
            <a:ahLst/>
            <a:cxnLst/>
            <a:rect l="l" t="t" r="r" b="b"/>
            <a:pathLst>
              <a:path h="45720">
                <a:moveTo>
                  <a:pt x="0" y="0"/>
                </a:moveTo>
                <a:lnTo>
                  <a:pt x="0" y="457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64" name="object 1364"/>
          <p:cNvSpPr/>
          <p:nvPr/>
        </p:nvSpPr>
        <p:spPr>
          <a:xfrm>
            <a:off x="8511885" y="4127269"/>
            <a:ext cx="0" cy="31173"/>
          </a:xfrm>
          <a:custGeom>
            <a:avLst/>
            <a:gdLst/>
            <a:ahLst/>
            <a:cxnLst/>
            <a:rect l="l" t="t" r="r" b="b"/>
            <a:pathLst>
              <a:path h="45720">
                <a:moveTo>
                  <a:pt x="0" y="0"/>
                </a:moveTo>
                <a:lnTo>
                  <a:pt x="0" y="457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65" name="object 1365"/>
          <p:cNvSpPr/>
          <p:nvPr/>
        </p:nvSpPr>
        <p:spPr>
          <a:xfrm>
            <a:off x="8511885" y="4096096"/>
            <a:ext cx="0" cy="31173"/>
          </a:xfrm>
          <a:custGeom>
            <a:avLst/>
            <a:gdLst/>
            <a:ahLst/>
            <a:cxnLst/>
            <a:rect l="l" t="t" r="r" b="b"/>
            <a:pathLst>
              <a:path h="45720">
                <a:moveTo>
                  <a:pt x="0" y="0"/>
                </a:moveTo>
                <a:lnTo>
                  <a:pt x="0" y="457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66" name="object 1366"/>
          <p:cNvSpPr/>
          <p:nvPr/>
        </p:nvSpPr>
        <p:spPr>
          <a:xfrm>
            <a:off x="8511885" y="4064924"/>
            <a:ext cx="0" cy="31173"/>
          </a:xfrm>
          <a:custGeom>
            <a:avLst/>
            <a:gdLst/>
            <a:ahLst/>
            <a:cxnLst/>
            <a:rect l="l" t="t" r="r" b="b"/>
            <a:pathLst>
              <a:path h="45720">
                <a:moveTo>
                  <a:pt x="0" y="0"/>
                </a:moveTo>
                <a:lnTo>
                  <a:pt x="0" y="457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67" name="object 1367"/>
          <p:cNvSpPr/>
          <p:nvPr/>
        </p:nvSpPr>
        <p:spPr>
          <a:xfrm>
            <a:off x="8511885" y="4033750"/>
            <a:ext cx="0" cy="31173"/>
          </a:xfrm>
          <a:custGeom>
            <a:avLst/>
            <a:gdLst/>
            <a:ahLst/>
            <a:cxnLst/>
            <a:rect l="l" t="t" r="r" b="b"/>
            <a:pathLst>
              <a:path h="45720">
                <a:moveTo>
                  <a:pt x="0" y="0"/>
                </a:moveTo>
                <a:lnTo>
                  <a:pt x="0" y="457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68" name="object 1368"/>
          <p:cNvSpPr/>
          <p:nvPr/>
        </p:nvSpPr>
        <p:spPr>
          <a:xfrm>
            <a:off x="8293677" y="5016730"/>
            <a:ext cx="218209" cy="0"/>
          </a:xfrm>
          <a:custGeom>
            <a:avLst/>
            <a:gdLst/>
            <a:ahLst/>
            <a:cxnLst/>
            <a:rect l="l" t="t" r="r" b="b"/>
            <a:pathLst>
              <a:path w="320040">
                <a:moveTo>
                  <a:pt x="32004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69" name="object 1369"/>
          <p:cNvSpPr/>
          <p:nvPr/>
        </p:nvSpPr>
        <p:spPr>
          <a:xfrm>
            <a:off x="8293677" y="4641618"/>
            <a:ext cx="218209" cy="0"/>
          </a:xfrm>
          <a:custGeom>
            <a:avLst/>
            <a:gdLst/>
            <a:ahLst/>
            <a:cxnLst/>
            <a:rect l="l" t="t" r="r" b="b"/>
            <a:pathLst>
              <a:path w="320040">
                <a:moveTo>
                  <a:pt x="32004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70" name="object 1370"/>
          <p:cNvSpPr/>
          <p:nvPr/>
        </p:nvSpPr>
        <p:spPr>
          <a:xfrm>
            <a:off x="8293677" y="4407824"/>
            <a:ext cx="218209" cy="0"/>
          </a:xfrm>
          <a:custGeom>
            <a:avLst/>
            <a:gdLst/>
            <a:ahLst/>
            <a:cxnLst/>
            <a:rect l="l" t="t" r="r" b="b"/>
            <a:pathLst>
              <a:path w="320040">
                <a:moveTo>
                  <a:pt x="32004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71" name="object 1371"/>
          <p:cNvSpPr/>
          <p:nvPr/>
        </p:nvSpPr>
        <p:spPr>
          <a:xfrm>
            <a:off x="8293677" y="4033750"/>
            <a:ext cx="218209" cy="0"/>
          </a:xfrm>
          <a:custGeom>
            <a:avLst/>
            <a:gdLst/>
            <a:ahLst/>
            <a:cxnLst/>
            <a:rect l="l" t="t" r="r" b="b"/>
            <a:pathLst>
              <a:path w="320040">
                <a:moveTo>
                  <a:pt x="32004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72" name="object 1372"/>
          <p:cNvSpPr/>
          <p:nvPr/>
        </p:nvSpPr>
        <p:spPr>
          <a:xfrm>
            <a:off x="8478634" y="4987635"/>
            <a:ext cx="33338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4876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73" name="object 1373"/>
          <p:cNvSpPr/>
          <p:nvPr/>
        </p:nvSpPr>
        <p:spPr>
          <a:xfrm>
            <a:off x="8415251" y="4987635"/>
            <a:ext cx="39831" cy="0"/>
          </a:xfrm>
          <a:custGeom>
            <a:avLst/>
            <a:gdLst/>
            <a:ahLst/>
            <a:cxnLst/>
            <a:rect l="l" t="t" r="r" b="b"/>
            <a:pathLst>
              <a:path w="58420">
                <a:moveTo>
                  <a:pt x="5791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74" name="object 1374"/>
          <p:cNvSpPr/>
          <p:nvPr/>
        </p:nvSpPr>
        <p:spPr>
          <a:xfrm>
            <a:off x="8351867" y="4987635"/>
            <a:ext cx="39831" cy="0"/>
          </a:xfrm>
          <a:custGeom>
            <a:avLst/>
            <a:gdLst/>
            <a:ahLst/>
            <a:cxnLst/>
            <a:rect l="l" t="t" r="r" b="b"/>
            <a:pathLst>
              <a:path w="58420">
                <a:moveTo>
                  <a:pt x="5791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75" name="object 1375"/>
          <p:cNvSpPr/>
          <p:nvPr/>
        </p:nvSpPr>
        <p:spPr>
          <a:xfrm>
            <a:off x="8293677" y="4987635"/>
            <a:ext cx="34636" cy="0"/>
          </a:xfrm>
          <a:custGeom>
            <a:avLst/>
            <a:gdLst/>
            <a:ahLst/>
            <a:cxnLst/>
            <a:rect l="l" t="t" r="r" b="b"/>
            <a:pathLst>
              <a:path w="50800">
                <a:moveTo>
                  <a:pt x="5029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76" name="object 1376"/>
          <p:cNvSpPr/>
          <p:nvPr/>
        </p:nvSpPr>
        <p:spPr>
          <a:xfrm>
            <a:off x="8478634" y="4956464"/>
            <a:ext cx="33338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4876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77" name="object 1377"/>
          <p:cNvSpPr/>
          <p:nvPr/>
        </p:nvSpPr>
        <p:spPr>
          <a:xfrm>
            <a:off x="8415251" y="4956464"/>
            <a:ext cx="39831" cy="0"/>
          </a:xfrm>
          <a:custGeom>
            <a:avLst/>
            <a:gdLst/>
            <a:ahLst/>
            <a:cxnLst/>
            <a:rect l="l" t="t" r="r" b="b"/>
            <a:pathLst>
              <a:path w="58420">
                <a:moveTo>
                  <a:pt x="5791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78" name="object 1378"/>
          <p:cNvSpPr/>
          <p:nvPr/>
        </p:nvSpPr>
        <p:spPr>
          <a:xfrm>
            <a:off x="8351867" y="4956464"/>
            <a:ext cx="39831" cy="0"/>
          </a:xfrm>
          <a:custGeom>
            <a:avLst/>
            <a:gdLst/>
            <a:ahLst/>
            <a:cxnLst/>
            <a:rect l="l" t="t" r="r" b="b"/>
            <a:pathLst>
              <a:path w="58420">
                <a:moveTo>
                  <a:pt x="5791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79" name="object 1379"/>
          <p:cNvSpPr/>
          <p:nvPr/>
        </p:nvSpPr>
        <p:spPr>
          <a:xfrm>
            <a:off x="8293677" y="4956464"/>
            <a:ext cx="34636" cy="0"/>
          </a:xfrm>
          <a:custGeom>
            <a:avLst/>
            <a:gdLst/>
            <a:ahLst/>
            <a:cxnLst/>
            <a:rect l="l" t="t" r="r" b="b"/>
            <a:pathLst>
              <a:path w="50800">
                <a:moveTo>
                  <a:pt x="5029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80" name="object 1380"/>
          <p:cNvSpPr/>
          <p:nvPr/>
        </p:nvSpPr>
        <p:spPr>
          <a:xfrm>
            <a:off x="8478634" y="4925290"/>
            <a:ext cx="33338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4876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81" name="object 1381"/>
          <p:cNvSpPr/>
          <p:nvPr/>
        </p:nvSpPr>
        <p:spPr>
          <a:xfrm>
            <a:off x="8415251" y="4925290"/>
            <a:ext cx="39831" cy="0"/>
          </a:xfrm>
          <a:custGeom>
            <a:avLst/>
            <a:gdLst/>
            <a:ahLst/>
            <a:cxnLst/>
            <a:rect l="l" t="t" r="r" b="b"/>
            <a:pathLst>
              <a:path w="58420">
                <a:moveTo>
                  <a:pt x="5791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82" name="object 1382"/>
          <p:cNvSpPr/>
          <p:nvPr/>
        </p:nvSpPr>
        <p:spPr>
          <a:xfrm>
            <a:off x="8351867" y="4925290"/>
            <a:ext cx="39831" cy="0"/>
          </a:xfrm>
          <a:custGeom>
            <a:avLst/>
            <a:gdLst/>
            <a:ahLst/>
            <a:cxnLst/>
            <a:rect l="l" t="t" r="r" b="b"/>
            <a:pathLst>
              <a:path w="58420">
                <a:moveTo>
                  <a:pt x="5791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83" name="object 1383"/>
          <p:cNvSpPr/>
          <p:nvPr/>
        </p:nvSpPr>
        <p:spPr>
          <a:xfrm>
            <a:off x="8293677" y="4925290"/>
            <a:ext cx="34636" cy="0"/>
          </a:xfrm>
          <a:custGeom>
            <a:avLst/>
            <a:gdLst/>
            <a:ahLst/>
            <a:cxnLst/>
            <a:rect l="l" t="t" r="r" b="b"/>
            <a:pathLst>
              <a:path w="50800">
                <a:moveTo>
                  <a:pt x="5029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84" name="object 1384"/>
          <p:cNvSpPr/>
          <p:nvPr/>
        </p:nvSpPr>
        <p:spPr>
          <a:xfrm>
            <a:off x="8478634" y="4894118"/>
            <a:ext cx="33338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4876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85" name="object 1385"/>
          <p:cNvSpPr/>
          <p:nvPr/>
        </p:nvSpPr>
        <p:spPr>
          <a:xfrm>
            <a:off x="8415251" y="4894118"/>
            <a:ext cx="39831" cy="0"/>
          </a:xfrm>
          <a:custGeom>
            <a:avLst/>
            <a:gdLst/>
            <a:ahLst/>
            <a:cxnLst/>
            <a:rect l="l" t="t" r="r" b="b"/>
            <a:pathLst>
              <a:path w="58420">
                <a:moveTo>
                  <a:pt x="5791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86" name="object 1386"/>
          <p:cNvSpPr/>
          <p:nvPr/>
        </p:nvSpPr>
        <p:spPr>
          <a:xfrm>
            <a:off x="8351867" y="4894118"/>
            <a:ext cx="39831" cy="0"/>
          </a:xfrm>
          <a:custGeom>
            <a:avLst/>
            <a:gdLst/>
            <a:ahLst/>
            <a:cxnLst/>
            <a:rect l="l" t="t" r="r" b="b"/>
            <a:pathLst>
              <a:path w="58420">
                <a:moveTo>
                  <a:pt x="5791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87" name="object 1387"/>
          <p:cNvSpPr/>
          <p:nvPr/>
        </p:nvSpPr>
        <p:spPr>
          <a:xfrm>
            <a:off x="8293677" y="4894118"/>
            <a:ext cx="34636" cy="0"/>
          </a:xfrm>
          <a:custGeom>
            <a:avLst/>
            <a:gdLst/>
            <a:ahLst/>
            <a:cxnLst/>
            <a:rect l="l" t="t" r="r" b="b"/>
            <a:pathLst>
              <a:path w="50800">
                <a:moveTo>
                  <a:pt x="5029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88" name="object 1388"/>
          <p:cNvSpPr/>
          <p:nvPr/>
        </p:nvSpPr>
        <p:spPr>
          <a:xfrm>
            <a:off x="8478634" y="4862945"/>
            <a:ext cx="33338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4876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89" name="object 1389"/>
          <p:cNvSpPr/>
          <p:nvPr/>
        </p:nvSpPr>
        <p:spPr>
          <a:xfrm>
            <a:off x="8415251" y="4862945"/>
            <a:ext cx="39831" cy="0"/>
          </a:xfrm>
          <a:custGeom>
            <a:avLst/>
            <a:gdLst/>
            <a:ahLst/>
            <a:cxnLst/>
            <a:rect l="l" t="t" r="r" b="b"/>
            <a:pathLst>
              <a:path w="58420">
                <a:moveTo>
                  <a:pt x="5791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90" name="object 1390"/>
          <p:cNvSpPr/>
          <p:nvPr/>
        </p:nvSpPr>
        <p:spPr>
          <a:xfrm>
            <a:off x="8351867" y="4862945"/>
            <a:ext cx="39831" cy="0"/>
          </a:xfrm>
          <a:custGeom>
            <a:avLst/>
            <a:gdLst/>
            <a:ahLst/>
            <a:cxnLst/>
            <a:rect l="l" t="t" r="r" b="b"/>
            <a:pathLst>
              <a:path w="58420">
                <a:moveTo>
                  <a:pt x="5791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91" name="object 1391"/>
          <p:cNvSpPr/>
          <p:nvPr/>
        </p:nvSpPr>
        <p:spPr>
          <a:xfrm>
            <a:off x="8293677" y="4862945"/>
            <a:ext cx="34636" cy="0"/>
          </a:xfrm>
          <a:custGeom>
            <a:avLst/>
            <a:gdLst/>
            <a:ahLst/>
            <a:cxnLst/>
            <a:rect l="l" t="t" r="r" b="b"/>
            <a:pathLst>
              <a:path w="50800">
                <a:moveTo>
                  <a:pt x="5029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92" name="object 1392"/>
          <p:cNvSpPr/>
          <p:nvPr/>
        </p:nvSpPr>
        <p:spPr>
          <a:xfrm>
            <a:off x="8478634" y="4831771"/>
            <a:ext cx="33338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4876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93" name="object 1393"/>
          <p:cNvSpPr/>
          <p:nvPr/>
        </p:nvSpPr>
        <p:spPr>
          <a:xfrm>
            <a:off x="8415251" y="4831771"/>
            <a:ext cx="39831" cy="0"/>
          </a:xfrm>
          <a:custGeom>
            <a:avLst/>
            <a:gdLst/>
            <a:ahLst/>
            <a:cxnLst/>
            <a:rect l="l" t="t" r="r" b="b"/>
            <a:pathLst>
              <a:path w="58420">
                <a:moveTo>
                  <a:pt x="5791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94" name="object 1394"/>
          <p:cNvSpPr/>
          <p:nvPr/>
        </p:nvSpPr>
        <p:spPr>
          <a:xfrm>
            <a:off x="8351867" y="4831771"/>
            <a:ext cx="39831" cy="0"/>
          </a:xfrm>
          <a:custGeom>
            <a:avLst/>
            <a:gdLst/>
            <a:ahLst/>
            <a:cxnLst/>
            <a:rect l="l" t="t" r="r" b="b"/>
            <a:pathLst>
              <a:path w="58420">
                <a:moveTo>
                  <a:pt x="5791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95" name="object 1395"/>
          <p:cNvSpPr/>
          <p:nvPr/>
        </p:nvSpPr>
        <p:spPr>
          <a:xfrm>
            <a:off x="8293677" y="4831771"/>
            <a:ext cx="34636" cy="0"/>
          </a:xfrm>
          <a:custGeom>
            <a:avLst/>
            <a:gdLst/>
            <a:ahLst/>
            <a:cxnLst/>
            <a:rect l="l" t="t" r="r" b="b"/>
            <a:pathLst>
              <a:path w="50800">
                <a:moveTo>
                  <a:pt x="5029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96" name="object 1396"/>
          <p:cNvSpPr/>
          <p:nvPr/>
        </p:nvSpPr>
        <p:spPr>
          <a:xfrm>
            <a:off x="8478634" y="4800600"/>
            <a:ext cx="33338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4876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97" name="object 1397"/>
          <p:cNvSpPr/>
          <p:nvPr/>
        </p:nvSpPr>
        <p:spPr>
          <a:xfrm>
            <a:off x="8415251" y="4800600"/>
            <a:ext cx="39831" cy="0"/>
          </a:xfrm>
          <a:custGeom>
            <a:avLst/>
            <a:gdLst/>
            <a:ahLst/>
            <a:cxnLst/>
            <a:rect l="l" t="t" r="r" b="b"/>
            <a:pathLst>
              <a:path w="58420">
                <a:moveTo>
                  <a:pt x="5791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98" name="object 1398"/>
          <p:cNvSpPr/>
          <p:nvPr/>
        </p:nvSpPr>
        <p:spPr>
          <a:xfrm>
            <a:off x="8351867" y="4800600"/>
            <a:ext cx="39831" cy="0"/>
          </a:xfrm>
          <a:custGeom>
            <a:avLst/>
            <a:gdLst/>
            <a:ahLst/>
            <a:cxnLst/>
            <a:rect l="l" t="t" r="r" b="b"/>
            <a:pathLst>
              <a:path w="58420">
                <a:moveTo>
                  <a:pt x="5791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99" name="object 1399"/>
          <p:cNvSpPr/>
          <p:nvPr/>
        </p:nvSpPr>
        <p:spPr>
          <a:xfrm>
            <a:off x="8293677" y="4800600"/>
            <a:ext cx="34636" cy="0"/>
          </a:xfrm>
          <a:custGeom>
            <a:avLst/>
            <a:gdLst/>
            <a:ahLst/>
            <a:cxnLst/>
            <a:rect l="l" t="t" r="r" b="b"/>
            <a:pathLst>
              <a:path w="50800">
                <a:moveTo>
                  <a:pt x="5029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00" name="object 1400"/>
          <p:cNvSpPr/>
          <p:nvPr/>
        </p:nvSpPr>
        <p:spPr>
          <a:xfrm>
            <a:off x="8478634" y="4769427"/>
            <a:ext cx="33338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4876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01" name="object 1401"/>
          <p:cNvSpPr/>
          <p:nvPr/>
        </p:nvSpPr>
        <p:spPr>
          <a:xfrm>
            <a:off x="8415251" y="4769427"/>
            <a:ext cx="39831" cy="0"/>
          </a:xfrm>
          <a:custGeom>
            <a:avLst/>
            <a:gdLst/>
            <a:ahLst/>
            <a:cxnLst/>
            <a:rect l="l" t="t" r="r" b="b"/>
            <a:pathLst>
              <a:path w="58420">
                <a:moveTo>
                  <a:pt x="5791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02" name="object 1402"/>
          <p:cNvSpPr/>
          <p:nvPr/>
        </p:nvSpPr>
        <p:spPr>
          <a:xfrm>
            <a:off x="8351867" y="4769427"/>
            <a:ext cx="39831" cy="0"/>
          </a:xfrm>
          <a:custGeom>
            <a:avLst/>
            <a:gdLst/>
            <a:ahLst/>
            <a:cxnLst/>
            <a:rect l="l" t="t" r="r" b="b"/>
            <a:pathLst>
              <a:path w="58420">
                <a:moveTo>
                  <a:pt x="5791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03" name="object 1403"/>
          <p:cNvSpPr/>
          <p:nvPr/>
        </p:nvSpPr>
        <p:spPr>
          <a:xfrm>
            <a:off x="8293677" y="4769427"/>
            <a:ext cx="34636" cy="0"/>
          </a:xfrm>
          <a:custGeom>
            <a:avLst/>
            <a:gdLst/>
            <a:ahLst/>
            <a:cxnLst/>
            <a:rect l="l" t="t" r="r" b="b"/>
            <a:pathLst>
              <a:path w="50800">
                <a:moveTo>
                  <a:pt x="5029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04" name="object 1404"/>
          <p:cNvSpPr/>
          <p:nvPr/>
        </p:nvSpPr>
        <p:spPr>
          <a:xfrm>
            <a:off x="8478634" y="4738255"/>
            <a:ext cx="33338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4876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05" name="object 1405"/>
          <p:cNvSpPr/>
          <p:nvPr/>
        </p:nvSpPr>
        <p:spPr>
          <a:xfrm>
            <a:off x="8415251" y="4738255"/>
            <a:ext cx="39831" cy="0"/>
          </a:xfrm>
          <a:custGeom>
            <a:avLst/>
            <a:gdLst/>
            <a:ahLst/>
            <a:cxnLst/>
            <a:rect l="l" t="t" r="r" b="b"/>
            <a:pathLst>
              <a:path w="58420">
                <a:moveTo>
                  <a:pt x="5791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06" name="object 1406"/>
          <p:cNvSpPr/>
          <p:nvPr/>
        </p:nvSpPr>
        <p:spPr>
          <a:xfrm>
            <a:off x="8351867" y="4738255"/>
            <a:ext cx="39831" cy="0"/>
          </a:xfrm>
          <a:custGeom>
            <a:avLst/>
            <a:gdLst/>
            <a:ahLst/>
            <a:cxnLst/>
            <a:rect l="l" t="t" r="r" b="b"/>
            <a:pathLst>
              <a:path w="58420">
                <a:moveTo>
                  <a:pt x="5791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07" name="object 1407"/>
          <p:cNvSpPr/>
          <p:nvPr/>
        </p:nvSpPr>
        <p:spPr>
          <a:xfrm>
            <a:off x="8293677" y="4738255"/>
            <a:ext cx="34636" cy="0"/>
          </a:xfrm>
          <a:custGeom>
            <a:avLst/>
            <a:gdLst/>
            <a:ahLst/>
            <a:cxnLst/>
            <a:rect l="l" t="t" r="r" b="b"/>
            <a:pathLst>
              <a:path w="50800">
                <a:moveTo>
                  <a:pt x="5029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08" name="object 1408"/>
          <p:cNvSpPr/>
          <p:nvPr/>
        </p:nvSpPr>
        <p:spPr>
          <a:xfrm>
            <a:off x="8478634" y="4707081"/>
            <a:ext cx="33338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4876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09" name="object 1409"/>
          <p:cNvSpPr/>
          <p:nvPr/>
        </p:nvSpPr>
        <p:spPr>
          <a:xfrm>
            <a:off x="8415251" y="4707081"/>
            <a:ext cx="39831" cy="0"/>
          </a:xfrm>
          <a:custGeom>
            <a:avLst/>
            <a:gdLst/>
            <a:ahLst/>
            <a:cxnLst/>
            <a:rect l="l" t="t" r="r" b="b"/>
            <a:pathLst>
              <a:path w="58420">
                <a:moveTo>
                  <a:pt x="5791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10" name="object 1410"/>
          <p:cNvSpPr/>
          <p:nvPr/>
        </p:nvSpPr>
        <p:spPr>
          <a:xfrm>
            <a:off x="8351867" y="4707081"/>
            <a:ext cx="39831" cy="0"/>
          </a:xfrm>
          <a:custGeom>
            <a:avLst/>
            <a:gdLst/>
            <a:ahLst/>
            <a:cxnLst/>
            <a:rect l="l" t="t" r="r" b="b"/>
            <a:pathLst>
              <a:path w="58420">
                <a:moveTo>
                  <a:pt x="5791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11" name="object 1411"/>
          <p:cNvSpPr/>
          <p:nvPr/>
        </p:nvSpPr>
        <p:spPr>
          <a:xfrm>
            <a:off x="8293677" y="4707081"/>
            <a:ext cx="34636" cy="0"/>
          </a:xfrm>
          <a:custGeom>
            <a:avLst/>
            <a:gdLst/>
            <a:ahLst/>
            <a:cxnLst/>
            <a:rect l="l" t="t" r="r" b="b"/>
            <a:pathLst>
              <a:path w="50800">
                <a:moveTo>
                  <a:pt x="5029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12" name="object 1412"/>
          <p:cNvSpPr/>
          <p:nvPr/>
        </p:nvSpPr>
        <p:spPr>
          <a:xfrm>
            <a:off x="8478634" y="4675908"/>
            <a:ext cx="33338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4876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13" name="object 1413"/>
          <p:cNvSpPr/>
          <p:nvPr/>
        </p:nvSpPr>
        <p:spPr>
          <a:xfrm>
            <a:off x="8415251" y="4675908"/>
            <a:ext cx="39831" cy="0"/>
          </a:xfrm>
          <a:custGeom>
            <a:avLst/>
            <a:gdLst/>
            <a:ahLst/>
            <a:cxnLst/>
            <a:rect l="l" t="t" r="r" b="b"/>
            <a:pathLst>
              <a:path w="58420">
                <a:moveTo>
                  <a:pt x="5791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14" name="object 1414"/>
          <p:cNvSpPr/>
          <p:nvPr/>
        </p:nvSpPr>
        <p:spPr>
          <a:xfrm>
            <a:off x="8351867" y="4675908"/>
            <a:ext cx="39831" cy="0"/>
          </a:xfrm>
          <a:custGeom>
            <a:avLst/>
            <a:gdLst/>
            <a:ahLst/>
            <a:cxnLst/>
            <a:rect l="l" t="t" r="r" b="b"/>
            <a:pathLst>
              <a:path w="58420">
                <a:moveTo>
                  <a:pt x="5791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15" name="object 1415"/>
          <p:cNvSpPr/>
          <p:nvPr/>
        </p:nvSpPr>
        <p:spPr>
          <a:xfrm>
            <a:off x="8293677" y="4675908"/>
            <a:ext cx="34636" cy="0"/>
          </a:xfrm>
          <a:custGeom>
            <a:avLst/>
            <a:gdLst/>
            <a:ahLst/>
            <a:cxnLst/>
            <a:rect l="l" t="t" r="r" b="b"/>
            <a:pathLst>
              <a:path w="50800">
                <a:moveTo>
                  <a:pt x="5029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16" name="object 1416"/>
          <p:cNvSpPr/>
          <p:nvPr/>
        </p:nvSpPr>
        <p:spPr>
          <a:xfrm>
            <a:off x="8478634" y="4644736"/>
            <a:ext cx="33338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4876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17" name="object 1417"/>
          <p:cNvSpPr/>
          <p:nvPr/>
        </p:nvSpPr>
        <p:spPr>
          <a:xfrm>
            <a:off x="8415251" y="4644736"/>
            <a:ext cx="39831" cy="0"/>
          </a:xfrm>
          <a:custGeom>
            <a:avLst/>
            <a:gdLst/>
            <a:ahLst/>
            <a:cxnLst/>
            <a:rect l="l" t="t" r="r" b="b"/>
            <a:pathLst>
              <a:path w="58420">
                <a:moveTo>
                  <a:pt x="5791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18" name="object 1418"/>
          <p:cNvSpPr/>
          <p:nvPr/>
        </p:nvSpPr>
        <p:spPr>
          <a:xfrm>
            <a:off x="8351867" y="4644736"/>
            <a:ext cx="39831" cy="0"/>
          </a:xfrm>
          <a:custGeom>
            <a:avLst/>
            <a:gdLst/>
            <a:ahLst/>
            <a:cxnLst/>
            <a:rect l="l" t="t" r="r" b="b"/>
            <a:pathLst>
              <a:path w="58420">
                <a:moveTo>
                  <a:pt x="5791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19" name="object 1419"/>
          <p:cNvSpPr/>
          <p:nvPr/>
        </p:nvSpPr>
        <p:spPr>
          <a:xfrm>
            <a:off x="8293677" y="4644736"/>
            <a:ext cx="34636" cy="0"/>
          </a:xfrm>
          <a:custGeom>
            <a:avLst/>
            <a:gdLst/>
            <a:ahLst/>
            <a:cxnLst/>
            <a:rect l="l" t="t" r="r" b="b"/>
            <a:pathLst>
              <a:path w="50800">
                <a:moveTo>
                  <a:pt x="5029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20" name="object 1420"/>
          <p:cNvSpPr/>
          <p:nvPr/>
        </p:nvSpPr>
        <p:spPr>
          <a:xfrm>
            <a:off x="8478634" y="4410940"/>
            <a:ext cx="33338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4876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21" name="object 1421"/>
          <p:cNvSpPr/>
          <p:nvPr/>
        </p:nvSpPr>
        <p:spPr>
          <a:xfrm>
            <a:off x="8415251" y="4410940"/>
            <a:ext cx="39831" cy="0"/>
          </a:xfrm>
          <a:custGeom>
            <a:avLst/>
            <a:gdLst/>
            <a:ahLst/>
            <a:cxnLst/>
            <a:rect l="l" t="t" r="r" b="b"/>
            <a:pathLst>
              <a:path w="58420">
                <a:moveTo>
                  <a:pt x="5791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22" name="object 1422"/>
          <p:cNvSpPr/>
          <p:nvPr/>
        </p:nvSpPr>
        <p:spPr>
          <a:xfrm>
            <a:off x="8351867" y="4410940"/>
            <a:ext cx="39831" cy="0"/>
          </a:xfrm>
          <a:custGeom>
            <a:avLst/>
            <a:gdLst/>
            <a:ahLst/>
            <a:cxnLst/>
            <a:rect l="l" t="t" r="r" b="b"/>
            <a:pathLst>
              <a:path w="58420">
                <a:moveTo>
                  <a:pt x="5791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23" name="object 1423"/>
          <p:cNvSpPr/>
          <p:nvPr/>
        </p:nvSpPr>
        <p:spPr>
          <a:xfrm>
            <a:off x="8293677" y="4410940"/>
            <a:ext cx="34636" cy="0"/>
          </a:xfrm>
          <a:custGeom>
            <a:avLst/>
            <a:gdLst/>
            <a:ahLst/>
            <a:cxnLst/>
            <a:rect l="l" t="t" r="r" b="b"/>
            <a:pathLst>
              <a:path w="50800">
                <a:moveTo>
                  <a:pt x="5029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24" name="object 1424"/>
          <p:cNvSpPr/>
          <p:nvPr/>
        </p:nvSpPr>
        <p:spPr>
          <a:xfrm>
            <a:off x="8478634" y="4379768"/>
            <a:ext cx="33338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4876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25" name="object 1425"/>
          <p:cNvSpPr/>
          <p:nvPr/>
        </p:nvSpPr>
        <p:spPr>
          <a:xfrm>
            <a:off x="8415251" y="4379768"/>
            <a:ext cx="39831" cy="0"/>
          </a:xfrm>
          <a:custGeom>
            <a:avLst/>
            <a:gdLst/>
            <a:ahLst/>
            <a:cxnLst/>
            <a:rect l="l" t="t" r="r" b="b"/>
            <a:pathLst>
              <a:path w="58420">
                <a:moveTo>
                  <a:pt x="5791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26" name="object 1426"/>
          <p:cNvSpPr/>
          <p:nvPr/>
        </p:nvSpPr>
        <p:spPr>
          <a:xfrm>
            <a:off x="8351867" y="4379768"/>
            <a:ext cx="39831" cy="0"/>
          </a:xfrm>
          <a:custGeom>
            <a:avLst/>
            <a:gdLst/>
            <a:ahLst/>
            <a:cxnLst/>
            <a:rect l="l" t="t" r="r" b="b"/>
            <a:pathLst>
              <a:path w="58420">
                <a:moveTo>
                  <a:pt x="5791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27" name="object 1427"/>
          <p:cNvSpPr/>
          <p:nvPr/>
        </p:nvSpPr>
        <p:spPr>
          <a:xfrm>
            <a:off x="8293677" y="4379768"/>
            <a:ext cx="34636" cy="0"/>
          </a:xfrm>
          <a:custGeom>
            <a:avLst/>
            <a:gdLst/>
            <a:ahLst/>
            <a:cxnLst/>
            <a:rect l="l" t="t" r="r" b="b"/>
            <a:pathLst>
              <a:path w="50800">
                <a:moveTo>
                  <a:pt x="5029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28" name="object 1428"/>
          <p:cNvSpPr/>
          <p:nvPr/>
        </p:nvSpPr>
        <p:spPr>
          <a:xfrm>
            <a:off x="8478634" y="4348595"/>
            <a:ext cx="33338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4876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29" name="object 1429"/>
          <p:cNvSpPr/>
          <p:nvPr/>
        </p:nvSpPr>
        <p:spPr>
          <a:xfrm>
            <a:off x="8415251" y="4348595"/>
            <a:ext cx="39831" cy="0"/>
          </a:xfrm>
          <a:custGeom>
            <a:avLst/>
            <a:gdLst/>
            <a:ahLst/>
            <a:cxnLst/>
            <a:rect l="l" t="t" r="r" b="b"/>
            <a:pathLst>
              <a:path w="58420">
                <a:moveTo>
                  <a:pt x="5791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30" name="object 1430"/>
          <p:cNvSpPr/>
          <p:nvPr/>
        </p:nvSpPr>
        <p:spPr>
          <a:xfrm>
            <a:off x="8351867" y="4348595"/>
            <a:ext cx="39831" cy="0"/>
          </a:xfrm>
          <a:custGeom>
            <a:avLst/>
            <a:gdLst/>
            <a:ahLst/>
            <a:cxnLst/>
            <a:rect l="l" t="t" r="r" b="b"/>
            <a:pathLst>
              <a:path w="58420">
                <a:moveTo>
                  <a:pt x="5791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31" name="object 1431"/>
          <p:cNvSpPr/>
          <p:nvPr/>
        </p:nvSpPr>
        <p:spPr>
          <a:xfrm>
            <a:off x="8293677" y="4348595"/>
            <a:ext cx="34636" cy="0"/>
          </a:xfrm>
          <a:custGeom>
            <a:avLst/>
            <a:gdLst/>
            <a:ahLst/>
            <a:cxnLst/>
            <a:rect l="l" t="t" r="r" b="b"/>
            <a:pathLst>
              <a:path w="50800">
                <a:moveTo>
                  <a:pt x="5029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32" name="object 1432"/>
          <p:cNvSpPr/>
          <p:nvPr/>
        </p:nvSpPr>
        <p:spPr>
          <a:xfrm>
            <a:off x="8478634" y="4317423"/>
            <a:ext cx="33338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4876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33" name="object 1433"/>
          <p:cNvSpPr/>
          <p:nvPr/>
        </p:nvSpPr>
        <p:spPr>
          <a:xfrm>
            <a:off x="8415251" y="4317423"/>
            <a:ext cx="39831" cy="0"/>
          </a:xfrm>
          <a:custGeom>
            <a:avLst/>
            <a:gdLst/>
            <a:ahLst/>
            <a:cxnLst/>
            <a:rect l="l" t="t" r="r" b="b"/>
            <a:pathLst>
              <a:path w="58420">
                <a:moveTo>
                  <a:pt x="5791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34" name="object 1434"/>
          <p:cNvSpPr/>
          <p:nvPr/>
        </p:nvSpPr>
        <p:spPr>
          <a:xfrm>
            <a:off x="8351867" y="4317423"/>
            <a:ext cx="39831" cy="0"/>
          </a:xfrm>
          <a:custGeom>
            <a:avLst/>
            <a:gdLst/>
            <a:ahLst/>
            <a:cxnLst/>
            <a:rect l="l" t="t" r="r" b="b"/>
            <a:pathLst>
              <a:path w="58420">
                <a:moveTo>
                  <a:pt x="5791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35" name="object 1435"/>
          <p:cNvSpPr/>
          <p:nvPr/>
        </p:nvSpPr>
        <p:spPr>
          <a:xfrm>
            <a:off x="8293677" y="4317423"/>
            <a:ext cx="34636" cy="0"/>
          </a:xfrm>
          <a:custGeom>
            <a:avLst/>
            <a:gdLst/>
            <a:ahLst/>
            <a:cxnLst/>
            <a:rect l="l" t="t" r="r" b="b"/>
            <a:pathLst>
              <a:path w="50800">
                <a:moveTo>
                  <a:pt x="5029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36" name="object 1436"/>
          <p:cNvSpPr/>
          <p:nvPr/>
        </p:nvSpPr>
        <p:spPr>
          <a:xfrm>
            <a:off x="8478634" y="4285211"/>
            <a:ext cx="33338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4876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37" name="object 1437"/>
          <p:cNvSpPr/>
          <p:nvPr/>
        </p:nvSpPr>
        <p:spPr>
          <a:xfrm>
            <a:off x="8415251" y="4285211"/>
            <a:ext cx="39831" cy="0"/>
          </a:xfrm>
          <a:custGeom>
            <a:avLst/>
            <a:gdLst/>
            <a:ahLst/>
            <a:cxnLst/>
            <a:rect l="l" t="t" r="r" b="b"/>
            <a:pathLst>
              <a:path w="58420">
                <a:moveTo>
                  <a:pt x="5791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38" name="object 1438"/>
          <p:cNvSpPr/>
          <p:nvPr/>
        </p:nvSpPr>
        <p:spPr>
          <a:xfrm>
            <a:off x="8351867" y="4285211"/>
            <a:ext cx="39831" cy="0"/>
          </a:xfrm>
          <a:custGeom>
            <a:avLst/>
            <a:gdLst/>
            <a:ahLst/>
            <a:cxnLst/>
            <a:rect l="l" t="t" r="r" b="b"/>
            <a:pathLst>
              <a:path w="58420">
                <a:moveTo>
                  <a:pt x="5791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39" name="object 1439"/>
          <p:cNvSpPr/>
          <p:nvPr/>
        </p:nvSpPr>
        <p:spPr>
          <a:xfrm>
            <a:off x="8293677" y="4285211"/>
            <a:ext cx="34636" cy="0"/>
          </a:xfrm>
          <a:custGeom>
            <a:avLst/>
            <a:gdLst/>
            <a:ahLst/>
            <a:cxnLst/>
            <a:rect l="l" t="t" r="r" b="b"/>
            <a:pathLst>
              <a:path w="50800">
                <a:moveTo>
                  <a:pt x="5029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40" name="object 1440"/>
          <p:cNvSpPr/>
          <p:nvPr/>
        </p:nvSpPr>
        <p:spPr>
          <a:xfrm>
            <a:off x="8478634" y="4254038"/>
            <a:ext cx="33338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4876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41" name="object 1441"/>
          <p:cNvSpPr/>
          <p:nvPr/>
        </p:nvSpPr>
        <p:spPr>
          <a:xfrm>
            <a:off x="8415251" y="4254038"/>
            <a:ext cx="39831" cy="0"/>
          </a:xfrm>
          <a:custGeom>
            <a:avLst/>
            <a:gdLst/>
            <a:ahLst/>
            <a:cxnLst/>
            <a:rect l="l" t="t" r="r" b="b"/>
            <a:pathLst>
              <a:path w="58420">
                <a:moveTo>
                  <a:pt x="5791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42" name="object 1442"/>
          <p:cNvSpPr/>
          <p:nvPr/>
        </p:nvSpPr>
        <p:spPr>
          <a:xfrm>
            <a:off x="8351867" y="4254038"/>
            <a:ext cx="39831" cy="0"/>
          </a:xfrm>
          <a:custGeom>
            <a:avLst/>
            <a:gdLst/>
            <a:ahLst/>
            <a:cxnLst/>
            <a:rect l="l" t="t" r="r" b="b"/>
            <a:pathLst>
              <a:path w="58420">
                <a:moveTo>
                  <a:pt x="5791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43" name="object 1443"/>
          <p:cNvSpPr/>
          <p:nvPr/>
        </p:nvSpPr>
        <p:spPr>
          <a:xfrm>
            <a:off x="8293677" y="4254038"/>
            <a:ext cx="34636" cy="0"/>
          </a:xfrm>
          <a:custGeom>
            <a:avLst/>
            <a:gdLst/>
            <a:ahLst/>
            <a:cxnLst/>
            <a:rect l="l" t="t" r="r" b="b"/>
            <a:pathLst>
              <a:path w="50800">
                <a:moveTo>
                  <a:pt x="5029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44" name="object 1444"/>
          <p:cNvSpPr/>
          <p:nvPr/>
        </p:nvSpPr>
        <p:spPr>
          <a:xfrm>
            <a:off x="8478634" y="4222865"/>
            <a:ext cx="33338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4876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45" name="object 1445"/>
          <p:cNvSpPr/>
          <p:nvPr/>
        </p:nvSpPr>
        <p:spPr>
          <a:xfrm>
            <a:off x="8415251" y="4222865"/>
            <a:ext cx="39831" cy="0"/>
          </a:xfrm>
          <a:custGeom>
            <a:avLst/>
            <a:gdLst/>
            <a:ahLst/>
            <a:cxnLst/>
            <a:rect l="l" t="t" r="r" b="b"/>
            <a:pathLst>
              <a:path w="58420">
                <a:moveTo>
                  <a:pt x="5791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46" name="object 1446"/>
          <p:cNvSpPr/>
          <p:nvPr/>
        </p:nvSpPr>
        <p:spPr>
          <a:xfrm>
            <a:off x="8351867" y="4222865"/>
            <a:ext cx="39831" cy="0"/>
          </a:xfrm>
          <a:custGeom>
            <a:avLst/>
            <a:gdLst/>
            <a:ahLst/>
            <a:cxnLst/>
            <a:rect l="l" t="t" r="r" b="b"/>
            <a:pathLst>
              <a:path w="58420">
                <a:moveTo>
                  <a:pt x="5791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47" name="object 1447"/>
          <p:cNvSpPr/>
          <p:nvPr/>
        </p:nvSpPr>
        <p:spPr>
          <a:xfrm>
            <a:off x="8293677" y="4222865"/>
            <a:ext cx="34636" cy="0"/>
          </a:xfrm>
          <a:custGeom>
            <a:avLst/>
            <a:gdLst/>
            <a:ahLst/>
            <a:cxnLst/>
            <a:rect l="l" t="t" r="r" b="b"/>
            <a:pathLst>
              <a:path w="50800">
                <a:moveTo>
                  <a:pt x="5029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48" name="object 1448"/>
          <p:cNvSpPr/>
          <p:nvPr/>
        </p:nvSpPr>
        <p:spPr>
          <a:xfrm>
            <a:off x="8478634" y="4191692"/>
            <a:ext cx="33338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4876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49" name="object 1449"/>
          <p:cNvSpPr/>
          <p:nvPr/>
        </p:nvSpPr>
        <p:spPr>
          <a:xfrm>
            <a:off x="8415251" y="4191692"/>
            <a:ext cx="39831" cy="0"/>
          </a:xfrm>
          <a:custGeom>
            <a:avLst/>
            <a:gdLst/>
            <a:ahLst/>
            <a:cxnLst/>
            <a:rect l="l" t="t" r="r" b="b"/>
            <a:pathLst>
              <a:path w="58420">
                <a:moveTo>
                  <a:pt x="5791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50" name="object 1450"/>
          <p:cNvSpPr/>
          <p:nvPr/>
        </p:nvSpPr>
        <p:spPr>
          <a:xfrm>
            <a:off x="8351867" y="4191692"/>
            <a:ext cx="39831" cy="0"/>
          </a:xfrm>
          <a:custGeom>
            <a:avLst/>
            <a:gdLst/>
            <a:ahLst/>
            <a:cxnLst/>
            <a:rect l="l" t="t" r="r" b="b"/>
            <a:pathLst>
              <a:path w="58420">
                <a:moveTo>
                  <a:pt x="5791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51" name="object 1451"/>
          <p:cNvSpPr/>
          <p:nvPr/>
        </p:nvSpPr>
        <p:spPr>
          <a:xfrm>
            <a:off x="8293677" y="4191692"/>
            <a:ext cx="34636" cy="0"/>
          </a:xfrm>
          <a:custGeom>
            <a:avLst/>
            <a:gdLst/>
            <a:ahLst/>
            <a:cxnLst/>
            <a:rect l="l" t="t" r="r" b="b"/>
            <a:pathLst>
              <a:path w="50800">
                <a:moveTo>
                  <a:pt x="5029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52" name="object 1452"/>
          <p:cNvSpPr/>
          <p:nvPr/>
        </p:nvSpPr>
        <p:spPr>
          <a:xfrm>
            <a:off x="8478634" y="4160520"/>
            <a:ext cx="33338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4876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53" name="object 1453"/>
          <p:cNvSpPr/>
          <p:nvPr/>
        </p:nvSpPr>
        <p:spPr>
          <a:xfrm>
            <a:off x="8415251" y="4160520"/>
            <a:ext cx="39831" cy="0"/>
          </a:xfrm>
          <a:custGeom>
            <a:avLst/>
            <a:gdLst/>
            <a:ahLst/>
            <a:cxnLst/>
            <a:rect l="l" t="t" r="r" b="b"/>
            <a:pathLst>
              <a:path w="58420">
                <a:moveTo>
                  <a:pt x="5791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54" name="object 1454"/>
          <p:cNvSpPr/>
          <p:nvPr/>
        </p:nvSpPr>
        <p:spPr>
          <a:xfrm>
            <a:off x="8351867" y="4160520"/>
            <a:ext cx="39831" cy="0"/>
          </a:xfrm>
          <a:custGeom>
            <a:avLst/>
            <a:gdLst/>
            <a:ahLst/>
            <a:cxnLst/>
            <a:rect l="l" t="t" r="r" b="b"/>
            <a:pathLst>
              <a:path w="58420">
                <a:moveTo>
                  <a:pt x="5791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55" name="object 1455"/>
          <p:cNvSpPr/>
          <p:nvPr/>
        </p:nvSpPr>
        <p:spPr>
          <a:xfrm>
            <a:off x="8293677" y="4160520"/>
            <a:ext cx="34636" cy="0"/>
          </a:xfrm>
          <a:custGeom>
            <a:avLst/>
            <a:gdLst/>
            <a:ahLst/>
            <a:cxnLst/>
            <a:rect l="l" t="t" r="r" b="b"/>
            <a:pathLst>
              <a:path w="50800">
                <a:moveTo>
                  <a:pt x="5029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56" name="object 1456"/>
          <p:cNvSpPr/>
          <p:nvPr/>
        </p:nvSpPr>
        <p:spPr>
          <a:xfrm>
            <a:off x="8478634" y="4129347"/>
            <a:ext cx="33338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4876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57" name="object 1457"/>
          <p:cNvSpPr/>
          <p:nvPr/>
        </p:nvSpPr>
        <p:spPr>
          <a:xfrm>
            <a:off x="8415251" y="4129347"/>
            <a:ext cx="39831" cy="0"/>
          </a:xfrm>
          <a:custGeom>
            <a:avLst/>
            <a:gdLst/>
            <a:ahLst/>
            <a:cxnLst/>
            <a:rect l="l" t="t" r="r" b="b"/>
            <a:pathLst>
              <a:path w="58420">
                <a:moveTo>
                  <a:pt x="5791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58" name="object 1458"/>
          <p:cNvSpPr/>
          <p:nvPr/>
        </p:nvSpPr>
        <p:spPr>
          <a:xfrm>
            <a:off x="8351867" y="4129347"/>
            <a:ext cx="39831" cy="0"/>
          </a:xfrm>
          <a:custGeom>
            <a:avLst/>
            <a:gdLst/>
            <a:ahLst/>
            <a:cxnLst/>
            <a:rect l="l" t="t" r="r" b="b"/>
            <a:pathLst>
              <a:path w="58420">
                <a:moveTo>
                  <a:pt x="5791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59" name="object 1459"/>
          <p:cNvSpPr/>
          <p:nvPr/>
        </p:nvSpPr>
        <p:spPr>
          <a:xfrm>
            <a:off x="8293677" y="4129347"/>
            <a:ext cx="34636" cy="0"/>
          </a:xfrm>
          <a:custGeom>
            <a:avLst/>
            <a:gdLst/>
            <a:ahLst/>
            <a:cxnLst/>
            <a:rect l="l" t="t" r="r" b="b"/>
            <a:pathLst>
              <a:path w="50800">
                <a:moveTo>
                  <a:pt x="5029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60" name="object 1460"/>
          <p:cNvSpPr/>
          <p:nvPr/>
        </p:nvSpPr>
        <p:spPr>
          <a:xfrm>
            <a:off x="8478634" y="4098174"/>
            <a:ext cx="33338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4876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61" name="object 1461"/>
          <p:cNvSpPr/>
          <p:nvPr/>
        </p:nvSpPr>
        <p:spPr>
          <a:xfrm>
            <a:off x="8415251" y="4098174"/>
            <a:ext cx="39831" cy="0"/>
          </a:xfrm>
          <a:custGeom>
            <a:avLst/>
            <a:gdLst/>
            <a:ahLst/>
            <a:cxnLst/>
            <a:rect l="l" t="t" r="r" b="b"/>
            <a:pathLst>
              <a:path w="58420">
                <a:moveTo>
                  <a:pt x="5791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62" name="object 1462"/>
          <p:cNvSpPr/>
          <p:nvPr/>
        </p:nvSpPr>
        <p:spPr>
          <a:xfrm>
            <a:off x="8351867" y="4098174"/>
            <a:ext cx="39831" cy="0"/>
          </a:xfrm>
          <a:custGeom>
            <a:avLst/>
            <a:gdLst/>
            <a:ahLst/>
            <a:cxnLst/>
            <a:rect l="l" t="t" r="r" b="b"/>
            <a:pathLst>
              <a:path w="58420">
                <a:moveTo>
                  <a:pt x="5791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63" name="object 1463"/>
          <p:cNvSpPr/>
          <p:nvPr/>
        </p:nvSpPr>
        <p:spPr>
          <a:xfrm>
            <a:off x="8293677" y="4098174"/>
            <a:ext cx="34636" cy="0"/>
          </a:xfrm>
          <a:custGeom>
            <a:avLst/>
            <a:gdLst/>
            <a:ahLst/>
            <a:cxnLst/>
            <a:rect l="l" t="t" r="r" b="b"/>
            <a:pathLst>
              <a:path w="50800">
                <a:moveTo>
                  <a:pt x="5029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64" name="object 1464"/>
          <p:cNvSpPr/>
          <p:nvPr/>
        </p:nvSpPr>
        <p:spPr>
          <a:xfrm>
            <a:off x="8478634" y="4067001"/>
            <a:ext cx="33338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4876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65" name="object 1465"/>
          <p:cNvSpPr/>
          <p:nvPr/>
        </p:nvSpPr>
        <p:spPr>
          <a:xfrm>
            <a:off x="8415251" y="4067001"/>
            <a:ext cx="39831" cy="0"/>
          </a:xfrm>
          <a:custGeom>
            <a:avLst/>
            <a:gdLst/>
            <a:ahLst/>
            <a:cxnLst/>
            <a:rect l="l" t="t" r="r" b="b"/>
            <a:pathLst>
              <a:path w="58420">
                <a:moveTo>
                  <a:pt x="5791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66" name="object 1466"/>
          <p:cNvSpPr/>
          <p:nvPr/>
        </p:nvSpPr>
        <p:spPr>
          <a:xfrm>
            <a:off x="8351867" y="4067001"/>
            <a:ext cx="39831" cy="0"/>
          </a:xfrm>
          <a:custGeom>
            <a:avLst/>
            <a:gdLst/>
            <a:ahLst/>
            <a:cxnLst/>
            <a:rect l="l" t="t" r="r" b="b"/>
            <a:pathLst>
              <a:path w="58420">
                <a:moveTo>
                  <a:pt x="5791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67" name="object 1467"/>
          <p:cNvSpPr/>
          <p:nvPr/>
        </p:nvSpPr>
        <p:spPr>
          <a:xfrm>
            <a:off x="8293677" y="4067001"/>
            <a:ext cx="34636" cy="0"/>
          </a:xfrm>
          <a:custGeom>
            <a:avLst/>
            <a:gdLst/>
            <a:ahLst/>
            <a:cxnLst/>
            <a:rect l="l" t="t" r="r" b="b"/>
            <a:pathLst>
              <a:path w="50800">
                <a:moveTo>
                  <a:pt x="5029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68" name="object 1468"/>
          <p:cNvSpPr/>
          <p:nvPr/>
        </p:nvSpPr>
        <p:spPr>
          <a:xfrm>
            <a:off x="8478634" y="4035828"/>
            <a:ext cx="33338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4876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69" name="object 1469"/>
          <p:cNvSpPr/>
          <p:nvPr/>
        </p:nvSpPr>
        <p:spPr>
          <a:xfrm>
            <a:off x="8415251" y="4035828"/>
            <a:ext cx="39831" cy="0"/>
          </a:xfrm>
          <a:custGeom>
            <a:avLst/>
            <a:gdLst/>
            <a:ahLst/>
            <a:cxnLst/>
            <a:rect l="l" t="t" r="r" b="b"/>
            <a:pathLst>
              <a:path w="58420">
                <a:moveTo>
                  <a:pt x="5791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70" name="object 1470"/>
          <p:cNvSpPr/>
          <p:nvPr/>
        </p:nvSpPr>
        <p:spPr>
          <a:xfrm>
            <a:off x="8351867" y="4035828"/>
            <a:ext cx="39831" cy="0"/>
          </a:xfrm>
          <a:custGeom>
            <a:avLst/>
            <a:gdLst/>
            <a:ahLst/>
            <a:cxnLst/>
            <a:rect l="l" t="t" r="r" b="b"/>
            <a:pathLst>
              <a:path w="58420">
                <a:moveTo>
                  <a:pt x="5791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71" name="object 1471"/>
          <p:cNvSpPr/>
          <p:nvPr/>
        </p:nvSpPr>
        <p:spPr>
          <a:xfrm>
            <a:off x="8293677" y="4035828"/>
            <a:ext cx="34636" cy="0"/>
          </a:xfrm>
          <a:custGeom>
            <a:avLst/>
            <a:gdLst/>
            <a:ahLst/>
            <a:cxnLst/>
            <a:rect l="l" t="t" r="r" b="b"/>
            <a:pathLst>
              <a:path w="50800">
                <a:moveTo>
                  <a:pt x="5029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72" name="object 1472"/>
          <p:cNvSpPr/>
          <p:nvPr/>
        </p:nvSpPr>
        <p:spPr>
          <a:xfrm>
            <a:off x="8293677" y="4985557"/>
            <a:ext cx="218209" cy="0"/>
          </a:xfrm>
          <a:custGeom>
            <a:avLst/>
            <a:gdLst/>
            <a:ahLst/>
            <a:cxnLst/>
            <a:rect l="l" t="t" r="r" b="b"/>
            <a:pathLst>
              <a:path w="320040">
                <a:moveTo>
                  <a:pt x="32004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73" name="object 1473"/>
          <p:cNvSpPr/>
          <p:nvPr/>
        </p:nvSpPr>
        <p:spPr>
          <a:xfrm>
            <a:off x="8293677" y="4954385"/>
            <a:ext cx="218209" cy="0"/>
          </a:xfrm>
          <a:custGeom>
            <a:avLst/>
            <a:gdLst/>
            <a:ahLst/>
            <a:cxnLst/>
            <a:rect l="l" t="t" r="r" b="b"/>
            <a:pathLst>
              <a:path w="320040">
                <a:moveTo>
                  <a:pt x="32004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74" name="object 1474"/>
          <p:cNvSpPr/>
          <p:nvPr/>
        </p:nvSpPr>
        <p:spPr>
          <a:xfrm>
            <a:off x="8293677" y="4923211"/>
            <a:ext cx="218209" cy="0"/>
          </a:xfrm>
          <a:custGeom>
            <a:avLst/>
            <a:gdLst/>
            <a:ahLst/>
            <a:cxnLst/>
            <a:rect l="l" t="t" r="r" b="b"/>
            <a:pathLst>
              <a:path w="320040">
                <a:moveTo>
                  <a:pt x="32004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75" name="object 1475"/>
          <p:cNvSpPr/>
          <p:nvPr/>
        </p:nvSpPr>
        <p:spPr>
          <a:xfrm>
            <a:off x="8293677" y="4892040"/>
            <a:ext cx="218209" cy="0"/>
          </a:xfrm>
          <a:custGeom>
            <a:avLst/>
            <a:gdLst/>
            <a:ahLst/>
            <a:cxnLst/>
            <a:rect l="l" t="t" r="r" b="b"/>
            <a:pathLst>
              <a:path w="320040">
                <a:moveTo>
                  <a:pt x="32004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76" name="object 1476"/>
          <p:cNvSpPr/>
          <p:nvPr/>
        </p:nvSpPr>
        <p:spPr>
          <a:xfrm>
            <a:off x="8293677" y="4860867"/>
            <a:ext cx="218209" cy="0"/>
          </a:xfrm>
          <a:custGeom>
            <a:avLst/>
            <a:gdLst/>
            <a:ahLst/>
            <a:cxnLst/>
            <a:rect l="l" t="t" r="r" b="b"/>
            <a:pathLst>
              <a:path w="320040">
                <a:moveTo>
                  <a:pt x="32004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77" name="object 1477"/>
          <p:cNvSpPr/>
          <p:nvPr/>
        </p:nvSpPr>
        <p:spPr>
          <a:xfrm>
            <a:off x="8293677" y="4829693"/>
            <a:ext cx="218209" cy="0"/>
          </a:xfrm>
          <a:custGeom>
            <a:avLst/>
            <a:gdLst/>
            <a:ahLst/>
            <a:cxnLst/>
            <a:rect l="l" t="t" r="r" b="b"/>
            <a:pathLst>
              <a:path w="320040">
                <a:moveTo>
                  <a:pt x="32004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78" name="object 1478"/>
          <p:cNvSpPr/>
          <p:nvPr/>
        </p:nvSpPr>
        <p:spPr>
          <a:xfrm>
            <a:off x="8293677" y="4798521"/>
            <a:ext cx="218209" cy="0"/>
          </a:xfrm>
          <a:custGeom>
            <a:avLst/>
            <a:gdLst/>
            <a:ahLst/>
            <a:cxnLst/>
            <a:rect l="l" t="t" r="r" b="b"/>
            <a:pathLst>
              <a:path w="320040">
                <a:moveTo>
                  <a:pt x="32004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79" name="object 1479"/>
          <p:cNvSpPr/>
          <p:nvPr/>
        </p:nvSpPr>
        <p:spPr>
          <a:xfrm>
            <a:off x="8293677" y="4767348"/>
            <a:ext cx="218209" cy="0"/>
          </a:xfrm>
          <a:custGeom>
            <a:avLst/>
            <a:gdLst/>
            <a:ahLst/>
            <a:cxnLst/>
            <a:rect l="l" t="t" r="r" b="b"/>
            <a:pathLst>
              <a:path w="320040">
                <a:moveTo>
                  <a:pt x="32004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80" name="object 1480"/>
          <p:cNvSpPr/>
          <p:nvPr/>
        </p:nvSpPr>
        <p:spPr>
          <a:xfrm>
            <a:off x="8293677" y="4736176"/>
            <a:ext cx="218209" cy="0"/>
          </a:xfrm>
          <a:custGeom>
            <a:avLst/>
            <a:gdLst/>
            <a:ahLst/>
            <a:cxnLst/>
            <a:rect l="l" t="t" r="r" b="b"/>
            <a:pathLst>
              <a:path w="320040">
                <a:moveTo>
                  <a:pt x="32004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81" name="object 1481"/>
          <p:cNvSpPr/>
          <p:nvPr/>
        </p:nvSpPr>
        <p:spPr>
          <a:xfrm>
            <a:off x="8293677" y="4705003"/>
            <a:ext cx="218209" cy="0"/>
          </a:xfrm>
          <a:custGeom>
            <a:avLst/>
            <a:gdLst/>
            <a:ahLst/>
            <a:cxnLst/>
            <a:rect l="l" t="t" r="r" b="b"/>
            <a:pathLst>
              <a:path w="320040">
                <a:moveTo>
                  <a:pt x="32004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82" name="object 1482"/>
          <p:cNvSpPr/>
          <p:nvPr/>
        </p:nvSpPr>
        <p:spPr>
          <a:xfrm>
            <a:off x="8293677" y="4672792"/>
            <a:ext cx="218209" cy="0"/>
          </a:xfrm>
          <a:custGeom>
            <a:avLst/>
            <a:gdLst/>
            <a:ahLst/>
            <a:cxnLst/>
            <a:rect l="l" t="t" r="r" b="b"/>
            <a:pathLst>
              <a:path w="320040">
                <a:moveTo>
                  <a:pt x="32004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83" name="object 1483"/>
          <p:cNvSpPr/>
          <p:nvPr/>
        </p:nvSpPr>
        <p:spPr>
          <a:xfrm>
            <a:off x="8293677" y="4376651"/>
            <a:ext cx="218209" cy="0"/>
          </a:xfrm>
          <a:custGeom>
            <a:avLst/>
            <a:gdLst/>
            <a:ahLst/>
            <a:cxnLst/>
            <a:rect l="l" t="t" r="r" b="b"/>
            <a:pathLst>
              <a:path w="320040">
                <a:moveTo>
                  <a:pt x="32004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84" name="object 1484"/>
          <p:cNvSpPr/>
          <p:nvPr/>
        </p:nvSpPr>
        <p:spPr>
          <a:xfrm>
            <a:off x="8293677" y="4345478"/>
            <a:ext cx="218209" cy="0"/>
          </a:xfrm>
          <a:custGeom>
            <a:avLst/>
            <a:gdLst/>
            <a:ahLst/>
            <a:cxnLst/>
            <a:rect l="l" t="t" r="r" b="b"/>
            <a:pathLst>
              <a:path w="320040">
                <a:moveTo>
                  <a:pt x="32004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85" name="object 1485"/>
          <p:cNvSpPr/>
          <p:nvPr/>
        </p:nvSpPr>
        <p:spPr>
          <a:xfrm>
            <a:off x="8293677" y="4314305"/>
            <a:ext cx="218209" cy="0"/>
          </a:xfrm>
          <a:custGeom>
            <a:avLst/>
            <a:gdLst/>
            <a:ahLst/>
            <a:cxnLst/>
            <a:rect l="l" t="t" r="r" b="b"/>
            <a:pathLst>
              <a:path w="320040">
                <a:moveTo>
                  <a:pt x="32004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86" name="object 1486"/>
          <p:cNvSpPr/>
          <p:nvPr/>
        </p:nvSpPr>
        <p:spPr>
          <a:xfrm>
            <a:off x="8293677" y="4283133"/>
            <a:ext cx="218209" cy="0"/>
          </a:xfrm>
          <a:custGeom>
            <a:avLst/>
            <a:gdLst/>
            <a:ahLst/>
            <a:cxnLst/>
            <a:rect l="l" t="t" r="r" b="b"/>
            <a:pathLst>
              <a:path w="320040">
                <a:moveTo>
                  <a:pt x="32004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87" name="object 1487"/>
          <p:cNvSpPr/>
          <p:nvPr/>
        </p:nvSpPr>
        <p:spPr>
          <a:xfrm>
            <a:off x="8293677" y="4251960"/>
            <a:ext cx="218209" cy="0"/>
          </a:xfrm>
          <a:custGeom>
            <a:avLst/>
            <a:gdLst/>
            <a:ahLst/>
            <a:cxnLst/>
            <a:rect l="l" t="t" r="r" b="b"/>
            <a:pathLst>
              <a:path w="320040">
                <a:moveTo>
                  <a:pt x="32004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88" name="object 1488"/>
          <p:cNvSpPr/>
          <p:nvPr/>
        </p:nvSpPr>
        <p:spPr>
          <a:xfrm>
            <a:off x="8293677" y="4220787"/>
            <a:ext cx="218209" cy="0"/>
          </a:xfrm>
          <a:custGeom>
            <a:avLst/>
            <a:gdLst/>
            <a:ahLst/>
            <a:cxnLst/>
            <a:rect l="l" t="t" r="r" b="b"/>
            <a:pathLst>
              <a:path w="320040">
                <a:moveTo>
                  <a:pt x="32004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89" name="object 1489"/>
          <p:cNvSpPr/>
          <p:nvPr/>
        </p:nvSpPr>
        <p:spPr>
          <a:xfrm>
            <a:off x="8293677" y="4189614"/>
            <a:ext cx="218209" cy="0"/>
          </a:xfrm>
          <a:custGeom>
            <a:avLst/>
            <a:gdLst/>
            <a:ahLst/>
            <a:cxnLst/>
            <a:rect l="l" t="t" r="r" b="b"/>
            <a:pathLst>
              <a:path w="320040">
                <a:moveTo>
                  <a:pt x="32004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90" name="object 1490"/>
          <p:cNvSpPr/>
          <p:nvPr/>
        </p:nvSpPr>
        <p:spPr>
          <a:xfrm>
            <a:off x="8293677" y="4158441"/>
            <a:ext cx="218209" cy="0"/>
          </a:xfrm>
          <a:custGeom>
            <a:avLst/>
            <a:gdLst/>
            <a:ahLst/>
            <a:cxnLst/>
            <a:rect l="l" t="t" r="r" b="b"/>
            <a:pathLst>
              <a:path w="320040">
                <a:moveTo>
                  <a:pt x="32004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91" name="object 1491"/>
          <p:cNvSpPr/>
          <p:nvPr/>
        </p:nvSpPr>
        <p:spPr>
          <a:xfrm>
            <a:off x="8293677" y="4127269"/>
            <a:ext cx="218209" cy="0"/>
          </a:xfrm>
          <a:custGeom>
            <a:avLst/>
            <a:gdLst/>
            <a:ahLst/>
            <a:cxnLst/>
            <a:rect l="l" t="t" r="r" b="b"/>
            <a:pathLst>
              <a:path w="320040">
                <a:moveTo>
                  <a:pt x="32004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92" name="object 1492"/>
          <p:cNvSpPr/>
          <p:nvPr/>
        </p:nvSpPr>
        <p:spPr>
          <a:xfrm>
            <a:off x="8293677" y="4096096"/>
            <a:ext cx="218209" cy="0"/>
          </a:xfrm>
          <a:custGeom>
            <a:avLst/>
            <a:gdLst/>
            <a:ahLst/>
            <a:cxnLst/>
            <a:rect l="l" t="t" r="r" b="b"/>
            <a:pathLst>
              <a:path w="320040">
                <a:moveTo>
                  <a:pt x="32004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93" name="object 1493"/>
          <p:cNvSpPr/>
          <p:nvPr/>
        </p:nvSpPr>
        <p:spPr>
          <a:xfrm>
            <a:off x="8293677" y="4064924"/>
            <a:ext cx="218209" cy="0"/>
          </a:xfrm>
          <a:custGeom>
            <a:avLst/>
            <a:gdLst/>
            <a:ahLst/>
            <a:cxnLst/>
            <a:rect l="l" t="t" r="r" b="b"/>
            <a:pathLst>
              <a:path w="320040">
                <a:moveTo>
                  <a:pt x="32004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94" name="object 1494"/>
          <p:cNvSpPr/>
          <p:nvPr/>
        </p:nvSpPr>
        <p:spPr>
          <a:xfrm>
            <a:off x="8293677" y="5034395"/>
            <a:ext cx="0" cy="67541"/>
          </a:xfrm>
          <a:custGeom>
            <a:avLst/>
            <a:gdLst/>
            <a:ahLst/>
            <a:cxnLst/>
            <a:rect l="l" t="t" r="r" b="b"/>
            <a:pathLst>
              <a:path h="99059">
                <a:moveTo>
                  <a:pt x="0" y="0"/>
                </a:moveTo>
                <a:lnTo>
                  <a:pt x="0" y="9906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95" name="object 1495"/>
          <p:cNvSpPr/>
          <p:nvPr/>
        </p:nvSpPr>
        <p:spPr>
          <a:xfrm>
            <a:off x="8280168" y="5034395"/>
            <a:ext cx="13855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1981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96" name="object 1496"/>
          <p:cNvSpPr/>
          <p:nvPr/>
        </p:nvSpPr>
        <p:spPr>
          <a:xfrm>
            <a:off x="8280168" y="5034395"/>
            <a:ext cx="0" cy="67541"/>
          </a:xfrm>
          <a:custGeom>
            <a:avLst/>
            <a:gdLst/>
            <a:ahLst/>
            <a:cxnLst/>
            <a:rect l="l" t="t" r="r" b="b"/>
            <a:pathLst>
              <a:path h="99059">
                <a:moveTo>
                  <a:pt x="0" y="9906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97" name="object 1497"/>
          <p:cNvSpPr/>
          <p:nvPr/>
        </p:nvSpPr>
        <p:spPr>
          <a:xfrm>
            <a:off x="8280168" y="4993870"/>
            <a:ext cx="0" cy="40698"/>
          </a:xfrm>
          <a:custGeom>
            <a:avLst/>
            <a:gdLst/>
            <a:ahLst/>
            <a:cxnLst/>
            <a:rect l="l" t="t" r="r" b="b"/>
            <a:pathLst>
              <a:path h="59690">
                <a:moveTo>
                  <a:pt x="0" y="594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98" name="object 1498"/>
          <p:cNvSpPr/>
          <p:nvPr/>
        </p:nvSpPr>
        <p:spPr>
          <a:xfrm>
            <a:off x="8280168" y="5034395"/>
            <a:ext cx="13855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99" name="object 1499"/>
          <p:cNvSpPr/>
          <p:nvPr/>
        </p:nvSpPr>
        <p:spPr>
          <a:xfrm>
            <a:off x="8280168" y="4886844"/>
            <a:ext cx="0" cy="107373"/>
          </a:xfrm>
          <a:custGeom>
            <a:avLst/>
            <a:gdLst/>
            <a:ahLst/>
            <a:cxnLst/>
            <a:rect l="l" t="t" r="r" b="b"/>
            <a:pathLst>
              <a:path h="157479">
                <a:moveTo>
                  <a:pt x="0" y="15697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00" name="object 1500"/>
          <p:cNvSpPr/>
          <p:nvPr/>
        </p:nvSpPr>
        <p:spPr>
          <a:xfrm>
            <a:off x="8293677" y="5101936"/>
            <a:ext cx="0" cy="100013"/>
          </a:xfrm>
          <a:custGeom>
            <a:avLst/>
            <a:gdLst/>
            <a:ahLst/>
            <a:cxnLst/>
            <a:rect l="l" t="t" r="r" b="b"/>
            <a:pathLst>
              <a:path h="146684">
                <a:moveTo>
                  <a:pt x="0" y="0"/>
                </a:moveTo>
                <a:lnTo>
                  <a:pt x="0" y="14630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01" name="object 1501"/>
          <p:cNvSpPr/>
          <p:nvPr/>
        </p:nvSpPr>
        <p:spPr>
          <a:xfrm>
            <a:off x="8280168" y="5101936"/>
            <a:ext cx="0" cy="113434"/>
          </a:xfrm>
          <a:custGeom>
            <a:avLst/>
            <a:gdLst/>
            <a:ahLst/>
            <a:cxnLst/>
            <a:rect l="l" t="t" r="r" b="b"/>
            <a:pathLst>
              <a:path h="166370">
                <a:moveTo>
                  <a:pt x="0" y="16611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02" name="object 1502"/>
          <p:cNvSpPr/>
          <p:nvPr/>
        </p:nvSpPr>
        <p:spPr>
          <a:xfrm>
            <a:off x="8293677" y="5201688"/>
            <a:ext cx="85292" cy="0"/>
          </a:xfrm>
          <a:custGeom>
            <a:avLst/>
            <a:gdLst/>
            <a:ahLst/>
            <a:cxnLst/>
            <a:rect l="l" t="t" r="r" b="b"/>
            <a:pathLst>
              <a:path w="125095">
                <a:moveTo>
                  <a:pt x="0" y="0"/>
                </a:moveTo>
                <a:lnTo>
                  <a:pt x="12496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03" name="object 1503"/>
          <p:cNvSpPr/>
          <p:nvPr/>
        </p:nvSpPr>
        <p:spPr>
          <a:xfrm>
            <a:off x="8280168" y="5215197"/>
            <a:ext cx="98714" cy="0"/>
          </a:xfrm>
          <a:custGeom>
            <a:avLst/>
            <a:gdLst/>
            <a:ahLst/>
            <a:cxnLst/>
            <a:rect l="l" t="t" r="r" b="b"/>
            <a:pathLst>
              <a:path w="144779">
                <a:moveTo>
                  <a:pt x="14477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04" name="object 1504"/>
          <p:cNvSpPr/>
          <p:nvPr/>
        </p:nvSpPr>
        <p:spPr>
          <a:xfrm>
            <a:off x="8751916" y="5201688"/>
            <a:ext cx="85292" cy="0"/>
          </a:xfrm>
          <a:custGeom>
            <a:avLst/>
            <a:gdLst/>
            <a:ahLst/>
            <a:cxnLst/>
            <a:rect l="l" t="t" r="r" b="b"/>
            <a:pathLst>
              <a:path w="125095">
                <a:moveTo>
                  <a:pt x="0" y="0"/>
                </a:moveTo>
                <a:lnTo>
                  <a:pt x="12496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05" name="object 1505"/>
          <p:cNvSpPr/>
          <p:nvPr/>
        </p:nvSpPr>
        <p:spPr>
          <a:xfrm>
            <a:off x="8751915" y="5215197"/>
            <a:ext cx="97848" cy="0"/>
          </a:xfrm>
          <a:custGeom>
            <a:avLst/>
            <a:gdLst/>
            <a:ahLst/>
            <a:cxnLst/>
            <a:rect l="l" t="t" r="r" b="b"/>
            <a:pathLst>
              <a:path w="143509">
                <a:moveTo>
                  <a:pt x="14325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06" name="object 1506"/>
          <p:cNvSpPr/>
          <p:nvPr/>
        </p:nvSpPr>
        <p:spPr>
          <a:xfrm>
            <a:off x="8690610" y="5201688"/>
            <a:ext cx="61480" cy="0"/>
          </a:xfrm>
          <a:custGeom>
            <a:avLst/>
            <a:gdLst/>
            <a:ahLst/>
            <a:cxnLst/>
            <a:rect l="l" t="t" r="r" b="b"/>
            <a:pathLst>
              <a:path w="90170">
                <a:moveTo>
                  <a:pt x="0" y="0"/>
                </a:moveTo>
                <a:lnTo>
                  <a:pt x="8991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07" name="object 1507"/>
          <p:cNvSpPr/>
          <p:nvPr/>
        </p:nvSpPr>
        <p:spPr>
          <a:xfrm>
            <a:off x="8690610" y="5215197"/>
            <a:ext cx="61480" cy="0"/>
          </a:xfrm>
          <a:custGeom>
            <a:avLst/>
            <a:gdLst/>
            <a:ahLst/>
            <a:cxnLst/>
            <a:rect l="l" t="t" r="r" b="b"/>
            <a:pathLst>
              <a:path w="90170">
                <a:moveTo>
                  <a:pt x="8991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08" name="object 1508"/>
          <p:cNvSpPr/>
          <p:nvPr/>
        </p:nvSpPr>
        <p:spPr>
          <a:xfrm>
            <a:off x="8658398" y="5201688"/>
            <a:ext cx="32472" cy="0"/>
          </a:xfrm>
          <a:custGeom>
            <a:avLst/>
            <a:gdLst/>
            <a:ahLst/>
            <a:cxnLst/>
            <a:rect l="l" t="t" r="r" b="b"/>
            <a:pathLst>
              <a:path w="47625">
                <a:moveTo>
                  <a:pt x="0" y="0"/>
                </a:moveTo>
                <a:lnTo>
                  <a:pt x="4724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09" name="object 1509"/>
          <p:cNvSpPr/>
          <p:nvPr/>
        </p:nvSpPr>
        <p:spPr>
          <a:xfrm>
            <a:off x="8658398" y="5215197"/>
            <a:ext cx="32472" cy="0"/>
          </a:xfrm>
          <a:custGeom>
            <a:avLst/>
            <a:gdLst/>
            <a:ahLst/>
            <a:cxnLst/>
            <a:rect l="l" t="t" r="r" b="b"/>
            <a:pathLst>
              <a:path w="47625">
                <a:moveTo>
                  <a:pt x="4724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10" name="object 1510"/>
          <p:cNvSpPr/>
          <p:nvPr/>
        </p:nvSpPr>
        <p:spPr>
          <a:xfrm>
            <a:off x="8837120" y="5106092"/>
            <a:ext cx="0" cy="95683"/>
          </a:xfrm>
          <a:custGeom>
            <a:avLst/>
            <a:gdLst/>
            <a:ahLst/>
            <a:cxnLst/>
            <a:rect l="l" t="t" r="r" b="b"/>
            <a:pathLst>
              <a:path h="140334">
                <a:moveTo>
                  <a:pt x="0" y="14020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11" name="object 1511"/>
          <p:cNvSpPr/>
          <p:nvPr/>
        </p:nvSpPr>
        <p:spPr>
          <a:xfrm>
            <a:off x="8849590" y="5106091"/>
            <a:ext cx="0" cy="109105"/>
          </a:xfrm>
          <a:custGeom>
            <a:avLst/>
            <a:gdLst/>
            <a:ahLst/>
            <a:cxnLst/>
            <a:rect l="l" t="t" r="r" b="b"/>
            <a:pathLst>
              <a:path h="160020">
                <a:moveTo>
                  <a:pt x="0" y="0"/>
                </a:moveTo>
                <a:lnTo>
                  <a:pt x="0" y="1600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12" name="object 1512"/>
          <p:cNvSpPr/>
          <p:nvPr/>
        </p:nvSpPr>
        <p:spPr>
          <a:xfrm>
            <a:off x="5804015" y="2809702"/>
            <a:ext cx="0" cy="986270"/>
          </a:xfrm>
          <a:custGeom>
            <a:avLst/>
            <a:gdLst/>
            <a:ahLst/>
            <a:cxnLst/>
            <a:rect l="l" t="t" r="r" b="b"/>
            <a:pathLst>
              <a:path h="1446529">
                <a:moveTo>
                  <a:pt x="0" y="1446276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13" name="object 1513"/>
          <p:cNvSpPr/>
          <p:nvPr/>
        </p:nvSpPr>
        <p:spPr>
          <a:xfrm>
            <a:off x="5790506" y="2809702"/>
            <a:ext cx="13855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19811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14" name="object 1514"/>
          <p:cNvSpPr/>
          <p:nvPr/>
        </p:nvSpPr>
        <p:spPr>
          <a:xfrm>
            <a:off x="5790507" y="2822171"/>
            <a:ext cx="0" cy="973715"/>
          </a:xfrm>
          <a:custGeom>
            <a:avLst/>
            <a:gdLst/>
            <a:ahLst/>
            <a:cxnLst/>
            <a:rect l="l" t="t" r="r" b="b"/>
            <a:pathLst>
              <a:path h="1428114">
                <a:moveTo>
                  <a:pt x="0" y="0"/>
                </a:moveTo>
                <a:lnTo>
                  <a:pt x="0" y="1427988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15" name="object 1515"/>
          <p:cNvSpPr/>
          <p:nvPr/>
        </p:nvSpPr>
        <p:spPr>
          <a:xfrm>
            <a:off x="5790506" y="3795798"/>
            <a:ext cx="13855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16" name="object 1516"/>
          <p:cNvSpPr/>
          <p:nvPr/>
        </p:nvSpPr>
        <p:spPr>
          <a:xfrm>
            <a:off x="6003521" y="3420687"/>
            <a:ext cx="334674" cy="0"/>
          </a:xfrm>
          <a:custGeom>
            <a:avLst/>
            <a:gdLst/>
            <a:ahLst/>
            <a:cxnLst/>
            <a:rect l="l" t="t" r="r" b="b"/>
            <a:pathLst>
              <a:path w="490854">
                <a:moveTo>
                  <a:pt x="490727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17" name="object 1517"/>
          <p:cNvSpPr/>
          <p:nvPr/>
        </p:nvSpPr>
        <p:spPr>
          <a:xfrm>
            <a:off x="6003520" y="3434195"/>
            <a:ext cx="334674" cy="0"/>
          </a:xfrm>
          <a:custGeom>
            <a:avLst/>
            <a:gdLst/>
            <a:ahLst/>
            <a:cxnLst/>
            <a:rect l="l" t="t" r="r" b="b"/>
            <a:pathLst>
              <a:path w="490854">
                <a:moveTo>
                  <a:pt x="0" y="0"/>
                </a:moveTo>
                <a:lnTo>
                  <a:pt x="490728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18" name="object 1518"/>
          <p:cNvSpPr/>
          <p:nvPr/>
        </p:nvSpPr>
        <p:spPr>
          <a:xfrm>
            <a:off x="6338108" y="3420687"/>
            <a:ext cx="0" cy="13855"/>
          </a:xfrm>
          <a:custGeom>
            <a:avLst/>
            <a:gdLst/>
            <a:ahLst/>
            <a:cxnLst/>
            <a:rect l="l" t="t" r="r" b="b"/>
            <a:pathLst>
              <a:path h="20320">
                <a:moveTo>
                  <a:pt x="0" y="19812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19" name="object 1519"/>
          <p:cNvSpPr/>
          <p:nvPr/>
        </p:nvSpPr>
        <p:spPr>
          <a:xfrm>
            <a:off x="6003520" y="3420687"/>
            <a:ext cx="0" cy="13855"/>
          </a:xfrm>
          <a:custGeom>
            <a:avLst/>
            <a:gdLst/>
            <a:ahLst/>
            <a:cxnLst/>
            <a:rect l="l" t="t" r="r" b="b"/>
            <a:pathLst>
              <a:path h="20320">
                <a:moveTo>
                  <a:pt x="0" y="0"/>
                </a:moveTo>
                <a:lnTo>
                  <a:pt x="0" y="1981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20" name="object 1520"/>
          <p:cNvSpPr/>
          <p:nvPr/>
        </p:nvSpPr>
        <p:spPr>
          <a:xfrm>
            <a:off x="5996246" y="3048692"/>
            <a:ext cx="346364" cy="0"/>
          </a:xfrm>
          <a:custGeom>
            <a:avLst/>
            <a:gdLst/>
            <a:ahLst/>
            <a:cxnLst/>
            <a:rect l="l" t="t" r="r" b="b"/>
            <a:pathLst>
              <a:path w="508000">
                <a:moveTo>
                  <a:pt x="507492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21" name="object 1521"/>
          <p:cNvSpPr/>
          <p:nvPr/>
        </p:nvSpPr>
        <p:spPr>
          <a:xfrm>
            <a:off x="5991052" y="3048692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7620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22" name="object 1522"/>
          <p:cNvSpPr/>
          <p:nvPr/>
        </p:nvSpPr>
        <p:spPr>
          <a:xfrm>
            <a:off x="5991050" y="3048692"/>
            <a:ext cx="0" cy="13855"/>
          </a:xfrm>
          <a:custGeom>
            <a:avLst/>
            <a:gdLst/>
            <a:ahLst/>
            <a:cxnLst/>
            <a:rect l="l" t="t" r="r" b="b"/>
            <a:pathLst>
              <a:path h="20320">
                <a:moveTo>
                  <a:pt x="0" y="0"/>
                </a:moveTo>
                <a:lnTo>
                  <a:pt x="0" y="19812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23" name="object 1523"/>
          <p:cNvSpPr/>
          <p:nvPr/>
        </p:nvSpPr>
        <p:spPr>
          <a:xfrm>
            <a:off x="6003520" y="3062201"/>
            <a:ext cx="339003" cy="0"/>
          </a:xfrm>
          <a:custGeom>
            <a:avLst/>
            <a:gdLst/>
            <a:ahLst/>
            <a:cxnLst/>
            <a:rect l="l" t="t" r="r" b="b"/>
            <a:pathLst>
              <a:path w="497204">
                <a:moveTo>
                  <a:pt x="0" y="0"/>
                </a:moveTo>
                <a:lnTo>
                  <a:pt x="496823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24" name="object 1524"/>
          <p:cNvSpPr/>
          <p:nvPr/>
        </p:nvSpPr>
        <p:spPr>
          <a:xfrm>
            <a:off x="6342263" y="3048692"/>
            <a:ext cx="0" cy="13855"/>
          </a:xfrm>
          <a:custGeom>
            <a:avLst/>
            <a:gdLst/>
            <a:ahLst/>
            <a:cxnLst/>
            <a:rect l="l" t="t" r="r" b="b"/>
            <a:pathLst>
              <a:path h="20320">
                <a:moveTo>
                  <a:pt x="0" y="19812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25" name="object 1525"/>
          <p:cNvSpPr/>
          <p:nvPr/>
        </p:nvSpPr>
        <p:spPr>
          <a:xfrm>
            <a:off x="6003520" y="3735531"/>
            <a:ext cx="0" cy="57150"/>
          </a:xfrm>
          <a:custGeom>
            <a:avLst/>
            <a:gdLst/>
            <a:ahLst/>
            <a:cxnLst/>
            <a:rect l="l" t="t" r="r" b="b"/>
            <a:pathLst>
              <a:path h="83820">
                <a:moveTo>
                  <a:pt x="0" y="8382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26" name="object 1526"/>
          <p:cNvSpPr/>
          <p:nvPr/>
        </p:nvSpPr>
        <p:spPr>
          <a:xfrm>
            <a:off x="5991051" y="3735531"/>
            <a:ext cx="12556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18288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27" name="object 1527"/>
          <p:cNvSpPr/>
          <p:nvPr/>
        </p:nvSpPr>
        <p:spPr>
          <a:xfrm>
            <a:off x="5991050" y="3735531"/>
            <a:ext cx="0" cy="57150"/>
          </a:xfrm>
          <a:custGeom>
            <a:avLst/>
            <a:gdLst/>
            <a:ahLst/>
            <a:cxnLst/>
            <a:rect l="l" t="t" r="r" b="b"/>
            <a:pathLst>
              <a:path h="83820">
                <a:moveTo>
                  <a:pt x="0" y="0"/>
                </a:moveTo>
                <a:lnTo>
                  <a:pt x="0" y="8382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28" name="object 1528"/>
          <p:cNvSpPr/>
          <p:nvPr/>
        </p:nvSpPr>
        <p:spPr>
          <a:xfrm>
            <a:off x="6003520" y="3434196"/>
            <a:ext cx="0" cy="197427"/>
          </a:xfrm>
          <a:custGeom>
            <a:avLst/>
            <a:gdLst/>
            <a:ahLst/>
            <a:cxnLst/>
            <a:rect l="l" t="t" r="r" b="b"/>
            <a:pathLst>
              <a:path h="289560">
                <a:moveTo>
                  <a:pt x="0" y="28956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29" name="object 1529"/>
          <p:cNvSpPr/>
          <p:nvPr/>
        </p:nvSpPr>
        <p:spPr>
          <a:xfrm>
            <a:off x="6003520" y="3176500"/>
            <a:ext cx="0" cy="244186"/>
          </a:xfrm>
          <a:custGeom>
            <a:avLst/>
            <a:gdLst/>
            <a:ahLst/>
            <a:cxnLst/>
            <a:rect l="l" t="t" r="r" b="b"/>
            <a:pathLst>
              <a:path h="358139">
                <a:moveTo>
                  <a:pt x="0" y="358139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30" name="object 1530"/>
          <p:cNvSpPr/>
          <p:nvPr/>
        </p:nvSpPr>
        <p:spPr>
          <a:xfrm>
            <a:off x="5991051" y="3176500"/>
            <a:ext cx="12556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18288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31" name="object 1531"/>
          <p:cNvSpPr/>
          <p:nvPr/>
        </p:nvSpPr>
        <p:spPr>
          <a:xfrm>
            <a:off x="5991050" y="3176500"/>
            <a:ext cx="0" cy="455468"/>
          </a:xfrm>
          <a:custGeom>
            <a:avLst/>
            <a:gdLst/>
            <a:ahLst/>
            <a:cxnLst/>
            <a:rect l="l" t="t" r="r" b="b"/>
            <a:pathLst>
              <a:path h="668020">
                <a:moveTo>
                  <a:pt x="0" y="0"/>
                </a:moveTo>
                <a:lnTo>
                  <a:pt x="0" y="667512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32" name="object 1532"/>
          <p:cNvSpPr/>
          <p:nvPr/>
        </p:nvSpPr>
        <p:spPr>
          <a:xfrm>
            <a:off x="5991051" y="3631622"/>
            <a:ext cx="12556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33" name="object 1533"/>
          <p:cNvSpPr/>
          <p:nvPr/>
        </p:nvSpPr>
        <p:spPr>
          <a:xfrm>
            <a:off x="6003520" y="3062201"/>
            <a:ext cx="0" cy="10391"/>
          </a:xfrm>
          <a:custGeom>
            <a:avLst/>
            <a:gdLst/>
            <a:ahLst/>
            <a:cxnLst/>
            <a:rect l="l" t="t" r="r" b="b"/>
            <a:pathLst>
              <a:path h="15239">
                <a:moveTo>
                  <a:pt x="0" y="15239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34" name="object 1534"/>
          <p:cNvSpPr/>
          <p:nvPr/>
        </p:nvSpPr>
        <p:spPr>
          <a:xfrm>
            <a:off x="5991050" y="3062201"/>
            <a:ext cx="0" cy="10391"/>
          </a:xfrm>
          <a:custGeom>
            <a:avLst/>
            <a:gdLst/>
            <a:ahLst/>
            <a:cxnLst/>
            <a:rect l="l" t="t" r="r" b="b"/>
            <a:pathLst>
              <a:path h="15239">
                <a:moveTo>
                  <a:pt x="0" y="0"/>
                </a:moveTo>
                <a:lnTo>
                  <a:pt x="0" y="1524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35" name="object 1535"/>
          <p:cNvSpPr/>
          <p:nvPr/>
        </p:nvSpPr>
        <p:spPr>
          <a:xfrm>
            <a:off x="5991051" y="3072591"/>
            <a:ext cx="12556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36" name="object 1536"/>
          <p:cNvSpPr/>
          <p:nvPr/>
        </p:nvSpPr>
        <p:spPr>
          <a:xfrm>
            <a:off x="5996247" y="3735531"/>
            <a:ext cx="0" cy="57150"/>
          </a:xfrm>
          <a:custGeom>
            <a:avLst/>
            <a:gdLst/>
            <a:ahLst/>
            <a:cxnLst/>
            <a:rect l="l" t="t" r="r" b="b"/>
            <a:pathLst>
              <a:path h="83820">
                <a:moveTo>
                  <a:pt x="0" y="0"/>
                </a:moveTo>
                <a:lnTo>
                  <a:pt x="0" y="838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37" name="object 1537"/>
          <p:cNvSpPr/>
          <p:nvPr/>
        </p:nvSpPr>
        <p:spPr>
          <a:xfrm>
            <a:off x="5996247" y="3176500"/>
            <a:ext cx="0" cy="455468"/>
          </a:xfrm>
          <a:custGeom>
            <a:avLst/>
            <a:gdLst/>
            <a:ahLst/>
            <a:cxnLst/>
            <a:rect l="l" t="t" r="r" b="b"/>
            <a:pathLst>
              <a:path h="668020">
                <a:moveTo>
                  <a:pt x="0" y="0"/>
                </a:moveTo>
                <a:lnTo>
                  <a:pt x="0" y="66751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38" name="object 1538"/>
          <p:cNvSpPr/>
          <p:nvPr/>
        </p:nvSpPr>
        <p:spPr>
          <a:xfrm>
            <a:off x="5996246" y="3062201"/>
            <a:ext cx="7360" cy="0"/>
          </a:xfrm>
          <a:custGeom>
            <a:avLst/>
            <a:gdLst/>
            <a:ahLst/>
            <a:cxnLst/>
            <a:rect l="l" t="t" r="r" b="b"/>
            <a:pathLst>
              <a:path w="10795">
                <a:moveTo>
                  <a:pt x="1066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39" name="object 1539"/>
          <p:cNvSpPr/>
          <p:nvPr/>
        </p:nvSpPr>
        <p:spPr>
          <a:xfrm>
            <a:off x="5996247" y="3062201"/>
            <a:ext cx="0" cy="10391"/>
          </a:xfrm>
          <a:custGeom>
            <a:avLst/>
            <a:gdLst/>
            <a:ahLst/>
            <a:cxnLst/>
            <a:rect l="l" t="t" r="r" b="b"/>
            <a:pathLst>
              <a:path h="15239">
                <a:moveTo>
                  <a:pt x="0" y="0"/>
                </a:moveTo>
                <a:lnTo>
                  <a:pt x="0" y="1524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40" name="object 1540"/>
          <p:cNvSpPr/>
          <p:nvPr/>
        </p:nvSpPr>
        <p:spPr>
          <a:xfrm>
            <a:off x="5996247" y="3792682"/>
            <a:ext cx="0" cy="15586"/>
          </a:xfrm>
          <a:custGeom>
            <a:avLst/>
            <a:gdLst/>
            <a:ahLst/>
            <a:cxnLst/>
            <a:rect l="l" t="t" r="r" b="b"/>
            <a:pathLst>
              <a:path h="22860">
                <a:moveTo>
                  <a:pt x="0" y="2286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41" name="object 1541"/>
          <p:cNvSpPr/>
          <p:nvPr/>
        </p:nvSpPr>
        <p:spPr>
          <a:xfrm>
            <a:off x="5996247" y="3048692"/>
            <a:ext cx="0" cy="13855"/>
          </a:xfrm>
          <a:custGeom>
            <a:avLst/>
            <a:gdLst/>
            <a:ahLst/>
            <a:cxnLst/>
            <a:rect l="l" t="t" r="r" b="b"/>
            <a:pathLst>
              <a:path h="20320">
                <a:moveTo>
                  <a:pt x="0" y="1981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42" name="object 1542"/>
          <p:cNvSpPr/>
          <p:nvPr/>
        </p:nvSpPr>
        <p:spPr>
          <a:xfrm>
            <a:off x="3945082" y="2040774"/>
            <a:ext cx="326448" cy="0"/>
          </a:xfrm>
          <a:custGeom>
            <a:avLst/>
            <a:gdLst/>
            <a:ahLst/>
            <a:cxnLst/>
            <a:rect l="l" t="t" r="r" b="b"/>
            <a:pathLst>
              <a:path w="478789">
                <a:moveTo>
                  <a:pt x="0" y="0"/>
                </a:moveTo>
                <a:lnTo>
                  <a:pt x="478536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43" name="object 1543"/>
          <p:cNvSpPr/>
          <p:nvPr/>
        </p:nvSpPr>
        <p:spPr>
          <a:xfrm>
            <a:off x="3945082" y="2019992"/>
            <a:ext cx="333807" cy="0"/>
          </a:xfrm>
          <a:custGeom>
            <a:avLst/>
            <a:gdLst/>
            <a:ahLst/>
            <a:cxnLst/>
            <a:rect l="l" t="t" r="r" b="b"/>
            <a:pathLst>
              <a:path w="489585">
                <a:moveTo>
                  <a:pt x="489203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44" name="object 1544"/>
          <p:cNvSpPr/>
          <p:nvPr/>
        </p:nvSpPr>
        <p:spPr>
          <a:xfrm>
            <a:off x="3945082" y="2019992"/>
            <a:ext cx="0" cy="20782"/>
          </a:xfrm>
          <a:custGeom>
            <a:avLst/>
            <a:gdLst/>
            <a:ahLst/>
            <a:cxnLst/>
            <a:rect l="l" t="t" r="r" b="b"/>
            <a:pathLst>
              <a:path h="30480">
                <a:moveTo>
                  <a:pt x="0" y="0"/>
                </a:moveTo>
                <a:lnTo>
                  <a:pt x="0" y="3048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45" name="object 1545"/>
          <p:cNvSpPr/>
          <p:nvPr/>
        </p:nvSpPr>
        <p:spPr>
          <a:xfrm>
            <a:off x="3945082" y="1687484"/>
            <a:ext cx="333807" cy="0"/>
          </a:xfrm>
          <a:custGeom>
            <a:avLst/>
            <a:gdLst/>
            <a:ahLst/>
            <a:cxnLst/>
            <a:rect l="l" t="t" r="r" b="b"/>
            <a:pathLst>
              <a:path w="489585">
                <a:moveTo>
                  <a:pt x="0" y="0"/>
                </a:moveTo>
                <a:lnTo>
                  <a:pt x="489204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46" name="object 1546"/>
          <p:cNvSpPr/>
          <p:nvPr/>
        </p:nvSpPr>
        <p:spPr>
          <a:xfrm>
            <a:off x="3945082" y="1675015"/>
            <a:ext cx="333807" cy="0"/>
          </a:xfrm>
          <a:custGeom>
            <a:avLst/>
            <a:gdLst/>
            <a:ahLst/>
            <a:cxnLst/>
            <a:rect l="l" t="t" r="r" b="b"/>
            <a:pathLst>
              <a:path w="489585">
                <a:moveTo>
                  <a:pt x="489203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47" name="object 1547"/>
          <p:cNvSpPr/>
          <p:nvPr/>
        </p:nvSpPr>
        <p:spPr>
          <a:xfrm>
            <a:off x="3945082" y="1675015"/>
            <a:ext cx="0" cy="12556"/>
          </a:xfrm>
          <a:custGeom>
            <a:avLst/>
            <a:gdLst/>
            <a:ahLst/>
            <a:cxnLst/>
            <a:rect l="l" t="t" r="r" b="b"/>
            <a:pathLst>
              <a:path h="18414">
                <a:moveTo>
                  <a:pt x="0" y="0"/>
                </a:moveTo>
                <a:lnTo>
                  <a:pt x="0" y="18288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48" name="object 1548"/>
          <p:cNvSpPr/>
          <p:nvPr/>
        </p:nvSpPr>
        <p:spPr>
          <a:xfrm>
            <a:off x="4278629" y="1675015"/>
            <a:ext cx="0" cy="12556"/>
          </a:xfrm>
          <a:custGeom>
            <a:avLst/>
            <a:gdLst/>
            <a:ahLst/>
            <a:cxnLst/>
            <a:rect l="l" t="t" r="r" b="b"/>
            <a:pathLst>
              <a:path h="18414">
                <a:moveTo>
                  <a:pt x="0" y="1828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49" name="object 1549"/>
          <p:cNvSpPr/>
          <p:nvPr/>
        </p:nvSpPr>
        <p:spPr>
          <a:xfrm>
            <a:off x="5790507" y="1334193"/>
            <a:ext cx="0" cy="86591"/>
          </a:xfrm>
          <a:custGeom>
            <a:avLst/>
            <a:gdLst/>
            <a:ahLst/>
            <a:cxnLst/>
            <a:rect l="l" t="t" r="r" b="b"/>
            <a:pathLst>
              <a:path h="127000">
                <a:moveTo>
                  <a:pt x="0" y="0"/>
                </a:moveTo>
                <a:lnTo>
                  <a:pt x="0" y="126492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50" name="object 1550"/>
          <p:cNvSpPr/>
          <p:nvPr/>
        </p:nvSpPr>
        <p:spPr>
          <a:xfrm>
            <a:off x="5790506" y="1420437"/>
            <a:ext cx="13855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51" name="object 1551"/>
          <p:cNvSpPr/>
          <p:nvPr/>
        </p:nvSpPr>
        <p:spPr>
          <a:xfrm>
            <a:off x="5804015" y="1334193"/>
            <a:ext cx="0" cy="86591"/>
          </a:xfrm>
          <a:custGeom>
            <a:avLst/>
            <a:gdLst/>
            <a:ahLst/>
            <a:cxnLst/>
            <a:rect l="l" t="t" r="r" b="b"/>
            <a:pathLst>
              <a:path h="127000">
                <a:moveTo>
                  <a:pt x="0" y="126492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52" name="object 1552"/>
          <p:cNvSpPr/>
          <p:nvPr/>
        </p:nvSpPr>
        <p:spPr>
          <a:xfrm>
            <a:off x="5790506" y="1334193"/>
            <a:ext cx="13855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19811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53" name="object 1553"/>
          <p:cNvSpPr/>
          <p:nvPr/>
        </p:nvSpPr>
        <p:spPr>
          <a:xfrm>
            <a:off x="5790507" y="1524346"/>
            <a:ext cx="0" cy="770226"/>
          </a:xfrm>
          <a:custGeom>
            <a:avLst/>
            <a:gdLst/>
            <a:ahLst/>
            <a:cxnLst/>
            <a:rect l="l" t="t" r="r" b="b"/>
            <a:pathLst>
              <a:path h="1129664">
                <a:moveTo>
                  <a:pt x="0" y="0"/>
                </a:moveTo>
                <a:lnTo>
                  <a:pt x="0" y="1129284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54" name="object 1554"/>
          <p:cNvSpPr/>
          <p:nvPr/>
        </p:nvSpPr>
        <p:spPr>
          <a:xfrm>
            <a:off x="5804015" y="1524346"/>
            <a:ext cx="0" cy="770226"/>
          </a:xfrm>
          <a:custGeom>
            <a:avLst/>
            <a:gdLst/>
            <a:ahLst/>
            <a:cxnLst/>
            <a:rect l="l" t="t" r="r" b="b"/>
            <a:pathLst>
              <a:path h="1129664">
                <a:moveTo>
                  <a:pt x="0" y="1129283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55" name="object 1555"/>
          <p:cNvSpPr/>
          <p:nvPr/>
        </p:nvSpPr>
        <p:spPr>
          <a:xfrm>
            <a:off x="5790506" y="1524346"/>
            <a:ext cx="13855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19811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56" name="object 1556"/>
          <p:cNvSpPr/>
          <p:nvPr/>
        </p:nvSpPr>
        <p:spPr>
          <a:xfrm>
            <a:off x="6118860" y="1334193"/>
            <a:ext cx="0" cy="13855"/>
          </a:xfrm>
          <a:custGeom>
            <a:avLst/>
            <a:gdLst/>
            <a:ahLst/>
            <a:cxnLst/>
            <a:rect l="l" t="t" r="r" b="b"/>
            <a:pathLst>
              <a:path h="20319">
                <a:moveTo>
                  <a:pt x="0" y="0"/>
                </a:moveTo>
                <a:lnTo>
                  <a:pt x="0" y="19812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57" name="object 1557"/>
          <p:cNvSpPr/>
          <p:nvPr/>
        </p:nvSpPr>
        <p:spPr>
          <a:xfrm>
            <a:off x="6118860" y="1410046"/>
            <a:ext cx="0" cy="10391"/>
          </a:xfrm>
          <a:custGeom>
            <a:avLst/>
            <a:gdLst/>
            <a:ahLst/>
            <a:cxnLst/>
            <a:rect l="l" t="t" r="r" b="b"/>
            <a:pathLst>
              <a:path h="15239">
                <a:moveTo>
                  <a:pt x="0" y="0"/>
                </a:moveTo>
                <a:lnTo>
                  <a:pt x="0" y="1524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58" name="object 1558"/>
          <p:cNvSpPr/>
          <p:nvPr/>
        </p:nvSpPr>
        <p:spPr>
          <a:xfrm>
            <a:off x="6118860" y="1420437"/>
            <a:ext cx="12556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59" name="object 1559"/>
          <p:cNvSpPr/>
          <p:nvPr/>
        </p:nvSpPr>
        <p:spPr>
          <a:xfrm>
            <a:off x="6131329" y="1410046"/>
            <a:ext cx="0" cy="10391"/>
          </a:xfrm>
          <a:custGeom>
            <a:avLst/>
            <a:gdLst/>
            <a:ahLst/>
            <a:cxnLst/>
            <a:rect l="l" t="t" r="r" b="b"/>
            <a:pathLst>
              <a:path h="15239">
                <a:moveTo>
                  <a:pt x="0" y="1524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60" name="object 1560"/>
          <p:cNvSpPr/>
          <p:nvPr/>
        </p:nvSpPr>
        <p:spPr>
          <a:xfrm>
            <a:off x="6131329" y="1334193"/>
            <a:ext cx="0" cy="13855"/>
          </a:xfrm>
          <a:custGeom>
            <a:avLst/>
            <a:gdLst/>
            <a:ahLst/>
            <a:cxnLst/>
            <a:rect l="l" t="t" r="r" b="b"/>
            <a:pathLst>
              <a:path h="20319">
                <a:moveTo>
                  <a:pt x="0" y="19811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61" name="object 1561"/>
          <p:cNvSpPr/>
          <p:nvPr/>
        </p:nvSpPr>
        <p:spPr>
          <a:xfrm>
            <a:off x="6118860" y="1334193"/>
            <a:ext cx="12556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18288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62" name="object 1562"/>
          <p:cNvSpPr/>
          <p:nvPr/>
        </p:nvSpPr>
        <p:spPr>
          <a:xfrm>
            <a:off x="6118860" y="1524346"/>
            <a:ext cx="0" cy="770226"/>
          </a:xfrm>
          <a:custGeom>
            <a:avLst/>
            <a:gdLst/>
            <a:ahLst/>
            <a:cxnLst/>
            <a:rect l="l" t="t" r="r" b="b"/>
            <a:pathLst>
              <a:path h="1129664">
                <a:moveTo>
                  <a:pt x="0" y="0"/>
                </a:moveTo>
                <a:lnTo>
                  <a:pt x="0" y="1129284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63" name="object 1563"/>
          <p:cNvSpPr/>
          <p:nvPr/>
        </p:nvSpPr>
        <p:spPr>
          <a:xfrm>
            <a:off x="6118860" y="2307821"/>
            <a:ext cx="0" cy="38533"/>
          </a:xfrm>
          <a:custGeom>
            <a:avLst/>
            <a:gdLst/>
            <a:ahLst/>
            <a:cxnLst/>
            <a:rect l="l" t="t" r="r" b="b"/>
            <a:pathLst>
              <a:path h="56514">
                <a:moveTo>
                  <a:pt x="0" y="0"/>
                </a:moveTo>
                <a:lnTo>
                  <a:pt x="0" y="56388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64" name="object 1564"/>
          <p:cNvSpPr/>
          <p:nvPr/>
        </p:nvSpPr>
        <p:spPr>
          <a:xfrm>
            <a:off x="6118860" y="2408613"/>
            <a:ext cx="12556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65" name="object 1565"/>
          <p:cNvSpPr/>
          <p:nvPr/>
        </p:nvSpPr>
        <p:spPr>
          <a:xfrm>
            <a:off x="6131329" y="1524346"/>
            <a:ext cx="0" cy="822181"/>
          </a:xfrm>
          <a:custGeom>
            <a:avLst/>
            <a:gdLst/>
            <a:ahLst/>
            <a:cxnLst/>
            <a:rect l="l" t="t" r="r" b="b"/>
            <a:pathLst>
              <a:path h="1205864">
                <a:moveTo>
                  <a:pt x="0" y="1205483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66" name="object 1566"/>
          <p:cNvSpPr/>
          <p:nvPr/>
        </p:nvSpPr>
        <p:spPr>
          <a:xfrm>
            <a:off x="6118860" y="1524346"/>
            <a:ext cx="12556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18288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67" name="object 1567"/>
          <p:cNvSpPr/>
          <p:nvPr/>
        </p:nvSpPr>
        <p:spPr>
          <a:xfrm>
            <a:off x="7757505" y="1334193"/>
            <a:ext cx="0" cy="1062038"/>
          </a:xfrm>
          <a:custGeom>
            <a:avLst/>
            <a:gdLst/>
            <a:ahLst/>
            <a:cxnLst/>
            <a:rect l="l" t="t" r="r" b="b"/>
            <a:pathLst>
              <a:path h="1557654">
                <a:moveTo>
                  <a:pt x="0" y="0"/>
                </a:moveTo>
                <a:lnTo>
                  <a:pt x="0" y="1557528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68" name="object 1568"/>
          <p:cNvSpPr/>
          <p:nvPr/>
        </p:nvSpPr>
        <p:spPr>
          <a:xfrm>
            <a:off x="7769974" y="2036618"/>
            <a:ext cx="0" cy="359785"/>
          </a:xfrm>
          <a:custGeom>
            <a:avLst/>
            <a:gdLst/>
            <a:ahLst/>
            <a:cxnLst/>
            <a:rect l="l" t="t" r="r" b="b"/>
            <a:pathLst>
              <a:path h="527685">
                <a:moveTo>
                  <a:pt x="0" y="527303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69" name="object 1569"/>
          <p:cNvSpPr/>
          <p:nvPr/>
        </p:nvSpPr>
        <p:spPr>
          <a:xfrm>
            <a:off x="7769974" y="1334193"/>
            <a:ext cx="0" cy="690130"/>
          </a:xfrm>
          <a:custGeom>
            <a:avLst/>
            <a:gdLst/>
            <a:ahLst/>
            <a:cxnLst/>
            <a:rect l="l" t="t" r="r" b="b"/>
            <a:pathLst>
              <a:path h="1012189">
                <a:moveTo>
                  <a:pt x="0" y="1011936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70" name="object 1570"/>
          <p:cNvSpPr/>
          <p:nvPr/>
        </p:nvSpPr>
        <p:spPr>
          <a:xfrm>
            <a:off x="7757505" y="1334193"/>
            <a:ext cx="12556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18288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71" name="object 1571"/>
          <p:cNvSpPr/>
          <p:nvPr/>
        </p:nvSpPr>
        <p:spPr>
          <a:xfrm>
            <a:off x="8532668" y="1661506"/>
            <a:ext cx="218209" cy="0"/>
          </a:xfrm>
          <a:custGeom>
            <a:avLst/>
            <a:gdLst/>
            <a:ahLst/>
            <a:cxnLst/>
            <a:rect l="l" t="t" r="r" b="b"/>
            <a:pathLst>
              <a:path w="320040">
                <a:moveTo>
                  <a:pt x="0" y="0"/>
                </a:moveTo>
                <a:lnTo>
                  <a:pt x="32004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72" name="object 1572"/>
          <p:cNvSpPr/>
          <p:nvPr/>
        </p:nvSpPr>
        <p:spPr>
          <a:xfrm>
            <a:off x="8771658" y="1661506"/>
            <a:ext cx="507423" cy="0"/>
          </a:xfrm>
          <a:custGeom>
            <a:avLst/>
            <a:gdLst/>
            <a:ahLst/>
            <a:cxnLst/>
            <a:rect l="l" t="t" r="r" b="b"/>
            <a:pathLst>
              <a:path w="744220">
                <a:moveTo>
                  <a:pt x="0" y="0"/>
                </a:moveTo>
                <a:lnTo>
                  <a:pt x="743712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73" name="object 1573"/>
          <p:cNvSpPr/>
          <p:nvPr/>
        </p:nvSpPr>
        <p:spPr>
          <a:xfrm>
            <a:off x="8532667" y="1640724"/>
            <a:ext cx="746414" cy="0"/>
          </a:xfrm>
          <a:custGeom>
            <a:avLst/>
            <a:gdLst/>
            <a:ahLst/>
            <a:cxnLst/>
            <a:rect l="l" t="t" r="r" b="b"/>
            <a:pathLst>
              <a:path w="1094740">
                <a:moveTo>
                  <a:pt x="1094231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74" name="object 1574"/>
          <p:cNvSpPr/>
          <p:nvPr/>
        </p:nvSpPr>
        <p:spPr>
          <a:xfrm>
            <a:off x="8750877" y="1661507"/>
            <a:ext cx="0" cy="255876"/>
          </a:xfrm>
          <a:custGeom>
            <a:avLst/>
            <a:gdLst/>
            <a:ahLst/>
            <a:cxnLst/>
            <a:rect l="l" t="t" r="r" b="b"/>
            <a:pathLst>
              <a:path h="375285">
                <a:moveTo>
                  <a:pt x="0" y="0"/>
                </a:moveTo>
                <a:lnTo>
                  <a:pt x="0" y="374904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75" name="object 1575"/>
          <p:cNvSpPr/>
          <p:nvPr/>
        </p:nvSpPr>
        <p:spPr>
          <a:xfrm>
            <a:off x="8750877" y="1930631"/>
            <a:ext cx="0" cy="264968"/>
          </a:xfrm>
          <a:custGeom>
            <a:avLst/>
            <a:gdLst/>
            <a:ahLst/>
            <a:cxnLst/>
            <a:rect l="l" t="t" r="r" b="b"/>
            <a:pathLst>
              <a:path h="388619">
                <a:moveTo>
                  <a:pt x="0" y="0"/>
                </a:moveTo>
                <a:lnTo>
                  <a:pt x="0" y="38862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76" name="object 1576"/>
          <p:cNvSpPr/>
          <p:nvPr/>
        </p:nvSpPr>
        <p:spPr>
          <a:xfrm>
            <a:off x="8771658" y="1661506"/>
            <a:ext cx="0" cy="534266"/>
          </a:xfrm>
          <a:custGeom>
            <a:avLst/>
            <a:gdLst/>
            <a:ahLst/>
            <a:cxnLst/>
            <a:rect l="l" t="t" r="r" b="b"/>
            <a:pathLst>
              <a:path h="783589">
                <a:moveTo>
                  <a:pt x="0" y="783335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77" name="object 1577"/>
          <p:cNvSpPr/>
          <p:nvPr/>
        </p:nvSpPr>
        <p:spPr>
          <a:xfrm>
            <a:off x="8048451" y="1323802"/>
            <a:ext cx="0" cy="24245"/>
          </a:xfrm>
          <a:custGeom>
            <a:avLst/>
            <a:gdLst/>
            <a:ahLst/>
            <a:cxnLst/>
            <a:rect l="l" t="t" r="r" b="b"/>
            <a:pathLst>
              <a:path h="35560">
                <a:moveTo>
                  <a:pt x="0" y="0"/>
                </a:moveTo>
                <a:lnTo>
                  <a:pt x="0" y="35052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78" name="object 1578"/>
          <p:cNvSpPr/>
          <p:nvPr/>
        </p:nvSpPr>
        <p:spPr>
          <a:xfrm>
            <a:off x="8048451" y="1410046"/>
            <a:ext cx="0" cy="485342"/>
          </a:xfrm>
          <a:custGeom>
            <a:avLst/>
            <a:gdLst/>
            <a:ahLst/>
            <a:cxnLst/>
            <a:rect l="l" t="t" r="r" b="b"/>
            <a:pathLst>
              <a:path h="711835">
                <a:moveTo>
                  <a:pt x="0" y="0"/>
                </a:moveTo>
                <a:lnTo>
                  <a:pt x="0" y="711708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79" name="object 1579"/>
          <p:cNvSpPr/>
          <p:nvPr/>
        </p:nvSpPr>
        <p:spPr>
          <a:xfrm>
            <a:off x="8048451" y="1895302"/>
            <a:ext cx="20782" cy="0"/>
          </a:xfrm>
          <a:custGeom>
            <a:avLst/>
            <a:gdLst/>
            <a:ahLst/>
            <a:cxnLst/>
            <a:rect l="l" t="t" r="r" b="b"/>
            <a:pathLst>
              <a:path w="30479">
                <a:moveTo>
                  <a:pt x="0" y="0"/>
                </a:moveTo>
                <a:lnTo>
                  <a:pt x="3048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80" name="object 1580"/>
          <p:cNvSpPr/>
          <p:nvPr/>
        </p:nvSpPr>
        <p:spPr>
          <a:xfrm>
            <a:off x="8069232" y="1323802"/>
            <a:ext cx="0" cy="571500"/>
          </a:xfrm>
          <a:custGeom>
            <a:avLst/>
            <a:gdLst/>
            <a:ahLst/>
            <a:cxnLst/>
            <a:rect l="l" t="t" r="r" b="b"/>
            <a:pathLst>
              <a:path h="838200">
                <a:moveTo>
                  <a:pt x="0" y="83820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81" name="object 1581"/>
          <p:cNvSpPr/>
          <p:nvPr/>
        </p:nvSpPr>
        <p:spPr>
          <a:xfrm>
            <a:off x="8048450" y="1323802"/>
            <a:ext cx="20782" cy="0"/>
          </a:xfrm>
          <a:custGeom>
            <a:avLst/>
            <a:gdLst/>
            <a:ahLst/>
            <a:cxnLst/>
            <a:rect l="l" t="t" r="r" b="b"/>
            <a:pathLst>
              <a:path w="30479">
                <a:moveTo>
                  <a:pt x="30479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82" name="object 1582"/>
          <p:cNvSpPr/>
          <p:nvPr/>
        </p:nvSpPr>
        <p:spPr>
          <a:xfrm>
            <a:off x="8048451" y="2014797"/>
            <a:ext cx="0" cy="9525"/>
          </a:xfrm>
          <a:custGeom>
            <a:avLst/>
            <a:gdLst/>
            <a:ahLst/>
            <a:cxnLst/>
            <a:rect l="l" t="t" r="r" b="b"/>
            <a:pathLst>
              <a:path h="13969">
                <a:moveTo>
                  <a:pt x="-3809" y="6858"/>
                </a:moveTo>
                <a:lnTo>
                  <a:pt x="3809" y="6858"/>
                </a:lnTo>
              </a:path>
            </a:pathLst>
          </a:custGeom>
          <a:ln w="1371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83" name="object 1583"/>
          <p:cNvSpPr/>
          <p:nvPr/>
        </p:nvSpPr>
        <p:spPr>
          <a:xfrm>
            <a:off x="8048451" y="2036617"/>
            <a:ext cx="0" cy="10391"/>
          </a:xfrm>
          <a:custGeom>
            <a:avLst/>
            <a:gdLst/>
            <a:ahLst/>
            <a:cxnLst/>
            <a:rect l="l" t="t" r="r" b="b"/>
            <a:pathLst>
              <a:path h="15239">
                <a:moveTo>
                  <a:pt x="0" y="0"/>
                </a:moveTo>
                <a:lnTo>
                  <a:pt x="0" y="1524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84" name="object 1584"/>
          <p:cNvSpPr/>
          <p:nvPr/>
        </p:nvSpPr>
        <p:spPr>
          <a:xfrm>
            <a:off x="8048451" y="2047008"/>
            <a:ext cx="20782" cy="0"/>
          </a:xfrm>
          <a:custGeom>
            <a:avLst/>
            <a:gdLst/>
            <a:ahLst/>
            <a:cxnLst/>
            <a:rect l="l" t="t" r="r" b="b"/>
            <a:pathLst>
              <a:path w="30479">
                <a:moveTo>
                  <a:pt x="0" y="0"/>
                </a:moveTo>
                <a:lnTo>
                  <a:pt x="3048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85" name="object 1585"/>
          <p:cNvSpPr/>
          <p:nvPr/>
        </p:nvSpPr>
        <p:spPr>
          <a:xfrm>
            <a:off x="8069232" y="2014797"/>
            <a:ext cx="0" cy="32472"/>
          </a:xfrm>
          <a:custGeom>
            <a:avLst/>
            <a:gdLst/>
            <a:ahLst/>
            <a:cxnLst/>
            <a:rect l="l" t="t" r="r" b="b"/>
            <a:pathLst>
              <a:path h="47625">
                <a:moveTo>
                  <a:pt x="0" y="47244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86" name="object 1586"/>
          <p:cNvSpPr/>
          <p:nvPr/>
        </p:nvSpPr>
        <p:spPr>
          <a:xfrm>
            <a:off x="8048450" y="2014797"/>
            <a:ext cx="20782" cy="0"/>
          </a:xfrm>
          <a:custGeom>
            <a:avLst/>
            <a:gdLst/>
            <a:ahLst/>
            <a:cxnLst/>
            <a:rect l="l" t="t" r="r" b="b"/>
            <a:pathLst>
              <a:path w="30479">
                <a:moveTo>
                  <a:pt x="30479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87" name="object 1587"/>
          <p:cNvSpPr/>
          <p:nvPr/>
        </p:nvSpPr>
        <p:spPr>
          <a:xfrm>
            <a:off x="8048451" y="2167544"/>
            <a:ext cx="0" cy="178810"/>
          </a:xfrm>
          <a:custGeom>
            <a:avLst/>
            <a:gdLst/>
            <a:ahLst/>
            <a:cxnLst/>
            <a:rect l="l" t="t" r="r" b="b"/>
            <a:pathLst>
              <a:path h="262254">
                <a:moveTo>
                  <a:pt x="0" y="0"/>
                </a:moveTo>
                <a:lnTo>
                  <a:pt x="0" y="262128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88" name="object 1588"/>
          <p:cNvSpPr/>
          <p:nvPr/>
        </p:nvSpPr>
        <p:spPr>
          <a:xfrm>
            <a:off x="8048451" y="2408613"/>
            <a:ext cx="20782" cy="0"/>
          </a:xfrm>
          <a:custGeom>
            <a:avLst/>
            <a:gdLst/>
            <a:ahLst/>
            <a:cxnLst/>
            <a:rect l="l" t="t" r="r" b="b"/>
            <a:pathLst>
              <a:path w="30479">
                <a:moveTo>
                  <a:pt x="0" y="0"/>
                </a:moveTo>
                <a:lnTo>
                  <a:pt x="3048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89" name="object 1589"/>
          <p:cNvSpPr/>
          <p:nvPr/>
        </p:nvSpPr>
        <p:spPr>
          <a:xfrm>
            <a:off x="8069232" y="2167544"/>
            <a:ext cx="0" cy="241156"/>
          </a:xfrm>
          <a:custGeom>
            <a:avLst/>
            <a:gdLst/>
            <a:ahLst/>
            <a:cxnLst/>
            <a:rect l="l" t="t" r="r" b="b"/>
            <a:pathLst>
              <a:path h="353695">
                <a:moveTo>
                  <a:pt x="0" y="353568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90" name="object 1590"/>
          <p:cNvSpPr/>
          <p:nvPr/>
        </p:nvSpPr>
        <p:spPr>
          <a:xfrm>
            <a:off x="8048450" y="2167544"/>
            <a:ext cx="20782" cy="0"/>
          </a:xfrm>
          <a:custGeom>
            <a:avLst/>
            <a:gdLst/>
            <a:ahLst/>
            <a:cxnLst/>
            <a:rect l="l" t="t" r="r" b="b"/>
            <a:pathLst>
              <a:path w="30479">
                <a:moveTo>
                  <a:pt x="30479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91" name="object 1591"/>
          <p:cNvSpPr/>
          <p:nvPr/>
        </p:nvSpPr>
        <p:spPr>
          <a:xfrm>
            <a:off x="8532668" y="1930631"/>
            <a:ext cx="218209" cy="0"/>
          </a:xfrm>
          <a:custGeom>
            <a:avLst/>
            <a:gdLst/>
            <a:ahLst/>
            <a:cxnLst/>
            <a:rect l="l" t="t" r="r" b="b"/>
            <a:pathLst>
              <a:path w="320040">
                <a:moveTo>
                  <a:pt x="0" y="0"/>
                </a:moveTo>
                <a:lnTo>
                  <a:pt x="32004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92" name="object 1592"/>
          <p:cNvSpPr/>
          <p:nvPr/>
        </p:nvSpPr>
        <p:spPr>
          <a:xfrm>
            <a:off x="8532668" y="1917122"/>
            <a:ext cx="218209" cy="0"/>
          </a:xfrm>
          <a:custGeom>
            <a:avLst/>
            <a:gdLst/>
            <a:ahLst/>
            <a:cxnLst/>
            <a:rect l="l" t="t" r="r" b="b"/>
            <a:pathLst>
              <a:path w="320040">
                <a:moveTo>
                  <a:pt x="320040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93" name="object 1593"/>
          <p:cNvSpPr/>
          <p:nvPr/>
        </p:nvSpPr>
        <p:spPr>
          <a:xfrm>
            <a:off x="8750877" y="1917122"/>
            <a:ext cx="0" cy="13855"/>
          </a:xfrm>
          <a:custGeom>
            <a:avLst/>
            <a:gdLst/>
            <a:ahLst/>
            <a:cxnLst/>
            <a:rect l="l" t="t" r="r" b="b"/>
            <a:pathLst>
              <a:path h="20319">
                <a:moveTo>
                  <a:pt x="0" y="1981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94" name="object 1594"/>
          <p:cNvSpPr/>
          <p:nvPr/>
        </p:nvSpPr>
        <p:spPr>
          <a:xfrm>
            <a:off x="8532668" y="1917122"/>
            <a:ext cx="0" cy="13855"/>
          </a:xfrm>
          <a:custGeom>
            <a:avLst/>
            <a:gdLst/>
            <a:ahLst/>
            <a:cxnLst/>
            <a:rect l="l" t="t" r="r" b="b"/>
            <a:pathLst>
              <a:path h="20319">
                <a:moveTo>
                  <a:pt x="0" y="0"/>
                </a:moveTo>
                <a:lnTo>
                  <a:pt x="0" y="1981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95" name="object 1595"/>
          <p:cNvSpPr/>
          <p:nvPr/>
        </p:nvSpPr>
        <p:spPr>
          <a:xfrm>
            <a:off x="4479174" y="2822171"/>
            <a:ext cx="0" cy="487507"/>
          </a:xfrm>
          <a:custGeom>
            <a:avLst/>
            <a:gdLst/>
            <a:ahLst/>
            <a:cxnLst/>
            <a:rect l="l" t="t" r="r" b="b"/>
            <a:pathLst>
              <a:path h="715010">
                <a:moveTo>
                  <a:pt x="0" y="0"/>
                </a:moveTo>
                <a:lnTo>
                  <a:pt x="0" y="714756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96" name="object 1596"/>
          <p:cNvSpPr/>
          <p:nvPr/>
        </p:nvSpPr>
        <p:spPr>
          <a:xfrm>
            <a:off x="4479174" y="3323013"/>
            <a:ext cx="0" cy="293110"/>
          </a:xfrm>
          <a:custGeom>
            <a:avLst/>
            <a:gdLst/>
            <a:ahLst/>
            <a:cxnLst/>
            <a:rect l="l" t="t" r="r" b="b"/>
            <a:pathLst>
              <a:path h="429895">
                <a:moveTo>
                  <a:pt x="0" y="0"/>
                </a:moveTo>
                <a:lnTo>
                  <a:pt x="0" y="429768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97" name="object 1597"/>
          <p:cNvSpPr/>
          <p:nvPr/>
        </p:nvSpPr>
        <p:spPr>
          <a:xfrm>
            <a:off x="4479174" y="3616036"/>
            <a:ext cx="13855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98" name="object 1598"/>
          <p:cNvSpPr/>
          <p:nvPr/>
        </p:nvSpPr>
        <p:spPr>
          <a:xfrm>
            <a:off x="4492682" y="2822171"/>
            <a:ext cx="0" cy="794039"/>
          </a:xfrm>
          <a:custGeom>
            <a:avLst/>
            <a:gdLst/>
            <a:ahLst/>
            <a:cxnLst/>
            <a:rect l="l" t="t" r="r" b="b"/>
            <a:pathLst>
              <a:path h="1164589">
                <a:moveTo>
                  <a:pt x="0" y="1164336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99" name="object 1599"/>
          <p:cNvSpPr/>
          <p:nvPr/>
        </p:nvSpPr>
        <p:spPr>
          <a:xfrm>
            <a:off x="4479174" y="3719946"/>
            <a:ext cx="0" cy="83127"/>
          </a:xfrm>
          <a:custGeom>
            <a:avLst/>
            <a:gdLst/>
            <a:ahLst/>
            <a:cxnLst/>
            <a:rect l="l" t="t" r="r" b="b"/>
            <a:pathLst>
              <a:path h="121920">
                <a:moveTo>
                  <a:pt x="0" y="0"/>
                </a:moveTo>
                <a:lnTo>
                  <a:pt x="0" y="12192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00" name="object 1600"/>
          <p:cNvSpPr/>
          <p:nvPr/>
        </p:nvSpPr>
        <p:spPr>
          <a:xfrm>
            <a:off x="4479174" y="3803073"/>
            <a:ext cx="13855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01" name="object 1601"/>
          <p:cNvSpPr/>
          <p:nvPr/>
        </p:nvSpPr>
        <p:spPr>
          <a:xfrm>
            <a:off x="4492682" y="3719946"/>
            <a:ext cx="0" cy="83127"/>
          </a:xfrm>
          <a:custGeom>
            <a:avLst/>
            <a:gdLst/>
            <a:ahLst/>
            <a:cxnLst/>
            <a:rect l="l" t="t" r="r" b="b"/>
            <a:pathLst>
              <a:path h="121920">
                <a:moveTo>
                  <a:pt x="0" y="12192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02" name="object 1602"/>
          <p:cNvSpPr/>
          <p:nvPr/>
        </p:nvSpPr>
        <p:spPr>
          <a:xfrm>
            <a:off x="4479174" y="3719945"/>
            <a:ext cx="13855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19812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03" name="object 1603"/>
          <p:cNvSpPr/>
          <p:nvPr/>
        </p:nvSpPr>
        <p:spPr>
          <a:xfrm>
            <a:off x="7899862" y="3053888"/>
            <a:ext cx="154997" cy="0"/>
          </a:xfrm>
          <a:custGeom>
            <a:avLst/>
            <a:gdLst/>
            <a:ahLst/>
            <a:cxnLst/>
            <a:rect l="l" t="t" r="r" b="b"/>
            <a:pathLst>
              <a:path w="227329">
                <a:moveTo>
                  <a:pt x="22707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04" name="object 1604"/>
          <p:cNvSpPr/>
          <p:nvPr/>
        </p:nvSpPr>
        <p:spPr>
          <a:xfrm>
            <a:off x="7899861" y="3057005"/>
            <a:ext cx="154997" cy="0"/>
          </a:xfrm>
          <a:custGeom>
            <a:avLst/>
            <a:gdLst/>
            <a:ahLst/>
            <a:cxnLst/>
            <a:rect l="l" t="t" r="r" b="b"/>
            <a:pathLst>
              <a:path w="227329">
                <a:moveTo>
                  <a:pt x="0" y="0"/>
                </a:moveTo>
                <a:lnTo>
                  <a:pt x="22707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05" name="object 1605"/>
          <p:cNvSpPr/>
          <p:nvPr/>
        </p:nvSpPr>
        <p:spPr>
          <a:xfrm>
            <a:off x="7680614" y="3053888"/>
            <a:ext cx="214313" cy="0"/>
          </a:xfrm>
          <a:custGeom>
            <a:avLst/>
            <a:gdLst/>
            <a:ahLst/>
            <a:cxnLst/>
            <a:rect l="l" t="t" r="r" b="b"/>
            <a:pathLst>
              <a:path w="314325">
                <a:moveTo>
                  <a:pt x="31394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06" name="object 1606"/>
          <p:cNvSpPr/>
          <p:nvPr/>
        </p:nvSpPr>
        <p:spPr>
          <a:xfrm>
            <a:off x="7680612" y="3057005"/>
            <a:ext cx="214313" cy="0"/>
          </a:xfrm>
          <a:custGeom>
            <a:avLst/>
            <a:gdLst/>
            <a:ahLst/>
            <a:cxnLst/>
            <a:rect l="l" t="t" r="r" b="b"/>
            <a:pathLst>
              <a:path w="314325">
                <a:moveTo>
                  <a:pt x="0" y="0"/>
                </a:moveTo>
                <a:lnTo>
                  <a:pt x="31394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07" name="object 1607"/>
          <p:cNvSpPr/>
          <p:nvPr/>
        </p:nvSpPr>
        <p:spPr>
          <a:xfrm>
            <a:off x="7462404" y="3053888"/>
            <a:ext cx="213014" cy="0"/>
          </a:xfrm>
          <a:custGeom>
            <a:avLst/>
            <a:gdLst/>
            <a:ahLst/>
            <a:cxnLst/>
            <a:rect l="l" t="t" r="r" b="b"/>
            <a:pathLst>
              <a:path w="312420">
                <a:moveTo>
                  <a:pt x="3124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08" name="object 1608"/>
          <p:cNvSpPr/>
          <p:nvPr/>
        </p:nvSpPr>
        <p:spPr>
          <a:xfrm>
            <a:off x="7462404" y="3057005"/>
            <a:ext cx="213014" cy="0"/>
          </a:xfrm>
          <a:custGeom>
            <a:avLst/>
            <a:gdLst/>
            <a:ahLst/>
            <a:cxnLst/>
            <a:rect l="l" t="t" r="r" b="b"/>
            <a:pathLst>
              <a:path w="312420">
                <a:moveTo>
                  <a:pt x="0" y="0"/>
                </a:moveTo>
                <a:lnTo>
                  <a:pt x="3124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09" name="object 1609"/>
          <p:cNvSpPr/>
          <p:nvPr/>
        </p:nvSpPr>
        <p:spPr>
          <a:xfrm>
            <a:off x="7242117" y="3053888"/>
            <a:ext cx="215178" cy="0"/>
          </a:xfrm>
          <a:custGeom>
            <a:avLst/>
            <a:gdLst/>
            <a:ahLst/>
            <a:cxnLst/>
            <a:rect l="l" t="t" r="r" b="b"/>
            <a:pathLst>
              <a:path w="315595">
                <a:moveTo>
                  <a:pt x="31546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10" name="object 1610"/>
          <p:cNvSpPr/>
          <p:nvPr/>
        </p:nvSpPr>
        <p:spPr>
          <a:xfrm>
            <a:off x="7242117" y="3057005"/>
            <a:ext cx="215178" cy="0"/>
          </a:xfrm>
          <a:custGeom>
            <a:avLst/>
            <a:gdLst/>
            <a:ahLst/>
            <a:cxnLst/>
            <a:rect l="l" t="t" r="r" b="b"/>
            <a:pathLst>
              <a:path w="315595">
                <a:moveTo>
                  <a:pt x="0" y="0"/>
                </a:moveTo>
                <a:lnTo>
                  <a:pt x="31546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11" name="object 1611"/>
          <p:cNvSpPr/>
          <p:nvPr/>
        </p:nvSpPr>
        <p:spPr>
          <a:xfrm>
            <a:off x="6804658" y="3053888"/>
            <a:ext cx="213014" cy="0"/>
          </a:xfrm>
          <a:custGeom>
            <a:avLst/>
            <a:gdLst/>
            <a:ahLst/>
            <a:cxnLst/>
            <a:rect l="l" t="t" r="r" b="b"/>
            <a:pathLst>
              <a:path w="312420">
                <a:moveTo>
                  <a:pt x="3124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12" name="object 1612"/>
          <p:cNvSpPr/>
          <p:nvPr/>
        </p:nvSpPr>
        <p:spPr>
          <a:xfrm>
            <a:off x="6804660" y="3057005"/>
            <a:ext cx="213014" cy="0"/>
          </a:xfrm>
          <a:custGeom>
            <a:avLst/>
            <a:gdLst/>
            <a:ahLst/>
            <a:cxnLst/>
            <a:rect l="l" t="t" r="r" b="b"/>
            <a:pathLst>
              <a:path w="312420">
                <a:moveTo>
                  <a:pt x="0" y="0"/>
                </a:moveTo>
                <a:lnTo>
                  <a:pt x="3124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13" name="object 1613"/>
          <p:cNvSpPr/>
          <p:nvPr/>
        </p:nvSpPr>
        <p:spPr>
          <a:xfrm>
            <a:off x="6348498" y="3051810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76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14" name="object 1614"/>
          <p:cNvSpPr/>
          <p:nvPr/>
        </p:nvSpPr>
        <p:spPr>
          <a:xfrm>
            <a:off x="6348498" y="3051810"/>
            <a:ext cx="0" cy="12556"/>
          </a:xfrm>
          <a:custGeom>
            <a:avLst/>
            <a:gdLst/>
            <a:ahLst/>
            <a:cxnLst/>
            <a:rect l="l" t="t" r="r" b="b"/>
            <a:pathLst>
              <a:path h="18414">
                <a:moveTo>
                  <a:pt x="0" y="0"/>
                </a:moveTo>
                <a:lnTo>
                  <a:pt x="0" y="1828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15" name="object 1615"/>
          <p:cNvSpPr/>
          <p:nvPr/>
        </p:nvSpPr>
        <p:spPr>
          <a:xfrm>
            <a:off x="6348499" y="3064279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16" name="object 1616"/>
          <p:cNvSpPr/>
          <p:nvPr/>
        </p:nvSpPr>
        <p:spPr>
          <a:xfrm>
            <a:off x="6353693" y="3051810"/>
            <a:ext cx="0" cy="12556"/>
          </a:xfrm>
          <a:custGeom>
            <a:avLst/>
            <a:gdLst/>
            <a:ahLst/>
            <a:cxnLst/>
            <a:rect l="l" t="t" r="r" b="b"/>
            <a:pathLst>
              <a:path h="18414">
                <a:moveTo>
                  <a:pt x="0" y="0"/>
                </a:moveTo>
                <a:lnTo>
                  <a:pt x="0" y="1828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17" name="object 1617"/>
          <p:cNvSpPr/>
          <p:nvPr/>
        </p:nvSpPr>
        <p:spPr>
          <a:xfrm>
            <a:off x="7894665" y="3046614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76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18" name="object 1618"/>
          <p:cNvSpPr/>
          <p:nvPr/>
        </p:nvSpPr>
        <p:spPr>
          <a:xfrm>
            <a:off x="7894666" y="3046614"/>
            <a:ext cx="0" cy="46759"/>
          </a:xfrm>
          <a:custGeom>
            <a:avLst/>
            <a:gdLst/>
            <a:ahLst/>
            <a:cxnLst/>
            <a:rect l="l" t="t" r="r" b="b"/>
            <a:pathLst>
              <a:path h="68579">
                <a:moveTo>
                  <a:pt x="0" y="0"/>
                </a:moveTo>
                <a:lnTo>
                  <a:pt x="0" y="6857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19" name="object 1619"/>
          <p:cNvSpPr/>
          <p:nvPr/>
        </p:nvSpPr>
        <p:spPr>
          <a:xfrm>
            <a:off x="7894666" y="3093373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20" name="object 1620"/>
          <p:cNvSpPr/>
          <p:nvPr/>
        </p:nvSpPr>
        <p:spPr>
          <a:xfrm>
            <a:off x="7899860" y="3046614"/>
            <a:ext cx="0" cy="46759"/>
          </a:xfrm>
          <a:custGeom>
            <a:avLst/>
            <a:gdLst/>
            <a:ahLst/>
            <a:cxnLst/>
            <a:rect l="l" t="t" r="r" b="b"/>
            <a:pathLst>
              <a:path h="68579">
                <a:moveTo>
                  <a:pt x="0" y="0"/>
                </a:moveTo>
                <a:lnTo>
                  <a:pt x="0" y="6857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21" name="object 1621"/>
          <p:cNvSpPr/>
          <p:nvPr/>
        </p:nvSpPr>
        <p:spPr>
          <a:xfrm>
            <a:off x="7675417" y="3046614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76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22" name="object 1622"/>
          <p:cNvSpPr/>
          <p:nvPr/>
        </p:nvSpPr>
        <p:spPr>
          <a:xfrm>
            <a:off x="7675418" y="3046614"/>
            <a:ext cx="0" cy="46759"/>
          </a:xfrm>
          <a:custGeom>
            <a:avLst/>
            <a:gdLst/>
            <a:ahLst/>
            <a:cxnLst/>
            <a:rect l="l" t="t" r="r" b="b"/>
            <a:pathLst>
              <a:path h="68579">
                <a:moveTo>
                  <a:pt x="0" y="0"/>
                </a:moveTo>
                <a:lnTo>
                  <a:pt x="0" y="6857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23" name="object 1623"/>
          <p:cNvSpPr/>
          <p:nvPr/>
        </p:nvSpPr>
        <p:spPr>
          <a:xfrm>
            <a:off x="7675418" y="3093373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24" name="object 1624"/>
          <p:cNvSpPr/>
          <p:nvPr/>
        </p:nvSpPr>
        <p:spPr>
          <a:xfrm>
            <a:off x="7680613" y="3046614"/>
            <a:ext cx="0" cy="46759"/>
          </a:xfrm>
          <a:custGeom>
            <a:avLst/>
            <a:gdLst/>
            <a:ahLst/>
            <a:cxnLst/>
            <a:rect l="l" t="t" r="r" b="b"/>
            <a:pathLst>
              <a:path h="68579">
                <a:moveTo>
                  <a:pt x="0" y="0"/>
                </a:moveTo>
                <a:lnTo>
                  <a:pt x="0" y="6857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25" name="object 1625"/>
          <p:cNvSpPr/>
          <p:nvPr/>
        </p:nvSpPr>
        <p:spPr>
          <a:xfrm>
            <a:off x="7457208" y="3046614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76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26" name="object 1626"/>
          <p:cNvSpPr/>
          <p:nvPr/>
        </p:nvSpPr>
        <p:spPr>
          <a:xfrm>
            <a:off x="7457209" y="3046614"/>
            <a:ext cx="0" cy="46759"/>
          </a:xfrm>
          <a:custGeom>
            <a:avLst/>
            <a:gdLst/>
            <a:ahLst/>
            <a:cxnLst/>
            <a:rect l="l" t="t" r="r" b="b"/>
            <a:pathLst>
              <a:path h="68579">
                <a:moveTo>
                  <a:pt x="0" y="0"/>
                </a:moveTo>
                <a:lnTo>
                  <a:pt x="0" y="6857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27" name="object 1627"/>
          <p:cNvSpPr/>
          <p:nvPr/>
        </p:nvSpPr>
        <p:spPr>
          <a:xfrm>
            <a:off x="7457209" y="3093373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28" name="object 1628"/>
          <p:cNvSpPr/>
          <p:nvPr/>
        </p:nvSpPr>
        <p:spPr>
          <a:xfrm>
            <a:off x="7462403" y="3046614"/>
            <a:ext cx="0" cy="46759"/>
          </a:xfrm>
          <a:custGeom>
            <a:avLst/>
            <a:gdLst/>
            <a:ahLst/>
            <a:cxnLst/>
            <a:rect l="l" t="t" r="r" b="b"/>
            <a:pathLst>
              <a:path h="68579">
                <a:moveTo>
                  <a:pt x="0" y="0"/>
                </a:moveTo>
                <a:lnTo>
                  <a:pt x="0" y="6857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29" name="object 1629"/>
          <p:cNvSpPr/>
          <p:nvPr/>
        </p:nvSpPr>
        <p:spPr>
          <a:xfrm>
            <a:off x="7236921" y="3046614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76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30" name="object 1630"/>
          <p:cNvSpPr/>
          <p:nvPr/>
        </p:nvSpPr>
        <p:spPr>
          <a:xfrm>
            <a:off x="7236920" y="3046614"/>
            <a:ext cx="0" cy="46759"/>
          </a:xfrm>
          <a:custGeom>
            <a:avLst/>
            <a:gdLst/>
            <a:ahLst/>
            <a:cxnLst/>
            <a:rect l="l" t="t" r="r" b="b"/>
            <a:pathLst>
              <a:path h="68579">
                <a:moveTo>
                  <a:pt x="0" y="0"/>
                </a:moveTo>
                <a:lnTo>
                  <a:pt x="0" y="6857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31" name="object 1631"/>
          <p:cNvSpPr/>
          <p:nvPr/>
        </p:nvSpPr>
        <p:spPr>
          <a:xfrm>
            <a:off x="7236921" y="3093373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32" name="object 1632"/>
          <p:cNvSpPr/>
          <p:nvPr/>
        </p:nvSpPr>
        <p:spPr>
          <a:xfrm>
            <a:off x="7242116" y="3046614"/>
            <a:ext cx="0" cy="46759"/>
          </a:xfrm>
          <a:custGeom>
            <a:avLst/>
            <a:gdLst/>
            <a:ahLst/>
            <a:cxnLst/>
            <a:rect l="l" t="t" r="r" b="b"/>
            <a:pathLst>
              <a:path h="68579">
                <a:moveTo>
                  <a:pt x="0" y="0"/>
                </a:moveTo>
                <a:lnTo>
                  <a:pt x="0" y="6857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33" name="object 1633"/>
          <p:cNvSpPr/>
          <p:nvPr/>
        </p:nvSpPr>
        <p:spPr>
          <a:xfrm>
            <a:off x="7017674" y="3046614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76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34" name="object 1634"/>
          <p:cNvSpPr/>
          <p:nvPr/>
        </p:nvSpPr>
        <p:spPr>
          <a:xfrm>
            <a:off x="7017673" y="3046614"/>
            <a:ext cx="0" cy="46759"/>
          </a:xfrm>
          <a:custGeom>
            <a:avLst/>
            <a:gdLst/>
            <a:ahLst/>
            <a:cxnLst/>
            <a:rect l="l" t="t" r="r" b="b"/>
            <a:pathLst>
              <a:path h="68579">
                <a:moveTo>
                  <a:pt x="0" y="0"/>
                </a:moveTo>
                <a:lnTo>
                  <a:pt x="0" y="6857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35" name="object 1635"/>
          <p:cNvSpPr/>
          <p:nvPr/>
        </p:nvSpPr>
        <p:spPr>
          <a:xfrm>
            <a:off x="7017673" y="3093373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36" name="object 1636"/>
          <p:cNvSpPr/>
          <p:nvPr/>
        </p:nvSpPr>
        <p:spPr>
          <a:xfrm>
            <a:off x="7022869" y="3046614"/>
            <a:ext cx="0" cy="46759"/>
          </a:xfrm>
          <a:custGeom>
            <a:avLst/>
            <a:gdLst/>
            <a:ahLst/>
            <a:cxnLst/>
            <a:rect l="l" t="t" r="r" b="b"/>
            <a:pathLst>
              <a:path h="68579">
                <a:moveTo>
                  <a:pt x="0" y="0"/>
                </a:moveTo>
                <a:lnTo>
                  <a:pt x="0" y="6857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37" name="object 1637"/>
          <p:cNvSpPr/>
          <p:nvPr/>
        </p:nvSpPr>
        <p:spPr>
          <a:xfrm>
            <a:off x="5795702" y="3806189"/>
            <a:ext cx="92652" cy="0"/>
          </a:xfrm>
          <a:custGeom>
            <a:avLst/>
            <a:gdLst/>
            <a:ahLst/>
            <a:cxnLst/>
            <a:rect l="l" t="t" r="r" b="b"/>
            <a:pathLst>
              <a:path w="135890">
                <a:moveTo>
                  <a:pt x="0" y="0"/>
                </a:moveTo>
                <a:lnTo>
                  <a:pt x="13563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38" name="object 1638"/>
          <p:cNvSpPr/>
          <p:nvPr/>
        </p:nvSpPr>
        <p:spPr>
          <a:xfrm>
            <a:off x="5795702" y="3803073"/>
            <a:ext cx="92652" cy="0"/>
          </a:xfrm>
          <a:custGeom>
            <a:avLst/>
            <a:gdLst/>
            <a:ahLst/>
            <a:cxnLst/>
            <a:rect l="l" t="t" r="r" b="b"/>
            <a:pathLst>
              <a:path w="135890">
                <a:moveTo>
                  <a:pt x="13563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39" name="object 1639"/>
          <p:cNvSpPr/>
          <p:nvPr/>
        </p:nvSpPr>
        <p:spPr>
          <a:xfrm>
            <a:off x="5893377" y="3806189"/>
            <a:ext cx="92652" cy="0"/>
          </a:xfrm>
          <a:custGeom>
            <a:avLst/>
            <a:gdLst/>
            <a:ahLst/>
            <a:cxnLst/>
            <a:rect l="l" t="t" r="r" b="b"/>
            <a:pathLst>
              <a:path w="135890">
                <a:moveTo>
                  <a:pt x="0" y="0"/>
                </a:moveTo>
                <a:lnTo>
                  <a:pt x="13563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40" name="object 1640"/>
          <p:cNvSpPr/>
          <p:nvPr/>
        </p:nvSpPr>
        <p:spPr>
          <a:xfrm>
            <a:off x="5893377" y="3803073"/>
            <a:ext cx="92652" cy="0"/>
          </a:xfrm>
          <a:custGeom>
            <a:avLst/>
            <a:gdLst/>
            <a:ahLst/>
            <a:cxnLst/>
            <a:rect l="l" t="t" r="r" b="b"/>
            <a:pathLst>
              <a:path w="135890">
                <a:moveTo>
                  <a:pt x="13563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41" name="object 1641"/>
          <p:cNvSpPr/>
          <p:nvPr/>
        </p:nvSpPr>
        <p:spPr>
          <a:xfrm>
            <a:off x="5985857" y="3808268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42" name="object 1642"/>
          <p:cNvSpPr/>
          <p:nvPr/>
        </p:nvSpPr>
        <p:spPr>
          <a:xfrm>
            <a:off x="5991050" y="3795799"/>
            <a:ext cx="0" cy="12556"/>
          </a:xfrm>
          <a:custGeom>
            <a:avLst/>
            <a:gdLst/>
            <a:ahLst/>
            <a:cxnLst/>
            <a:rect l="l" t="t" r="r" b="b"/>
            <a:pathLst>
              <a:path h="18414">
                <a:moveTo>
                  <a:pt x="0" y="1828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43" name="object 1643"/>
          <p:cNvSpPr/>
          <p:nvPr/>
        </p:nvSpPr>
        <p:spPr>
          <a:xfrm>
            <a:off x="5985855" y="3795798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76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44" name="object 1644"/>
          <p:cNvSpPr/>
          <p:nvPr/>
        </p:nvSpPr>
        <p:spPr>
          <a:xfrm>
            <a:off x="5985856" y="3795799"/>
            <a:ext cx="0" cy="12556"/>
          </a:xfrm>
          <a:custGeom>
            <a:avLst/>
            <a:gdLst/>
            <a:ahLst/>
            <a:cxnLst/>
            <a:rect l="l" t="t" r="r" b="b"/>
            <a:pathLst>
              <a:path h="18414">
                <a:moveTo>
                  <a:pt x="0" y="0"/>
                </a:moveTo>
                <a:lnTo>
                  <a:pt x="0" y="1828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45" name="object 1645"/>
          <p:cNvSpPr/>
          <p:nvPr/>
        </p:nvSpPr>
        <p:spPr>
          <a:xfrm>
            <a:off x="5888181" y="3808268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46" name="object 1646"/>
          <p:cNvSpPr/>
          <p:nvPr/>
        </p:nvSpPr>
        <p:spPr>
          <a:xfrm>
            <a:off x="5893377" y="3795799"/>
            <a:ext cx="0" cy="12556"/>
          </a:xfrm>
          <a:custGeom>
            <a:avLst/>
            <a:gdLst/>
            <a:ahLst/>
            <a:cxnLst/>
            <a:rect l="l" t="t" r="r" b="b"/>
            <a:pathLst>
              <a:path h="18414">
                <a:moveTo>
                  <a:pt x="0" y="0"/>
                </a:moveTo>
                <a:lnTo>
                  <a:pt x="0" y="1828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47" name="object 1647"/>
          <p:cNvSpPr/>
          <p:nvPr/>
        </p:nvSpPr>
        <p:spPr>
          <a:xfrm>
            <a:off x="5888182" y="3795798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76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48" name="object 1648"/>
          <p:cNvSpPr/>
          <p:nvPr/>
        </p:nvSpPr>
        <p:spPr>
          <a:xfrm>
            <a:off x="5888181" y="3795799"/>
            <a:ext cx="0" cy="12556"/>
          </a:xfrm>
          <a:custGeom>
            <a:avLst/>
            <a:gdLst/>
            <a:ahLst/>
            <a:cxnLst/>
            <a:rect l="l" t="t" r="r" b="b"/>
            <a:pathLst>
              <a:path h="18414">
                <a:moveTo>
                  <a:pt x="0" y="0"/>
                </a:moveTo>
                <a:lnTo>
                  <a:pt x="0" y="1828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49" name="object 1649"/>
          <p:cNvSpPr/>
          <p:nvPr/>
        </p:nvSpPr>
        <p:spPr>
          <a:xfrm>
            <a:off x="5795702" y="3808268"/>
            <a:ext cx="94817" cy="0"/>
          </a:xfrm>
          <a:custGeom>
            <a:avLst/>
            <a:gdLst/>
            <a:ahLst/>
            <a:cxnLst/>
            <a:rect l="l" t="t" r="r" b="b"/>
            <a:pathLst>
              <a:path w="139065">
                <a:moveTo>
                  <a:pt x="138683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50" name="object 1650"/>
          <p:cNvSpPr/>
          <p:nvPr/>
        </p:nvSpPr>
        <p:spPr>
          <a:xfrm>
            <a:off x="5804015" y="3795798"/>
            <a:ext cx="86591" cy="0"/>
          </a:xfrm>
          <a:custGeom>
            <a:avLst/>
            <a:gdLst/>
            <a:ahLst/>
            <a:cxnLst/>
            <a:rect l="l" t="t" r="r" b="b"/>
            <a:pathLst>
              <a:path w="127000">
                <a:moveTo>
                  <a:pt x="0" y="0"/>
                </a:moveTo>
                <a:lnTo>
                  <a:pt x="12649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51" name="object 1651"/>
          <p:cNvSpPr/>
          <p:nvPr/>
        </p:nvSpPr>
        <p:spPr>
          <a:xfrm>
            <a:off x="5890260" y="3808268"/>
            <a:ext cx="95683" cy="0"/>
          </a:xfrm>
          <a:custGeom>
            <a:avLst/>
            <a:gdLst/>
            <a:ahLst/>
            <a:cxnLst/>
            <a:rect l="l" t="t" r="r" b="b"/>
            <a:pathLst>
              <a:path w="140334">
                <a:moveTo>
                  <a:pt x="14020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52" name="object 1652"/>
          <p:cNvSpPr/>
          <p:nvPr/>
        </p:nvSpPr>
        <p:spPr>
          <a:xfrm>
            <a:off x="5890260" y="3795798"/>
            <a:ext cx="95683" cy="0"/>
          </a:xfrm>
          <a:custGeom>
            <a:avLst/>
            <a:gdLst/>
            <a:ahLst/>
            <a:cxnLst/>
            <a:rect l="l" t="t" r="r" b="b"/>
            <a:pathLst>
              <a:path w="140334">
                <a:moveTo>
                  <a:pt x="0" y="0"/>
                </a:moveTo>
                <a:lnTo>
                  <a:pt x="14020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53" name="object 1653"/>
          <p:cNvSpPr/>
          <p:nvPr/>
        </p:nvSpPr>
        <p:spPr>
          <a:xfrm>
            <a:off x="4278629" y="1334193"/>
            <a:ext cx="0" cy="60614"/>
          </a:xfrm>
          <a:custGeom>
            <a:avLst/>
            <a:gdLst/>
            <a:ahLst/>
            <a:cxnLst/>
            <a:rect l="l" t="t" r="r" b="b"/>
            <a:pathLst>
              <a:path h="88900">
                <a:moveTo>
                  <a:pt x="0" y="0"/>
                </a:moveTo>
                <a:lnTo>
                  <a:pt x="0" y="88392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54" name="object 1654"/>
          <p:cNvSpPr/>
          <p:nvPr/>
        </p:nvSpPr>
        <p:spPr>
          <a:xfrm>
            <a:off x="4278629" y="1394459"/>
            <a:ext cx="13855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55" name="object 1655"/>
          <p:cNvSpPr/>
          <p:nvPr/>
        </p:nvSpPr>
        <p:spPr>
          <a:xfrm>
            <a:off x="4292138" y="1334193"/>
            <a:ext cx="0" cy="60614"/>
          </a:xfrm>
          <a:custGeom>
            <a:avLst/>
            <a:gdLst/>
            <a:ahLst/>
            <a:cxnLst/>
            <a:rect l="l" t="t" r="r" b="b"/>
            <a:pathLst>
              <a:path h="88900">
                <a:moveTo>
                  <a:pt x="0" y="88392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56" name="object 1656"/>
          <p:cNvSpPr/>
          <p:nvPr/>
        </p:nvSpPr>
        <p:spPr>
          <a:xfrm>
            <a:off x="4278629" y="1498369"/>
            <a:ext cx="0" cy="176645"/>
          </a:xfrm>
          <a:custGeom>
            <a:avLst/>
            <a:gdLst/>
            <a:ahLst/>
            <a:cxnLst/>
            <a:rect l="l" t="t" r="r" b="b"/>
            <a:pathLst>
              <a:path h="259080">
                <a:moveTo>
                  <a:pt x="0" y="0"/>
                </a:moveTo>
                <a:lnTo>
                  <a:pt x="0" y="259079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57" name="object 1657"/>
          <p:cNvSpPr/>
          <p:nvPr/>
        </p:nvSpPr>
        <p:spPr>
          <a:xfrm>
            <a:off x="4278629" y="1687484"/>
            <a:ext cx="0" cy="225569"/>
          </a:xfrm>
          <a:custGeom>
            <a:avLst/>
            <a:gdLst/>
            <a:ahLst/>
            <a:cxnLst/>
            <a:rect l="l" t="t" r="r" b="b"/>
            <a:pathLst>
              <a:path h="330835">
                <a:moveTo>
                  <a:pt x="0" y="0"/>
                </a:moveTo>
                <a:lnTo>
                  <a:pt x="0" y="330708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58" name="object 1658"/>
          <p:cNvSpPr/>
          <p:nvPr/>
        </p:nvSpPr>
        <p:spPr>
          <a:xfrm>
            <a:off x="4278629" y="1912966"/>
            <a:ext cx="13855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59" name="object 1659"/>
          <p:cNvSpPr/>
          <p:nvPr/>
        </p:nvSpPr>
        <p:spPr>
          <a:xfrm>
            <a:off x="4292138" y="1498369"/>
            <a:ext cx="0" cy="414770"/>
          </a:xfrm>
          <a:custGeom>
            <a:avLst/>
            <a:gdLst/>
            <a:ahLst/>
            <a:cxnLst/>
            <a:rect l="l" t="t" r="r" b="b"/>
            <a:pathLst>
              <a:path h="608330">
                <a:moveTo>
                  <a:pt x="0" y="608076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60" name="object 1660"/>
          <p:cNvSpPr/>
          <p:nvPr/>
        </p:nvSpPr>
        <p:spPr>
          <a:xfrm>
            <a:off x="4278629" y="1498368"/>
            <a:ext cx="13855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19812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61" name="object 1661"/>
          <p:cNvSpPr/>
          <p:nvPr/>
        </p:nvSpPr>
        <p:spPr>
          <a:xfrm>
            <a:off x="4278629" y="2017914"/>
            <a:ext cx="0" cy="216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3810" y="1524"/>
                </a:moveTo>
                <a:lnTo>
                  <a:pt x="3810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62" name="object 1662"/>
          <p:cNvSpPr/>
          <p:nvPr/>
        </p:nvSpPr>
        <p:spPr>
          <a:xfrm>
            <a:off x="4278629" y="2017914"/>
            <a:ext cx="13855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19812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63" name="object 1663"/>
          <p:cNvSpPr/>
          <p:nvPr/>
        </p:nvSpPr>
        <p:spPr>
          <a:xfrm>
            <a:off x="4286942" y="1334193"/>
            <a:ext cx="0" cy="60614"/>
          </a:xfrm>
          <a:custGeom>
            <a:avLst/>
            <a:gdLst/>
            <a:ahLst/>
            <a:cxnLst/>
            <a:rect l="l" t="t" r="r" b="b"/>
            <a:pathLst>
              <a:path h="88900">
                <a:moveTo>
                  <a:pt x="0" y="8839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64" name="object 1664"/>
          <p:cNvSpPr/>
          <p:nvPr/>
        </p:nvSpPr>
        <p:spPr>
          <a:xfrm>
            <a:off x="4286942" y="1498369"/>
            <a:ext cx="0" cy="414770"/>
          </a:xfrm>
          <a:custGeom>
            <a:avLst/>
            <a:gdLst/>
            <a:ahLst/>
            <a:cxnLst/>
            <a:rect l="l" t="t" r="r" b="b"/>
            <a:pathLst>
              <a:path h="608330">
                <a:moveTo>
                  <a:pt x="0" y="60807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65" name="object 1665"/>
          <p:cNvSpPr/>
          <p:nvPr/>
        </p:nvSpPr>
        <p:spPr>
          <a:xfrm>
            <a:off x="4278629" y="2019992"/>
            <a:ext cx="8659" cy="0"/>
          </a:xfrm>
          <a:custGeom>
            <a:avLst/>
            <a:gdLst/>
            <a:ahLst/>
            <a:cxnLst/>
            <a:rect l="l" t="t" r="r" b="b"/>
            <a:pathLst>
              <a:path w="12700">
                <a:moveTo>
                  <a:pt x="0" y="0"/>
                </a:moveTo>
                <a:lnTo>
                  <a:pt x="1219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66" name="object 1666"/>
          <p:cNvSpPr/>
          <p:nvPr/>
        </p:nvSpPr>
        <p:spPr>
          <a:xfrm>
            <a:off x="4286942" y="2017914"/>
            <a:ext cx="0" cy="216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1524" y="1524"/>
                </a:moveTo>
                <a:lnTo>
                  <a:pt x="1524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67" name="object 1667"/>
          <p:cNvSpPr/>
          <p:nvPr/>
        </p:nvSpPr>
        <p:spPr>
          <a:xfrm>
            <a:off x="4286942" y="2019992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68" name="object 1668"/>
          <p:cNvSpPr/>
          <p:nvPr/>
        </p:nvSpPr>
        <p:spPr>
          <a:xfrm>
            <a:off x="4297333" y="1326919"/>
            <a:ext cx="92652" cy="0"/>
          </a:xfrm>
          <a:custGeom>
            <a:avLst/>
            <a:gdLst/>
            <a:ahLst/>
            <a:cxnLst/>
            <a:rect l="l" t="t" r="r" b="b"/>
            <a:pathLst>
              <a:path w="135889">
                <a:moveTo>
                  <a:pt x="0" y="0"/>
                </a:moveTo>
                <a:lnTo>
                  <a:pt x="13563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69" name="object 1669"/>
          <p:cNvSpPr/>
          <p:nvPr/>
        </p:nvSpPr>
        <p:spPr>
          <a:xfrm>
            <a:off x="4297333" y="1323802"/>
            <a:ext cx="92652" cy="0"/>
          </a:xfrm>
          <a:custGeom>
            <a:avLst/>
            <a:gdLst/>
            <a:ahLst/>
            <a:cxnLst/>
            <a:rect l="l" t="t" r="r" b="b"/>
            <a:pathLst>
              <a:path w="135889">
                <a:moveTo>
                  <a:pt x="13563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70" name="object 1670"/>
          <p:cNvSpPr/>
          <p:nvPr/>
        </p:nvSpPr>
        <p:spPr>
          <a:xfrm>
            <a:off x="4292138" y="1334193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71" name="object 1671"/>
          <p:cNvSpPr/>
          <p:nvPr/>
        </p:nvSpPr>
        <p:spPr>
          <a:xfrm>
            <a:off x="4297333" y="1321723"/>
            <a:ext cx="0" cy="12556"/>
          </a:xfrm>
          <a:custGeom>
            <a:avLst/>
            <a:gdLst/>
            <a:ahLst/>
            <a:cxnLst/>
            <a:rect l="l" t="t" r="r" b="b"/>
            <a:pathLst>
              <a:path h="18414">
                <a:moveTo>
                  <a:pt x="0" y="0"/>
                </a:moveTo>
                <a:lnTo>
                  <a:pt x="0" y="1828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72" name="object 1672"/>
          <p:cNvSpPr/>
          <p:nvPr/>
        </p:nvSpPr>
        <p:spPr>
          <a:xfrm>
            <a:off x="4292138" y="1321723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76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73" name="object 1673"/>
          <p:cNvSpPr/>
          <p:nvPr/>
        </p:nvSpPr>
        <p:spPr>
          <a:xfrm>
            <a:off x="4292138" y="1321723"/>
            <a:ext cx="0" cy="12556"/>
          </a:xfrm>
          <a:custGeom>
            <a:avLst/>
            <a:gdLst/>
            <a:ahLst/>
            <a:cxnLst/>
            <a:rect l="l" t="t" r="r" b="b"/>
            <a:pathLst>
              <a:path h="18414">
                <a:moveTo>
                  <a:pt x="0" y="0"/>
                </a:moveTo>
                <a:lnTo>
                  <a:pt x="0" y="1828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74" name="object 1674"/>
          <p:cNvSpPr/>
          <p:nvPr/>
        </p:nvSpPr>
        <p:spPr>
          <a:xfrm>
            <a:off x="4487487" y="1334193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75" name="object 1675"/>
          <p:cNvSpPr/>
          <p:nvPr/>
        </p:nvSpPr>
        <p:spPr>
          <a:xfrm>
            <a:off x="4492682" y="1321723"/>
            <a:ext cx="0" cy="12556"/>
          </a:xfrm>
          <a:custGeom>
            <a:avLst/>
            <a:gdLst/>
            <a:ahLst/>
            <a:cxnLst/>
            <a:rect l="l" t="t" r="r" b="b"/>
            <a:pathLst>
              <a:path h="18414">
                <a:moveTo>
                  <a:pt x="0" y="1828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76" name="object 1676"/>
          <p:cNvSpPr/>
          <p:nvPr/>
        </p:nvSpPr>
        <p:spPr>
          <a:xfrm>
            <a:off x="4487487" y="1321723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76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77" name="object 1677"/>
          <p:cNvSpPr/>
          <p:nvPr/>
        </p:nvSpPr>
        <p:spPr>
          <a:xfrm>
            <a:off x="4487487" y="1321723"/>
            <a:ext cx="0" cy="12556"/>
          </a:xfrm>
          <a:custGeom>
            <a:avLst/>
            <a:gdLst/>
            <a:ahLst/>
            <a:cxnLst/>
            <a:rect l="l" t="t" r="r" b="b"/>
            <a:pathLst>
              <a:path h="18414">
                <a:moveTo>
                  <a:pt x="0" y="0"/>
                </a:moveTo>
                <a:lnTo>
                  <a:pt x="0" y="1828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78" name="object 1678"/>
          <p:cNvSpPr/>
          <p:nvPr/>
        </p:nvSpPr>
        <p:spPr>
          <a:xfrm>
            <a:off x="4297333" y="1334193"/>
            <a:ext cx="94817" cy="0"/>
          </a:xfrm>
          <a:custGeom>
            <a:avLst/>
            <a:gdLst/>
            <a:ahLst/>
            <a:cxnLst/>
            <a:rect l="l" t="t" r="r" b="b"/>
            <a:pathLst>
              <a:path w="139064">
                <a:moveTo>
                  <a:pt x="13868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79" name="object 1679"/>
          <p:cNvSpPr/>
          <p:nvPr/>
        </p:nvSpPr>
        <p:spPr>
          <a:xfrm>
            <a:off x="4297333" y="1321723"/>
            <a:ext cx="94817" cy="0"/>
          </a:xfrm>
          <a:custGeom>
            <a:avLst/>
            <a:gdLst/>
            <a:ahLst/>
            <a:cxnLst/>
            <a:rect l="l" t="t" r="r" b="b"/>
            <a:pathLst>
              <a:path w="139064">
                <a:moveTo>
                  <a:pt x="0" y="0"/>
                </a:moveTo>
                <a:lnTo>
                  <a:pt x="13868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80" name="object 1680"/>
          <p:cNvSpPr/>
          <p:nvPr/>
        </p:nvSpPr>
        <p:spPr>
          <a:xfrm>
            <a:off x="2627515" y="2707871"/>
            <a:ext cx="0" cy="98714"/>
          </a:xfrm>
          <a:custGeom>
            <a:avLst/>
            <a:gdLst/>
            <a:ahLst/>
            <a:cxnLst/>
            <a:rect l="l" t="t" r="r" b="b"/>
            <a:pathLst>
              <a:path h="144779">
                <a:moveTo>
                  <a:pt x="0" y="14477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81" name="object 1681"/>
          <p:cNvSpPr/>
          <p:nvPr/>
        </p:nvSpPr>
        <p:spPr>
          <a:xfrm>
            <a:off x="2624397" y="2707871"/>
            <a:ext cx="3464" cy="0"/>
          </a:xfrm>
          <a:custGeom>
            <a:avLst/>
            <a:gdLst/>
            <a:ahLst/>
            <a:cxnLst/>
            <a:rect l="l" t="t" r="r" b="b"/>
            <a:pathLst>
              <a:path w="5080">
                <a:moveTo>
                  <a:pt x="457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82" name="object 1682"/>
          <p:cNvSpPr/>
          <p:nvPr/>
        </p:nvSpPr>
        <p:spPr>
          <a:xfrm>
            <a:off x="2624397" y="2707871"/>
            <a:ext cx="0" cy="98714"/>
          </a:xfrm>
          <a:custGeom>
            <a:avLst/>
            <a:gdLst/>
            <a:ahLst/>
            <a:cxnLst/>
            <a:rect l="l" t="t" r="r" b="b"/>
            <a:pathLst>
              <a:path h="144779">
                <a:moveTo>
                  <a:pt x="0" y="0"/>
                </a:moveTo>
                <a:lnTo>
                  <a:pt x="0" y="1447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83" name="object 1683"/>
          <p:cNvSpPr/>
          <p:nvPr/>
        </p:nvSpPr>
        <p:spPr>
          <a:xfrm>
            <a:off x="2624397" y="2806584"/>
            <a:ext cx="3464" cy="0"/>
          </a:xfrm>
          <a:custGeom>
            <a:avLst/>
            <a:gdLst/>
            <a:ahLst/>
            <a:cxnLst/>
            <a:rect l="l" t="t" r="r" b="b"/>
            <a:pathLst>
              <a:path w="5080">
                <a:moveTo>
                  <a:pt x="0" y="0"/>
                </a:moveTo>
                <a:lnTo>
                  <a:pt x="4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84" name="object 1684"/>
          <p:cNvSpPr/>
          <p:nvPr/>
        </p:nvSpPr>
        <p:spPr>
          <a:xfrm>
            <a:off x="2627515" y="2612274"/>
            <a:ext cx="0" cy="90488"/>
          </a:xfrm>
          <a:custGeom>
            <a:avLst/>
            <a:gdLst/>
            <a:ahLst/>
            <a:cxnLst/>
            <a:rect l="l" t="t" r="r" b="b"/>
            <a:pathLst>
              <a:path h="132714">
                <a:moveTo>
                  <a:pt x="0" y="13258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85" name="object 1685"/>
          <p:cNvSpPr/>
          <p:nvPr/>
        </p:nvSpPr>
        <p:spPr>
          <a:xfrm>
            <a:off x="2624397" y="2612274"/>
            <a:ext cx="3464" cy="0"/>
          </a:xfrm>
          <a:custGeom>
            <a:avLst/>
            <a:gdLst/>
            <a:ahLst/>
            <a:cxnLst/>
            <a:rect l="l" t="t" r="r" b="b"/>
            <a:pathLst>
              <a:path w="5080">
                <a:moveTo>
                  <a:pt x="457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86" name="object 1686"/>
          <p:cNvSpPr/>
          <p:nvPr/>
        </p:nvSpPr>
        <p:spPr>
          <a:xfrm>
            <a:off x="2624397" y="2612274"/>
            <a:ext cx="0" cy="90488"/>
          </a:xfrm>
          <a:custGeom>
            <a:avLst/>
            <a:gdLst/>
            <a:ahLst/>
            <a:cxnLst/>
            <a:rect l="l" t="t" r="r" b="b"/>
            <a:pathLst>
              <a:path h="132714">
                <a:moveTo>
                  <a:pt x="0" y="0"/>
                </a:moveTo>
                <a:lnTo>
                  <a:pt x="0" y="13258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87" name="object 1687"/>
          <p:cNvSpPr/>
          <p:nvPr/>
        </p:nvSpPr>
        <p:spPr>
          <a:xfrm>
            <a:off x="2624397" y="2702675"/>
            <a:ext cx="3464" cy="0"/>
          </a:xfrm>
          <a:custGeom>
            <a:avLst/>
            <a:gdLst/>
            <a:ahLst/>
            <a:cxnLst/>
            <a:rect l="l" t="t" r="r" b="b"/>
            <a:pathLst>
              <a:path w="5080">
                <a:moveTo>
                  <a:pt x="0" y="0"/>
                </a:moveTo>
                <a:lnTo>
                  <a:pt x="4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88" name="object 1688"/>
          <p:cNvSpPr/>
          <p:nvPr/>
        </p:nvSpPr>
        <p:spPr>
          <a:xfrm>
            <a:off x="2627515" y="2516678"/>
            <a:ext cx="0" cy="90488"/>
          </a:xfrm>
          <a:custGeom>
            <a:avLst/>
            <a:gdLst/>
            <a:ahLst/>
            <a:cxnLst/>
            <a:rect l="l" t="t" r="r" b="b"/>
            <a:pathLst>
              <a:path h="132714">
                <a:moveTo>
                  <a:pt x="0" y="13258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89" name="object 1689"/>
          <p:cNvSpPr/>
          <p:nvPr/>
        </p:nvSpPr>
        <p:spPr>
          <a:xfrm>
            <a:off x="2624397" y="2516678"/>
            <a:ext cx="3464" cy="0"/>
          </a:xfrm>
          <a:custGeom>
            <a:avLst/>
            <a:gdLst/>
            <a:ahLst/>
            <a:cxnLst/>
            <a:rect l="l" t="t" r="r" b="b"/>
            <a:pathLst>
              <a:path w="5080">
                <a:moveTo>
                  <a:pt x="457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90" name="object 1690"/>
          <p:cNvSpPr/>
          <p:nvPr/>
        </p:nvSpPr>
        <p:spPr>
          <a:xfrm>
            <a:off x="2624397" y="2516678"/>
            <a:ext cx="0" cy="90488"/>
          </a:xfrm>
          <a:custGeom>
            <a:avLst/>
            <a:gdLst/>
            <a:ahLst/>
            <a:cxnLst/>
            <a:rect l="l" t="t" r="r" b="b"/>
            <a:pathLst>
              <a:path h="132714">
                <a:moveTo>
                  <a:pt x="0" y="0"/>
                </a:moveTo>
                <a:lnTo>
                  <a:pt x="0" y="13258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91" name="object 1691"/>
          <p:cNvSpPr/>
          <p:nvPr/>
        </p:nvSpPr>
        <p:spPr>
          <a:xfrm>
            <a:off x="2624397" y="2607078"/>
            <a:ext cx="3464" cy="0"/>
          </a:xfrm>
          <a:custGeom>
            <a:avLst/>
            <a:gdLst/>
            <a:ahLst/>
            <a:cxnLst/>
            <a:rect l="l" t="t" r="r" b="b"/>
            <a:pathLst>
              <a:path w="5080">
                <a:moveTo>
                  <a:pt x="0" y="0"/>
                </a:moveTo>
                <a:lnTo>
                  <a:pt x="4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92" name="object 1692"/>
          <p:cNvSpPr/>
          <p:nvPr/>
        </p:nvSpPr>
        <p:spPr>
          <a:xfrm>
            <a:off x="2627515" y="2425237"/>
            <a:ext cx="0" cy="86591"/>
          </a:xfrm>
          <a:custGeom>
            <a:avLst/>
            <a:gdLst/>
            <a:ahLst/>
            <a:cxnLst/>
            <a:rect l="l" t="t" r="r" b="b"/>
            <a:pathLst>
              <a:path h="127000">
                <a:moveTo>
                  <a:pt x="0" y="1264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93" name="object 1693"/>
          <p:cNvSpPr/>
          <p:nvPr/>
        </p:nvSpPr>
        <p:spPr>
          <a:xfrm>
            <a:off x="2624397" y="2425238"/>
            <a:ext cx="3464" cy="0"/>
          </a:xfrm>
          <a:custGeom>
            <a:avLst/>
            <a:gdLst/>
            <a:ahLst/>
            <a:cxnLst/>
            <a:rect l="l" t="t" r="r" b="b"/>
            <a:pathLst>
              <a:path w="5080">
                <a:moveTo>
                  <a:pt x="457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94" name="object 1694"/>
          <p:cNvSpPr/>
          <p:nvPr/>
        </p:nvSpPr>
        <p:spPr>
          <a:xfrm>
            <a:off x="2624397" y="2425237"/>
            <a:ext cx="0" cy="86591"/>
          </a:xfrm>
          <a:custGeom>
            <a:avLst/>
            <a:gdLst/>
            <a:ahLst/>
            <a:cxnLst/>
            <a:rect l="l" t="t" r="r" b="b"/>
            <a:pathLst>
              <a:path h="127000">
                <a:moveTo>
                  <a:pt x="0" y="0"/>
                </a:moveTo>
                <a:lnTo>
                  <a:pt x="0" y="12649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95" name="object 1695"/>
          <p:cNvSpPr/>
          <p:nvPr/>
        </p:nvSpPr>
        <p:spPr>
          <a:xfrm>
            <a:off x="2624397" y="2511483"/>
            <a:ext cx="3464" cy="0"/>
          </a:xfrm>
          <a:custGeom>
            <a:avLst/>
            <a:gdLst/>
            <a:ahLst/>
            <a:cxnLst/>
            <a:rect l="l" t="t" r="r" b="b"/>
            <a:pathLst>
              <a:path w="5080">
                <a:moveTo>
                  <a:pt x="0" y="0"/>
                </a:moveTo>
                <a:lnTo>
                  <a:pt x="4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96" name="object 1696"/>
          <p:cNvSpPr/>
          <p:nvPr/>
        </p:nvSpPr>
        <p:spPr>
          <a:xfrm>
            <a:off x="2627515" y="2327563"/>
            <a:ext cx="0" cy="92652"/>
          </a:xfrm>
          <a:custGeom>
            <a:avLst/>
            <a:gdLst/>
            <a:ahLst/>
            <a:cxnLst/>
            <a:rect l="l" t="t" r="r" b="b"/>
            <a:pathLst>
              <a:path h="135889">
                <a:moveTo>
                  <a:pt x="0" y="1356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97" name="object 1697"/>
          <p:cNvSpPr/>
          <p:nvPr/>
        </p:nvSpPr>
        <p:spPr>
          <a:xfrm>
            <a:off x="2624397" y="2327563"/>
            <a:ext cx="3464" cy="0"/>
          </a:xfrm>
          <a:custGeom>
            <a:avLst/>
            <a:gdLst/>
            <a:ahLst/>
            <a:cxnLst/>
            <a:rect l="l" t="t" r="r" b="b"/>
            <a:pathLst>
              <a:path w="5080">
                <a:moveTo>
                  <a:pt x="457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98" name="object 1698"/>
          <p:cNvSpPr/>
          <p:nvPr/>
        </p:nvSpPr>
        <p:spPr>
          <a:xfrm>
            <a:off x="2624397" y="2327563"/>
            <a:ext cx="0" cy="92652"/>
          </a:xfrm>
          <a:custGeom>
            <a:avLst/>
            <a:gdLst/>
            <a:ahLst/>
            <a:cxnLst/>
            <a:rect l="l" t="t" r="r" b="b"/>
            <a:pathLst>
              <a:path h="135889">
                <a:moveTo>
                  <a:pt x="0" y="0"/>
                </a:moveTo>
                <a:lnTo>
                  <a:pt x="0" y="13563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99" name="object 1699"/>
          <p:cNvSpPr/>
          <p:nvPr/>
        </p:nvSpPr>
        <p:spPr>
          <a:xfrm>
            <a:off x="2624397" y="2420043"/>
            <a:ext cx="3464" cy="0"/>
          </a:xfrm>
          <a:custGeom>
            <a:avLst/>
            <a:gdLst/>
            <a:ahLst/>
            <a:cxnLst/>
            <a:rect l="l" t="t" r="r" b="b"/>
            <a:pathLst>
              <a:path w="5080">
                <a:moveTo>
                  <a:pt x="0" y="0"/>
                </a:moveTo>
                <a:lnTo>
                  <a:pt x="4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00" name="object 1700"/>
          <p:cNvSpPr/>
          <p:nvPr/>
        </p:nvSpPr>
        <p:spPr>
          <a:xfrm>
            <a:off x="2634788" y="2806584"/>
            <a:ext cx="0" cy="5195"/>
          </a:xfrm>
          <a:custGeom>
            <a:avLst/>
            <a:gdLst/>
            <a:ahLst/>
            <a:cxnLst/>
            <a:rect l="l" t="t" r="r" b="b"/>
            <a:pathLst>
              <a:path h="7620">
                <a:moveTo>
                  <a:pt x="0" y="76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01" name="object 1701"/>
          <p:cNvSpPr/>
          <p:nvPr/>
        </p:nvSpPr>
        <p:spPr>
          <a:xfrm>
            <a:off x="2622319" y="2806584"/>
            <a:ext cx="12556" cy="0"/>
          </a:xfrm>
          <a:custGeom>
            <a:avLst/>
            <a:gdLst/>
            <a:ahLst/>
            <a:cxnLst/>
            <a:rect l="l" t="t" r="r" b="b"/>
            <a:pathLst>
              <a:path w="18414">
                <a:moveTo>
                  <a:pt x="1828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02" name="object 1702"/>
          <p:cNvSpPr/>
          <p:nvPr/>
        </p:nvSpPr>
        <p:spPr>
          <a:xfrm>
            <a:off x="2622318" y="2806584"/>
            <a:ext cx="0" cy="5195"/>
          </a:xfrm>
          <a:custGeom>
            <a:avLst/>
            <a:gdLst/>
            <a:ahLst/>
            <a:cxnLst/>
            <a:rect l="l" t="t" r="r" b="b"/>
            <a:pathLst>
              <a:path h="7620">
                <a:moveTo>
                  <a:pt x="0" y="0"/>
                </a:moveTo>
                <a:lnTo>
                  <a:pt x="0" y="76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03" name="object 1703"/>
          <p:cNvSpPr/>
          <p:nvPr/>
        </p:nvSpPr>
        <p:spPr>
          <a:xfrm>
            <a:off x="2622319" y="2811780"/>
            <a:ext cx="12556" cy="0"/>
          </a:xfrm>
          <a:custGeom>
            <a:avLst/>
            <a:gdLst/>
            <a:ahLst/>
            <a:cxnLst/>
            <a:rect l="l" t="t" r="r" b="b"/>
            <a:pathLst>
              <a:path w="18414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04" name="object 1704"/>
          <p:cNvSpPr/>
          <p:nvPr/>
        </p:nvSpPr>
        <p:spPr>
          <a:xfrm>
            <a:off x="2634788" y="2033500"/>
            <a:ext cx="0" cy="5195"/>
          </a:xfrm>
          <a:custGeom>
            <a:avLst/>
            <a:gdLst/>
            <a:ahLst/>
            <a:cxnLst/>
            <a:rect l="l" t="t" r="r" b="b"/>
            <a:pathLst>
              <a:path h="7619">
                <a:moveTo>
                  <a:pt x="0" y="76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05" name="object 1705"/>
          <p:cNvSpPr/>
          <p:nvPr/>
        </p:nvSpPr>
        <p:spPr>
          <a:xfrm>
            <a:off x="2622319" y="2033500"/>
            <a:ext cx="12556" cy="0"/>
          </a:xfrm>
          <a:custGeom>
            <a:avLst/>
            <a:gdLst/>
            <a:ahLst/>
            <a:cxnLst/>
            <a:rect l="l" t="t" r="r" b="b"/>
            <a:pathLst>
              <a:path w="18414">
                <a:moveTo>
                  <a:pt x="1828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06" name="object 1706"/>
          <p:cNvSpPr/>
          <p:nvPr/>
        </p:nvSpPr>
        <p:spPr>
          <a:xfrm>
            <a:off x="2622318" y="2033500"/>
            <a:ext cx="0" cy="5195"/>
          </a:xfrm>
          <a:custGeom>
            <a:avLst/>
            <a:gdLst/>
            <a:ahLst/>
            <a:cxnLst/>
            <a:rect l="l" t="t" r="r" b="b"/>
            <a:pathLst>
              <a:path h="7619">
                <a:moveTo>
                  <a:pt x="0" y="0"/>
                </a:moveTo>
                <a:lnTo>
                  <a:pt x="0" y="76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07" name="object 1707"/>
          <p:cNvSpPr/>
          <p:nvPr/>
        </p:nvSpPr>
        <p:spPr>
          <a:xfrm>
            <a:off x="2622319" y="2038696"/>
            <a:ext cx="12556" cy="0"/>
          </a:xfrm>
          <a:custGeom>
            <a:avLst/>
            <a:gdLst/>
            <a:ahLst/>
            <a:cxnLst/>
            <a:rect l="l" t="t" r="r" b="b"/>
            <a:pathLst>
              <a:path w="18414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08" name="object 1708"/>
          <p:cNvSpPr/>
          <p:nvPr/>
        </p:nvSpPr>
        <p:spPr>
          <a:xfrm>
            <a:off x="2634788" y="2702675"/>
            <a:ext cx="0" cy="5195"/>
          </a:xfrm>
          <a:custGeom>
            <a:avLst/>
            <a:gdLst/>
            <a:ahLst/>
            <a:cxnLst/>
            <a:rect l="l" t="t" r="r" b="b"/>
            <a:pathLst>
              <a:path h="7620">
                <a:moveTo>
                  <a:pt x="0" y="76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09" name="object 1709"/>
          <p:cNvSpPr/>
          <p:nvPr/>
        </p:nvSpPr>
        <p:spPr>
          <a:xfrm>
            <a:off x="2622319" y="2702675"/>
            <a:ext cx="12556" cy="0"/>
          </a:xfrm>
          <a:custGeom>
            <a:avLst/>
            <a:gdLst/>
            <a:ahLst/>
            <a:cxnLst/>
            <a:rect l="l" t="t" r="r" b="b"/>
            <a:pathLst>
              <a:path w="18414">
                <a:moveTo>
                  <a:pt x="1828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10" name="object 1710"/>
          <p:cNvSpPr/>
          <p:nvPr/>
        </p:nvSpPr>
        <p:spPr>
          <a:xfrm>
            <a:off x="2622318" y="2702675"/>
            <a:ext cx="0" cy="5195"/>
          </a:xfrm>
          <a:custGeom>
            <a:avLst/>
            <a:gdLst/>
            <a:ahLst/>
            <a:cxnLst/>
            <a:rect l="l" t="t" r="r" b="b"/>
            <a:pathLst>
              <a:path h="7620">
                <a:moveTo>
                  <a:pt x="0" y="0"/>
                </a:moveTo>
                <a:lnTo>
                  <a:pt x="0" y="76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11" name="object 1711"/>
          <p:cNvSpPr/>
          <p:nvPr/>
        </p:nvSpPr>
        <p:spPr>
          <a:xfrm>
            <a:off x="2622319" y="2707871"/>
            <a:ext cx="12556" cy="0"/>
          </a:xfrm>
          <a:custGeom>
            <a:avLst/>
            <a:gdLst/>
            <a:ahLst/>
            <a:cxnLst/>
            <a:rect l="l" t="t" r="r" b="b"/>
            <a:pathLst>
              <a:path w="18414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12" name="object 1712"/>
          <p:cNvSpPr/>
          <p:nvPr/>
        </p:nvSpPr>
        <p:spPr>
          <a:xfrm>
            <a:off x="2634788" y="2607079"/>
            <a:ext cx="0" cy="5195"/>
          </a:xfrm>
          <a:custGeom>
            <a:avLst/>
            <a:gdLst/>
            <a:ahLst/>
            <a:cxnLst/>
            <a:rect l="l" t="t" r="r" b="b"/>
            <a:pathLst>
              <a:path h="7620">
                <a:moveTo>
                  <a:pt x="0" y="76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13" name="object 1713"/>
          <p:cNvSpPr/>
          <p:nvPr/>
        </p:nvSpPr>
        <p:spPr>
          <a:xfrm>
            <a:off x="2622319" y="2607078"/>
            <a:ext cx="12556" cy="0"/>
          </a:xfrm>
          <a:custGeom>
            <a:avLst/>
            <a:gdLst/>
            <a:ahLst/>
            <a:cxnLst/>
            <a:rect l="l" t="t" r="r" b="b"/>
            <a:pathLst>
              <a:path w="18414">
                <a:moveTo>
                  <a:pt x="1828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14" name="object 1714"/>
          <p:cNvSpPr/>
          <p:nvPr/>
        </p:nvSpPr>
        <p:spPr>
          <a:xfrm>
            <a:off x="2622318" y="2607079"/>
            <a:ext cx="0" cy="5195"/>
          </a:xfrm>
          <a:custGeom>
            <a:avLst/>
            <a:gdLst/>
            <a:ahLst/>
            <a:cxnLst/>
            <a:rect l="l" t="t" r="r" b="b"/>
            <a:pathLst>
              <a:path h="7620">
                <a:moveTo>
                  <a:pt x="0" y="0"/>
                </a:moveTo>
                <a:lnTo>
                  <a:pt x="0" y="76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15" name="object 1715"/>
          <p:cNvSpPr/>
          <p:nvPr/>
        </p:nvSpPr>
        <p:spPr>
          <a:xfrm>
            <a:off x="2622319" y="2612274"/>
            <a:ext cx="12556" cy="0"/>
          </a:xfrm>
          <a:custGeom>
            <a:avLst/>
            <a:gdLst/>
            <a:ahLst/>
            <a:cxnLst/>
            <a:rect l="l" t="t" r="r" b="b"/>
            <a:pathLst>
              <a:path w="18414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16" name="object 1716"/>
          <p:cNvSpPr/>
          <p:nvPr/>
        </p:nvSpPr>
        <p:spPr>
          <a:xfrm>
            <a:off x="2634788" y="2511483"/>
            <a:ext cx="0" cy="5195"/>
          </a:xfrm>
          <a:custGeom>
            <a:avLst/>
            <a:gdLst/>
            <a:ahLst/>
            <a:cxnLst/>
            <a:rect l="l" t="t" r="r" b="b"/>
            <a:pathLst>
              <a:path h="7620">
                <a:moveTo>
                  <a:pt x="0" y="76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17" name="object 1717"/>
          <p:cNvSpPr/>
          <p:nvPr/>
        </p:nvSpPr>
        <p:spPr>
          <a:xfrm>
            <a:off x="2622319" y="2511483"/>
            <a:ext cx="12556" cy="0"/>
          </a:xfrm>
          <a:custGeom>
            <a:avLst/>
            <a:gdLst/>
            <a:ahLst/>
            <a:cxnLst/>
            <a:rect l="l" t="t" r="r" b="b"/>
            <a:pathLst>
              <a:path w="18414">
                <a:moveTo>
                  <a:pt x="1828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18" name="object 1718"/>
          <p:cNvSpPr/>
          <p:nvPr/>
        </p:nvSpPr>
        <p:spPr>
          <a:xfrm>
            <a:off x="2622318" y="2511483"/>
            <a:ext cx="0" cy="5195"/>
          </a:xfrm>
          <a:custGeom>
            <a:avLst/>
            <a:gdLst/>
            <a:ahLst/>
            <a:cxnLst/>
            <a:rect l="l" t="t" r="r" b="b"/>
            <a:pathLst>
              <a:path h="7620">
                <a:moveTo>
                  <a:pt x="0" y="0"/>
                </a:moveTo>
                <a:lnTo>
                  <a:pt x="0" y="76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19" name="object 1719"/>
          <p:cNvSpPr/>
          <p:nvPr/>
        </p:nvSpPr>
        <p:spPr>
          <a:xfrm>
            <a:off x="2622319" y="2516678"/>
            <a:ext cx="12556" cy="0"/>
          </a:xfrm>
          <a:custGeom>
            <a:avLst/>
            <a:gdLst/>
            <a:ahLst/>
            <a:cxnLst/>
            <a:rect l="l" t="t" r="r" b="b"/>
            <a:pathLst>
              <a:path w="18414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20" name="object 1720"/>
          <p:cNvSpPr/>
          <p:nvPr/>
        </p:nvSpPr>
        <p:spPr>
          <a:xfrm>
            <a:off x="2634788" y="2420043"/>
            <a:ext cx="0" cy="5195"/>
          </a:xfrm>
          <a:custGeom>
            <a:avLst/>
            <a:gdLst/>
            <a:ahLst/>
            <a:cxnLst/>
            <a:rect l="l" t="t" r="r" b="b"/>
            <a:pathLst>
              <a:path h="7620">
                <a:moveTo>
                  <a:pt x="0" y="761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21" name="object 1721"/>
          <p:cNvSpPr/>
          <p:nvPr/>
        </p:nvSpPr>
        <p:spPr>
          <a:xfrm>
            <a:off x="2622319" y="2420043"/>
            <a:ext cx="12556" cy="0"/>
          </a:xfrm>
          <a:custGeom>
            <a:avLst/>
            <a:gdLst/>
            <a:ahLst/>
            <a:cxnLst/>
            <a:rect l="l" t="t" r="r" b="b"/>
            <a:pathLst>
              <a:path w="18414">
                <a:moveTo>
                  <a:pt x="1828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22" name="object 1722"/>
          <p:cNvSpPr/>
          <p:nvPr/>
        </p:nvSpPr>
        <p:spPr>
          <a:xfrm>
            <a:off x="2622318" y="2420043"/>
            <a:ext cx="0" cy="5195"/>
          </a:xfrm>
          <a:custGeom>
            <a:avLst/>
            <a:gdLst/>
            <a:ahLst/>
            <a:cxnLst/>
            <a:rect l="l" t="t" r="r" b="b"/>
            <a:pathLst>
              <a:path h="7620">
                <a:moveTo>
                  <a:pt x="0" y="0"/>
                </a:moveTo>
                <a:lnTo>
                  <a:pt x="0" y="76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23" name="object 1723"/>
          <p:cNvSpPr/>
          <p:nvPr/>
        </p:nvSpPr>
        <p:spPr>
          <a:xfrm>
            <a:off x="2622319" y="2425238"/>
            <a:ext cx="12556" cy="0"/>
          </a:xfrm>
          <a:custGeom>
            <a:avLst/>
            <a:gdLst/>
            <a:ahLst/>
            <a:cxnLst/>
            <a:rect l="l" t="t" r="r" b="b"/>
            <a:pathLst>
              <a:path w="18414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24" name="object 1724"/>
          <p:cNvSpPr/>
          <p:nvPr/>
        </p:nvSpPr>
        <p:spPr>
          <a:xfrm>
            <a:off x="2634788" y="2705793"/>
            <a:ext cx="0" cy="100878"/>
          </a:xfrm>
          <a:custGeom>
            <a:avLst/>
            <a:gdLst/>
            <a:ahLst/>
            <a:cxnLst/>
            <a:rect l="l" t="t" r="r" b="b"/>
            <a:pathLst>
              <a:path h="147954">
                <a:moveTo>
                  <a:pt x="0" y="0"/>
                </a:moveTo>
                <a:lnTo>
                  <a:pt x="0" y="1478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25" name="object 1725"/>
          <p:cNvSpPr/>
          <p:nvPr/>
        </p:nvSpPr>
        <p:spPr>
          <a:xfrm>
            <a:off x="2622318" y="2705793"/>
            <a:ext cx="0" cy="100878"/>
          </a:xfrm>
          <a:custGeom>
            <a:avLst/>
            <a:gdLst/>
            <a:ahLst/>
            <a:cxnLst/>
            <a:rect l="l" t="t" r="r" b="b"/>
            <a:pathLst>
              <a:path h="147954">
                <a:moveTo>
                  <a:pt x="0" y="14782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26" name="object 1726"/>
          <p:cNvSpPr/>
          <p:nvPr/>
        </p:nvSpPr>
        <p:spPr>
          <a:xfrm>
            <a:off x="2634788" y="2610197"/>
            <a:ext cx="0" cy="95683"/>
          </a:xfrm>
          <a:custGeom>
            <a:avLst/>
            <a:gdLst/>
            <a:ahLst/>
            <a:cxnLst/>
            <a:rect l="l" t="t" r="r" b="b"/>
            <a:pathLst>
              <a:path h="140335">
                <a:moveTo>
                  <a:pt x="0" y="0"/>
                </a:moveTo>
                <a:lnTo>
                  <a:pt x="0" y="14020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27" name="object 1727"/>
          <p:cNvSpPr/>
          <p:nvPr/>
        </p:nvSpPr>
        <p:spPr>
          <a:xfrm>
            <a:off x="2622318" y="2610197"/>
            <a:ext cx="0" cy="95683"/>
          </a:xfrm>
          <a:custGeom>
            <a:avLst/>
            <a:gdLst/>
            <a:ahLst/>
            <a:cxnLst/>
            <a:rect l="l" t="t" r="r" b="b"/>
            <a:pathLst>
              <a:path h="140335">
                <a:moveTo>
                  <a:pt x="0" y="14020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28" name="object 1728"/>
          <p:cNvSpPr/>
          <p:nvPr/>
        </p:nvSpPr>
        <p:spPr>
          <a:xfrm>
            <a:off x="2634788" y="2513560"/>
            <a:ext cx="0" cy="96982"/>
          </a:xfrm>
          <a:custGeom>
            <a:avLst/>
            <a:gdLst/>
            <a:ahLst/>
            <a:cxnLst/>
            <a:rect l="l" t="t" r="r" b="b"/>
            <a:pathLst>
              <a:path h="142239">
                <a:moveTo>
                  <a:pt x="0" y="0"/>
                </a:moveTo>
                <a:lnTo>
                  <a:pt x="0" y="14173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29" name="object 1729"/>
          <p:cNvSpPr/>
          <p:nvPr/>
        </p:nvSpPr>
        <p:spPr>
          <a:xfrm>
            <a:off x="2622318" y="2513560"/>
            <a:ext cx="0" cy="96982"/>
          </a:xfrm>
          <a:custGeom>
            <a:avLst/>
            <a:gdLst/>
            <a:ahLst/>
            <a:cxnLst/>
            <a:rect l="l" t="t" r="r" b="b"/>
            <a:pathLst>
              <a:path h="142239">
                <a:moveTo>
                  <a:pt x="0" y="14173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30" name="object 1730"/>
          <p:cNvSpPr/>
          <p:nvPr/>
        </p:nvSpPr>
        <p:spPr>
          <a:xfrm>
            <a:off x="2634788" y="2423159"/>
            <a:ext cx="0" cy="90488"/>
          </a:xfrm>
          <a:custGeom>
            <a:avLst/>
            <a:gdLst/>
            <a:ahLst/>
            <a:cxnLst/>
            <a:rect l="l" t="t" r="r" b="b"/>
            <a:pathLst>
              <a:path h="132714">
                <a:moveTo>
                  <a:pt x="0" y="0"/>
                </a:moveTo>
                <a:lnTo>
                  <a:pt x="0" y="13258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31" name="object 1731"/>
          <p:cNvSpPr/>
          <p:nvPr/>
        </p:nvSpPr>
        <p:spPr>
          <a:xfrm>
            <a:off x="2622318" y="2423159"/>
            <a:ext cx="0" cy="90488"/>
          </a:xfrm>
          <a:custGeom>
            <a:avLst/>
            <a:gdLst/>
            <a:ahLst/>
            <a:cxnLst/>
            <a:rect l="l" t="t" r="r" b="b"/>
            <a:pathLst>
              <a:path h="132714">
                <a:moveTo>
                  <a:pt x="0" y="13258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32" name="object 1732"/>
          <p:cNvSpPr/>
          <p:nvPr/>
        </p:nvSpPr>
        <p:spPr>
          <a:xfrm>
            <a:off x="2634788" y="2325484"/>
            <a:ext cx="0" cy="97848"/>
          </a:xfrm>
          <a:custGeom>
            <a:avLst/>
            <a:gdLst/>
            <a:ahLst/>
            <a:cxnLst/>
            <a:rect l="l" t="t" r="r" b="b"/>
            <a:pathLst>
              <a:path h="143510">
                <a:moveTo>
                  <a:pt x="0" y="0"/>
                </a:moveTo>
                <a:lnTo>
                  <a:pt x="0" y="14325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33" name="object 1733"/>
          <p:cNvSpPr/>
          <p:nvPr/>
        </p:nvSpPr>
        <p:spPr>
          <a:xfrm>
            <a:off x="2622318" y="2325485"/>
            <a:ext cx="0" cy="97848"/>
          </a:xfrm>
          <a:custGeom>
            <a:avLst/>
            <a:gdLst/>
            <a:ahLst/>
            <a:cxnLst/>
            <a:rect l="l" t="t" r="r" b="b"/>
            <a:pathLst>
              <a:path h="143510">
                <a:moveTo>
                  <a:pt x="0" y="14325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34" name="object 1734"/>
          <p:cNvSpPr/>
          <p:nvPr/>
        </p:nvSpPr>
        <p:spPr>
          <a:xfrm>
            <a:off x="2632709" y="2033500"/>
            <a:ext cx="92652" cy="0"/>
          </a:xfrm>
          <a:custGeom>
            <a:avLst/>
            <a:gdLst/>
            <a:ahLst/>
            <a:cxnLst/>
            <a:rect l="l" t="t" r="r" b="b"/>
            <a:pathLst>
              <a:path w="135889">
                <a:moveTo>
                  <a:pt x="0" y="0"/>
                </a:moveTo>
                <a:lnTo>
                  <a:pt x="13563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35" name="object 1735"/>
          <p:cNvSpPr/>
          <p:nvPr/>
        </p:nvSpPr>
        <p:spPr>
          <a:xfrm>
            <a:off x="2632709" y="2030383"/>
            <a:ext cx="92652" cy="0"/>
          </a:xfrm>
          <a:custGeom>
            <a:avLst/>
            <a:gdLst/>
            <a:ahLst/>
            <a:cxnLst/>
            <a:rect l="l" t="t" r="r" b="b"/>
            <a:pathLst>
              <a:path w="135889">
                <a:moveTo>
                  <a:pt x="13563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36" name="object 1736"/>
          <p:cNvSpPr/>
          <p:nvPr/>
        </p:nvSpPr>
        <p:spPr>
          <a:xfrm>
            <a:off x="2730385" y="2033500"/>
            <a:ext cx="95683" cy="0"/>
          </a:xfrm>
          <a:custGeom>
            <a:avLst/>
            <a:gdLst/>
            <a:ahLst/>
            <a:cxnLst/>
            <a:rect l="l" t="t" r="r" b="b"/>
            <a:pathLst>
              <a:path w="140335">
                <a:moveTo>
                  <a:pt x="0" y="0"/>
                </a:moveTo>
                <a:lnTo>
                  <a:pt x="14020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37" name="object 1737"/>
          <p:cNvSpPr/>
          <p:nvPr/>
        </p:nvSpPr>
        <p:spPr>
          <a:xfrm>
            <a:off x="2730385" y="2030383"/>
            <a:ext cx="95683" cy="0"/>
          </a:xfrm>
          <a:custGeom>
            <a:avLst/>
            <a:gdLst/>
            <a:ahLst/>
            <a:cxnLst/>
            <a:rect l="l" t="t" r="r" b="b"/>
            <a:pathLst>
              <a:path w="140335">
                <a:moveTo>
                  <a:pt x="14020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38" name="object 1738"/>
          <p:cNvSpPr/>
          <p:nvPr/>
        </p:nvSpPr>
        <p:spPr>
          <a:xfrm>
            <a:off x="2831177" y="2033500"/>
            <a:ext cx="95683" cy="0"/>
          </a:xfrm>
          <a:custGeom>
            <a:avLst/>
            <a:gdLst/>
            <a:ahLst/>
            <a:cxnLst/>
            <a:rect l="l" t="t" r="r" b="b"/>
            <a:pathLst>
              <a:path w="140335">
                <a:moveTo>
                  <a:pt x="0" y="0"/>
                </a:moveTo>
                <a:lnTo>
                  <a:pt x="14020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39" name="object 1739"/>
          <p:cNvSpPr/>
          <p:nvPr/>
        </p:nvSpPr>
        <p:spPr>
          <a:xfrm>
            <a:off x="2831177" y="2030383"/>
            <a:ext cx="95683" cy="0"/>
          </a:xfrm>
          <a:custGeom>
            <a:avLst/>
            <a:gdLst/>
            <a:ahLst/>
            <a:cxnLst/>
            <a:rect l="l" t="t" r="r" b="b"/>
            <a:pathLst>
              <a:path w="140335">
                <a:moveTo>
                  <a:pt x="14020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40" name="object 1740"/>
          <p:cNvSpPr/>
          <p:nvPr/>
        </p:nvSpPr>
        <p:spPr>
          <a:xfrm>
            <a:off x="2931969" y="2033500"/>
            <a:ext cx="95683" cy="0"/>
          </a:xfrm>
          <a:custGeom>
            <a:avLst/>
            <a:gdLst/>
            <a:ahLst/>
            <a:cxnLst/>
            <a:rect l="l" t="t" r="r" b="b"/>
            <a:pathLst>
              <a:path w="140335">
                <a:moveTo>
                  <a:pt x="0" y="0"/>
                </a:moveTo>
                <a:lnTo>
                  <a:pt x="14020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41" name="object 1741"/>
          <p:cNvSpPr/>
          <p:nvPr/>
        </p:nvSpPr>
        <p:spPr>
          <a:xfrm>
            <a:off x="2931969" y="2030383"/>
            <a:ext cx="95683" cy="0"/>
          </a:xfrm>
          <a:custGeom>
            <a:avLst/>
            <a:gdLst/>
            <a:ahLst/>
            <a:cxnLst/>
            <a:rect l="l" t="t" r="r" b="b"/>
            <a:pathLst>
              <a:path w="140335">
                <a:moveTo>
                  <a:pt x="14020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42" name="object 1742"/>
          <p:cNvSpPr/>
          <p:nvPr/>
        </p:nvSpPr>
        <p:spPr>
          <a:xfrm>
            <a:off x="3032760" y="2033500"/>
            <a:ext cx="95683" cy="0"/>
          </a:xfrm>
          <a:custGeom>
            <a:avLst/>
            <a:gdLst/>
            <a:ahLst/>
            <a:cxnLst/>
            <a:rect l="l" t="t" r="r" b="b"/>
            <a:pathLst>
              <a:path w="140335">
                <a:moveTo>
                  <a:pt x="0" y="0"/>
                </a:moveTo>
                <a:lnTo>
                  <a:pt x="14020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43" name="object 1743"/>
          <p:cNvSpPr/>
          <p:nvPr/>
        </p:nvSpPr>
        <p:spPr>
          <a:xfrm>
            <a:off x="3032760" y="2030383"/>
            <a:ext cx="95683" cy="0"/>
          </a:xfrm>
          <a:custGeom>
            <a:avLst/>
            <a:gdLst/>
            <a:ahLst/>
            <a:cxnLst/>
            <a:rect l="l" t="t" r="r" b="b"/>
            <a:pathLst>
              <a:path w="140335">
                <a:moveTo>
                  <a:pt x="14020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44" name="object 1744"/>
          <p:cNvSpPr/>
          <p:nvPr/>
        </p:nvSpPr>
        <p:spPr>
          <a:xfrm>
            <a:off x="3133552" y="2033500"/>
            <a:ext cx="95683" cy="0"/>
          </a:xfrm>
          <a:custGeom>
            <a:avLst/>
            <a:gdLst/>
            <a:ahLst/>
            <a:cxnLst/>
            <a:rect l="l" t="t" r="r" b="b"/>
            <a:pathLst>
              <a:path w="140335">
                <a:moveTo>
                  <a:pt x="0" y="0"/>
                </a:moveTo>
                <a:lnTo>
                  <a:pt x="14020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45" name="object 1745"/>
          <p:cNvSpPr/>
          <p:nvPr/>
        </p:nvSpPr>
        <p:spPr>
          <a:xfrm>
            <a:off x="3133552" y="2030383"/>
            <a:ext cx="95683" cy="0"/>
          </a:xfrm>
          <a:custGeom>
            <a:avLst/>
            <a:gdLst/>
            <a:ahLst/>
            <a:cxnLst/>
            <a:rect l="l" t="t" r="r" b="b"/>
            <a:pathLst>
              <a:path w="140335">
                <a:moveTo>
                  <a:pt x="14020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46" name="object 1746"/>
          <p:cNvSpPr/>
          <p:nvPr/>
        </p:nvSpPr>
        <p:spPr>
          <a:xfrm>
            <a:off x="3234343" y="2033500"/>
            <a:ext cx="95683" cy="0"/>
          </a:xfrm>
          <a:custGeom>
            <a:avLst/>
            <a:gdLst/>
            <a:ahLst/>
            <a:cxnLst/>
            <a:rect l="l" t="t" r="r" b="b"/>
            <a:pathLst>
              <a:path w="140335">
                <a:moveTo>
                  <a:pt x="0" y="0"/>
                </a:moveTo>
                <a:lnTo>
                  <a:pt x="14020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47" name="object 1747"/>
          <p:cNvSpPr/>
          <p:nvPr/>
        </p:nvSpPr>
        <p:spPr>
          <a:xfrm>
            <a:off x="3234343" y="2030383"/>
            <a:ext cx="95683" cy="0"/>
          </a:xfrm>
          <a:custGeom>
            <a:avLst/>
            <a:gdLst/>
            <a:ahLst/>
            <a:cxnLst/>
            <a:rect l="l" t="t" r="r" b="b"/>
            <a:pathLst>
              <a:path w="140335">
                <a:moveTo>
                  <a:pt x="14020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48" name="object 1748"/>
          <p:cNvSpPr/>
          <p:nvPr/>
        </p:nvSpPr>
        <p:spPr>
          <a:xfrm>
            <a:off x="3335136" y="2033500"/>
            <a:ext cx="95683" cy="0"/>
          </a:xfrm>
          <a:custGeom>
            <a:avLst/>
            <a:gdLst/>
            <a:ahLst/>
            <a:cxnLst/>
            <a:rect l="l" t="t" r="r" b="b"/>
            <a:pathLst>
              <a:path w="140335">
                <a:moveTo>
                  <a:pt x="0" y="0"/>
                </a:moveTo>
                <a:lnTo>
                  <a:pt x="14020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49" name="object 1749"/>
          <p:cNvSpPr/>
          <p:nvPr/>
        </p:nvSpPr>
        <p:spPr>
          <a:xfrm>
            <a:off x="3335136" y="2030383"/>
            <a:ext cx="95683" cy="0"/>
          </a:xfrm>
          <a:custGeom>
            <a:avLst/>
            <a:gdLst/>
            <a:ahLst/>
            <a:cxnLst/>
            <a:rect l="l" t="t" r="r" b="b"/>
            <a:pathLst>
              <a:path w="140335">
                <a:moveTo>
                  <a:pt x="14020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50" name="object 1750"/>
          <p:cNvSpPr/>
          <p:nvPr/>
        </p:nvSpPr>
        <p:spPr>
          <a:xfrm>
            <a:off x="3435927" y="2033500"/>
            <a:ext cx="92652" cy="0"/>
          </a:xfrm>
          <a:custGeom>
            <a:avLst/>
            <a:gdLst/>
            <a:ahLst/>
            <a:cxnLst/>
            <a:rect l="l" t="t" r="r" b="b"/>
            <a:pathLst>
              <a:path w="135889">
                <a:moveTo>
                  <a:pt x="0" y="0"/>
                </a:moveTo>
                <a:lnTo>
                  <a:pt x="13563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51" name="object 1751"/>
          <p:cNvSpPr/>
          <p:nvPr/>
        </p:nvSpPr>
        <p:spPr>
          <a:xfrm>
            <a:off x="3435927" y="2030383"/>
            <a:ext cx="92652" cy="0"/>
          </a:xfrm>
          <a:custGeom>
            <a:avLst/>
            <a:gdLst/>
            <a:ahLst/>
            <a:cxnLst/>
            <a:rect l="l" t="t" r="r" b="b"/>
            <a:pathLst>
              <a:path w="135889">
                <a:moveTo>
                  <a:pt x="13563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52" name="object 1752"/>
          <p:cNvSpPr/>
          <p:nvPr/>
        </p:nvSpPr>
        <p:spPr>
          <a:xfrm>
            <a:off x="2627515" y="2040774"/>
            <a:ext cx="5195" cy="0"/>
          </a:xfrm>
          <a:custGeom>
            <a:avLst/>
            <a:gdLst/>
            <a:ahLst/>
            <a:cxnLst/>
            <a:rect l="l" t="t" r="r" b="b"/>
            <a:pathLst>
              <a:path w="7619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53" name="object 1753"/>
          <p:cNvSpPr/>
          <p:nvPr/>
        </p:nvSpPr>
        <p:spPr>
          <a:xfrm>
            <a:off x="2632710" y="2028306"/>
            <a:ext cx="0" cy="12556"/>
          </a:xfrm>
          <a:custGeom>
            <a:avLst/>
            <a:gdLst/>
            <a:ahLst/>
            <a:cxnLst/>
            <a:rect l="l" t="t" r="r" b="b"/>
            <a:pathLst>
              <a:path h="18414">
                <a:moveTo>
                  <a:pt x="0" y="0"/>
                </a:moveTo>
                <a:lnTo>
                  <a:pt x="0" y="1828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54" name="object 1754"/>
          <p:cNvSpPr/>
          <p:nvPr/>
        </p:nvSpPr>
        <p:spPr>
          <a:xfrm>
            <a:off x="2627515" y="2028305"/>
            <a:ext cx="5195" cy="0"/>
          </a:xfrm>
          <a:custGeom>
            <a:avLst/>
            <a:gdLst/>
            <a:ahLst/>
            <a:cxnLst/>
            <a:rect l="l" t="t" r="r" b="b"/>
            <a:pathLst>
              <a:path w="7619">
                <a:moveTo>
                  <a:pt x="761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55" name="object 1755"/>
          <p:cNvSpPr/>
          <p:nvPr/>
        </p:nvSpPr>
        <p:spPr>
          <a:xfrm>
            <a:off x="2627515" y="2028306"/>
            <a:ext cx="0" cy="12556"/>
          </a:xfrm>
          <a:custGeom>
            <a:avLst/>
            <a:gdLst/>
            <a:ahLst/>
            <a:cxnLst/>
            <a:rect l="l" t="t" r="r" b="b"/>
            <a:pathLst>
              <a:path h="18414">
                <a:moveTo>
                  <a:pt x="0" y="0"/>
                </a:moveTo>
                <a:lnTo>
                  <a:pt x="0" y="1828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56" name="object 1756"/>
          <p:cNvSpPr/>
          <p:nvPr/>
        </p:nvSpPr>
        <p:spPr>
          <a:xfrm>
            <a:off x="3528407" y="2040774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57" name="object 1757"/>
          <p:cNvSpPr/>
          <p:nvPr/>
        </p:nvSpPr>
        <p:spPr>
          <a:xfrm>
            <a:off x="3533601" y="2028306"/>
            <a:ext cx="0" cy="12556"/>
          </a:xfrm>
          <a:custGeom>
            <a:avLst/>
            <a:gdLst/>
            <a:ahLst/>
            <a:cxnLst/>
            <a:rect l="l" t="t" r="r" b="b"/>
            <a:pathLst>
              <a:path h="18414">
                <a:moveTo>
                  <a:pt x="0" y="1828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58" name="object 1758"/>
          <p:cNvSpPr/>
          <p:nvPr/>
        </p:nvSpPr>
        <p:spPr>
          <a:xfrm>
            <a:off x="3528407" y="2028305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76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59" name="object 1759"/>
          <p:cNvSpPr/>
          <p:nvPr/>
        </p:nvSpPr>
        <p:spPr>
          <a:xfrm>
            <a:off x="3528406" y="2028306"/>
            <a:ext cx="0" cy="12556"/>
          </a:xfrm>
          <a:custGeom>
            <a:avLst/>
            <a:gdLst/>
            <a:ahLst/>
            <a:cxnLst/>
            <a:rect l="l" t="t" r="r" b="b"/>
            <a:pathLst>
              <a:path h="18414">
                <a:moveTo>
                  <a:pt x="0" y="0"/>
                </a:moveTo>
                <a:lnTo>
                  <a:pt x="0" y="1828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60" name="object 1760"/>
          <p:cNvSpPr/>
          <p:nvPr/>
        </p:nvSpPr>
        <p:spPr>
          <a:xfrm>
            <a:off x="2725189" y="2040774"/>
            <a:ext cx="5195" cy="0"/>
          </a:xfrm>
          <a:custGeom>
            <a:avLst/>
            <a:gdLst/>
            <a:ahLst/>
            <a:cxnLst/>
            <a:rect l="l" t="t" r="r" b="b"/>
            <a:pathLst>
              <a:path w="7619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61" name="object 1761"/>
          <p:cNvSpPr/>
          <p:nvPr/>
        </p:nvSpPr>
        <p:spPr>
          <a:xfrm>
            <a:off x="2730384" y="2028306"/>
            <a:ext cx="0" cy="12556"/>
          </a:xfrm>
          <a:custGeom>
            <a:avLst/>
            <a:gdLst/>
            <a:ahLst/>
            <a:cxnLst/>
            <a:rect l="l" t="t" r="r" b="b"/>
            <a:pathLst>
              <a:path h="18414">
                <a:moveTo>
                  <a:pt x="0" y="0"/>
                </a:moveTo>
                <a:lnTo>
                  <a:pt x="0" y="1828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62" name="object 1762"/>
          <p:cNvSpPr/>
          <p:nvPr/>
        </p:nvSpPr>
        <p:spPr>
          <a:xfrm>
            <a:off x="2725189" y="2028305"/>
            <a:ext cx="5195" cy="0"/>
          </a:xfrm>
          <a:custGeom>
            <a:avLst/>
            <a:gdLst/>
            <a:ahLst/>
            <a:cxnLst/>
            <a:rect l="l" t="t" r="r" b="b"/>
            <a:pathLst>
              <a:path w="7619">
                <a:moveTo>
                  <a:pt x="761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63" name="object 1763"/>
          <p:cNvSpPr/>
          <p:nvPr/>
        </p:nvSpPr>
        <p:spPr>
          <a:xfrm>
            <a:off x="2725189" y="2028306"/>
            <a:ext cx="0" cy="12556"/>
          </a:xfrm>
          <a:custGeom>
            <a:avLst/>
            <a:gdLst/>
            <a:ahLst/>
            <a:cxnLst/>
            <a:rect l="l" t="t" r="r" b="b"/>
            <a:pathLst>
              <a:path h="18414">
                <a:moveTo>
                  <a:pt x="0" y="0"/>
                </a:moveTo>
                <a:lnTo>
                  <a:pt x="0" y="1828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64" name="object 1764"/>
          <p:cNvSpPr/>
          <p:nvPr/>
        </p:nvSpPr>
        <p:spPr>
          <a:xfrm>
            <a:off x="2825981" y="2040774"/>
            <a:ext cx="5195" cy="0"/>
          </a:xfrm>
          <a:custGeom>
            <a:avLst/>
            <a:gdLst/>
            <a:ahLst/>
            <a:cxnLst/>
            <a:rect l="l" t="t" r="r" b="b"/>
            <a:pathLst>
              <a:path w="7619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65" name="object 1765"/>
          <p:cNvSpPr/>
          <p:nvPr/>
        </p:nvSpPr>
        <p:spPr>
          <a:xfrm>
            <a:off x="2831176" y="2028306"/>
            <a:ext cx="0" cy="12556"/>
          </a:xfrm>
          <a:custGeom>
            <a:avLst/>
            <a:gdLst/>
            <a:ahLst/>
            <a:cxnLst/>
            <a:rect l="l" t="t" r="r" b="b"/>
            <a:pathLst>
              <a:path h="18414">
                <a:moveTo>
                  <a:pt x="0" y="0"/>
                </a:moveTo>
                <a:lnTo>
                  <a:pt x="0" y="1828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66" name="object 1766"/>
          <p:cNvSpPr/>
          <p:nvPr/>
        </p:nvSpPr>
        <p:spPr>
          <a:xfrm>
            <a:off x="2825981" y="2028305"/>
            <a:ext cx="5195" cy="0"/>
          </a:xfrm>
          <a:custGeom>
            <a:avLst/>
            <a:gdLst/>
            <a:ahLst/>
            <a:cxnLst/>
            <a:rect l="l" t="t" r="r" b="b"/>
            <a:pathLst>
              <a:path w="7619">
                <a:moveTo>
                  <a:pt x="761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67" name="object 1767"/>
          <p:cNvSpPr/>
          <p:nvPr/>
        </p:nvSpPr>
        <p:spPr>
          <a:xfrm>
            <a:off x="2825981" y="2028306"/>
            <a:ext cx="0" cy="12556"/>
          </a:xfrm>
          <a:custGeom>
            <a:avLst/>
            <a:gdLst/>
            <a:ahLst/>
            <a:cxnLst/>
            <a:rect l="l" t="t" r="r" b="b"/>
            <a:pathLst>
              <a:path h="18414">
                <a:moveTo>
                  <a:pt x="0" y="0"/>
                </a:moveTo>
                <a:lnTo>
                  <a:pt x="0" y="1828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68" name="object 1768"/>
          <p:cNvSpPr/>
          <p:nvPr/>
        </p:nvSpPr>
        <p:spPr>
          <a:xfrm>
            <a:off x="2926773" y="2040774"/>
            <a:ext cx="5195" cy="0"/>
          </a:xfrm>
          <a:custGeom>
            <a:avLst/>
            <a:gdLst/>
            <a:ahLst/>
            <a:cxnLst/>
            <a:rect l="l" t="t" r="r" b="b"/>
            <a:pathLst>
              <a:path w="7619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69" name="object 1769"/>
          <p:cNvSpPr/>
          <p:nvPr/>
        </p:nvSpPr>
        <p:spPr>
          <a:xfrm>
            <a:off x="2931968" y="2028306"/>
            <a:ext cx="0" cy="12556"/>
          </a:xfrm>
          <a:custGeom>
            <a:avLst/>
            <a:gdLst/>
            <a:ahLst/>
            <a:cxnLst/>
            <a:rect l="l" t="t" r="r" b="b"/>
            <a:pathLst>
              <a:path h="18414">
                <a:moveTo>
                  <a:pt x="0" y="0"/>
                </a:moveTo>
                <a:lnTo>
                  <a:pt x="0" y="1828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70" name="object 1770"/>
          <p:cNvSpPr/>
          <p:nvPr/>
        </p:nvSpPr>
        <p:spPr>
          <a:xfrm>
            <a:off x="2926773" y="2028305"/>
            <a:ext cx="5195" cy="0"/>
          </a:xfrm>
          <a:custGeom>
            <a:avLst/>
            <a:gdLst/>
            <a:ahLst/>
            <a:cxnLst/>
            <a:rect l="l" t="t" r="r" b="b"/>
            <a:pathLst>
              <a:path w="7619">
                <a:moveTo>
                  <a:pt x="761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71" name="object 1771"/>
          <p:cNvSpPr/>
          <p:nvPr/>
        </p:nvSpPr>
        <p:spPr>
          <a:xfrm>
            <a:off x="2926773" y="2028306"/>
            <a:ext cx="0" cy="12556"/>
          </a:xfrm>
          <a:custGeom>
            <a:avLst/>
            <a:gdLst/>
            <a:ahLst/>
            <a:cxnLst/>
            <a:rect l="l" t="t" r="r" b="b"/>
            <a:pathLst>
              <a:path h="18414">
                <a:moveTo>
                  <a:pt x="0" y="0"/>
                </a:moveTo>
                <a:lnTo>
                  <a:pt x="0" y="1828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72" name="object 1772"/>
          <p:cNvSpPr/>
          <p:nvPr/>
        </p:nvSpPr>
        <p:spPr>
          <a:xfrm>
            <a:off x="3027565" y="2040774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73" name="object 1773"/>
          <p:cNvSpPr/>
          <p:nvPr/>
        </p:nvSpPr>
        <p:spPr>
          <a:xfrm>
            <a:off x="3032760" y="2028306"/>
            <a:ext cx="0" cy="12556"/>
          </a:xfrm>
          <a:custGeom>
            <a:avLst/>
            <a:gdLst/>
            <a:ahLst/>
            <a:cxnLst/>
            <a:rect l="l" t="t" r="r" b="b"/>
            <a:pathLst>
              <a:path h="18414">
                <a:moveTo>
                  <a:pt x="0" y="0"/>
                </a:moveTo>
                <a:lnTo>
                  <a:pt x="0" y="1828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74" name="object 1774"/>
          <p:cNvSpPr/>
          <p:nvPr/>
        </p:nvSpPr>
        <p:spPr>
          <a:xfrm>
            <a:off x="3027565" y="2028305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76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75" name="object 1775"/>
          <p:cNvSpPr/>
          <p:nvPr/>
        </p:nvSpPr>
        <p:spPr>
          <a:xfrm>
            <a:off x="3027564" y="2028306"/>
            <a:ext cx="0" cy="12556"/>
          </a:xfrm>
          <a:custGeom>
            <a:avLst/>
            <a:gdLst/>
            <a:ahLst/>
            <a:cxnLst/>
            <a:rect l="l" t="t" r="r" b="b"/>
            <a:pathLst>
              <a:path h="18414">
                <a:moveTo>
                  <a:pt x="0" y="0"/>
                </a:moveTo>
                <a:lnTo>
                  <a:pt x="0" y="1828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76" name="object 1776"/>
          <p:cNvSpPr/>
          <p:nvPr/>
        </p:nvSpPr>
        <p:spPr>
          <a:xfrm>
            <a:off x="3128356" y="2040774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77" name="object 1777"/>
          <p:cNvSpPr/>
          <p:nvPr/>
        </p:nvSpPr>
        <p:spPr>
          <a:xfrm>
            <a:off x="3133552" y="2028306"/>
            <a:ext cx="0" cy="12556"/>
          </a:xfrm>
          <a:custGeom>
            <a:avLst/>
            <a:gdLst/>
            <a:ahLst/>
            <a:cxnLst/>
            <a:rect l="l" t="t" r="r" b="b"/>
            <a:pathLst>
              <a:path h="18414">
                <a:moveTo>
                  <a:pt x="0" y="0"/>
                </a:moveTo>
                <a:lnTo>
                  <a:pt x="0" y="1828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78" name="object 1778"/>
          <p:cNvSpPr/>
          <p:nvPr/>
        </p:nvSpPr>
        <p:spPr>
          <a:xfrm>
            <a:off x="3128356" y="2028305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76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79" name="object 1779"/>
          <p:cNvSpPr/>
          <p:nvPr/>
        </p:nvSpPr>
        <p:spPr>
          <a:xfrm>
            <a:off x="3128356" y="2028306"/>
            <a:ext cx="0" cy="12556"/>
          </a:xfrm>
          <a:custGeom>
            <a:avLst/>
            <a:gdLst/>
            <a:ahLst/>
            <a:cxnLst/>
            <a:rect l="l" t="t" r="r" b="b"/>
            <a:pathLst>
              <a:path h="18414">
                <a:moveTo>
                  <a:pt x="0" y="0"/>
                </a:moveTo>
                <a:lnTo>
                  <a:pt x="0" y="1828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80" name="object 1780"/>
          <p:cNvSpPr/>
          <p:nvPr/>
        </p:nvSpPr>
        <p:spPr>
          <a:xfrm>
            <a:off x="3229148" y="2040774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81" name="object 1781"/>
          <p:cNvSpPr/>
          <p:nvPr/>
        </p:nvSpPr>
        <p:spPr>
          <a:xfrm>
            <a:off x="3234344" y="2028306"/>
            <a:ext cx="0" cy="12556"/>
          </a:xfrm>
          <a:custGeom>
            <a:avLst/>
            <a:gdLst/>
            <a:ahLst/>
            <a:cxnLst/>
            <a:rect l="l" t="t" r="r" b="b"/>
            <a:pathLst>
              <a:path h="18414">
                <a:moveTo>
                  <a:pt x="0" y="0"/>
                </a:moveTo>
                <a:lnTo>
                  <a:pt x="0" y="1828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82" name="object 1782"/>
          <p:cNvSpPr/>
          <p:nvPr/>
        </p:nvSpPr>
        <p:spPr>
          <a:xfrm>
            <a:off x="3229148" y="2028305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76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83" name="object 1783"/>
          <p:cNvSpPr/>
          <p:nvPr/>
        </p:nvSpPr>
        <p:spPr>
          <a:xfrm>
            <a:off x="3229148" y="2028306"/>
            <a:ext cx="0" cy="12556"/>
          </a:xfrm>
          <a:custGeom>
            <a:avLst/>
            <a:gdLst/>
            <a:ahLst/>
            <a:cxnLst/>
            <a:rect l="l" t="t" r="r" b="b"/>
            <a:pathLst>
              <a:path h="18414">
                <a:moveTo>
                  <a:pt x="0" y="0"/>
                </a:moveTo>
                <a:lnTo>
                  <a:pt x="0" y="1828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84" name="object 1784"/>
          <p:cNvSpPr/>
          <p:nvPr/>
        </p:nvSpPr>
        <p:spPr>
          <a:xfrm>
            <a:off x="3329940" y="2040774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85" name="object 1785"/>
          <p:cNvSpPr/>
          <p:nvPr/>
        </p:nvSpPr>
        <p:spPr>
          <a:xfrm>
            <a:off x="3335135" y="2028306"/>
            <a:ext cx="0" cy="12556"/>
          </a:xfrm>
          <a:custGeom>
            <a:avLst/>
            <a:gdLst/>
            <a:ahLst/>
            <a:cxnLst/>
            <a:rect l="l" t="t" r="r" b="b"/>
            <a:pathLst>
              <a:path h="18414">
                <a:moveTo>
                  <a:pt x="0" y="0"/>
                </a:moveTo>
                <a:lnTo>
                  <a:pt x="0" y="1828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86" name="object 1786"/>
          <p:cNvSpPr/>
          <p:nvPr/>
        </p:nvSpPr>
        <p:spPr>
          <a:xfrm>
            <a:off x="3329940" y="2028305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76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87" name="object 1787"/>
          <p:cNvSpPr/>
          <p:nvPr/>
        </p:nvSpPr>
        <p:spPr>
          <a:xfrm>
            <a:off x="3329939" y="2028306"/>
            <a:ext cx="0" cy="12556"/>
          </a:xfrm>
          <a:custGeom>
            <a:avLst/>
            <a:gdLst/>
            <a:ahLst/>
            <a:cxnLst/>
            <a:rect l="l" t="t" r="r" b="b"/>
            <a:pathLst>
              <a:path h="18414">
                <a:moveTo>
                  <a:pt x="0" y="0"/>
                </a:moveTo>
                <a:lnTo>
                  <a:pt x="0" y="1828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88" name="object 1788"/>
          <p:cNvSpPr/>
          <p:nvPr/>
        </p:nvSpPr>
        <p:spPr>
          <a:xfrm>
            <a:off x="3430732" y="2040774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89" name="object 1789"/>
          <p:cNvSpPr/>
          <p:nvPr/>
        </p:nvSpPr>
        <p:spPr>
          <a:xfrm>
            <a:off x="3435927" y="2028306"/>
            <a:ext cx="0" cy="12556"/>
          </a:xfrm>
          <a:custGeom>
            <a:avLst/>
            <a:gdLst/>
            <a:ahLst/>
            <a:cxnLst/>
            <a:rect l="l" t="t" r="r" b="b"/>
            <a:pathLst>
              <a:path h="18414">
                <a:moveTo>
                  <a:pt x="0" y="0"/>
                </a:moveTo>
                <a:lnTo>
                  <a:pt x="0" y="1828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90" name="object 1790"/>
          <p:cNvSpPr/>
          <p:nvPr/>
        </p:nvSpPr>
        <p:spPr>
          <a:xfrm>
            <a:off x="3430732" y="2028305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76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91" name="object 1791"/>
          <p:cNvSpPr/>
          <p:nvPr/>
        </p:nvSpPr>
        <p:spPr>
          <a:xfrm>
            <a:off x="3430731" y="2028306"/>
            <a:ext cx="0" cy="12556"/>
          </a:xfrm>
          <a:custGeom>
            <a:avLst/>
            <a:gdLst/>
            <a:ahLst/>
            <a:cxnLst/>
            <a:rect l="l" t="t" r="r" b="b"/>
            <a:pathLst>
              <a:path h="18414">
                <a:moveTo>
                  <a:pt x="0" y="0"/>
                </a:moveTo>
                <a:lnTo>
                  <a:pt x="0" y="1828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92" name="object 1792"/>
          <p:cNvSpPr/>
          <p:nvPr/>
        </p:nvSpPr>
        <p:spPr>
          <a:xfrm>
            <a:off x="2632710" y="2040774"/>
            <a:ext cx="95683" cy="0"/>
          </a:xfrm>
          <a:custGeom>
            <a:avLst/>
            <a:gdLst/>
            <a:ahLst/>
            <a:cxnLst/>
            <a:rect l="l" t="t" r="r" b="b"/>
            <a:pathLst>
              <a:path w="140335">
                <a:moveTo>
                  <a:pt x="14020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93" name="object 1793"/>
          <p:cNvSpPr/>
          <p:nvPr/>
        </p:nvSpPr>
        <p:spPr>
          <a:xfrm>
            <a:off x="2632710" y="2028305"/>
            <a:ext cx="95683" cy="0"/>
          </a:xfrm>
          <a:custGeom>
            <a:avLst/>
            <a:gdLst/>
            <a:ahLst/>
            <a:cxnLst/>
            <a:rect l="l" t="t" r="r" b="b"/>
            <a:pathLst>
              <a:path w="140335">
                <a:moveTo>
                  <a:pt x="0" y="0"/>
                </a:moveTo>
                <a:lnTo>
                  <a:pt x="14020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94" name="object 1794"/>
          <p:cNvSpPr/>
          <p:nvPr/>
        </p:nvSpPr>
        <p:spPr>
          <a:xfrm>
            <a:off x="2728307" y="2040774"/>
            <a:ext cx="100878" cy="0"/>
          </a:xfrm>
          <a:custGeom>
            <a:avLst/>
            <a:gdLst/>
            <a:ahLst/>
            <a:cxnLst/>
            <a:rect l="l" t="t" r="r" b="b"/>
            <a:pathLst>
              <a:path w="147955">
                <a:moveTo>
                  <a:pt x="14782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95" name="object 1795"/>
          <p:cNvSpPr/>
          <p:nvPr/>
        </p:nvSpPr>
        <p:spPr>
          <a:xfrm>
            <a:off x="2728307" y="2028305"/>
            <a:ext cx="100878" cy="0"/>
          </a:xfrm>
          <a:custGeom>
            <a:avLst/>
            <a:gdLst/>
            <a:ahLst/>
            <a:cxnLst/>
            <a:rect l="l" t="t" r="r" b="b"/>
            <a:pathLst>
              <a:path w="147955">
                <a:moveTo>
                  <a:pt x="0" y="0"/>
                </a:moveTo>
                <a:lnTo>
                  <a:pt x="14782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96" name="object 1796"/>
          <p:cNvSpPr/>
          <p:nvPr/>
        </p:nvSpPr>
        <p:spPr>
          <a:xfrm>
            <a:off x="2829099" y="2040774"/>
            <a:ext cx="100878" cy="0"/>
          </a:xfrm>
          <a:custGeom>
            <a:avLst/>
            <a:gdLst/>
            <a:ahLst/>
            <a:cxnLst/>
            <a:rect l="l" t="t" r="r" b="b"/>
            <a:pathLst>
              <a:path w="147955">
                <a:moveTo>
                  <a:pt x="14782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97" name="object 1797"/>
          <p:cNvSpPr/>
          <p:nvPr/>
        </p:nvSpPr>
        <p:spPr>
          <a:xfrm>
            <a:off x="2829099" y="2028305"/>
            <a:ext cx="100878" cy="0"/>
          </a:xfrm>
          <a:custGeom>
            <a:avLst/>
            <a:gdLst/>
            <a:ahLst/>
            <a:cxnLst/>
            <a:rect l="l" t="t" r="r" b="b"/>
            <a:pathLst>
              <a:path w="147955">
                <a:moveTo>
                  <a:pt x="0" y="0"/>
                </a:moveTo>
                <a:lnTo>
                  <a:pt x="14782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98" name="object 1798"/>
          <p:cNvSpPr/>
          <p:nvPr/>
        </p:nvSpPr>
        <p:spPr>
          <a:xfrm>
            <a:off x="2929890" y="2040774"/>
            <a:ext cx="100013" cy="0"/>
          </a:xfrm>
          <a:custGeom>
            <a:avLst/>
            <a:gdLst/>
            <a:ahLst/>
            <a:cxnLst/>
            <a:rect l="l" t="t" r="r" b="b"/>
            <a:pathLst>
              <a:path w="146685">
                <a:moveTo>
                  <a:pt x="14630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99" name="object 1799"/>
          <p:cNvSpPr/>
          <p:nvPr/>
        </p:nvSpPr>
        <p:spPr>
          <a:xfrm>
            <a:off x="2929890" y="2028305"/>
            <a:ext cx="100013" cy="0"/>
          </a:xfrm>
          <a:custGeom>
            <a:avLst/>
            <a:gdLst/>
            <a:ahLst/>
            <a:cxnLst/>
            <a:rect l="l" t="t" r="r" b="b"/>
            <a:pathLst>
              <a:path w="146685">
                <a:moveTo>
                  <a:pt x="0" y="0"/>
                </a:moveTo>
                <a:lnTo>
                  <a:pt x="14630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00" name="object 1800"/>
          <p:cNvSpPr/>
          <p:nvPr/>
        </p:nvSpPr>
        <p:spPr>
          <a:xfrm>
            <a:off x="3029643" y="2040774"/>
            <a:ext cx="100878" cy="0"/>
          </a:xfrm>
          <a:custGeom>
            <a:avLst/>
            <a:gdLst/>
            <a:ahLst/>
            <a:cxnLst/>
            <a:rect l="l" t="t" r="r" b="b"/>
            <a:pathLst>
              <a:path w="147954">
                <a:moveTo>
                  <a:pt x="14782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01" name="object 1801"/>
          <p:cNvSpPr/>
          <p:nvPr/>
        </p:nvSpPr>
        <p:spPr>
          <a:xfrm>
            <a:off x="3029643" y="2028305"/>
            <a:ext cx="100878" cy="0"/>
          </a:xfrm>
          <a:custGeom>
            <a:avLst/>
            <a:gdLst/>
            <a:ahLst/>
            <a:cxnLst/>
            <a:rect l="l" t="t" r="r" b="b"/>
            <a:pathLst>
              <a:path w="147954">
                <a:moveTo>
                  <a:pt x="0" y="0"/>
                </a:moveTo>
                <a:lnTo>
                  <a:pt x="14782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02" name="object 1802"/>
          <p:cNvSpPr/>
          <p:nvPr/>
        </p:nvSpPr>
        <p:spPr>
          <a:xfrm>
            <a:off x="3130434" y="2040774"/>
            <a:ext cx="100878" cy="0"/>
          </a:xfrm>
          <a:custGeom>
            <a:avLst/>
            <a:gdLst/>
            <a:ahLst/>
            <a:cxnLst/>
            <a:rect l="l" t="t" r="r" b="b"/>
            <a:pathLst>
              <a:path w="147954">
                <a:moveTo>
                  <a:pt x="14782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03" name="object 1803"/>
          <p:cNvSpPr/>
          <p:nvPr/>
        </p:nvSpPr>
        <p:spPr>
          <a:xfrm>
            <a:off x="3130434" y="2028305"/>
            <a:ext cx="100878" cy="0"/>
          </a:xfrm>
          <a:custGeom>
            <a:avLst/>
            <a:gdLst/>
            <a:ahLst/>
            <a:cxnLst/>
            <a:rect l="l" t="t" r="r" b="b"/>
            <a:pathLst>
              <a:path w="147954">
                <a:moveTo>
                  <a:pt x="0" y="0"/>
                </a:moveTo>
                <a:lnTo>
                  <a:pt x="14782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04" name="object 1804"/>
          <p:cNvSpPr/>
          <p:nvPr/>
        </p:nvSpPr>
        <p:spPr>
          <a:xfrm>
            <a:off x="3231227" y="2040774"/>
            <a:ext cx="100878" cy="0"/>
          </a:xfrm>
          <a:custGeom>
            <a:avLst/>
            <a:gdLst/>
            <a:ahLst/>
            <a:cxnLst/>
            <a:rect l="l" t="t" r="r" b="b"/>
            <a:pathLst>
              <a:path w="147954">
                <a:moveTo>
                  <a:pt x="14782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05" name="object 1805"/>
          <p:cNvSpPr/>
          <p:nvPr/>
        </p:nvSpPr>
        <p:spPr>
          <a:xfrm>
            <a:off x="3231227" y="2028305"/>
            <a:ext cx="100878" cy="0"/>
          </a:xfrm>
          <a:custGeom>
            <a:avLst/>
            <a:gdLst/>
            <a:ahLst/>
            <a:cxnLst/>
            <a:rect l="l" t="t" r="r" b="b"/>
            <a:pathLst>
              <a:path w="147954">
                <a:moveTo>
                  <a:pt x="0" y="0"/>
                </a:moveTo>
                <a:lnTo>
                  <a:pt x="14782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06" name="object 1806"/>
          <p:cNvSpPr/>
          <p:nvPr/>
        </p:nvSpPr>
        <p:spPr>
          <a:xfrm>
            <a:off x="3332018" y="2040774"/>
            <a:ext cx="100878" cy="0"/>
          </a:xfrm>
          <a:custGeom>
            <a:avLst/>
            <a:gdLst/>
            <a:ahLst/>
            <a:cxnLst/>
            <a:rect l="l" t="t" r="r" b="b"/>
            <a:pathLst>
              <a:path w="147954">
                <a:moveTo>
                  <a:pt x="14782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07" name="object 1807"/>
          <p:cNvSpPr/>
          <p:nvPr/>
        </p:nvSpPr>
        <p:spPr>
          <a:xfrm>
            <a:off x="3332018" y="2028305"/>
            <a:ext cx="100878" cy="0"/>
          </a:xfrm>
          <a:custGeom>
            <a:avLst/>
            <a:gdLst/>
            <a:ahLst/>
            <a:cxnLst/>
            <a:rect l="l" t="t" r="r" b="b"/>
            <a:pathLst>
              <a:path w="147954">
                <a:moveTo>
                  <a:pt x="0" y="0"/>
                </a:moveTo>
                <a:lnTo>
                  <a:pt x="14782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08" name="object 1808"/>
          <p:cNvSpPr/>
          <p:nvPr/>
        </p:nvSpPr>
        <p:spPr>
          <a:xfrm>
            <a:off x="3432810" y="2040774"/>
            <a:ext cx="80097" cy="0"/>
          </a:xfrm>
          <a:custGeom>
            <a:avLst/>
            <a:gdLst/>
            <a:ahLst/>
            <a:cxnLst/>
            <a:rect l="l" t="t" r="r" b="b"/>
            <a:pathLst>
              <a:path w="117475">
                <a:moveTo>
                  <a:pt x="1173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09" name="object 1809"/>
          <p:cNvSpPr/>
          <p:nvPr/>
        </p:nvSpPr>
        <p:spPr>
          <a:xfrm>
            <a:off x="3432810" y="2028305"/>
            <a:ext cx="95683" cy="0"/>
          </a:xfrm>
          <a:custGeom>
            <a:avLst/>
            <a:gdLst/>
            <a:ahLst/>
            <a:cxnLst/>
            <a:rect l="l" t="t" r="r" b="b"/>
            <a:pathLst>
              <a:path w="140335">
                <a:moveTo>
                  <a:pt x="0" y="0"/>
                </a:moveTo>
                <a:lnTo>
                  <a:pt x="14020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10" name="object 1810"/>
          <p:cNvSpPr/>
          <p:nvPr/>
        </p:nvSpPr>
        <p:spPr>
          <a:xfrm>
            <a:off x="8280168" y="4778779"/>
            <a:ext cx="0" cy="48924"/>
          </a:xfrm>
          <a:custGeom>
            <a:avLst/>
            <a:gdLst/>
            <a:ahLst/>
            <a:cxnLst/>
            <a:rect l="l" t="t" r="r" b="b"/>
            <a:pathLst>
              <a:path h="71754">
                <a:moveTo>
                  <a:pt x="0" y="7162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11" name="object 1811"/>
          <p:cNvSpPr/>
          <p:nvPr/>
        </p:nvSpPr>
        <p:spPr>
          <a:xfrm>
            <a:off x="5790507" y="3808268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12" name="object 1812"/>
          <p:cNvSpPr/>
          <p:nvPr/>
        </p:nvSpPr>
        <p:spPr>
          <a:xfrm>
            <a:off x="5795701" y="3795799"/>
            <a:ext cx="0" cy="12556"/>
          </a:xfrm>
          <a:custGeom>
            <a:avLst/>
            <a:gdLst/>
            <a:ahLst/>
            <a:cxnLst/>
            <a:rect l="l" t="t" r="r" b="b"/>
            <a:pathLst>
              <a:path h="18414">
                <a:moveTo>
                  <a:pt x="0" y="0"/>
                </a:moveTo>
                <a:lnTo>
                  <a:pt x="0" y="1828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13" name="object 1813"/>
          <p:cNvSpPr/>
          <p:nvPr/>
        </p:nvSpPr>
        <p:spPr>
          <a:xfrm>
            <a:off x="5790506" y="3795798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76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14" name="object 1814"/>
          <p:cNvSpPr/>
          <p:nvPr/>
        </p:nvSpPr>
        <p:spPr>
          <a:xfrm>
            <a:off x="5790507" y="3795799"/>
            <a:ext cx="0" cy="12556"/>
          </a:xfrm>
          <a:custGeom>
            <a:avLst/>
            <a:gdLst/>
            <a:ahLst/>
            <a:cxnLst/>
            <a:rect l="l" t="t" r="r" b="b"/>
            <a:pathLst>
              <a:path h="18414">
                <a:moveTo>
                  <a:pt x="0" y="0"/>
                </a:moveTo>
                <a:lnTo>
                  <a:pt x="0" y="1828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15" name="object 1815"/>
          <p:cNvSpPr/>
          <p:nvPr/>
        </p:nvSpPr>
        <p:spPr>
          <a:xfrm>
            <a:off x="2627515" y="2230928"/>
            <a:ext cx="0" cy="91786"/>
          </a:xfrm>
          <a:custGeom>
            <a:avLst/>
            <a:gdLst/>
            <a:ahLst/>
            <a:cxnLst/>
            <a:rect l="l" t="t" r="r" b="b"/>
            <a:pathLst>
              <a:path h="134620">
                <a:moveTo>
                  <a:pt x="0" y="13411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16" name="object 1816"/>
          <p:cNvSpPr/>
          <p:nvPr/>
        </p:nvSpPr>
        <p:spPr>
          <a:xfrm>
            <a:off x="2624397" y="2230928"/>
            <a:ext cx="3464" cy="0"/>
          </a:xfrm>
          <a:custGeom>
            <a:avLst/>
            <a:gdLst/>
            <a:ahLst/>
            <a:cxnLst/>
            <a:rect l="l" t="t" r="r" b="b"/>
            <a:pathLst>
              <a:path w="5080">
                <a:moveTo>
                  <a:pt x="457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17" name="object 1817"/>
          <p:cNvSpPr/>
          <p:nvPr/>
        </p:nvSpPr>
        <p:spPr>
          <a:xfrm>
            <a:off x="2624397" y="2230928"/>
            <a:ext cx="0" cy="91786"/>
          </a:xfrm>
          <a:custGeom>
            <a:avLst/>
            <a:gdLst/>
            <a:ahLst/>
            <a:cxnLst/>
            <a:rect l="l" t="t" r="r" b="b"/>
            <a:pathLst>
              <a:path h="134620">
                <a:moveTo>
                  <a:pt x="0" y="0"/>
                </a:moveTo>
                <a:lnTo>
                  <a:pt x="0" y="13411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18" name="object 1818"/>
          <p:cNvSpPr/>
          <p:nvPr/>
        </p:nvSpPr>
        <p:spPr>
          <a:xfrm>
            <a:off x="2624397" y="2322368"/>
            <a:ext cx="3464" cy="0"/>
          </a:xfrm>
          <a:custGeom>
            <a:avLst/>
            <a:gdLst/>
            <a:ahLst/>
            <a:cxnLst/>
            <a:rect l="l" t="t" r="r" b="b"/>
            <a:pathLst>
              <a:path w="5080">
                <a:moveTo>
                  <a:pt x="0" y="0"/>
                </a:moveTo>
                <a:lnTo>
                  <a:pt x="4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19" name="object 1819"/>
          <p:cNvSpPr/>
          <p:nvPr/>
        </p:nvSpPr>
        <p:spPr>
          <a:xfrm>
            <a:off x="6585411" y="3053888"/>
            <a:ext cx="214313" cy="0"/>
          </a:xfrm>
          <a:custGeom>
            <a:avLst/>
            <a:gdLst/>
            <a:ahLst/>
            <a:cxnLst/>
            <a:rect l="l" t="t" r="r" b="b"/>
            <a:pathLst>
              <a:path w="314325">
                <a:moveTo>
                  <a:pt x="31394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20" name="object 1820"/>
          <p:cNvSpPr/>
          <p:nvPr/>
        </p:nvSpPr>
        <p:spPr>
          <a:xfrm>
            <a:off x="6585412" y="3057005"/>
            <a:ext cx="214313" cy="0"/>
          </a:xfrm>
          <a:custGeom>
            <a:avLst/>
            <a:gdLst/>
            <a:ahLst/>
            <a:cxnLst/>
            <a:rect l="l" t="t" r="r" b="b"/>
            <a:pathLst>
              <a:path w="314325">
                <a:moveTo>
                  <a:pt x="0" y="0"/>
                </a:moveTo>
                <a:lnTo>
                  <a:pt x="31394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21" name="object 1821"/>
          <p:cNvSpPr/>
          <p:nvPr/>
        </p:nvSpPr>
        <p:spPr>
          <a:xfrm>
            <a:off x="6353695" y="3053888"/>
            <a:ext cx="226868" cy="0"/>
          </a:xfrm>
          <a:custGeom>
            <a:avLst/>
            <a:gdLst/>
            <a:ahLst/>
            <a:cxnLst/>
            <a:rect l="l" t="t" r="r" b="b"/>
            <a:pathLst>
              <a:path w="332740">
                <a:moveTo>
                  <a:pt x="33223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22" name="object 1822"/>
          <p:cNvSpPr/>
          <p:nvPr/>
        </p:nvSpPr>
        <p:spPr>
          <a:xfrm>
            <a:off x="6353693" y="3057005"/>
            <a:ext cx="226868" cy="0"/>
          </a:xfrm>
          <a:custGeom>
            <a:avLst/>
            <a:gdLst/>
            <a:ahLst/>
            <a:cxnLst/>
            <a:rect l="l" t="t" r="r" b="b"/>
            <a:pathLst>
              <a:path w="332740">
                <a:moveTo>
                  <a:pt x="0" y="0"/>
                </a:moveTo>
                <a:lnTo>
                  <a:pt x="33223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23" name="object 1823"/>
          <p:cNvSpPr/>
          <p:nvPr/>
        </p:nvSpPr>
        <p:spPr>
          <a:xfrm>
            <a:off x="2634788" y="2227810"/>
            <a:ext cx="0" cy="97848"/>
          </a:xfrm>
          <a:custGeom>
            <a:avLst/>
            <a:gdLst/>
            <a:ahLst/>
            <a:cxnLst/>
            <a:rect l="l" t="t" r="r" b="b"/>
            <a:pathLst>
              <a:path h="143510">
                <a:moveTo>
                  <a:pt x="0" y="0"/>
                </a:moveTo>
                <a:lnTo>
                  <a:pt x="0" y="14325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24" name="object 1824"/>
          <p:cNvSpPr/>
          <p:nvPr/>
        </p:nvSpPr>
        <p:spPr>
          <a:xfrm>
            <a:off x="2622318" y="2227809"/>
            <a:ext cx="0" cy="97848"/>
          </a:xfrm>
          <a:custGeom>
            <a:avLst/>
            <a:gdLst/>
            <a:ahLst/>
            <a:cxnLst/>
            <a:rect l="l" t="t" r="r" b="b"/>
            <a:pathLst>
              <a:path h="143510">
                <a:moveTo>
                  <a:pt x="0" y="14325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25" name="object 1825"/>
          <p:cNvSpPr/>
          <p:nvPr/>
        </p:nvSpPr>
        <p:spPr>
          <a:xfrm>
            <a:off x="2634788" y="2322368"/>
            <a:ext cx="0" cy="5195"/>
          </a:xfrm>
          <a:custGeom>
            <a:avLst/>
            <a:gdLst/>
            <a:ahLst/>
            <a:cxnLst/>
            <a:rect l="l" t="t" r="r" b="b"/>
            <a:pathLst>
              <a:path h="7620">
                <a:moveTo>
                  <a:pt x="0" y="76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26" name="object 1826"/>
          <p:cNvSpPr/>
          <p:nvPr/>
        </p:nvSpPr>
        <p:spPr>
          <a:xfrm>
            <a:off x="2622319" y="2322368"/>
            <a:ext cx="12556" cy="0"/>
          </a:xfrm>
          <a:custGeom>
            <a:avLst/>
            <a:gdLst/>
            <a:ahLst/>
            <a:cxnLst/>
            <a:rect l="l" t="t" r="r" b="b"/>
            <a:pathLst>
              <a:path w="18414">
                <a:moveTo>
                  <a:pt x="1828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27" name="object 1827"/>
          <p:cNvSpPr/>
          <p:nvPr/>
        </p:nvSpPr>
        <p:spPr>
          <a:xfrm>
            <a:off x="2622318" y="2322368"/>
            <a:ext cx="0" cy="5195"/>
          </a:xfrm>
          <a:custGeom>
            <a:avLst/>
            <a:gdLst/>
            <a:ahLst/>
            <a:cxnLst/>
            <a:rect l="l" t="t" r="r" b="b"/>
            <a:pathLst>
              <a:path h="7620">
                <a:moveTo>
                  <a:pt x="0" y="0"/>
                </a:moveTo>
                <a:lnTo>
                  <a:pt x="0" y="76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28" name="object 1828"/>
          <p:cNvSpPr/>
          <p:nvPr/>
        </p:nvSpPr>
        <p:spPr>
          <a:xfrm>
            <a:off x="2622319" y="2327563"/>
            <a:ext cx="12556" cy="0"/>
          </a:xfrm>
          <a:custGeom>
            <a:avLst/>
            <a:gdLst/>
            <a:ahLst/>
            <a:cxnLst/>
            <a:rect l="l" t="t" r="r" b="b"/>
            <a:pathLst>
              <a:path w="18414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29" name="object 1829"/>
          <p:cNvSpPr/>
          <p:nvPr/>
        </p:nvSpPr>
        <p:spPr>
          <a:xfrm>
            <a:off x="6799464" y="3046614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76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30" name="object 1830"/>
          <p:cNvSpPr/>
          <p:nvPr/>
        </p:nvSpPr>
        <p:spPr>
          <a:xfrm>
            <a:off x="6799463" y="3046614"/>
            <a:ext cx="0" cy="46759"/>
          </a:xfrm>
          <a:custGeom>
            <a:avLst/>
            <a:gdLst/>
            <a:ahLst/>
            <a:cxnLst/>
            <a:rect l="l" t="t" r="r" b="b"/>
            <a:pathLst>
              <a:path h="68579">
                <a:moveTo>
                  <a:pt x="0" y="0"/>
                </a:moveTo>
                <a:lnTo>
                  <a:pt x="0" y="6857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31" name="object 1831"/>
          <p:cNvSpPr/>
          <p:nvPr/>
        </p:nvSpPr>
        <p:spPr>
          <a:xfrm>
            <a:off x="6799464" y="3093373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32" name="object 1832"/>
          <p:cNvSpPr/>
          <p:nvPr/>
        </p:nvSpPr>
        <p:spPr>
          <a:xfrm>
            <a:off x="6804659" y="3046614"/>
            <a:ext cx="0" cy="46759"/>
          </a:xfrm>
          <a:custGeom>
            <a:avLst/>
            <a:gdLst/>
            <a:ahLst/>
            <a:cxnLst/>
            <a:rect l="l" t="t" r="r" b="b"/>
            <a:pathLst>
              <a:path h="68579">
                <a:moveTo>
                  <a:pt x="0" y="0"/>
                </a:moveTo>
                <a:lnTo>
                  <a:pt x="0" y="6857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33" name="object 1833"/>
          <p:cNvSpPr/>
          <p:nvPr/>
        </p:nvSpPr>
        <p:spPr>
          <a:xfrm>
            <a:off x="6580216" y="3046614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76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34" name="object 1834"/>
          <p:cNvSpPr/>
          <p:nvPr/>
        </p:nvSpPr>
        <p:spPr>
          <a:xfrm>
            <a:off x="6580216" y="3046614"/>
            <a:ext cx="0" cy="46759"/>
          </a:xfrm>
          <a:custGeom>
            <a:avLst/>
            <a:gdLst/>
            <a:ahLst/>
            <a:cxnLst/>
            <a:rect l="l" t="t" r="r" b="b"/>
            <a:pathLst>
              <a:path h="68579">
                <a:moveTo>
                  <a:pt x="0" y="0"/>
                </a:moveTo>
                <a:lnTo>
                  <a:pt x="0" y="6857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35" name="object 1835"/>
          <p:cNvSpPr/>
          <p:nvPr/>
        </p:nvSpPr>
        <p:spPr>
          <a:xfrm>
            <a:off x="6580216" y="3093373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36" name="object 1836"/>
          <p:cNvSpPr/>
          <p:nvPr/>
        </p:nvSpPr>
        <p:spPr>
          <a:xfrm>
            <a:off x="6585411" y="3046614"/>
            <a:ext cx="0" cy="46759"/>
          </a:xfrm>
          <a:custGeom>
            <a:avLst/>
            <a:gdLst/>
            <a:ahLst/>
            <a:cxnLst/>
            <a:rect l="l" t="t" r="r" b="b"/>
            <a:pathLst>
              <a:path h="68579">
                <a:moveTo>
                  <a:pt x="0" y="0"/>
                </a:moveTo>
                <a:lnTo>
                  <a:pt x="0" y="6857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37" name="object 1837"/>
          <p:cNvSpPr/>
          <p:nvPr/>
        </p:nvSpPr>
        <p:spPr>
          <a:xfrm>
            <a:off x="8837121" y="5047904"/>
            <a:ext cx="12556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38" name="object 1838"/>
          <p:cNvSpPr/>
          <p:nvPr/>
        </p:nvSpPr>
        <p:spPr>
          <a:xfrm>
            <a:off x="8837120" y="5047903"/>
            <a:ext cx="0" cy="58449"/>
          </a:xfrm>
          <a:custGeom>
            <a:avLst/>
            <a:gdLst/>
            <a:ahLst/>
            <a:cxnLst/>
            <a:rect l="l" t="t" r="r" b="b"/>
            <a:pathLst>
              <a:path h="85725">
                <a:moveTo>
                  <a:pt x="0" y="8534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39" name="object 1839"/>
          <p:cNvSpPr/>
          <p:nvPr/>
        </p:nvSpPr>
        <p:spPr>
          <a:xfrm>
            <a:off x="8849590" y="5047904"/>
            <a:ext cx="0" cy="58449"/>
          </a:xfrm>
          <a:custGeom>
            <a:avLst/>
            <a:gdLst/>
            <a:ahLst/>
            <a:cxnLst/>
            <a:rect l="l" t="t" r="r" b="b"/>
            <a:pathLst>
              <a:path h="85725">
                <a:moveTo>
                  <a:pt x="0" y="0"/>
                </a:moveTo>
                <a:lnTo>
                  <a:pt x="0" y="8534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40" name="object 1840"/>
          <p:cNvSpPr/>
          <p:nvPr/>
        </p:nvSpPr>
        <p:spPr>
          <a:xfrm>
            <a:off x="8471361" y="5201688"/>
            <a:ext cx="187036" cy="0"/>
          </a:xfrm>
          <a:custGeom>
            <a:avLst/>
            <a:gdLst/>
            <a:ahLst/>
            <a:cxnLst/>
            <a:rect l="l" t="t" r="r" b="b"/>
            <a:pathLst>
              <a:path w="274320">
                <a:moveTo>
                  <a:pt x="0" y="0"/>
                </a:moveTo>
                <a:lnTo>
                  <a:pt x="2743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41" name="object 1841"/>
          <p:cNvSpPr/>
          <p:nvPr/>
        </p:nvSpPr>
        <p:spPr>
          <a:xfrm>
            <a:off x="8471361" y="5215197"/>
            <a:ext cx="187036" cy="0"/>
          </a:xfrm>
          <a:custGeom>
            <a:avLst/>
            <a:gdLst/>
            <a:ahLst/>
            <a:cxnLst/>
            <a:rect l="l" t="t" r="r" b="b"/>
            <a:pathLst>
              <a:path w="274320">
                <a:moveTo>
                  <a:pt x="2743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42" name="object 1842"/>
          <p:cNvSpPr/>
          <p:nvPr/>
        </p:nvSpPr>
        <p:spPr>
          <a:xfrm>
            <a:off x="8280168" y="4827617"/>
            <a:ext cx="0" cy="59315"/>
          </a:xfrm>
          <a:custGeom>
            <a:avLst/>
            <a:gdLst/>
            <a:ahLst/>
            <a:cxnLst/>
            <a:rect l="l" t="t" r="r" b="b"/>
            <a:pathLst>
              <a:path h="86995">
                <a:moveTo>
                  <a:pt x="0" y="8686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43" name="object 1843"/>
          <p:cNvSpPr/>
          <p:nvPr/>
        </p:nvSpPr>
        <p:spPr>
          <a:xfrm>
            <a:off x="3823508" y="2822171"/>
            <a:ext cx="0" cy="794039"/>
          </a:xfrm>
          <a:custGeom>
            <a:avLst/>
            <a:gdLst/>
            <a:ahLst/>
            <a:cxnLst/>
            <a:rect l="l" t="t" r="r" b="b"/>
            <a:pathLst>
              <a:path h="1164589">
                <a:moveTo>
                  <a:pt x="0" y="0"/>
                </a:moveTo>
                <a:lnTo>
                  <a:pt x="0" y="1164336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44" name="object 1844"/>
          <p:cNvSpPr/>
          <p:nvPr/>
        </p:nvSpPr>
        <p:spPr>
          <a:xfrm>
            <a:off x="3823507" y="3616036"/>
            <a:ext cx="13855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45" name="object 1845"/>
          <p:cNvSpPr/>
          <p:nvPr/>
        </p:nvSpPr>
        <p:spPr>
          <a:xfrm>
            <a:off x="3837016" y="3323013"/>
            <a:ext cx="0" cy="293110"/>
          </a:xfrm>
          <a:custGeom>
            <a:avLst/>
            <a:gdLst/>
            <a:ahLst/>
            <a:cxnLst/>
            <a:rect l="l" t="t" r="r" b="b"/>
            <a:pathLst>
              <a:path h="429895">
                <a:moveTo>
                  <a:pt x="0" y="429768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46" name="object 1846"/>
          <p:cNvSpPr/>
          <p:nvPr/>
        </p:nvSpPr>
        <p:spPr>
          <a:xfrm>
            <a:off x="3837016" y="2822171"/>
            <a:ext cx="0" cy="487507"/>
          </a:xfrm>
          <a:custGeom>
            <a:avLst/>
            <a:gdLst/>
            <a:ahLst/>
            <a:cxnLst/>
            <a:rect l="l" t="t" r="r" b="b"/>
            <a:pathLst>
              <a:path h="715010">
                <a:moveTo>
                  <a:pt x="0" y="714756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47" name="object 1847"/>
          <p:cNvSpPr/>
          <p:nvPr/>
        </p:nvSpPr>
        <p:spPr>
          <a:xfrm>
            <a:off x="3823508" y="3719946"/>
            <a:ext cx="0" cy="83127"/>
          </a:xfrm>
          <a:custGeom>
            <a:avLst/>
            <a:gdLst/>
            <a:ahLst/>
            <a:cxnLst/>
            <a:rect l="l" t="t" r="r" b="b"/>
            <a:pathLst>
              <a:path h="121920">
                <a:moveTo>
                  <a:pt x="0" y="0"/>
                </a:moveTo>
                <a:lnTo>
                  <a:pt x="0" y="12192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48" name="object 1848"/>
          <p:cNvSpPr/>
          <p:nvPr/>
        </p:nvSpPr>
        <p:spPr>
          <a:xfrm>
            <a:off x="3823507" y="3803073"/>
            <a:ext cx="13855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49" name="object 1849"/>
          <p:cNvSpPr/>
          <p:nvPr/>
        </p:nvSpPr>
        <p:spPr>
          <a:xfrm>
            <a:off x="3837016" y="3719946"/>
            <a:ext cx="0" cy="83127"/>
          </a:xfrm>
          <a:custGeom>
            <a:avLst/>
            <a:gdLst/>
            <a:ahLst/>
            <a:cxnLst/>
            <a:rect l="l" t="t" r="r" b="b"/>
            <a:pathLst>
              <a:path h="121920">
                <a:moveTo>
                  <a:pt x="0" y="12192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50" name="object 1850"/>
          <p:cNvSpPr/>
          <p:nvPr/>
        </p:nvSpPr>
        <p:spPr>
          <a:xfrm>
            <a:off x="3823507" y="3719945"/>
            <a:ext cx="13855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19812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51" name="object 1851"/>
          <p:cNvSpPr/>
          <p:nvPr/>
        </p:nvSpPr>
        <p:spPr>
          <a:xfrm>
            <a:off x="4479174" y="1326920"/>
            <a:ext cx="0" cy="967653"/>
          </a:xfrm>
          <a:custGeom>
            <a:avLst/>
            <a:gdLst/>
            <a:ahLst/>
            <a:cxnLst/>
            <a:rect l="l" t="t" r="r" b="b"/>
            <a:pathLst>
              <a:path h="1419225">
                <a:moveTo>
                  <a:pt x="0" y="0"/>
                </a:moveTo>
                <a:lnTo>
                  <a:pt x="0" y="1418844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52" name="object 1852"/>
          <p:cNvSpPr/>
          <p:nvPr/>
        </p:nvSpPr>
        <p:spPr>
          <a:xfrm>
            <a:off x="4492682" y="1326920"/>
            <a:ext cx="0" cy="967653"/>
          </a:xfrm>
          <a:custGeom>
            <a:avLst/>
            <a:gdLst/>
            <a:ahLst/>
            <a:cxnLst/>
            <a:rect l="l" t="t" r="r" b="b"/>
            <a:pathLst>
              <a:path h="1419225">
                <a:moveTo>
                  <a:pt x="0" y="1418844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53" name="object 1853"/>
          <p:cNvSpPr/>
          <p:nvPr/>
        </p:nvSpPr>
        <p:spPr>
          <a:xfrm>
            <a:off x="4479174" y="1326919"/>
            <a:ext cx="13855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19812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54" name="object 1854"/>
          <p:cNvSpPr/>
          <p:nvPr/>
        </p:nvSpPr>
        <p:spPr>
          <a:xfrm>
            <a:off x="3957551" y="1410046"/>
            <a:ext cx="62345" cy="0"/>
          </a:xfrm>
          <a:custGeom>
            <a:avLst/>
            <a:gdLst/>
            <a:ahLst/>
            <a:cxnLst/>
            <a:rect l="l" t="t" r="r" b="b"/>
            <a:pathLst>
              <a:path w="91439">
                <a:moveTo>
                  <a:pt x="0" y="0"/>
                </a:moveTo>
                <a:lnTo>
                  <a:pt x="91440" y="0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55" name="object 1855"/>
          <p:cNvSpPr/>
          <p:nvPr/>
        </p:nvSpPr>
        <p:spPr>
          <a:xfrm>
            <a:off x="4019896" y="1347700"/>
            <a:ext cx="0" cy="62345"/>
          </a:xfrm>
          <a:custGeom>
            <a:avLst/>
            <a:gdLst/>
            <a:ahLst/>
            <a:cxnLst/>
            <a:rect l="l" t="t" r="r" b="b"/>
            <a:pathLst>
              <a:path h="91439">
                <a:moveTo>
                  <a:pt x="0" y="91440"/>
                </a:moveTo>
                <a:lnTo>
                  <a:pt x="0" y="0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56" name="object 1856"/>
          <p:cNvSpPr/>
          <p:nvPr/>
        </p:nvSpPr>
        <p:spPr>
          <a:xfrm>
            <a:off x="3957551" y="1347700"/>
            <a:ext cx="62345" cy="0"/>
          </a:xfrm>
          <a:custGeom>
            <a:avLst/>
            <a:gdLst/>
            <a:ahLst/>
            <a:cxnLst/>
            <a:rect l="l" t="t" r="r" b="b"/>
            <a:pathLst>
              <a:path w="91439">
                <a:moveTo>
                  <a:pt x="91439" y="0"/>
                </a:moveTo>
                <a:lnTo>
                  <a:pt x="0" y="0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57" name="object 1857"/>
          <p:cNvSpPr/>
          <p:nvPr/>
        </p:nvSpPr>
        <p:spPr>
          <a:xfrm>
            <a:off x="3957551" y="1347700"/>
            <a:ext cx="0" cy="62345"/>
          </a:xfrm>
          <a:custGeom>
            <a:avLst/>
            <a:gdLst/>
            <a:ahLst/>
            <a:cxnLst/>
            <a:rect l="l" t="t" r="r" b="b"/>
            <a:pathLst>
              <a:path h="91439">
                <a:moveTo>
                  <a:pt x="0" y="0"/>
                </a:moveTo>
                <a:lnTo>
                  <a:pt x="0" y="91440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58" name="object 1858"/>
          <p:cNvSpPr/>
          <p:nvPr/>
        </p:nvSpPr>
        <p:spPr>
          <a:xfrm>
            <a:off x="4782589" y="1410046"/>
            <a:ext cx="62345" cy="0"/>
          </a:xfrm>
          <a:custGeom>
            <a:avLst/>
            <a:gdLst/>
            <a:ahLst/>
            <a:cxnLst/>
            <a:rect l="l" t="t" r="r" b="b"/>
            <a:pathLst>
              <a:path w="91439">
                <a:moveTo>
                  <a:pt x="0" y="0"/>
                </a:moveTo>
                <a:lnTo>
                  <a:pt x="91440" y="0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59" name="object 1859"/>
          <p:cNvSpPr/>
          <p:nvPr/>
        </p:nvSpPr>
        <p:spPr>
          <a:xfrm>
            <a:off x="4844934" y="1347700"/>
            <a:ext cx="0" cy="62345"/>
          </a:xfrm>
          <a:custGeom>
            <a:avLst/>
            <a:gdLst/>
            <a:ahLst/>
            <a:cxnLst/>
            <a:rect l="l" t="t" r="r" b="b"/>
            <a:pathLst>
              <a:path h="91439">
                <a:moveTo>
                  <a:pt x="0" y="91440"/>
                </a:moveTo>
                <a:lnTo>
                  <a:pt x="0" y="0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60" name="object 1860"/>
          <p:cNvSpPr/>
          <p:nvPr/>
        </p:nvSpPr>
        <p:spPr>
          <a:xfrm>
            <a:off x="4782589" y="1347700"/>
            <a:ext cx="62345" cy="0"/>
          </a:xfrm>
          <a:custGeom>
            <a:avLst/>
            <a:gdLst/>
            <a:ahLst/>
            <a:cxnLst/>
            <a:rect l="l" t="t" r="r" b="b"/>
            <a:pathLst>
              <a:path w="91439">
                <a:moveTo>
                  <a:pt x="91439" y="0"/>
                </a:moveTo>
                <a:lnTo>
                  <a:pt x="0" y="0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61" name="object 1861"/>
          <p:cNvSpPr/>
          <p:nvPr/>
        </p:nvSpPr>
        <p:spPr>
          <a:xfrm>
            <a:off x="4782589" y="1347700"/>
            <a:ext cx="0" cy="62345"/>
          </a:xfrm>
          <a:custGeom>
            <a:avLst/>
            <a:gdLst/>
            <a:ahLst/>
            <a:cxnLst/>
            <a:rect l="l" t="t" r="r" b="b"/>
            <a:pathLst>
              <a:path h="91439">
                <a:moveTo>
                  <a:pt x="0" y="0"/>
                </a:moveTo>
                <a:lnTo>
                  <a:pt x="0" y="91440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62" name="object 1862"/>
          <p:cNvSpPr/>
          <p:nvPr/>
        </p:nvSpPr>
        <p:spPr>
          <a:xfrm>
            <a:off x="5438255" y="1410046"/>
            <a:ext cx="62345" cy="0"/>
          </a:xfrm>
          <a:custGeom>
            <a:avLst/>
            <a:gdLst/>
            <a:ahLst/>
            <a:cxnLst/>
            <a:rect l="l" t="t" r="r" b="b"/>
            <a:pathLst>
              <a:path w="91440">
                <a:moveTo>
                  <a:pt x="0" y="0"/>
                </a:moveTo>
                <a:lnTo>
                  <a:pt x="91440" y="0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63" name="object 1863"/>
          <p:cNvSpPr/>
          <p:nvPr/>
        </p:nvSpPr>
        <p:spPr>
          <a:xfrm>
            <a:off x="5500600" y="1347700"/>
            <a:ext cx="0" cy="62345"/>
          </a:xfrm>
          <a:custGeom>
            <a:avLst/>
            <a:gdLst/>
            <a:ahLst/>
            <a:cxnLst/>
            <a:rect l="l" t="t" r="r" b="b"/>
            <a:pathLst>
              <a:path h="91439">
                <a:moveTo>
                  <a:pt x="0" y="91440"/>
                </a:moveTo>
                <a:lnTo>
                  <a:pt x="0" y="0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64" name="object 1864"/>
          <p:cNvSpPr/>
          <p:nvPr/>
        </p:nvSpPr>
        <p:spPr>
          <a:xfrm>
            <a:off x="5438254" y="1347700"/>
            <a:ext cx="62345" cy="0"/>
          </a:xfrm>
          <a:custGeom>
            <a:avLst/>
            <a:gdLst/>
            <a:ahLst/>
            <a:cxnLst/>
            <a:rect l="l" t="t" r="r" b="b"/>
            <a:pathLst>
              <a:path w="91440">
                <a:moveTo>
                  <a:pt x="91440" y="0"/>
                </a:moveTo>
                <a:lnTo>
                  <a:pt x="0" y="0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65" name="object 1865"/>
          <p:cNvSpPr/>
          <p:nvPr/>
        </p:nvSpPr>
        <p:spPr>
          <a:xfrm>
            <a:off x="5438255" y="1347700"/>
            <a:ext cx="0" cy="62345"/>
          </a:xfrm>
          <a:custGeom>
            <a:avLst/>
            <a:gdLst/>
            <a:ahLst/>
            <a:cxnLst/>
            <a:rect l="l" t="t" r="r" b="b"/>
            <a:pathLst>
              <a:path h="91439">
                <a:moveTo>
                  <a:pt x="0" y="0"/>
                </a:moveTo>
                <a:lnTo>
                  <a:pt x="0" y="91440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66" name="object 1866"/>
          <p:cNvSpPr/>
          <p:nvPr/>
        </p:nvSpPr>
        <p:spPr>
          <a:xfrm>
            <a:off x="6093921" y="1410046"/>
            <a:ext cx="25111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67" name="object 1867"/>
          <p:cNvSpPr/>
          <p:nvPr/>
        </p:nvSpPr>
        <p:spPr>
          <a:xfrm>
            <a:off x="6093922" y="1347700"/>
            <a:ext cx="25111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36575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68" name="object 1868"/>
          <p:cNvSpPr/>
          <p:nvPr/>
        </p:nvSpPr>
        <p:spPr>
          <a:xfrm>
            <a:off x="6093920" y="1347700"/>
            <a:ext cx="0" cy="62345"/>
          </a:xfrm>
          <a:custGeom>
            <a:avLst/>
            <a:gdLst/>
            <a:ahLst/>
            <a:cxnLst/>
            <a:rect l="l" t="t" r="r" b="b"/>
            <a:pathLst>
              <a:path h="91439">
                <a:moveTo>
                  <a:pt x="0" y="0"/>
                </a:moveTo>
                <a:lnTo>
                  <a:pt x="0" y="9144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69" name="object 1869"/>
          <p:cNvSpPr/>
          <p:nvPr/>
        </p:nvSpPr>
        <p:spPr>
          <a:xfrm>
            <a:off x="6131329" y="1410046"/>
            <a:ext cx="25111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70" name="object 1870"/>
          <p:cNvSpPr/>
          <p:nvPr/>
        </p:nvSpPr>
        <p:spPr>
          <a:xfrm>
            <a:off x="6156267" y="1347700"/>
            <a:ext cx="0" cy="62345"/>
          </a:xfrm>
          <a:custGeom>
            <a:avLst/>
            <a:gdLst/>
            <a:ahLst/>
            <a:cxnLst/>
            <a:rect l="l" t="t" r="r" b="b"/>
            <a:pathLst>
              <a:path h="91439">
                <a:moveTo>
                  <a:pt x="0" y="9144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71" name="object 1871"/>
          <p:cNvSpPr/>
          <p:nvPr/>
        </p:nvSpPr>
        <p:spPr>
          <a:xfrm>
            <a:off x="6131329" y="1347700"/>
            <a:ext cx="25111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36575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72" name="object 1872"/>
          <p:cNvSpPr/>
          <p:nvPr/>
        </p:nvSpPr>
        <p:spPr>
          <a:xfrm>
            <a:off x="6749588" y="1410046"/>
            <a:ext cx="24245" cy="0"/>
          </a:xfrm>
          <a:custGeom>
            <a:avLst/>
            <a:gdLst/>
            <a:ahLst/>
            <a:cxnLst/>
            <a:rect l="l" t="t" r="r" b="b"/>
            <a:pathLst>
              <a:path w="35559">
                <a:moveTo>
                  <a:pt x="0" y="0"/>
                </a:moveTo>
                <a:lnTo>
                  <a:pt x="35052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73" name="object 1873"/>
          <p:cNvSpPr/>
          <p:nvPr/>
        </p:nvSpPr>
        <p:spPr>
          <a:xfrm>
            <a:off x="6749587" y="1347700"/>
            <a:ext cx="24245" cy="0"/>
          </a:xfrm>
          <a:custGeom>
            <a:avLst/>
            <a:gdLst/>
            <a:ahLst/>
            <a:cxnLst/>
            <a:rect l="l" t="t" r="r" b="b"/>
            <a:pathLst>
              <a:path w="35559">
                <a:moveTo>
                  <a:pt x="35051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74" name="object 1874"/>
          <p:cNvSpPr/>
          <p:nvPr/>
        </p:nvSpPr>
        <p:spPr>
          <a:xfrm>
            <a:off x="6749588" y="1347700"/>
            <a:ext cx="0" cy="62345"/>
          </a:xfrm>
          <a:custGeom>
            <a:avLst/>
            <a:gdLst/>
            <a:ahLst/>
            <a:cxnLst/>
            <a:rect l="l" t="t" r="r" b="b"/>
            <a:pathLst>
              <a:path h="91439">
                <a:moveTo>
                  <a:pt x="0" y="0"/>
                </a:moveTo>
                <a:lnTo>
                  <a:pt x="0" y="9144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75" name="object 1875"/>
          <p:cNvSpPr/>
          <p:nvPr/>
        </p:nvSpPr>
        <p:spPr>
          <a:xfrm>
            <a:off x="6786995" y="1410046"/>
            <a:ext cx="25111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76" name="object 1876"/>
          <p:cNvSpPr/>
          <p:nvPr/>
        </p:nvSpPr>
        <p:spPr>
          <a:xfrm>
            <a:off x="6811932" y="1347700"/>
            <a:ext cx="0" cy="62345"/>
          </a:xfrm>
          <a:custGeom>
            <a:avLst/>
            <a:gdLst/>
            <a:ahLst/>
            <a:cxnLst/>
            <a:rect l="l" t="t" r="r" b="b"/>
            <a:pathLst>
              <a:path h="91439">
                <a:moveTo>
                  <a:pt x="0" y="9144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77" name="object 1877"/>
          <p:cNvSpPr/>
          <p:nvPr/>
        </p:nvSpPr>
        <p:spPr>
          <a:xfrm>
            <a:off x="6786995" y="1347700"/>
            <a:ext cx="25111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36575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78" name="object 1878"/>
          <p:cNvSpPr/>
          <p:nvPr/>
        </p:nvSpPr>
        <p:spPr>
          <a:xfrm>
            <a:off x="7405255" y="1410046"/>
            <a:ext cx="62345" cy="0"/>
          </a:xfrm>
          <a:custGeom>
            <a:avLst/>
            <a:gdLst/>
            <a:ahLst/>
            <a:cxnLst/>
            <a:rect l="l" t="t" r="r" b="b"/>
            <a:pathLst>
              <a:path w="91440">
                <a:moveTo>
                  <a:pt x="0" y="0"/>
                </a:moveTo>
                <a:lnTo>
                  <a:pt x="9144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79" name="object 1879"/>
          <p:cNvSpPr/>
          <p:nvPr/>
        </p:nvSpPr>
        <p:spPr>
          <a:xfrm>
            <a:off x="7467600" y="1347700"/>
            <a:ext cx="0" cy="62345"/>
          </a:xfrm>
          <a:custGeom>
            <a:avLst/>
            <a:gdLst/>
            <a:ahLst/>
            <a:cxnLst/>
            <a:rect l="l" t="t" r="r" b="b"/>
            <a:pathLst>
              <a:path h="91439">
                <a:moveTo>
                  <a:pt x="0" y="9144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80" name="object 1880"/>
          <p:cNvSpPr/>
          <p:nvPr/>
        </p:nvSpPr>
        <p:spPr>
          <a:xfrm>
            <a:off x="7405255" y="1347700"/>
            <a:ext cx="62345" cy="0"/>
          </a:xfrm>
          <a:custGeom>
            <a:avLst/>
            <a:gdLst/>
            <a:ahLst/>
            <a:cxnLst/>
            <a:rect l="l" t="t" r="r" b="b"/>
            <a:pathLst>
              <a:path w="91440">
                <a:moveTo>
                  <a:pt x="91440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81" name="object 1881"/>
          <p:cNvSpPr/>
          <p:nvPr/>
        </p:nvSpPr>
        <p:spPr>
          <a:xfrm>
            <a:off x="7405255" y="1347700"/>
            <a:ext cx="0" cy="62345"/>
          </a:xfrm>
          <a:custGeom>
            <a:avLst/>
            <a:gdLst/>
            <a:ahLst/>
            <a:cxnLst/>
            <a:rect l="l" t="t" r="r" b="b"/>
            <a:pathLst>
              <a:path h="91439">
                <a:moveTo>
                  <a:pt x="0" y="0"/>
                </a:moveTo>
                <a:lnTo>
                  <a:pt x="0" y="9144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82" name="object 1882"/>
          <p:cNvSpPr/>
          <p:nvPr/>
        </p:nvSpPr>
        <p:spPr>
          <a:xfrm>
            <a:off x="9849196" y="1410046"/>
            <a:ext cx="62345" cy="0"/>
          </a:xfrm>
          <a:custGeom>
            <a:avLst/>
            <a:gdLst/>
            <a:ahLst/>
            <a:cxnLst/>
            <a:rect l="l" t="t" r="r" b="b"/>
            <a:pathLst>
              <a:path w="91440">
                <a:moveTo>
                  <a:pt x="0" y="0"/>
                </a:moveTo>
                <a:lnTo>
                  <a:pt x="91440" y="0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83" name="object 1883"/>
          <p:cNvSpPr/>
          <p:nvPr/>
        </p:nvSpPr>
        <p:spPr>
          <a:xfrm>
            <a:off x="9911540" y="1347700"/>
            <a:ext cx="0" cy="62345"/>
          </a:xfrm>
          <a:custGeom>
            <a:avLst/>
            <a:gdLst/>
            <a:ahLst/>
            <a:cxnLst/>
            <a:rect l="l" t="t" r="r" b="b"/>
            <a:pathLst>
              <a:path h="91439">
                <a:moveTo>
                  <a:pt x="0" y="91440"/>
                </a:moveTo>
                <a:lnTo>
                  <a:pt x="0" y="0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84" name="object 1884"/>
          <p:cNvSpPr/>
          <p:nvPr/>
        </p:nvSpPr>
        <p:spPr>
          <a:xfrm>
            <a:off x="9849196" y="1347700"/>
            <a:ext cx="62345" cy="0"/>
          </a:xfrm>
          <a:custGeom>
            <a:avLst/>
            <a:gdLst/>
            <a:ahLst/>
            <a:cxnLst/>
            <a:rect l="l" t="t" r="r" b="b"/>
            <a:pathLst>
              <a:path w="91440">
                <a:moveTo>
                  <a:pt x="91440" y="0"/>
                </a:moveTo>
                <a:lnTo>
                  <a:pt x="0" y="0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85" name="object 1885"/>
          <p:cNvSpPr/>
          <p:nvPr/>
        </p:nvSpPr>
        <p:spPr>
          <a:xfrm>
            <a:off x="9849196" y="1347700"/>
            <a:ext cx="0" cy="62345"/>
          </a:xfrm>
          <a:custGeom>
            <a:avLst/>
            <a:gdLst/>
            <a:ahLst/>
            <a:cxnLst/>
            <a:rect l="l" t="t" r="r" b="b"/>
            <a:pathLst>
              <a:path h="91439">
                <a:moveTo>
                  <a:pt x="0" y="0"/>
                </a:moveTo>
                <a:lnTo>
                  <a:pt x="0" y="91440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86" name="object 1886"/>
          <p:cNvSpPr/>
          <p:nvPr/>
        </p:nvSpPr>
        <p:spPr>
          <a:xfrm>
            <a:off x="4782589" y="2346266"/>
            <a:ext cx="0" cy="50223"/>
          </a:xfrm>
          <a:custGeom>
            <a:avLst/>
            <a:gdLst/>
            <a:ahLst/>
            <a:cxnLst/>
            <a:rect l="l" t="t" r="r" b="b"/>
            <a:pathLst>
              <a:path h="73660">
                <a:moveTo>
                  <a:pt x="0" y="0"/>
                </a:moveTo>
                <a:lnTo>
                  <a:pt x="0" y="73152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87" name="object 1887"/>
          <p:cNvSpPr/>
          <p:nvPr/>
        </p:nvSpPr>
        <p:spPr>
          <a:xfrm>
            <a:off x="4844934" y="2346266"/>
            <a:ext cx="0" cy="50223"/>
          </a:xfrm>
          <a:custGeom>
            <a:avLst/>
            <a:gdLst/>
            <a:ahLst/>
            <a:cxnLst/>
            <a:rect l="l" t="t" r="r" b="b"/>
            <a:pathLst>
              <a:path h="73660">
                <a:moveTo>
                  <a:pt x="0" y="73151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88" name="object 1888"/>
          <p:cNvSpPr/>
          <p:nvPr/>
        </p:nvSpPr>
        <p:spPr>
          <a:xfrm>
            <a:off x="4782589" y="2346267"/>
            <a:ext cx="62345" cy="0"/>
          </a:xfrm>
          <a:custGeom>
            <a:avLst/>
            <a:gdLst/>
            <a:ahLst/>
            <a:cxnLst/>
            <a:rect l="l" t="t" r="r" b="b"/>
            <a:pathLst>
              <a:path w="91439">
                <a:moveTo>
                  <a:pt x="91439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89" name="object 1889"/>
          <p:cNvSpPr/>
          <p:nvPr/>
        </p:nvSpPr>
        <p:spPr>
          <a:xfrm>
            <a:off x="5438255" y="2346266"/>
            <a:ext cx="0" cy="50223"/>
          </a:xfrm>
          <a:custGeom>
            <a:avLst/>
            <a:gdLst/>
            <a:ahLst/>
            <a:cxnLst/>
            <a:rect l="l" t="t" r="r" b="b"/>
            <a:pathLst>
              <a:path h="73660">
                <a:moveTo>
                  <a:pt x="0" y="0"/>
                </a:moveTo>
                <a:lnTo>
                  <a:pt x="0" y="73152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90" name="object 1890"/>
          <p:cNvSpPr/>
          <p:nvPr/>
        </p:nvSpPr>
        <p:spPr>
          <a:xfrm>
            <a:off x="5500600" y="2346266"/>
            <a:ext cx="0" cy="50223"/>
          </a:xfrm>
          <a:custGeom>
            <a:avLst/>
            <a:gdLst/>
            <a:ahLst/>
            <a:cxnLst/>
            <a:rect l="l" t="t" r="r" b="b"/>
            <a:pathLst>
              <a:path h="73660">
                <a:moveTo>
                  <a:pt x="0" y="73151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91" name="object 1891"/>
          <p:cNvSpPr/>
          <p:nvPr/>
        </p:nvSpPr>
        <p:spPr>
          <a:xfrm>
            <a:off x="5438254" y="2346267"/>
            <a:ext cx="62345" cy="0"/>
          </a:xfrm>
          <a:custGeom>
            <a:avLst/>
            <a:gdLst/>
            <a:ahLst/>
            <a:cxnLst/>
            <a:rect l="l" t="t" r="r" b="b"/>
            <a:pathLst>
              <a:path w="91440">
                <a:moveTo>
                  <a:pt x="91440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92" name="object 1892"/>
          <p:cNvSpPr/>
          <p:nvPr/>
        </p:nvSpPr>
        <p:spPr>
          <a:xfrm>
            <a:off x="4782589" y="2783725"/>
            <a:ext cx="62345" cy="0"/>
          </a:xfrm>
          <a:custGeom>
            <a:avLst/>
            <a:gdLst/>
            <a:ahLst/>
            <a:cxnLst/>
            <a:rect l="l" t="t" r="r" b="b"/>
            <a:pathLst>
              <a:path w="91439">
                <a:moveTo>
                  <a:pt x="0" y="0"/>
                </a:moveTo>
                <a:lnTo>
                  <a:pt x="9144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93" name="object 1893"/>
          <p:cNvSpPr/>
          <p:nvPr/>
        </p:nvSpPr>
        <p:spPr>
          <a:xfrm>
            <a:off x="4844934" y="2733848"/>
            <a:ext cx="0" cy="50223"/>
          </a:xfrm>
          <a:custGeom>
            <a:avLst/>
            <a:gdLst/>
            <a:ahLst/>
            <a:cxnLst/>
            <a:rect l="l" t="t" r="r" b="b"/>
            <a:pathLst>
              <a:path h="73660">
                <a:moveTo>
                  <a:pt x="0" y="73151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94" name="object 1894"/>
          <p:cNvSpPr/>
          <p:nvPr/>
        </p:nvSpPr>
        <p:spPr>
          <a:xfrm>
            <a:off x="4782589" y="2733848"/>
            <a:ext cx="0" cy="50223"/>
          </a:xfrm>
          <a:custGeom>
            <a:avLst/>
            <a:gdLst/>
            <a:ahLst/>
            <a:cxnLst/>
            <a:rect l="l" t="t" r="r" b="b"/>
            <a:pathLst>
              <a:path h="73660">
                <a:moveTo>
                  <a:pt x="0" y="0"/>
                </a:moveTo>
                <a:lnTo>
                  <a:pt x="0" y="73152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95" name="object 1895"/>
          <p:cNvSpPr/>
          <p:nvPr/>
        </p:nvSpPr>
        <p:spPr>
          <a:xfrm>
            <a:off x="5438255" y="2783725"/>
            <a:ext cx="62345" cy="0"/>
          </a:xfrm>
          <a:custGeom>
            <a:avLst/>
            <a:gdLst/>
            <a:ahLst/>
            <a:cxnLst/>
            <a:rect l="l" t="t" r="r" b="b"/>
            <a:pathLst>
              <a:path w="91440">
                <a:moveTo>
                  <a:pt x="0" y="0"/>
                </a:moveTo>
                <a:lnTo>
                  <a:pt x="9144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96" name="object 1896"/>
          <p:cNvSpPr/>
          <p:nvPr/>
        </p:nvSpPr>
        <p:spPr>
          <a:xfrm>
            <a:off x="5500600" y="2733848"/>
            <a:ext cx="0" cy="50223"/>
          </a:xfrm>
          <a:custGeom>
            <a:avLst/>
            <a:gdLst/>
            <a:ahLst/>
            <a:cxnLst/>
            <a:rect l="l" t="t" r="r" b="b"/>
            <a:pathLst>
              <a:path h="73660">
                <a:moveTo>
                  <a:pt x="0" y="73151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97" name="object 1897"/>
          <p:cNvSpPr/>
          <p:nvPr/>
        </p:nvSpPr>
        <p:spPr>
          <a:xfrm>
            <a:off x="5438255" y="2733848"/>
            <a:ext cx="0" cy="50223"/>
          </a:xfrm>
          <a:custGeom>
            <a:avLst/>
            <a:gdLst/>
            <a:ahLst/>
            <a:cxnLst/>
            <a:rect l="l" t="t" r="r" b="b"/>
            <a:pathLst>
              <a:path h="73660">
                <a:moveTo>
                  <a:pt x="0" y="0"/>
                </a:moveTo>
                <a:lnTo>
                  <a:pt x="0" y="73152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98" name="object 1898"/>
          <p:cNvSpPr/>
          <p:nvPr/>
        </p:nvSpPr>
        <p:spPr>
          <a:xfrm>
            <a:off x="2815590" y="2783725"/>
            <a:ext cx="62345" cy="0"/>
          </a:xfrm>
          <a:custGeom>
            <a:avLst/>
            <a:gdLst/>
            <a:ahLst/>
            <a:cxnLst/>
            <a:rect l="l" t="t" r="r" b="b"/>
            <a:pathLst>
              <a:path w="91439">
                <a:moveTo>
                  <a:pt x="0" y="0"/>
                </a:moveTo>
                <a:lnTo>
                  <a:pt x="9144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99" name="object 1899"/>
          <p:cNvSpPr/>
          <p:nvPr/>
        </p:nvSpPr>
        <p:spPr>
          <a:xfrm>
            <a:off x="2877935" y="2733848"/>
            <a:ext cx="0" cy="50223"/>
          </a:xfrm>
          <a:custGeom>
            <a:avLst/>
            <a:gdLst/>
            <a:ahLst/>
            <a:cxnLst/>
            <a:rect l="l" t="t" r="r" b="b"/>
            <a:pathLst>
              <a:path h="73660">
                <a:moveTo>
                  <a:pt x="0" y="73151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00" name="object 1900"/>
          <p:cNvSpPr/>
          <p:nvPr/>
        </p:nvSpPr>
        <p:spPr>
          <a:xfrm>
            <a:off x="3471257" y="2783725"/>
            <a:ext cx="62345" cy="0"/>
          </a:xfrm>
          <a:custGeom>
            <a:avLst/>
            <a:gdLst/>
            <a:ahLst/>
            <a:cxnLst/>
            <a:rect l="l" t="t" r="r" b="b"/>
            <a:pathLst>
              <a:path w="91439">
                <a:moveTo>
                  <a:pt x="0" y="0"/>
                </a:moveTo>
                <a:lnTo>
                  <a:pt x="9144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01" name="object 1901"/>
          <p:cNvSpPr/>
          <p:nvPr/>
        </p:nvSpPr>
        <p:spPr>
          <a:xfrm>
            <a:off x="3533601" y="2733848"/>
            <a:ext cx="0" cy="50223"/>
          </a:xfrm>
          <a:custGeom>
            <a:avLst/>
            <a:gdLst/>
            <a:ahLst/>
            <a:cxnLst/>
            <a:rect l="l" t="t" r="r" b="b"/>
            <a:pathLst>
              <a:path h="73660">
                <a:moveTo>
                  <a:pt x="0" y="73151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02" name="object 1902"/>
          <p:cNvSpPr/>
          <p:nvPr/>
        </p:nvSpPr>
        <p:spPr>
          <a:xfrm>
            <a:off x="3471256" y="2733848"/>
            <a:ext cx="0" cy="50223"/>
          </a:xfrm>
          <a:custGeom>
            <a:avLst/>
            <a:gdLst/>
            <a:ahLst/>
            <a:cxnLst/>
            <a:rect l="l" t="t" r="r" b="b"/>
            <a:pathLst>
              <a:path h="73660">
                <a:moveTo>
                  <a:pt x="0" y="0"/>
                </a:moveTo>
                <a:lnTo>
                  <a:pt x="0" y="73152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03" name="object 1903"/>
          <p:cNvSpPr/>
          <p:nvPr/>
        </p:nvSpPr>
        <p:spPr>
          <a:xfrm>
            <a:off x="4140431" y="2783725"/>
            <a:ext cx="36368" cy="0"/>
          </a:xfrm>
          <a:custGeom>
            <a:avLst/>
            <a:gdLst/>
            <a:ahLst/>
            <a:cxnLst/>
            <a:rect l="l" t="t" r="r" b="b"/>
            <a:pathLst>
              <a:path w="53339">
                <a:moveTo>
                  <a:pt x="0" y="0"/>
                </a:moveTo>
                <a:lnTo>
                  <a:pt x="5334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04" name="object 1904"/>
          <p:cNvSpPr/>
          <p:nvPr/>
        </p:nvSpPr>
        <p:spPr>
          <a:xfrm>
            <a:off x="4189268" y="2721379"/>
            <a:ext cx="0" cy="62345"/>
          </a:xfrm>
          <a:custGeom>
            <a:avLst/>
            <a:gdLst/>
            <a:ahLst/>
            <a:cxnLst/>
            <a:rect l="l" t="t" r="r" b="b"/>
            <a:pathLst>
              <a:path h="91439">
                <a:moveTo>
                  <a:pt x="0" y="91439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05" name="object 1905"/>
          <p:cNvSpPr/>
          <p:nvPr/>
        </p:nvSpPr>
        <p:spPr>
          <a:xfrm>
            <a:off x="4126923" y="2721378"/>
            <a:ext cx="62345" cy="0"/>
          </a:xfrm>
          <a:custGeom>
            <a:avLst/>
            <a:gdLst/>
            <a:ahLst/>
            <a:cxnLst/>
            <a:rect l="l" t="t" r="r" b="b"/>
            <a:pathLst>
              <a:path w="91439">
                <a:moveTo>
                  <a:pt x="91439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06" name="object 1906"/>
          <p:cNvSpPr/>
          <p:nvPr/>
        </p:nvSpPr>
        <p:spPr>
          <a:xfrm>
            <a:off x="4126923" y="2721379"/>
            <a:ext cx="0" cy="62345"/>
          </a:xfrm>
          <a:custGeom>
            <a:avLst/>
            <a:gdLst/>
            <a:ahLst/>
            <a:cxnLst/>
            <a:rect l="l" t="t" r="r" b="b"/>
            <a:pathLst>
              <a:path h="91439">
                <a:moveTo>
                  <a:pt x="0" y="0"/>
                </a:moveTo>
                <a:lnTo>
                  <a:pt x="0" y="9144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07" name="object 1907"/>
          <p:cNvSpPr/>
          <p:nvPr/>
        </p:nvSpPr>
        <p:spPr>
          <a:xfrm>
            <a:off x="4126923" y="2346266"/>
            <a:ext cx="0" cy="41564"/>
          </a:xfrm>
          <a:custGeom>
            <a:avLst/>
            <a:gdLst/>
            <a:ahLst/>
            <a:cxnLst/>
            <a:rect l="l" t="t" r="r" b="b"/>
            <a:pathLst>
              <a:path h="60960">
                <a:moveTo>
                  <a:pt x="0" y="0"/>
                </a:moveTo>
                <a:lnTo>
                  <a:pt x="0" y="6096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08" name="object 1908"/>
          <p:cNvSpPr/>
          <p:nvPr/>
        </p:nvSpPr>
        <p:spPr>
          <a:xfrm>
            <a:off x="4189268" y="2346266"/>
            <a:ext cx="0" cy="41564"/>
          </a:xfrm>
          <a:custGeom>
            <a:avLst/>
            <a:gdLst/>
            <a:ahLst/>
            <a:cxnLst/>
            <a:rect l="l" t="t" r="r" b="b"/>
            <a:pathLst>
              <a:path h="60960">
                <a:moveTo>
                  <a:pt x="0" y="60959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09" name="object 1909"/>
          <p:cNvSpPr/>
          <p:nvPr/>
        </p:nvSpPr>
        <p:spPr>
          <a:xfrm>
            <a:off x="4126923" y="2346267"/>
            <a:ext cx="62345" cy="0"/>
          </a:xfrm>
          <a:custGeom>
            <a:avLst/>
            <a:gdLst/>
            <a:ahLst/>
            <a:cxnLst/>
            <a:rect l="l" t="t" r="r" b="b"/>
            <a:pathLst>
              <a:path w="91439">
                <a:moveTo>
                  <a:pt x="91439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10" name="object 1910"/>
          <p:cNvSpPr/>
          <p:nvPr/>
        </p:nvSpPr>
        <p:spPr>
          <a:xfrm>
            <a:off x="3471256" y="2408613"/>
            <a:ext cx="41564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11" name="object 1911"/>
          <p:cNvSpPr/>
          <p:nvPr/>
        </p:nvSpPr>
        <p:spPr>
          <a:xfrm>
            <a:off x="3471256" y="2346267"/>
            <a:ext cx="41564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60960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12" name="object 1912"/>
          <p:cNvSpPr/>
          <p:nvPr/>
        </p:nvSpPr>
        <p:spPr>
          <a:xfrm>
            <a:off x="3471256" y="2346267"/>
            <a:ext cx="0" cy="62345"/>
          </a:xfrm>
          <a:custGeom>
            <a:avLst/>
            <a:gdLst/>
            <a:ahLst/>
            <a:cxnLst/>
            <a:rect l="l" t="t" r="r" b="b"/>
            <a:pathLst>
              <a:path h="91439">
                <a:moveTo>
                  <a:pt x="0" y="0"/>
                </a:moveTo>
                <a:lnTo>
                  <a:pt x="0" y="9144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13" name="object 1913"/>
          <p:cNvSpPr/>
          <p:nvPr/>
        </p:nvSpPr>
        <p:spPr>
          <a:xfrm>
            <a:off x="3512819" y="2408613"/>
            <a:ext cx="20782" cy="0"/>
          </a:xfrm>
          <a:custGeom>
            <a:avLst/>
            <a:gdLst/>
            <a:ahLst/>
            <a:cxnLst/>
            <a:rect l="l" t="t" r="r" b="b"/>
            <a:pathLst>
              <a:path w="30479">
                <a:moveTo>
                  <a:pt x="3047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14" name="object 1914"/>
          <p:cNvSpPr/>
          <p:nvPr/>
        </p:nvSpPr>
        <p:spPr>
          <a:xfrm>
            <a:off x="3533601" y="2346266"/>
            <a:ext cx="0" cy="41564"/>
          </a:xfrm>
          <a:custGeom>
            <a:avLst/>
            <a:gdLst/>
            <a:ahLst/>
            <a:cxnLst/>
            <a:rect l="l" t="t" r="r" b="b"/>
            <a:pathLst>
              <a:path h="60960">
                <a:moveTo>
                  <a:pt x="0" y="0"/>
                </a:moveTo>
                <a:lnTo>
                  <a:pt x="0" y="6096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15" name="object 1915"/>
          <p:cNvSpPr/>
          <p:nvPr/>
        </p:nvSpPr>
        <p:spPr>
          <a:xfrm>
            <a:off x="2815590" y="2408613"/>
            <a:ext cx="62345" cy="0"/>
          </a:xfrm>
          <a:custGeom>
            <a:avLst/>
            <a:gdLst/>
            <a:ahLst/>
            <a:cxnLst/>
            <a:rect l="l" t="t" r="r" b="b"/>
            <a:pathLst>
              <a:path w="91439">
                <a:moveTo>
                  <a:pt x="0" y="0"/>
                </a:moveTo>
                <a:lnTo>
                  <a:pt x="91440" y="0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16" name="object 1916"/>
          <p:cNvSpPr/>
          <p:nvPr/>
        </p:nvSpPr>
        <p:spPr>
          <a:xfrm>
            <a:off x="2877935" y="2346267"/>
            <a:ext cx="0" cy="62345"/>
          </a:xfrm>
          <a:custGeom>
            <a:avLst/>
            <a:gdLst/>
            <a:ahLst/>
            <a:cxnLst/>
            <a:rect l="l" t="t" r="r" b="b"/>
            <a:pathLst>
              <a:path h="91439">
                <a:moveTo>
                  <a:pt x="0" y="91440"/>
                </a:moveTo>
                <a:lnTo>
                  <a:pt x="0" y="0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17" name="object 1917"/>
          <p:cNvSpPr/>
          <p:nvPr/>
        </p:nvSpPr>
        <p:spPr>
          <a:xfrm>
            <a:off x="2815590" y="2346267"/>
            <a:ext cx="62345" cy="0"/>
          </a:xfrm>
          <a:custGeom>
            <a:avLst/>
            <a:gdLst/>
            <a:ahLst/>
            <a:cxnLst/>
            <a:rect l="l" t="t" r="r" b="b"/>
            <a:pathLst>
              <a:path w="91439">
                <a:moveTo>
                  <a:pt x="91439" y="0"/>
                </a:moveTo>
                <a:lnTo>
                  <a:pt x="0" y="0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18" name="object 1918"/>
          <p:cNvSpPr/>
          <p:nvPr/>
        </p:nvSpPr>
        <p:spPr>
          <a:xfrm>
            <a:off x="2815590" y="2346267"/>
            <a:ext cx="0" cy="62345"/>
          </a:xfrm>
          <a:custGeom>
            <a:avLst/>
            <a:gdLst/>
            <a:ahLst/>
            <a:cxnLst/>
            <a:rect l="l" t="t" r="r" b="b"/>
            <a:pathLst>
              <a:path h="91439">
                <a:moveTo>
                  <a:pt x="0" y="0"/>
                </a:moveTo>
                <a:lnTo>
                  <a:pt x="0" y="91440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19" name="object 1919"/>
          <p:cNvSpPr/>
          <p:nvPr/>
        </p:nvSpPr>
        <p:spPr>
          <a:xfrm>
            <a:off x="2815590" y="3782290"/>
            <a:ext cx="62345" cy="0"/>
          </a:xfrm>
          <a:custGeom>
            <a:avLst/>
            <a:gdLst/>
            <a:ahLst/>
            <a:cxnLst/>
            <a:rect l="l" t="t" r="r" b="b"/>
            <a:pathLst>
              <a:path w="91439">
                <a:moveTo>
                  <a:pt x="0" y="0"/>
                </a:moveTo>
                <a:lnTo>
                  <a:pt x="91440" y="0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20" name="object 1920"/>
          <p:cNvSpPr/>
          <p:nvPr/>
        </p:nvSpPr>
        <p:spPr>
          <a:xfrm>
            <a:off x="2877935" y="3719946"/>
            <a:ext cx="0" cy="62345"/>
          </a:xfrm>
          <a:custGeom>
            <a:avLst/>
            <a:gdLst/>
            <a:ahLst/>
            <a:cxnLst/>
            <a:rect l="l" t="t" r="r" b="b"/>
            <a:pathLst>
              <a:path h="91439">
                <a:moveTo>
                  <a:pt x="0" y="91439"/>
                </a:moveTo>
                <a:lnTo>
                  <a:pt x="0" y="0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21" name="object 1921"/>
          <p:cNvSpPr/>
          <p:nvPr/>
        </p:nvSpPr>
        <p:spPr>
          <a:xfrm>
            <a:off x="2815590" y="3719945"/>
            <a:ext cx="62345" cy="0"/>
          </a:xfrm>
          <a:custGeom>
            <a:avLst/>
            <a:gdLst/>
            <a:ahLst/>
            <a:cxnLst/>
            <a:rect l="l" t="t" r="r" b="b"/>
            <a:pathLst>
              <a:path w="91439">
                <a:moveTo>
                  <a:pt x="91439" y="0"/>
                </a:moveTo>
                <a:lnTo>
                  <a:pt x="0" y="0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22" name="object 1922"/>
          <p:cNvSpPr/>
          <p:nvPr/>
        </p:nvSpPr>
        <p:spPr>
          <a:xfrm>
            <a:off x="2815590" y="3719946"/>
            <a:ext cx="0" cy="62345"/>
          </a:xfrm>
          <a:custGeom>
            <a:avLst/>
            <a:gdLst/>
            <a:ahLst/>
            <a:cxnLst/>
            <a:rect l="l" t="t" r="r" b="b"/>
            <a:pathLst>
              <a:path h="91439">
                <a:moveTo>
                  <a:pt x="0" y="0"/>
                </a:moveTo>
                <a:lnTo>
                  <a:pt x="0" y="91440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23" name="object 1923"/>
          <p:cNvSpPr/>
          <p:nvPr/>
        </p:nvSpPr>
        <p:spPr>
          <a:xfrm>
            <a:off x="3471257" y="3782290"/>
            <a:ext cx="62345" cy="0"/>
          </a:xfrm>
          <a:custGeom>
            <a:avLst/>
            <a:gdLst/>
            <a:ahLst/>
            <a:cxnLst/>
            <a:rect l="l" t="t" r="r" b="b"/>
            <a:pathLst>
              <a:path w="91439">
                <a:moveTo>
                  <a:pt x="0" y="0"/>
                </a:moveTo>
                <a:lnTo>
                  <a:pt x="91440" y="0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24" name="object 1924"/>
          <p:cNvSpPr/>
          <p:nvPr/>
        </p:nvSpPr>
        <p:spPr>
          <a:xfrm>
            <a:off x="3533601" y="3719946"/>
            <a:ext cx="0" cy="62345"/>
          </a:xfrm>
          <a:custGeom>
            <a:avLst/>
            <a:gdLst/>
            <a:ahLst/>
            <a:cxnLst/>
            <a:rect l="l" t="t" r="r" b="b"/>
            <a:pathLst>
              <a:path h="91439">
                <a:moveTo>
                  <a:pt x="0" y="91439"/>
                </a:moveTo>
                <a:lnTo>
                  <a:pt x="0" y="0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25" name="object 1925"/>
          <p:cNvSpPr/>
          <p:nvPr/>
        </p:nvSpPr>
        <p:spPr>
          <a:xfrm>
            <a:off x="3471257" y="3719945"/>
            <a:ext cx="62345" cy="0"/>
          </a:xfrm>
          <a:custGeom>
            <a:avLst/>
            <a:gdLst/>
            <a:ahLst/>
            <a:cxnLst/>
            <a:rect l="l" t="t" r="r" b="b"/>
            <a:pathLst>
              <a:path w="91439">
                <a:moveTo>
                  <a:pt x="91439" y="0"/>
                </a:moveTo>
                <a:lnTo>
                  <a:pt x="0" y="0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26" name="object 1926"/>
          <p:cNvSpPr/>
          <p:nvPr/>
        </p:nvSpPr>
        <p:spPr>
          <a:xfrm>
            <a:off x="3471256" y="3719946"/>
            <a:ext cx="0" cy="62345"/>
          </a:xfrm>
          <a:custGeom>
            <a:avLst/>
            <a:gdLst/>
            <a:ahLst/>
            <a:cxnLst/>
            <a:rect l="l" t="t" r="r" b="b"/>
            <a:pathLst>
              <a:path h="91439">
                <a:moveTo>
                  <a:pt x="0" y="0"/>
                </a:moveTo>
                <a:lnTo>
                  <a:pt x="0" y="91440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27" name="object 1927"/>
          <p:cNvSpPr/>
          <p:nvPr/>
        </p:nvSpPr>
        <p:spPr>
          <a:xfrm>
            <a:off x="4126923" y="3782290"/>
            <a:ext cx="62345" cy="0"/>
          </a:xfrm>
          <a:custGeom>
            <a:avLst/>
            <a:gdLst/>
            <a:ahLst/>
            <a:cxnLst/>
            <a:rect l="l" t="t" r="r" b="b"/>
            <a:pathLst>
              <a:path w="91439">
                <a:moveTo>
                  <a:pt x="0" y="0"/>
                </a:moveTo>
                <a:lnTo>
                  <a:pt x="9144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28" name="object 1928"/>
          <p:cNvSpPr/>
          <p:nvPr/>
        </p:nvSpPr>
        <p:spPr>
          <a:xfrm>
            <a:off x="4189268" y="3719946"/>
            <a:ext cx="0" cy="62345"/>
          </a:xfrm>
          <a:custGeom>
            <a:avLst/>
            <a:gdLst/>
            <a:ahLst/>
            <a:cxnLst/>
            <a:rect l="l" t="t" r="r" b="b"/>
            <a:pathLst>
              <a:path h="91439">
                <a:moveTo>
                  <a:pt x="0" y="91439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29" name="object 1929"/>
          <p:cNvSpPr/>
          <p:nvPr/>
        </p:nvSpPr>
        <p:spPr>
          <a:xfrm>
            <a:off x="4126923" y="3719945"/>
            <a:ext cx="62345" cy="0"/>
          </a:xfrm>
          <a:custGeom>
            <a:avLst/>
            <a:gdLst/>
            <a:ahLst/>
            <a:cxnLst/>
            <a:rect l="l" t="t" r="r" b="b"/>
            <a:pathLst>
              <a:path w="91439">
                <a:moveTo>
                  <a:pt x="91439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30" name="object 1930"/>
          <p:cNvSpPr/>
          <p:nvPr/>
        </p:nvSpPr>
        <p:spPr>
          <a:xfrm>
            <a:off x="4126923" y="3719946"/>
            <a:ext cx="0" cy="62345"/>
          </a:xfrm>
          <a:custGeom>
            <a:avLst/>
            <a:gdLst/>
            <a:ahLst/>
            <a:cxnLst/>
            <a:rect l="l" t="t" r="r" b="b"/>
            <a:pathLst>
              <a:path h="91439">
                <a:moveTo>
                  <a:pt x="0" y="0"/>
                </a:moveTo>
                <a:lnTo>
                  <a:pt x="0" y="9144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31" name="object 1931"/>
          <p:cNvSpPr/>
          <p:nvPr/>
        </p:nvSpPr>
        <p:spPr>
          <a:xfrm>
            <a:off x="4782589" y="3782290"/>
            <a:ext cx="62345" cy="0"/>
          </a:xfrm>
          <a:custGeom>
            <a:avLst/>
            <a:gdLst/>
            <a:ahLst/>
            <a:cxnLst/>
            <a:rect l="l" t="t" r="r" b="b"/>
            <a:pathLst>
              <a:path w="91439">
                <a:moveTo>
                  <a:pt x="0" y="0"/>
                </a:moveTo>
                <a:lnTo>
                  <a:pt x="91440" y="0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32" name="object 1932"/>
          <p:cNvSpPr/>
          <p:nvPr/>
        </p:nvSpPr>
        <p:spPr>
          <a:xfrm>
            <a:off x="4844934" y="3719946"/>
            <a:ext cx="0" cy="62345"/>
          </a:xfrm>
          <a:custGeom>
            <a:avLst/>
            <a:gdLst/>
            <a:ahLst/>
            <a:cxnLst/>
            <a:rect l="l" t="t" r="r" b="b"/>
            <a:pathLst>
              <a:path h="91439">
                <a:moveTo>
                  <a:pt x="0" y="91439"/>
                </a:moveTo>
                <a:lnTo>
                  <a:pt x="0" y="0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33" name="object 1933"/>
          <p:cNvSpPr/>
          <p:nvPr/>
        </p:nvSpPr>
        <p:spPr>
          <a:xfrm>
            <a:off x="4782589" y="3719945"/>
            <a:ext cx="62345" cy="0"/>
          </a:xfrm>
          <a:custGeom>
            <a:avLst/>
            <a:gdLst/>
            <a:ahLst/>
            <a:cxnLst/>
            <a:rect l="l" t="t" r="r" b="b"/>
            <a:pathLst>
              <a:path w="91439">
                <a:moveTo>
                  <a:pt x="91439" y="0"/>
                </a:moveTo>
                <a:lnTo>
                  <a:pt x="0" y="0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34" name="object 1934"/>
          <p:cNvSpPr/>
          <p:nvPr/>
        </p:nvSpPr>
        <p:spPr>
          <a:xfrm>
            <a:off x="4782589" y="3719946"/>
            <a:ext cx="0" cy="62345"/>
          </a:xfrm>
          <a:custGeom>
            <a:avLst/>
            <a:gdLst/>
            <a:ahLst/>
            <a:cxnLst/>
            <a:rect l="l" t="t" r="r" b="b"/>
            <a:pathLst>
              <a:path h="91439">
                <a:moveTo>
                  <a:pt x="0" y="0"/>
                </a:moveTo>
                <a:lnTo>
                  <a:pt x="0" y="91440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35" name="object 1935"/>
          <p:cNvSpPr/>
          <p:nvPr/>
        </p:nvSpPr>
        <p:spPr>
          <a:xfrm>
            <a:off x="5438255" y="3782290"/>
            <a:ext cx="62345" cy="0"/>
          </a:xfrm>
          <a:custGeom>
            <a:avLst/>
            <a:gdLst/>
            <a:ahLst/>
            <a:cxnLst/>
            <a:rect l="l" t="t" r="r" b="b"/>
            <a:pathLst>
              <a:path w="91440">
                <a:moveTo>
                  <a:pt x="0" y="0"/>
                </a:moveTo>
                <a:lnTo>
                  <a:pt x="91440" y="0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36" name="object 1936"/>
          <p:cNvSpPr/>
          <p:nvPr/>
        </p:nvSpPr>
        <p:spPr>
          <a:xfrm>
            <a:off x="5500600" y="3719946"/>
            <a:ext cx="0" cy="62345"/>
          </a:xfrm>
          <a:custGeom>
            <a:avLst/>
            <a:gdLst/>
            <a:ahLst/>
            <a:cxnLst/>
            <a:rect l="l" t="t" r="r" b="b"/>
            <a:pathLst>
              <a:path h="91439">
                <a:moveTo>
                  <a:pt x="0" y="91439"/>
                </a:moveTo>
                <a:lnTo>
                  <a:pt x="0" y="0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37" name="object 1937"/>
          <p:cNvSpPr/>
          <p:nvPr/>
        </p:nvSpPr>
        <p:spPr>
          <a:xfrm>
            <a:off x="5438254" y="3719945"/>
            <a:ext cx="62345" cy="0"/>
          </a:xfrm>
          <a:custGeom>
            <a:avLst/>
            <a:gdLst/>
            <a:ahLst/>
            <a:cxnLst/>
            <a:rect l="l" t="t" r="r" b="b"/>
            <a:pathLst>
              <a:path w="91440">
                <a:moveTo>
                  <a:pt x="91440" y="0"/>
                </a:moveTo>
                <a:lnTo>
                  <a:pt x="0" y="0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38" name="object 1938"/>
          <p:cNvSpPr/>
          <p:nvPr/>
        </p:nvSpPr>
        <p:spPr>
          <a:xfrm>
            <a:off x="5438255" y="3719946"/>
            <a:ext cx="0" cy="62345"/>
          </a:xfrm>
          <a:custGeom>
            <a:avLst/>
            <a:gdLst/>
            <a:ahLst/>
            <a:cxnLst/>
            <a:rect l="l" t="t" r="r" b="b"/>
            <a:pathLst>
              <a:path h="91439">
                <a:moveTo>
                  <a:pt x="0" y="0"/>
                </a:moveTo>
                <a:lnTo>
                  <a:pt x="0" y="91440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39" name="object 1939"/>
          <p:cNvSpPr/>
          <p:nvPr/>
        </p:nvSpPr>
        <p:spPr>
          <a:xfrm>
            <a:off x="6262255" y="3782290"/>
            <a:ext cx="63644" cy="0"/>
          </a:xfrm>
          <a:custGeom>
            <a:avLst/>
            <a:gdLst/>
            <a:ahLst/>
            <a:cxnLst/>
            <a:rect l="l" t="t" r="r" b="b"/>
            <a:pathLst>
              <a:path w="93345">
                <a:moveTo>
                  <a:pt x="0" y="0"/>
                </a:moveTo>
                <a:lnTo>
                  <a:pt x="92964" y="0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40" name="object 1940"/>
          <p:cNvSpPr/>
          <p:nvPr/>
        </p:nvSpPr>
        <p:spPr>
          <a:xfrm>
            <a:off x="6325639" y="3719946"/>
            <a:ext cx="0" cy="62345"/>
          </a:xfrm>
          <a:custGeom>
            <a:avLst/>
            <a:gdLst/>
            <a:ahLst/>
            <a:cxnLst/>
            <a:rect l="l" t="t" r="r" b="b"/>
            <a:pathLst>
              <a:path h="91439">
                <a:moveTo>
                  <a:pt x="0" y="91439"/>
                </a:moveTo>
                <a:lnTo>
                  <a:pt x="0" y="0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41" name="object 1941"/>
          <p:cNvSpPr/>
          <p:nvPr/>
        </p:nvSpPr>
        <p:spPr>
          <a:xfrm>
            <a:off x="6262255" y="3719945"/>
            <a:ext cx="63644" cy="0"/>
          </a:xfrm>
          <a:custGeom>
            <a:avLst/>
            <a:gdLst/>
            <a:ahLst/>
            <a:cxnLst/>
            <a:rect l="l" t="t" r="r" b="b"/>
            <a:pathLst>
              <a:path w="93345">
                <a:moveTo>
                  <a:pt x="92964" y="0"/>
                </a:moveTo>
                <a:lnTo>
                  <a:pt x="0" y="0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42" name="object 1942"/>
          <p:cNvSpPr/>
          <p:nvPr/>
        </p:nvSpPr>
        <p:spPr>
          <a:xfrm>
            <a:off x="6262255" y="3719946"/>
            <a:ext cx="0" cy="62345"/>
          </a:xfrm>
          <a:custGeom>
            <a:avLst/>
            <a:gdLst/>
            <a:ahLst/>
            <a:cxnLst/>
            <a:rect l="l" t="t" r="r" b="b"/>
            <a:pathLst>
              <a:path h="91439">
                <a:moveTo>
                  <a:pt x="0" y="0"/>
                </a:moveTo>
                <a:lnTo>
                  <a:pt x="0" y="91440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43" name="object 1943"/>
          <p:cNvSpPr/>
          <p:nvPr/>
        </p:nvSpPr>
        <p:spPr>
          <a:xfrm>
            <a:off x="6093921" y="2783725"/>
            <a:ext cx="62345" cy="0"/>
          </a:xfrm>
          <a:custGeom>
            <a:avLst/>
            <a:gdLst/>
            <a:ahLst/>
            <a:cxnLst/>
            <a:rect l="l" t="t" r="r" b="b"/>
            <a:pathLst>
              <a:path w="91440">
                <a:moveTo>
                  <a:pt x="0" y="0"/>
                </a:moveTo>
                <a:lnTo>
                  <a:pt x="91440" y="0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44" name="object 1944"/>
          <p:cNvSpPr/>
          <p:nvPr/>
        </p:nvSpPr>
        <p:spPr>
          <a:xfrm>
            <a:off x="6156267" y="2721379"/>
            <a:ext cx="0" cy="62345"/>
          </a:xfrm>
          <a:custGeom>
            <a:avLst/>
            <a:gdLst/>
            <a:ahLst/>
            <a:cxnLst/>
            <a:rect l="l" t="t" r="r" b="b"/>
            <a:pathLst>
              <a:path h="91439">
                <a:moveTo>
                  <a:pt x="0" y="91439"/>
                </a:moveTo>
                <a:lnTo>
                  <a:pt x="0" y="0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45" name="object 1945"/>
          <p:cNvSpPr/>
          <p:nvPr/>
        </p:nvSpPr>
        <p:spPr>
          <a:xfrm>
            <a:off x="6093922" y="2721378"/>
            <a:ext cx="62345" cy="0"/>
          </a:xfrm>
          <a:custGeom>
            <a:avLst/>
            <a:gdLst/>
            <a:ahLst/>
            <a:cxnLst/>
            <a:rect l="l" t="t" r="r" b="b"/>
            <a:pathLst>
              <a:path w="91440">
                <a:moveTo>
                  <a:pt x="91440" y="0"/>
                </a:moveTo>
                <a:lnTo>
                  <a:pt x="0" y="0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46" name="object 1946"/>
          <p:cNvSpPr/>
          <p:nvPr/>
        </p:nvSpPr>
        <p:spPr>
          <a:xfrm>
            <a:off x="6093920" y="2721379"/>
            <a:ext cx="0" cy="62345"/>
          </a:xfrm>
          <a:custGeom>
            <a:avLst/>
            <a:gdLst/>
            <a:ahLst/>
            <a:cxnLst/>
            <a:rect l="l" t="t" r="r" b="b"/>
            <a:pathLst>
              <a:path h="91439">
                <a:moveTo>
                  <a:pt x="0" y="0"/>
                </a:moveTo>
                <a:lnTo>
                  <a:pt x="0" y="91440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47" name="object 1947"/>
          <p:cNvSpPr/>
          <p:nvPr/>
        </p:nvSpPr>
        <p:spPr>
          <a:xfrm>
            <a:off x="6093921" y="2408613"/>
            <a:ext cx="25111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48" name="object 1948"/>
          <p:cNvSpPr/>
          <p:nvPr/>
        </p:nvSpPr>
        <p:spPr>
          <a:xfrm>
            <a:off x="6106391" y="2346267"/>
            <a:ext cx="12556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18288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49" name="object 1949"/>
          <p:cNvSpPr/>
          <p:nvPr/>
        </p:nvSpPr>
        <p:spPr>
          <a:xfrm>
            <a:off x="6093920" y="2346267"/>
            <a:ext cx="0" cy="62345"/>
          </a:xfrm>
          <a:custGeom>
            <a:avLst/>
            <a:gdLst/>
            <a:ahLst/>
            <a:cxnLst/>
            <a:rect l="l" t="t" r="r" b="b"/>
            <a:pathLst>
              <a:path h="91439">
                <a:moveTo>
                  <a:pt x="0" y="0"/>
                </a:moveTo>
                <a:lnTo>
                  <a:pt x="0" y="9144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50" name="object 1950"/>
          <p:cNvSpPr/>
          <p:nvPr/>
        </p:nvSpPr>
        <p:spPr>
          <a:xfrm>
            <a:off x="6131329" y="2346267"/>
            <a:ext cx="25111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36575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51" name="object 1951"/>
          <p:cNvSpPr/>
          <p:nvPr/>
        </p:nvSpPr>
        <p:spPr>
          <a:xfrm>
            <a:off x="6156267" y="2346266"/>
            <a:ext cx="0" cy="50223"/>
          </a:xfrm>
          <a:custGeom>
            <a:avLst/>
            <a:gdLst/>
            <a:ahLst/>
            <a:cxnLst/>
            <a:rect l="l" t="t" r="r" b="b"/>
            <a:pathLst>
              <a:path h="73660">
                <a:moveTo>
                  <a:pt x="0" y="73151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52" name="object 1952"/>
          <p:cNvSpPr/>
          <p:nvPr/>
        </p:nvSpPr>
        <p:spPr>
          <a:xfrm>
            <a:off x="6797385" y="2408613"/>
            <a:ext cx="14720" cy="0"/>
          </a:xfrm>
          <a:custGeom>
            <a:avLst/>
            <a:gdLst/>
            <a:ahLst/>
            <a:cxnLst/>
            <a:rect l="l" t="t" r="r" b="b"/>
            <a:pathLst>
              <a:path w="21590">
                <a:moveTo>
                  <a:pt x="0" y="0"/>
                </a:moveTo>
                <a:lnTo>
                  <a:pt x="21336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53" name="object 1953"/>
          <p:cNvSpPr/>
          <p:nvPr/>
        </p:nvSpPr>
        <p:spPr>
          <a:xfrm>
            <a:off x="6811932" y="2346267"/>
            <a:ext cx="0" cy="62345"/>
          </a:xfrm>
          <a:custGeom>
            <a:avLst/>
            <a:gdLst/>
            <a:ahLst/>
            <a:cxnLst/>
            <a:rect l="l" t="t" r="r" b="b"/>
            <a:pathLst>
              <a:path h="91439">
                <a:moveTo>
                  <a:pt x="0" y="9144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54" name="object 1954"/>
          <p:cNvSpPr/>
          <p:nvPr/>
        </p:nvSpPr>
        <p:spPr>
          <a:xfrm>
            <a:off x="6786995" y="2346267"/>
            <a:ext cx="25111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36575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55" name="object 1955"/>
          <p:cNvSpPr/>
          <p:nvPr/>
        </p:nvSpPr>
        <p:spPr>
          <a:xfrm>
            <a:off x="6749588" y="2346266"/>
            <a:ext cx="0" cy="50223"/>
          </a:xfrm>
          <a:custGeom>
            <a:avLst/>
            <a:gdLst/>
            <a:ahLst/>
            <a:cxnLst/>
            <a:rect l="l" t="t" r="r" b="b"/>
            <a:pathLst>
              <a:path h="73660">
                <a:moveTo>
                  <a:pt x="0" y="0"/>
                </a:moveTo>
                <a:lnTo>
                  <a:pt x="0" y="73152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56" name="object 1956"/>
          <p:cNvSpPr/>
          <p:nvPr/>
        </p:nvSpPr>
        <p:spPr>
          <a:xfrm>
            <a:off x="6749587" y="2346267"/>
            <a:ext cx="24245" cy="0"/>
          </a:xfrm>
          <a:custGeom>
            <a:avLst/>
            <a:gdLst/>
            <a:ahLst/>
            <a:cxnLst/>
            <a:rect l="l" t="t" r="r" b="b"/>
            <a:pathLst>
              <a:path w="35559">
                <a:moveTo>
                  <a:pt x="35051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57" name="object 1957"/>
          <p:cNvSpPr/>
          <p:nvPr/>
        </p:nvSpPr>
        <p:spPr>
          <a:xfrm>
            <a:off x="7405255" y="2346266"/>
            <a:ext cx="0" cy="50223"/>
          </a:xfrm>
          <a:custGeom>
            <a:avLst/>
            <a:gdLst/>
            <a:ahLst/>
            <a:cxnLst/>
            <a:rect l="l" t="t" r="r" b="b"/>
            <a:pathLst>
              <a:path h="73660">
                <a:moveTo>
                  <a:pt x="0" y="0"/>
                </a:moveTo>
                <a:lnTo>
                  <a:pt x="0" y="73152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58" name="object 1958"/>
          <p:cNvSpPr/>
          <p:nvPr/>
        </p:nvSpPr>
        <p:spPr>
          <a:xfrm>
            <a:off x="7467600" y="2346266"/>
            <a:ext cx="0" cy="50223"/>
          </a:xfrm>
          <a:custGeom>
            <a:avLst/>
            <a:gdLst/>
            <a:ahLst/>
            <a:cxnLst/>
            <a:rect l="l" t="t" r="r" b="b"/>
            <a:pathLst>
              <a:path h="73660">
                <a:moveTo>
                  <a:pt x="0" y="73151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59" name="object 1959"/>
          <p:cNvSpPr/>
          <p:nvPr/>
        </p:nvSpPr>
        <p:spPr>
          <a:xfrm>
            <a:off x="7405255" y="2346267"/>
            <a:ext cx="62345" cy="0"/>
          </a:xfrm>
          <a:custGeom>
            <a:avLst/>
            <a:gdLst/>
            <a:ahLst/>
            <a:cxnLst/>
            <a:rect l="l" t="t" r="r" b="b"/>
            <a:pathLst>
              <a:path w="91440">
                <a:moveTo>
                  <a:pt x="91440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60" name="object 1960"/>
          <p:cNvSpPr/>
          <p:nvPr/>
        </p:nvSpPr>
        <p:spPr>
          <a:xfrm>
            <a:off x="8922327" y="2195598"/>
            <a:ext cx="10391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61" name="object 1961"/>
          <p:cNvSpPr/>
          <p:nvPr/>
        </p:nvSpPr>
        <p:spPr>
          <a:xfrm>
            <a:off x="8932718" y="2133254"/>
            <a:ext cx="0" cy="62345"/>
          </a:xfrm>
          <a:custGeom>
            <a:avLst/>
            <a:gdLst/>
            <a:ahLst/>
            <a:cxnLst/>
            <a:rect l="l" t="t" r="r" b="b"/>
            <a:pathLst>
              <a:path h="91439">
                <a:moveTo>
                  <a:pt x="0" y="9144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62" name="object 1962"/>
          <p:cNvSpPr/>
          <p:nvPr/>
        </p:nvSpPr>
        <p:spPr>
          <a:xfrm>
            <a:off x="8870373" y="2133254"/>
            <a:ext cx="62345" cy="0"/>
          </a:xfrm>
          <a:custGeom>
            <a:avLst/>
            <a:gdLst/>
            <a:ahLst/>
            <a:cxnLst/>
            <a:rect l="l" t="t" r="r" b="b"/>
            <a:pathLst>
              <a:path w="91440">
                <a:moveTo>
                  <a:pt x="91440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63" name="object 1963"/>
          <p:cNvSpPr/>
          <p:nvPr/>
        </p:nvSpPr>
        <p:spPr>
          <a:xfrm>
            <a:off x="8870373" y="2133254"/>
            <a:ext cx="0" cy="62345"/>
          </a:xfrm>
          <a:custGeom>
            <a:avLst/>
            <a:gdLst/>
            <a:ahLst/>
            <a:cxnLst/>
            <a:rect l="l" t="t" r="r" b="b"/>
            <a:pathLst>
              <a:path h="91439">
                <a:moveTo>
                  <a:pt x="0" y="0"/>
                </a:moveTo>
                <a:lnTo>
                  <a:pt x="0" y="9144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64" name="object 1964"/>
          <p:cNvSpPr/>
          <p:nvPr/>
        </p:nvSpPr>
        <p:spPr>
          <a:xfrm>
            <a:off x="9911540" y="2133254"/>
            <a:ext cx="0" cy="62345"/>
          </a:xfrm>
          <a:custGeom>
            <a:avLst/>
            <a:gdLst/>
            <a:ahLst/>
            <a:cxnLst/>
            <a:rect l="l" t="t" r="r" b="b"/>
            <a:pathLst>
              <a:path h="91439">
                <a:moveTo>
                  <a:pt x="0" y="9144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65" name="object 1965"/>
          <p:cNvSpPr/>
          <p:nvPr/>
        </p:nvSpPr>
        <p:spPr>
          <a:xfrm>
            <a:off x="9849196" y="2133254"/>
            <a:ext cx="62345" cy="0"/>
          </a:xfrm>
          <a:custGeom>
            <a:avLst/>
            <a:gdLst/>
            <a:ahLst/>
            <a:cxnLst/>
            <a:rect l="l" t="t" r="r" b="b"/>
            <a:pathLst>
              <a:path w="91440">
                <a:moveTo>
                  <a:pt x="91440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66" name="object 1966"/>
          <p:cNvSpPr/>
          <p:nvPr/>
        </p:nvSpPr>
        <p:spPr>
          <a:xfrm>
            <a:off x="9849196" y="2133254"/>
            <a:ext cx="0" cy="62345"/>
          </a:xfrm>
          <a:custGeom>
            <a:avLst/>
            <a:gdLst/>
            <a:ahLst/>
            <a:cxnLst/>
            <a:rect l="l" t="t" r="r" b="b"/>
            <a:pathLst>
              <a:path h="91439">
                <a:moveTo>
                  <a:pt x="0" y="0"/>
                </a:moveTo>
                <a:lnTo>
                  <a:pt x="0" y="9144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67" name="object 1967"/>
          <p:cNvSpPr/>
          <p:nvPr/>
        </p:nvSpPr>
        <p:spPr>
          <a:xfrm>
            <a:off x="9849196" y="3417569"/>
            <a:ext cx="62345" cy="0"/>
          </a:xfrm>
          <a:custGeom>
            <a:avLst/>
            <a:gdLst/>
            <a:ahLst/>
            <a:cxnLst/>
            <a:rect l="l" t="t" r="r" b="b"/>
            <a:pathLst>
              <a:path w="91440">
                <a:moveTo>
                  <a:pt x="0" y="0"/>
                </a:moveTo>
                <a:lnTo>
                  <a:pt x="91440" y="0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68" name="object 1968"/>
          <p:cNvSpPr/>
          <p:nvPr/>
        </p:nvSpPr>
        <p:spPr>
          <a:xfrm>
            <a:off x="9911540" y="3354185"/>
            <a:ext cx="0" cy="63644"/>
          </a:xfrm>
          <a:custGeom>
            <a:avLst/>
            <a:gdLst/>
            <a:ahLst/>
            <a:cxnLst/>
            <a:rect l="l" t="t" r="r" b="b"/>
            <a:pathLst>
              <a:path h="93345">
                <a:moveTo>
                  <a:pt x="0" y="92963"/>
                </a:moveTo>
                <a:lnTo>
                  <a:pt x="0" y="0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69" name="object 1969"/>
          <p:cNvSpPr/>
          <p:nvPr/>
        </p:nvSpPr>
        <p:spPr>
          <a:xfrm>
            <a:off x="9849196" y="3354185"/>
            <a:ext cx="62345" cy="0"/>
          </a:xfrm>
          <a:custGeom>
            <a:avLst/>
            <a:gdLst/>
            <a:ahLst/>
            <a:cxnLst/>
            <a:rect l="l" t="t" r="r" b="b"/>
            <a:pathLst>
              <a:path w="91440">
                <a:moveTo>
                  <a:pt x="91440" y="0"/>
                </a:moveTo>
                <a:lnTo>
                  <a:pt x="0" y="0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70" name="object 1970"/>
          <p:cNvSpPr/>
          <p:nvPr/>
        </p:nvSpPr>
        <p:spPr>
          <a:xfrm>
            <a:off x="9849196" y="3354185"/>
            <a:ext cx="0" cy="63644"/>
          </a:xfrm>
          <a:custGeom>
            <a:avLst/>
            <a:gdLst/>
            <a:ahLst/>
            <a:cxnLst/>
            <a:rect l="l" t="t" r="r" b="b"/>
            <a:pathLst>
              <a:path h="93345">
                <a:moveTo>
                  <a:pt x="0" y="0"/>
                </a:moveTo>
                <a:lnTo>
                  <a:pt x="0" y="92964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71" name="object 1971"/>
          <p:cNvSpPr/>
          <p:nvPr/>
        </p:nvSpPr>
        <p:spPr>
          <a:xfrm>
            <a:off x="9849196" y="2783725"/>
            <a:ext cx="62345" cy="0"/>
          </a:xfrm>
          <a:custGeom>
            <a:avLst/>
            <a:gdLst/>
            <a:ahLst/>
            <a:cxnLst/>
            <a:rect l="l" t="t" r="r" b="b"/>
            <a:pathLst>
              <a:path w="91440">
                <a:moveTo>
                  <a:pt x="0" y="0"/>
                </a:moveTo>
                <a:lnTo>
                  <a:pt x="91440" y="0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72" name="object 1972"/>
          <p:cNvSpPr/>
          <p:nvPr/>
        </p:nvSpPr>
        <p:spPr>
          <a:xfrm>
            <a:off x="9911540" y="2721379"/>
            <a:ext cx="0" cy="62345"/>
          </a:xfrm>
          <a:custGeom>
            <a:avLst/>
            <a:gdLst/>
            <a:ahLst/>
            <a:cxnLst/>
            <a:rect l="l" t="t" r="r" b="b"/>
            <a:pathLst>
              <a:path h="91439">
                <a:moveTo>
                  <a:pt x="0" y="91439"/>
                </a:moveTo>
                <a:lnTo>
                  <a:pt x="0" y="0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73" name="object 1973"/>
          <p:cNvSpPr/>
          <p:nvPr/>
        </p:nvSpPr>
        <p:spPr>
          <a:xfrm>
            <a:off x="9849196" y="2721378"/>
            <a:ext cx="62345" cy="0"/>
          </a:xfrm>
          <a:custGeom>
            <a:avLst/>
            <a:gdLst/>
            <a:ahLst/>
            <a:cxnLst/>
            <a:rect l="l" t="t" r="r" b="b"/>
            <a:pathLst>
              <a:path w="91440">
                <a:moveTo>
                  <a:pt x="91440" y="0"/>
                </a:moveTo>
                <a:lnTo>
                  <a:pt x="0" y="0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74" name="object 1974"/>
          <p:cNvSpPr/>
          <p:nvPr/>
        </p:nvSpPr>
        <p:spPr>
          <a:xfrm>
            <a:off x="9849196" y="2721379"/>
            <a:ext cx="0" cy="62345"/>
          </a:xfrm>
          <a:custGeom>
            <a:avLst/>
            <a:gdLst/>
            <a:ahLst/>
            <a:cxnLst/>
            <a:rect l="l" t="t" r="r" b="b"/>
            <a:pathLst>
              <a:path h="91439">
                <a:moveTo>
                  <a:pt x="0" y="0"/>
                </a:moveTo>
                <a:lnTo>
                  <a:pt x="0" y="91440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75" name="object 1975"/>
          <p:cNvSpPr/>
          <p:nvPr/>
        </p:nvSpPr>
        <p:spPr>
          <a:xfrm>
            <a:off x="8849590" y="2783725"/>
            <a:ext cx="62345" cy="0"/>
          </a:xfrm>
          <a:custGeom>
            <a:avLst/>
            <a:gdLst/>
            <a:ahLst/>
            <a:cxnLst/>
            <a:rect l="l" t="t" r="r" b="b"/>
            <a:pathLst>
              <a:path w="91440">
                <a:moveTo>
                  <a:pt x="0" y="0"/>
                </a:moveTo>
                <a:lnTo>
                  <a:pt x="9144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76" name="object 1976"/>
          <p:cNvSpPr/>
          <p:nvPr/>
        </p:nvSpPr>
        <p:spPr>
          <a:xfrm>
            <a:off x="8911936" y="2721379"/>
            <a:ext cx="0" cy="62345"/>
          </a:xfrm>
          <a:custGeom>
            <a:avLst/>
            <a:gdLst/>
            <a:ahLst/>
            <a:cxnLst/>
            <a:rect l="l" t="t" r="r" b="b"/>
            <a:pathLst>
              <a:path h="91439">
                <a:moveTo>
                  <a:pt x="0" y="91439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77" name="object 1977"/>
          <p:cNvSpPr/>
          <p:nvPr/>
        </p:nvSpPr>
        <p:spPr>
          <a:xfrm>
            <a:off x="8849591" y="2721378"/>
            <a:ext cx="62345" cy="0"/>
          </a:xfrm>
          <a:custGeom>
            <a:avLst/>
            <a:gdLst/>
            <a:ahLst/>
            <a:cxnLst/>
            <a:rect l="l" t="t" r="r" b="b"/>
            <a:pathLst>
              <a:path w="91440">
                <a:moveTo>
                  <a:pt x="91440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78" name="object 1978"/>
          <p:cNvSpPr/>
          <p:nvPr/>
        </p:nvSpPr>
        <p:spPr>
          <a:xfrm>
            <a:off x="8849590" y="3417569"/>
            <a:ext cx="62345" cy="0"/>
          </a:xfrm>
          <a:custGeom>
            <a:avLst/>
            <a:gdLst/>
            <a:ahLst/>
            <a:cxnLst/>
            <a:rect l="l" t="t" r="r" b="b"/>
            <a:pathLst>
              <a:path w="91440">
                <a:moveTo>
                  <a:pt x="0" y="0"/>
                </a:moveTo>
                <a:lnTo>
                  <a:pt x="9144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79" name="object 1979"/>
          <p:cNvSpPr/>
          <p:nvPr/>
        </p:nvSpPr>
        <p:spPr>
          <a:xfrm>
            <a:off x="8911936" y="3354185"/>
            <a:ext cx="0" cy="63644"/>
          </a:xfrm>
          <a:custGeom>
            <a:avLst/>
            <a:gdLst/>
            <a:ahLst/>
            <a:cxnLst/>
            <a:rect l="l" t="t" r="r" b="b"/>
            <a:pathLst>
              <a:path h="93345">
                <a:moveTo>
                  <a:pt x="0" y="92963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80" name="object 1980"/>
          <p:cNvSpPr/>
          <p:nvPr/>
        </p:nvSpPr>
        <p:spPr>
          <a:xfrm>
            <a:off x="8849591" y="3354185"/>
            <a:ext cx="62345" cy="0"/>
          </a:xfrm>
          <a:custGeom>
            <a:avLst/>
            <a:gdLst/>
            <a:ahLst/>
            <a:cxnLst/>
            <a:rect l="l" t="t" r="r" b="b"/>
            <a:pathLst>
              <a:path w="91440">
                <a:moveTo>
                  <a:pt x="91440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81" name="object 1981"/>
          <p:cNvSpPr/>
          <p:nvPr/>
        </p:nvSpPr>
        <p:spPr>
          <a:xfrm>
            <a:off x="8849590" y="3354185"/>
            <a:ext cx="0" cy="63644"/>
          </a:xfrm>
          <a:custGeom>
            <a:avLst/>
            <a:gdLst/>
            <a:ahLst/>
            <a:cxnLst/>
            <a:rect l="l" t="t" r="r" b="b"/>
            <a:pathLst>
              <a:path h="93345">
                <a:moveTo>
                  <a:pt x="0" y="0"/>
                </a:moveTo>
                <a:lnTo>
                  <a:pt x="0" y="92964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82" name="object 1982"/>
          <p:cNvSpPr/>
          <p:nvPr/>
        </p:nvSpPr>
        <p:spPr>
          <a:xfrm>
            <a:off x="8849590" y="4072197"/>
            <a:ext cx="62345" cy="0"/>
          </a:xfrm>
          <a:custGeom>
            <a:avLst/>
            <a:gdLst/>
            <a:ahLst/>
            <a:cxnLst/>
            <a:rect l="l" t="t" r="r" b="b"/>
            <a:pathLst>
              <a:path w="91440">
                <a:moveTo>
                  <a:pt x="0" y="0"/>
                </a:moveTo>
                <a:lnTo>
                  <a:pt x="9144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83" name="object 1983"/>
          <p:cNvSpPr/>
          <p:nvPr/>
        </p:nvSpPr>
        <p:spPr>
          <a:xfrm>
            <a:off x="8911936" y="4009851"/>
            <a:ext cx="0" cy="62345"/>
          </a:xfrm>
          <a:custGeom>
            <a:avLst/>
            <a:gdLst/>
            <a:ahLst/>
            <a:cxnLst/>
            <a:rect l="l" t="t" r="r" b="b"/>
            <a:pathLst>
              <a:path h="91439">
                <a:moveTo>
                  <a:pt x="0" y="91439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84" name="object 1984"/>
          <p:cNvSpPr/>
          <p:nvPr/>
        </p:nvSpPr>
        <p:spPr>
          <a:xfrm>
            <a:off x="8849591" y="4009851"/>
            <a:ext cx="62345" cy="0"/>
          </a:xfrm>
          <a:custGeom>
            <a:avLst/>
            <a:gdLst/>
            <a:ahLst/>
            <a:cxnLst/>
            <a:rect l="l" t="t" r="r" b="b"/>
            <a:pathLst>
              <a:path w="91440">
                <a:moveTo>
                  <a:pt x="91440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85" name="object 1985"/>
          <p:cNvSpPr/>
          <p:nvPr/>
        </p:nvSpPr>
        <p:spPr>
          <a:xfrm>
            <a:off x="8849590" y="4009851"/>
            <a:ext cx="0" cy="62345"/>
          </a:xfrm>
          <a:custGeom>
            <a:avLst/>
            <a:gdLst/>
            <a:ahLst/>
            <a:cxnLst/>
            <a:rect l="l" t="t" r="r" b="b"/>
            <a:pathLst>
              <a:path h="91439">
                <a:moveTo>
                  <a:pt x="0" y="0"/>
                </a:moveTo>
                <a:lnTo>
                  <a:pt x="0" y="9144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86" name="object 1986"/>
          <p:cNvSpPr/>
          <p:nvPr/>
        </p:nvSpPr>
        <p:spPr>
          <a:xfrm>
            <a:off x="9849196" y="4072197"/>
            <a:ext cx="62345" cy="0"/>
          </a:xfrm>
          <a:custGeom>
            <a:avLst/>
            <a:gdLst/>
            <a:ahLst/>
            <a:cxnLst/>
            <a:rect l="l" t="t" r="r" b="b"/>
            <a:pathLst>
              <a:path w="91440">
                <a:moveTo>
                  <a:pt x="0" y="0"/>
                </a:moveTo>
                <a:lnTo>
                  <a:pt x="91440" y="0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87" name="object 1987"/>
          <p:cNvSpPr/>
          <p:nvPr/>
        </p:nvSpPr>
        <p:spPr>
          <a:xfrm>
            <a:off x="9911540" y="4009851"/>
            <a:ext cx="0" cy="62345"/>
          </a:xfrm>
          <a:custGeom>
            <a:avLst/>
            <a:gdLst/>
            <a:ahLst/>
            <a:cxnLst/>
            <a:rect l="l" t="t" r="r" b="b"/>
            <a:pathLst>
              <a:path h="91439">
                <a:moveTo>
                  <a:pt x="0" y="91439"/>
                </a:moveTo>
                <a:lnTo>
                  <a:pt x="0" y="0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88" name="object 1988"/>
          <p:cNvSpPr/>
          <p:nvPr/>
        </p:nvSpPr>
        <p:spPr>
          <a:xfrm>
            <a:off x="9849196" y="4009851"/>
            <a:ext cx="62345" cy="0"/>
          </a:xfrm>
          <a:custGeom>
            <a:avLst/>
            <a:gdLst/>
            <a:ahLst/>
            <a:cxnLst/>
            <a:rect l="l" t="t" r="r" b="b"/>
            <a:pathLst>
              <a:path w="91440">
                <a:moveTo>
                  <a:pt x="91440" y="0"/>
                </a:moveTo>
                <a:lnTo>
                  <a:pt x="0" y="0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89" name="object 1989"/>
          <p:cNvSpPr/>
          <p:nvPr/>
        </p:nvSpPr>
        <p:spPr>
          <a:xfrm>
            <a:off x="9849196" y="4009851"/>
            <a:ext cx="0" cy="62345"/>
          </a:xfrm>
          <a:custGeom>
            <a:avLst/>
            <a:gdLst/>
            <a:ahLst/>
            <a:cxnLst/>
            <a:rect l="l" t="t" r="r" b="b"/>
            <a:pathLst>
              <a:path h="91439">
                <a:moveTo>
                  <a:pt x="0" y="0"/>
                </a:moveTo>
                <a:lnTo>
                  <a:pt x="0" y="91440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90" name="object 1990"/>
          <p:cNvSpPr/>
          <p:nvPr/>
        </p:nvSpPr>
        <p:spPr>
          <a:xfrm>
            <a:off x="9849196" y="4727862"/>
            <a:ext cx="62345" cy="0"/>
          </a:xfrm>
          <a:custGeom>
            <a:avLst/>
            <a:gdLst/>
            <a:ahLst/>
            <a:cxnLst/>
            <a:rect l="l" t="t" r="r" b="b"/>
            <a:pathLst>
              <a:path w="91440">
                <a:moveTo>
                  <a:pt x="0" y="0"/>
                </a:moveTo>
                <a:lnTo>
                  <a:pt x="91440" y="0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91" name="object 1991"/>
          <p:cNvSpPr/>
          <p:nvPr/>
        </p:nvSpPr>
        <p:spPr>
          <a:xfrm>
            <a:off x="9911540" y="4665518"/>
            <a:ext cx="0" cy="62345"/>
          </a:xfrm>
          <a:custGeom>
            <a:avLst/>
            <a:gdLst/>
            <a:ahLst/>
            <a:cxnLst/>
            <a:rect l="l" t="t" r="r" b="b"/>
            <a:pathLst>
              <a:path h="91440">
                <a:moveTo>
                  <a:pt x="0" y="91440"/>
                </a:moveTo>
                <a:lnTo>
                  <a:pt x="0" y="0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92" name="object 1992"/>
          <p:cNvSpPr/>
          <p:nvPr/>
        </p:nvSpPr>
        <p:spPr>
          <a:xfrm>
            <a:off x="9849196" y="4665518"/>
            <a:ext cx="62345" cy="0"/>
          </a:xfrm>
          <a:custGeom>
            <a:avLst/>
            <a:gdLst/>
            <a:ahLst/>
            <a:cxnLst/>
            <a:rect l="l" t="t" r="r" b="b"/>
            <a:pathLst>
              <a:path w="91440">
                <a:moveTo>
                  <a:pt x="91440" y="0"/>
                </a:moveTo>
                <a:lnTo>
                  <a:pt x="0" y="0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93" name="object 1993"/>
          <p:cNvSpPr/>
          <p:nvPr/>
        </p:nvSpPr>
        <p:spPr>
          <a:xfrm>
            <a:off x="9849196" y="4665518"/>
            <a:ext cx="0" cy="62345"/>
          </a:xfrm>
          <a:custGeom>
            <a:avLst/>
            <a:gdLst/>
            <a:ahLst/>
            <a:cxnLst/>
            <a:rect l="l" t="t" r="r" b="b"/>
            <a:pathLst>
              <a:path h="91440">
                <a:moveTo>
                  <a:pt x="0" y="0"/>
                </a:moveTo>
                <a:lnTo>
                  <a:pt x="0" y="91440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94" name="object 1994"/>
          <p:cNvSpPr/>
          <p:nvPr/>
        </p:nvSpPr>
        <p:spPr>
          <a:xfrm>
            <a:off x="8849590" y="4727862"/>
            <a:ext cx="62345" cy="0"/>
          </a:xfrm>
          <a:custGeom>
            <a:avLst/>
            <a:gdLst/>
            <a:ahLst/>
            <a:cxnLst/>
            <a:rect l="l" t="t" r="r" b="b"/>
            <a:pathLst>
              <a:path w="91440">
                <a:moveTo>
                  <a:pt x="0" y="0"/>
                </a:moveTo>
                <a:lnTo>
                  <a:pt x="9144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95" name="object 1995"/>
          <p:cNvSpPr/>
          <p:nvPr/>
        </p:nvSpPr>
        <p:spPr>
          <a:xfrm>
            <a:off x="8911936" y="4665518"/>
            <a:ext cx="0" cy="62345"/>
          </a:xfrm>
          <a:custGeom>
            <a:avLst/>
            <a:gdLst/>
            <a:ahLst/>
            <a:cxnLst/>
            <a:rect l="l" t="t" r="r" b="b"/>
            <a:pathLst>
              <a:path h="91440">
                <a:moveTo>
                  <a:pt x="0" y="9144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96" name="object 1996"/>
          <p:cNvSpPr/>
          <p:nvPr/>
        </p:nvSpPr>
        <p:spPr>
          <a:xfrm>
            <a:off x="8849591" y="4665518"/>
            <a:ext cx="62345" cy="0"/>
          </a:xfrm>
          <a:custGeom>
            <a:avLst/>
            <a:gdLst/>
            <a:ahLst/>
            <a:cxnLst/>
            <a:rect l="l" t="t" r="r" b="b"/>
            <a:pathLst>
              <a:path w="91440">
                <a:moveTo>
                  <a:pt x="91440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97" name="object 1997"/>
          <p:cNvSpPr/>
          <p:nvPr/>
        </p:nvSpPr>
        <p:spPr>
          <a:xfrm>
            <a:off x="8849590" y="4665518"/>
            <a:ext cx="0" cy="62345"/>
          </a:xfrm>
          <a:custGeom>
            <a:avLst/>
            <a:gdLst/>
            <a:ahLst/>
            <a:cxnLst/>
            <a:rect l="l" t="t" r="r" b="b"/>
            <a:pathLst>
              <a:path h="91440">
                <a:moveTo>
                  <a:pt x="0" y="0"/>
                </a:moveTo>
                <a:lnTo>
                  <a:pt x="0" y="9144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98" name="object 1998"/>
          <p:cNvSpPr/>
          <p:nvPr/>
        </p:nvSpPr>
        <p:spPr>
          <a:xfrm>
            <a:off x="6749588" y="2783725"/>
            <a:ext cx="62345" cy="0"/>
          </a:xfrm>
          <a:custGeom>
            <a:avLst/>
            <a:gdLst/>
            <a:ahLst/>
            <a:cxnLst/>
            <a:rect l="l" t="t" r="r" b="b"/>
            <a:pathLst>
              <a:path w="91440">
                <a:moveTo>
                  <a:pt x="0" y="0"/>
                </a:moveTo>
                <a:lnTo>
                  <a:pt x="91440" y="0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99" name="object 1999"/>
          <p:cNvSpPr/>
          <p:nvPr/>
        </p:nvSpPr>
        <p:spPr>
          <a:xfrm>
            <a:off x="6811932" y="2721379"/>
            <a:ext cx="0" cy="62345"/>
          </a:xfrm>
          <a:custGeom>
            <a:avLst/>
            <a:gdLst/>
            <a:ahLst/>
            <a:cxnLst/>
            <a:rect l="l" t="t" r="r" b="b"/>
            <a:pathLst>
              <a:path h="91439">
                <a:moveTo>
                  <a:pt x="0" y="91439"/>
                </a:moveTo>
                <a:lnTo>
                  <a:pt x="0" y="0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00" name="object 2000"/>
          <p:cNvSpPr/>
          <p:nvPr/>
        </p:nvSpPr>
        <p:spPr>
          <a:xfrm>
            <a:off x="6749587" y="2721378"/>
            <a:ext cx="62345" cy="0"/>
          </a:xfrm>
          <a:custGeom>
            <a:avLst/>
            <a:gdLst/>
            <a:ahLst/>
            <a:cxnLst/>
            <a:rect l="l" t="t" r="r" b="b"/>
            <a:pathLst>
              <a:path w="91440">
                <a:moveTo>
                  <a:pt x="91440" y="0"/>
                </a:moveTo>
                <a:lnTo>
                  <a:pt x="0" y="0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01" name="object 2001"/>
          <p:cNvSpPr/>
          <p:nvPr/>
        </p:nvSpPr>
        <p:spPr>
          <a:xfrm>
            <a:off x="6749588" y="2721379"/>
            <a:ext cx="0" cy="62345"/>
          </a:xfrm>
          <a:custGeom>
            <a:avLst/>
            <a:gdLst/>
            <a:ahLst/>
            <a:cxnLst/>
            <a:rect l="l" t="t" r="r" b="b"/>
            <a:pathLst>
              <a:path h="91439">
                <a:moveTo>
                  <a:pt x="0" y="0"/>
                </a:moveTo>
                <a:lnTo>
                  <a:pt x="0" y="91440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02" name="object 2002"/>
          <p:cNvSpPr/>
          <p:nvPr/>
        </p:nvSpPr>
        <p:spPr>
          <a:xfrm>
            <a:off x="7405255" y="2783725"/>
            <a:ext cx="62345" cy="0"/>
          </a:xfrm>
          <a:custGeom>
            <a:avLst/>
            <a:gdLst/>
            <a:ahLst/>
            <a:cxnLst/>
            <a:rect l="l" t="t" r="r" b="b"/>
            <a:pathLst>
              <a:path w="91440">
                <a:moveTo>
                  <a:pt x="0" y="0"/>
                </a:moveTo>
                <a:lnTo>
                  <a:pt x="91440" y="0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03" name="object 2003"/>
          <p:cNvSpPr/>
          <p:nvPr/>
        </p:nvSpPr>
        <p:spPr>
          <a:xfrm>
            <a:off x="7467600" y="2721379"/>
            <a:ext cx="0" cy="62345"/>
          </a:xfrm>
          <a:custGeom>
            <a:avLst/>
            <a:gdLst/>
            <a:ahLst/>
            <a:cxnLst/>
            <a:rect l="l" t="t" r="r" b="b"/>
            <a:pathLst>
              <a:path h="91439">
                <a:moveTo>
                  <a:pt x="0" y="91439"/>
                </a:moveTo>
                <a:lnTo>
                  <a:pt x="0" y="0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04" name="object 2004"/>
          <p:cNvSpPr/>
          <p:nvPr/>
        </p:nvSpPr>
        <p:spPr>
          <a:xfrm>
            <a:off x="7405255" y="2721378"/>
            <a:ext cx="62345" cy="0"/>
          </a:xfrm>
          <a:custGeom>
            <a:avLst/>
            <a:gdLst/>
            <a:ahLst/>
            <a:cxnLst/>
            <a:rect l="l" t="t" r="r" b="b"/>
            <a:pathLst>
              <a:path w="91440">
                <a:moveTo>
                  <a:pt x="91440" y="0"/>
                </a:moveTo>
                <a:lnTo>
                  <a:pt x="0" y="0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05" name="object 2005"/>
          <p:cNvSpPr/>
          <p:nvPr/>
        </p:nvSpPr>
        <p:spPr>
          <a:xfrm>
            <a:off x="7405255" y="2721379"/>
            <a:ext cx="0" cy="62345"/>
          </a:xfrm>
          <a:custGeom>
            <a:avLst/>
            <a:gdLst/>
            <a:ahLst/>
            <a:cxnLst/>
            <a:rect l="l" t="t" r="r" b="b"/>
            <a:pathLst>
              <a:path h="91439">
                <a:moveTo>
                  <a:pt x="0" y="0"/>
                </a:moveTo>
                <a:lnTo>
                  <a:pt x="0" y="91440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06" name="object 2006"/>
          <p:cNvSpPr/>
          <p:nvPr/>
        </p:nvSpPr>
        <p:spPr>
          <a:xfrm>
            <a:off x="4395008" y="1326919"/>
            <a:ext cx="92652" cy="0"/>
          </a:xfrm>
          <a:custGeom>
            <a:avLst/>
            <a:gdLst/>
            <a:ahLst/>
            <a:cxnLst/>
            <a:rect l="l" t="t" r="r" b="b"/>
            <a:pathLst>
              <a:path w="135889">
                <a:moveTo>
                  <a:pt x="0" y="0"/>
                </a:moveTo>
                <a:lnTo>
                  <a:pt x="13563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07" name="object 2007"/>
          <p:cNvSpPr/>
          <p:nvPr/>
        </p:nvSpPr>
        <p:spPr>
          <a:xfrm>
            <a:off x="4395008" y="1323802"/>
            <a:ext cx="92652" cy="0"/>
          </a:xfrm>
          <a:custGeom>
            <a:avLst/>
            <a:gdLst/>
            <a:ahLst/>
            <a:cxnLst/>
            <a:rect l="l" t="t" r="r" b="b"/>
            <a:pathLst>
              <a:path w="135889">
                <a:moveTo>
                  <a:pt x="13563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08" name="object 2008"/>
          <p:cNvSpPr/>
          <p:nvPr/>
        </p:nvSpPr>
        <p:spPr>
          <a:xfrm>
            <a:off x="4391891" y="1334193"/>
            <a:ext cx="87457" cy="0"/>
          </a:xfrm>
          <a:custGeom>
            <a:avLst/>
            <a:gdLst/>
            <a:ahLst/>
            <a:cxnLst/>
            <a:rect l="l" t="t" r="r" b="b"/>
            <a:pathLst>
              <a:path w="128270">
                <a:moveTo>
                  <a:pt x="12801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09" name="object 2009"/>
          <p:cNvSpPr/>
          <p:nvPr/>
        </p:nvSpPr>
        <p:spPr>
          <a:xfrm>
            <a:off x="4391891" y="1321723"/>
            <a:ext cx="92652" cy="0"/>
          </a:xfrm>
          <a:custGeom>
            <a:avLst/>
            <a:gdLst/>
            <a:ahLst/>
            <a:cxnLst/>
            <a:rect l="l" t="t" r="r" b="b"/>
            <a:pathLst>
              <a:path w="135889">
                <a:moveTo>
                  <a:pt x="0" y="0"/>
                </a:moveTo>
                <a:lnTo>
                  <a:pt x="13563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10" name="object 2010"/>
          <p:cNvSpPr/>
          <p:nvPr/>
        </p:nvSpPr>
        <p:spPr>
          <a:xfrm>
            <a:off x="4389812" y="1334193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11" name="object 2011"/>
          <p:cNvSpPr/>
          <p:nvPr/>
        </p:nvSpPr>
        <p:spPr>
          <a:xfrm>
            <a:off x="4395008" y="1321723"/>
            <a:ext cx="0" cy="12556"/>
          </a:xfrm>
          <a:custGeom>
            <a:avLst/>
            <a:gdLst/>
            <a:ahLst/>
            <a:cxnLst/>
            <a:rect l="l" t="t" r="r" b="b"/>
            <a:pathLst>
              <a:path h="18414">
                <a:moveTo>
                  <a:pt x="0" y="0"/>
                </a:moveTo>
                <a:lnTo>
                  <a:pt x="0" y="1828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12" name="object 2012"/>
          <p:cNvSpPr/>
          <p:nvPr/>
        </p:nvSpPr>
        <p:spPr>
          <a:xfrm>
            <a:off x="4389812" y="1321723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76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13" name="object 2013"/>
          <p:cNvSpPr/>
          <p:nvPr/>
        </p:nvSpPr>
        <p:spPr>
          <a:xfrm>
            <a:off x="4389813" y="1321723"/>
            <a:ext cx="0" cy="12556"/>
          </a:xfrm>
          <a:custGeom>
            <a:avLst/>
            <a:gdLst/>
            <a:ahLst/>
            <a:cxnLst/>
            <a:rect l="l" t="t" r="r" b="b"/>
            <a:pathLst>
              <a:path h="18414">
                <a:moveTo>
                  <a:pt x="0" y="0"/>
                </a:moveTo>
                <a:lnTo>
                  <a:pt x="0" y="1828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14" name="object 2014"/>
          <p:cNvSpPr/>
          <p:nvPr/>
        </p:nvSpPr>
        <p:spPr>
          <a:xfrm>
            <a:off x="5548398" y="2307821"/>
            <a:ext cx="0" cy="100878"/>
          </a:xfrm>
          <a:custGeom>
            <a:avLst/>
            <a:gdLst/>
            <a:ahLst/>
            <a:cxnLst/>
            <a:rect l="l" t="t" r="r" b="b"/>
            <a:pathLst>
              <a:path h="147954">
                <a:moveTo>
                  <a:pt x="0" y="147827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15" name="object 2015"/>
          <p:cNvSpPr/>
          <p:nvPr/>
        </p:nvSpPr>
        <p:spPr>
          <a:xfrm>
            <a:off x="5535929" y="2294312"/>
            <a:ext cx="12556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18288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16" name="object 2016"/>
          <p:cNvSpPr/>
          <p:nvPr/>
        </p:nvSpPr>
        <p:spPr>
          <a:xfrm>
            <a:off x="5535929" y="2294312"/>
            <a:ext cx="0" cy="102177"/>
          </a:xfrm>
          <a:custGeom>
            <a:avLst/>
            <a:gdLst/>
            <a:ahLst/>
            <a:cxnLst/>
            <a:rect l="l" t="t" r="r" b="b"/>
            <a:pathLst>
              <a:path h="149860">
                <a:moveTo>
                  <a:pt x="0" y="0"/>
                </a:moveTo>
                <a:lnTo>
                  <a:pt x="0" y="149352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17" name="object 2017"/>
          <p:cNvSpPr/>
          <p:nvPr/>
        </p:nvSpPr>
        <p:spPr>
          <a:xfrm>
            <a:off x="5535929" y="2408613"/>
            <a:ext cx="12556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18" name="object 2018"/>
          <p:cNvSpPr/>
          <p:nvPr/>
        </p:nvSpPr>
        <p:spPr>
          <a:xfrm>
            <a:off x="5548398" y="2307820"/>
            <a:ext cx="10391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19" name="object 2019"/>
          <p:cNvSpPr/>
          <p:nvPr/>
        </p:nvSpPr>
        <p:spPr>
          <a:xfrm>
            <a:off x="5558790" y="2294312"/>
            <a:ext cx="0" cy="13855"/>
          </a:xfrm>
          <a:custGeom>
            <a:avLst/>
            <a:gdLst/>
            <a:ahLst/>
            <a:cxnLst/>
            <a:rect l="l" t="t" r="r" b="b"/>
            <a:pathLst>
              <a:path h="20320">
                <a:moveTo>
                  <a:pt x="0" y="19811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20" name="object 2020"/>
          <p:cNvSpPr/>
          <p:nvPr/>
        </p:nvSpPr>
        <p:spPr>
          <a:xfrm>
            <a:off x="5548399" y="2294312"/>
            <a:ext cx="10391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15240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21" name="object 2021"/>
          <p:cNvSpPr/>
          <p:nvPr/>
        </p:nvSpPr>
        <p:spPr>
          <a:xfrm>
            <a:off x="5709457" y="2307820"/>
            <a:ext cx="384464" cy="0"/>
          </a:xfrm>
          <a:custGeom>
            <a:avLst/>
            <a:gdLst/>
            <a:ahLst/>
            <a:cxnLst/>
            <a:rect l="l" t="t" r="r" b="b"/>
            <a:pathLst>
              <a:path w="563879">
                <a:moveTo>
                  <a:pt x="0" y="0"/>
                </a:moveTo>
                <a:lnTo>
                  <a:pt x="56388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22" name="object 2022"/>
          <p:cNvSpPr/>
          <p:nvPr/>
        </p:nvSpPr>
        <p:spPr>
          <a:xfrm>
            <a:off x="6106391" y="2307820"/>
            <a:ext cx="12556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23" name="object 2023"/>
          <p:cNvSpPr/>
          <p:nvPr/>
        </p:nvSpPr>
        <p:spPr>
          <a:xfrm>
            <a:off x="5804015" y="2294312"/>
            <a:ext cx="315191" cy="0"/>
          </a:xfrm>
          <a:custGeom>
            <a:avLst/>
            <a:gdLst/>
            <a:ahLst/>
            <a:cxnLst/>
            <a:rect l="l" t="t" r="r" b="b"/>
            <a:pathLst>
              <a:path w="462279">
                <a:moveTo>
                  <a:pt x="461772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24" name="object 2024"/>
          <p:cNvSpPr/>
          <p:nvPr/>
        </p:nvSpPr>
        <p:spPr>
          <a:xfrm>
            <a:off x="5709458" y="2294312"/>
            <a:ext cx="81395" cy="0"/>
          </a:xfrm>
          <a:custGeom>
            <a:avLst/>
            <a:gdLst/>
            <a:ahLst/>
            <a:cxnLst/>
            <a:rect l="l" t="t" r="r" b="b"/>
            <a:pathLst>
              <a:path w="119379">
                <a:moveTo>
                  <a:pt x="118872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25" name="object 2025"/>
          <p:cNvSpPr/>
          <p:nvPr/>
        </p:nvSpPr>
        <p:spPr>
          <a:xfrm>
            <a:off x="5709458" y="2294312"/>
            <a:ext cx="0" cy="13855"/>
          </a:xfrm>
          <a:custGeom>
            <a:avLst/>
            <a:gdLst/>
            <a:ahLst/>
            <a:cxnLst/>
            <a:rect l="l" t="t" r="r" b="b"/>
            <a:pathLst>
              <a:path h="20320">
                <a:moveTo>
                  <a:pt x="0" y="0"/>
                </a:moveTo>
                <a:lnTo>
                  <a:pt x="0" y="19812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26" name="object 2026"/>
          <p:cNvSpPr/>
          <p:nvPr/>
        </p:nvSpPr>
        <p:spPr>
          <a:xfrm>
            <a:off x="4747259" y="2294312"/>
            <a:ext cx="0" cy="102177"/>
          </a:xfrm>
          <a:custGeom>
            <a:avLst/>
            <a:gdLst/>
            <a:ahLst/>
            <a:cxnLst/>
            <a:rect l="l" t="t" r="r" b="b"/>
            <a:pathLst>
              <a:path h="149860">
                <a:moveTo>
                  <a:pt x="0" y="149351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27" name="object 2027"/>
          <p:cNvSpPr/>
          <p:nvPr/>
        </p:nvSpPr>
        <p:spPr>
          <a:xfrm>
            <a:off x="4734790" y="2294312"/>
            <a:ext cx="12556" cy="0"/>
          </a:xfrm>
          <a:custGeom>
            <a:avLst/>
            <a:gdLst/>
            <a:ahLst/>
            <a:cxnLst/>
            <a:rect l="l" t="t" r="r" b="b"/>
            <a:pathLst>
              <a:path w="18414">
                <a:moveTo>
                  <a:pt x="18287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28" name="object 2028"/>
          <p:cNvSpPr/>
          <p:nvPr/>
        </p:nvSpPr>
        <p:spPr>
          <a:xfrm>
            <a:off x="4734790" y="2307821"/>
            <a:ext cx="0" cy="100878"/>
          </a:xfrm>
          <a:custGeom>
            <a:avLst/>
            <a:gdLst/>
            <a:ahLst/>
            <a:cxnLst/>
            <a:rect l="l" t="t" r="r" b="b"/>
            <a:pathLst>
              <a:path h="147954">
                <a:moveTo>
                  <a:pt x="0" y="0"/>
                </a:moveTo>
                <a:lnTo>
                  <a:pt x="0" y="147828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29" name="object 2029"/>
          <p:cNvSpPr/>
          <p:nvPr/>
        </p:nvSpPr>
        <p:spPr>
          <a:xfrm>
            <a:off x="4734790" y="2408613"/>
            <a:ext cx="12556" cy="0"/>
          </a:xfrm>
          <a:custGeom>
            <a:avLst/>
            <a:gdLst/>
            <a:ahLst/>
            <a:cxnLst/>
            <a:rect l="l" t="t" r="r" b="b"/>
            <a:pathLst>
              <a:path w="18414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30" name="object 2030"/>
          <p:cNvSpPr/>
          <p:nvPr/>
        </p:nvSpPr>
        <p:spPr>
          <a:xfrm>
            <a:off x="4724400" y="2294312"/>
            <a:ext cx="10391" cy="0"/>
          </a:xfrm>
          <a:custGeom>
            <a:avLst/>
            <a:gdLst/>
            <a:ahLst/>
            <a:cxnLst/>
            <a:rect l="l" t="t" r="r" b="b"/>
            <a:pathLst>
              <a:path w="15239">
                <a:moveTo>
                  <a:pt x="15239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31" name="object 2031"/>
          <p:cNvSpPr/>
          <p:nvPr/>
        </p:nvSpPr>
        <p:spPr>
          <a:xfrm>
            <a:off x="4724400" y="2294312"/>
            <a:ext cx="0" cy="13855"/>
          </a:xfrm>
          <a:custGeom>
            <a:avLst/>
            <a:gdLst/>
            <a:ahLst/>
            <a:cxnLst/>
            <a:rect l="l" t="t" r="r" b="b"/>
            <a:pathLst>
              <a:path h="20320">
                <a:moveTo>
                  <a:pt x="0" y="0"/>
                </a:moveTo>
                <a:lnTo>
                  <a:pt x="0" y="19812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32" name="object 2032"/>
          <p:cNvSpPr/>
          <p:nvPr/>
        </p:nvSpPr>
        <p:spPr>
          <a:xfrm>
            <a:off x="4724400" y="2307820"/>
            <a:ext cx="10391" cy="0"/>
          </a:xfrm>
          <a:custGeom>
            <a:avLst/>
            <a:gdLst/>
            <a:ahLst/>
            <a:cxnLst/>
            <a:rect l="l" t="t" r="r" b="b"/>
            <a:pathLst>
              <a:path w="15239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33" name="object 2033"/>
          <p:cNvSpPr/>
          <p:nvPr/>
        </p:nvSpPr>
        <p:spPr>
          <a:xfrm>
            <a:off x="4492682" y="2294312"/>
            <a:ext cx="80097" cy="0"/>
          </a:xfrm>
          <a:custGeom>
            <a:avLst/>
            <a:gdLst/>
            <a:ahLst/>
            <a:cxnLst/>
            <a:rect l="l" t="t" r="r" b="b"/>
            <a:pathLst>
              <a:path w="117475">
                <a:moveTo>
                  <a:pt x="117348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34" name="object 2034"/>
          <p:cNvSpPr/>
          <p:nvPr/>
        </p:nvSpPr>
        <p:spPr>
          <a:xfrm>
            <a:off x="4479174" y="2294312"/>
            <a:ext cx="0" cy="13855"/>
          </a:xfrm>
          <a:custGeom>
            <a:avLst/>
            <a:gdLst/>
            <a:ahLst/>
            <a:cxnLst/>
            <a:rect l="l" t="t" r="r" b="b"/>
            <a:pathLst>
              <a:path h="20320">
                <a:moveTo>
                  <a:pt x="0" y="0"/>
                </a:moveTo>
                <a:lnTo>
                  <a:pt x="0" y="19812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35" name="object 2035"/>
          <p:cNvSpPr/>
          <p:nvPr/>
        </p:nvSpPr>
        <p:spPr>
          <a:xfrm>
            <a:off x="4479174" y="2307820"/>
            <a:ext cx="93518" cy="0"/>
          </a:xfrm>
          <a:custGeom>
            <a:avLst/>
            <a:gdLst/>
            <a:ahLst/>
            <a:cxnLst/>
            <a:rect l="l" t="t" r="r" b="b"/>
            <a:pathLst>
              <a:path w="137160">
                <a:moveTo>
                  <a:pt x="0" y="0"/>
                </a:moveTo>
                <a:lnTo>
                  <a:pt x="13716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36" name="object 2036"/>
          <p:cNvSpPr/>
          <p:nvPr/>
        </p:nvSpPr>
        <p:spPr>
          <a:xfrm>
            <a:off x="4572692" y="2294312"/>
            <a:ext cx="0" cy="13855"/>
          </a:xfrm>
          <a:custGeom>
            <a:avLst/>
            <a:gdLst/>
            <a:ahLst/>
            <a:cxnLst/>
            <a:rect l="l" t="t" r="r" b="b"/>
            <a:pathLst>
              <a:path h="20320">
                <a:moveTo>
                  <a:pt x="0" y="19811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37" name="object 2037"/>
          <p:cNvSpPr/>
          <p:nvPr/>
        </p:nvSpPr>
        <p:spPr>
          <a:xfrm>
            <a:off x="5704261" y="2307820"/>
            <a:ext cx="0" cy="46759"/>
          </a:xfrm>
          <a:custGeom>
            <a:avLst/>
            <a:gdLst/>
            <a:ahLst/>
            <a:cxnLst/>
            <a:rect l="l" t="t" r="r" b="b"/>
            <a:pathLst>
              <a:path h="68579">
                <a:moveTo>
                  <a:pt x="0" y="0"/>
                </a:moveTo>
                <a:lnTo>
                  <a:pt x="0" y="685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38" name="object 2038"/>
          <p:cNvSpPr/>
          <p:nvPr/>
        </p:nvSpPr>
        <p:spPr>
          <a:xfrm>
            <a:off x="5700106" y="2307820"/>
            <a:ext cx="433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39" name="object 2039"/>
          <p:cNvSpPr/>
          <p:nvPr/>
        </p:nvSpPr>
        <p:spPr>
          <a:xfrm>
            <a:off x="5700106" y="2307820"/>
            <a:ext cx="0" cy="46759"/>
          </a:xfrm>
          <a:custGeom>
            <a:avLst/>
            <a:gdLst/>
            <a:ahLst/>
            <a:cxnLst/>
            <a:rect l="l" t="t" r="r" b="b"/>
            <a:pathLst>
              <a:path h="68579">
                <a:moveTo>
                  <a:pt x="0" y="6857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40" name="object 2040"/>
          <p:cNvSpPr/>
          <p:nvPr/>
        </p:nvSpPr>
        <p:spPr>
          <a:xfrm>
            <a:off x="5700105" y="2354580"/>
            <a:ext cx="433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609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41" name="object 2041"/>
          <p:cNvSpPr/>
          <p:nvPr/>
        </p:nvSpPr>
        <p:spPr>
          <a:xfrm>
            <a:off x="5700106" y="2307820"/>
            <a:ext cx="433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42" name="object 2042"/>
          <p:cNvSpPr/>
          <p:nvPr/>
        </p:nvSpPr>
        <p:spPr>
          <a:xfrm>
            <a:off x="5700106" y="2307820"/>
            <a:ext cx="0" cy="46759"/>
          </a:xfrm>
          <a:custGeom>
            <a:avLst/>
            <a:gdLst/>
            <a:ahLst/>
            <a:cxnLst/>
            <a:rect l="l" t="t" r="r" b="b"/>
            <a:pathLst>
              <a:path h="68579">
                <a:moveTo>
                  <a:pt x="0" y="6857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43" name="object 2043"/>
          <p:cNvSpPr/>
          <p:nvPr/>
        </p:nvSpPr>
        <p:spPr>
          <a:xfrm>
            <a:off x="5700105" y="2354580"/>
            <a:ext cx="433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609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44" name="object 2044"/>
          <p:cNvSpPr/>
          <p:nvPr/>
        </p:nvSpPr>
        <p:spPr>
          <a:xfrm>
            <a:off x="5704261" y="2307820"/>
            <a:ext cx="0" cy="46759"/>
          </a:xfrm>
          <a:custGeom>
            <a:avLst/>
            <a:gdLst/>
            <a:ahLst/>
            <a:cxnLst/>
            <a:rect l="l" t="t" r="r" b="b"/>
            <a:pathLst>
              <a:path h="68579">
                <a:moveTo>
                  <a:pt x="0" y="0"/>
                </a:moveTo>
                <a:lnTo>
                  <a:pt x="0" y="685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45" name="object 2045"/>
          <p:cNvSpPr/>
          <p:nvPr/>
        </p:nvSpPr>
        <p:spPr>
          <a:xfrm>
            <a:off x="5686597" y="2350423"/>
            <a:ext cx="17750" cy="4330"/>
          </a:xfrm>
          <a:custGeom>
            <a:avLst/>
            <a:gdLst/>
            <a:ahLst/>
            <a:cxnLst/>
            <a:rect l="l" t="t" r="r" b="b"/>
            <a:pathLst>
              <a:path w="26034" h="6350">
                <a:moveTo>
                  <a:pt x="25907" y="609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46" name="object 2046"/>
          <p:cNvSpPr/>
          <p:nvPr/>
        </p:nvSpPr>
        <p:spPr>
          <a:xfrm>
            <a:off x="5671011" y="2340031"/>
            <a:ext cx="15586" cy="10391"/>
          </a:xfrm>
          <a:custGeom>
            <a:avLst/>
            <a:gdLst/>
            <a:ahLst/>
            <a:cxnLst/>
            <a:rect l="l" t="t" r="r" b="b"/>
            <a:pathLst>
              <a:path w="22859" h="15239">
                <a:moveTo>
                  <a:pt x="22859" y="1524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47" name="object 2047"/>
          <p:cNvSpPr/>
          <p:nvPr/>
        </p:nvSpPr>
        <p:spPr>
          <a:xfrm>
            <a:off x="5660620" y="2323408"/>
            <a:ext cx="10391" cy="16885"/>
          </a:xfrm>
          <a:custGeom>
            <a:avLst/>
            <a:gdLst/>
            <a:ahLst/>
            <a:cxnLst/>
            <a:rect l="l" t="t" r="r" b="b"/>
            <a:pathLst>
              <a:path w="15240" h="24764">
                <a:moveTo>
                  <a:pt x="15240" y="2438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48" name="object 2048"/>
          <p:cNvSpPr/>
          <p:nvPr/>
        </p:nvSpPr>
        <p:spPr>
          <a:xfrm>
            <a:off x="5657503" y="2305742"/>
            <a:ext cx="3464" cy="17750"/>
          </a:xfrm>
          <a:custGeom>
            <a:avLst/>
            <a:gdLst/>
            <a:ahLst/>
            <a:cxnLst/>
            <a:rect l="l" t="t" r="r" b="b"/>
            <a:pathLst>
              <a:path w="5079" h="26035">
                <a:moveTo>
                  <a:pt x="4572" y="2590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49" name="object 2049"/>
          <p:cNvSpPr/>
          <p:nvPr/>
        </p:nvSpPr>
        <p:spPr>
          <a:xfrm>
            <a:off x="5563984" y="2401338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50" name="object 2050"/>
          <p:cNvSpPr/>
          <p:nvPr/>
        </p:nvSpPr>
        <p:spPr>
          <a:xfrm>
            <a:off x="5569180" y="2307820"/>
            <a:ext cx="0" cy="93518"/>
          </a:xfrm>
          <a:custGeom>
            <a:avLst/>
            <a:gdLst/>
            <a:ahLst/>
            <a:cxnLst/>
            <a:rect l="l" t="t" r="r" b="b"/>
            <a:pathLst>
              <a:path h="137160">
                <a:moveTo>
                  <a:pt x="0" y="13715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51" name="object 2051"/>
          <p:cNvSpPr/>
          <p:nvPr/>
        </p:nvSpPr>
        <p:spPr>
          <a:xfrm>
            <a:off x="5563985" y="2307820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76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52" name="object 2052"/>
          <p:cNvSpPr/>
          <p:nvPr/>
        </p:nvSpPr>
        <p:spPr>
          <a:xfrm>
            <a:off x="5563984" y="2307820"/>
            <a:ext cx="0" cy="93518"/>
          </a:xfrm>
          <a:custGeom>
            <a:avLst/>
            <a:gdLst/>
            <a:ahLst/>
            <a:cxnLst/>
            <a:rect l="l" t="t" r="r" b="b"/>
            <a:pathLst>
              <a:path h="137160">
                <a:moveTo>
                  <a:pt x="0" y="0"/>
                </a:moveTo>
                <a:lnTo>
                  <a:pt x="0" y="13716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53" name="object 2053"/>
          <p:cNvSpPr/>
          <p:nvPr/>
        </p:nvSpPr>
        <p:spPr>
          <a:xfrm>
            <a:off x="5563985" y="2307820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76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54" name="object 2054"/>
          <p:cNvSpPr/>
          <p:nvPr/>
        </p:nvSpPr>
        <p:spPr>
          <a:xfrm>
            <a:off x="5569180" y="2307820"/>
            <a:ext cx="0" cy="93518"/>
          </a:xfrm>
          <a:custGeom>
            <a:avLst/>
            <a:gdLst/>
            <a:ahLst/>
            <a:cxnLst/>
            <a:rect l="l" t="t" r="r" b="b"/>
            <a:pathLst>
              <a:path h="137160">
                <a:moveTo>
                  <a:pt x="0" y="13715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55" name="object 2055"/>
          <p:cNvSpPr/>
          <p:nvPr/>
        </p:nvSpPr>
        <p:spPr>
          <a:xfrm>
            <a:off x="5563984" y="2401338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56" name="object 2056"/>
          <p:cNvSpPr/>
          <p:nvPr/>
        </p:nvSpPr>
        <p:spPr>
          <a:xfrm>
            <a:off x="5563984" y="2307820"/>
            <a:ext cx="0" cy="93518"/>
          </a:xfrm>
          <a:custGeom>
            <a:avLst/>
            <a:gdLst/>
            <a:ahLst/>
            <a:cxnLst/>
            <a:rect l="l" t="t" r="r" b="b"/>
            <a:pathLst>
              <a:path h="137160">
                <a:moveTo>
                  <a:pt x="0" y="0"/>
                </a:moveTo>
                <a:lnTo>
                  <a:pt x="0" y="13716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57" name="object 2057"/>
          <p:cNvSpPr/>
          <p:nvPr/>
        </p:nvSpPr>
        <p:spPr>
          <a:xfrm>
            <a:off x="5563984" y="2398220"/>
            <a:ext cx="25111" cy="3464"/>
          </a:xfrm>
          <a:custGeom>
            <a:avLst/>
            <a:gdLst/>
            <a:ahLst/>
            <a:cxnLst/>
            <a:rect l="l" t="t" r="r" b="b"/>
            <a:pathLst>
              <a:path w="36829" h="5079">
                <a:moveTo>
                  <a:pt x="0" y="4572"/>
                </a:moveTo>
                <a:lnTo>
                  <a:pt x="3657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58" name="object 2058"/>
          <p:cNvSpPr/>
          <p:nvPr/>
        </p:nvSpPr>
        <p:spPr>
          <a:xfrm>
            <a:off x="5588922" y="2387831"/>
            <a:ext cx="22947" cy="10391"/>
          </a:xfrm>
          <a:custGeom>
            <a:avLst/>
            <a:gdLst/>
            <a:ahLst/>
            <a:cxnLst/>
            <a:rect l="l" t="t" r="r" b="b"/>
            <a:pathLst>
              <a:path w="33654" h="15239">
                <a:moveTo>
                  <a:pt x="0" y="15240"/>
                </a:moveTo>
                <a:lnTo>
                  <a:pt x="3352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59" name="object 2059"/>
          <p:cNvSpPr/>
          <p:nvPr/>
        </p:nvSpPr>
        <p:spPr>
          <a:xfrm>
            <a:off x="5611784" y="2373283"/>
            <a:ext cx="19915" cy="14720"/>
          </a:xfrm>
          <a:custGeom>
            <a:avLst/>
            <a:gdLst/>
            <a:ahLst/>
            <a:cxnLst/>
            <a:rect l="l" t="t" r="r" b="b"/>
            <a:pathLst>
              <a:path w="29209" h="21589">
                <a:moveTo>
                  <a:pt x="0" y="21335"/>
                </a:moveTo>
                <a:lnTo>
                  <a:pt x="2895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60" name="object 2060"/>
          <p:cNvSpPr/>
          <p:nvPr/>
        </p:nvSpPr>
        <p:spPr>
          <a:xfrm>
            <a:off x="5631526" y="2353541"/>
            <a:ext cx="14720" cy="19915"/>
          </a:xfrm>
          <a:custGeom>
            <a:avLst/>
            <a:gdLst/>
            <a:ahLst/>
            <a:cxnLst/>
            <a:rect l="l" t="t" r="r" b="b"/>
            <a:pathLst>
              <a:path w="21590" h="29210">
                <a:moveTo>
                  <a:pt x="0" y="28955"/>
                </a:moveTo>
                <a:lnTo>
                  <a:pt x="2133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61" name="object 2061"/>
          <p:cNvSpPr/>
          <p:nvPr/>
        </p:nvSpPr>
        <p:spPr>
          <a:xfrm>
            <a:off x="5646073" y="2329642"/>
            <a:ext cx="9525" cy="24245"/>
          </a:xfrm>
          <a:custGeom>
            <a:avLst/>
            <a:gdLst/>
            <a:ahLst/>
            <a:cxnLst/>
            <a:rect l="l" t="t" r="r" b="b"/>
            <a:pathLst>
              <a:path w="13970" h="35560">
                <a:moveTo>
                  <a:pt x="0" y="35051"/>
                </a:moveTo>
                <a:lnTo>
                  <a:pt x="1371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62" name="object 2062"/>
          <p:cNvSpPr/>
          <p:nvPr/>
        </p:nvSpPr>
        <p:spPr>
          <a:xfrm>
            <a:off x="5655424" y="2305742"/>
            <a:ext cx="2165" cy="24245"/>
          </a:xfrm>
          <a:custGeom>
            <a:avLst/>
            <a:gdLst/>
            <a:ahLst/>
            <a:cxnLst/>
            <a:rect l="l" t="t" r="r" b="b"/>
            <a:pathLst>
              <a:path w="3175" h="35560">
                <a:moveTo>
                  <a:pt x="0" y="35051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63" name="object 2063"/>
          <p:cNvSpPr/>
          <p:nvPr/>
        </p:nvSpPr>
        <p:spPr>
          <a:xfrm>
            <a:off x="5704263" y="2294312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76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64" name="object 2064"/>
          <p:cNvSpPr/>
          <p:nvPr/>
        </p:nvSpPr>
        <p:spPr>
          <a:xfrm>
            <a:off x="5704261" y="2294312"/>
            <a:ext cx="0" cy="13855"/>
          </a:xfrm>
          <a:custGeom>
            <a:avLst/>
            <a:gdLst/>
            <a:ahLst/>
            <a:cxnLst/>
            <a:rect l="l" t="t" r="r" b="b"/>
            <a:pathLst>
              <a:path h="20320">
                <a:moveTo>
                  <a:pt x="0" y="0"/>
                </a:moveTo>
                <a:lnTo>
                  <a:pt x="0" y="1981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65" name="object 2065"/>
          <p:cNvSpPr/>
          <p:nvPr/>
        </p:nvSpPr>
        <p:spPr>
          <a:xfrm>
            <a:off x="5704262" y="2307820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66" name="object 2066"/>
          <p:cNvSpPr/>
          <p:nvPr/>
        </p:nvSpPr>
        <p:spPr>
          <a:xfrm>
            <a:off x="5709458" y="2294312"/>
            <a:ext cx="0" cy="13855"/>
          </a:xfrm>
          <a:custGeom>
            <a:avLst/>
            <a:gdLst/>
            <a:ahLst/>
            <a:cxnLst/>
            <a:rect l="l" t="t" r="r" b="b"/>
            <a:pathLst>
              <a:path h="20320">
                <a:moveTo>
                  <a:pt x="0" y="1981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67" name="object 2067"/>
          <p:cNvSpPr/>
          <p:nvPr/>
        </p:nvSpPr>
        <p:spPr>
          <a:xfrm>
            <a:off x="5558789" y="2294312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76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68" name="object 2068"/>
          <p:cNvSpPr/>
          <p:nvPr/>
        </p:nvSpPr>
        <p:spPr>
          <a:xfrm>
            <a:off x="5558790" y="2294312"/>
            <a:ext cx="0" cy="13855"/>
          </a:xfrm>
          <a:custGeom>
            <a:avLst/>
            <a:gdLst/>
            <a:ahLst/>
            <a:cxnLst/>
            <a:rect l="l" t="t" r="r" b="b"/>
            <a:pathLst>
              <a:path h="20320">
                <a:moveTo>
                  <a:pt x="0" y="0"/>
                </a:moveTo>
                <a:lnTo>
                  <a:pt x="0" y="1981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69" name="object 2069"/>
          <p:cNvSpPr/>
          <p:nvPr/>
        </p:nvSpPr>
        <p:spPr>
          <a:xfrm>
            <a:off x="5558790" y="2307820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70" name="object 2070"/>
          <p:cNvSpPr/>
          <p:nvPr/>
        </p:nvSpPr>
        <p:spPr>
          <a:xfrm>
            <a:off x="5563984" y="2294312"/>
            <a:ext cx="0" cy="13855"/>
          </a:xfrm>
          <a:custGeom>
            <a:avLst/>
            <a:gdLst/>
            <a:ahLst/>
            <a:cxnLst/>
            <a:rect l="l" t="t" r="r" b="b"/>
            <a:pathLst>
              <a:path h="20320">
                <a:moveTo>
                  <a:pt x="0" y="1981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71" name="object 2071"/>
          <p:cNvSpPr/>
          <p:nvPr/>
        </p:nvSpPr>
        <p:spPr>
          <a:xfrm>
            <a:off x="4577888" y="2354580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72" name="object 2072"/>
          <p:cNvSpPr/>
          <p:nvPr/>
        </p:nvSpPr>
        <p:spPr>
          <a:xfrm>
            <a:off x="4583083" y="2307820"/>
            <a:ext cx="0" cy="46759"/>
          </a:xfrm>
          <a:custGeom>
            <a:avLst/>
            <a:gdLst/>
            <a:ahLst/>
            <a:cxnLst/>
            <a:rect l="l" t="t" r="r" b="b"/>
            <a:pathLst>
              <a:path h="68579">
                <a:moveTo>
                  <a:pt x="0" y="6857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73" name="object 2073"/>
          <p:cNvSpPr/>
          <p:nvPr/>
        </p:nvSpPr>
        <p:spPr>
          <a:xfrm>
            <a:off x="4577888" y="2307820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76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74" name="object 2074"/>
          <p:cNvSpPr/>
          <p:nvPr/>
        </p:nvSpPr>
        <p:spPr>
          <a:xfrm>
            <a:off x="4577888" y="2307820"/>
            <a:ext cx="0" cy="46759"/>
          </a:xfrm>
          <a:custGeom>
            <a:avLst/>
            <a:gdLst/>
            <a:ahLst/>
            <a:cxnLst/>
            <a:rect l="l" t="t" r="r" b="b"/>
            <a:pathLst>
              <a:path h="68579">
                <a:moveTo>
                  <a:pt x="0" y="0"/>
                </a:moveTo>
                <a:lnTo>
                  <a:pt x="0" y="685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75" name="object 2075"/>
          <p:cNvSpPr/>
          <p:nvPr/>
        </p:nvSpPr>
        <p:spPr>
          <a:xfrm>
            <a:off x="4577888" y="2307820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76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76" name="object 2076"/>
          <p:cNvSpPr/>
          <p:nvPr/>
        </p:nvSpPr>
        <p:spPr>
          <a:xfrm>
            <a:off x="4583083" y="2307820"/>
            <a:ext cx="0" cy="46759"/>
          </a:xfrm>
          <a:custGeom>
            <a:avLst/>
            <a:gdLst/>
            <a:ahLst/>
            <a:cxnLst/>
            <a:rect l="l" t="t" r="r" b="b"/>
            <a:pathLst>
              <a:path h="68579">
                <a:moveTo>
                  <a:pt x="0" y="6857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77" name="object 2077"/>
          <p:cNvSpPr/>
          <p:nvPr/>
        </p:nvSpPr>
        <p:spPr>
          <a:xfrm>
            <a:off x="4577888" y="2354580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78" name="object 2078"/>
          <p:cNvSpPr/>
          <p:nvPr/>
        </p:nvSpPr>
        <p:spPr>
          <a:xfrm>
            <a:off x="4577888" y="2307820"/>
            <a:ext cx="0" cy="46759"/>
          </a:xfrm>
          <a:custGeom>
            <a:avLst/>
            <a:gdLst/>
            <a:ahLst/>
            <a:cxnLst/>
            <a:rect l="l" t="t" r="r" b="b"/>
            <a:pathLst>
              <a:path h="68579">
                <a:moveTo>
                  <a:pt x="0" y="0"/>
                </a:moveTo>
                <a:lnTo>
                  <a:pt x="0" y="685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79" name="object 2079"/>
          <p:cNvSpPr/>
          <p:nvPr/>
        </p:nvSpPr>
        <p:spPr>
          <a:xfrm>
            <a:off x="4577888" y="2350423"/>
            <a:ext cx="19050" cy="4330"/>
          </a:xfrm>
          <a:custGeom>
            <a:avLst/>
            <a:gdLst/>
            <a:ahLst/>
            <a:cxnLst/>
            <a:rect l="l" t="t" r="r" b="b"/>
            <a:pathLst>
              <a:path w="27939" h="6350">
                <a:moveTo>
                  <a:pt x="0" y="6096"/>
                </a:moveTo>
                <a:lnTo>
                  <a:pt x="2743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80" name="object 2080"/>
          <p:cNvSpPr/>
          <p:nvPr/>
        </p:nvSpPr>
        <p:spPr>
          <a:xfrm>
            <a:off x="4596591" y="2340031"/>
            <a:ext cx="15586" cy="10391"/>
          </a:xfrm>
          <a:custGeom>
            <a:avLst/>
            <a:gdLst/>
            <a:ahLst/>
            <a:cxnLst/>
            <a:rect l="l" t="t" r="r" b="b"/>
            <a:pathLst>
              <a:path w="22860" h="15239">
                <a:moveTo>
                  <a:pt x="0" y="15240"/>
                </a:moveTo>
                <a:lnTo>
                  <a:pt x="2286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81" name="object 2081"/>
          <p:cNvSpPr/>
          <p:nvPr/>
        </p:nvSpPr>
        <p:spPr>
          <a:xfrm>
            <a:off x="4612178" y="2323408"/>
            <a:ext cx="10391" cy="16885"/>
          </a:xfrm>
          <a:custGeom>
            <a:avLst/>
            <a:gdLst/>
            <a:ahLst/>
            <a:cxnLst/>
            <a:rect l="l" t="t" r="r" b="b"/>
            <a:pathLst>
              <a:path w="15239" h="24764">
                <a:moveTo>
                  <a:pt x="0" y="24383"/>
                </a:moveTo>
                <a:lnTo>
                  <a:pt x="1524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82" name="object 2082"/>
          <p:cNvSpPr/>
          <p:nvPr/>
        </p:nvSpPr>
        <p:spPr>
          <a:xfrm>
            <a:off x="4622569" y="2305742"/>
            <a:ext cx="2165" cy="17750"/>
          </a:xfrm>
          <a:custGeom>
            <a:avLst/>
            <a:gdLst/>
            <a:ahLst/>
            <a:cxnLst/>
            <a:rect l="l" t="t" r="r" b="b"/>
            <a:pathLst>
              <a:path w="3175" h="26035">
                <a:moveTo>
                  <a:pt x="0" y="25907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83" name="object 2083"/>
          <p:cNvSpPr/>
          <p:nvPr/>
        </p:nvSpPr>
        <p:spPr>
          <a:xfrm>
            <a:off x="4719205" y="2307820"/>
            <a:ext cx="0" cy="93518"/>
          </a:xfrm>
          <a:custGeom>
            <a:avLst/>
            <a:gdLst/>
            <a:ahLst/>
            <a:cxnLst/>
            <a:rect l="l" t="t" r="r" b="b"/>
            <a:pathLst>
              <a:path h="137160">
                <a:moveTo>
                  <a:pt x="0" y="0"/>
                </a:moveTo>
                <a:lnTo>
                  <a:pt x="0" y="13716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84" name="object 2084"/>
          <p:cNvSpPr/>
          <p:nvPr/>
        </p:nvSpPr>
        <p:spPr>
          <a:xfrm>
            <a:off x="4714009" y="2307820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85" name="object 2085"/>
          <p:cNvSpPr/>
          <p:nvPr/>
        </p:nvSpPr>
        <p:spPr>
          <a:xfrm>
            <a:off x="4714008" y="2307820"/>
            <a:ext cx="0" cy="93518"/>
          </a:xfrm>
          <a:custGeom>
            <a:avLst/>
            <a:gdLst/>
            <a:ahLst/>
            <a:cxnLst/>
            <a:rect l="l" t="t" r="r" b="b"/>
            <a:pathLst>
              <a:path h="137160">
                <a:moveTo>
                  <a:pt x="0" y="13715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86" name="object 2086"/>
          <p:cNvSpPr/>
          <p:nvPr/>
        </p:nvSpPr>
        <p:spPr>
          <a:xfrm>
            <a:off x="4714009" y="2401338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76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87" name="object 2087"/>
          <p:cNvSpPr/>
          <p:nvPr/>
        </p:nvSpPr>
        <p:spPr>
          <a:xfrm>
            <a:off x="4714009" y="2307820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88" name="object 2088"/>
          <p:cNvSpPr/>
          <p:nvPr/>
        </p:nvSpPr>
        <p:spPr>
          <a:xfrm>
            <a:off x="4714008" y="2307820"/>
            <a:ext cx="0" cy="93518"/>
          </a:xfrm>
          <a:custGeom>
            <a:avLst/>
            <a:gdLst/>
            <a:ahLst/>
            <a:cxnLst/>
            <a:rect l="l" t="t" r="r" b="b"/>
            <a:pathLst>
              <a:path h="137160">
                <a:moveTo>
                  <a:pt x="0" y="13715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89" name="object 2089"/>
          <p:cNvSpPr/>
          <p:nvPr/>
        </p:nvSpPr>
        <p:spPr>
          <a:xfrm>
            <a:off x="4714009" y="2401338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76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90" name="object 2090"/>
          <p:cNvSpPr/>
          <p:nvPr/>
        </p:nvSpPr>
        <p:spPr>
          <a:xfrm>
            <a:off x="4719205" y="2307820"/>
            <a:ext cx="0" cy="93518"/>
          </a:xfrm>
          <a:custGeom>
            <a:avLst/>
            <a:gdLst/>
            <a:ahLst/>
            <a:cxnLst/>
            <a:rect l="l" t="t" r="r" b="b"/>
            <a:pathLst>
              <a:path h="137160">
                <a:moveTo>
                  <a:pt x="0" y="0"/>
                </a:moveTo>
                <a:lnTo>
                  <a:pt x="0" y="13716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91" name="object 2091"/>
          <p:cNvSpPr/>
          <p:nvPr/>
        </p:nvSpPr>
        <p:spPr>
          <a:xfrm>
            <a:off x="4694266" y="2398220"/>
            <a:ext cx="25111" cy="3464"/>
          </a:xfrm>
          <a:custGeom>
            <a:avLst/>
            <a:gdLst/>
            <a:ahLst/>
            <a:cxnLst/>
            <a:rect l="l" t="t" r="r" b="b"/>
            <a:pathLst>
              <a:path w="36829" h="5079">
                <a:moveTo>
                  <a:pt x="36575" y="457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92" name="object 2092"/>
          <p:cNvSpPr/>
          <p:nvPr/>
        </p:nvSpPr>
        <p:spPr>
          <a:xfrm>
            <a:off x="4671407" y="2387831"/>
            <a:ext cx="22947" cy="10391"/>
          </a:xfrm>
          <a:custGeom>
            <a:avLst/>
            <a:gdLst/>
            <a:ahLst/>
            <a:cxnLst/>
            <a:rect l="l" t="t" r="r" b="b"/>
            <a:pathLst>
              <a:path w="33654" h="15239">
                <a:moveTo>
                  <a:pt x="33527" y="1524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93" name="object 2093"/>
          <p:cNvSpPr/>
          <p:nvPr/>
        </p:nvSpPr>
        <p:spPr>
          <a:xfrm>
            <a:off x="4651664" y="2373283"/>
            <a:ext cx="19915" cy="14720"/>
          </a:xfrm>
          <a:custGeom>
            <a:avLst/>
            <a:gdLst/>
            <a:ahLst/>
            <a:cxnLst/>
            <a:rect l="l" t="t" r="r" b="b"/>
            <a:pathLst>
              <a:path w="29210" h="21589">
                <a:moveTo>
                  <a:pt x="28955" y="213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94" name="object 2094"/>
          <p:cNvSpPr/>
          <p:nvPr/>
        </p:nvSpPr>
        <p:spPr>
          <a:xfrm>
            <a:off x="4637116" y="2353541"/>
            <a:ext cx="14720" cy="19915"/>
          </a:xfrm>
          <a:custGeom>
            <a:avLst/>
            <a:gdLst/>
            <a:ahLst/>
            <a:cxnLst/>
            <a:rect l="l" t="t" r="r" b="b"/>
            <a:pathLst>
              <a:path w="21589" h="29210">
                <a:moveTo>
                  <a:pt x="21336" y="2895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95" name="object 2095"/>
          <p:cNvSpPr/>
          <p:nvPr/>
        </p:nvSpPr>
        <p:spPr>
          <a:xfrm>
            <a:off x="4627765" y="2329642"/>
            <a:ext cx="9525" cy="24245"/>
          </a:xfrm>
          <a:custGeom>
            <a:avLst/>
            <a:gdLst/>
            <a:ahLst/>
            <a:cxnLst/>
            <a:rect l="l" t="t" r="r" b="b"/>
            <a:pathLst>
              <a:path w="13970" h="35560">
                <a:moveTo>
                  <a:pt x="13715" y="3505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96" name="object 2096"/>
          <p:cNvSpPr/>
          <p:nvPr/>
        </p:nvSpPr>
        <p:spPr>
          <a:xfrm>
            <a:off x="4624646" y="2305742"/>
            <a:ext cx="3464" cy="24245"/>
          </a:xfrm>
          <a:custGeom>
            <a:avLst/>
            <a:gdLst/>
            <a:ahLst/>
            <a:cxnLst/>
            <a:rect l="l" t="t" r="r" b="b"/>
            <a:pathLst>
              <a:path w="5079" h="35560">
                <a:moveTo>
                  <a:pt x="4572" y="3505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97" name="object 2097"/>
          <p:cNvSpPr/>
          <p:nvPr/>
        </p:nvSpPr>
        <p:spPr>
          <a:xfrm>
            <a:off x="4719205" y="2294312"/>
            <a:ext cx="0" cy="13855"/>
          </a:xfrm>
          <a:custGeom>
            <a:avLst/>
            <a:gdLst/>
            <a:ahLst/>
            <a:cxnLst/>
            <a:rect l="l" t="t" r="r" b="b"/>
            <a:pathLst>
              <a:path h="20320">
                <a:moveTo>
                  <a:pt x="0" y="1981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98" name="object 2098"/>
          <p:cNvSpPr/>
          <p:nvPr/>
        </p:nvSpPr>
        <p:spPr>
          <a:xfrm>
            <a:off x="4719205" y="2307820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76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99" name="object 2099"/>
          <p:cNvSpPr/>
          <p:nvPr/>
        </p:nvSpPr>
        <p:spPr>
          <a:xfrm>
            <a:off x="4724400" y="2294312"/>
            <a:ext cx="0" cy="13855"/>
          </a:xfrm>
          <a:custGeom>
            <a:avLst/>
            <a:gdLst/>
            <a:ahLst/>
            <a:cxnLst/>
            <a:rect l="l" t="t" r="r" b="b"/>
            <a:pathLst>
              <a:path h="20320">
                <a:moveTo>
                  <a:pt x="0" y="0"/>
                </a:moveTo>
                <a:lnTo>
                  <a:pt x="0" y="1981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00" name="object 2100"/>
          <p:cNvSpPr/>
          <p:nvPr/>
        </p:nvSpPr>
        <p:spPr>
          <a:xfrm>
            <a:off x="4719205" y="2294312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01" name="object 2101"/>
          <p:cNvSpPr/>
          <p:nvPr/>
        </p:nvSpPr>
        <p:spPr>
          <a:xfrm>
            <a:off x="4572692" y="2294312"/>
            <a:ext cx="0" cy="13855"/>
          </a:xfrm>
          <a:custGeom>
            <a:avLst/>
            <a:gdLst/>
            <a:ahLst/>
            <a:cxnLst/>
            <a:rect l="l" t="t" r="r" b="b"/>
            <a:pathLst>
              <a:path h="20320">
                <a:moveTo>
                  <a:pt x="0" y="1981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02" name="object 2102"/>
          <p:cNvSpPr/>
          <p:nvPr/>
        </p:nvSpPr>
        <p:spPr>
          <a:xfrm>
            <a:off x="4572692" y="2307820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76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03" name="object 2103"/>
          <p:cNvSpPr/>
          <p:nvPr/>
        </p:nvSpPr>
        <p:spPr>
          <a:xfrm>
            <a:off x="4577888" y="2294312"/>
            <a:ext cx="0" cy="13855"/>
          </a:xfrm>
          <a:custGeom>
            <a:avLst/>
            <a:gdLst/>
            <a:ahLst/>
            <a:cxnLst/>
            <a:rect l="l" t="t" r="r" b="b"/>
            <a:pathLst>
              <a:path h="20320">
                <a:moveTo>
                  <a:pt x="0" y="0"/>
                </a:moveTo>
                <a:lnTo>
                  <a:pt x="0" y="1981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04" name="object 2104"/>
          <p:cNvSpPr/>
          <p:nvPr/>
        </p:nvSpPr>
        <p:spPr>
          <a:xfrm>
            <a:off x="4572692" y="2294312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05" name="object 2105"/>
          <p:cNvSpPr/>
          <p:nvPr/>
        </p:nvSpPr>
        <p:spPr>
          <a:xfrm>
            <a:off x="4747259" y="2408613"/>
            <a:ext cx="788843" cy="0"/>
          </a:xfrm>
          <a:custGeom>
            <a:avLst/>
            <a:gdLst/>
            <a:ahLst/>
            <a:cxnLst/>
            <a:rect l="l" t="t" r="r" b="b"/>
            <a:pathLst>
              <a:path w="1156970">
                <a:moveTo>
                  <a:pt x="0" y="0"/>
                </a:moveTo>
                <a:lnTo>
                  <a:pt x="1156716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06" name="object 2106"/>
          <p:cNvSpPr/>
          <p:nvPr/>
        </p:nvSpPr>
        <p:spPr>
          <a:xfrm>
            <a:off x="5500600" y="2396144"/>
            <a:ext cx="35502" cy="0"/>
          </a:xfrm>
          <a:custGeom>
            <a:avLst/>
            <a:gdLst/>
            <a:ahLst/>
            <a:cxnLst/>
            <a:rect l="l" t="t" r="r" b="b"/>
            <a:pathLst>
              <a:path w="52070">
                <a:moveTo>
                  <a:pt x="51816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07" name="object 2107"/>
          <p:cNvSpPr/>
          <p:nvPr/>
        </p:nvSpPr>
        <p:spPr>
          <a:xfrm>
            <a:off x="4844934" y="2396144"/>
            <a:ext cx="593581" cy="0"/>
          </a:xfrm>
          <a:custGeom>
            <a:avLst/>
            <a:gdLst/>
            <a:ahLst/>
            <a:cxnLst/>
            <a:rect l="l" t="t" r="r" b="b"/>
            <a:pathLst>
              <a:path w="870584">
                <a:moveTo>
                  <a:pt x="870203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08" name="object 2108"/>
          <p:cNvSpPr/>
          <p:nvPr/>
        </p:nvSpPr>
        <p:spPr>
          <a:xfrm>
            <a:off x="4747259" y="2396144"/>
            <a:ext cx="35502" cy="0"/>
          </a:xfrm>
          <a:custGeom>
            <a:avLst/>
            <a:gdLst/>
            <a:ahLst/>
            <a:cxnLst/>
            <a:rect l="l" t="t" r="r" b="b"/>
            <a:pathLst>
              <a:path w="52070">
                <a:moveTo>
                  <a:pt x="51815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09" name="object 2109"/>
          <p:cNvSpPr/>
          <p:nvPr/>
        </p:nvSpPr>
        <p:spPr>
          <a:xfrm>
            <a:off x="6131329" y="2408613"/>
            <a:ext cx="35502" cy="0"/>
          </a:xfrm>
          <a:custGeom>
            <a:avLst/>
            <a:gdLst/>
            <a:ahLst/>
            <a:cxnLst/>
            <a:rect l="l" t="t" r="r" b="b"/>
            <a:pathLst>
              <a:path w="52070">
                <a:moveTo>
                  <a:pt x="0" y="0"/>
                </a:moveTo>
                <a:lnTo>
                  <a:pt x="51816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10" name="object 2110"/>
          <p:cNvSpPr/>
          <p:nvPr/>
        </p:nvSpPr>
        <p:spPr>
          <a:xfrm>
            <a:off x="6166658" y="2396144"/>
            <a:ext cx="0" cy="12556"/>
          </a:xfrm>
          <a:custGeom>
            <a:avLst/>
            <a:gdLst/>
            <a:ahLst/>
            <a:cxnLst/>
            <a:rect l="l" t="t" r="r" b="b"/>
            <a:pathLst>
              <a:path h="18414">
                <a:moveTo>
                  <a:pt x="0" y="18288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11" name="object 2111"/>
          <p:cNvSpPr/>
          <p:nvPr/>
        </p:nvSpPr>
        <p:spPr>
          <a:xfrm>
            <a:off x="6156267" y="2396144"/>
            <a:ext cx="10391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15240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12" name="object 2112"/>
          <p:cNvSpPr/>
          <p:nvPr/>
        </p:nvSpPr>
        <p:spPr>
          <a:xfrm>
            <a:off x="6270567" y="2408613"/>
            <a:ext cx="526906" cy="0"/>
          </a:xfrm>
          <a:custGeom>
            <a:avLst/>
            <a:gdLst/>
            <a:ahLst/>
            <a:cxnLst/>
            <a:rect l="l" t="t" r="r" b="b"/>
            <a:pathLst>
              <a:path w="772795">
                <a:moveTo>
                  <a:pt x="0" y="0"/>
                </a:moveTo>
                <a:lnTo>
                  <a:pt x="772668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13" name="object 2113"/>
          <p:cNvSpPr/>
          <p:nvPr/>
        </p:nvSpPr>
        <p:spPr>
          <a:xfrm>
            <a:off x="6270567" y="2396144"/>
            <a:ext cx="479281" cy="0"/>
          </a:xfrm>
          <a:custGeom>
            <a:avLst/>
            <a:gdLst/>
            <a:ahLst/>
            <a:cxnLst/>
            <a:rect l="l" t="t" r="r" b="b"/>
            <a:pathLst>
              <a:path w="702945">
                <a:moveTo>
                  <a:pt x="702564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14" name="object 2114"/>
          <p:cNvSpPr/>
          <p:nvPr/>
        </p:nvSpPr>
        <p:spPr>
          <a:xfrm>
            <a:off x="6270567" y="2396144"/>
            <a:ext cx="0" cy="12556"/>
          </a:xfrm>
          <a:custGeom>
            <a:avLst/>
            <a:gdLst/>
            <a:ahLst/>
            <a:cxnLst/>
            <a:rect l="l" t="t" r="r" b="b"/>
            <a:pathLst>
              <a:path h="18414">
                <a:moveTo>
                  <a:pt x="0" y="0"/>
                </a:moveTo>
                <a:lnTo>
                  <a:pt x="0" y="18288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15" name="object 2115"/>
          <p:cNvSpPr/>
          <p:nvPr/>
        </p:nvSpPr>
        <p:spPr>
          <a:xfrm>
            <a:off x="6948055" y="2408613"/>
            <a:ext cx="1100570" cy="0"/>
          </a:xfrm>
          <a:custGeom>
            <a:avLst/>
            <a:gdLst/>
            <a:ahLst/>
            <a:cxnLst/>
            <a:rect l="l" t="t" r="r" b="b"/>
            <a:pathLst>
              <a:path w="1614170">
                <a:moveTo>
                  <a:pt x="0" y="0"/>
                </a:moveTo>
                <a:lnTo>
                  <a:pt x="1613916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16" name="object 2116"/>
          <p:cNvSpPr/>
          <p:nvPr/>
        </p:nvSpPr>
        <p:spPr>
          <a:xfrm>
            <a:off x="7769976" y="2396144"/>
            <a:ext cx="227734" cy="0"/>
          </a:xfrm>
          <a:custGeom>
            <a:avLst/>
            <a:gdLst/>
            <a:ahLst/>
            <a:cxnLst/>
            <a:rect l="l" t="t" r="r" b="b"/>
            <a:pathLst>
              <a:path w="334009">
                <a:moveTo>
                  <a:pt x="333755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17" name="object 2117"/>
          <p:cNvSpPr/>
          <p:nvPr/>
        </p:nvSpPr>
        <p:spPr>
          <a:xfrm>
            <a:off x="7467598" y="2396144"/>
            <a:ext cx="290080" cy="0"/>
          </a:xfrm>
          <a:custGeom>
            <a:avLst/>
            <a:gdLst/>
            <a:ahLst/>
            <a:cxnLst/>
            <a:rect l="l" t="t" r="r" b="b"/>
            <a:pathLst>
              <a:path w="425450">
                <a:moveTo>
                  <a:pt x="425196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18" name="object 2118"/>
          <p:cNvSpPr/>
          <p:nvPr/>
        </p:nvSpPr>
        <p:spPr>
          <a:xfrm>
            <a:off x="6948055" y="2396144"/>
            <a:ext cx="457200" cy="0"/>
          </a:xfrm>
          <a:custGeom>
            <a:avLst/>
            <a:gdLst/>
            <a:ahLst/>
            <a:cxnLst/>
            <a:rect l="l" t="t" r="r" b="b"/>
            <a:pathLst>
              <a:path w="670559">
                <a:moveTo>
                  <a:pt x="670559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19" name="object 2119"/>
          <p:cNvSpPr/>
          <p:nvPr/>
        </p:nvSpPr>
        <p:spPr>
          <a:xfrm>
            <a:off x="6948055" y="2396144"/>
            <a:ext cx="0" cy="12556"/>
          </a:xfrm>
          <a:custGeom>
            <a:avLst/>
            <a:gdLst/>
            <a:ahLst/>
            <a:cxnLst/>
            <a:rect l="l" t="t" r="r" b="b"/>
            <a:pathLst>
              <a:path h="18414">
                <a:moveTo>
                  <a:pt x="0" y="0"/>
                </a:moveTo>
                <a:lnTo>
                  <a:pt x="0" y="18288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20" name="object 2120"/>
          <p:cNvSpPr/>
          <p:nvPr/>
        </p:nvSpPr>
        <p:spPr>
          <a:xfrm>
            <a:off x="8048451" y="2396144"/>
            <a:ext cx="0" cy="12556"/>
          </a:xfrm>
          <a:custGeom>
            <a:avLst/>
            <a:gdLst/>
            <a:ahLst/>
            <a:cxnLst/>
            <a:rect l="l" t="t" r="r" b="b"/>
            <a:pathLst>
              <a:path h="18414">
                <a:moveTo>
                  <a:pt x="0" y="1828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21" name="object 2121"/>
          <p:cNvSpPr/>
          <p:nvPr/>
        </p:nvSpPr>
        <p:spPr>
          <a:xfrm>
            <a:off x="4158096" y="2822171"/>
            <a:ext cx="321252" cy="0"/>
          </a:xfrm>
          <a:custGeom>
            <a:avLst/>
            <a:gdLst/>
            <a:ahLst/>
            <a:cxnLst/>
            <a:rect l="l" t="t" r="r" b="b"/>
            <a:pathLst>
              <a:path w="471170">
                <a:moveTo>
                  <a:pt x="0" y="0"/>
                </a:moveTo>
                <a:lnTo>
                  <a:pt x="470916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22" name="object 2122"/>
          <p:cNvSpPr/>
          <p:nvPr/>
        </p:nvSpPr>
        <p:spPr>
          <a:xfrm>
            <a:off x="4492683" y="2822171"/>
            <a:ext cx="74035" cy="0"/>
          </a:xfrm>
          <a:custGeom>
            <a:avLst/>
            <a:gdLst/>
            <a:ahLst/>
            <a:cxnLst/>
            <a:rect l="l" t="t" r="r" b="b"/>
            <a:pathLst>
              <a:path w="108585">
                <a:moveTo>
                  <a:pt x="0" y="0"/>
                </a:moveTo>
                <a:lnTo>
                  <a:pt x="108204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23" name="object 2123"/>
          <p:cNvSpPr/>
          <p:nvPr/>
        </p:nvSpPr>
        <p:spPr>
          <a:xfrm>
            <a:off x="4566458" y="2809702"/>
            <a:ext cx="0" cy="12556"/>
          </a:xfrm>
          <a:custGeom>
            <a:avLst/>
            <a:gdLst/>
            <a:ahLst/>
            <a:cxnLst/>
            <a:rect l="l" t="t" r="r" b="b"/>
            <a:pathLst>
              <a:path h="18414">
                <a:moveTo>
                  <a:pt x="0" y="18287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24" name="object 2124"/>
          <p:cNvSpPr/>
          <p:nvPr/>
        </p:nvSpPr>
        <p:spPr>
          <a:xfrm>
            <a:off x="4189268" y="2809702"/>
            <a:ext cx="377536" cy="0"/>
          </a:xfrm>
          <a:custGeom>
            <a:avLst/>
            <a:gdLst/>
            <a:ahLst/>
            <a:cxnLst/>
            <a:rect l="l" t="t" r="r" b="b"/>
            <a:pathLst>
              <a:path w="553720">
                <a:moveTo>
                  <a:pt x="553212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25" name="object 2125"/>
          <p:cNvSpPr/>
          <p:nvPr/>
        </p:nvSpPr>
        <p:spPr>
          <a:xfrm>
            <a:off x="4158095" y="2809702"/>
            <a:ext cx="19050" cy="0"/>
          </a:xfrm>
          <a:custGeom>
            <a:avLst/>
            <a:gdLst/>
            <a:ahLst/>
            <a:cxnLst/>
            <a:rect l="l" t="t" r="r" b="b"/>
            <a:pathLst>
              <a:path w="27939">
                <a:moveTo>
                  <a:pt x="27432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26" name="object 2126"/>
          <p:cNvSpPr/>
          <p:nvPr/>
        </p:nvSpPr>
        <p:spPr>
          <a:xfrm>
            <a:off x="4717127" y="2822171"/>
            <a:ext cx="24245" cy="0"/>
          </a:xfrm>
          <a:custGeom>
            <a:avLst/>
            <a:gdLst/>
            <a:ahLst/>
            <a:cxnLst/>
            <a:rect l="l" t="t" r="r" b="b"/>
            <a:pathLst>
              <a:path w="35560">
                <a:moveTo>
                  <a:pt x="0" y="0"/>
                </a:moveTo>
                <a:lnTo>
                  <a:pt x="35052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27" name="object 2127"/>
          <p:cNvSpPr/>
          <p:nvPr/>
        </p:nvSpPr>
        <p:spPr>
          <a:xfrm>
            <a:off x="4741025" y="2809702"/>
            <a:ext cx="0" cy="12556"/>
          </a:xfrm>
          <a:custGeom>
            <a:avLst/>
            <a:gdLst/>
            <a:ahLst/>
            <a:cxnLst/>
            <a:rect l="l" t="t" r="r" b="b"/>
            <a:pathLst>
              <a:path h="18414">
                <a:moveTo>
                  <a:pt x="0" y="18287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28" name="object 2128"/>
          <p:cNvSpPr/>
          <p:nvPr/>
        </p:nvSpPr>
        <p:spPr>
          <a:xfrm>
            <a:off x="4717126" y="2809702"/>
            <a:ext cx="10391" cy="0"/>
          </a:xfrm>
          <a:custGeom>
            <a:avLst/>
            <a:gdLst/>
            <a:ahLst/>
            <a:cxnLst/>
            <a:rect l="l" t="t" r="r" b="b"/>
            <a:pathLst>
              <a:path w="15239">
                <a:moveTo>
                  <a:pt x="15239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29" name="object 2129"/>
          <p:cNvSpPr/>
          <p:nvPr/>
        </p:nvSpPr>
        <p:spPr>
          <a:xfrm>
            <a:off x="4717126" y="2809702"/>
            <a:ext cx="0" cy="12556"/>
          </a:xfrm>
          <a:custGeom>
            <a:avLst/>
            <a:gdLst/>
            <a:ahLst/>
            <a:cxnLst/>
            <a:rect l="l" t="t" r="r" b="b"/>
            <a:pathLst>
              <a:path h="18414">
                <a:moveTo>
                  <a:pt x="0" y="0"/>
                </a:moveTo>
                <a:lnTo>
                  <a:pt x="0" y="18288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30" name="object 2130"/>
          <p:cNvSpPr/>
          <p:nvPr/>
        </p:nvSpPr>
        <p:spPr>
          <a:xfrm>
            <a:off x="4741025" y="2733848"/>
            <a:ext cx="0" cy="76200"/>
          </a:xfrm>
          <a:custGeom>
            <a:avLst/>
            <a:gdLst/>
            <a:ahLst/>
            <a:cxnLst/>
            <a:rect l="l" t="t" r="r" b="b"/>
            <a:pathLst>
              <a:path h="111760">
                <a:moveTo>
                  <a:pt x="0" y="111251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31" name="object 2131"/>
          <p:cNvSpPr/>
          <p:nvPr/>
        </p:nvSpPr>
        <p:spPr>
          <a:xfrm>
            <a:off x="4727516" y="2721378"/>
            <a:ext cx="13855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19812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32" name="object 2132"/>
          <p:cNvSpPr/>
          <p:nvPr/>
        </p:nvSpPr>
        <p:spPr>
          <a:xfrm>
            <a:off x="4727517" y="2721379"/>
            <a:ext cx="0" cy="88322"/>
          </a:xfrm>
          <a:custGeom>
            <a:avLst/>
            <a:gdLst/>
            <a:ahLst/>
            <a:cxnLst/>
            <a:rect l="l" t="t" r="r" b="b"/>
            <a:pathLst>
              <a:path h="129539">
                <a:moveTo>
                  <a:pt x="0" y="0"/>
                </a:moveTo>
                <a:lnTo>
                  <a:pt x="0" y="129539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33" name="object 2133"/>
          <p:cNvSpPr/>
          <p:nvPr/>
        </p:nvSpPr>
        <p:spPr>
          <a:xfrm>
            <a:off x="5730240" y="2809702"/>
            <a:ext cx="60614" cy="0"/>
          </a:xfrm>
          <a:custGeom>
            <a:avLst/>
            <a:gdLst/>
            <a:ahLst/>
            <a:cxnLst/>
            <a:rect l="l" t="t" r="r" b="b"/>
            <a:pathLst>
              <a:path w="88900">
                <a:moveTo>
                  <a:pt x="88392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34" name="object 2134"/>
          <p:cNvSpPr/>
          <p:nvPr/>
        </p:nvSpPr>
        <p:spPr>
          <a:xfrm>
            <a:off x="5730239" y="2809702"/>
            <a:ext cx="0" cy="12556"/>
          </a:xfrm>
          <a:custGeom>
            <a:avLst/>
            <a:gdLst/>
            <a:ahLst/>
            <a:cxnLst/>
            <a:rect l="l" t="t" r="r" b="b"/>
            <a:pathLst>
              <a:path h="18414">
                <a:moveTo>
                  <a:pt x="0" y="0"/>
                </a:moveTo>
                <a:lnTo>
                  <a:pt x="0" y="18288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35" name="object 2135"/>
          <p:cNvSpPr/>
          <p:nvPr/>
        </p:nvSpPr>
        <p:spPr>
          <a:xfrm>
            <a:off x="5730238" y="2822171"/>
            <a:ext cx="60614" cy="0"/>
          </a:xfrm>
          <a:custGeom>
            <a:avLst/>
            <a:gdLst/>
            <a:ahLst/>
            <a:cxnLst/>
            <a:rect l="l" t="t" r="r" b="b"/>
            <a:pathLst>
              <a:path w="88900">
                <a:moveTo>
                  <a:pt x="0" y="0"/>
                </a:moveTo>
                <a:lnTo>
                  <a:pt x="88392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36" name="object 2136"/>
          <p:cNvSpPr/>
          <p:nvPr/>
        </p:nvSpPr>
        <p:spPr>
          <a:xfrm>
            <a:off x="5569180" y="2809702"/>
            <a:ext cx="10391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15240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37" name="object 2137"/>
          <p:cNvSpPr/>
          <p:nvPr/>
        </p:nvSpPr>
        <p:spPr>
          <a:xfrm>
            <a:off x="5556711" y="2809702"/>
            <a:ext cx="0" cy="12556"/>
          </a:xfrm>
          <a:custGeom>
            <a:avLst/>
            <a:gdLst/>
            <a:ahLst/>
            <a:cxnLst/>
            <a:rect l="l" t="t" r="r" b="b"/>
            <a:pathLst>
              <a:path h="18414">
                <a:moveTo>
                  <a:pt x="0" y="0"/>
                </a:moveTo>
                <a:lnTo>
                  <a:pt x="0" y="18288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38" name="object 2138"/>
          <p:cNvSpPr/>
          <p:nvPr/>
        </p:nvSpPr>
        <p:spPr>
          <a:xfrm>
            <a:off x="5556711" y="2822171"/>
            <a:ext cx="22947" cy="0"/>
          </a:xfrm>
          <a:custGeom>
            <a:avLst/>
            <a:gdLst/>
            <a:ahLst/>
            <a:cxnLst/>
            <a:rect l="l" t="t" r="r" b="b"/>
            <a:pathLst>
              <a:path w="33654">
                <a:moveTo>
                  <a:pt x="0" y="0"/>
                </a:moveTo>
                <a:lnTo>
                  <a:pt x="33528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39" name="object 2139"/>
          <p:cNvSpPr/>
          <p:nvPr/>
        </p:nvSpPr>
        <p:spPr>
          <a:xfrm>
            <a:off x="5579571" y="2809702"/>
            <a:ext cx="0" cy="12556"/>
          </a:xfrm>
          <a:custGeom>
            <a:avLst/>
            <a:gdLst/>
            <a:ahLst/>
            <a:cxnLst/>
            <a:rect l="l" t="t" r="r" b="b"/>
            <a:pathLst>
              <a:path h="18414">
                <a:moveTo>
                  <a:pt x="0" y="18287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40" name="object 2140"/>
          <p:cNvSpPr/>
          <p:nvPr/>
        </p:nvSpPr>
        <p:spPr>
          <a:xfrm>
            <a:off x="5569180" y="2721379"/>
            <a:ext cx="0" cy="88322"/>
          </a:xfrm>
          <a:custGeom>
            <a:avLst/>
            <a:gdLst/>
            <a:ahLst/>
            <a:cxnLst/>
            <a:rect l="l" t="t" r="r" b="b"/>
            <a:pathLst>
              <a:path h="129539">
                <a:moveTo>
                  <a:pt x="0" y="129539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41" name="object 2141"/>
          <p:cNvSpPr/>
          <p:nvPr/>
        </p:nvSpPr>
        <p:spPr>
          <a:xfrm>
            <a:off x="5556711" y="2721378"/>
            <a:ext cx="12556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18288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42" name="object 2142"/>
          <p:cNvSpPr/>
          <p:nvPr/>
        </p:nvSpPr>
        <p:spPr>
          <a:xfrm>
            <a:off x="5556711" y="2733848"/>
            <a:ext cx="0" cy="76200"/>
          </a:xfrm>
          <a:custGeom>
            <a:avLst/>
            <a:gdLst/>
            <a:ahLst/>
            <a:cxnLst/>
            <a:rect l="l" t="t" r="r" b="b"/>
            <a:pathLst>
              <a:path h="111760">
                <a:moveTo>
                  <a:pt x="0" y="0"/>
                </a:moveTo>
                <a:lnTo>
                  <a:pt x="0" y="111252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43" name="object 2143"/>
          <p:cNvSpPr/>
          <p:nvPr/>
        </p:nvSpPr>
        <p:spPr>
          <a:xfrm>
            <a:off x="4140431" y="2809702"/>
            <a:ext cx="17750" cy="0"/>
          </a:xfrm>
          <a:custGeom>
            <a:avLst/>
            <a:gdLst/>
            <a:ahLst/>
            <a:cxnLst/>
            <a:rect l="l" t="t" r="r" b="b"/>
            <a:pathLst>
              <a:path w="26035">
                <a:moveTo>
                  <a:pt x="25908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44" name="object 2144"/>
          <p:cNvSpPr/>
          <p:nvPr/>
        </p:nvSpPr>
        <p:spPr>
          <a:xfrm>
            <a:off x="3951316" y="2809702"/>
            <a:ext cx="175780" cy="0"/>
          </a:xfrm>
          <a:custGeom>
            <a:avLst/>
            <a:gdLst/>
            <a:ahLst/>
            <a:cxnLst/>
            <a:rect l="l" t="t" r="r" b="b"/>
            <a:pathLst>
              <a:path w="257810">
                <a:moveTo>
                  <a:pt x="257555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45" name="object 2145"/>
          <p:cNvSpPr/>
          <p:nvPr/>
        </p:nvSpPr>
        <p:spPr>
          <a:xfrm>
            <a:off x="3951316" y="2809702"/>
            <a:ext cx="0" cy="12556"/>
          </a:xfrm>
          <a:custGeom>
            <a:avLst/>
            <a:gdLst/>
            <a:ahLst/>
            <a:cxnLst/>
            <a:rect l="l" t="t" r="r" b="b"/>
            <a:pathLst>
              <a:path h="18414">
                <a:moveTo>
                  <a:pt x="0" y="0"/>
                </a:moveTo>
                <a:lnTo>
                  <a:pt x="0" y="18288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46" name="object 2146"/>
          <p:cNvSpPr/>
          <p:nvPr/>
        </p:nvSpPr>
        <p:spPr>
          <a:xfrm>
            <a:off x="3951317" y="2822171"/>
            <a:ext cx="206952" cy="0"/>
          </a:xfrm>
          <a:custGeom>
            <a:avLst/>
            <a:gdLst/>
            <a:ahLst/>
            <a:cxnLst/>
            <a:rect l="l" t="t" r="r" b="b"/>
            <a:pathLst>
              <a:path w="303529">
                <a:moveTo>
                  <a:pt x="0" y="0"/>
                </a:moveTo>
                <a:lnTo>
                  <a:pt x="303276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47" name="object 2147"/>
          <p:cNvSpPr/>
          <p:nvPr/>
        </p:nvSpPr>
        <p:spPr>
          <a:xfrm>
            <a:off x="3749733" y="2809702"/>
            <a:ext cx="97848" cy="0"/>
          </a:xfrm>
          <a:custGeom>
            <a:avLst/>
            <a:gdLst/>
            <a:ahLst/>
            <a:cxnLst/>
            <a:rect l="l" t="t" r="r" b="b"/>
            <a:pathLst>
              <a:path w="143510">
                <a:moveTo>
                  <a:pt x="143255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48" name="object 2148"/>
          <p:cNvSpPr/>
          <p:nvPr/>
        </p:nvSpPr>
        <p:spPr>
          <a:xfrm>
            <a:off x="3749733" y="2809702"/>
            <a:ext cx="0" cy="12556"/>
          </a:xfrm>
          <a:custGeom>
            <a:avLst/>
            <a:gdLst/>
            <a:ahLst/>
            <a:cxnLst/>
            <a:rect l="l" t="t" r="r" b="b"/>
            <a:pathLst>
              <a:path h="18414">
                <a:moveTo>
                  <a:pt x="0" y="0"/>
                </a:moveTo>
                <a:lnTo>
                  <a:pt x="0" y="18288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49" name="object 2149"/>
          <p:cNvSpPr/>
          <p:nvPr/>
        </p:nvSpPr>
        <p:spPr>
          <a:xfrm>
            <a:off x="3749733" y="2822171"/>
            <a:ext cx="74035" cy="0"/>
          </a:xfrm>
          <a:custGeom>
            <a:avLst/>
            <a:gdLst/>
            <a:ahLst/>
            <a:cxnLst/>
            <a:rect l="l" t="t" r="r" b="b"/>
            <a:pathLst>
              <a:path w="108585">
                <a:moveTo>
                  <a:pt x="0" y="0"/>
                </a:moveTo>
                <a:lnTo>
                  <a:pt x="108204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50" name="object 2150"/>
          <p:cNvSpPr/>
          <p:nvPr/>
        </p:nvSpPr>
        <p:spPr>
          <a:xfrm>
            <a:off x="3837016" y="2822171"/>
            <a:ext cx="10391" cy="0"/>
          </a:xfrm>
          <a:custGeom>
            <a:avLst/>
            <a:gdLst/>
            <a:ahLst/>
            <a:cxnLst/>
            <a:rect l="l" t="t" r="r" b="b"/>
            <a:pathLst>
              <a:path w="15239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51" name="object 2151"/>
          <p:cNvSpPr/>
          <p:nvPr/>
        </p:nvSpPr>
        <p:spPr>
          <a:xfrm>
            <a:off x="3847407" y="2809702"/>
            <a:ext cx="0" cy="12556"/>
          </a:xfrm>
          <a:custGeom>
            <a:avLst/>
            <a:gdLst/>
            <a:ahLst/>
            <a:cxnLst/>
            <a:rect l="l" t="t" r="r" b="b"/>
            <a:pathLst>
              <a:path h="18414">
                <a:moveTo>
                  <a:pt x="0" y="18287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52" name="object 2152"/>
          <p:cNvSpPr/>
          <p:nvPr/>
        </p:nvSpPr>
        <p:spPr>
          <a:xfrm>
            <a:off x="3588674" y="2809702"/>
            <a:ext cx="10391" cy="0"/>
          </a:xfrm>
          <a:custGeom>
            <a:avLst/>
            <a:gdLst/>
            <a:ahLst/>
            <a:cxnLst/>
            <a:rect l="l" t="t" r="r" b="b"/>
            <a:pathLst>
              <a:path w="15239">
                <a:moveTo>
                  <a:pt x="15239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53" name="object 2153"/>
          <p:cNvSpPr/>
          <p:nvPr/>
        </p:nvSpPr>
        <p:spPr>
          <a:xfrm>
            <a:off x="3575165" y="2809702"/>
            <a:ext cx="0" cy="12556"/>
          </a:xfrm>
          <a:custGeom>
            <a:avLst/>
            <a:gdLst/>
            <a:ahLst/>
            <a:cxnLst/>
            <a:rect l="l" t="t" r="r" b="b"/>
            <a:pathLst>
              <a:path h="18414">
                <a:moveTo>
                  <a:pt x="0" y="0"/>
                </a:moveTo>
                <a:lnTo>
                  <a:pt x="0" y="18288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54" name="object 2154"/>
          <p:cNvSpPr/>
          <p:nvPr/>
        </p:nvSpPr>
        <p:spPr>
          <a:xfrm>
            <a:off x="3575166" y="2822171"/>
            <a:ext cx="24245" cy="0"/>
          </a:xfrm>
          <a:custGeom>
            <a:avLst/>
            <a:gdLst/>
            <a:ahLst/>
            <a:cxnLst/>
            <a:rect l="l" t="t" r="r" b="b"/>
            <a:pathLst>
              <a:path w="35560">
                <a:moveTo>
                  <a:pt x="0" y="0"/>
                </a:moveTo>
                <a:lnTo>
                  <a:pt x="35052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55" name="object 2155"/>
          <p:cNvSpPr/>
          <p:nvPr/>
        </p:nvSpPr>
        <p:spPr>
          <a:xfrm>
            <a:off x="3599065" y="2809702"/>
            <a:ext cx="0" cy="12556"/>
          </a:xfrm>
          <a:custGeom>
            <a:avLst/>
            <a:gdLst/>
            <a:ahLst/>
            <a:cxnLst/>
            <a:rect l="l" t="t" r="r" b="b"/>
            <a:pathLst>
              <a:path h="18414">
                <a:moveTo>
                  <a:pt x="0" y="18287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56" name="object 2156"/>
          <p:cNvSpPr/>
          <p:nvPr/>
        </p:nvSpPr>
        <p:spPr>
          <a:xfrm>
            <a:off x="3588674" y="2721379"/>
            <a:ext cx="0" cy="88322"/>
          </a:xfrm>
          <a:custGeom>
            <a:avLst/>
            <a:gdLst/>
            <a:ahLst/>
            <a:cxnLst/>
            <a:rect l="l" t="t" r="r" b="b"/>
            <a:pathLst>
              <a:path h="129539">
                <a:moveTo>
                  <a:pt x="0" y="129539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57" name="object 2157"/>
          <p:cNvSpPr/>
          <p:nvPr/>
        </p:nvSpPr>
        <p:spPr>
          <a:xfrm>
            <a:off x="3575165" y="2721378"/>
            <a:ext cx="13855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19812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58" name="object 2158"/>
          <p:cNvSpPr/>
          <p:nvPr/>
        </p:nvSpPr>
        <p:spPr>
          <a:xfrm>
            <a:off x="3575165" y="2733848"/>
            <a:ext cx="0" cy="76200"/>
          </a:xfrm>
          <a:custGeom>
            <a:avLst/>
            <a:gdLst/>
            <a:ahLst/>
            <a:cxnLst/>
            <a:rect l="l" t="t" r="r" b="b"/>
            <a:pathLst>
              <a:path h="111760">
                <a:moveTo>
                  <a:pt x="0" y="0"/>
                </a:moveTo>
                <a:lnTo>
                  <a:pt x="0" y="111252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59" name="object 2159"/>
          <p:cNvSpPr/>
          <p:nvPr/>
        </p:nvSpPr>
        <p:spPr>
          <a:xfrm>
            <a:off x="2635827" y="2822171"/>
            <a:ext cx="5195" cy="0"/>
          </a:xfrm>
          <a:custGeom>
            <a:avLst/>
            <a:gdLst/>
            <a:ahLst/>
            <a:cxnLst/>
            <a:rect l="l" t="t" r="r" b="b"/>
            <a:pathLst>
              <a:path w="7619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60" name="object 2160"/>
          <p:cNvSpPr/>
          <p:nvPr/>
        </p:nvSpPr>
        <p:spPr>
          <a:xfrm>
            <a:off x="2641023" y="2809702"/>
            <a:ext cx="0" cy="12556"/>
          </a:xfrm>
          <a:custGeom>
            <a:avLst/>
            <a:gdLst/>
            <a:ahLst/>
            <a:cxnLst/>
            <a:rect l="l" t="t" r="r" b="b"/>
            <a:pathLst>
              <a:path h="18414">
                <a:moveTo>
                  <a:pt x="0" y="18287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61" name="object 2161"/>
          <p:cNvSpPr/>
          <p:nvPr/>
        </p:nvSpPr>
        <p:spPr>
          <a:xfrm>
            <a:off x="2635827" y="2809702"/>
            <a:ext cx="5195" cy="0"/>
          </a:xfrm>
          <a:custGeom>
            <a:avLst/>
            <a:gdLst/>
            <a:ahLst/>
            <a:cxnLst/>
            <a:rect l="l" t="t" r="r" b="b"/>
            <a:pathLst>
              <a:path w="7619">
                <a:moveTo>
                  <a:pt x="7619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62" name="object 2162"/>
          <p:cNvSpPr/>
          <p:nvPr/>
        </p:nvSpPr>
        <p:spPr>
          <a:xfrm>
            <a:off x="2635827" y="2809702"/>
            <a:ext cx="0" cy="12556"/>
          </a:xfrm>
          <a:custGeom>
            <a:avLst/>
            <a:gdLst/>
            <a:ahLst/>
            <a:cxnLst/>
            <a:rect l="l" t="t" r="r" b="b"/>
            <a:pathLst>
              <a:path h="18414">
                <a:moveTo>
                  <a:pt x="0" y="0"/>
                </a:moveTo>
                <a:lnTo>
                  <a:pt x="0" y="18288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63" name="object 2163"/>
          <p:cNvSpPr/>
          <p:nvPr/>
        </p:nvSpPr>
        <p:spPr>
          <a:xfrm>
            <a:off x="2791690" y="2822171"/>
            <a:ext cx="24245" cy="0"/>
          </a:xfrm>
          <a:custGeom>
            <a:avLst/>
            <a:gdLst/>
            <a:ahLst/>
            <a:cxnLst/>
            <a:rect l="l" t="t" r="r" b="b"/>
            <a:pathLst>
              <a:path w="35560">
                <a:moveTo>
                  <a:pt x="0" y="0"/>
                </a:moveTo>
                <a:lnTo>
                  <a:pt x="35052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64" name="object 2164"/>
          <p:cNvSpPr/>
          <p:nvPr/>
        </p:nvSpPr>
        <p:spPr>
          <a:xfrm>
            <a:off x="2815590" y="2809702"/>
            <a:ext cx="0" cy="12556"/>
          </a:xfrm>
          <a:custGeom>
            <a:avLst/>
            <a:gdLst/>
            <a:ahLst/>
            <a:cxnLst/>
            <a:rect l="l" t="t" r="r" b="b"/>
            <a:pathLst>
              <a:path h="18414">
                <a:moveTo>
                  <a:pt x="0" y="18287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65" name="object 2165"/>
          <p:cNvSpPr/>
          <p:nvPr/>
        </p:nvSpPr>
        <p:spPr>
          <a:xfrm>
            <a:off x="2791690" y="2809702"/>
            <a:ext cx="10391" cy="0"/>
          </a:xfrm>
          <a:custGeom>
            <a:avLst/>
            <a:gdLst/>
            <a:ahLst/>
            <a:cxnLst/>
            <a:rect l="l" t="t" r="r" b="b"/>
            <a:pathLst>
              <a:path w="15239">
                <a:moveTo>
                  <a:pt x="15239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66" name="object 2166"/>
          <p:cNvSpPr/>
          <p:nvPr/>
        </p:nvSpPr>
        <p:spPr>
          <a:xfrm>
            <a:off x="2791690" y="2809702"/>
            <a:ext cx="0" cy="12556"/>
          </a:xfrm>
          <a:custGeom>
            <a:avLst/>
            <a:gdLst/>
            <a:ahLst/>
            <a:cxnLst/>
            <a:rect l="l" t="t" r="r" b="b"/>
            <a:pathLst>
              <a:path h="18414">
                <a:moveTo>
                  <a:pt x="0" y="0"/>
                </a:moveTo>
                <a:lnTo>
                  <a:pt x="0" y="18288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67" name="object 2167"/>
          <p:cNvSpPr/>
          <p:nvPr/>
        </p:nvSpPr>
        <p:spPr>
          <a:xfrm>
            <a:off x="2815590" y="2783725"/>
            <a:ext cx="0" cy="25977"/>
          </a:xfrm>
          <a:custGeom>
            <a:avLst/>
            <a:gdLst/>
            <a:ahLst/>
            <a:cxnLst/>
            <a:rect l="l" t="t" r="r" b="b"/>
            <a:pathLst>
              <a:path h="38100">
                <a:moveTo>
                  <a:pt x="0" y="3810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68" name="object 2168"/>
          <p:cNvSpPr/>
          <p:nvPr/>
        </p:nvSpPr>
        <p:spPr>
          <a:xfrm>
            <a:off x="2802082" y="2721378"/>
            <a:ext cx="13855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19812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69" name="object 2169"/>
          <p:cNvSpPr/>
          <p:nvPr/>
        </p:nvSpPr>
        <p:spPr>
          <a:xfrm>
            <a:off x="2802082" y="2721379"/>
            <a:ext cx="0" cy="88322"/>
          </a:xfrm>
          <a:custGeom>
            <a:avLst/>
            <a:gdLst/>
            <a:ahLst/>
            <a:cxnLst/>
            <a:rect l="l" t="t" r="r" b="b"/>
            <a:pathLst>
              <a:path h="129539">
                <a:moveTo>
                  <a:pt x="0" y="0"/>
                </a:moveTo>
                <a:lnTo>
                  <a:pt x="0" y="129539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70" name="object 2170"/>
          <p:cNvSpPr/>
          <p:nvPr/>
        </p:nvSpPr>
        <p:spPr>
          <a:xfrm>
            <a:off x="2877936" y="2733848"/>
            <a:ext cx="593581" cy="0"/>
          </a:xfrm>
          <a:custGeom>
            <a:avLst/>
            <a:gdLst/>
            <a:ahLst/>
            <a:cxnLst/>
            <a:rect l="l" t="t" r="r" b="b"/>
            <a:pathLst>
              <a:path w="870585">
                <a:moveTo>
                  <a:pt x="0" y="0"/>
                </a:moveTo>
                <a:lnTo>
                  <a:pt x="870204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71" name="object 2171"/>
          <p:cNvSpPr/>
          <p:nvPr/>
        </p:nvSpPr>
        <p:spPr>
          <a:xfrm>
            <a:off x="3533601" y="2733848"/>
            <a:ext cx="41564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72" name="object 2172"/>
          <p:cNvSpPr/>
          <p:nvPr/>
        </p:nvSpPr>
        <p:spPr>
          <a:xfrm>
            <a:off x="2815590" y="2721378"/>
            <a:ext cx="759835" cy="0"/>
          </a:xfrm>
          <a:custGeom>
            <a:avLst/>
            <a:gdLst/>
            <a:ahLst/>
            <a:cxnLst/>
            <a:rect l="l" t="t" r="r" b="b"/>
            <a:pathLst>
              <a:path w="1114425">
                <a:moveTo>
                  <a:pt x="1114044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73" name="object 2173"/>
          <p:cNvSpPr/>
          <p:nvPr/>
        </p:nvSpPr>
        <p:spPr>
          <a:xfrm>
            <a:off x="2646218" y="2762942"/>
            <a:ext cx="0" cy="46759"/>
          </a:xfrm>
          <a:custGeom>
            <a:avLst/>
            <a:gdLst/>
            <a:ahLst/>
            <a:cxnLst/>
            <a:rect l="l" t="t" r="r" b="b"/>
            <a:pathLst>
              <a:path h="68579">
                <a:moveTo>
                  <a:pt x="0" y="6857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74" name="object 2174"/>
          <p:cNvSpPr/>
          <p:nvPr/>
        </p:nvSpPr>
        <p:spPr>
          <a:xfrm>
            <a:off x="2646218" y="2809702"/>
            <a:ext cx="433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609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75" name="object 2175"/>
          <p:cNvSpPr/>
          <p:nvPr/>
        </p:nvSpPr>
        <p:spPr>
          <a:xfrm>
            <a:off x="2650375" y="2762942"/>
            <a:ext cx="0" cy="46759"/>
          </a:xfrm>
          <a:custGeom>
            <a:avLst/>
            <a:gdLst/>
            <a:ahLst/>
            <a:cxnLst/>
            <a:rect l="l" t="t" r="r" b="b"/>
            <a:pathLst>
              <a:path h="68579">
                <a:moveTo>
                  <a:pt x="0" y="0"/>
                </a:moveTo>
                <a:lnTo>
                  <a:pt x="0" y="685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76" name="object 2176"/>
          <p:cNvSpPr/>
          <p:nvPr/>
        </p:nvSpPr>
        <p:spPr>
          <a:xfrm>
            <a:off x="2646218" y="2762942"/>
            <a:ext cx="433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77" name="object 2177"/>
          <p:cNvSpPr/>
          <p:nvPr/>
        </p:nvSpPr>
        <p:spPr>
          <a:xfrm>
            <a:off x="2646218" y="2809702"/>
            <a:ext cx="433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609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78" name="object 2178"/>
          <p:cNvSpPr/>
          <p:nvPr/>
        </p:nvSpPr>
        <p:spPr>
          <a:xfrm>
            <a:off x="2650375" y="2762942"/>
            <a:ext cx="0" cy="46759"/>
          </a:xfrm>
          <a:custGeom>
            <a:avLst/>
            <a:gdLst/>
            <a:ahLst/>
            <a:cxnLst/>
            <a:rect l="l" t="t" r="r" b="b"/>
            <a:pathLst>
              <a:path h="68579">
                <a:moveTo>
                  <a:pt x="0" y="0"/>
                </a:moveTo>
                <a:lnTo>
                  <a:pt x="0" y="685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79" name="object 2179"/>
          <p:cNvSpPr/>
          <p:nvPr/>
        </p:nvSpPr>
        <p:spPr>
          <a:xfrm>
            <a:off x="2646218" y="2762942"/>
            <a:ext cx="433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80" name="object 2180"/>
          <p:cNvSpPr/>
          <p:nvPr/>
        </p:nvSpPr>
        <p:spPr>
          <a:xfrm>
            <a:off x="2646218" y="2762942"/>
            <a:ext cx="0" cy="46759"/>
          </a:xfrm>
          <a:custGeom>
            <a:avLst/>
            <a:gdLst/>
            <a:ahLst/>
            <a:cxnLst/>
            <a:rect l="l" t="t" r="r" b="b"/>
            <a:pathLst>
              <a:path h="68579">
                <a:moveTo>
                  <a:pt x="0" y="6857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81" name="object 2181"/>
          <p:cNvSpPr/>
          <p:nvPr/>
        </p:nvSpPr>
        <p:spPr>
          <a:xfrm>
            <a:off x="2646218" y="2762942"/>
            <a:ext cx="19050" cy="4330"/>
          </a:xfrm>
          <a:custGeom>
            <a:avLst/>
            <a:gdLst/>
            <a:ahLst/>
            <a:cxnLst/>
            <a:rect l="l" t="t" r="r" b="b"/>
            <a:pathLst>
              <a:path w="27939" h="6350">
                <a:moveTo>
                  <a:pt x="0" y="0"/>
                </a:moveTo>
                <a:lnTo>
                  <a:pt x="27432" y="609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82" name="object 2182"/>
          <p:cNvSpPr/>
          <p:nvPr/>
        </p:nvSpPr>
        <p:spPr>
          <a:xfrm>
            <a:off x="2664921" y="2767098"/>
            <a:ext cx="15586" cy="10391"/>
          </a:xfrm>
          <a:custGeom>
            <a:avLst/>
            <a:gdLst/>
            <a:ahLst/>
            <a:cxnLst/>
            <a:rect l="l" t="t" r="r" b="b"/>
            <a:pathLst>
              <a:path w="22860" h="15239">
                <a:moveTo>
                  <a:pt x="0" y="0"/>
                </a:moveTo>
                <a:lnTo>
                  <a:pt x="22860" y="1524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83" name="object 2183"/>
          <p:cNvSpPr/>
          <p:nvPr/>
        </p:nvSpPr>
        <p:spPr>
          <a:xfrm>
            <a:off x="2680508" y="2777490"/>
            <a:ext cx="9525" cy="15586"/>
          </a:xfrm>
          <a:custGeom>
            <a:avLst/>
            <a:gdLst/>
            <a:ahLst/>
            <a:cxnLst/>
            <a:rect l="l" t="t" r="r" b="b"/>
            <a:pathLst>
              <a:path w="13969" h="22860">
                <a:moveTo>
                  <a:pt x="0" y="0"/>
                </a:moveTo>
                <a:lnTo>
                  <a:pt x="13716" y="2286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84" name="object 2184"/>
          <p:cNvSpPr/>
          <p:nvPr/>
        </p:nvSpPr>
        <p:spPr>
          <a:xfrm>
            <a:off x="2689859" y="2793076"/>
            <a:ext cx="3464" cy="19050"/>
          </a:xfrm>
          <a:custGeom>
            <a:avLst/>
            <a:gdLst/>
            <a:ahLst/>
            <a:cxnLst/>
            <a:rect l="l" t="t" r="r" b="b"/>
            <a:pathLst>
              <a:path w="5080" h="27939">
                <a:moveTo>
                  <a:pt x="0" y="0"/>
                </a:moveTo>
                <a:lnTo>
                  <a:pt x="4572" y="2743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85" name="object 2185"/>
          <p:cNvSpPr/>
          <p:nvPr/>
        </p:nvSpPr>
        <p:spPr>
          <a:xfrm>
            <a:off x="2782339" y="2716183"/>
            <a:ext cx="433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609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86" name="object 2186"/>
          <p:cNvSpPr/>
          <p:nvPr/>
        </p:nvSpPr>
        <p:spPr>
          <a:xfrm>
            <a:off x="2782339" y="2716183"/>
            <a:ext cx="0" cy="93518"/>
          </a:xfrm>
          <a:custGeom>
            <a:avLst/>
            <a:gdLst/>
            <a:ahLst/>
            <a:cxnLst/>
            <a:rect l="l" t="t" r="r" b="b"/>
            <a:pathLst>
              <a:path h="137160">
                <a:moveTo>
                  <a:pt x="0" y="0"/>
                </a:moveTo>
                <a:lnTo>
                  <a:pt x="0" y="13716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87" name="object 2187"/>
          <p:cNvSpPr/>
          <p:nvPr/>
        </p:nvSpPr>
        <p:spPr>
          <a:xfrm>
            <a:off x="2782339" y="2809702"/>
            <a:ext cx="433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88" name="object 2188"/>
          <p:cNvSpPr/>
          <p:nvPr/>
        </p:nvSpPr>
        <p:spPr>
          <a:xfrm>
            <a:off x="2786495" y="2716183"/>
            <a:ext cx="0" cy="93518"/>
          </a:xfrm>
          <a:custGeom>
            <a:avLst/>
            <a:gdLst/>
            <a:ahLst/>
            <a:cxnLst/>
            <a:rect l="l" t="t" r="r" b="b"/>
            <a:pathLst>
              <a:path h="137160">
                <a:moveTo>
                  <a:pt x="0" y="13716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89" name="object 2189"/>
          <p:cNvSpPr/>
          <p:nvPr/>
        </p:nvSpPr>
        <p:spPr>
          <a:xfrm>
            <a:off x="2782339" y="2809702"/>
            <a:ext cx="433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90" name="object 2190"/>
          <p:cNvSpPr/>
          <p:nvPr/>
        </p:nvSpPr>
        <p:spPr>
          <a:xfrm>
            <a:off x="2782339" y="2716183"/>
            <a:ext cx="0" cy="93518"/>
          </a:xfrm>
          <a:custGeom>
            <a:avLst/>
            <a:gdLst/>
            <a:ahLst/>
            <a:cxnLst/>
            <a:rect l="l" t="t" r="r" b="b"/>
            <a:pathLst>
              <a:path h="137160">
                <a:moveTo>
                  <a:pt x="0" y="0"/>
                </a:moveTo>
                <a:lnTo>
                  <a:pt x="0" y="13716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91" name="object 2191"/>
          <p:cNvSpPr/>
          <p:nvPr/>
        </p:nvSpPr>
        <p:spPr>
          <a:xfrm>
            <a:off x="2782339" y="2716183"/>
            <a:ext cx="433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609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92" name="object 2192"/>
          <p:cNvSpPr/>
          <p:nvPr/>
        </p:nvSpPr>
        <p:spPr>
          <a:xfrm>
            <a:off x="2786495" y="2716183"/>
            <a:ext cx="0" cy="93518"/>
          </a:xfrm>
          <a:custGeom>
            <a:avLst/>
            <a:gdLst/>
            <a:ahLst/>
            <a:cxnLst/>
            <a:rect l="l" t="t" r="r" b="b"/>
            <a:pathLst>
              <a:path h="137160">
                <a:moveTo>
                  <a:pt x="0" y="13716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93" name="object 2193"/>
          <p:cNvSpPr/>
          <p:nvPr/>
        </p:nvSpPr>
        <p:spPr>
          <a:xfrm>
            <a:off x="2761557" y="2716183"/>
            <a:ext cx="25111" cy="3464"/>
          </a:xfrm>
          <a:custGeom>
            <a:avLst/>
            <a:gdLst/>
            <a:ahLst/>
            <a:cxnLst/>
            <a:rect l="l" t="t" r="r" b="b"/>
            <a:pathLst>
              <a:path w="36830" h="5079">
                <a:moveTo>
                  <a:pt x="36575" y="0"/>
                </a:moveTo>
                <a:lnTo>
                  <a:pt x="0" y="4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94" name="object 2194"/>
          <p:cNvSpPr/>
          <p:nvPr/>
        </p:nvSpPr>
        <p:spPr>
          <a:xfrm>
            <a:off x="2738697" y="2719301"/>
            <a:ext cx="22947" cy="9525"/>
          </a:xfrm>
          <a:custGeom>
            <a:avLst/>
            <a:gdLst/>
            <a:ahLst/>
            <a:cxnLst/>
            <a:rect l="l" t="t" r="r" b="b"/>
            <a:pathLst>
              <a:path w="33655" h="13970">
                <a:moveTo>
                  <a:pt x="33527" y="0"/>
                </a:moveTo>
                <a:lnTo>
                  <a:pt x="0" y="1371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95" name="object 2195"/>
          <p:cNvSpPr/>
          <p:nvPr/>
        </p:nvSpPr>
        <p:spPr>
          <a:xfrm>
            <a:off x="2719993" y="2728652"/>
            <a:ext cx="19050" cy="15586"/>
          </a:xfrm>
          <a:custGeom>
            <a:avLst/>
            <a:gdLst/>
            <a:ahLst/>
            <a:cxnLst/>
            <a:rect l="l" t="t" r="r" b="b"/>
            <a:pathLst>
              <a:path w="27939" h="22860">
                <a:moveTo>
                  <a:pt x="27431" y="0"/>
                </a:moveTo>
                <a:lnTo>
                  <a:pt x="0" y="2286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96" name="object 2196"/>
          <p:cNvSpPr/>
          <p:nvPr/>
        </p:nvSpPr>
        <p:spPr>
          <a:xfrm>
            <a:off x="2704407" y="2744240"/>
            <a:ext cx="15586" cy="19915"/>
          </a:xfrm>
          <a:custGeom>
            <a:avLst/>
            <a:gdLst/>
            <a:ahLst/>
            <a:cxnLst/>
            <a:rect l="l" t="t" r="r" b="b"/>
            <a:pathLst>
              <a:path w="22860" h="29210">
                <a:moveTo>
                  <a:pt x="22860" y="0"/>
                </a:moveTo>
                <a:lnTo>
                  <a:pt x="0" y="2895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97" name="object 2197"/>
          <p:cNvSpPr/>
          <p:nvPr/>
        </p:nvSpPr>
        <p:spPr>
          <a:xfrm>
            <a:off x="2696095" y="2763982"/>
            <a:ext cx="8659" cy="22947"/>
          </a:xfrm>
          <a:custGeom>
            <a:avLst/>
            <a:gdLst/>
            <a:ahLst/>
            <a:cxnLst/>
            <a:rect l="l" t="t" r="r" b="b"/>
            <a:pathLst>
              <a:path w="12700" h="33654">
                <a:moveTo>
                  <a:pt x="12192" y="0"/>
                </a:moveTo>
                <a:lnTo>
                  <a:pt x="0" y="335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98" name="object 2198"/>
          <p:cNvSpPr/>
          <p:nvPr/>
        </p:nvSpPr>
        <p:spPr>
          <a:xfrm>
            <a:off x="2692977" y="2786841"/>
            <a:ext cx="3464" cy="25111"/>
          </a:xfrm>
          <a:custGeom>
            <a:avLst/>
            <a:gdLst/>
            <a:ahLst/>
            <a:cxnLst/>
            <a:rect l="l" t="t" r="r" b="b"/>
            <a:pathLst>
              <a:path w="5080" h="36829">
                <a:moveTo>
                  <a:pt x="4572" y="0"/>
                </a:moveTo>
                <a:lnTo>
                  <a:pt x="0" y="365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99" name="object 2199"/>
          <p:cNvSpPr/>
          <p:nvPr/>
        </p:nvSpPr>
        <p:spPr>
          <a:xfrm>
            <a:off x="3740380" y="2762942"/>
            <a:ext cx="433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609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00" name="object 2200"/>
          <p:cNvSpPr/>
          <p:nvPr/>
        </p:nvSpPr>
        <p:spPr>
          <a:xfrm>
            <a:off x="3740380" y="2762942"/>
            <a:ext cx="0" cy="46759"/>
          </a:xfrm>
          <a:custGeom>
            <a:avLst/>
            <a:gdLst/>
            <a:ahLst/>
            <a:cxnLst/>
            <a:rect l="l" t="t" r="r" b="b"/>
            <a:pathLst>
              <a:path h="68579">
                <a:moveTo>
                  <a:pt x="0" y="0"/>
                </a:moveTo>
                <a:lnTo>
                  <a:pt x="0" y="685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01" name="object 2201"/>
          <p:cNvSpPr/>
          <p:nvPr/>
        </p:nvSpPr>
        <p:spPr>
          <a:xfrm>
            <a:off x="3740380" y="2809702"/>
            <a:ext cx="433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02" name="object 2202"/>
          <p:cNvSpPr/>
          <p:nvPr/>
        </p:nvSpPr>
        <p:spPr>
          <a:xfrm>
            <a:off x="3744537" y="2762942"/>
            <a:ext cx="0" cy="46759"/>
          </a:xfrm>
          <a:custGeom>
            <a:avLst/>
            <a:gdLst/>
            <a:ahLst/>
            <a:cxnLst/>
            <a:rect l="l" t="t" r="r" b="b"/>
            <a:pathLst>
              <a:path h="68579">
                <a:moveTo>
                  <a:pt x="0" y="6857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03" name="object 2203"/>
          <p:cNvSpPr/>
          <p:nvPr/>
        </p:nvSpPr>
        <p:spPr>
          <a:xfrm>
            <a:off x="3740380" y="2809702"/>
            <a:ext cx="433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04" name="object 2204"/>
          <p:cNvSpPr/>
          <p:nvPr/>
        </p:nvSpPr>
        <p:spPr>
          <a:xfrm>
            <a:off x="3740380" y="2762942"/>
            <a:ext cx="0" cy="46759"/>
          </a:xfrm>
          <a:custGeom>
            <a:avLst/>
            <a:gdLst/>
            <a:ahLst/>
            <a:cxnLst/>
            <a:rect l="l" t="t" r="r" b="b"/>
            <a:pathLst>
              <a:path h="68579">
                <a:moveTo>
                  <a:pt x="0" y="0"/>
                </a:moveTo>
                <a:lnTo>
                  <a:pt x="0" y="685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05" name="object 2205"/>
          <p:cNvSpPr/>
          <p:nvPr/>
        </p:nvSpPr>
        <p:spPr>
          <a:xfrm>
            <a:off x="3740380" y="2762942"/>
            <a:ext cx="433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609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06" name="object 2206"/>
          <p:cNvSpPr/>
          <p:nvPr/>
        </p:nvSpPr>
        <p:spPr>
          <a:xfrm>
            <a:off x="3744537" y="2762942"/>
            <a:ext cx="0" cy="46759"/>
          </a:xfrm>
          <a:custGeom>
            <a:avLst/>
            <a:gdLst/>
            <a:ahLst/>
            <a:cxnLst/>
            <a:rect l="l" t="t" r="r" b="b"/>
            <a:pathLst>
              <a:path h="68579">
                <a:moveTo>
                  <a:pt x="0" y="6857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07" name="object 2207"/>
          <p:cNvSpPr/>
          <p:nvPr/>
        </p:nvSpPr>
        <p:spPr>
          <a:xfrm>
            <a:off x="3725833" y="2762942"/>
            <a:ext cx="19050" cy="4330"/>
          </a:xfrm>
          <a:custGeom>
            <a:avLst/>
            <a:gdLst/>
            <a:ahLst/>
            <a:cxnLst/>
            <a:rect l="l" t="t" r="r" b="b"/>
            <a:pathLst>
              <a:path w="27939" h="6350">
                <a:moveTo>
                  <a:pt x="27432" y="0"/>
                </a:moveTo>
                <a:lnTo>
                  <a:pt x="0" y="609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08" name="object 2208"/>
          <p:cNvSpPr/>
          <p:nvPr/>
        </p:nvSpPr>
        <p:spPr>
          <a:xfrm>
            <a:off x="3710247" y="2767098"/>
            <a:ext cx="15586" cy="10391"/>
          </a:xfrm>
          <a:custGeom>
            <a:avLst/>
            <a:gdLst/>
            <a:ahLst/>
            <a:cxnLst/>
            <a:rect l="l" t="t" r="r" b="b"/>
            <a:pathLst>
              <a:path w="22860" h="15239">
                <a:moveTo>
                  <a:pt x="22860" y="0"/>
                </a:moveTo>
                <a:lnTo>
                  <a:pt x="0" y="1524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09" name="object 2209"/>
          <p:cNvSpPr/>
          <p:nvPr/>
        </p:nvSpPr>
        <p:spPr>
          <a:xfrm>
            <a:off x="3700895" y="2777490"/>
            <a:ext cx="9525" cy="15586"/>
          </a:xfrm>
          <a:custGeom>
            <a:avLst/>
            <a:gdLst/>
            <a:ahLst/>
            <a:cxnLst/>
            <a:rect l="l" t="t" r="r" b="b"/>
            <a:pathLst>
              <a:path w="13970" h="22860">
                <a:moveTo>
                  <a:pt x="13715" y="0"/>
                </a:moveTo>
                <a:lnTo>
                  <a:pt x="0" y="2286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10" name="object 2210"/>
          <p:cNvSpPr/>
          <p:nvPr/>
        </p:nvSpPr>
        <p:spPr>
          <a:xfrm>
            <a:off x="3697778" y="2793076"/>
            <a:ext cx="3464" cy="19050"/>
          </a:xfrm>
          <a:custGeom>
            <a:avLst/>
            <a:gdLst/>
            <a:ahLst/>
            <a:cxnLst/>
            <a:rect l="l" t="t" r="r" b="b"/>
            <a:pathLst>
              <a:path w="5079" h="27939">
                <a:moveTo>
                  <a:pt x="4572" y="0"/>
                </a:moveTo>
                <a:lnTo>
                  <a:pt x="0" y="2743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11" name="object 2211"/>
          <p:cNvSpPr/>
          <p:nvPr/>
        </p:nvSpPr>
        <p:spPr>
          <a:xfrm>
            <a:off x="3604259" y="2716183"/>
            <a:ext cx="0" cy="93518"/>
          </a:xfrm>
          <a:custGeom>
            <a:avLst/>
            <a:gdLst/>
            <a:ahLst/>
            <a:cxnLst/>
            <a:rect l="l" t="t" r="r" b="b"/>
            <a:pathLst>
              <a:path h="137160">
                <a:moveTo>
                  <a:pt x="0" y="13716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12" name="object 2212"/>
          <p:cNvSpPr/>
          <p:nvPr/>
        </p:nvSpPr>
        <p:spPr>
          <a:xfrm>
            <a:off x="3604259" y="2809702"/>
            <a:ext cx="433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609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13" name="object 2213"/>
          <p:cNvSpPr/>
          <p:nvPr/>
        </p:nvSpPr>
        <p:spPr>
          <a:xfrm>
            <a:off x="3608416" y="2716183"/>
            <a:ext cx="0" cy="93518"/>
          </a:xfrm>
          <a:custGeom>
            <a:avLst/>
            <a:gdLst/>
            <a:ahLst/>
            <a:cxnLst/>
            <a:rect l="l" t="t" r="r" b="b"/>
            <a:pathLst>
              <a:path h="137160">
                <a:moveTo>
                  <a:pt x="0" y="0"/>
                </a:moveTo>
                <a:lnTo>
                  <a:pt x="0" y="13716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14" name="object 2214"/>
          <p:cNvSpPr/>
          <p:nvPr/>
        </p:nvSpPr>
        <p:spPr>
          <a:xfrm>
            <a:off x="3604259" y="2716183"/>
            <a:ext cx="433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15" name="object 2215"/>
          <p:cNvSpPr/>
          <p:nvPr/>
        </p:nvSpPr>
        <p:spPr>
          <a:xfrm>
            <a:off x="3604259" y="2809702"/>
            <a:ext cx="433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609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16" name="object 2216"/>
          <p:cNvSpPr/>
          <p:nvPr/>
        </p:nvSpPr>
        <p:spPr>
          <a:xfrm>
            <a:off x="3608416" y="2716183"/>
            <a:ext cx="0" cy="93518"/>
          </a:xfrm>
          <a:custGeom>
            <a:avLst/>
            <a:gdLst/>
            <a:ahLst/>
            <a:cxnLst/>
            <a:rect l="l" t="t" r="r" b="b"/>
            <a:pathLst>
              <a:path h="137160">
                <a:moveTo>
                  <a:pt x="0" y="0"/>
                </a:moveTo>
                <a:lnTo>
                  <a:pt x="0" y="13716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17" name="object 2217"/>
          <p:cNvSpPr/>
          <p:nvPr/>
        </p:nvSpPr>
        <p:spPr>
          <a:xfrm>
            <a:off x="3604259" y="2716183"/>
            <a:ext cx="433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18" name="object 2218"/>
          <p:cNvSpPr/>
          <p:nvPr/>
        </p:nvSpPr>
        <p:spPr>
          <a:xfrm>
            <a:off x="3604259" y="2716183"/>
            <a:ext cx="0" cy="93518"/>
          </a:xfrm>
          <a:custGeom>
            <a:avLst/>
            <a:gdLst/>
            <a:ahLst/>
            <a:cxnLst/>
            <a:rect l="l" t="t" r="r" b="b"/>
            <a:pathLst>
              <a:path h="137160">
                <a:moveTo>
                  <a:pt x="0" y="13716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19" name="object 2219"/>
          <p:cNvSpPr/>
          <p:nvPr/>
        </p:nvSpPr>
        <p:spPr>
          <a:xfrm>
            <a:off x="3604260" y="2716183"/>
            <a:ext cx="24245" cy="3464"/>
          </a:xfrm>
          <a:custGeom>
            <a:avLst/>
            <a:gdLst/>
            <a:ahLst/>
            <a:cxnLst/>
            <a:rect l="l" t="t" r="r" b="b"/>
            <a:pathLst>
              <a:path w="35560" h="5079">
                <a:moveTo>
                  <a:pt x="0" y="0"/>
                </a:moveTo>
                <a:lnTo>
                  <a:pt x="35052" y="4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20" name="object 2220"/>
          <p:cNvSpPr/>
          <p:nvPr/>
        </p:nvSpPr>
        <p:spPr>
          <a:xfrm>
            <a:off x="3628159" y="2719301"/>
            <a:ext cx="22947" cy="9525"/>
          </a:xfrm>
          <a:custGeom>
            <a:avLst/>
            <a:gdLst/>
            <a:ahLst/>
            <a:cxnLst/>
            <a:rect l="l" t="t" r="r" b="b"/>
            <a:pathLst>
              <a:path w="33654" h="13970">
                <a:moveTo>
                  <a:pt x="0" y="0"/>
                </a:moveTo>
                <a:lnTo>
                  <a:pt x="33528" y="1371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21" name="object 2221"/>
          <p:cNvSpPr/>
          <p:nvPr/>
        </p:nvSpPr>
        <p:spPr>
          <a:xfrm>
            <a:off x="3651020" y="2728652"/>
            <a:ext cx="19915" cy="15586"/>
          </a:xfrm>
          <a:custGeom>
            <a:avLst/>
            <a:gdLst/>
            <a:ahLst/>
            <a:cxnLst/>
            <a:rect l="l" t="t" r="r" b="b"/>
            <a:pathLst>
              <a:path w="29210" h="22860">
                <a:moveTo>
                  <a:pt x="0" y="0"/>
                </a:moveTo>
                <a:lnTo>
                  <a:pt x="28956" y="2286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22" name="object 2222"/>
          <p:cNvSpPr/>
          <p:nvPr/>
        </p:nvSpPr>
        <p:spPr>
          <a:xfrm>
            <a:off x="3670762" y="2744240"/>
            <a:ext cx="15586" cy="19915"/>
          </a:xfrm>
          <a:custGeom>
            <a:avLst/>
            <a:gdLst/>
            <a:ahLst/>
            <a:cxnLst/>
            <a:rect l="l" t="t" r="r" b="b"/>
            <a:pathLst>
              <a:path w="22860" h="29210">
                <a:moveTo>
                  <a:pt x="0" y="0"/>
                </a:moveTo>
                <a:lnTo>
                  <a:pt x="22860" y="2895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23" name="object 2223"/>
          <p:cNvSpPr/>
          <p:nvPr/>
        </p:nvSpPr>
        <p:spPr>
          <a:xfrm>
            <a:off x="3686348" y="2763982"/>
            <a:ext cx="8659" cy="22947"/>
          </a:xfrm>
          <a:custGeom>
            <a:avLst/>
            <a:gdLst/>
            <a:ahLst/>
            <a:cxnLst/>
            <a:rect l="l" t="t" r="r" b="b"/>
            <a:pathLst>
              <a:path w="12700" h="33654">
                <a:moveTo>
                  <a:pt x="0" y="0"/>
                </a:moveTo>
                <a:lnTo>
                  <a:pt x="12192" y="335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24" name="object 2224"/>
          <p:cNvSpPr/>
          <p:nvPr/>
        </p:nvSpPr>
        <p:spPr>
          <a:xfrm>
            <a:off x="3694660" y="2786841"/>
            <a:ext cx="3464" cy="25111"/>
          </a:xfrm>
          <a:custGeom>
            <a:avLst/>
            <a:gdLst/>
            <a:ahLst/>
            <a:cxnLst/>
            <a:rect l="l" t="t" r="r" b="b"/>
            <a:pathLst>
              <a:path w="5079" h="36829">
                <a:moveTo>
                  <a:pt x="0" y="0"/>
                </a:moveTo>
                <a:lnTo>
                  <a:pt x="4572" y="365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25" name="object 2225"/>
          <p:cNvSpPr/>
          <p:nvPr/>
        </p:nvSpPr>
        <p:spPr>
          <a:xfrm>
            <a:off x="3604259" y="2809702"/>
            <a:ext cx="0" cy="12556"/>
          </a:xfrm>
          <a:custGeom>
            <a:avLst/>
            <a:gdLst/>
            <a:ahLst/>
            <a:cxnLst/>
            <a:rect l="l" t="t" r="r" b="b"/>
            <a:pathLst>
              <a:path h="18414">
                <a:moveTo>
                  <a:pt x="0" y="0"/>
                </a:moveTo>
                <a:lnTo>
                  <a:pt x="0" y="1828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26" name="object 2226"/>
          <p:cNvSpPr/>
          <p:nvPr/>
        </p:nvSpPr>
        <p:spPr>
          <a:xfrm>
            <a:off x="3599065" y="2809702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27" name="object 2227"/>
          <p:cNvSpPr/>
          <p:nvPr/>
        </p:nvSpPr>
        <p:spPr>
          <a:xfrm>
            <a:off x="3599065" y="2809702"/>
            <a:ext cx="0" cy="12556"/>
          </a:xfrm>
          <a:custGeom>
            <a:avLst/>
            <a:gdLst/>
            <a:ahLst/>
            <a:cxnLst/>
            <a:rect l="l" t="t" r="r" b="b"/>
            <a:pathLst>
              <a:path h="18414">
                <a:moveTo>
                  <a:pt x="0" y="1828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28" name="object 2228"/>
          <p:cNvSpPr/>
          <p:nvPr/>
        </p:nvSpPr>
        <p:spPr>
          <a:xfrm>
            <a:off x="3599065" y="2822171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76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29" name="object 2229"/>
          <p:cNvSpPr/>
          <p:nvPr/>
        </p:nvSpPr>
        <p:spPr>
          <a:xfrm>
            <a:off x="3749733" y="2809702"/>
            <a:ext cx="0" cy="12556"/>
          </a:xfrm>
          <a:custGeom>
            <a:avLst/>
            <a:gdLst/>
            <a:ahLst/>
            <a:cxnLst/>
            <a:rect l="l" t="t" r="r" b="b"/>
            <a:pathLst>
              <a:path h="18414">
                <a:moveTo>
                  <a:pt x="0" y="0"/>
                </a:moveTo>
                <a:lnTo>
                  <a:pt x="0" y="1828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30" name="object 2230"/>
          <p:cNvSpPr/>
          <p:nvPr/>
        </p:nvSpPr>
        <p:spPr>
          <a:xfrm>
            <a:off x="3744538" y="2809702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31" name="object 2231"/>
          <p:cNvSpPr/>
          <p:nvPr/>
        </p:nvSpPr>
        <p:spPr>
          <a:xfrm>
            <a:off x="3744537" y="2809702"/>
            <a:ext cx="0" cy="12556"/>
          </a:xfrm>
          <a:custGeom>
            <a:avLst/>
            <a:gdLst/>
            <a:ahLst/>
            <a:cxnLst/>
            <a:rect l="l" t="t" r="r" b="b"/>
            <a:pathLst>
              <a:path h="18414">
                <a:moveTo>
                  <a:pt x="0" y="1828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32" name="object 2232"/>
          <p:cNvSpPr/>
          <p:nvPr/>
        </p:nvSpPr>
        <p:spPr>
          <a:xfrm>
            <a:off x="3744538" y="2822171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76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33" name="object 2233"/>
          <p:cNvSpPr/>
          <p:nvPr/>
        </p:nvSpPr>
        <p:spPr>
          <a:xfrm>
            <a:off x="4571653" y="2762942"/>
            <a:ext cx="0" cy="46759"/>
          </a:xfrm>
          <a:custGeom>
            <a:avLst/>
            <a:gdLst/>
            <a:ahLst/>
            <a:cxnLst/>
            <a:rect l="l" t="t" r="r" b="b"/>
            <a:pathLst>
              <a:path h="68579">
                <a:moveTo>
                  <a:pt x="0" y="6857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34" name="object 2234"/>
          <p:cNvSpPr/>
          <p:nvPr/>
        </p:nvSpPr>
        <p:spPr>
          <a:xfrm>
            <a:off x="4571653" y="2809702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76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35" name="object 2235"/>
          <p:cNvSpPr/>
          <p:nvPr/>
        </p:nvSpPr>
        <p:spPr>
          <a:xfrm>
            <a:off x="4576848" y="2762942"/>
            <a:ext cx="0" cy="46759"/>
          </a:xfrm>
          <a:custGeom>
            <a:avLst/>
            <a:gdLst/>
            <a:ahLst/>
            <a:cxnLst/>
            <a:rect l="l" t="t" r="r" b="b"/>
            <a:pathLst>
              <a:path h="68579">
                <a:moveTo>
                  <a:pt x="0" y="0"/>
                </a:moveTo>
                <a:lnTo>
                  <a:pt x="0" y="685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36" name="object 2236"/>
          <p:cNvSpPr/>
          <p:nvPr/>
        </p:nvSpPr>
        <p:spPr>
          <a:xfrm>
            <a:off x="4571653" y="2762942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37" name="object 2237"/>
          <p:cNvSpPr/>
          <p:nvPr/>
        </p:nvSpPr>
        <p:spPr>
          <a:xfrm>
            <a:off x="4571653" y="2809702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76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38" name="object 2238"/>
          <p:cNvSpPr/>
          <p:nvPr/>
        </p:nvSpPr>
        <p:spPr>
          <a:xfrm>
            <a:off x="4576848" y="2762942"/>
            <a:ext cx="0" cy="46759"/>
          </a:xfrm>
          <a:custGeom>
            <a:avLst/>
            <a:gdLst/>
            <a:ahLst/>
            <a:cxnLst/>
            <a:rect l="l" t="t" r="r" b="b"/>
            <a:pathLst>
              <a:path h="68579">
                <a:moveTo>
                  <a:pt x="0" y="0"/>
                </a:moveTo>
                <a:lnTo>
                  <a:pt x="0" y="685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39" name="object 2239"/>
          <p:cNvSpPr/>
          <p:nvPr/>
        </p:nvSpPr>
        <p:spPr>
          <a:xfrm>
            <a:off x="4571653" y="2762942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40" name="object 2240"/>
          <p:cNvSpPr/>
          <p:nvPr/>
        </p:nvSpPr>
        <p:spPr>
          <a:xfrm>
            <a:off x="4571653" y="2762942"/>
            <a:ext cx="0" cy="46759"/>
          </a:xfrm>
          <a:custGeom>
            <a:avLst/>
            <a:gdLst/>
            <a:ahLst/>
            <a:cxnLst/>
            <a:rect l="l" t="t" r="r" b="b"/>
            <a:pathLst>
              <a:path h="68579">
                <a:moveTo>
                  <a:pt x="0" y="6857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41" name="object 2241"/>
          <p:cNvSpPr/>
          <p:nvPr/>
        </p:nvSpPr>
        <p:spPr>
          <a:xfrm>
            <a:off x="4571653" y="2762942"/>
            <a:ext cx="19050" cy="4330"/>
          </a:xfrm>
          <a:custGeom>
            <a:avLst/>
            <a:gdLst/>
            <a:ahLst/>
            <a:cxnLst/>
            <a:rect l="l" t="t" r="r" b="b"/>
            <a:pathLst>
              <a:path w="27939" h="6350">
                <a:moveTo>
                  <a:pt x="0" y="0"/>
                </a:moveTo>
                <a:lnTo>
                  <a:pt x="27432" y="609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42" name="object 2242"/>
          <p:cNvSpPr/>
          <p:nvPr/>
        </p:nvSpPr>
        <p:spPr>
          <a:xfrm>
            <a:off x="4590357" y="2767098"/>
            <a:ext cx="15586" cy="10391"/>
          </a:xfrm>
          <a:custGeom>
            <a:avLst/>
            <a:gdLst/>
            <a:ahLst/>
            <a:cxnLst/>
            <a:rect l="l" t="t" r="r" b="b"/>
            <a:pathLst>
              <a:path w="22860" h="15239">
                <a:moveTo>
                  <a:pt x="0" y="0"/>
                </a:moveTo>
                <a:lnTo>
                  <a:pt x="22860" y="1524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43" name="object 2243"/>
          <p:cNvSpPr/>
          <p:nvPr/>
        </p:nvSpPr>
        <p:spPr>
          <a:xfrm>
            <a:off x="4605944" y="2777490"/>
            <a:ext cx="9525" cy="15586"/>
          </a:xfrm>
          <a:custGeom>
            <a:avLst/>
            <a:gdLst/>
            <a:ahLst/>
            <a:cxnLst/>
            <a:rect l="l" t="t" r="r" b="b"/>
            <a:pathLst>
              <a:path w="13970" h="22860">
                <a:moveTo>
                  <a:pt x="0" y="0"/>
                </a:moveTo>
                <a:lnTo>
                  <a:pt x="13716" y="2286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44" name="object 2244"/>
          <p:cNvSpPr/>
          <p:nvPr/>
        </p:nvSpPr>
        <p:spPr>
          <a:xfrm>
            <a:off x="4615295" y="2793076"/>
            <a:ext cx="3464" cy="19050"/>
          </a:xfrm>
          <a:custGeom>
            <a:avLst/>
            <a:gdLst/>
            <a:ahLst/>
            <a:cxnLst/>
            <a:rect l="l" t="t" r="r" b="b"/>
            <a:pathLst>
              <a:path w="5079" h="27939">
                <a:moveTo>
                  <a:pt x="0" y="0"/>
                </a:moveTo>
                <a:lnTo>
                  <a:pt x="4572" y="2743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45" name="object 2245"/>
          <p:cNvSpPr/>
          <p:nvPr/>
        </p:nvSpPr>
        <p:spPr>
          <a:xfrm>
            <a:off x="4707774" y="2716183"/>
            <a:ext cx="433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609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46" name="object 2246"/>
          <p:cNvSpPr/>
          <p:nvPr/>
        </p:nvSpPr>
        <p:spPr>
          <a:xfrm>
            <a:off x="4707774" y="2716183"/>
            <a:ext cx="0" cy="93518"/>
          </a:xfrm>
          <a:custGeom>
            <a:avLst/>
            <a:gdLst/>
            <a:ahLst/>
            <a:cxnLst/>
            <a:rect l="l" t="t" r="r" b="b"/>
            <a:pathLst>
              <a:path h="137160">
                <a:moveTo>
                  <a:pt x="0" y="0"/>
                </a:moveTo>
                <a:lnTo>
                  <a:pt x="0" y="13716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47" name="object 2247"/>
          <p:cNvSpPr/>
          <p:nvPr/>
        </p:nvSpPr>
        <p:spPr>
          <a:xfrm>
            <a:off x="4707774" y="2809702"/>
            <a:ext cx="433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48" name="object 2248"/>
          <p:cNvSpPr/>
          <p:nvPr/>
        </p:nvSpPr>
        <p:spPr>
          <a:xfrm>
            <a:off x="4711931" y="2716183"/>
            <a:ext cx="0" cy="93518"/>
          </a:xfrm>
          <a:custGeom>
            <a:avLst/>
            <a:gdLst/>
            <a:ahLst/>
            <a:cxnLst/>
            <a:rect l="l" t="t" r="r" b="b"/>
            <a:pathLst>
              <a:path h="137160">
                <a:moveTo>
                  <a:pt x="0" y="13716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49" name="object 2249"/>
          <p:cNvSpPr/>
          <p:nvPr/>
        </p:nvSpPr>
        <p:spPr>
          <a:xfrm>
            <a:off x="4707774" y="2809702"/>
            <a:ext cx="433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50" name="object 2250"/>
          <p:cNvSpPr/>
          <p:nvPr/>
        </p:nvSpPr>
        <p:spPr>
          <a:xfrm>
            <a:off x="4707774" y="2716183"/>
            <a:ext cx="0" cy="93518"/>
          </a:xfrm>
          <a:custGeom>
            <a:avLst/>
            <a:gdLst/>
            <a:ahLst/>
            <a:cxnLst/>
            <a:rect l="l" t="t" r="r" b="b"/>
            <a:pathLst>
              <a:path h="137160">
                <a:moveTo>
                  <a:pt x="0" y="0"/>
                </a:moveTo>
                <a:lnTo>
                  <a:pt x="0" y="13716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51" name="object 2251"/>
          <p:cNvSpPr/>
          <p:nvPr/>
        </p:nvSpPr>
        <p:spPr>
          <a:xfrm>
            <a:off x="4707774" y="2716183"/>
            <a:ext cx="433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609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52" name="object 2252"/>
          <p:cNvSpPr/>
          <p:nvPr/>
        </p:nvSpPr>
        <p:spPr>
          <a:xfrm>
            <a:off x="4711931" y="2716183"/>
            <a:ext cx="0" cy="93518"/>
          </a:xfrm>
          <a:custGeom>
            <a:avLst/>
            <a:gdLst/>
            <a:ahLst/>
            <a:cxnLst/>
            <a:rect l="l" t="t" r="r" b="b"/>
            <a:pathLst>
              <a:path h="137160">
                <a:moveTo>
                  <a:pt x="0" y="13716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53" name="object 2253"/>
          <p:cNvSpPr/>
          <p:nvPr/>
        </p:nvSpPr>
        <p:spPr>
          <a:xfrm>
            <a:off x="4688031" y="2716183"/>
            <a:ext cx="24245" cy="3464"/>
          </a:xfrm>
          <a:custGeom>
            <a:avLst/>
            <a:gdLst/>
            <a:ahLst/>
            <a:cxnLst/>
            <a:rect l="l" t="t" r="r" b="b"/>
            <a:pathLst>
              <a:path w="35560" h="5079">
                <a:moveTo>
                  <a:pt x="35051" y="0"/>
                </a:moveTo>
                <a:lnTo>
                  <a:pt x="0" y="4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54" name="object 2254"/>
          <p:cNvSpPr/>
          <p:nvPr/>
        </p:nvSpPr>
        <p:spPr>
          <a:xfrm>
            <a:off x="4665172" y="2719301"/>
            <a:ext cx="22947" cy="9525"/>
          </a:xfrm>
          <a:custGeom>
            <a:avLst/>
            <a:gdLst/>
            <a:ahLst/>
            <a:cxnLst/>
            <a:rect l="l" t="t" r="r" b="b"/>
            <a:pathLst>
              <a:path w="33654" h="13970">
                <a:moveTo>
                  <a:pt x="33527" y="0"/>
                </a:moveTo>
                <a:lnTo>
                  <a:pt x="0" y="1371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55" name="object 2255"/>
          <p:cNvSpPr/>
          <p:nvPr/>
        </p:nvSpPr>
        <p:spPr>
          <a:xfrm>
            <a:off x="4645430" y="2728652"/>
            <a:ext cx="19915" cy="15586"/>
          </a:xfrm>
          <a:custGeom>
            <a:avLst/>
            <a:gdLst/>
            <a:ahLst/>
            <a:cxnLst/>
            <a:rect l="l" t="t" r="r" b="b"/>
            <a:pathLst>
              <a:path w="29210" h="22860">
                <a:moveTo>
                  <a:pt x="28955" y="0"/>
                </a:moveTo>
                <a:lnTo>
                  <a:pt x="0" y="2286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56" name="object 2256"/>
          <p:cNvSpPr/>
          <p:nvPr/>
        </p:nvSpPr>
        <p:spPr>
          <a:xfrm>
            <a:off x="4630881" y="2744240"/>
            <a:ext cx="14720" cy="19915"/>
          </a:xfrm>
          <a:custGeom>
            <a:avLst/>
            <a:gdLst/>
            <a:ahLst/>
            <a:cxnLst/>
            <a:rect l="l" t="t" r="r" b="b"/>
            <a:pathLst>
              <a:path w="21589" h="29210">
                <a:moveTo>
                  <a:pt x="21336" y="0"/>
                </a:moveTo>
                <a:lnTo>
                  <a:pt x="0" y="2895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57" name="object 2257"/>
          <p:cNvSpPr/>
          <p:nvPr/>
        </p:nvSpPr>
        <p:spPr>
          <a:xfrm>
            <a:off x="4621530" y="2763982"/>
            <a:ext cx="9525" cy="22947"/>
          </a:xfrm>
          <a:custGeom>
            <a:avLst/>
            <a:gdLst/>
            <a:ahLst/>
            <a:cxnLst/>
            <a:rect l="l" t="t" r="r" b="b"/>
            <a:pathLst>
              <a:path w="13970" h="33654">
                <a:moveTo>
                  <a:pt x="13715" y="0"/>
                </a:moveTo>
                <a:lnTo>
                  <a:pt x="0" y="335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58" name="object 2258"/>
          <p:cNvSpPr/>
          <p:nvPr/>
        </p:nvSpPr>
        <p:spPr>
          <a:xfrm>
            <a:off x="4618412" y="2786841"/>
            <a:ext cx="3464" cy="25111"/>
          </a:xfrm>
          <a:custGeom>
            <a:avLst/>
            <a:gdLst/>
            <a:ahLst/>
            <a:cxnLst/>
            <a:rect l="l" t="t" r="r" b="b"/>
            <a:pathLst>
              <a:path w="5079" h="36829">
                <a:moveTo>
                  <a:pt x="4572" y="0"/>
                </a:moveTo>
                <a:lnTo>
                  <a:pt x="0" y="365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59" name="object 2259"/>
          <p:cNvSpPr/>
          <p:nvPr/>
        </p:nvSpPr>
        <p:spPr>
          <a:xfrm>
            <a:off x="4566458" y="2822171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60" name="object 2260"/>
          <p:cNvSpPr/>
          <p:nvPr/>
        </p:nvSpPr>
        <p:spPr>
          <a:xfrm>
            <a:off x="4571653" y="2809702"/>
            <a:ext cx="0" cy="12556"/>
          </a:xfrm>
          <a:custGeom>
            <a:avLst/>
            <a:gdLst/>
            <a:ahLst/>
            <a:cxnLst/>
            <a:rect l="l" t="t" r="r" b="b"/>
            <a:pathLst>
              <a:path h="18414">
                <a:moveTo>
                  <a:pt x="0" y="1828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61" name="object 2261"/>
          <p:cNvSpPr/>
          <p:nvPr/>
        </p:nvSpPr>
        <p:spPr>
          <a:xfrm>
            <a:off x="4566458" y="2809702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76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62" name="object 2262"/>
          <p:cNvSpPr/>
          <p:nvPr/>
        </p:nvSpPr>
        <p:spPr>
          <a:xfrm>
            <a:off x="4566458" y="2809702"/>
            <a:ext cx="0" cy="12556"/>
          </a:xfrm>
          <a:custGeom>
            <a:avLst/>
            <a:gdLst/>
            <a:ahLst/>
            <a:cxnLst/>
            <a:rect l="l" t="t" r="r" b="b"/>
            <a:pathLst>
              <a:path h="18414">
                <a:moveTo>
                  <a:pt x="0" y="0"/>
                </a:moveTo>
                <a:lnTo>
                  <a:pt x="0" y="1828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63" name="object 2263"/>
          <p:cNvSpPr/>
          <p:nvPr/>
        </p:nvSpPr>
        <p:spPr>
          <a:xfrm>
            <a:off x="4711931" y="2822171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64" name="object 2264"/>
          <p:cNvSpPr/>
          <p:nvPr/>
        </p:nvSpPr>
        <p:spPr>
          <a:xfrm>
            <a:off x="4717126" y="2809702"/>
            <a:ext cx="0" cy="12556"/>
          </a:xfrm>
          <a:custGeom>
            <a:avLst/>
            <a:gdLst/>
            <a:ahLst/>
            <a:cxnLst/>
            <a:rect l="l" t="t" r="r" b="b"/>
            <a:pathLst>
              <a:path h="18414">
                <a:moveTo>
                  <a:pt x="0" y="1828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65" name="object 2265"/>
          <p:cNvSpPr/>
          <p:nvPr/>
        </p:nvSpPr>
        <p:spPr>
          <a:xfrm>
            <a:off x="4711931" y="2809702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76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66" name="object 2266"/>
          <p:cNvSpPr/>
          <p:nvPr/>
        </p:nvSpPr>
        <p:spPr>
          <a:xfrm>
            <a:off x="4711931" y="2809702"/>
            <a:ext cx="0" cy="12556"/>
          </a:xfrm>
          <a:custGeom>
            <a:avLst/>
            <a:gdLst/>
            <a:ahLst/>
            <a:cxnLst/>
            <a:rect l="l" t="t" r="r" b="b"/>
            <a:pathLst>
              <a:path h="18414">
                <a:moveTo>
                  <a:pt x="0" y="0"/>
                </a:moveTo>
                <a:lnTo>
                  <a:pt x="0" y="1828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67" name="object 2267"/>
          <p:cNvSpPr/>
          <p:nvPr/>
        </p:nvSpPr>
        <p:spPr>
          <a:xfrm>
            <a:off x="5720887" y="2762942"/>
            <a:ext cx="433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609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68" name="object 2268"/>
          <p:cNvSpPr/>
          <p:nvPr/>
        </p:nvSpPr>
        <p:spPr>
          <a:xfrm>
            <a:off x="5720887" y="2762942"/>
            <a:ext cx="0" cy="46759"/>
          </a:xfrm>
          <a:custGeom>
            <a:avLst/>
            <a:gdLst/>
            <a:ahLst/>
            <a:cxnLst/>
            <a:rect l="l" t="t" r="r" b="b"/>
            <a:pathLst>
              <a:path h="68579">
                <a:moveTo>
                  <a:pt x="0" y="0"/>
                </a:moveTo>
                <a:lnTo>
                  <a:pt x="0" y="685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69" name="object 2269"/>
          <p:cNvSpPr/>
          <p:nvPr/>
        </p:nvSpPr>
        <p:spPr>
          <a:xfrm>
            <a:off x="5720887" y="2809702"/>
            <a:ext cx="433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70" name="object 2270"/>
          <p:cNvSpPr/>
          <p:nvPr/>
        </p:nvSpPr>
        <p:spPr>
          <a:xfrm>
            <a:off x="5725044" y="2762942"/>
            <a:ext cx="0" cy="46759"/>
          </a:xfrm>
          <a:custGeom>
            <a:avLst/>
            <a:gdLst/>
            <a:ahLst/>
            <a:cxnLst/>
            <a:rect l="l" t="t" r="r" b="b"/>
            <a:pathLst>
              <a:path h="68579">
                <a:moveTo>
                  <a:pt x="0" y="6857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71" name="object 2271"/>
          <p:cNvSpPr/>
          <p:nvPr/>
        </p:nvSpPr>
        <p:spPr>
          <a:xfrm>
            <a:off x="5720887" y="2809702"/>
            <a:ext cx="433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72" name="object 2272"/>
          <p:cNvSpPr/>
          <p:nvPr/>
        </p:nvSpPr>
        <p:spPr>
          <a:xfrm>
            <a:off x="5720887" y="2762942"/>
            <a:ext cx="0" cy="46759"/>
          </a:xfrm>
          <a:custGeom>
            <a:avLst/>
            <a:gdLst/>
            <a:ahLst/>
            <a:cxnLst/>
            <a:rect l="l" t="t" r="r" b="b"/>
            <a:pathLst>
              <a:path h="68579">
                <a:moveTo>
                  <a:pt x="0" y="0"/>
                </a:moveTo>
                <a:lnTo>
                  <a:pt x="0" y="685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73" name="object 2273"/>
          <p:cNvSpPr/>
          <p:nvPr/>
        </p:nvSpPr>
        <p:spPr>
          <a:xfrm>
            <a:off x="5720887" y="2762942"/>
            <a:ext cx="433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609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74" name="object 2274"/>
          <p:cNvSpPr/>
          <p:nvPr/>
        </p:nvSpPr>
        <p:spPr>
          <a:xfrm>
            <a:off x="5725044" y="2762942"/>
            <a:ext cx="0" cy="46759"/>
          </a:xfrm>
          <a:custGeom>
            <a:avLst/>
            <a:gdLst/>
            <a:ahLst/>
            <a:cxnLst/>
            <a:rect l="l" t="t" r="r" b="b"/>
            <a:pathLst>
              <a:path h="68579">
                <a:moveTo>
                  <a:pt x="0" y="6857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75" name="object 2275"/>
          <p:cNvSpPr/>
          <p:nvPr/>
        </p:nvSpPr>
        <p:spPr>
          <a:xfrm>
            <a:off x="5707380" y="2762942"/>
            <a:ext cx="17750" cy="4330"/>
          </a:xfrm>
          <a:custGeom>
            <a:avLst/>
            <a:gdLst/>
            <a:ahLst/>
            <a:cxnLst/>
            <a:rect l="l" t="t" r="r" b="b"/>
            <a:pathLst>
              <a:path w="26034" h="6350">
                <a:moveTo>
                  <a:pt x="25907" y="0"/>
                </a:moveTo>
                <a:lnTo>
                  <a:pt x="0" y="609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76" name="object 2276"/>
          <p:cNvSpPr/>
          <p:nvPr/>
        </p:nvSpPr>
        <p:spPr>
          <a:xfrm>
            <a:off x="5691792" y="2767098"/>
            <a:ext cx="15586" cy="10391"/>
          </a:xfrm>
          <a:custGeom>
            <a:avLst/>
            <a:gdLst/>
            <a:ahLst/>
            <a:cxnLst/>
            <a:rect l="l" t="t" r="r" b="b"/>
            <a:pathLst>
              <a:path w="22859" h="15239">
                <a:moveTo>
                  <a:pt x="22859" y="0"/>
                </a:moveTo>
                <a:lnTo>
                  <a:pt x="0" y="1524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77" name="object 2277"/>
          <p:cNvSpPr/>
          <p:nvPr/>
        </p:nvSpPr>
        <p:spPr>
          <a:xfrm>
            <a:off x="5681401" y="2777490"/>
            <a:ext cx="10391" cy="15586"/>
          </a:xfrm>
          <a:custGeom>
            <a:avLst/>
            <a:gdLst/>
            <a:ahLst/>
            <a:cxnLst/>
            <a:rect l="l" t="t" r="r" b="b"/>
            <a:pathLst>
              <a:path w="15240" h="22860">
                <a:moveTo>
                  <a:pt x="15240" y="0"/>
                </a:moveTo>
                <a:lnTo>
                  <a:pt x="0" y="2286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78" name="object 2278"/>
          <p:cNvSpPr/>
          <p:nvPr/>
        </p:nvSpPr>
        <p:spPr>
          <a:xfrm>
            <a:off x="5678284" y="2793076"/>
            <a:ext cx="3464" cy="19050"/>
          </a:xfrm>
          <a:custGeom>
            <a:avLst/>
            <a:gdLst/>
            <a:ahLst/>
            <a:cxnLst/>
            <a:rect l="l" t="t" r="r" b="b"/>
            <a:pathLst>
              <a:path w="5079" h="27939">
                <a:moveTo>
                  <a:pt x="4572" y="0"/>
                </a:moveTo>
                <a:lnTo>
                  <a:pt x="0" y="2743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79" name="object 2279"/>
          <p:cNvSpPr/>
          <p:nvPr/>
        </p:nvSpPr>
        <p:spPr>
          <a:xfrm>
            <a:off x="5584767" y="2716183"/>
            <a:ext cx="0" cy="93518"/>
          </a:xfrm>
          <a:custGeom>
            <a:avLst/>
            <a:gdLst/>
            <a:ahLst/>
            <a:cxnLst/>
            <a:rect l="l" t="t" r="r" b="b"/>
            <a:pathLst>
              <a:path h="137160">
                <a:moveTo>
                  <a:pt x="0" y="13716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80" name="object 2280"/>
          <p:cNvSpPr/>
          <p:nvPr/>
        </p:nvSpPr>
        <p:spPr>
          <a:xfrm>
            <a:off x="5584766" y="2809702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76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81" name="object 2281"/>
          <p:cNvSpPr/>
          <p:nvPr/>
        </p:nvSpPr>
        <p:spPr>
          <a:xfrm>
            <a:off x="5589961" y="2716183"/>
            <a:ext cx="0" cy="93518"/>
          </a:xfrm>
          <a:custGeom>
            <a:avLst/>
            <a:gdLst/>
            <a:ahLst/>
            <a:cxnLst/>
            <a:rect l="l" t="t" r="r" b="b"/>
            <a:pathLst>
              <a:path h="137160">
                <a:moveTo>
                  <a:pt x="0" y="0"/>
                </a:moveTo>
                <a:lnTo>
                  <a:pt x="0" y="13716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82" name="object 2282"/>
          <p:cNvSpPr/>
          <p:nvPr/>
        </p:nvSpPr>
        <p:spPr>
          <a:xfrm>
            <a:off x="5584768" y="2716183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83" name="object 2283"/>
          <p:cNvSpPr/>
          <p:nvPr/>
        </p:nvSpPr>
        <p:spPr>
          <a:xfrm>
            <a:off x="5584766" y="2809702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76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84" name="object 2284"/>
          <p:cNvSpPr/>
          <p:nvPr/>
        </p:nvSpPr>
        <p:spPr>
          <a:xfrm>
            <a:off x="5589961" y="2716183"/>
            <a:ext cx="0" cy="93518"/>
          </a:xfrm>
          <a:custGeom>
            <a:avLst/>
            <a:gdLst/>
            <a:ahLst/>
            <a:cxnLst/>
            <a:rect l="l" t="t" r="r" b="b"/>
            <a:pathLst>
              <a:path h="137160">
                <a:moveTo>
                  <a:pt x="0" y="0"/>
                </a:moveTo>
                <a:lnTo>
                  <a:pt x="0" y="13716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85" name="object 2285"/>
          <p:cNvSpPr/>
          <p:nvPr/>
        </p:nvSpPr>
        <p:spPr>
          <a:xfrm>
            <a:off x="5584768" y="2716183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86" name="object 2286"/>
          <p:cNvSpPr/>
          <p:nvPr/>
        </p:nvSpPr>
        <p:spPr>
          <a:xfrm>
            <a:off x="5584767" y="2716183"/>
            <a:ext cx="0" cy="93518"/>
          </a:xfrm>
          <a:custGeom>
            <a:avLst/>
            <a:gdLst/>
            <a:ahLst/>
            <a:cxnLst/>
            <a:rect l="l" t="t" r="r" b="b"/>
            <a:pathLst>
              <a:path h="137160">
                <a:moveTo>
                  <a:pt x="0" y="13716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87" name="object 2287"/>
          <p:cNvSpPr/>
          <p:nvPr/>
        </p:nvSpPr>
        <p:spPr>
          <a:xfrm>
            <a:off x="5584767" y="2716183"/>
            <a:ext cx="25111" cy="3464"/>
          </a:xfrm>
          <a:custGeom>
            <a:avLst/>
            <a:gdLst/>
            <a:ahLst/>
            <a:cxnLst/>
            <a:rect l="l" t="t" r="r" b="b"/>
            <a:pathLst>
              <a:path w="36829" h="5079">
                <a:moveTo>
                  <a:pt x="0" y="0"/>
                </a:moveTo>
                <a:lnTo>
                  <a:pt x="36576" y="4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88" name="object 2288"/>
          <p:cNvSpPr/>
          <p:nvPr/>
        </p:nvSpPr>
        <p:spPr>
          <a:xfrm>
            <a:off x="5609706" y="2719301"/>
            <a:ext cx="22947" cy="9525"/>
          </a:xfrm>
          <a:custGeom>
            <a:avLst/>
            <a:gdLst/>
            <a:ahLst/>
            <a:cxnLst/>
            <a:rect l="l" t="t" r="r" b="b"/>
            <a:pathLst>
              <a:path w="33654" h="13970">
                <a:moveTo>
                  <a:pt x="0" y="0"/>
                </a:moveTo>
                <a:lnTo>
                  <a:pt x="33528" y="1371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89" name="object 2289"/>
          <p:cNvSpPr/>
          <p:nvPr/>
        </p:nvSpPr>
        <p:spPr>
          <a:xfrm>
            <a:off x="5632565" y="2728652"/>
            <a:ext cx="19915" cy="15586"/>
          </a:xfrm>
          <a:custGeom>
            <a:avLst/>
            <a:gdLst/>
            <a:ahLst/>
            <a:cxnLst/>
            <a:rect l="l" t="t" r="r" b="b"/>
            <a:pathLst>
              <a:path w="29209" h="22860">
                <a:moveTo>
                  <a:pt x="0" y="0"/>
                </a:moveTo>
                <a:lnTo>
                  <a:pt x="28956" y="2286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90" name="object 2290"/>
          <p:cNvSpPr/>
          <p:nvPr/>
        </p:nvSpPr>
        <p:spPr>
          <a:xfrm>
            <a:off x="5652307" y="2744240"/>
            <a:ext cx="14720" cy="19915"/>
          </a:xfrm>
          <a:custGeom>
            <a:avLst/>
            <a:gdLst/>
            <a:ahLst/>
            <a:cxnLst/>
            <a:rect l="l" t="t" r="r" b="b"/>
            <a:pathLst>
              <a:path w="21590" h="29210">
                <a:moveTo>
                  <a:pt x="0" y="0"/>
                </a:moveTo>
                <a:lnTo>
                  <a:pt x="21336" y="2895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91" name="object 2291"/>
          <p:cNvSpPr/>
          <p:nvPr/>
        </p:nvSpPr>
        <p:spPr>
          <a:xfrm>
            <a:off x="5666854" y="2763982"/>
            <a:ext cx="9525" cy="22947"/>
          </a:xfrm>
          <a:custGeom>
            <a:avLst/>
            <a:gdLst/>
            <a:ahLst/>
            <a:cxnLst/>
            <a:rect l="l" t="t" r="r" b="b"/>
            <a:pathLst>
              <a:path w="13970" h="33654">
                <a:moveTo>
                  <a:pt x="0" y="0"/>
                </a:moveTo>
                <a:lnTo>
                  <a:pt x="13716" y="335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92" name="object 2292"/>
          <p:cNvSpPr/>
          <p:nvPr/>
        </p:nvSpPr>
        <p:spPr>
          <a:xfrm>
            <a:off x="5676208" y="2786841"/>
            <a:ext cx="2165" cy="25111"/>
          </a:xfrm>
          <a:custGeom>
            <a:avLst/>
            <a:gdLst/>
            <a:ahLst/>
            <a:cxnLst/>
            <a:rect l="l" t="t" r="r" b="b"/>
            <a:pathLst>
              <a:path w="3175" h="36829">
                <a:moveTo>
                  <a:pt x="0" y="0"/>
                </a:moveTo>
                <a:lnTo>
                  <a:pt x="3048" y="365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93" name="object 2293"/>
          <p:cNvSpPr/>
          <p:nvPr/>
        </p:nvSpPr>
        <p:spPr>
          <a:xfrm>
            <a:off x="5584767" y="2809702"/>
            <a:ext cx="0" cy="12556"/>
          </a:xfrm>
          <a:custGeom>
            <a:avLst/>
            <a:gdLst/>
            <a:ahLst/>
            <a:cxnLst/>
            <a:rect l="l" t="t" r="r" b="b"/>
            <a:pathLst>
              <a:path h="18414">
                <a:moveTo>
                  <a:pt x="0" y="0"/>
                </a:moveTo>
                <a:lnTo>
                  <a:pt x="0" y="1828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94" name="object 2294"/>
          <p:cNvSpPr/>
          <p:nvPr/>
        </p:nvSpPr>
        <p:spPr>
          <a:xfrm>
            <a:off x="5579571" y="2809702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95" name="object 2295"/>
          <p:cNvSpPr/>
          <p:nvPr/>
        </p:nvSpPr>
        <p:spPr>
          <a:xfrm>
            <a:off x="5579571" y="2809702"/>
            <a:ext cx="0" cy="12556"/>
          </a:xfrm>
          <a:custGeom>
            <a:avLst/>
            <a:gdLst/>
            <a:ahLst/>
            <a:cxnLst/>
            <a:rect l="l" t="t" r="r" b="b"/>
            <a:pathLst>
              <a:path h="18414">
                <a:moveTo>
                  <a:pt x="0" y="1828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96" name="object 2296"/>
          <p:cNvSpPr/>
          <p:nvPr/>
        </p:nvSpPr>
        <p:spPr>
          <a:xfrm>
            <a:off x="5579571" y="2822171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76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97" name="object 2297"/>
          <p:cNvSpPr/>
          <p:nvPr/>
        </p:nvSpPr>
        <p:spPr>
          <a:xfrm>
            <a:off x="5730239" y="2809702"/>
            <a:ext cx="0" cy="12556"/>
          </a:xfrm>
          <a:custGeom>
            <a:avLst/>
            <a:gdLst/>
            <a:ahLst/>
            <a:cxnLst/>
            <a:rect l="l" t="t" r="r" b="b"/>
            <a:pathLst>
              <a:path h="18414">
                <a:moveTo>
                  <a:pt x="0" y="0"/>
                </a:moveTo>
                <a:lnTo>
                  <a:pt x="0" y="1828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98" name="object 2298"/>
          <p:cNvSpPr/>
          <p:nvPr/>
        </p:nvSpPr>
        <p:spPr>
          <a:xfrm>
            <a:off x="5725044" y="2809702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99" name="object 2299"/>
          <p:cNvSpPr/>
          <p:nvPr/>
        </p:nvSpPr>
        <p:spPr>
          <a:xfrm>
            <a:off x="5725044" y="2809702"/>
            <a:ext cx="0" cy="12556"/>
          </a:xfrm>
          <a:custGeom>
            <a:avLst/>
            <a:gdLst/>
            <a:ahLst/>
            <a:cxnLst/>
            <a:rect l="l" t="t" r="r" b="b"/>
            <a:pathLst>
              <a:path h="18414">
                <a:moveTo>
                  <a:pt x="0" y="1828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00" name="object 2300"/>
          <p:cNvSpPr/>
          <p:nvPr/>
        </p:nvSpPr>
        <p:spPr>
          <a:xfrm>
            <a:off x="5725043" y="2822171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76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01" name="object 2301"/>
          <p:cNvSpPr/>
          <p:nvPr/>
        </p:nvSpPr>
        <p:spPr>
          <a:xfrm>
            <a:off x="4741025" y="2733848"/>
            <a:ext cx="41564" cy="0"/>
          </a:xfrm>
          <a:custGeom>
            <a:avLst/>
            <a:gdLst/>
            <a:ahLst/>
            <a:cxnLst/>
            <a:rect l="l" t="t" r="r" b="b"/>
            <a:pathLst>
              <a:path w="60960">
                <a:moveTo>
                  <a:pt x="0" y="0"/>
                </a:moveTo>
                <a:lnTo>
                  <a:pt x="6096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02" name="object 2302"/>
          <p:cNvSpPr/>
          <p:nvPr/>
        </p:nvSpPr>
        <p:spPr>
          <a:xfrm>
            <a:off x="4844934" y="2733848"/>
            <a:ext cx="593581" cy="0"/>
          </a:xfrm>
          <a:custGeom>
            <a:avLst/>
            <a:gdLst/>
            <a:ahLst/>
            <a:cxnLst/>
            <a:rect l="l" t="t" r="r" b="b"/>
            <a:pathLst>
              <a:path w="870584">
                <a:moveTo>
                  <a:pt x="0" y="0"/>
                </a:moveTo>
                <a:lnTo>
                  <a:pt x="870204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03" name="object 2303"/>
          <p:cNvSpPr/>
          <p:nvPr/>
        </p:nvSpPr>
        <p:spPr>
          <a:xfrm>
            <a:off x="5500600" y="2733848"/>
            <a:ext cx="56284" cy="0"/>
          </a:xfrm>
          <a:custGeom>
            <a:avLst/>
            <a:gdLst/>
            <a:ahLst/>
            <a:cxnLst/>
            <a:rect l="l" t="t" r="r" b="b"/>
            <a:pathLst>
              <a:path w="82550">
                <a:moveTo>
                  <a:pt x="0" y="0"/>
                </a:moveTo>
                <a:lnTo>
                  <a:pt x="82296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04" name="object 2304"/>
          <p:cNvSpPr/>
          <p:nvPr/>
        </p:nvSpPr>
        <p:spPr>
          <a:xfrm>
            <a:off x="4741025" y="2721378"/>
            <a:ext cx="815686" cy="0"/>
          </a:xfrm>
          <a:custGeom>
            <a:avLst/>
            <a:gdLst/>
            <a:ahLst/>
            <a:cxnLst/>
            <a:rect l="l" t="t" r="r" b="b"/>
            <a:pathLst>
              <a:path w="1196340">
                <a:moveTo>
                  <a:pt x="1196339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05" name="object 2305"/>
          <p:cNvSpPr/>
          <p:nvPr/>
        </p:nvSpPr>
        <p:spPr>
          <a:xfrm>
            <a:off x="5790506" y="1425632"/>
            <a:ext cx="13855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1981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06" name="object 2306"/>
          <p:cNvSpPr/>
          <p:nvPr/>
        </p:nvSpPr>
        <p:spPr>
          <a:xfrm>
            <a:off x="5804015" y="1420437"/>
            <a:ext cx="0" cy="9525"/>
          </a:xfrm>
          <a:custGeom>
            <a:avLst/>
            <a:gdLst/>
            <a:ahLst/>
            <a:cxnLst/>
            <a:rect l="l" t="t" r="r" b="b"/>
            <a:pathLst>
              <a:path h="13969">
                <a:moveTo>
                  <a:pt x="0" y="0"/>
                </a:moveTo>
                <a:lnTo>
                  <a:pt x="0" y="1371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07" name="object 2307"/>
          <p:cNvSpPr/>
          <p:nvPr/>
        </p:nvSpPr>
        <p:spPr>
          <a:xfrm>
            <a:off x="5790506" y="1420437"/>
            <a:ext cx="13855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08" name="object 2308"/>
          <p:cNvSpPr/>
          <p:nvPr/>
        </p:nvSpPr>
        <p:spPr>
          <a:xfrm>
            <a:off x="5790507" y="1420437"/>
            <a:ext cx="0" cy="5195"/>
          </a:xfrm>
          <a:custGeom>
            <a:avLst/>
            <a:gdLst/>
            <a:ahLst/>
            <a:cxnLst/>
            <a:rect l="l" t="t" r="r" b="b"/>
            <a:pathLst>
              <a:path h="7619">
                <a:moveTo>
                  <a:pt x="0" y="76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09" name="object 2309"/>
          <p:cNvSpPr/>
          <p:nvPr/>
        </p:nvSpPr>
        <p:spPr>
          <a:xfrm>
            <a:off x="5790506" y="1524346"/>
            <a:ext cx="13855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1981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10" name="object 2310"/>
          <p:cNvSpPr/>
          <p:nvPr/>
        </p:nvSpPr>
        <p:spPr>
          <a:xfrm>
            <a:off x="5804015" y="1519151"/>
            <a:ext cx="0" cy="5195"/>
          </a:xfrm>
          <a:custGeom>
            <a:avLst/>
            <a:gdLst/>
            <a:ahLst/>
            <a:cxnLst/>
            <a:rect l="l" t="t" r="r" b="b"/>
            <a:pathLst>
              <a:path h="7619">
                <a:moveTo>
                  <a:pt x="0" y="0"/>
                </a:moveTo>
                <a:lnTo>
                  <a:pt x="0" y="76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11" name="object 2311"/>
          <p:cNvSpPr/>
          <p:nvPr/>
        </p:nvSpPr>
        <p:spPr>
          <a:xfrm>
            <a:off x="5790506" y="1519151"/>
            <a:ext cx="13855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12" name="object 2312"/>
          <p:cNvSpPr/>
          <p:nvPr/>
        </p:nvSpPr>
        <p:spPr>
          <a:xfrm>
            <a:off x="5790507" y="1519151"/>
            <a:ext cx="0" cy="5195"/>
          </a:xfrm>
          <a:custGeom>
            <a:avLst/>
            <a:gdLst/>
            <a:ahLst/>
            <a:cxnLst/>
            <a:rect l="l" t="t" r="r" b="b"/>
            <a:pathLst>
              <a:path h="7619">
                <a:moveTo>
                  <a:pt x="0" y="76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13" name="object 2313"/>
          <p:cNvSpPr/>
          <p:nvPr/>
        </p:nvSpPr>
        <p:spPr>
          <a:xfrm>
            <a:off x="5804016" y="1425632"/>
            <a:ext cx="93518" cy="0"/>
          </a:xfrm>
          <a:custGeom>
            <a:avLst/>
            <a:gdLst/>
            <a:ahLst/>
            <a:cxnLst/>
            <a:rect l="l" t="t" r="r" b="b"/>
            <a:pathLst>
              <a:path w="137159">
                <a:moveTo>
                  <a:pt x="0" y="0"/>
                </a:moveTo>
                <a:lnTo>
                  <a:pt x="13716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14" name="object 2314"/>
          <p:cNvSpPr/>
          <p:nvPr/>
        </p:nvSpPr>
        <p:spPr>
          <a:xfrm>
            <a:off x="5804016" y="1429788"/>
            <a:ext cx="93518" cy="0"/>
          </a:xfrm>
          <a:custGeom>
            <a:avLst/>
            <a:gdLst/>
            <a:ahLst/>
            <a:cxnLst/>
            <a:rect l="l" t="t" r="r" b="b"/>
            <a:pathLst>
              <a:path w="137159">
                <a:moveTo>
                  <a:pt x="13715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15" name="object 2315"/>
          <p:cNvSpPr/>
          <p:nvPr/>
        </p:nvSpPr>
        <p:spPr>
          <a:xfrm>
            <a:off x="5897534" y="1425632"/>
            <a:ext cx="0" cy="4330"/>
          </a:xfrm>
          <a:custGeom>
            <a:avLst/>
            <a:gdLst/>
            <a:ahLst/>
            <a:cxnLst/>
            <a:rect l="l" t="t" r="r" b="b"/>
            <a:pathLst>
              <a:path h="6350">
                <a:moveTo>
                  <a:pt x="-1524" y="3048"/>
                </a:moveTo>
                <a:lnTo>
                  <a:pt x="1524" y="3048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16" name="object 2316"/>
          <p:cNvSpPr/>
          <p:nvPr/>
        </p:nvSpPr>
        <p:spPr>
          <a:xfrm>
            <a:off x="5804016" y="1429788"/>
            <a:ext cx="93518" cy="0"/>
          </a:xfrm>
          <a:custGeom>
            <a:avLst/>
            <a:gdLst/>
            <a:ahLst/>
            <a:cxnLst/>
            <a:rect l="l" t="t" r="r" b="b"/>
            <a:pathLst>
              <a:path w="137159">
                <a:moveTo>
                  <a:pt x="13715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17" name="object 2317"/>
          <p:cNvSpPr/>
          <p:nvPr/>
        </p:nvSpPr>
        <p:spPr>
          <a:xfrm>
            <a:off x="5897534" y="1425632"/>
            <a:ext cx="0" cy="4330"/>
          </a:xfrm>
          <a:custGeom>
            <a:avLst/>
            <a:gdLst/>
            <a:ahLst/>
            <a:cxnLst/>
            <a:rect l="l" t="t" r="r" b="b"/>
            <a:pathLst>
              <a:path h="6350">
                <a:moveTo>
                  <a:pt x="-1524" y="3048"/>
                </a:moveTo>
                <a:lnTo>
                  <a:pt x="1524" y="3048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18" name="object 2318"/>
          <p:cNvSpPr/>
          <p:nvPr/>
        </p:nvSpPr>
        <p:spPr>
          <a:xfrm>
            <a:off x="5804016" y="1425632"/>
            <a:ext cx="93518" cy="0"/>
          </a:xfrm>
          <a:custGeom>
            <a:avLst/>
            <a:gdLst/>
            <a:ahLst/>
            <a:cxnLst/>
            <a:rect l="l" t="t" r="r" b="b"/>
            <a:pathLst>
              <a:path w="137159">
                <a:moveTo>
                  <a:pt x="0" y="0"/>
                </a:moveTo>
                <a:lnTo>
                  <a:pt x="13716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19" name="object 2319"/>
          <p:cNvSpPr/>
          <p:nvPr/>
        </p:nvSpPr>
        <p:spPr>
          <a:xfrm>
            <a:off x="5894416" y="1425632"/>
            <a:ext cx="3464" cy="25111"/>
          </a:xfrm>
          <a:custGeom>
            <a:avLst/>
            <a:gdLst/>
            <a:ahLst/>
            <a:cxnLst/>
            <a:rect l="l" t="t" r="r" b="b"/>
            <a:pathLst>
              <a:path w="5079" h="36830">
                <a:moveTo>
                  <a:pt x="4572" y="0"/>
                </a:moveTo>
                <a:lnTo>
                  <a:pt x="0" y="365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20" name="object 2320"/>
          <p:cNvSpPr/>
          <p:nvPr/>
        </p:nvSpPr>
        <p:spPr>
          <a:xfrm>
            <a:off x="5884025" y="1450571"/>
            <a:ext cx="10391" cy="22947"/>
          </a:xfrm>
          <a:custGeom>
            <a:avLst/>
            <a:gdLst/>
            <a:ahLst/>
            <a:cxnLst/>
            <a:rect l="l" t="t" r="r" b="b"/>
            <a:pathLst>
              <a:path w="15240" h="33655">
                <a:moveTo>
                  <a:pt x="15240" y="0"/>
                </a:moveTo>
                <a:lnTo>
                  <a:pt x="0" y="335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21" name="object 2321"/>
          <p:cNvSpPr/>
          <p:nvPr/>
        </p:nvSpPr>
        <p:spPr>
          <a:xfrm>
            <a:off x="5869478" y="1473431"/>
            <a:ext cx="14720" cy="19915"/>
          </a:xfrm>
          <a:custGeom>
            <a:avLst/>
            <a:gdLst/>
            <a:ahLst/>
            <a:cxnLst/>
            <a:rect l="l" t="t" r="r" b="b"/>
            <a:pathLst>
              <a:path w="21590" h="29210">
                <a:moveTo>
                  <a:pt x="21335" y="0"/>
                </a:moveTo>
                <a:lnTo>
                  <a:pt x="0" y="2895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22" name="object 2322"/>
          <p:cNvSpPr/>
          <p:nvPr/>
        </p:nvSpPr>
        <p:spPr>
          <a:xfrm>
            <a:off x="5848696" y="1493174"/>
            <a:ext cx="20782" cy="14720"/>
          </a:xfrm>
          <a:custGeom>
            <a:avLst/>
            <a:gdLst/>
            <a:ahLst/>
            <a:cxnLst/>
            <a:rect l="l" t="t" r="r" b="b"/>
            <a:pathLst>
              <a:path w="30479" h="21589">
                <a:moveTo>
                  <a:pt x="30479" y="0"/>
                </a:moveTo>
                <a:lnTo>
                  <a:pt x="0" y="2133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23" name="object 2323"/>
          <p:cNvSpPr/>
          <p:nvPr/>
        </p:nvSpPr>
        <p:spPr>
          <a:xfrm>
            <a:off x="5825836" y="1507720"/>
            <a:ext cx="22947" cy="9525"/>
          </a:xfrm>
          <a:custGeom>
            <a:avLst/>
            <a:gdLst/>
            <a:ahLst/>
            <a:cxnLst/>
            <a:rect l="l" t="t" r="r" b="b"/>
            <a:pathLst>
              <a:path w="33654" h="13969">
                <a:moveTo>
                  <a:pt x="33527" y="0"/>
                </a:moveTo>
                <a:lnTo>
                  <a:pt x="0" y="1371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24" name="object 2324"/>
          <p:cNvSpPr/>
          <p:nvPr/>
        </p:nvSpPr>
        <p:spPr>
          <a:xfrm>
            <a:off x="5800898" y="1517072"/>
            <a:ext cx="25111" cy="2165"/>
          </a:xfrm>
          <a:custGeom>
            <a:avLst/>
            <a:gdLst/>
            <a:ahLst/>
            <a:cxnLst/>
            <a:rect l="l" t="t" r="r" b="b"/>
            <a:pathLst>
              <a:path w="36829" h="3175">
                <a:moveTo>
                  <a:pt x="36575" y="0"/>
                </a:moveTo>
                <a:lnTo>
                  <a:pt x="0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25" name="object 2325"/>
          <p:cNvSpPr/>
          <p:nvPr/>
        </p:nvSpPr>
        <p:spPr>
          <a:xfrm>
            <a:off x="5798820" y="1519151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76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26" name="object 2326"/>
          <p:cNvSpPr/>
          <p:nvPr/>
        </p:nvSpPr>
        <p:spPr>
          <a:xfrm>
            <a:off x="6131329" y="1519151"/>
            <a:ext cx="0" cy="5195"/>
          </a:xfrm>
          <a:custGeom>
            <a:avLst/>
            <a:gdLst/>
            <a:ahLst/>
            <a:cxnLst/>
            <a:rect l="l" t="t" r="r" b="b"/>
            <a:pathLst>
              <a:path h="7619">
                <a:moveTo>
                  <a:pt x="0" y="76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27" name="object 2327"/>
          <p:cNvSpPr/>
          <p:nvPr/>
        </p:nvSpPr>
        <p:spPr>
          <a:xfrm>
            <a:off x="6118860" y="1519151"/>
            <a:ext cx="12556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1828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28" name="object 2328"/>
          <p:cNvSpPr/>
          <p:nvPr/>
        </p:nvSpPr>
        <p:spPr>
          <a:xfrm>
            <a:off x="6118860" y="1519151"/>
            <a:ext cx="0" cy="5195"/>
          </a:xfrm>
          <a:custGeom>
            <a:avLst/>
            <a:gdLst/>
            <a:ahLst/>
            <a:cxnLst/>
            <a:rect l="l" t="t" r="r" b="b"/>
            <a:pathLst>
              <a:path h="7619">
                <a:moveTo>
                  <a:pt x="0" y="0"/>
                </a:moveTo>
                <a:lnTo>
                  <a:pt x="0" y="76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29" name="object 2329"/>
          <p:cNvSpPr/>
          <p:nvPr/>
        </p:nvSpPr>
        <p:spPr>
          <a:xfrm>
            <a:off x="6118860" y="1524346"/>
            <a:ext cx="12556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30" name="object 2330"/>
          <p:cNvSpPr/>
          <p:nvPr/>
        </p:nvSpPr>
        <p:spPr>
          <a:xfrm>
            <a:off x="6131329" y="1420437"/>
            <a:ext cx="0" cy="5195"/>
          </a:xfrm>
          <a:custGeom>
            <a:avLst/>
            <a:gdLst/>
            <a:ahLst/>
            <a:cxnLst/>
            <a:rect l="l" t="t" r="r" b="b"/>
            <a:pathLst>
              <a:path h="7619">
                <a:moveTo>
                  <a:pt x="0" y="76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31" name="object 2331"/>
          <p:cNvSpPr/>
          <p:nvPr/>
        </p:nvSpPr>
        <p:spPr>
          <a:xfrm>
            <a:off x="6118860" y="1420437"/>
            <a:ext cx="12556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1828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32" name="object 2332"/>
          <p:cNvSpPr/>
          <p:nvPr/>
        </p:nvSpPr>
        <p:spPr>
          <a:xfrm>
            <a:off x="6118859" y="1420437"/>
            <a:ext cx="0" cy="9525"/>
          </a:xfrm>
          <a:custGeom>
            <a:avLst/>
            <a:gdLst/>
            <a:ahLst/>
            <a:cxnLst/>
            <a:rect l="l" t="t" r="r" b="b"/>
            <a:pathLst>
              <a:path h="13969">
                <a:moveTo>
                  <a:pt x="0" y="0"/>
                </a:moveTo>
                <a:lnTo>
                  <a:pt x="0" y="1371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33" name="object 2333"/>
          <p:cNvSpPr/>
          <p:nvPr/>
        </p:nvSpPr>
        <p:spPr>
          <a:xfrm>
            <a:off x="6118860" y="1425632"/>
            <a:ext cx="12556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34" name="object 2334"/>
          <p:cNvSpPr/>
          <p:nvPr/>
        </p:nvSpPr>
        <p:spPr>
          <a:xfrm>
            <a:off x="6024302" y="1425632"/>
            <a:ext cx="0" cy="4330"/>
          </a:xfrm>
          <a:custGeom>
            <a:avLst/>
            <a:gdLst/>
            <a:ahLst/>
            <a:cxnLst/>
            <a:rect l="l" t="t" r="r" b="b"/>
            <a:pathLst>
              <a:path h="6350">
                <a:moveTo>
                  <a:pt x="-1524" y="3048"/>
                </a:moveTo>
                <a:lnTo>
                  <a:pt x="1524" y="3048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35" name="object 2335"/>
          <p:cNvSpPr/>
          <p:nvPr/>
        </p:nvSpPr>
        <p:spPr>
          <a:xfrm>
            <a:off x="6024302" y="1429788"/>
            <a:ext cx="94817" cy="0"/>
          </a:xfrm>
          <a:custGeom>
            <a:avLst/>
            <a:gdLst/>
            <a:ahLst/>
            <a:cxnLst/>
            <a:rect l="l" t="t" r="r" b="b"/>
            <a:pathLst>
              <a:path w="139065">
                <a:moveTo>
                  <a:pt x="0" y="0"/>
                </a:moveTo>
                <a:lnTo>
                  <a:pt x="13868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36" name="object 2336"/>
          <p:cNvSpPr/>
          <p:nvPr/>
        </p:nvSpPr>
        <p:spPr>
          <a:xfrm>
            <a:off x="6024302" y="1425632"/>
            <a:ext cx="94817" cy="0"/>
          </a:xfrm>
          <a:custGeom>
            <a:avLst/>
            <a:gdLst/>
            <a:ahLst/>
            <a:cxnLst/>
            <a:rect l="l" t="t" r="r" b="b"/>
            <a:pathLst>
              <a:path w="139065">
                <a:moveTo>
                  <a:pt x="138683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37" name="object 2337"/>
          <p:cNvSpPr/>
          <p:nvPr/>
        </p:nvSpPr>
        <p:spPr>
          <a:xfrm>
            <a:off x="6024302" y="1429788"/>
            <a:ext cx="94817" cy="0"/>
          </a:xfrm>
          <a:custGeom>
            <a:avLst/>
            <a:gdLst/>
            <a:ahLst/>
            <a:cxnLst/>
            <a:rect l="l" t="t" r="r" b="b"/>
            <a:pathLst>
              <a:path w="139065">
                <a:moveTo>
                  <a:pt x="0" y="0"/>
                </a:moveTo>
                <a:lnTo>
                  <a:pt x="13868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38" name="object 2338"/>
          <p:cNvSpPr/>
          <p:nvPr/>
        </p:nvSpPr>
        <p:spPr>
          <a:xfrm>
            <a:off x="6024302" y="1425632"/>
            <a:ext cx="0" cy="4330"/>
          </a:xfrm>
          <a:custGeom>
            <a:avLst/>
            <a:gdLst/>
            <a:ahLst/>
            <a:cxnLst/>
            <a:rect l="l" t="t" r="r" b="b"/>
            <a:pathLst>
              <a:path h="6350">
                <a:moveTo>
                  <a:pt x="-1524" y="3048"/>
                </a:moveTo>
                <a:lnTo>
                  <a:pt x="1524" y="3048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39" name="object 2339"/>
          <p:cNvSpPr/>
          <p:nvPr/>
        </p:nvSpPr>
        <p:spPr>
          <a:xfrm>
            <a:off x="6024302" y="1425632"/>
            <a:ext cx="94817" cy="0"/>
          </a:xfrm>
          <a:custGeom>
            <a:avLst/>
            <a:gdLst/>
            <a:ahLst/>
            <a:cxnLst/>
            <a:rect l="l" t="t" r="r" b="b"/>
            <a:pathLst>
              <a:path w="139065">
                <a:moveTo>
                  <a:pt x="138683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40" name="object 2340"/>
          <p:cNvSpPr/>
          <p:nvPr/>
        </p:nvSpPr>
        <p:spPr>
          <a:xfrm>
            <a:off x="6024302" y="1425632"/>
            <a:ext cx="4330" cy="25111"/>
          </a:xfrm>
          <a:custGeom>
            <a:avLst/>
            <a:gdLst/>
            <a:ahLst/>
            <a:cxnLst/>
            <a:rect l="l" t="t" r="r" b="b"/>
            <a:pathLst>
              <a:path w="6350" h="36830">
                <a:moveTo>
                  <a:pt x="0" y="0"/>
                </a:moveTo>
                <a:lnTo>
                  <a:pt x="6096" y="365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41" name="object 2341"/>
          <p:cNvSpPr/>
          <p:nvPr/>
        </p:nvSpPr>
        <p:spPr>
          <a:xfrm>
            <a:off x="6028459" y="1450571"/>
            <a:ext cx="9525" cy="22947"/>
          </a:xfrm>
          <a:custGeom>
            <a:avLst/>
            <a:gdLst/>
            <a:ahLst/>
            <a:cxnLst/>
            <a:rect l="l" t="t" r="r" b="b"/>
            <a:pathLst>
              <a:path w="13970" h="33655">
                <a:moveTo>
                  <a:pt x="0" y="0"/>
                </a:moveTo>
                <a:lnTo>
                  <a:pt x="13716" y="335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42" name="object 2342"/>
          <p:cNvSpPr/>
          <p:nvPr/>
        </p:nvSpPr>
        <p:spPr>
          <a:xfrm>
            <a:off x="6037811" y="1473431"/>
            <a:ext cx="15586" cy="19915"/>
          </a:xfrm>
          <a:custGeom>
            <a:avLst/>
            <a:gdLst/>
            <a:ahLst/>
            <a:cxnLst/>
            <a:rect l="l" t="t" r="r" b="b"/>
            <a:pathLst>
              <a:path w="22859" h="29210">
                <a:moveTo>
                  <a:pt x="0" y="0"/>
                </a:moveTo>
                <a:lnTo>
                  <a:pt x="22860" y="2895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43" name="object 2343"/>
          <p:cNvSpPr/>
          <p:nvPr/>
        </p:nvSpPr>
        <p:spPr>
          <a:xfrm>
            <a:off x="6053398" y="1493174"/>
            <a:ext cx="19915" cy="14720"/>
          </a:xfrm>
          <a:custGeom>
            <a:avLst/>
            <a:gdLst/>
            <a:ahLst/>
            <a:cxnLst/>
            <a:rect l="l" t="t" r="r" b="b"/>
            <a:pathLst>
              <a:path w="29209" h="21589">
                <a:moveTo>
                  <a:pt x="0" y="0"/>
                </a:moveTo>
                <a:lnTo>
                  <a:pt x="28956" y="2133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44" name="object 2344"/>
          <p:cNvSpPr/>
          <p:nvPr/>
        </p:nvSpPr>
        <p:spPr>
          <a:xfrm>
            <a:off x="6073139" y="1507720"/>
            <a:ext cx="22947" cy="9525"/>
          </a:xfrm>
          <a:custGeom>
            <a:avLst/>
            <a:gdLst/>
            <a:ahLst/>
            <a:cxnLst/>
            <a:rect l="l" t="t" r="r" b="b"/>
            <a:pathLst>
              <a:path w="33654" h="13969">
                <a:moveTo>
                  <a:pt x="0" y="0"/>
                </a:moveTo>
                <a:lnTo>
                  <a:pt x="33528" y="1371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45" name="object 2345"/>
          <p:cNvSpPr/>
          <p:nvPr/>
        </p:nvSpPr>
        <p:spPr>
          <a:xfrm>
            <a:off x="6095999" y="1517072"/>
            <a:ext cx="25111" cy="2165"/>
          </a:xfrm>
          <a:custGeom>
            <a:avLst/>
            <a:gdLst/>
            <a:ahLst/>
            <a:cxnLst/>
            <a:rect l="l" t="t" r="r" b="b"/>
            <a:pathLst>
              <a:path w="36829" h="3175">
                <a:moveTo>
                  <a:pt x="0" y="0"/>
                </a:moveTo>
                <a:lnTo>
                  <a:pt x="36576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46" name="object 2346"/>
          <p:cNvSpPr/>
          <p:nvPr/>
        </p:nvSpPr>
        <p:spPr>
          <a:xfrm>
            <a:off x="6118860" y="1519151"/>
            <a:ext cx="433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47" name="object 2347"/>
          <p:cNvSpPr/>
          <p:nvPr/>
        </p:nvSpPr>
        <p:spPr>
          <a:xfrm>
            <a:off x="5991051" y="3077787"/>
            <a:ext cx="12556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1828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48" name="object 2348"/>
          <p:cNvSpPr/>
          <p:nvPr/>
        </p:nvSpPr>
        <p:spPr>
          <a:xfrm>
            <a:off x="6003520" y="3072591"/>
            <a:ext cx="0" cy="9525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0" y="0"/>
                </a:moveTo>
                <a:lnTo>
                  <a:pt x="0" y="1371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49" name="object 2349"/>
          <p:cNvSpPr/>
          <p:nvPr/>
        </p:nvSpPr>
        <p:spPr>
          <a:xfrm>
            <a:off x="5991051" y="3072591"/>
            <a:ext cx="12556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50" name="object 2350"/>
          <p:cNvSpPr/>
          <p:nvPr/>
        </p:nvSpPr>
        <p:spPr>
          <a:xfrm>
            <a:off x="5991050" y="3072591"/>
            <a:ext cx="0" cy="5195"/>
          </a:xfrm>
          <a:custGeom>
            <a:avLst/>
            <a:gdLst/>
            <a:ahLst/>
            <a:cxnLst/>
            <a:rect l="l" t="t" r="r" b="b"/>
            <a:pathLst>
              <a:path h="7620">
                <a:moveTo>
                  <a:pt x="0" y="76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51" name="object 2351"/>
          <p:cNvSpPr/>
          <p:nvPr/>
        </p:nvSpPr>
        <p:spPr>
          <a:xfrm>
            <a:off x="5991051" y="3176500"/>
            <a:ext cx="12556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1828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52" name="object 2352"/>
          <p:cNvSpPr/>
          <p:nvPr/>
        </p:nvSpPr>
        <p:spPr>
          <a:xfrm>
            <a:off x="6003520" y="3171305"/>
            <a:ext cx="0" cy="5195"/>
          </a:xfrm>
          <a:custGeom>
            <a:avLst/>
            <a:gdLst/>
            <a:ahLst/>
            <a:cxnLst/>
            <a:rect l="l" t="t" r="r" b="b"/>
            <a:pathLst>
              <a:path h="7620">
                <a:moveTo>
                  <a:pt x="0" y="0"/>
                </a:moveTo>
                <a:lnTo>
                  <a:pt x="0" y="76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53" name="object 2353"/>
          <p:cNvSpPr/>
          <p:nvPr/>
        </p:nvSpPr>
        <p:spPr>
          <a:xfrm>
            <a:off x="5991051" y="3171305"/>
            <a:ext cx="12556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54" name="object 2354"/>
          <p:cNvSpPr/>
          <p:nvPr/>
        </p:nvSpPr>
        <p:spPr>
          <a:xfrm>
            <a:off x="5991050" y="3171305"/>
            <a:ext cx="0" cy="5195"/>
          </a:xfrm>
          <a:custGeom>
            <a:avLst/>
            <a:gdLst/>
            <a:ahLst/>
            <a:cxnLst/>
            <a:rect l="l" t="t" r="r" b="b"/>
            <a:pathLst>
              <a:path h="7620">
                <a:moveTo>
                  <a:pt x="0" y="76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55" name="object 2355"/>
          <p:cNvSpPr/>
          <p:nvPr/>
        </p:nvSpPr>
        <p:spPr>
          <a:xfrm>
            <a:off x="6003520" y="3077787"/>
            <a:ext cx="93518" cy="0"/>
          </a:xfrm>
          <a:custGeom>
            <a:avLst/>
            <a:gdLst/>
            <a:ahLst/>
            <a:cxnLst/>
            <a:rect l="l" t="t" r="r" b="b"/>
            <a:pathLst>
              <a:path w="137159">
                <a:moveTo>
                  <a:pt x="0" y="0"/>
                </a:moveTo>
                <a:lnTo>
                  <a:pt x="13716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56" name="object 2356"/>
          <p:cNvSpPr/>
          <p:nvPr/>
        </p:nvSpPr>
        <p:spPr>
          <a:xfrm>
            <a:off x="6003520" y="3081944"/>
            <a:ext cx="93518" cy="0"/>
          </a:xfrm>
          <a:custGeom>
            <a:avLst/>
            <a:gdLst/>
            <a:ahLst/>
            <a:cxnLst/>
            <a:rect l="l" t="t" r="r" b="b"/>
            <a:pathLst>
              <a:path w="137159">
                <a:moveTo>
                  <a:pt x="13715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57" name="object 2357"/>
          <p:cNvSpPr/>
          <p:nvPr/>
        </p:nvSpPr>
        <p:spPr>
          <a:xfrm>
            <a:off x="6097038" y="3077787"/>
            <a:ext cx="0" cy="4330"/>
          </a:xfrm>
          <a:custGeom>
            <a:avLst/>
            <a:gdLst/>
            <a:ahLst/>
            <a:cxnLst/>
            <a:rect l="l" t="t" r="r" b="b"/>
            <a:pathLst>
              <a:path h="6350">
                <a:moveTo>
                  <a:pt x="-1524" y="3048"/>
                </a:moveTo>
                <a:lnTo>
                  <a:pt x="1524" y="3048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58" name="object 2358"/>
          <p:cNvSpPr/>
          <p:nvPr/>
        </p:nvSpPr>
        <p:spPr>
          <a:xfrm>
            <a:off x="6003520" y="3081944"/>
            <a:ext cx="93518" cy="0"/>
          </a:xfrm>
          <a:custGeom>
            <a:avLst/>
            <a:gdLst/>
            <a:ahLst/>
            <a:cxnLst/>
            <a:rect l="l" t="t" r="r" b="b"/>
            <a:pathLst>
              <a:path w="137159">
                <a:moveTo>
                  <a:pt x="13715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59" name="object 2359"/>
          <p:cNvSpPr/>
          <p:nvPr/>
        </p:nvSpPr>
        <p:spPr>
          <a:xfrm>
            <a:off x="6097038" y="3077787"/>
            <a:ext cx="0" cy="4330"/>
          </a:xfrm>
          <a:custGeom>
            <a:avLst/>
            <a:gdLst/>
            <a:ahLst/>
            <a:cxnLst/>
            <a:rect l="l" t="t" r="r" b="b"/>
            <a:pathLst>
              <a:path h="6350">
                <a:moveTo>
                  <a:pt x="-1524" y="3048"/>
                </a:moveTo>
                <a:lnTo>
                  <a:pt x="1524" y="3048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60" name="object 2360"/>
          <p:cNvSpPr/>
          <p:nvPr/>
        </p:nvSpPr>
        <p:spPr>
          <a:xfrm>
            <a:off x="6003520" y="3077787"/>
            <a:ext cx="93518" cy="0"/>
          </a:xfrm>
          <a:custGeom>
            <a:avLst/>
            <a:gdLst/>
            <a:ahLst/>
            <a:cxnLst/>
            <a:rect l="l" t="t" r="r" b="b"/>
            <a:pathLst>
              <a:path w="137159">
                <a:moveTo>
                  <a:pt x="0" y="0"/>
                </a:moveTo>
                <a:lnTo>
                  <a:pt x="13716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61" name="object 2361"/>
          <p:cNvSpPr/>
          <p:nvPr/>
        </p:nvSpPr>
        <p:spPr>
          <a:xfrm>
            <a:off x="6093920" y="3077787"/>
            <a:ext cx="3464" cy="25111"/>
          </a:xfrm>
          <a:custGeom>
            <a:avLst/>
            <a:gdLst/>
            <a:ahLst/>
            <a:cxnLst/>
            <a:rect l="l" t="t" r="r" b="b"/>
            <a:pathLst>
              <a:path w="5079" h="36829">
                <a:moveTo>
                  <a:pt x="4572" y="0"/>
                </a:moveTo>
                <a:lnTo>
                  <a:pt x="0" y="365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62" name="object 2362"/>
          <p:cNvSpPr/>
          <p:nvPr/>
        </p:nvSpPr>
        <p:spPr>
          <a:xfrm>
            <a:off x="6084569" y="3102726"/>
            <a:ext cx="9525" cy="22947"/>
          </a:xfrm>
          <a:custGeom>
            <a:avLst/>
            <a:gdLst/>
            <a:ahLst/>
            <a:cxnLst/>
            <a:rect l="l" t="t" r="r" b="b"/>
            <a:pathLst>
              <a:path w="13970" h="33654">
                <a:moveTo>
                  <a:pt x="13716" y="0"/>
                </a:moveTo>
                <a:lnTo>
                  <a:pt x="0" y="335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63" name="object 2363"/>
          <p:cNvSpPr/>
          <p:nvPr/>
        </p:nvSpPr>
        <p:spPr>
          <a:xfrm>
            <a:off x="6068982" y="3125585"/>
            <a:ext cx="15586" cy="19050"/>
          </a:xfrm>
          <a:custGeom>
            <a:avLst/>
            <a:gdLst/>
            <a:ahLst/>
            <a:cxnLst/>
            <a:rect l="l" t="t" r="r" b="b"/>
            <a:pathLst>
              <a:path w="22859" h="27939">
                <a:moveTo>
                  <a:pt x="22859" y="0"/>
                </a:moveTo>
                <a:lnTo>
                  <a:pt x="0" y="2743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64" name="object 2364"/>
          <p:cNvSpPr/>
          <p:nvPr/>
        </p:nvSpPr>
        <p:spPr>
          <a:xfrm>
            <a:off x="6049240" y="3144289"/>
            <a:ext cx="19915" cy="15586"/>
          </a:xfrm>
          <a:custGeom>
            <a:avLst/>
            <a:gdLst/>
            <a:ahLst/>
            <a:cxnLst/>
            <a:rect l="l" t="t" r="r" b="b"/>
            <a:pathLst>
              <a:path w="29209" h="22860">
                <a:moveTo>
                  <a:pt x="28955" y="0"/>
                </a:moveTo>
                <a:lnTo>
                  <a:pt x="0" y="2286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65" name="object 2365"/>
          <p:cNvSpPr/>
          <p:nvPr/>
        </p:nvSpPr>
        <p:spPr>
          <a:xfrm>
            <a:off x="6026381" y="3159876"/>
            <a:ext cx="22947" cy="8659"/>
          </a:xfrm>
          <a:custGeom>
            <a:avLst/>
            <a:gdLst/>
            <a:ahLst/>
            <a:cxnLst/>
            <a:rect l="l" t="t" r="r" b="b"/>
            <a:pathLst>
              <a:path w="33654" h="12700">
                <a:moveTo>
                  <a:pt x="33527" y="0"/>
                </a:moveTo>
                <a:lnTo>
                  <a:pt x="0" y="1219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66" name="object 2366"/>
          <p:cNvSpPr/>
          <p:nvPr/>
        </p:nvSpPr>
        <p:spPr>
          <a:xfrm>
            <a:off x="6001443" y="3168188"/>
            <a:ext cx="25111" cy="3464"/>
          </a:xfrm>
          <a:custGeom>
            <a:avLst/>
            <a:gdLst/>
            <a:ahLst/>
            <a:cxnLst/>
            <a:rect l="l" t="t" r="r" b="b"/>
            <a:pathLst>
              <a:path w="36829" h="5079">
                <a:moveTo>
                  <a:pt x="36575" y="0"/>
                </a:moveTo>
                <a:lnTo>
                  <a:pt x="0" y="4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67" name="object 2367"/>
          <p:cNvSpPr/>
          <p:nvPr/>
        </p:nvSpPr>
        <p:spPr>
          <a:xfrm>
            <a:off x="5999363" y="3171305"/>
            <a:ext cx="433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609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68" name="object 2368"/>
          <p:cNvSpPr/>
          <p:nvPr/>
        </p:nvSpPr>
        <p:spPr>
          <a:xfrm>
            <a:off x="5991050" y="3631622"/>
            <a:ext cx="0" cy="5195"/>
          </a:xfrm>
          <a:custGeom>
            <a:avLst/>
            <a:gdLst/>
            <a:ahLst/>
            <a:cxnLst/>
            <a:rect l="l" t="t" r="r" b="b"/>
            <a:pathLst>
              <a:path h="7620">
                <a:moveTo>
                  <a:pt x="0" y="0"/>
                </a:moveTo>
                <a:lnTo>
                  <a:pt x="0" y="76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69" name="object 2369"/>
          <p:cNvSpPr/>
          <p:nvPr/>
        </p:nvSpPr>
        <p:spPr>
          <a:xfrm>
            <a:off x="5991051" y="3636818"/>
            <a:ext cx="12556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70" name="object 2370"/>
          <p:cNvSpPr/>
          <p:nvPr/>
        </p:nvSpPr>
        <p:spPr>
          <a:xfrm>
            <a:off x="6003520" y="3631622"/>
            <a:ext cx="0" cy="5195"/>
          </a:xfrm>
          <a:custGeom>
            <a:avLst/>
            <a:gdLst/>
            <a:ahLst/>
            <a:cxnLst/>
            <a:rect l="l" t="t" r="r" b="b"/>
            <a:pathLst>
              <a:path h="7620">
                <a:moveTo>
                  <a:pt x="0" y="76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71" name="object 2371"/>
          <p:cNvSpPr/>
          <p:nvPr/>
        </p:nvSpPr>
        <p:spPr>
          <a:xfrm>
            <a:off x="5991051" y="3631622"/>
            <a:ext cx="12556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1828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72" name="object 2372"/>
          <p:cNvSpPr/>
          <p:nvPr/>
        </p:nvSpPr>
        <p:spPr>
          <a:xfrm>
            <a:off x="5991050" y="3730336"/>
            <a:ext cx="0" cy="5195"/>
          </a:xfrm>
          <a:custGeom>
            <a:avLst/>
            <a:gdLst/>
            <a:ahLst/>
            <a:cxnLst/>
            <a:rect l="l" t="t" r="r" b="b"/>
            <a:pathLst>
              <a:path h="7620">
                <a:moveTo>
                  <a:pt x="0" y="0"/>
                </a:moveTo>
                <a:lnTo>
                  <a:pt x="0" y="76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73" name="object 2373"/>
          <p:cNvSpPr/>
          <p:nvPr/>
        </p:nvSpPr>
        <p:spPr>
          <a:xfrm>
            <a:off x="5991051" y="3735531"/>
            <a:ext cx="12556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74" name="object 2374"/>
          <p:cNvSpPr/>
          <p:nvPr/>
        </p:nvSpPr>
        <p:spPr>
          <a:xfrm>
            <a:off x="6003520" y="3726180"/>
            <a:ext cx="0" cy="9525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0" y="0"/>
                </a:moveTo>
                <a:lnTo>
                  <a:pt x="0" y="1371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75" name="object 2375"/>
          <p:cNvSpPr/>
          <p:nvPr/>
        </p:nvSpPr>
        <p:spPr>
          <a:xfrm>
            <a:off x="5991051" y="3730336"/>
            <a:ext cx="12556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1828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76" name="object 2376"/>
          <p:cNvSpPr/>
          <p:nvPr/>
        </p:nvSpPr>
        <p:spPr>
          <a:xfrm>
            <a:off x="6097038" y="3726180"/>
            <a:ext cx="0" cy="4330"/>
          </a:xfrm>
          <a:custGeom>
            <a:avLst/>
            <a:gdLst/>
            <a:ahLst/>
            <a:cxnLst/>
            <a:rect l="l" t="t" r="r" b="b"/>
            <a:pathLst>
              <a:path h="6350">
                <a:moveTo>
                  <a:pt x="-1524" y="3048"/>
                </a:moveTo>
                <a:lnTo>
                  <a:pt x="1524" y="3048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77" name="object 2377"/>
          <p:cNvSpPr/>
          <p:nvPr/>
        </p:nvSpPr>
        <p:spPr>
          <a:xfrm>
            <a:off x="6003520" y="3726180"/>
            <a:ext cx="93518" cy="0"/>
          </a:xfrm>
          <a:custGeom>
            <a:avLst/>
            <a:gdLst/>
            <a:ahLst/>
            <a:cxnLst/>
            <a:rect l="l" t="t" r="r" b="b"/>
            <a:pathLst>
              <a:path w="137159">
                <a:moveTo>
                  <a:pt x="13715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78" name="object 2378"/>
          <p:cNvSpPr/>
          <p:nvPr/>
        </p:nvSpPr>
        <p:spPr>
          <a:xfrm>
            <a:off x="6003520" y="3730336"/>
            <a:ext cx="93518" cy="0"/>
          </a:xfrm>
          <a:custGeom>
            <a:avLst/>
            <a:gdLst/>
            <a:ahLst/>
            <a:cxnLst/>
            <a:rect l="l" t="t" r="r" b="b"/>
            <a:pathLst>
              <a:path w="137159">
                <a:moveTo>
                  <a:pt x="0" y="0"/>
                </a:moveTo>
                <a:lnTo>
                  <a:pt x="13716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79" name="object 2379"/>
          <p:cNvSpPr/>
          <p:nvPr/>
        </p:nvSpPr>
        <p:spPr>
          <a:xfrm>
            <a:off x="6003520" y="3726180"/>
            <a:ext cx="93518" cy="0"/>
          </a:xfrm>
          <a:custGeom>
            <a:avLst/>
            <a:gdLst/>
            <a:ahLst/>
            <a:cxnLst/>
            <a:rect l="l" t="t" r="r" b="b"/>
            <a:pathLst>
              <a:path w="137159">
                <a:moveTo>
                  <a:pt x="13715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80" name="object 2380"/>
          <p:cNvSpPr/>
          <p:nvPr/>
        </p:nvSpPr>
        <p:spPr>
          <a:xfrm>
            <a:off x="6097038" y="3726180"/>
            <a:ext cx="0" cy="4330"/>
          </a:xfrm>
          <a:custGeom>
            <a:avLst/>
            <a:gdLst/>
            <a:ahLst/>
            <a:cxnLst/>
            <a:rect l="l" t="t" r="r" b="b"/>
            <a:pathLst>
              <a:path h="6350">
                <a:moveTo>
                  <a:pt x="-1524" y="3048"/>
                </a:moveTo>
                <a:lnTo>
                  <a:pt x="1524" y="3048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81" name="object 2381"/>
          <p:cNvSpPr/>
          <p:nvPr/>
        </p:nvSpPr>
        <p:spPr>
          <a:xfrm>
            <a:off x="6003520" y="3730336"/>
            <a:ext cx="93518" cy="0"/>
          </a:xfrm>
          <a:custGeom>
            <a:avLst/>
            <a:gdLst/>
            <a:ahLst/>
            <a:cxnLst/>
            <a:rect l="l" t="t" r="r" b="b"/>
            <a:pathLst>
              <a:path w="137159">
                <a:moveTo>
                  <a:pt x="0" y="0"/>
                </a:moveTo>
                <a:lnTo>
                  <a:pt x="13716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82" name="object 2382"/>
          <p:cNvSpPr/>
          <p:nvPr/>
        </p:nvSpPr>
        <p:spPr>
          <a:xfrm>
            <a:off x="6093920" y="3706438"/>
            <a:ext cx="3464" cy="24245"/>
          </a:xfrm>
          <a:custGeom>
            <a:avLst/>
            <a:gdLst/>
            <a:ahLst/>
            <a:cxnLst/>
            <a:rect l="l" t="t" r="r" b="b"/>
            <a:pathLst>
              <a:path w="5079" h="35560">
                <a:moveTo>
                  <a:pt x="4572" y="3505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83" name="object 2383"/>
          <p:cNvSpPr/>
          <p:nvPr/>
        </p:nvSpPr>
        <p:spPr>
          <a:xfrm>
            <a:off x="6084569" y="3683577"/>
            <a:ext cx="9525" cy="22947"/>
          </a:xfrm>
          <a:custGeom>
            <a:avLst/>
            <a:gdLst/>
            <a:ahLst/>
            <a:cxnLst/>
            <a:rect l="l" t="t" r="r" b="b"/>
            <a:pathLst>
              <a:path w="13970" h="33654">
                <a:moveTo>
                  <a:pt x="13716" y="3352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84" name="object 2384"/>
          <p:cNvSpPr/>
          <p:nvPr/>
        </p:nvSpPr>
        <p:spPr>
          <a:xfrm>
            <a:off x="6068982" y="3663834"/>
            <a:ext cx="15586" cy="19915"/>
          </a:xfrm>
          <a:custGeom>
            <a:avLst/>
            <a:gdLst/>
            <a:ahLst/>
            <a:cxnLst/>
            <a:rect l="l" t="t" r="r" b="b"/>
            <a:pathLst>
              <a:path w="22859" h="29210">
                <a:moveTo>
                  <a:pt x="22859" y="2895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85" name="object 2385"/>
          <p:cNvSpPr/>
          <p:nvPr/>
        </p:nvSpPr>
        <p:spPr>
          <a:xfrm>
            <a:off x="6049240" y="3648248"/>
            <a:ext cx="19915" cy="15586"/>
          </a:xfrm>
          <a:custGeom>
            <a:avLst/>
            <a:gdLst/>
            <a:ahLst/>
            <a:cxnLst/>
            <a:rect l="l" t="t" r="r" b="b"/>
            <a:pathLst>
              <a:path w="29209" h="22860">
                <a:moveTo>
                  <a:pt x="28955" y="2286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86" name="object 2386"/>
          <p:cNvSpPr/>
          <p:nvPr/>
        </p:nvSpPr>
        <p:spPr>
          <a:xfrm>
            <a:off x="6026381" y="3639935"/>
            <a:ext cx="22947" cy="8659"/>
          </a:xfrm>
          <a:custGeom>
            <a:avLst/>
            <a:gdLst/>
            <a:ahLst/>
            <a:cxnLst/>
            <a:rect l="l" t="t" r="r" b="b"/>
            <a:pathLst>
              <a:path w="33654" h="12700">
                <a:moveTo>
                  <a:pt x="33527" y="121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87" name="object 2387"/>
          <p:cNvSpPr/>
          <p:nvPr/>
        </p:nvSpPr>
        <p:spPr>
          <a:xfrm>
            <a:off x="6001443" y="3636818"/>
            <a:ext cx="25111" cy="3464"/>
          </a:xfrm>
          <a:custGeom>
            <a:avLst/>
            <a:gdLst/>
            <a:ahLst/>
            <a:cxnLst/>
            <a:rect l="l" t="t" r="r" b="b"/>
            <a:pathLst>
              <a:path w="36829" h="5079">
                <a:moveTo>
                  <a:pt x="36575" y="457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88" name="object 2388"/>
          <p:cNvSpPr/>
          <p:nvPr/>
        </p:nvSpPr>
        <p:spPr>
          <a:xfrm>
            <a:off x="5999363" y="3636818"/>
            <a:ext cx="433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609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89" name="object 2389"/>
          <p:cNvSpPr/>
          <p:nvPr/>
        </p:nvSpPr>
        <p:spPr>
          <a:xfrm>
            <a:off x="8378883" y="5201688"/>
            <a:ext cx="92652" cy="0"/>
          </a:xfrm>
          <a:custGeom>
            <a:avLst/>
            <a:gdLst/>
            <a:ahLst/>
            <a:cxnLst/>
            <a:rect l="l" t="t" r="r" b="b"/>
            <a:pathLst>
              <a:path w="135890">
                <a:moveTo>
                  <a:pt x="0" y="0"/>
                </a:moveTo>
                <a:lnTo>
                  <a:pt x="13563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90" name="object 2390"/>
          <p:cNvSpPr/>
          <p:nvPr/>
        </p:nvSpPr>
        <p:spPr>
          <a:xfrm>
            <a:off x="8378882" y="5215197"/>
            <a:ext cx="92652" cy="0"/>
          </a:xfrm>
          <a:custGeom>
            <a:avLst/>
            <a:gdLst/>
            <a:ahLst/>
            <a:cxnLst/>
            <a:rect l="l" t="t" r="r" b="b"/>
            <a:pathLst>
              <a:path w="135890">
                <a:moveTo>
                  <a:pt x="13563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91" name="object 2391"/>
          <p:cNvSpPr/>
          <p:nvPr/>
        </p:nvSpPr>
        <p:spPr>
          <a:xfrm>
            <a:off x="3837015" y="3323013"/>
            <a:ext cx="642505" cy="0"/>
          </a:xfrm>
          <a:custGeom>
            <a:avLst/>
            <a:gdLst/>
            <a:ahLst/>
            <a:cxnLst/>
            <a:rect l="l" t="t" r="r" b="b"/>
            <a:pathLst>
              <a:path w="942339">
                <a:moveTo>
                  <a:pt x="0" y="0"/>
                </a:moveTo>
                <a:lnTo>
                  <a:pt x="941832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92" name="object 2392"/>
          <p:cNvSpPr/>
          <p:nvPr/>
        </p:nvSpPr>
        <p:spPr>
          <a:xfrm>
            <a:off x="3837015" y="3309505"/>
            <a:ext cx="642505" cy="0"/>
          </a:xfrm>
          <a:custGeom>
            <a:avLst/>
            <a:gdLst/>
            <a:ahLst/>
            <a:cxnLst/>
            <a:rect l="l" t="t" r="r" b="b"/>
            <a:pathLst>
              <a:path w="942339">
                <a:moveTo>
                  <a:pt x="941831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93" name="object 2393"/>
          <p:cNvSpPr/>
          <p:nvPr/>
        </p:nvSpPr>
        <p:spPr>
          <a:xfrm>
            <a:off x="6786995" y="1410046"/>
            <a:ext cx="0" cy="936481"/>
          </a:xfrm>
          <a:custGeom>
            <a:avLst/>
            <a:gdLst/>
            <a:ahLst/>
            <a:cxnLst/>
            <a:rect l="l" t="t" r="r" b="b"/>
            <a:pathLst>
              <a:path h="1373504">
                <a:moveTo>
                  <a:pt x="0" y="1373124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94" name="object 2394"/>
          <p:cNvSpPr/>
          <p:nvPr/>
        </p:nvSpPr>
        <p:spPr>
          <a:xfrm>
            <a:off x="6786995" y="1334193"/>
            <a:ext cx="0" cy="13855"/>
          </a:xfrm>
          <a:custGeom>
            <a:avLst/>
            <a:gdLst/>
            <a:ahLst/>
            <a:cxnLst/>
            <a:rect l="l" t="t" r="r" b="b"/>
            <a:pathLst>
              <a:path h="20319">
                <a:moveTo>
                  <a:pt x="0" y="19811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95" name="object 2395"/>
          <p:cNvSpPr/>
          <p:nvPr/>
        </p:nvSpPr>
        <p:spPr>
          <a:xfrm>
            <a:off x="6773486" y="1334193"/>
            <a:ext cx="13855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19811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96" name="object 2396"/>
          <p:cNvSpPr/>
          <p:nvPr/>
        </p:nvSpPr>
        <p:spPr>
          <a:xfrm>
            <a:off x="6773487" y="1334193"/>
            <a:ext cx="0" cy="13855"/>
          </a:xfrm>
          <a:custGeom>
            <a:avLst/>
            <a:gdLst/>
            <a:ahLst/>
            <a:cxnLst/>
            <a:rect l="l" t="t" r="r" b="b"/>
            <a:pathLst>
              <a:path h="20319">
                <a:moveTo>
                  <a:pt x="0" y="0"/>
                </a:moveTo>
                <a:lnTo>
                  <a:pt x="0" y="19812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97" name="object 2397"/>
          <p:cNvSpPr/>
          <p:nvPr/>
        </p:nvSpPr>
        <p:spPr>
          <a:xfrm>
            <a:off x="6773487" y="1410046"/>
            <a:ext cx="0" cy="936481"/>
          </a:xfrm>
          <a:custGeom>
            <a:avLst/>
            <a:gdLst/>
            <a:ahLst/>
            <a:cxnLst/>
            <a:rect l="l" t="t" r="r" b="b"/>
            <a:pathLst>
              <a:path h="1373504">
                <a:moveTo>
                  <a:pt x="0" y="0"/>
                </a:moveTo>
                <a:lnTo>
                  <a:pt x="0" y="1373124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98" name="object 2398"/>
          <p:cNvSpPr/>
          <p:nvPr/>
        </p:nvSpPr>
        <p:spPr>
          <a:xfrm>
            <a:off x="3946121" y="2809702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76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99" name="object 2399"/>
          <p:cNvSpPr/>
          <p:nvPr/>
        </p:nvSpPr>
        <p:spPr>
          <a:xfrm>
            <a:off x="3946121" y="2809701"/>
            <a:ext cx="0" cy="12556"/>
          </a:xfrm>
          <a:custGeom>
            <a:avLst/>
            <a:gdLst/>
            <a:ahLst/>
            <a:cxnLst/>
            <a:rect l="l" t="t" r="r" b="b"/>
            <a:pathLst>
              <a:path h="18414">
                <a:moveTo>
                  <a:pt x="0" y="0"/>
                </a:moveTo>
                <a:lnTo>
                  <a:pt x="0" y="1828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00" name="object 2400"/>
          <p:cNvSpPr/>
          <p:nvPr/>
        </p:nvSpPr>
        <p:spPr>
          <a:xfrm>
            <a:off x="3946121" y="2822171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01" name="object 2401"/>
          <p:cNvSpPr/>
          <p:nvPr/>
        </p:nvSpPr>
        <p:spPr>
          <a:xfrm>
            <a:off x="3951316" y="2809702"/>
            <a:ext cx="0" cy="12556"/>
          </a:xfrm>
          <a:custGeom>
            <a:avLst/>
            <a:gdLst/>
            <a:ahLst/>
            <a:cxnLst/>
            <a:rect l="l" t="t" r="r" b="b"/>
            <a:pathLst>
              <a:path h="18414">
                <a:moveTo>
                  <a:pt x="0" y="1828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02" name="object 2402"/>
          <p:cNvSpPr/>
          <p:nvPr/>
        </p:nvSpPr>
        <p:spPr>
          <a:xfrm>
            <a:off x="3847408" y="2809702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76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03" name="object 2403"/>
          <p:cNvSpPr/>
          <p:nvPr/>
        </p:nvSpPr>
        <p:spPr>
          <a:xfrm>
            <a:off x="3847407" y="2809702"/>
            <a:ext cx="0" cy="12556"/>
          </a:xfrm>
          <a:custGeom>
            <a:avLst/>
            <a:gdLst/>
            <a:ahLst/>
            <a:cxnLst/>
            <a:rect l="l" t="t" r="r" b="b"/>
            <a:pathLst>
              <a:path h="18414">
                <a:moveTo>
                  <a:pt x="0" y="0"/>
                </a:moveTo>
                <a:lnTo>
                  <a:pt x="0" y="1828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04" name="object 2404"/>
          <p:cNvSpPr/>
          <p:nvPr/>
        </p:nvSpPr>
        <p:spPr>
          <a:xfrm>
            <a:off x="3847408" y="2822171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05" name="object 2405"/>
          <p:cNvSpPr/>
          <p:nvPr/>
        </p:nvSpPr>
        <p:spPr>
          <a:xfrm>
            <a:off x="3852603" y="2916728"/>
            <a:ext cx="433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06" name="object 2406"/>
          <p:cNvSpPr/>
          <p:nvPr/>
        </p:nvSpPr>
        <p:spPr>
          <a:xfrm>
            <a:off x="3856758" y="2822171"/>
            <a:ext cx="0" cy="94817"/>
          </a:xfrm>
          <a:custGeom>
            <a:avLst/>
            <a:gdLst/>
            <a:ahLst/>
            <a:cxnLst/>
            <a:rect l="l" t="t" r="r" b="b"/>
            <a:pathLst>
              <a:path h="139064">
                <a:moveTo>
                  <a:pt x="0" y="13868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07" name="object 2407"/>
          <p:cNvSpPr/>
          <p:nvPr/>
        </p:nvSpPr>
        <p:spPr>
          <a:xfrm>
            <a:off x="3852603" y="2822171"/>
            <a:ext cx="433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609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08" name="object 2408"/>
          <p:cNvSpPr/>
          <p:nvPr/>
        </p:nvSpPr>
        <p:spPr>
          <a:xfrm>
            <a:off x="3852603" y="2822171"/>
            <a:ext cx="433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609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09" name="object 2409"/>
          <p:cNvSpPr/>
          <p:nvPr/>
        </p:nvSpPr>
        <p:spPr>
          <a:xfrm>
            <a:off x="3856758" y="2822171"/>
            <a:ext cx="0" cy="94817"/>
          </a:xfrm>
          <a:custGeom>
            <a:avLst/>
            <a:gdLst/>
            <a:ahLst/>
            <a:cxnLst/>
            <a:rect l="l" t="t" r="r" b="b"/>
            <a:pathLst>
              <a:path h="139064">
                <a:moveTo>
                  <a:pt x="0" y="13868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10" name="object 2410"/>
          <p:cNvSpPr/>
          <p:nvPr/>
        </p:nvSpPr>
        <p:spPr>
          <a:xfrm>
            <a:off x="3852603" y="2916728"/>
            <a:ext cx="433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11" name="object 2411"/>
          <p:cNvSpPr/>
          <p:nvPr/>
        </p:nvSpPr>
        <p:spPr>
          <a:xfrm>
            <a:off x="3852602" y="2809701"/>
            <a:ext cx="0" cy="107373"/>
          </a:xfrm>
          <a:custGeom>
            <a:avLst/>
            <a:gdLst/>
            <a:ahLst/>
            <a:cxnLst/>
            <a:rect l="l" t="t" r="r" b="b"/>
            <a:pathLst>
              <a:path h="157479">
                <a:moveTo>
                  <a:pt x="0" y="0"/>
                </a:moveTo>
                <a:lnTo>
                  <a:pt x="0" y="1569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12" name="object 2412"/>
          <p:cNvSpPr/>
          <p:nvPr/>
        </p:nvSpPr>
        <p:spPr>
          <a:xfrm>
            <a:off x="3852603" y="2912571"/>
            <a:ext cx="25111" cy="4330"/>
          </a:xfrm>
          <a:custGeom>
            <a:avLst/>
            <a:gdLst/>
            <a:ahLst/>
            <a:cxnLst/>
            <a:rect l="l" t="t" r="r" b="b"/>
            <a:pathLst>
              <a:path w="36829" h="6350">
                <a:moveTo>
                  <a:pt x="0" y="6096"/>
                </a:moveTo>
                <a:lnTo>
                  <a:pt x="3657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13" name="object 2413"/>
          <p:cNvSpPr/>
          <p:nvPr/>
        </p:nvSpPr>
        <p:spPr>
          <a:xfrm>
            <a:off x="3877540" y="2903219"/>
            <a:ext cx="22947" cy="9525"/>
          </a:xfrm>
          <a:custGeom>
            <a:avLst/>
            <a:gdLst/>
            <a:ahLst/>
            <a:cxnLst/>
            <a:rect l="l" t="t" r="r" b="b"/>
            <a:pathLst>
              <a:path w="33654" h="13970">
                <a:moveTo>
                  <a:pt x="0" y="13715"/>
                </a:moveTo>
                <a:lnTo>
                  <a:pt x="3352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14" name="object 2414"/>
          <p:cNvSpPr/>
          <p:nvPr/>
        </p:nvSpPr>
        <p:spPr>
          <a:xfrm>
            <a:off x="3900401" y="2887634"/>
            <a:ext cx="19050" cy="15586"/>
          </a:xfrm>
          <a:custGeom>
            <a:avLst/>
            <a:gdLst/>
            <a:ahLst/>
            <a:cxnLst/>
            <a:rect l="l" t="t" r="r" b="b"/>
            <a:pathLst>
              <a:path w="27939" h="22860">
                <a:moveTo>
                  <a:pt x="0" y="22860"/>
                </a:moveTo>
                <a:lnTo>
                  <a:pt x="2743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15" name="object 2415"/>
          <p:cNvSpPr/>
          <p:nvPr/>
        </p:nvSpPr>
        <p:spPr>
          <a:xfrm>
            <a:off x="3919105" y="2867891"/>
            <a:ext cx="15586" cy="19915"/>
          </a:xfrm>
          <a:custGeom>
            <a:avLst/>
            <a:gdLst/>
            <a:ahLst/>
            <a:cxnLst/>
            <a:rect l="l" t="t" r="r" b="b"/>
            <a:pathLst>
              <a:path w="22860" h="29210">
                <a:moveTo>
                  <a:pt x="0" y="28955"/>
                </a:moveTo>
                <a:lnTo>
                  <a:pt x="2286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16" name="object 2416"/>
          <p:cNvSpPr/>
          <p:nvPr/>
        </p:nvSpPr>
        <p:spPr>
          <a:xfrm>
            <a:off x="3934690" y="2845030"/>
            <a:ext cx="8659" cy="22947"/>
          </a:xfrm>
          <a:custGeom>
            <a:avLst/>
            <a:gdLst/>
            <a:ahLst/>
            <a:cxnLst/>
            <a:rect l="l" t="t" r="r" b="b"/>
            <a:pathLst>
              <a:path w="12700" h="33654">
                <a:moveTo>
                  <a:pt x="0" y="33527"/>
                </a:moveTo>
                <a:lnTo>
                  <a:pt x="1219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17" name="object 2417"/>
          <p:cNvSpPr/>
          <p:nvPr/>
        </p:nvSpPr>
        <p:spPr>
          <a:xfrm>
            <a:off x="3943003" y="2820092"/>
            <a:ext cx="3464" cy="25111"/>
          </a:xfrm>
          <a:custGeom>
            <a:avLst/>
            <a:gdLst/>
            <a:ahLst/>
            <a:cxnLst/>
            <a:rect l="l" t="t" r="r" b="b"/>
            <a:pathLst>
              <a:path w="5079" h="36829">
                <a:moveTo>
                  <a:pt x="0" y="36575"/>
                </a:moveTo>
                <a:lnTo>
                  <a:pt x="4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18" name="object 2418"/>
          <p:cNvSpPr/>
          <p:nvPr/>
        </p:nvSpPr>
        <p:spPr>
          <a:xfrm>
            <a:off x="4479174" y="3714750"/>
            <a:ext cx="13855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19" name="object 2419"/>
          <p:cNvSpPr/>
          <p:nvPr/>
        </p:nvSpPr>
        <p:spPr>
          <a:xfrm>
            <a:off x="4479174" y="3710593"/>
            <a:ext cx="0" cy="9525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0" y="0"/>
                </a:moveTo>
                <a:lnTo>
                  <a:pt x="0" y="1371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20" name="object 2420"/>
          <p:cNvSpPr/>
          <p:nvPr/>
        </p:nvSpPr>
        <p:spPr>
          <a:xfrm>
            <a:off x="4479174" y="3719945"/>
            <a:ext cx="13855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1981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21" name="object 2421"/>
          <p:cNvSpPr/>
          <p:nvPr/>
        </p:nvSpPr>
        <p:spPr>
          <a:xfrm>
            <a:off x="4492682" y="3714750"/>
            <a:ext cx="0" cy="5195"/>
          </a:xfrm>
          <a:custGeom>
            <a:avLst/>
            <a:gdLst/>
            <a:ahLst/>
            <a:cxnLst/>
            <a:rect l="l" t="t" r="r" b="b"/>
            <a:pathLst>
              <a:path h="7620">
                <a:moveTo>
                  <a:pt x="0" y="0"/>
                </a:moveTo>
                <a:lnTo>
                  <a:pt x="0" y="76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22" name="object 2422"/>
          <p:cNvSpPr/>
          <p:nvPr/>
        </p:nvSpPr>
        <p:spPr>
          <a:xfrm>
            <a:off x="4479174" y="3616036"/>
            <a:ext cx="13855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23" name="object 2423"/>
          <p:cNvSpPr/>
          <p:nvPr/>
        </p:nvSpPr>
        <p:spPr>
          <a:xfrm>
            <a:off x="4479174" y="3616037"/>
            <a:ext cx="0" cy="5195"/>
          </a:xfrm>
          <a:custGeom>
            <a:avLst/>
            <a:gdLst/>
            <a:ahLst/>
            <a:cxnLst/>
            <a:rect l="l" t="t" r="r" b="b"/>
            <a:pathLst>
              <a:path h="7620">
                <a:moveTo>
                  <a:pt x="0" y="76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24" name="object 2424"/>
          <p:cNvSpPr/>
          <p:nvPr/>
        </p:nvSpPr>
        <p:spPr>
          <a:xfrm>
            <a:off x="4479174" y="3621232"/>
            <a:ext cx="13855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1981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25" name="object 2425"/>
          <p:cNvSpPr/>
          <p:nvPr/>
        </p:nvSpPr>
        <p:spPr>
          <a:xfrm>
            <a:off x="4492682" y="3616037"/>
            <a:ext cx="0" cy="5195"/>
          </a:xfrm>
          <a:custGeom>
            <a:avLst/>
            <a:gdLst/>
            <a:ahLst/>
            <a:cxnLst/>
            <a:rect l="l" t="t" r="r" b="b"/>
            <a:pathLst>
              <a:path h="7620">
                <a:moveTo>
                  <a:pt x="0" y="0"/>
                </a:moveTo>
                <a:lnTo>
                  <a:pt x="0" y="76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26" name="object 2426"/>
          <p:cNvSpPr/>
          <p:nvPr/>
        </p:nvSpPr>
        <p:spPr>
          <a:xfrm>
            <a:off x="4385656" y="3714750"/>
            <a:ext cx="93518" cy="0"/>
          </a:xfrm>
          <a:custGeom>
            <a:avLst/>
            <a:gdLst/>
            <a:ahLst/>
            <a:cxnLst/>
            <a:rect l="l" t="t" r="r" b="b"/>
            <a:pathLst>
              <a:path w="137160">
                <a:moveTo>
                  <a:pt x="13716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27" name="object 2427"/>
          <p:cNvSpPr/>
          <p:nvPr/>
        </p:nvSpPr>
        <p:spPr>
          <a:xfrm>
            <a:off x="4385656" y="3710593"/>
            <a:ext cx="93518" cy="0"/>
          </a:xfrm>
          <a:custGeom>
            <a:avLst/>
            <a:gdLst/>
            <a:ahLst/>
            <a:cxnLst/>
            <a:rect l="l" t="t" r="r" b="b"/>
            <a:pathLst>
              <a:path w="137160">
                <a:moveTo>
                  <a:pt x="0" y="0"/>
                </a:moveTo>
                <a:lnTo>
                  <a:pt x="13716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28" name="object 2428"/>
          <p:cNvSpPr/>
          <p:nvPr/>
        </p:nvSpPr>
        <p:spPr>
          <a:xfrm>
            <a:off x="4385656" y="3710593"/>
            <a:ext cx="0" cy="4330"/>
          </a:xfrm>
          <a:custGeom>
            <a:avLst/>
            <a:gdLst/>
            <a:ahLst/>
            <a:cxnLst/>
            <a:rect l="l" t="t" r="r" b="b"/>
            <a:pathLst>
              <a:path h="6350">
                <a:moveTo>
                  <a:pt x="-1524" y="3048"/>
                </a:moveTo>
                <a:lnTo>
                  <a:pt x="1524" y="3048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29" name="object 2429"/>
          <p:cNvSpPr/>
          <p:nvPr/>
        </p:nvSpPr>
        <p:spPr>
          <a:xfrm>
            <a:off x="4385656" y="3710593"/>
            <a:ext cx="93518" cy="0"/>
          </a:xfrm>
          <a:custGeom>
            <a:avLst/>
            <a:gdLst/>
            <a:ahLst/>
            <a:cxnLst/>
            <a:rect l="l" t="t" r="r" b="b"/>
            <a:pathLst>
              <a:path w="137160">
                <a:moveTo>
                  <a:pt x="0" y="0"/>
                </a:moveTo>
                <a:lnTo>
                  <a:pt x="13716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30" name="object 2430"/>
          <p:cNvSpPr/>
          <p:nvPr/>
        </p:nvSpPr>
        <p:spPr>
          <a:xfrm>
            <a:off x="4385656" y="3710593"/>
            <a:ext cx="0" cy="4330"/>
          </a:xfrm>
          <a:custGeom>
            <a:avLst/>
            <a:gdLst/>
            <a:ahLst/>
            <a:cxnLst/>
            <a:rect l="l" t="t" r="r" b="b"/>
            <a:pathLst>
              <a:path h="6350">
                <a:moveTo>
                  <a:pt x="-1524" y="3048"/>
                </a:moveTo>
                <a:lnTo>
                  <a:pt x="1524" y="3048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31" name="object 2431"/>
          <p:cNvSpPr/>
          <p:nvPr/>
        </p:nvSpPr>
        <p:spPr>
          <a:xfrm>
            <a:off x="4385656" y="3714750"/>
            <a:ext cx="93518" cy="0"/>
          </a:xfrm>
          <a:custGeom>
            <a:avLst/>
            <a:gdLst/>
            <a:ahLst/>
            <a:cxnLst/>
            <a:rect l="l" t="t" r="r" b="b"/>
            <a:pathLst>
              <a:path w="137160">
                <a:moveTo>
                  <a:pt x="13716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32" name="object 2432"/>
          <p:cNvSpPr/>
          <p:nvPr/>
        </p:nvSpPr>
        <p:spPr>
          <a:xfrm>
            <a:off x="4385656" y="3690850"/>
            <a:ext cx="3464" cy="24245"/>
          </a:xfrm>
          <a:custGeom>
            <a:avLst/>
            <a:gdLst/>
            <a:ahLst/>
            <a:cxnLst/>
            <a:rect l="l" t="t" r="r" b="b"/>
            <a:pathLst>
              <a:path w="5079" h="35560">
                <a:moveTo>
                  <a:pt x="0" y="35051"/>
                </a:moveTo>
                <a:lnTo>
                  <a:pt x="4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33" name="object 2433"/>
          <p:cNvSpPr/>
          <p:nvPr/>
        </p:nvSpPr>
        <p:spPr>
          <a:xfrm>
            <a:off x="4388773" y="3667991"/>
            <a:ext cx="10391" cy="22947"/>
          </a:xfrm>
          <a:custGeom>
            <a:avLst/>
            <a:gdLst/>
            <a:ahLst/>
            <a:cxnLst/>
            <a:rect l="l" t="t" r="r" b="b"/>
            <a:pathLst>
              <a:path w="15239" h="33654">
                <a:moveTo>
                  <a:pt x="0" y="33527"/>
                </a:moveTo>
                <a:lnTo>
                  <a:pt x="1524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34" name="object 2434"/>
          <p:cNvSpPr/>
          <p:nvPr/>
        </p:nvSpPr>
        <p:spPr>
          <a:xfrm>
            <a:off x="4399165" y="3648249"/>
            <a:ext cx="14720" cy="19915"/>
          </a:xfrm>
          <a:custGeom>
            <a:avLst/>
            <a:gdLst/>
            <a:ahLst/>
            <a:cxnLst/>
            <a:rect l="l" t="t" r="r" b="b"/>
            <a:pathLst>
              <a:path w="21589" h="29210">
                <a:moveTo>
                  <a:pt x="0" y="28955"/>
                </a:moveTo>
                <a:lnTo>
                  <a:pt x="2133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35" name="object 2435"/>
          <p:cNvSpPr/>
          <p:nvPr/>
        </p:nvSpPr>
        <p:spPr>
          <a:xfrm>
            <a:off x="4413712" y="3632661"/>
            <a:ext cx="19915" cy="15586"/>
          </a:xfrm>
          <a:custGeom>
            <a:avLst/>
            <a:gdLst/>
            <a:ahLst/>
            <a:cxnLst/>
            <a:rect l="l" t="t" r="r" b="b"/>
            <a:pathLst>
              <a:path w="29210" h="22860">
                <a:moveTo>
                  <a:pt x="0" y="22860"/>
                </a:moveTo>
                <a:lnTo>
                  <a:pt x="2895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36" name="object 2436"/>
          <p:cNvSpPr/>
          <p:nvPr/>
        </p:nvSpPr>
        <p:spPr>
          <a:xfrm>
            <a:off x="4433455" y="3624348"/>
            <a:ext cx="24245" cy="8659"/>
          </a:xfrm>
          <a:custGeom>
            <a:avLst/>
            <a:gdLst/>
            <a:ahLst/>
            <a:cxnLst/>
            <a:rect l="l" t="t" r="r" b="b"/>
            <a:pathLst>
              <a:path w="35560" h="12700">
                <a:moveTo>
                  <a:pt x="0" y="12191"/>
                </a:moveTo>
                <a:lnTo>
                  <a:pt x="3505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37" name="object 2437"/>
          <p:cNvSpPr/>
          <p:nvPr/>
        </p:nvSpPr>
        <p:spPr>
          <a:xfrm>
            <a:off x="4457354" y="3621232"/>
            <a:ext cx="24245" cy="3464"/>
          </a:xfrm>
          <a:custGeom>
            <a:avLst/>
            <a:gdLst/>
            <a:ahLst/>
            <a:cxnLst/>
            <a:rect l="l" t="t" r="r" b="b"/>
            <a:pathLst>
              <a:path w="35560" h="5079">
                <a:moveTo>
                  <a:pt x="0" y="4572"/>
                </a:moveTo>
                <a:lnTo>
                  <a:pt x="3505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38" name="object 2438"/>
          <p:cNvSpPr/>
          <p:nvPr/>
        </p:nvSpPr>
        <p:spPr>
          <a:xfrm>
            <a:off x="4479174" y="3621232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39" name="object 2439"/>
          <p:cNvSpPr/>
          <p:nvPr/>
        </p:nvSpPr>
        <p:spPr>
          <a:xfrm>
            <a:off x="3823508" y="3616037"/>
            <a:ext cx="0" cy="5195"/>
          </a:xfrm>
          <a:custGeom>
            <a:avLst/>
            <a:gdLst/>
            <a:ahLst/>
            <a:cxnLst/>
            <a:rect l="l" t="t" r="r" b="b"/>
            <a:pathLst>
              <a:path h="7620">
                <a:moveTo>
                  <a:pt x="0" y="0"/>
                </a:moveTo>
                <a:lnTo>
                  <a:pt x="0" y="76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40" name="object 2440"/>
          <p:cNvSpPr/>
          <p:nvPr/>
        </p:nvSpPr>
        <p:spPr>
          <a:xfrm>
            <a:off x="3823507" y="3621232"/>
            <a:ext cx="13855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41" name="object 2441"/>
          <p:cNvSpPr/>
          <p:nvPr/>
        </p:nvSpPr>
        <p:spPr>
          <a:xfrm>
            <a:off x="3837016" y="3616037"/>
            <a:ext cx="0" cy="5195"/>
          </a:xfrm>
          <a:custGeom>
            <a:avLst/>
            <a:gdLst/>
            <a:ahLst/>
            <a:cxnLst/>
            <a:rect l="l" t="t" r="r" b="b"/>
            <a:pathLst>
              <a:path h="7620">
                <a:moveTo>
                  <a:pt x="0" y="76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42" name="object 2442"/>
          <p:cNvSpPr/>
          <p:nvPr/>
        </p:nvSpPr>
        <p:spPr>
          <a:xfrm>
            <a:off x="3823507" y="3616036"/>
            <a:ext cx="13855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1981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43" name="object 2443"/>
          <p:cNvSpPr/>
          <p:nvPr/>
        </p:nvSpPr>
        <p:spPr>
          <a:xfrm>
            <a:off x="3823508" y="3714750"/>
            <a:ext cx="0" cy="5195"/>
          </a:xfrm>
          <a:custGeom>
            <a:avLst/>
            <a:gdLst/>
            <a:ahLst/>
            <a:cxnLst/>
            <a:rect l="l" t="t" r="r" b="b"/>
            <a:pathLst>
              <a:path h="7620">
                <a:moveTo>
                  <a:pt x="0" y="0"/>
                </a:moveTo>
                <a:lnTo>
                  <a:pt x="0" y="76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44" name="object 2444"/>
          <p:cNvSpPr/>
          <p:nvPr/>
        </p:nvSpPr>
        <p:spPr>
          <a:xfrm>
            <a:off x="3823507" y="3719945"/>
            <a:ext cx="13855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45" name="object 2445"/>
          <p:cNvSpPr/>
          <p:nvPr/>
        </p:nvSpPr>
        <p:spPr>
          <a:xfrm>
            <a:off x="3837016" y="3710593"/>
            <a:ext cx="0" cy="9525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0" y="0"/>
                </a:moveTo>
                <a:lnTo>
                  <a:pt x="0" y="1371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46" name="object 2446"/>
          <p:cNvSpPr/>
          <p:nvPr/>
        </p:nvSpPr>
        <p:spPr>
          <a:xfrm>
            <a:off x="3823507" y="3714750"/>
            <a:ext cx="13855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1981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47" name="object 2447"/>
          <p:cNvSpPr/>
          <p:nvPr/>
        </p:nvSpPr>
        <p:spPr>
          <a:xfrm>
            <a:off x="3930535" y="3710593"/>
            <a:ext cx="0" cy="4330"/>
          </a:xfrm>
          <a:custGeom>
            <a:avLst/>
            <a:gdLst/>
            <a:ahLst/>
            <a:cxnLst/>
            <a:rect l="l" t="t" r="r" b="b"/>
            <a:pathLst>
              <a:path h="6350">
                <a:moveTo>
                  <a:pt x="-1524" y="3048"/>
                </a:moveTo>
                <a:lnTo>
                  <a:pt x="1524" y="3048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48" name="object 2448"/>
          <p:cNvSpPr/>
          <p:nvPr/>
        </p:nvSpPr>
        <p:spPr>
          <a:xfrm>
            <a:off x="3837016" y="3710593"/>
            <a:ext cx="93518" cy="0"/>
          </a:xfrm>
          <a:custGeom>
            <a:avLst/>
            <a:gdLst/>
            <a:ahLst/>
            <a:cxnLst/>
            <a:rect l="l" t="t" r="r" b="b"/>
            <a:pathLst>
              <a:path w="137160">
                <a:moveTo>
                  <a:pt x="13716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49" name="object 2449"/>
          <p:cNvSpPr/>
          <p:nvPr/>
        </p:nvSpPr>
        <p:spPr>
          <a:xfrm>
            <a:off x="3837016" y="3714750"/>
            <a:ext cx="93518" cy="0"/>
          </a:xfrm>
          <a:custGeom>
            <a:avLst/>
            <a:gdLst/>
            <a:ahLst/>
            <a:cxnLst/>
            <a:rect l="l" t="t" r="r" b="b"/>
            <a:pathLst>
              <a:path w="137160">
                <a:moveTo>
                  <a:pt x="0" y="0"/>
                </a:moveTo>
                <a:lnTo>
                  <a:pt x="13716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50" name="object 2450"/>
          <p:cNvSpPr/>
          <p:nvPr/>
        </p:nvSpPr>
        <p:spPr>
          <a:xfrm>
            <a:off x="3837016" y="3710593"/>
            <a:ext cx="93518" cy="0"/>
          </a:xfrm>
          <a:custGeom>
            <a:avLst/>
            <a:gdLst/>
            <a:ahLst/>
            <a:cxnLst/>
            <a:rect l="l" t="t" r="r" b="b"/>
            <a:pathLst>
              <a:path w="137160">
                <a:moveTo>
                  <a:pt x="13716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51" name="object 2451"/>
          <p:cNvSpPr/>
          <p:nvPr/>
        </p:nvSpPr>
        <p:spPr>
          <a:xfrm>
            <a:off x="3930535" y="3710593"/>
            <a:ext cx="0" cy="4330"/>
          </a:xfrm>
          <a:custGeom>
            <a:avLst/>
            <a:gdLst/>
            <a:ahLst/>
            <a:cxnLst/>
            <a:rect l="l" t="t" r="r" b="b"/>
            <a:pathLst>
              <a:path h="6350">
                <a:moveTo>
                  <a:pt x="-1524" y="3048"/>
                </a:moveTo>
                <a:lnTo>
                  <a:pt x="1524" y="3048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52" name="object 2452"/>
          <p:cNvSpPr/>
          <p:nvPr/>
        </p:nvSpPr>
        <p:spPr>
          <a:xfrm>
            <a:off x="3837016" y="3714750"/>
            <a:ext cx="93518" cy="0"/>
          </a:xfrm>
          <a:custGeom>
            <a:avLst/>
            <a:gdLst/>
            <a:ahLst/>
            <a:cxnLst/>
            <a:rect l="l" t="t" r="r" b="b"/>
            <a:pathLst>
              <a:path w="137160">
                <a:moveTo>
                  <a:pt x="0" y="0"/>
                </a:moveTo>
                <a:lnTo>
                  <a:pt x="13716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53" name="object 2453"/>
          <p:cNvSpPr/>
          <p:nvPr/>
        </p:nvSpPr>
        <p:spPr>
          <a:xfrm>
            <a:off x="3927416" y="3690850"/>
            <a:ext cx="3464" cy="24245"/>
          </a:xfrm>
          <a:custGeom>
            <a:avLst/>
            <a:gdLst/>
            <a:ahLst/>
            <a:cxnLst/>
            <a:rect l="l" t="t" r="r" b="b"/>
            <a:pathLst>
              <a:path w="5079" h="35560">
                <a:moveTo>
                  <a:pt x="4572" y="3505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54" name="object 2454"/>
          <p:cNvSpPr/>
          <p:nvPr/>
        </p:nvSpPr>
        <p:spPr>
          <a:xfrm>
            <a:off x="3918065" y="3667991"/>
            <a:ext cx="9525" cy="22947"/>
          </a:xfrm>
          <a:custGeom>
            <a:avLst/>
            <a:gdLst/>
            <a:ahLst/>
            <a:cxnLst/>
            <a:rect l="l" t="t" r="r" b="b"/>
            <a:pathLst>
              <a:path w="13970" h="33654">
                <a:moveTo>
                  <a:pt x="13715" y="3352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55" name="object 2455"/>
          <p:cNvSpPr/>
          <p:nvPr/>
        </p:nvSpPr>
        <p:spPr>
          <a:xfrm>
            <a:off x="3902479" y="3648249"/>
            <a:ext cx="15586" cy="19915"/>
          </a:xfrm>
          <a:custGeom>
            <a:avLst/>
            <a:gdLst/>
            <a:ahLst/>
            <a:cxnLst/>
            <a:rect l="l" t="t" r="r" b="b"/>
            <a:pathLst>
              <a:path w="22860" h="29210">
                <a:moveTo>
                  <a:pt x="22860" y="2895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56" name="object 2456"/>
          <p:cNvSpPr/>
          <p:nvPr/>
        </p:nvSpPr>
        <p:spPr>
          <a:xfrm>
            <a:off x="3882736" y="3632661"/>
            <a:ext cx="19915" cy="15586"/>
          </a:xfrm>
          <a:custGeom>
            <a:avLst/>
            <a:gdLst/>
            <a:ahLst/>
            <a:cxnLst/>
            <a:rect l="l" t="t" r="r" b="b"/>
            <a:pathLst>
              <a:path w="29210" h="22860">
                <a:moveTo>
                  <a:pt x="28955" y="2286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57" name="object 2457"/>
          <p:cNvSpPr/>
          <p:nvPr/>
        </p:nvSpPr>
        <p:spPr>
          <a:xfrm>
            <a:off x="3858838" y="3624348"/>
            <a:ext cx="24245" cy="8659"/>
          </a:xfrm>
          <a:custGeom>
            <a:avLst/>
            <a:gdLst/>
            <a:ahLst/>
            <a:cxnLst/>
            <a:rect l="l" t="t" r="r" b="b"/>
            <a:pathLst>
              <a:path w="35560" h="12700">
                <a:moveTo>
                  <a:pt x="35051" y="121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58" name="object 2458"/>
          <p:cNvSpPr/>
          <p:nvPr/>
        </p:nvSpPr>
        <p:spPr>
          <a:xfrm>
            <a:off x="3834938" y="3621232"/>
            <a:ext cx="24245" cy="3464"/>
          </a:xfrm>
          <a:custGeom>
            <a:avLst/>
            <a:gdLst/>
            <a:ahLst/>
            <a:cxnLst/>
            <a:rect l="l" t="t" r="r" b="b"/>
            <a:pathLst>
              <a:path w="35560" h="5079">
                <a:moveTo>
                  <a:pt x="35051" y="457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59" name="object 2459"/>
          <p:cNvSpPr/>
          <p:nvPr/>
        </p:nvSpPr>
        <p:spPr>
          <a:xfrm>
            <a:off x="3831820" y="3621232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76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60" name="object 2460"/>
          <p:cNvSpPr/>
          <p:nvPr/>
        </p:nvSpPr>
        <p:spPr>
          <a:xfrm>
            <a:off x="5469428" y="2783724"/>
            <a:ext cx="0" cy="87457"/>
          </a:xfrm>
          <a:custGeom>
            <a:avLst/>
            <a:gdLst/>
            <a:ahLst/>
            <a:cxnLst/>
            <a:rect l="l" t="t" r="r" b="b"/>
            <a:pathLst>
              <a:path h="128270">
                <a:moveTo>
                  <a:pt x="0" y="0"/>
                </a:moveTo>
                <a:lnTo>
                  <a:pt x="0" y="128016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61" name="object 2461"/>
          <p:cNvSpPr/>
          <p:nvPr/>
        </p:nvSpPr>
        <p:spPr>
          <a:xfrm>
            <a:off x="5469428" y="2930236"/>
            <a:ext cx="0" cy="116465"/>
          </a:xfrm>
          <a:custGeom>
            <a:avLst/>
            <a:gdLst/>
            <a:ahLst/>
            <a:cxnLst/>
            <a:rect l="l" t="t" r="r" b="b"/>
            <a:pathLst>
              <a:path h="170814">
                <a:moveTo>
                  <a:pt x="0" y="0"/>
                </a:moveTo>
                <a:lnTo>
                  <a:pt x="0" y="170688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62" name="object 2462"/>
          <p:cNvSpPr/>
          <p:nvPr/>
        </p:nvSpPr>
        <p:spPr>
          <a:xfrm>
            <a:off x="5469428" y="3105842"/>
            <a:ext cx="0" cy="116465"/>
          </a:xfrm>
          <a:custGeom>
            <a:avLst/>
            <a:gdLst/>
            <a:ahLst/>
            <a:cxnLst/>
            <a:rect l="l" t="t" r="r" b="b"/>
            <a:pathLst>
              <a:path h="170814">
                <a:moveTo>
                  <a:pt x="0" y="0"/>
                </a:moveTo>
                <a:lnTo>
                  <a:pt x="0" y="170688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63" name="object 2463"/>
          <p:cNvSpPr/>
          <p:nvPr/>
        </p:nvSpPr>
        <p:spPr>
          <a:xfrm>
            <a:off x="5469428" y="3281449"/>
            <a:ext cx="0" cy="116465"/>
          </a:xfrm>
          <a:custGeom>
            <a:avLst/>
            <a:gdLst/>
            <a:ahLst/>
            <a:cxnLst/>
            <a:rect l="l" t="t" r="r" b="b"/>
            <a:pathLst>
              <a:path h="170814">
                <a:moveTo>
                  <a:pt x="0" y="0"/>
                </a:moveTo>
                <a:lnTo>
                  <a:pt x="0" y="170688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64" name="object 2464"/>
          <p:cNvSpPr/>
          <p:nvPr/>
        </p:nvSpPr>
        <p:spPr>
          <a:xfrm>
            <a:off x="5469428" y="3457055"/>
            <a:ext cx="0" cy="116465"/>
          </a:xfrm>
          <a:custGeom>
            <a:avLst/>
            <a:gdLst/>
            <a:ahLst/>
            <a:cxnLst/>
            <a:rect l="l" t="t" r="r" b="b"/>
            <a:pathLst>
              <a:path h="170814">
                <a:moveTo>
                  <a:pt x="0" y="0"/>
                </a:moveTo>
                <a:lnTo>
                  <a:pt x="0" y="170688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65" name="object 2465"/>
          <p:cNvSpPr/>
          <p:nvPr/>
        </p:nvSpPr>
        <p:spPr>
          <a:xfrm>
            <a:off x="5469428" y="3632661"/>
            <a:ext cx="0" cy="87457"/>
          </a:xfrm>
          <a:custGeom>
            <a:avLst/>
            <a:gdLst/>
            <a:ahLst/>
            <a:cxnLst/>
            <a:rect l="l" t="t" r="r" b="b"/>
            <a:pathLst>
              <a:path h="128270">
                <a:moveTo>
                  <a:pt x="0" y="0"/>
                </a:moveTo>
                <a:lnTo>
                  <a:pt x="0" y="128016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66" name="object 2466"/>
          <p:cNvSpPr/>
          <p:nvPr/>
        </p:nvSpPr>
        <p:spPr>
          <a:xfrm>
            <a:off x="2630632" y="3806189"/>
            <a:ext cx="105208" cy="0"/>
          </a:xfrm>
          <a:custGeom>
            <a:avLst/>
            <a:gdLst/>
            <a:ahLst/>
            <a:cxnLst/>
            <a:rect l="l" t="t" r="r" b="b"/>
            <a:pathLst>
              <a:path w="154305">
                <a:moveTo>
                  <a:pt x="0" y="0"/>
                </a:moveTo>
                <a:lnTo>
                  <a:pt x="1539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67" name="object 2467"/>
          <p:cNvSpPr/>
          <p:nvPr/>
        </p:nvSpPr>
        <p:spPr>
          <a:xfrm>
            <a:off x="2630632" y="3803073"/>
            <a:ext cx="105208" cy="0"/>
          </a:xfrm>
          <a:custGeom>
            <a:avLst/>
            <a:gdLst/>
            <a:ahLst/>
            <a:cxnLst/>
            <a:rect l="l" t="t" r="r" b="b"/>
            <a:pathLst>
              <a:path w="154305">
                <a:moveTo>
                  <a:pt x="1539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68" name="object 2468"/>
          <p:cNvSpPr/>
          <p:nvPr/>
        </p:nvSpPr>
        <p:spPr>
          <a:xfrm>
            <a:off x="3614651" y="3806189"/>
            <a:ext cx="103909" cy="0"/>
          </a:xfrm>
          <a:custGeom>
            <a:avLst/>
            <a:gdLst/>
            <a:ahLst/>
            <a:cxnLst/>
            <a:rect l="l" t="t" r="r" b="b"/>
            <a:pathLst>
              <a:path w="152400">
                <a:moveTo>
                  <a:pt x="0" y="0"/>
                </a:moveTo>
                <a:lnTo>
                  <a:pt x="15240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69" name="object 2469"/>
          <p:cNvSpPr/>
          <p:nvPr/>
        </p:nvSpPr>
        <p:spPr>
          <a:xfrm>
            <a:off x="3614651" y="3803073"/>
            <a:ext cx="103909" cy="0"/>
          </a:xfrm>
          <a:custGeom>
            <a:avLst/>
            <a:gdLst/>
            <a:ahLst/>
            <a:cxnLst/>
            <a:rect l="l" t="t" r="r" b="b"/>
            <a:pathLst>
              <a:path w="152400">
                <a:moveTo>
                  <a:pt x="15240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70" name="object 2470"/>
          <p:cNvSpPr/>
          <p:nvPr/>
        </p:nvSpPr>
        <p:spPr>
          <a:xfrm>
            <a:off x="4597630" y="3806189"/>
            <a:ext cx="103909" cy="0"/>
          </a:xfrm>
          <a:custGeom>
            <a:avLst/>
            <a:gdLst/>
            <a:ahLst/>
            <a:cxnLst/>
            <a:rect l="l" t="t" r="r" b="b"/>
            <a:pathLst>
              <a:path w="152400">
                <a:moveTo>
                  <a:pt x="0" y="0"/>
                </a:moveTo>
                <a:lnTo>
                  <a:pt x="15240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71" name="object 2471"/>
          <p:cNvSpPr/>
          <p:nvPr/>
        </p:nvSpPr>
        <p:spPr>
          <a:xfrm>
            <a:off x="4597630" y="3803073"/>
            <a:ext cx="103909" cy="0"/>
          </a:xfrm>
          <a:custGeom>
            <a:avLst/>
            <a:gdLst/>
            <a:ahLst/>
            <a:cxnLst/>
            <a:rect l="l" t="t" r="r" b="b"/>
            <a:pathLst>
              <a:path w="152400">
                <a:moveTo>
                  <a:pt x="15240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72" name="object 2472"/>
          <p:cNvSpPr/>
          <p:nvPr/>
        </p:nvSpPr>
        <p:spPr>
          <a:xfrm>
            <a:off x="5581649" y="3806189"/>
            <a:ext cx="103909" cy="0"/>
          </a:xfrm>
          <a:custGeom>
            <a:avLst/>
            <a:gdLst/>
            <a:ahLst/>
            <a:cxnLst/>
            <a:rect l="l" t="t" r="r" b="b"/>
            <a:pathLst>
              <a:path w="152400">
                <a:moveTo>
                  <a:pt x="0" y="0"/>
                </a:moveTo>
                <a:lnTo>
                  <a:pt x="15240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73" name="object 2473"/>
          <p:cNvSpPr/>
          <p:nvPr/>
        </p:nvSpPr>
        <p:spPr>
          <a:xfrm>
            <a:off x="5581649" y="3803073"/>
            <a:ext cx="103909" cy="0"/>
          </a:xfrm>
          <a:custGeom>
            <a:avLst/>
            <a:gdLst/>
            <a:ahLst/>
            <a:cxnLst/>
            <a:rect l="l" t="t" r="r" b="b"/>
            <a:pathLst>
              <a:path w="152400">
                <a:moveTo>
                  <a:pt x="15240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74" name="object 2474"/>
          <p:cNvSpPr/>
          <p:nvPr/>
        </p:nvSpPr>
        <p:spPr>
          <a:xfrm>
            <a:off x="2524644" y="3806189"/>
            <a:ext cx="100878" cy="0"/>
          </a:xfrm>
          <a:custGeom>
            <a:avLst/>
            <a:gdLst/>
            <a:ahLst/>
            <a:cxnLst/>
            <a:rect l="l" t="t" r="r" b="b"/>
            <a:pathLst>
              <a:path w="147955">
                <a:moveTo>
                  <a:pt x="0" y="0"/>
                </a:moveTo>
                <a:lnTo>
                  <a:pt x="14782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75" name="object 2475"/>
          <p:cNvSpPr/>
          <p:nvPr/>
        </p:nvSpPr>
        <p:spPr>
          <a:xfrm>
            <a:off x="2524644" y="3803073"/>
            <a:ext cx="100878" cy="0"/>
          </a:xfrm>
          <a:custGeom>
            <a:avLst/>
            <a:gdLst/>
            <a:ahLst/>
            <a:cxnLst/>
            <a:rect l="l" t="t" r="r" b="b"/>
            <a:pathLst>
              <a:path w="147955">
                <a:moveTo>
                  <a:pt x="14782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76" name="object 2476"/>
          <p:cNvSpPr/>
          <p:nvPr/>
        </p:nvSpPr>
        <p:spPr>
          <a:xfrm>
            <a:off x="2740776" y="3806189"/>
            <a:ext cx="106074" cy="0"/>
          </a:xfrm>
          <a:custGeom>
            <a:avLst/>
            <a:gdLst/>
            <a:ahLst/>
            <a:cxnLst/>
            <a:rect l="l" t="t" r="r" b="b"/>
            <a:pathLst>
              <a:path w="155575">
                <a:moveTo>
                  <a:pt x="0" y="0"/>
                </a:moveTo>
                <a:lnTo>
                  <a:pt x="1554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77" name="object 2477"/>
          <p:cNvSpPr/>
          <p:nvPr/>
        </p:nvSpPr>
        <p:spPr>
          <a:xfrm>
            <a:off x="2740776" y="3803073"/>
            <a:ext cx="106074" cy="0"/>
          </a:xfrm>
          <a:custGeom>
            <a:avLst/>
            <a:gdLst/>
            <a:ahLst/>
            <a:cxnLst/>
            <a:rect l="l" t="t" r="r" b="b"/>
            <a:pathLst>
              <a:path w="155575">
                <a:moveTo>
                  <a:pt x="1554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78" name="object 2478"/>
          <p:cNvSpPr/>
          <p:nvPr/>
        </p:nvSpPr>
        <p:spPr>
          <a:xfrm>
            <a:off x="2846762" y="3806189"/>
            <a:ext cx="109105" cy="0"/>
          </a:xfrm>
          <a:custGeom>
            <a:avLst/>
            <a:gdLst/>
            <a:ahLst/>
            <a:cxnLst/>
            <a:rect l="l" t="t" r="r" b="b"/>
            <a:pathLst>
              <a:path w="160019">
                <a:moveTo>
                  <a:pt x="0" y="0"/>
                </a:moveTo>
                <a:lnTo>
                  <a:pt x="1600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79" name="object 2479"/>
          <p:cNvSpPr/>
          <p:nvPr/>
        </p:nvSpPr>
        <p:spPr>
          <a:xfrm>
            <a:off x="2846762" y="3803073"/>
            <a:ext cx="109105" cy="0"/>
          </a:xfrm>
          <a:custGeom>
            <a:avLst/>
            <a:gdLst/>
            <a:ahLst/>
            <a:cxnLst/>
            <a:rect l="l" t="t" r="r" b="b"/>
            <a:pathLst>
              <a:path w="160019">
                <a:moveTo>
                  <a:pt x="16001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80" name="object 2480"/>
          <p:cNvSpPr/>
          <p:nvPr/>
        </p:nvSpPr>
        <p:spPr>
          <a:xfrm>
            <a:off x="2955868" y="3806189"/>
            <a:ext cx="110403" cy="0"/>
          </a:xfrm>
          <a:custGeom>
            <a:avLst/>
            <a:gdLst/>
            <a:ahLst/>
            <a:cxnLst/>
            <a:rect l="l" t="t" r="r" b="b"/>
            <a:pathLst>
              <a:path w="161925">
                <a:moveTo>
                  <a:pt x="0" y="0"/>
                </a:moveTo>
                <a:lnTo>
                  <a:pt x="16154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81" name="object 2481"/>
          <p:cNvSpPr/>
          <p:nvPr/>
        </p:nvSpPr>
        <p:spPr>
          <a:xfrm>
            <a:off x="2955868" y="3803073"/>
            <a:ext cx="110403" cy="0"/>
          </a:xfrm>
          <a:custGeom>
            <a:avLst/>
            <a:gdLst/>
            <a:ahLst/>
            <a:cxnLst/>
            <a:rect l="l" t="t" r="r" b="b"/>
            <a:pathLst>
              <a:path w="161925">
                <a:moveTo>
                  <a:pt x="16154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82" name="object 2482"/>
          <p:cNvSpPr/>
          <p:nvPr/>
        </p:nvSpPr>
        <p:spPr>
          <a:xfrm>
            <a:off x="3066010" y="3806189"/>
            <a:ext cx="109105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0" y="0"/>
                </a:moveTo>
                <a:lnTo>
                  <a:pt x="1600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83" name="object 2483"/>
          <p:cNvSpPr/>
          <p:nvPr/>
        </p:nvSpPr>
        <p:spPr>
          <a:xfrm>
            <a:off x="3066010" y="3803073"/>
            <a:ext cx="109105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1600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84" name="object 2484"/>
          <p:cNvSpPr/>
          <p:nvPr/>
        </p:nvSpPr>
        <p:spPr>
          <a:xfrm>
            <a:off x="3175115" y="3806189"/>
            <a:ext cx="109105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0" y="0"/>
                </a:moveTo>
                <a:lnTo>
                  <a:pt x="1600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85" name="object 2485"/>
          <p:cNvSpPr/>
          <p:nvPr/>
        </p:nvSpPr>
        <p:spPr>
          <a:xfrm>
            <a:off x="3175115" y="3803073"/>
            <a:ext cx="109105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1600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86" name="object 2486"/>
          <p:cNvSpPr/>
          <p:nvPr/>
        </p:nvSpPr>
        <p:spPr>
          <a:xfrm>
            <a:off x="3284219" y="3806189"/>
            <a:ext cx="109105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0" y="0"/>
                </a:moveTo>
                <a:lnTo>
                  <a:pt x="1600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87" name="object 2487"/>
          <p:cNvSpPr/>
          <p:nvPr/>
        </p:nvSpPr>
        <p:spPr>
          <a:xfrm>
            <a:off x="3284219" y="3803073"/>
            <a:ext cx="109105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1600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88" name="object 2488"/>
          <p:cNvSpPr/>
          <p:nvPr/>
        </p:nvSpPr>
        <p:spPr>
          <a:xfrm>
            <a:off x="3393324" y="3806189"/>
            <a:ext cx="109105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0" y="0"/>
                </a:moveTo>
                <a:lnTo>
                  <a:pt x="1600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89" name="object 2489"/>
          <p:cNvSpPr/>
          <p:nvPr/>
        </p:nvSpPr>
        <p:spPr>
          <a:xfrm>
            <a:off x="3393324" y="3803073"/>
            <a:ext cx="109105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1600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90" name="object 2490"/>
          <p:cNvSpPr/>
          <p:nvPr/>
        </p:nvSpPr>
        <p:spPr>
          <a:xfrm>
            <a:off x="3502429" y="3806189"/>
            <a:ext cx="107373" cy="0"/>
          </a:xfrm>
          <a:custGeom>
            <a:avLst/>
            <a:gdLst/>
            <a:ahLst/>
            <a:cxnLst/>
            <a:rect l="l" t="t" r="r" b="b"/>
            <a:pathLst>
              <a:path w="157479">
                <a:moveTo>
                  <a:pt x="0" y="0"/>
                </a:moveTo>
                <a:lnTo>
                  <a:pt x="1569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91" name="object 2491"/>
          <p:cNvSpPr/>
          <p:nvPr/>
        </p:nvSpPr>
        <p:spPr>
          <a:xfrm>
            <a:off x="3502429" y="3803073"/>
            <a:ext cx="107373" cy="0"/>
          </a:xfrm>
          <a:custGeom>
            <a:avLst/>
            <a:gdLst/>
            <a:ahLst/>
            <a:cxnLst/>
            <a:rect l="l" t="t" r="r" b="b"/>
            <a:pathLst>
              <a:path w="157479">
                <a:moveTo>
                  <a:pt x="15697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92" name="object 2492"/>
          <p:cNvSpPr/>
          <p:nvPr/>
        </p:nvSpPr>
        <p:spPr>
          <a:xfrm>
            <a:off x="3723756" y="3806189"/>
            <a:ext cx="103909" cy="0"/>
          </a:xfrm>
          <a:custGeom>
            <a:avLst/>
            <a:gdLst/>
            <a:ahLst/>
            <a:cxnLst/>
            <a:rect l="l" t="t" r="r" b="b"/>
            <a:pathLst>
              <a:path w="152400">
                <a:moveTo>
                  <a:pt x="0" y="0"/>
                </a:moveTo>
                <a:lnTo>
                  <a:pt x="15240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93" name="object 2493"/>
          <p:cNvSpPr/>
          <p:nvPr/>
        </p:nvSpPr>
        <p:spPr>
          <a:xfrm>
            <a:off x="3723756" y="3803073"/>
            <a:ext cx="103909" cy="0"/>
          </a:xfrm>
          <a:custGeom>
            <a:avLst/>
            <a:gdLst/>
            <a:ahLst/>
            <a:cxnLst/>
            <a:rect l="l" t="t" r="r" b="b"/>
            <a:pathLst>
              <a:path w="152400">
                <a:moveTo>
                  <a:pt x="15240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94" name="object 2494"/>
          <p:cNvSpPr/>
          <p:nvPr/>
        </p:nvSpPr>
        <p:spPr>
          <a:xfrm>
            <a:off x="3832860" y="3806189"/>
            <a:ext cx="107373" cy="0"/>
          </a:xfrm>
          <a:custGeom>
            <a:avLst/>
            <a:gdLst/>
            <a:ahLst/>
            <a:cxnLst/>
            <a:rect l="l" t="t" r="r" b="b"/>
            <a:pathLst>
              <a:path w="157479">
                <a:moveTo>
                  <a:pt x="0" y="0"/>
                </a:moveTo>
                <a:lnTo>
                  <a:pt x="1569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95" name="object 2495"/>
          <p:cNvSpPr/>
          <p:nvPr/>
        </p:nvSpPr>
        <p:spPr>
          <a:xfrm>
            <a:off x="3832860" y="3803073"/>
            <a:ext cx="107373" cy="0"/>
          </a:xfrm>
          <a:custGeom>
            <a:avLst/>
            <a:gdLst/>
            <a:ahLst/>
            <a:cxnLst/>
            <a:rect l="l" t="t" r="r" b="b"/>
            <a:pathLst>
              <a:path w="157479">
                <a:moveTo>
                  <a:pt x="15697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96" name="object 2496"/>
          <p:cNvSpPr/>
          <p:nvPr/>
        </p:nvSpPr>
        <p:spPr>
          <a:xfrm>
            <a:off x="3939886" y="3806189"/>
            <a:ext cx="109105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0" y="0"/>
                </a:moveTo>
                <a:lnTo>
                  <a:pt x="1600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97" name="object 2497"/>
          <p:cNvSpPr/>
          <p:nvPr/>
        </p:nvSpPr>
        <p:spPr>
          <a:xfrm>
            <a:off x="3939886" y="3803073"/>
            <a:ext cx="109105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1600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98" name="object 2498"/>
          <p:cNvSpPr/>
          <p:nvPr/>
        </p:nvSpPr>
        <p:spPr>
          <a:xfrm>
            <a:off x="4048991" y="3806189"/>
            <a:ext cx="109105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0" y="0"/>
                </a:moveTo>
                <a:lnTo>
                  <a:pt x="1600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99" name="object 2499"/>
          <p:cNvSpPr/>
          <p:nvPr/>
        </p:nvSpPr>
        <p:spPr>
          <a:xfrm>
            <a:off x="4048991" y="3803073"/>
            <a:ext cx="109105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1600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00" name="object 2500"/>
          <p:cNvSpPr/>
          <p:nvPr/>
        </p:nvSpPr>
        <p:spPr>
          <a:xfrm>
            <a:off x="4158095" y="3806189"/>
            <a:ext cx="109105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0" y="0"/>
                </a:moveTo>
                <a:lnTo>
                  <a:pt x="1600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01" name="object 2501"/>
          <p:cNvSpPr/>
          <p:nvPr/>
        </p:nvSpPr>
        <p:spPr>
          <a:xfrm>
            <a:off x="4158095" y="3803073"/>
            <a:ext cx="109105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1600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02" name="object 2502"/>
          <p:cNvSpPr/>
          <p:nvPr/>
        </p:nvSpPr>
        <p:spPr>
          <a:xfrm>
            <a:off x="4267199" y="3806189"/>
            <a:ext cx="109105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0" y="0"/>
                </a:moveTo>
                <a:lnTo>
                  <a:pt x="1600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03" name="object 2503"/>
          <p:cNvSpPr/>
          <p:nvPr/>
        </p:nvSpPr>
        <p:spPr>
          <a:xfrm>
            <a:off x="4267199" y="3803073"/>
            <a:ext cx="109105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1600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04" name="object 2504"/>
          <p:cNvSpPr/>
          <p:nvPr/>
        </p:nvSpPr>
        <p:spPr>
          <a:xfrm>
            <a:off x="4376304" y="3806189"/>
            <a:ext cx="107373" cy="0"/>
          </a:xfrm>
          <a:custGeom>
            <a:avLst/>
            <a:gdLst/>
            <a:ahLst/>
            <a:cxnLst/>
            <a:rect l="l" t="t" r="r" b="b"/>
            <a:pathLst>
              <a:path w="157479">
                <a:moveTo>
                  <a:pt x="0" y="0"/>
                </a:moveTo>
                <a:lnTo>
                  <a:pt x="1569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05" name="object 2505"/>
          <p:cNvSpPr/>
          <p:nvPr/>
        </p:nvSpPr>
        <p:spPr>
          <a:xfrm>
            <a:off x="4376304" y="3803073"/>
            <a:ext cx="107373" cy="0"/>
          </a:xfrm>
          <a:custGeom>
            <a:avLst/>
            <a:gdLst/>
            <a:ahLst/>
            <a:cxnLst/>
            <a:rect l="l" t="t" r="r" b="b"/>
            <a:pathLst>
              <a:path w="157479">
                <a:moveTo>
                  <a:pt x="15697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06" name="object 2506"/>
          <p:cNvSpPr/>
          <p:nvPr/>
        </p:nvSpPr>
        <p:spPr>
          <a:xfrm>
            <a:off x="4488526" y="3806189"/>
            <a:ext cx="103909" cy="0"/>
          </a:xfrm>
          <a:custGeom>
            <a:avLst/>
            <a:gdLst/>
            <a:ahLst/>
            <a:cxnLst/>
            <a:rect l="l" t="t" r="r" b="b"/>
            <a:pathLst>
              <a:path w="152400">
                <a:moveTo>
                  <a:pt x="0" y="0"/>
                </a:moveTo>
                <a:lnTo>
                  <a:pt x="15240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07" name="object 2507"/>
          <p:cNvSpPr/>
          <p:nvPr/>
        </p:nvSpPr>
        <p:spPr>
          <a:xfrm>
            <a:off x="4488526" y="3803073"/>
            <a:ext cx="103909" cy="0"/>
          </a:xfrm>
          <a:custGeom>
            <a:avLst/>
            <a:gdLst/>
            <a:ahLst/>
            <a:cxnLst/>
            <a:rect l="l" t="t" r="r" b="b"/>
            <a:pathLst>
              <a:path w="152400">
                <a:moveTo>
                  <a:pt x="15240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08" name="object 2508"/>
          <p:cNvSpPr/>
          <p:nvPr/>
        </p:nvSpPr>
        <p:spPr>
          <a:xfrm>
            <a:off x="4706735" y="3806189"/>
            <a:ext cx="107373" cy="0"/>
          </a:xfrm>
          <a:custGeom>
            <a:avLst/>
            <a:gdLst/>
            <a:ahLst/>
            <a:cxnLst/>
            <a:rect l="l" t="t" r="r" b="b"/>
            <a:pathLst>
              <a:path w="157479">
                <a:moveTo>
                  <a:pt x="0" y="0"/>
                </a:moveTo>
                <a:lnTo>
                  <a:pt x="1569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09" name="object 2509"/>
          <p:cNvSpPr/>
          <p:nvPr/>
        </p:nvSpPr>
        <p:spPr>
          <a:xfrm>
            <a:off x="4706735" y="3803073"/>
            <a:ext cx="107373" cy="0"/>
          </a:xfrm>
          <a:custGeom>
            <a:avLst/>
            <a:gdLst/>
            <a:ahLst/>
            <a:cxnLst/>
            <a:rect l="l" t="t" r="r" b="b"/>
            <a:pathLst>
              <a:path w="157479">
                <a:moveTo>
                  <a:pt x="15697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10" name="object 2510"/>
          <p:cNvSpPr/>
          <p:nvPr/>
        </p:nvSpPr>
        <p:spPr>
          <a:xfrm>
            <a:off x="4813762" y="3806189"/>
            <a:ext cx="109105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0" y="0"/>
                </a:moveTo>
                <a:lnTo>
                  <a:pt x="1600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11" name="object 2511"/>
          <p:cNvSpPr/>
          <p:nvPr/>
        </p:nvSpPr>
        <p:spPr>
          <a:xfrm>
            <a:off x="4813762" y="3803073"/>
            <a:ext cx="109105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1600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12" name="object 2512"/>
          <p:cNvSpPr/>
          <p:nvPr/>
        </p:nvSpPr>
        <p:spPr>
          <a:xfrm>
            <a:off x="4922865" y="3806189"/>
            <a:ext cx="109105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0" y="0"/>
                </a:moveTo>
                <a:lnTo>
                  <a:pt x="1600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13" name="object 2513"/>
          <p:cNvSpPr/>
          <p:nvPr/>
        </p:nvSpPr>
        <p:spPr>
          <a:xfrm>
            <a:off x="4922865" y="3803073"/>
            <a:ext cx="109105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1600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14" name="object 2514"/>
          <p:cNvSpPr/>
          <p:nvPr/>
        </p:nvSpPr>
        <p:spPr>
          <a:xfrm>
            <a:off x="5031970" y="3806189"/>
            <a:ext cx="109105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0" y="0"/>
                </a:moveTo>
                <a:lnTo>
                  <a:pt x="1600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15" name="object 2515"/>
          <p:cNvSpPr/>
          <p:nvPr/>
        </p:nvSpPr>
        <p:spPr>
          <a:xfrm>
            <a:off x="5031970" y="3803073"/>
            <a:ext cx="109105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1600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16" name="object 2516"/>
          <p:cNvSpPr/>
          <p:nvPr/>
        </p:nvSpPr>
        <p:spPr>
          <a:xfrm>
            <a:off x="5141076" y="3806189"/>
            <a:ext cx="110403" cy="0"/>
          </a:xfrm>
          <a:custGeom>
            <a:avLst/>
            <a:gdLst/>
            <a:ahLst/>
            <a:cxnLst/>
            <a:rect l="l" t="t" r="r" b="b"/>
            <a:pathLst>
              <a:path w="161925">
                <a:moveTo>
                  <a:pt x="0" y="0"/>
                </a:moveTo>
                <a:lnTo>
                  <a:pt x="16154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17" name="object 2517"/>
          <p:cNvSpPr/>
          <p:nvPr/>
        </p:nvSpPr>
        <p:spPr>
          <a:xfrm>
            <a:off x="5141075" y="3803073"/>
            <a:ext cx="110403" cy="0"/>
          </a:xfrm>
          <a:custGeom>
            <a:avLst/>
            <a:gdLst/>
            <a:ahLst/>
            <a:cxnLst/>
            <a:rect l="l" t="t" r="r" b="b"/>
            <a:pathLst>
              <a:path w="161925">
                <a:moveTo>
                  <a:pt x="16154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18" name="object 2518"/>
          <p:cNvSpPr/>
          <p:nvPr/>
        </p:nvSpPr>
        <p:spPr>
          <a:xfrm>
            <a:off x="5251218" y="3806189"/>
            <a:ext cx="109105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0" y="0"/>
                </a:moveTo>
                <a:lnTo>
                  <a:pt x="1600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19" name="object 2519"/>
          <p:cNvSpPr/>
          <p:nvPr/>
        </p:nvSpPr>
        <p:spPr>
          <a:xfrm>
            <a:off x="5251219" y="3803073"/>
            <a:ext cx="109105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1600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20" name="object 2520"/>
          <p:cNvSpPr/>
          <p:nvPr/>
        </p:nvSpPr>
        <p:spPr>
          <a:xfrm>
            <a:off x="5360323" y="3806189"/>
            <a:ext cx="109105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0" y="0"/>
                </a:moveTo>
                <a:lnTo>
                  <a:pt x="1600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21" name="object 2521"/>
          <p:cNvSpPr/>
          <p:nvPr/>
        </p:nvSpPr>
        <p:spPr>
          <a:xfrm>
            <a:off x="5360323" y="3803073"/>
            <a:ext cx="109105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1600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22" name="object 2522"/>
          <p:cNvSpPr/>
          <p:nvPr/>
        </p:nvSpPr>
        <p:spPr>
          <a:xfrm>
            <a:off x="5469428" y="3806189"/>
            <a:ext cx="107373" cy="0"/>
          </a:xfrm>
          <a:custGeom>
            <a:avLst/>
            <a:gdLst/>
            <a:ahLst/>
            <a:cxnLst/>
            <a:rect l="l" t="t" r="r" b="b"/>
            <a:pathLst>
              <a:path w="157479">
                <a:moveTo>
                  <a:pt x="0" y="0"/>
                </a:moveTo>
                <a:lnTo>
                  <a:pt x="1569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23" name="object 2523"/>
          <p:cNvSpPr/>
          <p:nvPr/>
        </p:nvSpPr>
        <p:spPr>
          <a:xfrm>
            <a:off x="5469427" y="3803073"/>
            <a:ext cx="107373" cy="0"/>
          </a:xfrm>
          <a:custGeom>
            <a:avLst/>
            <a:gdLst/>
            <a:ahLst/>
            <a:cxnLst/>
            <a:rect l="l" t="t" r="r" b="b"/>
            <a:pathLst>
              <a:path w="157479">
                <a:moveTo>
                  <a:pt x="15697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24" name="object 2524"/>
          <p:cNvSpPr/>
          <p:nvPr/>
        </p:nvSpPr>
        <p:spPr>
          <a:xfrm>
            <a:off x="5690755" y="3806189"/>
            <a:ext cx="94817" cy="0"/>
          </a:xfrm>
          <a:custGeom>
            <a:avLst/>
            <a:gdLst/>
            <a:ahLst/>
            <a:cxnLst/>
            <a:rect l="l" t="t" r="r" b="b"/>
            <a:pathLst>
              <a:path w="139065">
                <a:moveTo>
                  <a:pt x="0" y="0"/>
                </a:moveTo>
                <a:lnTo>
                  <a:pt x="13868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25" name="object 2525"/>
          <p:cNvSpPr/>
          <p:nvPr/>
        </p:nvSpPr>
        <p:spPr>
          <a:xfrm>
            <a:off x="5690754" y="3803073"/>
            <a:ext cx="94817" cy="0"/>
          </a:xfrm>
          <a:custGeom>
            <a:avLst/>
            <a:gdLst/>
            <a:ahLst/>
            <a:cxnLst/>
            <a:rect l="l" t="t" r="r" b="b"/>
            <a:pathLst>
              <a:path w="139065">
                <a:moveTo>
                  <a:pt x="138683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26" name="object 2526"/>
          <p:cNvSpPr/>
          <p:nvPr/>
        </p:nvSpPr>
        <p:spPr>
          <a:xfrm>
            <a:off x="2524644" y="3816581"/>
            <a:ext cx="100878" cy="0"/>
          </a:xfrm>
          <a:custGeom>
            <a:avLst/>
            <a:gdLst/>
            <a:ahLst/>
            <a:cxnLst/>
            <a:rect l="l" t="t" r="r" b="b"/>
            <a:pathLst>
              <a:path w="147955">
                <a:moveTo>
                  <a:pt x="14782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27" name="object 2527"/>
          <p:cNvSpPr/>
          <p:nvPr/>
        </p:nvSpPr>
        <p:spPr>
          <a:xfrm>
            <a:off x="2524644" y="3795798"/>
            <a:ext cx="100878" cy="0"/>
          </a:xfrm>
          <a:custGeom>
            <a:avLst/>
            <a:gdLst/>
            <a:ahLst/>
            <a:cxnLst/>
            <a:rect l="l" t="t" r="r" b="b"/>
            <a:pathLst>
              <a:path w="147955">
                <a:moveTo>
                  <a:pt x="0" y="0"/>
                </a:moveTo>
                <a:lnTo>
                  <a:pt x="14782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28" name="object 2528"/>
          <p:cNvSpPr/>
          <p:nvPr/>
        </p:nvSpPr>
        <p:spPr>
          <a:xfrm>
            <a:off x="2846762" y="3816581"/>
            <a:ext cx="109105" cy="0"/>
          </a:xfrm>
          <a:custGeom>
            <a:avLst/>
            <a:gdLst/>
            <a:ahLst/>
            <a:cxnLst/>
            <a:rect l="l" t="t" r="r" b="b"/>
            <a:pathLst>
              <a:path w="160019">
                <a:moveTo>
                  <a:pt x="16001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29" name="object 2529"/>
          <p:cNvSpPr/>
          <p:nvPr/>
        </p:nvSpPr>
        <p:spPr>
          <a:xfrm>
            <a:off x="2846762" y="3795798"/>
            <a:ext cx="109105" cy="0"/>
          </a:xfrm>
          <a:custGeom>
            <a:avLst/>
            <a:gdLst/>
            <a:ahLst/>
            <a:cxnLst/>
            <a:rect l="l" t="t" r="r" b="b"/>
            <a:pathLst>
              <a:path w="160019">
                <a:moveTo>
                  <a:pt x="0" y="0"/>
                </a:moveTo>
                <a:lnTo>
                  <a:pt x="1600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30" name="object 2530"/>
          <p:cNvSpPr/>
          <p:nvPr/>
        </p:nvSpPr>
        <p:spPr>
          <a:xfrm>
            <a:off x="2740776" y="3816581"/>
            <a:ext cx="106074" cy="0"/>
          </a:xfrm>
          <a:custGeom>
            <a:avLst/>
            <a:gdLst/>
            <a:ahLst/>
            <a:cxnLst/>
            <a:rect l="l" t="t" r="r" b="b"/>
            <a:pathLst>
              <a:path w="155575">
                <a:moveTo>
                  <a:pt x="1554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31" name="object 2531"/>
          <p:cNvSpPr/>
          <p:nvPr/>
        </p:nvSpPr>
        <p:spPr>
          <a:xfrm>
            <a:off x="2740776" y="3795798"/>
            <a:ext cx="106074" cy="0"/>
          </a:xfrm>
          <a:custGeom>
            <a:avLst/>
            <a:gdLst/>
            <a:ahLst/>
            <a:cxnLst/>
            <a:rect l="l" t="t" r="r" b="b"/>
            <a:pathLst>
              <a:path w="155575">
                <a:moveTo>
                  <a:pt x="0" y="0"/>
                </a:moveTo>
                <a:lnTo>
                  <a:pt x="1554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32" name="object 2532"/>
          <p:cNvSpPr/>
          <p:nvPr/>
        </p:nvSpPr>
        <p:spPr>
          <a:xfrm>
            <a:off x="2846763" y="3795799"/>
            <a:ext cx="0" cy="20782"/>
          </a:xfrm>
          <a:custGeom>
            <a:avLst/>
            <a:gdLst/>
            <a:ahLst/>
            <a:cxnLst/>
            <a:rect l="l" t="t" r="r" b="b"/>
            <a:pathLst>
              <a:path h="30479">
                <a:moveTo>
                  <a:pt x="0" y="0"/>
                </a:moveTo>
                <a:lnTo>
                  <a:pt x="0" y="3047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33" name="object 2533"/>
          <p:cNvSpPr/>
          <p:nvPr/>
        </p:nvSpPr>
        <p:spPr>
          <a:xfrm>
            <a:off x="2955868" y="3816581"/>
            <a:ext cx="110403" cy="0"/>
          </a:xfrm>
          <a:custGeom>
            <a:avLst/>
            <a:gdLst/>
            <a:ahLst/>
            <a:cxnLst/>
            <a:rect l="l" t="t" r="r" b="b"/>
            <a:pathLst>
              <a:path w="161925">
                <a:moveTo>
                  <a:pt x="16154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34" name="object 2534"/>
          <p:cNvSpPr/>
          <p:nvPr/>
        </p:nvSpPr>
        <p:spPr>
          <a:xfrm>
            <a:off x="2955868" y="3795798"/>
            <a:ext cx="110403" cy="0"/>
          </a:xfrm>
          <a:custGeom>
            <a:avLst/>
            <a:gdLst/>
            <a:ahLst/>
            <a:cxnLst/>
            <a:rect l="l" t="t" r="r" b="b"/>
            <a:pathLst>
              <a:path w="161925">
                <a:moveTo>
                  <a:pt x="0" y="0"/>
                </a:moveTo>
                <a:lnTo>
                  <a:pt x="16154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35" name="object 2535"/>
          <p:cNvSpPr/>
          <p:nvPr/>
        </p:nvSpPr>
        <p:spPr>
          <a:xfrm>
            <a:off x="2955867" y="3795799"/>
            <a:ext cx="0" cy="20782"/>
          </a:xfrm>
          <a:custGeom>
            <a:avLst/>
            <a:gdLst/>
            <a:ahLst/>
            <a:cxnLst/>
            <a:rect l="l" t="t" r="r" b="b"/>
            <a:pathLst>
              <a:path h="30479">
                <a:moveTo>
                  <a:pt x="0" y="0"/>
                </a:moveTo>
                <a:lnTo>
                  <a:pt x="0" y="3047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36" name="object 2536"/>
          <p:cNvSpPr/>
          <p:nvPr/>
        </p:nvSpPr>
        <p:spPr>
          <a:xfrm>
            <a:off x="3066010" y="3816581"/>
            <a:ext cx="109105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1600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37" name="object 2537"/>
          <p:cNvSpPr/>
          <p:nvPr/>
        </p:nvSpPr>
        <p:spPr>
          <a:xfrm>
            <a:off x="3066010" y="3795798"/>
            <a:ext cx="109105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0" y="0"/>
                </a:moveTo>
                <a:lnTo>
                  <a:pt x="1600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38" name="object 2538"/>
          <p:cNvSpPr/>
          <p:nvPr/>
        </p:nvSpPr>
        <p:spPr>
          <a:xfrm>
            <a:off x="3066011" y="3795799"/>
            <a:ext cx="0" cy="20782"/>
          </a:xfrm>
          <a:custGeom>
            <a:avLst/>
            <a:gdLst/>
            <a:ahLst/>
            <a:cxnLst/>
            <a:rect l="l" t="t" r="r" b="b"/>
            <a:pathLst>
              <a:path h="30479">
                <a:moveTo>
                  <a:pt x="0" y="0"/>
                </a:moveTo>
                <a:lnTo>
                  <a:pt x="0" y="3047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39" name="object 2539"/>
          <p:cNvSpPr/>
          <p:nvPr/>
        </p:nvSpPr>
        <p:spPr>
          <a:xfrm>
            <a:off x="3175115" y="3816581"/>
            <a:ext cx="109105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1600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40" name="object 2540"/>
          <p:cNvSpPr/>
          <p:nvPr/>
        </p:nvSpPr>
        <p:spPr>
          <a:xfrm>
            <a:off x="3175115" y="3795798"/>
            <a:ext cx="109105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0" y="0"/>
                </a:moveTo>
                <a:lnTo>
                  <a:pt x="1600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41" name="object 2541"/>
          <p:cNvSpPr/>
          <p:nvPr/>
        </p:nvSpPr>
        <p:spPr>
          <a:xfrm>
            <a:off x="3175115" y="3795799"/>
            <a:ext cx="0" cy="20782"/>
          </a:xfrm>
          <a:custGeom>
            <a:avLst/>
            <a:gdLst/>
            <a:ahLst/>
            <a:cxnLst/>
            <a:rect l="l" t="t" r="r" b="b"/>
            <a:pathLst>
              <a:path h="30479">
                <a:moveTo>
                  <a:pt x="0" y="0"/>
                </a:moveTo>
                <a:lnTo>
                  <a:pt x="0" y="3047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42" name="object 2542"/>
          <p:cNvSpPr/>
          <p:nvPr/>
        </p:nvSpPr>
        <p:spPr>
          <a:xfrm>
            <a:off x="3284219" y="3816581"/>
            <a:ext cx="109105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1600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43" name="object 2543"/>
          <p:cNvSpPr/>
          <p:nvPr/>
        </p:nvSpPr>
        <p:spPr>
          <a:xfrm>
            <a:off x="3284219" y="3795798"/>
            <a:ext cx="109105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0" y="0"/>
                </a:moveTo>
                <a:lnTo>
                  <a:pt x="1600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44" name="object 2544"/>
          <p:cNvSpPr/>
          <p:nvPr/>
        </p:nvSpPr>
        <p:spPr>
          <a:xfrm>
            <a:off x="3284219" y="3795799"/>
            <a:ext cx="0" cy="20782"/>
          </a:xfrm>
          <a:custGeom>
            <a:avLst/>
            <a:gdLst/>
            <a:ahLst/>
            <a:cxnLst/>
            <a:rect l="l" t="t" r="r" b="b"/>
            <a:pathLst>
              <a:path h="30479">
                <a:moveTo>
                  <a:pt x="0" y="0"/>
                </a:moveTo>
                <a:lnTo>
                  <a:pt x="0" y="3047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45" name="object 2545"/>
          <p:cNvSpPr/>
          <p:nvPr/>
        </p:nvSpPr>
        <p:spPr>
          <a:xfrm>
            <a:off x="3393324" y="3816581"/>
            <a:ext cx="109105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1600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46" name="object 2546"/>
          <p:cNvSpPr/>
          <p:nvPr/>
        </p:nvSpPr>
        <p:spPr>
          <a:xfrm>
            <a:off x="3393324" y="3795798"/>
            <a:ext cx="109105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0" y="0"/>
                </a:moveTo>
                <a:lnTo>
                  <a:pt x="1600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47" name="object 2547"/>
          <p:cNvSpPr/>
          <p:nvPr/>
        </p:nvSpPr>
        <p:spPr>
          <a:xfrm>
            <a:off x="3393325" y="3795799"/>
            <a:ext cx="0" cy="20782"/>
          </a:xfrm>
          <a:custGeom>
            <a:avLst/>
            <a:gdLst/>
            <a:ahLst/>
            <a:cxnLst/>
            <a:rect l="l" t="t" r="r" b="b"/>
            <a:pathLst>
              <a:path h="30479">
                <a:moveTo>
                  <a:pt x="0" y="0"/>
                </a:moveTo>
                <a:lnTo>
                  <a:pt x="0" y="3047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48" name="object 2548"/>
          <p:cNvSpPr/>
          <p:nvPr/>
        </p:nvSpPr>
        <p:spPr>
          <a:xfrm>
            <a:off x="3502429" y="3816581"/>
            <a:ext cx="107373" cy="0"/>
          </a:xfrm>
          <a:custGeom>
            <a:avLst/>
            <a:gdLst/>
            <a:ahLst/>
            <a:cxnLst/>
            <a:rect l="l" t="t" r="r" b="b"/>
            <a:pathLst>
              <a:path w="157479">
                <a:moveTo>
                  <a:pt x="15697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49" name="object 2549"/>
          <p:cNvSpPr/>
          <p:nvPr/>
        </p:nvSpPr>
        <p:spPr>
          <a:xfrm>
            <a:off x="3502429" y="3795798"/>
            <a:ext cx="107373" cy="0"/>
          </a:xfrm>
          <a:custGeom>
            <a:avLst/>
            <a:gdLst/>
            <a:ahLst/>
            <a:cxnLst/>
            <a:rect l="l" t="t" r="r" b="b"/>
            <a:pathLst>
              <a:path w="157479">
                <a:moveTo>
                  <a:pt x="0" y="0"/>
                </a:moveTo>
                <a:lnTo>
                  <a:pt x="1569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50" name="object 2550"/>
          <p:cNvSpPr/>
          <p:nvPr/>
        </p:nvSpPr>
        <p:spPr>
          <a:xfrm>
            <a:off x="3502428" y="3795799"/>
            <a:ext cx="0" cy="20782"/>
          </a:xfrm>
          <a:custGeom>
            <a:avLst/>
            <a:gdLst/>
            <a:ahLst/>
            <a:cxnLst/>
            <a:rect l="l" t="t" r="r" b="b"/>
            <a:pathLst>
              <a:path h="30479">
                <a:moveTo>
                  <a:pt x="0" y="0"/>
                </a:moveTo>
                <a:lnTo>
                  <a:pt x="0" y="3047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51" name="object 2551"/>
          <p:cNvSpPr/>
          <p:nvPr/>
        </p:nvSpPr>
        <p:spPr>
          <a:xfrm>
            <a:off x="3723756" y="3816581"/>
            <a:ext cx="103909" cy="0"/>
          </a:xfrm>
          <a:custGeom>
            <a:avLst/>
            <a:gdLst/>
            <a:ahLst/>
            <a:cxnLst/>
            <a:rect l="l" t="t" r="r" b="b"/>
            <a:pathLst>
              <a:path w="152400">
                <a:moveTo>
                  <a:pt x="15240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52" name="object 2552"/>
          <p:cNvSpPr/>
          <p:nvPr/>
        </p:nvSpPr>
        <p:spPr>
          <a:xfrm>
            <a:off x="3723756" y="3795798"/>
            <a:ext cx="100013" cy="0"/>
          </a:xfrm>
          <a:custGeom>
            <a:avLst/>
            <a:gdLst/>
            <a:ahLst/>
            <a:cxnLst/>
            <a:rect l="l" t="t" r="r" b="b"/>
            <a:pathLst>
              <a:path w="146685">
                <a:moveTo>
                  <a:pt x="0" y="0"/>
                </a:moveTo>
                <a:lnTo>
                  <a:pt x="14630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53" name="object 2553"/>
          <p:cNvSpPr/>
          <p:nvPr/>
        </p:nvSpPr>
        <p:spPr>
          <a:xfrm>
            <a:off x="3832860" y="3816581"/>
            <a:ext cx="107373" cy="0"/>
          </a:xfrm>
          <a:custGeom>
            <a:avLst/>
            <a:gdLst/>
            <a:ahLst/>
            <a:cxnLst/>
            <a:rect l="l" t="t" r="r" b="b"/>
            <a:pathLst>
              <a:path w="157479">
                <a:moveTo>
                  <a:pt x="15697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54" name="object 2554"/>
          <p:cNvSpPr/>
          <p:nvPr/>
        </p:nvSpPr>
        <p:spPr>
          <a:xfrm>
            <a:off x="3837016" y="3795798"/>
            <a:ext cx="103043" cy="0"/>
          </a:xfrm>
          <a:custGeom>
            <a:avLst/>
            <a:gdLst/>
            <a:ahLst/>
            <a:cxnLst/>
            <a:rect l="l" t="t" r="r" b="b"/>
            <a:pathLst>
              <a:path w="151129">
                <a:moveTo>
                  <a:pt x="0" y="0"/>
                </a:moveTo>
                <a:lnTo>
                  <a:pt x="15087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55" name="object 2555"/>
          <p:cNvSpPr/>
          <p:nvPr/>
        </p:nvSpPr>
        <p:spPr>
          <a:xfrm>
            <a:off x="3939886" y="3816581"/>
            <a:ext cx="109105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1600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56" name="object 2556"/>
          <p:cNvSpPr/>
          <p:nvPr/>
        </p:nvSpPr>
        <p:spPr>
          <a:xfrm>
            <a:off x="3939886" y="3795798"/>
            <a:ext cx="109105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0" y="0"/>
                </a:moveTo>
                <a:lnTo>
                  <a:pt x="1600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57" name="object 2557"/>
          <p:cNvSpPr/>
          <p:nvPr/>
        </p:nvSpPr>
        <p:spPr>
          <a:xfrm>
            <a:off x="3939886" y="3795799"/>
            <a:ext cx="0" cy="20782"/>
          </a:xfrm>
          <a:custGeom>
            <a:avLst/>
            <a:gdLst/>
            <a:ahLst/>
            <a:cxnLst/>
            <a:rect l="l" t="t" r="r" b="b"/>
            <a:pathLst>
              <a:path h="30479">
                <a:moveTo>
                  <a:pt x="0" y="0"/>
                </a:moveTo>
                <a:lnTo>
                  <a:pt x="0" y="3047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58" name="object 2558"/>
          <p:cNvSpPr/>
          <p:nvPr/>
        </p:nvSpPr>
        <p:spPr>
          <a:xfrm>
            <a:off x="4048991" y="3816581"/>
            <a:ext cx="109105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1600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59" name="object 2559"/>
          <p:cNvSpPr/>
          <p:nvPr/>
        </p:nvSpPr>
        <p:spPr>
          <a:xfrm>
            <a:off x="4048991" y="3795798"/>
            <a:ext cx="109105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0" y="0"/>
                </a:moveTo>
                <a:lnTo>
                  <a:pt x="1600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60" name="object 2560"/>
          <p:cNvSpPr/>
          <p:nvPr/>
        </p:nvSpPr>
        <p:spPr>
          <a:xfrm>
            <a:off x="4048991" y="3795799"/>
            <a:ext cx="0" cy="20782"/>
          </a:xfrm>
          <a:custGeom>
            <a:avLst/>
            <a:gdLst/>
            <a:ahLst/>
            <a:cxnLst/>
            <a:rect l="l" t="t" r="r" b="b"/>
            <a:pathLst>
              <a:path h="30479">
                <a:moveTo>
                  <a:pt x="0" y="0"/>
                </a:moveTo>
                <a:lnTo>
                  <a:pt x="0" y="3047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61" name="object 2561"/>
          <p:cNvSpPr/>
          <p:nvPr/>
        </p:nvSpPr>
        <p:spPr>
          <a:xfrm>
            <a:off x="4158095" y="3816581"/>
            <a:ext cx="109105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1600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62" name="object 2562"/>
          <p:cNvSpPr/>
          <p:nvPr/>
        </p:nvSpPr>
        <p:spPr>
          <a:xfrm>
            <a:off x="4158095" y="3795798"/>
            <a:ext cx="109105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0" y="0"/>
                </a:moveTo>
                <a:lnTo>
                  <a:pt x="1600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63" name="object 2563"/>
          <p:cNvSpPr/>
          <p:nvPr/>
        </p:nvSpPr>
        <p:spPr>
          <a:xfrm>
            <a:off x="4158095" y="3795799"/>
            <a:ext cx="0" cy="20782"/>
          </a:xfrm>
          <a:custGeom>
            <a:avLst/>
            <a:gdLst/>
            <a:ahLst/>
            <a:cxnLst/>
            <a:rect l="l" t="t" r="r" b="b"/>
            <a:pathLst>
              <a:path h="30479">
                <a:moveTo>
                  <a:pt x="0" y="0"/>
                </a:moveTo>
                <a:lnTo>
                  <a:pt x="0" y="3047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64" name="object 2564"/>
          <p:cNvSpPr/>
          <p:nvPr/>
        </p:nvSpPr>
        <p:spPr>
          <a:xfrm>
            <a:off x="4267199" y="3816581"/>
            <a:ext cx="109105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1600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65" name="object 2565"/>
          <p:cNvSpPr/>
          <p:nvPr/>
        </p:nvSpPr>
        <p:spPr>
          <a:xfrm>
            <a:off x="4267199" y="3795798"/>
            <a:ext cx="109105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0" y="0"/>
                </a:moveTo>
                <a:lnTo>
                  <a:pt x="1600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66" name="object 2566"/>
          <p:cNvSpPr/>
          <p:nvPr/>
        </p:nvSpPr>
        <p:spPr>
          <a:xfrm>
            <a:off x="4267200" y="3795799"/>
            <a:ext cx="0" cy="20782"/>
          </a:xfrm>
          <a:custGeom>
            <a:avLst/>
            <a:gdLst/>
            <a:ahLst/>
            <a:cxnLst/>
            <a:rect l="l" t="t" r="r" b="b"/>
            <a:pathLst>
              <a:path h="30479">
                <a:moveTo>
                  <a:pt x="0" y="0"/>
                </a:moveTo>
                <a:lnTo>
                  <a:pt x="0" y="3047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67" name="object 2567"/>
          <p:cNvSpPr/>
          <p:nvPr/>
        </p:nvSpPr>
        <p:spPr>
          <a:xfrm>
            <a:off x="4488526" y="3816581"/>
            <a:ext cx="103909" cy="0"/>
          </a:xfrm>
          <a:custGeom>
            <a:avLst/>
            <a:gdLst/>
            <a:ahLst/>
            <a:cxnLst/>
            <a:rect l="l" t="t" r="r" b="b"/>
            <a:pathLst>
              <a:path w="152400">
                <a:moveTo>
                  <a:pt x="15240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68" name="object 2568"/>
          <p:cNvSpPr/>
          <p:nvPr/>
        </p:nvSpPr>
        <p:spPr>
          <a:xfrm>
            <a:off x="4492682" y="3795798"/>
            <a:ext cx="100013" cy="0"/>
          </a:xfrm>
          <a:custGeom>
            <a:avLst/>
            <a:gdLst/>
            <a:ahLst/>
            <a:cxnLst/>
            <a:rect l="l" t="t" r="r" b="b"/>
            <a:pathLst>
              <a:path w="146685">
                <a:moveTo>
                  <a:pt x="0" y="0"/>
                </a:moveTo>
                <a:lnTo>
                  <a:pt x="14630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69" name="object 2569"/>
          <p:cNvSpPr/>
          <p:nvPr/>
        </p:nvSpPr>
        <p:spPr>
          <a:xfrm>
            <a:off x="4376304" y="3816581"/>
            <a:ext cx="107373" cy="0"/>
          </a:xfrm>
          <a:custGeom>
            <a:avLst/>
            <a:gdLst/>
            <a:ahLst/>
            <a:cxnLst/>
            <a:rect l="l" t="t" r="r" b="b"/>
            <a:pathLst>
              <a:path w="157479">
                <a:moveTo>
                  <a:pt x="15697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70" name="object 2570"/>
          <p:cNvSpPr/>
          <p:nvPr/>
        </p:nvSpPr>
        <p:spPr>
          <a:xfrm>
            <a:off x="4376304" y="3795798"/>
            <a:ext cx="103043" cy="0"/>
          </a:xfrm>
          <a:custGeom>
            <a:avLst/>
            <a:gdLst/>
            <a:ahLst/>
            <a:cxnLst/>
            <a:rect l="l" t="t" r="r" b="b"/>
            <a:pathLst>
              <a:path w="151129">
                <a:moveTo>
                  <a:pt x="0" y="0"/>
                </a:moveTo>
                <a:lnTo>
                  <a:pt x="15087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71" name="object 2571"/>
          <p:cNvSpPr/>
          <p:nvPr/>
        </p:nvSpPr>
        <p:spPr>
          <a:xfrm>
            <a:off x="4376304" y="3795799"/>
            <a:ext cx="0" cy="20782"/>
          </a:xfrm>
          <a:custGeom>
            <a:avLst/>
            <a:gdLst/>
            <a:ahLst/>
            <a:cxnLst/>
            <a:rect l="l" t="t" r="r" b="b"/>
            <a:pathLst>
              <a:path h="30479">
                <a:moveTo>
                  <a:pt x="0" y="0"/>
                </a:moveTo>
                <a:lnTo>
                  <a:pt x="0" y="3047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72" name="object 2572"/>
          <p:cNvSpPr/>
          <p:nvPr/>
        </p:nvSpPr>
        <p:spPr>
          <a:xfrm>
            <a:off x="4706735" y="3816581"/>
            <a:ext cx="107373" cy="0"/>
          </a:xfrm>
          <a:custGeom>
            <a:avLst/>
            <a:gdLst/>
            <a:ahLst/>
            <a:cxnLst/>
            <a:rect l="l" t="t" r="r" b="b"/>
            <a:pathLst>
              <a:path w="157479">
                <a:moveTo>
                  <a:pt x="15697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73" name="object 2573"/>
          <p:cNvSpPr/>
          <p:nvPr/>
        </p:nvSpPr>
        <p:spPr>
          <a:xfrm>
            <a:off x="4706735" y="3795798"/>
            <a:ext cx="107373" cy="0"/>
          </a:xfrm>
          <a:custGeom>
            <a:avLst/>
            <a:gdLst/>
            <a:ahLst/>
            <a:cxnLst/>
            <a:rect l="l" t="t" r="r" b="b"/>
            <a:pathLst>
              <a:path w="157479">
                <a:moveTo>
                  <a:pt x="0" y="0"/>
                </a:moveTo>
                <a:lnTo>
                  <a:pt x="1569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74" name="object 2574"/>
          <p:cNvSpPr/>
          <p:nvPr/>
        </p:nvSpPr>
        <p:spPr>
          <a:xfrm>
            <a:off x="5690754" y="3816581"/>
            <a:ext cx="94817" cy="0"/>
          </a:xfrm>
          <a:custGeom>
            <a:avLst/>
            <a:gdLst/>
            <a:ahLst/>
            <a:cxnLst/>
            <a:rect l="l" t="t" r="r" b="b"/>
            <a:pathLst>
              <a:path w="139065">
                <a:moveTo>
                  <a:pt x="138683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75" name="object 2575"/>
          <p:cNvSpPr/>
          <p:nvPr/>
        </p:nvSpPr>
        <p:spPr>
          <a:xfrm>
            <a:off x="5690755" y="3795798"/>
            <a:ext cx="94817" cy="0"/>
          </a:xfrm>
          <a:custGeom>
            <a:avLst/>
            <a:gdLst/>
            <a:ahLst/>
            <a:cxnLst/>
            <a:rect l="l" t="t" r="r" b="b"/>
            <a:pathLst>
              <a:path w="139065">
                <a:moveTo>
                  <a:pt x="0" y="0"/>
                </a:moveTo>
                <a:lnTo>
                  <a:pt x="13868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76" name="object 2576"/>
          <p:cNvSpPr/>
          <p:nvPr/>
        </p:nvSpPr>
        <p:spPr>
          <a:xfrm>
            <a:off x="5469427" y="3816581"/>
            <a:ext cx="107373" cy="0"/>
          </a:xfrm>
          <a:custGeom>
            <a:avLst/>
            <a:gdLst/>
            <a:ahLst/>
            <a:cxnLst/>
            <a:rect l="l" t="t" r="r" b="b"/>
            <a:pathLst>
              <a:path w="157479">
                <a:moveTo>
                  <a:pt x="15697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77" name="object 2577"/>
          <p:cNvSpPr/>
          <p:nvPr/>
        </p:nvSpPr>
        <p:spPr>
          <a:xfrm>
            <a:off x="5469428" y="3795798"/>
            <a:ext cx="107373" cy="0"/>
          </a:xfrm>
          <a:custGeom>
            <a:avLst/>
            <a:gdLst/>
            <a:ahLst/>
            <a:cxnLst/>
            <a:rect l="l" t="t" r="r" b="b"/>
            <a:pathLst>
              <a:path w="157479">
                <a:moveTo>
                  <a:pt x="0" y="0"/>
                </a:moveTo>
                <a:lnTo>
                  <a:pt x="1569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78" name="object 2578"/>
          <p:cNvSpPr/>
          <p:nvPr/>
        </p:nvSpPr>
        <p:spPr>
          <a:xfrm>
            <a:off x="5251219" y="3816581"/>
            <a:ext cx="109105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1600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79" name="object 2579"/>
          <p:cNvSpPr/>
          <p:nvPr/>
        </p:nvSpPr>
        <p:spPr>
          <a:xfrm>
            <a:off x="5251218" y="3795798"/>
            <a:ext cx="109105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0" y="0"/>
                </a:moveTo>
                <a:lnTo>
                  <a:pt x="1600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80" name="object 2580"/>
          <p:cNvSpPr/>
          <p:nvPr/>
        </p:nvSpPr>
        <p:spPr>
          <a:xfrm>
            <a:off x="5360323" y="3816581"/>
            <a:ext cx="109105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1600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81" name="object 2581"/>
          <p:cNvSpPr/>
          <p:nvPr/>
        </p:nvSpPr>
        <p:spPr>
          <a:xfrm>
            <a:off x="5360323" y="3795798"/>
            <a:ext cx="109105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0" y="0"/>
                </a:moveTo>
                <a:lnTo>
                  <a:pt x="1600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82" name="object 2582"/>
          <p:cNvSpPr/>
          <p:nvPr/>
        </p:nvSpPr>
        <p:spPr>
          <a:xfrm>
            <a:off x="5469428" y="3795799"/>
            <a:ext cx="0" cy="20782"/>
          </a:xfrm>
          <a:custGeom>
            <a:avLst/>
            <a:gdLst/>
            <a:ahLst/>
            <a:cxnLst/>
            <a:rect l="l" t="t" r="r" b="b"/>
            <a:pathLst>
              <a:path h="30479">
                <a:moveTo>
                  <a:pt x="0" y="0"/>
                </a:moveTo>
                <a:lnTo>
                  <a:pt x="0" y="3047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83" name="object 2583"/>
          <p:cNvSpPr/>
          <p:nvPr/>
        </p:nvSpPr>
        <p:spPr>
          <a:xfrm>
            <a:off x="5360324" y="3795799"/>
            <a:ext cx="0" cy="20782"/>
          </a:xfrm>
          <a:custGeom>
            <a:avLst/>
            <a:gdLst/>
            <a:ahLst/>
            <a:cxnLst/>
            <a:rect l="l" t="t" r="r" b="b"/>
            <a:pathLst>
              <a:path h="30479">
                <a:moveTo>
                  <a:pt x="0" y="0"/>
                </a:moveTo>
                <a:lnTo>
                  <a:pt x="0" y="3047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84" name="object 2584"/>
          <p:cNvSpPr/>
          <p:nvPr/>
        </p:nvSpPr>
        <p:spPr>
          <a:xfrm>
            <a:off x="5141075" y="3816581"/>
            <a:ext cx="110403" cy="0"/>
          </a:xfrm>
          <a:custGeom>
            <a:avLst/>
            <a:gdLst/>
            <a:ahLst/>
            <a:cxnLst/>
            <a:rect l="l" t="t" r="r" b="b"/>
            <a:pathLst>
              <a:path w="161925">
                <a:moveTo>
                  <a:pt x="16154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85" name="object 2585"/>
          <p:cNvSpPr/>
          <p:nvPr/>
        </p:nvSpPr>
        <p:spPr>
          <a:xfrm>
            <a:off x="5141076" y="3795798"/>
            <a:ext cx="110403" cy="0"/>
          </a:xfrm>
          <a:custGeom>
            <a:avLst/>
            <a:gdLst/>
            <a:ahLst/>
            <a:cxnLst/>
            <a:rect l="l" t="t" r="r" b="b"/>
            <a:pathLst>
              <a:path w="161925">
                <a:moveTo>
                  <a:pt x="0" y="0"/>
                </a:moveTo>
                <a:lnTo>
                  <a:pt x="16154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86" name="object 2586"/>
          <p:cNvSpPr/>
          <p:nvPr/>
        </p:nvSpPr>
        <p:spPr>
          <a:xfrm>
            <a:off x="5251218" y="3795799"/>
            <a:ext cx="0" cy="20782"/>
          </a:xfrm>
          <a:custGeom>
            <a:avLst/>
            <a:gdLst/>
            <a:ahLst/>
            <a:cxnLst/>
            <a:rect l="l" t="t" r="r" b="b"/>
            <a:pathLst>
              <a:path h="30479">
                <a:moveTo>
                  <a:pt x="0" y="0"/>
                </a:moveTo>
                <a:lnTo>
                  <a:pt x="0" y="3047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87" name="object 2587"/>
          <p:cNvSpPr/>
          <p:nvPr/>
        </p:nvSpPr>
        <p:spPr>
          <a:xfrm>
            <a:off x="5031970" y="3816581"/>
            <a:ext cx="109105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1600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88" name="object 2588"/>
          <p:cNvSpPr/>
          <p:nvPr/>
        </p:nvSpPr>
        <p:spPr>
          <a:xfrm>
            <a:off x="5031970" y="3795798"/>
            <a:ext cx="109105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0" y="0"/>
                </a:moveTo>
                <a:lnTo>
                  <a:pt x="1600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89" name="object 2589"/>
          <p:cNvSpPr/>
          <p:nvPr/>
        </p:nvSpPr>
        <p:spPr>
          <a:xfrm>
            <a:off x="5141075" y="3795799"/>
            <a:ext cx="0" cy="20782"/>
          </a:xfrm>
          <a:custGeom>
            <a:avLst/>
            <a:gdLst/>
            <a:ahLst/>
            <a:cxnLst/>
            <a:rect l="l" t="t" r="r" b="b"/>
            <a:pathLst>
              <a:path h="30479">
                <a:moveTo>
                  <a:pt x="0" y="0"/>
                </a:moveTo>
                <a:lnTo>
                  <a:pt x="0" y="3047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90" name="object 2590"/>
          <p:cNvSpPr/>
          <p:nvPr/>
        </p:nvSpPr>
        <p:spPr>
          <a:xfrm>
            <a:off x="4922865" y="3816581"/>
            <a:ext cx="109105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1600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91" name="object 2591"/>
          <p:cNvSpPr/>
          <p:nvPr/>
        </p:nvSpPr>
        <p:spPr>
          <a:xfrm>
            <a:off x="4922865" y="3795798"/>
            <a:ext cx="109105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0" y="0"/>
                </a:moveTo>
                <a:lnTo>
                  <a:pt x="1600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92" name="object 2592"/>
          <p:cNvSpPr/>
          <p:nvPr/>
        </p:nvSpPr>
        <p:spPr>
          <a:xfrm>
            <a:off x="5031970" y="3795799"/>
            <a:ext cx="0" cy="20782"/>
          </a:xfrm>
          <a:custGeom>
            <a:avLst/>
            <a:gdLst/>
            <a:ahLst/>
            <a:cxnLst/>
            <a:rect l="l" t="t" r="r" b="b"/>
            <a:pathLst>
              <a:path h="30479">
                <a:moveTo>
                  <a:pt x="0" y="0"/>
                </a:moveTo>
                <a:lnTo>
                  <a:pt x="0" y="3047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93" name="object 2593"/>
          <p:cNvSpPr/>
          <p:nvPr/>
        </p:nvSpPr>
        <p:spPr>
          <a:xfrm>
            <a:off x="4813762" y="3816581"/>
            <a:ext cx="109105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1600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94" name="object 2594"/>
          <p:cNvSpPr/>
          <p:nvPr/>
        </p:nvSpPr>
        <p:spPr>
          <a:xfrm>
            <a:off x="4813762" y="3795798"/>
            <a:ext cx="109105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0" y="0"/>
                </a:moveTo>
                <a:lnTo>
                  <a:pt x="1600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95" name="object 2595"/>
          <p:cNvSpPr/>
          <p:nvPr/>
        </p:nvSpPr>
        <p:spPr>
          <a:xfrm>
            <a:off x="4922866" y="3795799"/>
            <a:ext cx="0" cy="20782"/>
          </a:xfrm>
          <a:custGeom>
            <a:avLst/>
            <a:gdLst/>
            <a:ahLst/>
            <a:cxnLst/>
            <a:rect l="l" t="t" r="r" b="b"/>
            <a:pathLst>
              <a:path h="30479">
                <a:moveTo>
                  <a:pt x="0" y="0"/>
                </a:moveTo>
                <a:lnTo>
                  <a:pt x="0" y="3047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96" name="object 2596"/>
          <p:cNvSpPr/>
          <p:nvPr/>
        </p:nvSpPr>
        <p:spPr>
          <a:xfrm>
            <a:off x="4813761" y="3795799"/>
            <a:ext cx="0" cy="20782"/>
          </a:xfrm>
          <a:custGeom>
            <a:avLst/>
            <a:gdLst/>
            <a:ahLst/>
            <a:cxnLst/>
            <a:rect l="l" t="t" r="r" b="b"/>
            <a:pathLst>
              <a:path h="30479">
                <a:moveTo>
                  <a:pt x="0" y="0"/>
                </a:moveTo>
                <a:lnTo>
                  <a:pt x="0" y="3047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97" name="object 2597"/>
          <p:cNvSpPr/>
          <p:nvPr/>
        </p:nvSpPr>
        <p:spPr>
          <a:xfrm>
            <a:off x="4592435" y="3842558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98" name="object 2598"/>
          <p:cNvSpPr/>
          <p:nvPr/>
        </p:nvSpPr>
        <p:spPr>
          <a:xfrm>
            <a:off x="4597631" y="3795798"/>
            <a:ext cx="0" cy="46759"/>
          </a:xfrm>
          <a:custGeom>
            <a:avLst/>
            <a:gdLst/>
            <a:ahLst/>
            <a:cxnLst/>
            <a:rect l="l" t="t" r="r" b="b"/>
            <a:pathLst>
              <a:path h="68579">
                <a:moveTo>
                  <a:pt x="0" y="0"/>
                </a:moveTo>
                <a:lnTo>
                  <a:pt x="0" y="6857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99" name="object 2599"/>
          <p:cNvSpPr/>
          <p:nvPr/>
        </p:nvSpPr>
        <p:spPr>
          <a:xfrm>
            <a:off x="4592435" y="3795798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76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00" name="object 2600"/>
          <p:cNvSpPr/>
          <p:nvPr/>
        </p:nvSpPr>
        <p:spPr>
          <a:xfrm>
            <a:off x="4592435" y="3795799"/>
            <a:ext cx="0" cy="46759"/>
          </a:xfrm>
          <a:custGeom>
            <a:avLst/>
            <a:gdLst/>
            <a:ahLst/>
            <a:cxnLst/>
            <a:rect l="l" t="t" r="r" b="b"/>
            <a:pathLst>
              <a:path h="68579">
                <a:moveTo>
                  <a:pt x="0" y="0"/>
                </a:moveTo>
                <a:lnTo>
                  <a:pt x="0" y="6857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01" name="object 2601"/>
          <p:cNvSpPr/>
          <p:nvPr/>
        </p:nvSpPr>
        <p:spPr>
          <a:xfrm>
            <a:off x="4701540" y="3842558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02" name="object 2602"/>
          <p:cNvSpPr/>
          <p:nvPr/>
        </p:nvSpPr>
        <p:spPr>
          <a:xfrm>
            <a:off x="4706735" y="3795798"/>
            <a:ext cx="0" cy="46759"/>
          </a:xfrm>
          <a:custGeom>
            <a:avLst/>
            <a:gdLst/>
            <a:ahLst/>
            <a:cxnLst/>
            <a:rect l="l" t="t" r="r" b="b"/>
            <a:pathLst>
              <a:path h="68579">
                <a:moveTo>
                  <a:pt x="0" y="0"/>
                </a:moveTo>
                <a:lnTo>
                  <a:pt x="0" y="6857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03" name="object 2603"/>
          <p:cNvSpPr/>
          <p:nvPr/>
        </p:nvSpPr>
        <p:spPr>
          <a:xfrm>
            <a:off x="4701540" y="3795798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76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04" name="object 2604"/>
          <p:cNvSpPr/>
          <p:nvPr/>
        </p:nvSpPr>
        <p:spPr>
          <a:xfrm>
            <a:off x="4701540" y="3795799"/>
            <a:ext cx="0" cy="46759"/>
          </a:xfrm>
          <a:custGeom>
            <a:avLst/>
            <a:gdLst/>
            <a:ahLst/>
            <a:cxnLst/>
            <a:rect l="l" t="t" r="r" b="b"/>
            <a:pathLst>
              <a:path h="68579">
                <a:moveTo>
                  <a:pt x="0" y="0"/>
                </a:moveTo>
                <a:lnTo>
                  <a:pt x="0" y="6857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05" name="object 2605"/>
          <p:cNvSpPr/>
          <p:nvPr/>
        </p:nvSpPr>
        <p:spPr>
          <a:xfrm>
            <a:off x="4592435" y="3842558"/>
            <a:ext cx="114300" cy="0"/>
          </a:xfrm>
          <a:custGeom>
            <a:avLst/>
            <a:gdLst/>
            <a:ahLst/>
            <a:cxnLst/>
            <a:rect l="l" t="t" r="r" b="b"/>
            <a:pathLst>
              <a:path w="167639">
                <a:moveTo>
                  <a:pt x="16763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06" name="object 2606"/>
          <p:cNvSpPr/>
          <p:nvPr/>
        </p:nvSpPr>
        <p:spPr>
          <a:xfrm>
            <a:off x="4592435" y="3795798"/>
            <a:ext cx="114300" cy="0"/>
          </a:xfrm>
          <a:custGeom>
            <a:avLst/>
            <a:gdLst/>
            <a:ahLst/>
            <a:cxnLst/>
            <a:rect l="l" t="t" r="r" b="b"/>
            <a:pathLst>
              <a:path w="167639">
                <a:moveTo>
                  <a:pt x="0" y="0"/>
                </a:moveTo>
                <a:lnTo>
                  <a:pt x="16764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07" name="object 2607"/>
          <p:cNvSpPr/>
          <p:nvPr/>
        </p:nvSpPr>
        <p:spPr>
          <a:xfrm>
            <a:off x="5576453" y="3842558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08" name="object 2608"/>
          <p:cNvSpPr/>
          <p:nvPr/>
        </p:nvSpPr>
        <p:spPr>
          <a:xfrm>
            <a:off x="5581650" y="3795798"/>
            <a:ext cx="0" cy="46759"/>
          </a:xfrm>
          <a:custGeom>
            <a:avLst/>
            <a:gdLst/>
            <a:ahLst/>
            <a:cxnLst/>
            <a:rect l="l" t="t" r="r" b="b"/>
            <a:pathLst>
              <a:path h="68579">
                <a:moveTo>
                  <a:pt x="0" y="0"/>
                </a:moveTo>
                <a:lnTo>
                  <a:pt x="0" y="6857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09" name="object 2609"/>
          <p:cNvSpPr/>
          <p:nvPr/>
        </p:nvSpPr>
        <p:spPr>
          <a:xfrm>
            <a:off x="5576455" y="3795798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76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10" name="object 2610"/>
          <p:cNvSpPr/>
          <p:nvPr/>
        </p:nvSpPr>
        <p:spPr>
          <a:xfrm>
            <a:off x="5576454" y="3795799"/>
            <a:ext cx="0" cy="46759"/>
          </a:xfrm>
          <a:custGeom>
            <a:avLst/>
            <a:gdLst/>
            <a:ahLst/>
            <a:cxnLst/>
            <a:rect l="l" t="t" r="r" b="b"/>
            <a:pathLst>
              <a:path h="68579">
                <a:moveTo>
                  <a:pt x="0" y="0"/>
                </a:moveTo>
                <a:lnTo>
                  <a:pt x="0" y="6857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11" name="object 2611"/>
          <p:cNvSpPr/>
          <p:nvPr/>
        </p:nvSpPr>
        <p:spPr>
          <a:xfrm>
            <a:off x="5576455" y="3842558"/>
            <a:ext cx="114300" cy="0"/>
          </a:xfrm>
          <a:custGeom>
            <a:avLst/>
            <a:gdLst/>
            <a:ahLst/>
            <a:cxnLst/>
            <a:rect l="l" t="t" r="r" b="b"/>
            <a:pathLst>
              <a:path w="167640">
                <a:moveTo>
                  <a:pt x="16764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12" name="object 2612"/>
          <p:cNvSpPr/>
          <p:nvPr/>
        </p:nvSpPr>
        <p:spPr>
          <a:xfrm>
            <a:off x="5576453" y="3795798"/>
            <a:ext cx="114300" cy="0"/>
          </a:xfrm>
          <a:custGeom>
            <a:avLst/>
            <a:gdLst/>
            <a:ahLst/>
            <a:cxnLst/>
            <a:rect l="l" t="t" r="r" b="b"/>
            <a:pathLst>
              <a:path w="167640">
                <a:moveTo>
                  <a:pt x="0" y="0"/>
                </a:moveTo>
                <a:lnTo>
                  <a:pt x="16764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13" name="object 2613"/>
          <p:cNvSpPr/>
          <p:nvPr/>
        </p:nvSpPr>
        <p:spPr>
          <a:xfrm>
            <a:off x="5685559" y="3842558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14" name="object 2614"/>
          <p:cNvSpPr/>
          <p:nvPr/>
        </p:nvSpPr>
        <p:spPr>
          <a:xfrm>
            <a:off x="5690755" y="3795798"/>
            <a:ext cx="0" cy="46759"/>
          </a:xfrm>
          <a:custGeom>
            <a:avLst/>
            <a:gdLst/>
            <a:ahLst/>
            <a:cxnLst/>
            <a:rect l="l" t="t" r="r" b="b"/>
            <a:pathLst>
              <a:path h="68579">
                <a:moveTo>
                  <a:pt x="0" y="0"/>
                </a:moveTo>
                <a:lnTo>
                  <a:pt x="0" y="6857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15" name="object 2615"/>
          <p:cNvSpPr/>
          <p:nvPr/>
        </p:nvSpPr>
        <p:spPr>
          <a:xfrm>
            <a:off x="5685559" y="3795798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76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16" name="object 2616"/>
          <p:cNvSpPr/>
          <p:nvPr/>
        </p:nvSpPr>
        <p:spPr>
          <a:xfrm>
            <a:off x="5685559" y="3795799"/>
            <a:ext cx="0" cy="46759"/>
          </a:xfrm>
          <a:custGeom>
            <a:avLst/>
            <a:gdLst/>
            <a:ahLst/>
            <a:cxnLst/>
            <a:rect l="l" t="t" r="r" b="b"/>
            <a:pathLst>
              <a:path h="68579">
                <a:moveTo>
                  <a:pt x="0" y="0"/>
                </a:moveTo>
                <a:lnTo>
                  <a:pt x="0" y="6857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17" name="object 2617"/>
          <p:cNvSpPr/>
          <p:nvPr/>
        </p:nvSpPr>
        <p:spPr>
          <a:xfrm>
            <a:off x="4611138" y="1326919"/>
            <a:ext cx="103909" cy="0"/>
          </a:xfrm>
          <a:custGeom>
            <a:avLst/>
            <a:gdLst/>
            <a:ahLst/>
            <a:cxnLst/>
            <a:rect l="l" t="t" r="r" b="b"/>
            <a:pathLst>
              <a:path w="152400">
                <a:moveTo>
                  <a:pt x="0" y="0"/>
                </a:moveTo>
                <a:lnTo>
                  <a:pt x="15240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18" name="object 2618"/>
          <p:cNvSpPr/>
          <p:nvPr/>
        </p:nvSpPr>
        <p:spPr>
          <a:xfrm>
            <a:off x="4611138" y="1323802"/>
            <a:ext cx="103909" cy="0"/>
          </a:xfrm>
          <a:custGeom>
            <a:avLst/>
            <a:gdLst/>
            <a:ahLst/>
            <a:cxnLst/>
            <a:rect l="l" t="t" r="r" b="b"/>
            <a:pathLst>
              <a:path w="152400">
                <a:moveTo>
                  <a:pt x="15240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19" name="object 2619"/>
          <p:cNvSpPr/>
          <p:nvPr/>
        </p:nvSpPr>
        <p:spPr>
          <a:xfrm>
            <a:off x="5594118" y="1326919"/>
            <a:ext cx="103909" cy="0"/>
          </a:xfrm>
          <a:custGeom>
            <a:avLst/>
            <a:gdLst/>
            <a:ahLst/>
            <a:cxnLst/>
            <a:rect l="l" t="t" r="r" b="b"/>
            <a:pathLst>
              <a:path w="152400">
                <a:moveTo>
                  <a:pt x="0" y="0"/>
                </a:moveTo>
                <a:lnTo>
                  <a:pt x="15240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20" name="object 2620"/>
          <p:cNvSpPr/>
          <p:nvPr/>
        </p:nvSpPr>
        <p:spPr>
          <a:xfrm>
            <a:off x="5594118" y="1323802"/>
            <a:ext cx="103909" cy="0"/>
          </a:xfrm>
          <a:custGeom>
            <a:avLst/>
            <a:gdLst/>
            <a:ahLst/>
            <a:cxnLst/>
            <a:rect l="l" t="t" r="r" b="b"/>
            <a:pathLst>
              <a:path w="152400">
                <a:moveTo>
                  <a:pt x="15240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21" name="object 2621"/>
          <p:cNvSpPr/>
          <p:nvPr/>
        </p:nvSpPr>
        <p:spPr>
          <a:xfrm>
            <a:off x="6249784" y="1326919"/>
            <a:ext cx="103909" cy="0"/>
          </a:xfrm>
          <a:custGeom>
            <a:avLst/>
            <a:gdLst/>
            <a:ahLst/>
            <a:cxnLst/>
            <a:rect l="l" t="t" r="r" b="b"/>
            <a:pathLst>
              <a:path w="152400">
                <a:moveTo>
                  <a:pt x="0" y="0"/>
                </a:moveTo>
                <a:lnTo>
                  <a:pt x="15240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22" name="object 2622"/>
          <p:cNvSpPr/>
          <p:nvPr/>
        </p:nvSpPr>
        <p:spPr>
          <a:xfrm>
            <a:off x="6249784" y="1323802"/>
            <a:ext cx="103909" cy="0"/>
          </a:xfrm>
          <a:custGeom>
            <a:avLst/>
            <a:gdLst/>
            <a:ahLst/>
            <a:cxnLst/>
            <a:rect l="l" t="t" r="r" b="b"/>
            <a:pathLst>
              <a:path w="152400">
                <a:moveTo>
                  <a:pt x="15240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23" name="object 2623"/>
          <p:cNvSpPr/>
          <p:nvPr/>
        </p:nvSpPr>
        <p:spPr>
          <a:xfrm>
            <a:off x="6905451" y="1326919"/>
            <a:ext cx="103909" cy="0"/>
          </a:xfrm>
          <a:custGeom>
            <a:avLst/>
            <a:gdLst/>
            <a:ahLst/>
            <a:cxnLst/>
            <a:rect l="l" t="t" r="r" b="b"/>
            <a:pathLst>
              <a:path w="152400">
                <a:moveTo>
                  <a:pt x="0" y="0"/>
                </a:moveTo>
                <a:lnTo>
                  <a:pt x="15240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24" name="object 2624"/>
          <p:cNvSpPr/>
          <p:nvPr/>
        </p:nvSpPr>
        <p:spPr>
          <a:xfrm>
            <a:off x="6905451" y="1323802"/>
            <a:ext cx="103909" cy="0"/>
          </a:xfrm>
          <a:custGeom>
            <a:avLst/>
            <a:gdLst/>
            <a:ahLst/>
            <a:cxnLst/>
            <a:rect l="l" t="t" r="r" b="b"/>
            <a:pathLst>
              <a:path w="152400">
                <a:moveTo>
                  <a:pt x="15240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25" name="object 2625"/>
          <p:cNvSpPr/>
          <p:nvPr/>
        </p:nvSpPr>
        <p:spPr>
          <a:xfrm>
            <a:off x="2625436" y="3842558"/>
            <a:ext cx="115599" cy="0"/>
          </a:xfrm>
          <a:custGeom>
            <a:avLst/>
            <a:gdLst/>
            <a:ahLst/>
            <a:cxnLst/>
            <a:rect l="l" t="t" r="r" b="b"/>
            <a:pathLst>
              <a:path w="169544">
                <a:moveTo>
                  <a:pt x="169163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26" name="object 2626"/>
          <p:cNvSpPr/>
          <p:nvPr/>
        </p:nvSpPr>
        <p:spPr>
          <a:xfrm>
            <a:off x="2625436" y="3795798"/>
            <a:ext cx="115599" cy="0"/>
          </a:xfrm>
          <a:custGeom>
            <a:avLst/>
            <a:gdLst/>
            <a:ahLst/>
            <a:cxnLst/>
            <a:rect l="l" t="t" r="r" b="b"/>
            <a:pathLst>
              <a:path w="169544">
                <a:moveTo>
                  <a:pt x="0" y="0"/>
                </a:moveTo>
                <a:lnTo>
                  <a:pt x="16916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27" name="object 2627"/>
          <p:cNvSpPr/>
          <p:nvPr/>
        </p:nvSpPr>
        <p:spPr>
          <a:xfrm>
            <a:off x="2625436" y="3842558"/>
            <a:ext cx="5195" cy="0"/>
          </a:xfrm>
          <a:custGeom>
            <a:avLst/>
            <a:gdLst/>
            <a:ahLst/>
            <a:cxnLst/>
            <a:rect l="l" t="t" r="r" b="b"/>
            <a:pathLst>
              <a:path w="7619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28" name="object 2628"/>
          <p:cNvSpPr/>
          <p:nvPr/>
        </p:nvSpPr>
        <p:spPr>
          <a:xfrm>
            <a:off x="2630632" y="3795798"/>
            <a:ext cx="0" cy="46759"/>
          </a:xfrm>
          <a:custGeom>
            <a:avLst/>
            <a:gdLst/>
            <a:ahLst/>
            <a:cxnLst/>
            <a:rect l="l" t="t" r="r" b="b"/>
            <a:pathLst>
              <a:path h="68579">
                <a:moveTo>
                  <a:pt x="0" y="0"/>
                </a:moveTo>
                <a:lnTo>
                  <a:pt x="0" y="6857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29" name="object 2629"/>
          <p:cNvSpPr/>
          <p:nvPr/>
        </p:nvSpPr>
        <p:spPr>
          <a:xfrm>
            <a:off x="2625436" y="3795798"/>
            <a:ext cx="5195" cy="0"/>
          </a:xfrm>
          <a:custGeom>
            <a:avLst/>
            <a:gdLst/>
            <a:ahLst/>
            <a:cxnLst/>
            <a:rect l="l" t="t" r="r" b="b"/>
            <a:pathLst>
              <a:path w="7619">
                <a:moveTo>
                  <a:pt x="761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30" name="object 2630"/>
          <p:cNvSpPr/>
          <p:nvPr/>
        </p:nvSpPr>
        <p:spPr>
          <a:xfrm>
            <a:off x="2625436" y="3795799"/>
            <a:ext cx="0" cy="46759"/>
          </a:xfrm>
          <a:custGeom>
            <a:avLst/>
            <a:gdLst/>
            <a:ahLst/>
            <a:cxnLst/>
            <a:rect l="l" t="t" r="r" b="b"/>
            <a:pathLst>
              <a:path h="68579">
                <a:moveTo>
                  <a:pt x="0" y="0"/>
                </a:moveTo>
                <a:lnTo>
                  <a:pt x="0" y="6857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31" name="object 2631"/>
          <p:cNvSpPr/>
          <p:nvPr/>
        </p:nvSpPr>
        <p:spPr>
          <a:xfrm>
            <a:off x="2735580" y="3842558"/>
            <a:ext cx="5195" cy="0"/>
          </a:xfrm>
          <a:custGeom>
            <a:avLst/>
            <a:gdLst/>
            <a:ahLst/>
            <a:cxnLst/>
            <a:rect l="l" t="t" r="r" b="b"/>
            <a:pathLst>
              <a:path w="7619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32" name="object 2632"/>
          <p:cNvSpPr/>
          <p:nvPr/>
        </p:nvSpPr>
        <p:spPr>
          <a:xfrm>
            <a:off x="2740775" y="3795798"/>
            <a:ext cx="0" cy="46759"/>
          </a:xfrm>
          <a:custGeom>
            <a:avLst/>
            <a:gdLst/>
            <a:ahLst/>
            <a:cxnLst/>
            <a:rect l="l" t="t" r="r" b="b"/>
            <a:pathLst>
              <a:path h="68579">
                <a:moveTo>
                  <a:pt x="0" y="0"/>
                </a:moveTo>
                <a:lnTo>
                  <a:pt x="0" y="6857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33" name="object 2633"/>
          <p:cNvSpPr/>
          <p:nvPr/>
        </p:nvSpPr>
        <p:spPr>
          <a:xfrm>
            <a:off x="2735580" y="3795798"/>
            <a:ext cx="5195" cy="0"/>
          </a:xfrm>
          <a:custGeom>
            <a:avLst/>
            <a:gdLst/>
            <a:ahLst/>
            <a:cxnLst/>
            <a:rect l="l" t="t" r="r" b="b"/>
            <a:pathLst>
              <a:path w="7619">
                <a:moveTo>
                  <a:pt x="761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34" name="object 2634"/>
          <p:cNvSpPr/>
          <p:nvPr/>
        </p:nvSpPr>
        <p:spPr>
          <a:xfrm>
            <a:off x="2735579" y="3795799"/>
            <a:ext cx="0" cy="46759"/>
          </a:xfrm>
          <a:custGeom>
            <a:avLst/>
            <a:gdLst/>
            <a:ahLst/>
            <a:cxnLst/>
            <a:rect l="l" t="t" r="r" b="b"/>
            <a:pathLst>
              <a:path h="68579">
                <a:moveTo>
                  <a:pt x="0" y="0"/>
                </a:moveTo>
                <a:lnTo>
                  <a:pt x="0" y="6857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35" name="object 2635"/>
          <p:cNvSpPr/>
          <p:nvPr/>
        </p:nvSpPr>
        <p:spPr>
          <a:xfrm>
            <a:off x="3609455" y="3842558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36" name="object 2636"/>
          <p:cNvSpPr/>
          <p:nvPr/>
        </p:nvSpPr>
        <p:spPr>
          <a:xfrm>
            <a:off x="3614651" y="3795798"/>
            <a:ext cx="0" cy="46759"/>
          </a:xfrm>
          <a:custGeom>
            <a:avLst/>
            <a:gdLst/>
            <a:ahLst/>
            <a:cxnLst/>
            <a:rect l="l" t="t" r="r" b="b"/>
            <a:pathLst>
              <a:path h="68579">
                <a:moveTo>
                  <a:pt x="0" y="0"/>
                </a:moveTo>
                <a:lnTo>
                  <a:pt x="0" y="6857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37" name="object 2637"/>
          <p:cNvSpPr/>
          <p:nvPr/>
        </p:nvSpPr>
        <p:spPr>
          <a:xfrm>
            <a:off x="3609455" y="3795798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76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38" name="object 2638"/>
          <p:cNvSpPr/>
          <p:nvPr/>
        </p:nvSpPr>
        <p:spPr>
          <a:xfrm>
            <a:off x="3609455" y="3795799"/>
            <a:ext cx="0" cy="46759"/>
          </a:xfrm>
          <a:custGeom>
            <a:avLst/>
            <a:gdLst/>
            <a:ahLst/>
            <a:cxnLst/>
            <a:rect l="l" t="t" r="r" b="b"/>
            <a:pathLst>
              <a:path h="68579">
                <a:moveTo>
                  <a:pt x="0" y="0"/>
                </a:moveTo>
                <a:lnTo>
                  <a:pt x="0" y="6857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39" name="object 2639"/>
          <p:cNvSpPr/>
          <p:nvPr/>
        </p:nvSpPr>
        <p:spPr>
          <a:xfrm>
            <a:off x="3718560" y="3842558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40" name="object 2640"/>
          <p:cNvSpPr/>
          <p:nvPr/>
        </p:nvSpPr>
        <p:spPr>
          <a:xfrm>
            <a:off x="3723755" y="3795798"/>
            <a:ext cx="0" cy="46759"/>
          </a:xfrm>
          <a:custGeom>
            <a:avLst/>
            <a:gdLst/>
            <a:ahLst/>
            <a:cxnLst/>
            <a:rect l="l" t="t" r="r" b="b"/>
            <a:pathLst>
              <a:path h="68579">
                <a:moveTo>
                  <a:pt x="0" y="0"/>
                </a:moveTo>
                <a:lnTo>
                  <a:pt x="0" y="6857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41" name="object 2641"/>
          <p:cNvSpPr/>
          <p:nvPr/>
        </p:nvSpPr>
        <p:spPr>
          <a:xfrm>
            <a:off x="3718560" y="3795798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76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42" name="object 2642"/>
          <p:cNvSpPr/>
          <p:nvPr/>
        </p:nvSpPr>
        <p:spPr>
          <a:xfrm>
            <a:off x="3718560" y="3795799"/>
            <a:ext cx="0" cy="46759"/>
          </a:xfrm>
          <a:custGeom>
            <a:avLst/>
            <a:gdLst/>
            <a:ahLst/>
            <a:cxnLst/>
            <a:rect l="l" t="t" r="r" b="b"/>
            <a:pathLst>
              <a:path h="68579">
                <a:moveTo>
                  <a:pt x="0" y="0"/>
                </a:moveTo>
                <a:lnTo>
                  <a:pt x="0" y="6857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43" name="object 2643"/>
          <p:cNvSpPr/>
          <p:nvPr/>
        </p:nvSpPr>
        <p:spPr>
          <a:xfrm>
            <a:off x="3609455" y="3842558"/>
            <a:ext cx="114300" cy="0"/>
          </a:xfrm>
          <a:custGeom>
            <a:avLst/>
            <a:gdLst/>
            <a:ahLst/>
            <a:cxnLst/>
            <a:rect l="l" t="t" r="r" b="b"/>
            <a:pathLst>
              <a:path w="167639">
                <a:moveTo>
                  <a:pt x="16763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44" name="object 2644"/>
          <p:cNvSpPr/>
          <p:nvPr/>
        </p:nvSpPr>
        <p:spPr>
          <a:xfrm>
            <a:off x="3609455" y="3795798"/>
            <a:ext cx="114300" cy="0"/>
          </a:xfrm>
          <a:custGeom>
            <a:avLst/>
            <a:gdLst/>
            <a:ahLst/>
            <a:cxnLst/>
            <a:rect l="l" t="t" r="r" b="b"/>
            <a:pathLst>
              <a:path w="167639">
                <a:moveTo>
                  <a:pt x="0" y="0"/>
                </a:moveTo>
                <a:lnTo>
                  <a:pt x="16764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45" name="object 2645"/>
          <p:cNvSpPr/>
          <p:nvPr/>
        </p:nvSpPr>
        <p:spPr>
          <a:xfrm>
            <a:off x="4489566" y="1326919"/>
            <a:ext cx="116465" cy="0"/>
          </a:xfrm>
          <a:custGeom>
            <a:avLst/>
            <a:gdLst/>
            <a:ahLst/>
            <a:cxnLst/>
            <a:rect l="l" t="t" r="r" b="b"/>
            <a:pathLst>
              <a:path w="170814">
                <a:moveTo>
                  <a:pt x="0" y="0"/>
                </a:moveTo>
                <a:lnTo>
                  <a:pt x="1706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46" name="object 2646"/>
          <p:cNvSpPr/>
          <p:nvPr/>
        </p:nvSpPr>
        <p:spPr>
          <a:xfrm>
            <a:off x="4489566" y="1323802"/>
            <a:ext cx="116465" cy="0"/>
          </a:xfrm>
          <a:custGeom>
            <a:avLst/>
            <a:gdLst/>
            <a:ahLst/>
            <a:cxnLst/>
            <a:rect l="l" t="t" r="r" b="b"/>
            <a:pathLst>
              <a:path w="170814">
                <a:moveTo>
                  <a:pt x="17068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47" name="object 2647"/>
          <p:cNvSpPr/>
          <p:nvPr/>
        </p:nvSpPr>
        <p:spPr>
          <a:xfrm>
            <a:off x="4720243" y="1326919"/>
            <a:ext cx="106074" cy="0"/>
          </a:xfrm>
          <a:custGeom>
            <a:avLst/>
            <a:gdLst/>
            <a:ahLst/>
            <a:cxnLst/>
            <a:rect l="l" t="t" r="r" b="b"/>
            <a:pathLst>
              <a:path w="155575">
                <a:moveTo>
                  <a:pt x="0" y="0"/>
                </a:moveTo>
                <a:lnTo>
                  <a:pt x="1554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48" name="object 2648"/>
          <p:cNvSpPr/>
          <p:nvPr/>
        </p:nvSpPr>
        <p:spPr>
          <a:xfrm>
            <a:off x="4720243" y="1323802"/>
            <a:ext cx="106074" cy="0"/>
          </a:xfrm>
          <a:custGeom>
            <a:avLst/>
            <a:gdLst/>
            <a:ahLst/>
            <a:cxnLst/>
            <a:rect l="l" t="t" r="r" b="b"/>
            <a:pathLst>
              <a:path w="155575">
                <a:moveTo>
                  <a:pt x="1554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49" name="object 2649"/>
          <p:cNvSpPr/>
          <p:nvPr/>
        </p:nvSpPr>
        <p:spPr>
          <a:xfrm>
            <a:off x="4826231" y="1326919"/>
            <a:ext cx="110403" cy="0"/>
          </a:xfrm>
          <a:custGeom>
            <a:avLst/>
            <a:gdLst/>
            <a:ahLst/>
            <a:cxnLst/>
            <a:rect l="l" t="t" r="r" b="b"/>
            <a:pathLst>
              <a:path w="161925">
                <a:moveTo>
                  <a:pt x="0" y="0"/>
                </a:moveTo>
                <a:lnTo>
                  <a:pt x="16154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50" name="object 2650"/>
          <p:cNvSpPr/>
          <p:nvPr/>
        </p:nvSpPr>
        <p:spPr>
          <a:xfrm>
            <a:off x="4826231" y="1323802"/>
            <a:ext cx="110403" cy="0"/>
          </a:xfrm>
          <a:custGeom>
            <a:avLst/>
            <a:gdLst/>
            <a:ahLst/>
            <a:cxnLst/>
            <a:rect l="l" t="t" r="r" b="b"/>
            <a:pathLst>
              <a:path w="161925">
                <a:moveTo>
                  <a:pt x="16154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51" name="object 2651"/>
          <p:cNvSpPr/>
          <p:nvPr/>
        </p:nvSpPr>
        <p:spPr>
          <a:xfrm>
            <a:off x="4936374" y="1326919"/>
            <a:ext cx="109105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0" y="0"/>
                </a:moveTo>
                <a:lnTo>
                  <a:pt x="1600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52" name="object 2652"/>
          <p:cNvSpPr/>
          <p:nvPr/>
        </p:nvSpPr>
        <p:spPr>
          <a:xfrm>
            <a:off x="4936374" y="1323802"/>
            <a:ext cx="109105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1600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53" name="object 2653"/>
          <p:cNvSpPr/>
          <p:nvPr/>
        </p:nvSpPr>
        <p:spPr>
          <a:xfrm>
            <a:off x="5045478" y="1326919"/>
            <a:ext cx="109105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0" y="0"/>
                </a:moveTo>
                <a:lnTo>
                  <a:pt x="1600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54" name="object 2654"/>
          <p:cNvSpPr/>
          <p:nvPr/>
        </p:nvSpPr>
        <p:spPr>
          <a:xfrm>
            <a:off x="5045478" y="1323802"/>
            <a:ext cx="109105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1600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55" name="object 2655"/>
          <p:cNvSpPr/>
          <p:nvPr/>
        </p:nvSpPr>
        <p:spPr>
          <a:xfrm>
            <a:off x="5154583" y="1326919"/>
            <a:ext cx="109105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0" y="0"/>
                </a:moveTo>
                <a:lnTo>
                  <a:pt x="1600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56" name="object 2656"/>
          <p:cNvSpPr/>
          <p:nvPr/>
        </p:nvSpPr>
        <p:spPr>
          <a:xfrm>
            <a:off x="5154582" y="1323802"/>
            <a:ext cx="109105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1600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57" name="object 2657"/>
          <p:cNvSpPr/>
          <p:nvPr/>
        </p:nvSpPr>
        <p:spPr>
          <a:xfrm>
            <a:off x="5263687" y="1326919"/>
            <a:ext cx="109105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0" y="0"/>
                </a:moveTo>
                <a:lnTo>
                  <a:pt x="1600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58" name="object 2658"/>
          <p:cNvSpPr/>
          <p:nvPr/>
        </p:nvSpPr>
        <p:spPr>
          <a:xfrm>
            <a:off x="5263688" y="1323802"/>
            <a:ext cx="109105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1600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59" name="object 2659"/>
          <p:cNvSpPr/>
          <p:nvPr/>
        </p:nvSpPr>
        <p:spPr>
          <a:xfrm>
            <a:off x="5372792" y="1326919"/>
            <a:ext cx="109105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0" y="0"/>
                </a:moveTo>
                <a:lnTo>
                  <a:pt x="1600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60" name="object 2660"/>
          <p:cNvSpPr/>
          <p:nvPr/>
        </p:nvSpPr>
        <p:spPr>
          <a:xfrm>
            <a:off x="5372792" y="1323802"/>
            <a:ext cx="109105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1600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61" name="object 2661"/>
          <p:cNvSpPr/>
          <p:nvPr/>
        </p:nvSpPr>
        <p:spPr>
          <a:xfrm>
            <a:off x="5481897" y="1326919"/>
            <a:ext cx="107373" cy="0"/>
          </a:xfrm>
          <a:custGeom>
            <a:avLst/>
            <a:gdLst/>
            <a:ahLst/>
            <a:cxnLst/>
            <a:rect l="l" t="t" r="r" b="b"/>
            <a:pathLst>
              <a:path w="157479">
                <a:moveTo>
                  <a:pt x="0" y="0"/>
                </a:moveTo>
                <a:lnTo>
                  <a:pt x="1569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62" name="object 2662"/>
          <p:cNvSpPr/>
          <p:nvPr/>
        </p:nvSpPr>
        <p:spPr>
          <a:xfrm>
            <a:off x="5481896" y="1323802"/>
            <a:ext cx="107373" cy="0"/>
          </a:xfrm>
          <a:custGeom>
            <a:avLst/>
            <a:gdLst/>
            <a:ahLst/>
            <a:cxnLst/>
            <a:rect l="l" t="t" r="r" b="b"/>
            <a:pathLst>
              <a:path w="157479">
                <a:moveTo>
                  <a:pt x="15697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63" name="object 2663"/>
          <p:cNvSpPr/>
          <p:nvPr/>
        </p:nvSpPr>
        <p:spPr>
          <a:xfrm>
            <a:off x="5703224" y="1326919"/>
            <a:ext cx="103909" cy="0"/>
          </a:xfrm>
          <a:custGeom>
            <a:avLst/>
            <a:gdLst/>
            <a:ahLst/>
            <a:cxnLst/>
            <a:rect l="l" t="t" r="r" b="b"/>
            <a:pathLst>
              <a:path w="152400">
                <a:moveTo>
                  <a:pt x="0" y="0"/>
                </a:moveTo>
                <a:lnTo>
                  <a:pt x="15240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64" name="object 2664"/>
          <p:cNvSpPr/>
          <p:nvPr/>
        </p:nvSpPr>
        <p:spPr>
          <a:xfrm>
            <a:off x="5807133" y="1323802"/>
            <a:ext cx="0" cy="3464"/>
          </a:xfrm>
          <a:custGeom>
            <a:avLst/>
            <a:gdLst/>
            <a:ahLst/>
            <a:cxnLst/>
            <a:rect l="l" t="t" r="r" b="b"/>
            <a:pathLst>
              <a:path h="5080">
                <a:moveTo>
                  <a:pt x="-1524" y="2285"/>
                </a:moveTo>
                <a:lnTo>
                  <a:pt x="1524" y="2285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65" name="object 2665"/>
          <p:cNvSpPr/>
          <p:nvPr/>
        </p:nvSpPr>
        <p:spPr>
          <a:xfrm>
            <a:off x="5703224" y="1323802"/>
            <a:ext cx="103909" cy="0"/>
          </a:xfrm>
          <a:custGeom>
            <a:avLst/>
            <a:gdLst/>
            <a:ahLst/>
            <a:cxnLst/>
            <a:rect l="l" t="t" r="r" b="b"/>
            <a:pathLst>
              <a:path w="152400">
                <a:moveTo>
                  <a:pt x="15240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66" name="object 2666"/>
          <p:cNvSpPr/>
          <p:nvPr/>
        </p:nvSpPr>
        <p:spPr>
          <a:xfrm>
            <a:off x="5812327" y="1326919"/>
            <a:ext cx="107373" cy="0"/>
          </a:xfrm>
          <a:custGeom>
            <a:avLst/>
            <a:gdLst/>
            <a:ahLst/>
            <a:cxnLst/>
            <a:rect l="l" t="t" r="r" b="b"/>
            <a:pathLst>
              <a:path w="157479">
                <a:moveTo>
                  <a:pt x="0" y="0"/>
                </a:moveTo>
                <a:lnTo>
                  <a:pt x="1569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67" name="object 2667"/>
          <p:cNvSpPr/>
          <p:nvPr/>
        </p:nvSpPr>
        <p:spPr>
          <a:xfrm>
            <a:off x="5812327" y="1323802"/>
            <a:ext cx="107373" cy="0"/>
          </a:xfrm>
          <a:custGeom>
            <a:avLst/>
            <a:gdLst/>
            <a:ahLst/>
            <a:cxnLst/>
            <a:rect l="l" t="t" r="r" b="b"/>
            <a:pathLst>
              <a:path w="157479">
                <a:moveTo>
                  <a:pt x="15697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68" name="object 2668"/>
          <p:cNvSpPr/>
          <p:nvPr/>
        </p:nvSpPr>
        <p:spPr>
          <a:xfrm>
            <a:off x="5919354" y="1326919"/>
            <a:ext cx="109105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0" y="0"/>
                </a:moveTo>
                <a:lnTo>
                  <a:pt x="1600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69" name="object 2669"/>
          <p:cNvSpPr/>
          <p:nvPr/>
        </p:nvSpPr>
        <p:spPr>
          <a:xfrm>
            <a:off x="5919354" y="1323802"/>
            <a:ext cx="109105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1600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70" name="object 2670"/>
          <p:cNvSpPr/>
          <p:nvPr/>
        </p:nvSpPr>
        <p:spPr>
          <a:xfrm>
            <a:off x="6028459" y="1326919"/>
            <a:ext cx="107373" cy="0"/>
          </a:xfrm>
          <a:custGeom>
            <a:avLst/>
            <a:gdLst/>
            <a:ahLst/>
            <a:cxnLst/>
            <a:rect l="l" t="t" r="r" b="b"/>
            <a:pathLst>
              <a:path w="157479">
                <a:moveTo>
                  <a:pt x="0" y="0"/>
                </a:moveTo>
                <a:lnTo>
                  <a:pt x="1569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71" name="object 2671"/>
          <p:cNvSpPr/>
          <p:nvPr/>
        </p:nvSpPr>
        <p:spPr>
          <a:xfrm>
            <a:off x="6028458" y="1323802"/>
            <a:ext cx="107373" cy="0"/>
          </a:xfrm>
          <a:custGeom>
            <a:avLst/>
            <a:gdLst/>
            <a:ahLst/>
            <a:cxnLst/>
            <a:rect l="l" t="t" r="r" b="b"/>
            <a:pathLst>
              <a:path w="157479">
                <a:moveTo>
                  <a:pt x="15697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72" name="object 2672"/>
          <p:cNvSpPr/>
          <p:nvPr/>
        </p:nvSpPr>
        <p:spPr>
          <a:xfrm>
            <a:off x="6140680" y="1326919"/>
            <a:ext cx="103909" cy="0"/>
          </a:xfrm>
          <a:custGeom>
            <a:avLst/>
            <a:gdLst/>
            <a:ahLst/>
            <a:cxnLst/>
            <a:rect l="l" t="t" r="r" b="b"/>
            <a:pathLst>
              <a:path w="152400">
                <a:moveTo>
                  <a:pt x="0" y="0"/>
                </a:moveTo>
                <a:lnTo>
                  <a:pt x="15240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73" name="object 2673"/>
          <p:cNvSpPr/>
          <p:nvPr/>
        </p:nvSpPr>
        <p:spPr>
          <a:xfrm>
            <a:off x="6140680" y="1323802"/>
            <a:ext cx="103909" cy="0"/>
          </a:xfrm>
          <a:custGeom>
            <a:avLst/>
            <a:gdLst/>
            <a:ahLst/>
            <a:cxnLst/>
            <a:rect l="l" t="t" r="r" b="b"/>
            <a:pathLst>
              <a:path w="152400">
                <a:moveTo>
                  <a:pt x="15240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74" name="object 2674"/>
          <p:cNvSpPr/>
          <p:nvPr/>
        </p:nvSpPr>
        <p:spPr>
          <a:xfrm>
            <a:off x="6358889" y="1326919"/>
            <a:ext cx="107373" cy="0"/>
          </a:xfrm>
          <a:custGeom>
            <a:avLst/>
            <a:gdLst/>
            <a:ahLst/>
            <a:cxnLst/>
            <a:rect l="l" t="t" r="r" b="b"/>
            <a:pathLst>
              <a:path w="157479">
                <a:moveTo>
                  <a:pt x="0" y="0"/>
                </a:moveTo>
                <a:lnTo>
                  <a:pt x="1569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75" name="object 2675"/>
          <p:cNvSpPr/>
          <p:nvPr/>
        </p:nvSpPr>
        <p:spPr>
          <a:xfrm>
            <a:off x="6358889" y="1323802"/>
            <a:ext cx="107373" cy="0"/>
          </a:xfrm>
          <a:custGeom>
            <a:avLst/>
            <a:gdLst/>
            <a:ahLst/>
            <a:cxnLst/>
            <a:rect l="l" t="t" r="r" b="b"/>
            <a:pathLst>
              <a:path w="157479">
                <a:moveTo>
                  <a:pt x="15697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76" name="object 2676"/>
          <p:cNvSpPr/>
          <p:nvPr/>
        </p:nvSpPr>
        <p:spPr>
          <a:xfrm>
            <a:off x="6465915" y="1326919"/>
            <a:ext cx="109105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0" y="0"/>
                </a:moveTo>
                <a:lnTo>
                  <a:pt x="1600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77" name="object 2677"/>
          <p:cNvSpPr/>
          <p:nvPr/>
        </p:nvSpPr>
        <p:spPr>
          <a:xfrm>
            <a:off x="6465915" y="1323802"/>
            <a:ext cx="109105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1600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78" name="object 2678"/>
          <p:cNvSpPr/>
          <p:nvPr/>
        </p:nvSpPr>
        <p:spPr>
          <a:xfrm>
            <a:off x="6575019" y="1326919"/>
            <a:ext cx="109105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0" y="0"/>
                </a:moveTo>
                <a:lnTo>
                  <a:pt x="1600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79" name="object 2679"/>
          <p:cNvSpPr/>
          <p:nvPr/>
        </p:nvSpPr>
        <p:spPr>
          <a:xfrm>
            <a:off x="6575021" y="1323802"/>
            <a:ext cx="109105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1600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80" name="object 2680"/>
          <p:cNvSpPr/>
          <p:nvPr/>
        </p:nvSpPr>
        <p:spPr>
          <a:xfrm>
            <a:off x="6684125" y="1326919"/>
            <a:ext cx="107373" cy="0"/>
          </a:xfrm>
          <a:custGeom>
            <a:avLst/>
            <a:gdLst/>
            <a:ahLst/>
            <a:cxnLst/>
            <a:rect l="l" t="t" r="r" b="b"/>
            <a:pathLst>
              <a:path w="157479">
                <a:moveTo>
                  <a:pt x="0" y="0"/>
                </a:moveTo>
                <a:lnTo>
                  <a:pt x="1569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81" name="object 2681"/>
          <p:cNvSpPr/>
          <p:nvPr/>
        </p:nvSpPr>
        <p:spPr>
          <a:xfrm>
            <a:off x="6684125" y="1323802"/>
            <a:ext cx="107373" cy="0"/>
          </a:xfrm>
          <a:custGeom>
            <a:avLst/>
            <a:gdLst/>
            <a:ahLst/>
            <a:cxnLst/>
            <a:rect l="l" t="t" r="r" b="b"/>
            <a:pathLst>
              <a:path w="157479">
                <a:moveTo>
                  <a:pt x="15697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82" name="object 2682"/>
          <p:cNvSpPr/>
          <p:nvPr/>
        </p:nvSpPr>
        <p:spPr>
          <a:xfrm>
            <a:off x="6796346" y="1326919"/>
            <a:ext cx="103909" cy="0"/>
          </a:xfrm>
          <a:custGeom>
            <a:avLst/>
            <a:gdLst/>
            <a:ahLst/>
            <a:cxnLst/>
            <a:rect l="l" t="t" r="r" b="b"/>
            <a:pathLst>
              <a:path w="152400">
                <a:moveTo>
                  <a:pt x="0" y="0"/>
                </a:moveTo>
                <a:lnTo>
                  <a:pt x="15240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83" name="object 2683"/>
          <p:cNvSpPr/>
          <p:nvPr/>
        </p:nvSpPr>
        <p:spPr>
          <a:xfrm>
            <a:off x="6796346" y="1323802"/>
            <a:ext cx="103909" cy="0"/>
          </a:xfrm>
          <a:custGeom>
            <a:avLst/>
            <a:gdLst/>
            <a:ahLst/>
            <a:cxnLst/>
            <a:rect l="l" t="t" r="r" b="b"/>
            <a:pathLst>
              <a:path w="152400">
                <a:moveTo>
                  <a:pt x="15240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84" name="object 2684"/>
          <p:cNvSpPr/>
          <p:nvPr/>
        </p:nvSpPr>
        <p:spPr>
          <a:xfrm>
            <a:off x="7014556" y="1326919"/>
            <a:ext cx="107373" cy="0"/>
          </a:xfrm>
          <a:custGeom>
            <a:avLst/>
            <a:gdLst/>
            <a:ahLst/>
            <a:cxnLst/>
            <a:rect l="l" t="t" r="r" b="b"/>
            <a:pathLst>
              <a:path w="157479">
                <a:moveTo>
                  <a:pt x="0" y="0"/>
                </a:moveTo>
                <a:lnTo>
                  <a:pt x="1569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85" name="object 2685"/>
          <p:cNvSpPr/>
          <p:nvPr/>
        </p:nvSpPr>
        <p:spPr>
          <a:xfrm>
            <a:off x="7014555" y="1323802"/>
            <a:ext cx="107373" cy="0"/>
          </a:xfrm>
          <a:custGeom>
            <a:avLst/>
            <a:gdLst/>
            <a:ahLst/>
            <a:cxnLst/>
            <a:rect l="l" t="t" r="r" b="b"/>
            <a:pathLst>
              <a:path w="157479">
                <a:moveTo>
                  <a:pt x="15697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86" name="object 2686"/>
          <p:cNvSpPr/>
          <p:nvPr/>
        </p:nvSpPr>
        <p:spPr>
          <a:xfrm>
            <a:off x="7121581" y="1326919"/>
            <a:ext cx="109105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0" y="0"/>
                </a:moveTo>
                <a:lnTo>
                  <a:pt x="1600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87" name="object 2687"/>
          <p:cNvSpPr/>
          <p:nvPr/>
        </p:nvSpPr>
        <p:spPr>
          <a:xfrm>
            <a:off x="7121583" y="1323802"/>
            <a:ext cx="109105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1600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88" name="object 2688"/>
          <p:cNvSpPr/>
          <p:nvPr/>
        </p:nvSpPr>
        <p:spPr>
          <a:xfrm>
            <a:off x="7230686" y="1326919"/>
            <a:ext cx="109105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0" y="0"/>
                </a:moveTo>
                <a:lnTo>
                  <a:pt x="1600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89" name="object 2689"/>
          <p:cNvSpPr/>
          <p:nvPr/>
        </p:nvSpPr>
        <p:spPr>
          <a:xfrm>
            <a:off x="7230686" y="1323802"/>
            <a:ext cx="109105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1600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90" name="object 2690"/>
          <p:cNvSpPr/>
          <p:nvPr/>
        </p:nvSpPr>
        <p:spPr>
          <a:xfrm>
            <a:off x="7339792" y="1326919"/>
            <a:ext cx="109105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0" y="0"/>
                </a:moveTo>
                <a:lnTo>
                  <a:pt x="1600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91" name="object 2691"/>
          <p:cNvSpPr/>
          <p:nvPr/>
        </p:nvSpPr>
        <p:spPr>
          <a:xfrm>
            <a:off x="7339790" y="1323802"/>
            <a:ext cx="109105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1600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92" name="object 2692"/>
          <p:cNvSpPr/>
          <p:nvPr/>
        </p:nvSpPr>
        <p:spPr>
          <a:xfrm>
            <a:off x="7448895" y="1326919"/>
            <a:ext cx="109105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0" y="0"/>
                </a:moveTo>
                <a:lnTo>
                  <a:pt x="1600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93" name="object 2693"/>
          <p:cNvSpPr/>
          <p:nvPr/>
        </p:nvSpPr>
        <p:spPr>
          <a:xfrm>
            <a:off x="7448895" y="1323802"/>
            <a:ext cx="109105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1600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94" name="object 2694"/>
          <p:cNvSpPr/>
          <p:nvPr/>
        </p:nvSpPr>
        <p:spPr>
          <a:xfrm>
            <a:off x="7558001" y="1326919"/>
            <a:ext cx="109105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0" y="0"/>
                </a:moveTo>
                <a:lnTo>
                  <a:pt x="1600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95" name="object 2695"/>
          <p:cNvSpPr/>
          <p:nvPr/>
        </p:nvSpPr>
        <p:spPr>
          <a:xfrm>
            <a:off x="7557999" y="1323802"/>
            <a:ext cx="109105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1600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96" name="object 2696"/>
          <p:cNvSpPr/>
          <p:nvPr/>
        </p:nvSpPr>
        <p:spPr>
          <a:xfrm>
            <a:off x="7667104" y="1326919"/>
            <a:ext cx="107373" cy="0"/>
          </a:xfrm>
          <a:custGeom>
            <a:avLst/>
            <a:gdLst/>
            <a:ahLst/>
            <a:cxnLst/>
            <a:rect l="l" t="t" r="r" b="b"/>
            <a:pathLst>
              <a:path w="157479">
                <a:moveTo>
                  <a:pt x="0" y="0"/>
                </a:moveTo>
                <a:lnTo>
                  <a:pt x="1569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97" name="object 2697"/>
          <p:cNvSpPr/>
          <p:nvPr/>
        </p:nvSpPr>
        <p:spPr>
          <a:xfrm>
            <a:off x="7667104" y="1323802"/>
            <a:ext cx="107373" cy="0"/>
          </a:xfrm>
          <a:custGeom>
            <a:avLst/>
            <a:gdLst/>
            <a:ahLst/>
            <a:cxnLst/>
            <a:rect l="l" t="t" r="r" b="b"/>
            <a:pathLst>
              <a:path w="157479">
                <a:moveTo>
                  <a:pt x="15697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98" name="object 2698"/>
          <p:cNvSpPr/>
          <p:nvPr/>
        </p:nvSpPr>
        <p:spPr>
          <a:xfrm>
            <a:off x="7779327" y="1326919"/>
            <a:ext cx="107373" cy="0"/>
          </a:xfrm>
          <a:custGeom>
            <a:avLst/>
            <a:gdLst/>
            <a:ahLst/>
            <a:cxnLst/>
            <a:rect l="l" t="t" r="r" b="b"/>
            <a:pathLst>
              <a:path w="157479">
                <a:moveTo>
                  <a:pt x="0" y="0"/>
                </a:moveTo>
                <a:lnTo>
                  <a:pt x="1569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99" name="object 2699"/>
          <p:cNvSpPr/>
          <p:nvPr/>
        </p:nvSpPr>
        <p:spPr>
          <a:xfrm>
            <a:off x="7779326" y="1323802"/>
            <a:ext cx="107373" cy="0"/>
          </a:xfrm>
          <a:custGeom>
            <a:avLst/>
            <a:gdLst/>
            <a:ahLst/>
            <a:cxnLst/>
            <a:rect l="l" t="t" r="r" b="b"/>
            <a:pathLst>
              <a:path w="157479">
                <a:moveTo>
                  <a:pt x="15697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00" name="object 2700"/>
          <p:cNvSpPr/>
          <p:nvPr/>
        </p:nvSpPr>
        <p:spPr>
          <a:xfrm>
            <a:off x="7886352" y="1326919"/>
            <a:ext cx="109105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0" y="0"/>
                </a:moveTo>
                <a:lnTo>
                  <a:pt x="1600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01" name="object 2701"/>
          <p:cNvSpPr/>
          <p:nvPr/>
        </p:nvSpPr>
        <p:spPr>
          <a:xfrm>
            <a:off x="7886352" y="1323802"/>
            <a:ext cx="109105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1600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02" name="object 2702"/>
          <p:cNvSpPr/>
          <p:nvPr/>
        </p:nvSpPr>
        <p:spPr>
          <a:xfrm>
            <a:off x="7995458" y="1326919"/>
            <a:ext cx="48058" cy="0"/>
          </a:xfrm>
          <a:custGeom>
            <a:avLst/>
            <a:gdLst/>
            <a:ahLst/>
            <a:cxnLst/>
            <a:rect l="l" t="t" r="r" b="b"/>
            <a:pathLst>
              <a:path w="70484">
                <a:moveTo>
                  <a:pt x="0" y="0"/>
                </a:moveTo>
                <a:lnTo>
                  <a:pt x="7010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03" name="object 2703"/>
          <p:cNvSpPr/>
          <p:nvPr/>
        </p:nvSpPr>
        <p:spPr>
          <a:xfrm>
            <a:off x="7995458" y="1323802"/>
            <a:ext cx="48058" cy="0"/>
          </a:xfrm>
          <a:custGeom>
            <a:avLst/>
            <a:gdLst/>
            <a:ahLst/>
            <a:cxnLst/>
            <a:rect l="l" t="t" r="r" b="b"/>
            <a:pathLst>
              <a:path w="70484">
                <a:moveTo>
                  <a:pt x="70103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04" name="object 2704"/>
          <p:cNvSpPr/>
          <p:nvPr/>
        </p:nvSpPr>
        <p:spPr>
          <a:xfrm>
            <a:off x="4720243" y="1334193"/>
            <a:ext cx="106074" cy="0"/>
          </a:xfrm>
          <a:custGeom>
            <a:avLst/>
            <a:gdLst/>
            <a:ahLst/>
            <a:cxnLst/>
            <a:rect l="l" t="t" r="r" b="b"/>
            <a:pathLst>
              <a:path w="155575">
                <a:moveTo>
                  <a:pt x="1554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05" name="object 2705"/>
          <p:cNvSpPr/>
          <p:nvPr/>
        </p:nvSpPr>
        <p:spPr>
          <a:xfrm>
            <a:off x="4720243" y="1313410"/>
            <a:ext cx="106074" cy="0"/>
          </a:xfrm>
          <a:custGeom>
            <a:avLst/>
            <a:gdLst/>
            <a:ahLst/>
            <a:cxnLst/>
            <a:rect l="l" t="t" r="r" b="b"/>
            <a:pathLst>
              <a:path w="155575">
                <a:moveTo>
                  <a:pt x="0" y="0"/>
                </a:moveTo>
                <a:lnTo>
                  <a:pt x="1554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06" name="object 2706"/>
          <p:cNvSpPr/>
          <p:nvPr/>
        </p:nvSpPr>
        <p:spPr>
          <a:xfrm>
            <a:off x="4492682" y="1334193"/>
            <a:ext cx="113434" cy="0"/>
          </a:xfrm>
          <a:custGeom>
            <a:avLst/>
            <a:gdLst/>
            <a:ahLst/>
            <a:cxnLst/>
            <a:rect l="l" t="t" r="r" b="b"/>
            <a:pathLst>
              <a:path w="166370">
                <a:moveTo>
                  <a:pt x="16611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07" name="object 2707"/>
          <p:cNvSpPr/>
          <p:nvPr/>
        </p:nvSpPr>
        <p:spPr>
          <a:xfrm>
            <a:off x="4489566" y="1313410"/>
            <a:ext cx="116465" cy="0"/>
          </a:xfrm>
          <a:custGeom>
            <a:avLst/>
            <a:gdLst/>
            <a:ahLst/>
            <a:cxnLst/>
            <a:rect l="l" t="t" r="r" b="b"/>
            <a:pathLst>
              <a:path w="170814">
                <a:moveTo>
                  <a:pt x="0" y="0"/>
                </a:moveTo>
                <a:lnTo>
                  <a:pt x="1706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08" name="object 2708"/>
          <p:cNvSpPr/>
          <p:nvPr/>
        </p:nvSpPr>
        <p:spPr>
          <a:xfrm>
            <a:off x="4826231" y="1334193"/>
            <a:ext cx="110403" cy="0"/>
          </a:xfrm>
          <a:custGeom>
            <a:avLst/>
            <a:gdLst/>
            <a:ahLst/>
            <a:cxnLst/>
            <a:rect l="l" t="t" r="r" b="b"/>
            <a:pathLst>
              <a:path w="161925">
                <a:moveTo>
                  <a:pt x="16154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09" name="object 2709"/>
          <p:cNvSpPr/>
          <p:nvPr/>
        </p:nvSpPr>
        <p:spPr>
          <a:xfrm>
            <a:off x="4826231" y="1313410"/>
            <a:ext cx="110403" cy="0"/>
          </a:xfrm>
          <a:custGeom>
            <a:avLst/>
            <a:gdLst/>
            <a:ahLst/>
            <a:cxnLst/>
            <a:rect l="l" t="t" r="r" b="b"/>
            <a:pathLst>
              <a:path w="161925">
                <a:moveTo>
                  <a:pt x="0" y="0"/>
                </a:moveTo>
                <a:lnTo>
                  <a:pt x="16154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10" name="object 2710"/>
          <p:cNvSpPr/>
          <p:nvPr/>
        </p:nvSpPr>
        <p:spPr>
          <a:xfrm>
            <a:off x="4826231" y="1313411"/>
            <a:ext cx="0" cy="20782"/>
          </a:xfrm>
          <a:custGeom>
            <a:avLst/>
            <a:gdLst/>
            <a:ahLst/>
            <a:cxnLst/>
            <a:rect l="l" t="t" r="r" b="b"/>
            <a:pathLst>
              <a:path h="30480">
                <a:moveTo>
                  <a:pt x="0" y="0"/>
                </a:moveTo>
                <a:lnTo>
                  <a:pt x="0" y="3047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11" name="object 2711"/>
          <p:cNvSpPr/>
          <p:nvPr/>
        </p:nvSpPr>
        <p:spPr>
          <a:xfrm>
            <a:off x="4936374" y="1334193"/>
            <a:ext cx="109105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1600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12" name="object 2712"/>
          <p:cNvSpPr/>
          <p:nvPr/>
        </p:nvSpPr>
        <p:spPr>
          <a:xfrm>
            <a:off x="4936374" y="1313410"/>
            <a:ext cx="109105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0" y="0"/>
                </a:moveTo>
                <a:lnTo>
                  <a:pt x="1600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13" name="object 2713"/>
          <p:cNvSpPr/>
          <p:nvPr/>
        </p:nvSpPr>
        <p:spPr>
          <a:xfrm>
            <a:off x="4936375" y="1313411"/>
            <a:ext cx="0" cy="20782"/>
          </a:xfrm>
          <a:custGeom>
            <a:avLst/>
            <a:gdLst/>
            <a:ahLst/>
            <a:cxnLst/>
            <a:rect l="l" t="t" r="r" b="b"/>
            <a:pathLst>
              <a:path h="30480">
                <a:moveTo>
                  <a:pt x="0" y="0"/>
                </a:moveTo>
                <a:lnTo>
                  <a:pt x="0" y="3047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14" name="object 2714"/>
          <p:cNvSpPr/>
          <p:nvPr/>
        </p:nvSpPr>
        <p:spPr>
          <a:xfrm>
            <a:off x="5045478" y="1334193"/>
            <a:ext cx="109105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1600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15" name="object 2715"/>
          <p:cNvSpPr/>
          <p:nvPr/>
        </p:nvSpPr>
        <p:spPr>
          <a:xfrm>
            <a:off x="5045478" y="1313410"/>
            <a:ext cx="109105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0" y="0"/>
                </a:moveTo>
                <a:lnTo>
                  <a:pt x="1600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16" name="object 2716"/>
          <p:cNvSpPr/>
          <p:nvPr/>
        </p:nvSpPr>
        <p:spPr>
          <a:xfrm>
            <a:off x="5045479" y="1313411"/>
            <a:ext cx="0" cy="20782"/>
          </a:xfrm>
          <a:custGeom>
            <a:avLst/>
            <a:gdLst/>
            <a:ahLst/>
            <a:cxnLst/>
            <a:rect l="l" t="t" r="r" b="b"/>
            <a:pathLst>
              <a:path h="30480">
                <a:moveTo>
                  <a:pt x="0" y="0"/>
                </a:moveTo>
                <a:lnTo>
                  <a:pt x="0" y="3047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17" name="object 2717"/>
          <p:cNvSpPr/>
          <p:nvPr/>
        </p:nvSpPr>
        <p:spPr>
          <a:xfrm>
            <a:off x="5154582" y="1334193"/>
            <a:ext cx="109105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1600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18" name="object 2718"/>
          <p:cNvSpPr/>
          <p:nvPr/>
        </p:nvSpPr>
        <p:spPr>
          <a:xfrm>
            <a:off x="5154583" y="1313410"/>
            <a:ext cx="109105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0" y="0"/>
                </a:moveTo>
                <a:lnTo>
                  <a:pt x="1600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19" name="object 2719"/>
          <p:cNvSpPr/>
          <p:nvPr/>
        </p:nvSpPr>
        <p:spPr>
          <a:xfrm>
            <a:off x="5154583" y="1313411"/>
            <a:ext cx="0" cy="20782"/>
          </a:xfrm>
          <a:custGeom>
            <a:avLst/>
            <a:gdLst/>
            <a:ahLst/>
            <a:cxnLst/>
            <a:rect l="l" t="t" r="r" b="b"/>
            <a:pathLst>
              <a:path h="30480">
                <a:moveTo>
                  <a:pt x="0" y="0"/>
                </a:moveTo>
                <a:lnTo>
                  <a:pt x="0" y="3047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20" name="object 2720"/>
          <p:cNvSpPr/>
          <p:nvPr/>
        </p:nvSpPr>
        <p:spPr>
          <a:xfrm>
            <a:off x="5263688" y="1334193"/>
            <a:ext cx="109105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1600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21" name="object 2721"/>
          <p:cNvSpPr/>
          <p:nvPr/>
        </p:nvSpPr>
        <p:spPr>
          <a:xfrm>
            <a:off x="5263687" y="1313410"/>
            <a:ext cx="109105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0" y="0"/>
                </a:moveTo>
                <a:lnTo>
                  <a:pt x="1600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22" name="object 2722"/>
          <p:cNvSpPr/>
          <p:nvPr/>
        </p:nvSpPr>
        <p:spPr>
          <a:xfrm>
            <a:off x="5263688" y="1313411"/>
            <a:ext cx="0" cy="20782"/>
          </a:xfrm>
          <a:custGeom>
            <a:avLst/>
            <a:gdLst/>
            <a:ahLst/>
            <a:cxnLst/>
            <a:rect l="l" t="t" r="r" b="b"/>
            <a:pathLst>
              <a:path h="30480">
                <a:moveTo>
                  <a:pt x="0" y="0"/>
                </a:moveTo>
                <a:lnTo>
                  <a:pt x="0" y="3047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23" name="object 2723"/>
          <p:cNvSpPr/>
          <p:nvPr/>
        </p:nvSpPr>
        <p:spPr>
          <a:xfrm>
            <a:off x="5372792" y="1334193"/>
            <a:ext cx="109105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1600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24" name="object 2724"/>
          <p:cNvSpPr/>
          <p:nvPr/>
        </p:nvSpPr>
        <p:spPr>
          <a:xfrm>
            <a:off x="5372792" y="1313410"/>
            <a:ext cx="109105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0" y="0"/>
                </a:moveTo>
                <a:lnTo>
                  <a:pt x="1600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25" name="object 2725"/>
          <p:cNvSpPr/>
          <p:nvPr/>
        </p:nvSpPr>
        <p:spPr>
          <a:xfrm>
            <a:off x="5372793" y="1313411"/>
            <a:ext cx="0" cy="20782"/>
          </a:xfrm>
          <a:custGeom>
            <a:avLst/>
            <a:gdLst/>
            <a:ahLst/>
            <a:cxnLst/>
            <a:rect l="l" t="t" r="r" b="b"/>
            <a:pathLst>
              <a:path h="30480">
                <a:moveTo>
                  <a:pt x="0" y="0"/>
                </a:moveTo>
                <a:lnTo>
                  <a:pt x="0" y="3047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26" name="object 2726"/>
          <p:cNvSpPr/>
          <p:nvPr/>
        </p:nvSpPr>
        <p:spPr>
          <a:xfrm>
            <a:off x="5481896" y="1334193"/>
            <a:ext cx="107373" cy="0"/>
          </a:xfrm>
          <a:custGeom>
            <a:avLst/>
            <a:gdLst/>
            <a:ahLst/>
            <a:cxnLst/>
            <a:rect l="l" t="t" r="r" b="b"/>
            <a:pathLst>
              <a:path w="157479">
                <a:moveTo>
                  <a:pt x="15697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27" name="object 2727"/>
          <p:cNvSpPr/>
          <p:nvPr/>
        </p:nvSpPr>
        <p:spPr>
          <a:xfrm>
            <a:off x="5481897" y="1313410"/>
            <a:ext cx="107373" cy="0"/>
          </a:xfrm>
          <a:custGeom>
            <a:avLst/>
            <a:gdLst/>
            <a:ahLst/>
            <a:cxnLst/>
            <a:rect l="l" t="t" r="r" b="b"/>
            <a:pathLst>
              <a:path w="157479">
                <a:moveTo>
                  <a:pt x="0" y="0"/>
                </a:moveTo>
                <a:lnTo>
                  <a:pt x="1569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28" name="object 2728"/>
          <p:cNvSpPr/>
          <p:nvPr/>
        </p:nvSpPr>
        <p:spPr>
          <a:xfrm>
            <a:off x="5481897" y="1313411"/>
            <a:ext cx="0" cy="20782"/>
          </a:xfrm>
          <a:custGeom>
            <a:avLst/>
            <a:gdLst/>
            <a:ahLst/>
            <a:cxnLst/>
            <a:rect l="l" t="t" r="r" b="b"/>
            <a:pathLst>
              <a:path h="30480">
                <a:moveTo>
                  <a:pt x="0" y="0"/>
                </a:moveTo>
                <a:lnTo>
                  <a:pt x="0" y="3047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29" name="object 2729"/>
          <p:cNvSpPr/>
          <p:nvPr/>
        </p:nvSpPr>
        <p:spPr>
          <a:xfrm>
            <a:off x="5703224" y="1334193"/>
            <a:ext cx="103909" cy="0"/>
          </a:xfrm>
          <a:custGeom>
            <a:avLst/>
            <a:gdLst/>
            <a:ahLst/>
            <a:cxnLst/>
            <a:rect l="l" t="t" r="r" b="b"/>
            <a:pathLst>
              <a:path w="152400">
                <a:moveTo>
                  <a:pt x="15240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30" name="object 2730"/>
          <p:cNvSpPr/>
          <p:nvPr/>
        </p:nvSpPr>
        <p:spPr>
          <a:xfrm>
            <a:off x="5703224" y="1313410"/>
            <a:ext cx="103909" cy="0"/>
          </a:xfrm>
          <a:custGeom>
            <a:avLst/>
            <a:gdLst/>
            <a:ahLst/>
            <a:cxnLst/>
            <a:rect l="l" t="t" r="r" b="b"/>
            <a:pathLst>
              <a:path w="152400">
                <a:moveTo>
                  <a:pt x="0" y="0"/>
                </a:moveTo>
                <a:lnTo>
                  <a:pt x="15240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31" name="object 2731"/>
          <p:cNvSpPr/>
          <p:nvPr/>
        </p:nvSpPr>
        <p:spPr>
          <a:xfrm>
            <a:off x="5810250" y="1334193"/>
            <a:ext cx="109105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1600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32" name="object 2732"/>
          <p:cNvSpPr/>
          <p:nvPr/>
        </p:nvSpPr>
        <p:spPr>
          <a:xfrm>
            <a:off x="5812327" y="1313410"/>
            <a:ext cx="107373" cy="0"/>
          </a:xfrm>
          <a:custGeom>
            <a:avLst/>
            <a:gdLst/>
            <a:ahLst/>
            <a:cxnLst/>
            <a:rect l="l" t="t" r="r" b="b"/>
            <a:pathLst>
              <a:path w="157479">
                <a:moveTo>
                  <a:pt x="0" y="0"/>
                </a:moveTo>
                <a:lnTo>
                  <a:pt x="1569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33" name="object 2733"/>
          <p:cNvSpPr/>
          <p:nvPr/>
        </p:nvSpPr>
        <p:spPr>
          <a:xfrm>
            <a:off x="7995458" y="1334193"/>
            <a:ext cx="48058" cy="0"/>
          </a:xfrm>
          <a:custGeom>
            <a:avLst/>
            <a:gdLst/>
            <a:ahLst/>
            <a:cxnLst/>
            <a:rect l="l" t="t" r="r" b="b"/>
            <a:pathLst>
              <a:path w="70484">
                <a:moveTo>
                  <a:pt x="70103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34" name="object 2734"/>
          <p:cNvSpPr/>
          <p:nvPr/>
        </p:nvSpPr>
        <p:spPr>
          <a:xfrm>
            <a:off x="7995458" y="1313410"/>
            <a:ext cx="48058" cy="0"/>
          </a:xfrm>
          <a:custGeom>
            <a:avLst/>
            <a:gdLst/>
            <a:ahLst/>
            <a:cxnLst/>
            <a:rect l="l" t="t" r="r" b="b"/>
            <a:pathLst>
              <a:path w="70484">
                <a:moveTo>
                  <a:pt x="0" y="0"/>
                </a:moveTo>
                <a:lnTo>
                  <a:pt x="7010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35" name="object 2735"/>
          <p:cNvSpPr/>
          <p:nvPr/>
        </p:nvSpPr>
        <p:spPr>
          <a:xfrm>
            <a:off x="8043256" y="1287434"/>
            <a:ext cx="0" cy="46759"/>
          </a:xfrm>
          <a:custGeom>
            <a:avLst/>
            <a:gdLst/>
            <a:ahLst/>
            <a:cxnLst/>
            <a:rect l="l" t="t" r="r" b="b"/>
            <a:pathLst>
              <a:path h="68580">
                <a:moveTo>
                  <a:pt x="0" y="0"/>
                </a:moveTo>
                <a:lnTo>
                  <a:pt x="0" y="6857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36" name="object 2736"/>
          <p:cNvSpPr/>
          <p:nvPr/>
        </p:nvSpPr>
        <p:spPr>
          <a:xfrm>
            <a:off x="7886352" y="1334193"/>
            <a:ext cx="109105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1600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37" name="object 2737"/>
          <p:cNvSpPr/>
          <p:nvPr/>
        </p:nvSpPr>
        <p:spPr>
          <a:xfrm>
            <a:off x="7886352" y="1313410"/>
            <a:ext cx="109105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0" y="0"/>
                </a:moveTo>
                <a:lnTo>
                  <a:pt x="1600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38" name="object 2738"/>
          <p:cNvSpPr/>
          <p:nvPr/>
        </p:nvSpPr>
        <p:spPr>
          <a:xfrm>
            <a:off x="7995457" y="1313411"/>
            <a:ext cx="0" cy="20782"/>
          </a:xfrm>
          <a:custGeom>
            <a:avLst/>
            <a:gdLst/>
            <a:ahLst/>
            <a:cxnLst/>
            <a:rect l="l" t="t" r="r" b="b"/>
            <a:pathLst>
              <a:path h="30480">
                <a:moveTo>
                  <a:pt x="0" y="0"/>
                </a:moveTo>
                <a:lnTo>
                  <a:pt x="0" y="3047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39" name="object 2739"/>
          <p:cNvSpPr/>
          <p:nvPr/>
        </p:nvSpPr>
        <p:spPr>
          <a:xfrm>
            <a:off x="7777248" y="1334193"/>
            <a:ext cx="109105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1600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40" name="object 2740"/>
          <p:cNvSpPr/>
          <p:nvPr/>
        </p:nvSpPr>
        <p:spPr>
          <a:xfrm>
            <a:off x="7779327" y="1313410"/>
            <a:ext cx="107373" cy="0"/>
          </a:xfrm>
          <a:custGeom>
            <a:avLst/>
            <a:gdLst/>
            <a:ahLst/>
            <a:cxnLst/>
            <a:rect l="l" t="t" r="r" b="b"/>
            <a:pathLst>
              <a:path w="157479">
                <a:moveTo>
                  <a:pt x="0" y="0"/>
                </a:moveTo>
                <a:lnTo>
                  <a:pt x="1569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41" name="object 2741"/>
          <p:cNvSpPr/>
          <p:nvPr/>
        </p:nvSpPr>
        <p:spPr>
          <a:xfrm>
            <a:off x="7886353" y="1313411"/>
            <a:ext cx="0" cy="20782"/>
          </a:xfrm>
          <a:custGeom>
            <a:avLst/>
            <a:gdLst/>
            <a:ahLst/>
            <a:cxnLst/>
            <a:rect l="l" t="t" r="r" b="b"/>
            <a:pathLst>
              <a:path h="30480">
                <a:moveTo>
                  <a:pt x="0" y="0"/>
                </a:moveTo>
                <a:lnTo>
                  <a:pt x="0" y="3047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42" name="object 2742"/>
          <p:cNvSpPr/>
          <p:nvPr/>
        </p:nvSpPr>
        <p:spPr>
          <a:xfrm>
            <a:off x="7667104" y="1334193"/>
            <a:ext cx="107373" cy="0"/>
          </a:xfrm>
          <a:custGeom>
            <a:avLst/>
            <a:gdLst/>
            <a:ahLst/>
            <a:cxnLst/>
            <a:rect l="l" t="t" r="r" b="b"/>
            <a:pathLst>
              <a:path w="157479">
                <a:moveTo>
                  <a:pt x="15697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43" name="object 2743"/>
          <p:cNvSpPr/>
          <p:nvPr/>
        </p:nvSpPr>
        <p:spPr>
          <a:xfrm>
            <a:off x="7667104" y="1313410"/>
            <a:ext cx="107373" cy="0"/>
          </a:xfrm>
          <a:custGeom>
            <a:avLst/>
            <a:gdLst/>
            <a:ahLst/>
            <a:cxnLst/>
            <a:rect l="l" t="t" r="r" b="b"/>
            <a:pathLst>
              <a:path w="157479">
                <a:moveTo>
                  <a:pt x="0" y="0"/>
                </a:moveTo>
                <a:lnTo>
                  <a:pt x="1569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44" name="object 2744"/>
          <p:cNvSpPr/>
          <p:nvPr/>
        </p:nvSpPr>
        <p:spPr>
          <a:xfrm>
            <a:off x="7448895" y="1334193"/>
            <a:ext cx="109105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1600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45" name="object 2745"/>
          <p:cNvSpPr/>
          <p:nvPr/>
        </p:nvSpPr>
        <p:spPr>
          <a:xfrm>
            <a:off x="7448895" y="1313410"/>
            <a:ext cx="109105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0" y="0"/>
                </a:moveTo>
                <a:lnTo>
                  <a:pt x="1600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46" name="object 2746"/>
          <p:cNvSpPr/>
          <p:nvPr/>
        </p:nvSpPr>
        <p:spPr>
          <a:xfrm>
            <a:off x="6786995" y="1334193"/>
            <a:ext cx="6494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914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47" name="object 2747"/>
          <p:cNvSpPr/>
          <p:nvPr/>
        </p:nvSpPr>
        <p:spPr>
          <a:xfrm>
            <a:off x="6684125" y="1334193"/>
            <a:ext cx="89622" cy="0"/>
          </a:xfrm>
          <a:custGeom>
            <a:avLst/>
            <a:gdLst/>
            <a:ahLst/>
            <a:cxnLst/>
            <a:rect l="l" t="t" r="r" b="b"/>
            <a:pathLst>
              <a:path w="131445">
                <a:moveTo>
                  <a:pt x="13106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48" name="object 2748"/>
          <p:cNvSpPr/>
          <p:nvPr/>
        </p:nvSpPr>
        <p:spPr>
          <a:xfrm>
            <a:off x="6684125" y="1313410"/>
            <a:ext cx="107373" cy="0"/>
          </a:xfrm>
          <a:custGeom>
            <a:avLst/>
            <a:gdLst/>
            <a:ahLst/>
            <a:cxnLst/>
            <a:rect l="l" t="t" r="r" b="b"/>
            <a:pathLst>
              <a:path w="157479">
                <a:moveTo>
                  <a:pt x="0" y="0"/>
                </a:moveTo>
                <a:lnTo>
                  <a:pt x="1569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49" name="object 2749"/>
          <p:cNvSpPr/>
          <p:nvPr/>
        </p:nvSpPr>
        <p:spPr>
          <a:xfrm>
            <a:off x="6575021" y="1334193"/>
            <a:ext cx="109105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1600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50" name="object 2750"/>
          <p:cNvSpPr/>
          <p:nvPr/>
        </p:nvSpPr>
        <p:spPr>
          <a:xfrm>
            <a:off x="6575019" y="1313410"/>
            <a:ext cx="109105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0" y="0"/>
                </a:moveTo>
                <a:lnTo>
                  <a:pt x="1600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51" name="object 2751"/>
          <p:cNvSpPr/>
          <p:nvPr/>
        </p:nvSpPr>
        <p:spPr>
          <a:xfrm>
            <a:off x="6684125" y="1313411"/>
            <a:ext cx="0" cy="20782"/>
          </a:xfrm>
          <a:custGeom>
            <a:avLst/>
            <a:gdLst/>
            <a:ahLst/>
            <a:cxnLst/>
            <a:rect l="l" t="t" r="r" b="b"/>
            <a:pathLst>
              <a:path h="30480">
                <a:moveTo>
                  <a:pt x="0" y="0"/>
                </a:moveTo>
                <a:lnTo>
                  <a:pt x="0" y="3047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52" name="object 2752"/>
          <p:cNvSpPr/>
          <p:nvPr/>
        </p:nvSpPr>
        <p:spPr>
          <a:xfrm>
            <a:off x="6465915" y="1334193"/>
            <a:ext cx="109105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1600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53" name="object 2753"/>
          <p:cNvSpPr/>
          <p:nvPr/>
        </p:nvSpPr>
        <p:spPr>
          <a:xfrm>
            <a:off x="6465915" y="1313410"/>
            <a:ext cx="109105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0" y="0"/>
                </a:moveTo>
                <a:lnTo>
                  <a:pt x="1600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54" name="object 2754"/>
          <p:cNvSpPr/>
          <p:nvPr/>
        </p:nvSpPr>
        <p:spPr>
          <a:xfrm>
            <a:off x="6575020" y="1313411"/>
            <a:ext cx="0" cy="20782"/>
          </a:xfrm>
          <a:custGeom>
            <a:avLst/>
            <a:gdLst/>
            <a:ahLst/>
            <a:cxnLst/>
            <a:rect l="l" t="t" r="r" b="b"/>
            <a:pathLst>
              <a:path h="30480">
                <a:moveTo>
                  <a:pt x="0" y="0"/>
                </a:moveTo>
                <a:lnTo>
                  <a:pt x="0" y="3047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55" name="object 2755"/>
          <p:cNvSpPr/>
          <p:nvPr/>
        </p:nvSpPr>
        <p:spPr>
          <a:xfrm>
            <a:off x="6358889" y="1334193"/>
            <a:ext cx="107373" cy="0"/>
          </a:xfrm>
          <a:custGeom>
            <a:avLst/>
            <a:gdLst/>
            <a:ahLst/>
            <a:cxnLst/>
            <a:rect l="l" t="t" r="r" b="b"/>
            <a:pathLst>
              <a:path w="157479">
                <a:moveTo>
                  <a:pt x="15697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56" name="object 2756"/>
          <p:cNvSpPr/>
          <p:nvPr/>
        </p:nvSpPr>
        <p:spPr>
          <a:xfrm>
            <a:off x="6358889" y="1313410"/>
            <a:ext cx="107373" cy="0"/>
          </a:xfrm>
          <a:custGeom>
            <a:avLst/>
            <a:gdLst/>
            <a:ahLst/>
            <a:cxnLst/>
            <a:rect l="l" t="t" r="r" b="b"/>
            <a:pathLst>
              <a:path w="157479">
                <a:moveTo>
                  <a:pt x="0" y="0"/>
                </a:moveTo>
                <a:lnTo>
                  <a:pt x="1569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57" name="object 2757"/>
          <p:cNvSpPr/>
          <p:nvPr/>
        </p:nvSpPr>
        <p:spPr>
          <a:xfrm>
            <a:off x="6465916" y="1313411"/>
            <a:ext cx="0" cy="20782"/>
          </a:xfrm>
          <a:custGeom>
            <a:avLst/>
            <a:gdLst/>
            <a:ahLst/>
            <a:cxnLst/>
            <a:rect l="l" t="t" r="r" b="b"/>
            <a:pathLst>
              <a:path h="30480">
                <a:moveTo>
                  <a:pt x="0" y="0"/>
                </a:moveTo>
                <a:lnTo>
                  <a:pt x="0" y="3047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58" name="object 2758"/>
          <p:cNvSpPr/>
          <p:nvPr/>
        </p:nvSpPr>
        <p:spPr>
          <a:xfrm>
            <a:off x="6137563" y="1334193"/>
            <a:ext cx="107373" cy="0"/>
          </a:xfrm>
          <a:custGeom>
            <a:avLst/>
            <a:gdLst/>
            <a:ahLst/>
            <a:cxnLst/>
            <a:rect l="l" t="t" r="r" b="b"/>
            <a:pathLst>
              <a:path w="157479">
                <a:moveTo>
                  <a:pt x="15697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59" name="object 2759"/>
          <p:cNvSpPr/>
          <p:nvPr/>
        </p:nvSpPr>
        <p:spPr>
          <a:xfrm>
            <a:off x="6140680" y="1313410"/>
            <a:ext cx="103909" cy="0"/>
          </a:xfrm>
          <a:custGeom>
            <a:avLst/>
            <a:gdLst/>
            <a:ahLst/>
            <a:cxnLst/>
            <a:rect l="l" t="t" r="r" b="b"/>
            <a:pathLst>
              <a:path w="152400">
                <a:moveTo>
                  <a:pt x="0" y="0"/>
                </a:moveTo>
                <a:lnTo>
                  <a:pt x="15240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60" name="object 2760"/>
          <p:cNvSpPr/>
          <p:nvPr/>
        </p:nvSpPr>
        <p:spPr>
          <a:xfrm>
            <a:off x="6131328" y="1334193"/>
            <a:ext cx="6494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914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61" name="object 2761"/>
          <p:cNvSpPr/>
          <p:nvPr/>
        </p:nvSpPr>
        <p:spPr>
          <a:xfrm>
            <a:off x="6028459" y="1334193"/>
            <a:ext cx="90488" cy="0"/>
          </a:xfrm>
          <a:custGeom>
            <a:avLst/>
            <a:gdLst/>
            <a:ahLst/>
            <a:cxnLst/>
            <a:rect l="l" t="t" r="r" b="b"/>
            <a:pathLst>
              <a:path w="132715">
                <a:moveTo>
                  <a:pt x="13258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62" name="object 2762"/>
          <p:cNvSpPr/>
          <p:nvPr/>
        </p:nvSpPr>
        <p:spPr>
          <a:xfrm>
            <a:off x="6028459" y="1313410"/>
            <a:ext cx="107373" cy="0"/>
          </a:xfrm>
          <a:custGeom>
            <a:avLst/>
            <a:gdLst/>
            <a:ahLst/>
            <a:cxnLst/>
            <a:rect l="l" t="t" r="r" b="b"/>
            <a:pathLst>
              <a:path w="157479">
                <a:moveTo>
                  <a:pt x="0" y="0"/>
                </a:moveTo>
                <a:lnTo>
                  <a:pt x="1569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63" name="object 2763"/>
          <p:cNvSpPr/>
          <p:nvPr/>
        </p:nvSpPr>
        <p:spPr>
          <a:xfrm>
            <a:off x="5919354" y="1334193"/>
            <a:ext cx="109105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1600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64" name="object 2764"/>
          <p:cNvSpPr/>
          <p:nvPr/>
        </p:nvSpPr>
        <p:spPr>
          <a:xfrm>
            <a:off x="5919354" y="1313410"/>
            <a:ext cx="109105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0" y="0"/>
                </a:moveTo>
                <a:lnTo>
                  <a:pt x="1600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65" name="object 2765"/>
          <p:cNvSpPr/>
          <p:nvPr/>
        </p:nvSpPr>
        <p:spPr>
          <a:xfrm>
            <a:off x="6028459" y="1313411"/>
            <a:ext cx="0" cy="20782"/>
          </a:xfrm>
          <a:custGeom>
            <a:avLst/>
            <a:gdLst/>
            <a:ahLst/>
            <a:cxnLst/>
            <a:rect l="l" t="t" r="r" b="b"/>
            <a:pathLst>
              <a:path h="30480">
                <a:moveTo>
                  <a:pt x="0" y="0"/>
                </a:moveTo>
                <a:lnTo>
                  <a:pt x="0" y="3047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66" name="object 2766"/>
          <p:cNvSpPr/>
          <p:nvPr/>
        </p:nvSpPr>
        <p:spPr>
          <a:xfrm>
            <a:off x="5919355" y="1313411"/>
            <a:ext cx="0" cy="20782"/>
          </a:xfrm>
          <a:custGeom>
            <a:avLst/>
            <a:gdLst/>
            <a:ahLst/>
            <a:cxnLst/>
            <a:rect l="l" t="t" r="r" b="b"/>
            <a:pathLst>
              <a:path h="30480">
                <a:moveTo>
                  <a:pt x="0" y="0"/>
                </a:moveTo>
                <a:lnTo>
                  <a:pt x="0" y="3047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67" name="object 2767"/>
          <p:cNvSpPr/>
          <p:nvPr/>
        </p:nvSpPr>
        <p:spPr>
          <a:xfrm>
            <a:off x="6793229" y="1334193"/>
            <a:ext cx="107373" cy="0"/>
          </a:xfrm>
          <a:custGeom>
            <a:avLst/>
            <a:gdLst/>
            <a:ahLst/>
            <a:cxnLst/>
            <a:rect l="l" t="t" r="r" b="b"/>
            <a:pathLst>
              <a:path w="157479">
                <a:moveTo>
                  <a:pt x="15697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68" name="object 2768"/>
          <p:cNvSpPr/>
          <p:nvPr/>
        </p:nvSpPr>
        <p:spPr>
          <a:xfrm>
            <a:off x="6796346" y="1313410"/>
            <a:ext cx="103909" cy="0"/>
          </a:xfrm>
          <a:custGeom>
            <a:avLst/>
            <a:gdLst/>
            <a:ahLst/>
            <a:cxnLst/>
            <a:rect l="l" t="t" r="r" b="b"/>
            <a:pathLst>
              <a:path w="152400">
                <a:moveTo>
                  <a:pt x="0" y="0"/>
                </a:moveTo>
                <a:lnTo>
                  <a:pt x="15240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69" name="object 2769"/>
          <p:cNvSpPr/>
          <p:nvPr/>
        </p:nvSpPr>
        <p:spPr>
          <a:xfrm>
            <a:off x="7014555" y="1334193"/>
            <a:ext cx="107373" cy="0"/>
          </a:xfrm>
          <a:custGeom>
            <a:avLst/>
            <a:gdLst/>
            <a:ahLst/>
            <a:cxnLst/>
            <a:rect l="l" t="t" r="r" b="b"/>
            <a:pathLst>
              <a:path w="157479">
                <a:moveTo>
                  <a:pt x="15697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70" name="object 2770"/>
          <p:cNvSpPr/>
          <p:nvPr/>
        </p:nvSpPr>
        <p:spPr>
          <a:xfrm>
            <a:off x="7014556" y="1313410"/>
            <a:ext cx="107373" cy="0"/>
          </a:xfrm>
          <a:custGeom>
            <a:avLst/>
            <a:gdLst/>
            <a:ahLst/>
            <a:cxnLst/>
            <a:rect l="l" t="t" r="r" b="b"/>
            <a:pathLst>
              <a:path w="157479">
                <a:moveTo>
                  <a:pt x="0" y="0"/>
                </a:moveTo>
                <a:lnTo>
                  <a:pt x="1569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71" name="object 2771"/>
          <p:cNvSpPr/>
          <p:nvPr/>
        </p:nvSpPr>
        <p:spPr>
          <a:xfrm>
            <a:off x="7121583" y="1334193"/>
            <a:ext cx="109105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1600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72" name="object 2772"/>
          <p:cNvSpPr/>
          <p:nvPr/>
        </p:nvSpPr>
        <p:spPr>
          <a:xfrm>
            <a:off x="7121581" y="1313410"/>
            <a:ext cx="109105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0" y="0"/>
                </a:moveTo>
                <a:lnTo>
                  <a:pt x="1600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73" name="object 2773"/>
          <p:cNvSpPr/>
          <p:nvPr/>
        </p:nvSpPr>
        <p:spPr>
          <a:xfrm>
            <a:off x="7121582" y="1313411"/>
            <a:ext cx="0" cy="20782"/>
          </a:xfrm>
          <a:custGeom>
            <a:avLst/>
            <a:gdLst/>
            <a:ahLst/>
            <a:cxnLst/>
            <a:rect l="l" t="t" r="r" b="b"/>
            <a:pathLst>
              <a:path h="30480">
                <a:moveTo>
                  <a:pt x="0" y="0"/>
                </a:moveTo>
                <a:lnTo>
                  <a:pt x="0" y="3047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74" name="object 2774"/>
          <p:cNvSpPr/>
          <p:nvPr/>
        </p:nvSpPr>
        <p:spPr>
          <a:xfrm>
            <a:off x="7230686" y="1334193"/>
            <a:ext cx="109105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1600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75" name="object 2775"/>
          <p:cNvSpPr/>
          <p:nvPr/>
        </p:nvSpPr>
        <p:spPr>
          <a:xfrm>
            <a:off x="7230686" y="1313410"/>
            <a:ext cx="109105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0" y="0"/>
                </a:moveTo>
                <a:lnTo>
                  <a:pt x="1600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76" name="object 2776"/>
          <p:cNvSpPr/>
          <p:nvPr/>
        </p:nvSpPr>
        <p:spPr>
          <a:xfrm>
            <a:off x="7230687" y="1313411"/>
            <a:ext cx="0" cy="20782"/>
          </a:xfrm>
          <a:custGeom>
            <a:avLst/>
            <a:gdLst/>
            <a:ahLst/>
            <a:cxnLst/>
            <a:rect l="l" t="t" r="r" b="b"/>
            <a:pathLst>
              <a:path h="30480">
                <a:moveTo>
                  <a:pt x="0" y="0"/>
                </a:moveTo>
                <a:lnTo>
                  <a:pt x="0" y="3047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77" name="object 2777"/>
          <p:cNvSpPr/>
          <p:nvPr/>
        </p:nvSpPr>
        <p:spPr>
          <a:xfrm>
            <a:off x="7339790" y="1334193"/>
            <a:ext cx="109105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1600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78" name="object 2778"/>
          <p:cNvSpPr/>
          <p:nvPr/>
        </p:nvSpPr>
        <p:spPr>
          <a:xfrm>
            <a:off x="7339792" y="1313410"/>
            <a:ext cx="109105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0" y="0"/>
                </a:moveTo>
                <a:lnTo>
                  <a:pt x="1600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79" name="object 2779"/>
          <p:cNvSpPr/>
          <p:nvPr/>
        </p:nvSpPr>
        <p:spPr>
          <a:xfrm>
            <a:off x="7448895" y="1313411"/>
            <a:ext cx="0" cy="20782"/>
          </a:xfrm>
          <a:custGeom>
            <a:avLst/>
            <a:gdLst/>
            <a:ahLst/>
            <a:cxnLst/>
            <a:rect l="l" t="t" r="r" b="b"/>
            <a:pathLst>
              <a:path h="30480">
                <a:moveTo>
                  <a:pt x="0" y="0"/>
                </a:moveTo>
                <a:lnTo>
                  <a:pt x="0" y="3047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80" name="object 2780"/>
          <p:cNvSpPr/>
          <p:nvPr/>
        </p:nvSpPr>
        <p:spPr>
          <a:xfrm>
            <a:off x="7339791" y="1313411"/>
            <a:ext cx="0" cy="20782"/>
          </a:xfrm>
          <a:custGeom>
            <a:avLst/>
            <a:gdLst/>
            <a:ahLst/>
            <a:cxnLst/>
            <a:rect l="l" t="t" r="r" b="b"/>
            <a:pathLst>
              <a:path h="30480">
                <a:moveTo>
                  <a:pt x="0" y="0"/>
                </a:moveTo>
                <a:lnTo>
                  <a:pt x="0" y="3047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81" name="object 2781"/>
          <p:cNvSpPr/>
          <p:nvPr/>
        </p:nvSpPr>
        <p:spPr>
          <a:xfrm>
            <a:off x="7009360" y="1334193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82" name="object 2782"/>
          <p:cNvSpPr/>
          <p:nvPr/>
        </p:nvSpPr>
        <p:spPr>
          <a:xfrm>
            <a:off x="7014556" y="1287433"/>
            <a:ext cx="0" cy="46759"/>
          </a:xfrm>
          <a:custGeom>
            <a:avLst/>
            <a:gdLst/>
            <a:ahLst/>
            <a:cxnLst/>
            <a:rect l="l" t="t" r="r" b="b"/>
            <a:pathLst>
              <a:path h="68580">
                <a:moveTo>
                  <a:pt x="0" y="0"/>
                </a:moveTo>
                <a:lnTo>
                  <a:pt x="0" y="6857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83" name="object 2783"/>
          <p:cNvSpPr/>
          <p:nvPr/>
        </p:nvSpPr>
        <p:spPr>
          <a:xfrm>
            <a:off x="7009360" y="1287433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76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84" name="object 2784"/>
          <p:cNvSpPr/>
          <p:nvPr/>
        </p:nvSpPr>
        <p:spPr>
          <a:xfrm>
            <a:off x="7009361" y="1287434"/>
            <a:ext cx="0" cy="46759"/>
          </a:xfrm>
          <a:custGeom>
            <a:avLst/>
            <a:gdLst/>
            <a:ahLst/>
            <a:cxnLst/>
            <a:rect l="l" t="t" r="r" b="b"/>
            <a:pathLst>
              <a:path h="68580">
                <a:moveTo>
                  <a:pt x="0" y="0"/>
                </a:moveTo>
                <a:lnTo>
                  <a:pt x="0" y="6857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85" name="object 2785"/>
          <p:cNvSpPr/>
          <p:nvPr/>
        </p:nvSpPr>
        <p:spPr>
          <a:xfrm>
            <a:off x="6900255" y="1334193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86" name="object 2786"/>
          <p:cNvSpPr/>
          <p:nvPr/>
        </p:nvSpPr>
        <p:spPr>
          <a:xfrm>
            <a:off x="6905452" y="1287433"/>
            <a:ext cx="0" cy="46759"/>
          </a:xfrm>
          <a:custGeom>
            <a:avLst/>
            <a:gdLst/>
            <a:ahLst/>
            <a:cxnLst/>
            <a:rect l="l" t="t" r="r" b="b"/>
            <a:pathLst>
              <a:path h="68580">
                <a:moveTo>
                  <a:pt x="0" y="0"/>
                </a:moveTo>
                <a:lnTo>
                  <a:pt x="0" y="6857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87" name="object 2787"/>
          <p:cNvSpPr/>
          <p:nvPr/>
        </p:nvSpPr>
        <p:spPr>
          <a:xfrm>
            <a:off x="6900257" y="1287433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76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88" name="object 2788"/>
          <p:cNvSpPr/>
          <p:nvPr/>
        </p:nvSpPr>
        <p:spPr>
          <a:xfrm>
            <a:off x="6900256" y="1287434"/>
            <a:ext cx="0" cy="46759"/>
          </a:xfrm>
          <a:custGeom>
            <a:avLst/>
            <a:gdLst/>
            <a:ahLst/>
            <a:cxnLst/>
            <a:rect l="l" t="t" r="r" b="b"/>
            <a:pathLst>
              <a:path h="68580">
                <a:moveTo>
                  <a:pt x="0" y="0"/>
                </a:moveTo>
                <a:lnTo>
                  <a:pt x="0" y="6857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89" name="object 2789"/>
          <p:cNvSpPr/>
          <p:nvPr/>
        </p:nvSpPr>
        <p:spPr>
          <a:xfrm>
            <a:off x="6900256" y="1334193"/>
            <a:ext cx="114300" cy="0"/>
          </a:xfrm>
          <a:custGeom>
            <a:avLst/>
            <a:gdLst/>
            <a:ahLst/>
            <a:cxnLst/>
            <a:rect l="l" t="t" r="r" b="b"/>
            <a:pathLst>
              <a:path w="167640">
                <a:moveTo>
                  <a:pt x="16764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90" name="object 2790"/>
          <p:cNvSpPr/>
          <p:nvPr/>
        </p:nvSpPr>
        <p:spPr>
          <a:xfrm>
            <a:off x="6900255" y="1287433"/>
            <a:ext cx="114300" cy="0"/>
          </a:xfrm>
          <a:custGeom>
            <a:avLst/>
            <a:gdLst/>
            <a:ahLst/>
            <a:cxnLst/>
            <a:rect l="l" t="t" r="r" b="b"/>
            <a:pathLst>
              <a:path w="167640">
                <a:moveTo>
                  <a:pt x="0" y="0"/>
                </a:moveTo>
                <a:lnTo>
                  <a:pt x="16764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91" name="object 2791"/>
          <p:cNvSpPr/>
          <p:nvPr/>
        </p:nvSpPr>
        <p:spPr>
          <a:xfrm>
            <a:off x="6353693" y="1334193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92" name="object 2792"/>
          <p:cNvSpPr/>
          <p:nvPr/>
        </p:nvSpPr>
        <p:spPr>
          <a:xfrm>
            <a:off x="6358889" y="1287433"/>
            <a:ext cx="0" cy="46759"/>
          </a:xfrm>
          <a:custGeom>
            <a:avLst/>
            <a:gdLst/>
            <a:ahLst/>
            <a:cxnLst/>
            <a:rect l="l" t="t" r="r" b="b"/>
            <a:pathLst>
              <a:path h="68580">
                <a:moveTo>
                  <a:pt x="0" y="0"/>
                </a:moveTo>
                <a:lnTo>
                  <a:pt x="0" y="6857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93" name="object 2793"/>
          <p:cNvSpPr/>
          <p:nvPr/>
        </p:nvSpPr>
        <p:spPr>
          <a:xfrm>
            <a:off x="6353695" y="1287433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76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94" name="object 2794"/>
          <p:cNvSpPr/>
          <p:nvPr/>
        </p:nvSpPr>
        <p:spPr>
          <a:xfrm>
            <a:off x="6353693" y="1287434"/>
            <a:ext cx="0" cy="46759"/>
          </a:xfrm>
          <a:custGeom>
            <a:avLst/>
            <a:gdLst/>
            <a:ahLst/>
            <a:cxnLst/>
            <a:rect l="l" t="t" r="r" b="b"/>
            <a:pathLst>
              <a:path h="68580">
                <a:moveTo>
                  <a:pt x="0" y="0"/>
                </a:moveTo>
                <a:lnTo>
                  <a:pt x="0" y="6857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95" name="object 2795"/>
          <p:cNvSpPr/>
          <p:nvPr/>
        </p:nvSpPr>
        <p:spPr>
          <a:xfrm>
            <a:off x="6244590" y="1334193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96" name="object 2796"/>
          <p:cNvSpPr/>
          <p:nvPr/>
        </p:nvSpPr>
        <p:spPr>
          <a:xfrm>
            <a:off x="6249784" y="1287433"/>
            <a:ext cx="0" cy="46759"/>
          </a:xfrm>
          <a:custGeom>
            <a:avLst/>
            <a:gdLst/>
            <a:ahLst/>
            <a:cxnLst/>
            <a:rect l="l" t="t" r="r" b="b"/>
            <a:pathLst>
              <a:path h="68580">
                <a:moveTo>
                  <a:pt x="0" y="0"/>
                </a:moveTo>
                <a:lnTo>
                  <a:pt x="0" y="6857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97" name="object 2797"/>
          <p:cNvSpPr/>
          <p:nvPr/>
        </p:nvSpPr>
        <p:spPr>
          <a:xfrm>
            <a:off x="6244589" y="1287433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76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98" name="object 2798"/>
          <p:cNvSpPr/>
          <p:nvPr/>
        </p:nvSpPr>
        <p:spPr>
          <a:xfrm>
            <a:off x="6244590" y="1287434"/>
            <a:ext cx="0" cy="46759"/>
          </a:xfrm>
          <a:custGeom>
            <a:avLst/>
            <a:gdLst/>
            <a:ahLst/>
            <a:cxnLst/>
            <a:rect l="l" t="t" r="r" b="b"/>
            <a:pathLst>
              <a:path h="68580">
                <a:moveTo>
                  <a:pt x="0" y="0"/>
                </a:moveTo>
                <a:lnTo>
                  <a:pt x="0" y="6857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99" name="object 2799"/>
          <p:cNvSpPr/>
          <p:nvPr/>
        </p:nvSpPr>
        <p:spPr>
          <a:xfrm>
            <a:off x="6244589" y="1334193"/>
            <a:ext cx="114300" cy="0"/>
          </a:xfrm>
          <a:custGeom>
            <a:avLst/>
            <a:gdLst/>
            <a:ahLst/>
            <a:cxnLst/>
            <a:rect l="l" t="t" r="r" b="b"/>
            <a:pathLst>
              <a:path w="167640">
                <a:moveTo>
                  <a:pt x="16764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00" name="object 2800"/>
          <p:cNvSpPr/>
          <p:nvPr/>
        </p:nvSpPr>
        <p:spPr>
          <a:xfrm>
            <a:off x="6244589" y="1287433"/>
            <a:ext cx="114300" cy="0"/>
          </a:xfrm>
          <a:custGeom>
            <a:avLst/>
            <a:gdLst/>
            <a:ahLst/>
            <a:cxnLst/>
            <a:rect l="l" t="t" r="r" b="b"/>
            <a:pathLst>
              <a:path w="167640">
                <a:moveTo>
                  <a:pt x="0" y="0"/>
                </a:moveTo>
                <a:lnTo>
                  <a:pt x="16764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01" name="object 2801"/>
          <p:cNvSpPr/>
          <p:nvPr/>
        </p:nvSpPr>
        <p:spPr>
          <a:xfrm>
            <a:off x="5588923" y="1334193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02" name="object 2802"/>
          <p:cNvSpPr/>
          <p:nvPr/>
        </p:nvSpPr>
        <p:spPr>
          <a:xfrm>
            <a:off x="5594119" y="1287433"/>
            <a:ext cx="0" cy="46759"/>
          </a:xfrm>
          <a:custGeom>
            <a:avLst/>
            <a:gdLst/>
            <a:ahLst/>
            <a:cxnLst/>
            <a:rect l="l" t="t" r="r" b="b"/>
            <a:pathLst>
              <a:path h="68580">
                <a:moveTo>
                  <a:pt x="0" y="0"/>
                </a:moveTo>
                <a:lnTo>
                  <a:pt x="0" y="6857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03" name="object 2803"/>
          <p:cNvSpPr/>
          <p:nvPr/>
        </p:nvSpPr>
        <p:spPr>
          <a:xfrm>
            <a:off x="5588924" y="1287433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76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04" name="object 2804"/>
          <p:cNvSpPr/>
          <p:nvPr/>
        </p:nvSpPr>
        <p:spPr>
          <a:xfrm>
            <a:off x="5588923" y="1287434"/>
            <a:ext cx="0" cy="46759"/>
          </a:xfrm>
          <a:custGeom>
            <a:avLst/>
            <a:gdLst/>
            <a:ahLst/>
            <a:cxnLst/>
            <a:rect l="l" t="t" r="r" b="b"/>
            <a:pathLst>
              <a:path h="68580">
                <a:moveTo>
                  <a:pt x="0" y="0"/>
                </a:moveTo>
                <a:lnTo>
                  <a:pt x="0" y="6857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05" name="object 2805"/>
          <p:cNvSpPr/>
          <p:nvPr/>
        </p:nvSpPr>
        <p:spPr>
          <a:xfrm>
            <a:off x="5698028" y="1334193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06" name="object 2806"/>
          <p:cNvSpPr/>
          <p:nvPr/>
        </p:nvSpPr>
        <p:spPr>
          <a:xfrm>
            <a:off x="5703224" y="1287433"/>
            <a:ext cx="0" cy="46759"/>
          </a:xfrm>
          <a:custGeom>
            <a:avLst/>
            <a:gdLst/>
            <a:ahLst/>
            <a:cxnLst/>
            <a:rect l="l" t="t" r="r" b="b"/>
            <a:pathLst>
              <a:path h="68580">
                <a:moveTo>
                  <a:pt x="0" y="0"/>
                </a:moveTo>
                <a:lnTo>
                  <a:pt x="0" y="6857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07" name="object 2807"/>
          <p:cNvSpPr/>
          <p:nvPr/>
        </p:nvSpPr>
        <p:spPr>
          <a:xfrm>
            <a:off x="5698028" y="1287433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76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08" name="object 2808"/>
          <p:cNvSpPr/>
          <p:nvPr/>
        </p:nvSpPr>
        <p:spPr>
          <a:xfrm>
            <a:off x="5698028" y="1287434"/>
            <a:ext cx="0" cy="46759"/>
          </a:xfrm>
          <a:custGeom>
            <a:avLst/>
            <a:gdLst/>
            <a:ahLst/>
            <a:cxnLst/>
            <a:rect l="l" t="t" r="r" b="b"/>
            <a:pathLst>
              <a:path h="68580">
                <a:moveTo>
                  <a:pt x="0" y="0"/>
                </a:moveTo>
                <a:lnTo>
                  <a:pt x="0" y="6857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09" name="object 2809"/>
          <p:cNvSpPr/>
          <p:nvPr/>
        </p:nvSpPr>
        <p:spPr>
          <a:xfrm>
            <a:off x="5588924" y="1334193"/>
            <a:ext cx="114300" cy="0"/>
          </a:xfrm>
          <a:custGeom>
            <a:avLst/>
            <a:gdLst/>
            <a:ahLst/>
            <a:cxnLst/>
            <a:rect l="l" t="t" r="r" b="b"/>
            <a:pathLst>
              <a:path w="167640">
                <a:moveTo>
                  <a:pt x="16764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10" name="object 2810"/>
          <p:cNvSpPr/>
          <p:nvPr/>
        </p:nvSpPr>
        <p:spPr>
          <a:xfrm>
            <a:off x="5588922" y="1287433"/>
            <a:ext cx="114300" cy="0"/>
          </a:xfrm>
          <a:custGeom>
            <a:avLst/>
            <a:gdLst/>
            <a:ahLst/>
            <a:cxnLst/>
            <a:rect l="l" t="t" r="r" b="b"/>
            <a:pathLst>
              <a:path w="167640">
                <a:moveTo>
                  <a:pt x="0" y="0"/>
                </a:moveTo>
                <a:lnTo>
                  <a:pt x="16764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11" name="object 2811"/>
          <p:cNvSpPr/>
          <p:nvPr/>
        </p:nvSpPr>
        <p:spPr>
          <a:xfrm>
            <a:off x="4715048" y="1334193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12" name="object 2812"/>
          <p:cNvSpPr/>
          <p:nvPr/>
        </p:nvSpPr>
        <p:spPr>
          <a:xfrm>
            <a:off x="4720243" y="1287433"/>
            <a:ext cx="0" cy="46759"/>
          </a:xfrm>
          <a:custGeom>
            <a:avLst/>
            <a:gdLst/>
            <a:ahLst/>
            <a:cxnLst/>
            <a:rect l="l" t="t" r="r" b="b"/>
            <a:pathLst>
              <a:path h="68580">
                <a:moveTo>
                  <a:pt x="0" y="0"/>
                </a:moveTo>
                <a:lnTo>
                  <a:pt x="0" y="6857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13" name="object 2813"/>
          <p:cNvSpPr/>
          <p:nvPr/>
        </p:nvSpPr>
        <p:spPr>
          <a:xfrm>
            <a:off x="4715048" y="1287433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76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14" name="object 2814"/>
          <p:cNvSpPr/>
          <p:nvPr/>
        </p:nvSpPr>
        <p:spPr>
          <a:xfrm>
            <a:off x="4715048" y="1287434"/>
            <a:ext cx="0" cy="46759"/>
          </a:xfrm>
          <a:custGeom>
            <a:avLst/>
            <a:gdLst/>
            <a:ahLst/>
            <a:cxnLst/>
            <a:rect l="l" t="t" r="r" b="b"/>
            <a:pathLst>
              <a:path h="68580">
                <a:moveTo>
                  <a:pt x="0" y="0"/>
                </a:moveTo>
                <a:lnTo>
                  <a:pt x="0" y="6857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15" name="object 2815"/>
          <p:cNvSpPr/>
          <p:nvPr/>
        </p:nvSpPr>
        <p:spPr>
          <a:xfrm>
            <a:off x="4605944" y="1334193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16" name="object 2816"/>
          <p:cNvSpPr/>
          <p:nvPr/>
        </p:nvSpPr>
        <p:spPr>
          <a:xfrm>
            <a:off x="4611139" y="1287433"/>
            <a:ext cx="0" cy="46759"/>
          </a:xfrm>
          <a:custGeom>
            <a:avLst/>
            <a:gdLst/>
            <a:ahLst/>
            <a:cxnLst/>
            <a:rect l="l" t="t" r="r" b="b"/>
            <a:pathLst>
              <a:path h="68580">
                <a:moveTo>
                  <a:pt x="0" y="0"/>
                </a:moveTo>
                <a:lnTo>
                  <a:pt x="0" y="6857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17" name="object 2817"/>
          <p:cNvSpPr/>
          <p:nvPr/>
        </p:nvSpPr>
        <p:spPr>
          <a:xfrm>
            <a:off x="4605944" y="1287433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76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18" name="object 2818"/>
          <p:cNvSpPr/>
          <p:nvPr/>
        </p:nvSpPr>
        <p:spPr>
          <a:xfrm>
            <a:off x="4605943" y="1287434"/>
            <a:ext cx="0" cy="46759"/>
          </a:xfrm>
          <a:custGeom>
            <a:avLst/>
            <a:gdLst/>
            <a:ahLst/>
            <a:cxnLst/>
            <a:rect l="l" t="t" r="r" b="b"/>
            <a:pathLst>
              <a:path h="68580">
                <a:moveTo>
                  <a:pt x="0" y="0"/>
                </a:moveTo>
                <a:lnTo>
                  <a:pt x="0" y="6857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19" name="object 2819"/>
          <p:cNvSpPr/>
          <p:nvPr/>
        </p:nvSpPr>
        <p:spPr>
          <a:xfrm>
            <a:off x="4605944" y="1334193"/>
            <a:ext cx="114300" cy="0"/>
          </a:xfrm>
          <a:custGeom>
            <a:avLst/>
            <a:gdLst/>
            <a:ahLst/>
            <a:cxnLst/>
            <a:rect l="l" t="t" r="r" b="b"/>
            <a:pathLst>
              <a:path w="167639">
                <a:moveTo>
                  <a:pt x="16763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20" name="object 2820"/>
          <p:cNvSpPr/>
          <p:nvPr/>
        </p:nvSpPr>
        <p:spPr>
          <a:xfrm>
            <a:off x="4605944" y="1287433"/>
            <a:ext cx="114300" cy="0"/>
          </a:xfrm>
          <a:custGeom>
            <a:avLst/>
            <a:gdLst/>
            <a:ahLst/>
            <a:cxnLst/>
            <a:rect l="l" t="t" r="r" b="b"/>
            <a:pathLst>
              <a:path w="167639">
                <a:moveTo>
                  <a:pt x="0" y="0"/>
                </a:moveTo>
                <a:lnTo>
                  <a:pt x="16764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21" name="object 2821"/>
          <p:cNvSpPr/>
          <p:nvPr/>
        </p:nvSpPr>
        <p:spPr>
          <a:xfrm>
            <a:off x="3827665" y="3842558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22" name="object 2822"/>
          <p:cNvSpPr/>
          <p:nvPr/>
        </p:nvSpPr>
        <p:spPr>
          <a:xfrm>
            <a:off x="3832859" y="3795798"/>
            <a:ext cx="0" cy="46759"/>
          </a:xfrm>
          <a:custGeom>
            <a:avLst/>
            <a:gdLst/>
            <a:ahLst/>
            <a:cxnLst/>
            <a:rect l="l" t="t" r="r" b="b"/>
            <a:pathLst>
              <a:path h="68579">
                <a:moveTo>
                  <a:pt x="0" y="0"/>
                </a:moveTo>
                <a:lnTo>
                  <a:pt x="0" y="6857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23" name="object 2823"/>
          <p:cNvSpPr/>
          <p:nvPr/>
        </p:nvSpPr>
        <p:spPr>
          <a:xfrm>
            <a:off x="3827665" y="3795798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76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24" name="object 2824"/>
          <p:cNvSpPr/>
          <p:nvPr/>
        </p:nvSpPr>
        <p:spPr>
          <a:xfrm>
            <a:off x="3827664" y="3795799"/>
            <a:ext cx="0" cy="46759"/>
          </a:xfrm>
          <a:custGeom>
            <a:avLst/>
            <a:gdLst/>
            <a:ahLst/>
            <a:cxnLst/>
            <a:rect l="l" t="t" r="r" b="b"/>
            <a:pathLst>
              <a:path h="68579">
                <a:moveTo>
                  <a:pt x="0" y="0"/>
                </a:moveTo>
                <a:lnTo>
                  <a:pt x="0" y="6857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25" name="object 2825"/>
          <p:cNvSpPr/>
          <p:nvPr/>
        </p:nvSpPr>
        <p:spPr>
          <a:xfrm>
            <a:off x="4483331" y="3842558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26" name="object 2826"/>
          <p:cNvSpPr/>
          <p:nvPr/>
        </p:nvSpPr>
        <p:spPr>
          <a:xfrm>
            <a:off x="4488526" y="3795798"/>
            <a:ext cx="0" cy="46759"/>
          </a:xfrm>
          <a:custGeom>
            <a:avLst/>
            <a:gdLst/>
            <a:ahLst/>
            <a:cxnLst/>
            <a:rect l="l" t="t" r="r" b="b"/>
            <a:pathLst>
              <a:path h="68579">
                <a:moveTo>
                  <a:pt x="0" y="0"/>
                </a:moveTo>
                <a:lnTo>
                  <a:pt x="0" y="6857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27" name="object 2827"/>
          <p:cNvSpPr/>
          <p:nvPr/>
        </p:nvSpPr>
        <p:spPr>
          <a:xfrm>
            <a:off x="4483331" y="3795798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76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28" name="object 2828"/>
          <p:cNvSpPr/>
          <p:nvPr/>
        </p:nvSpPr>
        <p:spPr>
          <a:xfrm>
            <a:off x="4483330" y="3795799"/>
            <a:ext cx="0" cy="46759"/>
          </a:xfrm>
          <a:custGeom>
            <a:avLst/>
            <a:gdLst/>
            <a:ahLst/>
            <a:cxnLst/>
            <a:rect l="l" t="t" r="r" b="b"/>
            <a:pathLst>
              <a:path h="68579">
                <a:moveTo>
                  <a:pt x="0" y="0"/>
                </a:moveTo>
                <a:lnTo>
                  <a:pt x="0" y="6857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29" name="object 2829"/>
          <p:cNvSpPr/>
          <p:nvPr/>
        </p:nvSpPr>
        <p:spPr>
          <a:xfrm>
            <a:off x="7774131" y="1334193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30" name="object 2830"/>
          <p:cNvSpPr/>
          <p:nvPr/>
        </p:nvSpPr>
        <p:spPr>
          <a:xfrm>
            <a:off x="7779327" y="1287433"/>
            <a:ext cx="0" cy="46759"/>
          </a:xfrm>
          <a:custGeom>
            <a:avLst/>
            <a:gdLst/>
            <a:ahLst/>
            <a:cxnLst/>
            <a:rect l="l" t="t" r="r" b="b"/>
            <a:pathLst>
              <a:path h="68580">
                <a:moveTo>
                  <a:pt x="0" y="0"/>
                </a:moveTo>
                <a:lnTo>
                  <a:pt x="0" y="6857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31" name="object 2831"/>
          <p:cNvSpPr/>
          <p:nvPr/>
        </p:nvSpPr>
        <p:spPr>
          <a:xfrm>
            <a:off x="7774131" y="1287433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76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32" name="object 2832"/>
          <p:cNvSpPr/>
          <p:nvPr/>
        </p:nvSpPr>
        <p:spPr>
          <a:xfrm>
            <a:off x="7774130" y="1287434"/>
            <a:ext cx="0" cy="46759"/>
          </a:xfrm>
          <a:custGeom>
            <a:avLst/>
            <a:gdLst/>
            <a:ahLst/>
            <a:cxnLst/>
            <a:rect l="l" t="t" r="r" b="b"/>
            <a:pathLst>
              <a:path h="68580">
                <a:moveTo>
                  <a:pt x="0" y="0"/>
                </a:moveTo>
                <a:lnTo>
                  <a:pt x="0" y="6857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33" name="object 2833"/>
          <p:cNvSpPr/>
          <p:nvPr/>
        </p:nvSpPr>
        <p:spPr>
          <a:xfrm>
            <a:off x="6791152" y="1334193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34" name="object 2834"/>
          <p:cNvSpPr/>
          <p:nvPr/>
        </p:nvSpPr>
        <p:spPr>
          <a:xfrm>
            <a:off x="6796347" y="1287433"/>
            <a:ext cx="0" cy="46759"/>
          </a:xfrm>
          <a:custGeom>
            <a:avLst/>
            <a:gdLst/>
            <a:ahLst/>
            <a:cxnLst/>
            <a:rect l="l" t="t" r="r" b="b"/>
            <a:pathLst>
              <a:path h="68580">
                <a:moveTo>
                  <a:pt x="0" y="0"/>
                </a:moveTo>
                <a:lnTo>
                  <a:pt x="0" y="6857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35" name="object 2835"/>
          <p:cNvSpPr/>
          <p:nvPr/>
        </p:nvSpPr>
        <p:spPr>
          <a:xfrm>
            <a:off x="6791151" y="1287433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76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36" name="object 2836"/>
          <p:cNvSpPr/>
          <p:nvPr/>
        </p:nvSpPr>
        <p:spPr>
          <a:xfrm>
            <a:off x="6791151" y="1287434"/>
            <a:ext cx="0" cy="46759"/>
          </a:xfrm>
          <a:custGeom>
            <a:avLst/>
            <a:gdLst/>
            <a:ahLst/>
            <a:cxnLst/>
            <a:rect l="l" t="t" r="r" b="b"/>
            <a:pathLst>
              <a:path h="68580">
                <a:moveTo>
                  <a:pt x="0" y="0"/>
                </a:moveTo>
                <a:lnTo>
                  <a:pt x="0" y="6857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37" name="object 2837"/>
          <p:cNvSpPr/>
          <p:nvPr/>
        </p:nvSpPr>
        <p:spPr>
          <a:xfrm>
            <a:off x="6135484" y="1334193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38" name="object 2838"/>
          <p:cNvSpPr/>
          <p:nvPr/>
        </p:nvSpPr>
        <p:spPr>
          <a:xfrm>
            <a:off x="6140681" y="1287433"/>
            <a:ext cx="0" cy="46759"/>
          </a:xfrm>
          <a:custGeom>
            <a:avLst/>
            <a:gdLst/>
            <a:ahLst/>
            <a:cxnLst/>
            <a:rect l="l" t="t" r="r" b="b"/>
            <a:pathLst>
              <a:path h="68580">
                <a:moveTo>
                  <a:pt x="0" y="0"/>
                </a:moveTo>
                <a:lnTo>
                  <a:pt x="0" y="6857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39" name="object 2839"/>
          <p:cNvSpPr/>
          <p:nvPr/>
        </p:nvSpPr>
        <p:spPr>
          <a:xfrm>
            <a:off x="6135485" y="1287433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76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40" name="object 2840"/>
          <p:cNvSpPr/>
          <p:nvPr/>
        </p:nvSpPr>
        <p:spPr>
          <a:xfrm>
            <a:off x="6135485" y="1287434"/>
            <a:ext cx="0" cy="46759"/>
          </a:xfrm>
          <a:custGeom>
            <a:avLst/>
            <a:gdLst/>
            <a:ahLst/>
            <a:cxnLst/>
            <a:rect l="l" t="t" r="r" b="b"/>
            <a:pathLst>
              <a:path h="68580">
                <a:moveTo>
                  <a:pt x="0" y="0"/>
                </a:moveTo>
                <a:lnTo>
                  <a:pt x="0" y="6857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41" name="object 2841"/>
          <p:cNvSpPr/>
          <p:nvPr/>
        </p:nvSpPr>
        <p:spPr>
          <a:xfrm>
            <a:off x="5807133" y="1334193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42" name="object 2842"/>
          <p:cNvSpPr/>
          <p:nvPr/>
        </p:nvSpPr>
        <p:spPr>
          <a:xfrm>
            <a:off x="5812327" y="1287433"/>
            <a:ext cx="0" cy="46759"/>
          </a:xfrm>
          <a:custGeom>
            <a:avLst/>
            <a:gdLst/>
            <a:ahLst/>
            <a:cxnLst/>
            <a:rect l="l" t="t" r="r" b="b"/>
            <a:pathLst>
              <a:path h="68580">
                <a:moveTo>
                  <a:pt x="0" y="0"/>
                </a:moveTo>
                <a:lnTo>
                  <a:pt x="0" y="6857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43" name="object 2843"/>
          <p:cNvSpPr/>
          <p:nvPr/>
        </p:nvSpPr>
        <p:spPr>
          <a:xfrm>
            <a:off x="5807132" y="1287433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76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44" name="object 2844"/>
          <p:cNvSpPr/>
          <p:nvPr/>
        </p:nvSpPr>
        <p:spPr>
          <a:xfrm>
            <a:off x="5806093" y="1287434"/>
            <a:ext cx="0" cy="48058"/>
          </a:xfrm>
          <a:custGeom>
            <a:avLst/>
            <a:gdLst/>
            <a:ahLst/>
            <a:cxnLst/>
            <a:rect l="l" t="t" r="r" b="b"/>
            <a:pathLst>
              <a:path h="70485">
                <a:moveTo>
                  <a:pt x="0" y="0"/>
                </a:moveTo>
                <a:lnTo>
                  <a:pt x="0" y="70104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45" name="object 2845"/>
          <p:cNvSpPr/>
          <p:nvPr/>
        </p:nvSpPr>
        <p:spPr>
          <a:xfrm>
            <a:off x="8837120" y="5037511"/>
            <a:ext cx="108239" cy="0"/>
          </a:xfrm>
          <a:custGeom>
            <a:avLst/>
            <a:gdLst/>
            <a:ahLst/>
            <a:cxnLst/>
            <a:rect l="l" t="t" r="r" b="b"/>
            <a:pathLst>
              <a:path w="158750">
                <a:moveTo>
                  <a:pt x="0" y="0"/>
                </a:moveTo>
                <a:lnTo>
                  <a:pt x="15849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46" name="object 2846"/>
          <p:cNvSpPr/>
          <p:nvPr/>
        </p:nvSpPr>
        <p:spPr>
          <a:xfrm>
            <a:off x="8837121" y="5058294"/>
            <a:ext cx="108239" cy="0"/>
          </a:xfrm>
          <a:custGeom>
            <a:avLst/>
            <a:gdLst/>
            <a:ahLst/>
            <a:cxnLst/>
            <a:rect l="l" t="t" r="r" b="b"/>
            <a:pathLst>
              <a:path w="158750">
                <a:moveTo>
                  <a:pt x="15849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47" name="object 2847"/>
          <p:cNvSpPr/>
          <p:nvPr/>
        </p:nvSpPr>
        <p:spPr>
          <a:xfrm>
            <a:off x="8837120" y="5037513"/>
            <a:ext cx="0" cy="20782"/>
          </a:xfrm>
          <a:custGeom>
            <a:avLst/>
            <a:gdLst/>
            <a:ahLst/>
            <a:cxnLst/>
            <a:rect l="l" t="t" r="r" b="b"/>
            <a:pathLst>
              <a:path h="30479">
                <a:moveTo>
                  <a:pt x="0" y="3048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48" name="object 2848"/>
          <p:cNvSpPr/>
          <p:nvPr/>
        </p:nvSpPr>
        <p:spPr>
          <a:xfrm>
            <a:off x="8945187" y="5037513"/>
            <a:ext cx="0" cy="20782"/>
          </a:xfrm>
          <a:custGeom>
            <a:avLst/>
            <a:gdLst/>
            <a:ahLst/>
            <a:cxnLst/>
            <a:rect l="l" t="t" r="r" b="b"/>
            <a:pathLst>
              <a:path h="30479">
                <a:moveTo>
                  <a:pt x="0" y="3048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49" name="object 2849"/>
          <p:cNvSpPr/>
          <p:nvPr/>
        </p:nvSpPr>
        <p:spPr>
          <a:xfrm>
            <a:off x="8945186" y="5037511"/>
            <a:ext cx="109105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0" y="0"/>
                </a:moveTo>
                <a:lnTo>
                  <a:pt x="1600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50" name="object 2850"/>
          <p:cNvSpPr/>
          <p:nvPr/>
        </p:nvSpPr>
        <p:spPr>
          <a:xfrm>
            <a:off x="8945186" y="5058294"/>
            <a:ext cx="109105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1600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51" name="object 2851"/>
          <p:cNvSpPr/>
          <p:nvPr/>
        </p:nvSpPr>
        <p:spPr>
          <a:xfrm>
            <a:off x="8945187" y="5037513"/>
            <a:ext cx="0" cy="20782"/>
          </a:xfrm>
          <a:custGeom>
            <a:avLst/>
            <a:gdLst/>
            <a:ahLst/>
            <a:cxnLst/>
            <a:rect l="l" t="t" r="r" b="b"/>
            <a:pathLst>
              <a:path h="30479">
                <a:moveTo>
                  <a:pt x="0" y="3048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52" name="object 2852"/>
          <p:cNvSpPr/>
          <p:nvPr/>
        </p:nvSpPr>
        <p:spPr>
          <a:xfrm>
            <a:off x="9054292" y="5037513"/>
            <a:ext cx="0" cy="20782"/>
          </a:xfrm>
          <a:custGeom>
            <a:avLst/>
            <a:gdLst/>
            <a:ahLst/>
            <a:cxnLst/>
            <a:rect l="l" t="t" r="r" b="b"/>
            <a:pathLst>
              <a:path h="30479">
                <a:moveTo>
                  <a:pt x="0" y="3048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53" name="object 2853"/>
          <p:cNvSpPr/>
          <p:nvPr/>
        </p:nvSpPr>
        <p:spPr>
          <a:xfrm>
            <a:off x="9054292" y="5037511"/>
            <a:ext cx="109105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0" y="0"/>
                </a:moveTo>
                <a:lnTo>
                  <a:pt x="1600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54" name="object 2854"/>
          <p:cNvSpPr/>
          <p:nvPr/>
        </p:nvSpPr>
        <p:spPr>
          <a:xfrm>
            <a:off x="9054290" y="5058294"/>
            <a:ext cx="109105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1600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55" name="object 2855"/>
          <p:cNvSpPr/>
          <p:nvPr/>
        </p:nvSpPr>
        <p:spPr>
          <a:xfrm>
            <a:off x="9054292" y="5037513"/>
            <a:ext cx="0" cy="20782"/>
          </a:xfrm>
          <a:custGeom>
            <a:avLst/>
            <a:gdLst/>
            <a:ahLst/>
            <a:cxnLst/>
            <a:rect l="l" t="t" r="r" b="b"/>
            <a:pathLst>
              <a:path h="30479">
                <a:moveTo>
                  <a:pt x="0" y="3048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56" name="object 2856"/>
          <p:cNvSpPr/>
          <p:nvPr/>
        </p:nvSpPr>
        <p:spPr>
          <a:xfrm>
            <a:off x="9163396" y="5037513"/>
            <a:ext cx="0" cy="20782"/>
          </a:xfrm>
          <a:custGeom>
            <a:avLst/>
            <a:gdLst/>
            <a:ahLst/>
            <a:cxnLst/>
            <a:rect l="l" t="t" r="r" b="b"/>
            <a:pathLst>
              <a:path h="30479">
                <a:moveTo>
                  <a:pt x="0" y="3048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57" name="object 2857"/>
          <p:cNvSpPr/>
          <p:nvPr/>
        </p:nvSpPr>
        <p:spPr>
          <a:xfrm>
            <a:off x="9163396" y="5037511"/>
            <a:ext cx="108239" cy="0"/>
          </a:xfrm>
          <a:custGeom>
            <a:avLst/>
            <a:gdLst/>
            <a:ahLst/>
            <a:cxnLst/>
            <a:rect l="l" t="t" r="r" b="b"/>
            <a:pathLst>
              <a:path w="158750">
                <a:moveTo>
                  <a:pt x="0" y="0"/>
                </a:moveTo>
                <a:lnTo>
                  <a:pt x="15849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58" name="object 2858"/>
          <p:cNvSpPr/>
          <p:nvPr/>
        </p:nvSpPr>
        <p:spPr>
          <a:xfrm>
            <a:off x="9163396" y="5058294"/>
            <a:ext cx="108239" cy="0"/>
          </a:xfrm>
          <a:custGeom>
            <a:avLst/>
            <a:gdLst/>
            <a:ahLst/>
            <a:cxnLst/>
            <a:rect l="l" t="t" r="r" b="b"/>
            <a:pathLst>
              <a:path w="158750">
                <a:moveTo>
                  <a:pt x="15849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59" name="object 2859"/>
          <p:cNvSpPr/>
          <p:nvPr/>
        </p:nvSpPr>
        <p:spPr>
          <a:xfrm>
            <a:off x="9163396" y="5037513"/>
            <a:ext cx="0" cy="20782"/>
          </a:xfrm>
          <a:custGeom>
            <a:avLst/>
            <a:gdLst/>
            <a:ahLst/>
            <a:cxnLst/>
            <a:rect l="l" t="t" r="r" b="b"/>
            <a:pathLst>
              <a:path h="30479">
                <a:moveTo>
                  <a:pt x="0" y="3048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60" name="object 2860"/>
          <p:cNvSpPr/>
          <p:nvPr/>
        </p:nvSpPr>
        <p:spPr>
          <a:xfrm>
            <a:off x="9271461" y="5037513"/>
            <a:ext cx="0" cy="20782"/>
          </a:xfrm>
          <a:custGeom>
            <a:avLst/>
            <a:gdLst/>
            <a:ahLst/>
            <a:cxnLst/>
            <a:rect l="l" t="t" r="r" b="b"/>
            <a:pathLst>
              <a:path h="30479">
                <a:moveTo>
                  <a:pt x="0" y="3048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61" name="object 2861"/>
          <p:cNvSpPr/>
          <p:nvPr/>
        </p:nvSpPr>
        <p:spPr>
          <a:xfrm>
            <a:off x="9271461" y="5037511"/>
            <a:ext cx="109105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0" y="0"/>
                </a:moveTo>
                <a:lnTo>
                  <a:pt x="1600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62" name="object 2862"/>
          <p:cNvSpPr/>
          <p:nvPr/>
        </p:nvSpPr>
        <p:spPr>
          <a:xfrm>
            <a:off x="9271460" y="5058294"/>
            <a:ext cx="109105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1600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63" name="object 2863"/>
          <p:cNvSpPr/>
          <p:nvPr/>
        </p:nvSpPr>
        <p:spPr>
          <a:xfrm>
            <a:off x="9271461" y="5037513"/>
            <a:ext cx="0" cy="20782"/>
          </a:xfrm>
          <a:custGeom>
            <a:avLst/>
            <a:gdLst/>
            <a:ahLst/>
            <a:cxnLst/>
            <a:rect l="l" t="t" r="r" b="b"/>
            <a:pathLst>
              <a:path h="30479">
                <a:moveTo>
                  <a:pt x="0" y="3048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64" name="object 2864"/>
          <p:cNvSpPr/>
          <p:nvPr/>
        </p:nvSpPr>
        <p:spPr>
          <a:xfrm>
            <a:off x="9380565" y="5037513"/>
            <a:ext cx="0" cy="20782"/>
          </a:xfrm>
          <a:custGeom>
            <a:avLst/>
            <a:gdLst/>
            <a:ahLst/>
            <a:cxnLst/>
            <a:rect l="l" t="t" r="r" b="b"/>
            <a:pathLst>
              <a:path h="30479">
                <a:moveTo>
                  <a:pt x="0" y="3048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65" name="object 2865"/>
          <p:cNvSpPr/>
          <p:nvPr/>
        </p:nvSpPr>
        <p:spPr>
          <a:xfrm>
            <a:off x="9380565" y="5037511"/>
            <a:ext cx="109105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0" y="0"/>
                </a:moveTo>
                <a:lnTo>
                  <a:pt x="1600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66" name="object 2866"/>
          <p:cNvSpPr/>
          <p:nvPr/>
        </p:nvSpPr>
        <p:spPr>
          <a:xfrm>
            <a:off x="9380565" y="5058294"/>
            <a:ext cx="109105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1600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67" name="object 2867"/>
          <p:cNvSpPr/>
          <p:nvPr/>
        </p:nvSpPr>
        <p:spPr>
          <a:xfrm>
            <a:off x="9380565" y="5037513"/>
            <a:ext cx="0" cy="20782"/>
          </a:xfrm>
          <a:custGeom>
            <a:avLst/>
            <a:gdLst/>
            <a:ahLst/>
            <a:cxnLst/>
            <a:rect l="l" t="t" r="r" b="b"/>
            <a:pathLst>
              <a:path h="30479">
                <a:moveTo>
                  <a:pt x="0" y="3048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68" name="object 2868"/>
          <p:cNvSpPr/>
          <p:nvPr/>
        </p:nvSpPr>
        <p:spPr>
          <a:xfrm>
            <a:off x="9489670" y="5037513"/>
            <a:ext cx="0" cy="20782"/>
          </a:xfrm>
          <a:custGeom>
            <a:avLst/>
            <a:gdLst/>
            <a:ahLst/>
            <a:cxnLst/>
            <a:rect l="l" t="t" r="r" b="b"/>
            <a:pathLst>
              <a:path h="30479">
                <a:moveTo>
                  <a:pt x="0" y="3048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69" name="object 2869"/>
          <p:cNvSpPr/>
          <p:nvPr/>
        </p:nvSpPr>
        <p:spPr>
          <a:xfrm>
            <a:off x="9489670" y="5037511"/>
            <a:ext cx="108239" cy="0"/>
          </a:xfrm>
          <a:custGeom>
            <a:avLst/>
            <a:gdLst/>
            <a:ahLst/>
            <a:cxnLst/>
            <a:rect l="l" t="t" r="r" b="b"/>
            <a:pathLst>
              <a:path w="158750">
                <a:moveTo>
                  <a:pt x="0" y="0"/>
                </a:moveTo>
                <a:lnTo>
                  <a:pt x="15849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70" name="object 2870"/>
          <p:cNvSpPr/>
          <p:nvPr/>
        </p:nvSpPr>
        <p:spPr>
          <a:xfrm>
            <a:off x="9489670" y="5058294"/>
            <a:ext cx="108239" cy="0"/>
          </a:xfrm>
          <a:custGeom>
            <a:avLst/>
            <a:gdLst/>
            <a:ahLst/>
            <a:cxnLst/>
            <a:rect l="l" t="t" r="r" b="b"/>
            <a:pathLst>
              <a:path w="158750">
                <a:moveTo>
                  <a:pt x="15849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71" name="object 2871"/>
          <p:cNvSpPr/>
          <p:nvPr/>
        </p:nvSpPr>
        <p:spPr>
          <a:xfrm>
            <a:off x="9489670" y="5037513"/>
            <a:ext cx="0" cy="20782"/>
          </a:xfrm>
          <a:custGeom>
            <a:avLst/>
            <a:gdLst/>
            <a:ahLst/>
            <a:cxnLst/>
            <a:rect l="l" t="t" r="r" b="b"/>
            <a:pathLst>
              <a:path h="30479">
                <a:moveTo>
                  <a:pt x="0" y="3048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72" name="object 2872"/>
          <p:cNvSpPr/>
          <p:nvPr/>
        </p:nvSpPr>
        <p:spPr>
          <a:xfrm>
            <a:off x="9597736" y="5037513"/>
            <a:ext cx="0" cy="20782"/>
          </a:xfrm>
          <a:custGeom>
            <a:avLst/>
            <a:gdLst/>
            <a:ahLst/>
            <a:cxnLst/>
            <a:rect l="l" t="t" r="r" b="b"/>
            <a:pathLst>
              <a:path h="30479">
                <a:moveTo>
                  <a:pt x="0" y="3048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73" name="object 2873"/>
          <p:cNvSpPr/>
          <p:nvPr/>
        </p:nvSpPr>
        <p:spPr>
          <a:xfrm>
            <a:off x="9597736" y="5037511"/>
            <a:ext cx="109105" cy="0"/>
          </a:xfrm>
          <a:custGeom>
            <a:avLst/>
            <a:gdLst/>
            <a:ahLst/>
            <a:cxnLst/>
            <a:rect l="l" t="t" r="r" b="b"/>
            <a:pathLst>
              <a:path w="160019">
                <a:moveTo>
                  <a:pt x="0" y="0"/>
                </a:moveTo>
                <a:lnTo>
                  <a:pt x="1600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74" name="object 2874"/>
          <p:cNvSpPr/>
          <p:nvPr/>
        </p:nvSpPr>
        <p:spPr>
          <a:xfrm>
            <a:off x="9597735" y="5058294"/>
            <a:ext cx="109105" cy="0"/>
          </a:xfrm>
          <a:custGeom>
            <a:avLst/>
            <a:gdLst/>
            <a:ahLst/>
            <a:cxnLst/>
            <a:rect l="l" t="t" r="r" b="b"/>
            <a:pathLst>
              <a:path w="160019">
                <a:moveTo>
                  <a:pt x="1600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75" name="object 2875"/>
          <p:cNvSpPr/>
          <p:nvPr/>
        </p:nvSpPr>
        <p:spPr>
          <a:xfrm>
            <a:off x="9597736" y="5037513"/>
            <a:ext cx="0" cy="20782"/>
          </a:xfrm>
          <a:custGeom>
            <a:avLst/>
            <a:gdLst/>
            <a:ahLst/>
            <a:cxnLst/>
            <a:rect l="l" t="t" r="r" b="b"/>
            <a:pathLst>
              <a:path h="30479">
                <a:moveTo>
                  <a:pt x="0" y="3048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76" name="object 2876"/>
          <p:cNvSpPr/>
          <p:nvPr/>
        </p:nvSpPr>
        <p:spPr>
          <a:xfrm>
            <a:off x="9706840" y="5037513"/>
            <a:ext cx="0" cy="20782"/>
          </a:xfrm>
          <a:custGeom>
            <a:avLst/>
            <a:gdLst/>
            <a:ahLst/>
            <a:cxnLst/>
            <a:rect l="l" t="t" r="r" b="b"/>
            <a:pathLst>
              <a:path h="30479">
                <a:moveTo>
                  <a:pt x="0" y="3048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77" name="object 2877"/>
          <p:cNvSpPr/>
          <p:nvPr/>
        </p:nvSpPr>
        <p:spPr>
          <a:xfrm>
            <a:off x="9706839" y="5037511"/>
            <a:ext cx="109105" cy="0"/>
          </a:xfrm>
          <a:custGeom>
            <a:avLst/>
            <a:gdLst/>
            <a:ahLst/>
            <a:cxnLst/>
            <a:rect l="l" t="t" r="r" b="b"/>
            <a:pathLst>
              <a:path w="160019">
                <a:moveTo>
                  <a:pt x="0" y="0"/>
                </a:moveTo>
                <a:lnTo>
                  <a:pt x="1600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78" name="object 2878"/>
          <p:cNvSpPr/>
          <p:nvPr/>
        </p:nvSpPr>
        <p:spPr>
          <a:xfrm>
            <a:off x="9706841" y="5058294"/>
            <a:ext cx="109105" cy="0"/>
          </a:xfrm>
          <a:custGeom>
            <a:avLst/>
            <a:gdLst/>
            <a:ahLst/>
            <a:cxnLst/>
            <a:rect l="l" t="t" r="r" b="b"/>
            <a:pathLst>
              <a:path w="160019">
                <a:moveTo>
                  <a:pt x="16001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79" name="object 2879"/>
          <p:cNvSpPr/>
          <p:nvPr/>
        </p:nvSpPr>
        <p:spPr>
          <a:xfrm>
            <a:off x="9706840" y="5037513"/>
            <a:ext cx="0" cy="20782"/>
          </a:xfrm>
          <a:custGeom>
            <a:avLst/>
            <a:gdLst/>
            <a:ahLst/>
            <a:cxnLst/>
            <a:rect l="l" t="t" r="r" b="b"/>
            <a:pathLst>
              <a:path h="30479">
                <a:moveTo>
                  <a:pt x="0" y="3048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80" name="object 2880"/>
          <p:cNvSpPr/>
          <p:nvPr/>
        </p:nvSpPr>
        <p:spPr>
          <a:xfrm>
            <a:off x="9815945" y="5037513"/>
            <a:ext cx="0" cy="20782"/>
          </a:xfrm>
          <a:custGeom>
            <a:avLst/>
            <a:gdLst/>
            <a:ahLst/>
            <a:cxnLst/>
            <a:rect l="l" t="t" r="r" b="b"/>
            <a:pathLst>
              <a:path h="30479">
                <a:moveTo>
                  <a:pt x="0" y="3048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81" name="object 2881"/>
          <p:cNvSpPr/>
          <p:nvPr/>
        </p:nvSpPr>
        <p:spPr>
          <a:xfrm>
            <a:off x="9815945" y="5037511"/>
            <a:ext cx="108239" cy="0"/>
          </a:xfrm>
          <a:custGeom>
            <a:avLst/>
            <a:gdLst/>
            <a:ahLst/>
            <a:cxnLst/>
            <a:rect l="l" t="t" r="r" b="b"/>
            <a:pathLst>
              <a:path w="158750">
                <a:moveTo>
                  <a:pt x="0" y="0"/>
                </a:moveTo>
                <a:lnTo>
                  <a:pt x="15849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82" name="object 2882"/>
          <p:cNvSpPr/>
          <p:nvPr/>
        </p:nvSpPr>
        <p:spPr>
          <a:xfrm>
            <a:off x="9815944" y="5058294"/>
            <a:ext cx="129020" cy="0"/>
          </a:xfrm>
          <a:custGeom>
            <a:avLst/>
            <a:gdLst/>
            <a:ahLst/>
            <a:cxnLst/>
            <a:rect l="l" t="t" r="r" b="b"/>
            <a:pathLst>
              <a:path w="189230">
                <a:moveTo>
                  <a:pt x="18897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83" name="object 2883"/>
          <p:cNvSpPr/>
          <p:nvPr/>
        </p:nvSpPr>
        <p:spPr>
          <a:xfrm>
            <a:off x="9815945" y="5037513"/>
            <a:ext cx="0" cy="20782"/>
          </a:xfrm>
          <a:custGeom>
            <a:avLst/>
            <a:gdLst/>
            <a:ahLst/>
            <a:cxnLst/>
            <a:rect l="l" t="t" r="r" b="b"/>
            <a:pathLst>
              <a:path h="30479">
                <a:moveTo>
                  <a:pt x="0" y="3048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84" name="object 2884"/>
          <p:cNvSpPr/>
          <p:nvPr/>
        </p:nvSpPr>
        <p:spPr>
          <a:xfrm>
            <a:off x="9944791" y="5037513"/>
            <a:ext cx="0" cy="20782"/>
          </a:xfrm>
          <a:custGeom>
            <a:avLst/>
            <a:gdLst/>
            <a:ahLst/>
            <a:cxnLst/>
            <a:rect l="l" t="t" r="r" b="b"/>
            <a:pathLst>
              <a:path h="30479">
                <a:moveTo>
                  <a:pt x="0" y="3048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85" name="object 2885"/>
          <p:cNvSpPr/>
          <p:nvPr/>
        </p:nvSpPr>
        <p:spPr>
          <a:xfrm>
            <a:off x="9924010" y="4932564"/>
            <a:ext cx="0" cy="105208"/>
          </a:xfrm>
          <a:custGeom>
            <a:avLst/>
            <a:gdLst/>
            <a:ahLst/>
            <a:cxnLst/>
            <a:rect l="l" t="t" r="r" b="b"/>
            <a:pathLst>
              <a:path h="154304">
                <a:moveTo>
                  <a:pt x="0" y="15392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86" name="object 2886"/>
          <p:cNvSpPr/>
          <p:nvPr/>
        </p:nvSpPr>
        <p:spPr>
          <a:xfrm>
            <a:off x="9944791" y="4932565"/>
            <a:ext cx="0" cy="105208"/>
          </a:xfrm>
          <a:custGeom>
            <a:avLst/>
            <a:gdLst/>
            <a:ahLst/>
            <a:cxnLst/>
            <a:rect l="l" t="t" r="r" b="b"/>
            <a:pathLst>
              <a:path h="154304">
                <a:moveTo>
                  <a:pt x="0" y="0"/>
                </a:moveTo>
                <a:lnTo>
                  <a:pt x="0" y="1539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87" name="object 2887"/>
          <p:cNvSpPr/>
          <p:nvPr/>
        </p:nvSpPr>
        <p:spPr>
          <a:xfrm>
            <a:off x="9924010" y="4932565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3048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88" name="object 2888"/>
          <p:cNvSpPr/>
          <p:nvPr/>
        </p:nvSpPr>
        <p:spPr>
          <a:xfrm>
            <a:off x="9924010" y="4827617"/>
            <a:ext cx="0" cy="105208"/>
          </a:xfrm>
          <a:custGeom>
            <a:avLst/>
            <a:gdLst/>
            <a:ahLst/>
            <a:cxnLst/>
            <a:rect l="l" t="t" r="r" b="b"/>
            <a:pathLst>
              <a:path h="154304">
                <a:moveTo>
                  <a:pt x="0" y="15392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89" name="object 2889"/>
          <p:cNvSpPr/>
          <p:nvPr/>
        </p:nvSpPr>
        <p:spPr>
          <a:xfrm>
            <a:off x="9944791" y="4827617"/>
            <a:ext cx="0" cy="105208"/>
          </a:xfrm>
          <a:custGeom>
            <a:avLst/>
            <a:gdLst/>
            <a:ahLst/>
            <a:cxnLst/>
            <a:rect l="l" t="t" r="r" b="b"/>
            <a:pathLst>
              <a:path h="154304">
                <a:moveTo>
                  <a:pt x="0" y="0"/>
                </a:moveTo>
                <a:lnTo>
                  <a:pt x="0" y="1539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90" name="object 2890"/>
          <p:cNvSpPr/>
          <p:nvPr/>
        </p:nvSpPr>
        <p:spPr>
          <a:xfrm>
            <a:off x="9924010" y="4932565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3048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91" name="object 2891"/>
          <p:cNvSpPr/>
          <p:nvPr/>
        </p:nvSpPr>
        <p:spPr>
          <a:xfrm>
            <a:off x="9924010" y="4827616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3048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92" name="object 2892"/>
          <p:cNvSpPr/>
          <p:nvPr/>
        </p:nvSpPr>
        <p:spPr>
          <a:xfrm>
            <a:off x="9924010" y="4722669"/>
            <a:ext cx="0" cy="105208"/>
          </a:xfrm>
          <a:custGeom>
            <a:avLst/>
            <a:gdLst/>
            <a:ahLst/>
            <a:cxnLst/>
            <a:rect l="l" t="t" r="r" b="b"/>
            <a:pathLst>
              <a:path h="154304">
                <a:moveTo>
                  <a:pt x="0" y="15392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93" name="object 2893"/>
          <p:cNvSpPr/>
          <p:nvPr/>
        </p:nvSpPr>
        <p:spPr>
          <a:xfrm>
            <a:off x="9944791" y="4722669"/>
            <a:ext cx="0" cy="105208"/>
          </a:xfrm>
          <a:custGeom>
            <a:avLst/>
            <a:gdLst/>
            <a:ahLst/>
            <a:cxnLst/>
            <a:rect l="l" t="t" r="r" b="b"/>
            <a:pathLst>
              <a:path h="154304">
                <a:moveTo>
                  <a:pt x="0" y="0"/>
                </a:moveTo>
                <a:lnTo>
                  <a:pt x="0" y="1539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94" name="object 2894"/>
          <p:cNvSpPr/>
          <p:nvPr/>
        </p:nvSpPr>
        <p:spPr>
          <a:xfrm>
            <a:off x="9924010" y="4827616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3048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95" name="object 2895"/>
          <p:cNvSpPr/>
          <p:nvPr/>
        </p:nvSpPr>
        <p:spPr>
          <a:xfrm>
            <a:off x="9924010" y="4722668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3048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96" name="object 2896"/>
          <p:cNvSpPr/>
          <p:nvPr/>
        </p:nvSpPr>
        <p:spPr>
          <a:xfrm>
            <a:off x="9924010" y="4617720"/>
            <a:ext cx="0" cy="105208"/>
          </a:xfrm>
          <a:custGeom>
            <a:avLst/>
            <a:gdLst/>
            <a:ahLst/>
            <a:cxnLst/>
            <a:rect l="l" t="t" r="r" b="b"/>
            <a:pathLst>
              <a:path h="154304">
                <a:moveTo>
                  <a:pt x="0" y="15392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97" name="object 2897"/>
          <p:cNvSpPr/>
          <p:nvPr/>
        </p:nvSpPr>
        <p:spPr>
          <a:xfrm>
            <a:off x="9944791" y="4617720"/>
            <a:ext cx="0" cy="105208"/>
          </a:xfrm>
          <a:custGeom>
            <a:avLst/>
            <a:gdLst/>
            <a:ahLst/>
            <a:cxnLst/>
            <a:rect l="l" t="t" r="r" b="b"/>
            <a:pathLst>
              <a:path h="154304">
                <a:moveTo>
                  <a:pt x="0" y="0"/>
                </a:moveTo>
                <a:lnTo>
                  <a:pt x="0" y="1539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98" name="object 2898"/>
          <p:cNvSpPr/>
          <p:nvPr/>
        </p:nvSpPr>
        <p:spPr>
          <a:xfrm>
            <a:off x="9924010" y="4722668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3048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99" name="object 2899"/>
          <p:cNvSpPr/>
          <p:nvPr/>
        </p:nvSpPr>
        <p:spPr>
          <a:xfrm>
            <a:off x="9924010" y="4617720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3048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00" name="object 2900"/>
          <p:cNvSpPr/>
          <p:nvPr/>
        </p:nvSpPr>
        <p:spPr>
          <a:xfrm>
            <a:off x="9924010" y="4511732"/>
            <a:ext cx="0" cy="106074"/>
          </a:xfrm>
          <a:custGeom>
            <a:avLst/>
            <a:gdLst/>
            <a:ahLst/>
            <a:cxnLst/>
            <a:rect l="l" t="t" r="r" b="b"/>
            <a:pathLst>
              <a:path h="155575">
                <a:moveTo>
                  <a:pt x="0" y="15544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01" name="object 2901"/>
          <p:cNvSpPr/>
          <p:nvPr/>
        </p:nvSpPr>
        <p:spPr>
          <a:xfrm>
            <a:off x="9944791" y="4511732"/>
            <a:ext cx="0" cy="106074"/>
          </a:xfrm>
          <a:custGeom>
            <a:avLst/>
            <a:gdLst/>
            <a:ahLst/>
            <a:cxnLst/>
            <a:rect l="l" t="t" r="r" b="b"/>
            <a:pathLst>
              <a:path h="155575">
                <a:moveTo>
                  <a:pt x="0" y="0"/>
                </a:moveTo>
                <a:lnTo>
                  <a:pt x="0" y="1554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02" name="object 2902"/>
          <p:cNvSpPr/>
          <p:nvPr/>
        </p:nvSpPr>
        <p:spPr>
          <a:xfrm>
            <a:off x="9924010" y="4617720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3048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03" name="object 2903"/>
          <p:cNvSpPr/>
          <p:nvPr/>
        </p:nvSpPr>
        <p:spPr>
          <a:xfrm>
            <a:off x="9924010" y="4511732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3048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04" name="object 2904"/>
          <p:cNvSpPr/>
          <p:nvPr/>
        </p:nvSpPr>
        <p:spPr>
          <a:xfrm>
            <a:off x="9924010" y="4406785"/>
            <a:ext cx="0" cy="105208"/>
          </a:xfrm>
          <a:custGeom>
            <a:avLst/>
            <a:gdLst/>
            <a:ahLst/>
            <a:cxnLst/>
            <a:rect l="l" t="t" r="r" b="b"/>
            <a:pathLst>
              <a:path h="154304">
                <a:moveTo>
                  <a:pt x="0" y="15392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05" name="object 2905"/>
          <p:cNvSpPr/>
          <p:nvPr/>
        </p:nvSpPr>
        <p:spPr>
          <a:xfrm>
            <a:off x="9944791" y="4406785"/>
            <a:ext cx="0" cy="105208"/>
          </a:xfrm>
          <a:custGeom>
            <a:avLst/>
            <a:gdLst/>
            <a:ahLst/>
            <a:cxnLst/>
            <a:rect l="l" t="t" r="r" b="b"/>
            <a:pathLst>
              <a:path h="154304">
                <a:moveTo>
                  <a:pt x="0" y="0"/>
                </a:moveTo>
                <a:lnTo>
                  <a:pt x="0" y="1539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06" name="object 2906"/>
          <p:cNvSpPr/>
          <p:nvPr/>
        </p:nvSpPr>
        <p:spPr>
          <a:xfrm>
            <a:off x="9924010" y="4511732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3048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07" name="object 2907"/>
          <p:cNvSpPr/>
          <p:nvPr/>
        </p:nvSpPr>
        <p:spPr>
          <a:xfrm>
            <a:off x="9924010" y="4406785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3048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08" name="object 2908"/>
          <p:cNvSpPr/>
          <p:nvPr/>
        </p:nvSpPr>
        <p:spPr>
          <a:xfrm>
            <a:off x="9924010" y="4301836"/>
            <a:ext cx="0" cy="105208"/>
          </a:xfrm>
          <a:custGeom>
            <a:avLst/>
            <a:gdLst/>
            <a:ahLst/>
            <a:cxnLst/>
            <a:rect l="l" t="t" r="r" b="b"/>
            <a:pathLst>
              <a:path h="154304">
                <a:moveTo>
                  <a:pt x="0" y="15392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09" name="object 2909"/>
          <p:cNvSpPr/>
          <p:nvPr/>
        </p:nvSpPr>
        <p:spPr>
          <a:xfrm>
            <a:off x="9944791" y="4301836"/>
            <a:ext cx="0" cy="105208"/>
          </a:xfrm>
          <a:custGeom>
            <a:avLst/>
            <a:gdLst/>
            <a:ahLst/>
            <a:cxnLst/>
            <a:rect l="l" t="t" r="r" b="b"/>
            <a:pathLst>
              <a:path h="154304">
                <a:moveTo>
                  <a:pt x="0" y="0"/>
                </a:moveTo>
                <a:lnTo>
                  <a:pt x="0" y="1539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10" name="object 2910"/>
          <p:cNvSpPr/>
          <p:nvPr/>
        </p:nvSpPr>
        <p:spPr>
          <a:xfrm>
            <a:off x="9924010" y="4406785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3048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11" name="object 2911"/>
          <p:cNvSpPr/>
          <p:nvPr/>
        </p:nvSpPr>
        <p:spPr>
          <a:xfrm>
            <a:off x="9924010" y="4301836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3048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12" name="object 2912"/>
          <p:cNvSpPr/>
          <p:nvPr/>
        </p:nvSpPr>
        <p:spPr>
          <a:xfrm>
            <a:off x="9924010" y="4196888"/>
            <a:ext cx="0" cy="105208"/>
          </a:xfrm>
          <a:custGeom>
            <a:avLst/>
            <a:gdLst/>
            <a:ahLst/>
            <a:cxnLst/>
            <a:rect l="l" t="t" r="r" b="b"/>
            <a:pathLst>
              <a:path h="154304">
                <a:moveTo>
                  <a:pt x="0" y="15392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13" name="object 2913"/>
          <p:cNvSpPr/>
          <p:nvPr/>
        </p:nvSpPr>
        <p:spPr>
          <a:xfrm>
            <a:off x="9944791" y="4196888"/>
            <a:ext cx="0" cy="105208"/>
          </a:xfrm>
          <a:custGeom>
            <a:avLst/>
            <a:gdLst/>
            <a:ahLst/>
            <a:cxnLst/>
            <a:rect l="l" t="t" r="r" b="b"/>
            <a:pathLst>
              <a:path h="154304">
                <a:moveTo>
                  <a:pt x="0" y="0"/>
                </a:moveTo>
                <a:lnTo>
                  <a:pt x="0" y="1539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14" name="object 2914"/>
          <p:cNvSpPr/>
          <p:nvPr/>
        </p:nvSpPr>
        <p:spPr>
          <a:xfrm>
            <a:off x="9924010" y="4301836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3048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15" name="object 2915"/>
          <p:cNvSpPr/>
          <p:nvPr/>
        </p:nvSpPr>
        <p:spPr>
          <a:xfrm>
            <a:off x="9924010" y="4196888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3048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16" name="object 2916"/>
          <p:cNvSpPr/>
          <p:nvPr/>
        </p:nvSpPr>
        <p:spPr>
          <a:xfrm>
            <a:off x="9924010" y="4091940"/>
            <a:ext cx="0" cy="105208"/>
          </a:xfrm>
          <a:custGeom>
            <a:avLst/>
            <a:gdLst/>
            <a:ahLst/>
            <a:cxnLst/>
            <a:rect l="l" t="t" r="r" b="b"/>
            <a:pathLst>
              <a:path h="154304">
                <a:moveTo>
                  <a:pt x="0" y="15392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17" name="object 2917"/>
          <p:cNvSpPr/>
          <p:nvPr/>
        </p:nvSpPr>
        <p:spPr>
          <a:xfrm>
            <a:off x="9944791" y="4091940"/>
            <a:ext cx="0" cy="105208"/>
          </a:xfrm>
          <a:custGeom>
            <a:avLst/>
            <a:gdLst/>
            <a:ahLst/>
            <a:cxnLst/>
            <a:rect l="l" t="t" r="r" b="b"/>
            <a:pathLst>
              <a:path h="154304">
                <a:moveTo>
                  <a:pt x="0" y="0"/>
                </a:moveTo>
                <a:lnTo>
                  <a:pt x="0" y="1539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18" name="object 2918"/>
          <p:cNvSpPr/>
          <p:nvPr/>
        </p:nvSpPr>
        <p:spPr>
          <a:xfrm>
            <a:off x="9924010" y="4196888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3048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19" name="object 2919"/>
          <p:cNvSpPr/>
          <p:nvPr/>
        </p:nvSpPr>
        <p:spPr>
          <a:xfrm>
            <a:off x="9924010" y="4091939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3048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20" name="object 2920"/>
          <p:cNvSpPr/>
          <p:nvPr/>
        </p:nvSpPr>
        <p:spPr>
          <a:xfrm>
            <a:off x="9924010" y="3985953"/>
            <a:ext cx="0" cy="106074"/>
          </a:xfrm>
          <a:custGeom>
            <a:avLst/>
            <a:gdLst/>
            <a:ahLst/>
            <a:cxnLst/>
            <a:rect l="l" t="t" r="r" b="b"/>
            <a:pathLst>
              <a:path h="155575">
                <a:moveTo>
                  <a:pt x="0" y="15544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21" name="object 2921"/>
          <p:cNvSpPr/>
          <p:nvPr/>
        </p:nvSpPr>
        <p:spPr>
          <a:xfrm>
            <a:off x="9944791" y="3985953"/>
            <a:ext cx="0" cy="106074"/>
          </a:xfrm>
          <a:custGeom>
            <a:avLst/>
            <a:gdLst/>
            <a:ahLst/>
            <a:cxnLst/>
            <a:rect l="l" t="t" r="r" b="b"/>
            <a:pathLst>
              <a:path h="155575">
                <a:moveTo>
                  <a:pt x="0" y="0"/>
                </a:moveTo>
                <a:lnTo>
                  <a:pt x="0" y="1554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22" name="object 2922"/>
          <p:cNvSpPr/>
          <p:nvPr/>
        </p:nvSpPr>
        <p:spPr>
          <a:xfrm>
            <a:off x="9924010" y="4091939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3048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23" name="object 2923"/>
          <p:cNvSpPr/>
          <p:nvPr/>
        </p:nvSpPr>
        <p:spPr>
          <a:xfrm>
            <a:off x="9924010" y="3985953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3048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24" name="object 2924"/>
          <p:cNvSpPr/>
          <p:nvPr/>
        </p:nvSpPr>
        <p:spPr>
          <a:xfrm>
            <a:off x="9924010" y="3881005"/>
            <a:ext cx="0" cy="105208"/>
          </a:xfrm>
          <a:custGeom>
            <a:avLst/>
            <a:gdLst/>
            <a:ahLst/>
            <a:cxnLst/>
            <a:rect l="l" t="t" r="r" b="b"/>
            <a:pathLst>
              <a:path h="154304">
                <a:moveTo>
                  <a:pt x="0" y="15392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25" name="object 2925"/>
          <p:cNvSpPr/>
          <p:nvPr/>
        </p:nvSpPr>
        <p:spPr>
          <a:xfrm>
            <a:off x="9944791" y="3881005"/>
            <a:ext cx="0" cy="105208"/>
          </a:xfrm>
          <a:custGeom>
            <a:avLst/>
            <a:gdLst/>
            <a:ahLst/>
            <a:cxnLst/>
            <a:rect l="l" t="t" r="r" b="b"/>
            <a:pathLst>
              <a:path h="154304">
                <a:moveTo>
                  <a:pt x="0" y="0"/>
                </a:moveTo>
                <a:lnTo>
                  <a:pt x="0" y="1539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26" name="object 2926"/>
          <p:cNvSpPr/>
          <p:nvPr/>
        </p:nvSpPr>
        <p:spPr>
          <a:xfrm>
            <a:off x="9924010" y="3985953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3048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27" name="object 2927"/>
          <p:cNvSpPr/>
          <p:nvPr/>
        </p:nvSpPr>
        <p:spPr>
          <a:xfrm>
            <a:off x="9924010" y="3881005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3048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28" name="object 2928"/>
          <p:cNvSpPr/>
          <p:nvPr/>
        </p:nvSpPr>
        <p:spPr>
          <a:xfrm>
            <a:off x="9924010" y="3071553"/>
            <a:ext cx="0" cy="74035"/>
          </a:xfrm>
          <a:custGeom>
            <a:avLst/>
            <a:gdLst/>
            <a:ahLst/>
            <a:cxnLst/>
            <a:rect l="l" t="t" r="r" b="b"/>
            <a:pathLst>
              <a:path h="108585">
                <a:moveTo>
                  <a:pt x="0" y="10820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29" name="object 2929"/>
          <p:cNvSpPr/>
          <p:nvPr/>
        </p:nvSpPr>
        <p:spPr>
          <a:xfrm>
            <a:off x="9944791" y="3040380"/>
            <a:ext cx="0" cy="105208"/>
          </a:xfrm>
          <a:custGeom>
            <a:avLst/>
            <a:gdLst/>
            <a:ahLst/>
            <a:cxnLst/>
            <a:rect l="l" t="t" r="r" b="b"/>
            <a:pathLst>
              <a:path h="154304">
                <a:moveTo>
                  <a:pt x="0" y="0"/>
                </a:moveTo>
                <a:lnTo>
                  <a:pt x="0" y="1539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30" name="object 2930"/>
          <p:cNvSpPr/>
          <p:nvPr/>
        </p:nvSpPr>
        <p:spPr>
          <a:xfrm>
            <a:off x="9924010" y="3145328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3048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31" name="object 2931"/>
          <p:cNvSpPr/>
          <p:nvPr/>
        </p:nvSpPr>
        <p:spPr>
          <a:xfrm>
            <a:off x="9924010" y="3776056"/>
            <a:ext cx="0" cy="105208"/>
          </a:xfrm>
          <a:custGeom>
            <a:avLst/>
            <a:gdLst/>
            <a:ahLst/>
            <a:cxnLst/>
            <a:rect l="l" t="t" r="r" b="b"/>
            <a:pathLst>
              <a:path h="154304">
                <a:moveTo>
                  <a:pt x="0" y="15392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32" name="object 2932"/>
          <p:cNvSpPr/>
          <p:nvPr/>
        </p:nvSpPr>
        <p:spPr>
          <a:xfrm>
            <a:off x="9944791" y="3776056"/>
            <a:ext cx="0" cy="105208"/>
          </a:xfrm>
          <a:custGeom>
            <a:avLst/>
            <a:gdLst/>
            <a:ahLst/>
            <a:cxnLst/>
            <a:rect l="l" t="t" r="r" b="b"/>
            <a:pathLst>
              <a:path h="154304">
                <a:moveTo>
                  <a:pt x="0" y="0"/>
                </a:moveTo>
                <a:lnTo>
                  <a:pt x="0" y="1539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33" name="object 2933"/>
          <p:cNvSpPr/>
          <p:nvPr/>
        </p:nvSpPr>
        <p:spPr>
          <a:xfrm>
            <a:off x="9924010" y="3881005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3048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34" name="object 2934"/>
          <p:cNvSpPr/>
          <p:nvPr/>
        </p:nvSpPr>
        <p:spPr>
          <a:xfrm>
            <a:off x="9924010" y="3776056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3048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35" name="object 2935"/>
          <p:cNvSpPr/>
          <p:nvPr/>
        </p:nvSpPr>
        <p:spPr>
          <a:xfrm>
            <a:off x="9924010" y="3566160"/>
            <a:ext cx="0" cy="105208"/>
          </a:xfrm>
          <a:custGeom>
            <a:avLst/>
            <a:gdLst/>
            <a:ahLst/>
            <a:cxnLst/>
            <a:rect l="l" t="t" r="r" b="b"/>
            <a:pathLst>
              <a:path h="154304">
                <a:moveTo>
                  <a:pt x="0" y="15392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36" name="object 2936"/>
          <p:cNvSpPr/>
          <p:nvPr/>
        </p:nvSpPr>
        <p:spPr>
          <a:xfrm>
            <a:off x="9944791" y="3566160"/>
            <a:ext cx="0" cy="105208"/>
          </a:xfrm>
          <a:custGeom>
            <a:avLst/>
            <a:gdLst/>
            <a:ahLst/>
            <a:cxnLst/>
            <a:rect l="l" t="t" r="r" b="b"/>
            <a:pathLst>
              <a:path h="154304">
                <a:moveTo>
                  <a:pt x="0" y="0"/>
                </a:moveTo>
                <a:lnTo>
                  <a:pt x="0" y="1539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37" name="object 2937"/>
          <p:cNvSpPr/>
          <p:nvPr/>
        </p:nvSpPr>
        <p:spPr>
          <a:xfrm>
            <a:off x="9924010" y="3671108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3048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38" name="object 2938"/>
          <p:cNvSpPr/>
          <p:nvPr/>
        </p:nvSpPr>
        <p:spPr>
          <a:xfrm>
            <a:off x="9924010" y="3566159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3048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39" name="object 2939"/>
          <p:cNvSpPr/>
          <p:nvPr/>
        </p:nvSpPr>
        <p:spPr>
          <a:xfrm>
            <a:off x="9924010" y="3671108"/>
            <a:ext cx="0" cy="105208"/>
          </a:xfrm>
          <a:custGeom>
            <a:avLst/>
            <a:gdLst/>
            <a:ahLst/>
            <a:cxnLst/>
            <a:rect l="l" t="t" r="r" b="b"/>
            <a:pathLst>
              <a:path h="154304">
                <a:moveTo>
                  <a:pt x="0" y="15392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40" name="object 2940"/>
          <p:cNvSpPr/>
          <p:nvPr/>
        </p:nvSpPr>
        <p:spPr>
          <a:xfrm>
            <a:off x="9944791" y="3671108"/>
            <a:ext cx="0" cy="105208"/>
          </a:xfrm>
          <a:custGeom>
            <a:avLst/>
            <a:gdLst/>
            <a:ahLst/>
            <a:cxnLst/>
            <a:rect l="l" t="t" r="r" b="b"/>
            <a:pathLst>
              <a:path h="154304">
                <a:moveTo>
                  <a:pt x="0" y="0"/>
                </a:moveTo>
                <a:lnTo>
                  <a:pt x="0" y="1539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41" name="object 2941"/>
          <p:cNvSpPr/>
          <p:nvPr/>
        </p:nvSpPr>
        <p:spPr>
          <a:xfrm>
            <a:off x="9924010" y="3776056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3048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42" name="object 2942"/>
          <p:cNvSpPr/>
          <p:nvPr/>
        </p:nvSpPr>
        <p:spPr>
          <a:xfrm>
            <a:off x="9924010" y="3671108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3048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43" name="object 2943"/>
          <p:cNvSpPr/>
          <p:nvPr/>
        </p:nvSpPr>
        <p:spPr>
          <a:xfrm>
            <a:off x="9924010" y="3460173"/>
            <a:ext cx="0" cy="106074"/>
          </a:xfrm>
          <a:custGeom>
            <a:avLst/>
            <a:gdLst/>
            <a:ahLst/>
            <a:cxnLst/>
            <a:rect l="l" t="t" r="r" b="b"/>
            <a:pathLst>
              <a:path h="155575">
                <a:moveTo>
                  <a:pt x="0" y="15544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44" name="object 2944"/>
          <p:cNvSpPr/>
          <p:nvPr/>
        </p:nvSpPr>
        <p:spPr>
          <a:xfrm>
            <a:off x="9944791" y="3460173"/>
            <a:ext cx="0" cy="106074"/>
          </a:xfrm>
          <a:custGeom>
            <a:avLst/>
            <a:gdLst/>
            <a:ahLst/>
            <a:cxnLst/>
            <a:rect l="l" t="t" r="r" b="b"/>
            <a:pathLst>
              <a:path h="155575">
                <a:moveTo>
                  <a:pt x="0" y="0"/>
                </a:moveTo>
                <a:lnTo>
                  <a:pt x="0" y="1554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45" name="object 2945"/>
          <p:cNvSpPr/>
          <p:nvPr/>
        </p:nvSpPr>
        <p:spPr>
          <a:xfrm>
            <a:off x="9924010" y="3566159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3048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46" name="object 2946"/>
          <p:cNvSpPr/>
          <p:nvPr/>
        </p:nvSpPr>
        <p:spPr>
          <a:xfrm>
            <a:off x="9924010" y="3460173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3048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47" name="object 2947"/>
          <p:cNvSpPr/>
          <p:nvPr/>
        </p:nvSpPr>
        <p:spPr>
          <a:xfrm>
            <a:off x="9924010" y="3250276"/>
            <a:ext cx="0" cy="105208"/>
          </a:xfrm>
          <a:custGeom>
            <a:avLst/>
            <a:gdLst/>
            <a:ahLst/>
            <a:cxnLst/>
            <a:rect l="l" t="t" r="r" b="b"/>
            <a:pathLst>
              <a:path h="154304">
                <a:moveTo>
                  <a:pt x="0" y="15392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48" name="object 2948"/>
          <p:cNvSpPr/>
          <p:nvPr/>
        </p:nvSpPr>
        <p:spPr>
          <a:xfrm>
            <a:off x="9944791" y="3250276"/>
            <a:ext cx="0" cy="105208"/>
          </a:xfrm>
          <a:custGeom>
            <a:avLst/>
            <a:gdLst/>
            <a:ahLst/>
            <a:cxnLst/>
            <a:rect l="l" t="t" r="r" b="b"/>
            <a:pathLst>
              <a:path h="154304">
                <a:moveTo>
                  <a:pt x="0" y="0"/>
                </a:moveTo>
                <a:lnTo>
                  <a:pt x="0" y="1539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49" name="object 2949"/>
          <p:cNvSpPr/>
          <p:nvPr/>
        </p:nvSpPr>
        <p:spPr>
          <a:xfrm>
            <a:off x="9924010" y="3355225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3048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50" name="object 2950"/>
          <p:cNvSpPr/>
          <p:nvPr/>
        </p:nvSpPr>
        <p:spPr>
          <a:xfrm>
            <a:off x="9924010" y="3250276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3048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51" name="object 2951"/>
          <p:cNvSpPr/>
          <p:nvPr/>
        </p:nvSpPr>
        <p:spPr>
          <a:xfrm>
            <a:off x="9924010" y="3355225"/>
            <a:ext cx="0" cy="105208"/>
          </a:xfrm>
          <a:custGeom>
            <a:avLst/>
            <a:gdLst/>
            <a:ahLst/>
            <a:cxnLst/>
            <a:rect l="l" t="t" r="r" b="b"/>
            <a:pathLst>
              <a:path h="154304">
                <a:moveTo>
                  <a:pt x="0" y="15392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52" name="object 2952"/>
          <p:cNvSpPr/>
          <p:nvPr/>
        </p:nvSpPr>
        <p:spPr>
          <a:xfrm>
            <a:off x="9944791" y="3355225"/>
            <a:ext cx="0" cy="105208"/>
          </a:xfrm>
          <a:custGeom>
            <a:avLst/>
            <a:gdLst/>
            <a:ahLst/>
            <a:cxnLst/>
            <a:rect l="l" t="t" r="r" b="b"/>
            <a:pathLst>
              <a:path h="154304">
                <a:moveTo>
                  <a:pt x="0" y="0"/>
                </a:moveTo>
                <a:lnTo>
                  <a:pt x="0" y="1539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53" name="object 2953"/>
          <p:cNvSpPr/>
          <p:nvPr/>
        </p:nvSpPr>
        <p:spPr>
          <a:xfrm>
            <a:off x="9924010" y="3460173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3048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54" name="object 2954"/>
          <p:cNvSpPr/>
          <p:nvPr/>
        </p:nvSpPr>
        <p:spPr>
          <a:xfrm>
            <a:off x="9924010" y="3355225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3048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55" name="object 2955"/>
          <p:cNvSpPr/>
          <p:nvPr/>
        </p:nvSpPr>
        <p:spPr>
          <a:xfrm>
            <a:off x="9924010" y="3145328"/>
            <a:ext cx="0" cy="105208"/>
          </a:xfrm>
          <a:custGeom>
            <a:avLst/>
            <a:gdLst/>
            <a:ahLst/>
            <a:cxnLst/>
            <a:rect l="l" t="t" r="r" b="b"/>
            <a:pathLst>
              <a:path h="154304">
                <a:moveTo>
                  <a:pt x="0" y="15392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56" name="object 2956"/>
          <p:cNvSpPr/>
          <p:nvPr/>
        </p:nvSpPr>
        <p:spPr>
          <a:xfrm>
            <a:off x="9944791" y="3145328"/>
            <a:ext cx="0" cy="105208"/>
          </a:xfrm>
          <a:custGeom>
            <a:avLst/>
            <a:gdLst/>
            <a:ahLst/>
            <a:cxnLst/>
            <a:rect l="l" t="t" r="r" b="b"/>
            <a:pathLst>
              <a:path h="154304">
                <a:moveTo>
                  <a:pt x="0" y="0"/>
                </a:moveTo>
                <a:lnTo>
                  <a:pt x="0" y="1539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57" name="object 2957"/>
          <p:cNvSpPr/>
          <p:nvPr/>
        </p:nvSpPr>
        <p:spPr>
          <a:xfrm>
            <a:off x="9924010" y="3250276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3048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58" name="object 2958"/>
          <p:cNvSpPr/>
          <p:nvPr/>
        </p:nvSpPr>
        <p:spPr>
          <a:xfrm>
            <a:off x="9924010" y="3145328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3048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59" name="object 2959"/>
          <p:cNvSpPr/>
          <p:nvPr/>
        </p:nvSpPr>
        <p:spPr>
          <a:xfrm>
            <a:off x="6171852" y="2396144"/>
            <a:ext cx="0" cy="12556"/>
          </a:xfrm>
          <a:custGeom>
            <a:avLst/>
            <a:gdLst/>
            <a:ahLst/>
            <a:cxnLst/>
            <a:rect l="l" t="t" r="r" b="b"/>
            <a:pathLst>
              <a:path h="18414">
                <a:moveTo>
                  <a:pt x="0" y="0"/>
                </a:moveTo>
                <a:lnTo>
                  <a:pt x="0" y="1828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60" name="object 2960"/>
          <p:cNvSpPr/>
          <p:nvPr/>
        </p:nvSpPr>
        <p:spPr>
          <a:xfrm>
            <a:off x="6166658" y="2396144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61" name="object 2961"/>
          <p:cNvSpPr/>
          <p:nvPr/>
        </p:nvSpPr>
        <p:spPr>
          <a:xfrm>
            <a:off x="6166658" y="2396144"/>
            <a:ext cx="0" cy="12556"/>
          </a:xfrm>
          <a:custGeom>
            <a:avLst/>
            <a:gdLst/>
            <a:ahLst/>
            <a:cxnLst/>
            <a:rect l="l" t="t" r="r" b="b"/>
            <a:pathLst>
              <a:path h="18414">
                <a:moveTo>
                  <a:pt x="0" y="1828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62" name="object 2962"/>
          <p:cNvSpPr/>
          <p:nvPr/>
        </p:nvSpPr>
        <p:spPr>
          <a:xfrm>
            <a:off x="6166657" y="2408613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76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63" name="object 2963"/>
          <p:cNvSpPr/>
          <p:nvPr/>
        </p:nvSpPr>
        <p:spPr>
          <a:xfrm>
            <a:off x="6270567" y="2396144"/>
            <a:ext cx="0" cy="12556"/>
          </a:xfrm>
          <a:custGeom>
            <a:avLst/>
            <a:gdLst/>
            <a:ahLst/>
            <a:cxnLst/>
            <a:rect l="l" t="t" r="r" b="b"/>
            <a:pathLst>
              <a:path h="18414">
                <a:moveTo>
                  <a:pt x="0" y="0"/>
                </a:moveTo>
                <a:lnTo>
                  <a:pt x="0" y="1828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64" name="object 2964"/>
          <p:cNvSpPr/>
          <p:nvPr/>
        </p:nvSpPr>
        <p:spPr>
          <a:xfrm>
            <a:off x="6265371" y="2396144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65" name="object 2965"/>
          <p:cNvSpPr/>
          <p:nvPr/>
        </p:nvSpPr>
        <p:spPr>
          <a:xfrm>
            <a:off x="6265371" y="2396144"/>
            <a:ext cx="0" cy="12556"/>
          </a:xfrm>
          <a:custGeom>
            <a:avLst/>
            <a:gdLst/>
            <a:ahLst/>
            <a:cxnLst/>
            <a:rect l="l" t="t" r="r" b="b"/>
            <a:pathLst>
              <a:path h="18414">
                <a:moveTo>
                  <a:pt x="0" y="0"/>
                </a:moveTo>
                <a:lnTo>
                  <a:pt x="0" y="1828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66" name="object 2966"/>
          <p:cNvSpPr/>
          <p:nvPr/>
        </p:nvSpPr>
        <p:spPr>
          <a:xfrm>
            <a:off x="6265371" y="2408613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76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67" name="object 2967"/>
          <p:cNvSpPr/>
          <p:nvPr/>
        </p:nvSpPr>
        <p:spPr>
          <a:xfrm>
            <a:off x="6171852" y="2302626"/>
            <a:ext cx="0" cy="93518"/>
          </a:xfrm>
          <a:custGeom>
            <a:avLst/>
            <a:gdLst/>
            <a:ahLst/>
            <a:cxnLst/>
            <a:rect l="l" t="t" r="r" b="b"/>
            <a:pathLst>
              <a:path h="137160">
                <a:moveTo>
                  <a:pt x="0" y="13715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68" name="object 2968"/>
          <p:cNvSpPr/>
          <p:nvPr/>
        </p:nvSpPr>
        <p:spPr>
          <a:xfrm>
            <a:off x="6171852" y="2396144"/>
            <a:ext cx="433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609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69" name="object 2969"/>
          <p:cNvSpPr/>
          <p:nvPr/>
        </p:nvSpPr>
        <p:spPr>
          <a:xfrm>
            <a:off x="6176009" y="2302626"/>
            <a:ext cx="0" cy="93518"/>
          </a:xfrm>
          <a:custGeom>
            <a:avLst/>
            <a:gdLst/>
            <a:ahLst/>
            <a:cxnLst/>
            <a:rect l="l" t="t" r="r" b="b"/>
            <a:pathLst>
              <a:path h="137160">
                <a:moveTo>
                  <a:pt x="0" y="0"/>
                </a:moveTo>
                <a:lnTo>
                  <a:pt x="0" y="13716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70" name="object 2970"/>
          <p:cNvSpPr/>
          <p:nvPr/>
        </p:nvSpPr>
        <p:spPr>
          <a:xfrm>
            <a:off x="6171852" y="2302625"/>
            <a:ext cx="433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71" name="object 2971"/>
          <p:cNvSpPr/>
          <p:nvPr/>
        </p:nvSpPr>
        <p:spPr>
          <a:xfrm>
            <a:off x="6171852" y="2396144"/>
            <a:ext cx="433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609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72" name="object 2972"/>
          <p:cNvSpPr/>
          <p:nvPr/>
        </p:nvSpPr>
        <p:spPr>
          <a:xfrm>
            <a:off x="6176009" y="2302626"/>
            <a:ext cx="0" cy="93518"/>
          </a:xfrm>
          <a:custGeom>
            <a:avLst/>
            <a:gdLst/>
            <a:ahLst/>
            <a:cxnLst/>
            <a:rect l="l" t="t" r="r" b="b"/>
            <a:pathLst>
              <a:path h="137160">
                <a:moveTo>
                  <a:pt x="0" y="0"/>
                </a:moveTo>
                <a:lnTo>
                  <a:pt x="0" y="13716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73" name="object 2973"/>
          <p:cNvSpPr/>
          <p:nvPr/>
        </p:nvSpPr>
        <p:spPr>
          <a:xfrm>
            <a:off x="6171852" y="2302625"/>
            <a:ext cx="433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74" name="object 2974"/>
          <p:cNvSpPr/>
          <p:nvPr/>
        </p:nvSpPr>
        <p:spPr>
          <a:xfrm>
            <a:off x="6171852" y="2302626"/>
            <a:ext cx="0" cy="93518"/>
          </a:xfrm>
          <a:custGeom>
            <a:avLst/>
            <a:gdLst/>
            <a:ahLst/>
            <a:cxnLst/>
            <a:rect l="l" t="t" r="r" b="b"/>
            <a:pathLst>
              <a:path h="137160">
                <a:moveTo>
                  <a:pt x="0" y="13715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75" name="object 2975"/>
          <p:cNvSpPr/>
          <p:nvPr/>
        </p:nvSpPr>
        <p:spPr>
          <a:xfrm>
            <a:off x="6171852" y="2302625"/>
            <a:ext cx="25111" cy="3464"/>
          </a:xfrm>
          <a:custGeom>
            <a:avLst/>
            <a:gdLst/>
            <a:ahLst/>
            <a:cxnLst/>
            <a:rect l="l" t="t" r="r" b="b"/>
            <a:pathLst>
              <a:path w="36829" h="5079">
                <a:moveTo>
                  <a:pt x="0" y="0"/>
                </a:moveTo>
                <a:lnTo>
                  <a:pt x="36576" y="4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76" name="object 2976"/>
          <p:cNvSpPr/>
          <p:nvPr/>
        </p:nvSpPr>
        <p:spPr>
          <a:xfrm>
            <a:off x="6196792" y="2305742"/>
            <a:ext cx="22947" cy="9525"/>
          </a:xfrm>
          <a:custGeom>
            <a:avLst/>
            <a:gdLst/>
            <a:ahLst/>
            <a:cxnLst/>
            <a:rect l="l" t="t" r="r" b="b"/>
            <a:pathLst>
              <a:path w="33654" h="13970">
                <a:moveTo>
                  <a:pt x="0" y="0"/>
                </a:moveTo>
                <a:lnTo>
                  <a:pt x="33528" y="1371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77" name="object 2977"/>
          <p:cNvSpPr/>
          <p:nvPr/>
        </p:nvSpPr>
        <p:spPr>
          <a:xfrm>
            <a:off x="6219652" y="2315094"/>
            <a:ext cx="19050" cy="15586"/>
          </a:xfrm>
          <a:custGeom>
            <a:avLst/>
            <a:gdLst/>
            <a:ahLst/>
            <a:cxnLst/>
            <a:rect l="l" t="t" r="r" b="b"/>
            <a:pathLst>
              <a:path w="27940" h="22860">
                <a:moveTo>
                  <a:pt x="0" y="0"/>
                </a:moveTo>
                <a:lnTo>
                  <a:pt x="27432" y="2286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78" name="object 2978"/>
          <p:cNvSpPr/>
          <p:nvPr/>
        </p:nvSpPr>
        <p:spPr>
          <a:xfrm>
            <a:off x="6238354" y="2330681"/>
            <a:ext cx="15586" cy="19915"/>
          </a:xfrm>
          <a:custGeom>
            <a:avLst/>
            <a:gdLst/>
            <a:ahLst/>
            <a:cxnLst/>
            <a:rect l="l" t="t" r="r" b="b"/>
            <a:pathLst>
              <a:path w="22859" h="29210">
                <a:moveTo>
                  <a:pt x="0" y="0"/>
                </a:moveTo>
                <a:lnTo>
                  <a:pt x="22860" y="2895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79" name="object 2979"/>
          <p:cNvSpPr/>
          <p:nvPr/>
        </p:nvSpPr>
        <p:spPr>
          <a:xfrm>
            <a:off x="6253941" y="2350422"/>
            <a:ext cx="8659" cy="22947"/>
          </a:xfrm>
          <a:custGeom>
            <a:avLst/>
            <a:gdLst/>
            <a:ahLst/>
            <a:cxnLst/>
            <a:rect l="l" t="t" r="r" b="b"/>
            <a:pathLst>
              <a:path w="12700" h="33654">
                <a:moveTo>
                  <a:pt x="0" y="0"/>
                </a:moveTo>
                <a:lnTo>
                  <a:pt x="12192" y="335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80" name="object 2980"/>
          <p:cNvSpPr/>
          <p:nvPr/>
        </p:nvSpPr>
        <p:spPr>
          <a:xfrm>
            <a:off x="6262254" y="2373283"/>
            <a:ext cx="3464" cy="25111"/>
          </a:xfrm>
          <a:custGeom>
            <a:avLst/>
            <a:gdLst/>
            <a:ahLst/>
            <a:cxnLst/>
            <a:rect l="l" t="t" r="r" b="b"/>
            <a:pathLst>
              <a:path w="5079" h="36829">
                <a:moveTo>
                  <a:pt x="0" y="0"/>
                </a:moveTo>
                <a:lnTo>
                  <a:pt x="4572" y="365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81" name="object 2981"/>
          <p:cNvSpPr/>
          <p:nvPr/>
        </p:nvSpPr>
        <p:spPr>
          <a:xfrm>
            <a:off x="6938701" y="2349383"/>
            <a:ext cx="433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609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82" name="object 2982"/>
          <p:cNvSpPr/>
          <p:nvPr/>
        </p:nvSpPr>
        <p:spPr>
          <a:xfrm>
            <a:off x="6938701" y="2349383"/>
            <a:ext cx="0" cy="46759"/>
          </a:xfrm>
          <a:custGeom>
            <a:avLst/>
            <a:gdLst/>
            <a:ahLst/>
            <a:cxnLst/>
            <a:rect l="l" t="t" r="r" b="b"/>
            <a:pathLst>
              <a:path h="68579">
                <a:moveTo>
                  <a:pt x="0" y="0"/>
                </a:moveTo>
                <a:lnTo>
                  <a:pt x="0" y="685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83" name="object 2983"/>
          <p:cNvSpPr/>
          <p:nvPr/>
        </p:nvSpPr>
        <p:spPr>
          <a:xfrm>
            <a:off x="6938701" y="2396144"/>
            <a:ext cx="433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84" name="object 2984"/>
          <p:cNvSpPr/>
          <p:nvPr/>
        </p:nvSpPr>
        <p:spPr>
          <a:xfrm>
            <a:off x="6942858" y="2349385"/>
            <a:ext cx="0" cy="46759"/>
          </a:xfrm>
          <a:custGeom>
            <a:avLst/>
            <a:gdLst/>
            <a:ahLst/>
            <a:cxnLst/>
            <a:rect l="l" t="t" r="r" b="b"/>
            <a:pathLst>
              <a:path h="68579">
                <a:moveTo>
                  <a:pt x="0" y="6857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85" name="object 2985"/>
          <p:cNvSpPr/>
          <p:nvPr/>
        </p:nvSpPr>
        <p:spPr>
          <a:xfrm>
            <a:off x="6938701" y="2396144"/>
            <a:ext cx="433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86" name="object 2986"/>
          <p:cNvSpPr/>
          <p:nvPr/>
        </p:nvSpPr>
        <p:spPr>
          <a:xfrm>
            <a:off x="6938701" y="2349383"/>
            <a:ext cx="0" cy="46759"/>
          </a:xfrm>
          <a:custGeom>
            <a:avLst/>
            <a:gdLst/>
            <a:ahLst/>
            <a:cxnLst/>
            <a:rect l="l" t="t" r="r" b="b"/>
            <a:pathLst>
              <a:path h="68579">
                <a:moveTo>
                  <a:pt x="0" y="0"/>
                </a:moveTo>
                <a:lnTo>
                  <a:pt x="0" y="685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87" name="object 2987"/>
          <p:cNvSpPr/>
          <p:nvPr/>
        </p:nvSpPr>
        <p:spPr>
          <a:xfrm>
            <a:off x="6938701" y="2349383"/>
            <a:ext cx="433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609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88" name="object 2988"/>
          <p:cNvSpPr/>
          <p:nvPr/>
        </p:nvSpPr>
        <p:spPr>
          <a:xfrm>
            <a:off x="6942858" y="2349385"/>
            <a:ext cx="0" cy="46759"/>
          </a:xfrm>
          <a:custGeom>
            <a:avLst/>
            <a:gdLst/>
            <a:ahLst/>
            <a:cxnLst/>
            <a:rect l="l" t="t" r="r" b="b"/>
            <a:pathLst>
              <a:path h="68579">
                <a:moveTo>
                  <a:pt x="0" y="6857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89" name="object 2989"/>
          <p:cNvSpPr/>
          <p:nvPr/>
        </p:nvSpPr>
        <p:spPr>
          <a:xfrm>
            <a:off x="6924154" y="2349383"/>
            <a:ext cx="19050" cy="3464"/>
          </a:xfrm>
          <a:custGeom>
            <a:avLst/>
            <a:gdLst/>
            <a:ahLst/>
            <a:cxnLst/>
            <a:rect l="l" t="t" r="r" b="b"/>
            <a:pathLst>
              <a:path w="27940" h="5079">
                <a:moveTo>
                  <a:pt x="27431" y="0"/>
                </a:moveTo>
                <a:lnTo>
                  <a:pt x="0" y="4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90" name="object 2990"/>
          <p:cNvSpPr/>
          <p:nvPr/>
        </p:nvSpPr>
        <p:spPr>
          <a:xfrm>
            <a:off x="6909608" y="2352501"/>
            <a:ext cx="14720" cy="11690"/>
          </a:xfrm>
          <a:custGeom>
            <a:avLst/>
            <a:gdLst/>
            <a:ahLst/>
            <a:cxnLst/>
            <a:rect l="l" t="t" r="r" b="b"/>
            <a:pathLst>
              <a:path w="21590" h="17145">
                <a:moveTo>
                  <a:pt x="21335" y="0"/>
                </a:moveTo>
                <a:lnTo>
                  <a:pt x="0" y="1676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91" name="object 2991"/>
          <p:cNvSpPr/>
          <p:nvPr/>
        </p:nvSpPr>
        <p:spPr>
          <a:xfrm>
            <a:off x="6899217" y="2363932"/>
            <a:ext cx="10391" cy="15586"/>
          </a:xfrm>
          <a:custGeom>
            <a:avLst/>
            <a:gdLst/>
            <a:ahLst/>
            <a:cxnLst/>
            <a:rect l="l" t="t" r="r" b="b"/>
            <a:pathLst>
              <a:path w="15240" h="22860">
                <a:moveTo>
                  <a:pt x="15240" y="0"/>
                </a:moveTo>
                <a:lnTo>
                  <a:pt x="0" y="2286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92" name="object 2992"/>
          <p:cNvSpPr/>
          <p:nvPr/>
        </p:nvSpPr>
        <p:spPr>
          <a:xfrm>
            <a:off x="6896098" y="2379518"/>
            <a:ext cx="3464" cy="19050"/>
          </a:xfrm>
          <a:custGeom>
            <a:avLst/>
            <a:gdLst/>
            <a:ahLst/>
            <a:cxnLst/>
            <a:rect l="l" t="t" r="r" b="b"/>
            <a:pathLst>
              <a:path w="5079" h="27939">
                <a:moveTo>
                  <a:pt x="4572" y="0"/>
                </a:moveTo>
                <a:lnTo>
                  <a:pt x="0" y="2743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93" name="object 2993"/>
          <p:cNvSpPr/>
          <p:nvPr/>
        </p:nvSpPr>
        <p:spPr>
          <a:xfrm>
            <a:off x="6802581" y="2302626"/>
            <a:ext cx="0" cy="43728"/>
          </a:xfrm>
          <a:custGeom>
            <a:avLst/>
            <a:gdLst/>
            <a:ahLst/>
            <a:cxnLst/>
            <a:rect l="l" t="t" r="r" b="b"/>
            <a:pathLst>
              <a:path h="64135">
                <a:moveTo>
                  <a:pt x="0" y="6400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94" name="object 2994"/>
          <p:cNvSpPr/>
          <p:nvPr/>
        </p:nvSpPr>
        <p:spPr>
          <a:xfrm>
            <a:off x="6806738" y="2302626"/>
            <a:ext cx="0" cy="43728"/>
          </a:xfrm>
          <a:custGeom>
            <a:avLst/>
            <a:gdLst/>
            <a:ahLst/>
            <a:cxnLst/>
            <a:rect l="l" t="t" r="r" b="b"/>
            <a:pathLst>
              <a:path h="64135">
                <a:moveTo>
                  <a:pt x="0" y="0"/>
                </a:moveTo>
                <a:lnTo>
                  <a:pt x="0" y="6400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95" name="object 2995"/>
          <p:cNvSpPr/>
          <p:nvPr/>
        </p:nvSpPr>
        <p:spPr>
          <a:xfrm>
            <a:off x="6802581" y="2302625"/>
            <a:ext cx="433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96" name="object 2996"/>
          <p:cNvSpPr/>
          <p:nvPr/>
        </p:nvSpPr>
        <p:spPr>
          <a:xfrm>
            <a:off x="6806738" y="2302626"/>
            <a:ext cx="0" cy="43728"/>
          </a:xfrm>
          <a:custGeom>
            <a:avLst/>
            <a:gdLst/>
            <a:ahLst/>
            <a:cxnLst/>
            <a:rect l="l" t="t" r="r" b="b"/>
            <a:pathLst>
              <a:path h="64135">
                <a:moveTo>
                  <a:pt x="0" y="0"/>
                </a:moveTo>
                <a:lnTo>
                  <a:pt x="0" y="6400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97" name="object 2997"/>
          <p:cNvSpPr/>
          <p:nvPr/>
        </p:nvSpPr>
        <p:spPr>
          <a:xfrm>
            <a:off x="6802581" y="2302625"/>
            <a:ext cx="433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98" name="object 2998"/>
          <p:cNvSpPr/>
          <p:nvPr/>
        </p:nvSpPr>
        <p:spPr>
          <a:xfrm>
            <a:off x="6802581" y="2302626"/>
            <a:ext cx="0" cy="43728"/>
          </a:xfrm>
          <a:custGeom>
            <a:avLst/>
            <a:gdLst/>
            <a:ahLst/>
            <a:cxnLst/>
            <a:rect l="l" t="t" r="r" b="b"/>
            <a:pathLst>
              <a:path h="64135">
                <a:moveTo>
                  <a:pt x="0" y="6400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99" name="object 2999"/>
          <p:cNvSpPr/>
          <p:nvPr/>
        </p:nvSpPr>
        <p:spPr>
          <a:xfrm>
            <a:off x="6802581" y="2302625"/>
            <a:ext cx="25111" cy="3464"/>
          </a:xfrm>
          <a:custGeom>
            <a:avLst/>
            <a:gdLst/>
            <a:ahLst/>
            <a:cxnLst/>
            <a:rect l="l" t="t" r="r" b="b"/>
            <a:pathLst>
              <a:path w="36829" h="5079">
                <a:moveTo>
                  <a:pt x="0" y="0"/>
                </a:moveTo>
                <a:lnTo>
                  <a:pt x="36576" y="4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00" name="object 3000"/>
          <p:cNvSpPr/>
          <p:nvPr/>
        </p:nvSpPr>
        <p:spPr>
          <a:xfrm>
            <a:off x="6827519" y="2305742"/>
            <a:ext cx="22947" cy="9525"/>
          </a:xfrm>
          <a:custGeom>
            <a:avLst/>
            <a:gdLst/>
            <a:ahLst/>
            <a:cxnLst/>
            <a:rect l="l" t="t" r="r" b="b"/>
            <a:pathLst>
              <a:path w="33654" h="13970">
                <a:moveTo>
                  <a:pt x="0" y="0"/>
                </a:moveTo>
                <a:lnTo>
                  <a:pt x="33528" y="1371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01" name="object 3001"/>
          <p:cNvSpPr/>
          <p:nvPr/>
        </p:nvSpPr>
        <p:spPr>
          <a:xfrm>
            <a:off x="6850379" y="2315094"/>
            <a:ext cx="19050" cy="15586"/>
          </a:xfrm>
          <a:custGeom>
            <a:avLst/>
            <a:gdLst/>
            <a:ahLst/>
            <a:cxnLst/>
            <a:rect l="l" t="t" r="r" b="b"/>
            <a:pathLst>
              <a:path w="27940" h="22860">
                <a:moveTo>
                  <a:pt x="0" y="0"/>
                </a:moveTo>
                <a:lnTo>
                  <a:pt x="27432" y="2286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02" name="object 3002"/>
          <p:cNvSpPr/>
          <p:nvPr/>
        </p:nvSpPr>
        <p:spPr>
          <a:xfrm>
            <a:off x="6869084" y="2330681"/>
            <a:ext cx="15586" cy="19915"/>
          </a:xfrm>
          <a:custGeom>
            <a:avLst/>
            <a:gdLst/>
            <a:ahLst/>
            <a:cxnLst/>
            <a:rect l="l" t="t" r="r" b="b"/>
            <a:pathLst>
              <a:path w="22859" h="29210">
                <a:moveTo>
                  <a:pt x="0" y="0"/>
                </a:moveTo>
                <a:lnTo>
                  <a:pt x="22860" y="2895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03" name="object 3003"/>
          <p:cNvSpPr/>
          <p:nvPr/>
        </p:nvSpPr>
        <p:spPr>
          <a:xfrm>
            <a:off x="6884670" y="2350422"/>
            <a:ext cx="8659" cy="22947"/>
          </a:xfrm>
          <a:custGeom>
            <a:avLst/>
            <a:gdLst/>
            <a:ahLst/>
            <a:cxnLst/>
            <a:rect l="l" t="t" r="r" b="b"/>
            <a:pathLst>
              <a:path w="12700" h="33654">
                <a:moveTo>
                  <a:pt x="0" y="0"/>
                </a:moveTo>
                <a:lnTo>
                  <a:pt x="12192" y="335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04" name="object 3004"/>
          <p:cNvSpPr/>
          <p:nvPr/>
        </p:nvSpPr>
        <p:spPr>
          <a:xfrm>
            <a:off x="6892982" y="2373283"/>
            <a:ext cx="3464" cy="25111"/>
          </a:xfrm>
          <a:custGeom>
            <a:avLst/>
            <a:gdLst/>
            <a:ahLst/>
            <a:cxnLst/>
            <a:rect l="l" t="t" r="r" b="b"/>
            <a:pathLst>
              <a:path w="5079" h="36829">
                <a:moveTo>
                  <a:pt x="0" y="0"/>
                </a:moveTo>
                <a:lnTo>
                  <a:pt x="4572" y="365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05" name="object 3005"/>
          <p:cNvSpPr/>
          <p:nvPr/>
        </p:nvSpPr>
        <p:spPr>
          <a:xfrm>
            <a:off x="6802581" y="2396144"/>
            <a:ext cx="0" cy="12556"/>
          </a:xfrm>
          <a:custGeom>
            <a:avLst/>
            <a:gdLst/>
            <a:ahLst/>
            <a:cxnLst/>
            <a:rect l="l" t="t" r="r" b="b"/>
            <a:pathLst>
              <a:path h="18414">
                <a:moveTo>
                  <a:pt x="0" y="0"/>
                </a:moveTo>
                <a:lnTo>
                  <a:pt x="0" y="1828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06" name="object 3006"/>
          <p:cNvSpPr/>
          <p:nvPr/>
        </p:nvSpPr>
        <p:spPr>
          <a:xfrm>
            <a:off x="6797385" y="2396144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07" name="object 3007"/>
          <p:cNvSpPr/>
          <p:nvPr/>
        </p:nvSpPr>
        <p:spPr>
          <a:xfrm>
            <a:off x="6797385" y="2396144"/>
            <a:ext cx="0" cy="12556"/>
          </a:xfrm>
          <a:custGeom>
            <a:avLst/>
            <a:gdLst/>
            <a:ahLst/>
            <a:cxnLst/>
            <a:rect l="l" t="t" r="r" b="b"/>
            <a:pathLst>
              <a:path h="18414">
                <a:moveTo>
                  <a:pt x="0" y="1828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08" name="object 3008"/>
          <p:cNvSpPr/>
          <p:nvPr/>
        </p:nvSpPr>
        <p:spPr>
          <a:xfrm>
            <a:off x="6797387" y="2408613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76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09" name="object 3009"/>
          <p:cNvSpPr/>
          <p:nvPr/>
        </p:nvSpPr>
        <p:spPr>
          <a:xfrm>
            <a:off x="6948055" y="2396144"/>
            <a:ext cx="0" cy="12556"/>
          </a:xfrm>
          <a:custGeom>
            <a:avLst/>
            <a:gdLst/>
            <a:ahLst/>
            <a:cxnLst/>
            <a:rect l="l" t="t" r="r" b="b"/>
            <a:pathLst>
              <a:path h="18414">
                <a:moveTo>
                  <a:pt x="0" y="0"/>
                </a:moveTo>
                <a:lnTo>
                  <a:pt x="0" y="1828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10" name="object 3010"/>
          <p:cNvSpPr/>
          <p:nvPr/>
        </p:nvSpPr>
        <p:spPr>
          <a:xfrm>
            <a:off x="6942859" y="2396144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11" name="object 3011"/>
          <p:cNvSpPr/>
          <p:nvPr/>
        </p:nvSpPr>
        <p:spPr>
          <a:xfrm>
            <a:off x="6942858" y="2396144"/>
            <a:ext cx="0" cy="12556"/>
          </a:xfrm>
          <a:custGeom>
            <a:avLst/>
            <a:gdLst/>
            <a:ahLst/>
            <a:cxnLst/>
            <a:rect l="l" t="t" r="r" b="b"/>
            <a:pathLst>
              <a:path h="18414">
                <a:moveTo>
                  <a:pt x="0" y="1828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12" name="object 3012"/>
          <p:cNvSpPr/>
          <p:nvPr/>
        </p:nvSpPr>
        <p:spPr>
          <a:xfrm>
            <a:off x="6942859" y="2408613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76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13" name="object 3013"/>
          <p:cNvSpPr/>
          <p:nvPr/>
        </p:nvSpPr>
        <p:spPr>
          <a:xfrm>
            <a:off x="8828808" y="2422121"/>
            <a:ext cx="20782" cy="0"/>
          </a:xfrm>
          <a:custGeom>
            <a:avLst/>
            <a:gdLst/>
            <a:ahLst/>
            <a:cxnLst/>
            <a:rect l="l" t="t" r="r" b="b"/>
            <a:pathLst>
              <a:path w="30479">
                <a:moveTo>
                  <a:pt x="3047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14" name="object 3014"/>
          <p:cNvSpPr/>
          <p:nvPr/>
        </p:nvSpPr>
        <p:spPr>
          <a:xfrm>
            <a:off x="8849590" y="2416925"/>
            <a:ext cx="0" cy="9525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0" y="0"/>
                </a:moveTo>
                <a:lnTo>
                  <a:pt x="0" y="1371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15" name="object 3015"/>
          <p:cNvSpPr/>
          <p:nvPr/>
        </p:nvSpPr>
        <p:spPr>
          <a:xfrm>
            <a:off x="8828808" y="2416925"/>
            <a:ext cx="20782" cy="0"/>
          </a:xfrm>
          <a:custGeom>
            <a:avLst/>
            <a:gdLst/>
            <a:ahLst/>
            <a:cxnLst/>
            <a:rect l="l" t="t" r="r" b="b"/>
            <a:pathLst>
              <a:path w="30479">
                <a:moveTo>
                  <a:pt x="0" y="0"/>
                </a:moveTo>
                <a:lnTo>
                  <a:pt x="3048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16" name="object 3016"/>
          <p:cNvSpPr/>
          <p:nvPr/>
        </p:nvSpPr>
        <p:spPr>
          <a:xfrm>
            <a:off x="8828808" y="2416925"/>
            <a:ext cx="0" cy="5195"/>
          </a:xfrm>
          <a:custGeom>
            <a:avLst/>
            <a:gdLst/>
            <a:ahLst/>
            <a:cxnLst/>
            <a:rect l="l" t="t" r="r" b="b"/>
            <a:pathLst>
              <a:path h="7620">
                <a:moveTo>
                  <a:pt x="0" y="76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17" name="object 3017"/>
          <p:cNvSpPr/>
          <p:nvPr/>
        </p:nvSpPr>
        <p:spPr>
          <a:xfrm>
            <a:off x="8828808" y="2520834"/>
            <a:ext cx="20782" cy="0"/>
          </a:xfrm>
          <a:custGeom>
            <a:avLst/>
            <a:gdLst/>
            <a:ahLst/>
            <a:cxnLst/>
            <a:rect l="l" t="t" r="r" b="b"/>
            <a:pathLst>
              <a:path w="30479">
                <a:moveTo>
                  <a:pt x="3047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18" name="object 3018"/>
          <p:cNvSpPr/>
          <p:nvPr/>
        </p:nvSpPr>
        <p:spPr>
          <a:xfrm>
            <a:off x="8849590" y="2515639"/>
            <a:ext cx="0" cy="5195"/>
          </a:xfrm>
          <a:custGeom>
            <a:avLst/>
            <a:gdLst/>
            <a:ahLst/>
            <a:cxnLst/>
            <a:rect l="l" t="t" r="r" b="b"/>
            <a:pathLst>
              <a:path h="7620">
                <a:moveTo>
                  <a:pt x="0" y="0"/>
                </a:moveTo>
                <a:lnTo>
                  <a:pt x="0" y="76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19" name="object 3019"/>
          <p:cNvSpPr/>
          <p:nvPr/>
        </p:nvSpPr>
        <p:spPr>
          <a:xfrm>
            <a:off x="8828808" y="2515638"/>
            <a:ext cx="20782" cy="0"/>
          </a:xfrm>
          <a:custGeom>
            <a:avLst/>
            <a:gdLst/>
            <a:ahLst/>
            <a:cxnLst/>
            <a:rect l="l" t="t" r="r" b="b"/>
            <a:pathLst>
              <a:path w="30479">
                <a:moveTo>
                  <a:pt x="0" y="0"/>
                </a:moveTo>
                <a:lnTo>
                  <a:pt x="3048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20" name="object 3020"/>
          <p:cNvSpPr/>
          <p:nvPr/>
        </p:nvSpPr>
        <p:spPr>
          <a:xfrm>
            <a:off x="8828808" y="2515639"/>
            <a:ext cx="0" cy="5195"/>
          </a:xfrm>
          <a:custGeom>
            <a:avLst/>
            <a:gdLst/>
            <a:ahLst/>
            <a:cxnLst/>
            <a:rect l="l" t="t" r="r" b="b"/>
            <a:pathLst>
              <a:path h="7620">
                <a:moveTo>
                  <a:pt x="0" y="76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21" name="object 3021"/>
          <p:cNvSpPr/>
          <p:nvPr/>
        </p:nvSpPr>
        <p:spPr>
          <a:xfrm>
            <a:off x="8849590" y="2422121"/>
            <a:ext cx="93518" cy="0"/>
          </a:xfrm>
          <a:custGeom>
            <a:avLst/>
            <a:gdLst/>
            <a:ahLst/>
            <a:cxnLst/>
            <a:rect l="l" t="t" r="r" b="b"/>
            <a:pathLst>
              <a:path w="137159">
                <a:moveTo>
                  <a:pt x="0" y="0"/>
                </a:moveTo>
                <a:lnTo>
                  <a:pt x="13716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22" name="object 3022"/>
          <p:cNvSpPr/>
          <p:nvPr/>
        </p:nvSpPr>
        <p:spPr>
          <a:xfrm>
            <a:off x="8849590" y="2426277"/>
            <a:ext cx="93518" cy="0"/>
          </a:xfrm>
          <a:custGeom>
            <a:avLst/>
            <a:gdLst/>
            <a:ahLst/>
            <a:cxnLst/>
            <a:rect l="l" t="t" r="r" b="b"/>
            <a:pathLst>
              <a:path w="137159">
                <a:moveTo>
                  <a:pt x="13715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23" name="object 3023"/>
          <p:cNvSpPr/>
          <p:nvPr/>
        </p:nvSpPr>
        <p:spPr>
          <a:xfrm>
            <a:off x="8943108" y="2422121"/>
            <a:ext cx="0" cy="4330"/>
          </a:xfrm>
          <a:custGeom>
            <a:avLst/>
            <a:gdLst/>
            <a:ahLst/>
            <a:cxnLst/>
            <a:rect l="l" t="t" r="r" b="b"/>
            <a:pathLst>
              <a:path h="6350">
                <a:moveTo>
                  <a:pt x="-1524" y="3048"/>
                </a:moveTo>
                <a:lnTo>
                  <a:pt x="1524" y="3048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24" name="object 3024"/>
          <p:cNvSpPr/>
          <p:nvPr/>
        </p:nvSpPr>
        <p:spPr>
          <a:xfrm>
            <a:off x="8849590" y="2426277"/>
            <a:ext cx="93518" cy="0"/>
          </a:xfrm>
          <a:custGeom>
            <a:avLst/>
            <a:gdLst/>
            <a:ahLst/>
            <a:cxnLst/>
            <a:rect l="l" t="t" r="r" b="b"/>
            <a:pathLst>
              <a:path w="137159">
                <a:moveTo>
                  <a:pt x="13715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25" name="object 3025"/>
          <p:cNvSpPr/>
          <p:nvPr/>
        </p:nvSpPr>
        <p:spPr>
          <a:xfrm>
            <a:off x="8943108" y="2422121"/>
            <a:ext cx="0" cy="4330"/>
          </a:xfrm>
          <a:custGeom>
            <a:avLst/>
            <a:gdLst/>
            <a:ahLst/>
            <a:cxnLst/>
            <a:rect l="l" t="t" r="r" b="b"/>
            <a:pathLst>
              <a:path h="6350">
                <a:moveTo>
                  <a:pt x="-1524" y="3048"/>
                </a:moveTo>
                <a:lnTo>
                  <a:pt x="1524" y="3048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26" name="object 3026"/>
          <p:cNvSpPr/>
          <p:nvPr/>
        </p:nvSpPr>
        <p:spPr>
          <a:xfrm>
            <a:off x="8849590" y="2422121"/>
            <a:ext cx="93518" cy="0"/>
          </a:xfrm>
          <a:custGeom>
            <a:avLst/>
            <a:gdLst/>
            <a:ahLst/>
            <a:cxnLst/>
            <a:rect l="l" t="t" r="r" b="b"/>
            <a:pathLst>
              <a:path w="137159">
                <a:moveTo>
                  <a:pt x="0" y="0"/>
                </a:moveTo>
                <a:lnTo>
                  <a:pt x="13716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27" name="object 3027"/>
          <p:cNvSpPr/>
          <p:nvPr/>
        </p:nvSpPr>
        <p:spPr>
          <a:xfrm>
            <a:off x="8939990" y="2422121"/>
            <a:ext cx="3464" cy="25111"/>
          </a:xfrm>
          <a:custGeom>
            <a:avLst/>
            <a:gdLst/>
            <a:ahLst/>
            <a:cxnLst/>
            <a:rect l="l" t="t" r="r" b="b"/>
            <a:pathLst>
              <a:path w="5079" h="36829">
                <a:moveTo>
                  <a:pt x="4572" y="0"/>
                </a:moveTo>
                <a:lnTo>
                  <a:pt x="0" y="365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28" name="object 3028"/>
          <p:cNvSpPr/>
          <p:nvPr/>
        </p:nvSpPr>
        <p:spPr>
          <a:xfrm>
            <a:off x="8930639" y="2447059"/>
            <a:ext cx="9525" cy="22947"/>
          </a:xfrm>
          <a:custGeom>
            <a:avLst/>
            <a:gdLst/>
            <a:ahLst/>
            <a:cxnLst/>
            <a:rect l="l" t="t" r="r" b="b"/>
            <a:pathLst>
              <a:path w="13970" h="33654">
                <a:moveTo>
                  <a:pt x="13716" y="0"/>
                </a:moveTo>
                <a:lnTo>
                  <a:pt x="0" y="335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29" name="object 3029"/>
          <p:cNvSpPr/>
          <p:nvPr/>
        </p:nvSpPr>
        <p:spPr>
          <a:xfrm>
            <a:off x="8915052" y="2469918"/>
            <a:ext cx="15586" cy="19050"/>
          </a:xfrm>
          <a:custGeom>
            <a:avLst/>
            <a:gdLst/>
            <a:ahLst/>
            <a:cxnLst/>
            <a:rect l="l" t="t" r="r" b="b"/>
            <a:pathLst>
              <a:path w="22859" h="27939">
                <a:moveTo>
                  <a:pt x="22859" y="0"/>
                </a:moveTo>
                <a:lnTo>
                  <a:pt x="0" y="2743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30" name="object 3030"/>
          <p:cNvSpPr/>
          <p:nvPr/>
        </p:nvSpPr>
        <p:spPr>
          <a:xfrm>
            <a:off x="8895310" y="2488622"/>
            <a:ext cx="19915" cy="15586"/>
          </a:xfrm>
          <a:custGeom>
            <a:avLst/>
            <a:gdLst/>
            <a:ahLst/>
            <a:cxnLst/>
            <a:rect l="l" t="t" r="r" b="b"/>
            <a:pathLst>
              <a:path w="29209" h="22860">
                <a:moveTo>
                  <a:pt x="28955" y="0"/>
                </a:moveTo>
                <a:lnTo>
                  <a:pt x="0" y="2286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31" name="object 3031"/>
          <p:cNvSpPr/>
          <p:nvPr/>
        </p:nvSpPr>
        <p:spPr>
          <a:xfrm>
            <a:off x="8872451" y="2504209"/>
            <a:ext cx="22947" cy="8659"/>
          </a:xfrm>
          <a:custGeom>
            <a:avLst/>
            <a:gdLst/>
            <a:ahLst/>
            <a:cxnLst/>
            <a:rect l="l" t="t" r="r" b="b"/>
            <a:pathLst>
              <a:path w="33654" h="12700">
                <a:moveTo>
                  <a:pt x="33527" y="0"/>
                </a:moveTo>
                <a:lnTo>
                  <a:pt x="0" y="1219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32" name="object 3032"/>
          <p:cNvSpPr/>
          <p:nvPr/>
        </p:nvSpPr>
        <p:spPr>
          <a:xfrm>
            <a:off x="8847513" y="2512522"/>
            <a:ext cx="25111" cy="3464"/>
          </a:xfrm>
          <a:custGeom>
            <a:avLst/>
            <a:gdLst/>
            <a:ahLst/>
            <a:cxnLst/>
            <a:rect l="l" t="t" r="r" b="b"/>
            <a:pathLst>
              <a:path w="36829" h="5079">
                <a:moveTo>
                  <a:pt x="36575" y="0"/>
                </a:moveTo>
                <a:lnTo>
                  <a:pt x="0" y="4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33" name="object 3033"/>
          <p:cNvSpPr/>
          <p:nvPr/>
        </p:nvSpPr>
        <p:spPr>
          <a:xfrm>
            <a:off x="8845433" y="2515638"/>
            <a:ext cx="433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609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34" name="object 3034"/>
          <p:cNvSpPr/>
          <p:nvPr/>
        </p:nvSpPr>
        <p:spPr>
          <a:xfrm>
            <a:off x="7997536" y="1410046"/>
            <a:ext cx="51089" cy="0"/>
          </a:xfrm>
          <a:custGeom>
            <a:avLst/>
            <a:gdLst/>
            <a:ahLst/>
            <a:cxnLst/>
            <a:rect l="l" t="t" r="r" b="b"/>
            <a:pathLst>
              <a:path w="74929">
                <a:moveTo>
                  <a:pt x="0" y="0"/>
                </a:moveTo>
                <a:lnTo>
                  <a:pt x="74676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35" name="object 3035"/>
          <p:cNvSpPr/>
          <p:nvPr/>
        </p:nvSpPr>
        <p:spPr>
          <a:xfrm>
            <a:off x="7997536" y="1347700"/>
            <a:ext cx="51089" cy="0"/>
          </a:xfrm>
          <a:custGeom>
            <a:avLst/>
            <a:gdLst/>
            <a:ahLst/>
            <a:cxnLst/>
            <a:rect l="l" t="t" r="r" b="b"/>
            <a:pathLst>
              <a:path w="74929">
                <a:moveTo>
                  <a:pt x="74675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36" name="object 3036"/>
          <p:cNvSpPr/>
          <p:nvPr/>
        </p:nvSpPr>
        <p:spPr>
          <a:xfrm>
            <a:off x="7997536" y="1347700"/>
            <a:ext cx="0" cy="62345"/>
          </a:xfrm>
          <a:custGeom>
            <a:avLst/>
            <a:gdLst/>
            <a:ahLst/>
            <a:cxnLst/>
            <a:rect l="l" t="t" r="r" b="b"/>
            <a:pathLst>
              <a:path h="91439">
                <a:moveTo>
                  <a:pt x="0" y="0"/>
                </a:moveTo>
                <a:lnTo>
                  <a:pt x="0" y="9144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37" name="object 3037"/>
          <p:cNvSpPr/>
          <p:nvPr/>
        </p:nvSpPr>
        <p:spPr>
          <a:xfrm>
            <a:off x="7997536" y="2346266"/>
            <a:ext cx="0" cy="50223"/>
          </a:xfrm>
          <a:custGeom>
            <a:avLst/>
            <a:gdLst/>
            <a:ahLst/>
            <a:cxnLst/>
            <a:rect l="l" t="t" r="r" b="b"/>
            <a:pathLst>
              <a:path h="73660">
                <a:moveTo>
                  <a:pt x="0" y="0"/>
                </a:moveTo>
                <a:lnTo>
                  <a:pt x="0" y="73152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38" name="object 3038"/>
          <p:cNvSpPr/>
          <p:nvPr/>
        </p:nvSpPr>
        <p:spPr>
          <a:xfrm>
            <a:off x="7997536" y="2346267"/>
            <a:ext cx="51089" cy="0"/>
          </a:xfrm>
          <a:custGeom>
            <a:avLst/>
            <a:gdLst/>
            <a:ahLst/>
            <a:cxnLst/>
            <a:rect l="l" t="t" r="r" b="b"/>
            <a:pathLst>
              <a:path w="74929">
                <a:moveTo>
                  <a:pt x="74675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39" name="object 3039"/>
          <p:cNvSpPr/>
          <p:nvPr/>
        </p:nvSpPr>
        <p:spPr>
          <a:xfrm>
            <a:off x="7997536" y="2396144"/>
            <a:ext cx="51089" cy="0"/>
          </a:xfrm>
          <a:custGeom>
            <a:avLst/>
            <a:gdLst/>
            <a:ahLst/>
            <a:cxnLst/>
            <a:rect l="l" t="t" r="r" b="b"/>
            <a:pathLst>
              <a:path w="74929">
                <a:moveTo>
                  <a:pt x="0" y="0"/>
                </a:moveTo>
                <a:lnTo>
                  <a:pt x="7467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40" name="object 3040"/>
          <p:cNvSpPr/>
          <p:nvPr/>
        </p:nvSpPr>
        <p:spPr>
          <a:xfrm>
            <a:off x="7997536" y="2408613"/>
            <a:ext cx="51089" cy="0"/>
          </a:xfrm>
          <a:custGeom>
            <a:avLst/>
            <a:gdLst/>
            <a:ahLst/>
            <a:cxnLst/>
            <a:rect l="l" t="t" r="r" b="b"/>
            <a:pathLst>
              <a:path w="74929">
                <a:moveTo>
                  <a:pt x="7467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41" name="object 3041"/>
          <p:cNvSpPr/>
          <p:nvPr/>
        </p:nvSpPr>
        <p:spPr>
          <a:xfrm>
            <a:off x="7997536" y="2783725"/>
            <a:ext cx="62345" cy="0"/>
          </a:xfrm>
          <a:custGeom>
            <a:avLst/>
            <a:gdLst/>
            <a:ahLst/>
            <a:cxnLst/>
            <a:rect l="l" t="t" r="r" b="b"/>
            <a:pathLst>
              <a:path w="91440">
                <a:moveTo>
                  <a:pt x="0" y="0"/>
                </a:moveTo>
                <a:lnTo>
                  <a:pt x="91440" y="0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42" name="object 3042"/>
          <p:cNvSpPr/>
          <p:nvPr/>
        </p:nvSpPr>
        <p:spPr>
          <a:xfrm>
            <a:off x="8059881" y="2721379"/>
            <a:ext cx="0" cy="62345"/>
          </a:xfrm>
          <a:custGeom>
            <a:avLst/>
            <a:gdLst/>
            <a:ahLst/>
            <a:cxnLst/>
            <a:rect l="l" t="t" r="r" b="b"/>
            <a:pathLst>
              <a:path h="91439">
                <a:moveTo>
                  <a:pt x="0" y="91439"/>
                </a:moveTo>
                <a:lnTo>
                  <a:pt x="0" y="0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43" name="object 3043"/>
          <p:cNvSpPr/>
          <p:nvPr/>
        </p:nvSpPr>
        <p:spPr>
          <a:xfrm>
            <a:off x="7997535" y="2721378"/>
            <a:ext cx="62345" cy="0"/>
          </a:xfrm>
          <a:custGeom>
            <a:avLst/>
            <a:gdLst/>
            <a:ahLst/>
            <a:cxnLst/>
            <a:rect l="l" t="t" r="r" b="b"/>
            <a:pathLst>
              <a:path w="91440">
                <a:moveTo>
                  <a:pt x="91440" y="0"/>
                </a:moveTo>
                <a:lnTo>
                  <a:pt x="0" y="0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44" name="object 3044"/>
          <p:cNvSpPr/>
          <p:nvPr/>
        </p:nvSpPr>
        <p:spPr>
          <a:xfrm>
            <a:off x="7997536" y="2721379"/>
            <a:ext cx="0" cy="62345"/>
          </a:xfrm>
          <a:custGeom>
            <a:avLst/>
            <a:gdLst/>
            <a:ahLst/>
            <a:cxnLst/>
            <a:rect l="l" t="t" r="r" b="b"/>
            <a:pathLst>
              <a:path h="91439">
                <a:moveTo>
                  <a:pt x="0" y="0"/>
                </a:moveTo>
                <a:lnTo>
                  <a:pt x="0" y="91440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45" name="object 3045"/>
          <p:cNvSpPr/>
          <p:nvPr/>
        </p:nvSpPr>
        <p:spPr>
          <a:xfrm>
            <a:off x="8511885" y="1619943"/>
            <a:ext cx="0" cy="5195"/>
          </a:xfrm>
          <a:custGeom>
            <a:avLst/>
            <a:gdLst/>
            <a:ahLst/>
            <a:cxnLst/>
            <a:rect l="l" t="t" r="r" b="b"/>
            <a:pathLst>
              <a:path h="7619">
                <a:moveTo>
                  <a:pt x="0" y="0"/>
                </a:moveTo>
                <a:lnTo>
                  <a:pt x="0" y="76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46" name="object 3046"/>
          <p:cNvSpPr/>
          <p:nvPr/>
        </p:nvSpPr>
        <p:spPr>
          <a:xfrm>
            <a:off x="8511885" y="1625138"/>
            <a:ext cx="20782" cy="0"/>
          </a:xfrm>
          <a:custGeom>
            <a:avLst/>
            <a:gdLst/>
            <a:ahLst/>
            <a:cxnLst/>
            <a:rect l="l" t="t" r="r" b="b"/>
            <a:pathLst>
              <a:path w="30479">
                <a:moveTo>
                  <a:pt x="0" y="0"/>
                </a:moveTo>
                <a:lnTo>
                  <a:pt x="3048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47" name="object 3047"/>
          <p:cNvSpPr/>
          <p:nvPr/>
        </p:nvSpPr>
        <p:spPr>
          <a:xfrm>
            <a:off x="8532668" y="1615786"/>
            <a:ext cx="0" cy="9525"/>
          </a:xfrm>
          <a:custGeom>
            <a:avLst/>
            <a:gdLst/>
            <a:ahLst/>
            <a:cxnLst/>
            <a:rect l="l" t="t" r="r" b="b"/>
            <a:pathLst>
              <a:path h="13969">
                <a:moveTo>
                  <a:pt x="0" y="0"/>
                </a:moveTo>
                <a:lnTo>
                  <a:pt x="0" y="1371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48" name="object 3048"/>
          <p:cNvSpPr/>
          <p:nvPr/>
        </p:nvSpPr>
        <p:spPr>
          <a:xfrm>
            <a:off x="8511886" y="1619943"/>
            <a:ext cx="20782" cy="0"/>
          </a:xfrm>
          <a:custGeom>
            <a:avLst/>
            <a:gdLst/>
            <a:ahLst/>
            <a:cxnLst/>
            <a:rect l="l" t="t" r="r" b="b"/>
            <a:pathLst>
              <a:path w="30479">
                <a:moveTo>
                  <a:pt x="3047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49" name="object 3049"/>
          <p:cNvSpPr/>
          <p:nvPr/>
        </p:nvSpPr>
        <p:spPr>
          <a:xfrm>
            <a:off x="8511885" y="1521229"/>
            <a:ext cx="0" cy="5195"/>
          </a:xfrm>
          <a:custGeom>
            <a:avLst/>
            <a:gdLst/>
            <a:ahLst/>
            <a:cxnLst/>
            <a:rect l="l" t="t" r="r" b="b"/>
            <a:pathLst>
              <a:path h="7619">
                <a:moveTo>
                  <a:pt x="0" y="0"/>
                </a:moveTo>
                <a:lnTo>
                  <a:pt x="0" y="76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50" name="object 3050"/>
          <p:cNvSpPr/>
          <p:nvPr/>
        </p:nvSpPr>
        <p:spPr>
          <a:xfrm>
            <a:off x="8511885" y="1526424"/>
            <a:ext cx="20782" cy="0"/>
          </a:xfrm>
          <a:custGeom>
            <a:avLst/>
            <a:gdLst/>
            <a:ahLst/>
            <a:cxnLst/>
            <a:rect l="l" t="t" r="r" b="b"/>
            <a:pathLst>
              <a:path w="30479">
                <a:moveTo>
                  <a:pt x="0" y="0"/>
                </a:moveTo>
                <a:lnTo>
                  <a:pt x="3048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51" name="object 3051"/>
          <p:cNvSpPr/>
          <p:nvPr/>
        </p:nvSpPr>
        <p:spPr>
          <a:xfrm>
            <a:off x="8532668" y="1521229"/>
            <a:ext cx="0" cy="5195"/>
          </a:xfrm>
          <a:custGeom>
            <a:avLst/>
            <a:gdLst/>
            <a:ahLst/>
            <a:cxnLst/>
            <a:rect l="l" t="t" r="r" b="b"/>
            <a:pathLst>
              <a:path h="7619">
                <a:moveTo>
                  <a:pt x="0" y="76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52" name="object 3052"/>
          <p:cNvSpPr/>
          <p:nvPr/>
        </p:nvSpPr>
        <p:spPr>
          <a:xfrm>
            <a:off x="8511886" y="1521228"/>
            <a:ext cx="20782" cy="0"/>
          </a:xfrm>
          <a:custGeom>
            <a:avLst/>
            <a:gdLst/>
            <a:ahLst/>
            <a:cxnLst/>
            <a:rect l="l" t="t" r="r" b="b"/>
            <a:pathLst>
              <a:path w="30479">
                <a:moveTo>
                  <a:pt x="3047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53" name="object 3053"/>
          <p:cNvSpPr/>
          <p:nvPr/>
        </p:nvSpPr>
        <p:spPr>
          <a:xfrm>
            <a:off x="8626186" y="1615786"/>
            <a:ext cx="0" cy="4330"/>
          </a:xfrm>
          <a:custGeom>
            <a:avLst/>
            <a:gdLst/>
            <a:ahLst/>
            <a:cxnLst/>
            <a:rect l="l" t="t" r="r" b="b"/>
            <a:pathLst>
              <a:path h="6350">
                <a:moveTo>
                  <a:pt x="-1524" y="3048"/>
                </a:moveTo>
                <a:lnTo>
                  <a:pt x="1524" y="3048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54" name="object 3054"/>
          <p:cNvSpPr/>
          <p:nvPr/>
        </p:nvSpPr>
        <p:spPr>
          <a:xfrm>
            <a:off x="8532668" y="1615786"/>
            <a:ext cx="93518" cy="0"/>
          </a:xfrm>
          <a:custGeom>
            <a:avLst/>
            <a:gdLst/>
            <a:ahLst/>
            <a:cxnLst/>
            <a:rect l="l" t="t" r="r" b="b"/>
            <a:pathLst>
              <a:path w="137159">
                <a:moveTo>
                  <a:pt x="13715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55" name="object 3055"/>
          <p:cNvSpPr/>
          <p:nvPr/>
        </p:nvSpPr>
        <p:spPr>
          <a:xfrm>
            <a:off x="8532668" y="1619943"/>
            <a:ext cx="93518" cy="0"/>
          </a:xfrm>
          <a:custGeom>
            <a:avLst/>
            <a:gdLst/>
            <a:ahLst/>
            <a:cxnLst/>
            <a:rect l="l" t="t" r="r" b="b"/>
            <a:pathLst>
              <a:path w="137159">
                <a:moveTo>
                  <a:pt x="0" y="0"/>
                </a:moveTo>
                <a:lnTo>
                  <a:pt x="13716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56" name="object 3056"/>
          <p:cNvSpPr/>
          <p:nvPr/>
        </p:nvSpPr>
        <p:spPr>
          <a:xfrm>
            <a:off x="8532668" y="1615786"/>
            <a:ext cx="93518" cy="0"/>
          </a:xfrm>
          <a:custGeom>
            <a:avLst/>
            <a:gdLst/>
            <a:ahLst/>
            <a:cxnLst/>
            <a:rect l="l" t="t" r="r" b="b"/>
            <a:pathLst>
              <a:path w="137159">
                <a:moveTo>
                  <a:pt x="13715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57" name="object 3057"/>
          <p:cNvSpPr/>
          <p:nvPr/>
        </p:nvSpPr>
        <p:spPr>
          <a:xfrm>
            <a:off x="8626186" y="1615786"/>
            <a:ext cx="0" cy="4330"/>
          </a:xfrm>
          <a:custGeom>
            <a:avLst/>
            <a:gdLst/>
            <a:ahLst/>
            <a:cxnLst/>
            <a:rect l="l" t="t" r="r" b="b"/>
            <a:pathLst>
              <a:path h="6350">
                <a:moveTo>
                  <a:pt x="-1524" y="3048"/>
                </a:moveTo>
                <a:lnTo>
                  <a:pt x="1524" y="3048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58" name="object 3058"/>
          <p:cNvSpPr/>
          <p:nvPr/>
        </p:nvSpPr>
        <p:spPr>
          <a:xfrm>
            <a:off x="8532668" y="1619943"/>
            <a:ext cx="93518" cy="0"/>
          </a:xfrm>
          <a:custGeom>
            <a:avLst/>
            <a:gdLst/>
            <a:ahLst/>
            <a:cxnLst/>
            <a:rect l="l" t="t" r="r" b="b"/>
            <a:pathLst>
              <a:path w="137159">
                <a:moveTo>
                  <a:pt x="0" y="0"/>
                </a:moveTo>
                <a:lnTo>
                  <a:pt x="13716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59" name="object 3059"/>
          <p:cNvSpPr/>
          <p:nvPr/>
        </p:nvSpPr>
        <p:spPr>
          <a:xfrm>
            <a:off x="8623069" y="1596044"/>
            <a:ext cx="3464" cy="24245"/>
          </a:xfrm>
          <a:custGeom>
            <a:avLst/>
            <a:gdLst/>
            <a:ahLst/>
            <a:cxnLst/>
            <a:rect l="l" t="t" r="r" b="b"/>
            <a:pathLst>
              <a:path w="5079" h="35560">
                <a:moveTo>
                  <a:pt x="4572" y="3505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60" name="object 3060"/>
          <p:cNvSpPr/>
          <p:nvPr/>
        </p:nvSpPr>
        <p:spPr>
          <a:xfrm>
            <a:off x="8613717" y="1573183"/>
            <a:ext cx="9525" cy="22947"/>
          </a:xfrm>
          <a:custGeom>
            <a:avLst/>
            <a:gdLst/>
            <a:ahLst/>
            <a:cxnLst/>
            <a:rect l="l" t="t" r="r" b="b"/>
            <a:pathLst>
              <a:path w="13970" h="33655">
                <a:moveTo>
                  <a:pt x="13716" y="3352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61" name="object 3061"/>
          <p:cNvSpPr/>
          <p:nvPr/>
        </p:nvSpPr>
        <p:spPr>
          <a:xfrm>
            <a:off x="8598130" y="1553441"/>
            <a:ext cx="15586" cy="19915"/>
          </a:xfrm>
          <a:custGeom>
            <a:avLst/>
            <a:gdLst/>
            <a:ahLst/>
            <a:cxnLst/>
            <a:rect l="l" t="t" r="r" b="b"/>
            <a:pathLst>
              <a:path w="22859" h="29210">
                <a:moveTo>
                  <a:pt x="22859" y="2895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62" name="object 3062"/>
          <p:cNvSpPr/>
          <p:nvPr/>
        </p:nvSpPr>
        <p:spPr>
          <a:xfrm>
            <a:off x="8578388" y="1537855"/>
            <a:ext cx="19915" cy="15586"/>
          </a:xfrm>
          <a:custGeom>
            <a:avLst/>
            <a:gdLst/>
            <a:ahLst/>
            <a:cxnLst/>
            <a:rect l="l" t="t" r="r" b="b"/>
            <a:pathLst>
              <a:path w="29209" h="22860">
                <a:moveTo>
                  <a:pt x="28955" y="2285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63" name="object 3063"/>
          <p:cNvSpPr/>
          <p:nvPr/>
        </p:nvSpPr>
        <p:spPr>
          <a:xfrm>
            <a:off x="8554489" y="1529541"/>
            <a:ext cx="24245" cy="8659"/>
          </a:xfrm>
          <a:custGeom>
            <a:avLst/>
            <a:gdLst/>
            <a:ahLst/>
            <a:cxnLst/>
            <a:rect l="l" t="t" r="r" b="b"/>
            <a:pathLst>
              <a:path w="35559" h="12700">
                <a:moveTo>
                  <a:pt x="35051" y="1219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64" name="object 3064"/>
          <p:cNvSpPr/>
          <p:nvPr/>
        </p:nvSpPr>
        <p:spPr>
          <a:xfrm>
            <a:off x="8530589" y="1526424"/>
            <a:ext cx="24245" cy="3464"/>
          </a:xfrm>
          <a:custGeom>
            <a:avLst/>
            <a:gdLst/>
            <a:ahLst/>
            <a:cxnLst/>
            <a:rect l="l" t="t" r="r" b="b"/>
            <a:pathLst>
              <a:path w="35559" h="5080">
                <a:moveTo>
                  <a:pt x="35051" y="457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65" name="object 3065"/>
          <p:cNvSpPr/>
          <p:nvPr/>
        </p:nvSpPr>
        <p:spPr>
          <a:xfrm>
            <a:off x="8527472" y="1526424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76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66" name="object 3066"/>
          <p:cNvSpPr/>
          <p:nvPr/>
        </p:nvSpPr>
        <p:spPr>
          <a:xfrm>
            <a:off x="9188333" y="1381991"/>
            <a:ext cx="10391" cy="9525"/>
          </a:xfrm>
          <a:custGeom>
            <a:avLst/>
            <a:gdLst/>
            <a:ahLst/>
            <a:cxnLst/>
            <a:rect l="l" t="t" r="r" b="b"/>
            <a:pathLst>
              <a:path w="15240" h="13969">
                <a:moveTo>
                  <a:pt x="0" y="13716"/>
                </a:moveTo>
                <a:lnTo>
                  <a:pt x="1524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67" name="object 3067"/>
          <p:cNvSpPr/>
          <p:nvPr/>
        </p:nvSpPr>
        <p:spPr>
          <a:xfrm>
            <a:off x="9188333" y="1371599"/>
            <a:ext cx="10391" cy="10391"/>
          </a:xfrm>
          <a:custGeom>
            <a:avLst/>
            <a:gdLst/>
            <a:ahLst/>
            <a:cxnLst/>
            <a:rect l="l" t="t" r="r" b="b"/>
            <a:pathLst>
              <a:path w="15240" h="15239">
                <a:moveTo>
                  <a:pt x="0" y="0"/>
                </a:moveTo>
                <a:lnTo>
                  <a:pt x="15240" y="1524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68" name="object 3068"/>
          <p:cNvSpPr/>
          <p:nvPr/>
        </p:nvSpPr>
        <p:spPr>
          <a:xfrm>
            <a:off x="8779970" y="1381991"/>
            <a:ext cx="419100" cy="0"/>
          </a:xfrm>
          <a:custGeom>
            <a:avLst/>
            <a:gdLst/>
            <a:ahLst/>
            <a:cxnLst/>
            <a:rect l="l" t="t" r="r" b="b"/>
            <a:pathLst>
              <a:path w="614679">
                <a:moveTo>
                  <a:pt x="61417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69" name="object 3069"/>
          <p:cNvSpPr/>
          <p:nvPr/>
        </p:nvSpPr>
        <p:spPr>
          <a:xfrm>
            <a:off x="8779972" y="1334193"/>
            <a:ext cx="0" cy="141576"/>
          </a:xfrm>
          <a:custGeom>
            <a:avLst/>
            <a:gdLst/>
            <a:ahLst/>
            <a:cxnLst/>
            <a:rect l="l" t="t" r="r" b="b"/>
            <a:pathLst>
              <a:path h="207644">
                <a:moveTo>
                  <a:pt x="0" y="0"/>
                </a:moveTo>
                <a:lnTo>
                  <a:pt x="0" y="20726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70" name="object 3070"/>
          <p:cNvSpPr/>
          <p:nvPr/>
        </p:nvSpPr>
        <p:spPr>
          <a:xfrm>
            <a:off x="8808027" y="1334193"/>
            <a:ext cx="0" cy="141576"/>
          </a:xfrm>
          <a:custGeom>
            <a:avLst/>
            <a:gdLst/>
            <a:ahLst/>
            <a:cxnLst/>
            <a:rect l="l" t="t" r="r" b="b"/>
            <a:pathLst>
              <a:path h="207644">
                <a:moveTo>
                  <a:pt x="0" y="0"/>
                </a:moveTo>
                <a:lnTo>
                  <a:pt x="0" y="20726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71" name="object 3071"/>
          <p:cNvSpPr/>
          <p:nvPr/>
        </p:nvSpPr>
        <p:spPr>
          <a:xfrm>
            <a:off x="8835042" y="1334193"/>
            <a:ext cx="0" cy="141576"/>
          </a:xfrm>
          <a:custGeom>
            <a:avLst/>
            <a:gdLst/>
            <a:ahLst/>
            <a:cxnLst/>
            <a:rect l="l" t="t" r="r" b="b"/>
            <a:pathLst>
              <a:path h="207644">
                <a:moveTo>
                  <a:pt x="0" y="0"/>
                </a:moveTo>
                <a:lnTo>
                  <a:pt x="0" y="20726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72" name="object 3072"/>
          <p:cNvSpPr/>
          <p:nvPr/>
        </p:nvSpPr>
        <p:spPr>
          <a:xfrm>
            <a:off x="8863098" y="1334193"/>
            <a:ext cx="0" cy="141576"/>
          </a:xfrm>
          <a:custGeom>
            <a:avLst/>
            <a:gdLst/>
            <a:ahLst/>
            <a:cxnLst/>
            <a:rect l="l" t="t" r="r" b="b"/>
            <a:pathLst>
              <a:path h="207644">
                <a:moveTo>
                  <a:pt x="0" y="0"/>
                </a:moveTo>
                <a:lnTo>
                  <a:pt x="0" y="20726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73" name="object 3073"/>
          <p:cNvSpPr/>
          <p:nvPr/>
        </p:nvSpPr>
        <p:spPr>
          <a:xfrm>
            <a:off x="8891154" y="1334193"/>
            <a:ext cx="0" cy="141576"/>
          </a:xfrm>
          <a:custGeom>
            <a:avLst/>
            <a:gdLst/>
            <a:ahLst/>
            <a:cxnLst/>
            <a:rect l="l" t="t" r="r" b="b"/>
            <a:pathLst>
              <a:path h="207644">
                <a:moveTo>
                  <a:pt x="0" y="0"/>
                </a:moveTo>
                <a:lnTo>
                  <a:pt x="0" y="20726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74" name="object 3074"/>
          <p:cNvSpPr/>
          <p:nvPr/>
        </p:nvSpPr>
        <p:spPr>
          <a:xfrm>
            <a:off x="8919209" y="1334193"/>
            <a:ext cx="0" cy="141576"/>
          </a:xfrm>
          <a:custGeom>
            <a:avLst/>
            <a:gdLst/>
            <a:ahLst/>
            <a:cxnLst/>
            <a:rect l="l" t="t" r="r" b="b"/>
            <a:pathLst>
              <a:path h="207644">
                <a:moveTo>
                  <a:pt x="0" y="0"/>
                </a:moveTo>
                <a:lnTo>
                  <a:pt x="0" y="20726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75" name="object 3075"/>
          <p:cNvSpPr/>
          <p:nvPr/>
        </p:nvSpPr>
        <p:spPr>
          <a:xfrm>
            <a:off x="8951420" y="1334193"/>
            <a:ext cx="0" cy="141576"/>
          </a:xfrm>
          <a:custGeom>
            <a:avLst/>
            <a:gdLst/>
            <a:ahLst/>
            <a:cxnLst/>
            <a:rect l="l" t="t" r="r" b="b"/>
            <a:pathLst>
              <a:path h="207644">
                <a:moveTo>
                  <a:pt x="0" y="0"/>
                </a:moveTo>
                <a:lnTo>
                  <a:pt x="0" y="20726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76" name="object 3076"/>
          <p:cNvSpPr/>
          <p:nvPr/>
        </p:nvSpPr>
        <p:spPr>
          <a:xfrm>
            <a:off x="8979476" y="1334193"/>
            <a:ext cx="0" cy="141576"/>
          </a:xfrm>
          <a:custGeom>
            <a:avLst/>
            <a:gdLst/>
            <a:ahLst/>
            <a:cxnLst/>
            <a:rect l="l" t="t" r="r" b="b"/>
            <a:pathLst>
              <a:path h="207644">
                <a:moveTo>
                  <a:pt x="0" y="0"/>
                </a:moveTo>
                <a:lnTo>
                  <a:pt x="0" y="20726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77" name="object 3077"/>
          <p:cNvSpPr/>
          <p:nvPr/>
        </p:nvSpPr>
        <p:spPr>
          <a:xfrm>
            <a:off x="9008571" y="1334193"/>
            <a:ext cx="0" cy="141576"/>
          </a:xfrm>
          <a:custGeom>
            <a:avLst/>
            <a:gdLst/>
            <a:ahLst/>
            <a:cxnLst/>
            <a:rect l="l" t="t" r="r" b="b"/>
            <a:pathLst>
              <a:path h="207644">
                <a:moveTo>
                  <a:pt x="0" y="0"/>
                </a:moveTo>
                <a:lnTo>
                  <a:pt x="0" y="20726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78" name="object 3078"/>
          <p:cNvSpPr/>
          <p:nvPr/>
        </p:nvSpPr>
        <p:spPr>
          <a:xfrm>
            <a:off x="9037666" y="1334193"/>
            <a:ext cx="0" cy="141576"/>
          </a:xfrm>
          <a:custGeom>
            <a:avLst/>
            <a:gdLst/>
            <a:ahLst/>
            <a:cxnLst/>
            <a:rect l="l" t="t" r="r" b="b"/>
            <a:pathLst>
              <a:path h="207644">
                <a:moveTo>
                  <a:pt x="0" y="0"/>
                </a:moveTo>
                <a:lnTo>
                  <a:pt x="0" y="20726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79" name="object 3079"/>
          <p:cNvSpPr/>
          <p:nvPr/>
        </p:nvSpPr>
        <p:spPr>
          <a:xfrm>
            <a:off x="9065722" y="1334193"/>
            <a:ext cx="0" cy="141576"/>
          </a:xfrm>
          <a:custGeom>
            <a:avLst/>
            <a:gdLst/>
            <a:ahLst/>
            <a:cxnLst/>
            <a:rect l="l" t="t" r="r" b="b"/>
            <a:pathLst>
              <a:path h="207644">
                <a:moveTo>
                  <a:pt x="0" y="0"/>
                </a:moveTo>
                <a:lnTo>
                  <a:pt x="0" y="20726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80" name="object 3080"/>
          <p:cNvSpPr/>
          <p:nvPr/>
        </p:nvSpPr>
        <p:spPr>
          <a:xfrm>
            <a:off x="9094815" y="1334193"/>
            <a:ext cx="0" cy="141576"/>
          </a:xfrm>
          <a:custGeom>
            <a:avLst/>
            <a:gdLst/>
            <a:ahLst/>
            <a:cxnLst/>
            <a:rect l="l" t="t" r="r" b="b"/>
            <a:pathLst>
              <a:path h="207644">
                <a:moveTo>
                  <a:pt x="0" y="0"/>
                </a:moveTo>
                <a:lnTo>
                  <a:pt x="0" y="20726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81" name="object 3081"/>
          <p:cNvSpPr/>
          <p:nvPr/>
        </p:nvSpPr>
        <p:spPr>
          <a:xfrm>
            <a:off x="9094815" y="1499409"/>
            <a:ext cx="0" cy="141576"/>
          </a:xfrm>
          <a:custGeom>
            <a:avLst/>
            <a:gdLst/>
            <a:ahLst/>
            <a:cxnLst/>
            <a:rect l="l" t="t" r="r" b="b"/>
            <a:pathLst>
              <a:path h="207644">
                <a:moveTo>
                  <a:pt x="0" y="20726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82" name="object 3082"/>
          <p:cNvSpPr/>
          <p:nvPr/>
        </p:nvSpPr>
        <p:spPr>
          <a:xfrm>
            <a:off x="9065722" y="1499409"/>
            <a:ext cx="0" cy="141576"/>
          </a:xfrm>
          <a:custGeom>
            <a:avLst/>
            <a:gdLst/>
            <a:ahLst/>
            <a:cxnLst/>
            <a:rect l="l" t="t" r="r" b="b"/>
            <a:pathLst>
              <a:path h="207644">
                <a:moveTo>
                  <a:pt x="0" y="20726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83" name="object 3083"/>
          <p:cNvSpPr/>
          <p:nvPr/>
        </p:nvSpPr>
        <p:spPr>
          <a:xfrm>
            <a:off x="9037666" y="1499409"/>
            <a:ext cx="0" cy="141576"/>
          </a:xfrm>
          <a:custGeom>
            <a:avLst/>
            <a:gdLst/>
            <a:ahLst/>
            <a:cxnLst/>
            <a:rect l="l" t="t" r="r" b="b"/>
            <a:pathLst>
              <a:path h="207644">
                <a:moveTo>
                  <a:pt x="0" y="20726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84" name="object 3084"/>
          <p:cNvSpPr/>
          <p:nvPr/>
        </p:nvSpPr>
        <p:spPr>
          <a:xfrm>
            <a:off x="9008571" y="1499409"/>
            <a:ext cx="0" cy="141576"/>
          </a:xfrm>
          <a:custGeom>
            <a:avLst/>
            <a:gdLst/>
            <a:ahLst/>
            <a:cxnLst/>
            <a:rect l="l" t="t" r="r" b="b"/>
            <a:pathLst>
              <a:path h="207644">
                <a:moveTo>
                  <a:pt x="0" y="20726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85" name="object 3085"/>
          <p:cNvSpPr/>
          <p:nvPr/>
        </p:nvSpPr>
        <p:spPr>
          <a:xfrm>
            <a:off x="8979476" y="1499409"/>
            <a:ext cx="0" cy="141576"/>
          </a:xfrm>
          <a:custGeom>
            <a:avLst/>
            <a:gdLst/>
            <a:ahLst/>
            <a:cxnLst/>
            <a:rect l="l" t="t" r="r" b="b"/>
            <a:pathLst>
              <a:path h="207644">
                <a:moveTo>
                  <a:pt x="0" y="20726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86" name="object 3086"/>
          <p:cNvSpPr/>
          <p:nvPr/>
        </p:nvSpPr>
        <p:spPr>
          <a:xfrm>
            <a:off x="8951420" y="1499409"/>
            <a:ext cx="0" cy="141576"/>
          </a:xfrm>
          <a:custGeom>
            <a:avLst/>
            <a:gdLst/>
            <a:ahLst/>
            <a:cxnLst/>
            <a:rect l="l" t="t" r="r" b="b"/>
            <a:pathLst>
              <a:path h="207644">
                <a:moveTo>
                  <a:pt x="0" y="20726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87" name="object 3087"/>
          <p:cNvSpPr/>
          <p:nvPr/>
        </p:nvSpPr>
        <p:spPr>
          <a:xfrm>
            <a:off x="8922327" y="1499409"/>
            <a:ext cx="0" cy="141576"/>
          </a:xfrm>
          <a:custGeom>
            <a:avLst/>
            <a:gdLst/>
            <a:ahLst/>
            <a:cxnLst/>
            <a:rect l="l" t="t" r="r" b="b"/>
            <a:pathLst>
              <a:path h="207644">
                <a:moveTo>
                  <a:pt x="0" y="20726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88" name="object 3088"/>
          <p:cNvSpPr/>
          <p:nvPr/>
        </p:nvSpPr>
        <p:spPr>
          <a:xfrm>
            <a:off x="8894271" y="1499409"/>
            <a:ext cx="0" cy="141576"/>
          </a:xfrm>
          <a:custGeom>
            <a:avLst/>
            <a:gdLst/>
            <a:ahLst/>
            <a:cxnLst/>
            <a:rect l="l" t="t" r="r" b="b"/>
            <a:pathLst>
              <a:path h="207644">
                <a:moveTo>
                  <a:pt x="0" y="20726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89" name="object 3089"/>
          <p:cNvSpPr/>
          <p:nvPr/>
        </p:nvSpPr>
        <p:spPr>
          <a:xfrm>
            <a:off x="8865177" y="1499409"/>
            <a:ext cx="0" cy="141576"/>
          </a:xfrm>
          <a:custGeom>
            <a:avLst/>
            <a:gdLst/>
            <a:ahLst/>
            <a:cxnLst/>
            <a:rect l="l" t="t" r="r" b="b"/>
            <a:pathLst>
              <a:path h="207644">
                <a:moveTo>
                  <a:pt x="0" y="20726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90" name="object 3090"/>
          <p:cNvSpPr/>
          <p:nvPr/>
        </p:nvSpPr>
        <p:spPr>
          <a:xfrm>
            <a:off x="8837120" y="1499409"/>
            <a:ext cx="0" cy="141576"/>
          </a:xfrm>
          <a:custGeom>
            <a:avLst/>
            <a:gdLst/>
            <a:ahLst/>
            <a:cxnLst/>
            <a:rect l="l" t="t" r="r" b="b"/>
            <a:pathLst>
              <a:path h="207644">
                <a:moveTo>
                  <a:pt x="0" y="20726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91" name="object 3091"/>
          <p:cNvSpPr/>
          <p:nvPr/>
        </p:nvSpPr>
        <p:spPr>
          <a:xfrm>
            <a:off x="8808027" y="1499409"/>
            <a:ext cx="0" cy="141576"/>
          </a:xfrm>
          <a:custGeom>
            <a:avLst/>
            <a:gdLst/>
            <a:ahLst/>
            <a:cxnLst/>
            <a:rect l="l" t="t" r="r" b="b"/>
            <a:pathLst>
              <a:path h="207644">
                <a:moveTo>
                  <a:pt x="0" y="20726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92" name="object 3092"/>
          <p:cNvSpPr/>
          <p:nvPr/>
        </p:nvSpPr>
        <p:spPr>
          <a:xfrm>
            <a:off x="8779972" y="1499409"/>
            <a:ext cx="0" cy="141576"/>
          </a:xfrm>
          <a:custGeom>
            <a:avLst/>
            <a:gdLst/>
            <a:ahLst/>
            <a:cxnLst/>
            <a:rect l="l" t="t" r="r" b="b"/>
            <a:pathLst>
              <a:path h="207644">
                <a:moveTo>
                  <a:pt x="0" y="20726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93" name="object 3093"/>
          <p:cNvSpPr/>
          <p:nvPr/>
        </p:nvSpPr>
        <p:spPr>
          <a:xfrm>
            <a:off x="8779970" y="1334193"/>
            <a:ext cx="342900" cy="0"/>
          </a:xfrm>
          <a:custGeom>
            <a:avLst/>
            <a:gdLst/>
            <a:ahLst/>
            <a:cxnLst/>
            <a:rect l="l" t="t" r="r" b="b"/>
            <a:pathLst>
              <a:path w="502920">
                <a:moveTo>
                  <a:pt x="5029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94" name="object 3094"/>
          <p:cNvSpPr/>
          <p:nvPr/>
        </p:nvSpPr>
        <p:spPr>
          <a:xfrm>
            <a:off x="9122870" y="1334193"/>
            <a:ext cx="155864" cy="0"/>
          </a:xfrm>
          <a:custGeom>
            <a:avLst/>
            <a:gdLst/>
            <a:ahLst/>
            <a:cxnLst/>
            <a:rect l="l" t="t" r="r" b="b"/>
            <a:pathLst>
              <a:path w="228600">
                <a:moveTo>
                  <a:pt x="22860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95" name="object 3095"/>
          <p:cNvSpPr/>
          <p:nvPr/>
        </p:nvSpPr>
        <p:spPr>
          <a:xfrm>
            <a:off x="9278734" y="1334193"/>
            <a:ext cx="0" cy="222539"/>
          </a:xfrm>
          <a:custGeom>
            <a:avLst/>
            <a:gdLst/>
            <a:ahLst/>
            <a:cxnLst/>
            <a:rect l="l" t="t" r="r" b="b"/>
            <a:pathLst>
              <a:path h="326389">
                <a:moveTo>
                  <a:pt x="0" y="3261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96" name="object 3096"/>
          <p:cNvSpPr/>
          <p:nvPr/>
        </p:nvSpPr>
        <p:spPr>
          <a:xfrm>
            <a:off x="8779972" y="1640724"/>
            <a:ext cx="498764" cy="0"/>
          </a:xfrm>
          <a:custGeom>
            <a:avLst/>
            <a:gdLst/>
            <a:ahLst/>
            <a:cxnLst/>
            <a:rect l="l" t="t" r="r" b="b"/>
            <a:pathLst>
              <a:path w="731520">
                <a:moveTo>
                  <a:pt x="0" y="0"/>
                </a:moveTo>
                <a:lnTo>
                  <a:pt x="7315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97" name="object 3097"/>
          <p:cNvSpPr/>
          <p:nvPr/>
        </p:nvSpPr>
        <p:spPr>
          <a:xfrm>
            <a:off x="8779970" y="1475508"/>
            <a:ext cx="342900" cy="0"/>
          </a:xfrm>
          <a:custGeom>
            <a:avLst/>
            <a:gdLst/>
            <a:ahLst/>
            <a:cxnLst/>
            <a:rect l="l" t="t" r="r" b="b"/>
            <a:pathLst>
              <a:path w="502920">
                <a:moveTo>
                  <a:pt x="5029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98" name="object 3098"/>
          <p:cNvSpPr/>
          <p:nvPr/>
        </p:nvSpPr>
        <p:spPr>
          <a:xfrm>
            <a:off x="9122870" y="1475509"/>
            <a:ext cx="0" cy="24245"/>
          </a:xfrm>
          <a:custGeom>
            <a:avLst/>
            <a:gdLst/>
            <a:ahLst/>
            <a:cxnLst/>
            <a:rect l="l" t="t" r="r" b="b"/>
            <a:pathLst>
              <a:path h="35560">
                <a:moveTo>
                  <a:pt x="0" y="3505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99" name="object 3099"/>
          <p:cNvSpPr/>
          <p:nvPr/>
        </p:nvSpPr>
        <p:spPr>
          <a:xfrm>
            <a:off x="8779972" y="1499408"/>
            <a:ext cx="342900" cy="0"/>
          </a:xfrm>
          <a:custGeom>
            <a:avLst/>
            <a:gdLst/>
            <a:ahLst/>
            <a:cxnLst/>
            <a:rect l="l" t="t" r="r" b="b"/>
            <a:pathLst>
              <a:path w="502920">
                <a:moveTo>
                  <a:pt x="0" y="0"/>
                </a:moveTo>
                <a:lnTo>
                  <a:pt x="5029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00" name="object 3100"/>
          <p:cNvSpPr/>
          <p:nvPr/>
        </p:nvSpPr>
        <p:spPr>
          <a:xfrm>
            <a:off x="7769974" y="2036618"/>
            <a:ext cx="278823" cy="0"/>
          </a:xfrm>
          <a:custGeom>
            <a:avLst/>
            <a:gdLst/>
            <a:ahLst/>
            <a:cxnLst/>
            <a:rect l="l" t="t" r="r" b="b"/>
            <a:pathLst>
              <a:path w="408940">
                <a:moveTo>
                  <a:pt x="0" y="0"/>
                </a:moveTo>
                <a:lnTo>
                  <a:pt x="408431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01" name="object 3101"/>
          <p:cNvSpPr/>
          <p:nvPr/>
        </p:nvSpPr>
        <p:spPr>
          <a:xfrm>
            <a:off x="7769975" y="2024148"/>
            <a:ext cx="278823" cy="0"/>
          </a:xfrm>
          <a:custGeom>
            <a:avLst/>
            <a:gdLst/>
            <a:ahLst/>
            <a:cxnLst/>
            <a:rect l="l" t="t" r="r" b="b"/>
            <a:pathLst>
              <a:path w="408940">
                <a:moveTo>
                  <a:pt x="408431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02" name="object 3102"/>
          <p:cNvSpPr/>
          <p:nvPr/>
        </p:nvSpPr>
        <p:spPr>
          <a:xfrm>
            <a:off x="8048451" y="2024149"/>
            <a:ext cx="0" cy="12556"/>
          </a:xfrm>
          <a:custGeom>
            <a:avLst/>
            <a:gdLst/>
            <a:ahLst/>
            <a:cxnLst/>
            <a:rect l="l" t="t" r="r" b="b"/>
            <a:pathLst>
              <a:path h="18414">
                <a:moveTo>
                  <a:pt x="0" y="1828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03" name="object 3103"/>
          <p:cNvSpPr/>
          <p:nvPr/>
        </p:nvSpPr>
        <p:spPr>
          <a:xfrm>
            <a:off x="8048451" y="2009602"/>
            <a:ext cx="20782" cy="0"/>
          </a:xfrm>
          <a:custGeom>
            <a:avLst/>
            <a:gdLst/>
            <a:ahLst/>
            <a:cxnLst/>
            <a:rect l="l" t="t" r="r" b="b"/>
            <a:pathLst>
              <a:path w="30479">
                <a:moveTo>
                  <a:pt x="0" y="0"/>
                </a:moveTo>
                <a:lnTo>
                  <a:pt x="3048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04" name="object 3104"/>
          <p:cNvSpPr/>
          <p:nvPr/>
        </p:nvSpPr>
        <p:spPr>
          <a:xfrm>
            <a:off x="8048452" y="2005445"/>
            <a:ext cx="0" cy="9525"/>
          </a:xfrm>
          <a:custGeom>
            <a:avLst/>
            <a:gdLst/>
            <a:ahLst/>
            <a:cxnLst/>
            <a:rect l="l" t="t" r="r" b="b"/>
            <a:pathLst>
              <a:path h="13969">
                <a:moveTo>
                  <a:pt x="0" y="0"/>
                </a:moveTo>
                <a:lnTo>
                  <a:pt x="0" y="1371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05" name="object 3105"/>
          <p:cNvSpPr/>
          <p:nvPr/>
        </p:nvSpPr>
        <p:spPr>
          <a:xfrm>
            <a:off x="8048450" y="2014797"/>
            <a:ext cx="20782" cy="0"/>
          </a:xfrm>
          <a:custGeom>
            <a:avLst/>
            <a:gdLst/>
            <a:ahLst/>
            <a:cxnLst/>
            <a:rect l="l" t="t" r="r" b="b"/>
            <a:pathLst>
              <a:path w="30479">
                <a:moveTo>
                  <a:pt x="3047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06" name="object 3106"/>
          <p:cNvSpPr/>
          <p:nvPr/>
        </p:nvSpPr>
        <p:spPr>
          <a:xfrm>
            <a:off x="8069232" y="2009602"/>
            <a:ext cx="0" cy="5195"/>
          </a:xfrm>
          <a:custGeom>
            <a:avLst/>
            <a:gdLst/>
            <a:ahLst/>
            <a:cxnLst/>
            <a:rect l="l" t="t" r="r" b="b"/>
            <a:pathLst>
              <a:path h="7619">
                <a:moveTo>
                  <a:pt x="0" y="0"/>
                </a:moveTo>
                <a:lnTo>
                  <a:pt x="0" y="76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07" name="object 3107"/>
          <p:cNvSpPr/>
          <p:nvPr/>
        </p:nvSpPr>
        <p:spPr>
          <a:xfrm>
            <a:off x="8048451" y="1895302"/>
            <a:ext cx="20782" cy="0"/>
          </a:xfrm>
          <a:custGeom>
            <a:avLst/>
            <a:gdLst/>
            <a:ahLst/>
            <a:cxnLst/>
            <a:rect l="l" t="t" r="r" b="b"/>
            <a:pathLst>
              <a:path w="30479">
                <a:moveTo>
                  <a:pt x="0" y="0"/>
                </a:moveTo>
                <a:lnTo>
                  <a:pt x="3048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08" name="object 3108"/>
          <p:cNvSpPr/>
          <p:nvPr/>
        </p:nvSpPr>
        <p:spPr>
          <a:xfrm>
            <a:off x="8048451" y="1895302"/>
            <a:ext cx="0" cy="5195"/>
          </a:xfrm>
          <a:custGeom>
            <a:avLst/>
            <a:gdLst/>
            <a:ahLst/>
            <a:cxnLst/>
            <a:rect l="l" t="t" r="r" b="b"/>
            <a:pathLst>
              <a:path h="7619">
                <a:moveTo>
                  <a:pt x="0" y="76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09" name="object 3109"/>
          <p:cNvSpPr/>
          <p:nvPr/>
        </p:nvSpPr>
        <p:spPr>
          <a:xfrm>
            <a:off x="8048450" y="1900497"/>
            <a:ext cx="20782" cy="0"/>
          </a:xfrm>
          <a:custGeom>
            <a:avLst/>
            <a:gdLst/>
            <a:ahLst/>
            <a:cxnLst/>
            <a:rect l="l" t="t" r="r" b="b"/>
            <a:pathLst>
              <a:path w="30479">
                <a:moveTo>
                  <a:pt x="3047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10" name="object 3110"/>
          <p:cNvSpPr/>
          <p:nvPr/>
        </p:nvSpPr>
        <p:spPr>
          <a:xfrm>
            <a:off x="8069232" y="1895302"/>
            <a:ext cx="0" cy="5195"/>
          </a:xfrm>
          <a:custGeom>
            <a:avLst/>
            <a:gdLst/>
            <a:ahLst/>
            <a:cxnLst/>
            <a:rect l="l" t="t" r="r" b="b"/>
            <a:pathLst>
              <a:path h="7619">
                <a:moveTo>
                  <a:pt x="0" y="0"/>
                </a:moveTo>
                <a:lnTo>
                  <a:pt x="0" y="76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11" name="object 3111"/>
          <p:cNvSpPr/>
          <p:nvPr/>
        </p:nvSpPr>
        <p:spPr>
          <a:xfrm>
            <a:off x="7939347" y="2009602"/>
            <a:ext cx="109105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1600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12" name="object 3112"/>
          <p:cNvSpPr/>
          <p:nvPr/>
        </p:nvSpPr>
        <p:spPr>
          <a:xfrm>
            <a:off x="7939346" y="2005445"/>
            <a:ext cx="109105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0" y="0"/>
                </a:moveTo>
                <a:lnTo>
                  <a:pt x="1600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13" name="object 3113"/>
          <p:cNvSpPr/>
          <p:nvPr/>
        </p:nvSpPr>
        <p:spPr>
          <a:xfrm>
            <a:off x="7939346" y="2005445"/>
            <a:ext cx="0" cy="4330"/>
          </a:xfrm>
          <a:custGeom>
            <a:avLst/>
            <a:gdLst/>
            <a:ahLst/>
            <a:cxnLst/>
            <a:rect l="l" t="t" r="r" b="b"/>
            <a:pathLst>
              <a:path h="6350">
                <a:moveTo>
                  <a:pt x="-1524" y="3048"/>
                </a:moveTo>
                <a:lnTo>
                  <a:pt x="1524" y="3048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14" name="object 3114"/>
          <p:cNvSpPr/>
          <p:nvPr/>
        </p:nvSpPr>
        <p:spPr>
          <a:xfrm>
            <a:off x="7939346" y="2005445"/>
            <a:ext cx="109105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0" y="0"/>
                </a:moveTo>
                <a:lnTo>
                  <a:pt x="1600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15" name="object 3115"/>
          <p:cNvSpPr/>
          <p:nvPr/>
        </p:nvSpPr>
        <p:spPr>
          <a:xfrm>
            <a:off x="7939346" y="2005445"/>
            <a:ext cx="0" cy="4330"/>
          </a:xfrm>
          <a:custGeom>
            <a:avLst/>
            <a:gdLst/>
            <a:ahLst/>
            <a:cxnLst/>
            <a:rect l="l" t="t" r="r" b="b"/>
            <a:pathLst>
              <a:path h="6350">
                <a:moveTo>
                  <a:pt x="-1524" y="3048"/>
                </a:moveTo>
                <a:lnTo>
                  <a:pt x="1524" y="3048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16" name="object 3116"/>
          <p:cNvSpPr/>
          <p:nvPr/>
        </p:nvSpPr>
        <p:spPr>
          <a:xfrm>
            <a:off x="7939347" y="2009602"/>
            <a:ext cx="109105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1600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17" name="object 3117"/>
          <p:cNvSpPr/>
          <p:nvPr/>
        </p:nvSpPr>
        <p:spPr>
          <a:xfrm>
            <a:off x="7939346" y="1981546"/>
            <a:ext cx="4330" cy="28142"/>
          </a:xfrm>
          <a:custGeom>
            <a:avLst/>
            <a:gdLst/>
            <a:ahLst/>
            <a:cxnLst/>
            <a:rect l="l" t="t" r="r" b="b"/>
            <a:pathLst>
              <a:path w="6350" h="41275">
                <a:moveTo>
                  <a:pt x="0" y="41148"/>
                </a:moveTo>
                <a:lnTo>
                  <a:pt x="609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18" name="object 3118"/>
          <p:cNvSpPr/>
          <p:nvPr/>
        </p:nvSpPr>
        <p:spPr>
          <a:xfrm>
            <a:off x="7943503" y="1954530"/>
            <a:ext cx="10391" cy="27276"/>
          </a:xfrm>
          <a:custGeom>
            <a:avLst/>
            <a:gdLst/>
            <a:ahLst/>
            <a:cxnLst/>
            <a:rect l="l" t="t" r="r" b="b"/>
            <a:pathLst>
              <a:path w="15240" h="40005">
                <a:moveTo>
                  <a:pt x="0" y="39624"/>
                </a:moveTo>
                <a:lnTo>
                  <a:pt x="1524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19" name="object 3119"/>
          <p:cNvSpPr/>
          <p:nvPr/>
        </p:nvSpPr>
        <p:spPr>
          <a:xfrm>
            <a:off x="7953893" y="1931670"/>
            <a:ext cx="19050" cy="22947"/>
          </a:xfrm>
          <a:custGeom>
            <a:avLst/>
            <a:gdLst/>
            <a:ahLst/>
            <a:cxnLst/>
            <a:rect l="l" t="t" r="r" b="b"/>
            <a:pathLst>
              <a:path w="27940" h="33655">
                <a:moveTo>
                  <a:pt x="0" y="33527"/>
                </a:moveTo>
                <a:lnTo>
                  <a:pt x="2743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20" name="object 3120"/>
          <p:cNvSpPr/>
          <p:nvPr/>
        </p:nvSpPr>
        <p:spPr>
          <a:xfrm>
            <a:off x="7972598" y="1914005"/>
            <a:ext cx="22947" cy="17750"/>
          </a:xfrm>
          <a:custGeom>
            <a:avLst/>
            <a:gdLst/>
            <a:ahLst/>
            <a:cxnLst/>
            <a:rect l="l" t="t" r="r" b="b"/>
            <a:pathLst>
              <a:path w="33654" h="26035">
                <a:moveTo>
                  <a:pt x="0" y="25907"/>
                </a:moveTo>
                <a:lnTo>
                  <a:pt x="3352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21" name="object 3121"/>
          <p:cNvSpPr/>
          <p:nvPr/>
        </p:nvSpPr>
        <p:spPr>
          <a:xfrm>
            <a:off x="7995458" y="1903614"/>
            <a:ext cx="27276" cy="10391"/>
          </a:xfrm>
          <a:custGeom>
            <a:avLst/>
            <a:gdLst/>
            <a:ahLst/>
            <a:cxnLst/>
            <a:rect l="l" t="t" r="r" b="b"/>
            <a:pathLst>
              <a:path w="40004" h="15239">
                <a:moveTo>
                  <a:pt x="0" y="15240"/>
                </a:moveTo>
                <a:lnTo>
                  <a:pt x="396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22" name="object 3122"/>
          <p:cNvSpPr/>
          <p:nvPr/>
        </p:nvSpPr>
        <p:spPr>
          <a:xfrm>
            <a:off x="8022474" y="1900496"/>
            <a:ext cx="28142" cy="3464"/>
          </a:xfrm>
          <a:custGeom>
            <a:avLst/>
            <a:gdLst/>
            <a:ahLst/>
            <a:cxnLst/>
            <a:rect l="l" t="t" r="r" b="b"/>
            <a:pathLst>
              <a:path w="41275" h="5080">
                <a:moveTo>
                  <a:pt x="0" y="4572"/>
                </a:moveTo>
                <a:lnTo>
                  <a:pt x="411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23" name="object 3123"/>
          <p:cNvSpPr/>
          <p:nvPr/>
        </p:nvSpPr>
        <p:spPr>
          <a:xfrm>
            <a:off x="8048451" y="1900497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24" name="object 3124"/>
          <p:cNvSpPr/>
          <p:nvPr/>
        </p:nvSpPr>
        <p:spPr>
          <a:xfrm>
            <a:off x="8069232" y="2047009"/>
            <a:ext cx="0" cy="5195"/>
          </a:xfrm>
          <a:custGeom>
            <a:avLst/>
            <a:gdLst/>
            <a:ahLst/>
            <a:cxnLst/>
            <a:rect l="l" t="t" r="r" b="b"/>
            <a:pathLst>
              <a:path h="7619">
                <a:moveTo>
                  <a:pt x="0" y="76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25" name="object 3125"/>
          <p:cNvSpPr/>
          <p:nvPr/>
        </p:nvSpPr>
        <p:spPr>
          <a:xfrm>
            <a:off x="8048450" y="2047008"/>
            <a:ext cx="20782" cy="0"/>
          </a:xfrm>
          <a:custGeom>
            <a:avLst/>
            <a:gdLst/>
            <a:ahLst/>
            <a:cxnLst/>
            <a:rect l="l" t="t" r="r" b="b"/>
            <a:pathLst>
              <a:path w="30479">
                <a:moveTo>
                  <a:pt x="3047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26" name="object 3126"/>
          <p:cNvSpPr/>
          <p:nvPr/>
        </p:nvSpPr>
        <p:spPr>
          <a:xfrm>
            <a:off x="8048451" y="2047009"/>
            <a:ext cx="0" cy="5195"/>
          </a:xfrm>
          <a:custGeom>
            <a:avLst/>
            <a:gdLst/>
            <a:ahLst/>
            <a:cxnLst/>
            <a:rect l="l" t="t" r="r" b="b"/>
            <a:pathLst>
              <a:path h="7619">
                <a:moveTo>
                  <a:pt x="0" y="0"/>
                </a:moveTo>
                <a:lnTo>
                  <a:pt x="0" y="76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27" name="object 3127"/>
          <p:cNvSpPr/>
          <p:nvPr/>
        </p:nvSpPr>
        <p:spPr>
          <a:xfrm>
            <a:off x="8048451" y="2052205"/>
            <a:ext cx="20782" cy="0"/>
          </a:xfrm>
          <a:custGeom>
            <a:avLst/>
            <a:gdLst/>
            <a:ahLst/>
            <a:cxnLst/>
            <a:rect l="l" t="t" r="r" b="b"/>
            <a:pathLst>
              <a:path w="30479">
                <a:moveTo>
                  <a:pt x="0" y="0"/>
                </a:moveTo>
                <a:lnTo>
                  <a:pt x="3048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28" name="object 3128"/>
          <p:cNvSpPr/>
          <p:nvPr/>
        </p:nvSpPr>
        <p:spPr>
          <a:xfrm>
            <a:off x="8069232" y="2162348"/>
            <a:ext cx="0" cy="5195"/>
          </a:xfrm>
          <a:custGeom>
            <a:avLst/>
            <a:gdLst/>
            <a:ahLst/>
            <a:cxnLst/>
            <a:rect l="l" t="t" r="r" b="b"/>
            <a:pathLst>
              <a:path h="7619">
                <a:moveTo>
                  <a:pt x="0" y="76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29" name="object 3129"/>
          <p:cNvSpPr/>
          <p:nvPr/>
        </p:nvSpPr>
        <p:spPr>
          <a:xfrm>
            <a:off x="8048450" y="2162348"/>
            <a:ext cx="20782" cy="0"/>
          </a:xfrm>
          <a:custGeom>
            <a:avLst/>
            <a:gdLst/>
            <a:ahLst/>
            <a:cxnLst/>
            <a:rect l="l" t="t" r="r" b="b"/>
            <a:pathLst>
              <a:path w="30479">
                <a:moveTo>
                  <a:pt x="3047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30" name="object 3130"/>
          <p:cNvSpPr/>
          <p:nvPr/>
        </p:nvSpPr>
        <p:spPr>
          <a:xfrm>
            <a:off x="8048451" y="2162348"/>
            <a:ext cx="0" cy="5195"/>
          </a:xfrm>
          <a:custGeom>
            <a:avLst/>
            <a:gdLst/>
            <a:ahLst/>
            <a:cxnLst/>
            <a:rect l="l" t="t" r="r" b="b"/>
            <a:pathLst>
              <a:path h="7619">
                <a:moveTo>
                  <a:pt x="0" y="0"/>
                </a:moveTo>
                <a:lnTo>
                  <a:pt x="0" y="76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31" name="object 3131"/>
          <p:cNvSpPr/>
          <p:nvPr/>
        </p:nvSpPr>
        <p:spPr>
          <a:xfrm>
            <a:off x="8048451" y="2167544"/>
            <a:ext cx="20782" cy="0"/>
          </a:xfrm>
          <a:custGeom>
            <a:avLst/>
            <a:gdLst/>
            <a:ahLst/>
            <a:cxnLst/>
            <a:rect l="l" t="t" r="r" b="b"/>
            <a:pathLst>
              <a:path w="30479">
                <a:moveTo>
                  <a:pt x="0" y="0"/>
                </a:moveTo>
                <a:lnTo>
                  <a:pt x="3048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32" name="object 3132"/>
          <p:cNvSpPr/>
          <p:nvPr/>
        </p:nvSpPr>
        <p:spPr>
          <a:xfrm>
            <a:off x="7939346" y="2052205"/>
            <a:ext cx="0" cy="5195"/>
          </a:xfrm>
          <a:custGeom>
            <a:avLst/>
            <a:gdLst/>
            <a:ahLst/>
            <a:cxnLst/>
            <a:rect l="l" t="t" r="r" b="b"/>
            <a:pathLst>
              <a:path h="7619">
                <a:moveTo>
                  <a:pt x="0" y="0"/>
                </a:moveTo>
                <a:lnTo>
                  <a:pt x="0" y="76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33" name="object 3133"/>
          <p:cNvSpPr/>
          <p:nvPr/>
        </p:nvSpPr>
        <p:spPr>
          <a:xfrm>
            <a:off x="7939346" y="2057400"/>
            <a:ext cx="109105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0" y="0"/>
                </a:moveTo>
                <a:lnTo>
                  <a:pt x="1600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34" name="object 3134"/>
          <p:cNvSpPr/>
          <p:nvPr/>
        </p:nvSpPr>
        <p:spPr>
          <a:xfrm>
            <a:off x="8048451" y="2052205"/>
            <a:ext cx="0" cy="5195"/>
          </a:xfrm>
          <a:custGeom>
            <a:avLst/>
            <a:gdLst/>
            <a:ahLst/>
            <a:cxnLst/>
            <a:rect l="l" t="t" r="r" b="b"/>
            <a:pathLst>
              <a:path h="7619">
                <a:moveTo>
                  <a:pt x="0" y="76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35" name="object 3135"/>
          <p:cNvSpPr/>
          <p:nvPr/>
        </p:nvSpPr>
        <p:spPr>
          <a:xfrm>
            <a:off x="7939347" y="2052205"/>
            <a:ext cx="109105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1600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36" name="object 3136"/>
          <p:cNvSpPr/>
          <p:nvPr/>
        </p:nvSpPr>
        <p:spPr>
          <a:xfrm>
            <a:off x="8048451" y="2052205"/>
            <a:ext cx="0" cy="5195"/>
          </a:xfrm>
          <a:custGeom>
            <a:avLst/>
            <a:gdLst/>
            <a:ahLst/>
            <a:cxnLst/>
            <a:rect l="l" t="t" r="r" b="b"/>
            <a:pathLst>
              <a:path h="7619">
                <a:moveTo>
                  <a:pt x="0" y="76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37" name="object 3137"/>
          <p:cNvSpPr/>
          <p:nvPr/>
        </p:nvSpPr>
        <p:spPr>
          <a:xfrm>
            <a:off x="7939346" y="2057400"/>
            <a:ext cx="109105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0" y="0"/>
                </a:moveTo>
                <a:lnTo>
                  <a:pt x="1600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38" name="object 3138"/>
          <p:cNvSpPr/>
          <p:nvPr/>
        </p:nvSpPr>
        <p:spPr>
          <a:xfrm>
            <a:off x="7939346" y="2052205"/>
            <a:ext cx="0" cy="5195"/>
          </a:xfrm>
          <a:custGeom>
            <a:avLst/>
            <a:gdLst/>
            <a:ahLst/>
            <a:cxnLst/>
            <a:rect l="l" t="t" r="r" b="b"/>
            <a:pathLst>
              <a:path h="7619">
                <a:moveTo>
                  <a:pt x="0" y="0"/>
                </a:moveTo>
                <a:lnTo>
                  <a:pt x="0" y="76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39" name="object 3139"/>
          <p:cNvSpPr/>
          <p:nvPr/>
        </p:nvSpPr>
        <p:spPr>
          <a:xfrm>
            <a:off x="7939347" y="2052205"/>
            <a:ext cx="109105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1600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40" name="object 3140"/>
          <p:cNvSpPr/>
          <p:nvPr/>
        </p:nvSpPr>
        <p:spPr>
          <a:xfrm>
            <a:off x="7939346" y="2052205"/>
            <a:ext cx="4330" cy="29441"/>
          </a:xfrm>
          <a:custGeom>
            <a:avLst/>
            <a:gdLst/>
            <a:ahLst/>
            <a:cxnLst/>
            <a:rect l="l" t="t" r="r" b="b"/>
            <a:pathLst>
              <a:path w="6350" h="43180">
                <a:moveTo>
                  <a:pt x="0" y="0"/>
                </a:moveTo>
                <a:lnTo>
                  <a:pt x="6096" y="426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41" name="object 3141"/>
          <p:cNvSpPr/>
          <p:nvPr/>
        </p:nvSpPr>
        <p:spPr>
          <a:xfrm>
            <a:off x="7943503" y="2081300"/>
            <a:ext cx="10391" cy="27276"/>
          </a:xfrm>
          <a:custGeom>
            <a:avLst/>
            <a:gdLst/>
            <a:ahLst/>
            <a:cxnLst/>
            <a:rect l="l" t="t" r="r" b="b"/>
            <a:pathLst>
              <a:path w="15240" h="40005">
                <a:moveTo>
                  <a:pt x="0" y="0"/>
                </a:moveTo>
                <a:lnTo>
                  <a:pt x="15240" y="396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42" name="object 3142"/>
          <p:cNvSpPr/>
          <p:nvPr/>
        </p:nvSpPr>
        <p:spPr>
          <a:xfrm>
            <a:off x="7953893" y="2108315"/>
            <a:ext cx="19050" cy="22947"/>
          </a:xfrm>
          <a:custGeom>
            <a:avLst/>
            <a:gdLst/>
            <a:ahLst/>
            <a:cxnLst/>
            <a:rect l="l" t="t" r="r" b="b"/>
            <a:pathLst>
              <a:path w="27940" h="33655">
                <a:moveTo>
                  <a:pt x="0" y="0"/>
                </a:moveTo>
                <a:lnTo>
                  <a:pt x="27432" y="335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43" name="object 3143"/>
          <p:cNvSpPr/>
          <p:nvPr/>
        </p:nvSpPr>
        <p:spPr>
          <a:xfrm>
            <a:off x="7972598" y="2131175"/>
            <a:ext cx="22947" cy="16885"/>
          </a:xfrm>
          <a:custGeom>
            <a:avLst/>
            <a:gdLst/>
            <a:ahLst/>
            <a:cxnLst/>
            <a:rect l="l" t="t" r="r" b="b"/>
            <a:pathLst>
              <a:path w="33654" h="24764">
                <a:moveTo>
                  <a:pt x="0" y="0"/>
                </a:moveTo>
                <a:lnTo>
                  <a:pt x="33528" y="2438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44" name="object 3144"/>
          <p:cNvSpPr/>
          <p:nvPr/>
        </p:nvSpPr>
        <p:spPr>
          <a:xfrm>
            <a:off x="7995458" y="2147800"/>
            <a:ext cx="27276" cy="10391"/>
          </a:xfrm>
          <a:custGeom>
            <a:avLst/>
            <a:gdLst/>
            <a:ahLst/>
            <a:cxnLst/>
            <a:rect l="l" t="t" r="r" b="b"/>
            <a:pathLst>
              <a:path w="40004" h="15239">
                <a:moveTo>
                  <a:pt x="0" y="0"/>
                </a:moveTo>
                <a:lnTo>
                  <a:pt x="39624" y="1524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45" name="object 3145"/>
          <p:cNvSpPr/>
          <p:nvPr/>
        </p:nvSpPr>
        <p:spPr>
          <a:xfrm>
            <a:off x="8022474" y="2158192"/>
            <a:ext cx="28142" cy="4330"/>
          </a:xfrm>
          <a:custGeom>
            <a:avLst/>
            <a:gdLst/>
            <a:ahLst/>
            <a:cxnLst/>
            <a:rect l="l" t="t" r="r" b="b"/>
            <a:pathLst>
              <a:path w="41275" h="6350">
                <a:moveTo>
                  <a:pt x="0" y="0"/>
                </a:moveTo>
                <a:lnTo>
                  <a:pt x="41148" y="609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46" name="object 3146"/>
          <p:cNvSpPr/>
          <p:nvPr/>
        </p:nvSpPr>
        <p:spPr>
          <a:xfrm>
            <a:off x="8048451" y="2162348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47" name="object 3147"/>
          <p:cNvSpPr/>
          <p:nvPr/>
        </p:nvSpPr>
        <p:spPr>
          <a:xfrm>
            <a:off x="9924010" y="1334193"/>
            <a:ext cx="0" cy="398318"/>
          </a:xfrm>
          <a:custGeom>
            <a:avLst/>
            <a:gdLst/>
            <a:ahLst/>
            <a:cxnLst/>
            <a:rect l="l" t="t" r="r" b="b"/>
            <a:pathLst>
              <a:path h="584200">
                <a:moveTo>
                  <a:pt x="0" y="0"/>
                </a:moveTo>
                <a:lnTo>
                  <a:pt x="0" y="583692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48" name="object 3148"/>
          <p:cNvSpPr/>
          <p:nvPr/>
        </p:nvSpPr>
        <p:spPr>
          <a:xfrm>
            <a:off x="9924010" y="1764376"/>
            <a:ext cx="0" cy="431223"/>
          </a:xfrm>
          <a:custGeom>
            <a:avLst/>
            <a:gdLst/>
            <a:ahLst/>
            <a:cxnLst/>
            <a:rect l="l" t="t" r="r" b="b"/>
            <a:pathLst>
              <a:path h="632460">
                <a:moveTo>
                  <a:pt x="0" y="0"/>
                </a:moveTo>
                <a:lnTo>
                  <a:pt x="0" y="63246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49" name="object 3149"/>
          <p:cNvSpPr/>
          <p:nvPr/>
        </p:nvSpPr>
        <p:spPr>
          <a:xfrm>
            <a:off x="9924010" y="2216381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8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50" name="object 3150"/>
          <p:cNvSpPr/>
          <p:nvPr/>
        </p:nvSpPr>
        <p:spPr>
          <a:xfrm>
            <a:off x="9944791" y="1313410"/>
            <a:ext cx="0" cy="903143"/>
          </a:xfrm>
          <a:custGeom>
            <a:avLst/>
            <a:gdLst/>
            <a:ahLst/>
            <a:cxnLst/>
            <a:rect l="l" t="t" r="r" b="b"/>
            <a:pathLst>
              <a:path h="1324610">
                <a:moveTo>
                  <a:pt x="0" y="1324355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51" name="object 3151"/>
          <p:cNvSpPr/>
          <p:nvPr/>
        </p:nvSpPr>
        <p:spPr>
          <a:xfrm>
            <a:off x="9924010" y="1313410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30480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52" name="object 3152"/>
          <p:cNvSpPr/>
          <p:nvPr/>
        </p:nvSpPr>
        <p:spPr>
          <a:xfrm>
            <a:off x="8927521" y="2195598"/>
            <a:ext cx="0" cy="20782"/>
          </a:xfrm>
          <a:custGeom>
            <a:avLst/>
            <a:gdLst/>
            <a:ahLst/>
            <a:cxnLst/>
            <a:rect l="l" t="t" r="r" b="b"/>
            <a:pathLst>
              <a:path h="30480">
                <a:moveTo>
                  <a:pt x="0" y="0"/>
                </a:moveTo>
                <a:lnTo>
                  <a:pt x="0" y="304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53" name="object 3153"/>
          <p:cNvSpPr/>
          <p:nvPr/>
        </p:nvSpPr>
        <p:spPr>
          <a:xfrm>
            <a:off x="8922328" y="2195598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54" name="object 3154"/>
          <p:cNvSpPr/>
          <p:nvPr/>
        </p:nvSpPr>
        <p:spPr>
          <a:xfrm>
            <a:off x="8922327" y="2195598"/>
            <a:ext cx="0" cy="20782"/>
          </a:xfrm>
          <a:custGeom>
            <a:avLst/>
            <a:gdLst/>
            <a:ahLst/>
            <a:cxnLst/>
            <a:rect l="l" t="t" r="r" b="b"/>
            <a:pathLst>
              <a:path h="30480">
                <a:moveTo>
                  <a:pt x="0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55" name="object 3155"/>
          <p:cNvSpPr/>
          <p:nvPr/>
        </p:nvSpPr>
        <p:spPr>
          <a:xfrm>
            <a:off x="8922326" y="2216381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76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56" name="object 3156"/>
          <p:cNvSpPr/>
          <p:nvPr/>
        </p:nvSpPr>
        <p:spPr>
          <a:xfrm>
            <a:off x="9042860" y="2195598"/>
            <a:ext cx="0" cy="20782"/>
          </a:xfrm>
          <a:custGeom>
            <a:avLst/>
            <a:gdLst/>
            <a:ahLst/>
            <a:cxnLst/>
            <a:rect l="l" t="t" r="r" b="b"/>
            <a:pathLst>
              <a:path h="30480">
                <a:moveTo>
                  <a:pt x="0" y="0"/>
                </a:moveTo>
                <a:lnTo>
                  <a:pt x="0" y="304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57" name="object 3157"/>
          <p:cNvSpPr/>
          <p:nvPr/>
        </p:nvSpPr>
        <p:spPr>
          <a:xfrm>
            <a:off x="9037666" y="2195598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58" name="object 3158"/>
          <p:cNvSpPr/>
          <p:nvPr/>
        </p:nvSpPr>
        <p:spPr>
          <a:xfrm>
            <a:off x="9037666" y="2195598"/>
            <a:ext cx="0" cy="20782"/>
          </a:xfrm>
          <a:custGeom>
            <a:avLst/>
            <a:gdLst/>
            <a:ahLst/>
            <a:cxnLst/>
            <a:rect l="l" t="t" r="r" b="b"/>
            <a:pathLst>
              <a:path h="30480">
                <a:moveTo>
                  <a:pt x="0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59" name="object 3159"/>
          <p:cNvSpPr/>
          <p:nvPr/>
        </p:nvSpPr>
        <p:spPr>
          <a:xfrm>
            <a:off x="9037665" y="2216381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76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60" name="object 3160"/>
          <p:cNvSpPr/>
          <p:nvPr/>
        </p:nvSpPr>
        <p:spPr>
          <a:xfrm>
            <a:off x="8927521" y="2086495"/>
            <a:ext cx="0" cy="46759"/>
          </a:xfrm>
          <a:custGeom>
            <a:avLst/>
            <a:gdLst/>
            <a:ahLst/>
            <a:cxnLst/>
            <a:rect l="l" t="t" r="r" b="b"/>
            <a:pathLst>
              <a:path h="68580">
                <a:moveTo>
                  <a:pt x="0" y="6857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61" name="object 3161"/>
          <p:cNvSpPr/>
          <p:nvPr/>
        </p:nvSpPr>
        <p:spPr>
          <a:xfrm>
            <a:off x="8927523" y="2195598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76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62" name="object 3162"/>
          <p:cNvSpPr/>
          <p:nvPr/>
        </p:nvSpPr>
        <p:spPr>
          <a:xfrm>
            <a:off x="8932718" y="2086495"/>
            <a:ext cx="0" cy="46759"/>
          </a:xfrm>
          <a:custGeom>
            <a:avLst/>
            <a:gdLst/>
            <a:ahLst/>
            <a:cxnLst/>
            <a:rect l="l" t="t" r="r" b="b"/>
            <a:pathLst>
              <a:path h="68580">
                <a:moveTo>
                  <a:pt x="0" y="0"/>
                </a:moveTo>
                <a:lnTo>
                  <a:pt x="0" y="685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63" name="object 3163"/>
          <p:cNvSpPr/>
          <p:nvPr/>
        </p:nvSpPr>
        <p:spPr>
          <a:xfrm>
            <a:off x="8927522" y="2086495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64" name="object 3164"/>
          <p:cNvSpPr/>
          <p:nvPr/>
        </p:nvSpPr>
        <p:spPr>
          <a:xfrm>
            <a:off x="8927523" y="2195598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76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65" name="object 3165"/>
          <p:cNvSpPr/>
          <p:nvPr/>
        </p:nvSpPr>
        <p:spPr>
          <a:xfrm>
            <a:off x="8932718" y="2086495"/>
            <a:ext cx="0" cy="46759"/>
          </a:xfrm>
          <a:custGeom>
            <a:avLst/>
            <a:gdLst/>
            <a:ahLst/>
            <a:cxnLst/>
            <a:rect l="l" t="t" r="r" b="b"/>
            <a:pathLst>
              <a:path h="68580">
                <a:moveTo>
                  <a:pt x="0" y="0"/>
                </a:moveTo>
                <a:lnTo>
                  <a:pt x="0" y="685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66" name="object 3166"/>
          <p:cNvSpPr/>
          <p:nvPr/>
        </p:nvSpPr>
        <p:spPr>
          <a:xfrm>
            <a:off x="8927522" y="2086495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67" name="object 3167"/>
          <p:cNvSpPr/>
          <p:nvPr/>
        </p:nvSpPr>
        <p:spPr>
          <a:xfrm>
            <a:off x="8927521" y="2086495"/>
            <a:ext cx="0" cy="46759"/>
          </a:xfrm>
          <a:custGeom>
            <a:avLst/>
            <a:gdLst/>
            <a:ahLst/>
            <a:cxnLst/>
            <a:rect l="l" t="t" r="r" b="b"/>
            <a:pathLst>
              <a:path h="68580">
                <a:moveTo>
                  <a:pt x="0" y="6857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68" name="object 3168"/>
          <p:cNvSpPr/>
          <p:nvPr/>
        </p:nvSpPr>
        <p:spPr>
          <a:xfrm>
            <a:off x="8927521" y="2086494"/>
            <a:ext cx="29441" cy="4330"/>
          </a:xfrm>
          <a:custGeom>
            <a:avLst/>
            <a:gdLst/>
            <a:ahLst/>
            <a:cxnLst/>
            <a:rect l="l" t="t" r="r" b="b"/>
            <a:pathLst>
              <a:path w="43179" h="6350">
                <a:moveTo>
                  <a:pt x="0" y="0"/>
                </a:moveTo>
                <a:lnTo>
                  <a:pt x="42672" y="609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69" name="object 3169"/>
          <p:cNvSpPr/>
          <p:nvPr/>
        </p:nvSpPr>
        <p:spPr>
          <a:xfrm>
            <a:off x="8956617" y="2090651"/>
            <a:ext cx="27276" cy="10391"/>
          </a:xfrm>
          <a:custGeom>
            <a:avLst/>
            <a:gdLst/>
            <a:ahLst/>
            <a:cxnLst/>
            <a:rect l="l" t="t" r="r" b="b"/>
            <a:pathLst>
              <a:path w="40004" h="15239">
                <a:moveTo>
                  <a:pt x="0" y="0"/>
                </a:moveTo>
                <a:lnTo>
                  <a:pt x="39624" y="1524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70" name="object 3170"/>
          <p:cNvSpPr/>
          <p:nvPr/>
        </p:nvSpPr>
        <p:spPr>
          <a:xfrm>
            <a:off x="8983632" y="2101041"/>
            <a:ext cx="22080" cy="19050"/>
          </a:xfrm>
          <a:custGeom>
            <a:avLst/>
            <a:gdLst/>
            <a:ahLst/>
            <a:cxnLst/>
            <a:rect l="l" t="t" r="r" b="b"/>
            <a:pathLst>
              <a:path w="32384" h="27939">
                <a:moveTo>
                  <a:pt x="0" y="0"/>
                </a:moveTo>
                <a:lnTo>
                  <a:pt x="32004" y="2743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71" name="object 3171"/>
          <p:cNvSpPr/>
          <p:nvPr/>
        </p:nvSpPr>
        <p:spPr>
          <a:xfrm>
            <a:off x="9005453" y="2119746"/>
            <a:ext cx="17750" cy="22947"/>
          </a:xfrm>
          <a:custGeom>
            <a:avLst/>
            <a:gdLst/>
            <a:ahLst/>
            <a:cxnLst/>
            <a:rect l="l" t="t" r="r" b="b"/>
            <a:pathLst>
              <a:path w="26034" h="33655">
                <a:moveTo>
                  <a:pt x="0" y="0"/>
                </a:moveTo>
                <a:lnTo>
                  <a:pt x="25908" y="335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72" name="object 3172"/>
          <p:cNvSpPr/>
          <p:nvPr/>
        </p:nvSpPr>
        <p:spPr>
          <a:xfrm>
            <a:off x="9023118" y="2142606"/>
            <a:ext cx="10391" cy="27276"/>
          </a:xfrm>
          <a:custGeom>
            <a:avLst/>
            <a:gdLst/>
            <a:ahLst/>
            <a:cxnLst/>
            <a:rect l="l" t="t" r="r" b="b"/>
            <a:pathLst>
              <a:path w="15240" h="40005">
                <a:moveTo>
                  <a:pt x="0" y="0"/>
                </a:moveTo>
                <a:lnTo>
                  <a:pt x="15240" y="396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73" name="object 3173"/>
          <p:cNvSpPr/>
          <p:nvPr/>
        </p:nvSpPr>
        <p:spPr>
          <a:xfrm>
            <a:off x="9033509" y="2169622"/>
            <a:ext cx="3464" cy="28142"/>
          </a:xfrm>
          <a:custGeom>
            <a:avLst/>
            <a:gdLst/>
            <a:ahLst/>
            <a:cxnLst/>
            <a:rect l="l" t="t" r="r" b="b"/>
            <a:pathLst>
              <a:path w="5079" h="41275">
                <a:moveTo>
                  <a:pt x="0" y="0"/>
                </a:moveTo>
                <a:lnTo>
                  <a:pt x="4572" y="411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74" name="object 3174"/>
          <p:cNvSpPr/>
          <p:nvPr/>
        </p:nvSpPr>
        <p:spPr>
          <a:xfrm>
            <a:off x="9037666" y="2195599"/>
            <a:ext cx="0" cy="5195"/>
          </a:xfrm>
          <a:custGeom>
            <a:avLst/>
            <a:gdLst/>
            <a:ahLst/>
            <a:cxnLst/>
            <a:rect l="l" t="t" r="r" b="b"/>
            <a:pathLst>
              <a:path h="7619">
                <a:moveTo>
                  <a:pt x="0" y="0"/>
                </a:moveTo>
                <a:lnTo>
                  <a:pt x="0" y="76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75" name="object 3175"/>
          <p:cNvSpPr/>
          <p:nvPr/>
        </p:nvSpPr>
        <p:spPr>
          <a:xfrm>
            <a:off x="7022868" y="3053888"/>
            <a:ext cx="214313" cy="0"/>
          </a:xfrm>
          <a:custGeom>
            <a:avLst/>
            <a:gdLst/>
            <a:ahLst/>
            <a:cxnLst/>
            <a:rect l="l" t="t" r="r" b="b"/>
            <a:pathLst>
              <a:path w="314325">
                <a:moveTo>
                  <a:pt x="31394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76" name="object 3176"/>
          <p:cNvSpPr/>
          <p:nvPr/>
        </p:nvSpPr>
        <p:spPr>
          <a:xfrm>
            <a:off x="7022869" y="3057005"/>
            <a:ext cx="214313" cy="0"/>
          </a:xfrm>
          <a:custGeom>
            <a:avLst/>
            <a:gdLst/>
            <a:ahLst/>
            <a:cxnLst/>
            <a:rect l="l" t="t" r="r" b="b"/>
            <a:pathLst>
              <a:path w="314325">
                <a:moveTo>
                  <a:pt x="0" y="0"/>
                </a:moveTo>
                <a:lnTo>
                  <a:pt x="31394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77" name="object 3177"/>
          <p:cNvSpPr/>
          <p:nvPr/>
        </p:nvSpPr>
        <p:spPr>
          <a:xfrm>
            <a:off x="8054685" y="3046614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76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78" name="object 3178"/>
          <p:cNvSpPr/>
          <p:nvPr/>
        </p:nvSpPr>
        <p:spPr>
          <a:xfrm>
            <a:off x="8055205" y="3046614"/>
            <a:ext cx="0" cy="46759"/>
          </a:xfrm>
          <a:custGeom>
            <a:avLst/>
            <a:gdLst/>
            <a:ahLst/>
            <a:cxnLst/>
            <a:rect l="l" t="t" r="r" b="b"/>
            <a:pathLst>
              <a:path h="68579">
                <a:moveTo>
                  <a:pt x="0" y="0"/>
                </a:moveTo>
                <a:lnTo>
                  <a:pt x="0" y="68579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79" name="object 3179"/>
          <p:cNvSpPr/>
          <p:nvPr/>
        </p:nvSpPr>
        <p:spPr>
          <a:xfrm>
            <a:off x="8054687" y="3093373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80" name="object 3180"/>
          <p:cNvSpPr/>
          <p:nvPr/>
        </p:nvSpPr>
        <p:spPr>
          <a:xfrm>
            <a:off x="8059881" y="3046614"/>
            <a:ext cx="0" cy="46759"/>
          </a:xfrm>
          <a:custGeom>
            <a:avLst/>
            <a:gdLst/>
            <a:ahLst/>
            <a:cxnLst/>
            <a:rect l="l" t="t" r="r" b="b"/>
            <a:pathLst>
              <a:path h="68579">
                <a:moveTo>
                  <a:pt x="0" y="6857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81" name="object 3181"/>
          <p:cNvSpPr/>
          <p:nvPr/>
        </p:nvSpPr>
        <p:spPr>
          <a:xfrm>
            <a:off x="5785311" y="3842558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82" name="object 3182"/>
          <p:cNvSpPr/>
          <p:nvPr/>
        </p:nvSpPr>
        <p:spPr>
          <a:xfrm>
            <a:off x="5790507" y="3795798"/>
            <a:ext cx="0" cy="46759"/>
          </a:xfrm>
          <a:custGeom>
            <a:avLst/>
            <a:gdLst/>
            <a:ahLst/>
            <a:cxnLst/>
            <a:rect l="l" t="t" r="r" b="b"/>
            <a:pathLst>
              <a:path h="68579">
                <a:moveTo>
                  <a:pt x="0" y="6857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83" name="object 3183"/>
          <p:cNvSpPr/>
          <p:nvPr/>
        </p:nvSpPr>
        <p:spPr>
          <a:xfrm>
            <a:off x="5785311" y="3795798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76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84" name="object 3184"/>
          <p:cNvSpPr/>
          <p:nvPr/>
        </p:nvSpPr>
        <p:spPr>
          <a:xfrm>
            <a:off x="5785311" y="3795799"/>
            <a:ext cx="0" cy="46759"/>
          </a:xfrm>
          <a:custGeom>
            <a:avLst/>
            <a:gdLst/>
            <a:ahLst/>
            <a:cxnLst/>
            <a:rect l="l" t="t" r="r" b="b"/>
            <a:pathLst>
              <a:path h="68579">
                <a:moveTo>
                  <a:pt x="0" y="0"/>
                </a:moveTo>
                <a:lnTo>
                  <a:pt x="0" y="6857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85" name="object 3185"/>
          <p:cNvSpPr/>
          <p:nvPr/>
        </p:nvSpPr>
        <p:spPr>
          <a:xfrm>
            <a:off x="2519449" y="3842558"/>
            <a:ext cx="5195" cy="0"/>
          </a:xfrm>
          <a:custGeom>
            <a:avLst/>
            <a:gdLst/>
            <a:ahLst/>
            <a:cxnLst/>
            <a:rect l="l" t="t" r="r" b="b"/>
            <a:pathLst>
              <a:path w="7619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86" name="object 3186"/>
          <p:cNvSpPr/>
          <p:nvPr/>
        </p:nvSpPr>
        <p:spPr>
          <a:xfrm>
            <a:off x="2524644" y="3795798"/>
            <a:ext cx="0" cy="46759"/>
          </a:xfrm>
          <a:custGeom>
            <a:avLst/>
            <a:gdLst/>
            <a:ahLst/>
            <a:cxnLst/>
            <a:rect l="l" t="t" r="r" b="b"/>
            <a:pathLst>
              <a:path h="68579">
                <a:moveTo>
                  <a:pt x="0" y="0"/>
                </a:moveTo>
                <a:lnTo>
                  <a:pt x="0" y="6857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87" name="object 3187"/>
          <p:cNvSpPr/>
          <p:nvPr/>
        </p:nvSpPr>
        <p:spPr>
          <a:xfrm>
            <a:off x="2519449" y="3795798"/>
            <a:ext cx="5195" cy="0"/>
          </a:xfrm>
          <a:custGeom>
            <a:avLst/>
            <a:gdLst/>
            <a:ahLst/>
            <a:cxnLst/>
            <a:rect l="l" t="t" r="r" b="b"/>
            <a:pathLst>
              <a:path w="7619">
                <a:moveTo>
                  <a:pt x="761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88" name="object 3188"/>
          <p:cNvSpPr/>
          <p:nvPr/>
        </p:nvSpPr>
        <p:spPr>
          <a:xfrm>
            <a:off x="2519449" y="3795798"/>
            <a:ext cx="0" cy="46759"/>
          </a:xfrm>
          <a:custGeom>
            <a:avLst/>
            <a:gdLst/>
            <a:ahLst/>
            <a:cxnLst/>
            <a:rect l="l" t="t" r="r" b="b"/>
            <a:pathLst>
              <a:path h="68579">
                <a:moveTo>
                  <a:pt x="0" y="0"/>
                </a:moveTo>
                <a:lnTo>
                  <a:pt x="0" y="685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89" name="object 3189"/>
          <p:cNvSpPr/>
          <p:nvPr/>
        </p:nvSpPr>
        <p:spPr>
          <a:xfrm>
            <a:off x="6338108" y="3067396"/>
            <a:ext cx="0" cy="103909"/>
          </a:xfrm>
          <a:custGeom>
            <a:avLst/>
            <a:gdLst/>
            <a:ahLst/>
            <a:cxnLst/>
            <a:rect l="l" t="t" r="r" b="b"/>
            <a:pathLst>
              <a:path h="152400">
                <a:moveTo>
                  <a:pt x="0" y="0"/>
                </a:moveTo>
                <a:lnTo>
                  <a:pt x="0" y="15240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90" name="object 3190"/>
          <p:cNvSpPr/>
          <p:nvPr/>
        </p:nvSpPr>
        <p:spPr>
          <a:xfrm>
            <a:off x="6338108" y="3171305"/>
            <a:ext cx="3464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4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91" name="object 3191"/>
          <p:cNvSpPr/>
          <p:nvPr/>
        </p:nvSpPr>
        <p:spPr>
          <a:xfrm>
            <a:off x="6341224" y="3067396"/>
            <a:ext cx="0" cy="103909"/>
          </a:xfrm>
          <a:custGeom>
            <a:avLst/>
            <a:gdLst/>
            <a:ahLst/>
            <a:cxnLst/>
            <a:rect l="l" t="t" r="r" b="b"/>
            <a:pathLst>
              <a:path h="152400">
                <a:moveTo>
                  <a:pt x="0" y="15240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92" name="object 3192"/>
          <p:cNvSpPr/>
          <p:nvPr/>
        </p:nvSpPr>
        <p:spPr>
          <a:xfrm>
            <a:off x="6338107" y="3067396"/>
            <a:ext cx="3464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457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93" name="object 3193"/>
          <p:cNvSpPr/>
          <p:nvPr/>
        </p:nvSpPr>
        <p:spPr>
          <a:xfrm>
            <a:off x="6338108" y="3171305"/>
            <a:ext cx="0" cy="103043"/>
          </a:xfrm>
          <a:custGeom>
            <a:avLst/>
            <a:gdLst/>
            <a:ahLst/>
            <a:cxnLst/>
            <a:rect l="l" t="t" r="r" b="b"/>
            <a:pathLst>
              <a:path h="151129">
                <a:moveTo>
                  <a:pt x="0" y="0"/>
                </a:moveTo>
                <a:lnTo>
                  <a:pt x="0" y="1508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94" name="object 3194"/>
          <p:cNvSpPr/>
          <p:nvPr/>
        </p:nvSpPr>
        <p:spPr>
          <a:xfrm>
            <a:off x="6338108" y="3274175"/>
            <a:ext cx="3464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4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95" name="object 3195"/>
          <p:cNvSpPr/>
          <p:nvPr/>
        </p:nvSpPr>
        <p:spPr>
          <a:xfrm>
            <a:off x="6341224" y="3171305"/>
            <a:ext cx="0" cy="103043"/>
          </a:xfrm>
          <a:custGeom>
            <a:avLst/>
            <a:gdLst/>
            <a:ahLst/>
            <a:cxnLst/>
            <a:rect l="l" t="t" r="r" b="b"/>
            <a:pathLst>
              <a:path h="151129">
                <a:moveTo>
                  <a:pt x="0" y="15087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96" name="object 3196"/>
          <p:cNvSpPr/>
          <p:nvPr/>
        </p:nvSpPr>
        <p:spPr>
          <a:xfrm>
            <a:off x="6338107" y="3171305"/>
            <a:ext cx="3464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457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97" name="object 3197"/>
          <p:cNvSpPr/>
          <p:nvPr/>
        </p:nvSpPr>
        <p:spPr>
          <a:xfrm>
            <a:off x="6338108" y="3274175"/>
            <a:ext cx="0" cy="103909"/>
          </a:xfrm>
          <a:custGeom>
            <a:avLst/>
            <a:gdLst/>
            <a:ahLst/>
            <a:cxnLst/>
            <a:rect l="l" t="t" r="r" b="b"/>
            <a:pathLst>
              <a:path h="152400">
                <a:moveTo>
                  <a:pt x="0" y="0"/>
                </a:moveTo>
                <a:lnTo>
                  <a:pt x="0" y="15240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98" name="object 3198"/>
          <p:cNvSpPr/>
          <p:nvPr/>
        </p:nvSpPr>
        <p:spPr>
          <a:xfrm>
            <a:off x="6338108" y="3378084"/>
            <a:ext cx="3464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4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99" name="object 3199"/>
          <p:cNvSpPr/>
          <p:nvPr/>
        </p:nvSpPr>
        <p:spPr>
          <a:xfrm>
            <a:off x="6341224" y="3274175"/>
            <a:ext cx="0" cy="103909"/>
          </a:xfrm>
          <a:custGeom>
            <a:avLst/>
            <a:gdLst/>
            <a:ahLst/>
            <a:cxnLst/>
            <a:rect l="l" t="t" r="r" b="b"/>
            <a:pathLst>
              <a:path h="152400">
                <a:moveTo>
                  <a:pt x="0" y="15240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00" name="object 3200"/>
          <p:cNvSpPr/>
          <p:nvPr/>
        </p:nvSpPr>
        <p:spPr>
          <a:xfrm>
            <a:off x="6338107" y="3274175"/>
            <a:ext cx="3464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457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01" name="object 3201"/>
          <p:cNvSpPr/>
          <p:nvPr/>
        </p:nvSpPr>
        <p:spPr>
          <a:xfrm>
            <a:off x="6338108" y="3378084"/>
            <a:ext cx="0" cy="103909"/>
          </a:xfrm>
          <a:custGeom>
            <a:avLst/>
            <a:gdLst/>
            <a:ahLst/>
            <a:cxnLst/>
            <a:rect l="l" t="t" r="r" b="b"/>
            <a:pathLst>
              <a:path h="152400">
                <a:moveTo>
                  <a:pt x="0" y="0"/>
                </a:moveTo>
                <a:lnTo>
                  <a:pt x="0" y="15240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02" name="object 3202"/>
          <p:cNvSpPr/>
          <p:nvPr/>
        </p:nvSpPr>
        <p:spPr>
          <a:xfrm>
            <a:off x="6338108" y="3481993"/>
            <a:ext cx="3464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4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03" name="object 3203"/>
          <p:cNvSpPr/>
          <p:nvPr/>
        </p:nvSpPr>
        <p:spPr>
          <a:xfrm>
            <a:off x="6341224" y="3378084"/>
            <a:ext cx="0" cy="103909"/>
          </a:xfrm>
          <a:custGeom>
            <a:avLst/>
            <a:gdLst/>
            <a:ahLst/>
            <a:cxnLst/>
            <a:rect l="l" t="t" r="r" b="b"/>
            <a:pathLst>
              <a:path h="152400">
                <a:moveTo>
                  <a:pt x="0" y="15240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04" name="object 3204"/>
          <p:cNvSpPr/>
          <p:nvPr/>
        </p:nvSpPr>
        <p:spPr>
          <a:xfrm>
            <a:off x="6338107" y="3378084"/>
            <a:ext cx="3464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457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05" name="object 3205"/>
          <p:cNvSpPr/>
          <p:nvPr/>
        </p:nvSpPr>
        <p:spPr>
          <a:xfrm>
            <a:off x="6338108" y="3481993"/>
            <a:ext cx="0" cy="103909"/>
          </a:xfrm>
          <a:custGeom>
            <a:avLst/>
            <a:gdLst/>
            <a:ahLst/>
            <a:cxnLst/>
            <a:rect l="l" t="t" r="r" b="b"/>
            <a:pathLst>
              <a:path h="152400">
                <a:moveTo>
                  <a:pt x="0" y="0"/>
                </a:moveTo>
                <a:lnTo>
                  <a:pt x="0" y="15240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06" name="object 3206"/>
          <p:cNvSpPr/>
          <p:nvPr/>
        </p:nvSpPr>
        <p:spPr>
          <a:xfrm>
            <a:off x="6338108" y="3585902"/>
            <a:ext cx="3464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4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07" name="object 3207"/>
          <p:cNvSpPr/>
          <p:nvPr/>
        </p:nvSpPr>
        <p:spPr>
          <a:xfrm>
            <a:off x="6341224" y="3481993"/>
            <a:ext cx="0" cy="103909"/>
          </a:xfrm>
          <a:custGeom>
            <a:avLst/>
            <a:gdLst/>
            <a:ahLst/>
            <a:cxnLst/>
            <a:rect l="l" t="t" r="r" b="b"/>
            <a:pathLst>
              <a:path h="152400">
                <a:moveTo>
                  <a:pt x="0" y="15240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08" name="object 3208"/>
          <p:cNvSpPr/>
          <p:nvPr/>
        </p:nvSpPr>
        <p:spPr>
          <a:xfrm>
            <a:off x="6338107" y="3481993"/>
            <a:ext cx="3464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457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09" name="object 3209"/>
          <p:cNvSpPr/>
          <p:nvPr/>
        </p:nvSpPr>
        <p:spPr>
          <a:xfrm>
            <a:off x="6338108" y="3585902"/>
            <a:ext cx="0" cy="103909"/>
          </a:xfrm>
          <a:custGeom>
            <a:avLst/>
            <a:gdLst/>
            <a:ahLst/>
            <a:cxnLst/>
            <a:rect l="l" t="t" r="r" b="b"/>
            <a:pathLst>
              <a:path h="152400">
                <a:moveTo>
                  <a:pt x="0" y="0"/>
                </a:moveTo>
                <a:lnTo>
                  <a:pt x="0" y="15240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10" name="object 3210"/>
          <p:cNvSpPr/>
          <p:nvPr/>
        </p:nvSpPr>
        <p:spPr>
          <a:xfrm>
            <a:off x="6338108" y="3689811"/>
            <a:ext cx="3464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4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11" name="object 3211"/>
          <p:cNvSpPr/>
          <p:nvPr/>
        </p:nvSpPr>
        <p:spPr>
          <a:xfrm>
            <a:off x="6341224" y="3585902"/>
            <a:ext cx="0" cy="103909"/>
          </a:xfrm>
          <a:custGeom>
            <a:avLst/>
            <a:gdLst/>
            <a:ahLst/>
            <a:cxnLst/>
            <a:rect l="l" t="t" r="r" b="b"/>
            <a:pathLst>
              <a:path h="152400">
                <a:moveTo>
                  <a:pt x="0" y="15240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12" name="object 3212"/>
          <p:cNvSpPr/>
          <p:nvPr/>
        </p:nvSpPr>
        <p:spPr>
          <a:xfrm>
            <a:off x="6338107" y="3585902"/>
            <a:ext cx="3464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457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13" name="object 3213"/>
          <p:cNvSpPr/>
          <p:nvPr/>
        </p:nvSpPr>
        <p:spPr>
          <a:xfrm>
            <a:off x="6338108" y="3689811"/>
            <a:ext cx="0" cy="103043"/>
          </a:xfrm>
          <a:custGeom>
            <a:avLst/>
            <a:gdLst/>
            <a:ahLst/>
            <a:cxnLst/>
            <a:rect l="l" t="t" r="r" b="b"/>
            <a:pathLst>
              <a:path h="151129">
                <a:moveTo>
                  <a:pt x="0" y="0"/>
                </a:moveTo>
                <a:lnTo>
                  <a:pt x="0" y="1508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14" name="object 3214"/>
          <p:cNvSpPr/>
          <p:nvPr/>
        </p:nvSpPr>
        <p:spPr>
          <a:xfrm>
            <a:off x="6338108" y="3792682"/>
            <a:ext cx="3464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4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15" name="object 3215"/>
          <p:cNvSpPr/>
          <p:nvPr/>
        </p:nvSpPr>
        <p:spPr>
          <a:xfrm>
            <a:off x="6341224" y="3689811"/>
            <a:ext cx="0" cy="103043"/>
          </a:xfrm>
          <a:custGeom>
            <a:avLst/>
            <a:gdLst/>
            <a:ahLst/>
            <a:cxnLst/>
            <a:rect l="l" t="t" r="r" b="b"/>
            <a:pathLst>
              <a:path h="151129">
                <a:moveTo>
                  <a:pt x="0" y="15087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16" name="object 3216"/>
          <p:cNvSpPr/>
          <p:nvPr/>
        </p:nvSpPr>
        <p:spPr>
          <a:xfrm>
            <a:off x="6338107" y="3689811"/>
            <a:ext cx="3464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457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17" name="object 3217"/>
          <p:cNvSpPr/>
          <p:nvPr/>
        </p:nvSpPr>
        <p:spPr>
          <a:xfrm>
            <a:off x="3945082" y="1939983"/>
            <a:ext cx="0" cy="100878"/>
          </a:xfrm>
          <a:custGeom>
            <a:avLst/>
            <a:gdLst/>
            <a:ahLst/>
            <a:cxnLst/>
            <a:rect l="l" t="t" r="r" b="b"/>
            <a:pathLst>
              <a:path h="147955">
                <a:moveTo>
                  <a:pt x="0" y="14782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18" name="object 3218"/>
          <p:cNvSpPr/>
          <p:nvPr/>
        </p:nvSpPr>
        <p:spPr>
          <a:xfrm>
            <a:off x="3941964" y="1939982"/>
            <a:ext cx="3464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457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19" name="object 3219"/>
          <p:cNvSpPr/>
          <p:nvPr/>
        </p:nvSpPr>
        <p:spPr>
          <a:xfrm>
            <a:off x="3941964" y="1939983"/>
            <a:ext cx="0" cy="100878"/>
          </a:xfrm>
          <a:custGeom>
            <a:avLst/>
            <a:gdLst/>
            <a:ahLst/>
            <a:cxnLst/>
            <a:rect l="l" t="t" r="r" b="b"/>
            <a:pathLst>
              <a:path h="147955">
                <a:moveTo>
                  <a:pt x="0" y="0"/>
                </a:moveTo>
                <a:lnTo>
                  <a:pt x="0" y="1478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20" name="object 3220"/>
          <p:cNvSpPr/>
          <p:nvPr/>
        </p:nvSpPr>
        <p:spPr>
          <a:xfrm>
            <a:off x="3945082" y="1839191"/>
            <a:ext cx="0" cy="100878"/>
          </a:xfrm>
          <a:custGeom>
            <a:avLst/>
            <a:gdLst/>
            <a:ahLst/>
            <a:cxnLst/>
            <a:rect l="l" t="t" r="r" b="b"/>
            <a:pathLst>
              <a:path h="147955">
                <a:moveTo>
                  <a:pt x="0" y="14782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21" name="object 3221"/>
          <p:cNvSpPr/>
          <p:nvPr/>
        </p:nvSpPr>
        <p:spPr>
          <a:xfrm>
            <a:off x="3941964" y="1839190"/>
            <a:ext cx="3464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457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22" name="object 3222"/>
          <p:cNvSpPr/>
          <p:nvPr/>
        </p:nvSpPr>
        <p:spPr>
          <a:xfrm>
            <a:off x="3941964" y="1839191"/>
            <a:ext cx="0" cy="100878"/>
          </a:xfrm>
          <a:custGeom>
            <a:avLst/>
            <a:gdLst/>
            <a:ahLst/>
            <a:cxnLst/>
            <a:rect l="l" t="t" r="r" b="b"/>
            <a:pathLst>
              <a:path h="147955">
                <a:moveTo>
                  <a:pt x="0" y="0"/>
                </a:moveTo>
                <a:lnTo>
                  <a:pt x="0" y="1478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23" name="object 3223"/>
          <p:cNvSpPr/>
          <p:nvPr/>
        </p:nvSpPr>
        <p:spPr>
          <a:xfrm>
            <a:off x="3941964" y="1939982"/>
            <a:ext cx="3464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4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24" name="object 3224"/>
          <p:cNvSpPr/>
          <p:nvPr/>
        </p:nvSpPr>
        <p:spPr>
          <a:xfrm>
            <a:off x="3945082" y="1738399"/>
            <a:ext cx="0" cy="100878"/>
          </a:xfrm>
          <a:custGeom>
            <a:avLst/>
            <a:gdLst/>
            <a:ahLst/>
            <a:cxnLst/>
            <a:rect l="l" t="t" r="r" b="b"/>
            <a:pathLst>
              <a:path h="147955">
                <a:moveTo>
                  <a:pt x="0" y="14782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25" name="object 3225"/>
          <p:cNvSpPr/>
          <p:nvPr/>
        </p:nvSpPr>
        <p:spPr>
          <a:xfrm>
            <a:off x="3941964" y="1738398"/>
            <a:ext cx="3464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457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26" name="object 3226"/>
          <p:cNvSpPr/>
          <p:nvPr/>
        </p:nvSpPr>
        <p:spPr>
          <a:xfrm>
            <a:off x="3941964" y="1738399"/>
            <a:ext cx="0" cy="100878"/>
          </a:xfrm>
          <a:custGeom>
            <a:avLst/>
            <a:gdLst/>
            <a:ahLst/>
            <a:cxnLst/>
            <a:rect l="l" t="t" r="r" b="b"/>
            <a:pathLst>
              <a:path h="147955">
                <a:moveTo>
                  <a:pt x="0" y="0"/>
                </a:moveTo>
                <a:lnTo>
                  <a:pt x="0" y="1478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27" name="object 3227"/>
          <p:cNvSpPr/>
          <p:nvPr/>
        </p:nvSpPr>
        <p:spPr>
          <a:xfrm>
            <a:off x="3941964" y="1839190"/>
            <a:ext cx="3464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4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28" name="object 3228"/>
          <p:cNvSpPr/>
          <p:nvPr/>
        </p:nvSpPr>
        <p:spPr>
          <a:xfrm>
            <a:off x="3945082" y="1637607"/>
            <a:ext cx="0" cy="100878"/>
          </a:xfrm>
          <a:custGeom>
            <a:avLst/>
            <a:gdLst/>
            <a:ahLst/>
            <a:cxnLst/>
            <a:rect l="l" t="t" r="r" b="b"/>
            <a:pathLst>
              <a:path h="147955">
                <a:moveTo>
                  <a:pt x="0" y="14782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29" name="object 3229"/>
          <p:cNvSpPr/>
          <p:nvPr/>
        </p:nvSpPr>
        <p:spPr>
          <a:xfrm>
            <a:off x="3941964" y="1637607"/>
            <a:ext cx="3464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457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30" name="object 3230"/>
          <p:cNvSpPr/>
          <p:nvPr/>
        </p:nvSpPr>
        <p:spPr>
          <a:xfrm>
            <a:off x="3941964" y="1637607"/>
            <a:ext cx="0" cy="100878"/>
          </a:xfrm>
          <a:custGeom>
            <a:avLst/>
            <a:gdLst/>
            <a:ahLst/>
            <a:cxnLst/>
            <a:rect l="l" t="t" r="r" b="b"/>
            <a:pathLst>
              <a:path h="147955">
                <a:moveTo>
                  <a:pt x="0" y="0"/>
                </a:moveTo>
                <a:lnTo>
                  <a:pt x="0" y="1478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31" name="object 3231"/>
          <p:cNvSpPr/>
          <p:nvPr/>
        </p:nvSpPr>
        <p:spPr>
          <a:xfrm>
            <a:off x="3941964" y="1738398"/>
            <a:ext cx="3464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4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32" name="object 3232"/>
          <p:cNvSpPr/>
          <p:nvPr/>
        </p:nvSpPr>
        <p:spPr>
          <a:xfrm>
            <a:off x="3945082" y="1536815"/>
            <a:ext cx="0" cy="100878"/>
          </a:xfrm>
          <a:custGeom>
            <a:avLst/>
            <a:gdLst/>
            <a:ahLst/>
            <a:cxnLst/>
            <a:rect l="l" t="t" r="r" b="b"/>
            <a:pathLst>
              <a:path h="147955">
                <a:moveTo>
                  <a:pt x="0" y="14782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33" name="object 3233"/>
          <p:cNvSpPr/>
          <p:nvPr/>
        </p:nvSpPr>
        <p:spPr>
          <a:xfrm>
            <a:off x="3941964" y="1536815"/>
            <a:ext cx="3464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457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34" name="object 3234"/>
          <p:cNvSpPr/>
          <p:nvPr/>
        </p:nvSpPr>
        <p:spPr>
          <a:xfrm>
            <a:off x="3941964" y="1536815"/>
            <a:ext cx="0" cy="100878"/>
          </a:xfrm>
          <a:custGeom>
            <a:avLst/>
            <a:gdLst/>
            <a:ahLst/>
            <a:cxnLst/>
            <a:rect l="l" t="t" r="r" b="b"/>
            <a:pathLst>
              <a:path h="147955">
                <a:moveTo>
                  <a:pt x="0" y="0"/>
                </a:moveTo>
                <a:lnTo>
                  <a:pt x="0" y="1478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35" name="object 3235"/>
          <p:cNvSpPr/>
          <p:nvPr/>
        </p:nvSpPr>
        <p:spPr>
          <a:xfrm>
            <a:off x="3941964" y="1637607"/>
            <a:ext cx="3464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4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36" name="object 3236"/>
          <p:cNvSpPr/>
          <p:nvPr/>
        </p:nvSpPr>
        <p:spPr>
          <a:xfrm>
            <a:off x="3945082" y="1436024"/>
            <a:ext cx="0" cy="100878"/>
          </a:xfrm>
          <a:custGeom>
            <a:avLst/>
            <a:gdLst/>
            <a:ahLst/>
            <a:cxnLst/>
            <a:rect l="l" t="t" r="r" b="b"/>
            <a:pathLst>
              <a:path h="147955">
                <a:moveTo>
                  <a:pt x="0" y="14782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37" name="object 3237"/>
          <p:cNvSpPr/>
          <p:nvPr/>
        </p:nvSpPr>
        <p:spPr>
          <a:xfrm>
            <a:off x="3941964" y="1436023"/>
            <a:ext cx="3464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457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38" name="object 3238"/>
          <p:cNvSpPr/>
          <p:nvPr/>
        </p:nvSpPr>
        <p:spPr>
          <a:xfrm>
            <a:off x="3941964" y="1436024"/>
            <a:ext cx="0" cy="100878"/>
          </a:xfrm>
          <a:custGeom>
            <a:avLst/>
            <a:gdLst/>
            <a:ahLst/>
            <a:cxnLst/>
            <a:rect l="l" t="t" r="r" b="b"/>
            <a:pathLst>
              <a:path h="147955">
                <a:moveTo>
                  <a:pt x="0" y="0"/>
                </a:moveTo>
                <a:lnTo>
                  <a:pt x="0" y="1478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39" name="object 3239"/>
          <p:cNvSpPr/>
          <p:nvPr/>
        </p:nvSpPr>
        <p:spPr>
          <a:xfrm>
            <a:off x="3941964" y="1536815"/>
            <a:ext cx="3464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4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40" name="object 3240"/>
          <p:cNvSpPr/>
          <p:nvPr/>
        </p:nvSpPr>
        <p:spPr>
          <a:xfrm>
            <a:off x="8043255" y="1334193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41" name="object 3241"/>
          <p:cNvSpPr/>
          <p:nvPr/>
        </p:nvSpPr>
        <p:spPr>
          <a:xfrm>
            <a:off x="8048451" y="1287433"/>
            <a:ext cx="0" cy="46759"/>
          </a:xfrm>
          <a:custGeom>
            <a:avLst/>
            <a:gdLst/>
            <a:ahLst/>
            <a:cxnLst/>
            <a:rect l="l" t="t" r="r" b="b"/>
            <a:pathLst>
              <a:path h="68580">
                <a:moveTo>
                  <a:pt x="0" y="6857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42" name="object 3242"/>
          <p:cNvSpPr/>
          <p:nvPr/>
        </p:nvSpPr>
        <p:spPr>
          <a:xfrm>
            <a:off x="8043257" y="1287433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76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43" name="object 3243"/>
          <p:cNvSpPr/>
          <p:nvPr/>
        </p:nvSpPr>
        <p:spPr>
          <a:xfrm>
            <a:off x="4484370" y="1334193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44" name="object 3244"/>
          <p:cNvSpPr/>
          <p:nvPr/>
        </p:nvSpPr>
        <p:spPr>
          <a:xfrm>
            <a:off x="4489565" y="1287433"/>
            <a:ext cx="0" cy="46759"/>
          </a:xfrm>
          <a:custGeom>
            <a:avLst/>
            <a:gdLst/>
            <a:ahLst/>
            <a:cxnLst/>
            <a:rect l="l" t="t" r="r" b="b"/>
            <a:pathLst>
              <a:path h="68580">
                <a:moveTo>
                  <a:pt x="0" y="0"/>
                </a:moveTo>
                <a:lnTo>
                  <a:pt x="0" y="6857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45" name="object 3245"/>
          <p:cNvSpPr/>
          <p:nvPr/>
        </p:nvSpPr>
        <p:spPr>
          <a:xfrm>
            <a:off x="4484370" y="1287433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76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46" name="object 3246"/>
          <p:cNvSpPr/>
          <p:nvPr/>
        </p:nvSpPr>
        <p:spPr>
          <a:xfrm>
            <a:off x="4484370" y="1287433"/>
            <a:ext cx="0" cy="46759"/>
          </a:xfrm>
          <a:custGeom>
            <a:avLst/>
            <a:gdLst/>
            <a:ahLst/>
            <a:cxnLst/>
            <a:rect l="l" t="t" r="r" b="b"/>
            <a:pathLst>
              <a:path h="68580">
                <a:moveTo>
                  <a:pt x="0" y="0"/>
                </a:moveTo>
                <a:lnTo>
                  <a:pt x="0" y="685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47" name="object 3247"/>
          <p:cNvSpPr/>
          <p:nvPr/>
        </p:nvSpPr>
        <p:spPr>
          <a:xfrm>
            <a:off x="2627515" y="2133254"/>
            <a:ext cx="0" cy="92652"/>
          </a:xfrm>
          <a:custGeom>
            <a:avLst/>
            <a:gdLst/>
            <a:ahLst/>
            <a:cxnLst/>
            <a:rect l="l" t="t" r="r" b="b"/>
            <a:pathLst>
              <a:path h="135889">
                <a:moveTo>
                  <a:pt x="0" y="13563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48" name="object 3248"/>
          <p:cNvSpPr/>
          <p:nvPr/>
        </p:nvSpPr>
        <p:spPr>
          <a:xfrm>
            <a:off x="2624397" y="2133254"/>
            <a:ext cx="3464" cy="0"/>
          </a:xfrm>
          <a:custGeom>
            <a:avLst/>
            <a:gdLst/>
            <a:ahLst/>
            <a:cxnLst/>
            <a:rect l="l" t="t" r="r" b="b"/>
            <a:pathLst>
              <a:path w="5080">
                <a:moveTo>
                  <a:pt x="457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49" name="object 3249"/>
          <p:cNvSpPr/>
          <p:nvPr/>
        </p:nvSpPr>
        <p:spPr>
          <a:xfrm>
            <a:off x="2624397" y="2133254"/>
            <a:ext cx="0" cy="92652"/>
          </a:xfrm>
          <a:custGeom>
            <a:avLst/>
            <a:gdLst/>
            <a:ahLst/>
            <a:cxnLst/>
            <a:rect l="l" t="t" r="r" b="b"/>
            <a:pathLst>
              <a:path h="135889">
                <a:moveTo>
                  <a:pt x="0" y="0"/>
                </a:moveTo>
                <a:lnTo>
                  <a:pt x="0" y="13563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50" name="object 3250"/>
          <p:cNvSpPr/>
          <p:nvPr/>
        </p:nvSpPr>
        <p:spPr>
          <a:xfrm>
            <a:off x="2624397" y="2225733"/>
            <a:ext cx="3464" cy="0"/>
          </a:xfrm>
          <a:custGeom>
            <a:avLst/>
            <a:gdLst/>
            <a:ahLst/>
            <a:cxnLst/>
            <a:rect l="l" t="t" r="r" b="b"/>
            <a:pathLst>
              <a:path w="5080">
                <a:moveTo>
                  <a:pt x="0" y="0"/>
                </a:moveTo>
                <a:lnTo>
                  <a:pt x="4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51" name="object 3251"/>
          <p:cNvSpPr/>
          <p:nvPr/>
        </p:nvSpPr>
        <p:spPr>
          <a:xfrm>
            <a:off x="2634788" y="2130136"/>
            <a:ext cx="0" cy="97848"/>
          </a:xfrm>
          <a:custGeom>
            <a:avLst/>
            <a:gdLst/>
            <a:ahLst/>
            <a:cxnLst/>
            <a:rect l="l" t="t" r="r" b="b"/>
            <a:pathLst>
              <a:path h="143510">
                <a:moveTo>
                  <a:pt x="0" y="0"/>
                </a:moveTo>
                <a:lnTo>
                  <a:pt x="0" y="14325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52" name="object 3252"/>
          <p:cNvSpPr/>
          <p:nvPr/>
        </p:nvSpPr>
        <p:spPr>
          <a:xfrm>
            <a:off x="2622318" y="2130136"/>
            <a:ext cx="0" cy="97848"/>
          </a:xfrm>
          <a:custGeom>
            <a:avLst/>
            <a:gdLst/>
            <a:ahLst/>
            <a:cxnLst/>
            <a:rect l="l" t="t" r="r" b="b"/>
            <a:pathLst>
              <a:path h="143510">
                <a:moveTo>
                  <a:pt x="0" y="14325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53" name="object 3253"/>
          <p:cNvSpPr/>
          <p:nvPr/>
        </p:nvSpPr>
        <p:spPr>
          <a:xfrm>
            <a:off x="2634788" y="2225733"/>
            <a:ext cx="0" cy="5195"/>
          </a:xfrm>
          <a:custGeom>
            <a:avLst/>
            <a:gdLst/>
            <a:ahLst/>
            <a:cxnLst/>
            <a:rect l="l" t="t" r="r" b="b"/>
            <a:pathLst>
              <a:path h="7620">
                <a:moveTo>
                  <a:pt x="0" y="76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54" name="object 3254"/>
          <p:cNvSpPr/>
          <p:nvPr/>
        </p:nvSpPr>
        <p:spPr>
          <a:xfrm>
            <a:off x="2622319" y="2225733"/>
            <a:ext cx="12556" cy="0"/>
          </a:xfrm>
          <a:custGeom>
            <a:avLst/>
            <a:gdLst/>
            <a:ahLst/>
            <a:cxnLst/>
            <a:rect l="l" t="t" r="r" b="b"/>
            <a:pathLst>
              <a:path w="18414">
                <a:moveTo>
                  <a:pt x="1828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55" name="object 3255"/>
          <p:cNvSpPr/>
          <p:nvPr/>
        </p:nvSpPr>
        <p:spPr>
          <a:xfrm>
            <a:off x="2622318" y="2225733"/>
            <a:ext cx="0" cy="5195"/>
          </a:xfrm>
          <a:custGeom>
            <a:avLst/>
            <a:gdLst/>
            <a:ahLst/>
            <a:cxnLst/>
            <a:rect l="l" t="t" r="r" b="b"/>
            <a:pathLst>
              <a:path h="7620">
                <a:moveTo>
                  <a:pt x="0" y="0"/>
                </a:moveTo>
                <a:lnTo>
                  <a:pt x="0" y="76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56" name="object 3256"/>
          <p:cNvSpPr/>
          <p:nvPr/>
        </p:nvSpPr>
        <p:spPr>
          <a:xfrm>
            <a:off x="2622319" y="2230928"/>
            <a:ext cx="12556" cy="0"/>
          </a:xfrm>
          <a:custGeom>
            <a:avLst/>
            <a:gdLst/>
            <a:ahLst/>
            <a:cxnLst/>
            <a:rect l="l" t="t" r="r" b="b"/>
            <a:pathLst>
              <a:path w="18414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57" name="object 3257"/>
          <p:cNvSpPr/>
          <p:nvPr/>
        </p:nvSpPr>
        <p:spPr>
          <a:xfrm>
            <a:off x="4180955" y="2087534"/>
            <a:ext cx="9525" cy="10391"/>
          </a:xfrm>
          <a:custGeom>
            <a:avLst/>
            <a:gdLst/>
            <a:ahLst/>
            <a:cxnLst/>
            <a:rect l="l" t="t" r="r" b="b"/>
            <a:pathLst>
              <a:path w="13970" h="15239">
                <a:moveTo>
                  <a:pt x="0" y="15240"/>
                </a:moveTo>
                <a:lnTo>
                  <a:pt x="1371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58" name="object 3258"/>
          <p:cNvSpPr/>
          <p:nvPr/>
        </p:nvSpPr>
        <p:spPr>
          <a:xfrm>
            <a:off x="4180955" y="2078182"/>
            <a:ext cx="9525" cy="9525"/>
          </a:xfrm>
          <a:custGeom>
            <a:avLst/>
            <a:gdLst/>
            <a:ahLst/>
            <a:cxnLst/>
            <a:rect l="l" t="t" r="r" b="b"/>
            <a:pathLst>
              <a:path w="13970" h="13969">
                <a:moveTo>
                  <a:pt x="0" y="0"/>
                </a:moveTo>
                <a:lnTo>
                  <a:pt x="13716" y="1371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59" name="object 3259"/>
          <p:cNvSpPr/>
          <p:nvPr/>
        </p:nvSpPr>
        <p:spPr>
          <a:xfrm>
            <a:off x="3779866" y="2087534"/>
            <a:ext cx="410441" cy="0"/>
          </a:xfrm>
          <a:custGeom>
            <a:avLst/>
            <a:gdLst/>
            <a:ahLst/>
            <a:cxnLst/>
            <a:rect l="l" t="t" r="r" b="b"/>
            <a:pathLst>
              <a:path w="601979">
                <a:moveTo>
                  <a:pt x="60197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60" name="object 3260"/>
          <p:cNvSpPr/>
          <p:nvPr/>
        </p:nvSpPr>
        <p:spPr>
          <a:xfrm>
            <a:off x="3771553" y="2040774"/>
            <a:ext cx="0" cy="140277"/>
          </a:xfrm>
          <a:custGeom>
            <a:avLst/>
            <a:gdLst/>
            <a:ahLst/>
            <a:cxnLst/>
            <a:rect l="l" t="t" r="r" b="b"/>
            <a:pathLst>
              <a:path h="205739">
                <a:moveTo>
                  <a:pt x="0" y="0"/>
                </a:moveTo>
                <a:lnTo>
                  <a:pt x="0" y="20574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61" name="object 3261"/>
          <p:cNvSpPr/>
          <p:nvPr/>
        </p:nvSpPr>
        <p:spPr>
          <a:xfrm>
            <a:off x="3799608" y="2040774"/>
            <a:ext cx="0" cy="140277"/>
          </a:xfrm>
          <a:custGeom>
            <a:avLst/>
            <a:gdLst/>
            <a:ahLst/>
            <a:cxnLst/>
            <a:rect l="l" t="t" r="r" b="b"/>
            <a:pathLst>
              <a:path h="205739">
                <a:moveTo>
                  <a:pt x="0" y="0"/>
                </a:moveTo>
                <a:lnTo>
                  <a:pt x="0" y="20574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62" name="object 3262"/>
          <p:cNvSpPr/>
          <p:nvPr/>
        </p:nvSpPr>
        <p:spPr>
          <a:xfrm>
            <a:off x="3827665" y="2040774"/>
            <a:ext cx="0" cy="140277"/>
          </a:xfrm>
          <a:custGeom>
            <a:avLst/>
            <a:gdLst/>
            <a:ahLst/>
            <a:cxnLst/>
            <a:rect l="l" t="t" r="r" b="b"/>
            <a:pathLst>
              <a:path h="205739">
                <a:moveTo>
                  <a:pt x="0" y="0"/>
                </a:moveTo>
                <a:lnTo>
                  <a:pt x="0" y="20574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63" name="object 3263"/>
          <p:cNvSpPr/>
          <p:nvPr/>
        </p:nvSpPr>
        <p:spPr>
          <a:xfrm>
            <a:off x="3855719" y="2040774"/>
            <a:ext cx="0" cy="140277"/>
          </a:xfrm>
          <a:custGeom>
            <a:avLst/>
            <a:gdLst/>
            <a:ahLst/>
            <a:cxnLst/>
            <a:rect l="l" t="t" r="r" b="b"/>
            <a:pathLst>
              <a:path h="205739">
                <a:moveTo>
                  <a:pt x="0" y="0"/>
                </a:moveTo>
                <a:lnTo>
                  <a:pt x="0" y="20574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64" name="object 3264"/>
          <p:cNvSpPr/>
          <p:nvPr/>
        </p:nvSpPr>
        <p:spPr>
          <a:xfrm>
            <a:off x="3883775" y="2040774"/>
            <a:ext cx="0" cy="140277"/>
          </a:xfrm>
          <a:custGeom>
            <a:avLst/>
            <a:gdLst/>
            <a:ahLst/>
            <a:cxnLst/>
            <a:rect l="l" t="t" r="r" b="b"/>
            <a:pathLst>
              <a:path h="205739">
                <a:moveTo>
                  <a:pt x="0" y="0"/>
                </a:moveTo>
                <a:lnTo>
                  <a:pt x="0" y="20574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65" name="object 3265"/>
          <p:cNvSpPr/>
          <p:nvPr/>
        </p:nvSpPr>
        <p:spPr>
          <a:xfrm>
            <a:off x="3911831" y="2040774"/>
            <a:ext cx="0" cy="140277"/>
          </a:xfrm>
          <a:custGeom>
            <a:avLst/>
            <a:gdLst/>
            <a:ahLst/>
            <a:cxnLst/>
            <a:rect l="l" t="t" r="r" b="b"/>
            <a:pathLst>
              <a:path h="205739">
                <a:moveTo>
                  <a:pt x="0" y="0"/>
                </a:moveTo>
                <a:lnTo>
                  <a:pt x="0" y="20574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66" name="object 3266"/>
          <p:cNvSpPr/>
          <p:nvPr/>
        </p:nvSpPr>
        <p:spPr>
          <a:xfrm>
            <a:off x="3943523" y="2039736"/>
            <a:ext cx="0" cy="141576"/>
          </a:xfrm>
          <a:custGeom>
            <a:avLst/>
            <a:gdLst/>
            <a:ahLst/>
            <a:cxnLst/>
            <a:rect l="l" t="t" r="r" b="b"/>
            <a:pathLst>
              <a:path h="207644">
                <a:moveTo>
                  <a:pt x="0" y="0"/>
                </a:moveTo>
                <a:lnTo>
                  <a:pt x="0" y="207264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67" name="object 3267"/>
          <p:cNvSpPr/>
          <p:nvPr/>
        </p:nvSpPr>
        <p:spPr>
          <a:xfrm>
            <a:off x="3972098" y="2040774"/>
            <a:ext cx="0" cy="140277"/>
          </a:xfrm>
          <a:custGeom>
            <a:avLst/>
            <a:gdLst/>
            <a:ahLst/>
            <a:cxnLst/>
            <a:rect l="l" t="t" r="r" b="b"/>
            <a:pathLst>
              <a:path h="205739">
                <a:moveTo>
                  <a:pt x="0" y="0"/>
                </a:moveTo>
                <a:lnTo>
                  <a:pt x="0" y="20574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68" name="object 3268"/>
          <p:cNvSpPr/>
          <p:nvPr/>
        </p:nvSpPr>
        <p:spPr>
          <a:xfrm>
            <a:off x="4001192" y="2040774"/>
            <a:ext cx="0" cy="140277"/>
          </a:xfrm>
          <a:custGeom>
            <a:avLst/>
            <a:gdLst/>
            <a:ahLst/>
            <a:cxnLst/>
            <a:rect l="l" t="t" r="r" b="b"/>
            <a:pathLst>
              <a:path h="205739">
                <a:moveTo>
                  <a:pt x="0" y="0"/>
                </a:moveTo>
                <a:lnTo>
                  <a:pt x="0" y="20574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69" name="object 3269"/>
          <p:cNvSpPr/>
          <p:nvPr/>
        </p:nvSpPr>
        <p:spPr>
          <a:xfrm>
            <a:off x="4029248" y="2040774"/>
            <a:ext cx="0" cy="140277"/>
          </a:xfrm>
          <a:custGeom>
            <a:avLst/>
            <a:gdLst/>
            <a:ahLst/>
            <a:cxnLst/>
            <a:rect l="l" t="t" r="r" b="b"/>
            <a:pathLst>
              <a:path h="205739">
                <a:moveTo>
                  <a:pt x="0" y="0"/>
                </a:moveTo>
                <a:lnTo>
                  <a:pt x="0" y="20574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70" name="object 3270"/>
          <p:cNvSpPr/>
          <p:nvPr/>
        </p:nvSpPr>
        <p:spPr>
          <a:xfrm>
            <a:off x="4058342" y="2040774"/>
            <a:ext cx="0" cy="140277"/>
          </a:xfrm>
          <a:custGeom>
            <a:avLst/>
            <a:gdLst/>
            <a:ahLst/>
            <a:cxnLst/>
            <a:rect l="l" t="t" r="r" b="b"/>
            <a:pathLst>
              <a:path h="205739">
                <a:moveTo>
                  <a:pt x="0" y="0"/>
                </a:moveTo>
                <a:lnTo>
                  <a:pt x="0" y="20574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71" name="object 3271"/>
          <p:cNvSpPr/>
          <p:nvPr/>
        </p:nvSpPr>
        <p:spPr>
          <a:xfrm>
            <a:off x="4086398" y="2040774"/>
            <a:ext cx="0" cy="140277"/>
          </a:xfrm>
          <a:custGeom>
            <a:avLst/>
            <a:gdLst/>
            <a:ahLst/>
            <a:cxnLst/>
            <a:rect l="l" t="t" r="r" b="b"/>
            <a:pathLst>
              <a:path h="205739">
                <a:moveTo>
                  <a:pt x="0" y="0"/>
                </a:moveTo>
                <a:lnTo>
                  <a:pt x="0" y="20574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72" name="object 3272"/>
          <p:cNvSpPr/>
          <p:nvPr/>
        </p:nvSpPr>
        <p:spPr>
          <a:xfrm>
            <a:off x="4086398" y="2205989"/>
            <a:ext cx="0" cy="140277"/>
          </a:xfrm>
          <a:custGeom>
            <a:avLst/>
            <a:gdLst/>
            <a:ahLst/>
            <a:cxnLst/>
            <a:rect l="l" t="t" r="r" b="b"/>
            <a:pathLst>
              <a:path h="205739">
                <a:moveTo>
                  <a:pt x="0" y="20574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73" name="object 3273"/>
          <p:cNvSpPr/>
          <p:nvPr/>
        </p:nvSpPr>
        <p:spPr>
          <a:xfrm>
            <a:off x="4058342" y="2205989"/>
            <a:ext cx="0" cy="140277"/>
          </a:xfrm>
          <a:custGeom>
            <a:avLst/>
            <a:gdLst/>
            <a:ahLst/>
            <a:cxnLst/>
            <a:rect l="l" t="t" r="r" b="b"/>
            <a:pathLst>
              <a:path h="205739">
                <a:moveTo>
                  <a:pt x="0" y="20574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74" name="object 3274"/>
          <p:cNvSpPr/>
          <p:nvPr/>
        </p:nvSpPr>
        <p:spPr>
          <a:xfrm>
            <a:off x="4029248" y="2205989"/>
            <a:ext cx="0" cy="140277"/>
          </a:xfrm>
          <a:custGeom>
            <a:avLst/>
            <a:gdLst/>
            <a:ahLst/>
            <a:cxnLst/>
            <a:rect l="l" t="t" r="r" b="b"/>
            <a:pathLst>
              <a:path h="205739">
                <a:moveTo>
                  <a:pt x="0" y="20574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75" name="object 3275"/>
          <p:cNvSpPr/>
          <p:nvPr/>
        </p:nvSpPr>
        <p:spPr>
          <a:xfrm>
            <a:off x="4001192" y="2205989"/>
            <a:ext cx="0" cy="140277"/>
          </a:xfrm>
          <a:custGeom>
            <a:avLst/>
            <a:gdLst/>
            <a:ahLst/>
            <a:cxnLst/>
            <a:rect l="l" t="t" r="r" b="b"/>
            <a:pathLst>
              <a:path h="205739">
                <a:moveTo>
                  <a:pt x="0" y="20574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76" name="object 3276"/>
          <p:cNvSpPr/>
          <p:nvPr/>
        </p:nvSpPr>
        <p:spPr>
          <a:xfrm>
            <a:off x="3972098" y="2205989"/>
            <a:ext cx="0" cy="140277"/>
          </a:xfrm>
          <a:custGeom>
            <a:avLst/>
            <a:gdLst/>
            <a:ahLst/>
            <a:cxnLst/>
            <a:rect l="l" t="t" r="r" b="b"/>
            <a:pathLst>
              <a:path h="205739">
                <a:moveTo>
                  <a:pt x="0" y="20574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77" name="object 3277"/>
          <p:cNvSpPr/>
          <p:nvPr/>
        </p:nvSpPr>
        <p:spPr>
          <a:xfrm>
            <a:off x="3944043" y="2205989"/>
            <a:ext cx="0" cy="140277"/>
          </a:xfrm>
          <a:custGeom>
            <a:avLst/>
            <a:gdLst/>
            <a:ahLst/>
            <a:cxnLst/>
            <a:rect l="l" t="t" r="r" b="b"/>
            <a:pathLst>
              <a:path h="205739">
                <a:moveTo>
                  <a:pt x="0" y="20574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78" name="object 3278"/>
          <p:cNvSpPr/>
          <p:nvPr/>
        </p:nvSpPr>
        <p:spPr>
          <a:xfrm>
            <a:off x="3914948" y="2205989"/>
            <a:ext cx="0" cy="140277"/>
          </a:xfrm>
          <a:custGeom>
            <a:avLst/>
            <a:gdLst/>
            <a:ahLst/>
            <a:cxnLst/>
            <a:rect l="l" t="t" r="r" b="b"/>
            <a:pathLst>
              <a:path h="205739">
                <a:moveTo>
                  <a:pt x="0" y="20574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79" name="object 3279"/>
          <p:cNvSpPr/>
          <p:nvPr/>
        </p:nvSpPr>
        <p:spPr>
          <a:xfrm>
            <a:off x="3885854" y="2205989"/>
            <a:ext cx="0" cy="140277"/>
          </a:xfrm>
          <a:custGeom>
            <a:avLst/>
            <a:gdLst/>
            <a:ahLst/>
            <a:cxnLst/>
            <a:rect l="l" t="t" r="r" b="b"/>
            <a:pathLst>
              <a:path h="205739">
                <a:moveTo>
                  <a:pt x="0" y="20574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80" name="object 3280"/>
          <p:cNvSpPr/>
          <p:nvPr/>
        </p:nvSpPr>
        <p:spPr>
          <a:xfrm>
            <a:off x="3857798" y="2205989"/>
            <a:ext cx="0" cy="140277"/>
          </a:xfrm>
          <a:custGeom>
            <a:avLst/>
            <a:gdLst/>
            <a:ahLst/>
            <a:cxnLst/>
            <a:rect l="l" t="t" r="r" b="b"/>
            <a:pathLst>
              <a:path h="205739">
                <a:moveTo>
                  <a:pt x="0" y="20574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81" name="object 3281"/>
          <p:cNvSpPr/>
          <p:nvPr/>
        </p:nvSpPr>
        <p:spPr>
          <a:xfrm>
            <a:off x="3828704" y="2205989"/>
            <a:ext cx="0" cy="140277"/>
          </a:xfrm>
          <a:custGeom>
            <a:avLst/>
            <a:gdLst/>
            <a:ahLst/>
            <a:cxnLst/>
            <a:rect l="l" t="t" r="r" b="b"/>
            <a:pathLst>
              <a:path h="205739">
                <a:moveTo>
                  <a:pt x="0" y="20574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82" name="object 3282"/>
          <p:cNvSpPr/>
          <p:nvPr/>
        </p:nvSpPr>
        <p:spPr>
          <a:xfrm>
            <a:off x="3800648" y="2205989"/>
            <a:ext cx="0" cy="140277"/>
          </a:xfrm>
          <a:custGeom>
            <a:avLst/>
            <a:gdLst/>
            <a:ahLst/>
            <a:cxnLst/>
            <a:rect l="l" t="t" r="r" b="b"/>
            <a:pathLst>
              <a:path h="205739">
                <a:moveTo>
                  <a:pt x="0" y="20574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83" name="object 3283"/>
          <p:cNvSpPr/>
          <p:nvPr/>
        </p:nvSpPr>
        <p:spPr>
          <a:xfrm>
            <a:off x="4058342" y="2040774"/>
            <a:ext cx="57150" cy="0"/>
          </a:xfrm>
          <a:custGeom>
            <a:avLst/>
            <a:gdLst/>
            <a:ahLst/>
            <a:cxnLst/>
            <a:rect l="l" t="t" r="r" b="b"/>
            <a:pathLst>
              <a:path w="83820">
                <a:moveTo>
                  <a:pt x="838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84" name="object 3284"/>
          <p:cNvSpPr/>
          <p:nvPr/>
        </p:nvSpPr>
        <p:spPr>
          <a:xfrm>
            <a:off x="4029248" y="2040774"/>
            <a:ext cx="29441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4267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85" name="object 3285"/>
          <p:cNvSpPr/>
          <p:nvPr/>
        </p:nvSpPr>
        <p:spPr>
          <a:xfrm>
            <a:off x="4001192" y="2040774"/>
            <a:ext cx="28142" cy="0"/>
          </a:xfrm>
          <a:custGeom>
            <a:avLst/>
            <a:gdLst/>
            <a:ahLst/>
            <a:cxnLst/>
            <a:rect l="l" t="t" r="r" b="b"/>
            <a:pathLst>
              <a:path w="41275">
                <a:moveTo>
                  <a:pt x="411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86" name="object 3286"/>
          <p:cNvSpPr/>
          <p:nvPr/>
        </p:nvSpPr>
        <p:spPr>
          <a:xfrm>
            <a:off x="3972099" y="2040774"/>
            <a:ext cx="28142" cy="0"/>
          </a:xfrm>
          <a:custGeom>
            <a:avLst/>
            <a:gdLst/>
            <a:ahLst/>
            <a:cxnLst/>
            <a:rect l="l" t="t" r="r" b="b"/>
            <a:pathLst>
              <a:path w="41275">
                <a:moveTo>
                  <a:pt x="411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87" name="object 3287"/>
          <p:cNvSpPr/>
          <p:nvPr/>
        </p:nvSpPr>
        <p:spPr>
          <a:xfrm>
            <a:off x="3944043" y="2040774"/>
            <a:ext cx="28142" cy="0"/>
          </a:xfrm>
          <a:custGeom>
            <a:avLst/>
            <a:gdLst/>
            <a:ahLst/>
            <a:cxnLst/>
            <a:rect l="l" t="t" r="r" b="b"/>
            <a:pathLst>
              <a:path w="41275">
                <a:moveTo>
                  <a:pt x="411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88" name="object 3288"/>
          <p:cNvSpPr/>
          <p:nvPr/>
        </p:nvSpPr>
        <p:spPr>
          <a:xfrm>
            <a:off x="3771553" y="2040774"/>
            <a:ext cx="171450" cy="0"/>
          </a:xfrm>
          <a:custGeom>
            <a:avLst/>
            <a:gdLst/>
            <a:ahLst/>
            <a:cxnLst/>
            <a:rect l="l" t="t" r="r" b="b"/>
            <a:pathLst>
              <a:path w="251460">
                <a:moveTo>
                  <a:pt x="25146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89" name="object 3289"/>
          <p:cNvSpPr/>
          <p:nvPr/>
        </p:nvSpPr>
        <p:spPr>
          <a:xfrm>
            <a:off x="4115492" y="2040774"/>
            <a:ext cx="45027" cy="0"/>
          </a:xfrm>
          <a:custGeom>
            <a:avLst/>
            <a:gdLst/>
            <a:ahLst/>
            <a:cxnLst/>
            <a:rect l="l" t="t" r="r" b="b"/>
            <a:pathLst>
              <a:path w="66039">
                <a:moveTo>
                  <a:pt x="6553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90" name="object 3290"/>
          <p:cNvSpPr/>
          <p:nvPr/>
        </p:nvSpPr>
        <p:spPr>
          <a:xfrm>
            <a:off x="4271356" y="2040774"/>
            <a:ext cx="0" cy="305665"/>
          </a:xfrm>
          <a:custGeom>
            <a:avLst/>
            <a:gdLst/>
            <a:ahLst/>
            <a:cxnLst/>
            <a:rect l="l" t="t" r="r" b="b"/>
            <a:pathLst>
              <a:path h="448310">
                <a:moveTo>
                  <a:pt x="0" y="44805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91" name="object 3291"/>
          <p:cNvSpPr/>
          <p:nvPr/>
        </p:nvSpPr>
        <p:spPr>
          <a:xfrm>
            <a:off x="3779866" y="2346267"/>
            <a:ext cx="491836" cy="0"/>
          </a:xfrm>
          <a:custGeom>
            <a:avLst/>
            <a:gdLst/>
            <a:ahLst/>
            <a:cxnLst/>
            <a:rect l="l" t="t" r="r" b="b"/>
            <a:pathLst>
              <a:path w="721360">
                <a:moveTo>
                  <a:pt x="0" y="0"/>
                </a:moveTo>
                <a:lnTo>
                  <a:pt x="72085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92" name="object 3292"/>
          <p:cNvSpPr/>
          <p:nvPr/>
        </p:nvSpPr>
        <p:spPr>
          <a:xfrm>
            <a:off x="3779866" y="2181052"/>
            <a:ext cx="335972" cy="0"/>
          </a:xfrm>
          <a:custGeom>
            <a:avLst/>
            <a:gdLst/>
            <a:ahLst/>
            <a:cxnLst/>
            <a:rect l="l" t="t" r="r" b="b"/>
            <a:pathLst>
              <a:path w="492760">
                <a:moveTo>
                  <a:pt x="49225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93" name="object 3293"/>
          <p:cNvSpPr/>
          <p:nvPr/>
        </p:nvSpPr>
        <p:spPr>
          <a:xfrm>
            <a:off x="4115492" y="2181052"/>
            <a:ext cx="0" cy="25111"/>
          </a:xfrm>
          <a:custGeom>
            <a:avLst/>
            <a:gdLst/>
            <a:ahLst/>
            <a:cxnLst/>
            <a:rect l="l" t="t" r="r" b="b"/>
            <a:pathLst>
              <a:path h="36830">
                <a:moveTo>
                  <a:pt x="0" y="3657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94" name="object 3294"/>
          <p:cNvSpPr/>
          <p:nvPr/>
        </p:nvSpPr>
        <p:spPr>
          <a:xfrm>
            <a:off x="3779866" y="2205989"/>
            <a:ext cx="335972" cy="0"/>
          </a:xfrm>
          <a:custGeom>
            <a:avLst/>
            <a:gdLst/>
            <a:ahLst/>
            <a:cxnLst/>
            <a:rect l="l" t="t" r="r" b="b"/>
            <a:pathLst>
              <a:path w="492760">
                <a:moveTo>
                  <a:pt x="0" y="0"/>
                </a:moveTo>
                <a:lnTo>
                  <a:pt x="49225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95" name="object 3295"/>
          <p:cNvSpPr/>
          <p:nvPr/>
        </p:nvSpPr>
        <p:spPr>
          <a:xfrm>
            <a:off x="4271356" y="2040774"/>
            <a:ext cx="0" cy="347230"/>
          </a:xfrm>
          <a:custGeom>
            <a:avLst/>
            <a:gdLst/>
            <a:ahLst/>
            <a:cxnLst/>
            <a:rect l="l" t="t" r="r" b="b"/>
            <a:pathLst>
              <a:path h="509270">
                <a:moveTo>
                  <a:pt x="0" y="0"/>
                </a:moveTo>
                <a:lnTo>
                  <a:pt x="0" y="509016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96" name="object 3296"/>
          <p:cNvSpPr/>
          <p:nvPr/>
        </p:nvSpPr>
        <p:spPr>
          <a:xfrm>
            <a:off x="4271356" y="2408613"/>
            <a:ext cx="20782" cy="0"/>
          </a:xfrm>
          <a:custGeom>
            <a:avLst/>
            <a:gdLst/>
            <a:ahLst/>
            <a:cxnLst/>
            <a:rect l="l" t="t" r="r" b="b"/>
            <a:pathLst>
              <a:path w="30479">
                <a:moveTo>
                  <a:pt x="0" y="0"/>
                </a:moveTo>
                <a:lnTo>
                  <a:pt x="3048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97" name="object 3297"/>
          <p:cNvSpPr/>
          <p:nvPr/>
        </p:nvSpPr>
        <p:spPr>
          <a:xfrm>
            <a:off x="4292138" y="2017915"/>
            <a:ext cx="0" cy="390958"/>
          </a:xfrm>
          <a:custGeom>
            <a:avLst/>
            <a:gdLst/>
            <a:ahLst/>
            <a:cxnLst/>
            <a:rect l="l" t="t" r="r" b="b"/>
            <a:pathLst>
              <a:path h="573404">
                <a:moveTo>
                  <a:pt x="0" y="0"/>
                </a:moveTo>
                <a:lnTo>
                  <a:pt x="0" y="573023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98" name="object 3298"/>
          <p:cNvSpPr/>
          <p:nvPr/>
        </p:nvSpPr>
        <p:spPr>
          <a:xfrm>
            <a:off x="4189268" y="2387831"/>
            <a:ext cx="82261" cy="0"/>
          </a:xfrm>
          <a:custGeom>
            <a:avLst/>
            <a:gdLst/>
            <a:ahLst/>
            <a:cxnLst/>
            <a:rect l="l" t="t" r="r" b="b"/>
            <a:pathLst>
              <a:path w="120650">
                <a:moveTo>
                  <a:pt x="120396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99" name="object 3299"/>
          <p:cNvSpPr/>
          <p:nvPr/>
        </p:nvSpPr>
        <p:spPr>
          <a:xfrm>
            <a:off x="3647901" y="2387831"/>
            <a:ext cx="479281" cy="0"/>
          </a:xfrm>
          <a:custGeom>
            <a:avLst/>
            <a:gdLst/>
            <a:ahLst/>
            <a:cxnLst/>
            <a:rect l="l" t="t" r="r" b="b"/>
            <a:pathLst>
              <a:path w="702945">
                <a:moveTo>
                  <a:pt x="702563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00" name="object 3300"/>
          <p:cNvSpPr/>
          <p:nvPr/>
        </p:nvSpPr>
        <p:spPr>
          <a:xfrm>
            <a:off x="3647901" y="2387831"/>
            <a:ext cx="0" cy="20782"/>
          </a:xfrm>
          <a:custGeom>
            <a:avLst/>
            <a:gdLst/>
            <a:ahLst/>
            <a:cxnLst/>
            <a:rect l="l" t="t" r="r" b="b"/>
            <a:pathLst>
              <a:path h="30479">
                <a:moveTo>
                  <a:pt x="0" y="0"/>
                </a:moveTo>
                <a:lnTo>
                  <a:pt x="0" y="3048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01" name="object 3301"/>
          <p:cNvSpPr/>
          <p:nvPr/>
        </p:nvSpPr>
        <p:spPr>
          <a:xfrm>
            <a:off x="3647901" y="2408613"/>
            <a:ext cx="623455" cy="0"/>
          </a:xfrm>
          <a:custGeom>
            <a:avLst/>
            <a:gdLst/>
            <a:ahLst/>
            <a:cxnLst/>
            <a:rect l="l" t="t" r="r" b="b"/>
            <a:pathLst>
              <a:path w="914400">
                <a:moveTo>
                  <a:pt x="0" y="0"/>
                </a:moveTo>
                <a:lnTo>
                  <a:pt x="91440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02" name="object 3302"/>
          <p:cNvSpPr/>
          <p:nvPr/>
        </p:nvSpPr>
        <p:spPr>
          <a:xfrm>
            <a:off x="3533601" y="2387831"/>
            <a:ext cx="10391" cy="0"/>
          </a:xfrm>
          <a:custGeom>
            <a:avLst/>
            <a:gdLst/>
            <a:ahLst/>
            <a:cxnLst/>
            <a:rect l="l" t="t" r="r" b="b"/>
            <a:pathLst>
              <a:path w="15239">
                <a:moveTo>
                  <a:pt x="15239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03" name="object 3303"/>
          <p:cNvSpPr/>
          <p:nvPr/>
        </p:nvSpPr>
        <p:spPr>
          <a:xfrm>
            <a:off x="3512819" y="2408613"/>
            <a:ext cx="31173" cy="0"/>
          </a:xfrm>
          <a:custGeom>
            <a:avLst/>
            <a:gdLst/>
            <a:ahLst/>
            <a:cxnLst/>
            <a:rect l="l" t="t" r="r" b="b"/>
            <a:pathLst>
              <a:path w="45720">
                <a:moveTo>
                  <a:pt x="0" y="0"/>
                </a:moveTo>
                <a:lnTo>
                  <a:pt x="4572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04" name="object 3304"/>
          <p:cNvSpPr/>
          <p:nvPr/>
        </p:nvSpPr>
        <p:spPr>
          <a:xfrm>
            <a:off x="3543992" y="2387831"/>
            <a:ext cx="0" cy="20782"/>
          </a:xfrm>
          <a:custGeom>
            <a:avLst/>
            <a:gdLst/>
            <a:ahLst/>
            <a:cxnLst/>
            <a:rect l="l" t="t" r="r" b="b"/>
            <a:pathLst>
              <a:path h="30479">
                <a:moveTo>
                  <a:pt x="0" y="30479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05" name="object 3305"/>
          <p:cNvSpPr/>
          <p:nvPr/>
        </p:nvSpPr>
        <p:spPr>
          <a:xfrm>
            <a:off x="3533602" y="2033500"/>
            <a:ext cx="0" cy="354590"/>
          </a:xfrm>
          <a:custGeom>
            <a:avLst/>
            <a:gdLst/>
            <a:ahLst/>
            <a:cxnLst/>
            <a:rect l="l" t="t" r="r" b="b"/>
            <a:pathLst>
              <a:path h="520064">
                <a:moveTo>
                  <a:pt x="0" y="0"/>
                </a:moveTo>
                <a:lnTo>
                  <a:pt x="0" y="519684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06" name="object 3306"/>
          <p:cNvSpPr/>
          <p:nvPr/>
        </p:nvSpPr>
        <p:spPr>
          <a:xfrm>
            <a:off x="3512819" y="2033500"/>
            <a:ext cx="20782" cy="0"/>
          </a:xfrm>
          <a:custGeom>
            <a:avLst/>
            <a:gdLst/>
            <a:ahLst/>
            <a:cxnLst/>
            <a:rect l="l" t="t" r="r" b="b"/>
            <a:pathLst>
              <a:path w="30479">
                <a:moveTo>
                  <a:pt x="30479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07" name="object 3307"/>
          <p:cNvSpPr/>
          <p:nvPr/>
        </p:nvSpPr>
        <p:spPr>
          <a:xfrm>
            <a:off x="3512819" y="2033501"/>
            <a:ext cx="0" cy="313026"/>
          </a:xfrm>
          <a:custGeom>
            <a:avLst/>
            <a:gdLst/>
            <a:ahLst/>
            <a:cxnLst/>
            <a:rect l="l" t="t" r="r" b="b"/>
            <a:pathLst>
              <a:path h="459104">
                <a:moveTo>
                  <a:pt x="0" y="0"/>
                </a:moveTo>
                <a:lnTo>
                  <a:pt x="0" y="458723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08" name="object 3308"/>
          <p:cNvSpPr/>
          <p:nvPr/>
        </p:nvSpPr>
        <p:spPr>
          <a:xfrm>
            <a:off x="3647901" y="2387831"/>
            <a:ext cx="0" cy="20782"/>
          </a:xfrm>
          <a:custGeom>
            <a:avLst/>
            <a:gdLst/>
            <a:ahLst/>
            <a:cxnLst/>
            <a:rect l="l" t="t" r="r" b="b"/>
            <a:pathLst>
              <a:path h="30479">
                <a:moveTo>
                  <a:pt x="0" y="0"/>
                </a:moveTo>
                <a:lnTo>
                  <a:pt x="0" y="304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09" name="object 3309"/>
          <p:cNvSpPr/>
          <p:nvPr/>
        </p:nvSpPr>
        <p:spPr>
          <a:xfrm>
            <a:off x="3642706" y="2387831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10" name="object 3310"/>
          <p:cNvSpPr/>
          <p:nvPr/>
        </p:nvSpPr>
        <p:spPr>
          <a:xfrm>
            <a:off x="3642706" y="2387831"/>
            <a:ext cx="0" cy="20782"/>
          </a:xfrm>
          <a:custGeom>
            <a:avLst/>
            <a:gdLst/>
            <a:ahLst/>
            <a:cxnLst/>
            <a:rect l="l" t="t" r="r" b="b"/>
            <a:pathLst>
              <a:path h="30479">
                <a:moveTo>
                  <a:pt x="0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11" name="object 3311"/>
          <p:cNvSpPr/>
          <p:nvPr/>
        </p:nvSpPr>
        <p:spPr>
          <a:xfrm>
            <a:off x="3642706" y="2408613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76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12" name="object 3312"/>
          <p:cNvSpPr/>
          <p:nvPr/>
        </p:nvSpPr>
        <p:spPr>
          <a:xfrm>
            <a:off x="3549188" y="2387831"/>
            <a:ext cx="0" cy="20782"/>
          </a:xfrm>
          <a:custGeom>
            <a:avLst/>
            <a:gdLst/>
            <a:ahLst/>
            <a:cxnLst/>
            <a:rect l="l" t="t" r="r" b="b"/>
            <a:pathLst>
              <a:path h="30479">
                <a:moveTo>
                  <a:pt x="0" y="0"/>
                </a:moveTo>
                <a:lnTo>
                  <a:pt x="0" y="304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13" name="object 3313"/>
          <p:cNvSpPr/>
          <p:nvPr/>
        </p:nvSpPr>
        <p:spPr>
          <a:xfrm>
            <a:off x="3543992" y="2387831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14" name="object 3314"/>
          <p:cNvSpPr/>
          <p:nvPr/>
        </p:nvSpPr>
        <p:spPr>
          <a:xfrm>
            <a:off x="3543992" y="2387831"/>
            <a:ext cx="0" cy="20782"/>
          </a:xfrm>
          <a:custGeom>
            <a:avLst/>
            <a:gdLst/>
            <a:ahLst/>
            <a:cxnLst/>
            <a:rect l="l" t="t" r="r" b="b"/>
            <a:pathLst>
              <a:path h="30479">
                <a:moveTo>
                  <a:pt x="0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15" name="object 3315"/>
          <p:cNvSpPr/>
          <p:nvPr/>
        </p:nvSpPr>
        <p:spPr>
          <a:xfrm>
            <a:off x="3543992" y="2408613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76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16" name="object 3316"/>
          <p:cNvSpPr/>
          <p:nvPr/>
        </p:nvSpPr>
        <p:spPr>
          <a:xfrm>
            <a:off x="3549188" y="2294312"/>
            <a:ext cx="0" cy="93518"/>
          </a:xfrm>
          <a:custGeom>
            <a:avLst/>
            <a:gdLst/>
            <a:ahLst/>
            <a:cxnLst/>
            <a:rect l="l" t="t" r="r" b="b"/>
            <a:pathLst>
              <a:path h="137160">
                <a:moveTo>
                  <a:pt x="0" y="13715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17" name="object 3317"/>
          <p:cNvSpPr/>
          <p:nvPr/>
        </p:nvSpPr>
        <p:spPr>
          <a:xfrm>
            <a:off x="3549188" y="2387831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76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18" name="object 3318"/>
          <p:cNvSpPr/>
          <p:nvPr/>
        </p:nvSpPr>
        <p:spPr>
          <a:xfrm>
            <a:off x="3554384" y="2294312"/>
            <a:ext cx="0" cy="93518"/>
          </a:xfrm>
          <a:custGeom>
            <a:avLst/>
            <a:gdLst/>
            <a:ahLst/>
            <a:cxnLst/>
            <a:rect l="l" t="t" r="r" b="b"/>
            <a:pathLst>
              <a:path h="137160">
                <a:moveTo>
                  <a:pt x="0" y="0"/>
                </a:moveTo>
                <a:lnTo>
                  <a:pt x="0" y="13716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19" name="object 3319"/>
          <p:cNvSpPr/>
          <p:nvPr/>
        </p:nvSpPr>
        <p:spPr>
          <a:xfrm>
            <a:off x="3549188" y="2294312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20" name="object 3320"/>
          <p:cNvSpPr/>
          <p:nvPr/>
        </p:nvSpPr>
        <p:spPr>
          <a:xfrm>
            <a:off x="3549188" y="2387831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76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21" name="object 3321"/>
          <p:cNvSpPr/>
          <p:nvPr/>
        </p:nvSpPr>
        <p:spPr>
          <a:xfrm>
            <a:off x="3554384" y="2294312"/>
            <a:ext cx="0" cy="93518"/>
          </a:xfrm>
          <a:custGeom>
            <a:avLst/>
            <a:gdLst/>
            <a:ahLst/>
            <a:cxnLst/>
            <a:rect l="l" t="t" r="r" b="b"/>
            <a:pathLst>
              <a:path h="137160">
                <a:moveTo>
                  <a:pt x="0" y="0"/>
                </a:moveTo>
                <a:lnTo>
                  <a:pt x="0" y="13716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22" name="object 3322"/>
          <p:cNvSpPr/>
          <p:nvPr/>
        </p:nvSpPr>
        <p:spPr>
          <a:xfrm>
            <a:off x="3549188" y="2294312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23" name="object 3323"/>
          <p:cNvSpPr/>
          <p:nvPr/>
        </p:nvSpPr>
        <p:spPr>
          <a:xfrm>
            <a:off x="3549188" y="2294312"/>
            <a:ext cx="0" cy="93518"/>
          </a:xfrm>
          <a:custGeom>
            <a:avLst/>
            <a:gdLst/>
            <a:ahLst/>
            <a:cxnLst/>
            <a:rect l="l" t="t" r="r" b="b"/>
            <a:pathLst>
              <a:path h="137160">
                <a:moveTo>
                  <a:pt x="0" y="13715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24" name="object 3324"/>
          <p:cNvSpPr/>
          <p:nvPr/>
        </p:nvSpPr>
        <p:spPr>
          <a:xfrm>
            <a:off x="3549188" y="2294312"/>
            <a:ext cx="25111" cy="3464"/>
          </a:xfrm>
          <a:custGeom>
            <a:avLst/>
            <a:gdLst/>
            <a:ahLst/>
            <a:cxnLst/>
            <a:rect l="l" t="t" r="r" b="b"/>
            <a:pathLst>
              <a:path w="36829" h="5079">
                <a:moveTo>
                  <a:pt x="0" y="0"/>
                </a:moveTo>
                <a:lnTo>
                  <a:pt x="36576" y="4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25" name="object 3325"/>
          <p:cNvSpPr/>
          <p:nvPr/>
        </p:nvSpPr>
        <p:spPr>
          <a:xfrm>
            <a:off x="3574127" y="2297429"/>
            <a:ext cx="22947" cy="10391"/>
          </a:xfrm>
          <a:custGeom>
            <a:avLst/>
            <a:gdLst/>
            <a:ahLst/>
            <a:cxnLst/>
            <a:rect l="l" t="t" r="r" b="b"/>
            <a:pathLst>
              <a:path w="33654" h="15239">
                <a:moveTo>
                  <a:pt x="0" y="0"/>
                </a:moveTo>
                <a:lnTo>
                  <a:pt x="33528" y="1524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26" name="object 3326"/>
          <p:cNvSpPr/>
          <p:nvPr/>
        </p:nvSpPr>
        <p:spPr>
          <a:xfrm>
            <a:off x="3596986" y="2307820"/>
            <a:ext cx="19915" cy="14720"/>
          </a:xfrm>
          <a:custGeom>
            <a:avLst/>
            <a:gdLst/>
            <a:ahLst/>
            <a:cxnLst/>
            <a:rect l="l" t="t" r="r" b="b"/>
            <a:pathLst>
              <a:path w="29210" h="21589">
                <a:moveTo>
                  <a:pt x="0" y="0"/>
                </a:moveTo>
                <a:lnTo>
                  <a:pt x="28956" y="2133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27" name="object 3327"/>
          <p:cNvSpPr/>
          <p:nvPr/>
        </p:nvSpPr>
        <p:spPr>
          <a:xfrm>
            <a:off x="3616729" y="2322368"/>
            <a:ext cx="14720" cy="20782"/>
          </a:xfrm>
          <a:custGeom>
            <a:avLst/>
            <a:gdLst/>
            <a:ahLst/>
            <a:cxnLst/>
            <a:rect l="l" t="t" r="r" b="b"/>
            <a:pathLst>
              <a:path w="21589" h="30479">
                <a:moveTo>
                  <a:pt x="0" y="0"/>
                </a:moveTo>
                <a:lnTo>
                  <a:pt x="21336" y="304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28" name="object 3328"/>
          <p:cNvSpPr/>
          <p:nvPr/>
        </p:nvSpPr>
        <p:spPr>
          <a:xfrm>
            <a:off x="3631276" y="2343150"/>
            <a:ext cx="9525" cy="22947"/>
          </a:xfrm>
          <a:custGeom>
            <a:avLst/>
            <a:gdLst/>
            <a:ahLst/>
            <a:cxnLst/>
            <a:rect l="l" t="t" r="r" b="b"/>
            <a:pathLst>
              <a:path w="13970" h="33654">
                <a:moveTo>
                  <a:pt x="0" y="0"/>
                </a:moveTo>
                <a:lnTo>
                  <a:pt x="13716" y="335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29" name="object 3329"/>
          <p:cNvSpPr/>
          <p:nvPr/>
        </p:nvSpPr>
        <p:spPr>
          <a:xfrm>
            <a:off x="3640628" y="2366010"/>
            <a:ext cx="2165" cy="25111"/>
          </a:xfrm>
          <a:custGeom>
            <a:avLst/>
            <a:gdLst/>
            <a:ahLst/>
            <a:cxnLst/>
            <a:rect l="l" t="t" r="r" b="b"/>
            <a:pathLst>
              <a:path w="3175" h="36829">
                <a:moveTo>
                  <a:pt x="0" y="0"/>
                </a:moveTo>
                <a:lnTo>
                  <a:pt x="3048" y="365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30" name="object 3330"/>
          <p:cNvSpPr/>
          <p:nvPr/>
        </p:nvSpPr>
        <p:spPr>
          <a:xfrm>
            <a:off x="3642706" y="2387831"/>
            <a:ext cx="0" cy="5195"/>
          </a:xfrm>
          <a:custGeom>
            <a:avLst/>
            <a:gdLst/>
            <a:ahLst/>
            <a:cxnLst/>
            <a:rect l="l" t="t" r="r" b="b"/>
            <a:pathLst>
              <a:path h="7620">
                <a:moveTo>
                  <a:pt x="0" y="0"/>
                </a:moveTo>
                <a:lnTo>
                  <a:pt x="0" y="76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31" name="object 3331"/>
          <p:cNvSpPr/>
          <p:nvPr/>
        </p:nvSpPr>
        <p:spPr>
          <a:xfrm>
            <a:off x="2641023" y="2822171"/>
            <a:ext cx="5195" cy="0"/>
          </a:xfrm>
          <a:custGeom>
            <a:avLst/>
            <a:gdLst/>
            <a:ahLst/>
            <a:cxnLst/>
            <a:rect l="l" t="t" r="r" b="b"/>
            <a:pathLst>
              <a:path w="7619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32" name="object 3332"/>
          <p:cNvSpPr/>
          <p:nvPr/>
        </p:nvSpPr>
        <p:spPr>
          <a:xfrm>
            <a:off x="2646218" y="2809702"/>
            <a:ext cx="0" cy="12556"/>
          </a:xfrm>
          <a:custGeom>
            <a:avLst/>
            <a:gdLst/>
            <a:ahLst/>
            <a:cxnLst/>
            <a:rect l="l" t="t" r="r" b="b"/>
            <a:pathLst>
              <a:path h="18414">
                <a:moveTo>
                  <a:pt x="0" y="1828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33" name="object 3333"/>
          <p:cNvSpPr/>
          <p:nvPr/>
        </p:nvSpPr>
        <p:spPr>
          <a:xfrm>
            <a:off x="2641023" y="2809702"/>
            <a:ext cx="5195" cy="0"/>
          </a:xfrm>
          <a:custGeom>
            <a:avLst/>
            <a:gdLst/>
            <a:ahLst/>
            <a:cxnLst/>
            <a:rect l="l" t="t" r="r" b="b"/>
            <a:pathLst>
              <a:path w="7619">
                <a:moveTo>
                  <a:pt x="761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34" name="object 3334"/>
          <p:cNvSpPr/>
          <p:nvPr/>
        </p:nvSpPr>
        <p:spPr>
          <a:xfrm>
            <a:off x="2641023" y="2809702"/>
            <a:ext cx="0" cy="12556"/>
          </a:xfrm>
          <a:custGeom>
            <a:avLst/>
            <a:gdLst/>
            <a:ahLst/>
            <a:cxnLst/>
            <a:rect l="l" t="t" r="r" b="b"/>
            <a:pathLst>
              <a:path h="18414">
                <a:moveTo>
                  <a:pt x="0" y="0"/>
                </a:moveTo>
                <a:lnTo>
                  <a:pt x="0" y="1828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35" name="object 3335"/>
          <p:cNvSpPr/>
          <p:nvPr/>
        </p:nvSpPr>
        <p:spPr>
          <a:xfrm>
            <a:off x="2786496" y="2822171"/>
            <a:ext cx="5195" cy="0"/>
          </a:xfrm>
          <a:custGeom>
            <a:avLst/>
            <a:gdLst/>
            <a:ahLst/>
            <a:cxnLst/>
            <a:rect l="l" t="t" r="r" b="b"/>
            <a:pathLst>
              <a:path w="7619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36" name="object 3336"/>
          <p:cNvSpPr/>
          <p:nvPr/>
        </p:nvSpPr>
        <p:spPr>
          <a:xfrm>
            <a:off x="2791690" y="2809702"/>
            <a:ext cx="0" cy="12556"/>
          </a:xfrm>
          <a:custGeom>
            <a:avLst/>
            <a:gdLst/>
            <a:ahLst/>
            <a:cxnLst/>
            <a:rect l="l" t="t" r="r" b="b"/>
            <a:pathLst>
              <a:path h="18414">
                <a:moveTo>
                  <a:pt x="0" y="1828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37" name="object 3337"/>
          <p:cNvSpPr/>
          <p:nvPr/>
        </p:nvSpPr>
        <p:spPr>
          <a:xfrm>
            <a:off x="2786496" y="2809702"/>
            <a:ext cx="5195" cy="0"/>
          </a:xfrm>
          <a:custGeom>
            <a:avLst/>
            <a:gdLst/>
            <a:ahLst/>
            <a:cxnLst/>
            <a:rect l="l" t="t" r="r" b="b"/>
            <a:pathLst>
              <a:path w="7619">
                <a:moveTo>
                  <a:pt x="761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38" name="object 3338"/>
          <p:cNvSpPr/>
          <p:nvPr/>
        </p:nvSpPr>
        <p:spPr>
          <a:xfrm>
            <a:off x="2786495" y="2809702"/>
            <a:ext cx="0" cy="12556"/>
          </a:xfrm>
          <a:custGeom>
            <a:avLst/>
            <a:gdLst/>
            <a:ahLst/>
            <a:cxnLst/>
            <a:rect l="l" t="t" r="r" b="b"/>
            <a:pathLst>
              <a:path h="18414">
                <a:moveTo>
                  <a:pt x="0" y="0"/>
                </a:moveTo>
                <a:lnTo>
                  <a:pt x="0" y="1828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39" name="object 3339"/>
          <p:cNvSpPr/>
          <p:nvPr/>
        </p:nvSpPr>
        <p:spPr>
          <a:xfrm>
            <a:off x="2627515" y="2038697"/>
            <a:ext cx="0" cy="89622"/>
          </a:xfrm>
          <a:custGeom>
            <a:avLst/>
            <a:gdLst/>
            <a:ahLst/>
            <a:cxnLst/>
            <a:rect l="l" t="t" r="r" b="b"/>
            <a:pathLst>
              <a:path h="131444">
                <a:moveTo>
                  <a:pt x="0" y="13106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40" name="object 3340"/>
          <p:cNvSpPr/>
          <p:nvPr/>
        </p:nvSpPr>
        <p:spPr>
          <a:xfrm>
            <a:off x="2624397" y="2038696"/>
            <a:ext cx="3464" cy="0"/>
          </a:xfrm>
          <a:custGeom>
            <a:avLst/>
            <a:gdLst/>
            <a:ahLst/>
            <a:cxnLst/>
            <a:rect l="l" t="t" r="r" b="b"/>
            <a:pathLst>
              <a:path w="5080">
                <a:moveTo>
                  <a:pt x="457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41" name="object 3341"/>
          <p:cNvSpPr/>
          <p:nvPr/>
        </p:nvSpPr>
        <p:spPr>
          <a:xfrm>
            <a:off x="2624397" y="2038697"/>
            <a:ext cx="0" cy="89622"/>
          </a:xfrm>
          <a:custGeom>
            <a:avLst/>
            <a:gdLst/>
            <a:ahLst/>
            <a:cxnLst/>
            <a:rect l="l" t="t" r="r" b="b"/>
            <a:pathLst>
              <a:path h="131444">
                <a:moveTo>
                  <a:pt x="0" y="0"/>
                </a:moveTo>
                <a:lnTo>
                  <a:pt x="0" y="13106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42" name="object 3342"/>
          <p:cNvSpPr/>
          <p:nvPr/>
        </p:nvSpPr>
        <p:spPr>
          <a:xfrm>
            <a:off x="2624397" y="2128058"/>
            <a:ext cx="3464" cy="0"/>
          </a:xfrm>
          <a:custGeom>
            <a:avLst/>
            <a:gdLst/>
            <a:ahLst/>
            <a:cxnLst/>
            <a:rect l="l" t="t" r="r" b="b"/>
            <a:pathLst>
              <a:path w="5080">
                <a:moveTo>
                  <a:pt x="0" y="0"/>
                </a:moveTo>
                <a:lnTo>
                  <a:pt x="4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43" name="object 3343"/>
          <p:cNvSpPr/>
          <p:nvPr/>
        </p:nvSpPr>
        <p:spPr>
          <a:xfrm>
            <a:off x="2634788" y="2038697"/>
            <a:ext cx="0" cy="91786"/>
          </a:xfrm>
          <a:custGeom>
            <a:avLst/>
            <a:gdLst/>
            <a:ahLst/>
            <a:cxnLst/>
            <a:rect l="l" t="t" r="r" b="b"/>
            <a:pathLst>
              <a:path h="134619">
                <a:moveTo>
                  <a:pt x="0" y="0"/>
                </a:moveTo>
                <a:lnTo>
                  <a:pt x="0" y="13411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44" name="object 3344"/>
          <p:cNvSpPr/>
          <p:nvPr/>
        </p:nvSpPr>
        <p:spPr>
          <a:xfrm>
            <a:off x="2622318" y="2038697"/>
            <a:ext cx="0" cy="91786"/>
          </a:xfrm>
          <a:custGeom>
            <a:avLst/>
            <a:gdLst/>
            <a:ahLst/>
            <a:cxnLst/>
            <a:rect l="l" t="t" r="r" b="b"/>
            <a:pathLst>
              <a:path h="134619">
                <a:moveTo>
                  <a:pt x="0" y="13411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45" name="object 3345"/>
          <p:cNvSpPr/>
          <p:nvPr/>
        </p:nvSpPr>
        <p:spPr>
          <a:xfrm>
            <a:off x="2634788" y="2128058"/>
            <a:ext cx="0" cy="5195"/>
          </a:xfrm>
          <a:custGeom>
            <a:avLst/>
            <a:gdLst/>
            <a:ahLst/>
            <a:cxnLst/>
            <a:rect l="l" t="t" r="r" b="b"/>
            <a:pathLst>
              <a:path h="7619">
                <a:moveTo>
                  <a:pt x="0" y="76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46" name="object 3346"/>
          <p:cNvSpPr/>
          <p:nvPr/>
        </p:nvSpPr>
        <p:spPr>
          <a:xfrm>
            <a:off x="2622319" y="2128058"/>
            <a:ext cx="12556" cy="0"/>
          </a:xfrm>
          <a:custGeom>
            <a:avLst/>
            <a:gdLst/>
            <a:ahLst/>
            <a:cxnLst/>
            <a:rect l="l" t="t" r="r" b="b"/>
            <a:pathLst>
              <a:path w="18414">
                <a:moveTo>
                  <a:pt x="1828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47" name="object 3347"/>
          <p:cNvSpPr/>
          <p:nvPr/>
        </p:nvSpPr>
        <p:spPr>
          <a:xfrm>
            <a:off x="2622318" y="2128058"/>
            <a:ext cx="0" cy="5195"/>
          </a:xfrm>
          <a:custGeom>
            <a:avLst/>
            <a:gdLst/>
            <a:ahLst/>
            <a:cxnLst/>
            <a:rect l="l" t="t" r="r" b="b"/>
            <a:pathLst>
              <a:path h="7619">
                <a:moveTo>
                  <a:pt x="0" y="0"/>
                </a:moveTo>
                <a:lnTo>
                  <a:pt x="0" y="76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48" name="object 3348"/>
          <p:cNvSpPr/>
          <p:nvPr/>
        </p:nvSpPr>
        <p:spPr>
          <a:xfrm>
            <a:off x="2622319" y="2133254"/>
            <a:ext cx="12556" cy="0"/>
          </a:xfrm>
          <a:custGeom>
            <a:avLst/>
            <a:gdLst/>
            <a:ahLst/>
            <a:cxnLst/>
            <a:rect l="l" t="t" r="r" b="b"/>
            <a:pathLst>
              <a:path w="18414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49" name="object 3349"/>
          <p:cNvSpPr/>
          <p:nvPr/>
        </p:nvSpPr>
        <p:spPr>
          <a:xfrm>
            <a:off x="9278734" y="1334193"/>
            <a:ext cx="0" cy="306532"/>
          </a:xfrm>
          <a:custGeom>
            <a:avLst/>
            <a:gdLst/>
            <a:ahLst/>
            <a:cxnLst/>
            <a:rect l="l" t="t" r="r" b="b"/>
            <a:pathLst>
              <a:path h="449580">
                <a:moveTo>
                  <a:pt x="0" y="0"/>
                </a:moveTo>
                <a:lnTo>
                  <a:pt x="0" y="44958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50" name="object 3350"/>
          <p:cNvSpPr/>
          <p:nvPr/>
        </p:nvSpPr>
        <p:spPr>
          <a:xfrm>
            <a:off x="9292243" y="1661506"/>
            <a:ext cx="7360" cy="0"/>
          </a:xfrm>
          <a:custGeom>
            <a:avLst/>
            <a:gdLst/>
            <a:ahLst/>
            <a:cxnLst/>
            <a:rect l="l" t="t" r="r" b="b"/>
            <a:pathLst>
              <a:path w="10795">
                <a:moveTo>
                  <a:pt x="0" y="0"/>
                </a:moveTo>
                <a:lnTo>
                  <a:pt x="10668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51" name="object 3351"/>
          <p:cNvSpPr/>
          <p:nvPr/>
        </p:nvSpPr>
        <p:spPr>
          <a:xfrm>
            <a:off x="9299517" y="1334193"/>
            <a:ext cx="0" cy="327313"/>
          </a:xfrm>
          <a:custGeom>
            <a:avLst/>
            <a:gdLst/>
            <a:ahLst/>
            <a:cxnLst/>
            <a:rect l="l" t="t" r="r" b="b"/>
            <a:pathLst>
              <a:path h="480060">
                <a:moveTo>
                  <a:pt x="0" y="480059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52" name="object 3352"/>
          <p:cNvSpPr/>
          <p:nvPr/>
        </p:nvSpPr>
        <p:spPr>
          <a:xfrm>
            <a:off x="9278735" y="1334193"/>
            <a:ext cx="20782" cy="0"/>
          </a:xfrm>
          <a:custGeom>
            <a:avLst/>
            <a:gdLst/>
            <a:ahLst/>
            <a:cxnLst/>
            <a:rect l="l" t="t" r="r" b="b"/>
            <a:pathLst>
              <a:path w="30479">
                <a:moveTo>
                  <a:pt x="30479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53" name="object 3353"/>
          <p:cNvSpPr/>
          <p:nvPr/>
        </p:nvSpPr>
        <p:spPr>
          <a:xfrm>
            <a:off x="9278734" y="1661506"/>
            <a:ext cx="13855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54" name="object 3354"/>
          <p:cNvSpPr/>
          <p:nvPr/>
        </p:nvSpPr>
        <p:spPr>
          <a:xfrm>
            <a:off x="9468889" y="1732164"/>
            <a:ext cx="455468" cy="0"/>
          </a:xfrm>
          <a:custGeom>
            <a:avLst/>
            <a:gdLst/>
            <a:ahLst/>
            <a:cxnLst/>
            <a:rect l="l" t="t" r="r" b="b"/>
            <a:pathLst>
              <a:path w="668019">
                <a:moveTo>
                  <a:pt x="667511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55" name="object 3355"/>
          <p:cNvSpPr/>
          <p:nvPr/>
        </p:nvSpPr>
        <p:spPr>
          <a:xfrm>
            <a:off x="9468889" y="1732164"/>
            <a:ext cx="0" cy="32472"/>
          </a:xfrm>
          <a:custGeom>
            <a:avLst/>
            <a:gdLst/>
            <a:ahLst/>
            <a:cxnLst/>
            <a:rect l="l" t="t" r="r" b="b"/>
            <a:pathLst>
              <a:path h="47625">
                <a:moveTo>
                  <a:pt x="0" y="0"/>
                </a:moveTo>
                <a:lnTo>
                  <a:pt x="0" y="47244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56" name="object 3356"/>
          <p:cNvSpPr/>
          <p:nvPr/>
        </p:nvSpPr>
        <p:spPr>
          <a:xfrm>
            <a:off x="9482397" y="1764376"/>
            <a:ext cx="441614" cy="0"/>
          </a:xfrm>
          <a:custGeom>
            <a:avLst/>
            <a:gdLst/>
            <a:ahLst/>
            <a:cxnLst/>
            <a:rect l="l" t="t" r="r" b="b"/>
            <a:pathLst>
              <a:path w="647700">
                <a:moveTo>
                  <a:pt x="0" y="0"/>
                </a:moveTo>
                <a:lnTo>
                  <a:pt x="64770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57" name="object 3357"/>
          <p:cNvSpPr/>
          <p:nvPr/>
        </p:nvSpPr>
        <p:spPr>
          <a:xfrm>
            <a:off x="9924010" y="1732164"/>
            <a:ext cx="0" cy="32472"/>
          </a:xfrm>
          <a:custGeom>
            <a:avLst/>
            <a:gdLst/>
            <a:ahLst/>
            <a:cxnLst/>
            <a:rect l="l" t="t" r="r" b="b"/>
            <a:pathLst>
              <a:path h="47625">
                <a:moveTo>
                  <a:pt x="0" y="4724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58" name="object 3358"/>
          <p:cNvSpPr/>
          <p:nvPr/>
        </p:nvSpPr>
        <p:spPr>
          <a:xfrm>
            <a:off x="9892837" y="1413163"/>
            <a:ext cx="0" cy="150668"/>
          </a:xfrm>
          <a:custGeom>
            <a:avLst/>
            <a:gdLst/>
            <a:ahLst/>
            <a:cxnLst/>
            <a:rect l="l" t="t" r="r" b="b"/>
            <a:pathLst>
              <a:path h="220980">
                <a:moveTo>
                  <a:pt x="0" y="22097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59" name="object 3359"/>
          <p:cNvSpPr/>
          <p:nvPr/>
        </p:nvSpPr>
        <p:spPr>
          <a:xfrm>
            <a:off x="9766069" y="1563832"/>
            <a:ext cx="126856" cy="0"/>
          </a:xfrm>
          <a:custGeom>
            <a:avLst/>
            <a:gdLst/>
            <a:ahLst/>
            <a:cxnLst/>
            <a:rect l="l" t="t" r="r" b="b"/>
            <a:pathLst>
              <a:path w="186055">
                <a:moveTo>
                  <a:pt x="0" y="0"/>
                </a:moveTo>
                <a:lnTo>
                  <a:pt x="18592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60" name="object 3360"/>
          <p:cNvSpPr/>
          <p:nvPr/>
        </p:nvSpPr>
        <p:spPr>
          <a:xfrm>
            <a:off x="9766068" y="1413163"/>
            <a:ext cx="126856" cy="0"/>
          </a:xfrm>
          <a:custGeom>
            <a:avLst/>
            <a:gdLst/>
            <a:ahLst/>
            <a:cxnLst/>
            <a:rect l="l" t="t" r="r" b="b"/>
            <a:pathLst>
              <a:path w="186055">
                <a:moveTo>
                  <a:pt x="18592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61" name="object 3361"/>
          <p:cNvSpPr/>
          <p:nvPr/>
        </p:nvSpPr>
        <p:spPr>
          <a:xfrm>
            <a:off x="9633064" y="1413163"/>
            <a:ext cx="0" cy="93518"/>
          </a:xfrm>
          <a:custGeom>
            <a:avLst/>
            <a:gdLst/>
            <a:ahLst/>
            <a:cxnLst/>
            <a:rect l="l" t="t" r="r" b="b"/>
            <a:pathLst>
              <a:path h="137160">
                <a:moveTo>
                  <a:pt x="0" y="0"/>
                </a:moveTo>
                <a:lnTo>
                  <a:pt x="0" y="13716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62" name="object 3362"/>
          <p:cNvSpPr/>
          <p:nvPr/>
        </p:nvSpPr>
        <p:spPr>
          <a:xfrm>
            <a:off x="9633064" y="1413163"/>
            <a:ext cx="129886" cy="0"/>
          </a:xfrm>
          <a:custGeom>
            <a:avLst/>
            <a:gdLst/>
            <a:ahLst/>
            <a:cxnLst/>
            <a:rect l="l" t="t" r="r" b="b"/>
            <a:pathLst>
              <a:path w="190500">
                <a:moveTo>
                  <a:pt x="19050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63" name="object 3363"/>
          <p:cNvSpPr/>
          <p:nvPr/>
        </p:nvSpPr>
        <p:spPr>
          <a:xfrm>
            <a:off x="9633064" y="1506682"/>
            <a:ext cx="129886" cy="0"/>
          </a:xfrm>
          <a:custGeom>
            <a:avLst/>
            <a:gdLst/>
            <a:ahLst/>
            <a:cxnLst/>
            <a:rect l="l" t="t" r="r" b="b"/>
            <a:pathLst>
              <a:path w="190500">
                <a:moveTo>
                  <a:pt x="0" y="0"/>
                </a:moveTo>
                <a:lnTo>
                  <a:pt x="19050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64" name="object 3364"/>
          <p:cNvSpPr/>
          <p:nvPr/>
        </p:nvSpPr>
        <p:spPr>
          <a:xfrm>
            <a:off x="9852313" y="1596044"/>
            <a:ext cx="0" cy="124691"/>
          </a:xfrm>
          <a:custGeom>
            <a:avLst/>
            <a:gdLst/>
            <a:ahLst/>
            <a:cxnLst/>
            <a:rect l="l" t="t" r="r" b="b"/>
            <a:pathLst>
              <a:path h="182880">
                <a:moveTo>
                  <a:pt x="0" y="0"/>
                </a:moveTo>
                <a:lnTo>
                  <a:pt x="0" y="1828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65" name="object 3365"/>
          <p:cNvSpPr/>
          <p:nvPr/>
        </p:nvSpPr>
        <p:spPr>
          <a:xfrm>
            <a:off x="9771264" y="1596044"/>
            <a:ext cx="81395" cy="0"/>
          </a:xfrm>
          <a:custGeom>
            <a:avLst/>
            <a:gdLst/>
            <a:ahLst/>
            <a:cxnLst/>
            <a:rect l="l" t="t" r="r" b="b"/>
            <a:pathLst>
              <a:path w="119380">
                <a:moveTo>
                  <a:pt x="0" y="0"/>
                </a:moveTo>
                <a:lnTo>
                  <a:pt x="1188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66" name="object 3366"/>
          <p:cNvSpPr/>
          <p:nvPr/>
        </p:nvSpPr>
        <p:spPr>
          <a:xfrm>
            <a:off x="9771264" y="1596044"/>
            <a:ext cx="0" cy="124691"/>
          </a:xfrm>
          <a:custGeom>
            <a:avLst/>
            <a:gdLst/>
            <a:ahLst/>
            <a:cxnLst/>
            <a:rect l="l" t="t" r="r" b="b"/>
            <a:pathLst>
              <a:path h="182880">
                <a:moveTo>
                  <a:pt x="0" y="18287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67" name="object 3367"/>
          <p:cNvSpPr/>
          <p:nvPr/>
        </p:nvSpPr>
        <p:spPr>
          <a:xfrm>
            <a:off x="9771264" y="1720735"/>
            <a:ext cx="81395" cy="0"/>
          </a:xfrm>
          <a:custGeom>
            <a:avLst/>
            <a:gdLst/>
            <a:ahLst/>
            <a:cxnLst/>
            <a:rect l="l" t="t" r="r" b="b"/>
            <a:pathLst>
              <a:path w="119380">
                <a:moveTo>
                  <a:pt x="11887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68" name="object 3368"/>
          <p:cNvSpPr/>
          <p:nvPr/>
        </p:nvSpPr>
        <p:spPr>
          <a:xfrm>
            <a:off x="9924010" y="1634490"/>
            <a:ext cx="0" cy="15586"/>
          </a:xfrm>
          <a:custGeom>
            <a:avLst/>
            <a:gdLst/>
            <a:ahLst/>
            <a:cxnLst/>
            <a:rect l="l" t="t" r="r" b="b"/>
            <a:pathLst>
              <a:path h="22860">
                <a:moveTo>
                  <a:pt x="0" y="0"/>
                </a:moveTo>
                <a:lnTo>
                  <a:pt x="0" y="2286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69" name="object 3369"/>
          <p:cNvSpPr/>
          <p:nvPr/>
        </p:nvSpPr>
        <p:spPr>
          <a:xfrm>
            <a:off x="9919854" y="1650076"/>
            <a:ext cx="433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609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70" name="object 3370"/>
          <p:cNvSpPr/>
          <p:nvPr/>
        </p:nvSpPr>
        <p:spPr>
          <a:xfrm>
            <a:off x="9908423" y="1650076"/>
            <a:ext cx="8659" cy="0"/>
          </a:xfrm>
          <a:custGeom>
            <a:avLst/>
            <a:gdLst/>
            <a:ahLst/>
            <a:cxnLst/>
            <a:rect l="l" t="t" r="r" b="b"/>
            <a:pathLst>
              <a:path w="12700">
                <a:moveTo>
                  <a:pt x="1219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71" name="object 3371"/>
          <p:cNvSpPr/>
          <p:nvPr/>
        </p:nvSpPr>
        <p:spPr>
          <a:xfrm>
            <a:off x="9908423" y="1634490"/>
            <a:ext cx="0" cy="15586"/>
          </a:xfrm>
          <a:custGeom>
            <a:avLst/>
            <a:gdLst/>
            <a:ahLst/>
            <a:cxnLst/>
            <a:rect l="l" t="t" r="r" b="b"/>
            <a:pathLst>
              <a:path h="22860">
                <a:moveTo>
                  <a:pt x="0" y="2285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72" name="object 3372"/>
          <p:cNvSpPr/>
          <p:nvPr/>
        </p:nvSpPr>
        <p:spPr>
          <a:xfrm>
            <a:off x="9908423" y="1634489"/>
            <a:ext cx="8659" cy="0"/>
          </a:xfrm>
          <a:custGeom>
            <a:avLst/>
            <a:gdLst/>
            <a:ahLst/>
            <a:cxnLst/>
            <a:rect l="l" t="t" r="r" b="b"/>
            <a:pathLst>
              <a:path w="12700">
                <a:moveTo>
                  <a:pt x="0" y="0"/>
                </a:moveTo>
                <a:lnTo>
                  <a:pt x="1219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73" name="object 3373"/>
          <p:cNvSpPr/>
          <p:nvPr/>
        </p:nvSpPr>
        <p:spPr>
          <a:xfrm>
            <a:off x="9919854" y="1634489"/>
            <a:ext cx="433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74" name="object 3374"/>
          <p:cNvSpPr/>
          <p:nvPr/>
        </p:nvSpPr>
        <p:spPr>
          <a:xfrm>
            <a:off x="9922452" y="1663584"/>
            <a:ext cx="0" cy="5195"/>
          </a:xfrm>
          <a:custGeom>
            <a:avLst/>
            <a:gdLst/>
            <a:ahLst/>
            <a:cxnLst/>
            <a:rect l="l" t="t" r="r" b="b"/>
            <a:pathLst>
              <a:path h="7619">
                <a:moveTo>
                  <a:pt x="0" y="0"/>
                </a:moveTo>
                <a:lnTo>
                  <a:pt x="0" y="7619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75" name="object 3375"/>
          <p:cNvSpPr/>
          <p:nvPr/>
        </p:nvSpPr>
        <p:spPr>
          <a:xfrm>
            <a:off x="9922452" y="1658389"/>
            <a:ext cx="0" cy="5195"/>
          </a:xfrm>
          <a:custGeom>
            <a:avLst/>
            <a:gdLst/>
            <a:ahLst/>
            <a:cxnLst/>
            <a:rect l="l" t="t" r="r" b="b"/>
            <a:pathLst>
              <a:path h="7619">
                <a:moveTo>
                  <a:pt x="0" y="0"/>
                </a:moveTo>
                <a:lnTo>
                  <a:pt x="0" y="7619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76" name="object 3376"/>
          <p:cNvSpPr/>
          <p:nvPr/>
        </p:nvSpPr>
        <p:spPr>
          <a:xfrm>
            <a:off x="9918815" y="1665663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30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77" name="object 3377"/>
          <p:cNvSpPr/>
          <p:nvPr/>
        </p:nvSpPr>
        <p:spPr>
          <a:xfrm>
            <a:off x="9916736" y="1661507"/>
            <a:ext cx="2165" cy="1299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0" y="1524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78" name="object 3378"/>
          <p:cNvSpPr/>
          <p:nvPr/>
        </p:nvSpPr>
        <p:spPr>
          <a:xfrm>
            <a:off x="9918814" y="166150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79" name="object 3379"/>
          <p:cNvSpPr/>
          <p:nvPr/>
        </p:nvSpPr>
        <p:spPr>
          <a:xfrm>
            <a:off x="9918814" y="1661506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80" name="object 3380"/>
          <p:cNvSpPr/>
          <p:nvPr/>
        </p:nvSpPr>
        <p:spPr>
          <a:xfrm>
            <a:off x="9916736" y="1664624"/>
            <a:ext cx="2165" cy="1299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0" y="0"/>
                </a:moveTo>
                <a:lnTo>
                  <a:pt x="3048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81" name="object 3381"/>
          <p:cNvSpPr/>
          <p:nvPr/>
        </p:nvSpPr>
        <p:spPr>
          <a:xfrm>
            <a:off x="9918814" y="1664624"/>
            <a:ext cx="1299" cy="1299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0" y="1524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82" name="object 3382"/>
          <p:cNvSpPr/>
          <p:nvPr/>
        </p:nvSpPr>
        <p:spPr>
          <a:xfrm>
            <a:off x="9919854" y="1663584"/>
            <a:ext cx="1299" cy="1299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0" y="1524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83" name="object 3383"/>
          <p:cNvSpPr/>
          <p:nvPr/>
        </p:nvSpPr>
        <p:spPr>
          <a:xfrm>
            <a:off x="9919854" y="1662546"/>
            <a:ext cx="1299" cy="1299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1523" y="152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84" name="object 3384"/>
          <p:cNvSpPr/>
          <p:nvPr/>
        </p:nvSpPr>
        <p:spPr>
          <a:xfrm>
            <a:off x="9918815" y="1661507"/>
            <a:ext cx="1299" cy="1299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1523" y="152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85" name="object 3385"/>
          <p:cNvSpPr/>
          <p:nvPr/>
        </p:nvSpPr>
        <p:spPr>
          <a:xfrm>
            <a:off x="9916736" y="1661507"/>
            <a:ext cx="2165" cy="1299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3048" y="0"/>
                </a:moveTo>
                <a:lnTo>
                  <a:pt x="0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86" name="object 3386"/>
          <p:cNvSpPr/>
          <p:nvPr/>
        </p:nvSpPr>
        <p:spPr>
          <a:xfrm>
            <a:off x="9924010" y="166670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87" name="object 3387"/>
          <p:cNvSpPr/>
          <p:nvPr/>
        </p:nvSpPr>
        <p:spPr>
          <a:xfrm>
            <a:off x="9924010" y="166046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88" name="object 3388"/>
          <p:cNvSpPr/>
          <p:nvPr/>
        </p:nvSpPr>
        <p:spPr>
          <a:xfrm>
            <a:off x="9924010" y="166046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89" name="object 3389"/>
          <p:cNvSpPr/>
          <p:nvPr/>
        </p:nvSpPr>
        <p:spPr>
          <a:xfrm>
            <a:off x="9924010" y="1661507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3" y="762"/>
                </a:moveTo>
                <a:lnTo>
                  <a:pt x="1523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90" name="object 3390"/>
          <p:cNvSpPr/>
          <p:nvPr/>
        </p:nvSpPr>
        <p:spPr>
          <a:xfrm>
            <a:off x="9924010" y="1662546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3" y="761"/>
                </a:moveTo>
                <a:lnTo>
                  <a:pt x="1523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91" name="object 3391"/>
          <p:cNvSpPr/>
          <p:nvPr/>
        </p:nvSpPr>
        <p:spPr>
          <a:xfrm>
            <a:off x="9924010" y="1663584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3" y="762"/>
                </a:moveTo>
                <a:lnTo>
                  <a:pt x="1523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92" name="object 3392"/>
          <p:cNvSpPr/>
          <p:nvPr/>
        </p:nvSpPr>
        <p:spPr>
          <a:xfrm>
            <a:off x="9924010" y="166670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93" name="object 3393"/>
          <p:cNvSpPr/>
          <p:nvPr/>
        </p:nvSpPr>
        <p:spPr>
          <a:xfrm>
            <a:off x="9922971" y="166462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94" name="object 3394"/>
          <p:cNvSpPr/>
          <p:nvPr/>
        </p:nvSpPr>
        <p:spPr>
          <a:xfrm>
            <a:off x="9922971" y="166462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95" name="object 3395"/>
          <p:cNvSpPr/>
          <p:nvPr/>
        </p:nvSpPr>
        <p:spPr>
          <a:xfrm>
            <a:off x="9922971" y="166254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96" name="object 3396"/>
          <p:cNvSpPr/>
          <p:nvPr/>
        </p:nvSpPr>
        <p:spPr>
          <a:xfrm>
            <a:off x="9922971" y="166254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97" name="object 3397"/>
          <p:cNvSpPr/>
          <p:nvPr/>
        </p:nvSpPr>
        <p:spPr>
          <a:xfrm>
            <a:off x="9922971" y="166774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98" name="object 3398"/>
          <p:cNvSpPr/>
          <p:nvPr/>
        </p:nvSpPr>
        <p:spPr>
          <a:xfrm>
            <a:off x="9922971" y="166670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99" name="object 3399"/>
          <p:cNvSpPr/>
          <p:nvPr/>
        </p:nvSpPr>
        <p:spPr>
          <a:xfrm>
            <a:off x="9922971" y="166046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00" name="object 3400"/>
          <p:cNvSpPr/>
          <p:nvPr/>
        </p:nvSpPr>
        <p:spPr>
          <a:xfrm>
            <a:off x="9922971" y="165942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01" name="object 3401"/>
          <p:cNvSpPr/>
          <p:nvPr/>
        </p:nvSpPr>
        <p:spPr>
          <a:xfrm>
            <a:off x="9922971" y="165942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02" name="object 3402"/>
          <p:cNvSpPr/>
          <p:nvPr/>
        </p:nvSpPr>
        <p:spPr>
          <a:xfrm>
            <a:off x="9922971" y="166046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03" name="object 3403"/>
          <p:cNvSpPr/>
          <p:nvPr/>
        </p:nvSpPr>
        <p:spPr>
          <a:xfrm>
            <a:off x="9922971" y="166670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04" name="object 3404"/>
          <p:cNvSpPr/>
          <p:nvPr/>
        </p:nvSpPr>
        <p:spPr>
          <a:xfrm>
            <a:off x="9922971" y="166774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05" name="object 3405"/>
          <p:cNvSpPr/>
          <p:nvPr/>
        </p:nvSpPr>
        <p:spPr>
          <a:xfrm>
            <a:off x="9916736" y="1698913"/>
            <a:ext cx="2165" cy="216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0" y="0"/>
                </a:moveTo>
                <a:lnTo>
                  <a:pt x="3048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06" name="object 3406"/>
          <p:cNvSpPr/>
          <p:nvPr/>
        </p:nvSpPr>
        <p:spPr>
          <a:xfrm>
            <a:off x="9918814" y="1700992"/>
            <a:ext cx="3464" cy="2165"/>
          </a:xfrm>
          <a:custGeom>
            <a:avLst/>
            <a:gdLst/>
            <a:ahLst/>
            <a:cxnLst/>
            <a:rect l="l" t="t" r="r" b="b"/>
            <a:pathLst>
              <a:path w="5080" h="3175">
                <a:moveTo>
                  <a:pt x="0" y="0"/>
                </a:moveTo>
                <a:lnTo>
                  <a:pt x="4572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07" name="object 3407"/>
          <p:cNvSpPr/>
          <p:nvPr/>
        </p:nvSpPr>
        <p:spPr>
          <a:xfrm>
            <a:off x="9920893" y="1697875"/>
            <a:ext cx="2165" cy="1299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3048" y="152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08" name="object 3408"/>
          <p:cNvSpPr/>
          <p:nvPr/>
        </p:nvSpPr>
        <p:spPr>
          <a:xfrm>
            <a:off x="9920893" y="1695796"/>
            <a:ext cx="0" cy="216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1523" y="1524"/>
                </a:moveTo>
                <a:lnTo>
                  <a:pt x="1523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09" name="object 3409"/>
          <p:cNvSpPr/>
          <p:nvPr/>
        </p:nvSpPr>
        <p:spPr>
          <a:xfrm>
            <a:off x="9920893" y="169579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10" name="object 3410"/>
          <p:cNvSpPr/>
          <p:nvPr/>
        </p:nvSpPr>
        <p:spPr>
          <a:xfrm>
            <a:off x="9916737" y="1597083"/>
            <a:ext cx="0" cy="102177"/>
          </a:xfrm>
          <a:custGeom>
            <a:avLst/>
            <a:gdLst/>
            <a:ahLst/>
            <a:cxnLst/>
            <a:rect l="l" t="t" r="r" b="b"/>
            <a:pathLst>
              <a:path h="149860">
                <a:moveTo>
                  <a:pt x="0" y="0"/>
                </a:moveTo>
                <a:lnTo>
                  <a:pt x="0" y="14935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11" name="object 3411"/>
          <p:cNvSpPr/>
          <p:nvPr/>
        </p:nvSpPr>
        <p:spPr>
          <a:xfrm>
            <a:off x="9920893" y="1596043"/>
            <a:ext cx="0" cy="100013"/>
          </a:xfrm>
          <a:custGeom>
            <a:avLst/>
            <a:gdLst/>
            <a:ahLst/>
            <a:cxnLst/>
            <a:rect l="l" t="t" r="r" b="b"/>
            <a:pathLst>
              <a:path h="146685">
                <a:moveTo>
                  <a:pt x="0" y="0"/>
                </a:moveTo>
                <a:lnTo>
                  <a:pt x="0" y="14630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12" name="object 3412"/>
          <p:cNvSpPr/>
          <p:nvPr/>
        </p:nvSpPr>
        <p:spPr>
          <a:xfrm>
            <a:off x="9919854" y="1590848"/>
            <a:ext cx="3464" cy="1299"/>
          </a:xfrm>
          <a:custGeom>
            <a:avLst/>
            <a:gdLst/>
            <a:ahLst/>
            <a:cxnLst/>
            <a:rect l="l" t="t" r="r" b="b"/>
            <a:pathLst>
              <a:path w="5080" h="1905">
                <a:moveTo>
                  <a:pt x="4571" y="0"/>
                </a:moveTo>
                <a:lnTo>
                  <a:pt x="0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13" name="object 3413"/>
          <p:cNvSpPr/>
          <p:nvPr/>
        </p:nvSpPr>
        <p:spPr>
          <a:xfrm>
            <a:off x="9917776" y="1591887"/>
            <a:ext cx="2165" cy="216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3048" y="0"/>
                </a:moveTo>
                <a:lnTo>
                  <a:pt x="0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14" name="object 3414"/>
          <p:cNvSpPr/>
          <p:nvPr/>
        </p:nvSpPr>
        <p:spPr>
          <a:xfrm>
            <a:off x="9916736" y="1593965"/>
            <a:ext cx="1299" cy="3464"/>
          </a:xfrm>
          <a:custGeom>
            <a:avLst/>
            <a:gdLst/>
            <a:ahLst/>
            <a:cxnLst/>
            <a:rect l="l" t="t" r="r" b="b"/>
            <a:pathLst>
              <a:path w="1905" h="5080">
                <a:moveTo>
                  <a:pt x="1523" y="0"/>
                </a:moveTo>
                <a:lnTo>
                  <a:pt x="0" y="4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15" name="object 3415"/>
          <p:cNvSpPr/>
          <p:nvPr/>
        </p:nvSpPr>
        <p:spPr>
          <a:xfrm>
            <a:off x="9920893" y="1593966"/>
            <a:ext cx="2165" cy="216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0" y="3048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16" name="object 3416"/>
          <p:cNvSpPr/>
          <p:nvPr/>
        </p:nvSpPr>
        <p:spPr>
          <a:xfrm>
            <a:off x="9922971" y="159396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17" name="object 3417"/>
          <p:cNvSpPr/>
          <p:nvPr/>
        </p:nvSpPr>
        <p:spPr>
          <a:xfrm>
            <a:off x="9922971" y="1699953"/>
            <a:ext cx="0" cy="6494"/>
          </a:xfrm>
          <a:custGeom>
            <a:avLst/>
            <a:gdLst/>
            <a:ahLst/>
            <a:cxnLst/>
            <a:rect l="l" t="t" r="r" b="b"/>
            <a:pathLst>
              <a:path h="9525">
                <a:moveTo>
                  <a:pt x="0" y="0"/>
                </a:moveTo>
                <a:lnTo>
                  <a:pt x="0" y="914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18" name="object 3418"/>
          <p:cNvSpPr/>
          <p:nvPr/>
        </p:nvSpPr>
        <p:spPr>
          <a:xfrm>
            <a:off x="9924010" y="1664624"/>
            <a:ext cx="0" cy="35502"/>
          </a:xfrm>
          <a:custGeom>
            <a:avLst/>
            <a:gdLst/>
            <a:ahLst/>
            <a:cxnLst/>
            <a:rect l="l" t="t" r="r" b="b"/>
            <a:pathLst>
              <a:path h="52069">
                <a:moveTo>
                  <a:pt x="0" y="0"/>
                </a:moveTo>
                <a:lnTo>
                  <a:pt x="0" y="5181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19" name="object 3419"/>
          <p:cNvSpPr/>
          <p:nvPr/>
        </p:nvSpPr>
        <p:spPr>
          <a:xfrm>
            <a:off x="9922971" y="1334193"/>
            <a:ext cx="0" cy="300470"/>
          </a:xfrm>
          <a:custGeom>
            <a:avLst/>
            <a:gdLst/>
            <a:ahLst/>
            <a:cxnLst/>
            <a:rect l="l" t="t" r="r" b="b"/>
            <a:pathLst>
              <a:path h="440689">
                <a:moveTo>
                  <a:pt x="0" y="0"/>
                </a:moveTo>
                <a:lnTo>
                  <a:pt x="0" y="44043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20" name="object 3420"/>
          <p:cNvSpPr/>
          <p:nvPr/>
        </p:nvSpPr>
        <p:spPr>
          <a:xfrm>
            <a:off x="9924010" y="1700992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3" y="761"/>
                </a:moveTo>
                <a:lnTo>
                  <a:pt x="1523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21" name="object 3421"/>
          <p:cNvSpPr/>
          <p:nvPr/>
        </p:nvSpPr>
        <p:spPr>
          <a:xfrm>
            <a:off x="9924010" y="1702031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3" y="761"/>
                </a:moveTo>
                <a:lnTo>
                  <a:pt x="1523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22" name="object 3422"/>
          <p:cNvSpPr/>
          <p:nvPr/>
        </p:nvSpPr>
        <p:spPr>
          <a:xfrm>
            <a:off x="9924010" y="169995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23" name="object 3423"/>
          <p:cNvSpPr/>
          <p:nvPr/>
        </p:nvSpPr>
        <p:spPr>
          <a:xfrm>
            <a:off x="9924010" y="1699953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3" y="762"/>
                </a:moveTo>
                <a:lnTo>
                  <a:pt x="1523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24" name="object 3424"/>
          <p:cNvSpPr/>
          <p:nvPr/>
        </p:nvSpPr>
        <p:spPr>
          <a:xfrm>
            <a:off x="9924010" y="1591887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3" y="762"/>
                </a:moveTo>
                <a:lnTo>
                  <a:pt x="1523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25" name="object 3425"/>
          <p:cNvSpPr/>
          <p:nvPr/>
        </p:nvSpPr>
        <p:spPr>
          <a:xfrm>
            <a:off x="9924010" y="1592927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3" y="761"/>
                </a:moveTo>
                <a:lnTo>
                  <a:pt x="1523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26" name="object 3426"/>
          <p:cNvSpPr/>
          <p:nvPr/>
        </p:nvSpPr>
        <p:spPr>
          <a:xfrm>
            <a:off x="9924010" y="1593966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3" y="762"/>
                </a:moveTo>
                <a:lnTo>
                  <a:pt x="1523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27" name="object 3427"/>
          <p:cNvSpPr/>
          <p:nvPr/>
        </p:nvSpPr>
        <p:spPr>
          <a:xfrm>
            <a:off x="9924010" y="1595004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3" y="761"/>
                </a:moveTo>
                <a:lnTo>
                  <a:pt x="1523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28" name="object 3428"/>
          <p:cNvSpPr/>
          <p:nvPr/>
        </p:nvSpPr>
        <p:spPr>
          <a:xfrm>
            <a:off x="9924010" y="1595004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3" y="761"/>
                </a:moveTo>
                <a:lnTo>
                  <a:pt x="1523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29" name="object 3429"/>
          <p:cNvSpPr/>
          <p:nvPr/>
        </p:nvSpPr>
        <p:spPr>
          <a:xfrm>
            <a:off x="9924010" y="1593966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3" y="762"/>
                </a:moveTo>
                <a:lnTo>
                  <a:pt x="1523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30" name="object 3430"/>
          <p:cNvSpPr/>
          <p:nvPr/>
        </p:nvSpPr>
        <p:spPr>
          <a:xfrm>
            <a:off x="9924010" y="158980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31" name="object 3431"/>
          <p:cNvSpPr/>
          <p:nvPr/>
        </p:nvSpPr>
        <p:spPr>
          <a:xfrm>
            <a:off x="9924010" y="1588770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3" y="761"/>
                </a:moveTo>
                <a:lnTo>
                  <a:pt x="1523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32" name="object 3432"/>
          <p:cNvSpPr/>
          <p:nvPr/>
        </p:nvSpPr>
        <p:spPr>
          <a:xfrm>
            <a:off x="9924010" y="1588770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3" y="761"/>
                </a:moveTo>
                <a:lnTo>
                  <a:pt x="1523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33" name="object 3433"/>
          <p:cNvSpPr/>
          <p:nvPr/>
        </p:nvSpPr>
        <p:spPr>
          <a:xfrm>
            <a:off x="9924010" y="158980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34" name="object 3434"/>
          <p:cNvSpPr/>
          <p:nvPr/>
        </p:nvSpPr>
        <p:spPr>
          <a:xfrm>
            <a:off x="9924010" y="1589809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3" y="762"/>
                </a:moveTo>
                <a:lnTo>
                  <a:pt x="1523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35" name="object 3435"/>
          <p:cNvSpPr/>
          <p:nvPr/>
        </p:nvSpPr>
        <p:spPr>
          <a:xfrm>
            <a:off x="9924010" y="1590848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3" y="761"/>
                </a:moveTo>
                <a:lnTo>
                  <a:pt x="1523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36" name="object 3436"/>
          <p:cNvSpPr/>
          <p:nvPr/>
        </p:nvSpPr>
        <p:spPr>
          <a:xfrm>
            <a:off x="9922971" y="169995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37" name="object 3437"/>
          <p:cNvSpPr/>
          <p:nvPr/>
        </p:nvSpPr>
        <p:spPr>
          <a:xfrm>
            <a:off x="9922971" y="169891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38" name="object 3438"/>
          <p:cNvSpPr/>
          <p:nvPr/>
        </p:nvSpPr>
        <p:spPr>
          <a:xfrm>
            <a:off x="9922971" y="169891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39" name="object 3439"/>
          <p:cNvSpPr/>
          <p:nvPr/>
        </p:nvSpPr>
        <p:spPr>
          <a:xfrm>
            <a:off x="9922971" y="169995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40" name="object 3440"/>
          <p:cNvSpPr/>
          <p:nvPr/>
        </p:nvSpPr>
        <p:spPr>
          <a:xfrm>
            <a:off x="9922971" y="159396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41" name="object 3441"/>
          <p:cNvSpPr/>
          <p:nvPr/>
        </p:nvSpPr>
        <p:spPr>
          <a:xfrm>
            <a:off x="9922971" y="159084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42" name="object 3442"/>
          <p:cNvSpPr/>
          <p:nvPr/>
        </p:nvSpPr>
        <p:spPr>
          <a:xfrm>
            <a:off x="9922971" y="159084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43" name="object 3443"/>
          <p:cNvSpPr/>
          <p:nvPr/>
        </p:nvSpPr>
        <p:spPr>
          <a:xfrm>
            <a:off x="9922971" y="159396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44" name="object 3444"/>
          <p:cNvSpPr/>
          <p:nvPr/>
        </p:nvSpPr>
        <p:spPr>
          <a:xfrm>
            <a:off x="9922971" y="169995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45" name="object 3445"/>
          <p:cNvSpPr/>
          <p:nvPr/>
        </p:nvSpPr>
        <p:spPr>
          <a:xfrm>
            <a:off x="9922971" y="1698913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3" y="761"/>
                </a:moveTo>
                <a:lnTo>
                  <a:pt x="1523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46" name="object 3446"/>
          <p:cNvSpPr/>
          <p:nvPr/>
        </p:nvSpPr>
        <p:spPr>
          <a:xfrm>
            <a:off x="9922971" y="1697875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3" y="762"/>
                </a:moveTo>
                <a:lnTo>
                  <a:pt x="1523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47" name="object 3447"/>
          <p:cNvSpPr/>
          <p:nvPr/>
        </p:nvSpPr>
        <p:spPr>
          <a:xfrm>
            <a:off x="9922971" y="169787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48" name="object 3448"/>
          <p:cNvSpPr/>
          <p:nvPr/>
        </p:nvSpPr>
        <p:spPr>
          <a:xfrm>
            <a:off x="9922971" y="169787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49" name="object 3449"/>
          <p:cNvSpPr/>
          <p:nvPr/>
        </p:nvSpPr>
        <p:spPr>
          <a:xfrm>
            <a:off x="9922971" y="169787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50" name="object 3450"/>
          <p:cNvSpPr/>
          <p:nvPr/>
        </p:nvSpPr>
        <p:spPr>
          <a:xfrm>
            <a:off x="9922971" y="169787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51" name="object 3451"/>
          <p:cNvSpPr/>
          <p:nvPr/>
        </p:nvSpPr>
        <p:spPr>
          <a:xfrm>
            <a:off x="9922971" y="1697875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3" y="762"/>
                </a:moveTo>
                <a:lnTo>
                  <a:pt x="1523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52" name="object 3452"/>
          <p:cNvSpPr/>
          <p:nvPr/>
        </p:nvSpPr>
        <p:spPr>
          <a:xfrm>
            <a:off x="9922971" y="1698913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3" y="761"/>
                </a:moveTo>
                <a:lnTo>
                  <a:pt x="1523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53" name="object 3453"/>
          <p:cNvSpPr/>
          <p:nvPr/>
        </p:nvSpPr>
        <p:spPr>
          <a:xfrm>
            <a:off x="9922971" y="169995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54" name="object 3454"/>
          <p:cNvSpPr/>
          <p:nvPr/>
        </p:nvSpPr>
        <p:spPr>
          <a:xfrm>
            <a:off x="9922971" y="170514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55" name="object 3455"/>
          <p:cNvSpPr/>
          <p:nvPr/>
        </p:nvSpPr>
        <p:spPr>
          <a:xfrm>
            <a:off x="9922971" y="170514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56" name="object 3456"/>
          <p:cNvSpPr/>
          <p:nvPr/>
        </p:nvSpPr>
        <p:spPr>
          <a:xfrm>
            <a:off x="9922971" y="170514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57" name="object 3457"/>
          <p:cNvSpPr/>
          <p:nvPr/>
        </p:nvSpPr>
        <p:spPr>
          <a:xfrm>
            <a:off x="9922971" y="170514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58" name="object 3458"/>
          <p:cNvSpPr/>
          <p:nvPr/>
        </p:nvSpPr>
        <p:spPr>
          <a:xfrm>
            <a:off x="9922971" y="158980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59" name="object 3459"/>
          <p:cNvSpPr/>
          <p:nvPr/>
        </p:nvSpPr>
        <p:spPr>
          <a:xfrm>
            <a:off x="9922971" y="158876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60" name="object 3460"/>
          <p:cNvSpPr/>
          <p:nvPr/>
        </p:nvSpPr>
        <p:spPr>
          <a:xfrm>
            <a:off x="9922971" y="158876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61" name="object 3461"/>
          <p:cNvSpPr/>
          <p:nvPr/>
        </p:nvSpPr>
        <p:spPr>
          <a:xfrm>
            <a:off x="9922971" y="158876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62" name="object 3462"/>
          <p:cNvSpPr/>
          <p:nvPr/>
        </p:nvSpPr>
        <p:spPr>
          <a:xfrm>
            <a:off x="9922971" y="158876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63" name="object 3463"/>
          <p:cNvSpPr/>
          <p:nvPr/>
        </p:nvSpPr>
        <p:spPr>
          <a:xfrm>
            <a:off x="9922971" y="158980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64" name="object 3464"/>
          <p:cNvSpPr/>
          <p:nvPr/>
        </p:nvSpPr>
        <p:spPr>
          <a:xfrm>
            <a:off x="9922971" y="159604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65" name="object 3465"/>
          <p:cNvSpPr/>
          <p:nvPr/>
        </p:nvSpPr>
        <p:spPr>
          <a:xfrm>
            <a:off x="9922971" y="159604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66" name="object 3466"/>
          <p:cNvSpPr/>
          <p:nvPr/>
        </p:nvSpPr>
        <p:spPr>
          <a:xfrm>
            <a:off x="9922971" y="159604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67" name="object 3467"/>
          <p:cNvSpPr/>
          <p:nvPr/>
        </p:nvSpPr>
        <p:spPr>
          <a:xfrm>
            <a:off x="9922971" y="159604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68" name="object 3468"/>
          <p:cNvSpPr/>
          <p:nvPr/>
        </p:nvSpPr>
        <p:spPr>
          <a:xfrm>
            <a:off x="9818023" y="1724891"/>
            <a:ext cx="3464" cy="1299"/>
          </a:xfrm>
          <a:custGeom>
            <a:avLst/>
            <a:gdLst/>
            <a:ahLst/>
            <a:cxnLst/>
            <a:rect l="l" t="t" r="r" b="b"/>
            <a:pathLst>
              <a:path w="5080" h="1905">
                <a:moveTo>
                  <a:pt x="4571" y="0"/>
                </a:moveTo>
                <a:lnTo>
                  <a:pt x="0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69" name="object 3469"/>
          <p:cNvSpPr/>
          <p:nvPr/>
        </p:nvSpPr>
        <p:spPr>
          <a:xfrm>
            <a:off x="9814906" y="1725930"/>
            <a:ext cx="3464" cy="1299"/>
          </a:xfrm>
          <a:custGeom>
            <a:avLst/>
            <a:gdLst/>
            <a:ahLst/>
            <a:cxnLst/>
            <a:rect l="l" t="t" r="r" b="b"/>
            <a:pathLst>
              <a:path w="5080" h="1905">
                <a:moveTo>
                  <a:pt x="4571" y="0"/>
                </a:moveTo>
                <a:lnTo>
                  <a:pt x="0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70" name="object 3470"/>
          <p:cNvSpPr/>
          <p:nvPr/>
        </p:nvSpPr>
        <p:spPr>
          <a:xfrm>
            <a:off x="9813866" y="1726969"/>
            <a:ext cx="1299" cy="3464"/>
          </a:xfrm>
          <a:custGeom>
            <a:avLst/>
            <a:gdLst/>
            <a:ahLst/>
            <a:cxnLst/>
            <a:rect l="l" t="t" r="r" b="b"/>
            <a:pathLst>
              <a:path w="1905" h="5080">
                <a:moveTo>
                  <a:pt x="1523" y="0"/>
                </a:moveTo>
                <a:lnTo>
                  <a:pt x="0" y="4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71" name="object 3471"/>
          <p:cNvSpPr/>
          <p:nvPr/>
        </p:nvSpPr>
        <p:spPr>
          <a:xfrm>
            <a:off x="9812827" y="1730087"/>
            <a:ext cx="1299" cy="1299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1523" y="0"/>
                </a:moveTo>
                <a:lnTo>
                  <a:pt x="0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72" name="object 3472"/>
          <p:cNvSpPr/>
          <p:nvPr/>
        </p:nvSpPr>
        <p:spPr>
          <a:xfrm>
            <a:off x="9816984" y="1730087"/>
            <a:ext cx="1299" cy="1299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0" y="1524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73" name="object 3473"/>
          <p:cNvSpPr/>
          <p:nvPr/>
        </p:nvSpPr>
        <p:spPr>
          <a:xfrm>
            <a:off x="9818023" y="1729047"/>
            <a:ext cx="2165" cy="1299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0" y="1524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74" name="object 3474"/>
          <p:cNvSpPr/>
          <p:nvPr/>
        </p:nvSpPr>
        <p:spPr>
          <a:xfrm>
            <a:off x="9820101" y="1728007"/>
            <a:ext cx="0" cy="4330"/>
          </a:xfrm>
          <a:custGeom>
            <a:avLst/>
            <a:gdLst/>
            <a:ahLst/>
            <a:cxnLst/>
            <a:rect l="l" t="t" r="r" b="b"/>
            <a:pathLst>
              <a:path h="6350">
                <a:moveTo>
                  <a:pt x="0" y="0"/>
                </a:moveTo>
                <a:lnTo>
                  <a:pt x="0" y="609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75" name="object 3475"/>
          <p:cNvSpPr/>
          <p:nvPr/>
        </p:nvSpPr>
        <p:spPr>
          <a:xfrm>
            <a:off x="9821140" y="1724890"/>
            <a:ext cx="82261" cy="0"/>
          </a:xfrm>
          <a:custGeom>
            <a:avLst/>
            <a:gdLst/>
            <a:ahLst/>
            <a:cxnLst/>
            <a:rect l="l" t="t" r="r" b="b"/>
            <a:pathLst>
              <a:path w="120650">
                <a:moveTo>
                  <a:pt x="12039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76" name="object 3476"/>
          <p:cNvSpPr/>
          <p:nvPr/>
        </p:nvSpPr>
        <p:spPr>
          <a:xfrm>
            <a:off x="9821140" y="1729047"/>
            <a:ext cx="82261" cy="0"/>
          </a:xfrm>
          <a:custGeom>
            <a:avLst/>
            <a:gdLst/>
            <a:ahLst/>
            <a:cxnLst/>
            <a:rect l="l" t="t" r="r" b="b"/>
            <a:pathLst>
              <a:path w="120650">
                <a:moveTo>
                  <a:pt x="0" y="0"/>
                </a:moveTo>
                <a:lnTo>
                  <a:pt x="12039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77" name="object 3477"/>
          <p:cNvSpPr/>
          <p:nvPr/>
        </p:nvSpPr>
        <p:spPr>
          <a:xfrm>
            <a:off x="9909463" y="1728007"/>
            <a:ext cx="1299" cy="3464"/>
          </a:xfrm>
          <a:custGeom>
            <a:avLst/>
            <a:gdLst/>
            <a:ahLst/>
            <a:cxnLst/>
            <a:rect l="l" t="t" r="r" b="b"/>
            <a:pathLst>
              <a:path w="1905" h="5080">
                <a:moveTo>
                  <a:pt x="1523" y="457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78" name="object 3478"/>
          <p:cNvSpPr/>
          <p:nvPr/>
        </p:nvSpPr>
        <p:spPr>
          <a:xfrm>
            <a:off x="9907384" y="1725930"/>
            <a:ext cx="2165" cy="216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3048" y="304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79" name="object 3479"/>
          <p:cNvSpPr/>
          <p:nvPr/>
        </p:nvSpPr>
        <p:spPr>
          <a:xfrm>
            <a:off x="9904267" y="1724891"/>
            <a:ext cx="3464" cy="1299"/>
          </a:xfrm>
          <a:custGeom>
            <a:avLst/>
            <a:gdLst/>
            <a:ahLst/>
            <a:cxnLst/>
            <a:rect l="l" t="t" r="r" b="b"/>
            <a:pathLst>
              <a:path w="5080" h="1905">
                <a:moveTo>
                  <a:pt x="4571" y="152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80" name="object 3480"/>
          <p:cNvSpPr/>
          <p:nvPr/>
        </p:nvSpPr>
        <p:spPr>
          <a:xfrm>
            <a:off x="9903229" y="1724890"/>
            <a:ext cx="1299" cy="0"/>
          </a:xfrm>
          <a:custGeom>
            <a:avLst/>
            <a:gdLst/>
            <a:ahLst/>
            <a:cxnLst/>
            <a:rect l="l" t="t" r="r" b="b"/>
            <a:pathLst>
              <a:path w="1905">
                <a:moveTo>
                  <a:pt x="761" y="-1524"/>
                </a:moveTo>
                <a:lnTo>
                  <a:pt x="761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81" name="object 3481"/>
          <p:cNvSpPr/>
          <p:nvPr/>
        </p:nvSpPr>
        <p:spPr>
          <a:xfrm>
            <a:off x="9905307" y="1729047"/>
            <a:ext cx="1299" cy="2165"/>
          </a:xfrm>
          <a:custGeom>
            <a:avLst/>
            <a:gdLst/>
            <a:ahLst/>
            <a:cxnLst/>
            <a:rect l="l" t="t" r="r" b="b"/>
            <a:pathLst>
              <a:path w="1905" h="3175">
                <a:moveTo>
                  <a:pt x="0" y="0"/>
                </a:moveTo>
                <a:lnTo>
                  <a:pt x="1524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82" name="object 3482"/>
          <p:cNvSpPr/>
          <p:nvPr/>
        </p:nvSpPr>
        <p:spPr>
          <a:xfrm>
            <a:off x="9814386" y="1730086"/>
            <a:ext cx="0" cy="3464"/>
          </a:xfrm>
          <a:custGeom>
            <a:avLst/>
            <a:gdLst/>
            <a:ahLst/>
            <a:cxnLst/>
            <a:rect l="l" t="t" r="r" b="b"/>
            <a:pathLst>
              <a:path h="5080">
                <a:moveTo>
                  <a:pt x="0" y="0"/>
                </a:moveTo>
                <a:lnTo>
                  <a:pt x="0" y="4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83" name="object 3483"/>
          <p:cNvSpPr/>
          <p:nvPr/>
        </p:nvSpPr>
        <p:spPr>
          <a:xfrm>
            <a:off x="9813347" y="1730086"/>
            <a:ext cx="0" cy="3464"/>
          </a:xfrm>
          <a:custGeom>
            <a:avLst/>
            <a:gdLst/>
            <a:ahLst/>
            <a:cxnLst/>
            <a:rect l="l" t="t" r="r" b="b"/>
            <a:pathLst>
              <a:path h="5080">
                <a:moveTo>
                  <a:pt x="0" y="0"/>
                </a:moveTo>
                <a:lnTo>
                  <a:pt x="0" y="4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84" name="object 3484"/>
          <p:cNvSpPr/>
          <p:nvPr/>
        </p:nvSpPr>
        <p:spPr>
          <a:xfrm>
            <a:off x="9812308" y="1730086"/>
            <a:ext cx="0" cy="3464"/>
          </a:xfrm>
          <a:custGeom>
            <a:avLst/>
            <a:gdLst/>
            <a:ahLst/>
            <a:cxnLst/>
            <a:rect l="l" t="t" r="r" b="b"/>
            <a:pathLst>
              <a:path h="5080">
                <a:moveTo>
                  <a:pt x="0" y="0"/>
                </a:moveTo>
                <a:lnTo>
                  <a:pt x="0" y="4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85" name="object 3485"/>
          <p:cNvSpPr/>
          <p:nvPr/>
        </p:nvSpPr>
        <p:spPr>
          <a:xfrm>
            <a:off x="9817504" y="1730086"/>
            <a:ext cx="0" cy="3464"/>
          </a:xfrm>
          <a:custGeom>
            <a:avLst/>
            <a:gdLst/>
            <a:ahLst/>
            <a:cxnLst/>
            <a:rect l="l" t="t" r="r" b="b"/>
            <a:pathLst>
              <a:path h="5080">
                <a:moveTo>
                  <a:pt x="0" y="0"/>
                </a:moveTo>
                <a:lnTo>
                  <a:pt x="0" y="4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86" name="object 3486"/>
          <p:cNvSpPr/>
          <p:nvPr/>
        </p:nvSpPr>
        <p:spPr>
          <a:xfrm>
            <a:off x="9816465" y="1730086"/>
            <a:ext cx="0" cy="3464"/>
          </a:xfrm>
          <a:custGeom>
            <a:avLst/>
            <a:gdLst/>
            <a:ahLst/>
            <a:cxnLst/>
            <a:rect l="l" t="t" r="r" b="b"/>
            <a:pathLst>
              <a:path h="5080">
                <a:moveTo>
                  <a:pt x="0" y="0"/>
                </a:moveTo>
                <a:lnTo>
                  <a:pt x="0" y="4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87" name="object 3487"/>
          <p:cNvSpPr/>
          <p:nvPr/>
        </p:nvSpPr>
        <p:spPr>
          <a:xfrm>
            <a:off x="9814906" y="1732164"/>
            <a:ext cx="1299" cy="0"/>
          </a:xfrm>
          <a:custGeom>
            <a:avLst/>
            <a:gdLst/>
            <a:ahLst/>
            <a:cxnLst/>
            <a:rect l="l" t="t" r="r" b="b"/>
            <a:pathLst>
              <a:path w="1905">
                <a:moveTo>
                  <a:pt x="761" y="-1524"/>
                </a:moveTo>
                <a:lnTo>
                  <a:pt x="761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88" name="object 3488"/>
          <p:cNvSpPr/>
          <p:nvPr/>
        </p:nvSpPr>
        <p:spPr>
          <a:xfrm>
            <a:off x="9907904" y="1730086"/>
            <a:ext cx="0" cy="3464"/>
          </a:xfrm>
          <a:custGeom>
            <a:avLst/>
            <a:gdLst/>
            <a:ahLst/>
            <a:cxnLst/>
            <a:rect l="l" t="t" r="r" b="b"/>
            <a:pathLst>
              <a:path h="5080">
                <a:moveTo>
                  <a:pt x="0" y="0"/>
                </a:moveTo>
                <a:lnTo>
                  <a:pt x="0" y="4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89" name="object 3489"/>
          <p:cNvSpPr/>
          <p:nvPr/>
        </p:nvSpPr>
        <p:spPr>
          <a:xfrm>
            <a:off x="9906865" y="1730086"/>
            <a:ext cx="0" cy="3464"/>
          </a:xfrm>
          <a:custGeom>
            <a:avLst/>
            <a:gdLst/>
            <a:ahLst/>
            <a:cxnLst/>
            <a:rect l="l" t="t" r="r" b="b"/>
            <a:pathLst>
              <a:path h="5080">
                <a:moveTo>
                  <a:pt x="0" y="0"/>
                </a:moveTo>
                <a:lnTo>
                  <a:pt x="0" y="4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90" name="object 3490"/>
          <p:cNvSpPr/>
          <p:nvPr/>
        </p:nvSpPr>
        <p:spPr>
          <a:xfrm>
            <a:off x="9905825" y="1730086"/>
            <a:ext cx="0" cy="3464"/>
          </a:xfrm>
          <a:custGeom>
            <a:avLst/>
            <a:gdLst/>
            <a:ahLst/>
            <a:cxnLst/>
            <a:rect l="l" t="t" r="r" b="b"/>
            <a:pathLst>
              <a:path h="5080">
                <a:moveTo>
                  <a:pt x="0" y="0"/>
                </a:moveTo>
                <a:lnTo>
                  <a:pt x="0" y="4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91" name="object 3491"/>
          <p:cNvSpPr/>
          <p:nvPr/>
        </p:nvSpPr>
        <p:spPr>
          <a:xfrm>
            <a:off x="9911022" y="1730086"/>
            <a:ext cx="0" cy="3464"/>
          </a:xfrm>
          <a:custGeom>
            <a:avLst/>
            <a:gdLst/>
            <a:ahLst/>
            <a:cxnLst/>
            <a:rect l="l" t="t" r="r" b="b"/>
            <a:pathLst>
              <a:path h="5080">
                <a:moveTo>
                  <a:pt x="0" y="0"/>
                </a:moveTo>
                <a:lnTo>
                  <a:pt x="0" y="4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92" name="object 3492"/>
          <p:cNvSpPr/>
          <p:nvPr/>
        </p:nvSpPr>
        <p:spPr>
          <a:xfrm>
            <a:off x="9909463" y="1732164"/>
            <a:ext cx="1299" cy="0"/>
          </a:xfrm>
          <a:custGeom>
            <a:avLst/>
            <a:gdLst/>
            <a:ahLst/>
            <a:cxnLst/>
            <a:rect l="l" t="t" r="r" b="b"/>
            <a:pathLst>
              <a:path w="1905">
                <a:moveTo>
                  <a:pt x="761" y="-1524"/>
                </a:moveTo>
                <a:lnTo>
                  <a:pt x="761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93" name="object 3493"/>
          <p:cNvSpPr/>
          <p:nvPr/>
        </p:nvSpPr>
        <p:spPr>
          <a:xfrm>
            <a:off x="9908943" y="1730086"/>
            <a:ext cx="0" cy="3464"/>
          </a:xfrm>
          <a:custGeom>
            <a:avLst/>
            <a:gdLst/>
            <a:ahLst/>
            <a:cxnLst/>
            <a:rect l="l" t="t" r="r" b="b"/>
            <a:pathLst>
              <a:path h="5080">
                <a:moveTo>
                  <a:pt x="0" y="0"/>
                </a:moveTo>
                <a:lnTo>
                  <a:pt x="0" y="4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94" name="object 3494"/>
          <p:cNvSpPr/>
          <p:nvPr/>
        </p:nvSpPr>
        <p:spPr>
          <a:xfrm>
            <a:off x="9814905" y="1731125"/>
            <a:ext cx="1299" cy="0"/>
          </a:xfrm>
          <a:custGeom>
            <a:avLst/>
            <a:gdLst/>
            <a:ahLst/>
            <a:cxnLst/>
            <a:rect l="l" t="t" r="r" b="b"/>
            <a:pathLst>
              <a:path w="1905">
                <a:moveTo>
                  <a:pt x="761" y="-1524"/>
                </a:moveTo>
                <a:lnTo>
                  <a:pt x="761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95" name="object 3495"/>
          <p:cNvSpPr/>
          <p:nvPr/>
        </p:nvSpPr>
        <p:spPr>
          <a:xfrm>
            <a:off x="9909463" y="1731125"/>
            <a:ext cx="1299" cy="0"/>
          </a:xfrm>
          <a:custGeom>
            <a:avLst/>
            <a:gdLst/>
            <a:ahLst/>
            <a:cxnLst/>
            <a:rect l="l" t="t" r="r" b="b"/>
            <a:pathLst>
              <a:path w="1905">
                <a:moveTo>
                  <a:pt x="761" y="-1524"/>
                </a:moveTo>
                <a:lnTo>
                  <a:pt x="761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96" name="object 3496"/>
          <p:cNvSpPr/>
          <p:nvPr/>
        </p:nvSpPr>
        <p:spPr>
          <a:xfrm>
            <a:off x="9909463" y="1731125"/>
            <a:ext cx="1299" cy="0"/>
          </a:xfrm>
          <a:custGeom>
            <a:avLst/>
            <a:gdLst/>
            <a:ahLst/>
            <a:cxnLst/>
            <a:rect l="l" t="t" r="r" b="b"/>
            <a:pathLst>
              <a:path w="1905">
                <a:moveTo>
                  <a:pt x="761" y="-1524"/>
                </a:moveTo>
                <a:lnTo>
                  <a:pt x="761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97" name="object 3497"/>
          <p:cNvSpPr/>
          <p:nvPr/>
        </p:nvSpPr>
        <p:spPr>
          <a:xfrm>
            <a:off x="9814905" y="1731125"/>
            <a:ext cx="1299" cy="0"/>
          </a:xfrm>
          <a:custGeom>
            <a:avLst/>
            <a:gdLst/>
            <a:ahLst/>
            <a:cxnLst/>
            <a:rect l="l" t="t" r="r" b="b"/>
            <a:pathLst>
              <a:path w="1905">
                <a:moveTo>
                  <a:pt x="761" y="-1524"/>
                </a:moveTo>
                <a:lnTo>
                  <a:pt x="761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98" name="object 3498"/>
          <p:cNvSpPr/>
          <p:nvPr/>
        </p:nvSpPr>
        <p:spPr>
          <a:xfrm>
            <a:off x="9819062" y="173112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99" name="object 3499"/>
          <p:cNvSpPr/>
          <p:nvPr/>
        </p:nvSpPr>
        <p:spPr>
          <a:xfrm>
            <a:off x="9819062" y="1730086"/>
            <a:ext cx="0" cy="3464"/>
          </a:xfrm>
          <a:custGeom>
            <a:avLst/>
            <a:gdLst/>
            <a:ahLst/>
            <a:cxnLst/>
            <a:rect l="l" t="t" r="r" b="b"/>
            <a:pathLst>
              <a:path h="5080">
                <a:moveTo>
                  <a:pt x="0" y="0"/>
                </a:moveTo>
                <a:lnTo>
                  <a:pt x="0" y="4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00" name="object 3500"/>
          <p:cNvSpPr/>
          <p:nvPr/>
        </p:nvSpPr>
        <p:spPr>
          <a:xfrm>
            <a:off x="9811269" y="1730086"/>
            <a:ext cx="0" cy="3464"/>
          </a:xfrm>
          <a:custGeom>
            <a:avLst/>
            <a:gdLst/>
            <a:ahLst/>
            <a:cxnLst/>
            <a:rect l="l" t="t" r="r" b="b"/>
            <a:pathLst>
              <a:path h="5080">
                <a:moveTo>
                  <a:pt x="0" y="0"/>
                </a:moveTo>
                <a:lnTo>
                  <a:pt x="0" y="4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01" name="object 3501"/>
          <p:cNvSpPr/>
          <p:nvPr/>
        </p:nvSpPr>
        <p:spPr>
          <a:xfrm>
            <a:off x="9909463" y="1731125"/>
            <a:ext cx="1299" cy="0"/>
          </a:xfrm>
          <a:custGeom>
            <a:avLst/>
            <a:gdLst/>
            <a:ahLst/>
            <a:cxnLst/>
            <a:rect l="l" t="t" r="r" b="b"/>
            <a:pathLst>
              <a:path w="1905">
                <a:moveTo>
                  <a:pt x="761" y="-1524"/>
                </a:moveTo>
                <a:lnTo>
                  <a:pt x="761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02" name="object 3502"/>
          <p:cNvSpPr/>
          <p:nvPr/>
        </p:nvSpPr>
        <p:spPr>
          <a:xfrm>
            <a:off x="9912580" y="173112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03" name="object 3503"/>
          <p:cNvSpPr/>
          <p:nvPr/>
        </p:nvSpPr>
        <p:spPr>
          <a:xfrm>
            <a:off x="9912580" y="173112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04" name="object 3504"/>
          <p:cNvSpPr/>
          <p:nvPr/>
        </p:nvSpPr>
        <p:spPr>
          <a:xfrm>
            <a:off x="9912580" y="1730086"/>
            <a:ext cx="0" cy="3464"/>
          </a:xfrm>
          <a:custGeom>
            <a:avLst/>
            <a:gdLst/>
            <a:ahLst/>
            <a:cxnLst/>
            <a:rect l="l" t="t" r="r" b="b"/>
            <a:pathLst>
              <a:path h="5080">
                <a:moveTo>
                  <a:pt x="0" y="0"/>
                </a:moveTo>
                <a:lnTo>
                  <a:pt x="0" y="4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05" name="object 3505"/>
          <p:cNvSpPr/>
          <p:nvPr/>
        </p:nvSpPr>
        <p:spPr>
          <a:xfrm>
            <a:off x="9909463" y="1731125"/>
            <a:ext cx="1299" cy="0"/>
          </a:xfrm>
          <a:custGeom>
            <a:avLst/>
            <a:gdLst/>
            <a:ahLst/>
            <a:cxnLst/>
            <a:rect l="l" t="t" r="r" b="b"/>
            <a:pathLst>
              <a:path w="1905">
                <a:moveTo>
                  <a:pt x="761" y="-1524"/>
                </a:moveTo>
                <a:lnTo>
                  <a:pt x="761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06" name="object 3506"/>
          <p:cNvSpPr/>
          <p:nvPr/>
        </p:nvSpPr>
        <p:spPr>
          <a:xfrm>
            <a:off x="9904268" y="1728007"/>
            <a:ext cx="0" cy="4330"/>
          </a:xfrm>
          <a:custGeom>
            <a:avLst/>
            <a:gdLst/>
            <a:ahLst/>
            <a:cxnLst/>
            <a:rect l="l" t="t" r="r" b="b"/>
            <a:pathLst>
              <a:path h="6350">
                <a:moveTo>
                  <a:pt x="0" y="0"/>
                </a:moveTo>
                <a:lnTo>
                  <a:pt x="0" y="609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07" name="object 3507"/>
          <p:cNvSpPr/>
          <p:nvPr/>
        </p:nvSpPr>
        <p:spPr>
          <a:xfrm>
            <a:off x="9533313" y="1673976"/>
            <a:ext cx="1299" cy="2165"/>
          </a:xfrm>
          <a:custGeom>
            <a:avLst/>
            <a:gdLst/>
            <a:ahLst/>
            <a:cxnLst/>
            <a:rect l="l" t="t" r="r" b="b"/>
            <a:pathLst>
              <a:path w="1904" h="3175">
                <a:moveTo>
                  <a:pt x="1524" y="304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08" name="object 3508"/>
          <p:cNvSpPr/>
          <p:nvPr/>
        </p:nvSpPr>
        <p:spPr>
          <a:xfrm>
            <a:off x="9533313" y="1671898"/>
            <a:ext cx="0" cy="216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1524" y="1524"/>
                </a:moveTo>
                <a:lnTo>
                  <a:pt x="1524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09" name="object 3509"/>
          <p:cNvSpPr/>
          <p:nvPr/>
        </p:nvSpPr>
        <p:spPr>
          <a:xfrm>
            <a:off x="9532274" y="1670858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1524" y="152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10" name="object 3510"/>
          <p:cNvSpPr/>
          <p:nvPr/>
        </p:nvSpPr>
        <p:spPr>
          <a:xfrm>
            <a:off x="9531234" y="1668780"/>
            <a:ext cx="1299" cy="2165"/>
          </a:xfrm>
          <a:custGeom>
            <a:avLst/>
            <a:gdLst/>
            <a:ahLst/>
            <a:cxnLst/>
            <a:rect l="l" t="t" r="r" b="b"/>
            <a:pathLst>
              <a:path w="1904" h="3175">
                <a:moveTo>
                  <a:pt x="1524" y="304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11" name="object 3511"/>
          <p:cNvSpPr/>
          <p:nvPr/>
        </p:nvSpPr>
        <p:spPr>
          <a:xfrm>
            <a:off x="9529156" y="1667741"/>
            <a:ext cx="2165" cy="1299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3048" y="152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12" name="object 3512"/>
          <p:cNvSpPr/>
          <p:nvPr/>
        </p:nvSpPr>
        <p:spPr>
          <a:xfrm>
            <a:off x="9529155" y="166774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13" name="object 3513"/>
          <p:cNvSpPr/>
          <p:nvPr/>
        </p:nvSpPr>
        <p:spPr>
          <a:xfrm>
            <a:off x="9529155" y="166774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14" name="object 3514"/>
          <p:cNvSpPr/>
          <p:nvPr/>
        </p:nvSpPr>
        <p:spPr>
          <a:xfrm>
            <a:off x="9529155" y="166774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15" name="object 3515"/>
          <p:cNvSpPr/>
          <p:nvPr/>
        </p:nvSpPr>
        <p:spPr>
          <a:xfrm>
            <a:off x="9528117" y="1666701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1524" y="152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16" name="object 3516"/>
          <p:cNvSpPr/>
          <p:nvPr/>
        </p:nvSpPr>
        <p:spPr>
          <a:xfrm>
            <a:off x="9528117" y="166670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17" name="object 3517"/>
          <p:cNvSpPr/>
          <p:nvPr/>
        </p:nvSpPr>
        <p:spPr>
          <a:xfrm>
            <a:off x="9524999" y="1663584"/>
            <a:ext cx="2165" cy="1299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3048" y="152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18" name="object 3518"/>
          <p:cNvSpPr/>
          <p:nvPr/>
        </p:nvSpPr>
        <p:spPr>
          <a:xfrm>
            <a:off x="9522921" y="1663584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30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19" name="object 3519"/>
          <p:cNvSpPr/>
          <p:nvPr/>
        </p:nvSpPr>
        <p:spPr>
          <a:xfrm>
            <a:off x="9520843" y="1663584"/>
            <a:ext cx="2165" cy="1299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3048" y="0"/>
                </a:moveTo>
                <a:lnTo>
                  <a:pt x="0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20" name="object 3520"/>
          <p:cNvSpPr/>
          <p:nvPr/>
        </p:nvSpPr>
        <p:spPr>
          <a:xfrm>
            <a:off x="9518766" y="1664624"/>
            <a:ext cx="2165" cy="1299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3048" y="0"/>
                </a:moveTo>
                <a:lnTo>
                  <a:pt x="0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21" name="object 3521"/>
          <p:cNvSpPr/>
          <p:nvPr/>
        </p:nvSpPr>
        <p:spPr>
          <a:xfrm>
            <a:off x="9518765" y="166774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22" name="object 3522"/>
          <p:cNvSpPr/>
          <p:nvPr/>
        </p:nvSpPr>
        <p:spPr>
          <a:xfrm>
            <a:off x="9518765" y="166774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23" name="object 3523"/>
          <p:cNvSpPr/>
          <p:nvPr/>
        </p:nvSpPr>
        <p:spPr>
          <a:xfrm>
            <a:off x="9518765" y="166774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24" name="object 3524"/>
          <p:cNvSpPr/>
          <p:nvPr/>
        </p:nvSpPr>
        <p:spPr>
          <a:xfrm>
            <a:off x="9516687" y="1667741"/>
            <a:ext cx="1299" cy="2165"/>
          </a:xfrm>
          <a:custGeom>
            <a:avLst/>
            <a:gdLst/>
            <a:ahLst/>
            <a:cxnLst/>
            <a:rect l="l" t="t" r="r" b="b"/>
            <a:pathLst>
              <a:path w="1904" h="3175">
                <a:moveTo>
                  <a:pt x="1524" y="0"/>
                </a:moveTo>
                <a:lnTo>
                  <a:pt x="0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25" name="object 3525"/>
          <p:cNvSpPr/>
          <p:nvPr/>
        </p:nvSpPr>
        <p:spPr>
          <a:xfrm>
            <a:off x="9515648" y="1669819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1524" y="0"/>
                </a:moveTo>
                <a:lnTo>
                  <a:pt x="0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26" name="object 3526"/>
          <p:cNvSpPr/>
          <p:nvPr/>
        </p:nvSpPr>
        <p:spPr>
          <a:xfrm>
            <a:off x="9514609" y="1670858"/>
            <a:ext cx="1299" cy="2165"/>
          </a:xfrm>
          <a:custGeom>
            <a:avLst/>
            <a:gdLst/>
            <a:ahLst/>
            <a:cxnLst/>
            <a:rect l="l" t="t" r="r" b="b"/>
            <a:pathLst>
              <a:path w="1904" h="3175">
                <a:moveTo>
                  <a:pt x="1524" y="0"/>
                </a:moveTo>
                <a:lnTo>
                  <a:pt x="0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27" name="object 3527"/>
          <p:cNvSpPr/>
          <p:nvPr/>
        </p:nvSpPr>
        <p:spPr>
          <a:xfrm>
            <a:off x="9513569" y="1672936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1524" y="0"/>
                </a:moveTo>
                <a:lnTo>
                  <a:pt x="0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28" name="object 3528"/>
          <p:cNvSpPr/>
          <p:nvPr/>
        </p:nvSpPr>
        <p:spPr>
          <a:xfrm>
            <a:off x="9513569" y="1690601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0" y="0"/>
                </a:moveTo>
                <a:lnTo>
                  <a:pt x="1524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29" name="object 3529"/>
          <p:cNvSpPr/>
          <p:nvPr/>
        </p:nvSpPr>
        <p:spPr>
          <a:xfrm>
            <a:off x="9514609" y="1691640"/>
            <a:ext cx="2165" cy="216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0" y="0"/>
                </a:moveTo>
                <a:lnTo>
                  <a:pt x="3048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30" name="object 3530"/>
          <p:cNvSpPr/>
          <p:nvPr/>
        </p:nvSpPr>
        <p:spPr>
          <a:xfrm>
            <a:off x="9516686" y="1693718"/>
            <a:ext cx="2165" cy="216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0" y="0"/>
                </a:moveTo>
                <a:lnTo>
                  <a:pt x="3048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31" name="object 3531"/>
          <p:cNvSpPr/>
          <p:nvPr/>
        </p:nvSpPr>
        <p:spPr>
          <a:xfrm>
            <a:off x="9518765" y="1695796"/>
            <a:ext cx="3464" cy="1299"/>
          </a:xfrm>
          <a:custGeom>
            <a:avLst/>
            <a:gdLst/>
            <a:ahLst/>
            <a:cxnLst/>
            <a:rect l="l" t="t" r="r" b="b"/>
            <a:pathLst>
              <a:path w="5079" h="1905">
                <a:moveTo>
                  <a:pt x="0" y="0"/>
                </a:moveTo>
                <a:lnTo>
                  <a:pt x="4572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32" name="object 3532"/>
          <p:cNvSpPr/>
          <p:nvPr/>
        </p:nvSpPr>
        <p:spPr>
          <a:xfrm>
            <a:off x="9521883" y="1696835"/>
            <a:ext cx="3464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4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33" name="object 3533"/>
          <p:cNvSpPr/>
          <p:nvPr/>
        </p:nvSpPr>
        <p:spPr>
          <a:xfrm>
            <a:off x="9524999" y="1696835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34" name="object 3534"/>
          <p:cNvSpPr/>
          <p:nvPr/>
        </p:nvSpPr>
        <p:spPr>
          <a:xfrm>
            <a:off x="9527077" y="1694758"/>
            <a:ext cx="3464" cy="2165"/>
          </a:xfrm>
          <a:custGeom>
            <a:avLst/>
            <a:gdLst/>
            <a:ahLst/>
            <a:cxnLst/>
            <a:rect l="l" t="t" r="r" b="b"/>
            <a:pathLst>
              <a:path w="5079" h="3175">
                <a:moveTo>
                  <a:pt x="0" y="3048"/>
                </a:moveTo>
                <a:lnTo>
                  <a:pt x="4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35" name="object 3535"/>
          <p:cNvSpPr/>
          <p:nvPr/>
        </p:nvSpPr>
        <p:spPr>
          <a:xfrm>
            <a:off x="9530195" y="1692679"/>
            <a:ext cx="2165" cy="216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0" y="3048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36" name="object 3536"/>
          <p:cNvSpPr/>
          <p:nvPr/>
        </p:nvSpPr>
        <p:spPr>
          <a:xfrm>
            <a:off x="9532274" y="1691640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0" y="1524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37" name="object 3537"/>
          <p:cNvSpPr/>
          <p:nvPr/>
        </p:nvSpPr>
        <p:spPr>
          <a:xfrm>
            <a:off x="9533313" y="1690601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38" name="object 3538"/>
          <p:cNvSpPr/>
          <p:nvPr/>
        </p:nvSpPr>
        <p:spPr>
          <a:xfrm>
            <a:off x="9533313" y="1689561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0" y="1524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39" name="object 3539"/>
          <p:cNvSpPr/>
          <p:nvPr/>
        </p:nvSpPr>
        <p:spPr>
          <a:xfrm>
            <a:off x="9534352" y="1676053"/>
            <a:ext cx="0" cy="13855"/>
          </a:xfrm>
          <a:custGeom>
            <a:avLst/>
            <a:gdLst/>
            <a:ahLst/>
            <a:cxnLst/>
            <a:rect l="l" t="t" r="r" b="b"/>
            <a:pathLst>
              <a:path h="20319">
                <a:moveTo>
                  <a:pt x="0" y="1981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40" name="object 3540"/>
          <p:cNvSpPr/>
          <p:nvPr/>
        </p:nvSpPr>
        <p:spPr>
          <a:xfrm>
            <a:off x="9527078" y="172281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41" name="object 3541"/>
          <p:cNvSpPr/>
          <p:nvPr/>
        </p:nvSpPr>
        <p:spPr>
          <a:xfrm>
            <a:off x="9527078" y="172177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42" name="object 3542"/>
          <p:cNvSpPr/>
          <p:nvPr/>
        </p:nvSpPr>
        <p:spPr>
          <a:xfrm>
            <a:off x="9527078" y="1722813"/>
            <a:ext cx="2165" cy="1299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0" y="1524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43" name="object 3543"/>
          <p:cNvSpPr/>
          <p:nvPr/>
        </p:nvSpPr>
        <p:spPr>
          <a:xfrm>
            <a:off x="9527078" y="1720735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30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44" name="object 3544"/>
          <p:cNvSpPr/>
          <p:nvPr/>
        </p:nvSpPr>
        <p:spPr>
          <a:xfrm>
            <a:off x="9519805" y="1721773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45" name="object 3545"/>
          <p:cNvSpPr/>
          <p:nvPr/>
        </p:nvSpPr>
        <p:spPr>
          <a:xfrm>
            <a:off x="9519805" y="172281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46" name="object 3546"/>
          <p:cNvSpPr/>
          <p:nvPr/>
        </p:nvSpPr>
        <p:spPr>
          <a:xfrm>
            <a:off x="9519805" y="1722813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47" name="object 3547"/>
          <p:cNvSpPr/>
          <p:nvPr/>
        </p:nvSpPr>
        <p:spPr>
          <a:xfrm>
            <a:off x="9519805" y="1723852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48" name="object 3548"/>
          <p:cNvSpPr/>
          <p:nvPr/>
        </p:nvSpPr>
        <p:spPr>
          <a:xfrm>
            <a:off x="9520844" y="172385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49" name="object 3549"/>
          <p:cNvSpPr/>
          <p:nvPr/>
        </p:nvSpPr>
        <p:spPr>
          <a:xfrm>
            <a:off x="9520844" y="172385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50" name="object 3550"/>
          <p:cNvSpPr/>
          <p:nvPr/>
        </p:nvSpPr>
        <p:spPr>
          <a:xfrm>
            <a:off x="9520844" y="1723852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51" name="object 3551"/>
          <p:cNvSpPr/>
          <p:nvPr/>
        </p:nvSpPr>
        <p:spPr>
          <a:xfrm>
            <a:off x="9520844" y="172489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52" name="object 3552"/>
          <p:cNvSpPr/>
          <p:nvPr/>
        </p:nvSpPr>
        <p:spPr>
          <a:xfrm>
            <a:off x="9520844" y="1724890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53" name="object 3553"/>
          <p:cNvSpPr/>
          <p:nvPr/>
        </p:nvSpPr>
        <p:spPr>
          <a:xfrm>
            <a:off x="9521883" y="172489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54" name="object 3554"/>
          <p:cNvSpPr/>
          <p:nvPr/>
        </p:nvSpPr>
        <p:spPr>
          <a:xfrm>
            <a:off x="9521883" y="1724891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55" name="object 3555"/>
          <p:cNvSpPr/>
          <p:nvPr/>
        </p:nvSpPr>
        <p:spPr>
          <a:xfrm>
            <a:off x="9521883" y="172593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56" name="object 3556"/>
          <p:cNvSpPr/>
          <p:nvPr/>
        </p:nvSpPr>
        <p:spPr>
          <a:xfrm>
            <a:off x="9521883" y="1725930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57" name="object 3557"/>
          <p:cNvSpPr/>
          <p:nvPr/>
        </p:nvSpPr>
        <p:spPr>
          <a:xfrm>
            <a:off x="9522920" y="172593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58" name="object 3558"/>
          <p:cNvSpPr/>
          <p:nvPr/>
        </p:nvSpPr>
        <p:spPr>
          <a:xfrm>
            <a:off x="9522921" y="1725930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59" name="object 3559"/>
          <p:cNvSpPr/>
          <p:nvPr/>
        </p:nvSpPr>
        <p:spPr>
          <a:xfrm>
            <a:off x="9523960" y="172593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60" name="object 3560"/>
          <p:cNvSpPr/>
          <p:nvPr/>
        </p:nvSpPr>
        <p:spPr>
          <a:xfrm>
            <a:off x="9523960" y="172593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61" name="object 3561"/>
          <p:cNvSpPr/>
          <p:nvPr/>
        </p:nvSpPr>
        <p:spPr>
          <a:xfrm>
            <a:off x="9523960" y="1725930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62" name="object 3562"/>
          <p:cNvSpPr/>
          <p:nvPr/>
        </p:nvSpPr>
        <p:spPr>
          <a:xfrm>
            <a:off x="9524999" y="172593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63" name="object 3563"/>
          <p:cNvSpPr/>
          <p:nvPr/>
        </p:nvSpPr>
        <p:spPr>
          <a:xfrm>
            <a:off x="9524999" y="172593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64" name="object 3564"/>
          <p:cNvSpPr/>
          <p:nvPr/>
        </p:nvSpPr>
        <p:spPr>
          <a:xfrm>
            <a:off x="9524999" y="1724891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0" y="1524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65" name="object 3565"/>
          <p:cNvSpPr/>
          <p:nvPr/>
        </p:nvSpPr>
        <p:spPr>
          <a:xfrm>
            <a:off x="9526038" y="172489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66" name="object 3566"/>
          <p:cNvSpPr/>
          <p:nvPr/>
        </p:nvSpPr>
        <p:spPr>
          <a:xfrm>
            <a:off x="9526038" y="172489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67" name="object 3567"/>
          <p:cNvSpPr/>
          <p:nvPr/>
        </p:nvSpPr>
        <p:spPr>
          <a:xfrm>
            <a:off x="9526038" y="172489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68" name="object 3568"/>
          <p:cNvSpPr/>
          <p:nvPr/>
        </p:nvSpPr>
        <p:spPr>
          <a:xfrm>
            <a:off x="9526038" y="1723852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0" y="1524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69" name="object 3569"/>
          <p:cNvSpPr/>
          <p:nvPr/>
        </p:nvSpPr>
        <p:spPr>
          <a:xfrm>
            <a:off x="9527078" y="172385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70" name="object 3570"/>
          <p:cNvSpPr/>
          <p:nvPr/>
        </p:nvSpPr>
        <p:spPr>
          <a:xfrm>
            <a:off x="9527078" y="172385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71" name="object 3571"/>
          <p:cNvSpPr/>
          <p:nvPr/>
        </p:nvSpPr>
        <p:spPr>
          <a:xfrm>
            <a:off x="9527078" y="172385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72" name="object 3572"/>
          <p:cNvSpPr/>
          <p:nvPr/>
        </p:nvSpPr>
        <p:spPr>
          <a:xfrm>
            <a:off x="9527078" y="1722813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73" name="object 3573"/>
          <p:cNvSpPr/>
          <p:nvPr/>
        </p:nvSpPr>
        <p:spPr>
          <a:xfrm>
            <a:off x="9527078" y="172281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74" name="object 3574"/>
          <p:cNvSpPr/>
          <p:nvPr/>
        </p:nvSpPr>
        <p:spPr>
          <a:xfrm>
            <a:off x="9527078" y="172281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75" name="object 3575"/>
          <p:cNvSpPr/>
          <p:nvPr/>
        </p:nvSpPr>
        <p:spPr>
          <a:xfrm>
            <a:off x="9527078" y="1721773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76" name="object 3576"/>
          <p:cNvSpPr/>
          <p:nvPr/>
        </p:nvSpPr>
        <p:spPr>
          <a:xfrm>
            <a:off x="9527078" y="172177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77" name="object 3577"/>
          <p:cNvSpPr/>
          <p:nvPr/>
        </p:nvSpPr>
        <p:spPr>
          <a:xfrm>
            <a:off x="9527078" y="172177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78" name="object 3578"/>
          <p:cNvSpPr/>
          <p:nvPr/>
        </p:nvSpPr>
        <p:spPr>
          <a:xfrm>
            <a:off x="9527078" y="1720735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79" name="object 3579"/>
          <p:cNvSpPr/>
          <p:nvPr/>
        </p:nvSpPr>
        <p:spPr>
          <a:xfrm>
            <a:off x="9527078" y="172073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80" name="object 3580"/>
          <p:cNvSpPr/>
          <p:nvPr/>
        </p:nvSpPr>
        <p:spPr>
          <a:xfrm>
            <a:off x="9527078" y="172073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81" name="object 3581"/>
          <p:cNvSpPr/>
          <p:nvPr/>
        </p:nvSpPr>
        <p:spPr>
          <a:xfrm>
            <a:off x="9527078" y="1719696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82" name="object 3582"/>
          <p:cNvSpPr/>
          <p:nvPr/>
        </p:nvSpPr>
        <p:spPr>
          <a:xfrm>
            <a:off x="9526038" y="1719695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83" name="object 3583"/>
          <p:cNvSpPr/>
          <p:nvPr/>
        </p:nvSpPr>
        <p:spPr>
          <a:xfrm>
            <a:off x="9526038" y="171969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84" name="object 3584"/>
          <p:cNvSpPr/>
          <p:nvPr/>
        </p:nvSpPr>
        <p:spPr>
          <a:xfrm>
            <a:off x="9526038" y="171969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85" name="object 3585"/>
          <p:cNvSpPr/>
          <p:nvPr/>
        </p:nvSpPr>
        <p:spPr>
          <a:xfrm>
            <a:off x="9526038" y="171969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86" name="object 3586"/>
          <p:cNvSpPr/>
          <p:nvPr/>
        </p:nvSpPr>
        <p:spPr>
          <a:xfrm>
            <a:off x="9524999" y="1718656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1524" y="152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87" name="object 3587"/>
          <p:cNvSpPr/>
          <p:nvPr/>
        </p:nvSpPr>
        <p:spPr>
          <a:xfrm>
            <a:off x="9524999" y="171865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88" name="object 3588"/>
          <p:cNvSpPr/>
          <p:nvPr/>
        </p:nvSpPr>
        <p:spPr>
          <a:xfrm>
            <a:off x="9524999" y="171865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89" name="object 3589"/>
          <p:cNvSpPr/>
          <p:nvPr/>
        </p:nvSpPr>
        <p:spPr>
          <a:xfrm>
            <a:off x="9523960" y="1718656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90" name="object 3590"/>
          <p:cNvSpPr/>
          <p:nvPr/>
        </p:nvSpPr>
        <p:spPr>
          <a:xfrm>
            <a:off x="9523960" y="171865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91" name="object 3591"/>
          <p:cNvSpPr/>
          <p:nvPr/>
        </p:nvSpPr>
        <p:spPr>
          <a:xfrm>
            <a:off x="9523960" y="171865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92" name="object 3592"/>
          <p:cNvSpPr/>
          <p:nvPr/>
        </p:nvSpPr>
        <p:spPr>
          <a:xfrm>
            <a:off x="9522921" y="1718656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93" name="object 3593"/>
          <p:cNvSpPr/>
          <p:nvPr/>
        </p:nvSpPr>
        <p:spPr>
          <a:xfrm>
            <a:off x="9522920" y="171865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94" name="object 3594"/>
          <p:cNvSpPr/>
          <p:nvPr/>
        </p:nvSpPr>
        <p:spPr>
          <a:xfrm>
            <a:off x="9522920" y="171865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95" name="object 3595"/>
          <p:cNvSpPr/>
          <p:nvPr/>
        </p:nvSpPr>
        <p:spPr>
          <a:xfrm>
            <a:off x="9521882" y="1718656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96" name="object 3596"/>
          <p:cNvSpPr/>
          <p:nvPr/>
        </p:nvSpPr>
        <p:spPr>
          <a:xfrm>
            <a:off x="9521883" y="1718656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97" name="object 3597"/>
          <p:cNvSpPr/>
          <p:nvPr/>
        </p:nvSpPr>
        <p:spPr>
          <a:xfrm>
            <a:off x="9521883" y="171969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98" name="object 3598"/>
          <p:cNvSpPr/>
          <p:nvPr/>
        </p:nvSpPr>
        <p:spPr>
          <a:xfrm>
            <a:off x="9520844" y="1719695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99" name="object 3599"/>
          <p:cNvSpPr/>
          <p:nvPr/>
        </p:nvSpPr>
        <p:spPr>
          <a:xfrm>
            <a:off x="9520844" y="171969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00" name="object 3600"/>
          <p:cNvSpPr/>
          <p:nvPr/>
        </p:nvSpPr>
        <p:spPr>
          <a:xfrm>
            <a:off x="9520844" y="171969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01" name="object 3601"/>
          <p:cNvSpPr/>
          <p:nvPr/>
        </p:nvSpPr>
        <p:spPr>
          <a:xfrm>
            <a:off x="9520844" y="1719696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02" name="object 3602"/>
          <p:cNvSpPr/>
          <p:nvPr/>
        </p:nvSpPr>
        <p:spPr>
          <a:xfrm>
            <a:off x="9520844" y="172073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03" name="object 3603"/>
          <p:cNvSpPr/>
          <p:nvPr/>
        </p:nvSpPr>
        <p:spPr>
          <a:xfrm>
            <a:off x="9519805" y="1720735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04" name="object 3604"/>
          <p:cNvSpPr/>
          <p:nvPr/>
        </p:nvSpPr>
        <p:spPr>
          <a:xfrm>
            <a:off x="9519805" y="1720735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05" name="object 3605"/>
          <p:cNvSpPr/>
          <p:nvPr/>
        </p:nvSpPr>
        <p:spPr>
          <a:xfrm>
            <a:off x="9519805" y="172177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06" name="object 3606"/>
          <p:cNvSpPr/>
          <p:nvPr/>
        </p:nvSpPr>
        <p:spPr>
          <a:xfrm>
            <a:off x="9519805" y="172177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07" name="object 3607"/>
          <p:cNvSpPr/>
          <p:nvPr/>
        </p:nvSpPr>
        <p:spPr>
          <a:xfrm>
            <a:off x="9519805" y="172177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08" name="object 3608"/>
          <p:cNvSpPr/>
          <p:nvPr/>
        </p:nvSpPr>
        <p:spPr>
          <a:xfrm>
            <a:off x="9516686" y="1724890"/>
            <a:ext cx="433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09" name="object 3609"/>
          <p:cNvSpPr/>
          <p:nvPr/>
        </p:nvSpPr>
        <p:spPr>
          <a:xfrm>
            <a:off x="9516686" y="1719695"/>
            <a:ext cx="433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609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10" name="object 3610"/>
          <p:cNvSpPr/>
          <p:nvPr/>
        </p:nvSpPr>
        <p:spPr>
          <a:xfrm>
            <a:off x="9515648" y="1717618"/>
            <a:ext cx="0" cy="216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1524" y="1524"/>
                </a:moveTo>
                <a:lnTo>
                  <a:pt x="1524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11" name="object 3611"/>
          <p:cNvSpPr/>
          <p:nvPr/>
        </p:nvSpPr>
        <p:spPr>
          <a:xfrm>
            <a:off x="9511490" y="1717618"/>
            <a:ext cx="0" cy="216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1524" y="1524"/>
                </a:moveTo>
                <a:lnTo>
                  <a:pt x="1524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12" name="object 3612"/>
          <p:cNvSpPr/>
          <p:nvPr/>
        </p:nvSpPr>
        <p:spPr>
          <a:xfrm>
            <a:off x="9515648" y="1719695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13" name="object 3613"/>
          <p:cNvSpPr/>
          <p:nvPr/>
        </p:nvSpPr>
        <p:spPr>
          <a:xfrm>
            <a:off x="9510451" y="171969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14" name="object 3614"/>
          <p:cNvSpPr/>
          <p:nvPr/>
        </p:nvSpPr>
        <p:spPr>
          <a:xfrm>
            <a:off x="9510451" y="1719695"/>
            <a:ext cx="0" cy="4330"/>
          </a:xfrm>
          <a:custGeom>
            <a:avLst/>
            <a:gdLst/>
            <a:ahLst/>
            <a:cxnLst/>
            <a:rect l="l" t="t" r="r" b="b"/>
            <a:pathLst>
              <a:path h="6350">
                <a:moveTo>
                  <a:pt x="-1524" y="3048"/>
                </a:moveTo>
                <a:lnTo>
                  <a:pt x="1524" y="3048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15" name="object 3615"/>
          <p:cNvSpPr/>
          <p:nvPr/>
        </p:nvSpPr>
        <p:spPr>
          <a:xfrm>
            <a:off x="9515648" y="1724890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16" name="object 3616"/>
          <p:cNvSpPr/>
          <p:nvPr/>
        </p:nvSpPr>
        <p:spPr>
          <a:xfrm>
            <a:off x="9515126" y="1720735"/>
            <a:ext cx="0" cy="12556"/>
          </a:xfrm>
          <a:custGeom>
            <a:avLst/>
            <a:gdLst/>
            <a:ahLst/>
            <a:cxnLst/>
            <a:rect l="l" t="t" r="r" b="b"/>
            <a:pathLst>
              <a:path h="18414">
                <a:moveTo>
                  <a:pt x="0" y="0"/>
                </a:moveTo>
                <a:lnTo>
                  <a:pt x="0" y="18288"/>
                </a:lnTo>
              </a:path>
            </a:pathLst>
          </a:custGeom>
          <a:ln w="457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17" name="object 3617"/>
          <p:cNvSpPr/>
          <p:nvPr/>
        </p:nvSpPr>
        <p:spPr>
          <a:xfrm>
            <a:off x="9510972" y="1722812"/>
            <a:ext cx="0" cy="10391"/>
          </a:xfrm>
          <a:custGeom>
            <a:avLst/>
            <a:gdLst/>
            <a:ahLst/>
            <a:cxnLst/>
            <a:rect l="l" t="t" r="r" b="b"/>
            <a:pathLst>
              <a:path h="15239">
                <a:moveTo>
                  <a:pt x="0" y="0"/>
                </a:moveTo>
                <a:lnTo>
                  <a:pt x="0" y="15239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18" name="object 3618"/>
          <p:cNvSpPr/>
          <p:nvPr/>
        </p:nvSpPr>
        <p:spPr>
          <a:xfrm>
            <a:off x="9514608" y="173008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19" name="object 3619"/>
          <p:cNvSpPr/>
          <p:nvPr/>
        </p:nvSpPr>
        <p:spPr>
          <a:xfrm>
            <a:off x="9512530" y="1730086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30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20" name="object 3620"/>
          <p:cNvSpPr/>
          <p:nvPr/>
        </p:nvSpPr>
        <p:spPr>
          <a:xfrm>
            <a:off x="9511491" y="1730086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21" name="object 3621"/>
          <p:cNvSpPr/>
          <p:nvPr/>
        </p:nvSpPr>
        <p:spPr>
          <a:xfrm>
            <a:off x="9511490" y="173008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22" name="object 3622"/>
          <p:cNvSpPr/>
          <p:nvPr/>
        </p:nvSpPr>
        <p:spPr>
          <a:xfrm>
            <a:off x="9511491" y="1730086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23" name="object 3623"/>
          <p:cNvSpPr/>
          <p:nvPr/>
        </p:nvSpPr>
        <p:spPr>
          <a:xfrm>
            <a:off x="9512530" y="1730086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24" name="object 3624"/>
          <p:cNvSpPr/>
          <p:nvPr/>
        </p:nvSpPr>
        <p:spPr>
          <a:xfrm>
            <a:off x="9513569" y="1730086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25" name="object 3625"/>
          <p:cNvSpPr/>
          <p:nvPr/>
        </p:nvSpPr>
        <p:spPr>
          <a:xfrm>
            <a:off x="9514608" y="173008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26" name="object 3626"/>
          <p:cNvSpPr/>
          <p:nvPr/>
        </p:nvSpPr>
        <p:spPr>
          <a:xfrm>
            <a:off x="9514608" y="173008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27" name="object 3627"/>
          <p:cNvSpPr/>
          <p:nvPr/>
        </p:nvSpPr>
        <p:spPr>
          <a:xfrm>
            <a:off x="9511490" y="173008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28" name="object 3628"/>
          <p:cNvSpPr/>
          <p:nvPr/>
        </p:nvSpPr>
        <p:spPr>
          <a:xfrm>
            <a:off x="9517726" y="1731125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29" name="object 3629"/>
          <p:cNvSpPr/>
          <p:nvPr/>
        </p:nvSpPr>
        <p:spPr>
          <a:xfrm>
            <a:off x="9509414" y="1731125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30" name="object 3630"/>
          <p:cNvSpPr/>
          <p:nvPr/>
        </p:nvSpPr>
        <p:spPr>
          <a:xfrm>
            <a:off x="9527078" y="172281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31" name="object 3631"/>
          <p:cNvSpPr/>
          <p:nvPr/>
        </p:nvSpPr>
        <p:spPr>
          <a:xfrm>
            <a:off x="9527078" y="172281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32" name="object 3632"/>
          <p:cNvSpPr/>
          <p:nvPr/>
        </p:nvSpPr>
        <p:spPr>
          <a:xfrm>
            <a:off x="9527078" y="1721773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33" name="object 3633"/>
          <p:cNvSpPr/>
          <p:nvPr/>
        </p:nvSpPr>
        <p:spPr>
          <a:xfrm>
            <a:off x="9527078" y="172177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34" name="object 3634"/>
          <p:cNvSpPr/>
          <p:nvPr/>
        </p:nvSpPr>
        <p:spPr>
          <a:xfrm>
            <a:off x="9527078" y="172177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35" name="object 3635"/>
          <p:cNvSpPr/>
          <p:nvPr/>
        </p:nvSpPr>
        <p:spPr>
          <a:xfrm>
            <a:off x="9527078" y="172177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36" name="object 3636"/>
          <p:cNvSpPr/>
          <p:nvPr/>
        </p:nvSpPr>
        <p:spPr>
          <a:xfrm>
            <a:off x="9527078" y="1721773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37" name="object 3637"/>
          <p:cNvSpPr/>
          <p:nvPr/>
        </p:nvSpPr>
        <p:spPr>
          <a:xfrm>
            <a:off x="9527078" y="172281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38" name="object 3638"/>
          <p:cNvSpPr/>
          <p:nvPr/>
        </p:nvSpPr>
        <p:spPr>
          <a:xfrm>
            <a:off x="9527078" y="172281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39" name="object 3639"/>
          <p:cNvSpPr/>
          <p:nvPr/>
        </p:nvSpPr>
        <p:spPr>
          <a:xfrm>
            <a:off x="9527078" y="172281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40" name="object 3640"/>
          <p:cNvSpPr/>
          <p:nvPr/>
        </p:nvSpPr>
        <p:spPr>
          <a:xfrm>
            <a:off x="9527078" y="172281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41" name="object 3641"/>
          <p:cNvSpPr/>
          <p:nvPr/>
        </p:nvSpPr>
        <p:spPr>
          <a:xfrm>
            <a:off x="9527078" y="1721773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42" name="object 3642"/>
          <p:cNvSpPr/>
          <p:nvPr/>
        </p:nvSpPr>
        <p:spPr>
          <a:xfrm>
            <a:off x="9527078" y="172281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43" name="object 3643"/>
          <p:cNvSpPr/>
          <p:nvPr/>
        </p:nvSpPr>
        <p:spPr>
          <a:xfrm>
            <a:off x="9527078" y="172281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44" name="object 3644"/>
          <p:cNvSpPr/>
          <p:nvPr/>
        </p:nvSpPr>
        <p:spPr>
          <a:xfrm>
            <a:off x="9527078" y="172177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45" name="object 3645"/>
          <p:cNvSpPr/>
          <p:nvPr/>
        </p:nvSpPr>
        <p:spPr>
          <a:xfrm>
            <a:off x="9527078" y="172177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46" name="object 3646"/>
          <p:cNvSpPr/>
          <p:nvPr/>
        </p:nvSpPr>
        <p:spPr>
          <a:xfrm>
            <a:off x="9527078" y="172177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47" name="object 3647"/>
          <p:cNvSpPr/>
          <p:nvPr/>
        </p:nvSpPr>
        <p:spPr>
          <a:xfrm>
            <a:off x="9527078" y="172177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48" name="object 3648"/>
          <p:cNvSpPr/>
          <p:nvPr/>
        </p:nvSpPr>
        <p:spPr>
          <a:xfrm>
            <a:off x="9527078" y="172177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49" name="object 3649"/>
          <p:cNvSpPr/>
          <p:nvPr/>
        </p:nvSpPr>
        <p:spPr>
          <a:xfrm>
            <a:off x="9527078" y="172177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50" name="object 3650"/>
          <p:cNvSpPr/>
          <p:nvPr/>
        </p:nvSpPr>
        <p:spPr>
          <a:xfrm>
            <a:off x="9527078" y="172177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51" name="object 3651"/>
          <p:cNvSpPr/>
          <p:nvPr/>
        </p:nvSpPr>
        <p:spPr>
          <a:xfrm>
            <a:off x="9527078" y="172177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52" name="object 3652"/>
          <p:cNvSpPr/>
          <p:nvPr/>
        </p:nvSpPr>
        <p:spPr>
          <a:xfrm>
            <a:off x="9527078" y="1721773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53" name="object 3653"/>
          <p:cNvSpPr/>
          <p:nvPr/>
        </p:nvSpPr>
        <p:spPr>
          <a:xfrm>
            <a:off x="9527078" y="1721773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54" name="object 3654"/>
          <p:cNvSpPr/>
          <p:nvPr/>
        </p:nvSpPr>
        <p:spPr>
          <a:xfrm>
            <a:off x="9527078" y="172177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55" name="object 3655"/>
          <p:cNvSpPr/>
          <p:nvPr/>
        </p:nvSpPr>
        <p:spPr>
          <a:xfrm>
            <a:off x="9527078" y="172177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56" name="object 3656"/>
          <p:cNvSpPr/>
          <p:nvPr/>
        </p:nvSpPr>
        <p:spPr>
          <a:xfrm>
            <a:off x="9527078" y="1721773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57" name="object 3657"/>
          <p:cNvSpPr/>
          <p:nvPr/>
        </p:nvSpPr>
        <p:spPr>
          <a:xfrm>
            <a:off x="9527078" y="1722813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58" name="object 3658"/>
          <p:cNvSpPr/>
          <p:nvPr/>
        </p:nvSpPr>
        <p:spPr>
          <a:xfrm>
            <a:off x="9527078" y="1722813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59" name="object 3659"/>
          <p:cNvSpPr/>
          <p:nvPr/>
        </p:nvSpPr>
        <p:spPr>
          <a:xfrm>
            <a:off x="9527078" y="1721773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60" name="object 3660"/>
          <p:cNvSpPr/>
          <p:nvPr/>
        </p:nvSpPr>
        <p:spPr>
          <a:xfrm>
            <a:off x="9527078" y="172177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61" name="object 3661"/>
          <p:cNvSpPr/>
          <p:nvPr/>
        </p:nvSpPr>
        <p:spPr>
          <a:xfrm>
            <a:off x="9527078" y="1720735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62" name="object 3662"/>
          <p:cNvSpPr/>
          <p:nvPr/>
        </p:nvSpPr>
        <p:spPr>
          <a:xfrm>
            <a:off x="9527078" y="1720735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63" name="object 3663"/>
          <p:cNvSpPr/>
          <p:nvPr/>
        </p:nvSpPr>
        <p:spPr>
          <a:xfrm>
            <a:off x="9527078" y="172177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64" name="object 3664"/>
          <p:cNvSpPr/>
          <p:nvPr/>
        </p:nvSpPr>
        <p:spPr>
          <a:xfrm>
            <a:off x="9529155" y="1721773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65" name="object 3665"/>
          <p:cNvSpPr/>
          <p:nvPr/>
        </p:nvSpPr>
        <p:spPr>
          <a:xfrm>
            <a:off x="9529155" y="172281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66" name="object 3666"/>
          <p:cNvSpPr/>
          <p:nvPr/>
        </p:nvSpPr>
        <p:spPr>
          <a:xfrm>
            <a:off x="9529155" y="172281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67" name="object 3667"/>
          <p:cNvSpPr/>
          <p:nvPr/>
        </p:nvSpPr>
        <p:spPr>
          <a:xfrm>
            <a:off x="9529155" y="1721773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68" name="object 3668"/>
          <p:cNvSpPr/>
          <p:nvPr/>
        </p:nvSpPr>
        <p:spPr>
          <a:xfrm>
            <a:off x="9529155" y="172177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69" name="object 3669"/>
          <p:cNvSpPr/>
          <p:nvPr/>
        </p:nvSpPr>
        <p:spPr>
          <a:xfrm>
            <a:off x="9529155" y="1720735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70" name="object 3670"/>
          <p:cNvSpPr/>
          <p:nvPr/>
        </p:nvSpPr>
        <p:spPr>
          <a:xfrm>
            <a:off x="9529155" y="1720735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71" name="object 3671"/>
          <p:cNvSpPr/>
          <p:nvPr/>
        </p:nvSpPr>
        <p:spPr>
          <a:xfrm>
            <a:off x="9529155" y="172177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72" name="object 3672"/>
          <p:cNvSpPr/>
          <p:nvPr/>
        </p:nvSpPr>
        <p:spPr>
          <a:xfrm>
            <a:off x="9527078" y="1722813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73" name="object 3673"/>
          <p:cNvSpPr/>
          <p:nvPr/>
        </p:nvSpPr>
        <p:spPr>
          <a:xfrm>
            <a:off x="9526038" y="1723852"/>
            <a:ext cx="1299" cy="2165"/>
          </a:xfrm>
          <a:custGeom>
            <a:avLst/>
            <a:gdLst/>
            <a:ahLst/>
            <a:cxnLst/>
            <a:rect l="l" t="t" r="r" b="b"/>
            <a:pathLst>
              <a:path w="1904" h="3175">
                <a:moveTo>
                  <a:pt x="1524" y="0"/>
                </a:moveTo>
                <a:lnTo>
                  <a:pt x="0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74" name="object 3674"/>
          <p:cNvSpPr/>
          <p:nvPr/>
        </p:nvSpPr>
        <p:spPr>
          <a:xfrm>
            <a:off x="9523960" y="1725930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30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75" name="object 3675"/>
          <p:cNvSpPr/>
          <p:nvPr/>
        </p:nvSpPr>
        <p:spPr>
          <a:xfrm>
            <a:off x="9521882" y="1725930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30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76" name="object 3676"/>
          <p:cNvSpPr/>
          <p:nvPr/>
        </p:nvSpPr>
        <p:spPr>
          <a:xfrm>
            <a:off x="9519805" y="1723852"/>
            <a:ext cx="2165" cy="216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3048" y="304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77" name="object 3677"/>
          <p:cNvSpPr/>
          <p:nvPr/>
        </p:nvSpPr>
        <p:spPr>
          <a:xfrm>
            <a:off x="9519805" y="1718656"/>
            <a:ext cx="2165" cy="216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0" y="3048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78" name="object 3678"/>
          <p:cNvSpPr/>
          <p:nvPr/>
        </p:nvSpPr>
        <p:spPr>
          <a:xfrm>
            <a:off x="9521883" y="1718656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79" name="object 3679"/>
          <p:cNvSpPr/>
          <p:nvPr/>
        </p:nvSpPr>
        <p:spPr>
          <a:xfrm>
            <a:off x="9523960" y="1718656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80" name="object 3680"/>
          <p:cNvSpPr/>
          <p:nvPr/>
        </p:nvSpPr>
        <p:spPr>
          <a:xfrm>
            <a:off x="9526038" y="1718656"/>
            <a:ext cx="1299" cy="2165"/>
          </a:xfrm>
          <a:custGeom>
            <a:avLst/>
            <a:gdLst/>
            <a:ahLst/>
            <a:cxnLst/>
            <a:rect l="l" t="t" r="r" b="b"/>
            <a:pathLst>
              <a:path w="1904" h="3175">
                <a:moveTo>
                  <a:pt x="0" y="0"/>
                </a:moveTo>
                <a:lnTo>
                  <a:pt x="1524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81" name="object 3681"/>
          <p:cNvSpPr/>
          <p:nvPr/>
        </p:nvSpPr>
        <p:spPr>
          <a:xfrm>
            <a:off x="9527078" y="1720735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82" name="object 3682"/>
          <p:cNvSpPr/>
          <p:nvPr/>
        </p:nvSpPr>
        <p:spPr>
          <a:xfrm>
            <a:off x="9527078" y="1721773"/>
            <a:ext cx="0" cy="216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1524" y="1524"/>
                </a:moveTo>
                <a:lnTo>
                  <a:pt x="1524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83" name="object 3683"/>
          <p:cNvSpPr/>
          <p:nvPr/>
        </p:nvSpPr>
        <p:spPr>
          <a:xfrm>
            <a:off x="9524999" y="1723852"/>
            <a:ext cx="2165" cy="1299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3048" y="0"/>
                </a:moveTo>
                <a:lnTo>
                  <a:pt x="0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84" name="object 3684"/>
          <p:cNvSpPr/>
          <p:nvPr/>
        </p:nvSpPr>
        <p:spPr>
          <a:xfrm>
            <a:off x="9523960" y="1724891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1524" y="0"/>
                </a:moveTo>
                <a:lnTo>
                  <a:pt x="0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85" name="object 3685"/>
          <p:cNvSpPr/>
          <p:nvPr/>
        </p:nvSpPr>
        <p:spPr>
          <a:xfrm>
            <a:off x="9521882" y="1724891"/>
            <a:ext cx="2165" cy="1299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3048" y="152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86" name="object 3686"/>
          <p:cNvSpPr/>
          <p:nvPr/>
        </p:nvSpPr>
        <p:spPr>
          <a:xfrm>
            <a:off x="9520844" y="1723852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1524" y="152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87" name="object 3687"/>
          <p:cNvSpPr/>
          <p:nvPr/>
        </p:nvSpPr>
        <p:spPr>
          <a:xfrm>
            <a:off x="9519805" y="1721773"/>
            <a:ext cx="1299" cy="2165"/>
          </a:xfrm>
          <a:custGeom>
            <a:avLst/>
            <a:gdLst/>
            <a:ahLst/>
            <a:cxnLst/>
            <a:rect l="l" t="t" r="r" b="b"/>
            <a:pathLst>
              <a:path w="1904" h="3175">
                <a:moveTo>
                  <a:pt x="1524" y="304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88" name="object 3688"/>
          <p:cNvSpPr/>
          <p:nvPr/>
        </p:nvSpPr>
        <p:spPr>
          <a:xfrm>
            <a:off x="9519805" y="1720735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0" y="1524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89" name="object 3689"/>
          <p:cNvSpPr/>
          <p:nvPr/>
        </p:nvSpPr>
        <p:spPr>
          <a:xfrm>
            <a:off x="9520844" y="1719696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0" y="1524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90" name="object 3690"/>
          <p:cNvSpPr/>
          <p:nvPr/>
        </p:nvSpPr>
        <p:spPr>
          <a:xfrm>
            <a:off x="9521883" y="1718656"/>
            <a:ext cx="2165" cy="1299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0" y="1524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91" name="object 3691"/>
          <p:cNvSpPr/>
          <p:nvPr/>
        </p:nvSpPr>
        <p:spPr>
          <a:xfrm>
            <a:off x="9523960" y="1718656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0" y="0"/>
                </a:moveTo>
                <a:lnTo>
                  <a:pt x="1524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92" name="object 3692"/>
          <p:cNvSpPr/>
          <p:nvPr/>
        </p:nvSpPr>
        <p:spPr>
          <a:xfrm>
            <a:off x="9524999" y="1719696"/>
            <a:ext cx="2165" cy="1299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0" y="0"/>
                </a:moveTo>
                <a:lnTo>
                  <a:pt x="3048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93" name="object 3693"/>
          <p:cNvSpPr/>
          <p:nvPr/>
        </p:nvSpPr>
        <p:spPr>
          <a:xfrm>
            <a:off x="9527078" y="1720735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94" name="object 3694"/>
          <p:cNvSpPr/>
          <p:nvPr/>
        </p:nvSpPr>
        <p:spPr>
          <a:xfrm>
            <a:off x="9522921" y="1724890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30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95" name="object 3695"/>
          <p:cNvSpPr/>
          <p:nvPr/>
        </p:nvSpPr>
        <p:spPr>
          <a:xfrm>
            <a:off x="9520844" y="172385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96" name="object 3696"/>
          <p:cNvSpPr/>
          <p:nvPr/>
        </p:nvSpPr>
        <p:spPr>
          <a:xfrm>
            <a:off x="9520844" y="172385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97" name="object 3697"/>
          <p:cNvSpPr/>
          <p:nvPr/>
        </p:nvSpPr>
        <p:spPr>
          <a:xfrm>
            <a:off x="9520844" y="1723852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98" name="object 3698"/>
          <p:cNvSpPr/>
          <p:nvPr/>
        </p:nvSpPr>
        <p:spPr>
          <a:xfrm>
            <a:off x="9520844" y="172489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99" name="object 3699"/>
          <p:cNvSpPr/>
          <p:nvPr/>
        </p:nvSpPr>
        <p:spPr>
          <a:xfrm>
            <a:off x="9520844" y="1723852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00" name="object 3700"/>
          <p:cNvSpPr/>
          <p:nvPr/>
        </p:nvSpPr>
        <p:spPr>
          <a:xfrm>
            <a:off x="9520844" y="172385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01" name="object 3701"/>
          <p:cNvSpPr/>
          <p:nvPr/>
        </p:nvSpPr>
        <p:spPr>
          <a:xfrm>
            <a:off x="9520844" y="172385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02" name="object 3702"/>
          <p:cNvSpPr/>
          <p:nvPr/>
        </p:nvSpPr>
        <p:spPr>
          <a:xfrm>
            <a:off x="9520844" y="172385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03" name="object 3703"/>
          <p:cNvSpPr/>
          <p:nvPr/>
        </p:nvSpPr>
        <p:spPr>
          <a:xfrm>
            <a:off x="9520844" y="1722813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04" name="object 3704"/>
          <p:cNvSpPr/>
          <p:nvPr/>
        </p:nvSpPr>
        <p:spPr>
          <a:xfrm>
            <a:off x="9519805" y="1722813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05" name="object 3705"/>
          <p:cNvSpPr/>
          <p:nvPr/>
        </p:nvSpPr>
        <p:spPr>
          <a:xfrm>
            <a:off x="9519805" y="1721773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06" name="object 3706"/>
          <p:cNvSpPr/>
          <p:nvPr/>
        </p:nvSpPr>
        <p:spPr>
          <a:xfrm>
            <a:off x="9522921" y="1719695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07" name="object 3707"/>
          <p:cNvSpPr/>
          <p:nvPr/>
        </p:nvSpPr>
        <p:spPr>
          <a:xfrm>
            <a:off x="9519805" y="172177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08" name="object 3708"/>
          <p:cNvSpPr/>
          <p:nvPr/>
        </p:nvSpPr>
        <p:spPr>
          <a:xfrm>
            <a:off x="9519805" y="1721773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09" name="object 3709"/>
          <p:cNvSpPr/>
          <p:nvPr/>
        </p:nvSpPr>
        <p:spPr>
          <a:xfrm>
            <a:off x="9520844" y="1720735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10" name="object 3710"/>
          <p:cNvSpPr/>
          <p:nvPr/>
        </p:nvSpPr>
        <p:spPr>
          <a:xfrm>
            <a:off x="9520844" y="172073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11" name="object 3711"/>
          <p:cNvSpPr/>
          <p:nvPr/>
        </p:nvSpPr>
        <p:spPr>
          <a:xfrm>
            <a:off x="9520844" y="172073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12" name="object 3712"/>
          <p:cNvSpPr/>
          <p:nvPr/>
        </p:nvSpPr>
        <p:spPr>
          <a:xfrm>
            <a:off x="9520844" y="1719696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13" name="object 3713"/>
          <p:cNvSpPr/>
          <p:nvPr/>
        </p:nvSpPr>
        <p:spPr>
          <a:xfrm>
            <a:off x="9520844" y="171969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14" name="object 3714"/>
          <p:cNvSpPr/>
          <p:nvPr/>
        </p:nvSpPr>
        <p:spPr>
          <a:xfrm>
            <a:off x="9520844" y="171969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15" name="object 3715"/>
          <p:cNvSpPr/>
          <p:nvPr/>
        </p:nvSpPr>
        <p:spPr>
          <a:xfrm>
            <a:off x="9520844" y="171969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16" name="object 3716"/>
          <p:cNvSpPr/>
          <p:nvPr/>
        </p:nvSpPr>
        <p:spPr>
          <a:xfrm>
            <a:off x="9520844" y="1719696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17" name="object 3717"/>
          <p:cNvSpPr/>
          <p:nvPr/>
        </p:nvSpPr>
        <p:spPr>
          <a:xfrm>
            <a:off x="9520844" y="172073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18" name="object 3718"/>
          <p:cNvSpPr/>
          <p:nvPr/>
        </p:nvSpPr>
        <p:spPr>
          <a:xfrm>
            <a:off x="9527078" y="1721773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19" name="object 3719"/>
          <p:cNvSpPr/>
          <p:nvPr/>
        </p:nvSpPr>
        <p:spPr>
          <a:xfrm>
            <a:off x="9526038" y="1722813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1524" y="0"/>
                </a:moveTo>
                <a:lnTo>
                  <a:pt x="0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20" name="object 3720"/>
          <p:cNvSpPr/>
          <p:nvPr/>
        </p:nvSpPr>
        <p:spPr>
          <a:xfrm>
            <a:off x="9526038" y="172385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21" name="object 3721"/>
          <p:cNvSpPr/>
          <p:nvPr/>
        </p:nvSpPr>
        <p:spPr>
          <a:xfrm>
            <a:off x="9526038" y="1723852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22" name="object 3722"/>
          <p:cNvSpPr/>
          <p:nvPr/>
        </p:nvSpPr>
        <p:spPr>
          <a:xfrm>
            <a:off x="9524999" y="1724890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23" name="object 3723"/>
          <p:cNvSpPr/>
          <p:nvPr/>
        </p:nvSpPr>
        <p:spPr>
          <a:xfrm>
            <a:off x="9523960" y="1724890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24" name="object 3724"/>
          <p:cNvSpPr/>
          <p:nvPr/>
        </p:nvSpPr>
        <p:spPr>
          <a:xfrm>
            <a:off x="9523960" y="172489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25" name="object 3725"/>
          <p:cNvSpPr/>
          <p:nvPr/>
        </p:nvSpPr>
        <p:spPr>
          <a:xfrm>
            <a:off x="9522921" y="1724890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26" name="object 3726"/>
          <p:cNvSpPr/>
          <p:nvPr/>
        </p:nvSpPr>
        <p:spPr>
          <a:xfrm>
            <a:off x="9521882" y="1724890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27" name="object 3727"/>
          <p:cNvSpPr/>
          <p:nvPr/>
        </p:nvSpPr>
        <p:spPr>
          <a:xfrm>
            <a:off x="9521883" y="172489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28" name="object 3728"/>
          <p:cNvSpPr/>
          <p:nvPr/>
        </p:nvSpPr>
        <p:spPr>
          <a:xfrm>
            <a:off x="9520844" y="1723852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1524" y="152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29" name="object 3729"/>
          <p:cNvSpPr/>
          <p:nvPr/>
        </p:nvSpPr>
        <p:spPr>
          <a:xfrm>
            <a:off x="9520844" y="172385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30" name="object 3730"/>
          <p:cNvSpPr/>
          <p:nvPr/>
        </p:nvSpPr>
        <p:spPr>
          <a:xfrm>
            <a:off x="9520844" y="1722813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31" name="object 3731"/>
          <p:cNvSpPr/>
          <p:nvPr/>
        </p:nvSpPr>
        <p:spPr>
          <a:xfrm>
            <a:off x="9520844" y="1721773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32" name="object 3732"/>
          <p:cNvSpPr/>
          <p:nvPr/>
        </p:nvSpPr>
        <p:spPr>
          <a:xfrm>
            <a:off x="9519805" y="1721773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33" name="object 3733"/>
          <p:cNvSpPr/>
          <p:nvPr/>
        </p:nvSpPr>
        <p:spPr>
          <a:xfrm>
            <a:off x="9519805" y="172281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34" name="object 3734"/>
          <p:cNvSpPr/>
          <p:nvPr/>
        </p:nvSpPr>
        <p:spPr>
          <a:xfrm>
            <a:off x="9519805" y="1722813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35" name="object 3735"/>
          <p:cNvSpPr/>
          <p:nvPr/>
        </p:nvSpPr>
        <p:spPr>
          <a:xfrm>
            <a:off x="9519805" y="1723852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36" name="object 3736"/>
          <p:cNvSpPr/>
          <p:nvPr/>
        </p:nvSpPr>
        <p:spPr>
          <a:xfrm>
            <a:off x="9519805" y="1720735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37" name="object 3737"/>
          <p:cNvSpPr/>
          <p:nvPr/>
        </p:nvSpPr>
        <p:spPr>
          <a:xfrm>
            <a:off x="9519805" y="1720735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38" name="object 3738"/>
          <p:cNvSpPr/>
          <p:nvPr/>
        </p:nvSpPr>
        <p:spPr>
          <a:xfrm>
            <a:off x="9519805" y="172177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39" name="object 3739"/>
          <p:cNvSpPr/>
          <p:nvPr/>
        </p:nvSpPr>
        <p:spPr>
          <a:xfrm>
            <a:off x="9519805" y="172177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40" name="object 3740"/>
          <p:cNvSpPr/>
          <p:nvPr/>
        </p:nvSpPr>
        <p:spPr>
          <a:xfrm>
            <a:off x="9520844" y="172177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41" name="object 3741"/>
          <p:cNvSpPr/>
          <p:nvPr/>
        </p:nvSpPr>
        <p:spPr>
          <a:xfrm>
            <a:off x="9520844" y="1720735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42" name="object 3742"/>
          <p:cNvSpPr/>
          <p:nvPr/>
        </p:nvSpPr>
        <p:spPr>
          <a:xfrm>
            <a:off x="9520844" y="172073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43" name="object 3743"/>
          <p:cNvSpPr/>
          <p:nvPr/>
        </p:nvSpPr>
        <p:spPr>
          <a:xfrm>
            <a:off x="9520844" y="1719696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0" y="1524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44" name="object 3744"/>
          <p:cNvSpPr/>
          <p:nvPr/>
        </p:nvSpPr>
        <p:spPr>
          <a:xfrm>
            <a:off x="9521883" y="171969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45" name="object 3745"/>
          <p:cNvSpPr/>
          <p:nvPr/>
        </p:nvSpPr>
        <p:spPr>
          <a:xfrm>
            <a:off x="9521883" y="171969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46" name="object 3746"/>
          <p:cNvSpPr/>
          <p:nvPr/>
        </p:nvSpPr>
        <p:spPr>
          <a:xfrm>
            <a:off x="9521883" y="1718656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47" name="object 3747"/>
          <p:cNvSpPr/>
          <p:nvPr/>
        </p:nvSpPr>
        <p:spPr>
          <a:xfrm>
            <a:off x="9521883" y="1718656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48" name="object 3748"/>
          <p:cNvSpPr/>
          <p:nvPr/>
        </p:nvSpPr>
        <p:spPr>
          <a:xfrm>
            <a:off x="9522921" y="1718656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49" name="object 3749"/>
          <p:cNvSpPr/>
          <p:nvPr/>
        </p:nvSpPr>
        <p:spPr>
          <a:xfrm>
            <a:off x="9523960" y="1718656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50" name="object 3750"/>
          <p:cNvSpPr/>
          <p:nvPr/>
        </p:nvSpPr>
        <p:spPr>
          <a:xfrm>
            <a:off x="9524999" y="171865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51" name="object 3751"/>
          <p:cNvSpPr/>
          <p:nvPr/>
        </p:nvSpPr>
        <p:spPr>
          <a:xfrm>
            <a:off x="9524999" y="1718656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52" name="object 3752"/>
          <p:cNvSpPr/>
          <p:nvPr/>
        </p:nvSpPr>
        <p:spPr>
          <a:xfrm>
            <a:off x="9524999" y="1719695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53" name="object 3753"/>
          <p:cNvSpPr/>
          <p:nvPr/>
        </p:nvSpPr>
        <p:spPr>
          <a:xfrm>
            <a:off x="9526038" y="171969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54" name="object 3754"/>
          <p:cNvSpPr/>
          <p:nvPr/>
        </p:nvSpPr>
        <p:spPr>
          <a:xfrm>
            <a:off x="9526038" y="1719696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55" name="object 3755"/>
          <p:cNvSpPr/>
          <p:nvPr/>
        </p:nvSpPr>
        <p:spPr>
          <a:xfrm>
            <a:off x="9526038" y="172073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56" name="object 3756"/>
          <p:cNvSpPr/>
          <p:nvPr/>
        </p:nvSpPr>
        <p:spPr>
          <a:xfrm>
            <a:off x="9526038" y="1720735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0" y="0"/>
                </a:moveTo>
                <a:lnTo>
                  <a:pt x="1524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57" name="object 3757"/>
          <p:cNvSpPr/>
          <p:nvPr/>
        </p:nvSpPr>
        <p:spPr>
          <a:xfrm>
            <a:off x="9527078" y="172177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58" name="object 3758"/>
          <p:cNvSpPr/>
          <p:nvPr/>
        </p:nvSpPr>
        <p:spPr>
          <a:xfrm>
            <a:off x="9515648" y="172281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59" name="object 3759"/>
          <p:cNvSpPr/>
          <p:nvPr/>
        </p:nvSpPr>
        <p:spPr>
          <a:xfrm>
            <a:off x="9515648" y="172385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60" name="object 3760"/>
          <p:cNvSpPr/>
          <p:nvPr/>
        </p:nvSpPr>
        <p:spPr>
          <a:xfrm>
            <a:off x="9515648" y="172385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61" name="object 3761"/>
          <p:cNvSpPr/>
          <p:nvPr/>
        </p:nvSpPr>
        <p:spPr>
          <a:xfrm>
            <a:off x="9515648" y="1723852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62" name="object 3762"/>
          <p:cNvSpPr/>
          <p:nvPr/>
        </p:nvSpPr>
        <p:spPr>
          <a:xfrm>
            <a:off x="9516686" y="1723852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63" name="object 3763"/>
          <p:cNvSpPr/>
          <p:nvPr/>
        </p:nvSpPr>
        <p:spPr>
          <a:xfrm>
            <a:off x="9516686" y="172489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64" name="object 3764"/>
          <p:cNvSpPr/>
          <p:nvPr/>
        </p:nvSpPr>
        <p:spPr>
          <a:xfrm>
            <a:off x="9516686" y="172489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65" name="object 3765"/>
          <p:cNvSpPr/>
          <p:nvPr/>
        </p:nvSpPr>
        <p:spPr>
          <a:xfrm>
            <a:off x="9516686" y="1723852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66" name="object 3766"/>
          <p:cNvSpPr/>
          <p:nvPr/>
        </p:nvSpPr>
        <p:spPr>
          <a:xfrm>
            <a:off x="9515648" y="1723852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67" name="object 3767"/>
          <p:cNvSpPr/>
          <p:nvPr/>
        </p:nvSpPr>
        <p:spPr>
          <a:xfrm>
            <a:off x="9515648" y="1719696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0" y="1524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68" name="object 3768"/>
          <p:cNvSpPr/>
          <p:nvPr/>
        </p:nvSpPr>
        <p:spPr>
          <a:xfrm>
            <a:off x="9516686" y="171969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69" name="object 3769"/>
          <p:cNvSpPr/>
          <p:nvPr/>
        </p:nvSpPr>
        <p:spPr>
          <a:xfrm>
            <a:off x="9516686" y="171969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70" name="object 3770"/>
          <p:cNvSpPr/>
          <p:nvPr/>
        </p:nvSpPr>
        <p:spPr>
          <a:xfrm>
            <a:off x="9516686" y="171969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71" name="object 3771"/>
          <p:cNvSpPr/>
          <p:nvPr/>
        </p:nvSpPr>
        <p:spPr>
          <a:xfrm>
            <a:off x="9516686" y="171969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72" name="object 3772"/>
          <p:cNvSpPr/>
          <p:nvPr/>
        </p:nvSpPr>
        <p:spPr>
          <a:xfrm>
            <a:off x="9515648" y="1719696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1524" y="0"/>
                </a:moveTo>
                <a:lnTo>
                  <a:pt x="0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73" name="object 3773"/>
          <p:cNvSpPr/>
          <p:nvPr/>
        </p:nvSpPr>
        <p:spPr>
          <a:xfrm>
            <a:off x="9515648" y="172073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74" name="object 3774"/>
          <p:cNvSpPr/>
          <p:nvPr/>
        </p:nvSpPr>
        <p:spPr>
          <a:xfrm>
            <a:off x="9515648" y="172073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75" name="object 3775"/>
          <p:cNvSpPr/>
          <p:nvPr/>
        </p:nvSpPr>
        <p:spPr>
          <a:xfrm>
            <a:off x="9515648" y="172177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76" name="object 3776"/>
          <p:cNvSpPr/>
          <p:nvPr/>
        </p:nvSpPr>
        <p:spPr>
          <a:xfrm>
            <a:off x="9515648" y="172177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77" name="object 3777"/>
          <p:cNvSpPr/>
          <p:nvPr/>
        </p:nvSpPr>
        <p:spPr>
          <a:xfrm>
            <a:off x="9514609" y="1717617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78" name="object 3778"/>
          <p:cNvSpPr/>
          <p:nvPr/>
        </p:nvSpPr>
        <p:spPr>
          <a:xfrm>
            <a:off x="9513569" y="1717617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79" name="object 3779"/>
          <p:cNvSpPr/>
          <p:nvPr/>
        </p:nvSpPr>
        <p:spPr>
          <a:xfrm>
            <a:off x="9511491" y="1717617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30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80" name="object 3780"/>
          <p:cNvSpPr/>
          <p:nvPr/>
        </p:nvSpPr>
        <p:spPr>
          <a:xfrm>
            <a:off x="9511490" y="171761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81" name="object 3781"/>
          <p:cNvSpPr/>
          <p:nvPr/>
        </p:nvSpPr>
        <p:spPr>
          <a:xfrm>
            <a:off x="9511490" y="171761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82" name="object 3782"/>
          <p:cNvSpPr/>
          <p:nvPr/>
        </p:nvSpPr>
        <p:spPr>
          <a:xfrm>
            <a:off x="9511491" y="1717617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83" name="object 3783"/>
          <p:cNvSpPr/>
          <p:nvPr/>
        </p:nvSpPr>
        <p:spPr>
          <a:xfrm>
            <a:off x="9513569" y="1717617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84" name="object 3784"/>
          <p:cNvSpPr/>
          <p:nvPr/>
        </p:nvSpPr>
        <p:spPr>
          <a:xfrm>
            <a:off x="9514609" y="1717617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85" name="object 3785"/>
          <p:cNvSpPr/>
          <p:nvPr/>
        </p:nvSpPr>
        <p:spPr>
          <a:xfrm>
            <a:off x="9514609" y="1719695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86" name="object 3786"/>
          <p:cNvSpPr/>
          <p:nvPr/>
        </p:nvSpPr>
        <p:spPr>
          <a:xfrm>
            <a:off x="9513569" y="1719695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87" name="object 3787"/>
          <p:cNvSpPr/>
          <p:nvPr/>
        </p:nvSpPr>
        <p:spPr>
          <a:xfrm>
            <a:off x="9511491" y="1719695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30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88" name="object 3788"/>
          <p:cNvSpPr/>
          <p:nvPr/>
        </p:nvSpPr>
        <p:spPr>
          <a:xfrm>
            <a:off x="9511490" y="171969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89" name="object 3789"/>
          <p:cNvSpPr/>
          <p:nvPr/>
        </p:nvSpPr>
        <p:spPr>
          <a:xfrm>
            <a:off x="9511490" y="171969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90" name="object 3790"/>
          <p:cNvSpPr/>
          <p:nvPr/>
        </p:nvSpPr>
        <p:spPr>
          <a:xfrm>
            <a:off x="9511491" y="1719695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91" name="object 3791"/>
          <p:cNvSpPr/>
          <p:nvPr/>
        </p:nvSpPr>
        <p:spPr>
          <a:xfrm>
            <a:off x="9513569" y="1719695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92" name="object 3792"/>
          <p:cNvSpPr/>
          <p:nvPr/>
        </p:nvSpPr>
        <p:spPr>
          <a:xfrm>
            <a:off x="9514609" y="1719695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93" name="object 3793"/>
          <p:cNvSpPr/>
          <p:nvPr/>
        </p:nvSpPr>
        <p:spPr>
          <a:xfrm>
            <a:off x="9515648" y="171969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94" name="object 3794"/>
          <p:cNvSpPr/>
          <p:nvPr/>
        </p:nvSpPr>
        <p:spPr>
          <a:xfrm>
            <a:off x="9514609" y="1719695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95" name="object 3795"/>
          <p:cNvSpPr/>
          <p:nvPr/>
        </p:nvSpPr>
        <p:spPr>
          <a:xfrm>
            <a:off x="9512530" y="1719695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30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96" name="object 3796"/>
          <p:cNvSpPr/>
          <p:nvPr/>
        </p:nvSpPr>
        <p:spPr>
          <a:xfrm>
            <a:off x="9511491" y="1719695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97" name="object 3797"/>
          <p:cNvSpPr/>
          <p:nvPr/>
        </p:nvSpPr>
        <p:spPr>
          <a:xfrm>
            <a:off x="9510452" y="1719695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98" name="object 3798"/>
          <p:cNvSpPr/>
          <p:nvPr/>
        </p:nvSpPr>
        <p:spPr>
          <a:xfrm>
            <a:off x="9510452" y="1719695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99" name="object 3799"/>
          <p:cNvSpPr/>
          <p:nvPr/>
        </p:nvSpPr>
        <p:spPr>
          <a:xfrm>
            <a:off x="9511491" y="1719695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800" name="object 3800"/>
          <p:cNvSpPr/>
          <p:nvPr/>
        </p:nvSpPr>
        <p:spPr>
          <a:xfrm>
            <a:off x="9512530" y="1719695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801" name="object 3801"/>
          <p:cNvSpPr/>
          <p:nvPr/>
        </p:nvSpPr>
        <p:spPr>
          <a:xfrm>
            <a:off x="9514609" y="1719695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802" name="object 3802"/>
          <p:cNvSpPr/>
          <p:nvPr/>
        </p:nvSpPr>
        <p:spPr>
          <a:xfrm>
            <a:off x="9515648" y="171969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803" name="object 3803"/>
          <p:cNvSpPr/>
          <p:nvPr/>
        </p:nvSpPr>
        <p:spPr>
          <a:xfrm>
            <a:off x="9515648" y="1719695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804" name="object 3804"/>
          <p:cNvSpPr/>
          <p:nvPr/>
        </p:nvSpPr>
        <p:spPr>
          <a:xfrm>
            <a:off x="9513569" y="1719695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30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805" name="object 3805"/>
          <p:cNvSpPr/>
          <p:nvPr/>
        </p:nvSpPr>
        <p:spPr>
          <a:xfrm>
            <a:off x="9512530" y="1719695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806" name="object 3806"/>
          <p:cNvSpPr/>
          <p:nvPr/>
        </p:nvSpPr>
        <p:spPr>
          <a:xfrm>
            <a:off x="9510452" y="1719695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30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807" name="object 3807"/>
          <p:cNvSpPr/>
          <p:nvPr/>
        </p:nvSpPr>
        <p:spPr>
          <a:xfrm>
            <a:off x="9510451" y="171969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808" name="object 3808"/>
          <p:cNvSpPr/>
          <p:nvPr/>
        </p:nvSpPr>
        <p:spPr>
          <a:xfrm>
            <a:off x="9510451" y="171969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809" name="object 3809"/>
          <p:cNvSpPr/>
          <p:nvPr/>
        </p:nvSpPr>
        <p:spPr>
          <a:xfrm>
            <a:off x="9510452" y="1719695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810" name="object 3810"/>
          <p:cNvSpPr/>
          <p:nvPr/>
        </p:nvSpPr>
        <p:spPr>
          <a:xfrm>
            <a:off x="9512530" y="1719695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811" name="object 3811"/>
          <p:cNvSpPr/>
          <p:nvPr/>
        </p:nvSpPr>
        <p:spPr>
          <a:xfrm>
            <a:off x="9513569" y="1719695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812" name="object 3812"/>
          <p:cNvSpPr/>
          <p:nvPr/>
        </p:nvSpPr>
        <p:spPr>
          <a:xfrm>
            <a:off x="9515648" y="1719695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813" name="object 3813"/>
          <p:cNvSpPr/>
          <p:nvPr/>
        </p:nvSpPr>
        <p:spPr>
          <a:xfrm>
            <a:off x="9515648" y="1723852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814" name="object 3814"/>
          <p:cNvSpPr/>
          <p:nvPr/>
        </p:nvSpPr>
        <p:spPr>
          <a:xfrm>
            <a:off x="9512530" y="1723852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815" name="object 3815"/>
          <p:cNvSpPr/>
          <p:nvPr/>
        </p:nvSpPr>
        <p:spPr>
          <a:xfrm>
            <a:off x="9510451" y="172385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816" name="object 3816"/>
          <p:cNvSpPr/>
          <p:nvPr/>
        </p:nvSpPr>
        <p:spPr>
          <a:xfrm>
            <a:off x="9510451" y="172385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817" name="object 3817"/>
          <p:cNvSpPr/>
          <p:nvPr/>
        </p:nvSpPr>
        <p:spPr>
          <a:xfrm>
            <a:off x="9512530" y="1723852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818" name="object 3818"/>
          <p:cNvSpPr/>
          <p:nvPr/>
        </p:nvSpPr>
        <p:spPr>
          <a:xfrm>
            <a:off x="9515648" y="1723852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819" name="object 3819"/>
          <p:cNvSpPr/>
          <p:nvPr/>
        </p:nvSpPr>
        <p:spPr>
          <a:xfrm>
            <a:off x="9515648" y="172489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820" name="object 3820"/>
          <p:cNvSpPr/>
          <p:nvPr/>
        </p:nvSpPr>
        <p:spPr>
          <a:xfrm>
            <a:off x="9514609" y="1724890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821" name="object 3821"/>
          <p:cNvSpPr/>
          <p:nvPr/>
        </p:nvSpPr>
        <p:spPr>
          <a:xfrm>
            <a:off x="9512530" y="1724890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30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822" name="object 3822"/>
          <p:cNvSpPr/>
          <p:nvPr/>
        </p:nvSpPr>
        <p:spPr>
          <a:xfrm>
            <a:off x="9511491" y="1724890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823" name="object 3823"/>
          <p:cNvSpPr/>
          <p:nvPr/>
        </p:nvSpPr>
        <p:spPr>
          <a:xfrm>
            <a:off x="9510452" y="1724890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824" name="object 3824"/>
          <p:cNvSpPr/>
          <p:nvPr/>
        </p:nvSpPr>
        <p:spPr>
          <a:xfrm>
            <a:off x="9510452" y="1724890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825" name="object 3825"/>
          <p:cNvSpPr/>
          <p:nvPr/>
        </p:nvSpPr>
        <p:spPr>
          <a:xfrm>
            <a:off x="9511491" y="1724890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826" name="object 3826"/>
          <p:cNvSpPr/>
          <p:nvPr/>
        </p:nvSpPr>
        <p:spPr>
          <a:xfrm>
            <a:off x="9512530" y="1724890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827" name="object 3827"/>
          <p:cNvSpPr/>
          <p:nvPr/>
        </p:nvSpPr>
        <p:spPr>
          <a:xfrm>
            <a:off x="9514609" y="1724890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828" name="object 3828"/>
          <p:cNvSpPr/>
          <p:nvPr/>
        </p:nvSpPr>
        <p:spPr>
          <a:xfrm>
            <a:off x="9515648" y="172489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829" name="object 3829"/>
          <p:cNvSpPr/>
          <p:nvPr/>
        </p:nvSpPr>
        <p:spPr>
          <a:xfrm>
            <a:off x="9514609" y="1724890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830" name="object 3830"/>
          <p:cNvSpPr/>
          <p:nvPr/>
        </p:nvSpPr>
        <p:spPr>
          <a:xfrm>
            <a:off x="9513569" y="1724890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831" name="object 3831"/>
          <p:cNvSpPr/>
          <p:nvPr/>
        </p:nvSpPr>
        <p:spPr>
          <a:xfrm>
            <a:off x="9511491" y="1724890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30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832" name="object 3832"/>
          <p:cNvSpPr/>
          <p:nvPr/>
        </p:nvSpPr>
        <p:spPr>
          <a:xfrm>
            <a:off x="9511490" y="172489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833" name="object 3833"/>
          <p:cNvSpPr/>
          <p:nvPr/>
        </p:nvSpPr>
        <p:spPr>
          <a:xfrm>
            <a:off x="9511490" y="172489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834" name="object 3834"/>
          <p:cNvSpPr/>
          <p:nvPr/>
        </p:nvSpPr>
        <p:spPr>
          <a:xfrm>
            <a:off x="9511491" y="1724890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835" name="object 3835"/>
          <p:cNvSpPr/>
          <p:nvPr/>
        </p:nvSpPr>
        <p:spPr>
          <a:xfrm>
            <a:off x="9513569" y="1724890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836" name="object 3836"/>
          <p:cNvSpPr/>
          <p:nvPr/>
        </p:nvSpPr>
        <p:spPr>
          <a:xfrm>
            <a:off x="9514609" y="1724890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837" name="object 3837"/>
          <p:cNvSpPr/>
          <p:nvPr/>
        </p:nvSpPr>
        <p:spPr>
          <a:xfrm>
            <a:off x="9514609" y="1730086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838" name="object 3838"/>
          <p:cNvSpPr/>
          <p:nvPr/>
        </p:nvSpPr>
        <p:spPr>
          <a:xfrm>
            <a:off x="9513569" y="1730086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839" name="object 3839"/>
          <p:cNvSpPr/>
          <p:nvPr/>
        </p:nvSpPr>
        <p:spPr>
          <a:xfrm>
            <a:off x="9511491" y="1730086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30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840" name="object 3840"/>
          <p:cNvSpPr/>
          <p:nvPr/>
        </p:nvSpPr>
        <p:spPr>
          <a:xfrm>
            <a:off x="9511490" y="173008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841" name="object 3841"/>
          <p:cNvSpPr/>
          <p:nvPr/>
        </p:nvSpPr>
        <p:spPr>
          <a:xfrm>
            <a:off x="9511490" y="173008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842" name="object 3842"/>
          <p:cNvSpPr/>
          <p:nvPr/>
        </p:nvSpPr>
        <p:spPr>
          <a:xfrm>
            <a:off x="9511491" y="1730086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843" name="object 3843"/>
          <p:cNvSpPr/>
          <p:nvPr/>
        </p:nvSpPr>
        <p:spPr>
          <a:xfrm>
            <a:off x="9513569" y="1730086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844" name="object 3844"/>
          <p:cNvSpPr/>
          <p:nvPr/>
        </p:nvSpPr>
        <p:spPr>
          <a:xfrm>
            <a:off x="9514609" y="1730086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845" name="object 3845"/>
          <p:cNvSpPr/>
          <p:nvPr/>
        </p:nvSpPr>
        <p:spPr>
          <a:xfrm>
            <a:off x="9514608" y="173008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846" name="object 3846"/>
          <p:cNvSpPr/>
          <p:nvPr/>
        </p:nvSpPr>
        <p:spPr>
          <a:xfrm>
            <a:off x="9513569" y="1730086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847" name="object 3847"/>
          <p:cNvSpPr/>
          <p:nvPr/>
        </p:nvSpPr>
        <p:spPr>
          <a:xfrm>
            <a:off x="9512530" y="1730086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848" name="object 3848"/>
          <p:cNvSpPr/>
          <p:nvPr/>
        </p:nvSpPr>
        <p:spPr>
          <a:xfrm>
            <a:off x="9511491" y="1730086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849" name="object 3849"/>
          <p:cNvSpPr/>
          <p:nvPr/>
        </p:nvSpPr>
        <p:spPr>
          <a:xfrm>
            <a:off x="9511491" y="1730086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850" name="object 3850"/>
          <p:cNvSpPr/>
          <p:nvPr/>
        </p:nvSpPr>
        <p:spPr>
          <a:xfrm>
            <a:off x="9512530" y="1730086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851" name="object 3851"/>
          <p:cNvSpPr/>
          <p:nvPr/>
        </p:nvSpPr>
        <p:spPr>
          <a:xfrm>
            <a:off x="9513569" y="1730086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852" name="object 3852"/>
          <p:cNvSpPr/>
          <p:nvPr/>
        </p:nvSpPr>
        <p:spPr>
          <a:xfrm>
            <a:off x="9514608" y="173008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853" name="object 3853"/>
          <p:cNvSpPr/>
          <p:nvPr/>
        </p:nvSpPr>
        <p:spPr>
          <a:xfrm>
            <a:off x="9514608" y="173008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854" name="object 3854"/>
          <p:cNvSpPr/>
          <p:nvPr/>
        </p:nvSpPr>
        <p:spPr>
          <a:xfrm>
            <a:off x="9513569" y="1730086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855" name="object 3855"/>
          <p:cNvSpPr/>
          <p:nvPr/>
        </p:nvSpPr>
        <p:spPr>
          <a:xfrm>
            <a:off x="9512530" y="1730086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856" name="object 3856"/>
          <p:cNvSpPr/>
          <p:nvPr/>
        </p:nvSpPr>
        <p:spPr>
          <a:xfrm>
            <a:off x="9511491" y="1730086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857" name="object 3857"/>
          <p:cNvSpPr/>
          <p:nvPr/>
        </p:nvSpPr>
        <p:spPr>
          <a:xfrm>
            <a:off x="9511491" y="1730086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858" name="object 3858"/>
          <p:cNvSpPr/>
          <p:nvPr/>
        </p:nvSpPr>
        <p:spPr>
          <a:xfrm>
            <a:off x="9512530" y="1730086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859" name="object 3859"/>
          <p:cNvSpPr/>
          <p:nvPr/>
        </p:nvSpPr>
        <p:spPr>
          <a:xfrm>
            <a:off x="9513569" y="1730086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860" name="object 3860"/>
          <p:cNvSpPr/>
          <p:nvPr/>
        </p:nvSpPr>
        <p:spPr>
          <a:xfrm>
            <a:off x="9514608" y="173008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861" name="object 3861"/>
          <p:cNvSpPr/>
          <p:nvPr/>
        </p:nvSpPr>
        <p:spPr>
          <a:xfrm>
            <a:off x="9516686" y="173008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862" name="object 3862"/>
          <p:cNvSpPr/>
          <p:nvPr/>
        </p:nvSpPr>
        <p:spPr>
          <a:xfrm>
            <a:off x="9513569" y="1730086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863" name="object 3863"/>
          <p:cNvSpPr/>
          <p:nvPr/>
        </p:nvSpPr>
        <p:spPr>
          <a:xfrm>
            <a:off x="9511491" y="1730086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30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864" name="object 3864"/>
          <p:cNvSpPr/>
          <p:nvPr/>
        </p:nvSpPr>
        <p:spPr>
          <a:xfrm>
            <a:off x="9510452" y="1730086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865" name="object 3865"/>
          <p:cNvSpPr/>
          <p:nvPr/>
        </p:nvSpPr>
        <p:spPr>
          <a:xfrm>
            <a:off x="9509413" y="1730086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866" name="object 3866"/>
          <p:cNvSpPr/>
          <p:nvPr/>
        </p:nvSpPr>
        <p:spPr>
          <a:xfrm>
            <a:off x="9509414" y="1730086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867" name="object 3867"/>
          <p:cNvSpPr/>
          <p:nvPr/>
        </p:nvSpPr>
        <p:spPr>
          <a:xfrm>
            <a:off x="9510452" y="1730086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868" name="object 3868"/>
          <p:cNvSpPr/>
          <p:nvPr/>
        </p:nvSpPr>
        <p:spPr>
          <a:xfrm>
            <a:off x="9511491" y="1730086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869" name="object 3869"/>
          <p:cNvSpPr/>
          <p:nvPr/>
        </p:nvSpPr>
        <p:spPr>
          <a:xfrm>
            <a:off x="9513569" y="1730086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870" name="object 3870"/>
          <p:cNvSpPr/>
          <p:nvPr/>
        </p:nvSpPr>
        <p:spPr>
          <a:xfrm>
            <a:off x="9516686" y="173008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871" name="object 3871"/>
          <p:cNvSpPr/>
          <p:nvPr/>
        </p:nvSpPr>
        <p:spPr>
          <a:xfrm>
            <a:off x="9516687" y="1731125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872" name="object 3872"/>
          <p:cNvSpPr/>
          <p:nvPr/>
        </p:nvSpPr>
        <p:spPr>
          <a:xfrm>
            <a:off x="9515648" y="1731125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873" name="object 3873"/>
          <p:cNvSpPr/>
          <p:nvPr/>
        </p:nvSpPr>
        <p:spPr>
          <a:xfrm>
            <a:off x="9511491" y="1731125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30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874" name="object 3874"/>
          <p:cNvSpPr/>
          <p:nvPr/>
        </p:nvSpPr>
        <p:spPr>
          <a:xfrm>
            <a:off x="9509414" y="173112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875" name="object 3875"/>
          <p:cNvSpPr/>
          <p:nvPr/>
        </p:nvSpPr>
        <p:spPr>
          <a:xfrm>
            <a:off x="9509414" y="173112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876" name="object 3876"/>
          <p:cNvSpPr/>
          <p:nvPr/>
        </p:nvSpPr>
        <p:spPr>
          <a:xfrm>
            <a:off x="9511491" y="1731125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877" name="object 3877"/>
          <p:cNvSpPr/>
          <p:nvPr/>
        </p:nvSpPr>
        <p:spPr>
          <a:xfrm>
            <a:off x="9515648" y="1731125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878" name="object 3878"/>
          <p:cNvSpPr/>
          <p:nvPr/>
        </p:nvSpPr>
        <p:spPr>
          <a:xfrm>
            <a:off x="9516686" y="1731125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879" name="object 3879"/>
          <p:cNvSpPr/>
          <p:nvPr/>
        </p:nvSpPr>
        <p:spPr>
          <a:xfrm>
            <a:off x="9516687" y="1732164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880" name="object 3880"/>
          <p:cNvSpPr/>
          <p:nvPr/>
        </p:nvSpPr>
        <p:spPr>
          <a:xfrm>
            <a:off x="9509414" y="173216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881" name="object 3881"/>
          <p:cNvSpPr/>
          <p:nvPr/>
        </p:nvSpPr>
        <p:spPr>
          <a:xfrm>
            <a:off x="9509414" y="173216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882" name="object 3882"/>
          <p:cNvSpPr/>
          <p:nvPr/>
        </p:nvSpPr>
        <p:spPr>
          <a:xfrm>
            <a:off x="9511491" y="1732164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883" name="object 3883"/>
          <p:cNvSpPr/>
          <p:nvPr/>
        </p:nvSpPr>
        <p:spPr>
          <a:xfrm>
            <a:off x="9515648" y="1732164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884" name="object 3884"/>
          <p:cNvSpPr/>
          <p:nvPr/>
        </p:nvSpPr>
        <p:spPr>
          <a:xfrm>
            <a:off x="9516686" y="1732164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885" name="object 3885"/>
          <p:cNvSpPr/>
          <p:nvPr/>
        </p:nvSpPr>
        <p:spPr>
          <a:xfrm>
            <a:off x="9521881" y="1719695"/>
            <a:ext cx="433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609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886" name="object 3886"/>
          <p:cNvSpPr/>
          <p:nvPr/>
        </p:nvSpPr>
        <p:spPr>
          <a:xfrm>
            <a:off x="9508373" y="1659428"/>
            <a:ext cx="8659" cy="9525"/>
          </a:xfrm>
          <a:custGeom>
            <a:avLst/>
            <a:gdLst/>
            <a:ahLst/>
            <a:cxnLst/>
            <a:rect l="l" t="t" r="r" b="b"/>
            <a:pathLst>
              <a:path w="12700" h="13969">
                <a:moveTo>
                  <a:pt x="12192" y="0"/>
                </a:moveTo>
                <a:lnTo>
                  <a:pt x="0" y="1371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887" name="object 3887"/>
          <p:cNvSpPr/>
          <p:nvPr/>
        </p:nvSpPr>
        <p:spPr>
          <a:xfrm>
            <a:off x="9504217" y="1668780"/>
            <a:ext cx="4330" cy="12556"/>
          </a:xfrm>
          <a:custGeom>
            <a:avLst/>
            <a:gdLst/>
            <a:ahLst/>
            <a:cxnLst/>
            <a:rect l="l" t="t" r="r" b="b"/>
            <a:pathLst>
              <a:path w="6350" h="18414">
                <a:moveTo>
                  <a:pt x="6096" y="0"/>
                </a:moveTo>
                <a:lnTo>
                  <a:pt x="0" y="1828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888" name="object 3888"/>
          <p:cNvSpPr/>
          <p:nvPr/>
        </p:nvSpPr>
        <p:spPr>
          <a:xfrm>
            <a:off x="9504218" y="1681249"/>
            <a:ext cx="2165" cy="12556"/>
          </a:xfrm>
          <a:custGeom>
            <a:avLst/>
            <a:gdLst/>
            <a:ahLst/>
            <a:cxnLst/>
            <a:rect l="l" t="t" r="r" b="b"/>
            <a:pathLst>
              <a:path w="3175" h="18414">
                <a:moveTo>
                  <a:pt x="0" y="0"/>
                </a:moveTo>
                <a:lnTo>
                  <a:pt x="3048" y="1828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889" name="object 3889"/>
          <p:cNvSpPr/>
          <p:nvPr/>
        </p:nvSpPr>
        <p:spPr>
          <a:xfrm>
            <a:off x="9506297" y="1693718"/>
            <a:ext cx="6494" cy="11690"/>
          </a:xfrm>
          <a:custGeom>
            <a:avLst/>
            <a:gdLst/>
            <a:ahLst/>
            <a:cxnLst/>
            <a:rect l="l" t="t" r="r" b="b"/>
            <a:pathLst>
              <a:path w="9525" h="17144">
                <a:moveTo>
                  <a:pt x="0" y="0"/>
                </a:moveTo>
                <a:lnTo>
                  <a:pt x="9144" y="1676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890" name="object 3890"/>
          <p:cNvSpPr/>
          <p:nvPr/>
        </p:nvSpPr>
        <p:spPr>
          <a:xfrm>
            <a:off x="9517726" y="1658389"/>
            <a:ext cx="1299" cy="2165"/>
          </a:xfrm>
          <a:custGeom>
            <a:avLst/>
            <a:gdLst/>
            <a:ahLst/>
            <a:cxnLst/>
            <a:rect l="l" t="t" r="r" b="b"/>
            <a:pathLst>
              <a:path w="1904" h="3175">
                <a:moveTo>
                  <a:pt x="1524" y="304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891" name="object 3891"/>
          <p:cNvSpPr/>
          <p:nvPr/>
        </p:nvSpPr>
        <p:spPr>
          <a:xfrm>
            <a:off x="9516687" y="1658389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1524" y="0"/>
                </a:moveTo>
                <a:lnTo>
                  <a:pt x="0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892" name="object 3892"/>
          <p:cNvSpPr/>
          <p:nvPr/>
        </p:nvSpPr>
        <p:spPr>
          <a:xfrm>
            <a:off x="9512530" y="1705148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893" name="object 3893"/>
          <p:cNvSpPr/>
          <p:nvPr/>
        </p:nvSpPr>
        <p:spPr>
          <a:xfrm>
            <a:off x="9513569" y="1705148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894" name="object 3894"/>
          <p:cNvSpPr/>
          <p:nvPr/>
        </p:nvSpPr>
        <p:spPr>
          <a:xfrm>
            <a:off x="9516686" y="1705148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895" name="object 3895"/>
          <p:cNvSpPr/>
          <p:nvPr/>
        </p:nvSpPr>
        <p:spPr>
          <a:xfrm>
            <a:off x="9513569" y="1690601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0" y="0"/>
                </a:moveTo>
                <a:lnTo>
                  <a:pt x="1524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896" name="object 3896"/>
          <p:cNvSpPr/>
          <p:nvPr/>
        </p:nvSpPr>
        <p:spPr>
          <a:xfrm>
            <a:off x="9532274" y="1691640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0" y="1524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897" name="object 3897"/>
          <p:cNvSpPr/>
          <p:nvPr/>
        </p:nvSpPr>
        <p:spPr>
          <a:xfrm>
            <a:off x="9516686" y="1704109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898" name="object 3898"/>
          <p:cNvSpPr/>
          <p:nvPr/>
        </p:nvSpPr>
        <p:spPr>
          <a:xfrm>
            <a:off x="9528117" y="1666701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0" y="0"/>
                </a:moveTo>
                <a:lnTo>
                  <a:pt x="1524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899" name="object 3899"/>
          <p:cNvSpPr/>
          <p:nvPr/>
        </p:nvSpPr>
        <p:spPr>
          <a:xfrm>
            <a:off x="9530195" y="1704109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1524" y="152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900" name="object 3900"/>
          <p:cNvSpPr/>
          <p:nvPr/>
        </p:nvSpPr>
        <p:spPr>
          <a:xfrm>
            <a:off x="9529156" y="1658389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901" name="object 3901"/>
          <p:cNvSpPr/>
          <p:nvPr/>
        </p:nvSpPr>
        <p:spPr>
          <a:xfrm>
            <a:off x="9528117" y="1658389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1524" y="0"/>
                </a:moveTo>
                <a:lnTo>
                  <a:pt x="0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902" name="object 3902"/>
          <p:cNvSpPr/>
          <p:nvPr/>
        </p:nvSpPr>
        <p:spPr>
          <a:xfrm>
            <a:off x="9534352" y="1693718"/>
            <a:ext cx="7360" cy="11690"/>
          </a:xfrm>
          <a:custGeom>
            <a:avLst/>
            <a:gdLst/>
            <a:ahLst/>
            <a:cxnLst/>
            <a:rect l="l" t="t" r="r" b="b"/>
            <a:pathLst>
              <a:path w="10795" h="17144">
                <a:moveTo>
                  <a:pt x="0" y="16764"/>
                </a:moveTo>
                <a:lnTo>
                  <a:pt x="1066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903" name="object 3903"/>
          <p:cNvSpPr/>
          <p:nvPr/>
        </p:nvSpPr>
        <p:spPr>
          <a:xfrm>
            <a:off x="9541625" y="1681249"/>
            <a:ext cx="1299" cy="12556"/>
          </a:xfrm>
          <a:custGeom>
            <a:avLst/>
            <a:gdLst/>
            <a:ahLst/>
            <a:cxnLst/>
            <a:rect l="l" t="t" r="r" b="b"/>
            <a:pathLst>
              <a:path w="1904" h="18414">
                <a:moveTo>
                  <a:pt x="0" y="18288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904" name="object 3904"/>
          <p:cNvSpPr/>
          <p:nvPr/>
        </p:nvSpPr>
        <p:spPr>
          <a:xfrm>
            <a:off x="9539546" y="1668780"/>
            <a:ext cx="3464" cy="12556"/>
          </a:xfrm>
          <a:custGeom>
            <a:avLst/>
            <a:gdLst/>
            <a:ahLst/>
            <a:cxnLst/>
            <a:rect l="l" t="t" r="r" b="b"/>
            <a:pathLst>
              <a:path w="5079" h="18414">
                <a:moveTo>
                  <a:pt x="4572" y="1828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905" name="object 3905"/>
          <p:cNvSpPr/>
          <p:nvPr/>
        </p:nvSpPr>
        <p:spPr>
          <a:xfrm>
            <a:off x="9530194" y="1658389"/>
            <a:ext cx="9525" cy="10391"/>
          </a:xfrm>
          <a:custGeom>
            <a:avLst/>
            <a:gdLst/>
            <a:ahLst/>
            <a:cxnLst/>
            <a:rect l="l" t="t" r="r" b="b"/>
            <a:pathLst>
              <a:path w="13970" h="15239">
                <a:moveTo>
                  <a:pt x="13716" y="1524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906" name="object 3906"/>
          <p:cNvSpPr/>
          <p:nvPr/>
        </p:nvSpPr>
        <p:spPr>
          <a:xfrm>
            <a:off x="9531234" y="1705148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907" name="object 3907"/>
          <p:cNvSpPr/>
          <p:nvPr/>
        </p:nvSpPr>
        <p:spPr>
          <a:xfrm>
            <a:off x="9533313" y="1705148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0" y="1524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908" name="object 3908"/>
          <p:cNvSpPr/>
          <p:nvPr/>
        </p:nvSpPr>
        <p:spPr>
          <a:xfrm>
            <a:off x="9534352" y="170514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909" name="object 3909"/>
          <p:cNvSpPr/>
          <p:nvPr/>
        </p:nvSpPr>
        <p:spPr>
          <a:xfrm>
            <a:off x="9513568" y="1706187"/>
            <a:ext cx="3464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457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910" name="object 3910"/>
          <p:cNvSpPr/>
          <p:nvPr/>
        </p:nvSpPr>
        <p:spPr>
          <a:xfrm>
            <a:off x="9516686" y="170514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911" name="object 3911"/>
          <p:cNvSpPr/>
          <p:nvPr/>
        </p:nvSpPr>
        <p:spPr>
          <a:xfrm>
            <a:off x="9516686" y="1704109"/>
            <a:ext cx="13855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1981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912" name="object 3912"/>
          <p:cNvSpPr/>
          <p:nvPr/>
        </p:nvSpPr>
        <p:spPr>
          <a:xfrm>
            <a:off x="9531234" y="170514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913" name="object 3913"/>
          <p:cNvSpPr/>
          <p:nvPr/>
        </p:nvSpPr>
        <p:spPr>
          <a:xfrm>
            <a:off x="9531234" y="1706187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30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914" name="object 3914"/>
          <p:cNvSpPr/>
          <p:nvPr/>
        </p:nvSpPr>
        <p:spPr>
          <a:xfrm>
            <a:off x="9534352" y="1676053"/>
            <a:ext cx="0" cy="13855"/>
          </a:xfrm>
          <a:custGeom>
            <a:avLst/>
            <a:gdLst/>
            <a:ahLst/>
            <a:cxnLst/>
            <a:rect l="l" t="t" r="r" b="b"/>
            <a:pathLst>
              <a:path h="20319">
                <a:moveTo>
                  <a:pt x="0" y="1981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915" name="object 3915"/>
          <p:cNvSpPr/>
          <p:nvPr/>
        </p:nvSpPr>
        <p:spPr>
          <a:xfrm>
            <a:off x="9512530" y="1705148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916" name="object 3916"/>
          <p:cNvSpPr/>
          <p:nvPr/>
        </p:nvSpPr>
        <p:spPr>
          <a:xfrm>
            <a:off x="9513569" y="170514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917" name="object 3917"/>
          <p:cNvSpPr/>
          <p:nvPr/>
        </p:nvSpPr>
        <p:spPr>
          <a:xfrm>
            <a:off x="9513569" y="170514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918" name="object 3918"/>
          <p:cNvSpPr/>
          <p:nvPr/>
        </p:nvSpPr>
        <p:spPr>
          <a:xfrm>
            <a:off x="9513569" y="1705148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919" name="object 3919"/>
          <p:cNvSpPr/>
          <p:nvPr/>
        </p:nvSpPr>
        <p:spPr>
          <a:xfrm>
            <a:off x="9513568" y="1706187"/>
            <a:ext cx="3464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4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920" name="object 3920"/>
          <p:cNvSpPr/>
          <p:nvPr/>
        </p:nvSpPr>
        <p:spPr>
          <a:xfrm>
            <a:off x="9516686" y="170618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921" name="object 3921"/>
          <p:cNvSpPr/>
          <p:nvPr/>
        </p:nvSpPr>
        <p:spPr>
          <a:xfrm>
            <a:off x="9516686" y="1705148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922" name="object 3922"/>
          <p:cNvSpPr/>
          <p:nvPr/>
        </p:nvSpPr>
        <p:spPr>
          <a:xfrm>
            <a:off x="9516686" y="170514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923" name="object 3923"/>
          <p:cNvSpPr/>
          <p:nvPr/>
        </p:nvSpPr>
        <p:spPr>
          <a:xfrm>
            <a:off x="9516686" y="170514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924" name="object 3924"/>
          <p:cNvSpPr/>
          <p:nvPr/>
        </p:nvSpPr>
        <p:spPr>
          <a:xfrm>
            <a:off x="9516686" y="170514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925" name="object 3925"/>
          <p:cNvSpPr/>
          <p:nvPr/>
        </p:nvSpPr>
        <p:spPr>
          <a:xfrm>
            <a:off x="9516686" y="170514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926" name="object 3926"/>
          <p:cNvSpPr/>
          <p:nvPr/>
        </p:nvSpPr>
        <p:spPr>
          <a:xfrm>
            <a:off x="9516686" y="170514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927" name="object 3927"/>
          <p:cNvSpPr/>
          <p:nvPr/>
        </p:nvSpPr>
        <p:spPr>
          <a:xfrm>
            <a:off x="9516686" y="1704109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928" name="object 3928"/>
          <p:cNvSpPr/>
          <p:nvPr/>
        </p:nvSpPr>
        <p:spPr>
          <a:xfrm>
            <a:off x="9516686" y="170410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929" name="object 3929"/>
          <p:cNvSpPr/>
          <p:nvPr/>
        </p:nvSpPr>
        <p:spPr>
          <a:xfrm>
            <a:off x="9516686" y="170410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930" name="object 3930"/>
          <p:cNvSpPr/>
          <p:nvPr/>
        </p:nvSpPr>
        <p:spPr>
          <a:xfrm>
            <a:off x="9516686" y="170410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931" name="object 3931"/>
          <p:cNvSpPr/>
          <p:nvPr/>
        </p:nvSpPr>
        <p:spPr>
          <a:xfrm>
            <a:off x="9516686" y="170410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932" name="object 3932"/>
          <p:cNvSpPr/>
          <p:nvPr/>
        </p:nvSpPr>
        <p:spPr>
          <a:xfrm>
            <a:off x="9516686" y="170410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933" name="object 3933"/>
          <p:cNvSpPr/>
          <p:nvPr/>
        </p:nvSpPr>
        <p:spPr>
          <a:xfrm>
            <a:off x="9516686" y="1704109"/>
            <a:ext cx="13855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934" name="object 3934"/>
          <p:cNvSpPr/>
          <p:nvPr/>
        </p:nvSpPr>
        <p:spPr>
          <a:xfrm>
            <a:off x="9530195" y="170410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935" name="object 3935"/>
          <p:cNvSpPr/>
          <p:nvPr/>
        </p:nvSpPr>
        <p:spPr>
          <a:xfrm>
            <a:off x="9530195" y="170410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936" name="object 3936"/>
          <p:cNvSpPr/>
          <p:nvPr/>
        </p:nvSpPr>
        <p:spPr>
          <a:xfrm>
            <a:off x="9530195" y="1704109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937" name="object 3937"/>
          <p:cNvSpPr/>
          <p:nvPr/>
        </p:nvSpPr>
        <p:spPr>
          <a:xfrm>
            <a:off x="9531234" y="170410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938" name="object 3938"/>
          <p:cNvSpPr/>
          <p:nvPr/>
        </p:nvSpPr>
        <p:spPr>
          <a:xfrm>
            <a:off x="9531234" y="170410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939" name="object 3939"/>
          <p:cNvSpPr/>
          <p:nvPr/>
        </p:nvSpPr>
        <p:spPr>
          <a:xfrm>
            <a:off x="9531234" y="1704109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940" name="object 3940"/>
          <p:cNvSpPr/>
          <p:nvPr/>
        </p:nvSpPr>
        <p:spPr>
          <a:xfrm>
            <a:off x="9531234" y="170514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941" name="object 3941"/>
          <p:cNvSpPr/>
          <p:nvPr/>
        </p:nvSpPr>
        <p:spPr>
          <a:xfrm>
            <a:off x="9531234" y="170514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942" name="object 3942"/>
          <p:cNvSpPr/>
          <p:nvPr/>
        </p:nvSpPr>
        <p:spPr>
          <a:xfrm>
            <a:off x="9531234" y="170514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943" name="object 3943"/>
          <p:cNvSpPr/>
          <p:nvPr/>
        </p:nvSpPr>
        <p:spPr>
          <a:xfrm>
            <a:off x="9531234" y="170514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944" name="object 3944"/>
          <p:cNvSpPr/>
          <p:nvPr/>
        </p:nvSpPr>
        <p:spPr>
          <a:xfrm>
            <a:off x="9531234" y="170514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945" name="object 3945"/>
          <p:cNvSpPr/>
          <p:nvPr/>
        </p:nvSpPr>
        <p:spPr>
          <a:xfrm>
            <a:off x="9531234" y="1705148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946" name="object 3946"/>
          <p:cNvSpPr/>
          <p:nvPr/>
        </p:nvSpPr>
        <p:spPr>
          <a:xfrm>
            <a:off x="9531234" y="170618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947" name="object 3947"/>
          <p:cNvSpPr/>
          <p:nvPr/>
        </p:nvSpPr>
        <p:spPr>
          <a:xfrm>
            <a:off x="9531234" y="1706187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948" name="object 3948"/>
          <p:cNvSpPr/>
          <p:nvPr/>
        </p:nvSpPr>
        <p:spPr>
          <a:xfrm>
            <a:off x="9533313" y="1705148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949" name="object 3949"/>
          <p:cNvSpPr/>
          <p:nvPr/>
        </p:nvSpPr>
        <p:spPr>
          <a:xfrm>
            <a:off x="9533313" y="1705148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950" name="object 3950"/>
          <p:cNvSpPr/>
          <p:nvPr/>
        </p:nvSpPr>
        <p:spPr>
          <a:xfrm>
            <a:off x="9534352" y="170514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951" name="object 3951"/>
          <p:cNvSpPr/>
          <p:nvPr/>
        </p:nvSpPr>
        <p:spPr>
          <a:xfrm>
            <a:off x="9534352" y="170514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952" name="object 3952"/>
          <p:cNvSpPr/>
          <p:nvPr/>
        </p:nvSpPr>
        <p:spPr>
          <a:xfrm>
            <a:off x="9534352" y="1700992"/>
            <a:ext cx="4330" cy="433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0" y="6096"/>
                </a:moveTo>
                <a:lnTo>
                  <a:pt x="609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953" name="object 3953"/>
          <p:cNvSpPr/>
          <p:nvPr/>
        </p:nvSpPr>
        <p:spPr>
          <a:xfrm>
            <a:off x="9538507" y="1695796"/>
            <a:ext cx="2165" cy="5195"/>
          </a:xfrm>
          <a:custGeom>
            <a:avLst/>
            <a:gdLst/>
            <a:ahLst/>
            <a:cxnLst/>
            <a:rect l="l" t="t" r="r" b="b"/>
            <a:pathLst>
              <a:path w="3175" h="7619">
                <a:moveTo>
                  <a:pt x="0" y="762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954" name="object 3954"/>
          <p:cNvSpPr/>
          <p:nvPr/>
        </p:nvSpPr>
        <p:spPr>
          <a:xfrm>
            <a:off x="9540586" y="1689562"/>
            <a:ext cx="2165" cy="6494"/>
          </a:xfrm>
          <a:custGeom>
            <a:avLst/>
            <a:gdLst/>
            <a:ahLst/>
            <a:cxnLst/>
            <a:rect l="l" t="t" r="r" b="b"/>
            <a:pathLst>
              <a:path w="3175" h="9525">
                <a:moveTo>
                  <a:pt x="0" y="9144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955" name="object 3955"/>
          <p:cNvSpPr/>
          <p:nvPr/>
        </p:nvSpPr>
        <p:spPr>
          <a:xfrm>
            <a:off x="9542663" y="1684367"/>
            <a:ext cx="0" cy="5195"/>
          </a:xfrm>
          <a:custGeom>
            <a:avLst/>
            <a:gdLst/>
            <a:ahLst/>
            <a:cxnLst/>
            <a:rect l="l" t="t" r="r" b="b"/>
            <a:pathLst>
              <a:path h="7619">
                <a:moveTo>
                  <a:pt x="0" y="76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956" name="object 3956"/>
          <p:cNvSpPr/>
          <p:nvPr/>
        </p:nvSpPr>
        <p:spPr>
          <a:xfrm>
            <a:off x="9542663" y="1678132"/>
            <a:ext cx="0" cy="6494"/>
          </a:xfrm>
          <a:custGeom>
            <a:avLst/>
            <a:gdLst/>
            <a:ahLst/>
            <a:cxnLst/>
            <a:rect l="l" t="t" r="r" b="b"/>
            <a:pathLst>
              <a:path h="9525">
                <a:moveTo>
                  <a:pt x="0" y="914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957" name="object 3957"/>
          <p:cNvSpPr/>
          <p:nvPr/>
        </p:nvSpPr>
        <p:spPr>
          <a:xfrm>
            <a:off x="9540586" y="1672936"/>
            <a:ext cx="2165" cy="5195"/>
          </a:xfrm>
          <a:custGeom>
            <a:avLst/>
            <a:gdLst/>
            <a:ahLst/>
            <a:cxnLst/>
            <a:rect l="l" t="t" r="r" b="b"/>
            <a:pathLst>
              <a:path w="3175" h="7619">
                <a:moveTo>
                  <a:pt x="3048" y="76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958" name="object 3958"/>
          <p:cNvSpPr/>
          <p:nvPr/>
        </p:nvSpPr>
        <p:spPr>
          <a:xfrm>
            <a:off x="9538507" y="1667741"/>
            <a:ext cx="2165" cy="5195"/>
          </a:xfrm>
          <a:custGeom>
            <a:avLst/>
            <a:gdLst/>
            <a:ahLst/>
            <a:cxnLst/>
            <a:rect l="l" t="t" r="r" b="b"/>
            <a:pathLst>
              <a:path w="3175" h="7619">
                <a:moveTo>
                  <a:pt x="3048" y="76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959" name="object 3959"/>
          <p:cNvSpPr/>
          <p:nvPr/>
        </p:nvSpPr>
        <p:spPr>
          <a:xfrm>
            <a:off x="9535389" y="1662546"/>
            <a:ext cx="3464" cy="5195"/>
          </a:xfrm>
          <a:custGeom>
            <a:avLst/>
            <a:gdLst/>
            <a:ahLst/>
            <a:cxnLst/>
            <a:rect l="l" t="t" r="r" b="b"/>
            <a:pathLst>
              <a:path w="5079" h="7619">
                <a:moveTo>
                  <a:pt x="4572" y="76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960" name="object 3960"/>
          <p:cNvSpPr/>
          <p:nvPr/>
        </p:nvSpPr>
        <p:spPr>
          <a:xfrm>
            <a:off x="9530195" y="1658389"/>
            <a:ext cx="5195" cy="4330"/>
          </a:xfrm>
          <a:custGeom>
            <a:avLst/>
            <a:gdLst/>
            <a:ahLst/>
            <a:cxnLst/>
            <a:rect l="l" t="t" r="r" b="b"/>
            <a:pathLst>
              <a:path w="7620" h="6350">
                <a:moveTo>
                  <a:pt x="7620" y="609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961" name="object 3961"/>
          <p:cNvSpPr/>
          <p:nvPr/>
        </p:nvSpPr>
        <p:spPr>
          <a:xfrm>
            <a:off x="9530195" y="165838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962" name="object 3962"/>
          <p:cNvSpPr/>
          <p:nvPr/>
        </p:nvSpPr>
        <p:spPr>
          <a:xfrm>
            <a:off x="9530195" y="165838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963" name="object 3963"/>
          <p:cNvSpPr/>
          <p:nvPr/>
        </p:nvSpPr>
        <p:spPr>
          <a:xfrm>
            <a:off x="9530195" y="165838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964" name="object 3964"/>
          <p:cNvSpPr/>
          <p:nvPr/>
        </p:nvSpPr>
        <p:spPr>
          <a:xfrm>
            <a:off x="9529156" y="1658389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965" name="object 3965"/>
          <p:cNvSpPr/>
          <p:nvPr/>
        </p:nvSpPr>
        <p:spPr>
          <a:xfrm>
            <a:off x="9529155" y="165838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966" name="object 3966"/>
          <p:cNvSpPr/>
          <p:nvPr/>
        </p:nvSpPr>
        <p:spPr>
          <a:xfrm>
            <a:off x="9529155" y="165942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967" name="object 3967"/>
          <p:cNvSpPr/>
          <p:nvPr/>
        </p:nvSpPr>
        <p:spPr>
          <a:xfrm>
            <a:off x="9528117" y="1659428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968" name="object 3968"/>
          <p:cNvSpPr/>
          <p:nvPr/>
        </p:nvSpPr>
        <p:spPr>
          <a:xfrm>
            <a:off x="9528117" y="165942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969" name="object 3969"/>
          <p:cNvSpPr/>
          <p:nvPr/>
        </p:nvSpPr>
        <p:spPr>
          <a:xfrm>
            <a:off x="9528635" y="1658388"/>
            <a:ext cx="0" cy="8659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0" y="0"/>
                </a:moveTo>
                <a:lnTo>
                  <a:pt x="0" y="12191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970" name="object 3970"/>
          <p:cNvSpPr/>
          <p:nvPr/>
        </p:nvSpPr>
        <p:spPr>
          <a:xfrm>
            <a:off x="9528117" y="1666701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0" y="0"/>
                </a:moveTo>
                <a:lnTo>
                  <a:pt x="1524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971" name="object 3971"/>
          <p:cNvSpPr/>
          <p:nvPr/>
        </p:nvSpPr>
        <p:spPr>
          <a:xfrm>
            <a:off x="9529155" y="1667741"/>
            <a:ext cx="2165" cy="1299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0" y="0"/>
                </a:moveTo>
                <a:lnTo>
                  <a:pt x="3048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972" name="object 3972"/>
          <p:cNvSpPr/>
          <p:nvPr/>
        </p:nvSpPr>
        <p:spPr>
          <a:xfrm>
            <a:off x="9531234" y="1668780"/>
            <a:ext cx="1299" cy="2165"/>
          </a:xfrm>
          <a:custGeom>
            <a:avLst/>
            <a:gdLst/>
            <a:ahLst/>
            <a:cxnLst/>
            <a:rect l="l" t="t" r="r" b="b"/>
            <a:pathLst>
              <a:path w="1904" h="3175">
                <a:moveTo>
                  <a:pt x="0" y="0"/>
                </a:moveTo>
                <a:lnTo>
                  <a:pt x="1524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973" name="object 3973"/>
          <p:cNvSpPr/>
          <p:nvPr/>
        </p:nvSpPr>
        <p:spPr>
          <a:xfrm>
            <a:off x="9532274" y="1670858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0" y="0"/>
                </a:moveTo>
                <a:lnTo>
                  <a:pt x="1524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974" name="object 3974"/>
          <p:cNvSpPr/>
          <p:nvPr/>
        </p:nvSpPr>
        <p:spPr>
          <a:xfrm>
            <a:off x="9533313" y="1671898"/>
            <a:ext cx="0" cy="216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1524" y="1524"/>
                </a:moveTo>
                <a:lnTo>
                  <a:pt x="1524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975" name="object 3975"/>
          <p:cNvSpPr/>
          <p:nvPr/>
        </p:nvSpPr>
        <p:spPr>
          <a:xfrm>
            <a:off x="9533313" y="1673976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0" y="0"/>
                </a:moveTo>
                <a:lnTo>
                  <a:pt x="1524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976" name="object 3976"/>
          <p:cNvSpPr/>
          <p:nvPr/>
        </p:nvSpPr>
        <p:spPr>
          <a:xfrm>
            <a:off x="9534352" y="1676053"/>
            <a:ext cx="0" cy="13855"/>
          </a:xfrm>
          <a:custGeom>
            <a:avLst/>
            <a:gdLst/>
            <a:ahLst/>
            <a:cxnLst/>
            <a:rect l="l" t="t" r="r" b="b"/>
            <a:pathLst>
              <a:path h="20319">
                <a:moveTo>
                  <a:pt x="0" y="0"/>
                </a:moveTo>
                <a:lnTo>
                  <a:pt x="0" y="1981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977" name="object 3977"/>
          <p:cNvSpPr/>
          <p:nvPr/>
        </p:nvSpPr>
        <p:spPr>
          <a:xfrm>
            <a:off x="9533313" y="1689561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1524" y="0"/>
                </a:moveTo>
                <a:lnTo>
                  <a:pt x="0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978" name="object 3978"/>
          <p:cNvSpPr/>
          <p:nvPr/>
        </p:nvSpPr>
        <p:spPr>
          <a:xfrm>
            <a:off x="9533313" y="1690601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979" name="object 3979"/>
          <p:cNvSpPr/>
          <p:nvPr/>
        </p:nvSpPr>
        <p:spPr>
          <a:xfrm>
            <a:off x="9532274" y="1691640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1524" y="0"/>
                </a:moveTo>
                <a:lnTo>
                  <a:pt x="0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980" name="object 3980"/>
          <p:cNvSpPr/>
          <p:nvPr/>
        </p:nvSpPr>
        <p:spPr>
          <a:xfrm>
            <a:off x="9530195" y="1692679"/>
            <a:ext cx="2165" cy="216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3048" y="0"/>
                </a:moveTo>
                <a:lnTo>
                  <a:pt x="0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981" name="object 3981"/>
          <p:cNvSpPr/>
          <p:nvPr/>
        </p:nvSpPr>
        <p:spPr>
          <a:xfrm>
            <a:off x="9527077" y="1694758"/>
            <a:ext cx="3464" cy="2165"/>
          </a:xfrm>
          <a:custGeom>
            <a:avLst/>
            <a:gdLst/>
            <a:ahLst/>
            <a:cxnLst/>
            <a:rect l="l" t="t" r="r" b="b"/>
            <a:pathLst>
              <a:path w="5079" h="3175">
                <a:moveTo>
                  <a:pt x="4572" y="0"/>
                </a:moveTo>
                <a:lnTo>
                  <a:pt x="0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982" name="object 3982"/>
          <p:cNvSpPr/>
          <p:nvPr/>
        </p:nvSpPr>
        <p:spPr>
          <a:xfrm>
            <a:off x="9524999" y="1696835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30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983" name="object 3983"/>
          <p:cNvSpPr/>
          <p:nvPr/>
        </p:nvSpPr>
        <p:spPr>
          <a:xfrm>
            <a:off x="9521881" y="1696835"/>
            <a:ext cx="3464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457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984" name="object 3984"/>
          <p:cNvSpPr/>
          <p:nvPr/>
        </p:nvSpPr>
        <p:spPr>
          <a:xfrm>
            <a:off x="9518765" y="1695796"/>
            <a:ext cx="3464" cy="1299"/>
          </a:xfrm>
          <a:custGeom>
            <a:avLst/>
            <a:gdLst/>
            <a:ahLst/>
            <a:cxnLst/>
            <a:rect l="l" t="t" r="r" b="b"/>
            <a:pathLst>
              <a:path w="5079" h="1905">
                <a:moveTo>
                  <a:pt x="4572" y="152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985" name="object 3985"/>
          <p:cNvSpPr/>
          <p:nvPr/>
        </p:nvSpPr>
        <p:spPr>
          <a:xfrm>
            <a:off x="9516687" y="1693718"/>
            <a:ext cx="2165" cy="216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3048" y="304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986" name="object 3986"/>
          <p:cNvSpPr/>
          <p:nvPr/>
        </p:nvSpPr>
        <p:spPr>
          <a:xfrm>
            <a:off x="9514609" y="1691640"/>
            <a:ext cx="2165" cy="216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3048" y="304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987" name="object 3987"/>
          <p:cNvSpPr/>
          <p:nvPr/>
        </p:nvSpPr>
        <p:spPr>
          <a:xfrm>
            <a:off x="9513569" y="1690601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1524" y="152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988" name="object 3988"/>
          <p:cNvSpPr/>
          <p:nvPr/>
        </p:nvSpPr>
        <p:spPr>
          <a:xfrm>
            <a:off x="9513569" y="1673976"/>
            <a:ext cx="0" cy="16885"/>
          </a:xfrm>
          <a:custGeom>
            <a:avLst/>
            <a:gdLst/>
            <a:ahLst/>
            <a:cxnLst/>
            <a:rect l="l" t="t" r="r" b="b"/>
            <a:pathLst>
              <a:path h="24764">
                <a:moveTo>
                  <a:pt x="0" y="0"/>
                </a:moveTo>
                <a:lnTo>
                  <a:pt x="0" y="2438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989" name="object 3989"/>
          <p:cNvSpPr/>
          <p:nvPr/>
        </p:nvSpPr>
        <p:spPr>
          <a:xfrm>
            <a:off x="9513569" y="1672936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0" y="1524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990" name="object 3990"/>
          <p:cNvSpPr/>
          <p:nvPr/>
        </p:nvSpPr>
        <p:spPr>
          <a:xfrm>
            <a:off x="9514609" y="1670858"/>
            <a:ext cx="1299" cy="2165"/>
          </a:xfrm>
          <a:custGeom>
            <a:avLst/>
            <a:gdLst/>
            <a:ahLst/>
            <a:cxnLst/>
            <a:rect l="l" t="t" r="r" b="b"/>
            <a:pathLst>
              <a:path w="1904" h="3175">
                <a:moveTo>
                  <a:pt x="0" y="3048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991" name="object 3991"/>
          <p:cNvSpPr/>
          <p:nvPr/>
        </p:nvSpPr>
        <p:spPr>
          <a:xfrm>
            <a:off x="9515648" y="1669819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0" y="1524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992" name="object 3992"/>
          <p:cNvSpPr/>
          <p:nvPr/>
        </p:nvSpPr>
        <p:spPr>
          <a:xfrm>
            <a:off x="9516686" y="1667741"/>
            <a:ext cx="1299" cy="2165"/>
          </a:xfrm>
          <a:custGeom>
            <a:avLst/>
            <a:gdLst/>
            <a:ahLst/>
            <a:cxnLst/>
            <a:rect l="l" t="t" r="r" b="b"/>
            <a:pathLst>
              <a:path w="1904" h="3175">
                <a:moveTo>
                  <a:pt x="0" y="3048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993" name="object 3993"/>
          <p:cNvSpPr/>
          <p:nvPr/>
        </p:nvSpPr>
        <p:spPr>
          <a:xfrm>
            <a:off x="9518764" y="1659428"/>
            <a:ext cx="0" cy="9525"/>
          </a:xfrm>
          <a:custGeom>
            <a:avLst/>
            <a:gdLst/>
            <a:ahLst/>
            <a:cxnLst/>
            <a:rect l="l" t="t" r="r" b="b"/>
            <a:pathLst>
              <a:path h="13969">
                <a:moveTo>
                  <a:pt x="0" y="0"/>
                </a:moveTo>
                <a:lnTo>
                  <a:pt x="0" y="1371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994" name="object 3994"/>
          <p:cNvSpPr/>
          <p:nvPr/>
        </p:nvSpPr>
        <p:spPr>
          <a:xfrm>
            <a:off x="9518765" y="165942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995" name="object 3995"/>
          <p:cNvSpPr/>
          <p:nvPr/>
        </p:nvSpPr>
        <p:spPr>
          <a:xfrm>
            <a:off x="9518765" y="165942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996" name="object 3996"/>
          <p:cNvSpPr/>
          <p:nvPr/>
        </p:nvSpPr>
        <p:spPr>
          <a:xfrm>
            <a:off x="9517726" y="1658389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1524" y="152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997" name="object 3997"/>
          <p:cNvSpPr/>
          <p:nvPr/>
        </p:nvSpPr>
        <p:spPr>
          <a:xfrm>
            <a:off x="9517726" y="165838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998" name="object 3998"/>
          <p:cNvSpPr/>
          <p:nvPr/>
        </p:nvSpPr>
        <p:spPr>
          <a:xfrm>
            <a:off x="9517726" y="165838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999" name="object 3999"/>
          <p:cNvSpPr/>
          <p:nvPr/>
        </p:nvSpPr>
        <p:spPr>
          <a:xfrm>
            <a:off x="9517726" y="165838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000" name="object 4000"/>
          <p:cNvSpPr/>
          <p:nvPr/>
        </p:nvSpPr>
        <p:spPr>
          <a:xfrm>
            <a:off x="9516687" y="1658389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001" name="object 4001"/>
          <p:cNvSpPr/>
          <p:nvPr/>
        </p:nvSpPr>
        <p:spPr>
          <a:xfrm>
            <a:off x="9516686" y="1658389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002" name="object 4002"/>
          <p:cNvSpPr/>
          <p:nvPr/>
        </p:nvSpPr>
        <p:spPr>
          <a:xfrm>
            <a:off x="9512529" y="1659427"/>
            <a:ext cx="4330" cy="3464"/>
          </a:xfrm>
          <a:custGeom>
            <a:avLst/>
            <a:gdLst/>
            <a:ahLst/>
            <a:cxnLst/>
            <a:rect l="l" t="t" r="r" b="b"/>
            <a:pathLst>
              <a:path w="6350" h="5080">
                <a:moveTo>
                  <a:pt x="6096" y="0"/>
                </a:moveTo>
                <a:lnTo>
                  <a:pt x="0" y="4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003" name="object 4003"/>
          <p:cNvSpPr/>
          <p:nvPr/>
        </p:nvSpPr>
        <p:spPr>
          <a:xfrm>
            <a:off x="9509412" y="1662546"/>
            <a:ext cx="3464" cy="5195"/>
          </a:xfrm>
          <a:custGeom>
            <a:avLst/>
            <a:gdLst/>
            <a:ahLst/>
            <a:cxnLst/>
            <a:rect l="l" t="t" r="r" b="b"/>
            <a:pathLst>
              <a:path w="5079" h="7619">
                <a:moveTo>
                  <a:pt x="4572" y="0"/>
                </a:moveTo>
                <a:lnTo>
                  <a:pt x="0" y="76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004" name="object 4004"/>
          <p:cNvSpPr/>
          <p:nvPr/>
        </p:nvSpPr>
        <p:spPr>
          <a:xfrm>
            <a:off x="9506296" y="1667741"/>
            <a:ext cx="3464" cy="5195"/>
          </a:xfrm>
          <a:custGeom>
            <a:avLst/>
            <a:gdLst/>
            <a:ahLst/>
            <a:cxnLst/>
            <a:rect l="l" t="t" r="r" b="b"/>
            <a:pathLst>
              <a:path w="5079" h="7619">
                <a:moveTo>
                  <a:pt x="4572" y="0"/>
                </a:moveTo>
                <a:lnTo>
                  <a:pt x="0" y="76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005" name="object 4005"/>
          <p:cNvSpPr/>
          <p:nvPr/>
        </p:nvSpPr>
        <p:spPr>
          <a:xfrm>
            <a:off x="9505257" y="1672936"/>
            <a:ext cx="1299" cy="5195"/>
          </a:xfrm>
          <a:custGeom>
            <a:avLst/>
            <a:gdLst/>
            <a:ahLst/>
            <a:cxnLst/>
            <a:rect l="l" t="t" r="r" b="b"/>
            <a:pathLst>
              <a:path w="1904" h="7619">
                <a:moveTo>
                  <a:pt x="1524" y="0"/>
                </a:moveTo>
                <a:lnTo>
                  <a:pt x="0" y="76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006" name="object 4006"/>
          <p:cNvSpPr/>
          <p:nvPr/>
        </p:nvSpPr>
        <p:spPr>
          <a:xfrm>
            <a:off x="9504218" y="1678132"/>
            <a:ext cx="1299" cy="6494"/>
          </a:xfrm>
          <a:custGeom>
            <a:avLst/>
            <a:gdLst/>
            <a:ahLst/>
            <a:cxnLst/>
            <a:rect l="l" t="t" r="r" b="b"/>
            <a:pathLst>
              <a:path w="1904" h="9525">
                <a:moveTo>
                  <a:pt x="1524" y="0"/>
                </a:moveTo>
                <a:lnTo>
                  <a:pt x="0" y="914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007" name="object 4007"/>
          <p:cNvSpPr/>
          <p:nvPr/>
        </p:nvSpPr>
        <p:spPr>
          <a:xfrm>
            <a:off x="9504218" y="1684367"/>
            <a:ext cx="1299" cy="5195"/>
          </a:xfrm>
          <a:custGeom>
            <a:avLst/>
            <a:gdLst/>
            <a:ahLst/>
            <a:cxnLst/>
            <a:rect l="l" t="t" r="r" b="b"/>
            <a:pathLst>
              <a:path w="1904" h="7619">
                <a:moveTo>
                  <a:pt x="0" y="0"/>
                </a:moveTo>
                <a:lnTo>
                  <a:pt x="1524" y="76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008" name="object 4008"/>
          <p:cNvSpPr/>
          <p:nvPr/>
        </p:nvSpPr>
        <p:spPr>
          <a:xfrm>
            <a:off x="9505257" y="1689562"/>
            <a:ext cx="1299" cy="6494"/>
          </a:xfrm>
          <a:custGeom>
            <a:avLst/>
            <a:gdLst/>
            <a:ahLst/>
            <a:cxnLst/>
            <a:rect l="l" t="t" r="r" b="b"/>
            <a:pathLst>
              <a:path w="1904" h="9525">
                <a:moveTo>
                  <a:pt x="0" y="0"/>
                </a:moveTo>
                <a:lnTo>
                  <a:pt x="1524" y="914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009" name="object 4009"/>
          <p:cNvSpPr/>
          <p:nvPr/>
        </p:nvSpPr>
        <p:spPr>
          <a:xfrm>
            <a:off x="9506296" y="1695796"/>
            <a:ext cx="3464" cy="5195"/>
          </a:xfrm>
          <a:custGeom>
            <a:avLst/>
            <a:gdLst/>
            <a:ahLst/>
            <a:cxnLst/>
            <a:rect l="l" t="t" r="r" b="b"/>
            <a:pathLst>
              <a:path w="5079" h="7619">
                <a:moveTo>
                  <a:pt x="0" y="0"/>
                </a:moveTo>
                <a:lnTo>
                  <a:pt x="4572" y="76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010" name="object 4010"/>
          <p:cNvSpPr/>
          <p:nvPr/>
        </p:nvSpPr>
        <p:spPr>
          <a:xfrm>
            <a:off x="9509413" y="1700992"/>
            <a:ext cx="3464" cy="4330"/>
          </a:xfrm>
          <a:custGeom>
            <a:avLst/>
            <a:gdLst/>
            <a:ahLst/>
            <a:cxnLst/>
            <a:rect l="l" t="t" r="r" b="b"/>
            <a:pathLst>
              <a:path w="5079" h="6350">
                <a:moveTo>
                  <a:pt x="0" y="0"/>
                </a:moveTo>
                <a:lnTo>
                  <a:pt x="4572" y="609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011" name="object 4011"/>
          <p:cNvSpPr/>
          <p:nvPr/>
        </p:nvSpPr>
        <p:spPr>
          <a:xfrm>
            <a:off x="9513568" y="1661507"/>
            <a:ext cx="3464" cy="2165"/>
          </a:xfrm>
          <a:custGeom>
            <a:avLst/>
            <a:gdLst/>
            <a:ahLst/>
            <a:cxnLst/>
            <a:rect l="l" t="t" r="r" b="b"/>
            <a:pathLst>
              <a:path w="5079" h="3175">
                <a:moveTo>
                  <a:pt x="0" y="3048"/>
                </a:moveTo>
                <a:lnTo>
                  <a:pt x="4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012" name="object 4012"/>
          <p:cNvSpPr/>
          <p:nvPr/>
        </p:nvSpPr>
        <p:spPr>
          <a:xfrm>
            <a:off x="9516686" y="1659428"/>
            <a:ext cx="4330" cy="216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8"/>
                </a:moveTo>
                <a:lnTo>
                  <a:pt x="609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013" name="object 4013"/>
          <p:cNvSpPr/>
          <p:nvPr/>
        </p:nvSpPr>
        <p:spPr>
          <a:xfrm>
            <a:off x="9520844" y="1659428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014" name="object 4014"/>
          <p:cNvSpPr/>
          <p:nvPr/>
        </p:nvSpPr>
        <p:spPr>
          <a:xfrm>
            <a:off x="9526038" y="1659428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015" name="object 4015"/>
          <p:cNvSpPr/>
          <p:nvPr/>
        </p:nvSpPr>
        <p:spPr>
          <a:xfrm>
            <a:off x="9528116" y="1659428"/>
            <a:ext cx="3464" cy="2165"/>
          </a:xfrm>
          <a:custGeom>
            <a:avLst/>
            <a:gdLst/>
            <a:ahLst/>
            <a:cxnLst/>
            <a:rect l="l" t="t" r="r" b="b"/>
            <a:pathLst>
              <a:path w="5079" h="3175">
                <a:moveTo>
                  <a:pt x="0" y="0"/>
                </a:moveTo>
                <a:lnTo>
                  <a:pt x="4572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016" name="object 4016"/>
          <p:cNvSpPr/>
          <p:nvPr/>
        </p:nvSpPr>
        <p:spPr>
          <a:xfrm>
            <a:off x="9531234" y="1661507"/>
            <a:ext cx="3464" cy="2165"/>
          </a:xfrm>
          <a:custGeom>
            <a:avLst/>
            <a:gdLst/>
            <a:ahLst/>
            <a:cxnLst/>
            <a:rect l="l" t="t" r="r" b="b"/>
            <a:pathLst>
              <a:path w="5079" h="3175">
                <a:moveTo>
                  <a:pt x="0" y="0"/>
                </a:moveTo>
                <a:lnTo>
                  <a:pt x="4572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017" name="object 4017"/>
          <p:cNvSpPr/>
          <p:nvPr/>
        </p:nvSpPr>
        <p:spPr>
          <a:xfrm>
            <a:off x="9514609" y="1702030"/>
            <a:ext cx="5195" cy="2165"/>
          </a:xfrm>
          <a:custGeom>
            <a:avLst/>
            <a:gdLst/>
            <a:ahLst/>
            <a:cxnLst/>
            <a:rect l="l" t="t" r="r" b="b"/>
            <a:pathLst>
              <a:path w="7620" h="3175">
                <a:moveTo>
                  <a:pt x="7620" y="304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018" name="object 4018"/>
          <p:cNvSpPr/>
          <p:nvPr/>
        </p:nvSpPr>
        <p:spPr>
          <a:xfrm>
            <a:off x="9510451" y="1699953"/>
            <a:ext cx="4330" cy="216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6096" y="304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019" name="object 4019"/>
          <p:cNvSpPr/>
          <p:nvPr/>
        </p:nvSpPr>
        <p:spPr>
          <a:xfrm>
            <a:off x="9509413" y="1697875"/>
            <a:ext cx="1299" cy="2165"/>
          </a:xfrm>
          <a:custGeom>
            <a:avLst/>
            <a:gdLst/>
            <a:ahLst/>
            <a:cxnLst/>
            <a:rect l="l" t="t" r="r" b="b"/>
            <a:pathLst>
              <a:path w="1904" h="3175">
                <a:moveTo>
                  <a:pt x="1524" y="304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020" name="object 4020"/>
          <p:cNvSpPr/>
          <p:nvPr/>
        </p:nvSpPr>
        <p:spPr>
          <a:xfrm>
            <a:off x="9534350" y="1697874"/>
            <a:ext cx="3464" cy="3464"/>
          </a:xfrm>
          <a:custGeom>
            <a:avLst/>
            <a:gdLst/>
            <a:ahLst/>
            <a:cxnLst/>
            <a:rect l="l" t="t" r="r" b="b"/>
            <a:pathLst>
              <a:path w="5079" h="5080">
                <a:moveTo>
                  <a:pt x="4572" y="0"/>
                </a:moveTo>
                <a:lnTo>
                  <a:pt x="0" y="4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021" name="object 4021"/>
          <p:cNvSpPr/>
          <p:nvPr/>
        </p:nvSpPr>
        <p:spPr>
          <a:xfrm>
            <a:off x="9529156" y="1700992"/>
            <a:ext cx="5195" cy="3464"/>
          </a:xfrm>
          <a:custGeom>
            <a:avLst/>
            <a:gdLst/>
            <a:ahLst/>
            <a:cxnLst/>
            <a:rect l="l" t="t" r="r" b="b"/>
            <a:pathLst>
              <a:path w="7620" h="5080">
                <a:moveTo>
                  <a:pt x="7620" y="0"/>
                </a:moveTo>
                <a:lnTo>
                  <a:pt x="0" y="4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022" name="object 4022"/>
          <p:cNvSpPr/>
          <p:nvPr/>
        </p:nvSpPr>
        <p:spPr>
          <a:xfrm>
            <a:off x="9528117" y="1704109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023" name="object 4023"/>
          <p:cNvSpPr/>
          <p:nvPr/>
        </p:nvSpPr>
        <p:spPr>
          <a:xfrm>
            <a:off x="9507336" y="1692679"/>
            <a:ext cx="2165" cy="5195"/>
          </a:xfrm>
          <a:custGeom>
            <a:avLst/>
            <a:gdLst/>
            <a:ahLst/>
            <a:cxnLst/>
            <a:rect l="l" t="t" r="r" b="b"/>
            <a:pathLst>
              <a:path w="3175" h="7619">
                <a:moveTo>
                  <a:pt x="3048" y="76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024" name="object 4024"/>
          <p:cNvSpPr/>
          <p:nvPr/>
        </p:nvSpPr>
        <p:spPr>
          <a:xfrm>
            <a:off x="9506297" y="1686444"/>
            <a:ext cx="1299" cy="6494"/>
          </a:xfrm>
          <a:custGeom>
            <a:avLst/>
            <a:gdLst/>
            <a:ahLst/>
            <a:cxnLst/>
            <a:rect l="l" t="t" r="r" b="b"/>
            <a:pathLst>
              <a:path w="1904" h="9525">
                <a:moveTo>
                  <a:pt x="1524" y="914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025" name="object 4025"/>
          <p:cNvSpPr/>
          <p:nvPr/>
        </p:nvSpPr>
        <p:spPr>
          <a:xfrm>
            <a:off x="9506296" y="1679171"/>
            <a:ext cx="0" cy="7360"/>
          </a:xfrm>
          <a:custGeom>
            <a:avLst/>
            <a:gdLst/>
            <a:ahLst/>
            <a:cxnLst/>
            <a:rect l="l" t="t" r="r" b="b"/>
            <a:pathLst>
              <a:path h="10794">
                <a:moveTo>
                  <a:pt x="0" y="0"/>
                </a:moveTo>
                <a:lnTo>
                  <a:pt x="0" y="1066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026" name="object 4026"/>
          <p:cNvSpPr/>
          <p:nvPr/>
        </p:nvSpPr>
        <p:spPr>
          <a:xfrm>
            <a:off x="9541625" y="1679171"/>
            <a:ext cx="0" cy="6494"/>
          </a:xfrm>
          <a:custGeom>
            <a:avLst/>
            <a:gdLst/>
            <a:ahLst/>
            <a:cxnLst/>
            <a:rect l="l" t="t" r="r" b="b"/>
            <a:pathLst>
              <a:path h="9525">
                <a:moveTo>
                  <a:pt x="0" y="0"/>
                </a:moveTo>
                <a:lnTo>
                  <a:pt x="0" y="914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027" name="object 4027"/>
          <p:cNvSpPr/>
          <p:nvPr/>
        </p:nvSpPr>
        <p:spPr>
          <a:xfrm>
            <a:off x="9540586" y="1685405"/>
            <a:ext cx="1299" cy="5195"/>
          </a:xfrm>
          <a:custGeom>
            <a:avLst/>
            <a:gdLst/>
            <a:ahLst/>
            <a:cxnLst/>
            <a:rect l="l" t="t" r="r" b="b"/>
            <a:pathLst>
              <a:path w="1904" h="7619">
                <a:moveTo>
                  <a:pt x="1524" y="0"/>
                </a:moveTo>
                <a:lnTo>
                  <a:pt x="0" y="76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028" name="object 4028"/>
          <p:cNvSpPr/>
          <p:nvPr/>
        </p:nvSpPr>
        <p:spPr>
          <a:xfrm>
            <a:off x="9538507" y="1690601"/>
            <a:ext cx="2165" cy="6494"/>
          </a:xfrm>
          <a:custGeom>
            <a:avLst/>
            <a:gdLst/>
            <a:ahLst/>
            <a:cxnLst/>
            <a:rect l="l" t="t" r="r" b="b"/>
            <a:pathLst>
              <a:path w="3175" h="9525">
                <a:moveTo>
                  <a:pt x="3048" y="0"/>
                </a:moveTo>
                <a:lnTo>
                  <a:pt x="0" y="914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029" name="object 4029"/>
          <p:cNvSpPr/>
          <p:nvPr/>
        </p:nvSpPr>
        <p:spPr>
          <a:xfrm>
            <a:off x="9537468" y="1696836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1524" y="0"/>
                </a:moveTo>
                <a:lnTo>
                  <a:pt x="0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030" name="object 4030"/>
          <p:cNvSpPr/>
          <p:nvPr/>
        </p:nvSpPr>
        <p:spPr>
          <a:xfrm>
            <a:off x="9506297" y="1672936"/>
            <a:ext cx="2165" cy="6494"/>
          </a:xfrm>
          <a:custGeom>
            <a:avLst/>
            <a:gdLst/>
            <a:ahLst/>
            <a:cxnLst/>
            <a:rect l="l" t="t" r="r" b="b"/>
            <a:pathLst>
              <a:path w="3175" h="9525">
                <a:moveTo>
                  <a:pt x="0" y="9144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031" name="object 4031"/>
          <p:cNvSpPr/>
          <p:nvPr/>
        </p:nvSpPr>
        <p:spPr>
          <a:xfrm>
            <a:off x="9508374" y="1666702"/>
            <a:ext cx="3464" cy="6494"/>
          </a:xfrm>
          <a:custGeom>
            <a:avLst/>
            <a:gdLst/>
            <a:ahLst/>
            <a:cxnLst/>
            <a:rect l="l" t="t" r="r" b="b"/>
            <a:pathLst>
              <a:path w="5079" h="9525">
                <a:moveTo>
                  <a:pt x="0" y="9144"/>
                </a:moveTo>
                <a:lnTo>
                  <a:pt x="4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032" name="object 4032"/>
          <p:cNvSpPr/>
          <p:nvPr/>
        </p:nvSpPr>
        <p:spPr>
          <a:xfrm>
            <a:off x="9511491" y="1663584"/>
            <a:ext cx="2165" cy="3464"/>
          </a:xfrm>
          <a:custGeom>
            <a:avLst/>
            <a:gdLst/>
            <a:ahLst/>
            <a:cxnLst/>
            <a:rect l="l" t="t" r="r" b="b"/>
            <a:pathLst>
              <a:path w="3175" h="5080">
                <a:moveTo>
                  <a:pt x="0" y="4572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033" name="object 4033"/>
          <p:cNvSpPr/>
          <p:nvPr/>
        </p:nvSpPr>
        <p:spPr>
          <a:xfrm>
            <a:off x="9534352" y="1663584"/>
            <a:ext cx="3464" cy="6494"/>
          </a:xfrm>
          <a:custGeom>
            <a:avLst/>
            <a:gdLst/>
            <a:ahLst/>
            <a:cxnLst/>
            <a:rect l="l" t="t" r="r" b="b"/>
            <a:pathLst>
              <a:path w="5079" h="9525">
                <a:moveTo>
                  <a:pt x="0" y="0"/>
                </a:moveTo>
                <a:lnTo>
                  <a:pt x="4572" y="914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034" name="object 4034"/>
          <p:cNvSpPr/>
          <p:nvPr/>
        </p:nvSpPr>
        <p:spPr>
          <a:xfrm>
            <a:off x="9537468" y="1669819"/>
            <a:ext cx="3464" cy="5195"/>
          </a:xfrm>
          <a:custGeom>
            <a:avLst/>
            <a:gdLst/>
            <a:ahLst/>
            <a:cxnLst/>
            <a:rect l="l" t="t" r="r" b="b"/>
            <a:pathLst>
              <a:path w="5079" h="7619">
                <a:moveTo>
                  <a:pt x="0" y="0"/>
                </a:moveTo>
                <a:lnTo>
                  <a:pt x="4572" y="76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035" name="object 4035"/>
          <p:cNvSpPr/>
          <p:nvPr/>
        </p:nvSpPr>
        <p:spPr>
          <a:xfrm>
            <a:off x="9540586" y="1675014"/>
            <a:ext cx="1299" cy="4330"/>
          </a:xfrm>
          <a:custGeom>
            <a:avLst/>
            <a:gdLst/>
            <a:ahLst/>
            <a:cxnLst/>
            <a:rect l="l" t="t" r="r" b="b"/>
            <a:pathLst>
              <a:path w="1904" h="6350">
                <a:moveTo>
                  <a:pt x="0" y="0"/>
                </a:moveTo>
                <a:lnTo>
                  <a:pt x="1524" y="609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036" name="object 4036"/>
          <p:cNvSpPr/>
          <p:nvPr/>
        </p:nvSpPr>
        <p:spPr>
          <a:xfrm>
            <a:off x="9523960" y="172593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037" name="object 4037"/>
          <p:cNvSpPr/>
          <p:nvPr/>
        </p:nvSpPr>
        <p:spPr>
          <a:xfrm>
            <a:off x="9523960" y="1725930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038" name="object 4038"/>
          <p:cNvSpPr/>
          <p:nvPr/>
        </p:nvSpPr>
        <p:spPr>
          <a:xfrm>
            <a:off x="9524999" y="172593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039" name="object 4039"/>
          <p:cNvSpPr/>
          <p:nvPr/>
        </p:nvSpPr>
        <p:spPr>
          <a:xfrm>
            <a:off x="9524999" y="1724891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0" y="1524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040" name="object 4040"/>
          <p:cNvSpPr/>
          <p:nvPr/>
        </p:nvSpPr>
        <p:spPr>
          <a:xfrm>
            <a:off x="9526038" y="172489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041" name="object 4041"/>
          <p:cNvSpPr/>
          <p:nvPr/>
        </p:nvSpPr>
        <p:spPr>
          <a:xfrm>
            <a:off x="9526038" y="1724890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042" name="object 4042"/>
          <p:cNvSpPr/>
          <p:nvPr/>
        </p:nvSpPr>
        <p:spPr>
          <a:xfrm>
            <a:off x="9527078" y="1723852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043" name="object 4043"/>
          <p:cNvSpPr/>
          <p:nvPr/>
        </p:nvSpPr>
        <p:spPr>
          <a:xfrm>
            <a:off x="9527078" y="172385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044" name="object 4044"/>
          <p:cNvSpPr/>
          <p:nvPr/>
        </p:nvSpPr>
        <p:spPr>
          <a:xfrm>
            <a:off x="9527078" y="1720735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045" name="object 4045"/>
          <p:cNvSpPr/>
          <p:nvPr/>
        </p:nvSpPr>
        <p:spPr>
          <a:xfrm>
            <a:off x="9527078" y="1719696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046" name="object 4046"/>
          <p:cNvSpPr/>
          <p:nvPr/>
        </p:nvSpPr>
        <p:spPr>
          <a:xfrm>
            <a:off x="9519805" y="1723852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0" y="0"/>
                </a:moveTo>
                <a:lnTo>
                  <a:pt x="1524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047" name="object 4047"/>
          <p:cNvSpPr/>
          <p:nvPr/>
        </p:nvSpPr>
        <p:spPr>
          <a:xfrm>
            <a:off x="9520844" y="172489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048" name="object 4048"/>
          <p:cNvSpPr/>
          <p:nvPr/>
        </p:nvSpPr>
        <p:spPr>
          <a:xfrm>
            <a:off x="9520844" y="1724891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0" y="0"/>
                </a:moveTo>
                <a:lnTo>
                  <a:pt x="1524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049" name="object 4049"/>
          <p:cNvSpPr/>
          <p:nvPr/>
        </p:nvSpPr>
        <p:spPr>
          <a:xfrm>
            <a:off x="9521883" y="172593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050" name="object 4050"/>
          <p:cNvSpPr/>
          <p:nvPr/>
        </p:nvSpPr>
        <p:spPr>
          <a:xfrm>
            <a:off x="9521883" y="1725930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051" name="object 4051"/>
          <p:cNvSpPr/>
          <p:nvPr/>
        </p:nvSpPr>
        <p:spPr>
          <a:xfrm>
            <a:off x="9522920" y="172593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052" name="object 4052"/>
          <p:cNvSpPr/>
          <p:nvPr/>
        </p:nvSpPr>
        <p:spPr>
          <a:xfrm>
            <a:off x="9522921" y="1725930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053" name="object 4053"/>
          <p:cNvSpPr/>
          <p:nvPr/>
        </p:nvSpPr>
        <p:spPr>
          <a:xfrm>
            <a:off x="9522921" y="1663584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054" name="object 4054"/>
          <p:cNvSpPr/>
          <p:nvPr/>
        </p:nvSpPr>
        <p:spPr>
          <a:xfrm>
            <a:off x="9524998" y="1658389"/>
            <a:ext cx="3464" cy="1299"/>
          </a:xfrm>
          <a:custGeom>
            <a:avLst/>
            <a:gdLst/>
            <a:ahLst/>
            <a:cxnLst/>
            <a:rect l="l" t="t" r="r" b="b"/>
            <a:pathLst>
              <a:path w="5079" h="1905">
                <a:moveTo>
                  <a:pt x="4572" y="152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055" name="object 4055"/>
          <p:cNvSpPr/>
          <p:nvPr/>
        </p:nvSpPr>
        <p:spPr>
          <a:xfrm>
            <a:off x="9521881" y="1658389"/>
            <a:ext cx="3464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457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056" name="object 4056"/>
          <p:cNvSpPr/>
          <p:nvPr/>
        </p:nvSpPr>
        <p:spPr>
          <a:xfrm>
            <a:off x="9518765" y="1658389"/>
            <a:ext cx="3464" cy="1299"/>
          </a:xfrm>
          <a:custGeom>
            <a:avLst/>
            <a:gdLst/>
            <a:ahLst/>
            <a:cxnLst/>
            <a:rect l="l" t="t" r="r" b="b"/>
            <a:pathLst>
              <a:path w="5079" h="1905">
                <a:moveTo>
                  <a:pt x="4572" y="0"/>
                </a:moveTo>
                <a:lnTo>
                  <a:pt x="0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057" name="object 4057"/>
          <p:cNvSpPr/>
          <p:nvPr/>
        </p:nvSpPr>
        <p:spPr>
          <a:xfrm>
            <a:off x="9518765" y="165942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058" name="object 4058"/>
          <p:cNvSpPr/>
          <p:nvPr/>
        </p:nvSpPr>
        <p:spPr>
          <a:xfrm>
            <a:off x="9507335" y="1695796"/>
            <a:ext cx="0" cy="216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1524" y="1524"/>
                </a:moveTo>
                <a:lnTo>
                  <a:pt x="1524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059" name="object 4059"/>
          <p:cNvSpPr/>
          <p:nvPr/>
        </p:nvSpPr>
        <p:spPr>
          <a:xfrm>
            <a:off x="9507336" y="1697874"/>
            <a:ext cx="2165" cy="433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0"/>
                </a:moveTo>
                <a:lnTo>
                  <a:pt x="3048" y="609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060" name="object 4060"/>
          <p:cNvSpPr/>
          <p:nvPr/>
        </p:nvSpPr>
        <p:spPr>
          <a:xfrm>
            <a:off x="9509413" y="1702030"/>
            <a:ext cx="4330" cy="17750"/>
          </a:xfrm>
          <a:custGeom>
            <a:avLst/>
            <a:gdLst/>
            <a:ahLst/>
            <a:cxnLst/>
            <a:rect l="l" t="t" r="r" b="b"/>
            <a:pathLst>
              <a:path w="6350" h="26035">
                <a:moveTo>
                  <a:pt x="0" y="0"/>
                </a:moveTo>
                <a:lnTo>
                  <a:pt x="6096" y="2590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061" name="object 4061"/>
          <p:cNvSpPr/>
          <p:nvPr/>
        </p:nvSpPr>
        <p:spPr>
          <a:xfrm>
            <a:off x="9514609" y="1724890"/>
            <a:ext cx="1299" cy="2165"/>
          </a:xfrm>
          <a:custGeom>
            <a:avLst/>
            <a:gdLst/>
            <a:ahLst/>
            <a:cxnLst/>
            <a:rect l="l" t="t" r="r" b="b"/>
            <a:pathLst>
              <a:path w="1904" h="3175">
                <a:moveTo>
                  <a:pt x="0" y="0"/>
                </a:moveTo>
                <a:lnTo>
                  <a:pt x="1524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062" name="object 4062"/>
          <p:cNvSpPr/>
          <p:nvPr/>
        </p:nvSpPr>
        <p:spPr>
          <a:xfrm>
            <a:off x="9515648" y="1726969"/>
            <a:ext cx="2165" cy="1299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0" y="0"/>
                </a:moveTo>
                <a:lnTo>
                  <a:pt x="3048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063" name="object 4063"/>
          <p:cNvSpPr/>
          <p:nvPr/>
        </p:nvSpPr>
        <p:spPr>
          <a:xfrm>
            <a:off x="9517726" y="1728008"/>
            <a:ext cx="2165" cy="1299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0" y="0"/>
                </a:moveTo>
                <a:lnTo>
                  <a:pt x="3048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064" name="object 4064"/>
          <p:cNvSpPr/>
          <p:nvPr/>
        </p:nvSpPr>
        <p:spPr>
          <a:xfrm>
            <a:off x="9519804" y="1729047"/>
            <a:ext cx="3464" cy="1299"/>
          </a:xfrm>
          <a:custGeom>
            <a:avLst/>
            <a:gdLst/>
            <a:ahLst/>
            <a:cxnLst/>
            <a:rect l="l" t="t" r="r" b="b"/>
            <a:pathLst>
              <a:path w="5079" h="1905">
                <a:moveTo>
                  <a:pt x="0" y="0"/>
                </a:moveTo>
                <a:lnTo>
                  <a:pt x="4572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065" name="object 4065"/>
          <p:cNvSpPr/>
          <p:nvPr/>
        </p:nvSpPr>
        <p:spPr>
          <a:xfrm>
            <a:off x="9522921" y="1730086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066" name="object 4066"/>
          <p:cNvSpPr/>
          <p:nvPr/>
        </p:nvSpPr>
        <p:spPr>
          <a:xfrm>
            <a:off x="9524999" y="1729047"/>
            <a:ext cx="2165" cy="1299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0" y="1524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067" name="object 4067"/>
          <p:cNvSpPr/>
          <p:nvPr/>
        </p:nvSpPr>
        <p:spPr>
          <a:xfrm>
            <a:off x="9527078" y="1728008"/>
            <a:ext cx="2165" cy="1299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0" y="1524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068" name="object 4068"/>
          <p:cNvSpPr/>
          <p:nvPr/>
        </p:nvSpPr>
        <p:spPr>
          <a:xfrm>
            <a:off x="9529155" y="1726969"/>
            <a:ext cx="2165" cy="1299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0" y="1524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069" name="object 4069"/>
          <p:cNvSpPr/>
          <p:nvPr/>
        </p:nvSpPr>
        <p:spPr>
          <a:xfrm>
            <a:off x="9531234" y="1724890"/>
            <a:ext cx="2165" cy="216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0" y="3048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070" name="object 4070"/>
          <p:cNvSpPr/>
          <p:nvPr/>
        </p:nvSpPr>
        <p:spPr>
          <a:xfrm>
            <a:off x="9533313" y="1721773"/>
            <a:ext cx="0" cy="3464"/>
          </a:xfrm>
          <a:custGeom>
            <a:avLst/>
            <a:gdLst/>
            <a:ahLst/>
            <a:cxnLst/>
            <a:rect l="l" t="t" r="r" b="b"/>
            <a:pathLst>
              <a:path h="5080">
                <a:moveTo>
                  <a:pt x="-1524" y="2285"/>
                </a:moveTo>
                <a:lnTo>
                  <a:pt x="1524" y="2285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071" name="object 4071"/>
          <p:cNvSpPr/>
          <p:nvPr/>
        </p:nvSpPr>
        <p:spPr>
          <a:xfrm>
            <a:off x="9533313" y="1702031"/>
            <a:ext cx="5195" cy="19915"/>
          </a:xfrm>
          <a:custGeom>
            <a:avLst/>
            <a:gdLst/>
            <a:ahLst/>
            <a:cxnLst/>
            <a:rect l="l" t="t" r="r" b="b"/>
            <a:pathLst>
              <a:path w="7620" h="29210">
                <a:moveTo>
                  <a:pt x="0" y="28955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072" name="object 4072"/>
          <p:cNvSpPr/>
          <p:nvPr/>
        </p:nvSpPr>
        <p:spPr>
          <a:xfrm>
            <a:off x="9538507" y="1697874"/>
            <a:ext cx="1299" cy="4330"/>
          </a:xfrm>
          <a:custGeom>
            <a:avLst/>
            <a:gdLst/>
            <a:ahLst/>
            <a:cxnLst/>
            <a:rect l="l" t="t" r="r" b="b"/>
            <a:pathLst>
              <a:path w="1904" h="6350">
                <a:moveTo>
                  <a:pt x="0" y="6096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073" name="object 4073"/>
          <p:cNvSpPr/>
          <p:nvPr/>
        </p:nvSpPr>
        <p:spPr>
          <a:xfrm>
            <a:off x="9539546" y="1696836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0" y="1524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074" name="object 4074"/>
          <p:cNvSpPr/>
          <p:nvPr/>
        </p:nvSpPr>
        <p:spPr>
          <a:xfrm>
            <a:off x="9558251" y="1577340"/>
            <a:ext cx="2165" cy="216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3048" y="304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075" name="object 4075"/>
          <p:cNvSpPr/>
          <p:nvPr/>
        </p:nvSpPr>
        <p:spPr>
          <a:xfrm>
            <a:off x="9506297" y="1629295"/>
            <a:ext cx="2165" cy="1299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0" y="0"/>
                </a:moveTo>
                <a:lnTo>
                  <a:pt x="3048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076" name="object 4076"/>
          <p:cNvSpPr/>
          <p:nvPr/>
        </p:nvSpPr>
        <p:spPr>
          <a:xfrm>
            <a:off x="9508374" y="1579417"/>
            <a:ext cx="51955" cy="51089"/>
          </a:xfrm>
          <a:custGeom>
            <a:avLst/>
            <a:gdLst/>
            <a:ahLst/>
            <a:cxnLst/>
            <a:rect l="l" t="t" r="r" b="b"/>
            <a:pathLst>
              <a:path w="76200" h="74930">
                <a:moveTo>
                  <a:pt x="0" y="74675"/>
                </a:moveTo>
                <a:lnTo>
                  <a:pt x="7620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077" name="object 4077"/>
          <p:cNvSpPr/>
          <p:nvPr/>
        </p:nvSpPr>
        <p:spPr>
          <a:xfrm>
            <a:off x="9506296" y="1577340"/>
            <a:ext cx="51955" cy="51955"/>
          </a:xfrm>
          <a:custGeom>
            <a:avLst/>
            <a:gdLst/>
            <a:ahLst/>
            <a:cxnLst/>
            <a:rect l="l" t="t" r="r" b="b"/>
            <a:pathLst>
              <a:path w="76200" h="76200">
                <a:moveTo>
                  <a:pt x="76200" y="0"/>
                </a:moveTo>
                <a:lnTo>
                  <a:pt x="0" y="7620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078" name="object 4078"/>
          <p:cNvSpPr/>
          <p:nvPr/>
        </p:nvSpPr>
        <p:spPr>
          <a:xfrm>
            <a:off x="9487592" y="1579418"/>
            <a:ext cx="2165" cy="19050"/>
          </a:xfrm>
          <a:custGeom>
            <a:avLst/>
            <a:gdLst/>
            <a:ahLst/>
            <a:cxnLst/>
            <a:rect l="l" t="t" r="r" b="b"/>
            <a:pathLst>
              <a:path w="3175" h="27939">
                <a:moveTo>
                  <a:pt x="0" y="0"/>
                </a:moveTo>
                <a:lnTo>
                  <a:pt x="3048" y="2743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079" name="object 4079"/>
          <p:cNvSpPr/>
          <p:nvPr/>
        </p:nvSpPr>
        <p:spPr>
          <a:xfrm>
            <a:off x="9489671" y="1598121"/>
            <a:ext cx="7360" cy="17750"/>
          </a:xfrm>
          <a:custGeom>
            <a:avLst/>
            <a:gdLst/>
            <a:ahLst/>
            <a:cxnLst/>
            <a:rect l="l" t="t" r="r" b="b"/>
            <a:pathLst>
              <a:path w="10795" h="26035">
                <a:moveTo>
                  <a:pt x="0" y="0"/>
                </a:moveTo>
                <a:lnTo>
                  <a:pt x="10668" y="2590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080" name="object 4080"/>
          <p:cNvSpPr/>
          <p:nvPr/>
        </p:nvSpPr>
        <p:spPr>
          <a:xfrm>
            <a:off x="9496943" y="1615787"/>
            <a:ext cx="11690" cy="14720"/>
          </a:xfrm>
          <a:custGeom>
            <a:avLst/>
            <a:gdLst/>
            <a:ahLst/>
            <a:cxnLst/>
            <a:rect l="l" t="t" r="r" b="b"/>
            <a:pathLst>
              <a:path w="17145" h="21589">
                <a:moveTo>
                  <a:pt x="0" y="0"/>
                </a:moveTo>
                <a:lnTo>
                  <a:pt x="16764" y="2133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081" name="object 4081"/>
          <p:cNvSpPr/>
          <p:nvPr/>
        </p:nvSpPr>
        <p:spPr>
          <a:xfrm>
            <a:off x="9474083" y="1579418"/>
            <a:ext cx="13855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082" name="object 4082"/>
          <p:cNvSpPr/>
          <p:nvPr/>
        </p:nvSpPr>
        <p:spPr>
          <a:xfrm>
            <a:off x="9487591" y="1576300"/>
            <a:ext cx="0" cy="3464"/>
          </a:xfrm>
          <a:custGeom>
            <a:avLst/>
            <a:gdLst/>
            <a:ahLst/>
            <a:cxnLst/>
            <a:rect l="l" t="t" r="r" b="b"/>
            <a:pathLst>
              <a:path h="5080">
                <a:moveTo>
                  <a:pt x="-1524" y="2286"/>
                </a:moveTo>
                <a:lnTo>
                  <a:pt x="1524" y="2286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083" name="object 4083"/>
          <p:cNvSpPr/>
          <p:nvPr/>
        </p:nvSpPr>
        <p:spPr>
          <a:xfrm>
            <a:off x="9474083" y="1576300"/>
            <a:ext cx="13855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1981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084" name="object 4084"/>
          <p:cNvSpPr/>
          <p:nvPr/>
        </p:nvSpPr>
        <p:spPr>
          <a:xfrm>
            <a:off x="9560329" y="1579418"/>
            <a:ext cx="10391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085" name="object 4085"/>
          <p:cNvSpPr/>
          <p:nvPr/>
        </p:nvSpPr>
        <p:spPr>
          <a:xfrm>
            <a:off x="9560329" y="1576300"/>
            <a:ext cx="10391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1524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086" name="object 4086"/>
          <p:cNvSpPr/>
          <p:nvPr/>
        </p:nvSpPr>
        <p:spPr>
          <a:xfrm>
            <a:off x="9560329" y="1576300"/>
            <a:ext cx="0" cy="3464"/>
          </a:xfrm>
          <a:custGeom>
            <a:avLst/>
            <a:gdLst/>
            <a:ahLst/>
            <a:cxnLst/>
            <a:rect l="l" t="t" r="r" b="b"/>
            <a:pathLst>
              <a:path h="5080">
                <a:moveTo>
                  <a:pt x="-1524" y="2286"/>
                </a:moveTo>
                <a:lnTo>
                  <a:pt x="1524" y="2286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087" name="object 4087"/>
          <p:cNvSpPr/>
          <p:nvPr/>
        </p:nvSpPr>
        <p:spPr>
          <a:xfrm>
            <a:off x="9476161" y="1578379"/>
            <a:ext cx="0" cy="154997"/>
          </a:xfrm>
          <a:custGeom>
            <a:avLst/>
            <a:gdLst/>
            <a:ahLst/>
            <a:cxnLst/>
            <a:rect l="l" t="t" r="r" b="b"/>
            <a:pathLst>
              <a:path h="227330">
                <a:moveTo>
                  <a:pt x="0" y="0"/>
                </a:moveTo>
                <a:lnTo>
                  <a:pt x="0" y="227075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088" name="object 4088"/>
          <p:cNvSpPr/>
          <p:nvPr/>
        </p:nvSpPr>
        <p:spPr>
          <a:xfrm>
            <a:off x="9474084" y="1576300"/>
            <a:ext cx="0" cy="155864"/>
          </a:xfrm>
          <a:custGeom>
            <a:avLst/>
            <a:gdLst/>
            <a:ahLst/>
            <a:cxnLst/>
            <a:rect l="l" t="t" r="r" b="b"/>
            <a:pathLst>
              <a:path h="228600">
                <a:moveTo>
                  <a:pt x="0" y="0"/>
                </a:moveTo>
                <a:lnTo>
                  <a:pt x="0" y="22860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089" name="object 4089"/>
          <p:cNvSpPr/>
          <p:nvPr/>
        </p:nvSpPr>
        <p:spPr>
          <a:xfrm>
            <a:off x="9628908" y="1671898"/>
            <a:ext cx="1299" cy="2165"/>
          </a:xfrm>
          <a:custGeom>
            <a:avLst/>
            <a:gdLst/>
            <a:ahLst/>
            <a:cxnLst/>
            <a:rect l="l" t="t" r="r" b="b"/>
            <a:pathLst>
              <a:path w="1904" h="3175">
                <a:moveTo>
                  <a:pt x="1524" y="304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090" name="object 4090"/>
          <p:cNvSpPr/>
          <p:nvPr/>
        </p:nvSpPr>
        <p:spPr>
          <a:xfrm>
            <a:off x="9627869" y="1670858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1524" y="152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091" name="object 4091"/>
          <p:cNvSpPr/>
          <p:nvPr/>
        </p:nvSpPr>
        <p:spPr>
          <a:xfrm>
            <a:off x="9626830" y="1668780"/>
            <a:ext cx="1299" cy="2165"/>
          </a:xfrm>
          <a:custGeom>
            <a:avLst/>
            <a:gdLst/>
            <a:ahLst/>
            <a:cxnLst/>
            <a:rect l="l" t="t" r="r" b="b"/>
            <a:pathLst>
              <a:path w="1904" h="3175">
                <a:moveTo>
                  <a:pt x="1524" y="304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092" name="object 4092"/>
          <p:cNvSpPr/>
          <p:nvPr/>
        </p:nvSpPr>
        <p:spPr>
          <a:xfrm>
            <a:off x="9625791" y="1667741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1524" y="152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093" name="object 4093"/>
          <p:cNvSpPr/>
          <p:nvPr/>
        </p:nvSpPr>
        <p:spPr>
          <a:xfrm>
            <a:off x="9624753" y="166774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094" name="object 4094"/>
          <p:cNvSpPr/>
          <p:nvPr/>
        </p:nvSpPr>
        <p:spPr>
          <a:xfrm>
            <a:off x="9624753" y="166774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095" name="object 4095"/>
          <p:cNvSpPr/>
          <p:nvPr/>
        </p:nvSpPr>
        <p:spPr>
          <a:xfrm>
            <a:off x="9624753" y="166670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096" name="object 4096"/>
          <p:cNvSpPr/>
          <p:nvPr/>
        </p:nvSpPr>
        <p:spPr>
          <a:xfrm>
            <a:off x="9622675" y="1664624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30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097" name="object 4097"/>
          <p:cNvSpPr/>
          <p:nvPr/>
        </p:nvSpPr>
        <p:spPr>
          <a:xfrm>
            <a:off x="9620596" y="1663584"/>
            <a:ext cx="2165" cy="1299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3048" y="152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098" name="object 4098"/>
          <p:cNvSpPr/>
          <p:nvPr/>
        </p:nvSpPr>
        <p:spPr>
          <a:xfrm>
            <a:off x="9618518" y="1663584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30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099" name="object 4099"/>
          <p:cNvSpPr/>
          <p:nvPr/>
        </p:nvSpPr>
        <p:spPr>
          <a:xfrm>
            <a:off x="9616439" y="1663584"/>
            <a:ext cx="2165" cy="1299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3048" y="0"/>
                </a:moveTo>
                <a:lnTo>
                  <a:pt x="0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100" name="object 4100"/>
          <p:cNvSpPr/>
          <p:nvPr/>
        </p:nvSpPr>
        <p:spPr>
          <a:xfrm>
            <a:off x="9615400" y="1664624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1524" y="0"/>
                </a:moveTo>
                <a:lnTo>
                  <a:pt x="0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101" name="object 4101"/>
          <p:cNvSpPr/>
          <p:nvPr/>
        </p:nvSpPr>
        <p:spPr>
          <a:xfrm>
            <a:off x="9615400" y="166774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102" name="object 4102"/>
          <p:cNvSpPr/>
          <p:nvPr/>
        </p:nvSpPr>
        <p:spPr>
          <a:xfrm>
            <a:off x="9614360" y="166774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103" name="object 4103"/>
          <p:cNvSpPr/>
          <p:nvPr/>
        </p:nvSpPr>
        <p:spPr>
          <a:xfrm>
            <a:off x="9614360" y="166774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104" name="object 4104"/>
          <p:cNvSpPr/>
          <p:nvPr/>
        </p:nvSpPr>
        <p:spPr>
          <a:xfrm>
            <a:off x="9612283" y="1667741"/>
            <a:ext cx="2165" cy="216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3048" y="0"/>
                </a:moveTo>
                <a:lnTo>
                  <a:pt x="0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105" name="object 4105"/>
          <p:cNvSpPr/>
          <p:nvPr/>
        </p:nvSpPr>
        <p:spPr>
          <a:xfrm>
            <a:off x="9611245" y="1669819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1524" y="0"/>
                </a:moveTo>
                <a:lnTo>
                  <a:pt x="0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106" name="object 4106"/>
          <p:cNvSpPr/>
          <p:nvPr/>
        </p:nvSpPr>
        <p:spPr>
          <a:xfrm>
            <a:off x="9610206" y="1670858"/>
            <a:ext cx="1299" cy="2165"/>
          </a:xfrm>
          <a:custGeom>
            <a:avLst/>
            <a:gdLst/>
            <a:ahLst/>
            <a:cxnLst/>
            <a:rect l="l" t="t" r="r" b="b"/>
            <a:pathLst>
              <a:path w="1904" h="3175">
                <a:moveTo>
                  <a:pt x="1524" y="0"/>
                </a:moveTo>
                <a:lnTo>
                  <a:pt x="0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107" name="object 4107"/>
          <p:cNvSpPr/>
          <p:nvPr/>
        </p:nvSpPr>
        <p:spPr>
          <a:xfrm>
            <a:off x="9610205" y="1672936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108" name="object 4108"/>
          <p:cNvSpPr/>
          <p:nvPr/>
        </p:nvSpPr>
        <p:spPr>
          <a:xfrm>
            <a:off x="9609166" y="1673976"/>
            <a:ext cx="1299" cy="2165"/>
          </a:xfrm>
          <a:custGeom>
            <a:avLst/>
            <a:gdLst/>
            <a:ahLst/>
            <a:cxnLst/>
            <a:rect l="l" t="t" r="r" b="b"/>
            <a:pathLst>
              <a:path w="1904" h="3175">
                <a:moveTo>
                  <a:pt x="1524" y="0"/>
                </a:moveTo>
                <a:lnTo>
                  <a:pt x="0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109" name="object 4109"/>
          <p:cNvSpPr/>
          <p:nvPr/>
        </p:nvSpPr>
        <p:spPr>
          <a:xfrm>
            <a:off x="9609166" y="1676053"/>
            <a:ext cx="0" cy="12556"/>
          </a:xfrm>
          <a:custGeom>
            <a:avLst/>
            <a:gdLst/>
            <a:ahLst/>
            <a:cxnLst/>
            <a:rect l="l" t="t" r="r" b="b"/>
            <a:pathLst>
              <a:path h="18414">
                <a:moveTo>
                  <a:pt x="0" y="0"/>
                </a:moveTo>
                <a:lnTo>
                  <a:pt x="0" y="1828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110" name="object 4110"/>
          <p:cNvSpPr/>
          <p:nvPr/>
        </p:nvSpPr>
        <p:spPr>
          <a:xfrm>
            <a:off x="9609166" y="1688523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0" y="0"/>
                </a:moveTo>
                <a:lnTo>
                  <a:pt x="1524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111" name="object 4111"/>
          <p:cNvSpPr/>
          <p:nvPr/>
        </p:nvSpPr>
        <p:spPr>
          <a:xfrm>
            <a:off x="9610205" y="1689561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112" name="object 4112"/>
          <p:cNvSpPr/>
          <p:nvPr/>
        </p:nvSpPr>
        <p:spPr>
          <a:xfrm>
            <a:off x="9610205" y="1690601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113" name="object 4113"/>
          <p:cNvSpPr/>
          <p:nvPr/>
        </p:nvSpPr>
        <p:spPr>
          <a:xfrm>
            <a:off x="9610206" y="1691640"/>
            <a:ext cx="2165" cy="216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0" y="0"/>
                </a:moveTo>
                <a:lnTo>
                  <a:pt x="3048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114" name="object 4114"/>
          <p:cNvSpPr/>
          <p:nvPr/>
        </p:nvSpPr>
        <p:spPr>
          <a:xfrm>
            <a:off x="9612283" y="1693718"/>
            <a:ext cx="3464" cy="2165"/>
          </a:xfrm>
          <a:custGeom>
            <a:avLst/>
            <a:gdLst/>
            <a:ahLst/>
            <a:cxnLst/>
            <a:rect l="l" t="t" r="r" b="b"/>
            <a:pathLst>
              <a:path w="5079" h="3175">
                <a:moveTo>
                  <a:pt x="0" y="0"/>
                </a:moveTo>
                <a:lnTo>
                  <a:pt x="4572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115" name="object 4115"/>
          <p:cNvSpPr/>
          <p:nvPr/>
        </p:nvSpPr>
        <p:spPr>
          <a:xfrm>
            <a:off x="9615400" y="1695796"/>
            <a:ext cx="2165" cy="1299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0" y="0"/>
                </a:moveTo>
                <a:lnTo>
                  <a:pt x="3048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116" name="object 4116"/>
          <p:cNvSpPr/>
          <p:nvPr/>
        </p:nvSpPr>
        <p:spPr>
          <a:xfrm>
            <a:off x="9617478" y="1696835"/>
            <a:ext cx="3464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4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117" name="object 4117"/>
          <p:cNvSpPr/>
          <p:nvPr/>
        </p:nvSpPr>
        <p:spPr>
          <a:xfrm>
            <a:off x="9620595" y="1696835"/>
            <a:ext cx="3464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4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118" name="object 4118"/>
          <p:cNvSpPr/>
          <p:nvPr/>
        </p:nvSpPr>
        <p:spPr>
          <a:xfrm>
            <a:off x="9623713" y="1694758"/>
            <a:ext cx="3464" cy="2165"/>
          </a:xfrm>
          <a:custGeom>
            <a:avLst/>
            <a:gdLst/>
            <a:ahLst/>
            <a:cxnLst/>
            <a:rect l="l" t="t" r="r" b="b"/>
            <a:pathLst>
              <a:path w="5079" h="3175">
                <a:moveTo>
                  <a:pt x="0" y="3048"/>
                </a:moveTo>
                <a:lnTo>
                  <a:pt x="4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119" name="object 4119"/>
          <p:cNvSpPr/>
          <p:nvPr/>
        </p:nvSpPr>
        <p:spPr>
          <a:xfrm>
            <a:off x="9626830" y="1692679"/>
            <a:ext cx="2165" cy="216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0" y="3048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120" name="object 4120"/>
          <p:cNvSpPr/>
          <p:nvPr/>
        </p:nvSpPr>
        <p:spPr>
          <a:xfrm>
            <a:off x="9628908" y="1691640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0" y="1524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121" name="object 4121"/>
          <p:cNvSpPr/>
          <p:nvPr/>
        </p:nvSpPr>
        <p:spPr>
          <a:xfrm>
            <a:off x="9629947" y="1690601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122" name="object 4122"/>
          <p:cNvSpPr/>
          <p:nvPr/>
        </p:nvSpPr>
        <p:spPr>
          <a:xfrm>
            <a:off x="9622675" y="1722813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123" name="object 4123"/>
          <p:cNvSpPr/>
          <p:nvPr/>
        </p:nvSpPr>
        <p:spPr>
          <a:xfrm>
            <a:off x="9622675" y="1721773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124" name="object 4124"/>
          <p:cNvSpPr/>
          <p:nvPr/>
        </p:nvSpPr>
        <p:spPr>
          <a:xfrm>
            <a:off x="9623714" y="1722813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0" y="1524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125" name="object 4125"/>
          <p:cNvSpPr/>
          <p:nvPr/>
        </p:nvSpPr>
        <p:spPr>
          <a:xfrm>
            <a:off x="9623714" y="1720735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126" name="object 4126"/>
          <p:cNvSpPr/>
          <p:nvPr/>
        </p:nvSpPr>
        <p:spPr>
          <a:xfrm>
            <a:off x="9616439" y="1721773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127" name="object 4127"/>
          <p:cNvSpPr/>
          <p:nvPr/>
        </p:nvSpPr>
        <p:spPr>
          <a:xfrm>
            <a:off x="9616439" y="172281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128" name="object 4128"/>
          <p:cNvSpPr/>
          <p:nvPr/>
        </p:nvSpPr>
        <p:spPr>
          <a:xfrm>
            <a:off x="9616439" y="1722813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129" name="object 4129"/>
          <p:cNvSpPr/>
          <p:nvPr/>
        </p:nvSpPr>
        <p:spPr>
          <a:xfrm>
            <a:off x="9616439" y="172385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130" name="object 4130"/>
          <p:cNvSpPr/>
          <p:nvPr/>
        </p:nvSpPr>
        <p:spPr>
          <a:xfrm>
            <a:off x="9616439" y="172385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131" name="object 4131"/>
          <p:cNvSpPr/>
          <p:nvPr/>
        </p:nvSpPr>
        <p:spPr>
          <a:xfrm>
            <a:off x="9616439" y="172385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132" name="object 4132"/>
          <p:cNvSpPr/>
          <p:nvPr/>
        </p:nvSpPr>
        <p:spPr>
          <a:xfrm>
            <a:off x="9616439" y="1723852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0" y="0"/>
                </a:moveTo>
                <a:lnTo>
                  <a:pt x="1524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133" name="object 4133"/>
          <p:cNvSpPr/>
          <p:nvPr/>
        </p:nvSpPr>
        <p:spPr>
          <a:xfrm>
            <a:off x="9617478" y="172489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134" name="object 4134"/>
          <p:cNvSpPr/>
          <p:nvPr/>
        </p:nvSpPr>
        <p:spPr>
          <a:xfrm>
            <a:off x="9617478" y="172489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135" name="object 4135"/>
          <p:cNvSpPr/>
          <p:nvPr/>
        </p:nvSpPr>
        <p:spPr>
          <a:xfrm>
            <a:off x="9617478" y="172489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136" name="object 4136"/>
          <p:cNvSpPr/>
          <p:nvPr/>
        </p:nvSpPr>
        <p:spPr>
          <a:xfrm>
            <a:off x="9617478" y="1724891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0" y="0"/>
                </a:moveTo>
                <a:lnTo>
                  <a:pt x="1524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137" name="object 4137"/>
          <p:cNvSpPr/>
          <p:nvPr/>
        </p:nvSpPr>
        <p:spPr>
          <a:xfrm>
            <a:off x="9618518" y="172593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138" name="object 4138"/>
          <p:cNvSpPr/>
          <p:nvPr/>
        </p:nvSpPr>
        <p:spPr>
          <a:xfrm>
            <a:off x="9618518" y="172593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139" name="object 4139"/>
          <p:cNvSpPr/>
          <p:nvPr/>
        </p:nvSpPr>
        <p:spPr>
          <a:xfrm>
            <a:off x="9618518" y="1725930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140" name="object 4140"/>
          <p:cNvSpPr/>
          <p:nvPr/>
        </p:nvSpPr>
        <p:spPr>
          <a:xfrm>
            <a:off x="9619557" y="172593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141" name="object 4141"/>
          <p:cNvSpPr/>
          <p:nvPr/>
        </p:nvSpPr>
        <p:spPr>
          <a:xfrm>
            <a:off x="9619557" y="172593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142" name="object 4142"/>
          <p:cNvSpPr/>
          <p:nvPr/>
        </p:nvSpPr>
        <p:spPr>
          <a:xfrm>
            <a:off x="9619557" y="1725930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143" name="object 4143"/>
          <p:cNvSpPr/>
          <p:nvPr/>
        </p:nvSpPr>
        <p:spPr>
          <a:xfrm>
            <a:off x="9620595" y="172593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144" name="object 4144"/>
          <p:cNvSpPr/>
          <p:nvPr/>
        </p:nvSpPr>
        <p:spPr>
          <a:xfrm>
            <a:off x="9620595" y="1725930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145" name="object 4145"/>
          <p:cNvSpPr/>
          <p:nvPr/>
        </p:nvSpPr>
        <p:spPr>
          <a:xfrm>
            <a:off x="9621635" y="172593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146" name="object 4146"/>
          <p:cNvSpPr/>
          <p:nvPr/>
        </p:nvSpPr>
        <p:spPr>
          <a:xfrm>
            <a:off x="9621635" y="1724891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147" name="object 4147"/>
          <p:cNvSpPr/>
          <p:nvPr/>
        </p:nvSpPr>
        <p:spPr>
          <a:xfrm>
            <a:off x="9621635" y="172489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148" name="object 4148"/>
          <p:cNvSpPr/>
          <p:nvPr/>
        </p:nvSpPr>
        <p:spPr>
          <a:xfrm>
            <a:off x="9621635" y="1724890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149" name="object 4149"/>
          <p:cNvSpPr/>
          <p:nvPr/>
        </p:nvSpPr>
        <p:spPr>
          <a:xfrm>
            <a:off x="9622675" y="172489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150" name="object 4150"/>
          <p:cNvSpPr/>
          <p:nvPr/>
        </p:nvSpPr>
        <p:spPr>
          <a:xfrm>
            <a:off x="9622675" y="1723852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151" name="object 4151"/>
          <p:cNvSpPr/>
          <p:nvPr/>
        </p:nvSpPr>
        <p:spPr>
          <a:xfrm>
            <a:off x="9622675" y="172385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152" name="object 4152"/>
          <p:cNvSpPr/>
          <p:nvPr/>
        </p:nvSpPr>
        <p:spPr>
          <a:xfrm>
            <a:off x="9622675" y="1723852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153" name="object 4153"/>
          <p:cNvSpPr/>
          <p:nvPr/>
        </p:nvSpPr>
        <p:spPr>
          <a:xfrm>
            <a:off x="9623714" y="172385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154" name="object 4154"/>
          <p:cNvSpPr/>
          <p:nvPr/>
        </p:nvSpPr>
        <p:spPr>
          <a:xfrm>
            <a:off x="9623714" y="1722813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155" name="object 4155"/>
          <p:cNvSpPr/>
          <p:nvPr/>
        </p:nvSpPr>
        <p:spPr>
          <a:xfrm>
            <a:off x="9623714" y="172281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156" name="object 4156"/>
          <p:cNvSpPr/>
          <p:nvPr/>
        </p:nvSpPr>
        <p:spPr>
          <a:xfrm>
            <a:off x="9623714" y="172281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157" name="object 4157"/>
          <p:cNvSpPr/>
          <p:nvPr/>
        </p:nvSpPr>
        <p:spPr>
          <a:xfrm>
            <a:off x="9623714" y="1721773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158" name="object 4158"/>
          <p:cNvSpPr/>
          <p:nvPr/>
        </p:nvSpPr>
        <p:spPr>
          <a:xfrm>
            <a:off x="9623714" y="172177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159" name="object 4159"/>
          <p:cNvSpPr/>
          <p:nvPr/>
        </p:nvSpPr>
        <p:spPr>
          <a:xfrm>
            <a:off x="9623714" y="172177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160" name="object 4160"/>
          <p:cNvSpPr/>
          <p:nvPr/>
        </p:nvSpPr>
        <p:spPr>
          <a:xfrm>
            <a:off x="9623714" y="1720735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161" name="object 4161"/>
          <p:cNvSpPr/>
          <p:nvPr/>
        </p:nvSpPr>
        <p:spPr>
          <a:xfrm>
            <a:off x="9623714" y="172073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162" name="object 4162"/>
          <p:cNvSpPr/>
          <p:nvPr/>
        </p:nvSpPr>
        <p:spPr>
          <a:xfrm>
            <a:off x="9622675" y="1720735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163" name="object 4163"/>
          <p:cNvSpPr/>
          <p:nvPr/>
        </p:nvSpPr>
        <p:spPr>
          <a:xfrm>
            <a:off x="9622675" y="1719696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164" name="object 4164"/>
          <p:cNvSpPr/>
          <p:nvPr/>
        </p:nvSpPr>
        <p:spPr>
          <a:xfrm>
            <a:off x="9622675" y="171969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165" name="object 4165"/>
          <p:cNvSpPr/>
          <p:nvPr/>
        </p:nvSpPr>
        <p:spPr>
          <a:xfrm>
            <a:off x="9622675" y="171969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166" name="object 4166"/>
          <p:cNvSpPr/>
          <p:nvPr/>
        </p:nvSpPr>
        <p:spPr>
          <a:xfrm>
            <a:off x="9621635" y="1719695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167" name="object 4167"/>
          <p:cNvSpPr/>
          <p:nvPr/>
        </p:nvSpPr>
        <p:spPr>
          <a:xfrm>
            <a:off x="9621635" y="171969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168" name="object 4168"/>
          <p:cNvSpPr/>
          <p:nvPr/>
        </p:nvSpPr>
        <p:spPr>
          <a:xfrm>
            <a:off x="9621635" y="1718656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169" name="object 4169"/>
          <p:cNvSpPr/>
          <p:nvPr/>
        </p:nvSpPr>
        <p:spPr>
          <a:xfrm>
            <a:off x="9621635" y="171865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170" name="object 4170"/>
          <p:cNvSpPr/>
          <p:nvPr/>
        </p:nvSpPr>
        <p:spPr>
          <a:xfrm>
            <a:off x="9620596" y="1718656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171" name="object 4171"/>
          <p:cNvSpPr/>
          <p:nvPr/>
        </p:nvSpPr>
        <p:spPr>
          <a:xfrm>
            <a:off x="9620595" y="171865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172" name="object 4172"/>
          <p:cNvSpPr/>
          <p:nvPr/>
        </p:nvSpPr>
        <p:spPr>
          <a:xfrm>
            <a:off x="9620595" y="171865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173" name="object 4173"/>
          <p:cNvSpPr/>
          <p:nvPr/>
        </p:nvSpPr>
        <p:spPr>
          <a:xfrm>
            <a:off x="9619557" y="1718656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174" name="object 4174"/>
          <p:cNvSpPr/>
          <p:nvPr/>
        </p:nvSpPr>
        <p:spPr>
          <a:xfrm>
            <a:off x="9619557" y="171865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175" name="object 4175"/>
          <p:cNvSpPr/>
          <p:nvPr/>
        </p:nvSpPr>
        <p:spPr>
          <a:xfrm>
            <a:off x="9618518" y="1718656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176" name="object 4176"/>
          <p:cNvSpPr/>
          <p:nvPr/>
        </p:nvSpPr>
        <p:spPr>
          <a:xfrm>
            <a:off x="9618518" y="171865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177" name="object 4177"/>
          <p:cNvSpPr/>
          <p:nvPr/>
        </p:nvSpPr>
        <p:spPr>
          <a:xfrm>
            <a:off x="9618518" y="171865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178" name="object 4178"/>
          <p:cNvSpPr/>
          <p:nvPr/>
        </p:nvSpPr>
        <p:spPr>
          <a:xfrm>
            <a:off x="9618518" y="1718656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179" name="object 4179"/>
          <p:cNvSpPr/>
          <p:nvPr/>
        </p:nvSpPr>
        <p:spPr>
          <a:xfrm>
            <a:off x="9617478" y="1719695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180" name="object 4180"/>
          <p:cNvSpPr/>
          <p:nvPr/>
        </p:nvSpPr>
        <p:spPr>
          <a:xfrm>
            <a:off x="9617478" y="171969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181" name="object 4181"/>
          <p:cNvSpPr/>
          <p:nvPr/>
        </p:nvSpPr>
        <p:spPr>
          <a:xfrm>
            <a:off x="9617478" y="171969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182" name="object 4182"/>
          <p:cNvSpPr/>
          <p:nvPr/>
        </p:nvSpPr>
        <p:spPr>
          <a:xfrm>
            <a:off x="9617478" y="171969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183" name="object 4183"/>
          <p:cNvSpPr/>
          <p:nvPr/>
        </p:nvSpPr>
        <p:spPr>
          <a:xfrm>
            <a:off x="9616439" y="1719696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1524" y="0"/>
                </a:moveTo>
                <a:lnTo>
                  <a:pt x="0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184" name="object 4184"/>
          <p:cNvSpPr/>
          <p:nvPr/>
        </p:nvSpPr>
        <p:spPr>
          <a:xfrm>
            <a:off x="9616439" y="172073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185" name="object 4185"/>
          <p:cNvSpPr/>
          <p:nvPr/>
        </p:nvSpPr>
        <p:spPr>
          <a:xfrm>
            <a:off x="9616439" y="172073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186" name="object 4186"/>
          <p:cNvSpPr/>
          <p:nvPr/>
        </p:nvSpPr>
        <p:spPr>
          <a:xfrm>
            <a:off x="9616439" y="1720735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187" name="object 4187"/>
          <p:cNvSpPr/>
          <p:nvPr/>
        </p:nvSpPr>
        <p:spPr>
          <a:xfrm>
            <a:off x="9616439" y="172177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188" name="object 4188"/>
          <p:cNvSpPr/>
          <p:nvPr/>
        </p:nvSpPr>
        <p:spPr>
          <a:xfrm>
            <a:off x="9616439" y="172177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189" name="object 4189"/>
          <p:cNvSpPr/>
          <p:nvPr/>
        </p:nvSpPr>
        <p:spPr>
          <a:xfrm>
            <a:off x="9616439" y="172177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190" name="object 4190"/>
          <p:cNvSpPr/>
          <p:nvPr/>
        </p:nvSpPr>
        <p:spPr>
          <a:xfrm>
            <a:off x="9612284" y="1724890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191" name="object 4191"/>
          <p:cNvSpPr/>
          <p:nvPr/>
        </p:nvSpPr>
        <p:spPr>
          <a:xfrm>
            <a:off x="9612283" y="1719695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76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192" name="object 4192"/>
          <p:cNvSpPr/>
          <p:nvPr/>
        </p:nvSpPr>
        <p:spPr>
          <a:xfrm>
            <a:off x="9611245" y="1717618"/>
            <a:ext cx="0" cy="216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1524" y="1524"/>
                </a:moveTo>
                <a:lnTo>
                  <a:pt x="1524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193" name="object 4193"/>
          <p:cNvSpPr/>
          <p:nvPr/>
        </p:nvSpPr>
        <p:spPr>
          <a:xfrm>
            <a:off x="9608127" y="1717618"/>
            <a:ext cx="0" cy="216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1524" y="1524"/>
                </a:moveTo>
                <a:lnTo>
                  <a:pt x="1524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194" name="object 4194"/>
          <p:cNvSpPr/>
          <p:nvPr/>
        </p:nvSpPr>
        <p:spPr>
          <a:xfrm>
            <a:off x="9612284" y="171969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195" name="object 4195"/>
          <p:cNvSpPr/>
          <p:nvPr/>
        </p:nvSpPr>
        <p:spPr>
          <a:xfrm>
            <a:off x="9606049" y="1719695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196" name="object 4196"/>
          <p:cNvSpPr/>
          <p:nvPr/>
        </p:nvSpPr>
        <p:spPr>
          <a:xfrm>
            <a:off x="9606048" y="1719695"/>
            <a:ext cx="0" cy="4330"/>
          </a:xfrm>
          <a:custGeom>
            <a:avLst/>
            <a:gdLst/>
            <a:ahLst/>
            <a:cxnLst/>
            <a:rect l="l" t="t" r="r" b="b"/>
            <a:pathLst>
              <a:path h="6350">
                <a:moveTo>
                  <a:pt x="-1524" y="3048"/>
                </a:moveTo>
                <a:lnTo>
                  <a:pt x="1524" y="3048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197" name="object 4197"/>
          <p:cNvSpPr/>
          <p:nvPr/>
        </p:nvSpPr>
        <p:spPr>
          <a:xfrm>
            <a:off x="9612284" y="172489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198" name="object 4198"/>
          <p:cNvSpPr/>
          <p:nvPr/>
        </p:nvSpPr>
        <p:spPr>
          <a:xfrm>
            <a:off x="9606049" y="1723852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0" y="0"/>
                </a:moveTo>
                <a:lnTo>
                  <a:pt x="1524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199" name="object 4199"/>
          <p:cNvSpPr/>
          <p:nvPr/>
        </p:nvSpPr>
        <p:spPr>
          <a:xfrm>
            <a:off x="9610724" y="1723852"/>
            <a:ext cx="0" cy="9525"/>
          </a:xfrm>
          <a:custGeom>
            <a:avLst/>
            <a:gdLst/>
            <a:ahLst/>
            <a:cxnLst/>
            <a:rect l="l" t="t" r="r" b="b"/>
            <a:pathLst>
              <a:path h="13969">
                <a:moveTo>
                  <a:pt x="0" y="0"/>
                </a:moveTo>
                <a:lnTo>
                  <a:pt x="0" y="13716"/>
                </a:lnTo>
              </a:path>
            </a:pathLst>
          </a:custGeom>
          <a:ln w="457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200" name="object 4200"/>
          <p:cNvSpPr/>
          <p:nvPr/>
        </p:nvSpPr>
        <p:spPr>
          <a:xfrm>
            <a:off x="9607608" y="1722812"/>
            <a:ext cx="0" cy="10391"/>
          </a:xfrm>
          <a:custGeom>
            <a:avLst/>
            <a:gdLst/>
            <a:ahLst/>
            <a:cxnLst/>
            <a:rect l="l" t="t" r="r" b="b"/>
            <a:pathLst>
              <a:path h="15239">
                <a:moveTo>
                  <a:pt x="0" y="0"/>
                </a:moveTo>
                <a:lnTo>
                  <a:pt x="0" y="15240"/>
                </a:lnTo>
              </a:path>
            </a:pathLst>
          </a:custGeom>
          <a:ln w="457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201" name="object 4201"/>
          <p:cNvSpPr/>
          <p:nvPr/>
        </p:nvSpPr>
        <p:spPr>
          <a:xfrm>
            <a:off x="9610206" y="1730086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202" name="object 4202"/>
          <p:cNvSpPr/>
          <p:nvPr/>
        </p:nvSpPr>
        <p:spPr>
          <a:xfrm>
            <a:off x="9609166" y="1730086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203" name="object 4203"/>
          <p:cNvSpPr/>
          <p:nvPr/>
        </p:nvSpPr>
        <p:spPr>
          <a:xfrm>
            <a:off x="9608127" y="1730086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204" name="object 4204"/>
          <p:cNvSpPr/>
          <p:nvPr/>
        </p:nvSpPr>
        <p:spPr>
          <a:xfrm>
            <a:off x="9608127" y="173008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205" name="object 4205"/>
          <p:cNvSpPr/>
          <p:nvPr/>
        </p:nvSpPr>
        <p:spPr>
          <a:xfrm>
            <a:off x="9608127" y="173008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206" name="object 4206"/>
          <p:cNvSpPr/>
          <p:nvPr/>
        </p:nvSpPr>
        <p:spPr>
          <a:xfrm>
            <a:off x="9608127" y="1730086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207" name="object 4207"/>
          <p:cNvSpPr/>
          <p:nvPr/>
        </p:nvSpPr>
        <p:spPr>
          <a:xfrm>
            <a:off x="9610206" y="1730086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208" name="object 4208"/>
          <p:cNvSpPr/>
          <p:nvPr/>
        </p:nvSpPr>
        <p:spPr>
          <a:xfrm>
            <a:off x="9611245" y="173008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209" name="object 4209"/>
          <p:cNvSpPr/>
          <p:nvPr/>
        </p:nvSpPr>
        <p:spPr>
          <a:xfrm>
            <a:off x="9611245" y="173008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210" name="object 4210"/>
          <p:cNvSpPr/>
          <p:nvPr/>
        </p:nvSpPr>
        <p:spPr>
          <a:xfrm>
            <a:off x="9608127" y="173008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211" name="object 4211"/>
          <p:cNvSpPr/>
          <p:nvPr/>
        </p:nvSpPr>
        <p:spPr>
          <a:xfrm>
            <a:off x="9606049" y="1730086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212" name="object 4212"/>
          <p:cNvSpPr/>
          <p:nvPr/>
        </p:nvSpPr>
        <p:spPr>
          <a:xfrm>
            <a:off x="9611245" y="1730086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213" name="object 4213"/>
          <p:cNvSpPr/>
          <p:nvPr/>
        </p:nvSpPr>
        <p:spPr>
          <a:xfrm>
            <a:off x="9613323" y="1731125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214" name="object 4214"/>
          <p:cNvSpPr/>
          <p:nvPr/>
        </p:nvSpPr>
        <p:spPr>
          <a:xfrm>
            <a:off x="9605009" y="1731125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215" name="object 4215"/>
          <p:cNvSpPr/>
          <p:nvPr/>
        </p:nvSpPr>
        <p:spPr>
          <a:xfrm>
            <a:off x="9622675" y="172281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216" name="object 4216"/>
          <p:cNvSpPr/>
          <p:nvPr/>
        </p:nvSpPr>
        <p:spPr>
          <a:xfrm>
            <a:off x="9622675" y="172281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217" name="object 4217"/>
          <p:cNvSpPr/>
          <p:nvPr/>
        </p:nvSpPr>
        <p:spPr>
          <a:xfrm>
            <a:off x="9622675" y="1721773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218" name="object 4218"/>
          <p:cNvSpPr/>
          <p:nvPr/>
        </p:nvSpPr>
        <p:spPr>
          <a:xfrm>
            <a:off x="9622675" y="172177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219" name="object 4219"/>
          <p:cNvSpPr/>
          <p:nvPr/>
        </p:nvSpPr>
        <p:spPr>
          <a:xfrm>
            <a:off x="9622675" y="172177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220" name="object 4220"/>
          <p:cNvSpPr/>
          <p:nvPr/>
        </p:nvSpPr>
        <p:spPr>
          <a:xfrm>
            <a:off x="9622675" y="172177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221" name="object 4221"/>
          <p:cNvSpPr/>
          <p:nvPr/>
        </p:nvSpPr>
        <p:spPr>
          <a:xfrm>
            <a:off x="9622675" y="1721773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222" name="object 4222"/>
          <p:cNvSpPr/>
          <p:nvPr/>
        </p:nvSpPr>
        <p:spPr>
          <a:xfrm>
            <a:off x="9622675" y="172281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223" name="object 4223"/>
          <p:cNvSpPr/>
          <p:nvPr/>
        </p:nvSpPr>
        <p:spPr>
          <a:xfrm>
            <a:off x="9622675" y="172281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224" name="object 4224"/>
          <p:cNvSpPr/>
          <p:nvPr/>
        </p:nvSpPr>
        <p:spPr>
          <a:xfrm>
            <a:off x="9622675" y="172281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225" name="object 4225"/>
          <p:cNvSpPr/>
          <p:nvPr/>
        </p:nvSpPr>
        <p:spPr>
          <a:xfrm>
            <a:off x="9622675" y="172281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226" name="object 4226"/>
          <p:cNvSpPr/>
          <p:nvPr/>
        </p:nvSpPr>
        <p:spPr>
          <a:xfrm>
            <a:off x="9622675" y="1721773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227" name="object 4227"/>
          <p:cNvSpPr/>
          <p:nvPr/>
        </p:nvSpPr>
        <p:spPr>
          <a:xfrm>
            <a:off x="9622675" y="172281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228" name="object 4228"/>
          <p:cNvSpPr/>
          <p:nvPr/>
        </p:nvSpPr>
        <p:spPr>
          <a:xfrm>
            <a:off x="9622675" y="172281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229" name="object 4229"/>
          <p:cNvSpPr/>
          <p:nvPr/>
        </p:nvSpPr>
        <p:spPr>
          <a:xfrm>
            <a:off x="9622675" y="172177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230" name="object 4230"/>
          <p:cNvSpPr/>
          <p:nvPr/>
        </p:nvSpPr>
        <p:spPr>
          <a:xfrm>
            <a:off x="9622675" y="172177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231" name="object 4231"/>
          <p:cNvSpPr/>
          <p:nvPr/>
        </p:nvSpPr>
        <p:spPr>
          <a:xfrm>
            <a:off x="9622675" y="172177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232" name="object 4232"/>
          <p:cNvSpPr/>
          <p:nvPr/>
        </p:nvSpPr>
        <p:spPr>
          <a:xfrm>
            <a:off x="9622675" y="172177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233" name="object 4233"/>
          <p:cNvSpPr/>
          <p:nvPr/>
        </p:nvSpPr>
        <p:spPr>
          <a:xfrm>
            <a:off x="9622675" y="172177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234" name="object 4234"/>
          <p:cNvSpPr/>
          <p:nvPr/>
        </p:nvSpPr>
        <p:spPr>
          <a:xfrm>
            <a:off x="9622675" y="172177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235" name="object 4235"/>
          <p:cNvSpPr/>
          <p:nvPr/>
        </p:nvSpPr>
        <p:spPr>
          <a:xfrm>
            <a:off x="9622675" y="172177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236" name="object 4236"/>
          <p:cNvSpPr/>
          <p:nvPr/>
        </p:nvSpPr>
        <p:spPr>
          <a:xfrm>
            <a:off x="9622675" y="172177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237" name="object 4237"/>
          <p:cNvSpPr/>
          <p:nvPr/>
        </p:nvSpPr>
        <p:spPr>
          <a:xfrm>
            <a:off x="9623714" y="1721773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238" name="object 4238"/>
          <p:cNvSpPr/>
          <p:nvPr/>
        </p:nvSpPr>
        <p:spPr>
          <a:xfrm>
            <a:off x="9623714" y="1721773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239" name="object 4239"/>
          <p:cNvSpPr/>
          <p:nvPr/>
        </p:nvSpPr>
        <p:spPr>
          <a:xfrm>
            <a:off x="9623714" y="172177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240" name="object 4240"/>
          <p:cNvSpPr/>
          <p:nvPr/>
        </p:nvSpPr>
        <p:spPr>
          <a:xfrm>
            <a:off x="9623714" y="172177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241" name="object 4241"/>
          <p:cNvSpPr/>
          <p:nvPr/>
        </p:nvSpPr>
        <p:spPr>
          <a:xfrm>
            <a:off x="9623714" y="1721773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242" name="object 4242"/>
          <p:cNvSpPr/>
          <p:nvPr/>
        </p:nvSpPr>
        <p:spPr>
          <a:xfrm>
            <a:off x="9623714" y="1722813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243" name="object 4243"/>
          <p:cNvSpPr/>
          <p:nvPr/>
        </p:nvSpPr>
        <p:spPr>
          <a:xfrm>
            <a:off x="9623714" y="1722813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244" name="object 4244"/>
          <p:cNvSpPr/>
          <p:nvPr/>
        </p:nvSpPr>
        <p:spPr>
          <a:xfrm>
            <a:off x="9623714" y="1721773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245" name="object 4245"/>
          <p:cNvSpPr/>
          <p:nvPr/>
        </p:nvSpPr>
        <p:spPr>
          <a:xfrm>
            <a:off x="9623714" y="172177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246" name="object 4246"/>
          <p:cNvSpPr/>
          <p:nvPr/>
        </p:nvSpPr>
        <p:spPr>
          <a:xfrm>
            <a:off x="9623714" y="1720735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247" name="object 4247"/>
          <p:cNvSpPr/>
          <p:nvPr/>
        </p:nvSpPr>
        <p:spPr>
          <a:xfrm>
            <a:off x="9623714" y="1720735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248" name="object 4248"/>
          <p:cNvSpPr/>
          <p:nvPr/>
        </p:nvSpPr>
        <p:spPr>
          <a:xfrm>
            <a:off x="9623714" y="172177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249" name="object 4249"/>
          <p:cNvSpPr/>
          <p:nvPr/>
        </p:nvSpPr>
        <p:spPr>
          <a:xfrm>
            <a:off x="9624753" y="1721773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250" name="object 4250"/>
          <p:cNvSpPr/>
          <p:nvPr/>
        </p:nvSpPr>
        <p:spPr>
          <a:xfrm>
            <a:off x="9624753" y="172281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251" name="object 4251"/>
          <p:cNvSpPr/>
          <p:nvPr/>
        </p:nvSpPr>
        <p:spPr>
          <a:xfrm>
            <a:off x="9624753" y="172281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252" name="object 4252"/>
          <p:cNvSpPr/>
          <p:nvPr/>
        </p:nvSpPr>
        <p:spPr>
          <a:xfrm>
            <a:off x="9624753" y="1721773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253" name="object 4253"/>
          <p:cNvSpPr/>
          <p:nvPr/>
        </p:nvSpPr>
        <p:spPr>
          <a:xfrm>
            <a:off x="9624753" y="172177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254" name="object 4254"/>
          <p:cNvSpPr/>
          <p:nvPr/>
        </p:nvSpPr>
        <p:spPr>
          <a:xfrm>
            <a:off x="9624753" y="1720735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255" name="object 4255"/>
          <p:cNvSpPr/>
          <p:nvPr/>
        </p:nvSpPr>
        <p:spPr>
          <a:xfrm>
            <a:off x="9624753" y="1720735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256" name="object 4256"/>
          <p:cNvSpPr/>
          <p:nvPr/>
        </p:nvSpPr>
        <p:spPr>
          <a:xfrm>
            <a:off x="9624753" y="172177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257" name="object 4257"/>
          <p:cNvSpPr/>
          <p:nvPr/>
        </p:nvSpPr>
        <p:spPr>
          <a:xfrm>
            <a:off x="9623714" y="1722813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258" name="object 4258"/>
          <p:cNvSpPr/>
          <p:nvPr/>
        </p:nvSpPr>
        <p:spPr>
          <a:xfrm>
            <a:off x="9621635" y="1723852"/>
            <a:ext cx="2165" cy="216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3048" y="0"/>
                </a:moveTo>
                <a:lnTo>
                  <a:pt x="0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259" name="object 4259"/>
          <p:cNvSpPr/>
          <p:nvPr/>
        </p:nvSpPr>
        <p:spPr>
          <a:xfrm>
            <a:off x="9619557" y="1725930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30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260" name="object 4260"/>
          <p:cNvSpPr/>
          <p:nvPr/>
        </p:nvSpPr>
        <p:spPr>
          <a:xfrm>
            <a:off x="9617478" y="1725930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30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261" name="object 4261"/>
          <p:cNvSpPr/>
          <p:nvPr/>
        </p:nvSpPr>
        <p:spPr>
          <a:xfrm>
            <a:off x="9616439" y="1723852"/>
            <a:ext cx="1299" cy="2165"/>
          </a:xfrm>
          <a:custGeom>
            <a:avLst/>
            <a:gdLst/>
            <a:ahLst/>
            <a:cxnLst/>
            <a:rect l="l" t="t" r="r" b="b"/>
            <a:pathLst>
              <a:path w="1904" h="3175">
                <a:moveTo>
                  <a:pt x="1524" y="304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262" name="object 4262"/>
          <p:cNvSpPr/>
          <p:nvPr/>
        </p:nvSpPr>
        <p:spPr>
          <a:xfrm>
            <a:off x="9616439" y="1718656"/>
            <a:ext cx="1299" cy="2165"/>
          </a:xfrm>
          <a:custGeom>
            <a:avLst/>
            <a:gdLst/>
            <a:ahLst/>
            <a:cxnLst/>
            <a:rect l="l" t="t" r="r" b="b"/>
            <a:pathLst>
              <a:path w="1904" h="3175">
                <a:moveTo>
                  <a:pt x="0" y="3048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263" name="object 4263"/>
          <p:cNvSpPr/>
          <p:nvPr/>
        </p:nvSpPr>
        <p:spPr>
          <a:xfrm>
            <a:off x="9617478" y="1718656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264" name="object 4264"/>
          <p:cNvSpPr/>
          <p:nvPr/>
        </p:nvSpPr>
        <p:spPr>
          <a:xfrm>
            <a:off x="9619557" y="1718656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265" name="object 4265"/>
          <p:cNvSpPr/>
          <p:nvPr/>
        </p:nvSpPr>
        <p:spPr>
          <a:xfrm>
            <a:off x="9621635" y="1718656"/>
            <a:ext cx="2165" cy="216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0" y="0"/>
                </a:moveTo>
                <a:lnTo>
                  <a:pt x="3048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266" name="object 4266"/>
          <p:cNvSpPr/>
          <p:nvPr/>
        </p:nvSpPr>
        <p:spPr>
          <a:xfrm>
            <a:off x="9623714" y="1720735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267" name="object 4267"/>
          <p:cNvSpPr/>
          <p:nvPr/>
        </p:nvSpPr>
        <p:spPr>
          <a:xfrm>
            <a:off x="9622675" y="1721773"/>
            <a:ext cx="1299" cy="2165"/>
          </a:xfrm>
          <a:custGeom>
            <a:avLst/>
            <a:gdLst/>
            <a:ahLst/>
            <a:cxnLst/>
            <a:rect l="l" t="t" r="r" b="b"/>
            <a:pathLst>
              <a:path w="1904" h="3175">
                <a:moveTo>
                  <a:pt x="1524" y="0"/>
                </a:moveTo>
                <a:lnTo>
                  <a:pt x="0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268" name="object 4268"/>
          <p:cNvSpPr/>
          <p:nvPr/>
        </p:nvSpPr>
        <p:spPr>
          <a:xfrm>
            <a:off x="9621635" y="1723852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1524" y="0"/>
                </a:moveTo>
                <a:lnTo>
                  <a:pt x="0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269" name="object 4269"/>
          <p:cNvSpPr/>
          <p:nvPr/>
        </p:nvSpPr>
        <p:spPr>
          <a:xfrm>
            <a:off x="9619557" y="1724891"/>
            <a:ext cx="2165" cy="1299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3048" y="0"/>
                </a:moveTo>
                <a:lnTo>
                  <a:pt x="0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270" name="object 4270"/>
          <p:cNvSpPr/>
          <p:nvPr/>
        </p:nvSpPr>
        <p:spPr>
          <a:xfrm>
            <a:off x="9618518" y="1724891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1524" y="152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271" name="object 4271"/>
          <p:cNvSpPr/>
          <p:nvPr/>
        </p:nvSpPr>
        <p:spPr>
          <a:xfrm>
            <a:off x="9617478" y="1723852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1524" y="152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272" name="object 4272"/>
          <p:cNvSpPr/>
          <p:nvPr/>
        </p:nvSpPr>
        <p:spPr>
          <a:xfrm>
            <a:off x="9616439" y="1721773"/>
            <a:ext cx="1299" cy="2165"/>
          </a:xfrm>
          <a:custGeom>
            <a:avLst/>
            <a:gdLst/>
            <a:ahLst/>
            <a:cxnLst/>
            <a:rect l="l" t="t" r="r" b="b"/>
            <a:pathLst>
              <a:path w="1904" h="3175">
                <a:moveTo>
                  <a:pt x="1524" y="304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273" name="object 4273"/>
          <p:cNvSpPr/>
          <p:nvPr/>
        </p:nvSpPr>
        <p:spPr>
          <a:xfrm>
            <a:off x="9616439" y="1720735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0" y="1524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274" name="object 4274"/>
          <p:cNvSpPr/>
          <p:nvPr/>
        </p:nvSpPr>
        <p:spPr>
          <a:xfrm>
            <a:off x="9617478" y="1719696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0" y="1524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275" name="object 4275"/>
          <p:cNvSpPr/>
          <p:nvPr/>
        </p:nvSpPr>
        <p:spPr>
          <a:xfrm>
            <a:off x="9618518" y="1718656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0" y="1524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276" name="object 4276"/>
          <p:cNvSpPr/>
          <p:nvPr/>
        </p:nvSpPr>
        <p:spPr>
          <a:xfrm>
            <a:off x="9619557" y="1718656"/>
            <a:ext cx="2165" cy="1299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0" y="0"/>
                </a:moveTo>
                <a:lnTo>
                  <a:pt x="3048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277" name="object 4277"/>
          <p:cNvSpPr/>
          <p:nvPr/>
        </p:nvSpPr>
        <p:spPr>
          <a:xfrm>
            <a:off x="9621635" y="1719696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0" y="0"/>
                </a:moveTo>
                <a:lnTo>
                  <a:pt x="1524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278" name="object 4278"/>
          <p:cNvSpPr/>
          <p:nvPr/>
        </p:nvSpPr>
        <p:spPr>
          <a:xfrm>
            <a:off x="9622675" y="1720735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0" y="0"/>
                </a:moveTo>
                <a:lnTo>
                  <a:pt x="1524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279" name="object 4279"/>
          <p:cNvSpPr/>
          <p:nvPr/>
        </p:nvSpPr>
        <p:spPr>
          <a:xfrm>
            <a:off x="9619557" y="1724890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280" name="object 4280"/>
          <p:cNvSpPr/>
          <p:nvPr/>
        </p:nvSpPr>
        <p:spPr>
          <a:xfrm>
            <a:off x="9616439" y="172385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281" name="object 4281"/>
          <p:cNvSpPr/>
          <p:nvPr/>
        </p:nvSpPr>
        <p:spPr>
          <a:xfrm>
            <a:off x="9616439" y="1723852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282" name="object 4282"/>
          <p:cNvSpPr/>
          <p:nvPr/>
        </p:nvSpPr>
        <p:spPr>
          <a:xfrm>
            <a:off x="9617478" y="1723852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283" name="object 4283"/>
          <p:cNvSpPr/>
          <p:nvPr/>
        </p:nvSpPr>
        <p:spPr>
          <a:xfrm>
            <a:off x="9617478" y="172489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284" name="object 4284"/>
          <p:cNvSpPr/>
          <p:nvPr/>
        </p:nvSpPr>
        <p:spPr>
          <a:xfrm>
            <a:off x="9617478" y="1723852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285" name="object 4285"/>
          <p:cNvSpPr/>
          <p:nvPr/>
        </p:nvSpPr>
        <p:spPr>
          <a:xfrm>
            <a:off x="9617478" y="172385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286" name="object 4286"/>
          <p:cNvSpPr/>
          <p:nvPr/>
        </p:nvSpPr>
        <p:spPr>
          <a:xfrm>
            <a:off x="9616439" y="1723852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287" name="object 4287"/>
          <p:cNvSpPr/>
          <p:nvPr/>
        </p:nvSpPr>
        <p:spPr>
          <a:xfrm>
            <a:off x="9616439" y="172385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288" name="object 4288"/>
          <p:cNvSpPr/>
          <p:nvPr/>
        </p:nvSpPr>
        <p:spPr>
          <a:xfrm>
            <a:off x="9616439" y="1722813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289" name="object 4289"/>
          <p:cNvSpPr/>
          <p:nvPr/>
        </p:nvSpPr>
        <p:spPr>
          <a:xfrm>
            <a:off x="9616439" y="172281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290" name="object 4290"/>
          <p:cNvSpPr/>
          <p:nvPr/>
        </p:nvSpPr>
        <p:spPr>
          <a:xfrm>
            <a:off x="9616439" y="1721773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291" name="object 4291"/>
          <p:cNvSpPr/>
          <p:nvPr/>
        </p:nvSpPr>
        <p:spPr>
          <a:xfrm>
            <a:off x="9619557" y="1719695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292" name="object 4292"/>
          <p:cNvSpPr/>
          <p:nvPr/>
        </p:nvSpPr>
        <p:spPr>
          <a:xfrm>
            <a:off x="9616439" y="172177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293" name="object 4293"/>
          <p:cNvSpPr/>
          <p:nvPr/>
        </p:nvSpPr>
        <p:spPr>
          <a:xfrm>
            <a:off x="9616439" y="172177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294" name="object 4294"/>
          <p:cNvSpPr/>
          <p:nvPr/>
        </p:nvSpPr>
        <p:spPr>
          <a:xfrm>
            <a:off x="9616439" y="1720735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295" name="object 4295"/>
          <p:cNvSpPr/>
          <p:nvPr/>
        </p:nvSpPr>
        <p:spPr>
          <a:xfrm>
            <a:off x="9616439" y="172073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296" name="object 4296"/>
          <p:cNvSpPr/>
          <p:nvPr/>
        </p:nvSpPr>
        <p:spPr>
          <a:xfrm>
            <a:off x="9616439" y="1720735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297" name="object 4297"/>
          <p:cNvSpPr/>
          <p:nvPr/>
        </p:nvSpPr>
        <p:spPr>
          <a:xfrm>
            <a:off x="9617478" y="1719696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298" name="object 4298"/>
          <p:cNvSpPr/>
          <p:nvPr/>
        </p:nvSpPr>
        <p:spPr>
          <a:xfrm>
            <a:off x="9617478" y="171969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299" name="object 4299"/>
          <p:cNvSpPr/>
          <p:nvPr/>
        </p:nvSpPr>
        <p:spPr>
          <a:xfrm>
            <a:off x="9617478" y="171969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300" name="object 4300"/>
          <p:cNvSpPr/>
          <p:nvPr/>
        </p:nvSpPr>
        <p:spPr>
          <a:xfrm>
            <a:off x="9617478" y="171969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301" name="object 4301"/>
          <p:cNvSpPr/>
          <p:nvPr/>
        </p:nvSpPr>
        <p:spPr>
          <a:xfrm>
            <a:off x="9616439" y="1719696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1524" y="0"/>
                </a:moveTo>
                <a:lnTo>
                  <a:pt x="0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302" name="object 4302"/>
          <p:cNvSpPr/>
          <p:nvPr/>
        </p:nvSpPr>
        <p:spPr>
          <a:xfrm>
            <a:off x="9616439" y="172073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303" name="object 4303"/>
          <p:cNvSpPr/>
          <p:nvPr/>
        </p:nvSpPr>
        <p:spPr>
          <a:xfrm>
            <a:off x="9622675" y="1721773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304" name="object 4304"/>
          <p:cNvSpPr/>
          <p:nvPr/>
        </p:nvSpPr>
        <p:spPr>
          <a:xfrm>
            <a:off x="9622675" y="1722813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305" name="object 4305"/>
          <p:cNvSpPr/>
          <p:nvPr/>
        </p:nvSpPr>
        <p:spPr>
          <a:xfrm>
            <a:off x="9622675" y="172385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306" name="object 4306"/>
          <p:cNvSpPr/>
          <p:nvPr/>
        </p:nvSpPr>
        <p:spPr>
          <a:xfrm>
            <a:off x="9621635" y="1723852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1524" y="0"/>
                </a:moveTo>
                <a:lnTo>
                  <a:pt x="0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307" name="object 4307"/>
          <p:cNvSpPr/>
          <p:nvPr/>
        </p:nvSpPr>
        <p:spPr>
          <a:xfrm>
            <a:off x="9621635" y="172489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308" name="object 4308"/>
          <p:cNvSpPr/>
          <p:nvPr/>
        </p:nvSpPr>
        <p:spPr>
          <a:xfrm>
            <a:off x="9620596" y="1724890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309" name="object 4309"/>
          <p:cNvSpPr/>
          <p:nvPr/>
        </p:nvSpPr>
        <p:spPr>
          <a:xfrm>
            <a:off x="9619557" y="1724890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310" name="object 4310"/>
          <p:cNvSpPr/>
          <p:nvPr/>
        </p:nvSpPr>
        <p:spPr>
          <a:xfrm>
            <a:off x="9619557" y="172489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311" name="object 4311"/>
          <p:cNvSpPr/>
          <p:nvPr/>
        </p:nvSpPr>
        <p:spPr>
          <a:xfrm>
            <a:off x="9618518" y="1724890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312" name="object 4312"/>
          <p:cNvSpPr/>
          <p:nvPr/>
        </p:nvSpPr>
        <p:spPr>
          <a:xfrm>
            <a:off x="9618518" y="172489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313" name="object 4313"/>
          <p:cNvSpPr/>
          <p:nvPr/>
        </p:nvSpPr>
        <p:spPr>
          <a:xfrm>
            <a:off x="9617478" y="1723852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1524" y="152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314" name="object 4314"/>
          <p:cNvSpPr/>
          <p:nvPr/>
        </p:nvSpPr>
        <p:spPr>
          <a:xfrm>
            <a:off x="9617478" y="172385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315" name="object 4315"/>
          <p:cNvSpPr/>
          <p:nvPr/>
        </p:nvSpPr>
        <p:spPr>
          <a:xfrm>
            <a:off x="9616439" y="1722813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1524" y="152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316" name="object 4316"/>
          <p:cNvSpPr/>
          <p:nvPr/>
        </p:nvSpPr>
        <p:spPr>
          <a:xfrm>
            <a:off x="9616439" y="1721773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317" name="object 4317"/>
          <p:cNvSpPr/>
          <p:nvPr/>
        </p:nvSpPr>
        <p:spPr>
          <a:xfrm>
            <a:off x="9616439" y="1721773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318" name="object 4318"/>
          <p:cNvSpPr/>
          <p:nvPr/>
        </p:nvSpPr>
        <p:spPr>
          <a:xfrm>
            <a:off x="9616439" y="172281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319" name="object 4319"/>
          <p:cNvSpPr/>
          <p:nvPr/>
        </p:nvSpPr>
        <p:spPr>
          <a:xfrm>
            <a:off x="9616439" y="1722813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320" name="object 4320"/>
          <p:cNvSpPr/>
          <p:nvPr/>
        </p:nvSpPr>
        <p:spPr>
          <a:xfrm>
            <a:off x="9616439" y="172385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321" name="object 4321"/>
          <p:cNvSpPr/>
          <p:nvPr/>
        </p:nvSpPr>
        <p:spPr>
          <a:xfrm>
            <a:off x="9616439" y="172073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322" name="object 4322"/>
          <p:cNvSpPr/>
          <p:nvPr/>
        </p:nvSpPr>
        <p:spPr>
          <a:xfrm>
            <a:off x="9616439" y="1720735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323" name="object 4323"/>
          <p:cNvSpPr/>
          <p:nvPr/>
        </p:nvSpPr>
        <p:spPr>
          <a:xfrm>
            <a:off x="9616439" y="172177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324" name="object 4324"/>
          <p:cNvSpPr/>
          <p:nvPr/>
        </p:nvSpPr>
        <p:spPr>
          <a:xfrm>
            <a:off x="9616439" y="172177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325" name="object 4325"/>
          <p:cNvSpPr/>
          <p:nvPr/>
        </p:nvSpPr>
        <p:spPr>
          <a:xfrm>
            <a:off x="9616439" y="172177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326" name="object 4326"/>
          <p:cNvSpPr/>
          <p:nvPr/>
        </p:nvSpPr>
        <p:spPr>
          <a:xfrm>
            <a:off x="9616439" y="1720735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0" y="1524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327" name="object 4327"/>
          <p:cNvSpPr/>
          <p:nvPr/>
        </p:nvSpPr>
        <p:spPr>
          <a:xfrm>
            <a:off x="9617478" y="172073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328" name="object 4328"/>
          <p:cNvSpPr/>
          <p:nvPr/>
        </p:nvSpPr>
        <p:spPr>
          <a:xfrm>
            <a:off x="9617478" y="1719696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329" name="object 4329"/>
          <p:cNvSpPr/>
          <p:nvPr/>
        </p:nvSpPr>
        <p:spPr>
          <a:xfrm>
            <a:off x="9617478" y="1719695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330" name="object 4330"/>
          <p:cNvSpPr/>
          <p:nvPr/>
        </p:nvSpPr>
        <p:spPr>
          <a:xfrm>
            <a:off x="9618518" y="171969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331" name="object 4331"/>
          <p:cNvSpPr/>
          <p:nvPr/>
        </p:nvSpPr>
        <p:spPr>
          <a:xfrm>
            <a:off x="9618518" y="1718656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332" name="object 4332"/>
          <p:cNvSpPr/>
          <p:nvPr/>
        </p:nvSpPr>
        <p:spPr>
          <a:xfrm>
            <a:off x="9618518" y="171865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333" name="object 4333"/>
          <p:cNvSpPr/>
          <p:nvPr/>
        </p:nvSpPr>
        <p:spPr>
          <a:xfrm>
            <a:off x="9618518" y="1718656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334" name="object 4334"/>
          <p:cNvSpPr/>
          <p:nvPr/>
        </p:nvSpPr>
        <p:spPr>
          <a:xfrm>
            <a:off x="9619557" y="1718656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335" name="object 4335"/>
          <p:cNvSpPr/>
          <p:nvPr/>
        </p:nvSpPr>
        <p:spPr>
          <a:xfrm>
            <a:off x="9620595" y="1718656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336" name="object 4336"/>
          <p:cNvSpPr/>
          <p:nvPr/>
        </p:nvSpPr>
        <p:spPr>
          <a:xfrm>
            <a:off x="9621635" y="1718656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337" name="object 4337"/>
          <p:cNvSpPr/>
          <p:nvPr/>
        </p:nvSpPr>
        <p:spPr>
          <a:xfrm>
            <a:off x="9621635" y="171969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338" name="object 4338"/>
          <p:cNvSpPr/>
          <p:nvPr/>
        </p:nvSpPr>
        <p:spPr>
          <a:xfrm>
            <a:off x="9621635" y="171969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339" name="object 4339"/>
          <p:cNvSpPr/>
          <p:nvPr/>
        </p:nvSpPr>
        <p:spPr>
          <a:xfrm>
            <a:off x="9621635" y="1719696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0" y="0"/>
                </a:moveTo>
                <a:lnTo>
                  <a:pt x="1524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340" name="object 4340"/>
          <p:cNvSpPr/>
          <p:nvPr/>
        </p:nvSpPr>
        <p:spPr>
          <a:xfrm>
            <a:off x="9622675" y="172073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341" name="object 4341"/>
          <p:cNvSpPr/>
          <p:nvPr/>
        </p:nvSpPr>
        <p:spPr>
          <a:xfrm>
            <a:off x="9622675" y="1720735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342" name="object 4342"/>
          <p:cNvSpPr/>
          <p:nvPr/>
        </p:nvSpPr>
        <p:spPr>
          <a:xfrm>
            <a:off x="9622675" y="172177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343" name="object 4343"/>
          <p:cNvSpPr/>
          <p:nvPr/>
        </p:nvSpPr>
        <p:spPr>
          <a:xfrm>
            <a:off x="9611245" y="1721773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344" name="object 4344"/>
          <p:cNvSpPr/>
          <p:nvPr/>
        </p:nvSpPr>
        <p:spPr>
          <a:xfrm>
            <a:off x="9611245" y="1722813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345" name="object 4345"/>
          <p:cNvSpPr/>
          <p:nvPr/>
        </p:nvSpPr>
        <p:spPr>
          <a:xfrm>
            <a:off x="9612284" y="1722813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346" name="object 4346"/>
          <p:cNvSpPr/>
          <p:nvPr/>
        </p:nvSpPr>
        <p:spPr>
          <a:xfrm>
            <a:off x="9612284" y="172385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347" name="object 4347"/>
          <p:cNvSpPr/>
          <p:nvPr/>
        </p:nvSpPr>
        <p:spPr>
          <a:xfrm>
            <a:off x="9612284" y="172385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348" name="object 4348"/>
          <p:cNvSpPr/>
          <p:nvPr/>
        </p:nvSpPr>
        <p:spPr>
          <a:xfrm>
            <a:off x="9612284" y="172385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349" name="object 4349"/>
          <p:cNvSpPr/>
          <p:nvPr/>
        </p:nvSpPr>
        <p:spPr>
          <a:xfrm>
            <a:off x="9612284" y="1723852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350" name="object 4350"/>
          <p:cNvSpPr/>
          <p:nvPr/>
        </p:nvSpPr>
        <p:spPr>
          <a:xfrm>
            <a:off x="9612284" y="172489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351" name="object 4351"/>
          <p:cNvSpPr/>
          <p:nvPr/>
        </p:nvSpPr>
        <p:spPr>
          <a:xfrm>
            <a:off x="9612284" y="172489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352" name="object 4352"/>
          <p:cNvSpPr/>
          <p:nvPr/>
        </p:nvSpPr>
        <p:spPr>
          <a:xfrm>
            <a:off x="9612284" y="1723852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353" name="object 4353"/>
          <p:cNvSpPr/>
          <p:nvPr/>
        </p:nvSpPr>
        <p:spPr>
          <a:xfrm>
            <a:off x="9612284" y="172385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354" name="object 4354"/>
          <p:cNvSpPr/>
          <p:nvPr/>
        </p:nvSpPr>
        <p:spPr>
          <a:xfrm>
            <a:off x="9612284" y="1719696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355" name="object 4355"/>
          <p:cNvSpPr/>
          <p:nvPr/>
        </p:nvSpPr>
        <p:spPr>
          <a:xfrm>
            <a:off x="9612284" y="171969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356" name="object 4356"/>
          <p:cNvSpPr/>
          <p:nvPr/>
        </p:nvSpPr>
        <p:spPr>
          <a:xfrm>
            <a:off x="9612284" y="171969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357" name="object 4357"/>
          <p:cNvSpPr/>
          <p:nvPr/>
        </p:nvSpPr>
        <p:spPr>
          <a:xfrm>
            <a:off x="9612284" y="171969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358" name="object 4358"/>
          <p:cNvSpPr/>
          <p:nvPr/>
        </p:nvSpPr>
        <p:spPr>
          <a:xfrm>
            <a:off x="9612284" y="171969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359" name="object 4359"/>
          <p:cNvSpPr/>
          <p:nvPr/>
        </p:nvSpPr>
        <p:spPr>
          <a:xfrm>
            <a:off x="9612284" y="1719696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360" name="object 4360"/>
          <p:cNvSpPr/>
          <p:nvPr/>
        </p:nvSpPr>
        <p:spPr>
          <a:xfrm>
            <a:off x="9612284" y="172073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361" name="object 4361"/>
          <p:cNvSpPr/>
          <p:nvPr/>
        </p:nvSpPr>
        <p:spPr>
          <a:xfrm>
            <a:off x="9612284" y="172073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362" name="object 4362"/>
          <p:cNvSpPr/>
          <p:nvPr/>
        </p:nvSpPr>
        <p:spPr>
          <a:xfrm>
            <a:off x="9612284" y="1720735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363" name="object 4363"/>
          <p:cNvSpPr/>
          <p:nvPr/>
        </p:nvSpPr>
        <p:spPr>
          <a:xfrm>
            <a:off x="9611245" y="1721773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364" name="object 4364"/>
          <p:cNvSpPr/>
          <p:nvPr/>
        </p:nvSpPr>
        <p:spPr>
          <a:xfrm>
            <a:off x="9611245" y="172177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365" name="object 4365"/>
          <p:cNvSpPr/>
          <p:nvPr/>
        </p:nvSpPr>
        <p:spPr>
          <a:xfrm>
            <a:off x="9611245" y="171761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366" name="object 4366"/>
          <p:cNvSpPr/>
          <p:nvPr/>
        </p:nvSpPr>
        <p:spPr>
          <a:xfrm>
            <a:off x="9609166" y="1717617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30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367" name="object 4367"/>
          <p:cNvSpPr/>
          <p:nvPr/>
        </p:nvSpPr>
        <p:spPr>
          <a:xfrm>
            <a:off x="9608127" y="1717617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368" name="object 4368"/>
          <p:cNvSpPr/>
          <p:nvPr/>
        </p:nvSpPr>
        <p:spPr>
          <a:xfrm>
            <a:off x="9608127" y="171761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369" name="object 4369"/>
          <p:cNvSpPr/>
          <p:nvPr/>
        </p:nvSpPr>
        <p:spPr>
          <a:xfrm>
            <a:off x="9608127" y="171761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370" name="object 4370"/>
          <p:cNvSpPr/>
          <p:nvPr/>
        </p:nvSpPr>
        <p:spPr>
          <a:xfrm>
            <a:off x="9608127" y="1717617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371" name="object 4371"/>
          <p:cNvSpPr/>
          <p:nvPr/>
        </p:nvSpPr>
        <p:spPr>
          <a:xfrm>
            <a:off x="9609166" y="1717617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372" name="object 4372"/>
          <p:cNvSpPr/>
          <p:nvPr/>
        </p:nvSpPr>
        <p:spPr>
          <a:xfrm>
            <a:off x="9611245" y="171761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373" name="object 4373"/>
          <p:cNvSpPr/>
          <p:nvPr/>
        </p:nvSpPr>
        <p:spPr>
          <a:xfrm>
            <a:off x="9611245" y="171969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374" name="object 4374"/>
          <p:cNvSpPr/>
          <p:nvPr/>
        </p:nvSpPr>
        <p:spPr>
          <a:xfrm>
            <a:off x="9609166" y="1719695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30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375" name="object 4375"/>
          <p:cNvSpPr/>
          <p:nvPr/>
        </p:nvSpPr>
        <p:spPr>
          <a:xfrm>
            <a:off x="9608127" y="1719695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376" name="object 4376"/>
          <p:cNvSpPr/>
          <p:nvPr/>
        </p:nvSpPr>
        <p:spPr>
          <a:xfrm>
            <a:off x="9608127" y="171969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377" name="object 4377"/>
          <p:cNvSpPr/>
          <p:nvPr/>
        </p:nvSpPr>
        <p:spPr>
          <a:xfrm>
            <a:off x="9608127" y="171969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378" name="object 4378"/>
          <p:cNvSpPr/>
          <p:nvPr/>
        </p:nvSpPr>
        <p:spPr>
          <a:xfrm>
            <a:off x="9608127" y="1719695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379" name="object 4379"/>
          <p:cNvSpPr/>
          <p:nvPr/>
        </p:nvSpPr>
        <p:spPr>
          <a:xfrm>
            <a:off x="9609166" y="1719695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380" name="object 4380"/>
          <p:cNvSpPr/>
          <p:nvPr/>
        </p:nvSpPr>
        <p:spPr>
          <a:xfrm>
            <a:off x="9611245" y="171969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381" name="object 4381"/>
          <p:cNvSpPr/>
          <p:nvPr/>
        </p:nvSpPr>
        <p:spPr>
          <a:xfrm>
            <a:off x="9612284" y="171969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382" name="object 4382"/>
          <p:cNvSpPr/>
          <p:nvPr/>
        </p:nvSpPr>
        <p:spPr>
          <a:xfrm>
            <a:off x="9610206" y="1719695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30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383" name="object 4383"/>
          <p:cNvSpPr/>
          <p:nvPr/>
        </p:nvSpPr>
        <p:spPr>
          <a:xfrm>
            <a:off x="9608127" y="1719695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30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384" name="object 4384"/>
          <p:cNvSpPr/>
          <p:nvPr/>
        </p:nvSpPr>
        <p:spPr>
          <a:xfrm>
            <a:off x="9607088" y="1719695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385" name="object 4385"/>
          <p:cNvSpPr/>
          <p:nvPr/>
        </p:nvSpPr>
        <p:spPr>
          <a:xfrm>
            <a:off x="9607087" y="171969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386" name="object 4386"/>
          <p:cNvSpPr/>
          <p:nvPr/>
        </p:nvSpPr>
        <p:spPr>
          <a:xfrm>
            <a:off x="9607087" y="171969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387" name="object 4387"/>
          <p:cNvSpPr/>
          <p:nvPr/>
        </p:nvSpPr>
        <p:spPr>
          <a:xfrm>
            <a:off x="9607087" y="1719695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388" name="object 4388"/>
          <p:cNvSpPr/>
          <p:nvPr/>
        </p:nvSpPr>
        <p:spPr>
          <a:xfrm>
            <a:off x="9608127" y="1719695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389" name="object 4389"/>
          <p:cNvSpPr/>
          <p:nvPr/>
        </p:nvSpPr>
        <p:spPr>
          <a:xfrm>
            <a:off x="9610206" y="1719695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390" name="object 4390"/>
          <p:cNvSpPr/>
          <p:nvPr/>
        </p:nvSpPr>
        <p:spPr>
          <a:xfrm>
            <a:off x="9612284" y="171969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391" name="object 4391"/>
          <p:cNvSpPr/>
          <p:nvPr/>
        </p:nvSpPr>
        <p:spPr>
          <a:xfrm>
            <a:off x="9611245" y="1719695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392" name="object 4392"/>
          <p:cNvSpPr/>
          <p:nvPr/>
        </p:nvSpPr>
        <p:spPr>
          <a:xfrm>
            <a:off x="9610206" y="1719695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393" name="object 4393"/>
          <p:cNvSpPr/>
          <p:nvPr/>
        </p:nvSpPr>
        <p:spPr>
          <a:xfrm>
            <a:off x="9608127" y="1719695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30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394" name="object 4394"/>
          <p:cNvSpPr/>
          <p:nvPr/>
        </p:nvSpPr>
        <p:spPr>
          <a:xfrm>
            <a:off x="9607088" y="1719695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395" name="object 4395"/>
          <p:cNvSpPr/>
          <p:nvPr/>
        </p:nvSpPr>
        <p:spPr>
          <a:xfrm>
            <a:off x="9606049" y="1719695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396" name="object 4396"/>
          <p:cNvSpPr/>
          <p:nvPr/>
        </p:nvSpPr>
        <p:spPr>
          <a:xfrm>
            <a:off x="9606049" y="1719695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397" name="object 4397"/>
          <p:cNvSpPr/>
          <p:nvPr/>
        </p:nvSpPr>
        <p:spPr>
          <a:xfrm>
            <a:off x="9607087" y="1719695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398" name="object 4398"/>
          <p:cNvSpPr/>
          <p:nvPr/>
        </p:nvSpPr>
        <p:spPr>
          <a:xfrm>
            <a:off x="9608127" y="1719695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399" name="object 4399"/>
          <p:cNvSpPr/>
          <p:nvPr/>
        </p:nvSpPr>
        <p:spPr>
          <a:xfrm>
            <a:off x="9610206" y="1719695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400" name="object 4400"/>
          <p:cNvSpPr/>
          <p:nvPr/>
        </p:nvSpPr>
        <p:spPr>
          <a:xfrm>
            <a:off x="9611245" y="1719695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401" name="object 4401"/>
          <p:cNvSpPr/>
          <p:nvPr/>
        </p:nvSpPr>
        <p:spPr>
          <a:xfrm>
            <a:off x="9611245" y="1723852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402" name="object 4402"/>
          <p:cNvSpPr/>
          <p:nvPr/>
        </p:nvSpPr>
        <p:spPr>
          <a:xfrm>
            <a:off x="9610206" y="1723852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403" name="object 4403"/>
          <p:cNvSpPr/>
          <p:nvPr/>
        </p:nvSpPr>
        <p:spPr>
          <a:xfrm>
            <a:off x="9608127" y="1723852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30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404" name="object 4404"/>
          <p:cNvSpPr/>
          <p:nvPr/>
        </p:nvSpPr>
        <p:spPr>
          <a:xfrm>
            <a:off x="9607088" y="1723852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405" name="object 4405"/>
          <p:cNvSpPr/>
          <p:nvPr/>
        </p:nvSpPr>
        <p:spPr>
          <a:xfrm>
            <a:off x="9606049" y="1723852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406" name="object 4406"/>
          <p:cNvSpPr/>
          <p:nvPr/>
        </p:nvSpPr>
        <p:spPr>
          <a:xfrm>
            <a:off x="9607087" y="1723852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407" name="object 4407"/>
          <p:cNvSpPr/>
          <p:nvPr/>
        </p:nvSpPr>
        <p:spPr>
          <a:xfrm>
            <a:off x="9608127" y="1723852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408" name="object 4408"/>
          <p:cNvSpPr/>
          <p:nvPr/>
        </p:nvSpPr>
        <p:spPr>
          <a:xfrm>
            <a:off x="9610206" y="1723852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409" name="object 4409"/>
          <p:cNvSpPr/>
          <p:nvPr/>
        </p:nvSpPr>
        <p:spPr>
          <a:xfrm>
            <a:off x="9611245" y="1723852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410" name="object 4410"/>
          <p:cNvSpPr/>
          <p:nvPr/>
        </p:nvSpPr>
        <p:spPr>
          <a:xfrm>
            <a:off x="9612284" y="172489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411" name="object 4411"/>
          <p:cNvSpPr/>
          <p:nvPr/>
        </p:nvSpPr>
        <p:spPr>
          <a:xfrm>
            <a:off x="9608127" y="1724890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30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412" name="object 4412"/>
          <p:cNvSpPr/>
          <p:nvPr/>
        </p:nvSpPr>
        <p:spPr>
          <a:xfrm>
            <a:off x="9607088" y="1724890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413" name="object 4413"/>
          <p:cNvSpPr/>
          <p:nvPr/>
        </p:nvSpPr>
        <p:spPr>
          <a:xfrm>
            <a:off x="9607087" y="172489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414" name="object 4414"/>
          <p:cNvSpPr/>
          <p:nvPr/>
        </p:nvSpPr>
        <p:spPr>
          <a:xfrm>
            <a:off x="9607087" y="172489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415" name="object 4415"/>
          <p:cNvSpPr/>
          <p:nvPr/>
        </p:nvSpPr>
        <p:spPr>
          <a:xfrm>
            <a:off x="9607087" y="1724890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416" name="object 4416"/>
          <p:cNvSpPr/>
          <p:nvPr/>
        </p:nvSpPr>
        <p:spPr>
          <a:xfrm>
            <a:off x="9608127" y="1724890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417" name="object 4417"/>
          <p:cNvSpPr/>
          <p:nvPr/>
        </p:nvSpPr>
        <p:spPr>
          <a:xfrm>
            <a:off x="9612284" y="172489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418" name="object 4418"/>
          <p:cNvSpPr/>
          <p:nvPr/>
        </p:nvSpPr>
        <p:spPr>
          <a:xfrm>
            <a:off x="9611245" y="172489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419" name="object 4419"/>
          <p:cNvSpPr/>
          <p:nvPr/>
        </p:nvSpPr>
        <p:spPr>
          <a:xfrm>
            <a:off x="9609166" y="1724890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30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420" name="object 4420"/>
          <p:cNvSpPr/>
          <p:nvPr/>
        </p:nvSpPr>
        <p:spPr>
          <a:xfrm>
            <a:off x="9608127" y="1724890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421" name="object 4421"/>
          <p:cNvSpPr/>
          <p:nvPr/>
        </p:nvSpPr>
        <p:spPr>
          <a:xfrm>
            <a:off x="9608127" y="172489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422" name="object 4422"/>
          <p:cNvSpPr/>
          <p:nvPr/>
        </p:nvSpPr>
        <p:spPr>
          <a:xfrm>
            <a:off x="9608127" y="172489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423" name="object 4423"/>
          <p:cNvSpPr/>
          <p:nvPr/>
        </p:nvSpPr>
        <p:spPr>
          <a:xfrm>
            <a:off x="9608127" y="1724890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424" name="object 4424"/>
          <p:cNvSpPr/>
          <p:nvPr/>
        </p:nvSpPr>
        <p:spPr>
          <a:xfrm>
            <a:off x="9609166" y="1724890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425" name="object 4425"/>
          <p:cNvSpPr/>
          <p:nvPr/>
        </p:nvSpPr>
        <p:spPr>
          <a:xfrm>
            <a:off x="9611245" y="172489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426" name="object 4426"/>
          <p:cNvSpPr/>
          <p:nvPr/>
        </p:nvSpPr>
        <p:spPr>
          <a:xfrm>
            <a:off x="9611245" y="173008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427" name="object 4427"/>
          <p:cNvSpPr/>
          <p:nvPr/>
        </p:nvSpPr>
        <p:spPr>
          <a:xfrm>
            <a:off x="9609166" y="1730086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30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428" name="object 4428"/>
          <p:cNvSpPr/>
          <p:nvPr/>
        </p:nvSpPr>
        <p:spPr>
          <a:xfrm>
            <a:off x="9608127" y="1730086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429" name="object 4429"/>
          <p:cNvSpPr/>
          <p:nvPr/>
        </p:nvSpPr>
        <p:spPr>
          <a:xfrm>
            <a:off x="9608127" y="173008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430" name="object 4430"/>
          <p:cNvSpPr/>
          <p:nvPr/>
        </p:nvSpPr>
        <p:spPr>
          <a:xfrm>
            <a:off x="9608127" y="173008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431" name="object 4431"/>
          <p:cNvSpPr/>
          <p:nvPr/>
        </p:nvSpPr>
        <p:spPr>
          <a:xfrm>
            <a:off x="9608127" y="1730086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432" name="object 4432"/>
          <p:cNvSpPr/>
          <p:nvPr/>
        </p:nvSpPr>
        <p:spPr>
          <a:xfrm>
            <a:off x="9609166" y="1730086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433" name="object 4433"/>
          <p:cNvSpPr/>
          <p:nvPr/>
        </p:nvSpPr>
        <p:spPr>
          <a:xfrm>
            <a:off x="9611245" y="173008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434" name="object 4434"/>
          <p:cNvSpPr/>
          <p:nvPr/>
        </p:nvSpPr>
        <p:spPr>
          <a:xfrm>
            <a:off x="9610206" y="1730086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435" name="object 4435"/>
          <p:cNvSpPr/>
          <p:nvPr/>
        </p:nvSpPr>
        <p:spPr>
          <a:xfrm>
            <a:off x="9609166" y="1730086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436" name="object 4436"/>
          <p:cNvSpPr/>
          <p:nvPr/>
        </p:nvSpPr>
        <p:spPr>
          <a:xfrm>
            <a:off x="9608127" y="1730086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437" name="object 4437"/>
          <p:cNvSpPr/>
          <p:nvPr/>
        </p:nvSpPr>
        <p:spPr>
          <a:xfrm>
            <a:off x="9608127" y="173008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438" name="object 4438"/>
          <p:cNvSpPr/>
          <p:nvPr/>
        </p:nvSpPr>
        <p:spPr>
          <a:xfrm>
            <a:off x="9608127" y="173008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439" name="object 4439"/>
          <p:cNvSpPr/>
          <p:nvPr/>
        </p:nvSpPr>
        <p:spPr>
          <a:xfrm>
            <a:off x="9608127" y="1730086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440" name="object 4440"/>
          <p:cNvSpPr/>
          <p:nvPr/>
        </p:nvSpPr>
        <p:spPr>
          <a:xfrm>
            <a:off x="9609166" y="1730086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441" name="object 4441"/>
          <p:cNvSpPr/>
          <p:nvPr/>
        </p:nvSpPr>
        <p:spPr>
          <a:xfrm>
            <a:off x="9610206" y="1730086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442" name="object 4442"/>
          <p:cNvSpPr/>
          <p:nvPr/>
        </p:nvSpPr>
        <p:spPr>
          <a:xfrm>
            <a:off x="9610206" y="1730086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443" name="object 4443"/>
          <p:cNvSpPr/>
          <p:nvPr/>
        </p:nvSpPr>
        <p:spPr>
          <a:xfrm>
            <a:off x="9609166" y="1730086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444" name="object 4444"/>
          <p:cNvSpPr/>
          <p:nvPr/>
        </p:nvSpPr>
        <p:spPr>
          <a:xfrm>
            <a:off x="9608127" y="1730086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445" name="object 4445"/>
          <p:cNvSpPr/>
          <p:nvPr/>
        </p:nvSpPr>
        <p:spPr>
          <a:xfrm>
            <a:off x="9608127" y="173008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446" name="object 4446"/>
          <p:cNvSpPr/>
          <p:nvPr/>
        </p:nvSpPr>
        <p:spPr>
          <a:xfrm>
            <a:off x="9608127" y="173008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447" name="object 4447"/>
          <p:cNvSpPr/>
          <p:nvPr/>
        </p:nvSpPr>
        <p:spPr>
          <a:xfrm>
            <a:off x="9608127" y="1730086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448" name="object 4448"/>
          <p:cNvSpPr/>
          <p:nvPr/>
        </p:nvSpPr>
        <p:spPr>
          <a:xfrm>
            <a:off x="9609166" y="1730086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449" name="object 4449"/>
          <p:cNvSpPr/>
          <p:nvPr/>
        </p:nvSpPr>
        <p:spPr>
          <a:xfrm>
            <a:off x="9610206" y="1730086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450" name="object 4450"/>
          <p:cNvSpPr/>
          <p:nvPr/>
        </p:nvSpPr>
        <p:spPr>
          <a:xfrm>
            <a:off x="9612284" y="1730086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451" name="object 4451"/>
          <p:cNvSpPr/>
          <p:nvPr/>
        </p:nvSpPr>
        <p:spPr>
          <a:xfrm>
            <a:off x="9611245" y="1730086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452" name="object 4452"/>
          <p:cNvSpPr/>
          <p:nvPr/>
        </p:nvSpPr>
        <p:spPr>
          <a:xfrm>
            <a:off x="9609166" y="1730086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30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453" name="object 4453"/>
          <p:cNvSpPr/>
          <p:nvPr/>
        </p:nvSpPr>
        <p:spPr>
          <a:xfrm>
            <a:off x="9608127" y="1730086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454" name="object 4454"/>
          <p:cNvSpPr/>
          <p:nvPr/>
        </p:nvSpPr>
        <p:spPr>
          <a:xfrm>
            <a:off x="9607088" y="1730086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455" name="object 4455"/>
          <p:cNvSpPr/>
          <p:nvPr/>
        </p:nvSpPr>
        <p:spPr>
          <a:xfrm>
            <a:off x="9606049" y="1730086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456" name="object 4456"/>
          <p:cNvSpPr/>
          <p:nvPr/>
        </p:nvSpPr>
        <p:spPr>
          <a:xfrm>
            <a:off x="9606049" y="1730086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457" name="object 4457"/>
          <p:cNvSpPr/>
          <p:nvPr/>
        </p:nvSpPr>
        <p:spPr>
          <a:xfrm>
            <a:off x="9607087" y="1730086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458" name="object 4458"/>
          <p:cNvSpPr/>
          <p:nvPr/>
        </p:nvSpPr>
        <p:spPr>
          <a:xfrm>
            <a:off x="9608127" y="1730086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459" name="object 4459"/>
          <p:cNvSpPr/>
          <p:nvPr/>
        </p:nvSpPr>
        <p:spPr>
          <a:xfrm>
            <a:off x="9609166" y="1730086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460" name="object 4460"/>
          <p:cNvSpPr/>
          <p:nvPr/>
        </p:nvSpPr>
        <p:spPr>
          <a:xfrm>
            <a:off x="9611245" y="1730086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461" name="object 4461"/>
          <p:cNvSpPr/>
          <p:nvPr/>
        </p:nvSpPr>
        <p:spPr>
          <a:xfrm>
            <a:off x="9612284" y="1730086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462" name="object 4462"/>
          <p:cNvSpPr/>
          <p:nvPr/>
        </p:nvSpPr>
        <p:spPr>
          <a:xfrm>
            <a:off x="9613323" y="173112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463" name="object 4463"/>
          <p:cNvSpPr/>
          <p:nvPr/>
        </p:nvSpPr>
        <p:spPr>
          <a:xfrm>
            <a:off x="9611245" y="1731125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30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464" name="object 4464"/>
          <p:cNvSpPr/>
          <p:nvPr/>
        </p:nvSpPr>
        <p:spPr>
          <a:xfrm>
            <a:off x="9606049" y="1731125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465" name="object 4465"/>
          <p:cNvSpPr/>
          <p:nvPr/>
        </p:nvSpPr>
        <p:spPr>
          <a:xfrm>
            <a:off x="9605010" y="1731125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466" name="object 4466"/>
          <p:cNvSpPr/>
          <p:nvPr/>
        </p:nvSpPr>
        <p:spPr>
          <a:xfrm>
            <a:off x="9605010" y="1731125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467" name="object 4467"/>
          <p:cNvSpPr/>
          <p:nvPr/>
        </p:nvSpPr>
        <p:spPr>
          <a:xfrm>
            <a:off x="9606049" y="1731125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468" name="object 4468"/>
          <p:cNvSpPr/>
          <p:nvPr/>
        </p:nvSpPr>
        <p:spPr>
          <a:xfrm>
            <a:off x="9611245" y="1731125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469" name="object 4469"/>
          <p:cNvSpPr/>
          <p:nvPr/>
        </p:nvSpPr>
        <p:spPr>
          <a:xfrm>
            <a:off x="9613323" y="173112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470" name="object 4470"/>
          <p:cNvSpPr/>
          <p:nvPr/>
        </p:nvSpPr>
        <p:spPr>
          <a:xfrm>
            <a:off x="9613323" y="173216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471" name="object 4471"/>
          <p:cNvSpPr/>
          <p:nvPr/>
        </p:nvSpPr>
        <p:spPr>
          <a:xfrm>
            <a:off x="9605010" y="1732164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472" name="object 4472"/>
          <p:cNvSpPr/>
          <p:nvPr/>
        </p:nvSpPr>
        <p:spPr>
          <a:xfrm>
            <a:off x="9605010" y="1732164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473" name="object 4473"/>
          <p:cNvSpPr/>
          <p:nvPr/>
        </p:nvSpPr>
        <p:spPr>
          <a:xfrm>
            <a:off x="9606049" y="1732164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474" name="object 4474"/>
          <p:cNvSpPr/>
          <p:nvPr/>
        </p:nvSpPr>
        <p:spPr>
          <a:xfrm>
            <a:off x="9611245" y="1732164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475" name="object 4475"/>
          <p:cNvSpPr/>
          <p:nvPr/>
        </p:nvSpPr>
        <p:spPr>
          <a:xfrm>
            <a:off x="9613323" y="173216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476" name="object 4476"/>
          <p:cNvSpPr/>
          <p:nvPr/>
        </p:nvSpPr>
        <p:spPr>
          <a:xfrm>
            <a:off x="9617478" y="1719695"/>
            <a:ext cx="433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609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477" name="object 4477"/>
          <p:cNvSpPr/>
          <p:nvPr/>
        </p:nvSpPr>
        <p:spPr>
          <a:xfrm>
            <a:off x="9605009" y="1659428"/>
            <a:ext cx="8659" cy="9525"/>
          </a:xfrm>
          <a:custGeom>
            <a:avLst/>
            <a:gdLst/>
            <a:ahLst/>
            <a:cxnLst/>
            <a:rect l="l" t="t" r="r" b="b"/>
            <a:pathLst>
              <a:path w="12700" h="13969">
                <a:moveTo>
                  <a:pt x="12192" y="0"/>
                </a:moveTo>
                <a:lnTo>
                  <a:pt x="0" y="1371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478" name="object 4478"/>
          <p:cNvSpPr/>
          <p:nvPr/>
        </p:nvSpPr>
        <p:spPr>
          <a:xfrm>
            <a:off x="9600852" y="1668780"/>
            <a:ext cx="4330" cy="12556"/>
          </a:xfrm>
          <a:custGeom>
            <a:avLst/>
            <a:gdLst/>
            <a:ahLst/>
            <a:cxnLst/>
            <a:rect l="l" t="t" r="r" b="b"/>
            <a:pathLst>
              <a:path w="6350" h="18414">
                <a:moveTo>
                  <a:pt x="6096" y="0"/>
                </a:moveTo>
                <a:lnTo>
                  <a:pt x="0" y="1828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479" name="object 4479"/>
          <p:cNvSpPr/>
          <p:nvPr/>
        </p:nvSpPr>
        <p:spPr>
          <a:xfrm>
            <a:off x="9600853" y="1681249"/>
            <a:ext cx="2165" cy="12556"/>
          </a:xfrm>
          <a:custGeom>
            <a:avLst/>
            <a:gdLst/>
            <a:ahLst/>
            <a:cxnLst/>
            <a:rect l="l" t="t" r="r" b="b"/>
            <a:pathLst>
              <a:path w="3175" h="18414">
                <a:moveTo>
                  <a:pt x="0" y="0"/>
                </a:moveTo>
                <a:lnTo>
                  <a:pt x="3048" y="1828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480" name="object 4480"/>
          <p:cNvSpPr/>
          <p:nvPr/>
        </p:nvSpPr>
        <p:spPr>
          <a:xfrm>
            <a:off x="9602931" y="1693718"/>
            <a:ext cx="6494" cy="11690"/>
          </a:xfrm>
          <a:custGeom>
            <a:avLst/>
            <a:gdLst/>
            <a:ahLst/>
            <a:cxnLst/>
            <a:rect l="l" t="t" r="r" b="b"/>
            <a:pathLst>
              <a:path w="9525" h="17144">
                <a:moveTo>
                  <a:pt x="0" y="0"/>
                </a:moveTo>
                <a:lnTo>
                  <a:pt x="9144" y="1676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481" name="object 4481"/>
          <p:cNvSpPr/>
          <p:nvPr/>
        </p:nvSpPr>
        <p:spPr>
          <a:xfrm>
            <a:off x="9614361" y="1658389"/>
            <a:ext cx="1299" cy="2165"/>
          </a:xfrm>
          <a:custGeom>
            <a:avLst/>
            <a:gdLst/>
            <a:ahLst/>
            <a:cxnLst/>
            <a:rect l="l" t="t" r="r" b="b"/>
            <a:pathLst>
              <a:path w="1904" h="3175">
                <a:moveTo>
                  <a:pt x="1524" y="304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482" name="object 4482"/>
          <p:cNvSpPr/>
          <p:nvPr/>
        </p:nvSpPr>
        <p:spPr>
          <a:xfrm>
            <a:off x="9613322" y="1658389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1524" y="0"/>
                </a:moveTo>
                <a:lnTo>
                  <a:pt x="0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483" name="object 4483"/>
          <p:cNvSpPr/>
          <p:nvPr/>
        </p:nvSpPr>
        <p:spPr>
          <a:xfrm>
            <a:off x="9609166" y="170514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484" name="object 4484"/>
          <p:cNvSpPr/>
          <p:nvPr/>
        </p:nvSpPr>
        <p:spPr>
          <a:xfrm>
            <a:off x="9609166" y="1705148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0" y="0"/>
                </a:moveTo>
                <a:lnTo>
                  <a:pt x="1524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485" name="object 4485"/>
          <p:cNvSpPr/>
          <p:nvPr/>
        </p:nvSpPr>
        <p:spPr>
          <a:xfrm>
            <a:off x="9614361" y="1666701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0" y="1524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486" name="object 4486"/>
          <p:cNvSpPr/>
          <p:nvPr/>
        </p:nvSpPr>
        <p:spPr>
          <a:xfrm>
            <a:off x="9612284" y="1705148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487" name="object 4487"/>
          <p:cNvSpPr/>
          <p:nvPr/>
        </p:nvSpPr>
        <p:spPr>
          <a:xfrm>
            <a:off x="9609166" y="1688523"/>
            <a:ext cx="1299" cy="2165"/>
          </a:xfrm>
          <a:custGeom>
            <a:avLst/>
            <a:gdLst/>
            <a:ahLst/>
            <a:cxnLst/>
            <a:rect l="l" t="t" r="r" b="b"/>
            <a:pathLst>
              <a:path w="1904" h="3175">
                <a:moveTo>
                  <a:pt x="0" y="0"/>
                </a:moveTo>
                <a:lnTo>
                  <a:pt x="1524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488" name="object 4488"/>
          <p:cNvSpPr/>
          <p:nvPr/>
        </p:nvSpPr>
        <p:spPr>
          <a:xfrm>
            <a:off x="9610205" y="1690601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489" name="object 4489"/>
          <p:cNvSpPr/>
          <p:nvPr/>
        </p:nvSpPr>
        <p:spPr>
          <a:xfrm>
            <a:off x="9628908" y="1691640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0" y="1524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490" name="object 4490"/>
          <p:cNvSpPr/>
          <p:nvPr/>
        </p:nvSpPr>
        <p:spPr>
          <a:xfrm>
            <a:off x="9612284" y="1704109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1524" y="0"/>
                </a:moveTo>
                <a:lnTo>
                  <a:pt x="0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491" name="object 4491"/>
          <p:cNvSpPr/>
          <p:nvPr/>
        </p:nvSpPr>
        <p:spPr>
          <a:xfrm>
            <a:off x="9626830" y="1704109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492" name="object 4492"/>
          <p:cNvSpPr/>
          <p:nvPr/>
        </p:nvSpPr>
        <p:spPr>
          <a:xfrm>
            <a:off x="9624753" y="1658389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1524" y="0"/>
                </a:moveTo>
                <a:lnTo>
                  <a:pt x="0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493" name="object 4493"/>
          <p:cNvSpPr/>
          <p:nvPr/>
        </p:nvSpPr>
        <p:spPr>
          <a:xfrm>
            <a:off x="9630987" y="1693718"/>
            <a:ext cx="6494" cy="11690"/>
          </a:xfrm>
          <a:custGeom>
            <a:avLst/>
            <a:gdLst/>
            <a:ahLst/>
            <a:cxnLst/>
            <a:rect l="l" t="t" r="r" b="b"/>
            <a:pathLst>
              <a:path w="9525" h="17144">
                <a:moveTo>
                  <a:pt x="0" y="16764"/>
                </a:moveTo>
                <a:lnTo>
                  <a:pt x="914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494" name="object 4494"/>
          <p:cNvSpPr/>
          <p:nvPr/>
        </p:nvSpPr>
        <p:spPr>
          <a:xfrm>
            <a:off x="9637222" y="1681249"/>
            <a:ext cx="2165" cy="12556"/>
          </a:xfrm>
          <a:custGeom>
            <a:avLst/>
            <a:gdLst/>
            <a:ahLst/>
            <a:cxnLst/>
            <a:rect l="l" t="t" r="r" b="b"/>
            <a:pathLst>
              <a:path w="3175" h="18414">
                <a:moveTo>
                  <a:pt x="0" y="18288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495" name="object 4495"/>
          <p:cNvSpPr/>
          <p:nvPr/>
        </p:nvSpPr>
        <p:spPr>
          <a:xfrm>
            <a:off x="9635143" y="1668780"/>
            <a:ext cx="4330" cy="12556"/>
          </a:xfrm>
          <a:custGeom>
            <a:avLst/>
            <a:gdLst/>
            <a:ahLst/>
            <a:cxnLst/>
            <a:rect l="l" t="t" r="r" b="b"/>
            <a:pathLst>
              <a:path w="6350" h="18414">
                <a:moveTo>
                  <a:pt x="6096" y="1828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496" name="object 4496"/>
          <p:cNvSpPr/>
          <p:nvPr/>
        </p:nvSpPr>
        <p:spPr>
          <a:xfrm>
            <a:off x="9626831" y="1658389"/>
            <a:ext cx="8659" cy="10391"/>
          </a:xfrm>
          <a:custGeom>
            <a:avLst/>
            <a:gdLst/>
            <a:ahLst/>
            <a:cxnLst/>
            <a:rect l="l" t="t" r="r" b="b"/>
            <a:pathLst>
              <a:path w="12700" h="15239">
                <a:moveTo>
                  <a:pt x="12192" y="1524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497" name="object 4497"/>
          <p:cNvSpPr/>
          <p:nvPr/>
        </p:nvSpPr>
        <p:spPr>
          <a:xfrm>
            <a:off x="9626830" y="1705148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0" y="0"/>
                </a:moveTo>
                <a:lnTo>
                  <a:pt x="1524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498" name="object 4498"/>
          <p:cNvSpPr/>
          <p:nvPr/>
        </p:nvSpPr>
        <p:spPr>
          <a:xfrm>
            <a:off x="9629947" y="1705148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499" name="object 4499"/>
          <p:cNvSpPr/>
          <p:nvPr/>
        </p:nvSpPr>
        <p:spPr>
          <a:xfrm>
            <a:off x="9629947" y="1705148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500" name="object 4500"/>
          <p:cNvSpPr/>
          <p:nvPr/>
        </p:nvSpPr>
        <p:spPr>
          <a:xfrm>
            <a:off x="9610206" y="1706187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30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501" name="object 4501"/>
          <p:cNvSpPr/>
          <p:nvPr/>
        </p:nvSpPr>
        <p:spPr>
          <a:xfrm>
            <a:off x="9612284" y="170514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502" name="object 4502"/>
          <p:cNvSpPr/>
          <p:nvPr/>
        </p:nvSpPr>
        <p:spPr>
          <a:xfrm>
            <a:off x="9613321" y="1704109"/>
            <a:ext cx="13855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1981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503" name="object 4503"/>
          <p:cNvSpPr/>
          <p:nvPr/>
        </p:nvSpPr>
        <p:spPr>
          <a:xfrm>
            <a:off x="9626830" y="170514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504" name="object 4504"/>
          <p:cNvSpPr/>
          <p:nvPr/>
        </p:nvSpPr>
        <p:spPr>
          <a:xfrm>
            <a:off x="9627869" y="1706187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30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505" name="object 4505"/>
          <p:cNvSpPr/>
          <p:nvPr/>
        </p:nvSpPr>
        <p:spPr>
          <a:xfrm>
            <a:off x="9629948" y="1673976"/>
            <a:ext cx="0" cy="17750"/>
          </a:xfrm>
          <a:custGeom>
            <a:avLst/>
            <a:gdLst/>
            <a:ahLst/>
            <a:cxnLst/>
            <a:rect l="l" t="t" r="r" b="b"/>
            <a:pathLst>
              <a:path h="26035">
                <a:moveTo>
                  <a:pt x="0" y="0"/>
                </a:moveTo>
                <a:lnTo>
                  <a:pt x="0" y="2590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506" name="object 4506"/>
          <p:cNvSpPr/>
          <p:nvPr/>
        </p:nvSpPr>
        <p:spPr>
          <a:xfrm>
            <a:off x="9609166" y="1676053"/>
            <a:ext cx="0" cy="12556"/>
          </a:xfrm>
          <a:custGeom>
            <a:avLst/>
            <a:gdLst/>
            <a:ahLst/>
            <a:cxnLst/>
            <a:rect l="l" t="t" r="r" b="b"/>
            <a:pathLst>
              <a:path h="18414">
                <a:moveTo>
                  <a:pt x="0" y="1828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507" name="object 4507"/>
          <p:cNvSpPr/>
          <p:nvPr/>
        </p:nvSpPr>
        <p:spPr>
          <a:xfrm>
            <a:off x="9609166" y="170514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508" name="object 4508"/>
          <p:cNvSpPr/>
          <p:nvPr/>
        </p:nvSpPr>
        <p:spPr>
          <a:xfrm>
            <a:off x="9609166" y="170514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509" name="object 4509"/>
          <p:cNvSpPr/>
          <p:nvPr/>
        </p:nvSpPr>
        <p:spPr>
          <a:xfrm>
            <a:off x="9609166" y="1705148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510" name="object 4510"/>
          <p:cNvSpPr/>
          <p:nvPr/>
        </p:nvSpPr>
        <p:spPr>
          <a:xfrm>
            <a:off x="9610205" y="1705148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511" name="object 4511"/>
          <p:cNvSpPr/>
          <p:nvPr/>
        </p:nvSpPr>
        <p:spPr>
          <a:xfrm>
            <a:off x="9610206" y="1706187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512" name="object 4512"/>
          <p:cNvSpPr/>
          <p:nvPr/>
        </p:nvSpPr>
        <p:spPr>
          <a:xfrm>
            <a:off x="9612284" y="170618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513" name="object 4513"/>
          <p:cNvSpPr/>
          <p:nvPr/>
        </p:nvSpPr>
        <p:spPr>
          <a:xfrm>
            <a:off x="9612284" y="1705148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514" name="object 4514"/>
          <p:cNvSpPr/>
          <p:nvPr/>
        </p:nvSpPr>
        <p:spPr>
          <a:xfrm>
            <a:off x="9612284" y="170514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515" name="object 4515"/>
          <p:cNvSpPr/>
          <p:nvPr/>
        </p:nvSpPr>
        <p:spPr>
          <a:xfrm>
            <a:off x="9612284" y="170514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516" name="object 4516"/>
          <p:cNvSpPr/>
          <p:nvPr/>
        </p:nvSpPr>
        <p:spPr>
          <a:xfrm>
            <a:off x="9612284" y="170514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517" name="object 4517"/>
          <p:cNvSpPr/>
          <p:nvPr/>
        </p:nvSpPr>
        <p:spPr>
          <a:xfrm>
            <a:off x="9612284" y="170514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518" name="object 4518"/>
          <p:cNvSpPr/>
          <p:nvPr/>
        </p:nvSpPr>
        <p:spPr>
          <a:xfrm>
            <a:off x="9612284" y="170514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519" name="object 4519"/>
          <p:cNvSpPr/>
          <p:nvPr/>
        </p:nvSpPr>
        <p:spPr>
          <a:xfrm>
            <a:off x="9612284" y="1704109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520" name="object 4520"/>
          <p:cNvSpPr/>
          <p:nvPr/>
        </p:nvSpPr>
        <p:spPr>
          <a:xfrm>
            <a:off x="9612284" y="1704109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521" name="object 4521"/>
          <p:cNvSpPr/>
          <p:nvPr/>
        </p:nvSpPr>
        <p:spPr>
          <a:xfrm>
            <a:off x="9613323" y="170410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522" name="object 4522"/>
          <p:cNvSpPr/>
          <p:nvPr/>
        </p:nvSpPr>
        <p:spPr>
          <a:xfrm>
            <a:off x="9613323" y="170410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523" name="object 4523"/>
          <p:cNvSpPr/>
          <p:nvPr/>
        </p:nvSpPr>
        <p:spPr>
          <a:xfrm>
            <a:off x="9613323" y="170410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524" name="object 4524"/>
          <p:cNvSpPr/>
          <p:nvPr/>
        </p:nvSpPr>
        <p:spPr>
          <a:xfrm>
            <a:off x="9613323" y="170410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525" name="object 4525"/>
          <p:cNvSpPr/>
          <p:nvPr/>
        </p:nvSpPr>
        <p:spPr>
          <a:xfrm>
            <a:off x="9613323" y="1704109"/>
            <a:ext cx="13855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526" name="object 4526"/>
          <p:cNvSpPr/>
          <p:nvPr/>
        </p:nvSpPr>
        <p:spPr>
          <a:xfrm>
            <a:off x="9626830" y="170410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527" name="object 4527"/>
          <p:cNvSpPr/>
          <p:nvPr/>
        </p:nvSpPr>
        <p:spPr>
          <a:xfrm>
            <a:off x="9626830" y="170410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528" name="object 4528"/>
          <p:cNvSpPr/>
          <p:nvPr/>
        </p:nvSpPr>
        <p:spPr>
          <a:xfrm>
            <a:off x="9626830" y="170410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529" name="object 4529"/>
          <p:cNvSpPr/>
          <p:nvPr/>
        </p:nvSpPr>
        <p:spPr>
          <a:xfrm>
            <a:off x="9626830" y="170410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530" name="object 4530"/>
          <p:cNvSpPr/>
          <p:nvPr/>
        </p:nvSpPr>
        <p:spPr>
          <a:xfrm>
            <a:off x="9626830" y="170410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531" name="object 4531"/>
          <p:cNvSpPr/>
          <p:nvPr/>
        </p:nvSpPr>
        <p:spPr>
          <a:xfrm>
            <a:off x="9626830" y="1704109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532" name="object 4532"/>
          <p:cNvSpPr/>
          <p:nvPr/>
        </p:nvSpPr>
        <p:spPr>
          <a:xfrm>
            <a:off x="9626830" y="170514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533" name="object 4533"/>
          <p:cNvSpPr/>
          <p:nvPr/>
        </p:nvSpPr>
        <p:spPr>
          <a:xfrm>
            <a:off x="9626830" y="170514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534" name="object 4534"/>
          <p:cNvSpPr/>
          <p:nvPr/>
        </p:nvSpPr>
        <p:spPr>
          <a:xfrm>
            <a:off x="9626830" y="170514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535" name="object 4535"/>
          <p:cNvSpPr/>
          <p:nvPr/>
        </p:nvSpPr>
        <p:spPr>
          <a:xfrm>
            <a:off x="9626830" y="170514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536" name="object 4536"/>
          <p:cNvSpPr/>
          <p:nvPr/>
        </p:nvSpPr>
        <p:spPr>
          <a:xfrm>
            <a:off x="9626830" y="170514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537" name="object 4537"/>
          <p:cNvSpPr/>
          <p:nvPr/>
        </p:nvSpPr>
        <p:spPr>
          <a:xfrm>
            <a:off x="9626830" y="1705148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538" name="object 4538"/>
          <p:cNvSpPr/>
          <p:nvPr/>
        </p:nvSpPr>
        <p:spPr>
          <a:xfrm>
            <a:off x="9626830" y="1706187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539" name="object 4539"/>
          <p:cNvSpPr/>
          <p:nvPr/>
        </p:nvSpPr>
        <p:spPr>
          <a:xfrm>
            <a:off x="9627869" y="1706187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540" name="object 4540"/>
          <p:cNvSpPr/>
          <p:nvPr/>
        </p:nvSpPr>
        <p:spPr>
          <a:xfrm>
            <a:off x="9629947" y="1705148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541" name="object 4541"/>
          <p:cNvSpPr/>
          <p:nvPr/>
        </p:nvSpPr>
        <p:spPr>
          <a:xfrm>
            <a:off x="9629947" y="170514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542" name="object 4542"/>
          <p:cNvSpPr/>
          <p:nvPr/>
        </p:nvSpPr>
        <p:spPr>
          <a:xfrm>
            <a:off x="9629947" y="1705148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543" name="object 4543"/>
          <p:cNvSpPr/>
          <p:nvPr/>
        </p:nvSpPr>
        <p:spPr>
          <a:xfrm>
            <a:off x="9630987" y="170514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544" name="object 4544"/>
          <p:cNvSpPr/>
          <p:nvPr/>
        </p:nvSpPr>
        <p:spPr>
          <a:xfrm>
            <a:off x="9630986" y="1700992"/>
            <a:ext cx="3464" cy="4330"/>
          </a:xfrm>
          <a:custGeom>
            <a:avLst/>
            <a:gdLst/>
            <a:ahLst/>
            <a:cxnLst/>
            <a:rect l="l" t="t" r="r" b="b"/>
            <a:pathLst>
              <a:path w="5079" h="6350">
                <a:moveTo>
                  <a:pt x="0" y="6096"/>
                </a:moveTo>
                <a:lnTo>
                  <a:pt x="4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545" name="object 4545"/>
          <p:cNvSpPr/>
          <p:nvPr/>
        </p:nvSpPr>
        <p:spPr>
          <a:xfrm>
            <a:off x="9634104" y="1695796"/>
            <a:ext cx="3464" cy="5195"/>
          </a:xfrm>
          <a:custGeom>
            <a:avLst/>
            <a:gdLst/>
            <a:ahLst/>
            <a:cxnLst/>
            <a:rect l="l" t="t" r="r" b="b"/>
            <a:pathLst>
              <a:path w="5079" h="7619">
                <a:moveTo>
                  <a:pt x="0" y="7620"/>
                </a:moveTo>
                <a:lnTo>
                  <a:pt x="4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546" name="object 4546"/>
          <p:cNvSpPr/>
          <p:nvPr/>
        </p:nvSpPr>
        <p:spPr>
          <a:xfrm>
            <a:off x="9637222" y="1689562"/>
            <a:ext cx="1299" cy="6494"/>
          </a:xfrm>
          <a:custGeom>
            <a:avLst/>
            <a:gdLst/>
            <a:ahLst/>
            <a:cxnLst/>
            <a:rect l="l" t="t" r="r" b="b"/>
            <a:pathLst>
              <a:path w="1904" h="9525">
                <a:moveTo>
                  <a:pt x="0" y="9144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547" name="object 4547"/>
          <p:cNvSpPr/>
          <p:nvPr/>
        </p:nvSpPr>
        <p:spPr>
          <a:xfrm>
            <a:off x="9638261" y="1684367"/>
            <a:ext cx="1299" cy="5195"/>
          </a:xfrm>
          <a:custGeom>
            <a:avLst/>
            <a:gdLst/>
            <a:ahLst/>
            <a:cxnLst/>
            <a:rect l="l" t="t" r="r" b="b"/>
            <a:pathLst>
              <a:path w="1904" h="7619">
                <a:moveTo>
                  <a:pt x="0" y="762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548" name="object 4548"/>
          <p:cNvSpPr/>
          <p:nvPr/>
        </p:nvSpPr>
        <p:spPr>
          <a:xfrm>
            <a:off x="9639300" y="1678132"/>
            <a:ext cx="0" cy="6494"/>
          </a:xfrm>
          <a:custGeom>
            <a:avLst/>
            <a:gdLst/>
            <a:ahLst/>
            <a:cxnLst/>
            <a:rect l="l" t="t" r="r" b="b"/>
            <a:pathLst>
              <a:path h="9525">
                <a:moveTo>
                  <a:pt x="0" y="914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549" name="object 4549"/>
          <p:cNvSpPr/>
          <p:nvPr/>
        </p:nvSpPr>
        <p:spPr>
          <a:xfrm>
            <a:off x="9637222" y="1672936"/>
            <a:ext cx="2165" cy="5195"/>
          </a:xfrm>
          <a:custGeom>
            <a:avLst/>
            <a:gdLst/>
            <a:ahLst/>
            <a:cxnLst/>
            <a:rect l="l" t="t" r="r" b="b"/>
            <a:pathLst>
              <a:path w="3175" h="7619">
                <a:moveTo>
                  <a:pt x="3048" y="76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550" name="object 4550"/>
          <p:cNvSpPr/>
          <p:nvPr/>
        </p:nvSpPr>
        <p:spPr>
          <a:xfrm>
            <a:off x="9635143" y="1667741"/>
            <a:ext cx="2165" cy="5195"/>
          </a:xfrm>
          <a:custGeom>
            <a:avLst/>
            <a:gdLst/>
            <a:ahLst/>
            <a:cxnLst/>
            <a:rect l="l" t="t" r="r" b="b"/>
            <a:pathLst>
              <a:path w="3175" h="7619">
                <a:moveTo>
                  <a:pt x="3048" y="76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551" name="object 4551"/>
          <p:cNvSpPr/>
          <p:nvPr/>
        </p:nvSpPr>
        <p:spPr>
          <a:xfrm>
            <a:off x="9630986" y="1662546"/>
            <a:ext cx="4330" cy="5195"/>
          </a:xfrm>
          <a:custGeom>
            <a:avLst/>
            <a:gdLst/>
            <a:ahLst/>
            <a:cxnLst/>
            <a:rect l="l" t="t" r="r" b="b"/>
            <a:pathLst>
              <a:path w="6350" h="7619">
                <a:moveTo>
                  <a:pt x="6096" y="76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552" name="object 4552"/>
          <p:cNvSpPr/>
          <p:nvPr/>
        </p:nvSpPr>
        <p:spPr>
          <a:xfrm>
            <a:off x="9626829" y="1658389"/>
            <a:ext cx="4330" cy="433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6096" y="609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553" name="object 4553"/>
          <p:cNvSpPr/>
          <p:nvPr/>
        </p:nvSpPr>
        <p:spPr>
          <a:xfrm>
            <a:off x="9626830" y="165838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554" name="object 4554"/>
          <p:cNvSpPr/>
          <p:nvPr/>
        </p:nvSpPr>
        <p:spPr>
          <a:xfrm>
            <a:off x="9625791" y="1658389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555" name="object 4555"/>
          <p:cNvSpPr/>
          <p:nvPr/>
        </p:nvSpPr>
        <p:spPr>
          <a:xfrm>
            <a:off x="9625792" y="165838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556" name="object 4556"/>
          <p:cNvSpPr/>
          <p:nvPr/>
        </p:nvSpPr>
        <p:spPr>
          <a:xfrm>
            <a:off x="9625792" y="165838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557" name="object 4557"/>
          <p:cNvSpPr/>
          <p:nvPr/>
        </p:nvSpPr>
        <p:spPr>
          <a:xfrm>
            <a:off x="9625792" y="165838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558" name="object 4558"/>
          <p:cNvSpPr/>
          <p:nvPr/>
        </p:nvSpPr>
        <p:spPr>
          <a:xfrm>
            <a:off x="9624753" y="1658389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1524" y="0"/>
                </a:moveTo>
                <a:lnTo>
                  <a:pt x="0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559" name="object 4559"/>
          <p:cNvSpPr/>
          <p:nvPr/>
        </p:nvSpPr>
        <p:spPr>
          <a:xfrm>
            <a:off x="9624753" y="165942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560" name="object 4560"/>
          <p:cNvSpPr/>
          <p:nvPr/>
        </p:nvSpPr>
        <p:spPr>
          <a:xfrm>
            <a:off x="9624753" y="165942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561" name="object 4561"/>
          <p:cNvSpPr/>
          <p:nvPr/>
        </p:nvSpPr>
        <p:spPr>
          <a:xfrm>
            <a:off x="9624753" y="165942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562" name="object 4562"/>
          <p:cNvSpPr/>
          <p:nvPr/>
        </p:nvSpPr>
        <p:spPr>
          <a:xfrm>
            <a:off x="9624752" y="1657350"/>
            <a:ext cx="0" cy="11690"/>
          </a:xfrm>
          <a:custGeom>
            <a:avLst/>
            <a:gdLst/>
            <a:ahLst/>
            <a:cxnLst/>
            <a:rect l="l" t="t" r="r" b="b"/>
            <a:pathLst>
              <a:path h="17144">
                <a:moveTo>
                  <a:pt x="0" y="0"/>
                </a:moveTo>
                <a:lnTo>
                  <a:pt x="0" y="1676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563" name="object 4563"/>
          <p:cNvSpPr/>
          <p:nvPr/>
        </p:nvSpPr>
        <p:spPr>
          <a:xfrm>
            <a:off x="9625792" y="1667741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0" y="0"/>
                </a:moveTo>
                <a:lnTo>
                  <a:pt x="1524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564" name="object 4564"/>
          <p:cNvSpPr/>
          <p:nvPr/>
        </p:nvSpPr>
        <p:spPr>
          <a:xfrm>
            <a:off x="9626830" y="1668780"/>
            <a:ext cx="1299" cy="2165"/>
          </a:xfrm>
          <a:custGeom>
            <a:avLst/>
            <a:gdLst/>
            <a:ahLst/>
            <a:cxnLst/>
            <a:rect l="l" t="t" r="r" b="b"/>
            <a:pathLst>
              <a:path w="1904" h="3175">
                <a:moveTo>
                  <a:pt x="0" y="0"/>
                </a:moveTo>
                <a:lnTo>
                  <a:pt x="1524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565" name="object 4565"/>
          <p:cNvSpPr/>
          <p:nvPr/>
        </p:nvSpPr>
        <p:spPr>
          <a:xfrm>
            <a:off x="9627869" y="1670858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0" y="0"/>
                </a:moveTo>
                <a:lnTo>
                  <a:pt x="1524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566" name="object 4566"/>
          <p:cNvSpPr/>
          <p:nvPr/>
        </p:nvSpPr>
        <p:spPr>
          <a:xfrm>
            <a:off x="9628908" y="1671898"/>
            <a:ext cx="1299" cy="2165"/>
          </a:xfrm>
          <a:custGeom>
            <a:avLst/>
            <a:gdLst/>
            <a:ahLst/>
            <a:cxnLst/>
            <a:rect l="l" t="t" r="r" b="b"/>
            <a:pathLst>
              <a:path w="1904" h="3175">
                <a:moveTo>
                  <a:pt x="0" y="0"/>
                </a:moveTo>
                <a:lnTo>
                  <a:pt x="1524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567" name="object 4567"/>
          <p:cNvSpPr/>
          <p:nvPr/>
        </p:nvSpPr>
        <p:spPr>
          <a:xfrm>
            <a:off x="9628908" y="1691640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1524" y="0"/>
                </a:moveTo>
                <a:lnTo>
                  <a:pt x="0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568" name="object 4568"/>
          <p:cNvSpPr/>
          <p:nvPr/>
        </p:nvSpPr>
        <p:spPr>
          <a:xfrm>
            <a:off x="9626830" y="1692679"/>
            <a:ext cx="2165" cy="216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3048" y="0"/>
                </a:moveTo>
                <a:lnTo>
                  <a:pt x="0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569" name="object 4569"/>
          <p:cNvSpPr/>
          <p:nvPr/>
        </p:nvSpPr>
        <p:spPr>
          <a:xfrm>
            <a:off x="9623714" y="1694758"/>
            <a:ext cx="2165" cy="216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3048" y="0"/>
                </a:moveTo>
                <a:lnTo>
                  <a:pt x="0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570" name="object 4570"/>
          <p:cNvSpPr/>
          <p:nvPr/>
        </p:nvSpPr>
        <p:spPr>
          <a:xfrm>
            <a:off x="9620596" y="1696835"/>
            <a:ext cx="3464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457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571" name="object 4571"/>
          <p:cNvSpPr/>
          <p:nvPr/>
        </p:nvSpPr>
        <p:spPr>
          <a:xfrm>
            <a:off x="9617478" y="1696835"/>
            <a:ext cx="3464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457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572" name="object 4572"/>
          <p:cNvSpPr/>
          <p:nvPr/>
        </p:nvSpPr>
        <p:spPr>
          <a:xfrm>
            <a:off x="9615400" y="1695796"/>
            <a:ext cx="2165" cy="1299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3048" y="152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573" name="object 4573"/>
          <p:cNvSpPr/>
          <p:nvPr/>
        </p:nvSpPr>
        <p:spPr>
          <a:xfrm>
            <a:off x="9612282" y="1693718"/>
            <a:ext cx="3464" cy="2165"/>
          </a:xfrm>
          <a:custGeom>
            <a:avLst/>
            <a:gdLst/>
            <a:ahLst/>
            <a:cxnLst/>
            <a:rect l="l" t="t" r="r" b="b"/>
            <a:pathLst>
              <a:path w="5079" h="3175">
                <a:moveTo>
                  <a:pt x="4572" y="304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574" name="object 4574"/>
          <p:cNvSpPr/>
          <p:nvPr/>
        </p:nvSpPr>
        <p:spPr>
          <a:xfrm>
            <a:off x="9610206" y="1691640"/>
            <a:ext cx="2165" cy="216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3048" y="304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575" name="object 4575"/>
          <p:cNvSpPr/>
          <p:nvPr/>
        </p:nvSpPr>
        <p:spPr>
          <a:xfrm>
            <a:off x="9610205" y="1690601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576" name="object 4576"/>
          <p:cNvSpPr/>
          <p:nvPr/>
        </p:nvSpPr>
        <p:spPr>
          <a:xfrm>
            <a:off x="9610205" y="1689561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577" name="object 4577"/>
          <p:cNvSpPr/>
          <p:nvPr/>
        </p:nvSpPr>
        <p:spPr>
          <a:xfrm>
            <a:off x="9609166" y="1688523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1524" y="152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578" name="object 4578"/>
          <p:cNvSpPr/>
          <p:nvPr/>
        </p:nvSpPr>
        <p:spPr>
          <a:xfrm>
            <a:off x="9609166" y="1676053"/>
            <a:ext cx="0" cy="12556"/>
          </a:xfrm>
          <a:custGeom>
            <a:avLst/>
            <a:gdLst/>
            <a:ahLst/>
            <a:cxnLst/>
            <a:rect l="l" t="t" r="r" b="b"/>
            <a:pathLst>
              <a:path h="18414">
                <a:moveTo>
                  <a:pt x="0" y="1828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579" name="object 4579"/>
          <p:cNvSpPr/>
          <p:nvPr/>
        </p:nvSpPr>
        <p:spPr>
          <a:xfrm>
            <a:off x="9609166" y="1673976"/>
            <a:ext cx="1299" cy="2165"/>
          </a:xfrm>
          <a:custGeom>
            <a:avLst/>
            <a:gdLst/>
            <a:ahLst/>
            <a:cxnLst/>
            <a:rect l="l" t="t" r="r" b="b"/>
            <a:pathLst>
              <a:path w="1904" h="3175">
                <a:moveTo>
                  <a:pt x="0" y="3048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580" name="object 4580"/>
          <p:cNvSpPr/>
          <p:nvPr/>
        </p:nvSpPr>
        <p:spPr>
          <a:xfrm>
            <a:off x="9610205" y="1672936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581" name="object 4581"/>
          <p:cNvSpPr/>
          <p:nvPr/>
        </p:nvSpPr>
        <p:spPr>
          <a:xfrm>
            <a:off x="9610206" y="1670858"/>
            <a:ext cx="1299" cy="2165"/>
          </a:xfrm>
          <a:custGeom>
            <a:avLst/>
            <a:gdLst/>
            <a:ahLst/>
            <a:cxnLst/>
            <a:rect l="l" t="t" r="r" b="b"/>
            <a:pathLst>
              <a:path w="1904" h="3175">
                <a:moveTo>
                  <a:pt x="0" y="3048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582" name="object 4582"/>
          <p:cNvSpPr/>
          <p:nvPr/>
        </p:nvSpPr>
        <p:spPr>
          <a:xfrm>
            <a:off x="9611245" y="1669819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0" y="1524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583" name="object 4583"/>
          <p:cNvSpPr/>
          <p:nvPr/>
        </p:nvSpPr>
        <p:spPr>
          <a:xfrm>
            <a:off x="9612284" y="1667741"/>
            <a:ext cx="2165" cy="216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0" y="3048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584" name="object 4584"/>
          <p:cNvSpPr/>
          <p:nvPr/>
        </p:nvSpPr>
        <p:spPr>
          <a:xfrm>
            <a:off x="9615400" y="1658390"/>
            <a:ext cx="0" cy="10391"/>
          </a:xfrm>
          <a:custGeom>
            <a:avLst/>
            <a:gdLst/>
            <a:ahLst/>
            <a:cxnLst/>
            <a:rect l="l" t="t" r="r" b="b"/>
            <a:pathLst>
              <a:path h="15239">
                <a:moveTo>
                  <a:pt x="0" y="0"/>
                </a:moveTo>
                <a:lnTo>
                  <a:pt x="0" y="1523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585" name="object 4585"/>
          <p:cNvSpPr/>
          <p:nvPr/>
        </p:nvSpPr>
        <p:spPr>
          <a:xfrm>
            <a:off x="9614360" y="165942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586" name="object 4586"/>
          <p:cNvSpPr/>
          <p:nvPr/>
        </p:nvSpPr>
        <p:spPr>
          <a:xfrm>
            <a:off x="9614360" y="1658389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587" name="object 4587"/>
          <p:cNvSpPr/>
          <p:nvPr/>
        </p:nvSpPr>
        <p:spPr>
          <a:xfrm>
            <a:off x="9614360" y="165838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588" name="object 4588"/>
          <p:cNvSpPr/>
          <p:nvPr/>
        </p:nvSpPr>
        <p:spPr>
          <a:xfrm>
            <a:off x="9613322" y="1658389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589" name="object 4589"/>
          <p:cNvSpPr/>
          <p:nvPr/>
        </p:nvSpPr>
        <p:spPr>
          <a:xfrm>
            <a:off x="9613323" y="165838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590" name="object 4590"/>
          <p:cNvSpPr/>
          <p:nvPr/>
        </p:nvSpPr>
        <p:spPr>
          <a:xfrm>
            <a:off x="9613323" y="165838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591" name="object 4591"/>
          <p:cNvSpPr/>
          <p:nvPr/>
        </p:nvSpPr>
        <p:spPr>
          <a:xfrm>
            <a:off x="9613323" y="1658389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592" name="object 4592"/>
          <p:cNvSpPr/>
          <p:nvPr/>
        </p:nvSpPr>
        <p:spPr>
          <a:xfrm>
            <a:off x="9609165" y="1659427"/>
            <a:ext cx="4330" cy="3464"/>
          </a:xfrm>
          <a:custGeom>
            <a:avLst/>
            <a:gdLst/>
            <a:ahLst/>
            <a:cxnLst/>
            <a:rect l="l" t="t" r="r" b="b"/>
            <a:pathLst>
              <a:path w="6350" h="5080">
                <a:moveTo>
                  <a:pt x="6096" y="0"/>
                </a:moveTo>
                <a:lnTo>
                  <a:pt x="0" y="4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593" name="object 4593"/>
          <p:cNvSpPr/>
          <p:nvPr/>
        </p:nvSpPr>
        <p:spPr>
          <a:xfrm>
            <a:off x="9605009" y="1662546"/>
            <a:ext cx="4330" cy="5195"/>
          </a:xfrm>
          <a:custGeom>
            <a:avLst/>
            <a:gdLst/>
            <a:ahLst/>
            <a:cxnLst/>
            <a:rect l="l" t="t" r="r" b="b"/>
            <a:pathLst>
              <a:path w="6350" h="7619">
                <a:moveTo>
                  <a:pt x="6096" y="0"/>
                </a:moveTo>
                <a:lnTo>
                  <a:pt x="0" y="76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594" name="object 4594"/>
          <p:cNvSpPr/>
          <p:nvPr/>
        </p:nvSpPr>
        <p:spPr>
          <a:xfrm>
            <a:off x="9602931" y="1667741"/>
            <a:ext cx="2165" cy="5195"/>
          </a:xfrm>
          <a:custGeom>
            <a:avLst/>
            <a:gdLst/>
            <a:ahLst/>
            <a:cxnLst/>
            <a:rect l="l" t="t" r="r" b="b"/>
            <a:pathLst>
              <a:path w="3175" h="7619">
                <a:moveTo>
                  <a:pt x="3048" y="0"/>
                </a:moveTo>
                <a:lnTo>
                  <a:pt x="0" y="76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595" name="object 4595"/>
          <p:cNvSpPr/>
          <p:nvPr/>
        </p:nvSpPr>
        <p:spPr>
          <a:xfrm>
            <a:off x="9600853" y="1672936"/>
            <a:ext cx="2165" cy="5195"/>
          </a:xfrm>
          <a:custGeom>
            <a:avLst/>
            <a:gdLst/>
            <a:ahLst/>
            <a:cxnLst/>
            <a:rect l="l" t="t" r="r" b="b"/>
            <a:pathLst>
              <a:path w="3175" h="7619">
                <a:moveTo>
                  <a:pt x="3048" y="0"/>
                </a:moveTo>
                <a:lnTo>
                  <a:pt x="0" y="76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596" name="object 4596"/>
          <p:cNvSpPr/>
          <p:nvPr/>
        </p:nvSpPr>
        <p:spPr>
          <a:xfrm>
            <a:off x="9600852" y="1678132"/>
            <a:ext cx="0" cy="6494"/>
          </a:xfrm>
          <a:custGeom>
            <a:avLst/>
            <a:gdLst/>
            <a:ahLst/>
            <a:cxnLst/>
            <a:rect l="l" t="t" r="r" b="b"/>
            <a:pathLst>
              <a:path h="9525">
                <a:moveTo>
                  <a:pt x="0" y="0"/>
                </a:moveTo>
                <a:lnTo>
                  <a:pt x="0" y="914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597" name="object 4597"/>
          <p:cNvSpPr/>
          <p:nvPr/>
        </p:nvSpPr>
        <p:spPr>
          <a:xfrm>
            <a:off x="9600853" y="1684367"/>
            <a:ext cx="1299" cy="5195"/>
          </a:xfrm>
          <a:custGeom>
            <a:avLst/>
            <a:gdLst/>
            <a:ahLst/>
            <a:cxnLst/>
            <a:rect l="l" t="t" r="r" b="b"/>
            <a:pathLst>
              <a:path w="1904" h="7619">
                <a:moveTo>
                  <a:pt x="0" y="0"/>
                </a:moveTo>
                <a:lnTo>
                  <a:pt x="1524" y="76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598" name="object 4598"/>
          <p:cNvSpPr/>
          <p:nvPr/>
        </p:nvSpPr>
        <p:spPr>
          <a:xfrm>
            <a:off x="9601892" y="1689562"/>
            <a:ext cx="1299" cy="6494"/>
          </a:xfrm>
          <a:custGeom>
            <a:avLst/>
            <a:gdLst/>
            <a:ahLst/>
            <a:cxnLst/>
            <a:rect l="l" t="t" r="r" b="b"/>
            <a:pathLst>
              <a:path w="1904" h="9525">
                <a:moveTo>
                  <a:pt x="0" y="0"/>
                </a:moveTo>
                <a:lnTo>
                  <a:pt x="1524" y="914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599" name="object 4599"/>
          <p:cNvSpPr/>
          <p:nvPr/>
        </p:nvSpPr>
        <p:spPr>
          <a:xfrm>
            <a:off x="9602930" y="1695796"/>
            <a:ext cx="3464" cy="5195"/>
          </a:xfrm>
          <a:custGeom>
            <a:avLst/>
            <a:gdLst/>
            <a:ahLst/>
            <a:cxnLst/>
            <a:rect l="l" t="t" r="r" b="b"/>
            <a:pathLst>
              <a:path w="5079" h="7619">
                <a:moveTo>
                  <a:pt x="0" y="0"/>
                </a:moveTo>
                <a:lnTo>
                  <a:pt x="4572" y="76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600" name="object 4600"/>
          <p:cNvSpPr/>
          <p:nvPr/>
        </p:nvSpPr>
        <p:spPr>
          <a:xfrm>
            <a:off x="9606048" y="1700992"/>
            <a:ext cx="3464" cy="4330"/>
          </a:xfrm>
          <a:custGeom>
            <a:avLst/>
            <a:gdLst/>
            <a:ahLst/>
            <a:cxnLst/>
            <a:rect l="l" t="t" r="r" b="b"/>
            <a:pathLst>
              <a:path w="5079" h="6350">
                <a:moveTo>
                  <a:pt x="0" y="0"/>
                </a:moveTo>
                <a:lnTo>
                  <a:pt x="4572" y="609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601" name="object 4601"/>
          <p:cNvSpPr/>
          <p:nvPr/>
        </p:nvSpPr>
        <p:spPr>
          <a:xfrm>
            <a:off x="9609166" y="1661507"/>
            <a:ext cx="3464" cy="2165"/>
          </a:xfrm>
          <a:custGeom>
            <a:avLst/>
            <a:gdLst/>
            <a:ahLst/>
            <a:cxnLst/>
            <a:rect l="l" t="t" r="r" b="b"/>
            <a:pathLst>
              <a:path w="5079" h="3175">
                <a:moveTo>
                  <a:pt x="0" y="3048"/>
                </a:moveTo>
                <a:lnTo>
                  <a:pt x="4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602" name="object 4602"/>
          <p:cNvSpPr/>
          <p:nvPr/>
        </p:nvSpPr>
        <p:spPr>
          <a:xfrm>
            <a:off x="9612283" y="1659428"/>
            <a:ext cx="4330" cy="216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8"/>
                </a:moveTo>
                <a:lnTo>
                  <a:pt x="609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603" name="object 4603"/>
          <p:cNvSpPr/>
          <p:nvPr/>
        </p:nvSpPr>
        <p:spPr>
          <a:xfrm>
            <a:off x="9616439" y="1659428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604" name="object 4604"/>
          <p:cNvSpPr/>
          <p:nvPr/>
        </p:nvSpPr>
        <p:spPr>
          <a:xfrm>
            <a:off x="9621635" y="1659428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605" name="object 4605"/>
          <p:cNvSpPr/>
          <p:nvPr/>
        </p:nvSpPr>
        <p:spPr>
          <a:xfrm>
            <a:off x="9623713" y="1659428"/>
            <a:ext cx="4330" cy="216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0"/>
                </a:moveTo>
                <a:lnTo>
                  <a:pt x="6096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606" name="object 4606"/>
          <p:cNvSpPr/>
          <p:nvPr/>
        </p:nvSpPr>
        <p:spPr>
          <a:xfrm>
            <a:off x="9627869" y="1661507"/>
            <a:ext cx="2165" cy="216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0" y="0"/>
                </a:moveTo>
                <a:lnTo>
                  <a:pt x="3048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607" name="object 4607"/>
          <p:cNvSpPr/>
          <p:nvPr/>
        </p:nvSpPr>
        <p:spPr>
          <a:xfrm>
            <a:off x="9611243" y="1702030"/>
            <a:ext cx="5195" cy="2165"/>
          </a:xfrm>
          <a:custGeom>
            <a:avLst/>
            <a:gdLst/>
            <a:ahLst/>
            <a:cxnLst/>
            <a:rect l="l" t="t" r="r" b="b"/>
            <a:pathLst>
              <a:path w="7620" h="3175">
                <a:moveTo>
                  <a:pt x="7620" y="304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608" name="object 4608"/>
          <p:cNvSpPr/>
          <p:nvPr/>
        </p:nvSpPr>
        <p:spPr>
          <a:xfrm>
            <a:off x="9607087" y="1699953"/>
            <a:ext cx="4330" cy="216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6096" y="304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609" name="object 4609"/>
          <p:cNvSpPr/>
          <p:nvPr/>
        </p:nvSpPr>
        <p:spPr>
          <a:xfrm>
            <a:off x="9606049" y="1697875"/>
            <a:ext cx="1299" cy="2165"/>
          </a:xfrm>
          <a:custGeom>
            <a:avLst/>
            <a:gdLst/>
            <a:ahLst/>
            <a:cxnLst/>
            <a:rect l="l" t="t" r="r" b="b"/>
            <a:pathLst>
              <a:path w="1904" h="3175">
                <a:moveTo>
                  <a:pt x="1524" y="304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610" name="object 4610"/>
          <p:cNvSpPr/>
          <p:nvPr/>
        </p:nvSpPr>
        <p:spPr>
          <a:xfrm>
            <a:off x="9629947" y="1697874"/>
            <a:ext cx="4330" cy="3464"/>
          </a:xfrm>
          <a:custGeom>
            <a:avLst/>
            <a:gdLst/>
            <a:ahLst/>
            <a:cxnLst/>
            <a:rect l="l" t="t" r="r" b="b"/>
            <a:pathLst>
              <a:path w="6350" h="5080">
                <a:moveTo>
                  <a:pt x="6096" y="0"/>
                </a:moveTo>
                <a:lnTo>
                  <a:pt x="0" y="4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611" name="object 4611"/>
          <p:cNvSpPr/>
          <p:nvPr/>
        </p:nvSpPr>
        <p:spPr>
          <a:xfrm>
            <a:off x="9625790" y="1700992"/>
            <a:ext cx="4330" cy="3464"/>
          </a:xfrm>
          <a:custGeom>
            <a:avLst/>
            <a:gdLst/>
            <a:ahLst/>
            <a:cxnLst/>
            <a:rect l="l" t="t" r="r" b="b"/>
            <a:pathLst>
              <a:path w="6350" h="5080">
                <a:moveTo>
                  <a:pt x="6096" y="0"/>
                </a:moveTo>
                <a:lnTo>
                  <a:pt x="0" y="4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612" name="object 4612"/>
          <p:cNvSpPr/>
          <p:nvPr/>
        </p:nvSpPr>
        <p:spPr>
          <a:xfrm>
            <a:off x="9623714" y="1704109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30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613" name="object 4613"/>
          <p:cNvSpPr/>
          <p:nvPr/>
        </p:nvSpPr>
        <p:spPr>
          <a:xfrm>
            <a:off x="9602930" y="1692679"/>
            <a:ext cx="3464" cy="5195"/>
          </a:xfrm>
          <a:custGeom>
            <a:avLst/>
            <a:gdLst/>
            <a:ahLst/>
            <a:cxnLst/>
            <a:rect l="l" t="t" r="r" b="b"/>
            <a:pathLst>
              <a:path w="5079" h="7619">
                <a:moveTo>
                  <a:pt x="4572" y="76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614" name="object 4614"/>
          <p:cNvSpPr/>
          <p:nvPr/>
        </p:nvSpPr>
        <p:spPr>
          <a:xfrm>
            <a:off x="9601892" y="1686444"/>
            <a:ext cx="1299" cy="6494"/>
          </a:xfrm>
          <a:custGeom>
            <a:avLst/>
            <a:gdLst/>
            <a:ahLst/>
            <a:cxnLst/>
            <a:rect l="l" t="t" r="r" b="b"/>
            <a:pathLst>
              <a:path w="1904" h="9525">
                <a:moveTo>
                  <a:pt x="1524" y="914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615" name="object 4615"/>
          <p:cNvSpPr/>
          <p:nvPr/>
        </p:nvSpPr>
        <p:spPr>
          <a:xfrm>
            <a:off x="9601891" y="1680210"/>
            <a:ext cx="0" cy="6494"/>
          </a:xfrm>
          <a:custGeom>
            <a:avLst/>
            <a:gdLst/>
            <a:ahLst/>
            <a:cxnLst/>
            <a:rect l="l" t="t" r="r" b="b"/>
            <a:pathLst>
              <a:path h="9525">
                <a:moveTo>
                  <a:pt x="0" y="914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616" name="object 4616"/>
          <p:cNvSpPr/>
          <p:nvPr/>
        </p:nvSpPr>
        <p:spPr>
          <a:xfrm>
            <a:off x="9601892" y="1679171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0" y="1524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617" name="object 4617"/>
          <p:cNvSpPr/>
          <p:nvPr/>
        </p:nvSpPr>
        <p:spPr>
          <a:xfrm>
            <a:off x="9637222" y="1679171"/>
            <a:ext cx="1299" cy="6494"/>
          </a:xfrm>
          <a:custGeom>
            <a:avLst/>
            <a:gdLst/>
            <a:ahLst/>
            <a:cxnLst/>
            <a:rect l="l" t="t" r="r" b="b"/>
            <a:pathLst>
              <a:path w="1904" h="9525">
                <a:moveTo>
                  <a:pt x="0" y="0"/>
                </a:moveTo>
                <a:lnTo>
                  <a:pt x="1524" y="914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618" name="object 4618"/>
          <p:cNvSpPr/>
          <p:nvPr/>
        </p:nvSpPr>
        <p:spPr>
          <a:xfrm>
            <a:off x="9637222" y="1685405"/>
            <a:ext cx="1299" cy="5195"/>
          </a:xfrm>
          <a:custGeom>
            <a:avLst/>
            <a:gdLst/>
            <a:ahLst/>
            <a:cxnLst/>
            <a:rect l="l" t="t" r="r" b="b"/>
            <a:pathLst>
              <a:path w="1904" h="7619">
                <a:moveTo>
                  <a:pt x="1524" y="0"/>
                </a:moveTo>
                <a:lnTo>
                  <a:pt x="0" y="76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619" name="object 4619"/>
          <p:cNvSpPr/>
          <p:nvPr/>
        </p:nvSpPr>
        <p:spPr>
          <a:xfrm>
            <a:off x="9635143" y="1690601"/>
            <a:ext cx="2165" cy="6494"/>
          </a:xfrm>
          <a:custGeom>
            <a:avLst/>
            <a:gdLst/>
            <a:ahLst/>
            <a:cxnLst/>
            <a:rect l="l" t="t" r="r" b="b"/>
            <a:pathLst>
              <a:path w="3175" h="9525">
                <a:moveTo>
                  <a:pt x="3048" y="0"/>
                </a:moveTo>
                <a:lnTo>
                  <a:pt x="0" y="914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620" name="object 4620"/>
          <p:cNvSpPr/>
          <p:nvPr/>
        </p:nvSpPr>
        <p:spPr>
          <a:xfrm>
            <a:off x="9634104" y="1696836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1524" y="0"/>
                </a:moveTo>
                <a:lnTo>
                  <a:pt x="0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621" name="object 4621"/>
          <p:cNvSpPr/>
          <p:nvPr/>
        </p:nvSpPr>
        <p:spPr>
          <a:xfrm>
            <a:off x="9602931" y="1672936"/>
            <a:ext cx="1299" cy="6494"/>
          </a:xfrm>
          <a:custGeom>
            <a:avLst/>
            <a:gdLst/>
            <a:ahLst/>
            <a:cxnLst/>
            <a:rect l="l" t="t" r="r" b="b"/>
            <a:pathLst>
              <a:path w="1904" h="9525">
                <a:moveTo>
                  <a:pt x="0" y="9144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622" name="object 4622"/>
          <p:cNvSpPr/>
          <p:nvPr/>
        </p:nvSpPr>
        <p:spPr>
          <a:xfrm>
            <a:off x="9603969" y="1666702"/>
            <a:ext cx="3464" cy="6494"/>
          </a:xfrm>
          <a:custGeom>
            <a:avLst/>
            <a:gdLst/>
            <a:ahLst/>
            <a:cxnLst/>
            <a:rect l="l" t="t" r="r" b="b"/>
            <a:pathLst>
              <a:path w="5079" h="9525">
                <a:moveTo>
                  <a:pt x="0" y="9144"/>
                </a:moveTo>
                <a:lnTo>
                  <a:pt x="4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623" name="object 4623"/>
          <p:cNvSpPr/>
          <p:nvPr/>
        </p:nvSpPr>
        <p:spPr>
          <a:xfrm>
            <a:off x="9607087" y="1663584"/>
            <a:ext cx="2165" cy="3464"/>
          </a:xfrm>
          <a:custGeom>
            <a:avLst/>
            <a:gdLst/>
            <a:ahLst/>
            <a:cxnLst/>
            <a:rect l="l" t="t" r="r" b="b"/>
            <a:pathLst>
              <a:path w="3175" h="5080">
                <a:moveTo>
                  <a:pt x="0" y="4572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624" name="object 4624"/>
          <p:cNvSpPr/>
          <p:nvPr/>
        </p:nvSpPr>
        <p:spPr>
          <a:xfrm>
            <a:off x="9629947" y="1663584"/>
            <a:ext cx="4330" cy="6494"/>
          </a:xfrm>
          <a:custGeom>
            <a:avLst/>
            <a:gdLst/>
            <a:ahLst/>
            <a:cxnLst/>
            <a:rect l="l" t="t" r="r" b="b"/>
            <a:pathLst>
              <a:path w="6350" h="9525">
                <a:moveTo>
                  <a:pt x="0" y="0"/>
                </a:moveTo>
                <a:lnTo>
                  <a:pt x="6096" y="914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625" name="object 4625"/>
          <p:cNvSpPr/>
          <p:nvPr/>
        </p:nvSpPr>
        <p:spPr>
          <a:xfrm>
            <a:off x="9634104" y="1669819"/>
            <a:ext cx="2165" cy="5195"/>
          </a:xfrm>
          <a:custGeom>
            <a:avLst/>
            <a:gdLst/>
            <a:ahLst/>
            <a:cxnLst/>
            <a:rect l="l" t="t" r="r" b="b"/>
            <a:pathLst>
              <a:path w="3175" h="7619">
                <a:moveTo>
                  <a:pt x="0" y="0"/>
                </a:moveTo>
                <a:lnTo>
                  <a:pt x="3048" y="76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626" name="object 4626"/>
          <p:cNvSpPr/>
          <p:nvPr/>
        </p:nvSpPr>
        <p:spPr>
          <a:xfrm>
            <a:off x="9636183" y="1675014"/>
            <a:ext cx="1299" cy="4330"/>
          </a:xfrm>
          <a:custGeom>
            <a:avLst/>
            <a:gdLst/>
            <a:ahLst/>
            <a:cxnLst/>
            <a:rect l="l" t="t" r="r" b="b"/>
            <a:pathLst>
              <a:path w="1904" h="6350">
                <a:moveTo>
                  <a:pt x="0" y="0"/>
                </a:moveTo>
                <a:lnTo>
                  <a:pt x="1524" y="609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627" name="object 4627"/>
          <p:cNvSpPr/>
          <p:nvPr/>
        </p:nvSpPr>
        <p:spPr>
          <a:xfrm>
            <a:off x="9619557" y="1725930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628" name="object 4628"/>
          <p:cNvSpPr/>
          <p:nvPr/>
        </p:nvSpPr>
        <p:spPr>
          <a:xfrm>
            <a:off x="9620595" y="1725930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629" name="object 4629"/>
          <p:cNvSpPr/>
          <p:nvPr/>
        </p:nvSpPr>
        <p:spPr>
          <a:xfrm>
            <a:off x="9621635" y="172593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630" name="object 4630"/>
          <p:cNvSpPr/>
          <p:nvPr/>
        </p:nvSpPr>
        <p:spPr>
          <a:xfrm>
            <a:off x="9621635" y="1724891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0" y="1524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631" name="object 4631"/>
          <p:cNvSpPr/>
          <p:nvPr/>
        </p:nvSpPr>
        <p:spPr>
          <a:xfrm>
            <a:off x="9622675" y="172489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632" name="object 4632"/>
          <p:cNvSpPr/>
          <p:nvPr/>
        </p:nvSpPr>
        <p:spPr>
          <a:xfrm>
            <a:off x="9622675" y="172489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633" name="object 4633"/>
          <p:cNvSpPr/>
          <p:nvPr/>
        </p:nvSpPr>
        <p:spPr>
          <a:xfrm>
            <a:off x="9622675" y="1723852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0" y="1524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634" name="object 4634"/>
          <p:cNvSpPr/>
          <p:nvPr/>
        </p:nvSpPr>
        <p:spPr>
          <a:xfrm>
            <a:off x="9623714" y="172385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635" name="object 4635"/>
          <p:cNvSpPr/>
          <p:nvPr/>
        </p:nvSpPr>
        <p:spPr>
          <a:xfrm>
            <a:off x="9623714" y="1722813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636" name="object 4636"/>
          <p:cNvSpPr/>
          <p:nvPr/>
        </p:nvSpPr>
        <p:spPr>
          <a:xfrm>
            <a:off x="9623714" y="172073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637" name="object 4637"/>
          <p:cNvSpPr/>
          <p:nvPr/>
        </p:nvSpPr>
        <p:spPr>
          <a:xfrm>
            <a:off x="9623714" y="1719696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638" name="object 4638"/>
          <p:cNvSpPr/>
          <p:nvPr/>
        </p:nvSpPr>
        <p:spPr>
          <a:xfrm>
            <a:off x="9616439" y="1723852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639" name="object 4639"/>
          <p:cNvSpPr/>
          <p:nvPr/>
        </p:nvSpPr>
        <p:spPr>
          <a:xfrm>
            <a:off x="9616439" y="1724890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640" name="object 4640"/>
          <p:cNvSpPr/>
          <p:nvPr/>
        </p:nvSpPr>
        <p:spPr>
          <a:xfrm>
            <a:off x="9617478" y="1724891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641" name="object 4641"/>
          <p:cNvSpPr/>
          <p:nvPr/>
        </p:nvSpPr>
        <p:spPr>
          <a:xfrm>
            <a:off x="9617478" y="1725930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642" name="object 4642"/>
          <p:cNvSpPr/>
          <p:nvPr/>
        </p:nvSpPr>
        <p:spPr>
          <a:xfrm>
            <a:off x="9618518" y="172593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643" name="object 4643"/>
          <p:cNvSpPr/>
          <p:nvPr/>
        </p:nvSpPr>
        <p:spPr>
          <a:xfrm>
            <a:off x="9618518" y="1725930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644" name="object 4644"/>
          <p:cNvSpPr/>
          <p:nvPr/>
        </p:nvSpPr>
        <p:spPr>
          <a:xfrm>
            <a:off x="9619557" y="172593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645" name="object 4645"/>
          <p:cNvSpPr/>
          <p:nvPr/>
        </p:nvSpPr>
        <p:spPr>
          <a:xfrm>
            <a:off x="9621635" y="1658389"/>
            <a:ext cx="3464" cy="1299"/>
          </a:xfrm>
          <a:custGeom>
            <a:avLst/>
            <a:gdLst/>
            <a:ahLst/>
            <a:cxnLst/>
            <a:rect l="l" t="t" r="r" b="b"/>
            <a:pathLst>
              <a:path w="5079" h="1905">
                <a:moveTo>
                  <a:pt x="4572" y="152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646" name="object 4646"/>
          <p:cNvSpPr/>
          <p:nvPr/>
        </p:nvSpPr>
        <p:spPr>
          <a:xfrm>
            <a:off x="9618517" y="1658389"/>
            <a:ext cx="3464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457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647" name="object 4647"/>
          <p:cNvSpPr/>
          <p:nvPr/>
        </p:nvSpPr>
        <p:spPr>
          <a:xfrm>
            <a:off x="9615399" y="1658389"/>
            <a:ext cx="3464" cy="1299"/>
          </a:xfrm>
          <a:custGeom>
            <a:avLst/>
            <a:gdLst/>
            <a:ahLst/>
            <a:cxnLst/>
            <a:rect l="l" t="t" r="r" b="b"/>
            <a:pathLst>
              <a:path w="5079" h="1905">
                <a:moveTo>
                  <a:pt x="4572" y="0"/>
                </a:moveTo>
                <a:lnTo>
                  <a:pt x="0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648" name="object 4648"/>
          <p:cNvSpPr/>
          <p:nvPr/>
        </p:nvSpPr>
        <p:spPr>
          <a:xfrm>
            <a:off x="9615400" y="165942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649" name="object 4649"/>
          <p:cNvSpPr/>
          <p:nvPr/>
        </p:nvSpPr>
        <p:spPr>
          <a:xfrm>
            <a:off x="9602931" y="1695796"/>
            <a:ext cx="1299" cy="2165"/>
          </a:xfrm>
          <a:custGeom>
            <a:avLst/>
            <a:gdLst/>
            <a:ahLst/>
            <a:cxnLst/>
            <a:rect l="l" t="t" r="r" b="b"/>
            <a:pathLst>
              <a:path w="1904" h="3175">
                <a:moveTo>
                  <a:pt x="0" y="0"/>
                </a:moveTo>
                <a:lnTo>
                  <a:pt x="1524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650" name="object 4650"/>
          <p:cNvSpPr/>
          <p:nvPr/>
        </p:nvSpPr>
        <p:spPr>
          <a:xfrm>
            <a:off x="9603970" y="1697874"/>
            <a:ext cx="2165" cy="433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0"/>
                </a:moveTo>
                <a:lnTo>
                  <a:pt x="3048" y="609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651" name="object 4651"/>
          <p:cNvSpPr/>
          <p:nvPr/>
        </p:nvSpPr>
        <p:spPr>
          <a:xfrm>
            <a:off x="9606048" y="1702030"/>
            <a:ext cx="3464" cy="17750"/>
          </a:xfrm>
          <a:custGeom>
            <a:avLst/>
            <a:gdLst/>
            <a:ahLst/>
            <a:cxnLst/>
            <a:rect l="l" t="t" r="r" b="b"/>
            <a:pathLst>
              <a:path w="5079" h="26035">
                <a:moveTo>
                  <a:pt x="0" y="0"/>
                </a:moveTo>
                <a:lnTo>
                  <a:pt x="4572" y="2590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652" name="object 4652"/>
          <p:cNvSpPr/>
          <p:nvPr/>
        </p:nvSpPr>
        <p:spPr>
          <a:xfrm>
            <a:off x="9611245" y="1724890"/>
            <a:ext cx="1299" cy="2165"/>
          </a:xfrm>
          <a:custGeom>
            <a:avLst/>
            <a:gdLst/>
            <a:ahLst/>
            <a:cxnLst/>
            <a:rect l="l" t="t" r="r" b="b"/>
            <a:pathLst>
              <a:path w="1904" h="3175">
                <a:moveTo>
                  <a:pt x="0" y="0"/>
                </a:moveTo>
                <a:lnTo>
                  <a:pt x="1524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653" name="object 4653"/>
          <p:cNvSpPr/>
          <p:nvPr/>
        </p:nvSpPr>
        <p:spPr>
          <a:xfrm>
            <a:off x="9612284" y="1726969"/>
            <a:ext cx="2165" cy="1299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0" y="0"/>
                </a:moveTo>
                <a:lnTo>
                  <a:pt x="3048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654" name="object 4654"/>
          <p:cNvSpPr/>
          <p:nvPr/>
        </p:nvSpPr>
        <p:spPr>
          <a:xfrm>
            <a:off x="9614361" y="1728008"/>
            <a:ext cx="2165" cy="1299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0" y="0"/>
                </a:moveTo>
                <a:lnTo>
                  <a:pt x="3048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655" name="object 4655"/>
          <p:cNvSpPr/>
          <p:nvPr/>
        </p:nvSpPr>
        <p:spPr>
          <a:xfrm>
            <a:off x="9616439" y="1729047"/>
            <a:ext cx="2165" cy="1299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0" y="0"/>
                </a:moveTo>
                <a:lnTo>
                  <a:pt x="3048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656" name="object 4656"/>
          <p:cNvSpPr/>
          <p:nvPr/>
        </p:nvSpPr>
        <p:spPr>
          <a:xfrm>
            <a:off x="9618517" y="1730086"/>
            <a:ext cx="3464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4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657" name="object 4657"/>
          <p:cNvSpPr/>
          <p:nvPr/>
        </p:nvSpPr>
        <p:spPr>
          <a:xfrm>
            <a:off x="9621635" y="1729047"/>
            <a:ext cx="2165" cy="1299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0" y="1524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658" name="object 4658"/>
          <p:cNvSpPr/>
          <p:nvPr/>
        </p:nvSpPr>
        <p:spPr>
          <a:xfrm>
            <a:off x="9623714" y="1728008"/>
            <a:ext cx="2165" cy="1299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0" y="1524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659" name="object 4659"/>
          <p:cNvSpPr/>
          <p:nvPr/>
        </p:nvSpPr>
        <p:spPr>
          <a:xfrm>
            <a:off x="9625792" y="1726969"/>
            <a:ext cx="2165" cy="1299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0" y="1524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660" name="object 4660"/>
          <p:cNvSpPr/>
          <p:nvPr/>
        </p:nvSpPr>
        <p:spPr>
          <a:xfrm>
            <a:off x="9627869" y="1724890"/>
            <a:ext cx="1299" cy="2165"/>
          </a:xfrm>
          <a:custGeom>
            <a:avLst/>
            <a:gdLst/>
            <a:ahLst/>
            <a:cxnLst/>
            <a:rect l="l" t="t" r="r" b="b"/>
            <a:pathLst>
              <a:path w="1904" h="3175">
                <a:moveTo>
                  <a:pt x="0" y="3048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661" name="object 4661"/>
          <p:cNvSpPr/>
          <p:nvPr/>
        </p:nvSpPr>
        <p:spPr>
          <a:xfrm>
            <a:off x="9628908" y="1721773"/>
            <a:ext cx="1299" cy="3464"/>
          </a:xfrm>
          <a:custGeom>
            <a:avLst/>
            <a:gdLst/>
            <a:ahLst/>
            <a:cxnLst/>
            <a:rect l="l" t="t" r="r" b="b"/>
            <a:pathLst>
              <a:path w="1904" h="5080">
                <a:moveTo>
                  <a:pt x="0" y="4572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662" name="object 4662"/>
          <p:cNvSpPr/>
          <p:nvPr/>
        </p:nvSpPr>
        <p:spPr>
          <a:xfrm>
            <a:off x="9629947" y="1702031"/>
            <a:ext cx="4330" cy="19915"/>
          </a:xfrm>
          <a:custGeom>
            <a:avLst/>
            <a:gdLst/>
            <a:ahLst/>
            <a:cxnLst/>
            <a:rect l="l" t="t" r="r" b="b"/>
            <a:pathLst>
              <a:path w="6350" h="29210">
                <a:moveTo>
                  <a:pt x="0" y="28955"/>
                </a:moveTo>
                <a:lnTo>
                  <a:pt x="609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663" name="object 4663"/>
          <p:cNvSpPr/>
          <p:nvPr/>
        </p:nvSpPr>
        <p:spPr>
          <a:xfrm>
            <a:off x="9634104" y="1697874"/>
            <a:ext cx="2165" cy="433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664" name="object 4664"/>
          <p:cNvSpPr/>
          <p:nvPr/>
        </p:nvSpPr>
        <p:spPr>
          <a:xfrm>
            <a:off x="9636183" y="1696836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665" name="object 4665"/>
          <p:cNvSpPr/>
          <p:nvPr/>
        </p:nvSpPr>
        <p:spPr>
          <a:xfrm>
            <a:off x="9654885" y="1577340"/>
            <a:ext cx="1299" cy="2165"/>
          </a:xfrm>
          <a:custGeom>
            <a:avLst/>
            <a:gdLst/>
            <a:ahLst/>
            <a:cxnLst/>
            <a:rect l="l" t="t" r="r" b="b"/>
            <a:pathLst>
              <a:path w="1904" h="3175">
                <a:moveTo>
                  <a:pt x="1524" y="304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666" name="object 4666"/>
          <p:cNvSpPr/>
          <p:nvPr/>
        </p:nvSpPr>
        <p:spPr>
          <a:xfrm>
            <a:off x="9602931" y="1629295"/>
            <a:ext cx="2165" cy="1299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0" y="0"/>
                </a:moveTo>
                <a:lnTo>
                  <a:pt x="3048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667" name="object 4667"/>
          <p:cNvSpPr/>
          <p:nvPr/>
        </p:nvSpPr>
        <p:spPr>
          <a:xfrm>
            <a:off x="9605009" y="1579417"/>
            <a:ext cx="51089" cy="51089"/>
          </a:xfrm>
          <a:custGeom>
            <a:avLst/>
            <a:gdLst/>
            <a:ahLst/>
            <a:cxnLst/>
            <a:rect l="l" t="t" r="r" b="b"/>
            <a:pathLst>
              <a:path w="74929" h="74930">
                <a:moveTo>
                  <a:pt x="0" y="74675"/>
                </a:moveTo>
                <a:lnTo>
                  <a:pt x="7467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668" name="object 4668"/>
          <p:cNvSpPr/>
          <p:nvPr/>
        </p:nvSpPr>
        <p:spPr>
          <a:xfrm>
            <a:off x="9602930" y="1577340"/>
            <a:ext cx="51955" cy="51955"/>
          </a:xfrm>
          <a:custGeom>
            <a:avLst/>
            <a:gdLst/>
            <a:ahLst/>
            <a:cxnLst/>
            <a:rect l="l" t="t" r="r" b="b"/>
            <a:pathLst>
              <a:path w="76200" h="76200">
                <a:moveTo>
                  <a:pt x="76200" y="0"/>
                </a:moveTo>
                <a:lnTo>
                  <a:pt x="0" y="7620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669" name="object 4669"/>
          <p:cNvSpPr/>
          <p:nvPr/>
        </p:nvSpPr>
        <p:spPr>
          <a:xfrm>
            <a:off x="9583188" y="1579418"/>
            <a:ext cx="3464" cy="19050"/>
          </a:xfrm>
          <a:custGeom>
            <a:avLst/>
            <a:gdLst/>
            <a:ahLst/>
            <a:cxnLst/>
            <a:rect l="l" t="t" r="r" b="b"/>
            <a:pathLst>
              <a:path w="5079" h="27939">
                <a:moveTo>
                  <a:pt x="0" y="0"/>
                </a:moveTo>
                <a:lnTo>
                  <a:pt x="4572" y="2743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670" name="object 4670"/>
          <p:cNvSpPr/>
          <p:nvPr/>
        </p:nvSpPr>
        <p:spPr>
          <a:xfrm>
            <a:off x="9586307" y="1598121"/>
            <a:ext cx="7360" cy="17750"/>
          </a:xfrm>
          <a:custGeom>
            <a:avLst/>
            <a:gdLst/>
            <a:ahLst/>
            <a:cxnLst/>
            <a:rect l="l" t="t" r="r" b="b"/>
            <a:pathLst>
              <a:path w="10795" h="26035">
                <a:moveTo>
                  <a:pt x="0" y="0"/>
                </a:moveTo>
                <a:lnTo>
                  <a:pt x="10668" y="2590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671" name="object 4671"/>
          <p:cNvSpPr/>
          <p:nvPr/>
        </p:nvSpPr>
        <p:spPr>
          <a:xfrm>
            <a:off x="9593580" y="1615787"/>
            <a:ext cx="11690" cy="14720"/>
          </a:xfrm>
          <a:custGeom>
            <a:avLst/>
            <a:gdLst/>
            <a:ahLst/>
            <a:cxnLst/>
            <a:rect l="l" t="t" r="r" b="b"/>
            <a:pathLst>
              <a:path w="17145" h="21589">
                <a:moveTo>
                  <a:pt x="0" y="0"/>
                </a:moveTo>
                <a:lnTo>
                  <a:pt x="16764" y="2133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672" name="object 4672"/>
          <p:cNvSpPr/>
          <p:nvPr/>
        </p:nvSpPr>
        <p:spPr>
          <a:xfrm>
            <a:off x="9570720" y="1579418"/>
            <a:ext cx="12556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673" name="object 4673"/>
          <p:cNvSpPr/>
          <p:nvPr/>
        </p:nvSpPr>
        <p:spPr>
          <a:xfrm>
            <a:off x="9583188" y="1576300"/>
            <a:ext cx="0" cy="3464"/>
          </a:xfrm>
          <a:custGeom>
            <a:avLst/>
            <a:gdLst/>
            <a:ahLst/>
            <a:cxnLst/>
            <a:rect l="l" t="t" r="r" b="b"/>
            <a:pathLst>
              <a:path h="5080">
                <a:moveTo>
                  <a:pt x="-1524" y="2286"/>
                </a:moveTo>
                <a:lnTo>
                  <a:pt x="1524" y="2286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674" name="object 4674"/>
          <p:cNvSpPr/>
          <p:nvPr/>
        </p:nvSpPr>
        <p:spPr>
          <a:xfrm>
            <a:off x="9570720" y="1576300"/>
            <a:ext cx="12556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1828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675" name="object 4675"/>
          <p:cNvSpPr/>
          <p:nvPr/>
        </p:nvSpPr>
        <p:spPr>
          <a:xfrm>
            <a:off x="9655924" y="1579418"/>
            <a:ext cx="10391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676" name="object 4676"/>
          <p:cNvSpPr/>
          <p:nvPr/>
        </p:nvSpPr>
        <p:spPr>
          <a:xfrm>
            <a:off x="9655924" y="1576300"/>
            <a:ext cx="10391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1524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677" name="object 4677"/>
          <p:cNvSpPr/>
          <p:nvPr/>
        </p:nvSpPr>
        <p:spPr>
          <a:xfrm>
            <a:off x="9655924" y="1576300"/>
            <a:ext cx="0" cy="3464"/>
          </a:xfrm>
          <a:custGeom>
            <a:avLst/>
            <a:gdLst/>
            <a:ahLst/>
            <a:cxnLst/>
            <a:rect l="l" t="t" r="r" b="b"/>
            <a:pathLst>
              <a:path h="5080">
                <a:moveTo>
                  <a:pt x="-1524" y="2286"/>
                </a:moveTo>
                <a:lnTo>
                  <a:pt x="1524" y="2286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678" name="object 4678"/>
          <p:cNvSpPr/>
          <p:nvPr/>
        </p:nvSpPr>
        <p:spPr>
          <a:xfrm>
            <a:off x="9572798" y="1579418"/>
            <a:ext cx="0" cy="152832"/>
          </a:xfrm>
          <a:custGeom>
            <a:avLst/>
            <a:gdLst/>
            <a:ahLst/>
            <a:cxnLst/>
            <a:rect l="l" t="t" r="r" b="b"/>
            <a:pathLst>
              <a:path h="224155">
                <a:moveTo>
                  <a:pt x="0" y="22402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679" name="object 4679"/>
          <p:cNvSpPr/>
          <p:nvPr/>
        </p:nvSpPr>
        <p:spPr>
          <a:xfrm>
            <a:off x="9570720" y="1579418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30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680" name="object 4680"/>
          <p:cNvSpPr/>
          <p:nvPr/>
        </p:nvSpPr>
        <p:spPr>
          <a:xfrm>
            <a:off x="9570719" y="1576300"/>
            <a:ext cx="0" cy="155864"/>
          </a:xfrm>
          <a:custGeom>
            <a:avLst/>
            <a:gdLst/>
            <a:ahLst/>
            <a:cxnLst/>
            <a:rect l="l" t="t" r="r" b="b"/>
            <a:pathLst>
              <a:path h="228600">
                <a:moveTo>
                  <a:pt x="0" y="0"/>
                </a:moveTo>
                <a:lnTo>
                  <a:pt x="0" y="22860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681" name="object 4681"/>
          <p:cNvSpPr/>
          <p:nvPr/>
        </p:nvSpPr>
        <p:spPr>
          <a:xfrm>
            <a:off x="9570720" y="1732164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682" name="object 4682"/>
          <p:cNvSpPr/>
          <p:nvPr/>
        </p:nvSpPr>
        <p:spPr>
          <a:xfrm>
            <a:off x="9725543" y="1671898"/>
            <a:ext cx="1299" cy="2165"/>
          </a:xfrm>
          <a:custGeom>
            <a:avLst/>
            <a:gdLst/>
            <a:ahLst/>
            <a:cxnLst/>
            <a:rect l="l" t="t" r="r" b="b"/>
            <a:pathLst>
              <a:path w="1905" h="3175">
                <a:moveTo>
                  <a:pt x="1523" y="304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683" name="object 4683"/>
          <p:cNvSpPr/>
          <p:nvPr/>
        </p:nvSpPr>
        <p:spPr>
          <a:xfrm>
            <a:off x="9724504" y="1670858"/>
            <a:ext cx="1299" cy="1299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1523" y="152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684" name="object 4684"/>
          <p:cNvSpPr/>
          <p:nvPr/>
        </p:nvSpPr>
        <p:spPr>
          <a:xfrm>
            <a:off x="9723466" y="1668780"/>
            <a:ext cx="1299" cy="2165"/>
          </a:xfrm>
          <a:custGeom>
            <a:avLst/>
            <a:gdLst/>
            <a:ahLst/>
            <a:cxnLst/>
            <a:rect l="l" t="t" r="r" b="b"/>
            <a:pathLst>
              <a:path w="1905" h="3175">
                <a:moveTo>
                  <a:pt x="1523" y="304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685" name="object 4685"/>
          <p:cNvSpPr/>
          <p:nvPr/>
        </p:nvSpPr>
        <p:spPr>
          <a:xfrm>
            <a:off x="9721388" y="1667741"/>
            <a:ext cx="2165" cy="1299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3048" y="152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686" name="object 4686"/>
          <p:cNvSpPr/>
          <p:nvPr/>
        </p:nvSpPr>
        <p:spPr>
          <a:xfrm>
            <a:off x="9721388" y="166774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687" name="object 4687"/>
          <p:cNvSpPr/>
          <p:nvPr/>
        </p:nvSpPr>
        <p:spPr>
          <a:xfrm>
            <a:off x="9721388" y="166774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688" name="object 4688"/>
          <p:cNvSpPr/>
          <p:nvPr/>
        </p:nvSpPr>
        <p:spPr>
          <a:xfrm>
            <a:off x="9721388" y="166774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689" name="object 4689"/>
          <p:cNvSpPr/>
          <p:nvPr/>
        </p:nvSpPr>
        <p:spPr>
          <a:xfrm>
            <a:off x="9721388" y="1666701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3" y="761"/>
                </a:moveTo>
                <a:lnTo>
                  <a:pt x="1523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690" name="object 4690"/>
          <p:cNvSpPr/>
          <p:nvPr/>
        </p:nvSpPr>
        <p:spPr>
          <a:xfrm>
            <a:off x="9721388" y="166670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691" name="object 4691"/>
          <p:cNvSpPr/>
          <p:nvPr/>
        </p:nvSpPr>
        <p:spPr>
          <a:xfrm>
            <a:off x="9719310" y="1664624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30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692" name="object 4692"/>
          <p:cNvSpPr/>
          <p:nvPr/>
        </p:nvSpPr>
        <p:spPr>
          <a:xfrm>
            <a:off x="9717231" y="1663584"/>
            <a:ext cx="2165" cy="1299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3048" y="152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693" name="object 4693"/>
          <p:cNvSpPr/>
          <p:nvPr/>
        </p:nvSpPr>
        <p:spPr>
          <a:xfrm>
            <a:off x="9715153" y="1663584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30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694" name="object 4694"/>
          <p:cNvSpPr/>
          <p:nvPr/>
        </p:nvSpPr>
        <p:spPr>
          <a:xfrm>
            <a:off x="9713075" y="1663584"/>
            <a:ext cx="2165" cy="1299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3048" y="0"/>
                </a:moveTo>
                <a:lnTo>
                  <a:pt x="0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695" name="object 4695"/>
          <p:cNvSpPr/>
          <p:nvPr/>
        </p:nvSpPr>
        <p:spPr>
          <a:xfrm>
            <a:off x="9710997" y="1664624"/>
            <a:ext cx="2165" cy="1299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3048" y="0"/>
                </a:moveTo>
                <a:lnTo>
                  <a:pt x="0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696" name="object 4696"/>
          <p:cNvSpPr/>
          <p:nvPr/>
        </p:nvSpPr>
        <p:spPr>
          <a:xfrm>
            <a:off x="9710996" y="166774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697" name="object 4697"/>
          <p:cNvSpPr/>
          <p:nvPr/>
        </p:nvSpPr>
        <p:spPr>
          <a:xfrm>
            <a:off x="9710996" y="166774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698" name="object 4698"/>
          <p:cNvSpPr/>
          <p:nvPr/>
        </p:nvSpPr>
        <p:spPr>
          <a:xfrm>
            <a:off x="9710996" y="166774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699" name="object 4699"/>
          <p:cNvSpPr/>
          <p:nvPr/>
        </p:nvSpPr>
        <p:spPr>
          <a:xfrm>
            <a:off x="9710996" y="166774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700" name="object 4700"/>
          <p:cNvSpPr/>
          <p:nvPr/>
        </p:nvSpPr>
        <p:spPr>
          <a:xfrm>
            <a:off x="9708918" y="1667741"/>
            <a:ext cx="2165" cy="216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3048" y="0"/>
                </a:moveTo>
                <a:lnTo>
                  <a:pt x="0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701" name="object 4701"/>
          <p:cNvSpPr/>
          <p:nvPr/>
        </p:nvSpPr>
        <p:spPr>
          <a:xfrm>
            <a:off x="9707879" y="1669819"/>
            <a:ext cx="1299" cy="1299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1523" y="0"/>
                </a:moveTo>
                <a:lnTo>
                  <a:pt x="0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702" name="object 4702"/>
          <p:cNvSpPr/>
          <p:nvPr/>
        </p:nvSpPr>
        <p:spPr>
          <a:xfrm>
            <a:off x="9706840" y="1670858"/>
            <a:ext cx="1299" cy="2165"/>
          </a:xfrm>
          <a:custGeom>
            <a:avLst/>
            <a:gdLst/>
            <a:ahLst/>
            <a:cxnLst/>
            <a:rect l="l" t="t" r="r" b="b"/>
            <a:pathLst>
              <a:path w="1905" h="3175">
                <a:moveTo>
                  <a:pt x="1523" y="0"/>
                </a:moveTo>
                <a:lnTo>
                  <a:pt x="0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703" name="object 4703"/>
          <p:cNvSpPr/>
          <p:nvPr/>
        </p:nvSpPr>
        <p:spPr>
          <a:xfrm>
            <a:off x="9705801" y="1672936"/>
            <a:ext cx="1299" cy="1299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1523" y="0"/>
                </a:moveTo>
                <a:lnTo>
                  <a:pt x="0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704" name="object 4704"/>
          <p:cNvSpPr/>
          <p:nvPr/>
        </p:nvSpPr>
        <p:spPr>
          <a:xfrm>
            <a:off x="9705801" y="1690601"/>
            <a:ext cx="1299" cy="1299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0" y="0"/>
                </a:moveTo>
                <a:lnTo>
                  <a:pt x="1524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705" name="object 4705"/>
          <p:cNvSpPr/>
          <p:nvPr/>
        </p:nvSpPr>
        <p:spPr>
          <a:xfrm>
            <a:off x="9706840" y="1691640"/>
            <a:ext cx="2165" cy="216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0" y="0"/>
                </a:moveTo>
                <a:lnTo>
                  <a:pt x="3048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706" name="object 4706"/>
          <p:cNvSpPr/>
          <p:nvPr/>
        </p:nvSpPr>
        <p:spPr>
          <a:xfrm>
            <a:off x="9708918" y="1693718"/>
            <a:ext cx="2165" cy="216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0" y="0"/>
                </a:moveTo>
                <a:lnTo>
                  <a:pt x="3048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707" name="object 4707"/>
          <p:cNvSpPr/>
          <p:nvPr/>
        </p:nvSpPr>
        <p:spPr>
          <a:xfrm>
            <a:off x="9710996" y="1695796"/>
            <a:ext cx="3464" cy="1299"/>
          </a:xfrm>
          <a:custGeom>
            <a:avLst/>
            <a:gdLst/>
            <a:ahLst/>
            <a:cxnLst/>
            <a:rect l="l" t="t" r="r" b="b"/>
            <a:pathLst>
              <a:path w="5080" h="1905">
                <a:moveTo>
                  <a:pt x="0" y="0"/>
                </a:moveTo>
                <a:lnTo>
                  <a:pt x="4572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708" name="object 4708"/>
          <p:cNvSpPr/>
          <p:nvPr/>
        </p:nvSpPr>
        <p:spPr>
          <a:xfrm>
            <a:off x="9714114" y="1696835"/>
            <a:ext cx="3464" cy="0"/>
          </a:xfrm>
          <a:custGeom>
            <a:avLst/>
            <a:gdLst/>
            <a:ahLst/>
            <a:cxnLst/>
            <a:rect l="l" t="t" r="r" b="b"/>
            <a:pathLst>
              <a:path w="5080">
                <a:moveTo>
                  <a:pt x="0" y="0"/>
                </a:moveTo>
                <a:lnTo>
                  <a:pt x="4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709" name="object 4709"/>
          <p:cNvSpPr/>
          <p:nvPr/>
        </p:nvSpPr>
        <p:spPr>
          <a:xfrm>
            <a:off x="9717231" y="1696835"/>
            <a:ext cx="3464" cy="0"/>
          </a:xfrm>
          <a:custGeom>
            <a:avLst/>
            <a:gdLst/>
            <a:ahLst/>
            <a:cxnLst/>
            <a:rect l="l" t="t" r="r" b="b"/>
            <a:pathLst>
              <a:path w="5080">
                <a:moveTo>
                  <a:pt x="0" y="0"/>
                </a:moveTo>
                <a:lnTo>
                  <a:pt x="4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710" name="object 4710"/>
          <p:cNvSpPr/>
          <p:nvPr/>
        </p:nvSpPr>
        <p:spPr>
          <a:xfrm>
            <a:off x="9720349" y="1694758"/>
            <a:ext cx="2165" cy="216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0" y="3048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711" name="object 4711"/>
          <p:cNvSpPr/>
          <p:nvPr/>
        </p:nvSpPr>
        <p:spPr>
          <a:xfrm>
            <a:off x="9722426" y="1692679"/>
            <a:ext cx="3464" cy="2165"/>
          </a:xfrm>
          <a:custGeom>
            <a:avLst/>
            <a:gdLst/>
            <a:ahLst/>
            <a:cxnLst/>
            <a:rect l="l" t="t" r="r" b="b"/>
            <a:pathLst>
              <a:path w="5080" h="3175">
                <a:moveTo>
                  <a:pt x="0" y="3048"/>
                </a:moveTo>
                <a:lnTo>
                  <a:pt x="4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712" name="object 4712"/>
          <p:cNvSpPr/>
          <p:nvPr/>
        </p:nvSpPr>
        <p:spPr>
          <a:xfrm>
            <a:off x="9725543" y="1691640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3" y="762"/>
                </a:moveTo>
                <a:lnTo>
                  <a:pt x="1523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713" name="object 4713"/>
          <p:cNvSpPr/>
          <p:nvPr/>
        </p:nvSpPr>
        <p:spPr>
          <a:xfrm>
            <a:off x="9725543" y="1690601"/>
            <a:ext cx="1299" cy="1299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0" y="1524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714" name="object 4714"/>
          <p:cNvSpPr/>
          <p:nvPr/>
        </p:nvSpPr>
        <p:spPr>
          <a:xfrm>
            <a:off x="9726582" y="1673976"/>
            <a:ext cx="0" cy="16885"/>
          </a:xfrm>
          <a:custGeom>
            <a:avLst/>
            <a:gdLst/>
            <a:ahLst/>
            <a:cxnLst/>
            <a:rect l="l" t="t" r="r" b="b"/>
            <a:pathLst>
              <a:path h="24764">
                <a:moveTo>
                  <a:pt x="0" y="0"/>
                </a:moveTo>
                <a:lnTo>
                  <a:pt x="0" y="2438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715" name="object 4715"/>
          <p:cNvSpPr/>
          <p:nvPr/>
        </p:nvSpPr>
        <p:spPr>
          <a:xfrm>
            <a:off x="9718789" y="1719695"/>
            <a:ext cx="0" cy="4330"/>
          </a:xfrm>
          <a:custGeom>
            <a:avLst/>
            <a:gdLst/>
            <a:ahLst/>
            <a:cxnLst/>
            <a:rect l="l" t="t" r="r" b="b"/>
            <a:pathLst>
              <a:path h="6350">
                <a:moveTo>
                  <a:pt x="0" y="0"/>
                </a:moveTo>
                <a:lnTo>
                  <a:pt x="0" y="6095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716" name="object 4716"/>
          <p:cNvSpPr/>
          <p:nvPr/>
        </p:nvSpPr>
        <p:spPr>
          <a:xfrm>
            <a:off x="9720349" y="1722813"/>
            <a:ext cx="1299" cy="1299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0" y="1524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717" name="object 4717"/>
          <p:cNvSpPr/>
          <p:nvPr/>
        </p:nvSpPr>
        <p:spPr>
          <a:xfrm>
            <a:off x="9720348" y="1719695"/>
            <a:ext cx="0" cy="4330"/>
          </a:xfrm>
          <a:custGeom>
            <a:avLst/>
            <a:gdLst/>
            <a:ahLst/>
            <a:cxnLst/>
            <a:rect l="l" t="t" r="r" b="b"/>
            <a:pathLst>
              <a:path h="6350">
                <a:moveTo>
                  <a:pt x="0" y="0"/>
                </a:moveTo>
                <a:lnTo>
                  <a:pt x="0" y="609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718" name="object 4718"/>
          <p:cNvSpPr/>
          <p:nvPr/>
        </p:nvSpPr>
        <p:spPr>
          <a:xfrm>
            <a:off x="9713075" y="172385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719" name="object 4719"/>
          <p:cNvSpPr/>
          <p:nvPr/>
        </p:nvSpPr>
        <p:spPr>
          <a:xfrm>
            <a:off x="9713075" y="172385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720" name="object 4720"/>
          <p:cNvSpPr/>
          <p:nvPr/>
        </p:nvSpPr>
        <p:spPr>
          <a:xfrm>
            <a:off x="9713075" y="172385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721" name="object 4721"/>
          <p:cNvSpPr/>
          <p:nvPr/>
        </p:nvSpPr>
        <p:spPr>
          <a:xfrm>
            <a:off x="9713075" y="1717617"/>
            <a:ext cx="0" cy="8659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0" y="0"/>
                </a:moveTo>
                <a:lnTo>
                  <a:pt x="0" y="1219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722" name="object 4722"/>
          <p:cNvSpPr/>
          <p:nvPr/>
        </p:nvSpPr>
        <p:spPr>
          <a:xfrm>
            <a:off x="9714114" y="172489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723" name="object 4723"/>
          <p:cNvSpPr/>
          <p:nvPr/>
        </p:nvSpPr>
        <p:spPr>
          <a:xfrm>
            <a:off x="9714114" y="172489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724" name="object 4724"/>
          <p:cNvSpPr/>
          <p:nvPr/>
        </p:nvSpPr>
        <p:spPr>
          <a:xfrm>
            <a:off x="9714114" y="1717617"/>
            <a:ext cx="0" cy="9525"/>
          </a:xfrm>
          <a:custGeom>
            <a:avLst/>
            <a:gdLst/>
            <a:ahLst/>
            <a:cxnLst/>
            <a:rect l="l" t="t" r="r" b="b"/>
            <a:pathLst>
              <a:path h="13969">
                <a:moveTo>
                  <a:pt x="0" y="0"/>
                </a:moveTo>
                <a:lnTo>
                  <a:pt x="0" y="1371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725" name="object 4725"/>
          <p:cNvSpPr/>
          <p:nvPr/>
        </p:nvSpPr>
        <p:spPr>
          <a:xfrm>
            <a:off x="9715153" y="172593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726" name="object 4726"/>
          <p:cNvSpPr/>
          <p:nvPr/>
        </p:nvSpPr>
        <p:spPr>
          <a:xfrm>
            <a:off x="9715153" y="172593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727" name="object 4727"/>
          <p:cNvSpPr/>
          <p:nvPr/>
        </p:nvSpPr>
        <p:spPr>
          <a:xfrm>
            <a:off x="9715153" y="1723852"/>
            <a:ext cx="0" cy="3464"/>
          </a:xfrm>
          <a:custGeom>
            <a:avLst/>
            <a:gdLst/>
            <a:ahLst/>
            <a:cxnLst/>
            <a:rect l="l" t="t" r="r" b="b"/>
            <a:pathLst>
              <a:path h="5080">
                <a:moveTo>
                  <a:pt x="0" y="0"/>
                </a:moveTo>
                <a:lnTo>
                  <a:pt x="0" y="4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728" name="object 4728"/>
          <p:cNvSpPr/>
          <p:nvPr/>
        </p:nvSpPr>
        <p:spPr>
          <a:xfrm>
            <a:off x="9716712" y="1718656"/>
            <a:ext cx="0" cy="8659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0" y="0"/>
                </a:moveTo>
                <a:lnTo>
                  <a:pt x="0" y="1219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729" name="object 4729"/>
          <p:cNvSpPr/>
          <p:nvPr/>
        </p:nvSpPr>
        <p:spPr>
          <a:xfrm>
            <a:off x="9717231" y="1724891"/>
            <a:ext cx="1299" cy="1299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0" y="1524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730" name="object 4730"/>
          <p:cNvSpPr/>
          <p:nvPr/>
        </p:nvSpPr>
        <p:spPr>
          <a:xfrm>
            <a:off x="9719309" y="1723852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3" y="762"/>
                </a:moveTo>
                <a:lnTo>
                  <a:pt x="1523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731" name="object 4731"/>
          <p:cNvSpPr/>
          <p:nvPr/>
        </p:nvSpPr>
        <p:spPr>
          <a:xfrm>
            <a:off x="9719309" y="172385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732" name="object 4732"/>
          <p:cNvSpPr/>
          <p:nvPr/>
        </p:nvSpPr>
        <p:spPr>
          <a:xfrm>
            <a:off x="9719309" y="172385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733" name="object 4733"/>
          <p:cNvSpPr/>
          <p:nvPr/>
        </p:nvSpPr>
        <p:spPr>
          <a:xfrm>
            <a:off x="9719309" y="172385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734" name="object 4734"/>
          <p:cNvSpPr/>
          <p:nvPr/>
        </p:nvSpPr>
        <p:spPr>
          <a:xfrm>
            <a:off x="9719309" y="172281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735" name="object 4735"/>
          <p:cNvSpPr/>
          <p:nvPr/>
        </p:nvSpPr>
        <p:spPr>
          <a:xfrm>
            <a:off x="9719309" y="172177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736" name="object 4736"/>
          <p:cNvSpPr/>
          <p:nvPr/>
        </p:nvSpPr>
        <p:spPr>
          <a:xfrm>
            <a:off x="9719309" y="172177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737" name="object 4737"/>
          <p:cNvSpPr/>
          <p:nvPr/>
        </p:nvSpPr>
        <p:spPr>
          <a:xfrm>
            <a:off x="9719309" y="172073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738" name="object 4738"/>
          <p:cNvSpPr/>
          <p:nvPr/>
        </p:nvSpPr>
        <p:spPr>
          <a:xfrm>
            <a:off x="9719309" y="172073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739" name="object 4739"/>
          <p:cNvSpPr/>
          <p:nvPr/>
        </p:nvSpPr>
        <p:spPr>
          <a:xfrm>
            <a:off x="9719309" y="171969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740" name="object 4740"/>
          <p:cNvSpPr/>
          <p:nvPr/>
        </p:nvSpPr>
        <p:spPr>
          <a:xfrm>
            <a:off x="9715153" y="171865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741" name="object 4741"/>
          <p:cNvSpPr/>
          <p:nvPr/>
        </p:nvSpPr>
        <p:spPr>
          <a:xfrm>
            <a:off x="9715153" y="171865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742" name="object 4742"/>
          <p:cNvSpPr/>
          <p:nvPr/>
        </p:nvSpPr>
        <p:spPr>
          <a:xfrm>
            <a:off x="9714114" y="1718656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3" y="761"/>
                </a:moveTo>
                <a:lnTo>
                  <a:pt x="1523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743" name="object 4743"/>
          <p:cNvSpPr/>
          <p:nvPr/>
        </p:nvSpPr>
        <p:spPr>
          <a:xfrm>
            <a:off x="9714114" y="171969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744" name="object 4744"/>
          <p:cNvSpPr/>
          <p:nvPr/>
        </p:nvSpPr>
        <p:spPr>
          <a:xfrm>
            <a:off x="9714114" y="171969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745" name="object 4745"/>
          <p:cNvSpPr/>
          <p:nvPr/>
        </p:nvSpPr>
        <p:spPr>
          <a:xfrm>
            <a:off x="9713075" y="171969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746" name="object 4746"/>
          <p:cNvSpPr/>
          <p:nvPr/>
        </p:nvSpPr>
        <p:spPr>
          <a:xfrm>
            <a:off x="9713075" y="172073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747" name="object 4747"/>
          <p:cNvSpPr/>
          <p:nvPr/>
        </p:nvSpPr>
        <p:spPr>
          <a:xfrm>
            <a:off x="9713075" y="172177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748" name="object 4748"/>
          <p:cNvSpPr/>
          <p:nvPr/>
        </p:nvSpPr>
        <p:spPr>
          <a:xfrm>
            <a:off x="9713075" y="172177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749" name="object 4749"/>
          <p:cNvSpPr/>
          <p:nvPr/>
        </p:nvSpPr>
        <p:spPr>
          <a:xfrm>
            <a:off x="9713075" y="172177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750" name="object 4750"/>
          <p:cNvSpPr/>
          <p:nvPr/>
        </p:nvSpPr>
        <p:spPr>
          <a:xfrm>
            <a:off x="9708918" y="1724890"/>
            <a:ext cx="433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751" name="object 4751"/>
          <p:cNvSpPr/>
          <p:nvPr/>
        </p:nvSpPr>
        <p:spPr>
          <a:xfrm>
            <a:off x="9708918" y="1719695"/>
            <a:ext cx="433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609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752" name="object 4752"/>
          <p:cNvSpPr/>
          <p:nvPr/>
        </p:nvSpPr>
        <p:spPr>
          <a:xfrm>
            <a:off x="9708918" y="171969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753" name="object 4753"/>
          <p:cNvSpPr/>
          <p:nvPr/>
        </p:nvSpPr>
        <p:spPr>
          <a:xfrm>
            <a:off x="9708918" y="172489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754" name="object 4754"/>
          <p:cNvSpPr/>
          <p:nvPr/>
        </p:nvSpPr>
        <p:spPr>
          <a:xfrm>
            <a:off x="9719309" y="172281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755" name="object 4755"/>
          <p:cNvSpPr/>
          <p:nvPr/>
        </p:nvSpPr>
        <p:spPr>
          <a:xfrm>
            <a:off x="9719309" y="172281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756" name="object 4756"/>
          <p:cNvSpPr/>
          <p:nvPr/>
        </p:nvSpPr>
        <p:spPr>
          <a:xfrm>
            <a:off x="9719309" y="172177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757" name="object 4757"/>
          <p:cNvSpPr/>
          <p:nvPr/>
        </p:nvSpPr>
        <p:spPr>
          <a:xfrm>
            <a:off x="9719309" y="172177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758" name="object 4758"/>
          <p:cNvSpPr/>
          <p:nvPr/>
        </p:nvSpPr>
        <p:spPr>
          <a:xfrm>
            <a:off x="9719309" y="172177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759" name="object 4759"/>
          <p:cNvSpPr/>
          <p:nvPr/>
        </p:nvSpPr>
        <p:spPr>
          <a:xfrm>
            <a:off x="9719309" y="172281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760" name="object 4760"/>
          <p:cNvSpPr/>
          <p:nvPr/>
        </p:nvSpPr>
        <p:spPr>
          <a:xfrm>
            <a:off x="9719309" y="172281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761" name="object 4761"/>
          <p:cNvSpPr/>
          <p:nvPr/>
        </p:nvSpPr>
        <p:spPr>
          <a:xfrm>
            <a:off x="9719309" y="172281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762" name="object 4762"/>
          <p:cNvSpPr/>
          <p:nvPr/>
        </p:nvSpPr>
        <p:spPr>
          <a:xfrm>
            <a:off x="9719309" y="172281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763" name="object 4763"/>
          <p:cNvSpPr/>
          <p:nvPr/>
        </p:nvSpPr>
        <p:spPr>
          <a:xfrm>
            <a:off x="9719309" y="172281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764" name="object 4764"/>
          <p:cNvSpPr/>
          <p:nvPr/>
        </p:nvSpPr>
        <p:spPr>
          <a:xfrm>
            <a:off x="9719309" y="172281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765" name="object 4765"/>
          <p:cNvSpPr/>
          <p:nvPr/>
        </p:nvSpPr>
        <p:spPr>
          <a:xfrm>
            <a:off x="9719309" y="172177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766" name="object 4766"/>
          <p:cNvSpPr/>
          <p:nvPr/>
        </p:nvSpPr>
        <p:spPr>
          <a:xfrm>
            <a:off x="9719309" y="172177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767" name="object 4767"/>
          <p:cNvSpPr/>
          <p:nvPr/>
        </p:nvSpPr>
        <p:spPr>
          <a:xfrm>
            <a:off x="9719309" y="172177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768" name="object 4768"/>
          <p:cNvSpPr/>
          <p:nvPr/>
        </p:nvSpPr>
        <p:spPr>
          <a:xfrm>
            <a:off x="9719309" y="172177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769" name="object 4769"/>
          <p:cNvSpPr/>
          <p:nvPr/>
        </p:nvSpPr>
        <p:spPr>
          <a:xfrm>
            <a:off x="9719309" y="172177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770" name="object 4770"/>
          <p:cNvSpPr/>
          <p:nvPr/>
        </p:nvSpPr>
        <p:spPr>
          <a:xfrm>
            <a:off x="9719309" y="172177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771" name="object 4771"/>
          <p:cNvSpPr/>
          <p:nvPr/>
        </p:nvSpPr>
        <p:spPr>
          <a:xfrm>
            <a:off x="9719309" y="172177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772" name="object 4772"/>
          <p:cNvSpPr/>
          <p:nvPr/>
        </p:nvSpPr>
        <p:spPr>
          <a:xfrm>
            <a:off x="9719309" y="172177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773" name="object 4773"/>
          <p:cNvSpPr/>
          <p:nvPr/>
        </p:nvSpPr>
        <p:spPr>
          <a:xfrm>
            <a:off x="9720348" y="172177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774" name="object 4774"/>
          <p:cNvSpPr/>
          <p:nvPr/>
        </p:nvSpPr>
        <p:spPr>
          <a:xfrm>
            <a:off x="9720348" y="172177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775" name="object 4775"/>
          <p:cNvSpPr/>
          <p:nvPr/>
        </p:nvSpPr>
        <p:spPr>
          <a:xfrm>
            <a:off x="9720348" y="172177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776" name="object 4776"/>
          <p:cNvSpPr/>
          <p:nvPr/>
        </p:nvSpPr>
        <p:spPr>
          <a:xfrm>
            <a:off x="9720348" y="172177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777" name="object 4777"/>
          <p:cNvSpPr/>
          <p:nvPr/>
        </p:nvSpPr>
        <p:spPr>
          <a:xfrm>
            <a:off x="9721388" y="1721773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3" y="762"/>
                </a:moveTo>
                <a:lnTo>
                  <a:pt x="1523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778" name="object 4778"/>
          <p:cNvSpPr/>
          <p:nvPr/>
        </p:nvSpPr>
        <p:spPr>
          <a:xfrm>
            <a:off x="9721388" y="172281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779" name="object 4779"/>
          <p:cNvSpPr/>
          <p:nvPr/>
        </p:nvSpPr>
        <p:spPr>
          <a:xfrm>
            <a:off x="9721388" y="172281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780" name="object 4780"/>
          <p:cNvSpPr/>
          <p:nvPr/>
        </p:nvSpPr>
        <p:spPr>
          <a:xfrm>
            <a:off x="9721388" y="1721773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3" y="762"/>
                </a:moveTo>
                <a:lnTo>
                  <a:pt x="1523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781" name="object 4781"/>
          <p:cNvSpPr/>
          <p:nvPr/>
        </p:nvSpPr>
        <p:spPr>
          <a:xfrm>
            <a:off x="9721388" y="172177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782" name="object 4782"/>
          <p:cNvSpPr/>
          <p:nvPr/>
        </p:nvSpPr>
        <p:spPr>
          <a:xfrm>
            <a:off x="9721388" y="1720735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3" y="761"/>
                </a:moveTo>
                <a:lnTo>
                  <a:pt x="1523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783" name="object 4783"/>
          <p:cNvSpPr/>
          <p:nvPr/>
        </p:nvSpPr>
        <p:spPr>
          <a:xfrm>
            <a:off x="9721388" y="1720735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3" y="761"/>
                </a:moveTo>
                <a:lnTo>
                  <a:pt x="1523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784" name="object 4784"/>
          <p:cNvSpPr/>
          <p:nvPr/>
        </p:nvSpPr>
        <p:spPr>
          <a:xfrm>
            <a:off x="9721388" y="172177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785" name="object 4785"/>
          <p:cNvSpPr/>
          <p:nvPr/>
        </p:nvSpPr>
        <p:spPr>
          <a:xfrm>
            <a:off x="9719310" y="1722813"/>
            <a:ext cx="1299" cy="1299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1523" y="0"/>
                </a:moveTo>
                <a:lnTo>
                  <a:pt x="0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786" name="object 4786"/>
          <p:cNvSpPr/>
          <p:nvPr/>
        </p:nvSpPr>
        <p:spPr>
          <a:xfrm>
            <a:off x="9718271" y="1723852"/>
            <a:ext cx="1299" cy="2165"/>
          </a:xfrm>
          <a:custGeom>
            <a:avLst/>
            <a:gdLst/>
            <a:ahLst/>
            <a:cxnLst/>
            <a:rect l="l" t="t" r="r" b="b"/>
            <a:pathLst>
              <a:path w="1905" h="3175">
                <a:moveTo>
                  <a:pt x="1523" y="0"/>
                </a:moveTo>
                <a:lnTo>
                  <a:pt x="0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787" name="object 4787"/>
          <p:cNvSpPr/>
          <p:nvPr/>
        </p:nvSpPr>
        <p:spPr>
          <a:xfrm>
            <a:off x="9713075" y="1723852"/>
            <a:ext cx="1299" cy="2165"/>
          </a:xfrm>
          <a:custGeom>
            <a:avLst/>
            <a:gdLst/>
            <a:ahLst/>
            <a:cxnLst/>
            <a:rect l="l" t="t" r="r" b="b"/>
            <a:pathLst>
              <a:path w="1905" h="3175">
                <a:moveTo>
                  <a:pt x="1523" y="304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788" name="object 4788"/>
          <p:cNvSpPr/>
          <p:nvPr/>
        </p:nvSpPr>
        <p:spPr>
          <a:xfrm>
            <a:off x="9713075" y="1718656"/>
            <a:ext cx="1299" cy="2165"/>
          </a:xfrm>
          <a:custGeom>
            <a:avLst/>
            <a:gdLst/>
            <a:ahLst/>
            <a:cxnLst/>
            <a:rect l="l" t="t" r="r" b="b"/>
            <a:pathLst>
              <a:path w="1905" h="3175">
                <a:moveTo>
                  <a:pt x="0" y="3048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789" name="object 4789"/>
          <p:cNvSpPr/>
          <p:nvPr/>
        </p:nvSpPr>
        <p:spPr>
          <a:xfrm>
            <a:off x="9718271" y="1718656"/>
            <a:ext cx="1299" cy="2165"/>
          </a:xfrm>
          <a:custGeom>
            <a:avLst/>
            <a:gdLst/>
            <a:ahLst/>
            <a:cxnLst/>
            <a:rect l="l" t="t" r="r" b="b"/>
            <a:pathLst>
              <a:path w="1905" h="3175">
                <a:moveTo>
                  <a:pt x="0" y="0"/>
                </a:moveTo>
                <a:lnTo>
                  <a:pt x="1524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790" name="object 4790"/>
          <p:cNvSpPr/>
          <p:nvPr/>
        </p:nvSpPr>
        <p:spPr>
          <a:xfrm>
            <a:off x="9719310" y="1720735"/>
            <a:ext cx="1299" cy="1299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0" y="0"/>
                </a:moveTo>
                <a:lnTo>
                  <a:pt x="1524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791" name="object 4791"/>
          <p:cNvSpPr/>
          <p:nvPr/>
        </p:nvSpPr>
        <p:spPr>
          <a:xfrm>
            <a:off x="9718271" y="1723852"/>
            <a:ext cx="1299" cy="1299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1523" y="0"/>
                </a:moveTo>
                <a:lnTo>
                  <a:pt x="0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792" name="object 4792"/>
          <p:cNvSpPr/>
          <p:nvPr/>
        </p:nvSpPr>
        <p:spPr>
          <a:xfrm>
            <a:off x="9716192" y="1724891"/>
            <a:ext cx="2165" cy="1299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3048" y="0"/>
                </a:moveTo>
                <a:lnTo>
                  <a:pt x="0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793" name="object 4793"/>
          <p:cNvSpPr/>
          <p:nvPr/>
        </p:nvSpPr>
        <p:spPr>
          <a:xfrm>
            <a:off x="9714114" y="1724891"/>
            <a:ext cx="2165" cy="1299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3048" y="152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794" name="object 4794"/>
          <p:cNvSpPr/>
          <p:nvPr/>
        </p:nvSpPr>
        <p:spPr>
          <a:xfrm>
            <a:off x="9713075" y="1723852"/>
            <a:ext cx="1299" cy="1299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1523" y="152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795" name="object 4795"/>
          <p:cNvSpPr/>
          <p:nvPr/>
        </p:nvSpPr>
        <p:spPr>
          <a:xfrm>
            <a:off x="9713075" y="1719696"/>
            <a:ext cx="1299" cy="1299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0" y="1524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796" name="object 4796"/>
          <p:cNvSpPr/>
          <p:nvPr/>
        </p:nvSpPr>
        <p:spPr>
          <a:xfrm>
            <a:off x="9714114" y="1718656"/>
            <a:ext cx="2165" cy="1299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0" y="1524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797" name="object 4797"/>
          <p:cNvSpPr/>
          <p:nvPr/>
        </p:nvSpPr>
        <p:spPr>
          <a:xfrm>
            <a:off x="9716192" y="1718656"/>
            <a:ext cx="2165" cy="1299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0" y="0"/>
                </a:moveTo>
                <a:lnTo>
                  <a:pt x="3048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798" name="object 4798"/>
          <p:cNvSpPr/>
          <p:nvPr/>
        </p:nvSpPr>
        <p:spPr>
          <a:xfrm>
            <a:off x="9718271" y="1719696"/>
            <a:ext cx="1299" cy="1299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0" y="0"/>
                </a:moveTo>
                <a:lnTo>
                  <a:pt x="1524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799" name="object 4799"/>
          <p:cNvSpPr/>
          <p:nvPr/>
        </p:nvSpPr>
        <p:spPr>
          <a:xfrm>
            <a:off x="9713075" y="172385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800" name="object 4800"/>
          <p:cNvSpPr/>
          <p:nvPr/>
        </p:nvSpPr>
        <p:spPr>
          <a:xfrm>
            <a:off x="9713075" y="172385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801" name="object 4801"/>
          <p:cNvSpPr/>
          <p:nvPr/>
        </p:nvSpPr>
        <p:spPr>
          <a:xfrm>
            <a:off x="9713075" y="172489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802" name="object 4802"/>
          <p:cNvSpPr/>
          <p:nvPr/>
        </p:nvSpPr>
        <p:spPr>
          <a:xfrm>
            <a:off x="9713075" y="172385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803" name="object 4803"/>
          <p:cNvSpPr/>
          <p:nvPr/>
        </p:nvSpPr>
        <p:spPr>
          <a:xfrm>
            <a:off x="9713075" y="172385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804" name="object 4804"/>
          <p:cNvSpPr/>
          <p:nvPr/>
        </p:nvSpPr>
        <p:spPr>
          <a:xfrm>
            <a:off x="9713075" y="172385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805" name="object 4805"/>
          <p:cNvSpPr/>
          <p:nvPr/>
        </p:nvSpPr>
        <p:spPr>
          <a:xfrm>
            <a:off x="9713075" y="172281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806" name="object 4806"/>
          <p:cNvSpPr/>
          <p:nvPr/>
        </p:nvSpPr>
        <p:spPr>
          <a:xfrm>
            <a:off x="9713075" y="172177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807" name="object 4807"/>
          <p:cNvSpPr/>
          <p:nvPr/>
        </p:nvSpPr>
        <p:spPr>
          <a:xfrm>
            <a:off x="9713075" y="172177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808" name="object 4808"/>
          <p:cNvSpPr/>
          <p:nvPr/>
        </p:nvSpPr>
        <p:spPr>
          <a:xfrm>
            <a:off x="9713075" y="172073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809" name="object 4809"/>
          <p:cNvSpPr/>
          <p:nvPr/>
        </p:nvSpPr>
        <p:spPr>
          <a:xfrm>
            <a:off x="9713075" y="172073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810" name="object 4810"/>
          <p:cNvSpPr/>
          <p:nvPr/>
        </p:nvSpPr>
        <p:spPr>
          <a:xfrm>
            <a:off x="9713075" y="171969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811" name="object 4811"/>
          <p:cNvSpPr/>
          <p:nvPr/>
        </p:nvSpPr>
        <p:spPr>
          <a:xfrm>
            <a:off x="9713075" y="171969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812" name="object 4812"/>
          <p:cNvSpPr/>
          <p:nvPr/>
        </p:nvSpPr>
        <p:spPr>
          <a:xfrm>
            <a:off x="9713075" y="171969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813" name="object 4813"/>
          <p:cNvSpPr/>
          <p:nvPr/>
        </p:nvSpPr>
        <p:spPr>
          <a:xfrm>
            <a:off x="9713075" y="172073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814" name="object 4814"/>
          <p:cNvSpPr/>
          <p:nvPr/>
        </p:nvSpPr>
        <p:spPr>
          <a:xfrm>
            <a:off x="9713075" y="172281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815" name="object 4815"/>
          <p:cNvSpPr/>
          <p:nvPr/>
        </p:nvSpPr>
        <p:spPr>
          <a:xfrm>
            <a:off x="9713075" y="172385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816" name="object 4816"/>
          <p:cNvSpPr/>
          <p:nvPr/>
        </p:nvSpPr>
        <p:spPr>
          <a:xfrm>
            <a:off x="9713075" y="172073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817" name="object 4817"/>
          <p:cNvSpPr/>
          <p:nvPr/>
        </p:nvSpPr>
        <p:spPr>
          <a:xfrm>
            <a:off x="9713075" y="172177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818" name="object 4818"/>
          <p:cNvSpPr/>
          <p:nvPr/>
        </p:nvSpPr>
        <p:spPr>
          <a:xfrm>
            <a:off x="9713075" y="172177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819" name="object 4819"/>
          <p:cNvSpPr/>
          <p:nvPr/>
        </p:nvSpPr>
        <p:spPr>
          <a:xfrm>
            <a:off x="9713075" y="172177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820" name="object 4820"/>
          <p:cNvSpPr/>
          <p:nvPr/>
        </p:nvSpPr>
        <p:spPr>
          <a:xfrm>
            <a:off x="9714114" y="171969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821" name="object 4821"/>
          <p:cNvSpPr/>
          <p:nvPr/>
        </p:nvSpPr>
        <p:spPr>
          <a:xfrm>
            <a:off x="9714114" y="171969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822" name="object 4822"/>
          <p:cNvSpPr/>
          <p:nvPr/>
        </p:nvSpPr>
        <p:spPr>
          <a:xfrm>
            <a:off x="9714114" y="1718656"/>
            <a:ext cx="1299" cy="1299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0" y="1524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823" name="object 4823"/>
          <p:cNvSpPr/>
          <p:nvPr/>
        </p:nvSpPr>
        <p:spPr>
          <a:xfrm>
            <a:off x="9715153" y="171865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824" name="object 4824"/>
          <p:cNvSpPr/>
          <p:nvPr/>
        </p:nvSpPr>
        <p:spPr>
          <a:xfrm>
            <a:off x="9715153" y="1717618"/>
            <a:ext cx="0" cy="216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0" y="0"/>
                </a:moveTo>
                <a:lnTo>
                  <a:pt x="0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825" name="object 4825"/>
          <p:cNvSpPr/>
          <p:nvPr/>
        </p:nvSpPr>
        <p:spPr>
          <a:xfrm>
            <a:off x="9716712" y="1717617"/>
            <a:ext cx="0" cy="3464"/>
          </a:xfrm>
          <a:custGeom>
            <a:avLst/>
            <a:gdLst/>
            <a:ahLst/>
            <a:cxnLst/>
            <a:rect l="l" t="t" r="r" b="b"/>
            <a:pathLst>
              <a:path h="5080">
                <a:moveTo>
                  <a:pt x="0" y="0"/>
                </a:moveTo>
                <a:lnTo>
                  <a:pt x="0" y="4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826" name="object 4826"/>
          <p:cNvSpPr/>
          <p:nvPr/>
        </p:nvSpPr>
        <p:spPr>
          <a:xfrm>
            <a:off x="9717231" y="1718656"/>
            <a:ext cx="1299" cy="1299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0" y="0"/>
                </a:moveTo>
                <a:lnTo>
                  <a:pt x="1524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827" name="object 4827"/>
          <p:cNvSpPr/>
          <p:nvPr/>
        </p:nvSpPr>
        <p:spPr>
          <a:xfrm>
            <a:off x="9719309" y="172177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828" name="object 4828"/>
          <p:cNvSpPr/>
          <p:nvPr/>
        </p:nvSpPr>
        <p:spPr>
          <a:xfrm>
            <a:off x="9708918" y="172385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829" name="object 4829"/>
          <p:cNvSpPr/>
          <p:nvPr/>
        </p:nvSpPr>
        <p:spPr>
          <a:xfrm>
            <a:off x="9708918" y="172385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830" name="object 4830"/>
          <p:cNvSpPr/>
          <p:nvPr/>
        </p:nvSpPr>
        <p:spPr>
          <a:xfrm>
            <a:off x="9708918" y="172489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831" name="object 4831"/>
          <p:cNvSpPr/>
          <p:nvPr/>
        </p:nvSpPr>
        <p:spPr>
          <a:xfrm>
            <a:off x="9708918" y="172489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832" name="object 4832"/>
          <p:cNvSpPr/>
          <p:nvPr/>
        </p:nvSpPr>
        <p:spPr>
          <a:xfrm>
            <a:off x="9708918" y="172385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833" name="object 4833"/>
          <p:cNvSpPr/>
          <p:nvPr/>
        </p:nvSpPr>
        <p:spPr>
          <a:xfrm>
            <a:off x="9708918" y="171969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834" name="object 4834"/>
          <p:cNvSpPr/>
          <p:nvPr/>
        </p:nvSpPr>
        <p:spPr>
          <a:xfrm>
            <a:off x="9708918" y="171969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835" name="object 4835"/>
          <p:cNvSpPr/>
          <p:nvPr/>
        </p:nvSpPr>
        <p:spPr>
          <a:xfrm>
            <a:off x="9708918" y="171969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836" name="object 4836"/>
          <p:cNvSpPr/>
          <p:nvPr/>
        </p:nvSpPr>
        <p:spPr>
          <a:xfrm>
            <a:off x="9708918" y="171969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837" name="object 4837"/>
          <p:cNvSpPr/>
          <p:nvPr/>
        </p:nvSpPr>
        <p:spPr>
          <a:xfrm>
            <a:off x="9708918" y="172073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838" name="object 4838"/>
          <p:cNvSpPr/>
          <p:nvPr/>
        </p:nvSpPr>
        <p:spPr>
          <a:xfrm>
            <a:off x="9703723" y="1723852"/>
            <a:ext cx="1299" cy="0"/>
          </a:xfrm>
          <a:custGeom>
            <a:avLst/>
            <a:gdLst/>
            <a:ahLst/>
            <a:cxnLst/>
            <a:rect l="l" t="t" r="r" b="b"/>
            <a:pathLst>
              <a:path w="1905">
                <a:moveTo>
                  <a:pt x="761" y="-1524"/>
                </a:moveTo>
                <a:lnTo>
                  <a:pt x="761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839" name="object 4839"/>
          <p:cNvSpPr/>
          <p:nvPr/>
        </p:nvSpPr>
        <p:spPr>
          <a:xfrm>
            <a:off x="9703723" y="1723852"/>
            <a:ext cx="1299" cy="0"/>
          </a:xfrm>
          <a:custGeom>
            <a:avLst/>
            <a:gdLst/>
            <a:ahLst/>
            <a:cxnLst/>
            <a:rect l="l" t="t" r="r" b="b"/>
            <a:pathLst>
              <a:path w="1905">
                <a:moveTo>
                  <a:pt x="761" y="-1524"/>
                </a:moveTo>
                <a:lnTo>
                  <a:pt x="761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840" name="object 4840"/>
          <p:cNvSpPr/>
          <p:nvPr/>
        </p:nvSpPr>
        <p:spPr>
          <a:xfrm>
            <a:off x="9703723" y="1724890"/>
            <a:ext cx="1299" cy="0"/>
          </a:xfrm>
          <a:custGeom>
            <a:avLst/>
            <a:gdLst/>
            <a:ahLst/>
            <a:cxnLst/>
            <a:rect l="l" t="t" r="r" b="b"/>
            <a:pathLst>
              <a:path w="1905">
                <a:moveTo>
                  <a:pt x="761" y="-1524"/>
                </a:moveTo>
                <a:lnTo>
                  <a:pt x="761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841" name="object 4841"/>
          <p:cNvSpPr/>
          <p:nvPr/>
        </p:nvSpPr>
        <p:spPr>
          <a:xfrm>
            <a:off x="9703723" y="1724890"/>
            <a:ext cx="1299" cy="0"/>
          </a:xfrm>
          <a:custGeom>
            <a:avLst/>
            <a:gdLst/>
            <a:ahLst/>
            <a:cxnLst/>
            <a:rect l="l" t="t" r="r" b="b"/>
            <a:pathLst>
              <a:path w="1905">
                <a:moveTo>
                  <a:pt x="761" y="-1524"/>
                </a:moveTo>
                <a:lnTo>
                  <a:pt x="761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842" name="object 4842"/>
          <p:cNvSpPr/>
          <p:nvPr/>
        </p:nvSpPr>
        <p:spPr>
          <a:xfrm>
            <a:off x="9703723" y="1724890"/>
            <a:ext cx="1299" cy="0"/>
          </a:xfrm>
          <a:custGeom>
            <a:avLst/>
            <a:gdLst/>
            <a:ahLst/>
            <a:cxnLst/>
            <a:rect l="l" t="t" r="r" b="b"/>
            <a:pathLst>
              <a:path w="1905">
                <a:moveTo>
                  <a:pt x="761" y="-1524"/>
                </a:moveTo>
                <a:lnTo>
                  <a:pt x="761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843" name="object 4843"/>
          <p:cNvSpPr/>
          <p:nvPr/>
        </p:nvSpPr>
        <p:spPr>
          <a:xfrm>
            <a:off x="9703723" y="1724890"/>
            <a:ext cx="1299" cy="0"/>
          </a:xfrm>
          <a:custGeom>
            <a:avLst/>
            <a:gdLst/>
            <a:ahLst/>
            <a:cxnLst/>
            <a:rect l="l" t="t" r="r" b="b"/>
            <a:pathLst>
              <a:path w="1905">
                <a:moveTo>
                  <a:pt x="761" y="-1524"/>
                </a:moveTo>
                <a:lnTo>
                  <a:pt x="761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844" name="object 4844"/>
          <p:cNvSpPr/>
          <p:nvPr/>
        </p:nvSpPr>
        <p:spPr>
          <a:xfrm>
            <a:off x="9705800" y="1722813"/>
            <a:ext cx="0" cy="3464"/>
          </a:xfrm>
          <a:custGeom>
            <a:avLst/>
            <a:gdLst/>
            <a:ahLst/>
            <a:cxnLst/>
            <a:rect l="l" t="t" r="r" b="b"/>
            <a:pathLst>
              <a:path h="5080">
                <a:moveTo>
                  <a:pt x="0" y="0"/>
                </a:moveTo>
                <a:lnTo>
                  <a:pt x="0" y="4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845" name="object 4845"/>
          <p:cNvSpPr/>
          <p:nvPr/>
        </p:nvSpPr>
        <p:spPr>
          <a:xfrm>
            <a:off x="9704761" y="1729046"/>
            <a:ext cx="0" cy="4330"/>
          </a:xfrm>
          <a:custGeom>
            <a:avLst/>
            <a:gdLst/>
            <a:ahLst/>
            <a:cxnLst/>
            <a:rect l="l" t="t" r="r" b="b"/>
            <a:pathLst>
              <a:path h="6350">
                <a:moveTo>
                  <a:pt x="0" y="0"/>
                </a:moveTo>
                <a:lnTo>
                  <a:pt x="0" y="609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846" name="object 4846"/>
          <p:cNvSpPr/>
          <p:nvPr/>
        </p:nvSpPr>
        <p:spPr>
          <a:xfrm>
            <a:off x="9705801" y="1731125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847" name="object 4847"/>
          <p:cNvSpPr/>
          <p:nvPr/>
        </p:nvSpPr>
        <p:spPr>
          <a:xfrm>
            <a:off x="9708399" y="1729046"/>
            <a:ext cx="0" cy="3464"/>
          </a:xfrm>
          <a:custGeom>
            <a:avLst/>
            <a:gdLst/>
            <a:ahLst/>
            <a:cxnLst/>
            <a:rect l="l" t="t" r="r" b="b"/>
            <a:pathLst>
              <a:path h="5080">
                <a:moveTo>
                  <a:pt x="0" y="0"/>
                </a:moveTo>
                <a:lnTo>
                  <a:pt x="0" y="4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848" name="object 4848"/>
          <p:cNvSpPr/>
          <p:nvPr/>
        </p:nvSpPr>
        <p:spPr>
          <a:xfrm>
            <a:off x="9709957" y="1729046"/>
            <a:ext cx="0" cy="4330"/>
          </a:xfrm>
          <a:custGeom>
            <a:avLst/>
            <a:gdLst/>
            <a:ahLst/>
            <a:cxnLst/>
            <a:rect l="l" t="t" r="r" b="b"/>
            <a:pathLst>
              <a:path h="6350">
                <a:moveTo>
                  <a:pt x="0" y="0"/>
                </a:moveTo>
                <a:lnTo>
                  <a:pt x="0" y="609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849" name="object 4849"/>
          <p:cNvSpPr/>
          <p:nvPr/>
        </p:nvSpPr>
        <p:spPr>
          <a:xfrm>
            <a:off x="9701644" y="1729046"/>
            <a:ext cx="0" cy="4330"/>
          </a:xfrm>
          <a:custGeom>
            <a:avLst/>
            <a:gdLst/>
            <a:ahLst/>
            <a:cxnLst/>
            <a:rect l="l" t="t" r="r" b="b"/>
            <a:pathLst>
              <a:path h="6350">
                <a:moveTo>
                  <a:pt x="0" y="0"/>
                </a:moveTo>
                <a:lnTo>
                  <a:pt x="0" y="609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850" name="object 4850"/>
          <p:cNvSpPr/>
          <p:nvPr/>
        </p:nvSpPr>
        <p:spPr>
          <a:xfrm>
            <a:off x="9703463" y="1716579"/>
            <a:ext cx="0" cy="16885"/>
          </a:xfrm>
          <a:custGeom>
            <a:avLst/>
            <a:gdLst/>
            <a:ahLst/>
            <a:cxnLst/>
            <a:rect l="l" t="t" r="r" b="b"/>
            <a:pathLst>
              <a:path h="24764">
                <a:moveTo>
                  <a:pt x="0" y="0"/>
                </a:moveTo>
                <a:lnTo>
                  <a:pt x="0" y="2438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851" name="object 4851"/>
          <p:cNvSpPr/>
          <p:nvPr/>
        </p:nvSpPr>
        <p:spPr>
          <a:xfrm>
            <a:off x="9708918" y="1716579"/>
            <a:ext cx="0" cy="16885"/>
          </a:xfrm>
          <a:custGeom>
            <a:avLst/>
            <a:gdLst/>
            <a:ahLst/>
            <a:cxnLst/>
            <a:rect l="l" t="t" r="r" b="b"/>
            <a:pathLst>
              <a:path h="24764">
                <a:moveTo>
                  <a:pt x="0" y="0"/>
                </a:moveTo>
                <a:lnTo>
                  <a:pt x="0" y="2438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852" name="object 4852"/>
          <p:cNvSpPr/>
          <p:nvPr/>
        </p:nvSpPr>
        <p:spPr>
          <a:xfrm>
            <a:off x="9714113" y="1719695"/>
            <a:ext cx="433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609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853" name="object 4853"/>
          <p:cNvSpPr/>
          <p:nvPr/>
        </p:nvSpPr>
        <p:spPr>
          <a:xfrm>
            <a:off x="9700605" y="1659428"/>
            <a:ext cx="8659" cy="9525"/>
          </a:xfrm>
          <a:custGeom>
            <a:avLst/>
            <a:gdLst/>
            <a:ahLst/>
            <a:cxnLst/>
            <a:rect l="l" t="t" r="r" b="b"/>
            <a:pathLst>
              <a:path w="12700" h="13969">
                <a:moveTo>
                  <a:pt x="12192" y="0"/>
                </a:moveTo>
                <a:lnTo>
                  <a:pt x="0" y="1371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854" name="object 4854"/>
          <p:cNvSpPr/>
          <p:nvPr/>
        </p:nvSpPr>
        <p:spPr>
          <a:xfrm>
            <a:off x="9697488" y="1668780"/>
            <a:ext cx="3464" cy="12556"/>
          </a:xfrm>
          <a:custGeom>
            <a:avLst/>
            <a:gdLst/>
            <a:ahLst/>
            <a:cxnLst/>
            <a:rect l="l" t="t" r="r" b="b"/>
            <a:pathLst>
              <a:path w="5080" h="18414">
                <a:moveTo>
                  <a:pt x="4571" y="0"/>
                </a:moveTo>
                <a:lnTo>
                  <a:pt x="0" y="1828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855" name="object 4855"/>
          <p:cNvSpPr/>
          <p:nvPr/>
        </p:nvSpPr>
        <p:spPr>
          <a:xfrm>
            <a:off x="9697489" y="1681249"/>
            <a:ext cx="1299" cy="12556"/>
          </a:xfrm>
          <a:custGeom>
            <a:avLst/>
            <a:gdLst/>
            <a:ahLst/>
            <a:cxnLst/>
            <a:rect l="l" t="t" r="r" b="b"/>
            <a:pathLst>
              <a:path w="1905" h="18414">
                <a:moveTo>
                  <a:pt x="0" y="0"/>
                </a:moveTo>
                <a:lnTo>
                  <a:pt x="1524" y="1828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856" name="object 4856"/>
          <p:cNvSpPr/>
          <p:nvPr/>
        </p:nvSpPr>
        <p:spPr>
          <a:xfrm>
            <a:off x="9698527" y="1693718"/>
            <a:ext cx="7360" cy="11690"/>
          </a:xfrm>
          <a:custGeom>
            <a:avLst/>
            <a:gdLst/>
            <a:ahLst/>
            <a:cxnLst/>
            <a:rect l="l" t="t" r="r" b="b"/>
            <a:pathLst>
              <a:path w="10794" h="17144">
                <a:moveTo>
                  <a:pt x="0" y="0"/>
                </a:moveTo>
                <a:lnTo>
                  <a:pt x="10668" y="1676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857" name="object 4857"/>
          <p:cNvSpPr/>
          <p:nvPr/>
        </p:nvSpPr>
        <p:spPr>
          <a:xfrm>
            <a:off x="9708918" y="1658389"/>
            <a:ext cx="2165" cy="1299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3048" y="0"/>
                </a:moveTo>
                <a:lnTo>
                  <a:pt x="0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858" name="object 4858"/>
          <p:cNvSpPr/>
          <p:nvPr/>
        </p:nvSpPr>
        <p:spPr>
          <a:xfrm>
            <a:off x="9705800" y="170514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859" name="object 4859"/>
          <p:cNvSpPr/>
          <p:nvPr/>
        </p:nvSpPr>
        <p:spPr>
          <a:xfrm>
            <a:off x="9705801" y="1705148"/>
            <a:ext cx="1299" cy="1299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0" y="0"/>
                </a:moveTo>
                <a:lnTo>
                  <a:pt x="1524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860" name="object 4860"/>
          <p:cNvSpPr/>
          <p:nvPr/>
        </p:nvSpPr>
        <p:spPr>
          <a:xfrm>
            <a:off x="9708918" y="1705148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3" y="762"/>
                </a:moveTo>
                <a:lnTo>
                  <a:pt x="1523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861" name="object 4861"/>
          <p:cNvSpPr/>
          <p:nvPr/>
        </p:nvSpPr>
        <p:spPr>
          <a:xfrm>
            <a:off x="9705801" y="1690601"/>
            <a:ext cx="1299" cy="1299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0" y="0"/>
                </a:moveTo>
                <a:lnTo>
                  <a:pt x="1524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862" name="object 4862"/>
          <p:cNvSpPr/>
          <p:nvPr/>
        </p:nvSpPr>
        <p:spPr>
          <a:xfrm>
            <a:off x="9725543" y="1691640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3" y="762"/>
                </a:moveTo>
                <a:lnTo>
                  <a:pt x="1523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863" name="object 4863"/>
          <p:cNvSpPr/>
          <p:nvPr/>
        </p:nvSpPr>
        <p:spPr>
          <a:xfrm>
            <a:off x="9708918" y="1704109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3" y="761"/>
                </a:moveTo>
                <a:lnTo>
                  <a:pt x="1523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864" name="object 4864"/>
          <p:cNvSpPr/>
          <p:nvPr/>
        </p:nvSpPr>
        <p:spPr>
          <a:xfrm>
            <a:off x="9721388" y="1666701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3" y="761"/>
                </a:moveTo>
                <a:lnTo>
                  <a:pt x="1523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865" name="object 4865"/>
          <p:cNvSpPr/>
          <p:nvPr/>
        </p:nvSpPr>
        <p:spPr>
          <a:xfrm>
            <a:off x="9723466" y="1704109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3" y="761"/>
                </a:moveTo>
                <a:lnTo>
                  <a:pt x="1523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866" name="object 4866"/>
          <p:cNvSpPr/>
          <p:nvPr/>
        </p:nvSpPr>
        <p:spPr>
          <a:xfrm>
            <a:off x="9726583" y="1693718"/>
            <a:ext cx="7360" cy="11690"/>
          </a:xfrm>
          <a:custGeom>
            <a:avLst/>
            <a:gdLst/>
            <a:ahLst/>
            <a:cxnLst/>
            <a:rect l="l" t="t" r="r" b="b"/>
            <a:pathLst>
              <a:path w="10794" h="17144">
                <a:moveTo>
                  <a:pt x="0" y="16764"/>
                </a:moveTo>
                <a:lnTo>
                  <a:pt x="1066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867" name="object 4867"/>
          <p:cNvSpPr/>
          <p:nvPr/>
        </p:nvSpPr>
        <p:spPr>
          <a:xfrm>
            <a:off x="9733856" y="1681249"/>
            <a:ext cx="2165" cy="12556"/>
          </a:xfrm>
          <a:custGeom>
            <a:avLst/>
            <a:gdLst/>
            <a:ahLst/>
            <a:cxnLst/>
            <a:rect l="l" t="t" r="r" b="b"/>
            <a:pathLst>
              <a:path w="3175" h="18414">
                <a:moveTo>
                  <a:pt x="0" y="18288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868" name="object 4868"/>
          <p:cNvSpPr/>
          <p:nvPr/>
        </p:nvSpPr>
        <p:spPr>
          <a:xfrm>
            <a:off x="9731778" y="1668780"/>
            <a:ext cx="4330" cy="12556"/>
          </a:xfrm>
          <a:custGeom>
            <a:avLst/>
            <a:gdLst/>
            <a:ahLst/>
            <a:cxnLst/>
            <a:rect l="l" t="t" r="r" b="b"/>
            <a:pathLst>
              <a:path w="6350" h="18414">
                <a:moveTo>
                  <a:pt x="6096" y="1828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869" name="object 4869"/>
          <p:cNvSpPr/>
          <p:nvPr/>
        </p:nvSpPr>
        <p:spPr>
          <a:xfrm>
            <a:off x="9723466" y="1658389"/>
            <a:ext cx="8659" cy="10391"/>
          </a:xfrm>
          <a:custGeom>
            <a:avLst/>
            <a:gdLst/>
            <a:ahLst/>
            <a:cxnLst/>
            <a:rect l="l" t="t" r="r" b="b"/>
            <a:pathLst>
              <a:path w="12700" h="15239">
                <a:moveTo>
                  <a:pt x="12192" y="1524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870" name="object 4870"/>
          <p:cNvSpPr/>
          <p:nvPr/>
        </p:nvSpPr>
        <p:spPr>
          <a:xfrm>
            <a:off x="9723466" y="1705148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3" y="762"/>
                </a:moveTo>
                <a:lnTo>
                  <a:pt x="1523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871" name="object 4871"/>
          <p:cNvSpPr/>
          <p:nvPr/>
        </p:nvSpPr>
        <p:spPr>
          <a:xfrm>
            <a:off x="9725543" y="1705148"/>
            <a:ext cx="1299" cy="1299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0" y="1524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872" name="object 4872"/>
          <p:cNvSpPr/>
          <p:nvPr/>
        </p:nvSpPr>
        <p:spPr>
          <a:xfrm>
            <a:off x="9726582" y="170514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873" name="object 4873"/>
          <p:cNvSpPr/>
          <p:nvPr/>
        </p:nvSpPr>
        <p:spPr>
          <a:xfrm>
            <a:off x="9706840" y="1706187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30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874" name="object 4874"/>
          <p:cNvSpPr/>
          <p:nvPr/>
        </p:nvSpPr>
        <p:spPr>
          <a:xfrm>
            <a:off x="9708918" y="170514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875" name="object 4875"/>
          <p:cNvSpPr/>
          <p:nvPr/>
        </p:nvSpPr>
        <p:spPr>
          <a:xfrm>
            <a:off x="9708918" y="1704109"/>
            <a:ext cx="14720" cy="0"/>
          </a:xfrm>
          <a:custGeom>
            <a:avLst/>
            <a:gdLst/>
            <a:ahLst/>
            <a:cxnLst/>
            <a:rect l="l" t="t" r="r" b="b"/>
            <a:pathLst>
              <a:path w="21590">
                <a:moveTo>
                  <a:pt x="2133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876" name="object 4876"/>
          <p:cNvSpPr/>
          <p:nvPr/>
        </p:nvSpPr>
        <p:spPr>
          <a:xfrm>
            <a:off x="9723466" y="170514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877" name="object 4877"/>
          <p:cNvSpPr/>
          <p:nvPr/>
        </p:nvSpPr>
        <p:spPr>
          <a:xfrm>
            <a:off x="9723466" y="1706187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30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878" name="object 4878"/>
          <p:cNvSpPr/>
          <p:nvPr/>
        </p:nvSpPr>
        <p:spPr>
          <a:xfrm>
            <a:off x="9705800" y="170514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879" name="object 4879"/>
          <p:cNvSpPr/>
          <p:nvPr/>
        </p:nvSpPr>
        <p:spPr>
          <a:xfrm>
            <a:off x="9705800" y="170514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880" name="object 4880"/>
          <p:cNvSpPr/>
          <p:nvPr/>
        </p:nvSpPr>
        <p:spPr>
          <a:xfrm>
            <a:off x="9705800" y="170514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881" name="object 4881"/>
          <p:cNvSpPr/>
          <p:nvPr/>
        </p:nvSpPr>
        <p:spPr>
          <a:xfrm>
            <a:off x="9705801" y="1705148"/>
            <a:ext cx="1299" cy="1299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0" y="0"/>
                </a:moveTo>
                <a:lnTo>
                  <a:pt x="1524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882" name="object 4882"/>
          <p:cNvSpPr/>
          <p:nvPr/>
        </p:nvSpPr>
        <p:spPr>
          <a:xfrm>
            <a:off x="9706840" y="1706187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883" name="object 4883"/>
          <p:cNvSpPr/>
          <p:nvPr/>
        </p:nvSpPr>
        <p:spPr>
          <a:xfrm>
            <a:off x="9708918" y="170618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884" name="object 4884"/>
          <p:cNvSpPr/>
          <p:nvPr/>
        </p:nvSpPr>
        <p:spPr>
          <a:xfrm>
            <a:off x="9708918" y="1705148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3" y="762"/>
                </a:moveTo>
                <a:lnTo>
                  <a:pt x="1523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885" name="object 4885"/>
          <p:cNvSpPr/>
          <p:nvPr/>
        </p:nvSpPr>
        <p:spPr>
          <a:xfrm>
            <a:off x="9708918" y="170514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886" name="object 4886"/>
          <p:cNvSpPr/>
          <p:nvPr/>
        </p:nvSpPr>
        <p:spPr>
          <a:xfrm>
            <a:off x="9708918" y="170514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887" name="object 4887"/>
          <p:cNvSpPr/>
          <p:nvPr/>
        </p:nvSpPr>
        <p:spPr>
          <a:xfrm>
            <a:off x="9708918" y="170514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888" name="object 4888"/>
          <p:cNvSpPr/>
          <p:nvPr/>
        </p:nvSpPr>
        <p:spPr>
          <a:xfrm>
            <a:off x="9708918" y="170514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889" name="object 4889"/>
          <p:cNvSpPr/>
          <p:nvPr/>
        </p:nvSpPr>
        <p:spPr>
          <a:xfrm>
            <a:off x="9708918" y="170514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890" name="object 4890"/>
          <p:cNvSpPr/>
          <p:nvPr/>
        </p:nvSpPr>
        <p:spPr>
          <a:xfrm>
            <a:off x="9708918" y="1704109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3" y="761"/>
                </a:moveTo>
                <a:lnTo>
                  <a:pt x="1523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891" name="object 4891"/>
          <p:cNvSpPr/>
          <p:nvPr/>
        </p:nvSpPr>
        <p:spPr>
          <a:xfrm>
            <a:off x="9708918" y="170410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892" name="object 4892"/>
          <p:cNvSpPr/>
          <p:nvPr/>
        </p:nvSpPr>
        <p:spPr>
          <a:xfrm>
            <a:off x="9708918" y="170410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893" name="object 4893"/>
          <p:cNvSpPr/>
          <p:nvPr/>
        </p:nvSpPr>
        <p:spPr>
          <a:xfrm>
            <a:off x="9708918" y="170410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894" name="object 4894"/>
          <p:cNvSpPr/>
          <p:nvPr/>
        </p:nvSpPr>
        <p:spPr>
          <a:xfrm>
            <a:off x="9708918" y="170410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895" name="object 4895"/>
          <p:cNvSpPr/>
          <p:nvPr/>
        </p:nvSpPr>
        <p:spPr>
          <a:xfrm>
            <a:off x="9708918" y="170410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896" name="object 4896"/>
          <p:cNvSpPr/>
          <p:nvPr/>
        </p:nvSpPr>
        <p:spPr>
          <a:xfrm>
            <a:off x="9708918" y="1704109"/>
            <a:ext cx="14720" cy="0"/>
          </a:xfrm>
          <a:custGeom>
            <a:avLst/>
            <a:gdLst/>
            <a:ahLst/>
            <a:cxnLst/>
            <a:rect l="l" t="t" r="r" b="b"/>
            <a:pathLst>
              <a:path w="21590">
                <a:moveTo>
                  <a:pt x="0" y="0"/>
                </a:moveTo>
                <a:lnTo>
                  <a:pt x="2133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897" name="object 4897"/>
          <p:cNvSpPr/>
          <p:nvPr/>
        </p:nvSpPr>
        <p:spPr>
          <a:xfrm>
            <a:off x="9723466" y="170410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898" name="object 4898"/>
          <p:cNvSpPr/>
          <p:nvPr/>
        </p:nvSpPr>
        <p:spPr>
          <a:xfrm>
            <a:off x="9723466" y="170410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899" name="object 4899"/>
          <p:cNvSpPr/>
          <p:nvPr/>
        </p:nvSpPr>
        <p:spPr>
          <a:xfrm>
            <a:off x="9723466" y="170410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900" name="object 4900"/>
          <p:cNvSpPr/>
          <p:nvPr/>
        </p:nvSpPr>
        <p:spPr>
          <a:xfrm>
            <a:off x="9723466" y="170410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901" name="object 4901"/>
          <p:cNvSpPr/>
          <p:nvPr/>
        </p:nvSpPr>
        <p:spPr>
          <a:xfrm>
            <a:off x="9723466" y="170410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902" name="object 4902"/>
          <p:cNvSpPr/>
          <p:nvPr/>
        </p:nvSpPr>
        <p:spPr>
          <a:xfrm>
            <a:off x="9723466" y="1704109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3" y="761"/>
                </a:moveTo>
                <a:lnTo>
                  <a:pt x="1523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903" name="object 4903"/>
          <p:cNvSpPr/>
          <p:nvPr/>
        </p:nvSpPr>
        <p:spPr>
          <a:xfrm>
            <a:off x="9723466" y="170514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904" name="object 4904"/>
          <p:cNvSpPr/>
          <p:nvPr/>
        </p:nvSpPr>
        <p:spPr>
          <a:xfrm>
            <a:off x="9723466" y="170514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905" name="object 4905"/>
          <p:cNvSpPr/>
          <p:nvPr/>
        </p:nvSpPr>
        <p:spPr>
          <a:xfrm>
            <a:off x="9723466" y="170514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906" name="object 4906"/>
          <p:cNvSpPr/>
          <p:nvPr/>
        </p:nvSpPr>
        <p:spPr>
          <a:xfrm>
            <a:off x="9723466" y="170514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907" name="object 4907"/>
          <p:cNvSpPr/>
          <p:nvPr/>
        </p:nvSpPr>
        <p:spPr>
          <a:xfrm>
            <a:off x="9723466" y="170514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908" name="object 4908"/>
          <p:cNvSpPr/>
          <p:nvPr/>
        </p:nvSpPr>
        <p:spPr>
          <a:xfrm>
            <a:off x="9723466" y="1705148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3" y="762"/>
                </a:moveTo>
                <a:lnTo>
                  <a:pt x="1523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909" name="object 4909"/>
          <p:cNvSpPr/>
          <p:nvPr/>
        </p:nvSpPr>
        <p:spPr>
          <a:xfrm>
            <a:off x="9723466" y="170618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910" name="object 4910"/>
          <p:cNvSpPr/>
          <p:nvPr/>
        </p:nvSpPr>
        <p:spPr>
          <a:xfrm>
            <a:off x="9723466" y="1706187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911" name="object 4911"/>
          <p:cNvSpPr/>
          <p:nvPr/>
        </p:nvSpPr>
        <p:spPr>
          <a:xfrm>
            <a:off x="9725543" y="1705148"/>
            <a:ext cx="1299" cy="1299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0" y="1524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912" name="object 4912"/>
          <p:cNvSpPr/>
          <p:nvPr/>
        </p:nvSpPr>
        <p:spPr>
          <a:xfrm>
            <a:off x="9726582" y="170514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913" name="object 4913"/>
          <p:cNvSpPr/>
          <p:nvPr/>
        </p:nvSpPr>
        <p:spPr>
          <a:xfrm>
            <a:off x="9726582" y="170514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914" name="object 4914"/>
          <p:cNvSpPr/>
          <p:nvPr/>
        </p:nvSpPr>
        <p:spPr>
          <a:xfrm>
            <a:off x="9726582" y="170514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915" name="object 4915"/>
          <p:cNvSpPr/>
          <p:nvPr/>
        </p:nvSpPr>
        <p:spPr>
          <a:xfrm>
            <a:off x="9726582" y="1700992"/>
            <a:ext cx="4330" cy="433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0" y="6096"/>
                </a:moveTo>
                <a:lnTo>
                  <a:pt x="609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916" name="object 4916"/>
          <p:cNvSpPr/>
          <p:nvPr/>
        </p:nvSpPr>
        <p:spPr>
          <a:xfrm>
            <a:off x="9730739" y="1695796"/>
            <a:ext cx="2165" cy="5195"/>
          </a:xfrm>
          <a:custGeom>
            <a:avLst/>
            <a:gdLst/>
            <a:ahLst/>
            <a:cxnLst/>
            <a:rect l="l" t="t" r="r" b="b"/>
            <a:pathLst>
              <a:path w="3175" h="7619">
                <a:moveTo>
                  <a:pt x="0" y="762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917" name="object 4917"/>
          <p:cNvSpPr/>
          <p:nvPr/>
        </p:nvSpPr>
        <p:spPr>
          <a:xfrm>
            <a:off x="9732817" y="1689562"/>
            <a:ext cx="2165" cy="6494"/>
          </a:xfrm>
          <a:custGeom>
            <a:avLst/>
            <a:gdLst/>
            <a:ahLst/>
            <a:cxnLst/>
            <a:rect l="l" t="t" r="r" b="b"/>
            <a:pathLst>
              <a:path w="3175" h="9525">
                <a:moveTo>
                  <a:pt x="0" y="9144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918" name="object 4918"/>
          <p:cNvSpPr/>
          <p:nvPr/>
        </p:nvSpPr>
        <p:spPr>
          <a:xfrm>
            <a:off x="9734895" y="1684367"/>
            <a:ext cx="1299" cy="5195"/>
          </a:xfrm>
          <a:custGeom>
            <a:avLst/>
            <a:gdLst/>
            <a:ahLst/>
            <a:cxnLst/>
            <a:rect l="l" t="t" r="r" b="b"/>
            <a:pathLst>
              <a:path w="1905" h="7619">
                <a:moveTo>
                  <a:pt x="0" y="762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919" name="object 4919"/>
          <p:cNvSpPr/>
          <p:nvPr/>
        </p:nvSpPr>
        <p:spPr>
          <a:xfrm>
            <a:off x="9734895" y="1678132"/>
            <a:ext cx="1299" cy="6494"/>
          </a:xfrm>
          <a:custGeom>
            <a:avLst/>
            <a:gdLst/>
            <a:ahLst/>
            <a:cxnLst/>
            <a:rect l="l" t="t" r="r" b="b"/>
            <a:pathLst>
              <a:path w="1905" h="9525">
                <a:moveTo>
                  <a:pt x="1523" y="914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920" name="object 4920"/>
          <p:cNvSpPr/>
          <p:nvPr/>
        </p:nvSpPr>
        <p:spPr>
          <a:xfrm>
            <a:off x="9733856" y="1672936"/>
            <a:ext cx="1299" cy="5195"/>
          </a:xfrm>
          <a:custGeom>
            <a:avLst/>
            <a:gdLst/>
            <a:ahLst/>
            <a:cxnLst/>
            <a:rect l="l" t="t" r="r" b="b"/>
            <a:pathLst>
              <a:path w="1905" h="7619">
                <a:moveTo>
                  <a:pt x="1523" y="76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921" name="object 4921"/>
          <p:cNvSpPr/>
          <p:nvPr/>
        </p:nvSpPr>
        <p:spPr>
          <a:xfrm>
            <a:off x="9730738" y="1667741"/>
            <a:ext cx="3464" cy="5195"/>
          </a:xfrm>
          <a:custGeom>
            <a:avLst/>
            <a:gdLst/>
            <a:ahLst/>
            <a:cxnLst/>
            <a:rect l="l" t="t" r="r" b="b"/>
            <a:pathLst>
              <a:path w="5080" h="7619">
                <a:moveTo>
                  <a:pt x="4571" y="76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922" name="object 4922"/>
          <p:cNvSpPr/>
          <p:nvPr/>
        </p:nvSpPr>
        <p:spPr>
          <a:xfrm>
            <a:off x="9727621" y="1662546"/>
            <a:ext cx="3464" cy="5195"/>
          </a:xfrm>
          <a:custGeom>
            <a:avLst/>
            <a:gdLst/>
            <a:ahLst/>
            <a:cxnLst/>
            <a:rect l="l" t="t" r="r" b="b"/>
            <a:pathLst>
              <a:path w="5080" h="7619">
                <a:moveTo>
                  <a:pt x="4571" y="76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923" name="object 4923"/>
          <p:cNvSpPr/>
          <p:nvPr/>
        </p:nvSpPr>
        <p:spPr>
          <a:xfrm>
            <a:off x="9723465" y="1658389"/>
            <a:ext cx="4330" cy="433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6096" y="609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924" name="object 4924"/>
          <p:cNvSpPr/>
          <p:nvPr/>
        </p:nvSpPr>
        <p:spPr>
          <a:xfrm>
            <a:off x="9722427" y="1657350"/>
            <a:ext cx="0" cy="216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0" y="0"/>
                </a:moveTo>
                <a:lnTo>
                  <a:pt x="0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925" name="object 4925"/>
          <p:cNvSpPr/>
          <p:nvPr/>
        </p:nvSpPr>
        <p:spPr>
          <a:xfrm>
            <a:off x="9722427" y="165838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926" name="object 4926"/>
          <p:cNvSpPr/>
          <p:nvPr/>
        </p:nvSpPr>
        <p:spPr>
          <a:xfrm>
            <a:off x="9722427" y="165838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927" name="object 4927"/>
          <p:cNvSpPr/>
          <p:nvPr/>
        </p:nvSpPr>
        <p:spPr>
          <a:xfrm>
            <a:off x="9722427" y="165838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928" name="object 4928"/>
          <p:cNvSpPr/>
          <p:nvPr/>
        </p:nvSpPr>
        <p:spPr>
          <a:xfrm>
            <a:off x="9721388" y="165942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929" name="object 4929"/>
          <p:cNvSpPr/>
          <p:nvPr/>
        </p:nvSpPr>
        <p:spPr>
          <a:xfrm>
            <a:off x="9721388" y="165942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930" name="object 4930"/>
          <p:cNvSpPr/>
          <p:nvPr/>
        </p:nvSpPr>
        <p:spPr>
          <a:xfrm>
            <a:off x="9721388" y="165942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931" name="object 4931"/>
          <p:cNvSpPr/>
          <p:nvPr/>
        </p:nvSpPr>
        <p:spPr>
          <a:xfrm>
            <a:off x="9721386" y="1657349"/>
            <a:ext cx="0" cy="9525"/>
          </a:xfrm>
          <a:custGeom>
            <a:avLst/>
            <a:gdLst/>
            <a:ahLst/>
            <a:cxnLst/>
            <a:rect l="l" t="t" r="r" b="b"/>
            <a:pathLst>
              <a:path h="13969">
                <a:moveTo>
                  <a:pt x="0" y="0"/>
                </a:moveTo>
                <a:lnTo>
                  <a:pt x="0" y="1371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932" name="object 4932"/>
          <p:cNvSpPr/>
          <p:nvPr/>
        </p:nvSpPr>
        <p:spPr>
          <a:xfrm>
            <a:off x="9721388" y="1666701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3" y="761"/>
                </a:moveTo>
                <a:lnTo>
                  <a:pt x="1523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933" name="object 4933"/>
          <p:cNvSpPr/>
          <p:nvPr/>
        </p:nvSpPr>
        <p:spPr>
          <a:xfrm>
            <a:off x="9721388" y="1667741"/>
            <a:ext cx="2165" cy="1299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0" y="0"/>
                </a:moveTo>
                <a:lnTo>
                  <a:pt x="3048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934" name="object 4934"/>
          <p:cNvSpPr/>
          <p:nvPr/>
        </p:nvSpPr>
        <p:spPr>
          <a:xfrm>
            <a:off x="9723466" y="1668780"/>
            <a:ext cx="1299" cy="1299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0" y="0"/>
                </a:moveTo>
                <a:lnTo>
                  <a:pt x="1524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935" name="object 4935"/>
          <p:cNvSpPr/>
          <p:nvPr/>
        </p:nvSpPr>
        <p:spPr>
          <a:xfrm>
            <a:off x="9724504" y="1670858"/>
            <a:ext cx="1299" cy="1299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0" y="0"/>
                </a:moveTo>
                <a:lnTo>
                  <a:pt x="1524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936" name="object 4936"/>
          <p:cNvSpPr/>
          <p:nvPr/>
        </p:nvSpPr>
        <p:spPr>
          <a:xfrm>
            <a:off x="9725543" y="1671898"/>
            <a:ext cx="1299" cy="2165"/>
          </a:xfrm>
          <a:custGeom>
            <a:avLst/>
            <a:gdLst/>
            <a:ahLst/>
            <a:cxnLst/>
            <a:rect l="l" t="t" r="r" b="b"/>
            <a:pathLst>
              <a:path w="1905" h="3175">
                <a:moveTo>
                  <a:pt x="0" y="0"/>
                </a:moveTo>
                <a:lnTo>
                  <a:pt x="1524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937" name="object 4937"/>
          <p:cNvSpPr/>
          <p:nvPr/>
        </p:nvSpPr>
        <p:spPr>
          <a:xfrm>
            <a:off x="9725543" y="1690601"/>
            <a:ext cx="1299" cy="1299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1523" y="0"/>
                </a:moveTo>
                <a:lnTo>
                  <a:pt x="0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938" name="object 4938"/>
          <p:cNvSpPr/>
          <p:nvPr/>
        </p:nvSpPr>
        <p:spPr>
          <a:xfrm>
            <a:off x="9725543" y="1691640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3" y="762"/>
                </a:moveTo>
                <a:lnTo>
                  <a:pt x="1523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939" name="object 4939"/>
          <p:cNvSpPr/>
          <p:nvPr/>
        </p:nvSpPr>
        <p:spPr>
          <a:xfrm>
            <a:off x="9722426" y="1692679"/>
            <a:ext cx="3464" cy="2165"/>
          </a:xfrm>
          <a:custGeom>
            <a:avLst/>
            <a:gdLst/>
            <a:ahLst/>
            <a:cxnLst/>
            <a:rect l="l" t="t" r="r" b="b"/>
            <a:pathLst>
              <a:path w="5080" h="3175">
                <a:moveTo>
                  <a:pt x="4571" y="0"/>
                </a:moveTo>
                <a:lnTo>
                  <a:pt x="0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940" name="object 4940"/>
          <p:cNvSpPr/>
          <p:nvPr/>
        </p:nvSpPr>
        <p:spPr>
          <a:xfrm>
            <a:off x="9720349" y="1694758"/>
            <a:ext cx="2165" cy="216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3048" y="0"/>
                </a:moveTo>
                <a:lnTo>
                  <a:pt x="0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941" name="object 4941"/>
          <p:cNvSpPr/>
          <p:nvPr/>
        </p:nvSpPr>
        <p:spPr>
          <a:xfrm>
            <a:off x="9717231" y="1696835"/>
            <a:ext cx="3464" cy="0"/>
          </a:xfrm>
          <a:custGeom>
            <a:avLst/>
            <a:gdLst/>
            <a:ahLst/>
            <a:cxnLst/>
            <a:rect l="l" t="t" r="r" b="b"/>
            <a:pathLst>
              <a:path w="5080">
                <a:moveTo>
                  <a:pt x="457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942" name="object 4942"/>
          <p:cNvSpPr/>
          <p:nvPr/>
        </p:nvSpPr>
        <p:spPr>
          <a:xfrm>
            <a:off x="9714114" y="1696835"/>
            <a:ext cx="3464" cy="0"/>
          </a:xfrm>
          <a:custGeom>
            <a:avLst/>
            <a:gdLst/>
            <a:ahLst/>
            <a:cxnLst/>
            <a:rect l="l" t="t" r="r" b="b"/>
            <a:pathLst>
              <a:path w="5080">
                <a:moveTo>
                  <a:pt x="457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943" name="object 4943"/>
          <p:cNvSpPr/>
          <p:nvPr/>
        </p:nvSpPr>
        <p:spPr>
          <a:xfrm>
            <a:off x="9710996" y="1695796"/>
            <a:ext cx="3464" cy="1299"/>
          </a:xfrm>
          <a:custGeom>
            <a:avLst/>
            <a:gdLst/>
            <a:ahLst/>
            <a:cxnLst/>
            <a:rect l="l" t="t" r="r" b="b"/>
            <a:pathLst>
              <a:path w="5080" h="1905">
                <a:moveTo>
                  <a:pt x="4571" y="152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944" name="object 4944"/>
          <p:cNvSpPr/>
          <p:nvPr/>
        </p:nvSpPr>
        <p:spPr>
          <a:xfrm>
            <a:off x="9708918" y="1693718"/>
            <a:ext cx="2165" cy="216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3048" y="304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945" name="object 4945"/>
          <p:cNvSpPr/>
          <p:nvPr/>
        </p:nvSpPr>
        <p:spPr>
          <a:xfrm>
            <a:off x="9706840" y="1691640"/>
            <a:ext cx="2165" cy="216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3048" y="304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946" name="object 4946"/>
          <p:cNvSpPr/>
          <p:nvPr/>
        </p:nvSpPr>
        <p:spPr>
          <a:xfrm>
            <a:off x="9705801" y="1690601"/>
            <a:ext cx="1299" cy="1299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1523" y="152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947" name="object 4947"/>
          <p:cNvSpPr/>
          <p:nvPr/>
        </p:nvSpPr>
        <p:spPr>
          <a:xfrm>
            <a:off x="9705802" y="1673976"/>
            <a:ext cx="0" cy="16885"/>
          </a:xfrm>
          <a:custGeom>
            <a:avLst/>
            <a:gdLst/>
            <a:ahLst/>
            <a:cxnLst/>
            <a:rect l="l" t="t" r="r" b="b"/>
            <a:pathLst>
              <a:path h="24764">
                <a:moveTo>
                  <a:pt x="0" y="0"/>
                </a:moveTo>
                <a:lnTo>
                  <a:pt x="0" y="2438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948" name="object 4948"/>
          <p:cNvSpPr/>
          <p:nvPr/>
        </p:nvSpPr>
        <p:spPr>
          <a:xfrm>
            <a:off x="9705801" y="1672936"/>
            <a:ext cx="1299" cy="1299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0" y="1524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949" name="object 4949"/>
          <p:cNvSpPr/>
          <p:nvPr/>
        </p:nvSpPr>
        <p:spPr>
          <a:xfrm>
            <a:off x="9706840" y="1670858"/>
            <a:ext cx="1299" cy="2165"/>
          </a:xfrm>
          <a:custGeom>
            <a:avLst/>
            <a:gdLst/>
            <a:ahLst/>
            <a:cxnLst/>
            <a:rect l="l" t="t" r="r" b="b"/>
            <a:pathLst>
              <a:path w="1905" h="3175">
                <a:moveTo>
                  <a:pt x="0" y="3048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950" name="object 4950"/>
          <p:cNvSpPr/>
          <p:nvPr/>
        </p:nvSpPr>
        <p:spPr>
          <a:xfrm>
            <a:off x="9707879" y="1669819"/>
            <a:ext cx="1299" cy="1299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0" y="1524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951" name="object 4951"/>
          <p:cNvSpPr/>
          <p:nvPr/>
        </p:nvSpPr>
        <p:spPr>
          <a:xfrm>
            <a:off x="9708918" y="1667741"/>
            <a:ext cx="2165" cy="216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0" y="3048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952" name="object 4952"/>
          <p:cNvSpPr/>
          <p:nvPr/>
        </p:nvSpPr>
        <p:spPr>
          <a:xfrm>
            <a:off x="9710998" y="1657351"/>
            <a:ext cx="0" cy="10391"/>
          </a:xfrm>
          <a:custGeom>
            <a:avLst/>
            <a:gdLst/>
            <a:ahLst/>
            <a:cxnLst/>
            <a:rect l="l" t="t" r="r" b="b"/>
            <a:pathLst>
              <a:path h="15239">
                <a:moveTo>
                  <a:pt x="0" y="0"/>
                </a:moveTo>
                <a:lnTo>
                  <a:pt x="0" y="1523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953" name="object 4953"/>
          <p:cNvSpPr/>
          <p:nvPr/>
        </p:nvSpPr>
        <p:spPr>
          <a:xfrm>
            <a:off x="9710996" y="165942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954" name="object 4954"/>
          <p:cNvSpPr/>
          <p:nvPr/>
        </p:nvSpPr>
        <p:spPr>
          <a:xfrm>
            <a:off x="9710996" y="165942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955" name="object 4955"/>
          <p:cNvSpPr/>
          <p:nvPr/>
        </p:nvSpPr>
        <p:spPr>
          <a:xfrm>
            <a:off x="9708918" y="1658389"/>
            <a:ext cx="1299" cy="1299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1523" y="0"/>
                </a:moveTo>
                <a:lnTo>
                  <a:pt x="0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956" name="object 4956"/>
          <p:cNvSpPr/>
          <p:nvPr/>
        </p:nvSpPr>
        <p:spPr>
          <a:xfrm>
            <a:off x="9704761" y="1659427"/>
            <a:ext cx="4330" cy="3464"/>
          </a:xfrm>
          <a:custGeom>
            <a:avLst/>
            <a:gdLst/>
            <a:ahLst/>
            <a:cxnLst/>
            <a:rect l="l" t="t" r="r" b="b"/>
            <a:pathLst>
              <a:path w="6350" h="5080">
                <a:moveTo>
                  <a:pt x="6096" y="0"/>
                </a:moveTo>
                <a:lnTo>
                  <a:pt x="0" y="4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957" name="object 4957"/>
          <p:cNvSpPr/>
          <p:nvPr/>
        </p:nvSpPr>
        <p:spPr>
          <a:xfrm>
            <a:off x="9701644" y="1662546"/>
            <a:ext cx="3464" cy="5195"/>
          </a:xfrm>
          <a:custGeom>
            <a:avLst/>
            <a:gdLst/>
            <a:ahLst/>
            <a:cxnLst/>
            <a:rect l="l" t="t" r="r" b="b"/>
            <a:pathLst>
              <a:path w="5080" h="7619">
                <a:moveTo>
                  <a:pt x="4571" y="0"/>
                </a:moveTo>
                <a:lnTo>
                  <a:pt x="0" y="76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958" name="object 4958"/>
          <p:cNvSpPr/>
          <p:nvPr/>
        </p:nvSpPr>
        <p:spPr>
          <a:xfrm>
            <a:off x="9699566" y="1667741"/>
            <a:ext cx="2165" cy="5195"/>
          </a:xfrm>
          <a:custGeom>
            <a:avLst/>
            <a:gdLst/>
            <a:ahLst/>
            <a:cxnLst/>
            <a:rect l="l" t="t" r="r" b="b"/>
            <a:pathLst>
              <a:path w="3175" h="7619">
                <a:moveTo>
                  <a:pt x="3048" y="0"/>
                </a:moveTo>
                <a:lnTo>
                  <a:pt x="0" y="76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959" name="object 4959"/>
          <p:cNvSpPr/>
          <p:nvPr/>
        </p:nvSpPr>
        <p:spPr>
          <a:xfrm>
            <a:off x="9697489" y="1672936"/>
            <a:ext cx="2165" cy="5195"/>
          </a:xfrm>
          <a:custGeom>
            <a:avLst/>
            <a:gdLst/>
            <a:ahLst/>
            <a:cxnLst/>
            <a:rect l="l" t="t" r="r" b="b"/>
            <a:pathLst>
              <a:path w="3175" h="7619">
                <a:moveTo>
                  <a:pt x="3048" y="0"/>
                </a:moveTo>
                <a:lnTo>
                  <a:pt x="0" y="76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960" name="object 4960"/>
          <p:cNvSpPr/>
          <p:nvPr/>
        </p:nvSpPr>
        <p:spPr>
          <a:xfrm>
            <a:off x="9697488" y="1678132"/>
            <a:ext cx="0" cy="6494"/>
          </a:xfrm>
          <a:custGeom>
            <a:avLst/>
            <a:gdLst/>
            <a:ahLst/>
            <a:cxnLst/>
            <a:rect l="l" t="t" r="r" b="b"/>
            <a:pathLst>
              <a:path h="9525">
                <a:moveTo>
                  <a:pt x="0" y="0"/>
                </a:moveTo>
                <a:lnTo>
                  <a:pt x="0" y="914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961" name="object 4961"/>
          <p:cNvSpPr/>
          <p:nvPr/>
        </p:nvSpPr>
        <p:spPr>
          <a:xfrm>
            <a:off x="9697488" y="1684367"/>
            <a:ext cx="0" cy="5195"/>
          </a:xfrm>
          <a:custGeom>
            <a:avLst/>
            <a:gdLst/>
            <a:ahLst/>
            <a:cxnLst/>
            <a:rect l="l" t="t" r="r" b="b"/>
            <a:pathLst>
              <a:path h="7619">
                <a:moveTo>
                  <a:pt x="0" y="0"/>
                </a:moveTo>
                <a:lnTo>
                  <a:pt x="0" y="76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962" name="object 4962"/>
          <p:cNvSpPr/>
          <p:nvPr/>
        </p:nvSpPr>
        <p:spPr>
          <a:xfrm>
            <a:off x="9697489" y="1689562"/>
            <a:ext cx="2165" cy="6494"/>
          </a:xfrm>
          <a:custGeom>
            <a:avLst/>
            <a:gdLst/>
            <a:ahLst/>
            <a:cxnLst/>
            <a:rect l="l" t="t" r="r" b="b"/>
            <a:pathLst>
              <a:path w="3175" h="9525">
                <a:moveTo>
                  <a:pt x="0" y="0"/>
                </a:moveTo>
                <a:lnTo>
                  <a:pt x="3048" y="914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963" name="object 4963"/>
          <p:cNvSpPr/>
          <p:nvPr/>
        </p:nvSpPr>
        <p:spPr>
          <a:xfrm>
            <a:off x="9699566" y="1695796"/>
            <a:ext cx="2165" cy="5195"/>
          </a:xfrm>
          <a:custGeom>
            <a:avLst/>
            <a:gdLst/>
            <a:ahLst/>
            <a:cxnLst/>
            <a:rect l="l" t="t" r="r" b="b"/>
            <a:pathLst>
              <a:path w="3175" h="7619">
                <a:moveTo>
                  <a:pt x="0" y="0"/>
                </a:moveTo>
                <a:lnTo>
                  <a:pt x="3048" y="76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964" name="object 4964"/>
          <p:cNvSpPr/>
          <p:nvPr/>
        </p:nvSpPr>
        <p:spPr>
          <a:xfrm>
            <a:off x="9701644" y="1700992"/>
            <a:ext cx="4330" cy="433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0" y="0"/>
                </a:moveTo>
                <a:lnTo>
                  <a:pt x="6096" y="609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965" name="object 4965"/>
          <p:cNvSpPr/>
          <p:nvPr/>
        </p:nvSpPr>
        <p:spPr>
          <a:xfrm>
            <a:off x="9705800" y="1661507"/>
            <a:ext cx="3464" cy="2165"/>
          </a:xfrm>
          <a:custGeom>
            <a:avLst/>
            <a:gdLst/>
            <a:ahLst/>
            <a:cxnLst/>
            <a:rect l="l" t="t" r="r" b="b"/>
            <a:pathLst>
              <a:path w="5080" h="3175">
                <a:moveTo>
                  <a:pt x="0" y="3048"/>
                </a:moveTo>
                <a:lnTo>
                  <a:pt x="4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966" name="object 4966"/>
          <p:cNvSpPr/>
          <p:nvPr/>
        </p:nvSpPr>
        <p:spPr>
          <a:xfrm>
            <a:off x="9708918" y="1659428"/>
            <a:ext cx="4330" cy="216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8"/>
                </a:moveTo>
                <a:lnTo>
                  <a:pt x="609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967" name="object 4967"/>
          <p:cNvSpPr/>
          <p:nvPr/>
        </p:nvSpPr>
        <p:spPr>
          <a:xfrm>
            <a:off x="9713075" y="1659428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968" name="object 4968"/>
          <p:cNvSpPr/>
          <p:nvPr/>
        </p:nvSpPr>
        <p:spPr>
          <a:xfrm>
            <a:off x="9718270" y="1659428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969" name="object 4969"/>
          <p:cNvSpPr/>
          <p:nvPr/>
        </p:nvSpPr>
        <p:spPr>
          <a:xfrm>
            <a:off x="9720348" y="1659428"/>
            <a:ext cx="4330" cy="216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0"/>
                </a:moveTo>
                <a:lnTo>
                  <a:pt x="6096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970" name="object 4970"/>
          <p:cNvSpPr/>
          <p:nvPr/>
        </p:nvSpPr>
        <p:spPr>
          <a:xfrm>
            <a:off x="9724504" y="1661507"/>
            <a:ext cx="2165" cy="216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0" y="0"/>
                </a:moveTo>
                <a:lnTo>
                  <a:pt x="3048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971" name="object 4971"/>
          <p:cNvSpPr/>
          <p:nvPr/>
        </p:nvSpPr>
        <p:spPr>
          <a:xfrm>
            <a:off x="9707879" y="1702030"/>
            <a:ext cx="4330" cy="216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6096" y="304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972" name="object 4972"/>
          <p:cNvSpPr/>
          <p:nvPr/>
        </p:nvSpPr>
        <p:spPr>
          <a:xfrm>
            <a:off x="9703722" y="1699953"/>
            <a:ext cx="4330" cy="216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6096" y="304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973" name="object 4973"/>
          <p:cNvSpPr/>
          <p:nvPr/>
        </p:nvSpPr>
        <p:spPr>
          <a:xfrm>
            <a:off x="9701644" y="1697875"/>
            <a:ext cx="2165" cy="216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3048" y="304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974" name="object 4974"/>
          <p:cNvSpPr/>
          <p:nvPr/>
        </p:nvSpPr>
        <p:spPr>
          <a:xfrm>
            <a:off x="9726582" y="1697874"/>
            <a:ext cx="4330" cy="3464"/>
          </a:xfrm>
          <a:custGeom>
            <a:avLst/>
            <a:gdLst/>
            <a:ahLst/>
            <a:cxnLst/>
            <a:rect l="l" t="t" r="r" b="b"/>
            <a:pathLst>
              <a:path w="6350" h="5080">
                <a:moveTo>
                  <a:pt x="6096" y="0"/>
                </a:moveTo>
                <a:lnTo>
                  <a:pt x="0" y="4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975" name="object 4975"/>
          <p:cNvSpPr/>
          <p:nvPr/>
        </p:nvSpPr>
        <p:spPr>
          <a:xfrm>
            <a:off x="9722426" y="1700992"/>
            <a:ext cx="4330" cy="3464"/>
          </a:xfrm>
          <a:custGeom>
            <a:avLst/>
            <a:gdLst/>
            <a:ahLst/>
            <a:cxnLst/>
            <a:rect l="l" t="t" r="r" b="b"/>
            <a:pathLst>
              <a:path w="6350" h="5080">
                <a:moveTo>
                  <a:pt x="6096" y="0"/>
                </a:moveTo>
                <a:lnTo>
                  <a:pt x="0" y="4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976" name="object 4976"/>
          <p:cNvSpPr/>
          <p:nvPr/>
        </p:nvSpPr>
        <p:spPr>
          <a:xfrm>
            <a:off x="9720349" y="1704109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30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977" name="object 4977"/>
          <p:cNvSpPr/>
          <p:nvPr/>
        </p:nvSpPr>
        <p:spPr>
          <a:xfrm>
            <a:off x="9699566" y="1692679"/>
            <a:ext cx="2165" cy="5195"/>
          </a:xfrm>
          <a:custGeom>
            <a:avLst/>
            <a:gdLst/>
            <a:ahLst/>
            <a:cxnLst/>
            <a:rect l="l" t="t" r="r" b="b"/>
            <a:pathLst>
              <a:path w="3175" h="7619">
                <a:moveTo>
                  <a:pt x="3048" y="76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978" name="object 4978"/>
          <p:cNvSpPr/>
          <p:nvPr/>
        </p:nvSpPr>
        <p:spPr>
          <a:xfrm>
            <a:off x="9698527" y="1686444"/>
            <a:ext cx="1299" cy="6494"/>
          </a:xfrm>
          <a:custGeom>
            <a:avLst/>
            <a:gdLst/>
            <a:ahLst/>
            <a:cxnLst/>
            <a:rect l="l" t="t" r="r" b="b"/>
            <a:pathLst>
              <a:path w="1905" h="9525">
                <a:moveTo>
                  <a:pt x="1523" y="914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979" name="object 4979"/>
          <p:cNvSpPr/>
          <p:nvPr/>
        </p:nvSpPr>
        <p:spPr>
          <a:xfrm>
            <a:off x="9698527" y="1679171"/>
            <a:ext cx="0" cy="7360"/>
          </a:xfrm>
          <a:custGeom>
            <a:avLst/>
            <a:gdLst/>
            <a:ahLst/>
            <a:cxnLst/>
            <a:rect l="l" t="t" r="r" b="b"/>
            <a:pathLst>
              <a:path h="10794">
                <a:moveTo>
                  <a:pt x="0" y="0"/>
                </a:moveTo>
                <a:lnTo>
                  <a:pt x="0" y="1066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980" name="object 4980"/>
          <p:cNvSpPr/>
          <p:nvPr/>
        </p:nvSpPr>
        <p:spPr>
          <a:xfrm>
            <a:off x="9733856" y="1679171"/>
            <a:ext cx="0" cy="6494"/>
          </a:xfrm>
          <a:custGeom>
            <a:avLst/>
            <a:gdLst/>
            <a:ahLst/>
            <a:cxnLst/>
            <a:rect l="l" t="t" r="r" b="b"/>
            <a:pathLst>
              <a:path h="9525">
                <a:moveTo>
                  <a:pt x="0" y="0"/>
                </a:moveTo>
                <a:lnTo>
                  <a:pt x="0" y="914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981" name="object 4981"/>
          <p:cNvSpPr/>
          <p:nvPr/>
        </p:nvSpPr>
        <p:spPr>
          <a:xfrm>
            <a:off x="9732817" y="1685405"/>
            <a:ext cx="1299" cy="5195"/>
          </a:xfrm>
          <a:custGeom>
            <a:avLst/>
            <a:gdLst/>
            <a:ahLst/>
            <a:cxnLst/>
            <a:rect l="l" t="t" r="r" b="b"/>
            <a:pathLst>
              <a:path w="1905" h="7619">
                <a:moveTo>
                  <a:pt x="1523" y="0"/>
                </a:moveTo>
                <a:lnTo>
                  <a:pt x="0" y="76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982" name="object 4982"/>
          <p:cNvSpPr/>
          <p:nvPr/>
        </p:nvSpPr>
        <p:spPr>
          <a:xfrm>
            <a:off x="9730739" y="1690601"/>
            <a:ext cx="2165" cy="6494"/>
          </a:xfrm>
          <a:custGeom>
            <a:avLst/>
            <a:gdLst/>
            <a:ahLst/>
            <a:cxnLst/>
            <a:rect l="l" t="t" r="r" b="b"/>
            <a:pathLst>
              <a:path w="3175" h="9525">
                <a:moveTo>
                  <a:pt x="3048" y="0"/>
                </a:moveTo>
                <a:lnTo>
                  <a:pt x="0" y="914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983" name="object 4983"/>
          <p:cNvSpPr/>
          <p:nvPr/>
        </p:nvSpPr>
        <p:spPr>
          <a:xfrm>
            <a:off x="9730739" y="1696836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3" y="761"/>
                </a:moveTo>
                <a:lnTo>
                  <a:pt x="1523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984" name="object 4984"/>
          <p:cNvSpPr/>
          <p:nvPr/>
        </p:nvSpPr>
        <p:spPr>
          <a:xfrm>
            <a:off x="9698527" y="1672936"/>
            <a:ext cx="2165" cy="6494"/>
          </a:xfrm>
          <a:custGeom>
            <a:avLst/>
            <a:gdLst/>
            <a:ahLst/>
            <a:cxnLst/>
            <a:rect l="l" t="t" r="r" b="b"/>
            <a:pathLst>
              <a:path w="3175" h="9525">
                <a:moveTo>
                  <a:pt x="0" y="9144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985" name="object 4985"/>
          <p:cNvSpPr/>
          <p:nvPr/>
        </p:nvSpPr>
        <p:spPr>
          <a:xfrm>
            <a:off x="9700605" y="1666702"/>
            <a:ext cx="3464" cy="6494"/>
          </a:xfrm>
          <a:custGeom>
            <a:avLst/>
            <a:gdLst/>
            <a:ahLst/>
            <a:cxnLst/>
            <a:rect l="l" t="t" r="r" b="b"/>
            <a:pathLst>
              <a:path w="5080" h="9525">
                <a:moveTo>
                  <a:pt x="0" y="9144"/>
                </a:moveTo>
                <a:lnTo>
                  <a:pt x="4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986" name="object 4986"/>
          <p:cNvSpPr/>
          <p:nvPr/>
        </p:nvSpPr>
        <p:spPr>
          <a:xfrm>
            <a:off x="9703723" y="1663584"/>
            <a:ext cx="2165" cy="3464"/>
          </a:xfrm>
          <a:custGeom>
            <a:avLst/>
            <a:gdLst/>
            <a:ahLst/>
            <a:cxnLst/>
            <a:rect l="l" t="t" r="r" b="b"/>
            <a:pathLst>
              <a:path w="3175" h="5080">
                <a:moveTo>
                  <a:pt x="0" y="4572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987" name="object 4987"/>
          <p:cNvSpPr/>
          <p:nvPr/>
        </p:nvSpPr>
        <p:spPr>
          <a:xfrm>
            <a:off x="9726582" y="1663584"/>
            <a:ext cx="4330" cy="6494"/>
          </a:xfrm>
          <a:custGeom>
            <a:avLst/>
            <a:gdLst/>
            <a:ahLst/>
            <a:cxnLst/>
            <a:rect l="l" t="t" r="r" b="b"/>
            <a:pathLst>
              <a:path w="6350" h="9525">
                <a:moveTo>
                  <a:pt x="0" y="0"/>
                </a:moveTo>
                <a:lnTo>
                  <a:pt x="6096" y="914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988" name="object 4988"/>
          <p:cNvSpPr/>
          <p:nvPr/>
        </p:nvSpPr>
        <p:spPr>
          <a:xfrm>
            <a:off x="9730739" y="1669819"/>
            <a:ext cx="2165" cy="5195"/>
          </a:xfrm>
          <a:custGeom>
            <a:avLst/>
            <a:gdLst/>
            <a:ahLst/>
            <a:cxnLst/>
            <a:rect l="l" t="t" r="r" b="b"/>
            <a:pathLst>
              <a:path w="3175" h="7619">
                <a:moveTo>
                  <a:pt x="0" y="0"/>
                </a:moveTo>
                <a:lnTo>
                  <a:pt x="3048" y="76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989" name="object 4989"/>
          <p:cNvSpPr/>
          <p:nvPr/>
        </p:nvSpPr>
        <p:spPr>
          <a:xfrm>
            <a:off x="9732817" y="1675014"/>
            <a:ext cx="1299" cy="4330"/>
          </a:xfrm>
          <a:custGeom>
            <a:avLst/>
            <a:gdLst/>
            <a:ahLst/>
            <a:cxnLst/>
            <a:rect l="l" t="t" r="r" b="b"/>
            <a:pathLst>
              <a:path w="1905" h="6350">
                <a:moveTo>
                  <a:pt x="0" y="0"/>
                </a:moveTo>
                <a:lnTo>
                  <a:pt x="1524" y="609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990" name="object 4990"/>
          <p:cNvSpPr/>
          <p:nvPr/>
        </p:nvSpPr>
        <p:spPr>
          <a:xfrm>
            <a:off x="9718270" y="1658389"/>
            <a:ext cx="2165" cy="1299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3048" y="152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991" name="object 4991"/>
          <p:cNvSpPr/>
          <p:nvPr/>
        </p:nvSpPr>
        <p:spPr>
          <a:xfrm>
            <a:off x="9715153" y="1658389"/>
            <a:ext cx="3464" cy="0"/>
          </a:xfrm>
          <a:custGeom>
            <a:avLst/>
            <a:gdLst/>
            <a:ahLst/>
            <a:cxnLst/>
            <a:rect l="l" t="t" r="r" b="b"/>
            <a:pathLst>
              <a:path w="5080">
                <a:moveTo>
                  <a:pt x="457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992" name="object 4992"/>
          <p:cNvSpPr/>
          <p:nvPr/>
        </p:nvSpPr>
        <p:spPr>
          <a:xfrm>
            <a:off x="9712036" y="1658389"/>
            <a:ext cx="3464" cy="1299"/>
          </a:xfrm>
          <a:custGeom>
            <a:avLst/>
            <a:gdLst/>
            <a:ahLst/>
            <a:cxnLst/>
            <a:rect l="l" t="t" r="r" b="b"/>
            <a:pathLst>
              <a:path w="5080" h="1905">
                <a:moveTo>
                  <a:pt x="4571" y="0"/>
                </a:moveTo>
                <a:lnTo>
                  <a:pt x="0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993" name="object 4993"/>
          <p:cNvSpPr/>
          <p:nvPr/>
        </p:nvSpPr>
        <p:spPr>
          <a:xfrm>
            <a:off x="9699566" y="1695796"/>
            <a:ext cx="0" cy="216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1523" y="1524"/>
                </a:moveTo>
                <a:lnTo>
                  <a:pt x="1523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994" name="object 4994"/>
          <p:cNvSpPr/>
          <p:nvPr/>
        </p:nvSpPr>
        <p:spPr>
          <a:xfrm>
            <a:off x="9699566" y="1697874"/>
            <a:ext cx="2165" cy="433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0"/>
                </a:moveTo>
                <a:lnTo>
                  <a:pt x="3048" y="609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995" name="object 4995"/>
          <p:cNvSpPr/>
          <p:nvPr/>
        </p:nvSpPr>
        <p:spPr>
          <a:xfrm>
            <a:off x="9701644" y="1702030"/>
            <a:ext cx="4330" cy="17750"/>
          </a:xfrm>
          <a:custGeom>
            <a:avLst/>
            <a:gdLst/>
            <a:ahLst/>
            <a:cxnLst/>
            <a:rect l="l" t="t" r="r" b="b"/>
            <a:pathLst>
              <a:path w="6350" h="26035">
                <a:moveTo>
                  <a:pt x="0" y="0"/>
                </a:moveTo>
                <a:lnTo>
                  <a:pt x="6096" y="2590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996" name="object 4996"/>
          <p:cNvSpPr/>
          <p:nvPr/>
        </p:nvSpPr>
        <p:spPr>
          <a:xfrm>
            <a:off x="9706840" y="1724890"/>
            <a:ext cx="2165" cy="216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0" y="0"/>
                </a:moveTo>
                <a:lnTo>
                  <a:pt x="3048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997" name="object 4997"/>
          <p:cNvSpPr/>
          <p:nvPr/>
        </p:nvSpPr>
        <p:spPr>
          <a:xfrm>
            <a:off x="9708918" y="1726969"/>
            <a:ext cx="1299" cy="1299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0" y="0"/>
                </a:moveTo>
                <a:lnTo>
                  <a:pt x="1524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998" name="object 4998"/>
          <p:cNvSpPr/>
          <p:nvPr/>
        </p:nvSpPr>
        <p:spPr>
          <a:xfrm>
            <a:off x="9709957" y="1728008"/>
            <a:ext cx="3464" cy="1299"/>
          </a:xfrm>
          <a:custGeom>
            <a:avLst/>
            <a:gdLst/>
            <a:ahLst/>
            <a:cxnLst/>
            <a:rect l="l" t="t" r="r" b="b"/>
            <a:pathLst>
              <a:path w="5080" h="1905">
                <a:moveTo>
                  <a:pt x="0" y="0"/>
                </a:moveTo>
                <a:lnTo>
                  <a:pt x="4572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999" name="object 4999"/>
          <p:cNvSpPr/>
          <p:nvPr/>
        </p:nvSpPr>
        <p:spPr>
          <a:xfrm>
            <a:off x="9713075" y="1729047"/>
            <a:ext cx="2165" cy="1299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0" y="0"/>
                </a:moveTo>
                <a:lnTo>
                  <a:pt x="3048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000" name="object 5000"/>
          <p:cNvSpPr/>
          <p:nvPr/>
        </p:nvSpPr>
        <p:spPr>
          <a:xfrm>
            <a:off x="9715153" y="1730086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001" name="object 5001"/>
          <p:cNvSpPr/>
          <p:nvPr/>
        </p:nvSpPr>
        <p:spPr>
          <a:xfrm>
            <a:off x="9717231" y="1729047"/>
            <a:ext cx="3464" cy="1299"/>
          </a:xfrm>
          <a:custGeom>
            <a:avLst/>
            <a:gdLst/>
            <a:ahLst/>
            <a:cxnLst/>
            <a:rect l="l" t="t" r="r" b="b"/>
            <a:pathLst>
              <a:path w="5080" h="1905">
                <a:moveTo>
                  <a:pt x="0" y="1524"/>
                </a:moveTo>
                <a:lnTo>
                  <a:pt x="4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002" name="object 5002"/>
          <p:cNvSpPr/>
          <p:nvPr/>
        </p:nvSpPr>
        <p:spPr>
          <a:xfrm>
            <a:off x="9720349" y="1728008"/>
            <a:ext cx="2165" cy="1299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0" y="1524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003" name="object 5003"/>
          <p:cNvSpPr/>
          <p:nvPr/>
        </p:nvSpPr>
        <p:spPr>
          <a:xfrm>
            <a:off x="9722427" y="1726969"/>
            <a:ext cx="1299" cy="1299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0" y="1524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004" name="object 5004"/>
          <p:cNvSpPr/>
          <p:nvPr/>
        </p:nvSpPr>
        <p:spPr>
          <a:xfrm>
            <a:off x="9723466" y="1724890"/>
            <a:ext cx="2165" cy="216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0" y="3048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005" name="object 5005"/>
          <p:cNvSpPr/>
          <p:nvPr/>
        </p:nvSpPr>
        <p:spPr>
          <a:xfrm>
            <a:off x="9725543" y="1721773"/>
            <a:ext cx="1299" cy="3464"/>
          </a:xfrm>
          <a:custGeom>
            <a:avLst/>
            <a:gdLst/>
            <a:ahLst/>
            <a:cxnLst/>
            <a:rect l="l" t="t" r="r" b="b"/>
            <a:pathLst>
              <a:path w="1905" h="5080">
                <a:moveTo>
                  <a:pt x="0" y="4572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006" name="object 5006"/>
          <p:cNvSpPr/>
          <p:nvPr/>
        </p:nvSpPr>
        <p:spPr>
          <a:xfrm>
            <a:off x="9726582" y="1702031"/>
            <a:ext cx="4330" cy="19915"/>
          </a:xfrm>
          <a:custGeom>
            <a:avLst/>
            <a:gdLst/>
            <a:ahLst/>
            <a:cxnLst/>
            <a:rect l="l" t="t" r="r" b="b"/>
            <a:pathLst>
              <a:path w="6350" h="29210">
                <a:moveTo>
                  <a:pt x="0" y="28955"/>
                </a:moveTo>
                <a:lnTo>
                  <a:pt x="609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007" name="object 5007"/>
          <p:cNvSpPr/>
          <p:nvPr/>
        </p:nvSpPr>
        <p:spPr>
          <a:xfrm>
            <a:off x="9730739" y="1697874"/>
            <a:ext cx="2165" cy="433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008" name="object 5008"/>
          <p:cNvSpPr/>
          <p:nvPr/>
        </p:nvSpPr>
        <p:spPr>
          <a:xfrm>
            <a:off x="9732817" y="1696836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3" y="761"/>
                </a:moveTo>
                <a:lnTo>
                  <a:pt x="1523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009" name="object 5009"/>
          <p:cNvSpPr/>
          <p:nvPr/>
        </p:nvSpPr>
        <p:spPr>
          <a:xfrm>
            <a:off x="9886603" y="1671898"/>
            <a:ext cx="1299" cy="2165"/>
          </a:xfrm>
          <a:custGeom>
            <a:avLst/>
            <a:gdLst/>
            <a:ahLst/>
            <a:cxnLst/>
            <a:rect l="l" t="t" r="r" b="b"/>
            <a:pathLst>
              <a:path w="1905" h="3175">
                <a:moveTo>
                  <a:pt x="1523" y="304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010" name="object 5010"/>
          <p:cNvSpPr/>
          <p:nvPr/>
        </p:nvSpPr>
        <p:spPr>
          <a:xfrm>
            <a:off x="9885563" y="1670858"/>
            <a:ext cx="1299" cy="1299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1523" y="152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011" name="object 5011"/>
          <p:cNvSpPr/>
          <p:nvPr/>
        </p:nvSpPr>
        <p:spPr>
          <a:xfrm>
            <a:off x="9884524" y="1668780"/>
            <a:ext cx="1299" cy="2165"/>
          </a:xfrm>
          <a:custGeom>
            <a:avLst/>
            <a:gdLst/>
            <a:ahLst/>
            <a:cxnLst/>
            <a:rect l="l" t="t" r="r" b="b"/>
            <a:pathLst>
              <a:path w="1905" h="3175">
                <a:moveTo>
                  <a:pt x="1523" y="304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012" name="object 5012"/>
          <p:cNvSpPr/>
          <p:nvPr/>
        </p:nvSpPr>
        <p:spPr>
          <a:xfrm>
            <a:off x="9883485" y="1667741"/>
            <a:ext cx="1299" cy="1299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1523" y="152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013" name="object 5013"/>
          <p:cNvSpPr/>
          <p:nvPr/>
        </p:nvSpPr>
        <p:spPr>
          <a:xfrm>
            <a:off x="9882965" y="1665663"/>
            <a:ext cx="0" cy="3464"/>
          </a:xfrm>
          <a:custGeom>
            <a:avLst/>
            <a:gdLst/>
            <a:ahLst/>
            <a:cxnLst/>
            <a:rect l="l" t="t" r="r" b="b"/>
            <a:pathLst>
              <a:path h="5080">
                <a:moveTo>
                  <a:pt x="0" y="0"/>
                </a:moveTo>
                <a:lnTo>
                  <a:pt x="0" y="4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014" name="object 5014"/>
          <p:cNvSpPr/>
          <p:nvPr/>
        </p:nvSpPr>
        <p:spPr>
          <a:xfrm>
            <a:off x="9880368" y="1664624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30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015" name="object 5015"/>
          <p:cNvSpPr/>
          <p:nvPr/>
        </p:nvSpPr>
        <p:spPr>
          <a:xfrm>
            <a:off x="9878290" y="1663584"/>
            <a:ext cx="2165" cy="1299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3048" y="152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016" name="object 5016"/>
          <p:cNvSpPr/>
          <p:nvPr/>
        </p:nvSpPr>
        <p:spPr>
          <a:xfrm>
            <a:off x="9876212" y="1663584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30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017" name="object 5017"/>
          <p:cNvSpPr/>
          <p:nvPr/>
        </p:nvSpPr>
        <p:spPr>
          <a:xfrm>
            <a:off x="9874134" y="1663584"/>
            <a:ext cx="2165" cy="1299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3048" y="0"/>
                </a:moveTo>
                <a:lnTo>
                  <a:pt x="0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018" name="object 5018"/>
          <p:cNvSpPr/>
          <p:nvPr/>
        </p:nvSpPr>
        <p:spPr>
          <a:xfrm>
            <a:off x="9873095" y="1664624"/>
            <a:ext cx="1299" cy="1299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1523" y="0"/>
                </a:moveTo>
                <a:lnTo>
                  <a:pt x="0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019" name="object 5019"/>
          <p:cNvSpPr/>
          <p:nvPr/>
        </p:nvSpPr>
        <p:spPr>
          <a:xfrm>
            <a:off x="9872056" y="1666701"/>
            <a:ext cx="1299" cy="1299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1523" y="0"/>
                </a:moveTo>
                <a:lnTo>
                  <a:pt x="0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020" name="object 5020"/>
          <p:cNvSpPr/>
          <p:nvPr/>
        </p:nvSpPr>
        <p:spPr>
          <a:xfrm>
            <a:off x="9872056" y="166774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021" name="object 5021"/>
          <p:cNvSpPr/>
          <p:nvPr/>
        </p:nvSpPr>
        <p:spPr>
          <a:xfrm>
            <a:off x="9872056" y="166774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022" name="object 5022"/>
          <p:cNvSpPr/>
          <p:nvPr/>
        </p:nvSpPr>
        <p:spPr>
          <a:xfrm>
            <a:off x="9872056" y="166774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023" name="object 5023"/>
          <p:cNvSpPr/>
          <p:nvPr/>
        </p:nvSpPr>
        <p:spPr>
          <a:xfrm>
            <a:off x="9872056" y="166774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024" name="object 5024"/>
          <p:cNvSpPr/>
          <p:nvPr/>
        </p:nvSpPr>
        <p:spPr>
          <a:xfrm>
            <a:off x="9869978" y="1667741"/>
            <a:ext cx="2165" cy="216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3048" y="0"/>
                </a:moveTo>
                <a:lnTo>
                  <a:pt x="0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025" name="object 5025"/>
          <p:cNvSpPr/>
          <p:nvPr/>
        </p:nvSpPr>
        <p:spPr>
          <a:xfrm>
            <a:off x="9868939" y="1669819"/>
            <a:ext cx="1299" cy="1299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1523" y="0"/>
                </a:moveTo>
                <a:lnTo>
                  <a:pt x="0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026" name="object 5026"/>
          <p:cNvSpPr/>
          <p:nvPr/>
        </p:nvSpPr>
        <p:spPr>
          <a:xfrm>
            <a:off x="9867900" y="1670858"/>
            <a:ext cx="1299" cy="2165"/>
          </a:xfrm>
          <a:custGeom>
            <a:avLst/>
            <a:gdLst/>
            <a:ahLst/>
            <a:cxnLst/>
            <a:rect l="l" t="t" r="r" b="b"/>
            <a:pathLst>
              <a:path w="1905" h="3175">
                <a:moveTo>
                  <a:pt x="1523" y="0"/>
                </a:moveTo>
                <a:lnTo>
                  <a:pt x="0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027" name="object 5027"/>
          <p:cNvSpPr/>
          <p:nvPr/>
        </p:nvSpPr>
        <p:spPr>
          <a:xfrm>
            <a:off x="9867899" y="1672936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3" y="761"/>
                </a:moveTo>
                <a:lnTo>
                  <a:pt x="1523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028" name="object 5028"/>
          <p:cNvSpPr/>
          <p:nvPr/>
        </p:nvSpPr>
        <p:spPr>
          <a:xfrm>
            <a:off x="9866861" y="1673976"/>
            <a:ext cx="1299" cy="2165"/>
          </a:xfrm>
          <a:custGeom>
            <a:avLst/>
            <a:gdLst/>
            <a:ahLst/>
            <a:cxnLst/>
            <a:rect l="l" t="t" r="r" b="b"/>
            <a:pathLst>
              <a:path w="1905" h="3175">
                <a:moveTo>
                  <a:pt x="1523" y="0"/>
                </a:moveTo>
                <a:lnTo>
                  <a:pt x="0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029" name="object 5029"/>
          <p:cNvSpPr/>
          <p:nvPr/>
        </p:nvSpPr>
        <p:spPr>
          <a:xfrm>
            <a:off x="9866860" y="1689561"/>
            <a:ext cx="1299" cy="1299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0" y="0"/>
                </a:moveTo>
                <a:lnTo>
                  <a:pt x="1524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030" name="object 5030"/>
          <p:cNvSpPr/>
          <p:nvPr/>
        </p:nvSpPr>
        <p:spPr>
          <a:xfrm>
            <a:off x="9867899" y="1690601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3" y="761"/>
                </a:moveTo>
                <a:lnTo>
                  <a:pt x="1523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031" name="object 5031"/>
          <p:cNvSpPr/>
          <p:nvPr/>
        </p:nvSpPr>
        <p:spPr>
          <a:xfrm>
            <a:off x="9867900" y="1691640"/>
            <a:ext cx="2165" cy="216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0" y="0"/>
                </a:moveTo>
                <a:lnTo>
                  <a:pt x="3048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032" name="object 5032"/>
          <p:cNvSpPr/>
          <p:nvPr/>
        </p:nvSpPr>
        <p:spPr>
          <a:xfrm>
            <a:off x="9869978" y="1693718"/>
            <a:ext cx="2165" cy="216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0" y="0"/>
                </a:moveTo>
                <a:lnTo>
                  <a:pt x="3048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033" name="object 5033"/>
          <p:cNvSpPr/>
          <p:nvPr/>
        </p:nvSpPr>
        <p:spPr>
          <a:xfrm>
            <a:off x="9872056" y="1695796"/>
            <a:ext cx="3464" cy="1299"/>
          </a:xfrm>
          <a:custGeom>
            <a:avLst/>
            <a:gdLst/>
            <a:ahLst/>
            <a:cxnLst/>
            <a:rect l="l" t="t" r="r" b="b"/>
            <a:pathLst>
              <a:path w="5080" h="1905">
                <a:moveTo>
                  <a:pt x="0" y="0"/>
                </a:moveTo>
                <a:lnTo>
                  <a:pt x="4572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034" name="object 5034"/>
          <p:cNvSpPr/>
          <p:nvPr/>
        </p:nvSpPr>
        <p:spPr>
          <a:xfrm>
            <a:off x="9875173" y="1696835"/>
            <a:ext cx="3464" cy="0"/>
          </a:xfrm>
          <a:custGeom>
            <a:avLst/>
            <a:gdLst/>
            <a:ahLst/>
            <a:cxnLst/>
            <a:rect l="l" t="t" r="r" b="b"/>
            <a:pathLst>
              <a:path w="5080">
                <a:moveTo>
                  <a:pt x="0" y="0"/>
                </a:moveTo>
                <a:lnTo>
                  <a:pt x="4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035" name="object 5035"/>
          <p:cNvSpPr/>
          <p:nvPr/>
        </p:nvSpPr>
        <p:spPr>
          <a:xfrm>
            <a:off x="9878290" y="1696835"/>
            <a:ext cx="3464" cy="0"/>
          </a:xfrm>
          <a:custGeom>
            <a:avLst/>
            <a:gdLst/>
            <a:ahLst/>
            <a:cxnLst/>
            <a:rect l="l" t="t" r="r" b="b"/>
            <a:pathLst>
              <a:path w="5080">
                <a:moveTo>
                  <a:pt x="0" y="0"/>
                </a:moveTo>
                <a:lnTo>
                  <a:pt x="4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036" name="object 5036"/>
          <p:cNvSpPr/>
          <p:nvPr/>
        </p:nvSpPr>
        <p:spPr>
          <a:xfrm>
            <a:off x="9881407" y="1694758"/>
            <a:ext cx="3464" cy="2165"/>
          </a:xfrm>
          <a:custGeom>
            <a:avLst/>
            <a:gdLst/>
            <a:ahLst/>
            <a:cxnLst/>
            <a:rect l="l" t="t" r="r" b="b"/>
            <a:pathLst>
              <a:path w="5080" h="3175">
                <a:moveTo>
                  <a:pt x="0" y="3048"/>
                </a:moveTo>
                <a:lnTo>
                  <a:pt x="4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037" name="object 5037"/>
          <p:cNvSpPr/>
          <p:nvPr/>
        </p:nvSpPr>
        <p:spPr>
          <a:xfrm>
            <a:off x="9884524" y="1692679"/>
            <a:ext cx="2165" cy="216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0" y="3048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038" name="object 5038"/>
          <p:cNvSpPr/>
          <p:nvPr/>
        </p:nvSpPr>
        <p:spPr>
          <a:xfrm>
            <a:off x="9886602" y="1691640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3" y="762"/>
                </a:moveTo>
                <a:lnTo>
                  <a:pt x="1523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039" name="object 5039"/>
          <p:cNvSpPr/>
          <p:nvPr/>
        </p:nvSpPr>
        <p:spPr>
          <a:xfrm>
            <a:off x="9886603" y="1690601"/>
            <a:ext cx="1299" cy="1299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0" y="1524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040" name="object 5040"/>
          <p:cNvSpPr/>
          <p:nvPr/>
        </p:nvSpPr>
        <p:spPr>
          <a:xfrm>
            <a:off x="9881407" y="1722813"/>
            <a:ext cx="1299" cy="1299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0" y="1524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041" name="object 5041"/>
          <p:cNvSpPr/>
          <p:nvPr/>
        </p:nvSpPr>
        <p:spPr>
          <a:xfrm>
            <a:off x="9874134" y="1721773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3" y="762"/>
                </a:moveTo>
                <a:lnTo>
                  <a:pt x="1523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042" name="object 5042"/>
          <p:cNvSpPr/>
          <p:nvPr/>
        </p:nvSpPr>
        <p:spPr>
          <a:xfrm>
            <a:off x="9874134" y="172281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043" name="object 5043"/>
          <p:cNvSpPr/>
          <p:nvPr/>
        </p:nvSpPr>
        <p:spPr>
          <a:xfrm>
            <a:off x="9874134" y="1722813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3" y="761"/>
                </a:moveTo>
                <a:lnTo>
                  <a:pt x="1523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044" name="object 5044"/>
          <p:cNvSpPr/>
          <p:nvPr/>
        </p:nvSpPr>
        <p:spPr>
          <a:xfrm>
            <a:off x="9874134" y="172385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045" name="object 5045"/>
          <p:cNvSpPr/>
          <p:nvPr/>
        </p:nvSpPr>
        <p:spPr>
          <a:xfrm>
            <a:off x="9874134" y="172385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046" name="object 5046"/>
          <p:cNvSpPr/>
          <p:nvPr/>
        </p:nvSpPr>
        <p:spPr>
          <a:xfrm>
            <a:off x="9874134" y="172385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047" name="object 5047"/>
          <p:cNvSpPr/>
          <p:nvPr/>
        </p:nvSpPr>
        <p:spPr>
          <a:xfrm>
            <a:off x="9874134" y="1723852"/>
            <a:ext cx="1299" cy="1299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0" y="0"/>
                </a:moveTo>
                <a:lnTo>
                  <a:pt x="1524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048" name="object 5048"/>
          <p:cNvSpPr/>
          <p:nvPr/>
        </p:nvSpPr>
        <p:spPr>
          <a:xfrm>
            <a:off x="9875173" y="172489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049" name="object 5049"/>
          <p:cNvSpPr/>
          <p:nvPr/>
        </p:nvSpPr>
        <p:spPr>
          <a:xfrm>
            <a:off x="9880368" y="172489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050" name="object 5050"/>
          <p:cNvSpPr/>
          <p:nvPr/>
        </p:nvSpPr>
        <p:spPr>
          <a:xfrm>
            <a:off x="9880368" y="172385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051" name="object 5051"/>
          <p:cNvSpPr/>
          <p:nvPr/>
        </p:nvSpPr>
        <p:spPr>
          <a:xfrm>
            <a:off x="9880368" y="172385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052" name="object 5052"/>
          <p:cNvSpPr/>
          <p:nvPr/>
        </p:nvSpPr>
        <p:spPr>
          <a:xfrm>
            <a:off x="9880368" y="1717618"/>
            <a:ext cx="0" cy="7360"/>
          </a:xfrm>
          <a:custGeom>
            <a:avLst/>
            <a:gdLst/>
            <a:ahLst/>
            <a:cxnLst/>
            <a:rect l="l" t="t" r="r" b="b"/>
            <a:pathLst>
              <a:path h="10794">
                <a:moveTo>
                  <a:pt x="0" y="0"/>
                </a:moveTo>
                <a:lnTo>
                  <a:pt x="0" y="106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053" name="object 5053"/>
          <p:cNvSpPr/>
          <p:nvPr/>
        </p:nvSpPr>
        <p:spPr>
          <a:xfrm>
            <a:off x="9881407" y="1722813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3" y="761"/>
                </a:moveTo>
                <a:lnTo>
                  <a:pt x="1523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054" name="object 5054"/>
          <p:cNvSpPr/>
          <p:nvPr/>
        </p:nvSpPr>
        <p:spPr>
          <a:xfrm>
            <a:off x="9881407" y="172281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055" name="object 5055"/>
          <p:cNvSpPr/>
          <p:nvPr/>
        </p:nvSpPr>
        <p:spPr>
          <a:xfrm>
            <a:off x="9881407" y="172281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056" name="object 5056"/>
          <p:cNvSpPr/>
          <p:nvPr/>
        </p:nvSpPr>
        <p:spPr>
          <a:xfrm>
            <a:off x="9881407" y="1721773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3" y="762"/>
                </a:moveTo>
                <a:lnTo>
                  <a:pt x="1523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057" name="object 5057"/>
          <p:cNvSpPr/>
          <p:nvPr/>
        </p:nvSpPr>
        <p:spPr>
          <a:xfrm>
            <a:off x="9881407" y="172177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058" name="object 5058"/>
          <p:cNvSpPr/>
          <p:nvPr/>
        </p:nvSpPr>
        <p:spPr>
          <a:xfrm>
            <a:off x="9881407" y="172177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059" name="object 5059"/>
          <p:cNvSpPr/>
          <p:nvPr/>
        </p:nvSpPr>
        <p:spPr>
          <a:xfrm>
            <a:off x="9881407" y="1720735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3" y="761"/>
                </a:moveTo>
                <a:lnTo>
                  <a:pt x="1523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060" name="object 5060"/>
          <p:cNvSpPr/>
          <p:nvPr/>
        </p:nvSpPr>
        <p:spPr>
          <a:xfrm>
            <a:off x="9880368" y="172073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061" name="object 5061"/>
          <p:cNvSpPr/>
          <p:nvPr/>
        </p:nvSpPr>
        <p:spPr>
          <a:xfrm>
            <a:off x="9880368" y="171969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062" name="object 5062"/>
          <p:cNvSpPr/>
          <p:nvPr/>
        </p:nvSpPr>
        <p:spPr>
          <a:xfrm>
            <a:off x="9880368" y="171969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063" name="object 5063"/>
          <p:cNvSpPr/>
          <p:nvPr/>
        </p:nvSpPr>
        <p:spPr>
          <a:xfrm>
            <a:off x="9879329" y="171969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064" name="object 5064"/>
          <p:cNvSpPr/>
          <p:nvPr/>
        </p:nvSpPr>
        <p:spPr>
          <a:xfrm>
            <a:off x="9876212" y="171865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065" name="object 5065"/>
          <p:cNvSpPr/>
          <p:nvPr/>
        </p:nvSpPr>
        <p:spPr>
          <a:xfrm>
            <a:off x="9876212" y="171865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066" name="object 5066"/>
          <p:cNvSpPr/>
          <p:nvPr/>
        </p:nvSpPr>
        <p:spPr>
          <a:xfrm>
            <a:off x="9875173" y="1718656"/>
            <a:ext cx="1299" cy="1299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1523" y="0"/>
                </a:moveTo>
                <a:lnTo>
                  <a:pt x="0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067" name="object 5067"/>
          <p:cNvSpPr/>
          <p:nvPr/>
        </p:nvSpPr>
        <p:spPr>
          <a:xfrm>
            <a:off x="9875173" y="171969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068" name="object 5068"/>
          <p:cNvSpPr/>
          <p:nvPr/>
        </p:nvSpPr>
        <p:spPr>
          <a:xfrm>
            <a:off x="9875173" y="171969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069" name="object 5069"/>
          <p:cNvSpPr/>
          <p:nvPr/>
        </p:nvSpPr>
        <p:spPr>
          <a:xfrm>
            <a:off x="9875173" y="171969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070" name="object 5070"/>
          <p:cNvSpPr/>
          <p:nvPr/>
        </p:nvSpPr>
        <p:spPr>
          <a:xfrm>
            <a:off x="9874134" y="1718656"/>
            <a:ext cx="0" cy="3464"/>
          </a:xfrm>
          <a:custGeom>
            <a:avLst/>
            <a:gdLst/>
            <a:ahLst/>
            <a:cxnLst/>
            <a:rect l="l" t="t" r="r" b="b"/>
            <a:pathLst>
              <a:path h="5080">
                <a:moveTo>
                  <a:pt x="0" y="0"/>
                </a:moveTo>
                <a:lnTo>
                  <a:pt x="0" y="457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071" name="object 5071"/>
          <p:cNvSpPr/>
          <p:nvPr/>
        </p:nvSpPr>
        <p:spPr>
          <a:xfrm>
            <a:off x="9874134" y="172073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072" name="object 5072"/>
          <p:cNvSpPr/>
          <p:nvPr/>
        </p:nvSpPr>
        <p:spPr>
          <a:xfrm>
            <a:off x="9874134" y="172073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073" name="object 5073"/>
          <p:cNvSpPr/>
          <p:nvPr/>
        </p:nvSpPr>
        <p:spPr>
          <a:xfrm>
            <a:off x="9874134" y="172177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074" name="object 5074"/>
          <p:cNvSpPr/>
          <p:nvPr/>
        </p:nvSpPr>
        <p:spPr>
          <a:xfrm>
            <a:off x="9874134" y="172177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075" name="object 5075"/>
          <p:cNvSpPr/>
          <p:nvPr/>
        </p:nvSpPr>
        <p:spPr>
          <a:xfrm>
            <a:off x="9869977" y="1724890"/>
            <a:ext cx="433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076" name="object 5076"/>
          <p:cNvSpPr/>
          <p:nvPr/>
        </p:nvSpPr>
        <p:spPr>
          <a:xfrm>
            <a:off x="9869977" y="1719695"/>
            <a:ext cx="433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609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077" name="object 5077"/>
          <p:cNvSpPr/>
          <p:nvPr/>
        </p:nvSpPr>
        <p:spPr>
          <a:xfrm>
            <a:off x="9869978" y="171969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078" name="object 5078"/>
          <p:cNvSpPr/>
          <p:nvPr/>
        </p:nvSpPr>
        <p:spPr>
          <a:xfrm>
            <a:off x="9869978" y="172489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079" name="object 5079"/>
          <p:cNvSpPr/>
          <p:nvPr/>
        </p:nvSpPr>
        <p:spPr>
          <a:xfrm>
            <a:off x="9868938" y="1729047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3" y="762"/>
                </a:moveTo>
                <a:lnTo>
                  <a:pt x="1523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080" name="object 5080"/>
          <p:cNvSpPr/>
          <p:nvPr/>
        </p:nvSpPr>
        <p:spPr>
          <a:xfrm>
            <a:off x="9868938" y="173008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081" name="object 5081"/>
          <p:cNvSpPr/>
          <p:nvPr/>
        </p:nvSpPr>
        <p:spPr>
          <a:xfrm>
            <a:off x="9868938" y="173008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082" name="object 5082"/>
          <p:cNvSpPr/>
          <p:nvPr/>
        </p:nvSpPr>
        <p:spPr>
          <a:xfrm>
            <a:off x="9865820" y="173008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083" name="object 5083"/>
          <p:cNvSpPr/>
          <p:nvPr/>
        </p:nvSpPr>
        <p:spPr>
          <a:xfrm>
            <a:off x="9871017" y="1731125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3" y="762"/>
                </a:moveTo>
                <a:lnTo>
                  <a:pt x="1523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084" name="object 5084"/>
          <p:cNvSpPr/>
          <p:nvPr/>
        </p:nvSpPr>
        <p:spPr>
          <a:xfrm>
            <a:off x="9880368" y="172281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085" name="object 5085"/>
          <p:cNvSpPr/>
          <p:nvPr/>
        </p:nvSpPr>
        <p:spPr>
          <a:xfrm>
            <a:off x="9880368" y="172281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086" name="object 5086"/>
          <p:cNvSpPr/>
          <p:nvPr/>
        </p:nvSpPr>
        <p:spPr>
          <a:xfrm>
            <a:off x="9880368" y="172177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087" name="object 5087"/>
          <p:cNvSpPr/>
          <p:nvPr/>
        </p:nvSpPr>
        <p:spPr>
          <a:xfrm>
            <a:off x="9880368" y="172177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088" name="object 5088"/>
          <p:cNvSpPr/>
          <p:nvPr/>
        </p:nvSpPr>
        <p:spPr>
          <a:xfrm>
            <a:off x="9880368" y="172281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089" name="object 5089"/>
          <p:cNvSpPr/>
          <p:nvPr/>
        </p:nvSpPr>
        <p:spPr>
          <a:xfrm>
            <a:off x="9880368" y="172281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090" name="object 5090"/>
          <p:cNvSpPr/>
          <p:nvPr/>
        </p:nvSpPr>
        <p:spPr>
          <a:xfrm>
            <a:off x="9880368" y="172281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091" name="object 5091"/>
          <p:cNvSpPr/>
          <p:nvPr/>
        </p:nvSpPr>
        <p:spPr>
          <a:xfrm>
            <a:off x="9880368" y="172281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092" name="object 5092"/>
          <p:cNvSpPr/>
          <p:nvPr/>
        </p:nvSpPr>
        <p:spPr>
          <a:xfrm>
            <a:off x="9880368" y="172281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093" name="object 5093"/>
          <p:cNvSpPr/>
          <p:nvPr/>
        </p:nvSpPr>
        <p:spPr>
          <a:xfrm>
            <a:off x="9880368" y="172281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094" name="object 5094"/>
          <p:cNvSpPr/>
          <p:nvPr/>
        </p:nvSpPr>
        <p:spPr>
          <a:xfrm>
            <a:off x="9880368" y="172177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095" name="object 5095"/>
          <p:cNvSpPr/>
          <p:nvPr/>
        </p:nvSpPr>
        <p:spPr>
          <a:xfrm>
            <a:off x="9880368" y="172177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096" name="object 5096"/>
          <p:cNvSpPr/>
          <p:nvPr/>
        </p:nvSpPr>
        <p:spPr>
          <a:xfrm>
            <a:off x="9880368" y="172177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097" name="object 5097"/>
          <p:cNvSpPr/>
          <p:nvPr/>
        </p:nvSpPr>
        <p:spPr>
          <a:xfrm>
            <a:off x="9880368" y="172177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098" name="object 5098"/>
          <p:cNvSpPr/>
          <p:nvPr/>
        </p:nvSpPr>
        <p:spPr>
          <a:xfrm>
            <a:off x="9880368" y="172177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099" name="object 5099"/>
          <p:cNvSpPr/>
          <p:nvPr/>
        </p:nvSpPr>
        <p:spPr>
          <a:xfrm>
            <a:off x="9880368" y="172177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100" name="object 5100"/>
          <p:cNvSpPr/>
          <p:nvPr/>
        </p:nvSpPr>
        <p:spPr>
          <a:xfrm>
            <a:off x="9880368" y="172177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101" name="object 5101"/>
          <p:cNvSpPr/>
          <p:nvPr/>
        </p:nvSpPr>
        <p:spPr>
          <a:xfrm>
            <a:off x="9880368" y="172177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102" name="object 5102"/>
          <p:cNvSpPr/>
          <p:nvPr/>
        </p:nvSpPr>
        <p:spPr>
          <a:xfrm>
            <a:off x="9881407" y="1721773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3" y="762"/>
                </a:moveTo>
                <a:lnTo>
                  <a:pt x="1523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103" name="object 5103"/>
          <p:cNvSpPr/>
          <p:nvPr/>
        </p:nvSpPr>
        <p:spPr>
          <a:xfrm>
            <a:off x="9881407" y="1721773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3" y="762"/>
                </a:moveTo>
                <a:lnTo>
                  <a:pt x="1523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104" name="object 5104"/>
          <p:cNvSpPr/>
          <p:nvPr/>
        </p:nvSpPr>
        <p:spPr>
          <a:xfrm>
            <a:off x="9881407" y="172177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105" name="object 5105"/>
          <p:cNvSpPr/>
          <p:nvPr/>
        </p:nvSpPr>
        <p:spPr>
          <a:xfrm>
            <a:off x="9881407" y="172177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106" name="object 5106"/>
          <p:cNvSpPr/>
          <p:nvPr/>
        </p:nvSpPr>
        <p:spPr>
          <a:xfrm>
            <a:off x="9881407" y="1721773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3" y="762"/>
                </a:moveTo>
                <a:lnTo>
                  <a:pt x="1523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107" name="object 5107"/>
          <p:cNvSpPr/>
          <p:nvPr/>
        </p:nvSpPr>
        <p:spPr>
          <a:xfrm>
            <a:off x="9881407" y="1722813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3" y="761"/>
                </a:moveTo>
                <a:lnTo>
                  <a:pt x="1523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108" name="object 5108"/>
          <p:cNvSpPr/>
          <p:nvPr/>
        </p:nvSpPr>
        <p:spPr>
          <a:xfrm>
            <a:off x="9881407" y="1722813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3" y="761"/>
                </a:moveTo>
                <a:lnTo>
                  <a:pt x="1523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109" name="object 5109"/>
          <p:cNvSpPr/>
          <p:nvPr/>
        </p:nvSpPr>
        <p:spPr>
          <a:xfrm>
            <a:off x="9881407" y="1721773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3" y="762"/>
                </a:moveTo>
                <a:lnTo>
                  <a:pt x="1523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110" name="object 5110"/>
          <p:cNvSpPr/>
          <p:nvPr/>
        </p:nvSpPr>
        <p:spPr>
          <a:xfrm>
            <a:off x="9881407" y="172177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111" name="object 5111"/>
          <p:cNvSpPr/>
          <p:nvPr/>
        </p:nvSpPr>
        <p:spPr>
          <a:xfrm>
            <a:off x="9881407" y="1720735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3" y="761"/>
                </a:moveTo>
                <a:lnTo>
                  <a:pt x="1523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112" name="object 5112"/>
          <p:cNvSpPr/>
          <p:nvPr/>
        </p:nvSpPr>
        <p:spPr>
          <a:xfrm>
            <a:off x="9881407" y="1720735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3" y="761"/>
                </a:moveTo>
                <a:lnTo>
                  <a:pt x="1523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113" name="object 5113"/>
          <p:cNvSpPr/>
          <p:nvPr/>
        </p:nvSpPr>
        <p:spPr>
          <a:xfrm>
            <a:off x="9881407" y="172177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114" name="object 5114"/>
          <p:cNvSpPr/>
          <p:nvPr/>
        </p:nvSpPr>
        <p:spPr>
          <a:xfrm>
            <a:off x="9882446" y="1721773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3" y="762"/>
                </a:moveTo>
                <a:lnTo>
                  <a:pt x="1523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115" name="object 5115"/>
          <p:cNvSpPr/>
          <p:nvPr/>
        </p:nvSpPr>
        <p:spPr>
          <a:xfrm>
            <a:off x="9882446" y="172281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116" name="object 5116"/>
          <p:cNvSpPr/>
          <p:nvPr/>
        </p:nvSpPr>
        <p:spPr>
          <a:xfrm>
            <a:off x="9882446" y="172281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117" name="object 5117"/>
          <p:cNvSpPr/>
          <p:nvPr/>
        </p:nvSpPr>
        <p:spPr>
          <a:xfrm>
            <a:off x="9882446" y="1721773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3" y="762"/>
                </a:moveTo>
                <a:lnTo>
                  <a:pt x="1523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118" name="object 5118"/>
          <p:cNvSpPr/>
          <p:nvPr/>
        </p:nvSpPr>
        <p:spPr>
          <a:xfrm>
            <a:off x="9882446" y="172177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119" name="object 5119"/>
          <p:cNvSpPr/>
          <p:nvPr/>
        </p:nvSpPr>
        <p:spPr>
          <a:xfrm>
            <a:off x="9882446" y="1720735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3" y="761"/>
                </a:moveTo>
                <a:lnTo>
                  <a:pt x="1523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120" name="object 5120"/>
          <p:cNvSpPr/>
          <p:nvPr/>
        </p:nvSpPr>
        <p:spPr>
          <a:xfrm>
            <a:off x="9882446" y="1720735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3" y="761"/>
                </a:moveTo>
                <a:lnTo>
                  <a:pt x="1523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121" name="object 5121"/>
          <p:cNvSpPr/>
          <p:nvPr/>
        </p:nvSpPr>
        <p:spPr>
          <a:xfrm>
            <a:off x="9882446" y="172177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122" name="object 5122"/>
          <p:cNvSpPr/>
          <p:nvPr/>
        </p:nvSpPr>
        <p:spPr>
          <a:xfrm>
            <a:off x="9880368" y="1722813"/>
            <a:ext cx="1299" cy="1299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1523" y="0"/>
                </a:moveTo>
                <a:lnTo>
                  <a:pt x="0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123" name="object 5123"/>
          <p:cNvSpPr/>
          <p:nvPr/>
        </p:nvSpPr>
        <p:spPr>
          <a:xfrm>
            <a:off x="9874134" y="1723852"/>
            <a:ext cx="1299" cy="1299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1523" y="152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124" name="object 5124"/>
          <p:cNvSpPr/>
          <p:nvPr/>
        </p:nvSpPr>
        <p:spPr>
          <a:xfrm>
            <a:off x="9874134" y="1718656"/>
            <a:ext cx="1299" cy="2165"/>
          </a:xfrm>
          <a:custGeom>
            <a:avLst/>
            <a:gdLst/>
            <a:ahLst/>
            <a:cxnLst/>
            <a:rect l="l" t="t" r="r" b="b"/>
            <a:pathLst>
              <a:path w="1905" h="3175">
                <a:moveTo>
                  <a:pt x="0" y="3048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125" name="object 5125"/>
          <p:cNvSpPr/>
          <p:nvPr/>
        </p:nvSpPr>
        <p:spPr>
          <a:xfrm>
            <a:off x="9879330" y="1718656"/>
            <a:ext cx="1299" cy="2165"/>
          </a:xfrm>
          <a:custGeom>
            <a:avLst/>
            <a:gdLst/>
            <a:ahLst/>
            <a:cxnLst/>
            <a:rect l="l" t="t" r="r" b="b"/>
            <a:pathLst>
              <a:path w="1905" h="3175">
                <a:moveTo>
                  <a:pt x="0" y="0"/>
                </a:moveTo>
                <a:lnTo>
                  <a:pt x="1524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126" name="object 5126"/>
          <p:cNvSpPr/>
          <p:nvPr/>
        </p:nvSpPr>
        <p:spPr>
          <a:xfrm>
            <a:off x="9880368" y="1720735"/>
            <a:ext cx="1299" cy="1299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0" y="0"/>
                </a:moveTo>
                <a:lnTo>
                  <a:pt x="1524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127" name="object 5127"/>
          <p:cNvSpPr/>
          <p:nvPr/>
        </p:nvSpPr>
        <p:spPr>
          <a:xfrm>
            <a:off x="9879330" y="1723852"/>
            <a:ext cx="1299" cy="1299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1523" y="0"/>
                </a:moveTo>
                <a:lnTo>
                  <a:pt x="0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128" name="object 5128"/>
          <p:cNvSpPr/>
          <p:nvPr/>
        </p:nvSpPr>
        <p:spPr>
          <a:xfrm>
            <a:off x="9874134" y="1723852"/>
            <a:ext cx="1299" cy="1299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1523" y="152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129" name="object 5129"/>
          <p:cNvSpPr/>
          <p:nvPr/>
        </p:nvSpPr>
        <p:spPr>
          <a:xfrm>
            <a:off x="9874134" y="1719696"/>
            <a:ext cx="2165" cy="1299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0" y="1524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130" name="object 5130"/>
          <p:cNvSpPr/>
          <p:nvPr/>
        </p:nvSpPr>
        <p:spPr>
          <a:xfrm>
            <a:off x="9876212" y="1718656"/>
            <a:ext cx="1299" cy="1299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0" y="1524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131" name="object 5131"/>
          <p:cNvSpPr/>
          <p:nvPr/>
        </p:nvSpPr>
        <p:spPr>
          <a:xfrm>
            <a:off x="9877251" y="1718656"/>
            <a:ext cx="2165" cy="1299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0" y="0"/>
                </a:moveTo>
                <a:lnTo>
                  <a:pt x="3048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132" name="object 5132"/>
          <p:cNvSpPr/>
          <p:nvPr/>
        </p:nvSpPr>
        <p:spPr>
          <a:xfrm>
            <a:off x="9879330" y="1719696"/>
            <a:ext cx="1299" cy="1299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0" y="0"/>
                </a:moveTo>
                <a:lnTo>
                  <a:pt x="1524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133" name="object 5133"/>
          <p:cNvSpPr/>
          <p:nvPr/>
        </p:nvSpPr>
        <p:spPr>
          <a:xfrm>
            <a:off x="9874134" y="172385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134" name="object 5134"/>
          <p:cNvSpPr/>
          <p:nvPr/>
        </p:nvSpPr>
        <p:spPr>
          <a:xfrm>
            <a:off x="9874134" y="172385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135" name="object 5135"/>
          <p:cNvSpPr/>
          <p:nvPr/>
        </p:nvSpPr>
        <p:spPr>
          <a:xfrm>
            <a:off x="9874134" y="172489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136" name="object 5136"/>
          <p:cNvSpPr/>
          <p:nvPr/>
        </p:nvSpPr>
        <p:spPr>
          <a:xfrm>
            <a:off x="9874134" y="172385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137" name="object 5137"/>
          <p:cNvSpPr/>
          <p:nvPr/>
        </p:nvSpPr>
        <p:spPr>
          <a:xfrm>
            <a:off x="9874134" y="172385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138" name="object 5138"/>
          <p:cNvSpPr/>
          <p:nvPr/>
        </p:nvSpPr>
        <p:spPr>
          <a:xfrm>
            <a:off x="9874134" y="172385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139" name="object 5139"/>
          <p:cNvSpPr/>
          <p:nvPr/>
        </p:nvSpPr>
        <p:spPr>
          <a:xfrm>
            <a:off x="9874134" y="172281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140" name="object 5140"/>
          <p:cNvSpPr/>
          <p:nvPr/>
        </p:nvSpPr>
        <p:spPr>
          <a:xfrm>
            <a:off x="9874134" y="172177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141" name="object 5141"/>
          <p:cNvSpPr/>
          <p:nvPr/>
        </p:nvSpPr>
        <p:spPr>
          <a:xfrm>
            <a:off x="9874134" y="172177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142" name="object 5142"/>
          <p:cNvSpPr/>
          <p:nvPr/>
        </p:nvSpPr>
        <p:spPr>
          <a:xfrm>
            <a:off x="9874134" y="172073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143" name="object 5143"/>
          <p:cNvSpPr/>
          <p:nvPr/>
        </p:nvSpPr>
        <p:spPr>
          <a:xfrm>
            <a:off x="9874134" y="172073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144" name="object 5144"/>
          <p:cNvSpPr/>
          <p:nvPr/>
        </p:nvSpPr>
        <p:spPr>
          <a:xfrm>
            <a:off x="9874134" y="171969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145" name="object 5145"/>
          <p:cNvSpPr/>
          <p:nvPr/>
        </p:nvSpPr>
        <p:spPr>
          <a:xfrm>
            <a:off x="9874134" y="171969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146" name="object 5146"/>
          <p:cNvSpPr/>
          <p:nvPr/>
        </p:nvSpPr>
        <p:spPr>
          <a:xfrm>
            <a:off x="9874134" y="171969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147" name="object 5147"/>
          <p:cNvSpPr/>
          <p:nvPr/>
        </p:nvSpPr>
        <p:spPr>
          <a:xfrm>
            <a:off x="9874134" y="172073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148" name="object 5148"/>
          <p:cNvSpPr/>
          <p:nvPr/>
        </p:nvSpPr>
        <p:spPr>
          <a:xfrm>
            <a:off x="9879329" y="1720735"/>
            <a:ext cx="0" cy="5195"/>
          </a:xfrm>
          <a:custGeom>
            <a:avLst/>
            <a:gdLst/>
            <a:ahLst/>
            <a:cxnLst/>
            <a:rect l="l" t="t" r="r" b="b"/>
            <a:pathLst>
              <a:path h="7619">
                <a:moveTo>
                  <a:pt x="0" y="0"/>
                </a:moveTo>
                <a:lnTo>
                  <a:pt x="0" y="76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149" name="object 5149"/>
          <p:cNvSpPr/>
          <p:nvPr/>
        </p:nvSpPr>
        <p:spPr>
          <a:xfrm>
            <a:off x="9874653" y="1718656"/>
            <a:ext cx="0" cy="7360"/>
          </a:xfrm>
          <a:custGeom>
            <a:avLst/>
            <a:gdLst/>
            <a:ahLst/>
            <a:cxnLst/>
            <a:rect l="l" t="t" r="r" b="b"/>
            <a:pathLst>
              <a:path h="10794">
                <a:moveTo>
                  <a:pt x="0" y="0"/>
                </a:moveTo>
                <a:lnTo>
                  <a:pt x="0" y="10668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150" name="object 5150"/>
          <p:cNvSpPr/>
          <p:nvPr/>
        </p:nvSpPr>
        <p:spPr>
          <a:xfrm>
            <a:off x="9875173" y="172385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151" name="object 5151"/>
          <p:cNvSpPr/>
          <p:nvPr/>
        </p:nvSpPr>
        <p:spPr>
          <a:xfrm>
            <a:off x="9874134" y="1722813"/>
            <a:ext cx="1299" cy="1299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1523" y="152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152" name="object 5152"/>
          <p:cNvSpPr/>
          <p:nvPr/>
        </p:nvSpPr>
        <p:spPr>
          <a:xfrm>
            <a:off x="9874134" y="172281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153" name="object 5153"/>
          <p:cNvSpPr/>
          <p:nvPr/>
        </p:nvSpPr>
        <p:spPr>
          <a:xfrm>
            <a:off x="9874134" y="172385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154" name="object 5154"/>
          <p:cNvSpPr/>
          <p:nvPr/>
        </p:nvSpPr>
        <p:spPr>
          <a:xfrm>
            <a:off x="9874134" y="172073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155" name="object 5155"/>
          <p:cNvSpPr/>
          <p:nvPr/>
        </p:nvSpPr>
        <p:spPr>
          <a:xfrm>
            <a:off x="9874134" y="172177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156" name="object 5156"/>
          <p:cNvSpPr/>
          <p:nvPr/>
        </p:nvSpPr>
        <p:spPr>
          <a:xfrm>
            <a:off x="9874134" y="172177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157" name="object 5157"/>
          <p:cNvSpPr/>
          <p:nvPr/>
        </p:nvSpPr>
        <p:spPr>
          <a:xfrm>
            <a:off x="9874134" y="172177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158" name="object 5158"/>
          <p:cNvSpPr/>
          <p:nvPr/>
        </p:nvSpPr>
        <p:spPr>
          <a:xfrm>
            <a:off x="9874134" y="1720735"/>
            <a:ext cx="1299" cy="1299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0" y="1524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159" name="object 5159"/>
          <p:cNvSpPr/>
          <p:nvPr/>
        </p:nvSpPr>
        <p:spPr>
          <a:xfrm>
            <a:off x="9875173" y="171969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160" name="object 5160"/>
          <p:cNvSpPr/>
          <p:nvPr/>
        </p:nvSpPr>
        <p:spPr>
          <a:xfrm>
            <a:off x="9876212" y="171865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161" name="object 5161"/>
          <p:cNvSpPr/>
          <p:nvPr/>
        </p:nvSpPr>
        <p:spPr>
          <a:xfrm>
            <a:off x="9876212" y="1717617"/>
            <a:ext cx="0" cy="4330"/>
          </a:xfrm>
          <a:custGeom>
            <a:avLst/>
            <a:gdLst/>
            <a:ahLst/>
            <a:cxnLst/>
            <a:rect l="l" t="t" r="r" b="b"/>
            <a:pathLst>
              <a:path h="6350">
                <a:moveTo>
                  <a:pt x="0" y="0"/>
                </a:moveTo>
                <a:lnTo>
                  <a:pt x="0" y="609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162" name="object 5162"/>
          <p:cNvSpPr/>
          <p:nvPr/>
        </p:nvSpPr>
        <p:spPr>
          <a:xfrm>
            <a:off x="9877770" y="1717617"/>
            <a:ext cx="0" cy="3464"/>
          </a:xfrm>
          <a:custGeom>
            <a:avLst/>
            <a:gdLst/>
            <a:ahLst/>
            <a:cxnLst/>
            <a:rect l="l" t="t" r="r" b="b"/>
            <a:pathLst>
              <a:path h="5080">
                <a:moveTo>
                  <a:pt x="0" y="0"/>
                </a:moveTo>
                <a:lnTo>
                  <a:pt x="0" y="4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163" name="object 5163"/>
          <p:cNvSpPr/>
          <p:nvPr/>
        </p:nvSpPr>
        <p:spPr>
          <a:xfrm>
            <a:off x="9879329" y="1718656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3" y="761"/>
                </a:moveTo>
                <a:lnTo>
                  <a:pt x="1523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164" name="object 5164"/>
          <p:cNvSpPr/>
          <p:nvPr/>
        </p:nvSpPr>
        <p:spPr>
          <a:xfrm>
            <a:off x="9879329" y="171969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165" name="object 5165"/>
          <p:cNvSpPr/>
          <p:nvPr/>
        </p:nvSpPr>
        <p:spPr>
          <a:xfrm>
            <a:off x="9879329" y="171969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166" name="object 5166"/>
          <p:cNvSpPr/>
          <p:nvPr/>
        </p:nvSpPr>
        <p:spPr>
          <a:xfrm>
            <a:off x="9879330" y="1719696"/>
            <a:ext cx="1299" cy="1299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0" y="0"/>
                </a:moveTo>
                <a:lnTo>
                  <a:pt x="1524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167" name="object 5167"/>
          <p:cNvSpPr/>
          <p:nvPr/>
        </p:nvSpPr>
        <p:spPr>
          <a:xfrm>
            <a:off x="9880368" y="172073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168" name="object 5168"/>
          <p:cNvSpPr/>
          <p:nvPr/>
        </p:nvSpPr>
        <p:spPr>
          <a:xfrm>
            <a:off x="9880368" y="172177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169" name="object 5169"/>
          <p:cNvSpPr/>
          <p:nvPr/>
        </p:nvSpPr>
        <p:spPr>
          <a:xfrm>
            <a:off x="9868939" y="1722813"/>
            <a:ext cx="1299" cy="1299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0" y="0"/>
                </a:moveTo>
                <a:lnTo>
                  <a:pt x="1524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170" name="object 5170"/>
          <p:cNvSpPr/>
          <p:nvPr/>
        </p:nvSpPr>
        <p:spPr>
          <a:xfrm>
            <a:off x="9869978" y="172385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171" name="object 5171"/>
          <p:cNvSpPr/>
          <p:nvPr/>
        </p:nvSpPr>
        <p:spPr>
          <a:xfrm>
            <a:off x="9869978" y="172385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172" name="object 5172"/>
          <p:cNvSpPr/>
          <p:nvPr/>
        </p:nvSpPr>
        <p:spPr>
          <a:xfrm>
            <a:off x="9869978" y="172385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173" name="object 5173"/>
          <p:cNvSpPr/>
          <p:nvPr/>
        </p:nvSpPr>
        <p:spPr>
          <a:xfrm>
            <a:off x="9869978" y="172489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174" name="object 5174"/>
          <p:cNvSpPr/>
          <p:nvPr/>
        </p:nvSpPr>
        <p:spPr>
          <a:xfrm>
            <a:off x="9869978" y="172489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175" name="object 5175"/>
          <p:cNvSpPr/>
          <p:nvPr/>
        </p:nvSpPr>
        <p:spPr>
          <a:xfrm>
            <a:off x="9869978" y="172385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176" name="object 5176"/>
          <p:cNvSpPr/>
          <p:nvPr/>
        </p:nvSpPr>
        <p:spPr>
          <a:xfrm>
            <a:off x="9869978" y="171969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177" name="object 5177"/>
          <p:cNvSpPr/>
          <p:nvPr/>
        </p:nvSpPr>
        <p:spPr>
          <a:xfrm>
            <a:off x="9869978" y="171969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178" name="object 5178"/>
          <p:cNvSpPr/>
          <p:nvPr/>
        </p:nvSpPr>
        <p:spPr>
          <a:xfrm>
            <a:off x="9869978" y="171969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179" name="object 5179"/>
          <p:cNvSpPr/>
          <p:nvPr/>
        </p:nvSpPr>
        <p:spPr>
          <a:xfrm>
            <a:off x="9869978" y="171969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180" name="object 5180"/>
          <p:cNvSpPr/>
          <p:nvPr/>
        </p:nvSpPr>
        <p:spPr>
          <a:xfrm>
            <a:off x="9869978" y="172073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181" name="object 5181"/>
          <p:cNvSpPr/>
          <p:nvPr/>
        </p:nvSpPr>
        <p:spPr>
          <a:xfrm>
            <a:off x="9869978" y="172073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182" name="object 5182"/>
          <p:cNvSpPr/>
          <p:nvPr/>
        </p:nvSpPr>
        <p:spPr>
          <a:xfrm>
            <a:off x="9868939" y="1720735"/>
            <a:ext cx="1299" cy="1299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1523" y="0"/>
                </a:moveTo>
                <a:lnTo>
                  <a:pt x="0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183" name="object 5183"/>
          <p:cNvSpPr/>
          <p:nvPr/>
        </p:nvSpPr>
        <p:spPr>
          <a:xfrm>
            <a:off x="9865302" y="1716578"/>
            <a:ext cx="0" cy="4330"/>
          </a:xfrm>
          <a:custGeom>
            <a:avLst/>
            <a:gdLst/>
            <a:ahLst/>
            <a:cxnLst/>
            <a:rect l="l" t="t" r="r" b="b"/>
            <a:pathLst>
              <a:path h="6350">
                <a:moveTo>
                  <a:pt x="0" y="0"/>
                </a:moveTo>
                <a:lnTo>
                  <a:pt x="0" y="609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184" name="object 5184"/>
          <p:cNvSpPr/>
          <p:nvPr/>
        </p:nvSpPr>
        <p:spPr>
          <a:xfrm>
            <a:off x="9869978" y="1718656"/>
            <a:ext cx="0" cy="216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0" y="0"/>
                </a:moveTo>
                <a:lnTo>
                  <a:pt x="0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185" name="object 5185"/>
          <p:cNvSpPr/>
          <p:nvPr/>
        </p:nvSpPr>
        <p:spPr>
          <a:xfrm>
            <a:off x="9864782" y="1723852"/>
            <a:ext cx="1299" cy="0"/>
          </a:xfrm>
          <a:custGeom>
            <a:avLst/>
            <a:gdLst/>
            <a:ahLst/>
            <a:cxnLst/>
            <a:rect l="l" t="t" r="r" b="b"/>
            <a:pathLst>
              <a:path w="1905">
                <a:moveTo>
                  <a:pt x="761" y="-1524"/>
                </a:moveTo>
                <a:lnTo>
                  <a:pt x="761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186" name="object 5186"/>
          <p:cNvSpPr/>
          <p:nvPr/>
        </p:nvSpPr>
        <p:spPr>
          <a:xfrm>
            <a:off x="9864782" y="1723852"/>
            <a:ext cx="1299" cy="0"/>
          </a:xfrm>
          <a:custGeom>
            <a:avLst/>
            <a:gdLst/>
            <a:ahLst/>
            <a:cxnLst/>
            <a:rect l="l" t="t" r="r" b="b"/>
            <a:pathLst>
              <a:path w="1905">
                <a:moveTo>
                  <a:pt x="761" y="-1524"/>
                </a:moveTo>
                <a:lnTo>
                  <a:pt x="761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187" name="object 5187"/>
          <p:cNvSpPr/>
          <p:nvPr/>
        </p:nvSpPr>
        <p:spPr>
          <a:xfrm>
            <a:off x="9864782" y="1724890"/>
            <a:ext cx="1299" cy="0"/>
          </a:xfrm>
          <a:custGeom>
            <a:avLst/>
            <a:gdLst/>
            <a:ahLst/>
            <a:cxnLst/>
            <a:rect l="l" t="t" r="r" b="b"/>
            <a:pathLst>
              <a:path w="1905">
                <a:moveTo>
                  <a:pt x="761" y="-1524"/>
                </a:moveTo>
                <a:lnTo>
                  <a:pt x="761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188" name="object 5188"/>
          <p:cNvSpPr/>
          <p:nvPr/>
        </p:nvSpPr>
        <p:spPr>
          <a:xfrm>
            <a:off x="9864263" y="1717617"/>
            <a:ext cx="0" cy="8659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0" y="0"/>
                </a:moveTo>
                <a:lnTo>
                  <a:pt x="0" y="1219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189" name="object 5189"/>
          <p:cNvSpPr/>
          <p:nvPr/>
        </p:nvSpPr>
        <p:spPr>
          <a:xfrm>
            <a:off x="9864782" y="1724890"/>
            <a:ext cx="1299" cy="0"/>
          </a:xfrm>
          <a:custGeom>
            <a:avLst/>
            <a:gdLst/>
            <a:ahLst/>
            <a:cxnLst/>
            <a:rect l="l" t="t" r="r" b="b"/>
            <a:pathLst>
              <a:path w="1905">
                <a:moveTo>
                  <a:pt x="761" y="-1524"/>
                </a:moveTo>
                <a:lnTo>
                  <a:pt x="761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190" name="object 5190"/>
          <p:cNvSpPr/>
          <p:nvPr/>
        </p:nvSpPr>
        <p:spPr>
          <a:xfrm>
            <a:off x="9869978" y="1721773"/>
            <a:ext cx="0" cy="4330"/>
          </a:xfrm>
          <a:custGeom>
            <a:avLst/>
            <a:gdLst/>
            <a:ahLst/>
            <a:cxnLst/>
            <a:rect l="l" t="t" r="r" b="b"/>
            <a:pathLst>
              <a:path h="6350">
                <a:moveTo>
                  <a:pt x="0" y="0"/>
                </a:moveTo>
                <a:lnTo>
                  <a:pt x="0" y="609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191" name="object 5191"/>
          <p:cNvSpPr/>
          <p:nvPr/>
        </p:nvSpPr>
        <p:spPr>
          <a:xfrm>
            <a:off x="9864782" y="1724890"/>
            <a:ext cx="1299" cy="0"/>
          </a:xfrm>
          <a:custGeom>
            <a:avLst/>
            <a:gdLst/>
            <a:ahLst/>
            <a:cxnLst/>
            <a:rect l="l" t="t" r="r" b="b"/>
            <a:pathLst>
              <a:path w="1905">
                <a:moveTo>
                  <a:pt x="761" y="-1524"/>
                </a:moveTo>
                <a:lnTo>
                  <a:pt x="761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192" name="object 5192"/>
          <p:cNvSpPr/>
          <p:nvPr/>
        </p:nvSpPr>
        <p:spPr>
          <a:xfrm>
            <a:off x="9864782" y="1724890"/>
            <a:ext cx="1299" cy="0"/>
          </a:xfrm>
          <a:custGeom>
            <a:avLst/>
            <a:gdLst/>
            <a:ahLst/>
            <a:cxnLst/>
            <a:rect l="l" t="t" r="r" b="b"/>
            <a:pathLst>
              <a:path w="1905">
                <a:moveTo>
                  <a:pt x="761" y="-1524"/>
                </a:moveTo>
                <a:lnTo>
                  <a:pt x="761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193" name="object 5193"/>
          <p:cNvSpPr/>
          <p:nvPr/>
        </p:nvSpPr>
        <p:spPr>
          <a:xfrm>
            <a:off x="9866860" y="1722813"/>
            <a:ext cx="0" cy="3464"/>
          </a:xfrm>
          <a:custGeom>
            <a:avLst/>
            <a:gdLst/>
            <a:ahLst/>
            <a:cxnLst/>
            <a:rect l="l" t="t" r="r" b="b"/>
            <a:pathLst>
              <a:path h="5080">
                <a:moveTo>
                  <a:pt x="0" y="0"/>
                </a:moveTo>
                <a:lnTo>
                  <a:pt x="0" y="4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194" name="object 5194"/>
          <p:cNvSpPr/>
          <p:nvPr/>
        </p:nvSpPr>
        <p:spPr>
          <a:xfrm>
            <a:off x="9868420" y="1716578"/>
            <a:ext cx="0" cy="9525"/>
          </a:xfrm>
          <a:custGeom>
            <a:avLst/>
            <a:gdLst/>
            <a:ahLst/>
            <a:cxnLst/>
            <a:rect l="l" t="t" r="r" b="b"/>
            <a:pathLst>
              <a:path h="13969">
                <a:moveTo>
                  <a:pt x="0" y="0"/>
                </a:moveTo>
                <a:lnTo>
                  <a:pt x="0" y="1371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195" name="object 5195"/>
          <p:cNvSpPr/>
          <p:nvPr/>
        </p:nvSpPr>
        <p:spPr>
          <a:xfrm>
            <a:off x="9865820" y="173008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196" name="object 5196"/>
          <p:cNvSpPr/>
          <p:nvPr/>
        </p:nvSpPr>
        <p:spPr>
          <a:xfrm>
            <a:off x="9865820" y="173008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197" name="object 5197"/>
          <p:cNvSpPr/>
          <p:nvPr/>
        </p:nvSpPr>
        <p:spPr>
          <a:xfrm>
            <a:off x="9865820" y="173008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198" name="object 5198"/>
          <p:cNvSpPr/>
          <p:nvPr/>
        </p:nvSpPr>
        <p:spPr>
          <a:xfrm>
            <a:off x="9865820" y="173008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199" name="object 5199"/>
          <p:cNvSpPr/>
          <p:nvPr/>
        </p:nvSpPr>
        <p:spPr>
          <a:xfrm>
            <a:off x="9867899" y="1729046"/>
            <a:ext cx="0" cy="4330"/>
          </a:xfrm>
          <a:custGeom>
            <a:avLst/>
            <a:gdLst/>
            <a:ahLst/>
            <a:cxnLst/>
            <a:rect l="l" t="t" r="r" b="b"/>
            <a:pathLst>
              <a:path h="6350">
                <a:moveTo>
                  <a:pt x="0" y="0"/>
                </a:moveTo>
                <a:lnTo>
                  <a:pt x="0" y="609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200" name="object 5200"/>
          <p:cNvSpPr/>
          <p:nvPr/>
        </p:nvSpPr>
        <p:spPr>
          <a:xfrm>
            <a:off x="9869978" y="173008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201" name="object 5201"/>
          <p:cNvSpPr/>
          <p:nvPr/>
        </p:nvSpPr>
        <p:spPr>
          <a:xfrm>
            <a:off x="9865820" y="1729046"/>
            <a:ext cx="0" cy="4330"/>
          </a:xfrm>
          <a:custGeom>
            <a:avLst/>
            <a:gdLst/>
            <a:ahLst/>
            <a:cxnLst/>
            <a:rect l="l" t="t" r="r" b="b"/>
            <a:pathLst>
              <a:path h="6350">
                <a:moveTo>
                  <a:pt x="0" y="0"/>
                </a:moveTo>
                <a:lnTo>
                  <a:pt x="0" y="609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202" name="object 5202"/>
          <p:cNvSpPr/>
          <p:nvPr/>
        </p:nvSpPr>
        <p:spPr>
          <a:xfrm>
            <a:off x="9869978" y="1729046"/>
            <a:ext cx="0" cy="4330"/>
          </a:xfrm>
          <a:custGeom>
            <a:avLst/>
            <a:gdLst/>
            <a:ahLst/>
            <a:cxnLst/>
            <a:rect l="l" t="t" r="r" b="b"/>
            <a:pathLst>
              <a:path h="6350">
                <a:moveTo>
                  <a:pt x="0" y="0"/>
                </a:moveTo>
                <a:lnTo>
                  <a:pt x="0" y="609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203" name="object 5203"/>
          <p:cNvSpPr/>
          <p:nvPr/>
        </p:nvSpPr>
        <p:spPr>
          <a:xfrm>
            <a:off x="9869978" y="173008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204" name="object 5204"/>
          <p:cNvSpPr/>
          <p:nvPr/>
        </p:nvSpPr>
        <p:spPr>
          <a:xfrm>
            <a:off x="9871017" y="173112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205" name="object 5205"/>
          <p:cNvSpPr/>
          <p:nvPr/>
        </p:nvSpPr>
        <p:spPr>
          <a:xfrm>
            <a:off x="9871017" y="173112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206" name="object 5206"/>
          <p:cNvSpPr/>
          <p:nvPr/>
        </p:nvSpPr>
        <p:spPr>
          <a:xfrm>
            <a:off x="9871017" y="173216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207" name="object 5207"/>
          <p:cNvSpPr/>
          <p:nvPr/>
        </p:nvSpPr>
        <p:spPr>
          <a:xfrm>
            <a:off x="9862703" y="1729046"/>
            <a:ext cx="0" cy="4330"/>
          </a:xfrm>
          <a:custGeom>
            <a:avLst/>
            <a:gdLst/>
            <a:ahLst/>
            <a:cxnLst/>
            <a:rect l="l" t="t" r="r" b="b"/>
            <a:pathLst>
              <a:path h="6350">
                <a:moveTo>
                  <a:pt x="0" y="0"/>
                </a:moveTo>
                <a:lnTo>
                  <a:pt x="0" y="609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208" name="object 5208"/>
          <p:cNvSpPr/>
          <p:nvPr/>
        </p:nvSpPr>
        <p:spPr>
          <a:xfrm>
            <a:off x="9864781" y="1729046"/>
            <a:ext cx="0" cy="4330"/>
          </a:xfrm>
          <a:custGeom>
            <a:avLst/>
            <a:gdLst/>
            <a:ahLst/>
            <a:cxnLst/>
            <a:rect l="l" t="t" r="r" b="b"/>
            <a:pathLst>
              <a:path h="6350">
                <a:moveTo>
                  <a:pt x="0" y="0"/>
                </a:moveTo>
                <a:lnTo>
                  <a:pt x="0" y="609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209" name="object 5209"/>
          <p:cNvSpPr/>
          <p:nvPr/>
        </p:nvSpPr>
        <p:spPr>
          <a:xfrm>
            <a:off x="9871017" y="173216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210" name="object 5210"/>
          <p:cNvSpPr/>
          <p:nvPr/>
        </p:nvSpPr>
        <p:spPr>
          <a:xfrm>
            <a:off x="9875173" y="1719695"/>
            <a:ext cx="433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609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211" name="object 5211"/>
          <p:cNvSpPr/>
          <p:nvPr/>
        </p:nvSpPr>
        <p:spPr>
          <a:xfrm>
            <a:off x="9861666" y="1659428"/>
            <a:ext cx="8659" cy="9525"/>
          </a:xfrm>
          <a:custGeom>
            <a:avLst/>
            <a:gdLst/>
            <a:ahLst/>
            <a:cxnLst/>
            <a:rect l="l" t="t" r="r" b="b"/>
            <a:pathLst>
              <a:path w="12700" h="13969">
                <a:moveTo>
                  <a:pt x="12192" y="0"/>
                </a:moveTo>
                <a:lnTo>
                  <a:pt x="0" y="1371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212" name="object 5212"/>
          <p:cNvSpPr/>
          <p:nvPr/>
        </p:nvSpPr>
        <p:spPr>
          <a:xfrm>
            <a:off x="9858547" y="1668780"/>
            <a:ext cx="3464" cy="12556"/>
          </a:xfrm>
          <a:custGeom>
            <a:avLst/>
            <a:gdLst/>
            <a:ahLst/>
            <a:cxnLst/>
            <a:rect l="l" t="t" r="r" b="b"/>
            <a:pathLst>
              <a:path w="5080" h="18414">
                <a:moveTo>
                  <a:pt x="4571" y="0"/>
                </a:moveTo>
                <a:lnTo>
                  <a:pt x="0" y="1828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213" name="object 5213"/>
          <p:cNvSpPr/>
          <p:nvPr/>
        </p:nvSpPr>
        <p:spPr>
          <a:xfrm>
            <a:off x="9858547" y="1681249"/>
            <a:ext cx="1299" cy="12556"/>
          </a:xfrm>
          <a:custGeom>
            <a:avLst/>
            <a:gdLst/>
            <a:ahLst/>
            <a:cxnLst/>
            <a:rect l="l" t="t" r="r" b="b"/>
            <a:pathLst>
              <a:path w="1905" h="18414">
                <a:moveTo>
                  <a:pt x="0" y="0"/>
                </a:moveTo>
                <a:lnTo>
                  <a:pt x="1524" y="1828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214" name="object 5214"/>
          <p:cNvSpPr/>
          <p:nvPr/>
        </p:nvSpPr>
        <p:spPr>
          <a:xfrm>
            <a:off x="9859586" y="1693718"/>
            <a:ext cx="7360" cy="11690"/>
          </a:xfrm>
          <a:custGeom>
            <a:avLst/>
            <a:gdLst/>
            <a:ahLst/>
            <a:cxnLst/>
            <a:rect l="l" t="t" r="r" b="b"/>
            <a:pathLst>
              <a:path w="10794" h="17144">
                <a:moveTo>
                  <a:pt x="0" y="0"/>
                </a:moveTo>
                <a:lnTo>
                  <a:pt x="10668" y="1676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215" name="object 5215"/>
          <p:cNvSpPr/>
          <p:nvPr/>
        </p:nvSpPr>
        <p:spPr>
          <a:xfrm>
            <a:off x="9872056" y="1658389"/>
            <a:ext cx="1299" cy="2165"/>
          </a:xfrm>
          <a:custGeom>
            <a:avLst/>
            <a:gdLst/>
            <a:ahLst/>
            <a:cxnLst/>
            <a:rect l="l" t="t" r="r" b="b"/>
            <a:pathLst>
              <a:path w="1905" h="3175">
                <a:moveTo>
                  <a:pt x="1523" y="304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216" name="object 5216"/>
          <p:cNvSpPr/>
          <p:nvPr/>
        </p:nvSpPr>
        <p:spPr>
          <a:xfrm>
            <a:off x="9869978" y="1658389"/>
            <a:ext cx="2165" cy="1299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3048" y="0"/>
                </a:moveTo>
                <a:lnTo>
                  <a:pt x="0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217" name="object 5217"/>
          <p:cNvSpPr/>
          <p:nvPr/>
        </p:nvSpPr>
        <p:spPr>
          <a:xfrm>
            <a:off x="9866860" y="170514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218" name="object 5218"/>
          <p:cNvSpPr/>
          <p:nvPr/>
        </p:nvSpPr>
        <p:spPr>
          <a:xfrm>
            <a:off x="9866860" y="1705148"/>
            <a:ext cx="1299" cy="1299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0" y="0"/>
                </a:moveTo>
                <a:lnTo>
                  <a:pt x="1524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219" name="object 5219"/>
          <p:cNvSpPr/>
          <p:nvPr/>
        </p:nvSpPr>
        <p:spPr>
          <a:xfrm>
            <a:off x="9872056" y="1666701"/>
            <a:ext cx="1299" cy="1299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0" y="1524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220" name="object 5220"/>
          <p:cNvSpPr/>
          <p:nvPr/>
        </p:nvSpPr>
        <p:spPr>
          <a:xfrm>
            <a:off x="9866860" y="1688523"/>
            <a:ext cx="1299" cy="2165"/>
          </a:xfrm>
          <a:custGeom>
            <a:avLst/>
            <a:gdLst/>
            <a:ahLst/>
            <a:cxnLst/>
            <a:rect l="l" t="t" r="r" b="b"/>
            <a:pathLst>
              <a:path w="1905" h="3175">
                <a:moveTo>
                  <a:pt x="0" y="0"/>
                </a:moveTo>
                <a:lnTo>
                  <a:pt x="1524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221" name="object 5221"/>
          <p:cNvSpPr/>
          <p:nvPr/>
        </p:nvSpPr>
        <p:spPr>
          <a:xfrm>
            <a:off x="9867899" y="1690601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3" y="761"/>
                </a:moveTo>
                <a:lnTo>
                  <a:pt x="1523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222" name="object 5222"/>
          <p:cNvSpPr/>
          <p:nvPr/>
        </p:nvSpPr>
        <p:spPr>
          <a:xfrm>
            <a:off x="9886603" y="1691640"/>
            <a:ext cx="1299" cy="1299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0" y="1524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223" name="object 5223"/>
          <p:cNvSpPr/>
          <p:nvPr/>
        </p:nvSpPr>
        <p:spPr>
          <a:xfrm>
            <a:off x="9869978" y="1704109"/>
            <a:ext cx="1299" cy="1299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1523" y="0"/>
                </a:moveTo>
                <a:lnTo>
                  <a:pt x="0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224" name="object 5224"/>
          <p:cNvSpPr/>
          <p:nvPr/>
        </p:nvSpPr>
        <p:spPr>
          <a:xfrm>
            <a:off x="9884524" y="1704109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3" y="761"/>
                </a:moveTo>
                <a:lnTo>
                  <a:pt x="1523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225" name="object 5225"/>
          <p:cNvSpPr/>
          <p:nvPr/>
        </p:nvSpPr>
        <p:spPr>
          <a:xfrm>
            <a:off x="9882446" y="1658389"/>
            <a:ext cx="1299" cy="1299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1523" y="0"/>
                </a:moveTo>
                <a:lnTo>
                  <a:pt x="0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226" name="object 5226"/>
          <p:cNvSpPr/>
          <p:nvPr/>
        </p:nvSpPr>
        <p:spPr>
          <a:xfrm>
            <a:off x="9888681" y="1693718"/>
            <a:ext cx="6494" cy="11690"/>
          </a:xfrm>
          <a:custGeom>
            <a:avLst/>
            <a:gdLst/>
            <a:ahLst/>
            <a:cxnLst/>
            <a:rect l="l" t="t" r="r" b="b"/>
            <a:pathLst>
              <a:path w="9525" h="17144">
                <a:moveTo>
                  <a:pt x="0" y="16764"/>
                </a:moveTo>
                <a:lnTo>
                  <a:pt x="914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227" name="object 5227"/>
          <p:cNvSpPr/>
          <p:nvPr/>
        </p:nvSpPr>
        <p:spPr>
          <a:xfrm>
            <a:off x="9894916" y="1681249"/>
            <a:ext cx="2165" cy="12556"/>
          </a:xfrm>
          <a:custGeom>
            <a:avLst/>
            <a:gdLst/>
            <a:ahLst/>
            <a:cxnLst/>
            <a:rect l="l" t="t" r="r" b="b"/>
            <a:pathLst>
              <a:path w="3175" h="18414">
                <a:moveTo>
                  <a:pt x="0" y="18288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228" name="object 5228"/>
          <p:cNvSpPr/>
          <p:nvPr/>
        </p:nvSpPr>
        <p:spPr>
          <a:xfrm>
            <a:off x="9892837" y="1668780"/>
            <a:ext cx="4330" cy="12556"/>
          </a:xfrm>
          <a:custGeom>
            <a:avLst/>
            <a:gdLst/>
            <a:ahLst/>
            <a:cxnLst/>
            <a:rect l="l" t="t" r="r" b="b"/>
            <a:pathLst>
              <a:path w="6350" h="18414">
                <a:moveTo>
                  <a:pt x="6096" y="1828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229" name="object 5229"/>
          <p:cNvSpPr/>
          <p:nvPr/>
        </p:nvSpPr>
        <p:spPr>
          <a:xfrm>
            <a:off x="9884524" y="1658389"/>
            <a:ext cx="8659" cy="10391"/>
          </a:xfrm>
          <a:custGeom>
            <a:avLst/>
            <a:gdLst/>
            <a:ahLst/>
            <a:cxnLst/>
            <a:rect l="l" t="t" r="r" b="b"/>
            <a:pathLst>
              <a:path w="12700" h="15239">
                <a:moveTo>
                  <a:pt x="12192" y="1524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230" name="object 5230"/>
          <p:cNvSpPr/>
          <p:nvPr/>
        </p:nvSpPr>
        <p:spPr>
          <a:xfrm>
            <a:off x="9884524" y="1705148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3" y="762"/>
                </a:moveTo>
                <a:lnTo>
                  <a:pt x="1523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231" name="object 5231"/>
          <p:cNvSpPr/>
          <p:nvPr/>
        </p:nvSpPr>
        <p:spPr>
          <a:xfrm>
            <a:off x="9869978" y="170514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232" name="object 5232"/>
          <p:cNvSpPr/>
          <p:nvPr/>
        </p:nvSpPr>
        <p:spPr>
          <a:xfrm>
            <a:off x="9871016" y="1704109"/>
            <a:ext cx="13855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1981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233" name="object 5233"/>
          <p:cNvSpPr/>
          <p:nvPr/>
        </p:nvSpPr>
        <p:spPr>
          <a:xfrm>
            <a:off x="9884524" y="170514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234" name="object 5234"/>
          <p:cNvSpPr/>
          <p:nvPr/>
        </p:nvSpPr>
        <p:spPr>
          <a:xfrm>
            <a:off x="9884524" y="1706187"/>
            <a:ext cx="3464" cy="0"/>
          </a:xfrm>
          <a:custGeom>
            <a:avLst/>
            <a:gdLst/>
            <a:ahLst/>
            <a:cxnLst/>
            <a:rect l="l" t="t" r="r" b="b"/>
            <a:pathLst>
              <a:path w="5080">
                <a:moveTo>
                  <a:pt x="457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235" name="object 5235"/>
          <p:cNvSpPr/>
          <p:nvPr/>
        </p:nvSpPr>
        <p:spPr>
          <a:xfrm>
            <a:off x="9887641" y="1673976"/>
            <a:ext cx="0" cy="16885"/>
          </a:xfrm>
          <a:custGeom>
            <a:avLst/>
            <a:gdLst/>
            <a:ahLst/>
            <a:cxnLst/>
            <a:rect l="l" t="t" r="r" b="b"/>
            <a:pathLst>
              <a:path h="24764">
                <a:moveTo>
                  <a:pt x="0" y="0"/>
                </a:moveTo>
                <a:lnTo>
                  <a:pt x="0" y="2438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236" name="object 5236"/>
          <p:cNvSpPr/>
          <p:nvPr/>
        </p:nvSpPr>
        <p:spPr>
          <a:xfrm>
            <a:off x="9866860" y="170514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237" name="object 5237"/>
          <p:cNvSpPr/>
          <p:nvPr/>
        </p:nvSpPr>
        <p:spPr>
          <a:xfrm>
            <a:off x="9866860" y="170514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238" name="object 5238"/>
          <p:cNvSpPr/>
          <p:nvPr/>
        </p:nvSpPr>
        <p:spPr>
          <a:xfrm>
            <a:off x="9866860" y="170514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239" name="object 5239"/>
          <p:cNvSpPr/>
          <p:nvPr/>
        </p:nvSpPr>
        <p:spPr>
          <a:xfrm>
            <a:off x="9866860" y="1705148"/>
            <a:ext cx="1299" cy="1299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0" y="0"/>
                </a:moveTo>
                <a:lnTo>
                  <a:pt x="1524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240" name="object 5240"/>
          <p:cNvSpPr/>
          <p:nvPr/>
        </p:nvSpPr>
        <p:spPr>
          <a:xfrm>
            <a:off x="9869978" y="170618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241" name="object 5241"/>
          <p:cNvSpPr/>
          <p:nvPr/>
        </p:nvSpPr>
        <p:spPr>
          <a:xfrm>
            <a:off x="9869978" y="170514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242" name="object 5242"/>
          <p:cNvSpPr/>
          <p:nvPr/>
        </p:nvSpPr>
        <p:spPr>
          <a:xfrm>
            <a:off x="9869978" y="170514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243" name="object 5243"/>
          <p:cNvSpPr/>
          <p:nvPr/>
        </p:nvSpPr>
        <p:spPr>
          <a:xfrm>
            <a:off x="9869978" y="170514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244" name="object 5244"/>
          <p:cNvSpPr/>
          <p:nvPr/>
        </p:nvSpPr>
        <p:spPr>
          <a:xfrm>
            <a:off x="9869978" y="170514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245" name="object 5245"/>
          <p:cNvSpPr/>
          <p:nvPr/>
        </p:nvSpPr>
        <p:spPr>
          <a:xfrm>
            <a:off x="9869978" y="170514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246" name="object 5246"/>
          <p:cNvSpPr/>
          <p:nvPr/>
        </p:nvSpPr>
        <p:spPr>
          <a:xfrm>
            <a:off x="9869978" y="170410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247" name="object 5247"/>
          <p:cNvSpPr/>
          <p:nvPr/>
        </p:nvSpPr>
        <p:spPr>
          <a:xfrm>
            <a:off x="9869978" y="170410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248" name="object 5248"/>
          <p:cNvSpPr/>
          <p:nvPr/>
        </p:nvSpPr>
        <p:spPr>
          <a:xfrm>
            <a:off x="9869978" y="170410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249" name="object 5249"/>
          <p:cNvSpPr/>
          <p:nvPr/>
        </p:nvSpPr>
        <p:spPr>
          <a:xfrm>
            <a:off x="9869459" y="1703069"/>
            <a:ext cx="0" cy="4330"/>
          </a:xfrm>
          <a:custGeom>
            <a:avLst/>
            <a:gdLst/>
            <a:ahLst/>
            <a:cxnLst/>
            <a:rect l="l" t="t" r="r" b="b"/>
            <a:pathLst>
              <a:path h="6350">
                <a:moveTo>
                  <a:pt x="0" y="0"/>
                </a:moveTo>
                <a:lnTo>
                  <a:pt x="0" y="6096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250" name="object 5250"/>
          <p:cNvSpPr/>
          <p:nvPr/>
        </p:nvSpPr>
        <p:spPr>
          <a:xfrm>
            <a:off x="9871017" y="170410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251" name="object 5251"/>
          <p:cNvSpPr/>
          <p:nvPr/>
        </p:nvSpPr>
        <p:spPr>
          <a:xfrm>
            <a:off x="9871016" y="1704109"/>
            <a:ext cx="13855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252" name="object 5252"/>
          <p:cNvSpPr/>
          <p:nvPr/>
        </p:nvSpPr>
        <p:spPr>
          <a:xfrm>
            <a:off x="9884524" y="170410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253" name="object 5253"/>
          <p:cNvSpPr/>
          <p:nvPr/>
        </p:nvSpPr>
        <p:spPr>
          <a:xfrm>
            <a:off x="9884524" y="170410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254" name="object 5254"/>
          <p:cNvSpPr/>
          <p:nvPr/>
        </p:nvSpPr>
        <p:spPr>
          <a:xfrm>
            <a:off x="9884524" y="170410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255" name="object 5255"/>
          <p:cNvSpPr/>
          <p:nvPr/>
        </p:nvSpPr>
        <p:spPr>
          <a:xfrm>
            <a:off x="9884524" y="170410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256" name="object 5256"/>
          <p:cNvSpPr/>
          <p:nvPr/>
        </p:nvSpPr>
        <p:spPr>
          <a:xfrm>
            <a:off x="9884524" y="170410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257" name="object 5257"/>
          <p:cNvSpPr/>
          <p:nvPr/>
        </p:nvSpPr>
        <p:spPr>
          <a:xfrm>
            <a:off x="9884524" y="1704109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3" y="761"/>
                </a:moveTo>
                <a:lnTo>
                  <a:pt x="1523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258" name="object 5258"/>
          <p:cNvSpPr/>
          <p:nvPr/>
        </p:nvSpPr>
        <p:spPr>
          <a:xfrm>
            <a:off x="9884524" y="170514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259" name="object 5259"/>
          <p:cNvSpPr/>
          <p:nvPr/>
        </p:nvSpPr>
        <p:spPr>
          <a:xfrm>
            <a:off x="9884524" y="170514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260" name="object 5260"/>
          <p:cNvSpPr/>
          <p:nvPr/>
        </p:nvSpPr>
        <p:spPr>
          <a:xfrm>
            <a:off x="9884524" y="170514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261" name="object 5261"/>
          <p:cNvSpPr/>
          <p:nvPr/>
        </p:nvSpPr>
        <p:spPr>
          <a:xfrm>
            <a:off x="9884524" y="170514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262" name="object 5262"/>
          <p:cNvSpPr/>
          <p:nvPr/>
        </p:nvSpPr>
        <p:spPr>
          <a:xfrm>
            <a:off x="9884524" y="170514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263" name="object 5263"/>
          <p:cNvSpPr/>
          <p:nvPr/>
        </p:nvSpPr>
        <p:spPr>
          <a:xfrm>
            <a:off x="9884524" y="1705148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3" y="762"/>
                </a:moveTo>
                <a:lnTo>
                  <a:pt x="1523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264" name="object 5264"/>
          <p:cNvSpPr/>
          <p:nvPr/>
        </p:nvSpPr>
        <p:spPr>
          <a:xfrm>
            <a:off x="9884524" y="170618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265" name="object 5265"/>
          <p:cNvSpPr/>
          <p:nvPr/>
        </p:nvSpPr>
        <p:spPr>
          <a:xfrm>
            <a:off x="9884524" y="1706187"/>
            <a:ext cx="3464" cy="0"/>
          </a:xfrm>
          <a:custGeom>
            <a:avLst/>
            <a:gdLst/>
            <a:ahLst/>
            <a:cxnLst/>
            <a:rect l="l" t="t" r="r" b="b"/>
            <a:pathLst>
              <a:path w="5080">
                <a:moveTo>
                  <a:pt x="0" y="0"/>
                </a:moveTo>
                <a:lnTo>
                  <a:pt x="4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266" name="object 5266"/>
          <p:cNvSpPr/>
          <p:nvPr/>
        </p:nvSpPr>
        <p:spPr>
          <a:xfrm>
            <a:off x="9887641" y="170514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267" name="object 5267"/>
          <p:cNvSpPr/>
          <p:nvPr/>
        </p:nvSpPr>
        <p:spPr>
          <a:xfrm>
            <a:off x="9887641" y="170514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268" name="object 5268"/>
          <p:cNvSpPr/>
          <p:nvPr/>
        </p:nvSpPr>
        <p:spPr>
          <a:xfrm>
            <a:off x="9887641" y="1704109"/>
            <a:ext cx="0" cy="216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0" y="0"/>
                </a:moveTo>
                <a:lnTo>
                  <a:pt x="0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269" name="object 5269"/>
          <p:cNvSpPr/>
          <p:nvPr/>
        </p:nvSpPr>
        <p:spPr>
          <a:xfrm>
            <a:off x="9888680" y="1700992"/>
            <a:ext cx="3464" cy="4330"/>
          </a:xfrm>
          <a:custGeom>
            <a:avLst/>
            <a:gdLst/>
            <a:ahLst/>
            <a:cxnLst/>
            <a:rect l="l" t="t" r="r" b="b"/>
            <a:pathLst>
              <a:path w="5080" h="6350">
                <a:moveTo>
                  <a:pt x="0" y="6096"/>
                </a:moveTo>
                <a:lnTo>
                  <a:pt x="4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270" name="object 5270"/>
          <p:cNvSpPr/>
          <p:nvPr/>
        </p:nvSpPr>
        <p:spPr>
          <a:xfrm>
            <a:off x="9891798" y="1695796"/>
            <a:ext cx="3464" cy="5195"/>
          </a:xfrm>
          <a:custGeom>
            <a:avLst/>
            <a:gdLst/>
            <a:ahLst/>
            <a:cxnLst/>
            <a:rect l="l" t="t" r="r" b="b"/>
            <a:pathLst>
              <a:path w="5080" h="7619">
                <a:moveTo>
                  <a:pt x="0" y="7620"/>
                </a:moveTo>
                <a:lnTo>
                  <a:pt x="4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271" name="object 5271"/>
          <p:cNvSpPr/>
          <p:nvPr/>
        </p:nvSpPr>
        <p:spPr>
          <a:xfrm>
            <a:off x="9894916" y="1689562"/>
            <a:ext cx="1299" cy="6494"/>
          </a:xfrm>
          <a:custGeom>
            <a:avLst/>
            <a:gdLst/>
            <a:ahLst/>
            <a:cxnLst/>
            <a:rect l="l" t="t" r="r" b="b"/>
            <a:pathLst>
              <a:path w="1905" h="9525">
                <a:moveTo>
                  <a:pt x="0" y="9144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272" name="object 5272"/>
          <p:cNvSpPr/>
          <p:nvPr/>
        </p:nvSpPr>
        <p:spPr>
          <a:xfrm>
            <a:off x="9895955" y="1684367"/>
            <a:ext cx="1299" cy="5195"/>
          </a:xfrm>
          <a:custGeom>
            <a:avLst/>
            <a:gdLst/>
            <a:ahLst/>
            <a:cxnLst/>
            <a:rect l="l" t="t" r="r" b="b"/>
            <a:pathLst>
              <a:path w="1905" h="7619">
                <a:moveTo>
                  <a:pt x="0" y="762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273" name="object 5273"/>
          <p:cNvSpPr/>
          <p:nvPr/>
        </p:nvSpPr>
        <p:spPr>
          <a:xfrm>
            <a:off x="9895955" y="1678132"/>
            <a:ext cx="1299" cy="6494"/>
          </a:xfrm>
          <a:custGeom>
            <a:avLst/>
            <a:gdLst/>
            <a:ahLst/>
            <a:cxnLst/>
            <a:rect l="l" t="t" r="r" b="b"/>
            <a:pathLst>
              <a:path w="1905" h="9525">
                <a:moveTo>
                  <a:pt x="1523" y="914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274" name="object 5274"/>
          <p:cNvSpPr/>
          <p:nvPr/>
        </p:nvSpPr>
        <p:spPr>
          <a:xfrm>
            <a:off x="9894916" y="1672936"/>
            <a:ext cx="1299" cy="5195"/>
          </a:xfrm>
          <a:custGeom>
            <a:avLst/>
            <a:gdLst/>
            <a:ahLst/>
            <a:cxnLst/>
            <a:rect l="l" t="t" r="r" b="b"/>
            <a:pathLst>
              <a:path w="1905" h="7619">
                <a:moveTo>
                  <a:pt x="1523" y="76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275" name="object 5275"/>
          <p:cNvSpPr/>
          <p:nvPr/>
        </p:nvSpPr>
        <p:spPr>
          <a:xfrm>
            <a:off x="9891798" y="1667741"/>
            <a:ext cx="3464" cy="5195"/>
          </a:xfrm>
          <a:custGeom>
            <a:avLst/>
            <a:gdLst/>
            <a:ahLst/>
            <a:cxnLst/>
            <a:rect l="l" t="t" r="r" b="b"/>
            <a:pathLst>
              <a:path w="5080" h="7619">
                <a:moveTo>
                  <a:pt x="4571" y="76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276" name="object 5276"/>
          <p:cNvSpPr/>
          <p:nvPr/>
        </p:nvSpPr>
        <p:spPr>
          <a:xfrm>
            <a:off x="9888680" y="1662546"/>
            <a:ext cx="3464" cy="5195"/>
          </a:xfrm>
          <a:custGeom>
            <a:avLst/>
            <a:gdLst/>
            <a:ahLst/>
            <a:cxnLst/>
            <a:rect l="l" t="t" r="r" b="b"/>
            <a:pathLst>
              <a:path w="5080" h="7619">
                <a:moveTo>
                  <a:pt x="4571" y="76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277" name="object 5277"/>
          <p:cNvSpPr/>
          <p:nvPr/>
        </p:nvSpPr>
        <p:spPr>
          <a:xfrm>
            <a:off x="9884524" y="1658389"/>
            <a:ext cx="4330" cy="433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6096" y="609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278" name="object 5278"/>
          <p:cNvSpPr/>
          <p:nvPr/>
        </p:nvSpPr>
        <p:spPr>
          <a:xfrm>
            <a:off x="9884005" y="1657350"/>
            <a:ext cx="0" cy="216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0" y="0"/>
                </a:moveTo>
                <a:lnTo>
                  <a:pt x="0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279" name="object 5279"/>
          <p:cNvSpPr/>
          <p:nvPr/>
        </p:nvSpPr>
        <p:spPr>
          <a:xfrm>
            <a:off x="9882965" y="1657349"/>
            <a:ext cx="0" cy="3464"/>
          </a:xfrm>
          <a:custGeom>
            <a:avLst/>
            <a:gdLst/>
            <a:ahLst/>
            <a:cxnLst/>
            <a:rect l="l" t="t" r="r" b="b"/>
            <a:pathLst>
              <a:path h="5080">
                <a:moveTo>
                  <a:pt x="0" y="0"/>
                </a:moveTo>
                <a:lnTo>
                  <a:pt x="0" y="4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280" name="object 5280"/>
          <p:cNvSpPr/>
          <p:nvPr/>
        </p:nvSpPr>
        <p:spPr>
          <a:xfrm>
            <a:off x="9882446" y="1658388"/>
            <a:ext cx="0" cy="9525"/>
          </a:xfrm>
          <a:custGeom>
            <a:avLst/>
            <a:gdLst/>
            <a:ahLst/>
            <a:cxnLst/>
            <a:rect l="l" t="t" r="r" b="b"/>
            <a:pathLst>
              <a:path h="13969">
                <a:moveTo>
                  <a:pt x="0" y="0"/>
                </a:moveTo>
                <a:lnTo>
                  <a:pt x="0" y="1371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281" name="object 5281"/>
          <p:cNvSpPr/>
          <p:nvPr/>
        </p:nvSpPr>
        <p:spPr>
          <a:xfrm>
            <a:off x="9883485" y="1667741"/>
            <a:ext cx="1299" cy="1299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0" y="0"/>
                </a:moveTo>
                <a:lnTo>
                  <a:pt x="1524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282" name="object 5282"/>
          <p:cNvSpPr/>
          <p:nvPr/>
        </p:nvSpPr>
        <p:spPr>
          <a:xfrm>
            <a:off x="9884524" y="1668780"/>
            <a:ext cx="1299" cy="2165"/>
          </a:xfrm>
          <a:custGeom>
            <a:avLst/>
            <a:gdLst/>
            <a:ahLst/>
            <a:cxnLst/>
            <a:rect l="l" t="t" r="r" b="b"/>
            <a:pathLst>
              <a:path w="1905" h="3175">
                <a:moveTo>
                  <a:pt x="0" y="0"/>
                </a:moveTo>
                <a:lnTo>
                  <a:pt x="1524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283" name="object 5283"/>
          <p:cNvSpPr/>
          <p:nvPr/>
        </p:nvSpPr>
        <p:spPr>
          <a:xfrm>
            <a:off x="9885563" y="1670858"/>
            <a:ext cx="1299" cy="1299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0" y="0"/>
                </a:moveTo>
                <a:lnTo>
                  <a:pt x="1524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284" name="object 5284"/>
          <p:cNvSpPr/>
          <p:nvPr/>
        </p:nvSpPr>
        <p:spPr>
          <a:xfrm>
            <a:off x="9886603" y="1671898"/>
            <a:ext cx="1299" cy="2165"/>
          </a:xfrm>
          <a:custGeom>
            <a:avLst/>
            <a:gdLst/>
            <a:ahLst/>
            <a:cxnLst/>
            <a:rect l="l" t="t" r="r" b="b"/>
            <a:pathLst>
              <a:path w="1905" h="3175">
                <a:moveTo>
                  <a:pt x="0" y="0"/>
                </a:moveTo>
                <a:lnTo>
                  <a:pt x="1524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285" name="object 5285"/>
          <p:cNvSpPr/>
          <p:nvPr/>
        </p:nvSpPr>
        <p:spPr>
          <a:xfrm>
            <a:off x="9886603" y="1690601"/>
            <a:ext cx="1299" cy="1299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1523" y="0"/>
                </a:moveTo>
                <a:lnTo>
                  <a:pt x="0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286" name="object 5286"/>
          <p:cNvSpPr/>
          <p:nvPr/>
        </p:nvSpPr>
        <p:spPr>
          <a:xfrm>
            <a:off x="9886602" y="1691640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3" y="762"/>
                </a:moveTo>
                <a:lnTo>
                  <a:pt x="1523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287" name="object 5287"/>
          <p:cNvSpPr/>
          <p:nvPr/>
        </p:nvSpPr>
        <p:spPr>
          <a:xfrm>
            <a:off x="9884524" y="1692679"/>
            <a:ext cx="2165" cy="216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3048" y="0"/>
                </a:moveTo>
                <a:lnTo>
                  <a:pt x="0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288" name="object 5288"/>
          <p:cNvSpPr/>
          <p:nvPr/>
        </p:nvSpPr>
        <p:spPr>
          <a:xfrm>
            <a:off x="9881407" y="1694758"/>
            <a:ext cx="2165" cy="216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3048" y="0"/>
                </a:moveTo>
                <a:lnTo>
                  <a:pt x="0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289" name="object 5289"/>
          <p:cNvSpPr/>
          <p:nvPr/>
        </p:nvSpPr>
        <p:spPr>
          <a:xfrm>
            <a:off x="9878290" y="1696835"/>
            <a:ext cx="3464" cy="0"/>
          </a:xfrm>
          <a:custGeom>
            <a:avLst/>
            <a:gdLst/>
            <a:ahLst/>
            <a:cxnLst/>
            <a:rect l="l" t="t" r="r" b="b"/>
            <a:pathLst>
              <a:path w="5080">
                <a:moveTo>
                  <a:pt x="457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290" name="object 5290"/>
          <p:cNvSpPr/>
          <p:nvPr/>
        </p:nvSpPr>
        <p:spPr>
          <a:xfrm>
            <a:off x="9875173" y="1696835"/>
            <a:ext cx="3464" cy="0"/>
          </a:xfrm>
          <a:custGeom>
            <a:avLst/>
            <a:gdLst/>
            <a:ahLst/>
            <a:cxnLst/>
            <a:rect l="l" t="t" r="r" b="b"/>
            <a:pathLst>
              <a:path w="5080">
                <a:moveTo>
                  <a:pt x="457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291" name="object 5291"/>
          <p:cNvSpPr/>
          <p:nvPr/>
        </p:nvSpPr>
        <p:spPr>
          <a:xfrm>
            <a:off x="9872056" y="1695796"/>
            <a:ext cx="3464" cy="1299"/>
          </a:xfrm>
          <a:custGeom>
            <a:avLst/>
            <a:gdLst/>
            <a:ahLst/>
            <a:cxnLst/>
            <a:rect l="l" t="t" r="r" b="b"/>
            <a:pathLst>
              <a:path w="5080" h="1905">
                <a:moveTo>
                  <a:pt x="4571" y="152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292" name="object 5292"/>
          <p:cNvSpPr/>
          <p:nvPr/>
        </p:nvSpPr>
        <p:spPr>
          <a:xfrm>
            <a:off x="9869978" y="1693718"/>
            <a:ext cx="2165" cy="216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3048" y="304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293" name="object 5293"/>
          <p:cNvSpPr/>
          <p:nvPr/>
        </p:nvSpPr>
        <p:spPr>
          <a:xfrm>
            <a:off x="9867900" y="1691640"/>
            <a:ext cx="2165" cy="216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3048" y="304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294" name="object 5294"/>
          <p:cNvSpPr/>
          <p:nvPr/>
        </p:nvSpPr>
        <p:spPr>
          <a:xfrm>
            <a:off x="9867899" y="1690601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3" y="761"/>
                </a:moveTo>
                <a:lnTo>
                  <a:pt x="1523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295" name="object 5295"/>
          <p:cNvSpPr/>
          <p:nvPr/>
        </p:nvSpPr>
        <p:spPr>
          <a:xfrm>
            <a:off x="9866861" y="1689561"/>
            <a:ext cx="1299" cy="1299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1523" y="152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296" name="object 5296"/>
          <p:cNvSpPr/>
          <p:nvPr/>
        </p:nvSpPr>
        <p:spPr>
          <a:xfrm>
            <a:off x="9866860" y="1676053"/>
            <a:ext cx="0" cy="13855"/>
          </a:xfrm>
          <a:custGeom>
            <a:avLst/>
            <a:gdLst/>
            <a:ahLst/>
            <a:cxnLst/>
            <a:rect l="l" t="t" r="r" b="b"/>
            <a:pathLst>
              <a:path h="20319">
                <a:moveTo>
                  <a:pt x="0" y="0"/>
                </a:moveTo>
                <a:lnTo>
                  <a:pt x="0" y="1981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297" name="object 5297"/>
          <p:cNvSpPr/>
          <p:nvPr/>
        </p:nvSpPr>
        <p:spPr>
          <a:xfrm>
            <a:off x="9866860" y="1673976"/>
            <a:ext cx="1299" cy="2165"/>
          </a:xfrm>
          <a:custGeom>
            <a:avLst/>
            <a:gdLst/>
            <a:ahLst/>
            <a:cxnLst/>
            <a:rect l="l" t="t" r="r" b="b"/>
            <a:pathLst>
              <a:path w="1905" h="3175">
                <a:moveTo>
                  <a:pt x="0" y="3048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298" name="object 5298"/>
          <p:cNvSpPr/>
          <p:nvPr/>
        </p:nvSpPr>
        <p:spPr>
          <a:xfrm>
            <a:off x="9867899" y="1672936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3" y="761"/>
                </a:moveTo>
                <a:lnTo>
                  <a:pt x="1523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299" name="object 5299"/>
          <p:cNvSpPr/>
          <p:nvPr/>
        </p:nvSpPr>
        <p:spPr>
          <a:xfrm>
            <a:off x="9867900" y="1670858"/>
            <a:ext cx="1299" cy="2165"/>
          </a:xfrm>
          <a:custGeom>
            <a:avLst/>
            <a:gdLst/>
            <a:ahLst/>
            <a:cxnLst/>
            <a:rect l="l" t="t" r="r" b="b"/>
            <a:pathLst>
              <a:path w="1905" h="3175">
                <a:moveTo>
                  <a:pt x="0" y="3048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300" name="object 5300"/>
          <p:cNvSpPr/>
          <p:nvPr/>
        </p:nvSpPr>
        <p:spPr>
          <a:xfrm>
            <a:off x="9868939" y="1669819"/>
            <a:ext cx="1299" cy="1299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0" y="1524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301" name="object 5301"/>
          <p:cNvSpPr/>
          <p:nvPr/>
        </p:nvSpPr>
        <p:spPr>
          <a:xfrm>
            <a:off x="9869978" y="1667741"/>
            <a:ext cx="2165" cy="216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0" y="3048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302" name="object 5302"/>
          <p:cNvSpPr/>
          <p:nvPr/>
        </p:nvSpPr>
        <p:spPr>
          <a:xfrm>
            <a:off x="9872056" y="1666701"/>
            <a:ext cx="1299" cy="1299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0" y="1524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303" name="object 5303"/>
          <p:cNvSpPr/>
          <p:nvPr/>
        </p:nvSpPr>
        <p:spPr>
          <a:xfrm>
            <a:off x="9873095" y="1657350"/>
            <a:ext cx="0" cy="9525"/>
          </a:xfrm>
          <a:custGeom>
            <a:avLst/>
            <a:gdLst/>
            <a:ahLst/>
            <a:cxnLst/>
            <a:rect l="l" t="t" r="r" b="b"/>
            <a:pathLst>
              <a:path h="13969">
                <a:moveTo>
                  <a:pt x="0" y="0"/>
                </a:moveTo>
                <a:lnTo>
                  <a:pt x="0" y="1371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304" name="object 5304"/>
          <p:cNvSpPr/>
          <p:nvPr/>
        </p:nvSpPr>
        <p:spPr>
          <a:xfrm>
            <a:off x="9872056" y="1659428"/>
            <a:ext cx="1299" cy="1299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1523" y="152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305" name="object 5305"/>
          <p:cNvSpPr/>
          <p:nvPr/>
        </p:nvSpPr>
        <p:spPr>
          <a:xfrm>
            <a:off x="9872056" y="165942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306" name="object 5306"/>
          <p:cNvSpPr/>
          <p:nvPr/>
        </p:nvSpPr>
        <p:spPr>
          <a:xfrm>
            <a:off x="9872056" y="165942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307" name="object 5307"/>
          <p:cNvSpPr/>
          <p:nvPr/>
        </p:nvSpPr>
        <p:spPr>
          <a:xfrm>
            <a:off x="9872056" y="165838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308" name="object 5308"/>
          <p:cNvSpPr/>
          <p:nvPr/>
        </p:nvSpPr>
        <p:spPr>
          <a:xfrm>
            <a:off x="9871017" y="165838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309" name="object 5309"/>
          <p:cNvSpPr/>
          <p:nvPr/>
        </p:nvSpPr>
        <p:spPr>
          <a:xfrm>
            <a:off x="9871017" y="165838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310" name="object 5310"/>
          <p:cNvSpPr/>
          <p:nvPr/>
        </p:nvSpPr>
        <p:spPr>
          <a:xfrm>
            <a:off x="9869978" y="1658389"/>
            <a:ext cx="1299" cy="1299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1523" y="0"/>
                </a:moveTo>
                <a:lnTo>
                  <a:pt x="0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311" name="object 5311"/>
          <p:cNvSpPr/>
          <p:nvPr/>
        </p:nvSpPr>
        <p:spPr>
          <a:xfrm>
            <a:off x="9865821" y="1659427"/>
            <a:ext cx="4330" cy="3464"/>
          </a:xfrm>
          <a:custGeom>
            <a:avLst/>
            <a:gdLst/>
            <a:ahLst/>
            <a:cxnLst/>
            <a:rect l="l" t="t" r="r" b="b"/>
            <a:pathLst>
              <a:path w="6350" h="5080">
                <a:moveTo>
                  <a:pt x="6096" y="0"/>
                </a:moveTo>
                <a:lnTo>
                  <a:pt x="0" y="4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312" name="object 5312"/>
          <p:cNvSpPr/>
          <p:nvPr/>
        </p:nvSpPr>
        <p:spPr>
          <a:xfrm>
            <a:off x="9862703" y="1662546"/>
            <a:ext cx="3464" cy="5195"/>
          </a:xfrm>
          <a:custGeom>
            <a:avLst/>
            <a:gdLst/>
            <a:ahLst/>
            <a:cxnLst/>
            <a:rect l="l" t="t" r="r" b="b"/>
            <a:pathLst>
              <a:path w="5080" h="7619">
                <a:moveTo>
                  <a:pt x="4571" y="0"/>
                </a:moveTo>
                <a:lnTo>
                  <a:pt x="0" y="76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313" name="object 5313"/>
          <p:cNvSpPr/>
          <p:nvPr/>
        </p:nvSpPr>
        <p:spPr>
          <a:xfrm>
            <a:off x="9860625" y="1667741"/>
            <a:ext cx="2165" cy="5195"/>
          </a:xfrm>
          <a:custGeom>
            <a:avLst/>
            <a:gdLst/>
            <a:ahLst/>
            <a:cxnLst/>
            <a:rect l="l" t="t" r="r" b="b"/>
            <a:pathLst>
              <a:path w="3175" h="7619">
                <a:moveTo>
                  <a:pt x="3048" y="0"/>
                </a:moveTo>
                <a:lnTo>
                  <a:pt x="0" y="76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314" name="object 5314"/>
          <p:cNvSpPr/>
          <p:nvPr/>
        </p:nvSpPr>
        <p:spPr>
          <a:xfrm>
            <a:off x="9858547" y="1672936"/>
            <a:ext cx="2165" cy="5195"/>
          </a:xfrm>
          <a:custGeom>
            <a:avLst/>
            <a:gdLst/>
            <a:ahLst/>
            <a:cxnLst/>
            <a:rect l="l" t="t" r="r" b="b"/>
            <a:pathLst>
              <a:path w="3175" h="7619">
                <a:moveTo>
                  <a:pt x="3048" y="0"/>
                </a:moveTo>
                <a:lnTo>
                  <a:pt x="0" y="76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315" name="object 5315"/>
          <p:cNvSpPr/>
          <p:nvPr/>
        </p:nvSpPr>
        <p:spPr>
          <a:xfrm>
            <a:off x="9858547" y="1678132"/>
            <a:ext cx="0" cy="6494"/>
          </a:xfrm>
          <a:custGeom>
            <a:avLst/>
            <a:gdLst/>
            <a:ahLst/>
            <a:cxnLst/>
            <a:rect l="l" t="t" r="r" b="b"/>
            <a:pathLst>
              <a:path h="9525">
                <a:moveTo>
                  <a:pt x="0" y="0"/>
                </a:moveTo>
                <a:lnTo>
                  <a:pt x="0" y="914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316" name="object 5316"/>
          <p:cNvSpPr/>
          <p:nvPr/>
        </p:nvSpPr>
        <p:spPr>
          <a:xfrm>
            <a:off x="9858547" y="1684367"/>
            <a:ext cx="0" cy="5195"/>
          </a:xfrm>
          <a:custGeom>
            <a:avLst/>
            <a:gdLst/>
            <a:ahLst/>
            <a:cxnLst/>
            <a:rect l="l" t="t" r="r" b="b"/>
            <a:pathLst>
              <a:path h="7619">
                <a:moveTo>
                  <a:pt x="0" y="0"/>
                </a:moveTo>
                <a:lnTo>
                  <a:pt x="0" y="76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317" name="object 5317"/>
          <p:cNvSpPr/>
          <p:nvPr/>
        </p:nvSpPr>
        <p:spPr>
          <a:xfrm>
            <a:off x="9858547" y="1689562"/>
            <a:ext cx="2165" cy="6494"/>
          </a:xfrm>
          <a:custGeom>
            <a:avLst/>
            <a:gdLst/>
            <a:ahLst/>
            <a:cxnLst/>
            <a:rect l="l" t="t" r="r" b="b"/>
            <a:pathLst>
              <a:path w="3175" h="9525">
                <a:moveTo>
                  <a:pt x="0" y="0"/>
                </a:moveTo>
                <a:lnTo>
                  <a:pt x="3048" y="914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318" name="object 5318"/>
          <p:cNvSpPr/>
          <p:nvPr/>
        </p:nvSpPr>
        <p:spPr>
          <a:xfrm>
            <a:off x="9860625" y="1695796"/>
            <a:ext cx="2165" cy="5195"/>
          </a:xfrm>
          <a:custGeom>
            <a:avLst/>
            <a:gdLst/>
            <a:ahLst/>
            <a:cxnLst/>
            <a:rect l="l" t="t" r="r" b="b"/>
            <a:pathLst>
              <a:path w="3175" h="7619">
                <a:moveTo>
                  <a:pt x="0" y="0"/>
                </a:moveTo>
                <a:lnTo>
                  <a:pt x="3048" y="76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319" name="object 5319"/>
          <p:cNvSpPr/>
          <p:nvPr/>
        </p:nvSpPr>
        <p:spPr>
          <a:xfrm>
            <a:off x="9862703" y="1700992"/>
            <a:ext cx="4330" cy="433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0" y="0"/>
                </a:moveTo>
                <a:lnTo>
                  <a:pt x="6096" y="609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320" name="object 5320"/>
          <p:cNvSpPr/>
          <p:nvPr/>
        </p:nvSpPr>
        <p:spPr>
          <a:xfrm>
            <a:off x="9866859" y="1661507"/>
            <a:ext cx="3464" cy="2165"/>
          </a:xfrm>
          <a:custGeom>
            <a:avLst/>
            <a:gdLst/>
            <a:ahLst/>
            <a:cxnLst/>
            <a:rect l="l" t="t" r="r" b="b"/>
            <a:pathLst>
              <a:path w="5080" h="3175">
                <a:moveTo>
                  <a:pt x="0" y="3048"/>
                </a:moveTo>
                <a:lnTo>
                  <a:pt x="4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321" name="object 5321"/>
          <p:cNvSpPr/>
          <p:nvPr/>
        </p:nvSpPr>
        <p:spPr>
          <a:xfrm>
            <a:off x="9869977" y="1659428"/>
            <a:ext cx="4330" cy="216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3048"/>
                </a:moveTo>
                <a:lnTo>
                  <a:pt x="609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322" name="object 5322"/>
          <p:cNvSpPr/>
          <p:nvPr/>
        </p:nvSpPr>
        <p:spPr>
          <a:xfrm>
            <a:off x="9874134" y="1659428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323" name="object 5323"/>
          <p:cNvSpPr/>
          <p:nvPr/>
        </p:nvSpPr>
        <p:spPr>
          <a:xfrm>
            <a:off x="9879330" y="1659428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324" name="object 5324"/>
          <p:cNvSpPr/>
          <p:nvPr/>
        </p:nvSpPr>
        <p:spPr>
          <a:xfrm>
            <a:off x="9881407" y="1659428"/>
            <a:ext cx="4330" cy="216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0"/>
                </a:moveTo>
                <a:lnTo>
                  <a:pt x="6096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325" name="object 5325"/>
          <p:cNvSpPr/>
          <p:nvPr/>
        </p:nvSpPr>
        <p:spPr>
          <a:xfrm>
            <a:off x="9885563" y="1661507"/>
            <a:ext cx="2165" cy="216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0" y="0"/>
                </a:moveTo>
                <a:lnTo>
                  <a:pt x="3048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326" name="object 5326"/>
          <p:cNvSpPr/>
          <p:nvPr/>
        </p:nvSpPr>
        <p:spPr>
          <a:xfrm>
            <a:off x="9868938" y="1702030"/>
            <a:ext cx="4330" cy="216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6096" y="304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327" name="object 5327"/>
          <p:cNvSpPr/>
          <p:nvPr/>
        </p:nvSpPr>
        <p:spPr>
          <a:xfrm>
            <a:off x="9864782" y="1699953"/>
            <a:ext cx="4330" cy="216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6096" y="304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328" name="object 5328"/>
          <p:cNvSpPr/>
          <p:nvPr/>
        </p:nvSpPr>
        <p:spPr>
          <a:xfrm>
            <a:off x="9863743" y="1697875"/>
            <a:ext cx="1299" cy="2165"/>
          </a:xfrm>
          <a:custGeom>
            <a:avLst/>
            <a:gdLst/>
            <a:ahLst/>
            <a:cxnLst/>
            <a:rect l="l" t="t" r="r" b="b"/>
            <a:pathLst>
              <a:path w="1905" h="3175">
                <a:moveTo>
                  <a:pt x="1523" y="304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329" name="object 5329"/>
          <p:cNvSpPr/>
          <p:nvPr/>
        </p:nvSpPr>
        <p:spPr>
          <a:xfrm>
            <a:off x="9887641" y="1697874"/>
            <a:ext cx="4330" cy="3464"/>
          </a:xfrm>
          <a:custGeom>
            <a:avLst/>
            <a:gdLst/>
            <a:ahLst/>
            <a:cxnLst/>
            <a:rect l="l" t="t" r="r" b="b"/>
            <a:pathLst>
              <a:path w="6350" h="5080">
                <a:moveTo>
                  <a:pt x="6096" y="0"/>
                </a:moveTo>
                <a:lnTo>
                  <a:pt x="0" y="4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330" name="object 5330"/>
          <p:cNvSpPr/>
          <p:nvPr/>
        </p:nvSpPr>
        <p:spPr>
          <a:xfrm>
            <a:off x="9883485" y="1700992"/>
            <a:ext cx="4330" cy="3464"/>
          </a:xfrm>
          <a:custGeom>
            <a:avLst/>
            <a:gdLst/>
            <a:ahLst/>
            <a:cxnLst/>
            <a:rect l="l" t="t" r="r" b="b"/>
            <a:pathLst>
              <a:path w="6350" h="5080">
                <a:moveTo>
                  <a:pt x="6096" y="0"/>
                </a:moveTo>
                <a:lnTo>
                  <a:pt x="0" y="4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331" name="object 5331"/>
          <p:cNvSpPr/>
          <p:nvPr/>
        </p:nvSpPr>
        <p:spPr>
          <a:xfrm>
            <a:off x="9881407" y="1704109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30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332" name="object 5332"/>
          <p:cNvSpPr/>
          <p:nvPr/>
        </p:nvSpPr>
        <p:spPr>
          <a:xfrm>
            <a:off x="9860625" y="1692679"/>
            <a:ext cx="3464" cy="5195"/>
          </a:xfrm>
          <a:custGeom>
            <a:avLst/>
            <a:gdLst/>
            <a:ahLst/>
            <a:cxnLst/>
            <a:rect l="l" t="t" r="r" b="b"/>
            <a:pathLst>
              <a:path w="5080" h="7619">
                <a:moveTo>
                  <a:pt x="4571" y="76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333" name="object 5333"/>
          <p:cNvSpPr/>
          <p:nvPr/>
        </p:nvSpPr>
        <p:spPr>
          <a:xfrm>
            <a:off x="9859586" y="1686444"/>
            <a:ext cx="1299" cy="6494"/>
          </a:xfrm>
          <a:custGeom>
            <a:avLst/>
            <a:gdLst/>
            <a:ahLst/>
            <a:cxnLst/>
            <a:rect l="l" t="t" r="r" b="b"/>
            <a:pathLst>
              <a:path w="1905" h="9525">
                <a:moveTo>
                  <a:pt x="1523" y="914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334" name="object 5334"/>
          <p:cNvSpPr/>
          <p:nvPr/>
        </p:nvSpPr>
        <p:spPr>
          <a:xfrm>
            <a:off x="9859586" y="1679171"/>
            <a:ext cx="0" cy="7360"/>
          </a:xfrm>
          <a:custGeom>
            <a:avLst/>
            <a:gdLst/>
            <a:ahLst/>
            <a:cxnLst/>
            <a:rect l="l" t="t" r="r" b="b"/>
            <a:pathLst>
              <a:path h="10794">
                <a:moveTo>
                  <a:pt x="0" y="0"/>
                </a:moveTo>
                <a:lnTo>
                  <a:pt x="0" y="1066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335" name="object 5335"/>
          <p:cNvSpPr/>
          <p:nvPr/>
        </p:nvSpPr>
        <p:spPr>
          <a:xfrm>
            <a:off x="9894916" y="1679171"/>
            <a:ext cx="0" cy="6494"/>
          </a:xfrm>
          <a:custGeom>
            <a:avLst/>
            <a:gdLst/>
            <a:ahLst/>
            <a:cxnLst/>
            <a:rect l="l" t="t" r="r" b="b"/>
            <a:pathLst>
              <a:path h="9525">
                <a:moveTo>
                  <a:pt x="0" y="0"/>
                </a:moveTo>
                <a:lnTo>
                  <a:pt x="0" y="914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336" name="object 5336"/>
          <p:cNvSpPr/>
          <p:nvPr/>
        </p:nvSpPr>
        <p:spPr>
          <a:xfrm>
            <a:off x="9894916" y="1685405"/>
            <a:ext cx="0" cy="5195"/>
          </a:xfrm>
          <a:custGeom>
            <a:avLst/>
            <a:gdLst/>
            <a:ahLst/>
            <a:cxnLst/>
            <a:rect l="l" t="t" r="r" b="b"/>
            <a:pathLst>
              <a:path h="7619">
                <a:moveTo>
                  <a:pt x="0" y="0"/>
                </a:moveTo>
                <a:lnTo>
                  <a:pt x="0" y="76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337" name="object 5337"/>
          <p:cNvSpPr/>
          <p:nvPr/>
        </p:nvSpPr>
        <p:spPr>
          <a:xfrm>
            <a:off x="9892838" y="1690601"/>
            <a:ext cx="2165" cy="6494"/>
          </a:xfrm>
          <a:custGeom>
            <a:avLst/>
            <a:gdLst/>
            <a:ahLst/>
            <a:cxnLst/>
            <a:rect l="l" t="t" r="r" b="b"/>
            <a:pathLst>
              <a:path w="3175" h="9525">
                <a:moveTo>
                  <a:pt x="3048" y="0"/>
                </a:moveTo>
                <a:lnTo>
                  <a:pt x="0" y="914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338" name="object 5338"/>
          <p:cNvSpPr/>
          <p:nvPr/>
        </p:nvSpPr>
        <p:spPr>
          <a:xfrm>
            <a:off x="9891798" y="1696836"/>
            <a:ext cx="1299" cy="1299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1523" y="0"/>
                </a:moveTo>
                <a:lnTo>
                  <a:pt x="0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339" name="object 5339"/>
          <p:cNvSpPr/>
          <p:nvPr/>
        </p:nvSpPr>
        <p:spPr>
          <a:xfrm>
            <a:off x="9859586" y="1672936"/>
            <a:ext cx="2165" cy="6494"/>
          </a:xfrm>
          <a:custGeom>
            <a:avLst/>
            <a:gdLst/>
            <a:ahLst/>
            <a:cxnLst/>
            <a:rect l="l" t="t" r="r" b="b"/>
            <a:pathLst>
              <a:path w="3175" h="9525">
                <a:moveTo>
                  <a:pt x="0" y="9144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340" name="object 5340"/>
          <p:cNvSpPr/>
          <p:nvPr/>
        </p:nvSpPr>
        <p:spPr>
          <a:xfrm>
            <a:off x="9861664" y="1666702"/>
            <a:ext cx="3464" cy="6494"/>
          </a:xfrm>
          <a:custGeom>
            <a:avLst/>
            <a:gdLst/>
            <a:ahLst/>
            <a:cxnLst/>
            <a:rect l="l" t="t" r="r" b="b"/>
            <a:pathLst>
              <a:path w="5080" h="9525">
                <a:moveTo>
                  <a:pt x="0" y="9144"/>
                </a:moveTo>
                <a:lnTo>
                  <a:pt x="4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341" name="object 5341"/>
          <p:cNvSpPr/>
          <p:nvPr/>
        </p:nvSpPr>
        <p:spPr>
          <a:xfrm>
            <a:off x="9864782" y="1663584"/>
            <a:ext cx="2165" cy="3464"/>
          </a:xfrm>
          <a:custGeom>
            <a:avLst/>
            <a:gdLst/>
            <a:ahLst/>
            <a:cxnLst/>
            <a:rect l="l" t="t" r="r" b="b"/>
            <a:pathLst>
              <a:path w="3175" h="5080">
                <a:moveTo>
                  <a:pt x="0" y="4572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342" name="object 5342"/>
          <p:cNvSpPr/>
          <p:nvPr/>
        </p:nvSpPr>
        <p:spPr>
          <a:xfrm>
            <a:off x="9887641" y="1663584"/>
            <a:ext cx="4330" cy="6494"/>
          </a:xfrm>
          <a:custGeom>
            <a:avLst/>
            <a:gdLst/>
            <a:ahLst/>
            <a:cxnLst/>
            <a:rect l="l" t="t" r="r" b="b"/>
            <a:pathLst>
              <a:path w="6350" h="9525">
                <a:moveTo>
                  <a:pt x="0" y="0"/>
                </a:moveTo>
                <a:lnTo>
                  <a:pt x="6096" y="914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343" name="object 5343"/>
          <p:cNvSpPr/>
          <p:nvPr/>
        </p:nvSpPr>
        <p:spPr>
          <a:xfrm>
            <a:off x="9891798" y="1669819"/>
            <a:ext cx="2165" cy="5195"/>
          </a:xfrm>
          <a:custGeom>
            <a:avLst/>
            <a:gdLst/>
            <a:ahLst/>
            <a:cxnLst/>
            <a:rect l="l" t="t" r="r" b="b"/>
            <a:pathLst>
              <a:path w="3175" h="7619">
                <a:moveTo>
                  <a:pt x="0" y="0"/>
                </a:moveTo>
                <a:lnTo>
                  <a:pt x="3048" y="76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344" name="object 5344"/>
          <p:cNvSpPr/>
          <p:nvPr/>
        </p:nvSpPr>
        <p:spPr>
          <a:xfrm>
            <a:off x="9893877" y="1675014"/>
            <a:ext cx="1299" cy="4330"/>
          </a:xfrm>
          <a:custGeom>
            <a:avLst/>
            <a:gdLst/>
            <a:ahLst/>
            <a:cxnLst/>
            <a:rect l="l" t="t" r="r" b="b"/>
            <a:pathLst>
              <a:path w="1905" h="6350">
                <a:moveTo>
                  <a:pt x="0" y="0"/>
                </a:moveTo>
                <a:lnTo>
                  <a:pt x="1524" y="609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345" name="object 5345"/>
          <p:cNvSpPr/>
          <p:nvPr/>
        </p:nvSpPr>
        <p:spPr>
          <a:xfrm>
            <a:off x="9879329" y="1658389"/>
            <a:ext cx="3464" cy="1299"/>
          </a:xfrm>
          <a:custGeom>
            <a:avLst/>
            <a:gdLst/>
            <a:ahLst/>
            <a:cxnLst/>
            <a:rect l="l" t="t" r="r" b="b"/>
            <a:pathLst>
              <a:path w="5080" h="1905">
                <a:moveTo>
                  <a:pt x="4571" y="152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346" name="object 5346"/>
          <p:cNvSpPr/>
          <p:nvPr/>
        </p:nvSpPr>
        <p:spPr>
          <a:xfrm>
            <a:off x="9876212" y="1658389"/>
            <a:ext cx="3464" cy="0"/>
          </a:xfrm>
          <a:custGeom>
            <a:avLst/>
            <a:gdLst/>
            <a:ahLst/>
            <a:cxnLst/>
            <a:rect l="l" t="t" r="r" b="b"/>
            <a:pathLst>
              <a:path w="5080">
                <a:moveTo>
                  <a:pt x="457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347" name="object 5347"/>
          <p:cNvSpPr/>
          <p:nvPr/>
        </p:nvSpPr>
        <p:spPr>
          <a:xfrm>
            <a:off x="9873095" y="1658389"/>
            <a:ext cx="3464" cy="1299"/>
          </a:xfrm>
          <a:custGeom>
            <a:avLst/>
            <a:gdLst/>
            <a:ahLst/>
            <a:cxnLst/>
            <a:rect l="l" t="t" r="r" b="b"/>
            <a:pathLst>
              <a:path w="5080" h="1905">
                <a:moveTo>
                  <a:pt x="4571" y="0"/>
                </a:moveTo>
                <a:lnTo>
                  <a:pt x="0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348" name="object 5348"/>
          <p:cNvSpPr/>
          <p:nvPr/>
        </p:nvSpPr>
        <p:spPr>
          <a:xfrm>
            <a:off x="9860625" y="1695796"/>
            <a:ext cx="1299" cy="2165"/>
          </a:xfrm>
          <a:custGeom>
            <a:avLst/>
            <a:gdLst/>
            <a:ahLst/>
            <a:cxnLst/>
            <a:rect l="l" t="t" r="r" b="b"/>
            <a:pathLst>
              <a:path w="1905" h="3175">
                <a:moveTo>
                  <a:pt x="0" y="0"/>
                </a:moveTo>
                <a:lnTo>
                  <a:pt x="1524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349" name="object 5349"/>
          <p:cNvSpPr/>
          <p:nvPr/>
        </p:nvSpPr>
        <p:spPr>
          <a:xfrm>
            <a:off x="9861664" y="1697874"/>
            <a:ext cx="1299" cy="4330"/>
          </a:xfrm>
          <a:custGeom>
            <a:avLst/>
            <a:gdLst/>
            <a:ahLst/>
            <a:cxnLst/>
            <a:rect l="l" t="t" r="r" b="b"/>
            <a:pathLst>
              <a:path w="1905" h="6350">
                <a:moveTo>
                  <a:pt x="0" y="0"/>
                </a:moveTo>
                <a:lnTo>
                  <a:pt x="1524" y="609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350" name="object 5350"/>
          <p:cNvSpPr/>
          <p:nvPr/>
        </p:nvSpPr>
        <p:spPr>
          <a:xfrm>
            <a:off x="9862703" y="1702030"/>
            <a:ext cx="4330" cy="17750"/>
          </a:xfrm>
          <a:custGeom>
            <a:avLst/>
            <a:gdLst/>
            <a:ahLst/>
            <a:cxnLst/>
            <a:rect l="l" t="t" r="r" b="b"/>
            <a:pathLst>
              <a:path w="6350" h="26035">
                <a:moveTo>
                  <a:pt x="0" y="0"/>
                </a:moveTo>
                <a:lnTo>
                  <a:pt x="6096" y="2590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351" name="object 5351"/>
          <p:cNvSpPr/>
          <p:nvPr/>
        </p:nvSpPr>
        <p:spPr>
          <a:xfrm>
            <a:off x="9873095" y="1729047"/>
            <a:ext cx="1299" cy="0"/>
          </a:xfrm>
          <a:custGeom>
            <a:avLst/>
            <a:gdLst/>
            <a:ahLst/>
            <a:cxnLst/>
            <a:rect l="l" t="t" r="r" b="b"/>
            <a:pathLst>
              <a:path w="1905">
                <a:moveTo>
                  <a:pt x="761" y="-1524"/>
                </a:moveTo>
                <a:lnTo>
                  <a:pt x="761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352" name="object 5352"/>
          <p:cNvSpPr/>
          <p:nvPr/>
        </p:nvSpPr>
        <p:spPr>
          <a:xfrm>
            <a:off x="9874134" y="1729047"/>
            <a:ext cx="2165" cy="1299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0" y="0"/>
                </a:moveTo>
                <a:lnTo>
                  <a:pt x="3048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353" name="object 5353"/>
          <p:cNvSpPr/>
          <p:nvPr/>
        </p:nvSpPr>
        <p:spPr>
          <a:xfrm>
            <a:off x="9876212" y="1730086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354" name="object 5354"/>
          <p:cNvSpPr/>
          <p:nvPr/>
        </p:nvSpPr>
        <p:spPr>
          <a:xfrm>
            <a:off x="9878290" y="1729047"/>
            <a:ext cx="3464" cy="1299"/>
          </a:xfrm>
          <a:custGeom>
            <a:avLst/>
            <a:gdLst/>
            <a:ahLst/>
            <a:cxnLst/>
            <a:rect l="l" t="t" r="r" b="b"/>
            <a:pathLst>
              <a:path w="5080" h="1905">
                <a:moveTo>
                  <a:pt x="0" y="1524"/>
                </a:moveTo>
                <a:lnTo>
                  <a:pt x="4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355" name="object 5355"/>
          <p:cNvSpPr/>
          <p:nvPr/>
        </p:nvSpPr>
        <p:spPr>
          <a:xfrm>
            <a:off x="9881407" y="1729047"/>
            <a:ext cx="1299" cy="0"/>
          </a:xfrm>
          <a:custGeom>
            <a:avLst/>
            <a:gdLst/>
            <a:ahLst/>
            <a:cxnLst/>
            <a:rect l="l" t="t" r="r" b="b"/>
            <a:pathLst>
              <a:path w="1905">
                <a:moveTo>
                  <a:pt x="761" y="-1524"/>
                </a:moveTo>
                <a:lnTo>
                  <a:pt x="761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356" name="object 5356"/>
          <p:cNvSpPr/>
          <p:nvPr/>
        </p:nvSpPr>
        <p:spPr>
          <a:xfrm>
            <a:off x="9886603" y="1721773"/>
            <a:ext cx="1299" cy="3464"/>
          </a:xfrm>
          <a:custGeom>
            <a:avLst/>
            <a:gdLst/>
            <a:ahLst/>
            <a:cxnLst/>
            <a:rect l="l" t="t" r="r" b="b"/>
            <a:pathLst>
              <a:path w="1905" h="5080">
                <a:moveTo>
                  <a:pt x="0" y="4572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357" name="object 5357"/>
          <p:cNvSpPr/>
          <p:nvPr/>
        </p:nvSpPr>
        <p:spPr>
          <a:xfrm>
            <a:off x="9887641" y="1702031"/>
            <a:ext cx="4330" cy="19915"/>
          </a:xfrm>
          <a:custGeom>
            <a:avLst/>
            <a:gdLst/>
            <a:ahLst/>
            <a:cxnLst/>
            <a:rect l="l" t="t" r="r" b="b"/>
            <a:pathLst>
              <a:path w="6350" h="29210">
                <a:moveTo>
                  <a:pt x="0" y="28955"/>
                </a:moveTo>
                <a:lnTo>
                  <a:pt x="609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358" name="object 5358"/>
          <p:cNvSpPr/>
          <p:nvPr/>
        </p:nvSpPr>
        <p:spPr>
          <a:xfrm>
            <a:off x="9891798" y="1697874"/>
            <a:ext cx="2165" cy="433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359" name="object 5359"/>
          <p:cNvSpPr/>
          <p:nvPr/>
        </p:nvSpPr>
        <p:spPr>
          <a:xfrm>
            <a:off x="9893877" y="1696836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3" y="761"/>
                </a:moveTo>
                <a:lnTo>
                  <a:pt x="1523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360" name="object 5360"/>
          <p:cNvSpPr/>
          <p:nvPr/>
        </p:nvSpPr>
        <p:spPr>
          <a:xfrm>
            <a:off x="9750482" y="1577340"/>
            <a:ext cx="2165" cy="216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3048" y="304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361" name="object 5361"/>
          <p:cNvSpPr/>
          <p:nvPr/>
        </p:nvSpPr>
        <p:spPr>
          <a:xfrm>
            <a:off x="9699566" y="1629295"/>
            <a:ext cx="1299" cy="1299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0" y="0"/>
                </a:moveTo>
                <a:lnTo>
                  <a:pt x="1524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362" name="object 5362"/>
          <p:cNvSpPr/>
          <p:nvPr/>
        </p:nvSpPr>
        <p:spPr>
          <a:xfrm>
            <a:off x="9700605" y="1579417"/>
            <a:ext cx="51955" cy="51089"/>
          </a:xfrm>
          <a:custGeom>
            <a:avLst/>
            <a:gdLst/>
            <a:ahLst/>
            <a:cxnLst/>
            <a:rect l="l" t="t" r="r" b="b"/>
            <a:pathLst>
              <a:path w="76200" h="74930">
                <a:moveTo>
                  <a:pt x="0" y="74675"/>
                </a:moveTo>
                <a:lnTo>
                  <a:pt x="7620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363" name="object 5363"/>
          <p:cNvSpPr/>
          <p:nvPr/>
        </p:nvSpPr>
        <p:spPr>
          <a:xfrm>
            <a:off x="9699566" y="1577340"/>
            <a:ext cx="51089" cy="51955"/>
          </a:xfrm>
          <a:custGeom>
            <a:avLst/>
            <a:gdLst/>
            <a:ahLst/>
            <a:cxnLst/>
            <a:rect l="l" t="t" r="r" b="b"/>
            <a:pathLst>
              <a:path w="74930" h="76200">
                <a:moveTo>
                  <a:pt x="74676" y="0"/>
                </a:moveTo>
                <a:lnTo>
                  <a:pt x="0" y="7620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364" name="object 5364"/>
          <p:cNvSpPr/>
          <p:nvPr/>
        </p:nvSpPr>
        <p:spPr>
          <a:xfrm>
            <a:off x="9679823" y="1579418"/>
            <a:ext cx="2165" cy="19050"/>
          </a:xfrm>
          <a:custGeom>
            <a:avLst/>
            <a:gdLst/>
            <a:ahLst/>
            <a:cxnLst/>
            <a:rect l="l" t="t" r="r" b="b"/>
            <a:pathLst>
              <a:path w="3175" h="27939">
                <a:moveTo>
                  <a:pt x="0" y="0"/>
                </a:moveTo>
                <a:lnTo>
                  <a:pt x="3048" y="2743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365" name="object 5365"/>
          <p:cNvSpPr/>
          <p:nvPr/>
        </p:nvSpPr>
        <p:spPr>
          <a:xfrm>
            <a:off x="9681902" y="1598121"/>
            <a:ext cx="7360" cy="17750"/>
          </a:xfrm>
          <a:custGeom>
            <a:avLst/>
            <a:gdLst/>
            <a:ahLst/>
            <a:cxnLst/>
            <a:rect l="l" t="t" r="r" b="b"/>
            <a:pathLst>
              <a:path w="10794" h="26035">
                <a:moveTo>
                  <a:pt x="0" y="0"/>
                </a:moveTo>
                <a:lnTo>
                  <a:pt x="10668" y="2590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366" name="object 5366"/>
          <p:cNvSpPr/>
          <p:nvPr/>
        </p:nvSpPr>
        <p:spPr>
          <a:xfrm>
            <a:off x="9689176" y="1615787"/>
            <a:ext cx="11690" cy="14720"/>
          </a:xfrm>
          <a:custGeom>
            <a:avLst/>
            <a:gdLst/>
            <a:ahLst/>
            <a:cxnLst/>
            <a:rect l="l" t="t" r="r" b="b"/>
            <a:pathLst>
              <a:path w="17144" h="21589">
                <a:moveTo>
                  <a:pt x="0" y="0"/>
                </a:moveTo>
                <a:lnTo>
                  <a:pt x="16764" y="2133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367" name="object 5367"/>
          <p:cNvSpPr/>
          <p:nvPr/>
        </p:nvSpPr>
        <p:spPr>
          <a:xfrm>
            <a:off x="9666315" y="1579418"/>
            <a:ext cx="13855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368" name="object 5368"/>
          <p:cNvSpPr/>
          <p:nvPr/>
        </p:nvSpPr>
        <p:spPr>
          <a:xfrm>
            <a:off x="9679823" y="1576300"/>
            <a:ext cx="0" cy="3464"/>
          </a:xfrm>
          <a:custGeom>
            <a:avLst/>
            <a:gdLst/>
            <a:ahLst/>
            <a:cxnLst/>
            <a:rect l="l" t="t" r="r" b="b"/>
            <a:pathLst>
              <a:path h="5080">
                <a:moveTo>
                  <a:pt x="-1523" y="2286"/>
                </a:moveTo>
                <a:lnTo>
                  <a:pt x="1523" y="2286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369" name="object 5369"/>
          <p:cNvSpPr/>
          <p:nvPr/>
        </p:nvSpPr>
        <p:spPr>
          <a:xfrm>
            <a:off x="9666315" y="1576300"/>
            <a:ext cx="13855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1981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370" name="object 5370"/>
          <p:cNvSpPr/>
          <p:nvPr/>
        </p:nvSpPr>
        <p:spPr>
          <a:xfrm>
            <a:off x="9752560" y="1579418"/>
            <a:ext cx="10391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371" name="object 5371"/>
          <p:cNvSpPr/>
          <p:nvPr/>
        </p:nvSpPr>
        <p:spPr>
          <a:xfrm>
            <a:off x="9752560" y="1576300"/>
            <a:ext cx="10391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1524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372" name="object 5372"/>
          <p:cNvSpPr/>
          <p:nvPr/>
        </p:nvSpPr>
        <p:spPr>
          <a:xfrm>
            <a:off x="9752560" y="1576300"/>
            <a:ext cx="0" cy="3464"/>
          </a:xfrm>
          <a:custGeom>
            <a:avLst/>
            <a:gdLst/>
            <a:ahLst/>
            <a:cxnLst/>
            <a:rect l="l" t="t" r="r" b="b"/>
            <a:pathLst>
              <a:path h="5080">
                <a:moveTo>
                  <a:pt x="-1523" y="2286"/>
                </a:moveTo>
                <a:lnTo>
                  <a:pt x="1523" y="2286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373" name="object 5373"/>
          <p:cNvSpPr/>
          <p:nvPr/>
        </p:nvSpPr>
        <p:spPr>
          <a:xfrm>
            <a:off x="9668393" y="1578379"/>
            <a:ext cx="0" cy="154997"/>
          </a:xfrm>
          <a:custGeom>
            <a:avLst/>
            <a:gdLst/>
            <a:ahLst/>
            <a:cxnLst/>
            <a:rect l="l" t="t" r="r" b="b"/>
            <a:pathLst>
              <a:path h="227330">
                <a:moveTo>
                  <a:pt x="0" y="0"/>
                </a:moveTo>
                <a:lnTo>
                  <a:pt x="0" y="227075"/>
                </a:lnTo>
              </a:path>
            </a:pathLst>
          </a:custGeom>
          <a:ln w="60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374" name="object 5374"/>
          <p:cNvSpPr/>
          <p:nvPr/>
        </p:nvSpPr>
        <p:spPr>
          <a:xfrm>
            <a:off x="9666314" y="1576300"/>
            <a:ext cx="0" cy="155864"/>
          </a:xfrm>
          <a:custGeom>
            <a:avLst/>
            <a:gdLst/>
            <a:ahLst/>
            <a:cxnLst/>
            <a:rect l="l" t="t" r="r" b="b"/>
            <a:pathLst>
              <a:path h="228600">
                <a:moveTo>
                  <a:pt x="0" y="0"/>
                </a:moveTo>
                <a:lnTo>
                  <a:pt x="0" y="22860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375" name="object 5375"/>
          <p:cNvSpPr/>
          <p:nvPr/>
        </p:nvSpPr>
        <p:spPr>
          <a:xfrm>
            <a:off x="9763990" y="1413163"/>
            <a:ext cx="2165" cy="1299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3048" y="0"/>
                </a:moveTo>
                <a:lnTo>
                  <a:pt x="0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376" name="object 5376"/>
          <p:cNvSpPr/>
          <p:nvPr/>
        </p:nvSpPr>
        <p:spPr>
          <a:xfrm>
            <a:off x="9830492" y="1478626"/>
            <a:ext cx="1299" cy="2165"/>
          </a:xfrm>
          <a:custGeom>
            <a:avLst/>
            <a:gdLst/>
            <a:ahLst/>
            <a:cxnLst/>
            <a:rect l="l" t="t" r="r" b="b"/>
            <a:pathLst>
              <a:path w="1905" h="3175">
                <a:moveTo>
                  <a:pt x="0" y="3048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377" name="object 5377"/>
          <p:cNvSpPr/>
          <p:nvPr/>
        </p:nvSpPr>
        <p:spPr>
          <a:xfrm>
            <a:off x="9766068" y="1413163"/>
            <a:ext cx="65809" cy="65809"/>
          </a:xfrm>
          <a:custGeom>
            <a:avLst/>
            <a:gdLst/>
            <a:ahLst/>
            <a:cxnLst/>
            <a:rect l="l" t="t" r="r" b="b"/>
            <a:pathLst>
              <a:path w="96519" h="96519">
                <a:moveTo>
                  <a:pt x="96011" y="9601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378" name="object 5378"/>
          <p:cNvSpPr/>
          <p:nvPr/>
        </p:nvSpPr>
        <p:spPr>
          <a:xfrm>
            <a:off x="9763990" y="1414203"/>
            <a:ext cx="66675" cy="66675"/>
          </a:xfrm>
          <a:custGeom>
            <a:avLst/>
            <a:gdLst/>
            <a:ahLst/>
            <a:cxnLst/>
            <a:rect l="l" t="t" r="r" b="b"/>
            <a:pathLst>
              <a:path w="97790" h="97789">
                <a:moveTo>
                  <a:pt x="0" y="0"/>
                </a:moveTo>
                <a:lnTo>
                  <a:pt x="97536" y="9753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379" name="object 5379"/>
          <p:cNvSpPr/>
          <p:nvPr/>
        </p:nvSpPr>
        <p:spPr>
          <a:xfrm>
            <a:off x="9766069" y="1503564"/>
            <a:ext cx="24245" cy="3464"/>
          </a:xfrm>
          <a:custGeom>
            <a:avLst/>
            <a:gdLst/>
            <a:ahLst/>
            <a:cxnLst/>
            <a:rect l="l" t="t" r="r" b="b"/>
            <a:pathLst>
              <a:path w="35559" h="5080">
                <a:moveTo>
                  <a:pt x="0" y="4572"/>
                </a:moveTo>
                <a:lnTo>
                  <a:pt x="3505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380" name="object 5380"/>
          <p:cNvSpPr/>
          <p:nvPr/>
        </p:nvSpPr>
        <p:spPr>
          <a:xfrm>
            <a:off x="9789968" y="1494212"/>
            <a:ext cx="22947" cy="9525"/>
          </a:xfrm>
          <a:custGeom>
            <a:avLst/>
            <a:gdLst/>
            <a:ahLst/>
            <a:cxnLst/>
            <a:rect l="l" t="t" r="r" b="b"/>
            <a:pathLst>
              <a:path w="33655" h="13969">
                <a:moveTo>
                  <a:pt x="0" y="13716"/>
                </a:moveTo>
                <a:lnTo>
                  <a:pt x="3352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381" name="object 5381"/>
          <p:cNvSpPr/>
          <p:nvPr/>
        </p:nvSpPr>
        <p:spPr>
          <a:xfrm>
            <a:off x="9812827" y="1478626"/>
            <a:ext cx="19050" cy="15586"/>
          </a:xfrm>
          <a:custGeom>
            <a:avLst/>
            <a:gdLst/>
            <a:ahLst/>
            <a:cxnLst/>
            <a:rect l="l" t="t" r="r" b="b"/>
            <a:pathLst>
              <a:path w="27940" h="22860">
                <a:moveTo>
                  <a:pt x="0" y="22859"/>
                </a:moveTo>
                <a:lnTo>
                  <a:pt x="2743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382" name="object 5382"/>
          <p:cNvSpPr/>
          <p:nvPr/>
        </p:nvSpPr>
        <p:spPr>
          <a:xfrm>
            <a:off x="9766070" y="1333153"/>
            <a:ext cx="0" cy="399184"/>
          </a:xfrm>
          <a:custGeom>
            <a:avLst/>
            <a:gdLst/>
            <a:ahLst/>
            <a:cxnLst/>
            <a:rect l="l" t="t" r="r" b="b"/>
            <a:pathLst>
              <a:path h="585469">
                <a:moveTo>
                  <a:pt x="0" y="0"/>
                </a:moveTo>
                <a:lnTo>
                  <a:pt x="0" y="58521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383" name="object 5383"/>
          <p:cNvSpPr/>
          <p:nvPr/>
        </p:nvSpPr>
        <p:spPr>
          <a:xfrm>
            <a:off x="9762951" y="1506682"/>
            <a:ext cx="3464" cy="0"/>
          </a:xfrm>
          <a:custGeom>
            <a:avLst/>
            <a:gdLst/>
            <a:ahLst/>
            <a:cxnLst/>
            <a:rect l="l" t="t" r="r" b="b"/>
            <a:pathLst>
              <a:path w="5080">
                <a:moveTo>
                  <a:pt x="457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384" name="object 5384"/>
          <p:cNvSpPr/>
          <p:nvPr/>
        </p:nvSpPr>
        <p:spPr>
          <a:xfrm>
            <a:off x="9762951" y="1334192"/>
            <a:ext cx="0" cy="398318"/>
          </a:xfrm>
          <a:custGeom>
            <a:avLst/>
            <a:gdLst/>
            <a:ahLst/>
            <a:cxnLst/>
            <a:rect l="l" t="t" r="r" b="b"/>
            <a:pathLst>
              <a:path h="584200">
                <a:moveTo>
                  <a:pt x="0" y="0"/>
                </a:moveTo>
                <a:lnTo>
                  <a:pt x="0" y="58369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385" name="object 5385"/>
          <p:cNvSpPr/>
          <p:nvPr/>
        </p:nvSpPr>
        <p:spPr>
          <a:xfrm>
            <a:off x="9762950" y="1732164"/>
            <a:ext cx="3464" cy="0"/>
          </a:xfrm>
          <a:custGeom>
            <a:avLst/>
            <a:gdLst/>
            <a:ahLst/>
            <a:cxnLst/>
            <a:rect l="l" t="t" r="r" b="b"/>
            <a:pathLst>
              <a:path w="5080">
                <a:moveTo>
                  <a:pt x="0" y="0"/>
                </a:moveTo>
                <a:lnTo>
                  <a:pt x="4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386" name="object 5386"/>
          <p:cNvSpPr/>
          <p:nvPr/>
        </p:nvSpPr>
        <p:spPr>
          <a:xfrm>
            <a:off x="9762950" y="1413163"/>
            <a:ext cx="3464" cy="0"/>
          </a:xfrm>
          <a:custGeom>
            <a:avLst/>
            <a:gdLst/>
            <a:ahLst/>
            <a:cxnLst/>
            <a:rect l="l" t="t" r="r" b="b"/>
            <a:pathLst>
              <a:path w="5080">
                <a:moveTo>
                  <a:pt x="0" y="0"/>
                </a:moveTo>
                <a:lnTo>
                  <a:pt x="4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387" name="object 5387"/>
          <p:cNvSpPr/>
          <p:nvPr/>
        </p:nvSpPr>
        <p:spPr>
          <a:xfrm>
            <a:off x="9729700" y="2177935"/>
            <a:ext cx="2165" cy="216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3048" y="0"/>
                </a:moveTo>
                <a:lnTo>
                  <a:pt x="0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388" name="object 5388"/>
          <p:cNvSpPr/>
          <p:nvPr/>
        </p:nvSpPr>
        <p:spPr>
          <a:xfrm>
            <a:off x="9727622" y="2177935"/>
            <a:ext cx="2165" cy="216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3048" y="304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389" name="object 5389"/>
          <p:cNvSpPr/>
          <p:nvPr/>
        </p:nvSpPr>
        <p:spPr>
          <a:xfrm>
            <a:off x="9727622" y="2175856"/>
            <a:ext cx="2165" cy="216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0" y="3048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390" name="object 5390"/>
          <p:cNvSpPr/>
          <p:nvPr/>
        </p:nvSpPr>
        <p:spPr>
          <a:xfrm>
            <a:off x="9729700" y="2175856"/>
            <a:ext cx="2165" cy="216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0" y="0"/>
                </a:moveTo>
                <a:lnTo>
                  <a:pt x="3048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391" name="object 5391"/>
          <p:cNvSpPr/>
          <p:nvPr/>
        </p:nvSpPr>
        <p:spPr>
          <a:xfrm>
            <a:off x="9718270" y="2177935"/>
            <a:ext cx="3464" cy="2165"/>
          </a:xfrm>
          <a:custGeom>
            <a:avLst/>
            <a:gdLst/>
            <a:ahLst/>
            <a:cxnLst/>
            <a:rect l="l" t="t" r="r" b="b"/>
            <a:pathLst>
              <a:path w="5080" h="3175">
                <a:moveTo>
                  <a:pt x="4571" y="0"/>
                </a:moveTo>
                <a:lnTo>
                  <a:pt x="0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392" name="object 5392"/>
          <p:cNvSpPr/>
          <p:nvPr/>
        </p:nvSpPr>
        <p:spPr>
          <a:xfrm>
            <a:off x="9718270" y="2176895"/>
            <a:ext cx="3464" cy="1299"/>
          </a:xfrm>
          <a:custGeom>
            <a:avLst/>
            <a:gdLst/>
            <a:ahLst/>
            <a:cxnLst/>
            <a:rect l="l" t="t" r="r" b="b"/>
            <a:pathLst>
              <a:path w="5080" h="1905">
                <a:moveTo>
                  <a:pt x="0" y="0"/>
                </a:moveTo>
                <a:lnTo>
                  <a:pt x="4572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393" name="object 5393"/>
          <p:cNvSpPr/>
          <p:nvPr/>
        </p:nvSpPr>
        <p:spPr>
          <a:xfrm>
            <a:off x="9708918" y="2177935"/>
            <a:ext cx="2165" cy="216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3048" y="0"/>
                </a:moveTo>
                <a:lnTo>
                  <a:pt x="0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394" name="object 5394"/>
          <p:cNvSpPr/>
          <p:nvPr/>
        </p:nvSpPr>
        <p:spPr>
          <a:xfrm>
            <a:off x="9706840" y="2177935"/>
            <a:ext cx="2165" cy="216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3048" y="304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395" name="object 5395"/>
          <p:cNvSpPr/>
          <p:nvPr/>
        </p:nvSpPr>
        <p:spPr>
          <a:xfrm>
            <a:off x="9706840" y="2175856"/>
            <a:ext cx="2165" cy="216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0" y="3048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396" name="object 5396"/>
          <p:cNvSpPr/>
          <p:nvPr/>
        </p:nvSpPr>
        <p:spPr>
          <a:xfrm>
            <a:off x="9708918" y="2175856"/>
            <a:ext cx="2165" cy="216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0" y="0"/>
                </a:moveTo>
                <a:lnTo>
                  <a:pt x="3048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397" name="object 5397"/>
          <p:cNvSpPr/>
          <p:nvPr/>
        </p:nvSpPr>
        <p:spPr>
          <a:xfrm>
            <a:off x="9727623" y="2167544"/>
            <a:ext cx="15586" cy="5195"/>
          </a:xfrm>
          <a:custGeom>
            <a:avLst/>
            <a:gdLst/>
            <a:ahLst/>
            <a:cxnLst/>
            <a:rect l="l" t="t" r="r" b="b"/>
            <a:pathLst>
              <a:path w="22859" h="7619">
                <a:moveTo>
                  <a:pt x="22859" y="0"/>
                </a:moveTo>
                <a:lnTo>
                  <a:pt x="0" y="76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398" name="object 5398"/>
          <p:cNvSpPr/>
          <p:nvPr/>
        </p:nvSpPr>
        <p:spPr>
          <a:xfrm>
            <a:off x="9710996" y="2172738"/>
            <a:ext cx="16885" cy="0"/>
          </a:xfrm>
          <a:custGeom>
            <a:avLst/>
            <a:gdLst/>
            <a:ahLst/>
            <a:cxnLst/>
            <a:rect l="l" t="t" r="r" b="b"/>
            <a:pathLst>
              <a:path w="24765">
                <a:moveTo>
                  <a:pt x="2438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399" name="object 5399"/>
          <p:cNvSpPr/>
          <p:nvPr/>
        </p:nvSpPr>
        <p:spPr>
          <a:xfrm>
            <a:off x="9695410" y="2167544"/>
            <a:ext cx="15586" cy="5195"/>
          </a:xfrm>
          <a:custGeom>
            <a:avLst/>
            <a:gdLst/>
            <a:ahLst/>
            <a:cxnLst/>
            <a:rect l="l" t="t" r="r" b="b"/>
            <a:pathLst>
              <a:path w="22859" h="7619">
                <a:moveTo>
                  <a:pt x="22859" y="76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400" name="object 5400"/>
          <p:cNvSpPr/>
          <p:nvPr/>
        </p:nvSpPr>
        <p:spPr>
          <a:xfrm>
            <a:off x="9698527" y="2160269"/>
            <a:ext cx="1299" cy="9525"/>
          </a:xfrm>
          <a:custGeom>
            <a:avLst/>
            <a:gdLst/>
            <a:ahLst/>
            <a:cxnLst/>
            <a:rect l="l" t="t" r="r" b="b"/>
            <a:pathLst>
              <a:path w="1905" h="13969">
                <a:moveTo>
                  <a:pt x="1523" y="1371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401" name="object 5401"/>
          <p:cNvSpPr/>
          <p:nvPr/>
        </p:nvSpPr>
        <p:spPr>
          <a:xfrm>
            <a:off x="9698527" y="2151957"/>
            <a:ext cx="5195" cy="8659"/>
          </a:xfrm>
          <a:custGeom>
            <a:avLst/>
            <a:gdLst/>
            <a:ahLst/>
            <a:cxnLst/>
            <a:rect l="l" t="t" r="r" b="b"/>
            <a:pathLst>
              <a:path w="7619" h="12700">
                <a:moveTo>
                  <a:pt x="0" y="12192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402" name="object 5402"/>
          <p:cNvSpPr/>
          <p:nvPr/>
        </p:nvSpPr>
        <p:spPr>
          <a:xfrm>
            <a:off x="9703722" y="2146761"/>
            <a:ext cx="9525" cy="5195"/>
          </a:xfrm>
          <a:custGeom>
            <a:avLst/>
            <a:gdLst/>
            <a:ahLst/>
            <a:cxnLst/>
            <a:rect l="l" t="t" r="r" b="b"/>
            <a:pathLst>
              <a:path w="13969" h="7619">
                <a:moveTo>
                  <a:pt x="0" y="7620"/>
                </a:moveTo>
                <a:lnTo>
                  <a:pt x="1371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403" name="object 5403"/>
          <p:cNvSpPr/>
          <p:nvPr/>
        </p:nvSpPr>
        <p:spPr>
          <a:xfrm>
            <a:off x="9713075" y="2146761"/>
            <a:ext cx="12556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404" name="object 5404"/>
          <p:cNvSpPr/>
          <p:nvPr/>
        </p:nvSpPr>
        <p:spPr>
          <a:xfrm>
            <a:off x="9725543" y="2146761"/>
            <a:ext cx="10391" cy="5195"/>
          </a:xfrm>
          <a:custGeom>
            <a:avLst/>
            <a:gdLst/>
            <a:ahLst/>
            <a:cxnLst/>
            <a:rect l="l" t="t" r="r" b="b"/>
            <a:pathLst>
              <a:path w="15240" h="7619">
                <a:moveTo>
                  <a:pt x="0" y="0"/>
                </a:moveTo>
                <a:lnTo>
                  <a:pt x="15240" y="76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405" name="object 5405"/>
          <p:cNvSpPr/>
          <p:nvPr/>
        </p:nvSpPr>
        <p:spPr>
          <a:xfrm>
            <a:off x="9735934" y="2151957"/>
            <a:ext cx="5195" cy="8659"/>
          </a:xfrm>
          <a:custGeom>
            <a:avLst/>
            <a:gdLst/>
            <a:ahLst/>
            <a:cxnLst/>
            <a:rect l="l" t="t" r="r" b="b"/>
            <a:pathLst>
              <a:path w="7619" h="12700">
                <a:moveTo>
                  <a:pt x="0" y="0"/>
                </a:moveTo>
                <a:lnTo>
                  <a:pt x="7620" y="1219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406" name="object 5406"/>
          <p:cNvSpPr/>
          <p:nvPr/>
        </p:nvSpPr>
        <p:spPr>
          <a:xfrm>
            <a:off x="9739052" y="2160269"/>
            <a:ext cx="2165" cy="9525"/>
          </a:xfrm>
          <a:custGeom>
            <a:avLst/>
            <a:gdLst/>
            <a:ahLst/>
            <a:cxnLst/>
            <a:rect l="l" t="t" r="r" b="b"/>
            <a:pathLst>
              <a:path w="3175" h="13969">
                <a:moveTo>
                  <a:pt x="3048" y="0"/>
                </a:moveTo>
                <a:lnTo>
                  <a:pt x="0" y="1371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407" name="object 5407"/>
          <p:cNvSpPr/>
          <p:nvPr/>
        </p:nvSpPr>
        <p:spPr>
          <a:xfrm>
            <a:off x="9695410" y="2152996"/>
            <a:ext cx="3464" cy="10391"/>
          </a:xfrm>
          <a:custGeom>
            <a:avLst/>
            <a:gdLst/>
            <a:ahLst/>
            <a:cxnLst/>
            <a:rect l="l" t="t" r="r" b="b"/>
            <a:pathLst>
              <a:path w="5080" h="15239">
                <a:moveTo>
                  <a:pt x="0" y="15240"/>
                </a:moveTo>
                <a:lnTo>
                  <a:pt x="4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408" name="object 5408"/>
          <p:cNvSpPr/>
          <p:nvPr/>
        </p:nvSpPr>
        <p:spPr>
          <a:xfrm>
            <a:off x="9698527" y="2145723"/>
            <a:ext cx="8659" cy="7360"/>
          </a:xfrm>
          <a:custGeom>
            <a:avLst/>
            <a:gdLst/>
            <a:ahLst/>
            <a:cxnLst/>
            <a:rect l="l" t="t" r="r" b="b"/>
            <a:pathLst>
              <a:path w="12700" h="10794">
                <a:moveTo>
                  <a:pt x="0" y="10668"/>
                </a:moveTo>
                <a:lnTo>
                  <a:pt x="1219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409" name="object 5409"/>
          <p:cNvSpPr/>
          <p:nvPr/>
        </p:nvSpPr>
        <p:spPr>
          <a:xfrm>
            <a:off x="9706840" y="2142605"/>
            <a:ext cx="12556" cy="3464"/>
          </a:xfrm>
          <a:custGeom>
            <a:avLst/>
            <a:gdLst/>
            <a:ahLst/>
            <a:cxnLst/>
            <a:rect l="l" t="t" r="r" b="b"/>
            <a:pathLst>
              <a:path w="18415" h="5080">
                <a:moveTo>
                  <a:pt x="0" y="4572"/>
                </a:moveTo>
                <a:lnTo>
                  <a:pt x="182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410" name="object 5410"/>
          <p:cNvSpPr/>
          <p:nvPr/>
        </p:nvSpPr>
        <p:spPr>
          <a:xfrm>
            <a:off x="9719310" y="2142605"/>
            <a:ext cx="12556" cy="3464"/>
          </a:xfrm>
          <a:custGeom>
            <a:avLst/>
            <a:gdLst/>
            <a:ahLst/>
            <a:cxnLst/>
            <a:rect l="l" t="t" r="r" b="b"/>
            <a:pathLst>
              <a:path w="18415" h="5080">
                <a:moveTo>
                  <a:pt x="0" y="0"/>
                </a:moveTo>
                <a:lnTo>
                  <a:pt x="18288" y="4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411" name="object 5411"/>
          <p:cNvSpPr/>
          <p:nvPr/>
        </p:nvSpPr>
        <p:spPr>
          <a:xfrm>
            <a:off x="9731778" y="2145723"/>
            <a:ext cx="9525" cy="7360"/>
          </a:xfrm>
          <a:custGeom>
            <a:avLst/>
            <a:gdLst/>
            <a:ahLst/>
            <a:cxnLst/>
            <a:rect l="l" t="t" r="r" b="b"/>
            <a:pathLst>
              <a:path w="13969" h="10794">
                <a:moveTo>
                  <a:pt x="0" y="0"/>
                </a:moveTo>
                <a:lnTo>
                  <a:pt x="13716" y="106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412" name="object 5412"/>
          <p:cNvSpPr/>
          <p:nvPr/>
        </p:nvSpPr>
        <p:spPr>
          <a:xfrm>
            <a:off x="9741130" y="2152996"/>
            <a:ext cx="3464" cy="10391"/>
          </a:xfrm>
          <a:custGeom>
            <a:avLst/>
            <a:gdLst/>
            <a:ahLst/>
            <a:cxnLst/>
            <a:rect l="l" t="t" r="r" b="b"/>
            <a:pathLst>
              <a:path w="5080" h="15239">
                <a:moveTo>
                  <a:pt x="0" y="0"/>
                </a:moveTo>
                <a:lnTo>
                  <a:pt x="4572" y="1524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413" name="object 5413"/>
          <p:cNvSpPr/>
          <p:nvPr/>
        </p:nvSpPr>
        <p:spPr>
          <a:xfrm>
            <a:off x="9741130" y="2163387"/>
            <a:ext cx="3464" cy="9525"/>
          </a:xfrm>
          <a:custGeom>
            <a:avLst/>
            <a:gdLst/>
            <a:ahLst/>
            <a:cxnLst/>
            <a:rect l="l" t="t" r="r" b="b"/>
            <a:pathLst>
              <a:path w="5080" h="13969">
                <a:moveTo>
                  <a:pt x="4571" y="0"/>
                </a:moveTo>
                <a:lnTo>
                  <a:pt x="0" y="1371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414" name="object 5414"/>
          <p:cNvSpPr/>
          <p:nvPr/>
        </p:nvSpPr>
        <p:spPr>
          <a:xfrm>
            <a:off x="9731779" y="2172738"/>
            <a:ext cx="9525" cy="8659"/>
          </a:xfrm>
          <a:custGeom>
            <a:avLst/>
            <a:gdLst/>
            <a:ahLst/>
            <a:cxnLst/>
            <a:rect l="l" t="t" r="r" b="b"/>
            <a:pathLst>
              <a:path w="13969" h="12700">
                <a:moveTo>
                  <a:pt x="13715" y="0"/>
                </a:moveTo>
                <a:lnTo>
                  <a:pt x="0" y="1219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415" name="object 5415"/>
          <p:cNvSpPr/>
          <p:nvPr/>
        </p:nvSpPr>
        <p:spPr>
          <a:xfrm>
            <a:off x="9719310" y="2181052"/>
            <a:ext cx="12556" cy="2165"/>
          </a:xfrm>
          <a:custGeom>
            <a:avLst/>
            <a:gdLst/>
            <a:ahLst/>
            <a:cxnLst/>
            <a:rect l="l" t="t" r="r" b="b"/>
            <a:pathLst>
              <a:path w="18415" h="3175">
                <a:moveTo>
                  <a:pt x="18288" y="0"/>
                </a:moveTo>
                <a:lnTo>
                  <a:pt x="0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416" name="object 5416"/>
          <p:cNvSpPr/>
          <p:nvPr/>
        </p:nvSpPr>
        <p:spPr>
          <a:xfrm>
            <a:off x="9706840" y="2181052"/>
            <a:ext cx="12556" cy="2165"/>
          </a:xfrm>
          <a:custGeom>
            <a:avLst/>
            <a:gdLst/>
            <a:ahLst/>
            <a:cxnLst/>
            <a:rect l="l" t="t" r="r" b="b"/>
            <a:pathLst>
              <a:path w="18415" h="3175">
                <a:moveTo>
                  <a:pt x="18288" y="304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417" name="object 5417"/>
          <p:cNvSpPr/>
          <p:nvPr/>
        </p:nvSpPr>
        <p:spPr>
          <a:xfrm>
            <a:off x="9698527" y="2172738"/>
            <a:ext cx="8659" cy="8659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12192" y="1219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418" name="object 5418"/>
          <p:cNvSpPr/>
          <p:nvPr/>
        </p:nvSpPr>
        <p:spPr>
          <a:xfrm>
            <a:off x="9695410" y="2163387"/>
            <a:ext cx="3464" cy="9525"/>
          </a:xfrm>
          <a:custGeom>
            <a:avLst/>
            <a:gdLst/>
            <a:ahLst/>
            <a:cxnLst/>
            <a:rect l="l" t="t" r="r" b="b"/>
            <a:pathLst>
              <a:path w="5080" h="13969">
                <a:moveTo>
                  <a:pt x="4571" y="1371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419" name="object 5419"/>
          <p:cNvSpPr/>
          <p:nvPr/>
        </p:nvSpPr>
        <p:spPr>
          <a:xfrm>
            <a:off x="9742169" y="2163387"/>
            <a:ext cx="4330" cy="10391"/>
          </a:xfrm>
          <a:custGeom>
            <a:avLst/>
            <a:gdLst/>
            <a:ahLst/>
            <a:cxnLst/>
            <a:rect l="l" t="t" r="r" b="b"/>
            <a:pathLst>
              <a:path w="6350" h="15239">
                <a:moveTo>
                  <a:pt x="6096" y="0"/>
                </a:moveTo>
                <a:lnTo>
                  <a:pt x="0" y="1524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420" name="object 5420"/>
          <p:cNvSpPr/>
          <p:nvPr/>
        </p:nvSpPr>
        <p:spPr>
          <a:xfrm>
            <a:off x="9732818" y="2173778"/>
            <a:ext cx="9525" cy="8659"/>
          </a:xfrm>
          <a:custGeom>
            <a:avLst/>
            <a:gdLst/>
            <a:ahLst/>
            <a:cxnLst/>
            <a:rect l="l" t="t" r="r" b="b"/>
            <a:pathLst>
              <a:path w="13969" h="12700">
                <a:moveTo>
                  <a:pt x="13715" y="0"/>
                </a:moveTo>
                <a:lnTo>
                  <a:pt x="0" y="1219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421" name="object 5421"/>
          <p:cNvSpPr/>
          <p:nvPr/>
        </p:nvSpPr>
        <p:spPr>
          <a:xfrm>
            <a:off x="9719309" y="2182091"/>
            <a:ext cx="13855" cy="3464"/>
          </a:xfrm>
          <a:custGeom>
            <a:avLst/>
            <a:gdLst/>
            <a:ahLst/>
            <a:cxnLst/>
            <a:rect l="l" t="t" r="r" b="b"/>
            <a:pathLst>
              <a:path w="20319" h="5080">
                <a:moveTo>
                  <a:pt x="19811" y="0"/>
                </a:moveTo>
                <a:lnTo>
                  <a:pt x="0" y="4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422" name="object 5422"/>
          <p:cNvSpPr/>
          <p:nvPr/>
        </p:nvSpPr>
        <p:spPr>
          <a:xfrm>
            <a:off x="9706840" y="2182091"/>
            <a:ext cx="12556" cy="3464"/>
          </a:xfrm>
          <a:custGeom>
            <a:avLst/>
            <a:gdLst/>
            <a:ahLst/>
            <a:cxnLst/>
            <a:rect l="l" t="t" r="r" b="b"/>
            <a:pathLst>
              <a:path w="18415" h="5080">
                <a:moveTo>
                  <a:pt x="18288" y="457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423" name="object 5423"/>
          <p:cNvSpPr/>
          <p:nvPr/>
        </p:nvSpPr>
        <p:spPr>
          <a:xfrm>
            <a:off x="9696449" y="2173778"/>
            <a:ext cx="10391" cy="8659"/>
          </a:xfrm>
          <a:custGeom>
            <a:avLst/>
            <a:gdLst/>
            <a:ahLst/>
            <a:cxnLst/>
            <a:rect l="l" t="t" r="r" b="b"/>
            <a:pathLst>
              <a:path w="15240" h="12700">
                <a:moveTo>
                  <a:pt x="15240" y="1219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424" name="object 5424"/>
          <p:cNvSpPr/>
          <p:nvPr/>
        </p:nvSpPr>
        <p:spPr>
          <a:xfrm>
            <a:off x="9693332" y="2163387"/>
            <a:ext cx="3464" cy="10391"/>
          </a:xfrm>
          <a:custGeom>
            <a:avLst/>
            <a:gdLst/>
            <a:ahLst/>
            <a:cxnLst/>
            <a:rect l="l" t="t" r="r" b="b"/>
            <a:pathLst>
              <a:path w="5080" h="15239">
                <a:moveTo>
                  <a:pt x="4571" y="1524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425" name="object 5425"/>
          <p:cNvSpPr/>
          <p:nvPr/>
        </p:nvSpPr>
        <p:spPr>
          <a:xfrm>
            <a:off x="9693332" y="2151958"/>
            <a:ext cx="3464" cy="11690"/>
          </a:xfrm>
          <a:custGeom>
            <a:avLst/>
            <a:gdLst/>
            <a:ahLst/>
            <a:cxnLst/>
            <a:rect l="l" t="t" r="r" b="b"/>
            <a:pathLst>
              <a:path w="5080" h="17144">
                <a:moveTo>
                  <a:pt x="0" y="16764"/>
                </a:moveTo>
                <a:lnTo>
                  <a:pt x="4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426" name="object 5426"/>
          <p:cNvSpPr/>
          <p:nvPr/>
        </p:nvSpPr>
        <p:spPr>
          <a:xfrm>
            <a:off x="9696449" y="2143644"/>
            <a:ext cx="10391" cy="8659"/>
          </a:xfrm>
          <a:custGeom>
            <a:avLst/>
            <a:gdLst/>
            <a:ahLst/>
            <a:cxnLst/>
            <a:rect l="l" t="t" r="r" b="b"/>
            <a:pathLst>
              <a:path w="15240" h="12700">
                <a:moveTo>
                  <a:pt x="0" y="12192"/>
                </a:moveTo>
                <a:lnTo>
                  <a:pt x="1524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427" name="object 5427"/>
          <p:cNvSpPr/>
          <p:nvPr/>
        </p:nvSpPr>
        <p:spPr>
          <a:xfrm>
            <a:off x="9706840" y="2141567"/>
            <a:ext cx="12556" cy="2165"/>
          </a:xfrm>
          <a:custGeom>
            <a:avLst/>
            <a:gdLst/>
            <a:ahLst/>
            <a:cxnLst/>
            <a:rect l="l" t="t" r="r" b="b"/>
            <a:pathLst>
              <a:path w="18415" h="3175">
                <a:moveTo>
                  <a:pt x="0" y="3048"/>
                </a:moveTo>
                <a:lnTo>
                  <a:pt x="182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428" name="object 5428"/>
          <p:cNvSpPr/>
          <p:nvPr/>
        </p:nvSpPr>
        <p:spPr>
          <a:xfrm>
            <a:off x="9719309" y="2141567"/>
            <a:ext cx="13855" cy="2165"/>
          </a:xfrm>
          <a:custGeom>
            <a:avLst/>
            <a:gdLst/>
            <a:ahLst/>
            <a:cxnLst/>
            <a:rect l="l" t="t" r="r" b="b"/>
            <a:pathLst>
              <a:path w="20319" h="3175">
                <a:moveTo>
                  <a:pt x="0" y="0"/>
                </a:moveTo>
                <a:lnTo>
                  <a:pt x="19812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429" name="object 5429"/>
          <p:cNvSpPr/>
          <p:nvPr/>
        </p:nvSpPr>
        <p:spPr>
          <a:xfrm>
            <a:off x="9732817" y="2143644"/>
            <a:ext cx="9525" cy="8659"/>
          </a:xfrm>
          <a:custGeom>
            <a:avLst/>
            <a:gdLst/>
            <a:ahLst/>
            <a:cxnLst/>
            <a:rect l="l" t="t" r="r" b="b"/>
            <a:pathLst>
              <a:path w="13969" h="12700">
                <a:moveTo>
                  <a:pt x="0" y="0"/>
                </a:moveTo>
                <a:lnTo>
                  <a:pt x="13716" y="1219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430" name="object 5430"/>
          <p:cNvSpPr/>
          <p:nvPr/>
        </p:nvSpPr>
        <p:spPr>
          <a:xfrm>
            <a:off x="9742169" y="2151958"/>
            <a:ext cx="4330" cy="11690"/>
          </a:xfrm>
          <a:custGeom>
            <a:avLst/>
            <a:gdLst/>
            <a:ahLst/>
            <a:cxnLst/>
            <a:rect l="l" t="t" r="r" b="b"/>
            <a:pathLst>
              <a:path w="6350" h="17144">
                <a:moveTo>
                  <a:pt x="0" y="0"/>
                </a:moveTo>
                <a:lnTo>
                  <a:pt x="6096" y="1676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431" name="object 5431"/>
          <p:cNvSpPr/>
          <p:nvPr/>
        </p:nvSpPr>
        <p:spPr>
          <a:xfrm>
            <a:off x="9719310" y="2167544"/>
            <a:ext cx="2165" cy="216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3048" y="0"/>
                </a:moveTo>
                <a:lnTo>
                  <a:pt x="0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432" name="object 5432"/>
          <p:cNvSpPr/>
          <p:nvPr/>
        </p:nvSpPr>
        <p:spPr>
          <a:xfrm>
            <a:off x="9717231" y="2167544"/>
            <a:ext cx="2165" cy="216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3048" y="304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433" name="object 5433"/>
          <p:cNvSpPr/>
          <p:nvPr/>
        </p:nvSpPr>
        <p:spPr>
          <a:xfrm>
            <a:off x="9717231" y="2165466"/>
            <a:ext cx="2165" cy="216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0" y="3048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434" name="object 5434"/>
          <p:cNvSpPr/>
          <p:nvPr/>
        </p:nvSpPr>
        <p:spPr>
          <a:xfrm>
            <a:off x="9719310" y="2165466"/>
            <a:ext cx="2165" cy="216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0" y="0"/>
                </a:moveTo>
                <a:lnTo>
                  <a:pt x="3048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435" name="object 5435"/>
          <p:cNvSpPr/>
          <p:nvPr/>
        </p:nvSpPr>
        <p:spPr>
          <a:xfrm>
            <a:off x="9719309" y="2167543"/>
            <a:ext cx="3464" cy="3464"/>
          </a:xfrm>
          <a:custGeom>
            <a:avLst/>
            <a:gdLst/>
            <a:ahLst/>
            <a:cxnLst/>
            <a:rect l="l" t="t" r="r" b="b"/>
            <a:pathLst>
              <a:path w="5080" h="5080">
                <a:moveTo>
                  <a:pt x="4571" y="0"/>
                </a:moveTo>
                <a:lnTo>
                  <a:pt x="0" y="4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436" name="object 5436"/>
          <p:cNvSpPr/>
          <p:nvPr/>
        </p:nvSpPr>
        <p:spPr>
          <a:xfrm>
            <a:off x="9716192" y="2167543"/>
            <a:ext cx="3464" cy="3464"/>
          </a:xfrm>
          <a:custGeom>
            <a:avLst/>
            <a:gdLst/>
            <a:ahLst/>
            <a:cxnLst/>
            <a:rect l="l" t="t" r="r" b="b"/>
            <a:pathLst>
              <a:path w="5080" h="5080">
                <a:moveTo>
                  <a:pt x="4571" y="457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437" name="object 5437"/>
          <p:cNvSpPr/>
          <p:nvPr/>
        </p:nvSpPr>
        <p:spPr>
          <a:xfrm>
            <a:off x="9716192" y="2164426"/>
            <a:ext cx="3464" cy="3464"/>
          </a:xfrm>
          <a:custGeom>
            <a:avLst/>
            <a:gdLst/>
            <a:ahLst/>
            <a:cxnLst/>
            <a:rect l="l" t="t" r="r" b="b"/>
            <a:pathLst>
              <a:path w="5080" h="5080">
                <a:moveTo>
                  <a:pt x="0" y="4572"/>
                </a:moveTo>
                <a:lnTo>
                  <a:pt x="4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438" name="object 5438"/>
          <p:cNvSpPr/>
          <p:nvPr/>
        </p:nvSpPr>
        <p:spPr>
          <a:xfrm>
            <a:off x="9719309" y="2164426"/>
            <a:ext cx="3464" cy="3464"/>
          </a:xfrm>
          <a:custGeom>
            <a:avLst/>
            <a:gdLst/>
            <a:ahLst/>
            <a:cxnLst/>
            <a:rect l="l" t="t" r="r" b="b"/>
            <a:pathLst>
              <a:path w="5080" h="5080">
                <a:moveTo>
                  <a:pt x="0" y="0"/>
                </a:moveTo>
                <a:lnTo>
                  <a:pt x="4572" y="4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439" name="object 5439"/>
          <p:cNvSpPr/>
          <p:nvPr/>
        </p:nvSpPr>
        <p:spPr>
          <a:xfrm>
            <a:off x="9718270" y="2178973"/>
            <a:ext cx="2165" cy="1299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0" y="0"/>
                </a:moveTo>
                <a:lnTo>
                  <a:pt x="3048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440" name="object 5440"/>
          <p:cNvSpPr/>
          <p:nvPr/>
        </p:nvSpPr>
        <p:spPr>
          <a:xfrm>
            <a:off x="9720349" y="2178973"/>
            <a:ext cx="1299" cy="1299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0" y="1524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441" name="object 5441"/>
          <p:cNvSpPr/>
          <p:nvPr/>
        </p:nvSpPr>
        <p:spPr>
          <a:xfrm>
            <a:off x="9721388" y="2177935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3" y="761"/>
                </a:moveTo>
                <a:lnTo>
                  <a:pt x="1523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442" name="object 5442"/>
          <p:cNvSpPr/>
          <p:nvPr/>
        </p:nvSpPr>
        <p:spPr>
          <a:xfrm>
            <a:off x="9720349" y="2176895"/>
            <a:ext cx="1299" cy="1299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1523" y="152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443" name="object 5443"/>
          <p:cNvSpPr/>
          <p:nvPr/>
        </p:nvSpPr>
        <p:spPr>
          <a:xfrm>
            <a:off x="9718271" y="2177935"/>
            <a:ext cx="1299" cy="1299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0" y="0"/>
                </a:moveTo>
                <a:lnTo>
                  <a:pt x="1524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444" name="object 5444"/>
          <p:cNvSpPr/>
          <p:nvPr/>
        </p:nvSpPr>
        <p:spPr>
          <a:xfrm>
            <a:off x="9718271" y="2176895"/>
            <a:ext cx="1299" cy="1299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1523" y="0"/>
                </a:moveTo>
                <a:lnTo>
                  <a:pt x="0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445" name="object 5445"/>
          <p:cNvSpPr/>
          <p:nvPr/>
        </p:nvSpPr>
        <p:spPr>
          <a:xfrm>
            <a:off x="9720349" y="2177935"/>
            <a:ext cx="1299" cy="1299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1523" y="0"/>
                </a:moveTo>
                <a:lnTo>
                  <a:pt x="0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446" name="object 5446"/>
          <p:cNvSpPr/>
          <p:nvPr/>
        </p:nvSpPr>
        <p:spPr>
          <a:xfrm>
            <a:off x="9718270" y="2173778"/>
            <a:ext cx="0" cy="6494"/>
          </a:xfrm>
          <a:custGeom>
            <a:avLst/>
            <a:gdLst/>
            <a:ahLst/>
            <a:cxnLst/>
            <a:rect l="l" t="t" r="r" b="b"/>
            <a:pathLst>
              <a:path h="9525">
                <a:moveTo>
                  <a:pt x="0" y="0"/>
                </a:moveTo>
                <a:lnTo>
                  <a:pt x="0" y="914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447" name="object 5447"/>
          <p:cNvSpPr/>
          <p:nvPr/>
        </p:nvSpPr>
        <p:spPr>
          <a:xfrm>
            <a:off x="9720349" y="2176895"/>
            <a:ext cx="1299" cy="1299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0" y="0"/>
                </a:moveTo>
                <a:lnTo>
                  <a:pt x="1524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448" name="object 5448"/>
          <p:cNvSpPr/>
          <p:nvPr/>
        </p:nvSpPr>
        <p:spPr>
          <a:xfrm>
            <a:off x="9718271" y="2177935"/>
            <a:ext cx="1299" cy="1299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1523" y="152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449" name="object 5449"/>
          <p:cNvSpPr/>
          <p:nvPr/>
        </p:nvSpPr>
        <p:spPr>
          <a:xfrm>
            <a:off x="9718271" y="2176895"/>
            <a:ext cx="1299" cy="1299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0" y="1524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450" name="object 5450"/>
          <p:cNvSpPr/>
          <p:nvPr/>
        </p:nvSpPr>
        <p:spPr>
          <a:xfrm>
            <a:off x="9720348" y="216234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451" name="object 5451"/>
          <p:cNvSpPr/>
          <p:nvPr/>
        </p:nvSpPr>
        <p:spPr>
          <a:xfrm>
            <a:off x="9718270" y="2163387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3" y="762"/>
                </a:moveTo>
                <a:lnTo>
                  <a:pt x="1523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452" name="object 5452"/>
          <p:cNvSpPr/>
          <p:nvPr/>
        </p:nvSpPr>
        <p:spPr>
          <a:xfrm>
            <a:off x="9718270" y="2164426"/>
            <a:ext cx="0" cy="3464"/>
          </a:xfrm>
          <a:custGeom>
            <a:avLst/>
            <a:gdLst/>
            <a:ahLst/>
            <a:cxnLst/>
            <a:rect l="l" t="t" r="r" b="b"/>
            <a:pathLst>
              <a:path h="5080">
                <a:moveTo>
                  <a:pt x="-1523" y="2286"/>
                </a:moveTo>
                <a:lnTo>
                  <a:pt x="1523" y="2286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453" name="object 5453"/>
          <p:cNvSpPr/>
          <p:nvPr/>
        </p:nvSpPr>
        <p:spPr>
          <a:xfrm>
            <a:off x="9718270" y="2167543"/>
            <a:ext cx="0" cy="3464"/>
          </a:xfrm>
          <a:custGeom>
            <a:avLst/>
            <a:gdLst/>
            <a:ahLst/>
            <a:cxnLst/>
            <a:rect l="l" t="t" r="r" b="b"/>
            <a:pathLst>
              <a:path h="5080">
                <a:moveTo>
                  <a:pt x="-1523" y="2285"/>
                </a:moveTo>
                <a:lnTo>
                  <a:pt x="1523" y="2285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454" name="object 5454"/>
          <p:cNvSpPr/>
          <p:nvPr/>
        </p:nvSpPr>
        <p:spPr>
          <a:xfrm>
            <a:off x="9718270" y="2170660"/>
            <a:ext cx="0" cy="3464"/>
          </a:xfrm>
          <a:custGeom>
            <a:avLst/>
            <a:gdLst/>
            <a:ahLst/>
            <a:cxnLst/>
            <a:rect l="l" t="t" r="r" b="b"/>
            <a:pathLst>
              <a:path h="5080">
                <a:moveTo>
                  <a:pt x="-1523" y="2285"/>
                </a:moveTo>
                <a:lnTo>
                  <a:pt x="1523" y="2285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455" name="object 5455"/>
          <p:cNvSpPr/>
          <p:nvPr/>
        </p:nvSpPr>
        <p:spPr>
          <a:xfrm>
            <a:off x="9718270" y="217793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456" name="object 5456"/>
          <p:cNvSpPr/>
          <p:nvPr/>
        </p:nvSpPr>
        <p:spPr>
          <a:xfrm>
            <a:off x="9719309" y="217897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457" name="object 5457"/>
          <p:cNvSpPr/>
          <p:nvPr/>
        </p:nvSpPr>
        <p:spPr>
          <a:xfrm>
            <a:off x="9719309" y="217897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458" name="object 5458"/>
          <p:cNvSpPr/>
          <p:nvPr/>
        </p:nvSpPr>
        <p:spPr>
          <a:xfrm>
            <a:off x="9719309" y="217897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459" name="object 5459"/>
          <p:cNvSpPr/>
          <p:nvPr/>
        </p:nvSpPr>
        <p:spPr>
          <a:xfrm>
            <a:off x="9719309" y="217897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460" name="object 5460"/>
          <p:cNvSpPr/>
          <p:nvPr/>
        </p:nvSpPr>
        <p:spPr>
          <a:xfrm>
            <a:off x="9718271" y="2177935"/>
            <a:ext cx="1299" cy="1299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1523" y="152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461" name="object 5461"/>
          <p:cNvSpPr/>
          <p:nvPr/>
        </p:nvSpPr>
        <p:spPr>
          <a:xfrm>
            <a:off x="9718270" y="217793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462" name="object 5462"/>
          <p:cNvSpPr/>
          <p:nvPr/>
        </p:nvSpPr>
        <p:spPr>
          <a:xfrm>
            <a:off x="9718270" y="217793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463" name="object 5463"/>
          <p:cNvSpPr/>
          <p:nvPr/>
        </p:nvSpPr>
        <p:spPr>
          <a:xfrm>
            <a:off x="9719309" y="217689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464" name="object 5464"/>
          <p:cNvSpPr/>
          <p:nvPr/>
        </p:nvSpPr>
        <p:spPr>
          <a:xfrm>
            <a:off x="9719309" y="217689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465" name="object 5465"/>
          <p:cNvSpPr/>
          <p:nvPr/>
        </p:nvSpPr>
        <p:spPr>
          <a:xfrm>
            <a:off x="9719309" y="217689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466" name="object 5466"/>
          <p:cNvSpPr/>
          <p:nvPr/>
        </p:nvSpPr>
        <p:spPr>
          <a:xfrm>
            <a:off x="9720348" y="217689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467" name="object 5467"/>
          <p:cNvSpPr/>
          <p:nvPr/>
        </p:nvSpPr>
        <p:spPr>
          <a:xfrm>
            <a:off x="9720348" y="217689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468" name="object 5468"/>
          <p:cNvSpPr/>
          <p:nvPr/>
        </p:nvSpPr>
        <p:spPr>
          <a:xfrm>
            <a:off x="9720348" y="217793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469" name="object 5469"/>
          <p:cNvSpPr/>
          <p:nvPr/>
        </p:nvSpPr>
        <p:spPr>
          <a:xfrm>
            <a:off x="9720348" y="217793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470" name="object 5470"/>
          <p:cNvSpPr/>
          <p:nvPr/>
        </p:nvSpPr>
        <p:spPr>
          <a:xfrm>
            <a:off x="9720348" y="217793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471" name="object 5471"/>
          <p:cNvSpPr/>
          <p:nvPr/>
        </p:nvSpPr>
        <p:spPr>
          <a:xfrm>
            <a:off x="9720348" y="217897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472" name="object 5472"/>
          <p:cNvSpPr/>
          <p:nvPr/>
        </p:nvSpPr>
        <p:spPr>
          <a:xfrm>
            <a:off x="9720348" y="217897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473" name="object 5473"/>
          <p:cNvSpPr/>
          <p:nvPr/>
        </p:nvSpPr>
        <p:spPr>
          <a:xfrm>
            <a:off x="9720348" y="217897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474" name="object 5474"/>
          <p:cNvSpPr/>
          <p:nvPr/>
        </p:nvSpPr>
        <p:spPr>
          <a:xfrm>
            <a:off x="9720348" y="2160270"/>
            <a:ext cx="0" cy="19915"/>
          </a:xfrm>
          <a:custGeom>
            <a:avLst/>
            <a:gdLst/>
            <a:ahLst/>
            <a:cxnLst/>
            <a:rect l="l" t="t" r="r" b="b"/>
            <a:pathLst>
              <a:path h="29210">
                <a:moveTo>
                  <a:pt x="0" y="0"/>
                </a:moveTo>
                <a:lnTo>
                  <a:pt x="0" y="2895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475" name="object 5475"/>
          <p:cNvSpPr/>
          <p:nvPr/>
        </p:nvSpPr>
        <p:spPr>
          <a:xfrm>
            <a:off x="9720348" y="216130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476" name="object 5476"/>
          <p:cNvSpPr/>
          <p:nvPr/>
        </p:nvSpPr>
        <p:spPr>
          <a:xfrm>
            <a:off x="9720348" y="216130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477" name="object 5477"/>
          <p:cNvSpPr/>
          <p:nvPr/>
        </p:nvSpPr>
        <p:spPr>
          <a:xfrm>
            <a:off x="9720348" y="216234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478" name="object 5478"/>
          <p:cNvSpPr/>
          <p:nvPr/>
        </p:nvSpPr>
        <p:spPr>
          <a:xfrm>
            <a:off x="9720348" y="216234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479" name="object 5479"/>
          <p:cNvSpPr/>
          <p:nvPr/>
        </p:nvSpPr>
        <p:spPr>
          <a:xfrm>
            <a:off x="9720348" y="216234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480" name="object 5480"/>
          <p:cNvSpPr/>
          <p:nvPr/>
        </p:nvSpPr>
        <p:spPr>
          <a:xfrm>
            <a:off x="9720348" y="216338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481" name="object 5481"/>
          <p:cNvSpPr/>
          <p:nvPr/>
        </p:nvSpPr>
        <p:spPr>
          <a:xfrm>
            <a:off x="9720348" y="216338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482" name="object 5482"/>
          <p:cNvSpPr/>
          <p:nvPr/>
        </p:nvSpPr>
        <p:spPr>
          <a:xfrm>
            <a:off x="9720348" y="216338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483" name="object 5483"/>
          <p:cNvSpPr/>
          <p:nvPr/>
        </p:nvSpPr>
        <p:spPr>
          <a:xfrm>
            <a:off x="9719309" y="216338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484" name="object 5484"/>
          <p:cNvSpPr/>
          <p:nvPr/>
        </p:nvSpPr>
        <p:spPr>
          <a:xfrm>
            <a:off x="9719309" y="216338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485" name="object 5485"/>
          <p:cNvSpPr/>
          <p:nvPr/>
        </p:nvSpPr>
        <p:spPr>
          <a:xfrm>
            <a:off x="9719309" y="216338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486" name="object 5486"/>
          <p:cNvSpPr/>
          <p:nvPr/>
        </p:nvSpPr>
        <p:spPr>
          <a:xfrm>
            <a:off x="9719309" y="216338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487" name="object 5487"/>
          <p:cNvSpPr/>
          <p:nvPr/>
        </p:nvSpPr>
        <p:spPr>
          <a:xfrm>
            <a:off x="9718271" y="2162348"/>
            <a:ext cx="1299" cy="1299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1523" y="152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488" name="object 5488"/>
          <p:cNvSpPr/>
          <p:nvPr/>
        </p:nvSpPr>
        <p:spPr>
          <a:xfrm>
            <a:off x="9719309" y="216130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489" name="object 5489"/>
          <p:cNvSpPr/>
          <p:nvPr/>
        </p:nvSpPr>
        <p:spPr>
          <a:xfrm>
            <a:off x="9719309" y="216130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490" name="object 5490"/>
          <p:cNvSpPr/>
          <p:nvPr/>
        </p:nvSpPr>
        <p:spPr>
          <a:xfrm>
            <a:off x="9719309" y="216130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491" name="object 5491"/>
          <p:cNvSpPr/>
          <p:nvPr/>
        </p:nvSpPr>
        <p:spPr>
          <a:xfrm>
            <a:off x="9729700" y="2177935"/>
            <a:ext cx="10391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492" name="object 5492"/>
          <p:cNvSpPr/>
          <p:nvPr/>
        </p:nvSpPr>
        <p:spPr>
          <a:xfrm>
            <a:off x="9727622" y="2175856"/>
            <a:ext cx="2165" cy="216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0" y="3048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493" name="object 5493"/>
          <p:cNvSpPr/>
          <p:nvPr/>
        </p:nvSpPr>
        <p:spPr>
          <a:xfrm>
            <a:off x="9729699" y="2175856"/>
            <a:ext cx="3464" cy="2165"/>
          </a:xfrm>
          <a:custGeom>
            <a:avLst/>
            <a:gdLst/>
            <a:ahLst/>
            <a:cxnLst/>
            <a:rect l="l" t="t" r="r" b="b"/>
            <a:pathLst>
              <a:path w="5080" h="3175">
                <a:moveTo>
                  <a:pt x="0" y="0"/>
                </a:moveTo>
                <a:lnTo>
                  <a:pt x="4572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494" name="object 5494"/>
          <p:cNvSpPr/>
          <p:nvPr/>
        </p:nvSpPr>
        <p:spPr>
          <a:xfrm>
            <a:off x="9729699" y="2177934"/>
            <a:ext cx="3464" cy="3464"/>
          </a:xfrm>
          <a:custGeom>
            <a:avLst/>
            <a:gdLst/>
            <a:ahLst/>
            <a:cxnLst/>
            <a:rect l="l" t="t" r="r" b="b"/>
            <a:pathLst>
              <a:path w="5080" h="5080">
                <a:moveTo>
                  <a:pt x="4571" y="0"/>
                </a:moveTo>
                <a:lnTo>
                  <a:pt x="0" y="4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495" name="object 5495"/>
          <p:cNvSpPr/>
          <p:nvPr/>
        </p:nvSpPr>
        <p:spPr>
          <a:xfrm>
            <a:off x="9727622" y="2177934"/>
            <a:ext cx="2165" cy="3464"/>
          </a:xfrm>
          <a:custGeom>
            <a:avLst/>
            <a:gdLst/>
            <a:ahLst/>
            <a:cxnLst/>
            <a:rect l="l" t="t" r="r" b="b"/>
            <a:pathLst>
              <a:path w="3175" h="5080">
                <a:moveTo>
                  <a:pt x="3048" y="457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496" name="object 5496"/>
          <p:cNvSpPr/>
          <p:nvPr/>
        </p:nvSpPr>
        <p:spPr>
          <a:xfrm>
            <a:off x="9698527" y="2177935"/>
            <a:ext cx="10391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1524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497" name="object 5497"/>
          <p:cNvSpPr/>
          <p:nvPr/>
        </p:nvSpPr>
        <p:spPr>
          <a:xfrm>
            <a:off x="9708918" y="2177934"/>
            <a:ext cx="3464" cy="3464"/>
          </a:xfrm>
          <a:custGeom>
            <a:avLst/>
            <a:gdLst/>
            <a:ahLst/>
            <a:cxnLst/>
            <a:rect l="l" t="t" r="r" b="b"/>
            <a:pathLst>
              <a:path w="5080" h="5080">
                <a:moveTo>
                  <a:pt x="4571" y="0"/>
                </a:moveTo>
                <a:lnTo>
                  <a:pt x="0" y="4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498" name="object 5498"/>
          <p:cNvSpPr/>
          <p:nvPr/>
        </p:nvSpPr>
        <p:spPr>
          <a:xfrm>
            <a:off x="9706840" y="2177934"/>
            <a:ext cx="2165" cy="3464"/>
          </a:xfrm>
          <a:custGeom>
            <a:avLst/>
            <a:gdLst/>
            <a:ahLst/>
            <a:cxnLst/>
            <a:rect l="l" t="t" r="r" b="b"/>
            <a:pathLst>
              <a:path w="3175" h="5080">
                <a:moveTo>
                  <a:pt x="3048" y="457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499" name="object 5499"/>
          <p:cNvSpPr/>
          <p:nvPr/>
        </p:nvSpPr>
        <p:spPr>
          <a:xfrm>
            <a:off x="9706840" y="2175856"/>
            <a:ext cx="2165" cy="216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0" y="3048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500" name="object 5500"/>
          <p:cNvSpPr/>
          <p:nvPr/>
        </p:nvSpPr>
        <p:spPr>
          <a:xfrm>
            <a:off x="9708918" y="2175856"/>
            <a:ext cx="3464" cy="2165"/>
          </a:xfrm>
          <a:custGeom>
            <a:avLst/>
            <a:gdLst/>
            <a:ahLst/>
            <a:cxnLst/>
            <a:rect l="l" t="t" r="r" b="b"/>
            <a:pathLst>
              <a:path w="5080" h="3175">
                <a:moveTo>
                  <a:pt x="0" y="0"/>
                </a:moveTo>
                <a:lnTo>
                  <a:pt x="4572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501" name="object 5501"/>
          <p:cNvSpPr/>
          <p:nvPr/>
        </p:nvSpPr>
        <p:spPr>
          <a:xfrm>
            <a:off x="9758794" y="2042852"/>
            <a:ext cx="0" cy="88322"/>
          </a:xfrm>
          <a:custGeom>
            <a:avLst/>
            <a:gdLst/>
            <a:ahLst/>
            <a:cxnLst/>
            <a:rect l="l" t="t" r="r" b="b"/>
            <a:pathLst>
              <a:path h="129539">
                <a:moveTo>
                  <a:pt x="0" y="129540"/>
                </a:moveTo>
                <a:lnTo>
                  <a:pt x="0" y="0"/>
                </a:lnTo>
              </a:path>
            </a:pathLst>
          </a:custGeom>
          <a:ln w="3175">
            <a:solidFill>
              <a:srgbClr val="7F7F7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502" name="object 5502"/>
          <p:cNvSpPr/>
          <p:nvPr/>
        </p:nvSpPr>
        <p:spPr>
          <a:xfrm>
            <a:off x="9680862" y="2042852"/>
            <a:ext cx="77932" cy="0"/>
          </a:xfrm>
          <a:custGeom>
            <a:avLst/>
            <a:gdLst/>
            <a:ahLst/>
            <a:cxnLst/>
            <a:rect l="l" t="t" r="r" b="b"/>
            <a:pathLst>
              <a:path w="114300">
                <a:moveTo>
                  <a:pt x="11430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7F7F7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503" name="object 5503"/>
          <p:cNvSpPr/>
          <p:nvPr/>
        </p:nvSpPr>
        <p:spPr>
          <a:xfrm>
            <a:off x="9680862" y="2042852"/>
            <a:ext cx="0" cy="88322"/>
          </a:xfrm>
          <a:custGeom>
            <a:avLst/>
            <a:gdLst/>
            <a:ahLst/>
            <a:cxnLst/>
            <a:rect l="l" t="t" r="r" b="b"/>
            <a:pathLst>
              <a:path h="129539">
                <a:moveTo>
                  <a:pt x="0" y="0"/>
                </a:moveTo>
                <a:lnTo>
                  <a:pt x="0" y="129539"/>
                </a:lnTo>
              </a:path>
            </a:pathLst>
          </a:custGeom>
          <a:ln w="3175">
            <a:solidFill>
              <a:srgbClr val="7F7F7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504" name="object 5504"/>
          <p:cNvSpPr/>
          <p:nvPr/>
        </p:nvSpPr>
        <p:spPr>
          <a:xfrm>
            <a:off x="9482397" y="2131175"/>
            <a:ext cx="441614" cy="0"/>
          </a:xfrm>
          <a:custGeom>
            <a:avLst/>
            <a:gdLst/>
            <a:ahLst/>
            <a:cxnLst/>
            <a:rect l="l" t="t" r="r" b="b"/>
            <a:pathLst>
              <a:path w="647700">
                <a:moveTo>
                  <a:pt x="64770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505" name="object 5505"/>
          <p:cNvSpPr/>
          <p:nvPr/>
        </p:nvSpPr>
        <p:spPr>
          <a:xfrm>
            <a:off x="9482397" y="2131176"/>
            <a:ext cx="0" cy="64510"/>
          </a:xfrm>
          <a:custGeom>
            <a:avLst/>
            <a:gdLst/>
            <a:ahLst/>
            <a:cxnLst/>
            <a:rect l="l" t="t" r="r" b="b"/>
            <a:pathLst>
              <a:path h="94614">
                <a:moveTo>
                  <a:pt x="0" y="0"/>
                </a:moveTo>
                <a:lnTo>
                  <a:pt x="0" y="9448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506" name="object 5506"/>
          <p:cNvSpPr/>
          <p:nvPr/>
        </p:nvSpPr>
        <p:spPr>
          <a:xfrm>
            <a:off x="9911542" y="2193521"/>
            <a:ext cx="12556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1828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507" name="object 5507"/>
          <p:cNvSpPr/>
          <p:nvPr/>
        </p:nvSpPr>
        <p:spPr>
          <a:xfrm>
            <a:off x="9482396" y="2193521"/>
            <a:ext cx="367145" cy="0"/>
          </a:xfrm>
          <a:custGeom>
            <a:avLst/>
            <a:gdLst/>
            <a:ahLst/>
            <a:cxnLst/>
            <a:rect l="l" t="t" r="r" b="b"/>
            <a:pathLst>
              <a:path w="538480">
                <a:moveTo>
                  <a:pt x="53797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508" name="object 5508"/>
          <p:cNvSpPr/>
          <p:nvPr/>
        </p:nvSpPr>
        <p:spPr>
          <a:xfrm>
            <a:off x="9482398" y="2195598"/>
            <a:ext cx="367145" cy="0"/>
          </a:xfrm>
          <a:custGeom>
            <a:avLst/>
            <a:gdLst/>
            <a:ahLst/>
            <a:cxnLst/>
            <a:rect l="l" t="t" r="r" b="b"/>
            <a:pathLst>
              <a:path w="538480">
                <a:moveTo>
                  <a:pt x="0" y="0"/>
                </a:moveTo>
                <a:lnTo>
                  <a:pt x="5379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509" name="object 5509"/>
          <p:cNvSpPr/>
          <p:nvPr/>
        </p:nvSpPr>
        <p:spPr>
          <a:xfrm>
            <a:off x="9816984" y="2177935"/>
            <a:ext cx="2165" cy="216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3048" y="0"/>
                </a:moveTo>
                <a:lnTo>
                  <a:pt x="0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510" name="object 5510"/>
          <p:cNvSpPr/>
          <p:nvPr/>
        </p:nvSpPr>
        <p:spPr>
          <a:xfrm>
            <a:off x="9814906" y="2177935"/>
            <a:ext cx="2165" cy="216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3048" y="304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511" name="object 5511"/>
          <p:cNvSpPr/>
          <p:nvPr/>
        </p:nvSpPr>
        <p:spPr>
          <a:xfrm>
            <a:off x="9814905" y="2175856"/>
            <a:ext cx="2165" cy="216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0" y="3048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512" name="object 5512"/>
          <p:cNvSpPr/>
          <p:nvPr/>
        </p:nvSpPr>
        <p:spPr>
          <a:xfrm>
            <a:off x="9816984" y="2175856"/>
            <a:ext cx="2165" cy="216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0" y="0"/>
                </a:moveTo>
                <a:lnTo>
                  <a:pt x="3048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513" name="object 5513"/>
          <p:cNvSpPr/>
          <p:nvPr/>
        </p:nvSpPr>
        <p:spPr>
          <a:xfrm>
            <a:off x="9805553" y="2177935"/>
            <a:ext cx="2165" cy="216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3048" y="0"/>
                </a:moveTo>
                <a:lnTo>
                  <a:pt x="0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514" name="object 5514"/>
          <p:cNvSpPr/>
          <p:nvPr/>
        </p:nvSpPr>
        <p:spPr>
          <a:xfrm>
            <a:off x="9805553" y="2176895"/>
            <a:ext cx="2165" cy="1299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0" y="0"/>
                </a:moveTo>
                <a:lnTo>
                  <a:pt x="3048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515" name="object 5515"/>
          <p:cNvSpPr/>
          <p:nvPr/>
        </p:nvSpPr>
        <p:spPr>
          <a:xfrm>
            <a:off x="9796202" y="2177935"/>
            <a:ext cx="2165" cy="216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3048" y="0"/>
                </a:moveTo>
                <a:lnTo>
                  <a:pt x="0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516" name="object 5516"/>
          <p:cNvSpPr/>
          <p:nvPr/>
        </p:nvSpPr>
        <p:spPr>
          <a:xfrm>
            <a:off x="9794124" y="2177935"/>
            <a:ext cx="2165" cy="216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3048" y="304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517" name="object 5517"/>
          <p:cNvSpPr/>
          <p:nvPr/>
        </p:nvSpPr>
        <p:spPr>
          <a:xfrm>
            <a:off x="9794124" y="2175856"/>
            <a:ext cx="2165" cy="216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0" y="3048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518" name="object 5518"/>
          <p:cNvSpPr/>
          <p:nvPr/>
        </p:nvSpPr>
        <p:spPr>
          <a:xfrm>
            <a:off x="9796202" y="2175856"/>
            <a:ext cx="2165" cy="216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0" y="0"/>
                </a:moveTo>
                <a:lnTo>
                  <a:pt x="3048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519" name="object 5519"/>
          <p:cNvSpPr/>
          <p:nvPr/>
        </p:nvSpPr>
        <p:spPr>
          <a:xfrm>
            <a:off x="9814905" y="2167544"/>
            <a:ext cx="15586" cy="5195"/>
          </a:xfrm>
          <a:custGeom>
            <a:avLst/>
            <a:gdLst/>
            <a:ahLst/>
            <a:cxnLst/>
            <a:rect l="l" t="t" r="r" b="b"/>
            <a:pathLst>
              <a:path w="22859" h="7619">
                <a:moveTo>
                  <a:pt x="22859" y="0"/>
                </a:moveTo>
                <a:lnTo>
                  <a:pt x="0" y="76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520" name="object 5520"/>
          <p:cNvSpPr/>
          <p:nvPr/>
        </p:nvSpPr>
        <p:spPr>
          <a:xfrm>
            <a:off x="9798281" y="2172738"/>
            <a:ext cx="16885" cy="0"/>
          </a:xfrm>
          <a:custGeom>
            <a:avLst/>
            <a:gdLst/>
            <a:ahLst/>
            <a:cxnLst/>
            <a:rect l="l" t="t" r="r" b="b"/>
            <a:pathLst>
              <a:path w="24765">
                <a:moveTo>
                  <a:pt x="2438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521" name="object 5521"/>
          <p:cNvSpPr/>
          <p:nvPr/>
        </p:nvSpPr>
        <p:spPr>
          <a:xfrm>
            <a:off x="9782693" y="2167544"/>
            <a:ext cx="15586" cy="5195"/>
          </a:xfrm>
          <a:custGeom>
            <a:avLst/>
            <a:gdLst/>
            <a:ahLst/>
            <a:cxnLst/>
            <a:rect l="l" t="t" r="r" b="b"/>
            <a:pathLst>
              <a:path w="22859" h="7619">
                <a:moveTo>
                  <a:pt x="22859" y="76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522" name="object 5522"/>
          <p:cNvSpPr/>
          <p:nvPr/>
        </p:nvSpPr>
        <p:spPr>
          <a:xfrm>
            <a:off x="9785811" y="2160269"/>
            <a:ext cx="1299" cy="9525"/>
          </a:xfrm>
          <a:custGeom>
            <a:avLst/>
            <a:gdLst/>
            <a:ahLst/>
            <a:cxnLst/>
            <a:rect l="l" t="t" r="r" b="b"/>
            <a:pathLst>
              <a:path w="1905" h="13969">
                <a:moveTo>
                  <a:pt x="1523" y="1371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523" name="object 5523"/>
          <p:cNvSpPr/>
          <p:nvPr/>
        </p:nvSpPr>
        <p:spPr>
          <a:xfrm>
            <a:off x="9785810" y="2151957"/>
            <a:ext cx="4330" cy="8659"/>
          </a:xfrm>
          <a:custGeom>
            <a:avLst/>
            <a:gdLst/>
            <a:ahLst/>
            <a:cxnLst/>
            <a:rect l="l" t="t" r="r" b="b"/>
            <a:pathLst>
              <a:path w="6350" h="12700">
                <a:moveTo>
                  <a:pt x="0" y="12192"/>
                </a:moveTo>
                <a:lnTo>
                  <a:pt x="609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524" name="object 5524"/>
          <p:cNvSpPr/>
          <p:nvPr/>
        </p:nvSpPr>
        <p:spPr>
          <a:xfrm>
            <a:off x="9789967" y="2146761"/>
            <a:ext cx="10391" cy="5195"/>
          </a:xfrm>
          <a:custGeom>
            <a:avLst/>
            <a:gdLst/>
            <a:ahLst/>
            <a:cxnLst/>
            <a:rect l="l" t="t" r="r" b="b"/>
            <a:pathLst>
              <a:path w="15240" h="7619">
                <a:moveTo>
                  <a:pt x="0" y="7620"/>
                </a:moveTo>
                <a:lnTo>
                  <a:pt x="1524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525" name="object 5525"/>
          <p:cNvSpPr/>
          <p:nvPr/>
        </p:nvSpPr>
        <p:spPr>
          <a:xfrm>
            <a:off x="9800359" y="2146761"/>
            <a:ext cx="12556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526" name="object 5526"/>
          <p:cNvSpPr/>
          <p:nvPr/>
        </p:nvSpPr>
        <p:spPr>
          <a:xfrm>
            <a:off x="9812827" y="2146761"/>
            <a:ext cx="9525" cy="5195"/>
          </a:xfrm>
          <a:custGeom>
            <a:avLst/>
            <a:gdLst/>
            <a:ahLst/>
            <a:cxnLst/>
            <a:rect l="l" t="t" r="r" b="b"/>
            <a:pathLst>
              <a:path w="13969" h="7619">
                <a:moveTo>
                  <a:pt x="0" y="0"/>
                </a:moveTo>
                <a:lnTo>
                  <a:pt x="13716" y="76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527" name="object 5527"/>
          <p:cNvSpPr/>
          <p:nvPr/>
        </p:nvSpPr>
        <p:spPr>
          <a:xfrm>
            <a:off x="9822180" y="2151957"/>
            <a:ext cx="5195" cy="8659"/>
          </a:xfrm>
          <a:custGeom>
            <a:avLst/>
            <a:gdLst/>
            <a:ahLst/>
            <a:cxnLst/>
            <a:rect l="l" t="t" r="r" b="b"/>
            <a:pathLst>
              <a:path w="7619" h="12700">
                <a:moveTo>
                  <a:pt x="0" y="0"/>
                </a:moveTo>
                <a:lnTo>
                  <a:pt x="7620" y="1219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528" name="object 5528"/>
          <p:cNvSpPr/>
          <p:nvPr/>
        </p:nvSpPr>
        <p:spPr>
          <a:xfrm>
            <a:off x="9826336" y="2160269"/>
            <a:ext cx="1299" cy="9525"/>
          </a:xfrm>
          <a:custGeom>
            <a:avLst/>
            <a:gdLst/>
            <a:ahLst/>
            <a:cxnLst/>
            <a:rect l="l" t="t" r="r" b="b"/>
            <a:pathLst>
              <a:path w="1905" h="13969">
                <a:moveTo>
                  <a:pt x="1523" y="0"/>
                </a:moveTo>
                <a:lnTo>
                  <a:pt x="0" y="1371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529" name="object 5529"/>
          <p:cNvSpPr/>
          <p:nvPr/>
        </p:nvSpPr>
        <p:spPr>
          <a:xfrm>
            <a:off x="9781654" y="2152996"/>
            <a:ext cx="3464" cy="10391"/>
          </a:xfrm>
          <a:custGeom>
            <a:avLst/>
            <a:gdLst/>
            <a:ahLst/>
            <a:cxnLst/>
            <a:rect l="l" t="t" r="r" b="b"/>
            <a:pathLst>
              <a:path w="5080" h="15239">
                <a:moveTo>
                  <a:pt x="0" y="15240"/>
                </a:moveTo>
                <a:lnTo>
                  <a:pt x="4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530" name="object 5530"/>
          <p:cNvSpPr/>
          <p:nvPr/>
        </p:nvSpPr>
        <p:spPr>
          <a:xfrm>
            <a:off x="9784771" y="2145723"/>
            <a:ext cx="9525" cy="7360"/>
          </a:xfrm>
          <a:custGeom>
            <a:avLst/>
            <a:gdLst/>
            <a:ahLst/>
            <a:cxnLst/>
            <a:rect l="l" t="t" r="r" b="b"/>
            <a:pathLst>
              <a:path w="13969" h="10794">
                <a:moveTo>
                  <a:pt x="0" y="10668"/>
                </a:moveTo>
                <a:lnTo>
                  <a:pt x="1371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531" name="object 5531"/>
          <p:cNvSpPr/>
          <p:nvPr/>
        </p:nvSpPr>
        <p:spPr>
          <a:xfrm>
            <a:off x="9794124" y="2142605"/>
            <a:ext cx="12556" cy="3464"/>
          </a:xfrm>
          <a:custGeom>
            <a:avLst/>
            <a:gdLst/>
            <a:ahLst/>
            <a:cxnLst/>
            <a:rect l="l" t="t" r="r" b="b"/>
            <a:pathLst>
              <a:path w="18415" h="5080">
                <a:moveTo>
                  <a:pt x="0" y="4572"/>
                </a:moveTo>
                <a:lnTo>
                  <a:pt x="182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532" name="object 5532"/>
          <p:cNvSpPr/>
          <p:nvPr/>
        </p:nvSpPr>
        <p:spPr>
          <a:xfrm>
            <a:off x="9806592" y="2142605"/>
            <a:ext cx="12556" cy="3464"/>
          </a:xfrm>
          <a:custGeom>
            <a:avLst/>
            <a:gdLst/>
            <a:ahLst/>
            <a:cxnLst/>
            <a:rect l="l" t="t" r="r" b="b"/>
            <a:pathLst>
              <a:path w="18415" h="5080">
                <a:moveTo>
                  <a:pt x="0" y="0"/>
                </a:moveTo>
                <a:lnTo>
                  <a:pt x="18288" y="4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533" name="object 5533"/>
          <p:cNvSpPr/>
          <p:nvPr/>
        </p:nvSpPr>
        <p:spPr>
          <a:xfrm>
            <a:off x="9819062" y="2145723"/>
            <a:ext cx="8659" cy="7360"/>
          </a:xfrm>
          <a:custGeom>
            <a:avLst/>
            <a:gdLst/>
            <a:ahLst/>
            <a:cxnLst/>
            <a:rect l="l" t="t" r="r" b="b"/>
            <a:pathLst>
              <a:path w="12700" h="10794">
                <a:moveTo>
                  <a:pt x="0" y="0"/>
                </a:moveTo>
                <a:lnTo>
                  <a:pt x="12192" y="106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534" name="object 5534"/>
          <p:cNvSpPr/>
          <p:nvPr/>
        </p:nvSpPr>
        <p:spPr>
          <a:xfrm>
            <a:off x="9827375" y="2152996"/>
            <a:ext cx="3464" cy="10391"/>
          </a:xfrm>
          <a:custGeom>
            <a:avLst/>
            <a:gdLst/>
            <a:ahLst/>
            <a:cxnLst/>
            <a:rect l="l" t="t" r="r" b="b"/>
            <a:pathLst>
              <a:path w="5080" h="15239">
                <a:moveTo>
                  <a:pt x="0" y="0"/>
                </a:moveTo>
                <a:lnTo>
                  <a:pt x="4572" y="1524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535" name="object 5535"/>
          <p:cNvSpPr/>
          <p:nvPr/>
        </p:nvSpPr>
        <p:spPr>
          <a:xfrm>
            <a:off x="9827375" y="2163387"/>
            <a:ext cx="3464" cy="9525"/>
          </a:xfrm>
          <a:custGeom>
            <a:avLst/>
            <a:gdLst/>
            <a:ahLst/>
            <a:cxnLst/>
            <a:rect l="l" t="t" r="r" b="b"/>
            <a:pathLst>
              <a:path w="5080" h="13969">
                <a:moveTo>
                  <a:pt x="4571" y="0"/>
                </a:moveTo>
                <a:lnTo>
                  <a:pt x="0" y="1371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536" name="object 5536"/>
          <p:cNvSpPr/>
          <p:nvPr/>
        </p:nvSpPr>
        <p:spPr>
          <a:xfrm>
            <a:off x="9819062" y="2172738"/>
            <a:ext cx="8659" cy="8659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12192" y="0"/>
                </a:moveTo>
                <a:lnTo>
                  <a:pt x="0" y="1219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537" name="object 5537"/>
          <p:cNvSpPr/>
          <p:nvPr/>
        </p:nvSpPr>
        <p:spPr>
          <a:xfrm>
            <a:off x="9806594" y="2181052"/>
            <a:ext cx="12556" cy="2165"/>
          </a:xfrm>
          <a:custGeom>
            <a:avLst/>
            <a:gdLst/>
            <a:ahLst/>
            <a:cxnLst/>
            <a:rect l="l" t="t" r="r" b="b"/>
            <a:pathLst>
              <a:path w="18415" h="3175">
                <a:moveTo>
                  <a:pt x="18288" y="0"/>
                </a:moveTo>
                <a:lnTo>
                  <a:pt x="0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538" name="object 5538"/>
          <p:cNvSpPr/>
          <p:nvPr/>
        </p:nvSpPr>
        <p:spPr>
          <a:xfrm>
            <a:off x="9794124" y="2181052"/>
            <a:ext cx="12556" cy="2165"/>
          </a:xfrm>
          <a:custGeom>
            <a:avLst/>
            <a:gdLst/>
            <a:ahLst/>
            <a:cxnLst/>
            <a:rect l="l" t="t" r="r" b="b"/>
            <a:pathLst>
              <a:path w="18415" h="3175">
                <a:moveTo>
                  <a:pt x="18288" y="304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539" name="object 5539"/>
          <p:cNvSpPr/>
          <p:nvPr/>
        </p:nvSpPr>
        <p:spPr>
          <a:xfrm>
            <a:off x="9784773" y="2172738"/>
            <a:ext cx="9525" cy="8659"/>
          </a:xfrm>
          <a:custGeom>
            <a:avLst/>
            <a:gdLst/>
            <a:ahLst/>
            <a:cxnLst/>
            <a:rect l="l" t="t" r="r" b="b"/>
            <a:pathLst>
              <a:path w="13969" h="12700">
                <a:moveTo>
                  <a:pt x="13715" y="1219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540" name="object 5540"/>
          <p:cNvSpPr/>
          <p:nvPr/>
        </p:nvSpPr>
        <p:spPr>
          <a:xfrm>
            <a:off x="9781654" y="2163387"/>
            <a:ext cx="3464" cy="9525"/>
          </a:xfrm>
          <a:custGeom>
            <a:avLst/>
            <a:gdLst/>
            <a:ahLst/>
            <a:cxnLst/>
            <a:rect l="l" t="t" r="r" b="b"/>
            <a:pathLst>
              <a:path w="5080" h="13969">
                <a:moveTo>
                  <a:pt x="4571" y="1371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541" name="object 5541"/>
          <p:cNvSpPr/>
          <p:nvPr/>
        </p:nvSpPr>
        <p:spPr>
          <a:xfrm>
            <a:off x="9829452" y="2163387"/>
            <a:ext cx="3464" cy="10391"/>
          </a:xfrm>
          <a:custGeom>
            <a:avLst/>
            <a:gdLst/>
            <a:ahLst/>
            <a:cxnLst/>
            <a:rect l="l" t="t" r="r" b="b"/>
            <a:pathLst>
              <a:path w="5080" h="15239">
                <a:moveTo>
                  <a:pt x="4571" y="0"/>
                </a:moveTo>
                <a:lnTo>
                  <a:pt x="0" y="1524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542" name="object 5542"/>
          <p:cNvSpPr/>
          <p:nvPr/>
        </p:nvSpPr>
        <p:spPr>
          <a:xfrm>
            <a:off x="9820101" y="2173778"/>
            <a:ext cx="9525" cy="8659"/>
          </a:xfrm>
          <a:custGeom>
            <a:avLst/>
            <a:gdLst/>
            <a:ahLst/>
            <a:cxnLst/>
            <a:rect l="l" t="t" r="r" b="b"/>
            <a:pathLst>
              <a:path w="13969" h="12700">
                <a:moveTo>
                  <a:pt x="13715" y="0"/>
                </a:moveTo>
                <a:lnTo>
                  <a:pt x="0" y="1219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543" name="object 5543"/>
          <p:cNvSpPr/>
          <p:nvPr/>
        </p:nvSpPr>
        <p:spPr>
          <a:xfrm>
            <a:off x="9806593" y="2182091"/>
            <a:ext cx="13855" cy="3464"/>
          </a:xfrm>
          <a:custGeom>
            <a:avLst/>
            <a:gdLst/>
            <a:ahLst/>
            <a:cxnLst/>
            <a:rect l="l" t="t" r="r" b="b"/>
            <a:pathLst>
              <a:path w="20319" h="5080">
                <a:moveTo>
                  <a:pt x="19811" y="0"/>
                </a:moveTo>
                <a:lnTo>
                  <a:pt x="0" y="4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544" name="object 5544"/>
          <p:cNvSpPr/>
          <p:nvPr/>
        </p:nvSpPr>
        <p:spPr>
          <a:xfrm>
            <a:off x="9793085" y="2182091"/>
            <a:ext cx="13855" cy="3464"/>
          </a:xfrm>
          <a:custGeom>
            <a:avLst/>
            <a:gdLst/>
            <a:ahLst/>
            <a:cxnLst/>
            <a:rect l="l" t="t" r="r" b="b"/>
            <a:pathLst>
              <a:path w="20319" h="5080">
                <a:moveTo>
                  <a:pt x="19811" y="457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545" name="object 5545"/>
          <p:cNvSpPr/>
          <p:nvPr/>
        </p:nvSpPr>
        <p:spPr>
          <a:xfrm>
            <a:off x="9783734" y="2173778"/>
            <a:ext cx="9525" cy="8659"/>
          </a:xfrm>
          <a:custGeom>
            <a:avLst/>
            <a:gdLst/>
            <a:ahLst/>
            <a:cxnLst/>
            <a:rect l="l" t="t" r="r" b="b"/>
            <a:pathLst>
              <a:path w="13969" h="12700">
                <a:moveTo>
                  <a:pt x="13715" y="1219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546" name="object 5546"/>
          <p:cNvSpPr/>
          <p:nvPr/>
        </p:nvSpPr>
        <p:spPr>
          <a:xfrm>
            <a:off x="9779576" y="2163387"/>
            <a:ext cx="4330" cy="10391"/>
          </a:xfrm>
          <a:custGeom>
            <a:avLst/>
            <a:gdLst/>
            <a:ahLst/>
            <a:cxnLst/>
            <a:rect l="l" t="t" r="r" b="b"/>
            <a:pathLst>
              <a:path w="6350" h="15239">
                <a:moveTo>
                  <a:pt x="6096" y="1524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547" name="object 5547"/>
          <p:cNvSpPr/>
          <p:nvPr/>
        </p:nvSpPr>
        <p:spPr>
          <a:xfrm>
            <a:off x="9779576" y="2151958"/>
            <a:ext cx="4330" cy="11690"/>
          </a:xfrm>
          <a:custGeom>
            <a:avLst/>
            <a:gdLst/>
            <a:ahLst/>
            <a:cxnLst/>
            <a:rect l="l" t="t" r="r" b="b"/>
            <a:pathLst>
              <a:path w="6350" h="17144">
                <a:moveTo>
                  <a:pt x="0" y="16764"/>
                </a:moveTo>
                <a:lnTo>
                  <a:pt x="609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548" name="object 5548"/>
          <p:cNvSpPr/>
          <p:nvPr/>
        </p:nvSpPr>
        <p:spPr>
          <a:xfrm>
            <a:off x="9783732" y="2143644"/>
            <a:ext cx="9525" cy="8659"/>
          </a:xfrm>
          <a:custGeom>
            <a:avLst/>
            <a:gdLst/>
            <a:ahLst/>
            <a:cxnLst/>
            <a:rect l="l" t="t" r="r" b="b"/>
            <a:pathLst>
              <a:path w="13969" h="12700">
                <a:moveTo>
                  <a:pt x="0" y="12192"/>
                </a:moveTo>
                <a:lnTo>
                  <a:pt x="1371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549" name="object 5549"/>
          <p:cNvSpPr/>
          <p:nvPr/>
        </p:nvSpPr>
        <p:spPr>
          <a:xfrm>
            <a:off x="9793085" y="2141567"/>
            <a:ext cx="13855" cy="2165"/>
          </a:xfrm>
          <a:custGeom>
            <a:avLst/>
            <a:gdLst/>
            <a:ahLst/>
            <a:cxnLst/>
            <a:rect l="l" t="t" r="r" b="b"/>
            <a:pathLst>
              <a:path w="20319" h="3175">
                <a:moveTo>
                  <a:pt x="0" y="3048"/>
                </a:moveTo>
                <a:lnTo>
                  <a:pt x="1981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550" name="object 5550"/>
          <p:cNvSpPr/>
          <p:nvPr/>
        </p:nvSpPr>
        <p:spPr>
          <a:xfrm>
            <a:off x="9806592" y="2141567"/>
            <a:ext cx="13855" cy="2165"/>
          </a:xfrm>
          <a:custGeom>
            <a:avLst/>
            <a:gdLst/>
            <a:ahLst/>
            <a:cxnLst/>
            <a:rect l="l" t="t" r="r" b="b"/>
            <a:pathLst>
              <a:path w="20319" h="3175">
                <a:moveTo>
                  <a:pt x="0" y="0"/>
                </a:moveTo>
                <a:lnTo>
                  <a:pt x="19812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551" name="object 5551"/>
          <p:cNvSpPr/>
          <p:nvPr/>
        </p:nvSpPr>
        <p:spPr>
          <a:xfrm>
            <a:off x="9820101" y="2143644"/>
            <a:ext cx="9525" cy="8659"/>
          </a:xfrm>
          <a:custGeom>
            <a:avLst/>
            <a:gdLst/>
            <a:ahLst/>
            <a:cxnLst/>
            <a:rect l="l" t="t" r="r" b="b"/>
            <a:pathLst>
              <a:path w="13969" h="12700">
                <a:moveTo>
                  <a:pt x="0" y="0"/>
                </a:moveTo>
                <a:lnTo>
                  <a:pt x="13716" y="1219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552" name="object 5552"/>
          <p:cNvSpPr/>
          <p:nvPr/>
        </p:nvSpPr>
        <p:spPr>
          <a:xfrm>
            <a:off x="9829452" y="2151958"/>
            <a:ext cx="3464" cy="11690"/>
          </a:xfrm>
          <a:custGeom>
            <a:avLst/>
            <a:gdLst/>
            <a:ahLst/>
            <a:cxnLst/>
            <a:rect l="l" t="t" r="r" b="b"/>
            <a:pathLst>
              <a:path w="5080" h="17144">
                <a:moveTo>
                  <a:pt x="0" y="0"/>
                </a:moveTo>
                <a:lnTo>
                  <a:pt x="4572" y="1676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553" name="object 5553"/>
          <p:cNvSpPr/>
          <p:nvPr/>
        </p:nvSpPr>
        <p:spPr>
          <a:xfrm>
            <a:off x="9806593" y="2167544"/>
            <a:ext cx="2165" cy="216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3048" y="0"/>
                </a:moveTo>
                <a:lnTo>
                  <a:pt x="0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554" name="object 5554"/>
          <p:cNvSpPr/>
          <p:nvPr/>
        </p:nvSpPr>
        <p:spPr>
          <a:xfrm>
            <a:off x="9804514" y="2167544"/>
            <a:ext cx="2165" cy="216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3048" y="304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555" name="object 5555"/>
          <p:cNvSpPr/>
          <p:nvPr/>
        </p:nvSpPr>
        <p:spPr>
          <a:xfrm>
            <a:off x="9804514" y="2165466"/>
            <a:ext cx="2165" cy="216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0" y="3048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556" name="object 5556"/>
          <p:cNvSpPr/>
          <p:nvPr/>
        </p:nvSpPr>
        <p:spPr>
          <a:xfrm>
            <a:off x="9806593" y="2165466"/>
            <a:ext cx="2165" cy="216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0" y="0"/>
                </a:moveTo>
                <a:lnTo>
                  <a:pt x="3048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557" name="object 5557"/>
          <p:cNvSpPr/>
          <p:nvPr/>
        </p:nvSpPr>
        <p:spPr>
          <a:xfrm>
            <a:off x="9806592" y="2167543"/>
            <a:ext cx="3464" cy="3464"/>
          </a:xfrm>
          <a:custGeom>
            <a:avLst/>
            <a:gdLst/>
            <a:ahLst/>
            <a:cxnLst/>
            <a:rect l="l" t="t" r="r" b="b"/>
            <a:pathLst>
              <a:path w="5080" h="5080">
                <a:moveTo>
                  <a:pt x="4571" y="0"/>
                </a:moveTo>
                <a:lnTo>
                  <a:pt x="0" y="4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558" name="object 5558"/>
          <p:cNvSpPr/>
          <p:nvPr/>
        </p:nvSpPr>
        <p:spPr>
          <a:xfrm>
            <a:off x="9803475" y="2167543"/>
            <a:ext cx="3464" cy="3464"/>
          </a:xfrm>
          <a:custGeom>
            <a:avLst/>
            <a:gdLst/>
            <a:ahLst/>
            <a:cxnLst/>
            <a:rect l="l" t="t" r="r" b="b"/>
            <a:pathLst>
              <a:path w="5080" h="5080">
                <a:moveTo>
                  <a:pt x="4571" y="457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559" name="object 5559"/>
          <p:cNvSpPr/>
          <p:nvPr/>
        </p:nvSpPr>
        <p:spPr>
          <a:xfrm>
            <a:off x="9803475" y="2164426"/>
            <a:ext cx="3464" cy="3464"/>
          </a:xfrm>
          <a:custGeom>
            <a:avLst/>
            <a:gdLst/>
            <a:ahLst/>
            <a:cxnLst/>
            <a:rect l="l" t="t" r="r" b="b"/>
            <a:pathLst>
              <a:path w="5080" h="5080">
                <a:moveTo>
                  <a:pt x="0" y="4572"/>
                </a:moveTo>
                <a:lnTo>
                  <a:pt x="4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560" name="object 5560"/>
          <p:cNvSpPr/>
          <p:nvPr/>
        </p:nvSpPr>
        <p:spPr>
          <a:xfrm>
            <a:off x="9806592" y="2164426"/>
            <a:ext cx="3464" cy="3464"/>
          </a:xfrm>
          <a:custGeom>
            <a:avLst/>
            <a:gdLst/>
            <a:ahLst/>
            <a:cxnLst/>
            <a:rect l="l" t="t" r="r" b="b"/>
            <a:pathLst>
              <a:path w="5080" h="5080">
                <a:moveTo>
                  <a:pt x="0" y="0"/>
                </a:moveTo>
                <a:lnTo>
                  <a:pt x="4572" y="4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561" name="object 5561"/>
          <p:cNvSpPr/>
          <p:nvPr/>
        </p:nvSpPr>
        <p:spPr>
          <a:xfrm>
            <a:off x="9804514" y="2177935"/>
            <a:ext cx="1299" cy="1299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0" y="0"/>
                </a:moveTo>
                <a:lnTo>
                  <a:pt x="1524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562" name="object 5562"/>
          <p:cNvSpPr/>
          <p:nvPr/>
        </p:nvSpPr>
        <p:spPr>
          <a:xfrm>
            <a:off x="9805553" y="2178973"/>
            <a:ext cx="1299" cy="1299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0" y="0"/>
                </a:moveTo>
                <a:lnTo>
                  <a:pt x="1524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563" name="object 5563"/>
          <p:cNvSpPr/>
          <p:nvPr/>
        </p:nvSpPr>
        <p:spPr>
          <a:xfrm>
            <a:off x="9806593" y="2178973"/>
            <a:ext cx="1299" cy="1299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0" y="1524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564" name="object 5564"/>
          <p:cNvSpPr/>
          <p:nvPr/>
        </p:nvSpPr>
        <p:spPr>
          <a:xfrm>
            <a:off x="9806593" y="2177935"/>
            <a:ext cx="1299" cy="1299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0" y="1524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565" name="object 5565"/>
          <p:cNvSpPr/>
          <p:nvPr/>
        </p:nvSpPr>
        <p:spPr>
          <a:xfrm>
            <a:off x="9806593" y="2176895"/>
            <a:ext cx="1299" cy="1299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1523" y="152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566" name="object 5566"/>
          <p:cNvSpPr/>
          <p:nvPr/>
        </p:nvSpPr>
        <p:spPr>
          <a:xfrm>
            <a:off x="9804514" y="2177935"/>
            <a:ext cx="1299" cy="1299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1523" y="152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567" name="object 5567"/>
          <p:cNvSpPr/>
          <p:nvPr/>
        </p:nvSpPr>
        <p:spPr>
          <a:xfrm>
            <a:off x="9804514" y="2176895"/>
            <a:ext cx="1299" cy="1299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0" y="1524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568" name="object 5568"/>
          <p:cNvSpPr/>
          <p:nvPr/>
        </p:nvSpPr>
        <p:spPr>
          <a:xfrm>
            <a:off x="9806593" y="2177935"/>
            <a:ext cx="1299" cy="1299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1523" y="0"/>
                </a:moveTo>
                <a:lnTo>
                  <a:pt x="0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569" name="object 5569"/>
          <p:cNvSpPr/>
          <p:nvPr/>
        </p:nvSpPr>
        <p:spPr>
          <a:xfrm>
            <a:off x="9806593" y="2176895"/>
            <a:ext cx="1299" cy="1299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0" y="0"/>
                </a:moveTo>
                <a:lnTo>
                  <a:pt x="1524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570" name="object 5570"/>
          <p:cNvSpPr/>
          <p:nvPr/>
        </p:nvSpPr>
        <p:spPr>
          <a:xfrm>
            <a:off x="9807631" y="2162348"/>
            <a:ext cx="0" cy="216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1523" y="1524"/>
                </a:moveTo>
                <a:lnTo>
                  <a:pt x="1523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571" name="object 5571"/>
          <p:cNvSpPr/>
          <p:nvPr/>
        </p:nvSpPr>
        <p:spPr>
          <a:xfrm>
            <a:off x="9807631" y="216234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572" name="object 5572"/>
          <p:cNvSpPr/>
          <p:nvPr/>
        </p:nvSpPr>
        <p:spPr>
          <a:xfrm>
            <a:off x="9806593" y="2176895"/>
            <a:ext cx="1299" cy="1299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0" y="0"/>
                </a:moveTo>
                <a:lnTo>
                  <a:pt x="1524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573" name="object 5573"/>
          <p:cNvSpPr/>
          <p:nvPr/>
        </p:nvSpPr>
        <p:spPr>
          <a:xfrm>
            <a:off x="9806592" y="216130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574" name="object 5574"/>
          <p:cNvSpPr/>
          <p:nvPr/>
        </p:nvSpPr>
        <p:spPr>
          <a:xfrm>
            <a:off x="9806592" y="216130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575" name="object 5575"/>
          <p:cNvSpPr/>
          <p:nvPr/>
        </p:nvSpPr>
        <p:spPr>
          <a:xfrm>
            <a:off x="9806592" y="216130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576" name="object 5576"/>
          <p:cNvSpPr/>
          <p:nvPr/>
        </p:nvSpPr>
        <p:spPr>
          <a:xfrm>
            <a:off x="9806593" y="2161309"/>
            <a:ext cx="1299" cy="1299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0" y="0"/>
                </a:moveTo>
                <a:lnTo>
                  <a:pt x="1524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577" name="object 5577"/>
          <p:cNvSpPr/>
          <p:nvPr/>
        </p:nvSpPr>
        <p:spPr>
          <a:xfrm>
            <a:off x="9807631" y="216234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578" name="object 5578"/>
          <p:cNvSpPr/>
          <p:nvPr/>
        </p:nvSpPr>
        <p:spPr>
          <a:xfrm>
            <a:off x="9807631" y="216234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579" name="object 5579"/>
          <p:cNvSpPr/>
          <p:nvPr/>
        </p:nvSpPr>
        <p:spPr>
          <a:xfrm>
            <a:off x="9807631" y="216234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580" name="object 5580"/>
          <p:cNvSpPr/>
          <p:nvPr/>
        </p:nvSpPr>
        <p:spPr>
          <a:xfrm>
            <a:off x="9807631" y="2162348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3" y="761"/>
                </a:moveTo>
                <a:lnTo>
                  <a:pt x="1523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581" name="object 5581"/>
          <p:cNvSpPr/>
          <p:nvPr/>
        </p:nvSpPr>
        <p:spPr>
          <a:xfrm>
            <a:off x="9806592" y="216338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582" name="object 5582"/>
          <p:cNvSpPr/>
          <p:nvPr/>
        </p:nvSpPr>
        <p:spPr>
          <a:xfrm>
            <a:off x="9806592" y="216338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583" name="object 5583"/>
          <p:cNvSpPr/>
          <p:nvPr/>
        </p:nvSpPr>
        <p:spPr>
          <a:xfrm>
            <a:off x="9806592" y="216338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584" name="object 5584"/>
          <p:cNvSpPr/>
          <p:nvPr/>
        </p:nvSpPr>
        <p:spPr>
          <a:xfrm>
            <a:off x="9806592" y="216338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585" name="object 5585"/>
          <p:cNvSpPr/>
          <p:nvPr/>
        </p:nvSpPr>
        <p:spPr>
          <a:xfrm>
            <a:off x="9805553" y="216338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586" name="object 5586"/>
          <p:cNvSpPr/>
          <p:nvPr/>
        </p:nvSpPr>
        <p:spPr>
          <a:xfrm>
            <a:off x="9805553" y="216338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587" name="object 5587"/>
          <p:cNvSpPr/>
          <p:nvPr/>
        </p:nvSpPr>
        <p:spPr>
          <a:xfrm>
            <a:off x="9805553" y="216234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588" name="object 5588"/>
          <p:cNvSpPr/>
          <p:nvPr/>
        </p:nvSpPr>
        <p:spPr>
          <a:xfrm>
            <a:off x="9805553" y="216234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589" name="object 5589"/>
          <p:cNvSpPr/>
          <p:nvPr/>
        </p:nvSpPr>
        <p:spPr>
          <a:xfrm>
            <a:off x="9805553" y="216234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590" name="object 5590"/>
          <p:cNvSpPr/>
          <p:nvPr/>
        </p:nvSpPr>
        <p:spPr>
          <a:xfrm>
            <a:off x="9805553" y="216130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591" name="object 5591"/>
          <p:cNvSpPr/>
          <p:nvPr/>
        </p:nvSpPr>
        <p:spPr>
          <a:xfrm>
            <a:off x="9806592" y="216130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592" name="object 5592"/>
          <p:cNvSpPr/>
          <p:nvPr/>
        </p:nvSpPr>
        <p:spPr>
          <a:xfrm>
            <a:off x="9813866" y="2175856"/>
            <a:ext cx="3464" cy="2165"/>
          </a:xfrm>
          <a:custGeom>
            <a:avLst/>
            <a:gdLst/>
            <a:ahLst/>
            <a:cxnLst/>
            <a:rect l="l" t="t" r="r" b="b"/>
            <a:pathLst>
              <a:path w="5080" h="3175">
                <a:moveTo>
                  <a:pt x="0" y="3048"/>
                </a:moveTo>
                <a:lnTo>
                  <a:pt x="4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593" name="object 5593"/>
          <p:cNvSpPr/>
          <p:nvPr/>
        </p:nvSpPr>
        <p:spPr>
          <a:xfrm>
            <a:off x="9816984" y="2175856"/>
            <a:ext cx="2165" cy="216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0" y="0"/>
                </a:moveTo>
                <a:lnTo>
                  <a:pt x="3048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594" name="object 5594"/>
          <p:cNvSpPr/>
          <p:nvPr/>
        </p:nvSpPr>
        <p:spPr>
          <a:xfrm>
            <a:off x="9816984" y="2177934"/>
            <a:ext cx="2165" cy="3464"/>
          </a:xfrm>
          <a:custGeom>
            <a:avLst/>
            <a:gdLst/>
            <a:ahLst/>
            <a:cxnLst/>
            <a:rect l="l" t="t" r="r" b="b"/>
            <a:pathLst>
              <a:path w="3175" h="5080">
                <a:moveTo>
                  <a:pt x="3048" y="0"/>
                </a:moveTo>
                <a:lnTo>
                  <a:pt x="0" y="4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595" name="object 5595"/>
          <p:cNvSpPr/>
          <p:nvPr/>
        </p:nvSpPr>
        <p:spPr>
          <a:xfrm>
            <a:off x="9813866" y="2177934"/>
            <a:ext cx="3464" cy="3464"/>
          </a:xfrm>
          <a:custGeom>
            <a:avLst/>
            <a:gdLst/>
            <a:ahLst/>
            <a:cxnLst/>
            <a:rect l="l" t="t" r="r" b="b"/>
            <a:pathLst>
              <a:path w="5080" h="5080">
                <a:moveTo>
                  <a:pt x="4571" y="457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596" name="object 5596"/>
          <p:cNvSpPr/>
          <p:nvPr/>
        </p:nvSpPr>
        <p:spPr>
          <a:xfrm>
            <a:off x="9796202" y="2177934"/>
            <a:ext cx="2165" cy="3464"/>
          </a:xfrm>
          <a:custGeom>
            <a:avLst/>
            <a:gdLst/>
            <a:ahLst/>
            <a:cxnLst/>
            <a:rect l="l" t="t" r="r" b="b"/>
            <a:pathLst>
              <a:path w="3175" h="5080">
                <a:moveTo>
                  <a:pt x="3048" y="0"/>
                </a:moveTo>
                <a:lnTo>
                  <a:pt x="0" y="4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597" name="object 5597"/>
          <p:cNvSpPr/>
          <p:nvPr/>
        </p:nvSpPr>
        <p:spPr>
          <a:xfrm>
            <a:off x="9793085" y="2177934"/>
            <a:ext cx="3464" cy="3464"/>
          </a:xfrm>
          <a:custGeom>
            <a:avLst/>
            <a:gdLst/>
            <a:ahLst/>
            <a:cxnLst/>
            <a:rect l="l" t="t" r="r" b="b"/>
            <a:pathLst>
              <a:path w="5080" h="5080">
                <a:moveTo>
                  <a:pt x="4571" y="457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598" name="object 5598"/>
          <p:cNvSpPr/>
          <p:nvPr/>
        </p:nvSpPr>
        <p:spPr>
          <a:xfrm>
            <a:off x="9793085" y="2175856"/>
            <a:ext cx="3464" cy="2165"/>
          </a:xfrm>
          <a:custGeom>
            <a:avLst/>
            <a:gdLst/>
            <a:ahLst/>
            <a:cxnLst/>
            <a:rect l="l" t="t" r="r" b="b"/>
            <a:pathLst>
              <a:path w="5080" h="3175">
                <a:moveTo>
                  <a:pt x="0" y="3048"/>
                </a:moveTo>
                <a:lnTo>
                  <a:pt x="4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599" name="object 5599"/>
          <p:cNvSpPr/>
          <p:nvPr/>
        </p:nvSpPr>
        <p:spPr>
          <a:xfrm>
            <a:off x="9796202" y="2175856"/>
            <a:ext cx="2165" cy="216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0" y="0"/>
                </a:moveTo>
                <a:lnTo>
                  <a:pt x="3048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600" name="object 5600"/>
          <p:cNvSpPr/>
          <p:nvPr/>
        </p:nvSpPr>
        <p:spPr>
          <a:xfrm>
            <a:off x="9845039" y="2042852"/>
            <a:ext cx="0" cy="88322"/>
          </a:xfrm>
          <a:custGeom>
            <a:avLst/>
            <a:gdLst/>
            <a:ahLst/>
            <a:cxnLst/>
            <a:rect l="l" t="t" r="r" b="b"/>
            <a:pathLst>
              <a:path h="129539">
                <a:moveTo>
                  <a:pt x="0" y="129540"/>
                </a:moveTo>
                <a:lnTo>
                  <a:pt x="0" y="0"/>
                </a:lnTo>
              </a:path>
            </a:pathLst>
          </a:custGeom>
          <a:ln w="3175">
            <a:solidFill>
              <a:srgbClr val="7F7F7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601" name="object 5601"/>
          <p:cNvSpPr/>
          <p:nvPr/>
        </p:nvSpPr>
        <p:spPr>
          <a:xfrm>
            <a:off x="9767107" y="2042852"/>
            <a:ext cx="77932" cy="0"/>
          </a:xfrm>
          <a:custGeom>
            <a:avLst/>
            <a:gdLst/>
            <a:ahLst/>
            <a:cxnLst/>
            <a:rect l="l" t="t" r="r" b="b"/>
            <a:pathLst>
              <a:path w="114300">
                <a:moveTo>
                  <a:pt x="11430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7F7F7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602" name="object 5602"/>
          <p:cNvSpPr/>
          <p:nvPr/>
        </p:nvSpPr>
        <p:spPr>
          <a:xfrm>
            <a:off x="9767108" y="2042852"/>
            <a:ext cx="0" cy="88322"/>
          </a:xfrm>
          <a:custGeom>
            <a:avLst/>
            <a:gdLst/>
            <a:ahLst/>
            <a:cxnLst/>
            <a:rect l="l" t="t" r="r" b="b"/>
            <a:pathLst>
              <a:path h="129539">
                <a:moveTo>
                  <a:pt x="0" y="0"/>
                </a:moveTo>
                <a:lnTo>
                  <a:pt x="0" y="129539"/>
                </a:lnTo>
              </a:path>
            </a:pathLst>
          </a:custGeom>
          <a:ln w="3175">
            <a:solidFill>
              <a:srgbClr val="7F7F7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603" name="object 5603"/>
          <p:cNvSpPr/>
          <p:nvPr/>
        </p:nvSpPr>
        <p:spPr>
          <a:xfrm>
            <a:off x="9299518" y="1399655"/>
            <a:ext cx="463694" cy="0"/>
          </a:xfrm>
          <a:custGeom>
            <a:avLst/>
            <a:gdLst/>
            <a:ahLst/>
            <a:cxnLst/>
            <a:rect l="l" t="t" r="r" b="b"/>
            <a:pathLst>
              <a:path w="680084">
                <a:moveTo>
                  <a:pt x="0" y="0"/>
                </a:moveTo>
                <a:lnTo>
                  <a:pt x="67970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604" name="object 5604"/>
          <p:cNvSpPr/>
          <p:nvPr/>
        </p:nvSpPr>
        <p:spPr>
          <a:xfrm>
            <a:off x="9299518" y="1336271"/>
            <a:ext cx="463694" cy="0"/>
          </a:xfrm>
          <a:custGeom>
            <a:avLst/>
            <a:gdLst/>
            <a:ahLst/>
            <a:cxnLst/>
            <a:rect l="l" t="t" r="r" b="b"/>
            <a:pathLst>
              <a:path w="680084">
                <a:moveTo>
                  <a:pt x="0" y="0"/>
                </a:moveTo>
                <a:lnTo>
                  <a:pt x="67970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605" name="object 5605"/>
          <p:cNvSpPr/>
          <p:nvPr/>
        </p:nvSpPr>
        <p:spPr>
          <a:xfrm>
            <a:off x="9388878" y="1334193"/>
            <a:ext cx="374073" cy="0"/>
          </a:xfrm>
          <a:custGeom>
            <a:avLst/>
            <a:gdLst/>
            <a:ahLst/>
            <a:cxnLst/>
            <a:rect l="l" t="t" r="r" b="b"/>
            <a:pathLst>
              <a:path w="548640">
                <a:moveTo>
                  <a:pt x="54864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606" name="object 5606"/>
          <p:cNvSpPr/>
          <p:nvPr/>
        </p:nvSpPr>
        <p:spPr>
          <a:xfrm>
            <a:off x="9364980" y="1354974"/>
            <a:ext cx="2165" cy="3464"/>
          </a:xfrm>
          <a:custGeom>
            <a:avLst/>
            <a:gdLst/>
            <a:ahLst/>
            <a:cxnLst/>
            <a:rect l="l" t="t" r="r" b="b"/>
            <a:pathLst>
              <a:path w="3175" h="5080">
                <a:moveTo>
                  <a:pt x="0" y="4572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607" name="object 5607"/>
          <p:cNvSpPr/>
          <p:nvPr/>
        </p:nvSpPr>
        <p:spPr>
          <a:xfrm>
            <a:off x="9367057" y="1354974"/>
            <a:ext cx="2165" cy="3464"/>
          </a:xfrm>
          <a:custGeom>
            <a:avLst/>
            <a:gdLst/>
            <a:ahLst/>
            <a:cxnLst/>
            <a:rect l="l" t="t" r="r" b="b"/>
            <a:pathLst>
              <a:path w="3175" h="5080">
                <a:moveTo>
                  <a:pt x="0" y="0"/>
                </a:moveTo>
                <a:lnTo>
                  <a:pt x="3048" y="4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608" name="object 5608"/>
          <p:cNvSpPr/>
          <p:nvPr/>
        </p:nvSpPr>
        <p:spPr>
          <a:xfrm>
            <a:off x="9367057" y="1358091"/>
            <a:ext cx="2165" cy="216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3048" y="0"/>
                </a:moveTo>
                <a:lnTo>
                  <a:pt x="0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609" name="object 5609"/>
          <p:cNvSpPr/>
          <p:nvPr/>
        </p:nvSpPr>
        <p:spPr>
          <a:xfrm>
            <a:off x="9364979" y="1358091"/>
            <a:ext cx="2165" cy="216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3048" y="304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610" name="object 5610"/>
          <p:cNvSpPr/>
          <p:nvPr/>
        </p:nvSpPr>
        <p:spPr>
          <a:xfrm>
            <a:off x="9375370" y="1356014"/>
            <a:ext cx="3464" cy="2165"/>
          </a:xfrm>
          <a:custGeom>
            <a:avLst/>
            <a:gdLst/>
            <a:ahLst/>
            <a:cxnLst/>
            <a:rect l="l" t="t" r="r" b="b"/>
            <a:pathLst>
              <a:path w="5079" h="3175">
                <a:moveTo>
                  <a:pt x="0" y="3048"/>
                </a:moveTo>
                <a:lnTo>
                  <a:pt x="4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611" name="object 5611"/>
          <p:cNvSpPr/>
          <p:nvPr/>
        </p:nvSpPr>
        <p:spPr>
          <a:xfrm>
            <a:off x="9378488" y="1356013"/>
            <a:ext cx="0" cy="3464"/>
          </a:xfrm>
          <a:custGeom>
            <a:avLst/>
            <a:gdLst/>
            <a:ahLst/>
            <a:cxnLst/>
            <a:rect l="l" t="t" r="r" b="b"/>
            <a:pathLst>
              <a:path h="5080">
                <a:moveTo>
                  <a:pt x="-1524" y="2285"/>
                </a:moveTo>
                <a:lnTo>
                  <a:pt x="1524" y="2285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612" name="object 5612"/>
          <p:cNvSpPr/>
          <p:nvPr/>
        </p:nvSpPr>
        <p:spPr>
          <a:xfrm>
            <a:off x="9375370" y="1358091"/>
            <a:ext cx="3464" cy="1299"/>
          </a:xfrm>
          <a:custGeom>
            <a:avLst/>
            <a:gdLst/>
            <a:ahLst/>
            <a:cxnLst/>
            <a:rect l="l" t="t" r="r" b="b"/>
            <a:pathLst>
              <a:path w="5079" h="1905">
                <a:moveTo>
                  <a:pt x="4572" y="152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613" name="object 5613"/>
          <p:cNvSpPr/>
          <p:nvPr/>
        </p:nvSpPr>
        <p:spPr>
          <a:xfrm>
            <a:off x="9385761" y="1354974"/>
            <a:ext cx="2165" cy="3464"/>
          </a:xfrm>
          <a:custGeom>
            <a:avLst/>
            <a:gdLst/>
            <a:ahLst/>
            <a:cxnLst/>
            <a:rect l="l" t="t" r="r" b="b"/>
            <a:pathLst>
              <a:path w="3175" h="5080">
                <a:moveTo>
                  <a:pt x="0" y="4572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614" name="object 5614"/>
          <p:cNvSpPr/>
          <p:nvPr/>
        </p:nvSpPr>
        <p:spPr>
          <a:xfrm>
            <a:off x="9387840" y="1354974"/>
            <a:ext cx="2165" cy="3464"/>
          </a:xfrm>
          <a:custGeom>
            <a:avLst/>
            <a:gdLst/>
            <a:ahLst/>
            <a:cxnLst/>
            <a:rect l="l" t="t" r="r" b="b"/>
            <a:pathLst>
              <a:path w="3175" h="5080">
                <a:moveTo>
                  <a:pt x="0" y="0"/>
                </a:moveTo>
                <a:lnTo>
                  <a:pt x="3048" y="4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615" name="object 5615"/>
          <p:cNvSpPr/>
          <p:nvPr/>
        </p:nvSpPr>
        <p:spPr>
          <a:xfrm>
            <a:off x="9387840" y="1358091"/>
            <a:ext cx="2165" cy="216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3048" y="0"/>
                </a:moveTo>
                <a:lnTo>
                  <a:pt x="0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616" name="object 5616"/>
          <p:cNvSpPr/>
          <p:nvPr/>
        </p:nvSpPr>
        <p:spPr>
          <a:xfrm>
            <a:off x="9385761" y="1358091"/>
            <a:ext cx="2165" cy="216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3048" y="304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617" name="object 5617"/>
          <p:cNvSpPr/>
          <p:nvPr/>
        </p:nvSpPr>
        <p:spPr>
          <a:xfrm>
            <a:off x="9353550" y="1363288"/>
            <a:ext cx="15586" cy="5195"/>
          </a:xfrm>
          <a:custGeom>
            <a:avLst/>
            <a:gdLst/>
            <a:ahLst/>
            <a:cxnLst/>
            <a:rect l="l" t="t" r="r" b="b"/>
            <a:pathLst>
              <a:path w="22859" h="7619">
                <a:moveTo>
                  <a:pt x="0" y="7620"/>
                </a:moveTo>
                <a:lnTo>
                  <a:pt x="2286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618" name="object 5618"/>
          <p:cNvSpPr/>
          <p:nvPr/>
        </p:nvSpPr>
        <p:spPr>
          <a:xfrm>
            <a:off x="9369135" y="1363287"/>
            <a:ext cx="16885" cy="0"/>
          </a:xfrm>
          <a:custGeom>
            <a:avLst/>
            <a:gdLst/>
            <a:ahLst/>
            <a:cxnLst/>
            <a:rect l="l" t="t" r="r" b="b"/>
            <a:pathLst>
              <a:path w="24765">
                <a:moveTo>
                  <a:pt x="0" y="0"/>
                </a:moveTo>
                <a:lnTo>
                  <a:pt x="2438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619" name="object 5619"/>
          <p:cNvSpPr/>
          <p:nvPr/>
        </p:nvSpPr>
        <p:spPr>
          <a:xfrm>
            <a:off x="9385761" y="1363288"/>
            <a:ext cx="15586" cy="5195"/>
          </a:xfrm>
          <a:custGeom>
            <a:avLst/>
            <a:gdLst/>
            <a:ahLst/>
            <a:cxnLst/>
            <a:rect l="l" t="t" r="r" b="b"/>
            <a:pathLst>
              <a:path w="22859" h="7619">
                <a:moveTo>
                  <a:pt x="0" y="0"/>
                </a:moveTo>
                <a:lnTo>
                  <a:pt x="22860" y="76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620" name="object 5620"/>
          <p:cNvSpPr/>
          <p:nvPr/>
        </p:nvSpPr>
        <p:spPr>
          <a:xfrm>
            <a:off x="9397191" y="1366405"/>
            <a:ext cx="1299" cy="8659"/>
          </a:xfrm>
          <a:custGeom>
            <a:avLst/>
            <a:gdLst/>
            <a:ahLst/>
            <a:cxnLst/>
            <a:rect l="l" t="t" r="r" b="b"/>
            <a:pathLst>
              <a:path w="1904" h="12700">
                <a:moveTo>
                  <a:pt x="0" y="0"/>
                </a:moveTo>
                <a:lnTo>
                  <a:pt x="1524" y="1219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621" name="object 5621"/>
          <p:cNvSpPr/>
          <p:nvPr/>
        </p:nvSpPr>
        <p:spPr>
          <a:xfrm>
            <a:off x="9393034" y="1374717"/>
            <a:ext cx="5195" cy="8659"/>
          </a:xfrm>
          <a:custGeom>
            <a:avLst/>
            <a:gdLst/>
            <a:ahLst/>
            <a:cxnLst/>
            <a:rect l="l" t="t" r="r" b="b"/>
            <a:pathLst>
              <a:path w="7620" h="12700">
                <a:moveTo>
                  <a:pt x="7620" y="0"/>
                </a:moveTo>
                <a:lnTo>
                  <a:pt x="0" y="1219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622" name="object 5622"/>
          <p:cNvSpPr/>
          <p:nvPr/>
        </p:nvSpPr>
        <p:spPr>
          <a:xfrm>
            <a:off x="9383682" y="1383030"/>
            <a:ext cx="9525" cy="5195"/>
          </a:xfrm>
          <a:custGeom>
            <a:avLst/>
            <a:gdLst/>
            <a:ahLst/>
            <a:cxnLst/>
            <a:rect l="l" t="t" r="r" b="b"/>
            <a:pathLst>
              <a:path w="13970" h="7619">
                <a:moveTo>
                  <a:pt x="13716" y="0"/>
                </a:moveTo>
                <a:lnTo>
                  <a:pt x="0" y="76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623" name="object 5623"/>
          <p:cNvSpPr/>
          <p:nvPr/>
        </p:nvSpPr>
        <p:spPr>
          <a:xfrm>
            <a:off x="9371214" y="1388225"/>
            <a:ext cx="12556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1828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624" name="object 5624"/>
          <p:cNvSpPr/>
          <p:nvPr/>
        </p:nvSpPr>
        <p:spPr>
          <a:xfrm>
            <a:off x="9360822" y="1383030"/>
            <a:ext cx="10391" cy="5195"/>
          </a:xfrm>
          <a:custGeom>
            <a:avLst/>
            <a:gdLst/>
            <a:ahLst/>
            <a:cxnLst/>
            <a:rect l="l" t="t" r="r" b="b"/>
            <a:pathLst>
              <a:path w="15240" h="7619">
                <a:moveTo>
                  <a:pt x="15240" y="76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625" name="object 5625"/>
          <p:cNvSpPr/>
          <p:nvPr/>
        </p:nvSpPr>
        <p:spPr>
          <a:xfrm>
            <a:off x="9356666" y="1374717"/>
            <a:ext cx="4330" cy="8659"/>
          </a:xfrm>
          <a:custGeom>
            <a:avLst/>
            <a:gdLst/>
            <a:ahLst/>
            <a:cxnLst/>
            <a:rect l="l" t="t" r="r" b="b"/>
            <a:pathLst>
              <a:path w="6350" h="12700">
                <a:moveTo>
                  <a:pt x="6096" y="1219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626" name="object 5626"/>
          <p:cNvSpPr/>
          <p:nvPr/>
        </p:nvSpPr>
        <p:spPr>
          <a:xfrm>
            <a:off x="9356666" y="1366405"/>
            <a:ext cx="1299" cy="8659"/>
          </a:xfrm>
          <a:custGeom>
            <a:avLst/>
            <a:gdLst/>
            <a:ahLst/>
            <a:cxnLst/>
            <a:rect l="l" t="t" r="r" b="b"/>
            <a:pathLst>
              <a:path w="1904" h="12700">
                <a:moveTo>
                  <a:pt x="0" y="12192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627" name="object 5627"/>
          <p:cNvSpPr/>
          <p:nvPr/>
        </p:nvSpPr>
        <p:spPr>
          <a:xfrm>
            <a:off x="9398230" y="1372639"/>
            <a:ext cx="4330" cy="9525"/>
          </a:xfrm>
          <a:custGeom>
            <a:avLst/>
            <a:gdLst/>
            <a:ahLst/>
            <a:cxnLst/>
            <a:rect l="l" t="t" r="r" b="b"/>
            <a:pathLst>
              <a:path w="6350" h="13969">
                <a:moveTo>
                  <a:pt x="6096" y="0"/>
                </a:moveTo>
                <a:lnTo>
                  <a:pt x="0" y="1371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628" name="object 5628"/>
          <p:cNvSpPr/>
          <p:nvPr/>
        </p:nvSpPr>
        <p:spPr>
          <a:xfrm>
            <a:off x="9389917" y="1381991"/>
            <a:ext cx="8659" cy="7360"/>
          </a:xfrm>
          <a:custGeom>
            <a:avLst/>
            <a:gdLst/>
            <a:ahLst/>
            <a:cxnLst/>
            <a:rect l="l" t="t" r="r" b="b"/>
            <a:pathLst>
              <a:path w="12700" h="10794">
                <a:moveTo>
                  <a:pt x="12192" y="0"/>
                </a:moveTo>
                <a:lnTo>
                  <a:pt x="0" y="106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629" name="object 5629"/>
          <p:cNvSpPr/>
          <p:nvPr/>
        </p:nvSpPr>
        <p:spPr>
          <a:xfrm>
            <a:off x="9377449" y="1389264"/>
            <a:ext cx="12556" cy="3464"/>
          </a:xfrm>
          <a:custGeom>
            <a:avLst/>
            <a:gdLst/>
            <a:ahLst/>
            <a:cxnLst/>
            <a:rect l="l" t="t" r="r" b="b"/>
            <a:pathLst>
              <a:path w="18415" h="5080">
                <a:moveTo>
                  <a:pt x="18288" y="0"/>
                </a:moveTo>
                <a:lnTo>
                  <a:pt x="0" y="4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630" name="object 5630"/>
          <p:cNvSpPr/>
          <p:nvPr/>
        </p:nvSpPr>
        <p:spPr>
          <a:xfrm>
            <a:off x="9364980" y="1389264"/>
            <a:ext cx="12556" cy="3464"/>
          </a:xfrm>
          <a:custGeom>
            <a:avLst/>
            <a:gdLst/>
            <a:ahLst/>
            <a:cxnLst/>
            <a:rect l="l" t="t" r="r" b="b"/>
            <a:pathLst>
              <a:path w="18415" h="5080">
                <a:moveTo>
                  <a:pt x="18288" y="457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631" name="object 5631"/>
          <p:cNvSpPr/>
          <p:nvPr/>
        </p:nvSpPr>
        <p:spPr>
          <a:xfrm>
            <a:off x="9355628" y="1381991"/>
            <a:ext cx="9525" cy="7360"/>
          </a:xfrm>
          <a:custGeom>
            <a:avLst/>
            <a:gdLst/>
            <a:ahLst/>
            <a:cxnLst/>
            <a:rect l="l" t="t" r="r" b="b"/>
            <a:pathLst>
              <a:path w="13970" h="10794">
                <a:moveTo>
                  <a:pt x="13716" y="1066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632" name="object 5632"/>
          <p:cNvSpPr/>
          <p:nvPr/>
        </p:nvSpPr>
        <p:spPr>
          <a:xfrm>
            <a:off x="9352509" y="1372639"/>
            <a:ext cx="3464" cy="9525"/>
          </a:xfrm>
          <a:custGeom>
            <a:avLst/>
            <a:gdLst/>
            <a:ahLst/>
            <a:cxnLst/>
            <a:rect l="l" t="t" r="r" b="b"/>
            <a:pathLst>
              <a:path w="5079" h="13969">
                <a:moveTo>
                  <a:pt x="4572" y="1371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633" name="object 5633"/>
          <p:cNvSpPr/>
          <p:nvPr/>
        </p:nvSpPr>
        <p:spPr>
          <a:xfrm>
            <a:off x="9352511" y="1362248"/>
            <a:ext cx="3464" cy="10391"/>
          </a:xfrm>
          <a:custGeom>
            <a:avLst/>
            <a:gdLst/>
            <a:ahLst/>
            <a:cxnLst/>
            <a:rect l="l" t="t" r="r" b="b"/>
            <a:pathLst>
              <a:path w="5079" h="15239">
                <a:moveTo>
                  <a:pt x="0" y="15240"/>
                </a:moveTo>
                <a:lnTo>
                  <a:pt x="4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634" name="object 5634"/>
          <p:cNvSpPr/>
          <p:nvPr/>
        </p:nvSpPr>
        <p:spPr>
          <a:xfrm>
            <a:off x="9355627" y="1354974"/>
            <a:ext cx="9525" cy="7360"/>
          </a:xfrm>
          <a:custGeom>
            <a:avLst/>
            <a:gdLst/>
            <a:ahLst/>
            <a:cxnLst/>
            <a:rect l="l" t="t" r="r" b="b"/>
            <a:pathLst>
              <a:path w="13970" h="10794">
                <a:moveTo>
                  <a:pt x="0" y="10668"/>
                </a:moveTo>
                <a:lnTo>
                  <a:pt x="1371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635" name="object 5635"/>
          <p:cNvSpPr/>
          <p:nvPr/>
        </p:nvSpPr>
        <p:spPr>
          <a:xfrm>
            <a:off x="9364980" y="1351856"/>
            <a:ext cx="12556" cy="3464"/>
          </a:xfrm>
          <a:custGeom>
            <a:avLst/>
            <a:gdLst/>
            <a:ahLst/>
            <a:cxnLst/>
            <a:rect l="l" t="t" r="r" b="b"/>
            <a:pathLst>
              <a:path w="18415" h="5080">
                <a:moveTo>
                  <a:pt x="0" y="4572"/>
                </a:moveTo>
                <a:lnTo>
                  <a:pt x="182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636" name="object 5636"/>
          <p:cNvSpPr/>
          <p:nvPr/>
        </p:nvSpPr>
        <p:spPr>
          <a:xfrm>
            <a:off x="9377449" y="1351856"/>
            <a:ext cx="12556" cy="3464"/>
          </a:xfrm>
          <a:custGeom>
            <a:avLst/>
            <a:gdLst/>
            <a:ahLst/>
            <a:cxnLst/>
            <a:rect l="l" t="t" r="r" b="b"/>
            <a:pathLst>
              <a:path w="18415" h="5080">
                <a:moveTo>
                  <a:pt x="0" y="0"/>
                </a:moveTo>
                <a:lnTo>
                  <a:pt x="18288" y="4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637" name="object 5637"/>
          <p:cNvSpPr/>
          <p:nvPr/>
        </p:nvSpPr>
        <p:spPr>
          <a:xfrm>
            <a:off x="9389918" y="1354974"/>
            <a:ext cx="8659" cy="7360"/>
          </a:xfrm>
          <a:custGeom>
            <a:avLst/>
            <a:gdLst/>
            <a:ahLst/>
            <a:cxnLst/>
            <a:rect l="l" t="t" r="r" b="b"/>
            <a:pathLst>
              <a:path w="12700" h="10794">
                <a:moveTo>
                  <a:pt x="0" y="0"/>
                </a:moveTo>
                <a:lnTo>
                  <a:pt x="12192" y="106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638" name="object 5638"/>
          <p:cNvSpPr/>
          <p:nvPr/>
        </p:nvSpPr>
        <p:spPr>
          <a:xfrm>
            <a:off x="9398230" y="1362248"/>
            <a:ext cx="4330" cy="10391"/>
          </a:xfrm>
          <a:custGeom>
            <a:avLst/>
            <a:gdLst/>
            <a:ahLst/>
            <a:cxnLst/>
            <a:rect l="l" t="t" r="r" b="b"/>
            <a:pathLst>
              <a:path w="6350" h="15239">
                <a:moveTo>
                  <a:pt x="0" y="0"/>
                </a:moveTo>
                <a:lnTo>
                  <a:pt x="6096" y="1524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639" name="object 5639"/>
          <p:cNvSpPr/>
          <p:nvPr/>
        </p:nvSpPr>
        <p:spPr>
          <a:xfrm>
            <a:off x="9350433" y="1361209"/>
            <a:ext cx="4330" cy="11690"/>
          </a:xfrm>
          <a:custGeom>
            <a:avLst/>
            <a:gdLst/>
            <a:ahLst/>
            <a:cxnLst/>
            <a:rect l="l" t="t" r="r" b="b"/>
            <a:pathLst>
              <a:path w="6350" h="17144">
                <a:moveTo>
                  <a:pt x="0" y="16764"/>
                </a:moveTo>
                <a:lnTo>
                  <a:pt x="609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640" name="object 5640"/>
          <p:cNvSpPr/>
          <p:nvPr/>
        </p:nvSpPr>
        <p:spPr>
          <a:xfrm>
            <a:off x="9354588" y="1352896"/>
            <a:ext cx="9525" cy="8659"/>
          </a:xfrm>
          <a:custGeom>
            <a:avLst/>
            <a:gdLst/>
            <a:ahLst/>
            <a:cxnLst/>
            <a:rect l="l" t="t" r="r" b="b"/>
            <a:pathLst>
              <a:path w="13970" h="12700">
                <a:moveTo>
                  <a:pt x="0" y="12192"/>
                </a:moveTo>
                <a:lnTo>
                  <a:pt x="1371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641" name="object 5641"/>
          <p:cNvSpPr/>
          <p:nvPr/>
        </p:nvSpPr>
        <p:spPr>
          <a:xfrm>
            <a:off x="9363941" y="1349779"/>
            <a:ext cx="13855" cy="3464"/>
          </a:xfrm>
          <a:custGeom>
            <a:avLst/>
            <a:gdLst/>
            <a:ahLst/>
            <a:cxnLst/>
            <a:rect l="l" t="t" r="r" b="b"/>
            <a:pathLst>
              <a:path w="20320" h="5080">
                <a:moveTo>
                  <a:pt x="0" y="4572"/>
                </a:moveTo>
                <a:lnTo>
                  <a:pt x="1981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642" name="object 5642"/>
          <p:cNvSpPr/>
          <p:nvPr/>
        </p:nvSpPr>
        <p:spPr>
          <a:xfrm>
            <a:off x="9377449" y="1349779"/>
            <a:ext cx="13855" cy="3464"/>
          </a:xfrm>
          <a:custGeom>
            <a:avLst/>
            <a:gdLst/>
            <a:ahLst/>
            <a:cxnLst/>
            <a:rect l="l" t="t" r="r" b="b"/>
            <a:pathLst>
              <a:path w="20320" h="5080">
                <a:moveTo>
                  <a:pt x="0" y="0"/>
                </a:moveTo>
                <a:lnTo>
                  <a:pt x="19812" y="4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643" name="object 5643"/>
          <p:cNvSpPr/>
          <p:nvPr/>
        </p:nvSpPr>
        <p:spPr>
          <a:xfrm>
            <a:off x="9390957" y="1352896"/>
            <a:ext cx="9525" cy="8659"/>
          </a:xfrm>
          <a:custGeom>
            <a:avLst/>
            <a:gdLst/>
            <a:ahLst/>
            <a:cxnLst/>
            <a:rect l="l" t="t" r="r" b="b"/>
            <a:pathLst>
              <a:path w="13970" h="12700">
                <a:moveTo>
                  <a:pt x="0" y="0"/>
                </a:moveTo>
                <a:lnTo>
                  <a:pt x="13716" y="1219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644" name="object 5644"/>
          <p:cNvSpPr/>
          <p:nvPr/>
        </p:nvSpPr>
        <p:spPr>
          <a:xfrm>
            <a:off x="9400308" y="1361209"/>
            <a:ext cx="3464" cy="11690"/>
          </a:xfrm>
          <a:custGeom>
            <a:avLst/>
            <a:gdLst/>
            <a:ahLst/>
            <a:cxnLst/>
            <a:rect l="l" t="t" r="r" b="b"/>
            <a:pathLst>
              <a:path w="5079" h="17144">
                <a:moveTo>
                  <a:pt x="0" y="0"/>
                </a:moveTo>
                <a:lnTo>
                  <a:pt x="4572" y="1676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645" name="object 5645"/>
          <p:cNvSpPr/>
          <p:nvPr/>
        </p:nvSpPr>
        <p:spPr>
          <a:xfrm>
            <a:off x="9400308" y="1372639"/>
            <a:ext cx="3464" cy="10391"/>
          </a:xfrm>
          <a:custGeom>
            <a:avLst/>
            <a:gdLst/>
            <a:ahLst/>
            <a:cxnLst/>
            <a:rect l="l" t="t" r="r" b="b"/>
            <a:pathLst>
              <a:path w="5079" h="15239">
                <a:moveTo>
                  <a:pt x="4572" y="0"/>
                </a:moveTo>
                <a:lnTo>
                  <a:pt x="0" y="1524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646" name="object 5646"/>
          <p:cNvSpPr/>
          <p:nvPr/>
        </p:nvSpPr>
        <p:spPr>
          <a:xfrm>
            <a:off x="9390957" y="1383030"/>
            <a:ext cx="9525" cy="8659"/>
          </a:xfrm>
          <a:custGeom>
            <a:avLst/>
            <a:gdLst/>
            <a:ahLst/>
            <a:cxnLst/>
            <a:rect l="l" t="t" r="r" b="b"/>
            <a:pathLst>
              <a:path w="13970" h="12700">
                <a:moveTo>
                  <a:pt x="13716" y="0"/>
                </a:moveTo>
                <a:lnTo>
                  <a:pt x="0" y="1219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647" name="object 5647"/>
          <p:cNvSpPr/>
          <p:nvPr/>
        </p:nvSpPr>
        <p:spPr>
          <a:xfrm>
            <a:off x="9377449" y="1391342"/>
            <a:ext cx="13855" cy="3464"/>
          </a:xfrm>
          <a:custGeom>
            <a:avLst/>
            <a:gdLst/>
            <a:ahLst/>
            <a:cxnLst/>
            <a:rect l="l" t="t" r="r" b="b"/>
            <a:pathLst>
              <a:path w="20320" h="5080">
                <a:moveTo>
                  <a:pt x="19811" y="0"/>
                </a:moveTo>
                <a:lnTo>
                  <a:pt x="0" y="4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648" name="object 5648"/>
          <p:cNvSpPr/>
          <p:nvPr/>
        </p:nvSpPr>
        <p:spPr>
          <a:xfrm>
            <a:off x="9363941" y="1391342"/>
            <a:ext cx="13855" cy="3464"/>
          </a:xfrm>
          <a:custGeom>
            <a:avLst/>
            <a:gdLst/>
            <a:ahLst/>
            <a:cxnLst/>
            <a:rect l="l" t="t" r="r" b="b"/>
            <a:pathLst>
              <a:path w="20320" h="5080">
                <a:moveTo>
                  <a:pt x="19811" y="457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649" name="object 5649"/>
          <p:cNvSpPr/>
          <p:nvPr/>
        </p:nvSpPr>
        <p:spPr>
          <a:xfrm>
            <a:off x="9354589" y="1383030"/>
            <a:ext cx="9525" cy="8659"/>
          </a:xfrm>
          <a:custGeom>
            <a:avLst/>
            <a:gdLst/>
            <a:ahLst/>
            <a:cxnLst/>
            <a:rect l="l" t="t" r="r" b="b"/>
            <a:pathLst>
              <a:path w="13970" h="12700">
                <a:moveTo>
                  <a:pt x="13716" y="1219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650" name="object 5650"/>
          <p:cNvSpPr/>
          <p:nvPr/>
        </p:nvSpPr>
        <p:spPr>
          <a:xfrm>
            <a:off x="9350431" y="1372639"/>
            <a:ext cx="4330" cy="10391"/>
          </a:xfrm>
          <a:custGeom>
            <a:avLst/>
            <a:gdLst/>
            <a:ahLst/>
            <a:cxnLst/>
            <a:rect l="l" t="t" r="r" b="b"/>
            <a:pathLst>
              <a:path w="6350" h="15239">
                <a:moveTo>
                  <a:pt x="6096" y="1524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651" name="object 5651"/>
          <p:cNvSpPr/>
          <p:nvPr/>
        </p:nvSpPr>
        <p:spPr>
          <a:xfrm>
            <a:off x="9375370" y="1366405"/>
            <a:ext cx="2165" cy="216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0" y="3048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652" name="object 5652"/>
          <p:cNvSpPr/>
          <p:nvPr/>
        </p:nvSpPr>
        <p:spPr>
          <a:xfrm>
            <a:off x="9377449" y="1366405"/>
            <a:ext cx="2165" cy="216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0" y="0"/>
                </a:moveTo>
                <a:lnTo>
                  <a:pt x="3048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653" name="object 5653"/>
          <p:cNvSpPr/>
          <p:nvPr/>
        </p:nvSpPr>
        <p:spPr>
          <a:xfrm>
            <a:off x="9377449" y="1368482"/>
            <a:ext cx="2165" cy="216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3048" y="0"/>
                </a:moveTo>
                <a:lnTo>
                  <a:pt x="0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654" name="object 5654"/>
          <p:cNvSpPr/>
          <p:nvPr/>
        </p:nvSpPr>
        <p:spPr>
          <a:xfrm>
            <a:off x="9375370" y="1368482"/>
            <a:ext cx="2165" cy="216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3048" y="304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655" name="object 5655"/>
          <p:cNvSpPr/>
          <p:nvPr/>
        </p:nvSpPr>
        <p:spPr>
          <a:xfrm>
            <a:off x="9374331" y="1365365"/>
            <a:ext cx="3464" cy="3464"/>
          </a:xfrm>
          <a:custGeom>
            <a:avLst/>
            <a:gdLst/>
            <a:ahLst/>
            <a:cxnLst/>
            <a:rect l="l" t="t" r="r" b="b"/>
            <a:pathLst>
              <a:path w="5079" h="5080">
                <a:moveTo>
                  <a:pt x="0" y="4572"/>
                </a:moveTo>
                <a:lnTo>
                  <a:pt x="4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656" name="object 5656"/>
          <p:cNvSpPr/>
          <p:nvPr/>
        </p:nvSpPr>
        <p:spPr>
          <a:xfrm>
            <a:off x="9377449" y="1365365"/>
            <a:ext cx="3464" cy="3464"/>
          </a:xfrm>
          <a:custGeom>
            <a:avLst/>
            <a:gdLst/>
            <a:ahLst/>
            <a:cxnLst/>
            <a:rect l="l" t="t" r="r" b="b"/>
            <a:pathLst>
              <a:path w="5079" h="5080">
                <a:moveTo>
                  <a:pt x="0" y="0"/>
                </a:moveTo>
                <a:lnTo>
                  <a:pt x="4572" y="4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657" name="object 5657"/>
          <p:cNvSpPr/>
          <p:nvPr/>
        </p:nvSpPr>
        <p:spPr>
          <a:xfrm>
            <a:off x="9377448" y="1368482"/>
            <a:ext cx="3464" cy="3464"/>
          </a:xfrm>
          <a:custGeom>
            <a:avLst/>
            <a:gdLst/>
            <a:ahLst/>
            <a:cxnLst/>
            <a:rect l="l" t="t" r="r" b="b"/>
            <a:pathLst>
              <a:path w="5079" h="5080">
                <a:moveTo>
                  <a:pt x="4572" y="0"/>
                </a:moveTo>
                <a:lnTo>
                  <a:pt x="0" y="4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658" name="object 5658"/>
          <p:cNvSpPr/>
          <p:nvPr/>
        </p:nvSpPr>
        <p:spPr>
          <a:xfrm>
            <a:off x="9374331" y="1368482"/>
            <a:ext cx="3464" cy="3464"/>
          </a:xfrm>
          <a:custGeom>
            <a:avLst/>
            <a:gdLst/>
            <a:ahLst/>
            <a:cxnLst/>
            <a:rect l="l" t="t" r="r" b="b"/>
            <a:pathLst>
              <a:path w="5079" h="5080">
                <a:moveTo>
                  <a:pt x="4572" y="457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659" name="object 5659"/>
          <p:cNvSpPr/>
          <p:nvPr/>
        </p:nvSpPr>
        <p:spPr>
          <a:xfrm>
            <a:off x="9378488" y="1356014"/>
            <a:ext cx="0" cy="216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1524" y="1524"/>
                </a:moveTo>
                <a:lnTo>
                  <a:pt x="1524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660" name="object 5660"/>
          <p:cNvSpPr/>
          <p:nvPr/>
        </p:nvSpPr>
        <p:spPr>
          <a:xfrm>
            <a:off x="9377449" y="1356014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661" name="object 5661"/>
          <p:cNvSpPr/>
          <p:nvPr/>
        </p:nvSpPr>
        <p:spPr>
          <a:xfrm>
            <a:off x="9375370" y="1356014"/>
            <a:ext cx="2165" cy="1299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3048" y="0"/>
                </a:moveTo>
                <a:lnTo>
                  <a:pt x="0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662" name="object 5662"/>
          <p:cNvSpPr/>
          <p:nvPr/>
        </p:nvSpPr>
        <p:spPr>
          <a:xfrm>
            <a:off x="9375370" y="1357053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663" name="object 5663"/>
          <p:cNvSpPr/>
          <p:nvPr/>
        </p:nvSpPr>
        <p:spPr>
          <a:xfrm>
            <a:off x="9375371" y="1358091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0" y="0"/>
                </a:moveTo>
                <a:lnTo>
                  <a:pt x="1524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664" name="object 5664"/>
          <p:cNvSpPr/>
          <p:nvPr/>
        </p:nvSpPr>
        <p:spPr>
          <a:xfrm>
            <a:off x="9376410" y="1359131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665" name="object 5665"/>
          <p:cNvSpPr/>
          <p:nvPr/>
        </p:nvSpPr>
        <p:spPr>
          <a:xfrm>
            <a:off x="9377449" y="1358091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0" y="1524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666" name="object 5666"/>
          <p:cNvSpPr/>
          <p:nvPr/>
        </p:nvSpPr>
        <p:spPr>
          <a:xfrm>
            <a:off x="9378488" y="135809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667" name="object 5667"/>
          <p:cNvSpPr/>
          <p:nvPr/>
        </p:nvSpPr>
        <p:spPr>
          <a:xfrm>
            <a:off x="9377449" y="1357053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1524" y="152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668" name="object 5668"/>
          <p:cNvSpPr/>
          <p:nvPr/>
        </p:nvSpPr>
        <p:spPr>
          <a:xfrm>
            <a:off x="9376410" y="1357053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669" name="object 5669"/>
          <p:cNvSpPr/>
          <p:nvPr/>
        </p:nvSpPr>
        <p:spPr>
          <a:xfrm>
            <a:off x="9376410" y="1357053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670" name="object 5670"/>
          <p:cNvSpPr/>
          <p:nvPr/>
        </p:nvSpPr>
        <p:spPr>
          <a:xfrm>
            <a:off x="9376410" y="135809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671" name="object 5671"/>
          <p:cNvSpPr/>
          <p:nvPr/>
        </p:nvSpPr>
        <p:spPr>
          <a:xfrm>
            <a:off x="9376410" y="1358091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672" name="object 5672"/>
          <p:cNvSpPr/>
          <p:nvPr/>
        </p:nvSpPr>
        <p:spPr>
          <a:xfrm>
            <a:off x="9377449" y="1358091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673" name="object 5673"/>
          <p:cNvSpPr/>
          <p:nvPr/>
        </p:nvSpPr>
        <p:spPr>
          <a:xfrm>
            <a:off x="9375371" y="1357053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0" y="1524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674" name="object 5674"/>
          <p:cNvSpPr/>
          <p:nvPr/>
        </p:nvSpPr>
        <p:spPr>
          <a:xfrm>
            <a:off x="9376410" y="1356014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0" y="1524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675" name="object 5675"/>
          <p:cNvSpPr/>
          <p:nvPr/>
        </p:nvSpPr>
        <p:spPr>
          <a:xfrm>
            <a:off x="9377449" y="1356014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0" y="0"/>
                </a:moveTo>
                <a:lnTo>
                  <a:pt x="1524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676" name="object 5676"/>
          <p:cNvSpPr/>
          <p:nvPr/>
        </p:nvSpPr>
        <p:spPr>
          <a:xfrm>
            <a:off x="9378488" y="1357053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677" name="object 5677"/>
          <p:cNvSpPr/>
          <p:nvPr/>
        </p:nvSpPr>
        <p:spPr>
          <a:xfrm>
            <a:off x="9378488" y="135809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678" name="object 5678"/>
          <p:cNvSpPr/>
          <p:nvPr/>
        </p:nvSpPr>
        <p:spPr>
          <a:xfrm>
            <a:off x="9377449" y="1358091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1524" y="0"/>
                </a:moveTo>
                <a:lnTo>
                  <a:pt x="0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679" name="object 5679"/>
          <p:cNvSpPr/>
          <p:nvPr/>
        </p:nvSpPr>
        <p:spPr>
          <a:xfrm>
            <a:off x="9376410" y="1358091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1524" y="152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680" name="object 5680"/>
          <p:cNvSpPr/>
          <p:nvPr/>
        </p:nvSpPr>
        <p:spPr>
          <a:xfrm>
            <a:off x="9375371" y="1358091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681" name="object 5681"/>
          <p:cNvSpPr/>
          <p:nvPr/>
        </p:nvSpPr>
        <p:spPr>
          <a:xfrm>
            <a:off x="9376410" y="1357053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682" name="object 5682"/>
          <p:cNvSpPr/>
          <p:nvPr/>
        </p:nvSpPr>
        <p:spPr>
          <a:xfrm>
            <a:off x="9376410" y="1357053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683" name="object 5683"/>
          <p:cNvSpPr/>
          <p:nvPr/>
        </p:nvSpPr>
        <p:spPr>
          <a:xfrm>
            <a:off x="9377449" y="1357053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0" y="0"/>
                </a:moveTo>
                <a:lnTo>
                  <a:pt x="1524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684" name="object 5684"/>
          <p:cNvSpPr/>
          <p:nvPr/>
        </p:nvSpPr>
        <p:spPr>
          <a:xfrm>
            <a:off x="9377449" y="1358091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685" name="object 5685"/>
          <p:cNvSpPr/>
          <p:nvPr/>
        </p:nvSpPr>
        <p:spPr>
          <a:xfrm>
            <a:off x="9376410" y="1358091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686" name="object 5686"/>
          <p:cNvSpPr/>
          <p:nvPr/>
        </p:nvSpPr>
        <p:spPr>
          <a:xfrm>
            <a:off x="9376410" y="135809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687" name="object 5687"/>
          <p:cNvSpPr/>
          <p:nvPr/>
        </p:nvSpPr>
        <p:spPr>
          <a:xfrm>
            <a:off x="9376410" y="135809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688" name="object 5688"/>
          <p:cNvSpPr/>
          <p:nvPr/>
        </p:nvSpPr>
        <p:spPr>
          <a:xfrm>
            <a:off x="9376410" y="1358091"/>
            <a:ext cx="0" cy="216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1524" y="1524"/>
                </a:moveTo>
                <a:lnTo>
                  <a:pt x="1524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689" name="object 5689"/>
          <p:cNvSpPr/>
          <p:nvPr/>
        </p:nvSpPr>
        <p:spPr>
          <a:xfrm>
            <a:off x="9376410" y="1360170"/>
            <a:ext cx="0" cy="216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1524" y="1524"/>
                </a:moveTo>
                <a:lnTo>
                  <a:pt x="1524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690" name="object 5690"/>
          <p:cNvSpPr/>
          <p:nvPr/>
        </p:nvSpPr>
        <p:spPr>
          <a:xfrm>
            <a:off x="9376410" y="1362248"/>
            <a:ext cx="0" cy="4330"/>
          </a:xfrm>
          <a:custGeom>
            <a:avLst/>
            <a:gdLst/>
            <a:ahLst/>
            <a:cxnLst/>
            <a:rect l="l" t="t" r="r" b="b"/>
            <a:pathLst>
              <a:path h="6350">
                <a:moveTo>
                  <a:pt x="-1524" y="3048"/>
                </a:moveTo>
                <a:lnTo>
                  <a:pt x="1524" y="3048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691" name="object 5691"/>
          <p:cNvSpPr/>
          <p:nvPr/>
        </p:nvSpPr>
        <p:spPr>
          <a:xfrm>
            <a:off x="9376410" y="1366405"/>
            <a:ext cx="0" cy="216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1524" y="1524"/>
                </a:moveTo>
                <a:lnTo>
                  <a:pt x="1524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692" name="object 5692"/>
          <p:cNvSpPr/>
          <p:nvPr/>
        </p:nvSpPr>
        <p:spPr>
          <a:xfrm>
            <a:off x="9376410" y="1368482"/>
            <a:ext cx="0" cy="3464"/>
          </a:xfrm>
          <a:custGeom>
            <a:avLst/>
            <a:gdLst/>
            <a:ahLst/>
            <a:cxnLst/>
            <a:rect l="l" t="t" r="r" b="b"/>
            <a:pathLst>
              <a:path h="5080">
                <a:moveTo>
                  <a:pt x="-1524" y="2286"/>
                </a:moveTo>
                <a:lnTo>
                  <a:pt x="1524" y="2286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693" name="object 5693"/>
          <p:cNvSpPr/>
          <p:nvPr/>
        </p:nvSpPr>
        <p:spPr>
          <a:xfrm>
            <a:off x="9376410" y="1371600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694" name="object 5694"/>
          <p:cNvSpPr/>
          <p:nvPr/>
        </p:nvSpPr>
        <p:spPr>
          <a:xfrm>
            <a:off x="9376410" y="1372639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695" name="object 5695"/>
          <p:cNvSpPr/>
          <p:nvPr/>
        </p:nvSpPr>
        <p:spPr>
          <a:xfrm>
            <a:off x="9378488" y="1372639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696" name="object 5696"/>
          <p:cNvSpPr/>
          <p:nvPr/>
        </p:nvSpPr>
        <p:spPr>
          <a:xfrm>
            <a:off x="9378488" y="1370560"/>
            <a:ext cx="0" cy="216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1524" y="1524"/>
                </a:moveTo>
                <a:lnTo>
                  <a:pt x="1524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697" name="object 5697"/>
          <p:cNvSpPr/>
          <p:nvPr/>
        </p:nvSpPr>
        <p:spPr>
          <a:xfrm>
            <a:off x="9378488" y="1368482"/>
            <a:ext cx="0" cy="216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1524" y="1524"/>
                </a:moveTo>
                <a:lnTo>
                  <a:pt x="1524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698" name="object 5698"/>
          <p:cNvSpPr/>
          <p:nvPr/>
        </p:nvSpPr>
        <p:spPr>
          <a:xfrm>
            <a:off x="9378488" y="1365365"/>
            <a:ext cx="0" cy="3464"/>
          </a:xfrm>
          <a:custGeom>
            <a:avLst/>
            <a:gdLst/>
            <a:ahLst/>
            <a:cxnLst/>
            <a:rect l="l" t="t" r="r" b="b"/>
            <a:pathLst>
              <a:path h="5080">
                <a:moveTo>
                  <a:pt x="-1524" y="2285"/>
                </a:moveTo>
                <a:lnTo>
                  <a:pt x="1524" y="2285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699" name="object 5699"/>
          <p:cNvSpPr/>
          <p:nvPr/>
        </p:nvSpPr>
        <p:spPr>
          <a:xfrm>
            <a:off x="9378488" y="1362248"/>
            <a:ext cx="0" cy="3464"/>
          </a:xfrm>
          <a:custGeom>
            <a:avLst/>
            <a:gdLst/>
            <a:ahLst/>
            <a:cxnLst/>
            <a:rect l="l" t="t" r="r" b="b"/>
            <a:pathLst>
              <a:path h="5080">
                <a:moveTo>
                  <a:pt x="-1524" y="2286"/>
                </a:moveTo>
                <a:lnTo>
                  <a:pt x="1524" y="2286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700" name="object 5700"/>
          <p:cNvSpPr/>
          <p:nvPr/>
        </p:nvSpPr>
        <p:spPr>
          <a:xfrm>
            <a:off x="9378488" y="1359131"/>
            <a:ext cx="0" cy="3464"/>
          </a:xfrm>
          <a:custGeom>
            <a:avLst/>
            <a:gdLst/>
            <a:ahLst/>
            <a:cxnLst/>
            <a:rect l="l" t="t" r="r" b="b"/>
            <a:pathLst>
              <a:path h="5080">
                <a:moveTo>
                  <a:pt x="-1524" y="2286"/>
                </a:moveTo>
                <a:lnTo>
                  <a:pt x="1524" y="2286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701" name="object 5701"/>
          <p:cNvSpPr/>
          <p:nvPr/>
        </p:nvSpPr>
        <p:spPr>
          <a:xfrm>
            <a:off x="9378488" y="1358091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702" name="object 5702"/>
          <p:cNvSpPr/>
          <p:nvPr/>
        </p:nvSpPr>
        <p:spPr>
          <a:xfrm>
            <a:off x="9378488" y="135809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703" name="object 5703"/>
          <p:cNvSpPr/>
          <p:nvPr/>
        </p:nvSpPr>
        <p:spPr>
          <a:xfrm>
            <a:off x="9377449" y="135705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704" name="object 5704"/>
          <p:cNvSpPr/>
          <p:nvPr/>
        </p:nvSpPr>
        <p:spPr>
          <a:xfrm>
            <a:off x="9377449" y="135705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705" name="object 5705"/>
          <p:cNvSpPr/>
          <p:nvPr/>
        </p:nvSpPr>
        <p:spPr>
          <a:xfrm>
            <a:off x="9377449" y="1357053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706" name="object 5706"/>
          <p:cNvSpPr/>
          <p:nvPr/>
        </p:nvSpPr>
        <p:spPr>
          <a:xfrm>
            <a:off x="9378488" y="135705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707" name="object 5707"/>
          <p:cNvSpPr/>
          <p:nvPr/>
        </p:nvSpPr>
        <p:spPr>
          <a:xfrm>
            <a:off x="9378488" y="135705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708" name="object 5708"/>
          <p:cNvSpPr/>
          <p:nvPr/>
        </p:nvSpPr>
        <p:spPr>
          <a:xfrm>
            <a:off x="9378488" y="1357053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709" name="object 5709"/>
          <p:cNvSpPr/>
          <p:nvPr/>
        </p:nvSpPr>
        <p:spPr>
          <a:xfrm>
            <a:off x="9378488" y="135809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710" name="object 5710"/>
          <p:cNvSpPr/>
          <p:nvPr/>
        </p:nvSpPr>
        <p:spPr>
          <a:xfrm>
            <a:off x="9378488" y="135809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711" name="object 5711"/>
          <p:cNvSpPr/>
          <p:nvPr/>
        </p:nvSpPr>
        <p:spPr>
          <a:xfrm>
            <a:off x="9378488" y="135809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712" name="object 5712"/>
          <p:cNvSpPr/>
          <p:nvPr/>
        </p:nvSpPr>
        <p:spPr>
          <a:xfrm>
            <a:off x="9377449" y="1358091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713" name="object 5713"/>
          <p:cNvSpPr/>
          <p:nvPr/>
        </p:nvSpPr>
        <p:spPr>
          <a:xfrm>
            <a:off x="9377449" y="135809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714" name="object 5714"/>
          <p:cNvSpPr/>
          <p:nvPr/>
        </p:nvSpPr>
        <p:spPr>
          <a:xfrm>
            <a:off x="9377449" y="135809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715" name="object 5715"/>
          <p:cNvSpPr/>
          <p:nvPr/>
        </p:nvSpPr>
        <p:spPr>
          <a:xfrm>
            <a:off x="9377449" y="135809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716" name="object 5716"/>
          <p:cNvSpPr/>
          <p:nvPr/>
        </p:nvSpPr>
        <p:spPr>
          <a:xfrm>
            <a:off x="9376410" y="1358091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717" name="object 5717"/>
          <p:cNvSpPr/>
          <p:nvPr/>
        </p:nvSpPr>
        <p:spPr>
          <a:xfrm>
            <a:off x="9376410" y="135809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718" name="object 5718"/>
          <p:cNvSpPr/>
          <p:nvPr/>
        </p:nvSpPr>
        <p:spPr>
          <a:xfrm>
            <a:off x="9376410" y="135809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719" name="object 5719"/>
          <p:cNvSpPr/>
          <p:nvPr/>
        </p:nvSpPr>
        <p:spPr>
          <a:xfrm>
            <a:off x="9376410" y="135809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720" name="object 5720"/>
          <p:cNvSpPr/>
          <p:nvPr/>
        </p:nvSpPr>
        <p:spPr>
          <a:xfrm>
            <a:off x="9376410" y="135809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721" name="object 5721"/>
          <p:cNvSpPr/>
          <p:nvPr/>
        </p:nvSpPr>
        <p:spPr>
          <a:xfrm>
            <a:off x="9376410" y="1357053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722" name="object 5722"/>
          <p:cNvSpPr/>
          <p:nvPr/>
        </p:nvSpPr>
        <p:spPr>
          <a:xfrm>
            <a:off x="9376410" y="135705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723" name="object 5723"/>
          <p:cNvSpPr/>
          <p:nvPr/>
        </p:nvSpPr>
        <p:spPr>
          <a:xfrm>
            <a:off x="9376410" y="135705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724" name="object 5724"/>
          <p:cNvSpPr/>
          <p:nvPr/>
        </p:nvSpPr>
        <p:spPr>
          <a:xfrm>
            <a:off x="9376410" y="135705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725" name="object 5725"/>
          <p:cNvSpPr/>
          <p:nvPr/>
        </p:nvSpPr>
        <p:spPr>
          <a:xfrm>
            <a:off x="9376410" y="1357053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726" name="object 5726"/>
          <p:cNvSpPr/>
          <p:nvPr/>
        </p:nvSpPr>
        <p:spPr>
          <a:xfrm>
            <a:off x="9377449" y="135705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727" name="object 5727"/>
          <p:cNvSpPr/>
          <p:nvPr/>
        </p:nvSpPr>
        <p:spPr>
          <a:xfrm>
            <a:off x="9377449" y="137367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728" name="object 5728"/>
          <p:cNvSpPr/>
          <p:nvPr/>
        </p:nvSpPr>
        <p:spPr>
          <a:xfrm>
            <a:off x="9376410" y="1373678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729" name="object 5729"/>
          <p:cNvSpPr/>
          <p:nvPr/>
        </p:nvSpPr>
        <p:spPr>
          <a:xfrm>
            <a:off x="9376410" y="137367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730" name="object 5730"/>
          <p:cNvSpPr/>
          <p:nvPr/>
        </p:nvSpPr>
        <p:spPr>
          <a:xfrm>
            <a:off x="9376410" y="137367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731" name="object 5731"/>
          <p:cNvSpPr/>
          <p:nvPr/>
        </p:nvSpPr>
        <p:spPr>
          <a:xfrm>
            <a:off x="9376410" y="137367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732" name="object 5732"/>
          <p:cNvSpPr/>
          <p:nvPr/>
        </p:nvSpPr>
        <p:spPr>
          <a:xfrm>
            <a:off x="9376410" y="137367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733" name="object 5733"/>
          <p:cNvSpPr/>
          <p:nvPr/>
        </p:nvSpPr>
        <p:spPr>
          <a:xfrm>
            <a:off x="9376410" y="1372639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734" name="object 5734"/>
          <p:cNvSpPr/>
          <p:nvPr/>
        </p:nvSpPr>
        <p:spPr>
          <a:xfrm>
            <a:off x="9376410" y="137263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735" name="object 5735"/>
          <p:cNvSpPr/>
          <p:nvPr/>
        </p:nvSpPr>
        <p:spPr>
          <a:xfrm>
            <a:off x="9376410" y="137263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736" name="object 5736"/>
          <p:cNvSpPr/>
          <p:nvPr/>
        </p:nvSpPr>
        <p:spPr>
          <a:xfrm>
            <a:off x="9376410" y="137263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737" name="object 5737"/>
          <p:cNvSpPr/>
          <p:nvPr/>
        </p:nvSpPr>
        <p:spPr>
          <a:xfrm>
            <a:off x="9376410" y="1372639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738" name="object 5738"/>
          <p:cNvSpPr/>
          <p:nvPr/>
        </p:nvSpPr>
        <p:spPr>
          <a:xfrm>
            <a:off x="9377449" y="137263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739" name="object 5739"/>
          <p:cNvSpPr/>
          <p:nvPr/>
        </p:nvSpPr>
        <p:spPr>
          <a:xfrm>
            <a:off x="9377449" y="137263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740" name="object 5740"/>
          <p:cNvSpPr/>
          <p:nvPr/>
        </p:nvSpPr>
        <p:spPr>
          <a:xfrm>
            <a:off x="9377449" y="137263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741" name="object 5741"/>
          <p:cNvSpPr/>
          <p:nvPr/>
        </p:nvSpPr>
        <p:spPr>
          <a:xfrm>
            <a:off x="9377449" y="1372639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742" name="object 5742"/>
          <p:cNvSpPr/>
          <p:nvPr/>
        </p:nvSpPr>
        <p:spPr>
          <a:xfrm>
            <a:off x="9378488" y="137263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743" name="object 5743"/>
          <p:cNvSpPr/>
          <p:nvPr/>
        </p:nvSpPr>
        <p:spPr>
          <a:xfrm>
            <a:off x="9378488" y="137263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744" name="object 5744"/>
          <p:cNvSpPr/>
          <p:nvPr/>
        </p:nvSpPr>
        <p:spPr>
          <a:xfrm>
            <a:off x="9378488" y="1372639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745" name="object 5745"/>
          <p:cNvSpPr/>
          <p:nvPr/>
        </p:nvSpPr>
        <p:spPr>
          <a:xfrm>
            <a:off x="9378488" y="137367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746" name="object 5746"/>
          <p:cNvSpPr/>
          <p:nvPr/>
        </p:nvSpPr>
        <p:spPr>
          <a:xfrm>
            <a:off x="9378488" y="137367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747" name="object 5747"/>
          <p:cNvSpPr/>
          <p:nvPr/>
        </p:nvSpPr>
        <p:spPr>
          <a:xfrm>
            <a:off x="9378488" y="137367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748" name="object 5748"/>
          <p:cNvSpPr/>
          <p:nvPr/>
        </p:nvSpPr>
        <p:spPr>
          <a:xfrm>
            <a:off x="9377449" y="1373678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749" name="object 5749"/>
          <p:cNvSpPr/>
          <p:nvPr/>
        </p:nvSpPr>
        <p:spPr>
          <a:xfrm>
            <a:off x="9377449" y="137367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750" name="object 5750"/>
          <p:cNvSpPr/>
          <p:nvPr/>
        </p:nvSpPr>
        <p:spPr>
          <a:xfrm>
            <a:off x="9377449" y="137367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751" name="object 5751"/>
          <p:cNvSpPr/>
          <p:nvPr/>
        </p:nvSpPr>
        <p:spPr>
          <a:xfrm>
            <a:off x="9356666" y="1358091"/>
            <a:ext cx="10391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1524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752" name="object 5752"/>
          <p:cNvSpPr/>
          <p:nvPr/>
        </p:nvSpPr>
        <p:spPr>
          <a:xfrm>
            <a:off x="9367057" y="1358091"/>
            <a:ext cx="2165" cy="216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3048" y="0"/>
                </a:moveTo>
                <a:lnTo>
                  <a:pt x="0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753" name="object 5753"/>
          <p:cNvSpPr/>
          <p:nvPr/>
        </p:nvSpPr>
        <p:spPr>
          <a:xfrm>
            <a:off x="9363939" y="1358091"/>
            <a:ext cx="3464" cy="2165"/>
          </a:xfrm>
          <a:custGeom>
            <a:avLst/>
            <a:gdLst/>
            <a:ahLst/>
            <a:cxnLst/>
            <a:rect l="l" t="t" r="r" b="b"/>
            <a:pathLst>
              <a:path w="5079" h="3175">
                <a:moveTo>
                  <a:pt x="4572" y="304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754" name="object 5754"/>
          <p:cNvSpPr/>
          <p:nvPr/>
        </p:nvSpPr>
        <p:spPr>
          <a:xfrm>
            <a:off x="9363941" y="1354974"/>
            <a:ext cx="3464" cy="3464"/>
          </a:xfrm>
          <a:custGeom>
            <a:avLst/>
            <a:gdLst/>
            <a:ahLst/>
            <a:cxnLst/>
            <a:rect l="l" t="t" r="r" b="b"/>
            <a:pathLst>
              <a:path w="5079" h="5080">
                <a:moveTo>
                  <a:pt x="0" y="4572"/>
                </a:moveTo>
                <a:lnTo>
                  <a:pt x="4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755" name="object 5755"/>
          <p:cNvSpPr/>
          <p:nvPr/>
        </p:nvSpPr>
        <p:spPr>
          <a:xfrm>
            <a:off x="9367057" y="1354974"/>
            <a:ext cx="2165" cy="3464"/>
          </a:xfrm>
          <a:custGeom>
            <a:avLst/>
            <a:gdLst/>
            <a:ahLst/>
            <a:cxnLst/>
            <a:rect l="l" t="t" r="r" b="b"/>
            <a:pathLst>
              <a:path w="3175" h="5080">
                <a:moveTo>
                  <a:pt x="0" y="0"/>
                </a:moveTo>
                <a:lnTo>
                  <a:pt x="3048" y="4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756" name="object 5756"/>
          <p:cNvSpPr/>
          <p:nvPr/>
        </p:nvSpPr>
        <p:spPr>
          <a:xfrm>
            <a:off x="9387839" y="1358091"/>
            <a:ext cx="10391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757" name="object 5757"/>
          <p:cNvSpPr/>
          <p:nvPr/>
        </p:nvSpPr>
        <p:spPr>
          <a:xfrm>
            <a:off x="9384722" y="1354974"/>
            <a:ext cx="3464" cy="3464"/>
          </a:xfrm>
          <a:custGeom>
            <a:avLst/>
            <a:gdLst/>
            <a:ahLst/>
            <a:cxnLst/>
            <a:rect l="l" t="t" r="r" b="b"/>
            <a:pathLst>
              <a:path w="5079" h="5080">
                <a:moveTo>
                  <a:pt x="0" y="4572"/>
                </a:moveTo>
                <a:lnTo>
                  <a:pt x="4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758" name="object 5758"/>
          <p:cNvSpPr/>
          <p:nvPr/>
        </p:nvSpPr>
        <p:spPr>
          <a:xfrm>
            <a:off x="9387840" y="1354974"/>
            <a:ext cx="2165" cy="3464"/>
          </a:xfrm>
          <a:custGeom>
            <a:avLst/>
            <a:gdLst/>
            <a:ahLst/>
            <a:cxnLst/>
            <a:rect l="l" t="t" r="r" b="b"/>
            <a:pathLst>
              <a:path w="3175" h="5080">
                <a:moveTo>
                  <a:pt x="0" y="0"/>
                </a:moveTo>
                <a:lnTo>
                  <a:pt x="3048" y="4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759" name="object 5759"/>
          <p:cNvSpPr/>
          <p:nvPr/>
        </p:nvSpPr>
        <p:spPr>
          <a:xfrm>
            <a:off x="9387840" y="1358091"/>
            <a:ext cx="2165" cy="216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3048" y="0"/>
                </a:moveTo>
                <a:lnTo>
                  <a:pt x="0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760" name="object 5760"/>
          <p:cNvSpPr/>
          <p:nvPr/>
        </p:nvSpPr>
        <p:spPr>
          <a:xfrm>
            <a:off x="9384722" y="1358091"/>
            <a:ext cx="3464" cy="2165"/>
          </a:xfrm>
          <a:custGeom>
            <a:avLst/>
            <a:gdLst/>
            <a:ahLst/>
            <a:cxnLst/>
            <a:rect l="l" t="t" r="r" b="b"/>
            <a:pathLst>
              <a:path w="5079" h="3175">
                <a:moveTo>
                  <a:pt x="4572" y="304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761" name="object 5761"/>
          <p:cNvSpPr/>
          <p:nvPr/>
        </p:nvSpPr>
        <p:spPr>
          <a:xfrm>
            <a:off x="9337964" y="1399655"/>
            <a:ext cx="0" cy="93518"/>
          </a:xfrm>
          <a:custGeom>
            <a:avLst/>
            <a:gdLst/>
            <a:ahLst/>
            <a:cxnLst/>
            <a:rect l="l" t="t" r="r" b="b"/>
            <a:pathLst>
              <a:path h="137160">
                <a:moveTo>
                  <a:pt x="0" y="0"/>
                </a:moveTo>
                <a:lnTo>
                  <a:pt x="0" y="137160"/>
                </a:lnTo>
              </a:path>
            </a:pathLst>
          </a:custGeom>
          <a:ln w="3175">
            <a:solidFill>
              <a:srgbClr val="7F7F7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762" name="object 5762"/>
          <p:cNvSpPr/>
          <p:nvPr/>
        </p:nvSpPr>
        <p:spPr>
          <a:xfrm>
            <a:off x="9337964" y="1493174"/>
            <a:ext cx="77932" cy="0"/>
          </a:xfrm>
          <a:custGeom>
            <a:avLst/>
            <a:gdLst/>
            <a:ahLst/>
            <a:cxnLst/>
            <a:rect l="l" t="t" r="r" b="b"/>
            <a:pathLst>
              <a:path w="114300">
                <a:moveTo>
                  <a:pt x="0" y="0"/>
                </a:moveTo>
                <a:lnTo>
                  <a:pt x="114300" y="0"/>
                </a:lnTo>
              </a:path>
            </a:pathLst>
          </a:custGeom>
          <a:ln w="3175">
            <a:solidFill>
              <a:srgbClr val="7F7F7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763" name="object 5763"/>
          <p:cNvSpPr/>
          <p:nvPr/>
        </p:nvSpPr>
        <p:spPr>
          <a:xfrm>
            <a:off x="9415895" y="1399655"/>
            <a:ext cx="0" cy="93518"/>
          </a:xfrm>
          <a:custGeom>
            <a:avLst/>
            <a:gdLst/>
            <a:ahLst/>
            <a:cxnLst/>
            <a:rect l="l" t="t" r="r" b="b"/>
            <a:pathLst>
              <a:path h="137160">
                <a:moveTo>
                  <a:pt x="0" y="137159"/>
                </a:moveTo>
                <a:lnTo>
                  <a:pt x="0" y="0"/>
                </a:lnTo>
              </a:path>
            </a:pathLst>
          </a:custGeom>
          <a:ln w="3175">
            <a:solidFill>
              <a:srgbClr val="7F7F7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764" name="object 5764"/>
          <p:cNvSpPr/>
          <p:nvPr/>
        </p:nvSpPr>
        <p:spPr>
          <a:xfrm>
            <a:off x="9450185" y="1354974"/>
            <a:ext cx="2165" cy="3464"/>
          </a:xfrm>
          <a:custGeom>
            <a:avLst/>
            <a:gdLst/>
            <a:ahLst/>
            <a:cxnLst/>
            <a:rect l="l" t="t" r="r" b="b"/>
            <a:pathLst>
              <a:path w="3175" h="5080">
                <a:moveTo>
                  <a:pt x="0" y="4572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765" name="object 5765"/>
          <p:cNvSpPr/>
          <p:nvPr/>
        </p:nvSpPr>
        <p:spPr>
          <a:xfrm>
            <a:off x="9452263" y="1354974"/>
            <a:ext cx="2165" cy="3464"/>
          </a:xfrm>
          <a:custGeom>
            <a:avLst/>
            <a:gdLst/>
            <a:ahLst/>
            <a:cxnLst/>
            <a:rect l="l" t="t" r="r" b="b"/>
            <a:pathLst>
              <a:path w="3175" h="5080">
                <a:moveTo>
                  <a:pt x="0" y="0"/>
                </a:moveTo>
                <a:lnTo>
                  <a:pt x="3048" y="4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766" name="object 5766"/>
          <p:cNvSpPr/>
          <p:nvPr/>
        </p:nvSpPr>
        <p:spPr>
          <a:xfrm>
            <a:off x="9452263" y="1358091"/>
            <a:ext cx="2165" cy="216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3048" y="0"/>
                </a:moveTo>
                <a:lnTo>
                  <a:pt x="0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767" name="object 5767"/>
          <p:cNvSpPr/>
          <p:nvPr/>
        </p:nvSpPr>
        <p:spPr>
          <a:xfrm>
            <a:off x="9450185" y="1358091"/>
            <a:ext cx="2165" cy="216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3048" y="304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768" name="object 5768"/>
          <p:cNvSpPr/>
          <p:nvPr/>
        </p:nvSpPr>
        <p:spPr>
          <a:xfrm>
            <a:off x="9460575" y="1356014"/>
            <a:ext cx="3464" cy="2165"/>
          </a:xfrm>
          <a:custGeom>
            <a:avLst/>
            <a:gdLst/>
            <a:ahLst/>
            <a:cxnLst/>
            <a:rect l="l" t="t" r="r" b="b"/>
            <a:pathLst>
              <a:path w="5079" h="3175">
                <a:moveTo>
                  <a:pt x="0" y="3048"/>
                </a:moveTo>
                <a:lnTo>
                  <a:pt x="4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769" name="object 5769"/>
          <p:cNvSpPr/>
          <p:nvPr/>
        </p:nvSpPr>
        <p:spPr>
          <a:xfrm>
            <a:off x="9463693" y="1356013"/>
            <a:ext cx="0" cy="3464"/>
          </a:xfrm>
          <a:custGeom>
            <a:avLst/>
            <a:gdLst/>
            <a:ahLst/>
            <a:cxnLst/>
            <a:rect l="l" t="t" r="r" b="b"/>
            <a:pathLst>
              <a:path h="5080">
                <a:moveTo>
                  <a:pt x="-1524" y="2285"/>
                </a:moveTo>
                <a:lnTo>
                  <a:pt x="1524" y="2285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770" name="object 5770"/>
          <p:cNvSpPr/>
          <p:nvPr/>
        </p:nvSpPr>
        <p:spPr>
          <a:xfrm>
            <a:off x="9460575" y="1358091"/>
            <a:ext cx="3464" cy="1299"/>
          </a:xfrm>
          <a:custGeom>
            <a:avLst/>
            <a:gdLst/>
            <a:ahLst/>
            <a:cxnLst/>
            <a:rect l="l" t="t" r="r" b="b"/>
            <a:pathLst>
              <a:path w="5079" h="1905">
                <a:moveTo>
                  <a:pt x="4572" y="152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771" name="object 5771"/>
          <p:cNvSpPr/>
          <p:nvPr/>
        </p:nvSpPr>
        <p:spPr>
          <a:xfrm>
            <a:off x="9470966" y="1354974"/>
            <a:ext cx="2165" cy="3464"/>
          </a:xfrm>
          <a:custGeom>
            <a:avLst/>
            <a:gdLst/>
            <a:ahLst/>
            <a:cxnLst/>
            <a:rect l="l" t="t" r="r" b="b"/>
            <a:pathLst>
              <a:path w="3175" h="5080">
                <a:moveTo>
                  <a:pt x="0" y="4572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772" name="object 5772"/>
          <p:cNvSpPr/>
          <p:nvPr/>
        </p:nvSpPr>
        <p:spPr>
          <a:xfrm>
            <a:off x="9473044" y="1354974"/>
            <a:ext cx="2165" cy="3464"/>
          </a:xfrm>
          <a:custGeom>
            <a:avLst/>
            <a:gdLst/>
            <a:ahLst/>
            <a:cxnLst/>
            <a:rect l="l" t="t" r="r" b="b"/>
            <a:pathLst>
              <a:path w="3175" h="5080">
                <a:moveTo>
                  <a:pt x="0" y="0"/>
                </a:moveTo>
                <a:lnTo>
                  <a:pt x="3048" y="4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773" name="object 5773"/>
          <p:cNvSpPr/>
          <p:nvPr/>
        </p:nvSpPr>
        <p:spPr>
          <a:xfrm>
            <a:off x="9473044" y="1358091"/>
            <a:ext cx="2165" cy="216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3048" y="0"/>
                </a:moveTo>
                <a:lnTo>
                  <a:pt x="0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774" name="object 5774"/>
          <p:cNvSpPr/>
          <p:nvPr/>
        </p:nvSpPr>
        <p:spPr>
          <a:xfrm>
            <a:off x="9470966" y="1358091"/>
            <a:ext cx="2165" cy="216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3048" y="304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775" name="object 5775"/>
          <p:cNvSpPr/>
          <p:nvPr/>
        </p:nvSpPr>
        <p:spPr>
          <a:xfrm>
            <a:off x="9438754" y="1363288"/>
            <a:ext cx="15586" cy="5195"/>
          </a:xfrm>
          <a:custGeom>
            <a:avLst/>
            <a:gdLst/>
            <a:ahLst/>
            <a:cxnLst/>
            <a:rect l="l" t="t" r="r" b="b"/>
            <a:pathLst>
              <a:path w="22859" h="7619">
                <a:moveTo>
                  <a:pt x="0" y="7620"/>
                </a:moveTo>
                <a:lnTo>
                  <a:pt x="2286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776" name="object 5776"/>
          <p:cNvSpPr/>
          <p:nvPr/>
        </p:nvSpPr>
        <p:spPr>
          <a:xfrm>
            <a:off x="9454342" y="1363287"/>
            <a:ext cx="16885" cy="0"/>
          </a:xfrm>
          <a:custGeom>
            <a:avLst/>
            <a:gdLst/>
            <a:ahLst/>
            <a:cxnLst/>
            <a:rect l="l" t="t" r="r" b="b"/>
            <a:pathLst>
              <a:path w="24765">
                <a:moveTo>
                  <a:pt x="0" y="0"/>
                </a:moveTo>
                <a:lnTo>
                  <a:pt x="2438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777" name="object 5777"/>
          <p:cNvSpPr/>
          <p:nvPr/>
        </p:nvSpPr>
        <p:spPr>
          <a:xfrm>
            <a:off x="9470966" y="1363288"/>
            <a:ext cx="15586" cy="5195"/>
          </a:xfrm>
          <a:custGeom>
            <a:avLst/>
            <a:gdLst/>
            <a:ahLst/>
            <a:cxnLst/>
            <a:rect l="l" t="t" r="r" b="b"/>
            <a:pathLst>
              <a:path w="22859" h="7619">
                <a:moveTo>
                  <a:pt x="0" y="0"/>
                </a:moveTo>
                <a:lnTo>
                  <a:pt x="22860" y="76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778" name="object 5778"/>
          <p:cNvSpPr/>
          <p:nvPr/>
        </p:nvSpPr>
        <p:spPr>
          <a:xfrm>
            <a:off x="9482398" y="1366405"/>
            <a:ext cx="1299" cy="8659"/>
          </a:xfrm>
          <a:custGeom>
            <a:avLst/>
            <a:gdLst/>
            <a:ahLst/>
            <a:cxnLst/>
            <a:rect l="l" t="t" r="r" b="b"/>
            <a:pathLst>
              <a:path w="1904" h="12700">
                <a:moveTo>
                  <a:pt x="0" y="0"/>
                </a:moveTo>
                <a:lnTo>
                  <a:pt x="1524" y="1219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779" name="object 5779"/>
          <p:cNvSpPr/>
          <p:nvPr/>
        </p:nvSpPr>
        <p:spPr>
          <a:xfrm>
            <a:off x="9478240" y="1374717"/>
            <a:ext cx="5195" cy="8659"/>
          </a:xfrm>
          <a:custGeom>
            <a:avLst/>
            <a:gdLst/>
            <a:ahLst/>
            <a:cxnLst/>
            <a:rect l="l" t="t" r="r" b="b"/>
            <a:pathLst>
              <a:path w="7620" h="12700">
                <a:moveTo>
                  <a:pt x="7620" y="0"/>
                </a:moveTo>
                <a:lnTo>
                  <a:pt x="0" y="1219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780" name="object 5780"/>
          <p:cNvSpPr/>
          <p:nvPr/>
        </p:nvSpPr>
        <p:spPr>
          <a:xfrm>
            <a:off x="9468889" y="1383030"/>
            <a:ext cx="9525" cy="5195"/>
          </a:xfrm>
          <a:custGeom>
            <a:avLst/>
            <a:gdLst/>
            <a:ahLst/>
            <a:cxnLst/>
            <a:rect l="l" t="t" r="r" b="b"/>
            <a:pathLst>
              <a:path w="13970" h="7619">
                <a:moveTo>
                  <a:pt x="13716" y="0"/>
                </a:moveTo>
                <a:lnTo>
                  <a:pt x="0" y="76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781" name="object 5781"/>
          <p:cNvSpPr/>
          <p:nvPr/>
        </p:nvSpPr>
        <p:spPr>
          <a:xfrm>
            <a:off x="9456420" y="1388225"/>
            <a:ext cx="12556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1828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782" name="object 5782"/>
          <p:cNvSpPr/>
          <p:nvPr/>
        </p:nvSpPr>
        <p:spPr>
          <a:xfrm>
            <a:off x="9446029" y="1383030"/>
            <a:ext cx="10391" cy="5195"/>
          </a:xfrm>
          <a:custGeom>
            <a:avLst/>
            <a:gdLst/>
            <a:ahLst/>
            <a:cxnLst/>
            <a:rect l="l" t="t" r="r" b="b"/>
            <a:pathLst>
              <a:path w="15240" h="7619">
                <a:moveTo>
                  <a:pt x="15240" y="76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783" name="object 5783"/>
          <p:cNvSpPr/>
          <p:nvPr/>
        </p:nvSpPr>
        <p:spPr>
          <a:xfrm>
            <a:off x="9441871" y="1374717"/>
            <a:ext cx="4330" cy="8659"/>
          </a:xfrm>
          <a:custGeom>
            <a:avLst/>
            <a:gdLst/>
            <a:ahLst/>
            <a:cxnLst/>
            <a:rect l="l" t="t" r="r" b="b"/>
            <a:pathLst>
              <a:path w="6350" h="12700">
                <a:moveTo>
                  <a:pt x="6096" y="1219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784" name="object 5784"/>
          <p:cNvSpPr/>
          <p:nvPr/>
        </p:nvSpPr>
        <p:spPr>
          <a:xfrm>
            <a:off x="9441873" y="1366405"/>
            <a:ext cx="1299" cy="8659"/>
          </a:xfrm>
          <a:custGeom>
            <a:avLst/>
            <a:gdLst/>
            <a:ahLst/>
            <a:cxnLst/>
            <a:rect l="l" t="t" r="r" b="b"/>
            <a:pathLst>
              <a:path w="1904" h="12700">
                <a:moveTo>
                  <a:pt x="0" y="12192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785" name="object 5785"/>
          <p:cNvSpPr/>
          <p:nvPr/>
        </p:nvSpPr>
        <p:spPr>
          <a:xfrm>
            <a:off x="9483435" y="1372639"/>
            <a:ext cx="4330" cy="9525"/>
          </a:xfrm>
          <a:custGeom>
            <a:avLst/>
            <a:gdLst/>
            <a:ahLst/>
            <a:cxnLst/>
            <a:rect l="l" t="t" r="r" b="b"/>
            <a:pathLst>
              <a:path w="6350" h="13969">
                <a:moveTo>
                  <a:pt x="6096" y="0"/>
                </a:moveTo>
                <a:lnTo>
                  <a:pt x="0" y="1371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786" name="object 5786"/>
          <p:cNvSpPr/>
          <p:nvPr/>
        </p:nvSpPr>
        <p:spPr>
          <a:xfrm>
            <a:off x="9475123" y="1381991"/>
            <a:ext cx="8659" cy="7360"/>
          </a:xfrm>
          <a:custGeom>
            <a:avLst/>
            <a:gdLst/>
            <a:ahLst/>
            <a:cxnLst/>
            <a:rect l="l" t="t" r="r" b="b"/>
            <a:pathLst>
              <a:path w="12700" h="10794">
                <a:moveTo>
                  <a:pt x="12192" y="0"/>
                </a:moveTo>
                <a:lnTo>
                  <a:pt x="0" y="106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787" name="object 5787"/>
          <p:cNvSpPr/>
          <p:nvPr/>
        </p:nvSpPr>
        <p:spPr>
          <a:xfrm>
            <a:off x="9462654" y="1389264"/>
            <a:ext cx="12556" cy="3464"/>
          </a:xfrm>
          <a:custGeom>
            <a:avLst/>
            <a:gdLst/>
            <a:ahLst/>
            <a:cxnLst/>
            <a:rect l="l" t="t" r="r" b="b"/>
            <a:pathLst>
              <a:path w="18415" h="5080">
                <a:moveTo>
                  <a:pt x="18288" y="0"/>
                </a:moveTo>
                <a:lnTo>
                  <a:pt x="0" y="4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788" name="object 5788"/>
          <p:cNvSpPr/>
          <p:nvPr/>
        </p:nvSpPr>
        <p:spPr>
          <a:xfrm>
            <a:off x="9450185" y="1389264"/>
            <a:ext cx="12556" cy="3464"/>
          </a:xfrm>
          <a:custGeom>
            <a:avLst/>
            <a:gdLst/>
            <a:ahLst/>
            <a:cxnLst/>
            <a:rect l="l" t="t" r="r" b="b"/>
            <a:pathLst>
              <a:path w="18415" h="5080">
                <a:moveTo>
                  <a:pt x="18288" y="457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789" name="object 5789"/>
          <p:cNvSpPr/>
          <p:nvPr/>
        </p:nvSpPr>
        <p:spPr>
          <a:xfrm>
            <a:off x="9440832" y="1381991"/>
            <a:ext cx="9525" cy="7360"/>
          </a:xfrm>
          <a:custGeom>
            <a:avLst/>
            <a:gdLst/>
            <a:ahLst/>
            <a:cxnLst/>
            <a:rect l="l" t="t" r="r" b="b"/>
            <a:pathLst>
              <a:path w="13970" h="10794">
                <a:moveTo>
                  <a:pt x="13716" y="1066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790" name="object 5790"/>
          <p:cNvSpPr/>
          <p:nvPr/>
        </p:nvSpPr>
        <p:spPr>
          <a:xfrm>
            <a:off x="9437716" y="1372639"/>
            <a:ext cx="3464" cy="9525"/>
          </a:xfrm>
          <a:custGeom>
            <a:avLst/>
            <a:gdLst/>
            <a:ahLst/>
            <a:cxnLst/>
            <a:rect l="l" t="t" r="r" b="b"/>
            <a:pathLst>
              <a:path w="5079" h="13969">
                <a:moveTo>
                  <a:pt x="4572" y="1371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791" name="object 5791"/>
          <p:cNvSpPr/>
          <p:nvPr/>
        </p:nvSpPr>
        <p:spPr>
          <a:xfrm>
            <a:off x="9437716" y="1362248"/>
            <a:ext cx="3464" cy="10391"/>
          </a:xfrm>
          <a:custGeom>
            <a:avLst/>
            <a:gdLst/>
            <a:ahLst/>
            <a:cxnLst/>
            <a:rect l="l" t="t" r="r" b="b"/>
            <a:pathLst>
              <a:path w="5079" h="15239">
                <a:moveTo>
                  <a:pt x="0" y="15240"/>
                </a:moveTo>
                <a:lnTo>
                  <a:pt x="4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792" name="object 5792"/>
          <p:cNvSpPr/>
          <p:nvPr/>
        </p:nvSpPr>
        <p:spPr>
          <a:xfrm>
            <a:off x="9440834" y="1354974"/>
            <a:ext cx="9525" cy="7360"/>
          </a:xfrm>
          <a:custGeom>
            <a:avLst/>
            <a:gdLst/>
            <a:ahLst/>
            <a:cxnLst/>
            <a:rect l="l" t="t" r="r" b="b"/>
            <a:pathLst>
              <a:path w="13970" h="10794">
                <a:moveTo>
                  <a:pt x="0" y="10668"/>
                </a:moveTo>
                <a:lnTo>
                  <a:pt x="1371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793" name="object 5793"/>
          <p:cNvSpPr/>
          <p:nvPr/>
        </p:nvSpPr>
        <p:spPr>
          <a:xfrm>
            <a:off x="9450185" y="1351856"/>
            <a:ext cx="12556" cy="3464"/>
          </a:xfrm>
          <a:custGeom>
            <a:avLst/>
            <a:gdLst/>
            <a:ahLst/>
            <a:cxnLst/>
            <a:rect l="l" t="t" r="r" b="b"/>
            <a:pathLst>
              <a:path w="18415" h="5080">
                <a:moveTo>
                  <a:pt x="0" y="4572"/>
                </a:moveTo>
                <a:lnTo>
                  <a:pt x="182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794" name="object 5794"/>
          <p:cNvSpPr/>
          <p:nvPr/>
        </p:nvSpPr>
        <p:spPr>
          <a:xfrm>
            <a:off x="9462654" y="1351856"/>
            <a:ext cx="12556" cy="3464"/>
          </a:xfrm>
          <a:custGeom>
            <a:avLst/>
            <a:gdLst/>
            <a:ahLst/>
            <a:cxnLst/>
            <a:rect l="l" t="t" r="r" b="b"/>
            <a:pathLst>
              <a:path w="18415" h="5080">
                <a:moveTo>
                  <a:pt x="0" y="0"/>
                </a:moveTo>
                <a:lnTo>
                  <a:pt x="18288" y="4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795" name="object 5795"/>
          <p:cNvSpPr/>
          <p:nvPr/>
        </p:nvSpPr>
        <p:spPr>
          <a:xfrm>
            <a:off x="9475123" y="1354974"/>
            <a:ext cx="8659" cy="7360"/>
          </a:xfrm>
          <a:custGeom>
            <a:avLst/>
            <a:gdLst/>
            <a:ahLst/>
            <a:cxnLst/>
            <a:rect l="l" t="t" r="r" b="b"/>
            <a:pathLst>
              <a:path w="12700" h="10794">
                <a:moveTo>
                  <a:pt x="0" y="0"/>
                </a:moveTo>
                <a:lnTo>
                  <a:pt x="12192" y="106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796" name="object 5796"/>
          <p:cNvSpPr/>
          <p:nvPr/>
        </p:nvSpPr>
        <p:spPr>
          <a:xfrm>
            <a:off x="9483436" y="1362248"/>
            <a:ext cx="4330" cy="10391"/>
          </a:xfrm>
          <a:custGeom>
            <a:avLst/>
            <a:gdLst/>
            <a:ahLst/>
            <a:cxnLst/>
            <a:rect l="l" t="t" r="r" b="b"/>
            <a:pathLst>
              <a:path w="6350" h="15239">
                <a:moveTo>
                  <a:pt x="0" y="0"/>
                </a:moveTo>
                <a:lnTo>
                  <a:pt x="6096" y="1524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797" name="object 5797"/>
          <p:cNvSpPr/>
          <p:nvPr/>
        </p:nvSpPr>
        <p:spPr>
          <a:xfrm>
            <a:off x="9435637" y="1361209"/>
            <a:ext cx="4330" cy="11690"/>
          </a:xfrm>
          <a:custGeom>
            <a:avLst/>
            <a:gdLst/>
            <a:ahLst/>
            <a:cxnLst/>
            <a:rect l="l" t="t" r="r" b="b"/>
            <a:pathLst>
              <a:path w="6350" h="17144">
                <a:moveTo>
                  <a:pt x="0" y="16764"/>
                </a:moveTo>
                <a:lnTo>
                  <a:pt x="609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798" name="object 5798"/>
          <p:cNvSpPr/>
          <p:nvPr/>
        </p:nvSpPr>
        <p:spPr>
          <a:xfrm>
            <a:off x="9439794" y="1352896"/>
            <a:ext cx="9525" cy="8659"/>
          </a:xfrm>
          <a:custGeom>
            <a:avLst/>
            <a:gdLst/>
            <a:ahLst/>
            <a:cxnLst/>
            <a:rect l="l" t="t" r="r" b="b"/>
            <a:pathLst>
              <a:path w="13970" h="12700">
                <a:moveTo>
                  <a:pt x="0" y="12192"/>
                </a:moveTo>
                <a:lnTo>
                  <a:pt x="1371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799" name="object 5799"/>
          <p:cNvSpPr/>
          <p:nvPr/>
        </p:nvSpPr>
        <p:spPr>
          <a:xfrm>
            <a:off x="9449145" y="1349779"/>
            <a:ext cx="13855" cy="3464"/>
          </a:xfrm>
          <a:custGeom>
            <a:avLst/>
            <a:gdLst/>
            <a:ahLst/>
            <a:cxnLst/>
            <a:rect l="l" t="t" r="r" b="b"/>
            <a:pathLst>
              <a:path w="20320" h="5080">
                <a:moveTo>
                  <a:pt x="0" y="4572"/>
                </a:moveTo>
                <a:lnTo>
                  <a:pt x="1981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800" name="object 5800"/>
          <p:cNvSpPr/>
          <p:nvPr/>
        </p:nvSpPr>
        <p:spPr>
          <a:xfrm>
            <a:off x="9462654" y="1349779"/>
            <a:ext cx="13855" cy="3464"/>
          </a:xfrm>
          <a:custGeom>
            <a:avLst/>
            <a:gdLst/>
            <a:ahLst/>
            <a:cxnLst/>
            <a:rect l="l" t="t" r="r" b="b"/>
            <a:pathLst>
              <a:path w="20320" h="5080">
                <a:moveTo>
                  <a:pt x="0" y="0"/>
                </a:moveTo>
                <a:lnTo>
                  <a:pt x="19812" y="4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801" name="object 5801"/>
          <p:cNvSpPr/>
          <p:nvPr/>
        </p:nvSpPr>
        <p:spPr>
          <a:xfrm>
            <a:off x="9476162" y="1352896"/>
            <a:ext cx="9525" cy="8659"/>
          </a:xfrm>
          <a:custGeom>
            <a:avLst/>
            <a:gdLst/>
            <a:ahLst/>
            <a:cxnLst/>
            <a:rect l="l" t="t" r="r" b="b"/>
            <a:pathLst>
              <a:path w="13970" h="12700">
                <a:moveTo>
                  <a:pt x="0" y="0"/>
                </a:moveTo>
                <a:lnTo>
                  <a:pt x="13716" y="1219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802" name="object 5802"/>
          <p:cNvSpPr/>
          <p:nvPr/>
        </p:nvSpPr>
        <p:spPr>
          <a:xfrm>
            <a:off x="9485513" y="1361209"/>
            <a:ext cx="3464" cy="11690"/>
          </a:xfrm>
          <a:custGeom>
            <a:avLst/>
            <a:gdLst/>
            <a:ahLst/>
            <a:cxnLst/>
            <a:rect l="l" t="t" r="r" b="b"/>
            <a:pathLst>
              <a:path w="5079" h="17144">
                <a:moveTo>
                  <a:pt x="0" y="0"/>
                </a:moveTo>
                <a:lnTo>
                  <a:pt x="4572" y="1676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803" name="object 5803"/>
          <p:cNvSpPr/>
          <p:nvPr/>
        </p:nvSpPr>
        <p:spPr>
          <a:xfrm>
            <a:off x="9485513" y="1372639"/>
            <a:ext cx="3464" cy="10391"/>
          </a:xfrm>
          <a:custGeom>
            <a:avLst/>
            <a:gdLst/>
            <a:ahLst/>
            <a:cxnLst/>
            <a:rect l="l" t="t" r="r" b="b"/>
            <a:pathLst>
              <a:path w="5079" h="15239">
                <a:moveTo>
                  <a:pt x="4572" y="0"/>
                </a:moveTo>
                <a:lnTo>
                  <a:pt x="0" y="1524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804" name="object 5804"/>
          <p:cNvSpPr/>
          <p:nvPr/>
        </p:nvSpPr>
        <p:spPr>
          <a:xfrm>
            <a:off x="9476162" y="1383030"/>
            <a:ext cx="9525" cy="8659"/>
          </a:xfrm>
          <a:custGeom>
            <a:avLst/>
            <a:gdLst/>
            <a:ahLst/>
            <a:cxnLst/>
            <a:rect l="l" t="t" r="r" b="b"/>
            <a:pathLst>
              <a:path w="13970" h="12700">
                <a:moveTo>
                  <a:pt x="13716" y="0"/>
                </a:moveTo>
                <a:lnTo>
                  <a:pt x="0" y="1219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805" name="object 5805"/>
          <p:cNvSpPr/>
          <p:nvPr/>
        </p:nvSpPr>
        <p:spPr>
          <a:xfrm>
            <a:off x="9462654" y="1391342"/>
            <a:ext cx="13855" cy="3464"/>
          </a:xfrm>
          <a:custGeom>
            <a:avLst/>
            <a:gdLst/>
            <a:ahLst/>
            <a:cxnLst/>
            <a:rect l="l" t="t" r="r" b="b"/>
            <a:pathLst>
              <a:path w="20320" h="5080">
                <a:moveTo>
                  <a:pt x="19811" y="0"/>
                </a:moveTo>
                <a:lnTo>
                  <a:pt x="0" y="4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806" name="object 5806"/>
          <p:cNvSpPr/>
          <p:nvPr/>
        </p:nvSpPr>
        <p:spPr>
          <a:xfrm>
            <a:off x="9449145" y="1391342"/>
            <a:ext cx="13855" cy="3464"/>
          </a:xfrm>
          <a:custGeom>
            <a:avLst/>
            <a:gdLst/>
            <a:ahLst/>
            <a:cxnLst/>
            <a:rect l="l" t="t" r="r" b="b"/>
            <a:pathLst>
              <a:path w="20320" h="5080">
                <a:moveTo>
                  <a:pt x="19811" y="457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807" name="object 5807"/>
          <p:cNvSpPr/>
          <p:nvPr/>
        </p:nvSpPr>
        <p:spPr>
          <a:xfrm>
            <a:off x="9439793" y="1383030"/>
            <a:ext cx="9525" cy="8659"/>
          </a:xfrm>
          <a:custGeom>
            <a:avLst/>
            <a:gdLst/>
            <a:ahLst/>
            <a:cxnLst/>
            <a:rect l="l" t="t" r="r" b="b"/>
            <a:pathLst>
              <a:path w="13970" h="12700">
                <a:moveTo>
                  <a:pt x="13716" y="1219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808" name="object 5808"/>
          <p:cNvSpPr/>
          <p:nvPr/>
        </p:nvSpPr>
        <p:spPr>
          <a:xfrm>
            <a:off x="9435637" y="1372639"/>
            <a:ext cx="4330" cy="10391"/>
          </a:xfrm>
          <a:custGeom>
            <a:avLst/>
            <a:gdLst/>
            <a:ahLst/>
            <a:cxnLst/>
            <a:rect l="l" t="t" r="r" b="b"/>
            <a:pathLst>
              <a:path w="6350" h="15239">
                <a:moveTo>
                  <a:pt x="6096" y="1524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809" name="object 5809"/>
          <p:cNvSpPr/>
          <p:nvPr/>
        </p:nvSpPr>
        <p:spPr>
          <a:xfrm>
            <a:off x="9460575" y="1366405"/>
            <a:ext cx="2165" cy="216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0" y="3048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810" name="object 5810"/>
          <p:cNvSpPr/>
          <p:nvPr/>
        </p:nvSpPr>
        <p:spPr>
          <a:xfrm>
            <a:off x="9462654" y="1366405"/>
            <a:ext cx="2165" cy="216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0" y="0"/>
                </a:moveTo>
                <a:lnTo>
                  <a:pt x="3048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811" name="object 5811"/>
          <p:cNvSpPr/>
          <p:nvPr/>
        </p:nvSpPr>
        <p:spPr>
          <a:xfrm>
            <a:off x="9462654" y="1368482"/>
            <a:ext cx="2165" cy="216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3048" y="0"/>
                </a:moveTo>
                <a:lnTo>
                  <a:pt x="0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812" name="object 5812"/>
          <p:cNvSpPr/>
          <p:nvPr/>
        </p:nvSpPr>
        <p:spPr>
          <a:xfrm>
            <a:off x="9460575" y="1368482"/>
            <a:ext cx="2165" cy="216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3048" y="304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813" name="object 5813"/>
          <p:cNvSpPr/>
          <p:nvPr/>
        </p:nvSpPr>
        <p:spPr>
          <a:xfrm>
            <a:off x="9459536" y="1365365"/>
            <a:ext cx="3464" cy="3464"/>
          </a:xfrm>
          <a:custGeom>
            <a:avLst/>
            <a:gdLst/>
            <a:ahLst/>
            <a:cxnLst/>
            <a:rect l="l" t="t" r="r" b="b"/>
            <a:pathLst>
              <a:path w="5079" h="5080">
                <a:moveTo>
                  <a:pt x="0" y="4572"/>
                </a:moveTo>
                <a:lnTo>
                  <a:pt x="4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814" name="object 5814"/>
          <p:cNvSpPr/>
          <p:nvPr/>
        </p:nvSpPr>
        <p:spPr>
          <a:xfrm>
            <a:off x="9462654" y="1365365"/>
            <a:ext cx="3464" cy="3464"/>
          </a:xfrm>
          <a:custGeom>
            <a:avLst/>
            <a:gdLst/>
            <a:ahLst/>
            <a:cxnLst/>
            <a:rect l="l" t="t" r="r" b="b"/>
            <a:pathLst>
              <a:path w="5079" h="5080">
                <a:moveTo>
                  <a:pt x="0" y="0"/>
                </a:moveTo>
                <a:lnTo>
                  <a:pt x="4572" y="4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815" name="object 5815"/>
          <p:cNvSpPr/>
          <p:nvPr/>
        </p:nvSpPr>
        <p:spPr>
          <a:xfrm>
            <a:off x="9462654" y="1368482"/>
            <a:ext cx="3464" cy="3464"/>
          </a:xfrm>
          <a:custGeom>
            <a:avLst/>
            <a:gdLst/>
            <a:ahLst/>
            <a:cxnLst/>
            <a:rect l="l" t="t" r="r" b="b"/>
            <a:pathLst>
              <a:path w="5079" h="5080">
                <a:moveTo>
                  <a:pt x="4572" y="0"/>
                </a:moveTo>
                <a:lnTo>
                  <a:pt x="0" y="4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816" name="object 5816"/>
          <p:cNvSpPr/>
          <p:nvPr/>
        </p:nvSpPr>
        <p:spPr>
          <a:xfrm>
            <a:off x="9459536" y="1368482"/>
            <a:ext cx="3464" cy="3464"/>
          </a:xfrm>
          <a:custGeom>
            <a:avLst/>
            <a:gdLst/>
            <a:ahLst/>
            <a:cxnLst/>
            <a:rect l="l" t="t" r="r" b="b"/>
            <a:pathLst>
              <a:path w="5079" h="5080">
                <a:moveTo>
                  <a:pt x="4572" y="457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817" name="object 5817"/>
          <p:cNvSpPr/>
          <p:nvPr/>
        </p:nvSpPr>
        <p:spPr>
          <a:xfrm>
            <a:off x="9463693" y="1356014"/>
            <a:ext cx="0" cy="216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1524" y="1524"/>
                </a:moveTo>
                <a:lnTo>
                  <a:pt x="1524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818" name="object 5818"/>
          <p:cNvSpPr/>
          <p:nvPr/>
        </p:nvSpPr>
        <p:spPr>
          <a:xfrm>
            <a:off x="9462654" y="1356014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819" name="object 5819"/>
          <p:cNvSpPr/>
          <p:nvPr/>
        </p:nvSpPr>
        <p:spPr>
          <a:xfrm>
            <a:off x="9460575" y="1356014"/>
            <a:ext cx="2165" cy="1299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3048" y="0"/>
                </a:moveTo>
                <a:lnTo>
                  <a:pt x="0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820" name="object 5820"/>
          <p:cNvSpPr/>
          <p:nvPr/>
        </p:nvSpPr>
        <p:spPr>
          <a:xfrm>
            <a:off x="9460575" y="1357053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821" name="object 5821"/>
          <p:cNvSpPr/>
          <p:nvPr/>
        </p:nvSpPr>
        <p:spPr>
          <a:xfrm>
            <a:off x="9460575" y="1358091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0" y="0"/>
                </a:moveTo>
                <a:lnTo>
                  <a:pt x="1524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822" name="object 5822"/>
          <p:cNvSpPr/>
          <p:nvPr/>
        </p:nvSpPr>
        <p:spPr>
          <a:xfrm>
            <a:off x="9461614" y="1359131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823" name="object 5823"/>
          <p:cNvSpPr/>
          <p:nvPr/>
        </p:nvSpPr>
        <p:spPr>
          <a:xfrm>
            <a:off x="9462654" y="1358091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0" y="1524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824" name="object 5824"/>
          <p:cNvSpPr/>
          <p:nvPr/>
        </p:nvSpPr>
        <p:spPr>
          <a:xfrm>
            <a:off x="9463693" y="135809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825" name="object 5825"/>
          <p:cNvSpPr/>
          <p:nvPr/>
        </p:nvSpPr>
        <p:spPr>
          <a:xfrm>
            <a:off x="9462654" y="1357053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1524" y="152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826" name="object 5826"/>
          <p:cNvSpPr/>
          <p:nvPr/>
        </p:nvSpPr>
        <p:spPr>
          <a:xfrm>
            <a:off x="9461614" y="1357053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827" name="object 5827"/>
          <p:cNvSpPr/>
          <p:nvPr/>
        </p:nvSpPr>
        <p:spPr>
          <a:xfrm>
            <a:off x="9461614" y="1357053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828" name="object 5828"/>
          <p:cNvSpPr/>
          <p:nvPr/>
        </p:nvSpPr>
        <p:spPr>
          <a:xfrm>
            <a:off x="9461614" y="135809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829" name="object 5829"/>
          <p:cNvSpPr/>
          <p:nvPr/>
        </p:nvSpPr>
        <p:spPr>
          <a:xfrm>
            <a:off x="9461614" y="1358091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830" name="object 5830"/>
          <p:cNvSpPr/>
          <p:nvPr/>
        </p:nvSpPr>
        <p:spPr>
          <a:xfrm>
            <a:off x="9462654" y="1358091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831" name="object 5831"/>
          <p:cNvSpPr/>
          <p:nvPr/>
        </p:nvSpPr>
        <p:spPr>
          <a:xfrm>
            <a:off x="9460575" y="1357053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0" y="1524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832" name="object 5832"/>
          <p:cNvSpPr/>
          <p:nvPr/>
        </p:nvSpPr>
        <p:spPr>
          <a:xfrm>
            <a:off x="9461614" y="1356014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0" y="1524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833" name="object 5833"/>
          <p:cNvSpPr/>
          <p:nvPr/>
        </p:nvSpPr>
        <p:spPr>
          <a:xfrm>
            <a:off x="9462654" y="1356014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0" y="0"/>
                </a:moveTo>
                <a:lnTo>
                  <a:pt x="1524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834" name="object 5834"/>
          <p:cNvSpPr/>
          <p:nvPr/>
        </p:nvSpPr>
        <p:spPr>
          <a:xfrm>
            <a:off x="9463693" y="1357053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835" name="object 5835"/>
          <p:cNvSpPr/>
          <p:nvPr/>
        </p:nvSpPr>
        <p:spPr>
          <a:xfrm>
            <a:off x="9463693" y="135809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836" name="object 5836"/>
          <p:cNvSpPr/>
          <p:nvPr/>
        </p:nvSpPr>
        <p:spPr>
          <a:xfrm>
            <a:off x="9462654" y="1358091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1524" y="0"/>
                </a:moveTo>
                <a:lnTo>
                  <a:pt x="0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837" name="object 5837"/>
          <p:cNvSpPr/>
          <p:nvPr/>
        </p:nvSpPr>
        <p:spPr>
          <a:xfrm>
            <a:off x="9461614" y="1358091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1524" y="152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838" name="object 5838"/>
          <p:cNvSpPr/>
          <p:nvPr/>
        </p:nvSpPr>
        <p:spPr>
          <a:xfrm>
            <a:off x="9460575" y="1358091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839" name="object 5839"/>
          <p:cNvSpPr/>
          <p:nvPr/>
        </p:nvSpPr>
        <p:spPr>
          <a:xfrm>
            <a:off x="9461614" y="1357053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840" name="object 5840"/>
          <p:cNvSpPr/>
          <p:nvPr/>
        </p:nvSpPr>
        <p:spPr>
          <a:xfrm>
            <a:off x="9461614" y="1357053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841" name="object 5841"/>
          <p:cNvSpPr/>
          <p:nvPr/>
        </p:nvSpPr>
        <p:spPr>
          <a:xfrm>
            <a:off x="9462654" y="1357053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0" y="0"/>
                </a:moveTo>
                <a:lnTo>
                  <a:pt x="1524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842" name="object 5842"/>
          <p:cNvSpPr/>
          <p:nvPr/>
        </p:nvSpPr>
        <p:spPr>
          <a:xfrm>
            <a:off x="9462654" y="1358091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843" name="object 5843"/>
          <p:cNvSpPr/>
          <p:nvPr/>
        </p:nvSpPr>
        <p:spPr>
          <a:xfrm>
            <a:off x="9461614" y="1358091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844" name="object 5844"/>
          <p:cNvSpPr/>
          <p:nvPr/>
        </p:nvSpPr>
        <p:spPr>
          <a:xfrm>
            <a:off x="9461614" y="135809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845" name="object 5845"/>
          <p:cNvSpPr/>
          <p:nvPr/>
        </p:nvSpPr>
        <p:spPr>
          <a:xfrm>
            <a:off x="9461614" y="135809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846" name="object 5846"/>
          <p:cNvSpPr/>
          <p:nvPr/>
        </p:nvSpPr>
        <p:spPr>
          <a:xfrm>
            <a:off x="9461614" y="1358091"/>
            <a:ext cx="0" cy="216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1524" y="1524"/>
                </a:moveTo>
                <a:lnTo>
                  <a:pt x="1524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847" name="object 5847"/>
          <p:cNvSpPr/>
          <p:nvPr/>
        </p:nvSpPr>
        <p:spPr>
          <a:xfrm>
            <a:off x="9461614" y="1360170"/>
            <a:ext cx="0" cy="216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1524" y="1524"/>
                </a:moveTo>
                <a:lnTo>
                  <a:pt x="1524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848" name="object 5848"/>
          <p:cNvSpPr/>
          <p:nvPr/>
        </p:nvSpPr>
        <p:spPr>
          <a:xfrm>
            <a:off x="9461614" y="1362248"/>
            <a:ext cx="0" cy="4330"/>
          </a:xfrm>
          <a:custGeom>
            <a:avLst/>
            <a:gdLst/>
            <a:ahLst/>
            <a:cxnLst/>
            <a:rect l="l" t="t" r="r" b="b"/>
            <a:pathLst>
              <a:path h="6350">
                <a:moveTo>
                  <a:pt x="-1524" y="3048"/>
                </a:moveTo>
                <a:lnTo>
                  <a:pt x="1524" y="3048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849" name="object 5849"/>
          <p:cNvSpPr/>
          <p:nvPr/>
        </p:nvSpPr>
        <p:spPr>
          <a:xfrm>
            <a:off x="9461614" y="1366405"/>
            <a:ext cx="0" cy="216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1524" y="1524"/>
                </a:moveTo>
                <a:lnTo>
                  <a:pt x="1524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850" name="object 5850"/>
          <p:cNvSpPr/>
          <p:nvPr/>
        </p:nvSpPr>
        <p:spPr>
          <a:xfrm>
            <a:off x="9461614" y="1368482"/>
            <a:ext cx="0" cy="3464"/>
          </a:xfrm>
          <a:custGeom>
            <a:avLst/>
            <a:gdLst/>
            <a:ahLst/>
            <a:cxnLst/>
            <a:rect l="l" t="t" r="r" b="b"/>
            <a:pathLst>
              <a:path h="5080">
                <a:moveTo>
                  <a:pt x="-1524" y="2286"/>
                </a:moveTo>
                <a:lnTo>
                  <a:pt x="1524" y="2286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851" name="object 5851"/>
          <p:cNvSpPr/>
          <p:nvPr/>
        </p:nvSpPr>
        <p:spPr>
          <a:xfrm>
            <a:off x="9461614" y="1371600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852" name="object 5852"/>
          <p:cNvSpPr/>
          <p:nvPr/>
        </p:nvSpPr>
        <p:spPr>
          <a:xfrm>
            <a:off x="9461614" y="1372639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853" name="object 5853"/>
          <p:cNvSpPr/>
          <p:nvPr/>
        </p:nvSpPr>
        <p:spPr>
          <a:xfrm>
            <a:off x="9463693" y="1372639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854" name="object 5854"/>
          <p:cNvSpPr/>
          <p:nvPr/>
        </p:nvSpPr>
        <p:spPr>
          <a:xfrm>
            <a:off x="9463693" y="1370560"/>
            <a:ext cx="0" cy="216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1524" y="1524"/>
                </a:moveTo>
                <a:lnTo>
                  <a:pt x="1524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855" name="object 5855"/>
          <p:cNvSpPr/>
          <p:nvPr/>
        </p:nvSpPr>
        <p:spPr>
          <a:xfrm>
            <a:off x="9463693" y="1368482"/>
            <a:ext cx="0" cy="216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1524" y="1524"/>
                </a:moveTo>
                <a:lnTo>
                  <a:pt x="1524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856" name="object 5856"/>
          <p:cNvSpPr/>
          <p:nvPr/>
        </p:nvSpPr>
        <p:spPr>
          <a:xfrm>
            <a:off x="9463693" y="1365365"/>
            <a:ext cx="0" cy="3464"/>
          </a:xfrm>
          <a:custGeom>
            <a:avLst/>
            <a:gdLst/>
            <a:ahLst/>
            <a:cxnLst/>
            <a:rect l="l" t="t" r="r" b="b"/>
            <a:pathLst>
              <a:path h="5080">
                <a:moveTo>
                  <a:pt x="-1524" y="2285"/>
                </a:moveTo>
                <a:lnTo>
                  <a:pt x="1524" y="2285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857" name="object 5857"/>
          <p:cNvSpPr/>
          <p:nvPr/>
        </p:nvSpPr>
        <p:spPr>
          <a:xfrm>
            <a:off x="9463693" y="1362248"/>
            <a:ext cx="0" cy="3464"/>
          </a:xfrm>
          <a:custGeom>
            <a:avLst/>
            <a:gdLst/>
            <a:ahLst/>
            <a:cxnLst/>
            <a:rect l="l" t="t" r="r" b="b"/>
            <a:pathLst>
              <a:path h="5080">
                <a:moveTo>
                  <a:pt x="-1524" y="2286"/>
                </a:moveTo>
                <a:lnTo>
                  <a:pt x="1524" y="2286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858" name="object 5858"/>
          <p:cNvSpPr/>
          <p:nvPr/>
        </p:nvSpPr>
        <p:spPr>
          <a:xfrm>
            <a:off x="9463693" y="1359131"/>
            <a:ext cx="0" cy="3464"/>
          </a:xfrm>
          <a:custGeom>
            <a:avLst/>
            <a:gdLst/>
            <a:ahLst/>
            <a:cxnLst/>
            <a:rect l="l" t="t" r="r" b="b"/>
            <a:pathLst>
              <a:path h="5080">
                <a:moveTo>
                  <a:pt x="-1524" y="2286"/>
                </a:moveTo>
                <a:lnTo>
                  <a:pt x="1524" y="2286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859" name="object 5859"/>
          <p:cNvSpPr/>
          <p:nvPr/>
        </p:nvSpPr>
        <p:spPr>
          <a:xfrm>
            <a:off x="9463693" y="1358091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860" name="object 5860"/>
          <p:cNvSpPr/>
          <p:nvPr/>
        </p:nvSpPr>
        <p:spPr>
          <a:xfrm>
            <a:off x="9463693" y="135809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861" name="object 5861"/>
          <p:cNvSpPr/>
          <p:nvPr/>
        </p:nvSpPr>
        <p:spPr>
          <a:xfrm>
            <a:off x="9462654" y="135705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862" name="object 5862"/>
          <p:cNvSpPr/>
          <p:nvPr/>
        </p:nvSpPr>
        <p:spPr>
          <a:xfrm>
            <a:off x="9462654" y="135705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863" name="object 5863"/>
          <p:cNvSpPr/>
          <p:nvPr/>
        </p:nvSpPr>
        <p:spPr>
          <a:xfrm>
            <a:off x="9462654" y="1357053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864" name="object 5864"/>
          <p:cNvSpPr/>
          <p:nvPr/>
        </p:nvSpPr>
        <p:spPr>
          <a:xfrm>
            <a:off x="9463693" y="135705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865" name="object 5865"/>
          <p:cNvSpPr/>
          <p:nvPr/>
        </p:nvSpPr>
        <p:spPr>
          <a:xfrm>
            <a:off x="9463693" y="135705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866" name="object 5866"/>
          <p:cNvSpPr/>
          <p:nvPr/>
        </p:nvSpPr>
        <p:spPr>
          <a:xfrm>
            <a:off x="9463693" y="1357053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867" name="object 5867"/>
          <p:cNvSpPr/>
          <p:nvPr/>
        </p:nvSpPr>
        <p:spPr>
          <a:xfrm>
            <a:off x="9463693" y="135809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868" name="object 5868"/>
          <p:cNvSpPr/>
          <p:nvPr/>
        </p:nvSpPr>
        <p:spPr>
          <a:xfrm>
            <a:off x="9463693" y="135809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869" name="object 5869"/>
          <p:cNvSpPr/>
          <p:nvPr/>
        </p:nvSpPr>
        <p:spPr>
          <a:xfrm>
            <a:off x="9463693" y="135809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870" name="object 5870"/>
          <p:cNvSpPr/>
          <p:nvPr/>
        </p:nvSpPr>
        <p:spPr>
          <a:xfrm>
            <a:off x="9462654" y="1358091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871" name="object 5871"/>
          <p:cNvSpPr/>
          <p:nvPr/>
        </p:nvSpPr>
        <p:spPr>
          <a:xfrm>
            <a:off x="9462654" y="135809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872" name="object 5872"/>
          <p:cNvSpPr/>
          <p:nvPr/>
        </p:nvSpPr>
        <p:spPr>
          <a:xfrm>
            <a:off x="9462654" y="135809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873" name="object 5873"/>
          <p:cNvSpPr/>
          <p:nvPr/>
        </p:nvSpPr>
        <p:spPr>
          <a:xfrm>
            <a:off x="9462654" y="135809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874" name="object 5874"/>
          <p:cNvSpPr/>
          <p:nvPr/>
        </p:nvSpPr>
        <p:spPr>
          <a:xfrm>
            <a:off x="9461614" y="1358091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875" name="object 5875"/>
          <p:cNvSpPr/>
          <p:nvPr/>
        </p:nvSpPr>
        <p:spPr>
          <a:xfrm>
            <a:off x="9461614" y="135809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876" name="object 5876"/>
          <p:cNvSpPr/>
          <p:nvPr/>
        </p:nvSpPr>
        <p:spPr>
          <a:xfrm>
            <a:off x="9461614" y="135809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877" name="object 5877"/>
          <p:cNvSpPr/>
          <p:nvPr/>
        </p:nvSpPr>
        <p:spPr>
          <a:xfrm>
            <a:off x="9461614" y="135809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878" name="object 5878"/>
          <p:cNvSpPr/>
          <p:nvPr/>
        </p:nvSpPr>
        <p:spPr>
          <a:xfrm>
            <a:off x="9461614" y="135809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879" name="object 5879"/>
          <p:cNvSpPr/>
          <p:nvPr/>
        </p:nvSpPr>
        <p:spPr>
          <a:xfrm>
            <a:off x="9461614" y="1357053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880" name="object 5880"/>
          <p:cNvSpPr/>
          <p:nvPr/>
        </p:nvSpPr>
        <p:spPr>
          <a:xfrm>
            <a:off x="9461614" y="135705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881" name="object 5881"/>
          <p:cNvSpPr/>
          <p:nvPr/>
        </p:nvSpPr>
        <p:spPr>
          <a:xfrm>
            <a:off x="9461614" y="135705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882" name="object 5882"/>
          <p:cNvSpPr/>
          <p:nvPr/>
        </p:nvSpPr>
        <p:spPr>
          <a:xfrm>
            <a:off x="9461614" y="135705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883" name="object 5883"/>
          <p:cNvSpPr/>
          <p:nvPr/>
        </p:nvSpPr>
        <p:spPr>
          <a:xfrm>
            <a:off x="9461614" y="1357053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884" name="object 5884"/>
          <p:cNvSpPr/>
          <p:nvPr/>
        </p:nvSpPr>
        <p:spPr>
          <a:xfrm>
            <a:off x="9462654" y="135705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885" name="object 5885"/>
          <p:cNvSpPr/>
          <p:nvPr/>
        </p:nvSpPr>
        <p:spPr>
          <a:xfrm>
            <a:off x="9462654" y="137367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886" name="object 5886"/>
          <p:cNvSpPr/>
          <p:nvPr/>
        </p:nvSpPr>
        <p:spPr>
          <a:xfrm>
            <a:off x="9461614" y="1373678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887" name="object 5887"/>
          <p:cNvSpPr/>
          <p:nvPr/>
        </p:nvSpPr>
        <p:spPr>
          <a:xfrm>
            <a:off x="9461614" y="137367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888" name="object 5888"/>
          <p:cNvSpPr/>
          <p:nvPr/>
        </p:nvSpPr>
        <p:spPr>
          <a:xfrm>
            <a:off x="9461614" y="137367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889" name="object 5889"/>
          <p:cNvSpPr/>
          <p:nvPr/>
        </p:nvSpPr>
        <p:spPr>
          <a:xfrm>
            <a:off x="9461614" y="137367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890" name="object 5890"/>
          <p:cNvSpPr/>
          <p:nvPr/>
        </p:nvSpPr>
        <p:spPr>
          <a:xfrm>
            <a:off x="9461614" y="137367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891" name="object 5891"/>
          <p:cNvSpPr/>
          <p:nvPr/>
        </p:nvSpPr>
        <p:spPr>
          <a:xfrm>
            <a:off x="9461614" y="1372639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892" name="object 5892"/>
          <p:cNvSpPr/>
          <p:nvPr/>
        </p:nvSpPr>
        <p:spPr>
          <a:xfrm>
            <a:off x="9461614" y="137263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893" name="object 5893"/>
          <p:cNvSpPr/>
          <p:nvPr/>
        </p:nvSpPr>
        <p:spPr>
          <a:xfrm>
            <a:off x="9461614" y="137263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894" name="object 5894"/>
          <p:cNvSpPr/>
          <p:nvPr/>
        </p:nvSpPr>
        <p:spPr>
          <a:xfrm>
            <a:off x="9461614" y="137263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895" name="object 5895"/>
          <p:cNvSpPr/>
          <p:nvPr/>
        </p:nvSpPr>
        <p:spPr>
          <a:xfrm>
            <a:off x="9461614" y="1372639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896" name="object 5896"/>
          <p:cNvSpPr/>
          <p:nvPr/>
        </p:nvSpPr>
        <p:spPr>
          <a:xfrm>
            <a:off x="9462654" y="137263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897" name="object 5897"/>
          <p:cNvSpPr/>
          <p:nvPr/>
        </p:nvSpPr>
        <p:spPr>
          <a:xfrm>
            <a:off x="9462654" y="137263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898" name="object 5898"/>
          <p:cNvSpPr/>
          <p:nvPr/>
        </p:nvSpPr>
        <p:spPr>
          <a:xfrm>
            <a:off x="9462654" y="137263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899" name="object 5899"/>
          <p:cNvSpPr/>
          <p:nvPr/>
        </p:nvSpPr>
        <p:spPr>
          <a:xfrm>
            <a:off x="9462654" y="1372639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900" name="object 5900"/>
          <p:cNvSpPr/>
          <p:nvPr/>
        </p:nvSpPr>
        <p:spPr>
          <a:xfrm>
            <a:off x="9463693" y="137263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901" name="object 5901"/>
          <p:cNvSpPr/>
          <p:nvPr/>
        </p:nvSpPr>
        <p:spPr>
          <a:xfrm>
            <a:off x="9463693" y="137263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902" name="object 5902"/>
          <p:cNvSpPr/>
          <p:nvPr/>
        </p:nvSpPr>
        <p:spPr>
          <a:xfrm>
            <a:off x="9463693" y="1372639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903" name="object 5903"/>
          <p:cNvSpPr/>
          <p:nvPr/>
        </p:nvSpPr>
        <p:spPr>
          <a:xfrm>
            <a:off x="9463693" y="137367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904" name="object 5904"/>
          <p:cNvSpPr/>
          <p:nvPr/>
        </p:nvSpPr>
        <p:spPr>
          <a:xfrm>
            <a:off x="9463693" y="137367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905" name="object 5905"/>
          <p:cNvSpPr/>
          <p:nvPr/>
        </p:nvSpPr>
        <p:spPr>
          <a:xfrm>
            <a:off x="9463693" y="137367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906" name="object 5906"/>
          <p:cNvSpPr/>
          <p:nvPr/>
        </p:nvSpPr>
        <p:spPr>
          <a:xfrm>
            <a:off x="9462654" y="1373678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907" name="object 5907"/>
          <p:cNvSpPr/>
          <p:nvPr/>
        </p:nvSpPr>
        <p:spPr>
          <a:xfrm>
            <a:off x="9462654" y="137367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908" name="object 5908"/>
          <p:cNvSpPr/>
          <p:nvPr/>
        </p:nvSpPr>
        <p:spPr>
          <a:xfrm>
            <a:off x="9462654" y="137367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909" name="object 5909"/>
          <p:cNvSpPr/>
          <p:nvPr/>
        </p:nvSpPr>
        <p:spPr>
          <a:xfrm>
            <a:off x="9441873" y="1358091"/>
            <a:ext cx="10391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1524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910" name="object 5910"/>
          <p:cNvSpPr/>
          <p:nvPr/>
        </p:nvSpPr>
        <p:spPr>
          <a:xfrm>
            <a:off x="9452263" y="1358091"/>
            <a:ext cx="2165" cy="216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3048" y="0"/>
                </a:moveTo>
                <a:lnTo>
                  <a:pt x="0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911" name="object 5911"/>
          <p:cNvSpPr/>
          <p:nvPr/>
        </p:nvSpPr>
        <p:spPr>
          <a:xfrm>
            <a:off x="9449146" y="1358091"/>
            <a:ext cx="3464" cy="2165"/>
          </a:xfrm>
          <a:custGeom>
            <a:avLst/>
            <a:gdLst/>
            <a:ahLst/>
            <a:cxnLst/>
            <a:rect l="l" t="t" r="r" b="b"/>
            <a:pathLst>
              <a:path w="5079" h="3175">
                <a:moveTo>
                  <a:pt x="4572" y="304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912" name="object 5912"/>
          <p:cNvSpPr/>
          <p:nvPr/>
        </p:nvSpPr>
        <p:spPr>
          <a:xfrm>
            <a:off x="9449146" y="1354974"/>
            <a:ext cx="3464" cy="3464"/>
          </a:xfrm>
          <a:custGeom>
            <a:avLst/>
            <a:gdLst/>
            <a:ahLst/>
            <a:cxnLst/>
            <a:rect l="l" t="t" r="r" b="b"/>
            <a:pathLst>
              <a:path w="5079" h="5080">
                <a:moveTo>
                  <a:pt x="0" y="4572"/>
                </a:moveTo>
                <a:lnTo>
                  <a:pt x="4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913" name="object 5913"/>
          <p:cNvSpPr/>
          <p:nvPr/>
        </p:nvSpPr>
        <p:spPr>
          <a:xfrm>
            <a:off x="9452263" y="1354974"/>
            <a:ext cx="2165" cy="3464"/>
          </a:xfrm>
          <a:custGeom>
            <a:avLst/>
            <a:gdLst/>
            <a:ahLst/>
            <a:cxnLst/>
            <a:rect l="l" t="t" r="r" b="b"/>
            <a:pathLst>
              <a:path w="3175" h="5080">
                <a:moveTo>
                  <a:pt x="0" y="0"/>
                </a:moveTo>
                <a:lnTo>
                  <a:pt x="3048" y="4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914" name="object 5914"/>
          <p:cNvSpPr/>
          <p:nvPr/>
        </p:nvSpPr>
        <p:spPr>
          <a:xfrm>
            <a:off x="9473044" y="1358091"/>
            <a:ext cx="10391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915" name="object 5915"/>
          <p:cNvSpPr/>
          <p:nvPr/>
        </p:nvSpPr>
        <p:spPr>
          <a:xfrm>
            <a:off x="9469928" y="1354974"/>
            <a:ext cx="3464" cy="3464"/>
          </a:xfrm>
          <a:custGeom>
            <a:avLst/>
            <a:gdLst/>
            <a:ahLst/>
            <a:cxnLst/>
            <a:rect l="l" t="t" r="r" b="b"/>
            <a:pathLst>
              <a:path w="5079" h="5080">
                <a:moveTo>
                  <a:pt x="0" y="4572"/>
                </a:moveTo>
                <a:lnTo>
                  <a:pt x="4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916" name="object 5916"/>
          <p:cNvSpPr/>
          <p:nvPr/>
        </p:nvSpPr>
        <p:spPr>
          <a:xfrm>
            <a:off x="9473044" y="1354974"/>
            <a:ext cx="2165" cy="3464"/>
          </a:xfrm>
          <a:custGeom>
            <a:avLst/>
            <a:gdLst/>
            <a:ahLst/>
            <a:cxnLst/>
            <a:rect l="l" t="t" r="r" b="b"/>
            <a:pathLst>
              <a:path w="3175" h="5080">
                <a:moveTo>
                  <a:pt x="0" y="0"/>
                </a:moveTo>
                <a:lnTo>
                  <a:pt x="3048" y="4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917" name="object 5917"/>
          <p:cNvSpPr/>
          <p:nvPr/>
        </p:nvSpPr>
        <p:spPr>
          <a:xfrm>
            <a:off x="9473044" y="1358091"/>
            <a:ext cx="2165" cy="216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3048" y="0"/>
                </a:moveTo>
                <a:lnTo>
                  <a:pt x="0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918" name="object 5918"/>
          <p:cNvSpPr/>
          <p:nvPr/>
        </p:nvSpPr>
        <p:spPr>
          <a:xfrm>
            <a:off x="9469927" y="1358091"/>
            <a:ext cx="3464" cy="2165"/>
          </a:xfrm>
          <a:custGeom>
            <a:avLst/>
            <a:gdLst/>
            <a:ahLst/>
            <a:cxnLst/>
            <a:rect l="l" t="t" r="r" b="b"/>
            <a:pathLst>
              <a:path w="5079" h="3175">
                <a:moveTo>
                  <a:pt x="4572" y="304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919" name="object 5919"/>
          <p:cNvSpPr/>
          <p:nvPr/>
        </p:nvSpPr>
        <p:spPr>
          <a:xfrm>
            <a:off x="9423168" y="1399655"/>
            <a:ext cx="0" cy="93518"/>
          </a:xfrm>
          <a:custGeom>
            <a:avLst/>
            <a:gdLst/>
            <a:ahLst/>
            <a:cxnLst/>
            <a:rect l="l" t="t" r="r" b="b"/>
            <a:pathLst>
              <a:path h="137160">
                <a:moveTo>
                  <a:pt x="0" y="0"/>
                </a:moveTo>
                <a:lnTo>
                  <a:pt x="0" y="137160"/>
                </a:lnTo>
              </a:path>
            </a:pathLst>
          </a:custGeom>
          <a:ln w="3175">
            <a:solidFill>
              <a:srgbClr val="7F7F7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920" name="object 5920"/>
          <p:cNvSpPr/>
          <p:nvPr/>
        </p:nvSpPr>
        <p:spPr>
          <a:xfrm>
            <a:off x="9423168" y="1493174"/>
            <a:ext cx="77932" cy="0"/>
          </a:xfrm>
          <a:custGeom>
            <a:avLst/>
            <a:gdLst/>
            <a:ahLst/>
            <a:cxnLst/>
            <a:rect l="l" t="t" r="r" b="b"/>
            <a:pathLst>
              <a:path w="114300">
                <a:moveTo>
                  <a:pt x="0" y="0"/>
                </a:moveTo>
                <a:lnTo>
                  <a:pt x="114300" y="0"/>
                </a:lnTo>
              </a:path>
            </a:pathLst>
          </a:custGeom>
          <a:ln w="3175">
            <a:solidFill>
              <a:srgbClr val="7F7F7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921" name="object 5921"/>
          <p:cNvSpPr/>
          <p:nvPr/>
        </p:nvSpPr>
        <p:spPr>
          <a:xfrm>
            <a:off x="9501100" y="1399655"/>
            <a:ext cx="0" cy="93518"/>
          </a:xfrm>
          <a:custGeom>
            <a:avLst/>
            <a:gdLst/>
            <a:ahLst/>
            <a:cxnLst/>
            <a:rect l="l" t="t" r="r" b="b"/>
            <a:pathLst>
              <a:path h="137160">
                <a:moveTo>
                  <a:pt x="0" y="137159"/>
                </a:moveTo>
                <a:lnTo>
                  <a:pt x="0" y="0"/>
                </a:lnTo>
              </a:path>
            </a:pathLst>
          </a:custGeom>
          <a:ln w="3175">
            <a:solidFill>
              <a:srgbClr val="7F7F7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922" name="object 5922"/>
          <p:cNvSpPr/>
          <p:nvPr/>
        </p:nvSpPr>
        <p:spPr>
          <a:xfrm>
            <a:off x="9778537" y="1969077"/>
            <a:ext cx="135082" cy="0"/>
          </a:xfrm>
          <a:custGeom>
            <a:avLst/>
            <a:gdLst/>
            <a:ahLst/>
            <a:cxnLst/>
            <a:rect l="l" t="t" r="r" b="b"/>
            <a:pathLst>
              <a:path w="198119">
                <a:moveTo>
                  <a:pt x="19811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923" name="object 5923"/>
          <p:cNvSpPr/>
          <p:nvPr/>
        </p:nvSpPr>
        <p:spPr>
          <a:xfrm>
            <a:off x="9913619" y="1842308"/>
            <a:ext cx="0" cy="251547"/>
          </a:xfrm>
          <a:custGeom>
            <a:avLst/>
            <a:gdLst/>
            <a:ahLst/>
            <a:cxnLst/>
            <a:rect l="l" t="t" r="r" b="b"/>
            <a:pathLst>
              <a:path h="368935">
                <a:moveTo>
                  <a:pt x="0" y="0"/>
                </a:moveTo>
                <a:lnTo>
                  <a:pt x="0" y="36880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924" name="object 5924"/>
          <p:cNvSpPr/>
          <p:nvPr/>
        </p:nvSpPr>
        <p:spPr>
          <a:xfrm>
            <a:off x="9778537" y="2093768"/>
            <a:ext cx="135082" cy="0"/>
          </a:xfrm>
          <a:custGeom>
            <a:avLst/>
            <a:gdLst/>
            <a:ahLst/>
            <a:cxnLst/>
            <a:rect l="l" t="t" r="r" b="b"/>
            <a:pathLst>
              <a:path w="198119">
                <a:moveTo>
                  <a:pt x="0" y="0"/>
                </a:moveTo>
                <a:lnTo>
                  <a:pt x="1981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925" name="object 5925"/>
          <p:cNvSpPr/>
          <p:nvPr/>
        </p:nvSpPr>
        <p:spPr>
          <a:xfrm>
            <a:off x="9778537" y="1969077"/>
            <a:ext cx="0" cy="124691"/>
          </a:xfrm>
          <a:custGeom>
            <a:avLst/>
            <a:gdLst/>
            <a:ahLst/>
            <a:cxnLst/>
            <a:rect l="l" t="t" r="r" b="b"/>
            <a:pathLst>
              <a:path h="182880">
                <a:moveTo>
                  <a:pt x="0" y="0"/>
                </a:moveTo>
                <a:lnTo>
                  <a:pt x="0" y="1828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926" name="object 5926"/>
          <p:cNvSpPr/>
          <p:nvPr/>
        </p:nvSpPr>
        <p:spPr>
          <a:xfrm>
            <a:off x="9794124" y="1966999"/>
            <a:ext cx="119495" cy="0"/>
          </a:xfrm>
          <a:custGeom>
            <a:avLst/>
            <a:gdLst/>
            <a:ahLst/>
            <a:cxnLst/>
            <a:rect l="l" t="t" r="r" b="b"/>
            <a:pathLst>
              <a:path w="175259">
                <a:moveTo>
                  <a:pt x="0" y="0"/>
                </a:moveTo>
                <a:lnTo>
                  <a:pt x="17526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927" name="object 5927"/>
          <p:cNvSpPr/>
          <p:nvPr/>
        </p:nvSpPr>
        <p:spPr>
          <a:xfrm>
            <a:off x="9794124" y="1842307"/>
            <a:ext cx="0" cy="124691"/>
          </a:xfrm>
          <a:custGeom>
            <a:avLst/>
            <a:gdLst/>
            <a:ahLst/>
            <a:cxnLst/>
            <a:rect l="l" t="t" r="r" b="b"/>
            <a:pathLst>
              <a:path h="182880">
                <a:moveTo>
                  <a:pt x="0" y="0"/>
                </a:moveTo>
                <a:lnTo>
                  <a:pt x="0" y="1828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928" name="object 5928"/>
          <p:cNvSpPr/>
          <p:nvPr/>
        </p:nvSpPr>
        <p:spPr>
          <a:xfrm>
            <a:off x="9794124" y="1842308"/>
            <a:ext cx="119495" cy="0"/>
          </a:xfrm>
          <a:custGeom>
            <a:avLst/>
            <a:gdLst/>
            <a:ahLst/>
            <a:cxnLst/>
            <a:rect l="l" t="t" r="r" b="b"/>
            <a:pathLst>
              <a:path w="175259">
                <a:moveTo>
                  <a:pt x="17525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929" name="object 5929"/>
          <p:cNvSpPr/>
          <p:nvPr/>
        </p:nvSpPr>
        <p:spPr>
          <a:xfrm>
            <a:off x="9852313" y="1775806"/>
            <a:ext cx="0" cy="124691"/>
          </a:xfrm>
          <a:custGeom>
            <a:avLst/>
            <a:gdLst/>
            <a:ahLst/>
            <a:cxnLst/>
            <a:rect l="l" t="t" r="r" b="b"/>
            <a:pathLst>
              <a:path h="182880">
                <a:moveTo>
                  <a:pt x="0" y="18287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930" name="object 5930"/>
          <p:cNvSpPr/>
          <p:nvPr/>
        </p:nvSpPr>
        <p:spPr>
          <a:xfrm>
            <a:off x="9771264" y="1900497"/>
            <a:ext cx="81395" cy="0"/>
          </a:xfrm>
          <a:custGeom>
            <a:avLst/>
            <a:gdLst/>
            <a:ahLst/>
            <a:cxnLst/>
            <a:rect l="l" t="t" r="r" b="b"/>
            <a:pathLst>
              <a:path w="119380">
                <a:moveTo>
                  <a:pt x="0" y="0"/>
                </a:moveTo>
                <a:lnTo>
                  <a:pt x="1188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931" name="object 5931"/>
          <p:cNvSpPr/>
          <p:nvPr/>
        </p:nvSpPr>
        <p:spPr>
          <a:xfrm>
            <a:off x="9771264" y="1775806"/>
            <a:ext cx="0" cy="124691"/>
          </a:xfrm>
          <a:custGeom>
            <a:avLst/>
            <a:gdLst/>
            <a:ahLst/>
            <a:cxnLst/>
            <a:rect l="l" t="t" r="r" b="b"/>
            <a:pathLst>
              <a:path h="182880">
                <a:moveTo>
                  <a:pt x="0" y="0"/>
                </a:moveTo>
                <a:lnTo>
                  <a:pt x="0" y="1828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932" name="object 5932"/>
          <p:cNvSpPr/>
          <p:nvPr/>
        </p:nvSpPr>
        <p:spPr>
          <a:xfrm>
            <a:off x="9771264" y="1775806"/>
            <a:ext cx="81395" cy="0"/>
          </a:xfrm>
          <a:custGeom>
            <a:avLst/>
            <a:gdLst/>
            <a:ahLst/>
            <a:cxnLst/>
            <a:rect l="l" t="t" r="r" b="b"/>
            <a:pathLst>
              <a:path w="119380">
                <a:moveTo>
                  <a:pt x="11887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933" name="object 5933"/>
          <p:cNvSpPr/>
          <p:nvPr/>
        </p:nvSpPr>
        <p:spPr>
          <a:xfrm>
            <a:off x="9908423" y="1862050"/>
            <a:ext cx="8659" cy="0"/>
          </a:xfrm>
          <a:custGeom>
            <a:avLst/>
            <a:gdLst/>
            <a:ahLst/>
            <a:cxnLst/>
            <a:rect l="l" t="t" r="r" b="b"/>
            <a:pathLst>
              <a:path w="12700">
                <a:moveTo>
                  <a:pt x="0" y="0"/>
                </a:moveTo>
                <a:lnTo>
                  <a:pt x="1219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934" name="object 5934"/>
          <p:cNvSpPr/>
          <p:nvPr/>
        </p:nvSpPr>
        <p:spPr>
          <a:xfrm>
            <a:off x="9919854" y="1862050"/>
            <a:ext cx="433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935" name="object 5935"/>
          <p:cNvSpPr/>
          <p:nvPr/>
        </p:nvSpPr>
        <p:spPr>
          <a:xfrm>
            <a:off x="9908423" y="1846465"/>
            <a:ext cx="0" cy="15586"/>
          </a:xfrm>
          <a:custGeom>
            <a:avLst/>
            <a:gdLst/>
            <a:ahLst/>
            <a:cxnLst/>
            <a:rect l="l" t="t" r="r" b="b"/>
            <a:pathLst>
              <a:path h="22860">
                <a:moveTo>
                  <a:pt x="0" y="0"/>
                </a:moveTo>
                <a:lnTo>
                  <a:pt x="0" y="2286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936" name="object 5936"/>
          <p:cNvSpPr/>
          <p:nvPr/>
        </p:nvSpPr>
        <p:spPr>
          <a:xfrm>
            <a:off x="9919854" y="1846465"/>
            <a:ext cx="433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609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937" name="object 5937"/>
          <p:cNvSpPr/>
          <p:nvPr/>
        </p:nvSpPr>
        <p:spPr>
          <a:xfrm>
            <a:off x="9908423" y="1846465"/>
            <a:ext cx="8659" cy="0"/>
          </a:xfrm>
          <a:custGeom>
            <a:avLst/>
            <a:gdLst/>
            <a:ahLst/>
            <a:cxnLst/>
            <a:rect l="l" t="t" r="r" b="b"/>
            <a:pathLst>
              <a:path w="12700">
                <a:moveTo>
                  <a:pt x="1219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938" name="object 5938"/>
          <p:cNvSpPr/>
          <p:nvPr/>
        </p:nvSpPr>
        <p:spPr>
          <a:xfrm>
            <a:off x="9924010" y="1846465"/>
            <a:ext cx="0" cy="15586"/>
          </a:xfrm>
          <a:custGeom>
            <a:avLst/>
            <a:gdLst/>
            <a:ahLst/>
            <a:cxnLst/>
            <a:rect l="l" t="t" r="r" b="b"/>
            <a:pathLst>
              <a:path h="22860">
                <a:moveTo>
                  <a:pt x="0" y="2285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939" name="object 5939"/>
          <p:cNvSpPr/>
          <p:nvPr/>
        </p:nvSpPr>
        <p:spPr>
          <a:xfrm>
            <a:off x="9922971" y="1862050"/>
            <a:ext cx="0" cy="5195"/>
          </a:xfrm>
          <a:custGeom>
            <a:avLst/>
            <a:gdLst/>
            <a:ahLst/>
            <a:cxnLst/>
            <a:rect l="l" t="t" r="r" b="b"/>
            <a:pathLst>
              <a:path h="7619">
                <a:moveTo>
                  <a:pt x="0" y="0"/>
                </a:moveTo>
                <a:lnTo>
                  <a:pt x="0" y="76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940" name="object 5940"/>
          <p:cNvSpPr/>
          <p:nvPr/>
        </p:nvSpPr>
        <p:spPr>
          <a:xfrm>
            <a:off x="9922452" y="1869324"/>
            <a:ext cx="0" cy="4330"/>
          </a:xfrm>
          <a:custGeom>
            <a:avLst/>
            <a:gdLst/>
            <a:ahLst/>
            <a:cxnLst/>
            <a:rect l="l" t="t" r="r" b="b"/>
            <a:pathLst>
              <a:path h="6350">
                <a:moveTo>
                  <a:pt x="0" y="0"/>
                </a:moveTo>
                <a:lnTo>
                  <a:pt x="0" y="6096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941" name="object 5941"/>
          <p:cNvSpPr/>
          <p:nvPr/>
        </p:nvSpPr>
        <p:spPr>
          <a:xfrm>
            <a:off x="9916736" y="1866208"/>
            <a:ext cx="2165" cy="1299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0" y="1524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942" name="object 5942"/>
          <p:cNvSpPr/>
          <p:nvPr/>
        </p:nvSpPr>
        <p:spPr>
          <a:xfrm>
            <a:off x="9918814" y="186620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943" name="object 5943"/>
          <p:cNvSpPr/>
          <p:nvPr/>
        </p:nvSpPr>
        <p:spPr>
          <a:xfrm>
            <a:off x="9918814" y="1866207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944" name="object 5944"/>
          <p:cNvSpPr/>
          <p:nvPr/>
        </p:nvSpPr>
        <p:spPr>
          <a:xfrm>
            <a:off x="9920893" y="1866207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945" name="object 5945"/>
          <p:cNvSpPr/>
          <p:nvPr/>
        </p:nvSpPr>
        <p:spPr>
          <a:xfrm>
            <a:off x="9919854" y="1867246"/>
            <a:ext cx="1299" cy="1299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1523" y="152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946" name="object 5946"/>
          <p:cNvSpPr/>
          <p:nvPr/>
        </p:nvSpPr>
        <p:spPr>
          <a:xfrm>
            <a:off x="9918815" y="1866208"/>
            <a:ext cx="1299" cy="1299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1523" y="152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947" name="object 5947"/>
          <p:cNvSpPr/>
          <p:nvPr/>
        </p:nvSpPr>
        <p:spPr>
          <a:xfrm>
            <a:off x="9916736" y="1866208"/>
            <a:ext cx="2165" cy="1299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3048" y="0"/>
                </a:moveTo>
                <a:lnTo>
                  <a:pt x="0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948" name="object 5948"/>
          <p:cNvSpPr/>
          <p:nvPr/>
        </p:nvSpPr>
        <p:spPr>
          <a:xfrm>
            <a:off x="9916736" y="1870364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949" name="object 5949"/>
          <p:cNvSpPr/>
          <p:nvPr/>
        </p:nvSpPr>
        <p:spPr>
          <a:xfrm>
            <a:off x="9919854" y="1869325"/>
            <a:ext cx="0" cy="216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0" y="0"/>
                </a:moveTo>
                <a:lnTo>
                  <a:pt x="0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950" name="object 5950"/>
          <p:cNvSpPr/>
          <p:nvPr/>
        </p:nvSpPr>
        <p:spPr>
          <a:xfrm>
            <a:off x="9919854" y="1868285"/>
            <a:ext cx="1299" cy="2165"/>
          </a:xfrm>
          <a:custGeom>
            <a:avLst/>
            <a:gdLst/>
            <a:ahLst/>
            <a:cxnLst/>
            <a:rect l="l" t="t" r="r" b="b"/>
            <a:pathLst>
              <a:path w="1905" h="3175">
                <a:moveTo>
                  <a:pt x="0" y="3048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951" name="object 5951"/>
          <p:cNvSpPr/>
          <p:nvPr/>
        </p:nvSpPr>
        <p:spPr>
          <a:xfrm>
            <a:off x="9924010" y="1865168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3" y="762"/>
                </a:moveTo>
                <a:lnTo>
                  <a:pt x="1523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952" name="object 5952"/>
          <p:cNvSpPr/>
          <p:nvPr/>
        </p:nvSpPr>
        <p:spPr>
          <a:xfrm>
            <a:off x="9924010" y="186620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953" name="object 5953"/>
          <p:cNvSpPr/>
          <p:nvPr/>
        </p:nvSpPr>
        <p:spPr>
          <a:xfrm>
            <a:off x="9924010" y="1866208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3" y="761"/>
                </a:moveTo>
                <a:lnTo>
                  <a:pt x="1523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954" name="object 5954"/>
          <p:cNvSpPr/>
          <p:nvPr/>
        </p:nvSpPr>
        <p:spPr>
          <a:xfrm>
            <a:off x="9924010" y="1867246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3" y="762"/>
                </a:moveTo>
                <a:lnTo>
                  <a:pt x="1523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955" name="object 5955"/>
          <p:cNvSpPr/>
          <p:nvPr/>
        </p:nvSpPr>
        <p:spPr>
          <a:xfrm>
            <a:off x="9924010" y="1868285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3" y="761"/>
                </a:moveTo>
                <a:lnTo>
                  <a:pt x="1523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956" name="object 5956"/>
          <p:cNvSpPr/>
          <p:nvPr/>
        </p:nvSpPr>
        <p:spPr>
          <a:xfrm>
            <a:off x="9924010" y="186620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957" name="object 5957"/>
          <p:cNvSpPr/>
          <p:nvPr/>
        </p:nvSpPr>
        <p:spPr>
          <a:xfrm>
            <a:off x="9924010" y="1865168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3" y="762"/>
                </a:moveTo>
                <a:lnTo>
                  <a:pt x="1523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958" name="object 5958"/>
          <p:cNvSpPr/>
          <p:nvPr/>
        </p:nvSpPr>
        <p:spPr>
          <a:xfrm>
            <a:off x="9922971" y="186828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959" name="object 5959"/>
          <p:cNvSpPr/>
          <p:nvPr/>
        </p:nvSpPr>
        <p:spPr>
          <a:xfrm>
            <a:off x="9922971" y="1867246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3" y="762"/>
                </a:moveTo>
                <a:lnTo>
                  <a:pt x="1523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960" name="object 5960"/>
          <p:cNvSpPr/>
          <p:nvPr/>
        </p:nvSpPr>
        <p:spPr>
          <a:xfrm>
            <a:off x="9922971" y="1867246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3" y="762"/>
                </a:moveTo>
                <a:lnTo>
                  <a:pt x="1523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961" name="object 5961"/>
          <p:cNvSpPr/>
          <p:nvPr/>
        </p:nvSpPr>
        <p:spPr>
          <a:xfrm>
            <a:off x="9922971" y="186828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962" name="object 5962"/>
          <p:cNvSpPr/>
          <p:nvPr/>
        </p:nvSpPr>
        <p:spPr>
          <a:xfrm>
            <a:off x="9922971" y="1868285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3" y="761"/>
                </a:moveTo>
                <a:lnTo>
                  <a:pt x="1523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963" name="object 5963"/>
          <p:cNvSpPr/>
          <p:nvPr/>
        </p:nvSpPr>
        <p:spPr>
          <a:xfrm>
            <a:off x="9922971" y="1868285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3" y="761"/>
                </a:moveTo>
                <a:lnTo>
                  <a:pt x="1523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964" name="object 5964"/>
          <p:cNvSpPr/>
          <p:nvPr/>
        </p:nvSpPr>
        <p:spPr>
          <a:xfrm>
            <a:off x="9922971" y="186516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965" name="object 5965"/>
          <p:cNvSpPr/>
          <p:nvPr/>
        </p:nvSpPr>
        <p:spPr>
          <a:xfrm>
            <a:off x="9922971" y="186516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966" name="object 5966"/>
          <p:cNvSpPr/>
          <p:nvPr/>
        </p:nvSpPr>
        <p:spPr>
          <a:xfrm>
            <a:off x="9922971" y="186620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967" name="object 5967"/>
          <p:cNvSpPr/>
          <p:nvPr/>
        </p:nvSpPr>
        <p:spPr>
          <a:xfrm>
            <a:off x="9922971" y="1867246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3" y="762"/>
                </a:moveTo>
                <a:lnTo>
                  <a:pt x="1523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968" name="object 5968"/>
          <p:cNvSpPr/>
          <p:nvPr/>
        </p:nvSpPr>
        <p:spPr>
          <a:xfrm>
            <a:off x="9922971" y="1868285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3" y="761"/>
                </a:moveTo>
                <a:lnTo>
                  <a:pt x="1523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969" name="object 5969"/>
          <p:cNvSpPr/>
          <p:nvPr/>
        </p:nvSpPr>
        <p:spPr>
          <a:xfrm>
            <a:off x="9922971" y="187244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970" name="object 5970"/>
          <p:cNvSpPr/>
          <p:nvPr/>
        </p:nvSpPr>
        <p:spPr>
          <a:xfrm>
            <a:off x="9922971" y="187244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971" name="object 5971"/>
          <p:cNvSpPr/>
          <p:nvPr/>
        </p:nvSpPr>
        <p:spPr>
          <a:xfrm>
            <a:off x="9922971" y="187244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972" name="object 5972"/>
          <p:cNvSpPr/>
          <p:nvPr/>
        </p:nvSpPr>
        <p:spPr>
          <a:xfrm>
            <a:off x="9922971" y="187244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973" name="object 5973"/>
          <p:cNvSpPr/>
          <p:nvPr/>
        </p:nvSpPr>
        <p:spPr>
          <a:xfrm>
            <a:off x="9922971" y="1868285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3" y="761"/>
                </a:moveTo>
                <a:lnTo>
                  <a:pt x="1523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974" name="object 5974"/>
          <p:cNvSpPr/>
          <p:nvPr/>
        </p:nvSpPr>
        <p:spPr>
          <a:xfrm>
            <a:off x="9922971" y="1867246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3" y="762"/>
                </a:moveTo>
                <a:lnTo>
                  <a:pt x="1523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975" name="object 5975"/>
          <p:cNvSpPr/>
          <p:nvPr/>
        </p:nvSpPr>
        <p:spPr>
          <a:xfrm>
            <a:off x="9922971" y="186620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976" name="object 5976"/>
          <p:cNvSpPr/>
          <p:nvPr/>
        </p:nvSpPr>
        <p:spPr>
          <a:xfrm>
            <a:off x="9922971" y="186516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977" name="object 5977"/>
          <p:cNvSpPr/>
          <p:nvPr/>
        </p:nvSpPr>
        <p:spPr>
          <a:xfrm>
            <a:off x="9922971" y="186516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978" name="object 5978"/>
          <p:cNvSpPr/>
          <p:nvPr/>
        </p:nvSpPr>
        <p:spPr>
          <a:xfrm>
            <a:off x="9919854" y="1793471"/>
            <a:ext cx="3464" cy="1299"/>
          </a:xfrm>
          <a:custGeom>
            <a:avLst/>
            <a:gdLst/>
            <a:ahLst/>
            <a:cxnLst/>
            <a:rect l="l" t="t" r="r" b="b"/>
            <a:pathLst>
              <a:path w="5080" h="1905">
                <a:moveTo>
                  <a:pt x="4571" y="0"/>
                </a:moveTo>
                <a:lnTo>
                  <a:pt x="0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979" name="object 5979"/>
          <p:cNvSpPr/>
          <p:nvPr/>
        </p:nvSpPr>
        <p:spPr>
          <a:xfrm>
            <a:off x="9917776" y="1794510"/>
            <a:ext cx="2165" cy="216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3048" y="0"/>
                </a:moveTo>
                <a:lnTo>
                  <a:pt x="0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980" name="object 5980"/>
          <p:cNvSpPr/>
          <p:nvPr/>
        </p:nvSpPr>
        <p:spPr>
          <a:xfrm>
            <a:off x="9916736" y="1796587"/>
            <a:ext cx="1299" cy="3464"/>
          </a:xfrm>
          <a:custGeom>
            <a:avLst/>
            <a:gdLst/>
            <a:ahLst/>
            <a:cxnLst/>
            <a:rect l="l" t="t" r="r" b="b"/>
            <a:pathLst>
              <a:path w="1905" h="5080">
                <a:moveTo>
                  <a:pt x="1523" y="0"/>
                </a:moveTo>
                <a:lnTo>
                  <a:pt x="0" y="4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981" name="object 5981"/>
          <p:cNvSpPr/>
          <p:nvPr/>
        </p:nvSpPr>
        <p:spPr>
          <a:xfrm>
            <a:off x="9920893" y="1797628"/>
            <a:ext cx="2165" cy="1299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0" y="1524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982" name="object 5982"/>
          <p:cNvSpPr/>
          <p:nvPr/>
        </p:nvSpPr>
        <p:spPr>
          <a:xfrm>
            <a:off x="9922971" y="179762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983" name="object 5983"/>
          <p:cNvSpPr/>
          <p:nvPr/>
        </p:nvSpPr>
        <p:spPr>
          <a:xfrm>
            <a:off x="9916737" y="1799704"/>
            <a:ext cx="0" cy="98714"/>
          </a:xfrm>
          <a:custGeom>
            <a:avLst/>
            <a:gdLst/>
            <a:ahLst/>
            <a:cxnLst/>
            <a:rect l="l" t="t" r="r" b="b"/>
            <a:pathLst>
              <a:path h="144780">
                <a:moveTo>
                  <a:pt x="0" y="0"/>
                </a:moveTo>
                <a:lnTo>
                  <a:pt x="0" y="14477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984" name="object 5984"/>
          <p:cNvSpPr/>
          <p:nvPr/>
        </p:nvSpPr>
        <p:spPr>
          <a:xfrm>
            <a:off x="9920894" y="1798667"/>
            <a:ext cx="0" cy="102177"/>
          </a:xfrm>
          <a:custGeom>
            <a:avLst/>
            <a:gdLst/>
            <a:ahLst/>
            <a:cxnLst/>
            <a:rect l="l" t="t" r="r" b="b"/>
            <a:pathLst>
              <a:path h="149860">
                <a:moveTo>
                  <a:pt x="0" y="0"/>
                </a:moveTo>
                <a:lnTo>
                  <a:pt x="0" y="14935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985" name="object 5985"/>
          <p:cNvSpPr/>
          <p:nvPr/>
        </p:nvSpPr>
        <p:spPr>
          <a:xfrm>
            <a:off x="9916736" y="1898419"/>
            <a:ext cx="0" cy="3464"/>
          </a:xfrm>
          <a:custGeom>
            <a:avLst/>
            <a:gdLst/>
            <a:ahLst/>
            <a:cxnLst/>
            <a:rect l="l" t="t" r="r" b="b"/>
            <a:pathLst>
              <a:path h="5080">
                <a:moveTo>
                  <a:pt x="-1523" y="2286"/>
                </a:moveTo>
                <a:lnTo>
                  <a:pt x="1523" y="2286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986" name="object 5986"/>
          <p:cNvSpPr/>
          <p:nvPr/>
        </p:nvSpPr>
        <p:spPr>
          <a:xfrm>
            <a:off x="9916736" y="1901536"/>
            <a:ext cx="2165" cy="3464"/>
          </a:xfrm>
          <a:custGeom>
            <a:avLst/>
            <a:gdLst/>
            <a:ahLst/>
            <a:cxnLst/>
            <a:rect l="l" t="t" r="r" b="b"/>
            <a:pathLst>
              <a:path w="3175" h="5080">
                <a:moveTo>
                  <a:pt x="0" y="0"/>
                </a:moveTo>
                <a:lnTo>
                  <a:pt x="3048" y="4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987" name="object 5987"/>
          <p:cNvSpPr/>
          <p:nvPr/>
        </p:nvSpPr>
        <p:spPr>
          <a:xfrm>
            <a:off x="9918814" y="1904654"/>
            <a:ext cx="3464" cy="1299"/>
          </a:xfrm>
          <a:custGeom>
            <a:avLst/>
            <a:gdLst/>
            <a:ahLst/>
            <a:cxnLst/>
            <a:rect l="l" t="t" r="r" b="b"/>
            <a:pathLst>
              <a:path w="5080" h="1905">
                <a:moveTo>
                  <a:pt x="0" y="0"/>
                </a:moveTo>
                <a:lnTo>
                  <a:pt x="4572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988" name="object 5988"/>
          <p:cNvSpPr/>
          <p:nvPr/>
        </p:nvSpPr>
        <p:spPr>
          <a:xfrm>
            <a:off x="9920893" y="1900497"/>
            <a:ext cx="2165" cy="216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3048" y="304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989" name="object 5989"/>
          <p:cNvSpPr/>
          <p:nvPr/>
        </p:nvSpPr>
        <p:spPr>
          <a:xfrm>
            <a:off x="9920893" y="189841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990" name="object 5990"/>
          <p:cNvSpPr/>
          <p:nvPr/>
        </p:nvSpPr>
        <p:spPr>
          <a:xfrm>
            <a:off x="9922971" y="1790353"/>
            <a:ext cx="0" cy="3464"/>
          </a:xfrm>
          <a:custGeom>
            <a:avLst/>
            <a:gdLst/>
            <a:ahLst/>
            <a:cxnLst/>
            <a:rect l="l" t="t" r="r" b="b"/>
            <a:pathLst>
              <a:path h="5080">
                <a:moveTo>
                  <a:pt x="0" y="0"/>
                </a:moveTo>
                <a:lnTo>
                  <a:pt x="0" y="457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991" name="object 5991"/>
          <p:cNvSpPr/>
          <p:nvPr/>
        </p:nvSpPr>
        <p:spPr>
          <a:xfrm>
            <a:off x="9922971" y="1795549"/>
            <a:ext cx="0" cy="51089"/>
          </a:xfrm>
          <a:custGeom>
            <a:avLst/>
            <a:gdLst/>
            <a:ahLst/>
            <a:cxnLst/>
            <a:rect l="l" t="t" r="r" b="b"/>
            <a:pathLst>
              <a:path h="74930">
                <a:moveTo>
                  <a:pt x="0" y="0"/>
                </a:moveTo>
                <a:lnTo>
                  <a:pt x="0" y="7467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992" name="object 5992"/>
          <p:cNvSpPr/>
          <p:nvPr/>
        </p:nvSpPr>
        <p:spPr>
          <a:xfrm>
            <a:off x="9924010" y="1869325"/>
            <a:ext cx="0" cy="34636"/>
          </a:xfrm>
          <a:custGeom>
            <a:avLst/>
            <a:gdLst/>
            <a:ahLst/>
            <a:cxnLst/>
            <a:rect l="l" t="t" r="r" b="b"/>
            <a:pathLst>
              <a:path h="50800">
                <a:moveTo>
                  <a:pt x="0" y="0"/>
                </a:moveTo>
                <a:lnTo>
                  <a:pt x="0" y="5029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993" name="object 5993"/>
          <p:cNvSpPr/>
          <p:nvPr/>
        </p:nvSpPr>
        <p:spPr>
          <a:xfrm>
            <a:off x="9922971" y="1903614"/>
            <a:ext cx="0" cy="5195"/>
          </a:xfrm>
          <a:custGeom>
            <a:avLst/>
            <a:gdLst/>
            <a:ahLst/>
            <a:cxnLst/>
            <a:rect l="l" t="t" r="r" b="b"/>
            <a:pathLst>
              <a:path h="7619">
                <a:moveTo>
                  <a:pt x="0" y="0"/>
                </a:moveTo>
                <a:lnTo>
                  <a:pt x="0" y="761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994" name="object 5994"/>
          <p:cNvSpPr/>
          <p:nvPr/>
        </p:nvSpPr>
        <p:spPr>
          <a:xfrm>
            <a:off x="9924010" y="1795549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3" y="762"/>
                </a:moveTo>
                <a:lnTo>
                  <a:pt x="1523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995" name="object 5995"/>
          <p:cNvSpPr/>
          <p:nvPr/>
        </p:nvSpPr>
        <p:spPr>
          <a:xfrm>
            <a:off x="9924010" y="179658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996" name="object 5996"/>
          <p:cNvSpPr/>
          <p:nvPr/>
        </p:nvSpPr>
        <p:spPr>
          <a:xfrm>
            <a:off x="9924010" y="1796588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3" y="761"/>
                </a:moveTo>
                <a:lnTo>
                  <a:pt x="1523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997" name="object 5997"/>
          <p:cNvSpPr/>
          <p:nvPr/>
        </p:nvSpPr>
        <p:spPr>
          <a:xfrm>
            <a:off x="9924010" y="1797628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3" y="762"/>
                </a:moveTo>
                <a:lnTo>
                  <a:pt x="1523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998" name="object 5998"/>
          <p:cNvSpPr/>
          <p:nvPr/>
        </p:nvSpPr>
        <p:spPr>
          <a:xfrm>
            <a:off x="9924010" y="1797628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3" y="762"/>
                </a:moveTo>
                <a:lnTo>
                  <a:pt x="1523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999" name="object 5999"/>
          <p:cNvSpPr/>
          <p:nvPr/>
        </p:nvSpPr>
        <p:spPr>
          <a:xfrm>
            <a:off x="9924010" y="1796588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3" y="761"/>
                </a:moveTo>
                <a:lnTo>
                  <a:pt x="1523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000" name="object 6000"/>
          <p:cNvSpPr/>
          <p:nvPr/>
        </p:nvSpPr>
        <p:spPr>
          <a:xfrm>
            <a:off x="9924010" y="1792432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3" y="761"/>
                </a:moveTo>
                <a:lnTo>
                  <a:pt x="1523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001" name="object 6001"/>
          <p:cNvSpPr/>
          <p:nvPr/>
        </p:nvSpPr>
        <p:spPr>
          <a:xfrm>
            <a:off x="9924010" y="1791393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3" y="762"/>
                </a:moveTo>
                <a:lnTo>
                  <a:pt x="1523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002" name="object 6002"/>
          <p:cNvSpPr/>
          <p:nvPr/>
        </p:nvSpPr>
        <p:spPr>
          <a:xfrm>
            <a:off x="9924010" y="1791393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3" y="762"/>
                </a:moveTo>
                <a:lnTo>
                  <a:pt x="1523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003" name="object 6003"/>
          <p:cNvSpPr/>
          <p:nvPr/>
        </p:nvSpPr>
        <p:spPr>
          <a:xfrm>
            <a:off x="9924010" y="1792432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3" y="761"/>
                </a:moveTo>
                <a:lnTo>
                  <a:pt x="1523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004" name="object 6004"/>
          <p:cNvSpPr/>
          <p:nvPr/>
        </p:nvSpPr>
        <p:spPr>
          <a:xfrm>
            <a:off x="9924010" y="179347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005" name="object 6005"/>
          <p:cNvSpPr/>
          <p:nvPr/>
        </p:nvSpPr>
        <p:spPr>
          <a:xfrm>
            <a:off x="9924010" y="1794510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3" y="761"/>
                </a:moveTo>
                <a:lnTo>
                  <a:pt x="1523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006" name="object 6006"/>
          <p:cNvSpPr/>
          <p:nvPr/>
        </p:nvSpPr>
        <p:spPr>
          <a:xfrm>
            <a:off x="9924010" y="1904654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3" y="761"/>
                </a:moveTo>
                <a:lnTo>
                  <a:pt x="1523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007" name="object 6007"/>
          <p:cNvSpPr/>
          <p:nvPr/>
        </p:nvSpPr>
        <p:spPr>
          <a:xfrm>
            <a:off x="9924010" y="190673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008" name="object 6008"/>
          <p:cNvSpPr/>
          <p:nvPr/>
        </p:nvSpPr>
        <p:spPr>
          <a:xfrm>
            <a:off x="9924010" y="190673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009" name="object 6009"/>
          <p:cNvSpPr/>
          <p:nvPr/>
        </p:nvSpPr>
        <p:spPr>
          <a:xfrm>
            <a:off x="9924010" y="1903614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3" y="762"/>
                </a:moveTo>
                <a:lnTo>
                  <a:pt x="1523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010" name="object 6010"/>
          <p:cNvSpPr/>
          <p:nvPr/>
        </p:nvSpPr>
        <p:spPr>
          <a:xfrm>
            <a:off x="9922971" y="179762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011" name="object 6011"/>
          <p:cNvSpPr/>
          <p:nvPr/>
        </p:nvSpPr>
        <p:spPr>
          <a:xfrm>
            <a:off x="9922971" y="179658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012" name="object 6012"/>
          <p:cNvSpPr/>
          <p:nvPr/>
        </p:nvSpPr>
        <p:spPr>
          <a:xfrm>
            <a:off x="9922971" y="1794510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3" y="761"/>
                </a:moveTo>
                <a:lnTo>
                  <a:pt x="1523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013" name="object 6013"/>
          <p:cNvSpPr/>
          <p:nvPr/>
        </p:nvSpPr>
        <p:spPr>
          <a:xfrm>
            <a:off x="9922971" y="179658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014" name="object 6014"/>
          <p:cNvSpPr/>
          <p:nvPr/>
        </p:nvSpPr>
        <p:spPr>
          <a:xfrm>
            <a:off x="9922971" y="179762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015" name="object 6015"/>
          <p:cNvSpPr/>
          <p:nvPr/>
        </p:nvSpPr>
        <p:spPr>
          <a:xfrm>
            <a:off x="9922971" y="190569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016" name="object 6016"/>
          <p:cNvSpPr/>
          <p:nvPr/>
        </p:nvSpPr>
        <p:spPr>
          <a:xfrm>
            <a:off x="9922971" y="1902576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3" y="761"/>
                </a:moveTo>
                <a:lnTo>
                  <a:pt x="1523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017" name="object 6017"/>
          <p:cNvSpPr/>
          <p:nvPr/>
        </p:nvSpPr>
        <p:spPr>
          <a:xfrm>
            <a:off x="9922971" y="190257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018" name="object 6018"/>
          <p:cNvSpPr/>
          <p:nvPr/>
        </p:nvSpPr>
        <p:spPr>
          <a:xfrm>
            <a:off x="9922971" y="190257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019" name="object 6019"/>
          <p:cNvSpPr/>
          <p:nvPr/>
        </p:nvSpPr>
        <p:spPr>
          <a:xfrm>
            <a:off x="9922971" y="1902576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3" y="761"/>
                </a:moveTo>
                <a:lnTo>
                  <a:pt x="1523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020" name="object 6020"/>
          <p:cNvSpPr/>
          <p:nvPr/>
        </p:nvSpPr>
        <p:spPr>
          <a:xfrm>
            <a:off x="9922971" y="190569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021" name="object 6021"/>
          <p:cNvSpPr/>
          <p:nvPr/>
        </p:nvSpPr>
        <p:spPr>
          <a:xfrm>
            <a:off x="9922971" y="1794510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3" y="761"/>
                </a:moveTo>
                <a:lnTo>
                  <a:pt x="1523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022" name="object 6022"/>
          <p:cNvSpPr/>
          <p:nvPr/>
        </p:nvSpPr>
        <p:spPr>
          <a:xfrm>
            <a:off x="9922971" y="1793471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3" y="762"/>
                </a:moveTo>
                <a:lnTo>
                  <a:pt x="1523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023" name="object 6023"/>
          <p:cNvSpPr/>
          <p:nvPr/>
        </p:nvSpPr>
        <p:spPr>
          <a:xfrm>
            <a:off x="9922971" y="179139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024" name="object 6024"/>
          <p:cNvSpPr/>
          <p:nvPr/>
        </p:nvSpPr>
        <p:spPr>
          <a:xfrm>
            <a:off x="9922971" y="179139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025" name="object 6025"/>
          <p:cNvSpPr/>
          <p:nvPr/>
        </p:nvSpPr>
        <p:spPr>
          <a:xfrm>
            <a:off x="9922971" y="179139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026" name="object 6026"/>
          <p:cNvSpPr/>
          <p:nvPr/>
        </p:nvSpPr>
        <p:spPr>
          <a:xfrm>
            <a:off x="9922971" y="179139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027" name="object 6027"/>
          <p:cNvSpPr/>
          <p:nvPr/>
        </p:nvSpPr>
        <p:spPr>
          <a:xfrm>
            <a:off x="9922971" y="179347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028" name="object 6028"/>
          <p:cNvSpPr/>
          <p:nvPr/>
        </p:nvSpPr>
        <p:spPr>
          <a:xfrm>
            <a:off x="9922971" y="179658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029" name="object 6029"/>
          <p:cNvSpPr/>
          <p:nvPr/>
        </p:nvSpPr>
        <p:spPr>
          <a:xfrm>
            <a:off x="9922971" y="179866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030" name="object 6030"/>
          <p:cNvSpPr/>
          <p:nvPr/>
        </p:nvSpPr>
        <p:spPr>
          <a:xfrm>
            <a:off x="9922971" y="179866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031" name="object 6031"/>
          <p:cNvSpPr/>
          <p:nvPr/>
        </p:nvSpPr>
        <p:spPr>
          <a:xfrm>
            <a:off x="9922971" y="179866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032" name="object 6032"/>
          <p:cNvSpPr/>
          <p:nvPr/>
        </p:nvSpPr>
        <p:spPr>
          <a:xfrm>
            <a:off x="9922971" y="179866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033" name="object 6033"/>
          <p:cNvSpPr/>
          <p:nvPr/>
        </p:nvSpPr>
        <p:spPr>
          <a:xfrm>
            <a:off x="9922971" y="179658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034" name="object 6034"/>
          <p:cNvSpPr/>
          <p:nvPr/>
        </p:nvSpPr>
        <p:spPr>
          <a:xfrm>
            <a:off x="9922971" y="1902576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3" y="761"/>
                </a:moveTo>
                <a:lnTo>
                  <a:pt x="1523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035" name="object 6035"/>
          <p:cNvSpPr/>
          <p:nvPr/>
        </p:nvSpPr>
        <p:spPr>
          <a:xfrm>
            <a:off x="9922971" y="1901537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3" y="762"/>
                </a:moveTo>
                <a:lnTo>
                  <a:pt x="1523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036" name="object 6036"/>
          <p:cNvSpPr/>
          <p:nvPr/>
        </p:nvSpPr>
        <p:spPr>
          <a:xfrm>
            <a:off x="9922971" y="1900497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3" y="761"/>
                </a:moveTo>
                <a:lnTo>
                  <a:pt x="1523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037" name="object 6037"/>
          <p:cNvSpPr/>
          <p:nvPr/>
        </p:nvSpPr>
        <p:spPr>
          <a:xfrm>
            <a:off x="9922971" y="190049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038" name="object 6038"/>
          <p:cNvSpPr/>
          <p:nvPr/>
        </p:nvSpPr>
        <p:spPr>
          <a:xfrm>
            <a:off x="9922971" y="190049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039" name="object 6039"/>
          <p:cNvSpPr/>
          <p:nvPr/>
        </p:nvSpPr>
        <p:spPr>
          <a:xfrm>
            <a:off x="9922971" y="190049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040" name="object 6040"/>
          <p:cNvSpPr/>
          <p:nvPr/>
        </p:nvSpPr>
        <p:spPr>
          <a:xfrm>
            <a:off x="9922971" y="190049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041" name="object 6041"/>
          <p:cNvSpPr/>
          <p:nvPr/>
        </p:nvSpPr>
        <p:spPr>
          <a:xfrm>
            <a:off x="9922971" y="1900497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3" y="761"/>
                </a:moveTo>
                <a:lnTo>
                  <a:pt x="1523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042" name="object 6042"/>
          <p:cNvSpPr/>
          <p:nvPr/>
        </p:nvSpPr>
        <p:spPr>
          <a:xfrm>
            <a:off x="9922971" y="1901537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3" y="762"/>
                </a:moveTo>
                <a:lnTo>
                  <a:pt x="1523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043" name="object 6043"/>
          <p:cNvSpPr/>
          <p:nvPr/>
        </p:nvSpPr>
        <p:spPr>
          <a:xfrm>
            <a:off x="9922971" y="1902576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3" y="761"/>
                </a:moveTo>
                <a:lnTo>
                  <a:pt x="1523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044" name="object 6044"/>
          <p:cNvSpPr/>
          <p:nvPr/>
        </p:nvSpPr>
        <p:spPr>
          <a:xfrm>
            <a:off x="9922971" y="190673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045" name="object 6045"/>
          <p:cNvSpPr/>
          <p:nvPr/>
        </p:nvSpPr>
        <p:spPr>
          <a:xfrm>
            <a:off x="9922971" y="190777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046" name="object 6046"/>
          <p:cNvSpPr/>
          <p:nvPr/>
        </p:nvSpPr>
        <p:spPr>
          <a:xfrm>
            <a:off x="9922971" y="190777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047" name="object 6047"/>
          <p:cNvSpPr/>
          <p:nvPr/>
        </p:nvSpPr>
        <p:spPr>
          <a:xfrm>
            <a:off x="9922971" y="190777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048" name="object 6048"/>
          <p:cNvSpPr/>
          <p:nvPr/>
        </p:nvSpPr>
        <p:spPr>
          <a:xfrm>
            <a:off x="9922971" y="190777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049" name="object 6049"/>
          <p:cNvSpPr/>
          <p:nvPr/>
        </p:nvSpPr>
        <p:spPr>
          <a:xfrm>
            <a:off x="9922971" y="190673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050" name="object 6050"/>
          <p:cNvSpPr/>
          <p:nvPr/>
        </p:nvSpPr>
        <p:spPr>
          <a:xfrm>
            <a:off x="9812827" y="1765415"/>
            <a:ext cx="1299" cy="3464"/>
          </a:xfrm>
          <a:custGeom>
            <a:avLst/>
            <a:gdLst/>
            <a:ahLst/>
            <a:cxnLst/>
            <a:rect l="l" t="t" r="r" b="b"/>
            <a:pathLst>
              <a:path w="1905" h="5080">
                <a:moveTo>
                  <a:pt x="0" y="0"/>
                </a:moveTo>
                <a:lnTo>
                  <a:pt x="1524" y="4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051" name="object 6051"/>
          <p:cNvSpPr/>
          <p:nvPr/>
        </p:nvSpPr>
        <p:spPr>
          <a:xfrm>
            <a:off x="9813866" y="1768533"/>
            <a:ext cx="3464" cy="2165"/>
          </a:xfrm>
          <a:custGeom>
            <a:avLst/>
            <a:gdLst/>
            <a:ahLst/>
            <a:cxnLst/>
            <a:rect l="l" t="t" r="r" b="b"/>
            <a:pathLst>
              <a:path w="5080" h="3175">
                <a:moveTo>
                  <a:pt x="0" y="0"/>
                </a:moveTo>
                <a:lnTo>
                  <a:pt x="4572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052" name="object 6052"/>
          <p:cNvSpPr/>
          <p:nvPr/>
        </p:nvSpPr>
        <p:spPr>
          <a:xfrm>
            <a:off x="9816984" y="1770611"/>
            <a:ext cx="2165" cy="1299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0" y="0"/>
                </a:moveTo>
                <a:lnTo>
                  <a:pt x="3048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053" name="object 6053"/>
          <p:cNvSpPr/>
          <p:nvPr/>
        </p:nvSpPr>
        <p:spPr>
          <a:xfrm>
            <a:off x="9819062" y="1771650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054" name="object 6054"/>
          <p:cNvSpPr/>
          <p:nvPr/>
        </p:nvSpPr>
        <p:spPr>
          <a:xfrm>
            <a:off x="9816984" y="1765416"/>
            <a:ext cx="2165" cy="216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3048" y="304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055" name="object 6055"/>
          <p:cNvSpPr/>
          <p:nvPr/>
        </p:nvSpPr>
        <p:spPr>
          <a:xfrm>
            <a:off x="9821140" y="1771650"/>
            <a:ext cx="82261" cy="0"/>
          </a:xfrm>
          <a:custGeom>
            <a:avLst/>
            <a:gdLst/>
            <a:ahLst/>
            <a:cxnLst/>
            <a:rect l="l" t="t" r="r" b="b"/>
            <a:pathLst>
              <a:path w="120650">
                <a:moveTo>
                  <a:pt x="0" y="0"/>
                </a:moveTo>
                <a:lnTo>
                  <a:pt x="12039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056" name="object 6056"/>
          <p:cNvSpPr/>
          <p:nvPr/>
        </p:nvSpPr>
        <p:spPr>
          <a:xfrm>
            <a:off x="9821140" y="1767493"/>
            <a:ext cx="82261" cy="0"/>
          </a:xfrm>
          <a:custGeom>
            <a:avLst/>
            <a:gdLst/>
            <a:ahLst/>
            <a:cxnLst/>
            <a:rect l="l" t="t" r="r" b="b"/>
            <a:pathLst>
              <a:path w="120650">
                <a:moveTo>
                  <a:pt x="12039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057" name="object 6057"/>
          <p:cNvSpPr/>
          <p:nvPr/>
        </p:nvSpPr>
        <p:spPr>
          <a:xfrm>
            <a:off x="9903228" y="1770611"/>
            <a:ext cx="3464" cy="1299"/>
          </a:xfrm>
          <a:custGeom>
            <a:avLst/>
            <a:gdLst/>
            <a:ahLst/>
            <a:cxnLst/>
            <a:rect l="l" t="t" r="r" b="b"/>
            <a:pathLst>
              <a:path w="5080" h="1905">
                <a:moveTo>
                  <a:pt x="0" y="1524"/>
                </a:moveTo>
                <a:lnTo>
                  <a:pt x="4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058" name="object 6058"/>
          <p:cNvSpPr/>
          <p:nvPr/>
        </p:nvSpPr>
        <p:spPr>
          <a:xfrm>
            <a:off x="9906345" y="1769572"/>
            <a:ext cx="2165" cy="1299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0" y="1524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059" name="object 6059"/>
          <p:cNvSpPr/>
          <p:nvPr/>
        </p:nvSpPr>
        <p:spPr>
          <a:xfrm>
            <a:off x="9908423" y="1766454"/>
            <a:ext cx="2165" cy="3464"/>
          </a:xfrm>
          <a:custGeom>
            <a:avLst/>
            <a:gdLst/>
            <a:ahLst/>
            <a:cxnLst/>
            <a:rect l="l" t="t" r="r" b="b"/>
            <a:pathLst>
              <a:path w="3175" h="5080">
                <a:moveTo>
                  <a:pt x="0" y="4572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060" name="object 6060"/>
          <p:cNvSpPr/>
          <p:nvPr/>
        </p:nvSpPr>
        <p:spPr>
          <a:xfrm>
            <a:off x="9905307" y="1765416"/>
            <a:ext cx="1299" cy="2165"/>
          </a:xfrm>
          <a:custGeom>
            <a:avLst/>
            <a:gdLst/>
            <a:ahLst/>
            <a:cxnLst/>
            <a:rect l="l" t="t" r="r" b="b"/>
            <a:pathLst>
              <a:path w="1905" h="3175">
                <a:moveTo>
                  <a:pt x="1523" y="0"/>
                </a:moveTo>
                <a:lnTo>
                  <a:pt x="0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061" name="object 6061"/>
          <p:cNvSpPr/>
          <p:nvPr/>
        </p:nvSpPr>
        <p:spPr>
          <a:xfrm>
            <a:off x="9903228" y="176749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062" name="object 6062"/>
          <p:cNvSpPr/>
          <p:nvPr/>
        </p:nvSpPr>
        <p:spPr>
          <a:xfrm>
            <a:off x="9814905" y="1764376"/>
            <a:ext cx="1299" cy="0"/>
          </a:xfrm>
          <a:custGeom>
            <a:avLst/>
            <a:gdLst/>
            <a:ahLst/>
            <a:cxnLst/>
            <a:rect l="l" t="t" r="r" b="b"/>
            <a:pathLst>
              <a:path w="1905">
                <a:moveTo>
                  <a:pt x="761" y="-1524"/>
                </a:moveTo>
                <a:lnTo>
                  <a:pt x="761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063" name="object 6063"/>
          <p:cNvSpPr/>
          <p:nvPr/>
        </p:nvSpPr>
        <p:spPr>
          <a:xfrm>
            <a:off x="9814906" y="1765415"/>
            <a:ext cx="1299" cy="0"/>
          </a:xfrm>
          <a:custGeom>
            <a:avLst/>
            <a:gdLst/>
            <a:ahLst/>
            <a:cxnLst/>
            <a:rect l="l" t="t" r="r" b="b"/>
            <a:pathLst>
              <a:path w="1905">
                <a:moveTo>
                  <a:pt x="761" y="-1524"/>
                </a:moveTo>
                <a:lnTo>
                  <a:pt x="761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064" name="object 6064"/>
          <p:cNvSpPr/>
          <p:nvPr/>
        </p:nvSpPr>
        <p:spPr>
          <a:xfrm>
            <a:off x="9814386" y="1763336"/>
            <a:ext cx="0" cy="3464"/>
          </a:xfrm>
          <a:custGeom>
            <a:avLst/>
            <a:gdLst/>
            <a:ahLst/>
            <a:cxnLst/>
            <a:rect l="l" t="t" r="r" b="b"/>
            <a:pathLst>
              <a:path h="5080">
                <a:moveTo>
                  <a:pt x="0" y="0"/>
                </a:moveTo>
                <a:lnTo>
                  <a:pt x="0" y="4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065" name="object 6065"/>
          <p:cNvSpPr/>
          <p:nvPr/>
        </p:nvSpPr>
        <p:spPr>
          <a:xfrm>
            <a:off x="9811269" y="1763336"/>
            <a:ext cx="0" cy="3464"/>
          </a:xfrm>
          <a:custGeom>
            <a:avLst/>
            <a:gdLst/>
            <a:ahLst/>
            <a:cxnLst/>
            <a:rect l="l" t="t" r="r" b="b"/>
            <a:pathLst>
              <a:path h="5080">
                <a:moveTo>
                  <a:pt x="0" y="0"/>
                </a:moveTo>
                <a:lnTo>
                  <a:pt x="0" y="4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066" name="object 6066"/>
          <p:cNvSpPr/>
          <p:nvPr/>
        </p:nvSpPr>
        <p:spPr>
          <a:xfrm>
            <a:off x="9812308" y="1763336"/>
            <a:ext cx="0" cy="3464"/>
          </a:xfrm>
          <a:custGeom>
            <a:avLst/>
            <a:gdLst/>
            <a:ahLst/>
            <a:cxnLst/>
            <a:rect l="l" t="t" r="r" b="b"/>
            <a:pathLst>
              <a:path h="5080">
                <a:moveTo>
                  <a:pt x="0" y="0"/>
                </a:moveTo>
                <a:lnTo>
                  <a:pt x="0" y="4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067" name="object 6067"/>
          <p:cNvSpPr/>
          <p:nvPr/>
        </p:nvSpPr>
        <p:spPr>
          <a:xfrm>
            <a:off x="9813347" y="1763336"/>
            <a:ext cx="0" cy="3464"/>
          </a:xfrm>
          <a:custGeom>
            <a:avLst/>
            <a:gdLst/>
            <a:ahLst/>
            <a:cxnLst/>
            <a:rect l="l" t="t" r="r" b="b"/>
            <a:pathLst>
              <a:path h="5080">
                <a:moveTo>
                  <a:pt x="0" y="0"/>
                </a:moveTo>
                <a:lnTo>
                  <a:pt x="0" y="4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068" name="object 6068"/>
          <p:cNvSpPr/>
          <p:nvPr/>
        </p:nvSpPr>
        <p:spPr>
          <a:xfrm>
            <a:off x="9819062" y="176541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069" name="object 6069"/>
          <p:cNvSpPr/>
          <p:nvPr/>
        </p:nvSpPr>
        <p:spPr>
          <a:xfrm>
            <a:off x="9819062" y="176541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070" name="object 6070"/>
          <p:cNvSpPr/>
          <p:nvPr/>
        </p:nvSpPr>
        <p:spPr>
          <a:xfrm>
            <a:off x="9819582" y="1763337"/>
            <a:ext cx="0" cy="5195"/>
          </a:xfrm>
          <a:custGeom>
            <a:avLst/>
            <a:gdLst/>
            <a:ahLst/>
            <a:cxnLst/>
            <a:rect l="l" t="t" r="r" b="b"/>
            <a:pathLst>
              <a:path h="7619">
                <a:moveTo>
                  <a:pt x="0" y="0"/>
                </a:moveTo>
                <a:lnTo>
                  <a:pt x="0" y="7620"/>
                </a:lnTo>
              </a:path>
            </a:pathLst>
          </a:custGeom>
          <a:ln w="45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071" name="object 6071"/>
          <p:cNvSpPr/>
          <p:nvPr/>
        </p:nvSpPr>
        <p:spPr>
          <a:xfrm>
            <a:off x="9817504" y="1763336"/>
            <a:ext cx="0" cy="3464"/>
          </a:xfrm>
          <a:custGeom>
            <a:avLst/>
            <a:gdLst/>
            <a:ahLst/>
            <a:cxnLst/>
            <a:rect l="l" t="t" r="r" b="b"/>
            <a:pathLst>
              <a:path h="5080">
                <a:moveTo>
                  <a:pt x="0" y="0"/>
                </a:moveTo>
                <a:lnTo>
                  <a:pt x="0" y="4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072" name="object 6072"/>
          <p:cNvSpPr/>
          <p:nvPr/>
        </p:nvSpPr>
        <p:spPr>
          <a:xfrm>
            <a:off x="9816465" y="1763336"/>
            <a:ext cx="0" cy="3464"/>
          </a:xfrm>
          <a:custGeom>
            <a:avLst/>
            <a:gdLst/>
            <a:ahLst/>
            <a:cxnLst/>
            <a:rect l="l" t="t" r="r" b="b"/>
            <a:pathLst>
              <a:path h="5080">
                <a:moveTo>
                  <a:pt x="0" y="0"/>
                </a:moveTo>
                <a:lnTo>
                  <a:pt x="0" y="4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073" name="object 6073"/>
          <p:cNvSpPr/>
          <p:nvPr/>
        </p:nvSpPr>
        <p:spPr>
          <a:xfrm>
            <a:off x="9814906" y="1765415"/>
            <a:ext cx="1299" cy="0"/>
          </a:xfrm>
          <a:custGeom>
            <a:avLst/>
            <a:gdLst/>
            <a:ahLst/>
            <a:cxnLst/>
            <a:rect l="l" t="t" r="r" b="b"/>
            <a:pathLst>
              <a:path w="1905">
                <a:moveTo>
                  <a:pt x="761" y="-1524"/>
                </a:moveTo>
                <a:lnTo>
                  <a:pt x="761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074" name="object 6074"/>
          <p:cNvSpPr/>
          <p:nvPr/>
        </p:nvSpPr>
        <p:spPr>
          <a:xfrm>
            <a:off x="9907904" y="1763336"/>
            <a:ext cx="0" cy="3464"/>
          </a:xfrm>
          <a:custGeom>
            <a:avLst/>
            <a:gdLst/>
            <a:ahLst/>
            <a:cxnLst/>
            <a:rect l="l" t="t" r="r" b="b"/>
            <a:pathLst>
              <a:path h="5080">
                <a:moveTo>
                  <a:pt x="0" y="0"/>
                </a:moveTo>
                <a:lnTo>
                  <a:pt x="0" y="4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075" name="object 6075"/>
          <p:cNvSpPr/>
          <p:nvPr/>
        </p:nvSpPr>
        <p:spPr>
          <a:xfrm>
            <a:off x="9904268" y="1764375"/>
            <a:ext cx="0" cy="4330"/>
          </a:xfrm>
          <a:custGeom>
            <a:avLst/>
            <a:gdLst/>
            <a:ahLst/>
            <a:cxnLst/>
            <a:rect l="l" t="t" r="r" b="b"/>
            <a:pathLst>
              <a:path h="6350">
                <a:moveTo>
                  <a:pt x="0" y="0"/>
                </a:moveTo>
                <a:lnTo>
                  <a:pt x="0" y="609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076" name="object 6076"/>
          <p:cNvSpPr/>
          <p:nvPr/>
        </p:nvSpPr>
        <p:spPr>
          <a:xfrm>
            <a:off x="9905825" y="1763336"/>
            <a:ext cx="0" cy="3464"/>
          </a:xfrm>
          <a:custGeom>
            <a:avLst/>
            <a:gdLst/>
            <a:ahLst/>
            <a:cxnLst/>
            <a:rect l="l" t="t" r="r" b="b"/>
            <a:pathLst>
              <a:path h="5080">
                <a:moveTo>
                  <a:pt x="0" y="0"/>
                </a:moveTo>
                <a:lnTo>
                  <a:pt x="0" y="4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077" name="object 6077"/>
          <p:cNvSpPr/>
          <p:nvPr/>
        </p:nvSpPr>
        <p:spPr>
          <a:xfrm>
            <a:off x="9906865" y="1763336"/>
            <a:ext cx="0" cy="3464"/>
          </a:xfrm>
          <a:custGeom>
            <a:avLst/>
            <a:gdLst/>
            <a:ahLst/>
            <a:cxnLst/>
            <a:rect l="l" t="t" r="r" b="b"/>
            <a:pathLst>
              <a:path h="5080">
                <a:moveTo>
                  <a:pt x="0" y="0"/>
                </a:moveTo>
                <a:lnTo>
                  <a:pt x="0" y="4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078" name="object 6078"/>
          <p:cNvSpPr/>
          <p:nvPr/>
        </p:nvSpPr>
        <p:spPr>
          <a:xfrm>
            <a:off x="9912580" y="176541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079" name="object 6079"/>
          <p:cNvSpPr/>
          <p:nvPr/>
        </p:nvSpPr>
        <p:spPr>
          <a:xfrm>
            <a:off x="9912580" y="176541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080" name="object 6080"/>
          <p:cNvSpPr/>
          <p:nvPr/>
        </p:nvSpPr>
        <p:spPr>
          <a:xfrm>
            <a:off x="9912580" y="1763336"/>
            <a:ext cx="0" cy="3464"/>
          </a:xfrm>
          <a:custGeom>
            <a:avLst/>
            <a:gdLst/>
            <a:ahLst/>
            <a:cxnLst/>
            <a:rect l="l" t="t" r="r" b="b"/>
            <a:pathLst>
              <a:path h="5080">
                <a:moveTo>
                  <a:pt x="0" y="0"/>
                </a:moveTo>
                <a:lnTo>
                  <a:pt x="0" y="4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081" name="object 6081"/>
          <p:cNvSpPr/>
          <p:nvPr/>
        </p:nvSpPr>
        <p:spPr>
          <a:xfrm>
            <a:off x="9911022" y="1763336"/>
            <a:ext cx="0" cy="3464"/>
          </a:xfrm>
          <a:custGeom>
            <a:avLst/>
            <a:gdLst/>
            <a:ahLst/>
            <a:cxnLst/>
            <a:rect l="l" t="t" r="r" b="b"/>
            <a:pathLst>
              <a:path h="5080">
                <a:moveTo>
                  <a:pt x="0" y="0"/>
                </a:moveTo>
                <a:lnTo>
                  <a:pt x="0" y="4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082" name="object 6082"/>
          <p:cNvSpPr/>
          <p:nvPr/>
        </p:nvSpPr>
        <p:spPr>
          <a:xfrm>
            <a:off x="9909983" y="1763336"/>
            <a:ext cx="0" cy="3464"/>
          </a:xfrm>
          <a:custGeom>
            <a:avLst/>
            <a:gdLst/>
            <a:ahLst/>
            <a:cxnLst/>
            <a:rect l="l" t="t" r="r" b="b"/>
            <a:pathLst>
              <a:path h="5080">
                <a:moveTo>
                  <a:pt x="0" y="0"/>
                </a:moveTo>
                <a:lnTo>
                  <a:pt x="0" y="4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083" name="object 6083"/>
          <p:cNvSpPr/>
          <p:nvPr/>
        </p:nvSpPr>
        <p:spPr>
          <a:xfrm>
            <a:off x="9908943" y="1763336"/>
            <a:ext cx="0" cy="3464"/>
          </a:xfrm>
          <a:custGeom>
            <a:avLst/>
            <a:gdLst/>
            <a:ahLst/>
            <a:cxnLst/>
            <a:rect l="l" t="t" r="r" b="b"/>
            <a:pathLst>
              <a:path h="5080">
                <a:moveTo>
                  <a:pt x="0" y="0"/>
                </a:moveTo>
                <a:lnTo>
                  <a:pt x="0" y="4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084" name="object 6084"/>
          <p:cNvSpPr/>
          <p:nvPr/>
        </p:nvSpPr>
        <p:spPr>
          <a:xfrm>
            <a:off x="9479279" y="1764376"/>
            <a:ext cx="3464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457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085" name="object 6085"/>
          <p:cNvSpPr/>
          <p:nvPr/>
        </p:nvSpPr>
        <p:spPr>
          <a:xfrm>
            <a:off x="9479279" y="1764376"/>
            <a:ext cx="0" cy="46759"/>
          </a:xfrm>
          <a:custGeom>
            <a:avLst/>
            <a:gdLst/>
            <a:ahLst/>
            <a:cxnLst/>
            <a:rect l="l" t="t" r="r" b="b"/>
            <a:pathLst>
              <a:path h="68580">
                <a:moveTo>
                  <a:pt x="0" y="0"/>
                </a:moveTo>
                <a:lnTo>
                  <a:pt x="0" y="685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086" name="object 6086"/>
          <p:cNvSpPr/>
          <p:nvPr/>
        </p:nvSpPr>
        <p:spPr>
          <a:xfrm>
            <a:off x="9479279" y="1811135"/>
            <a:ext cx="3464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4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087" name="object 6087"/>
          <p:cNvSpPr/>
          <p:nvPr/>
        </p:nvSpPr>
        <p:spPr>
          <a:xfrm>
            <a:off x="9482397" y="1764376"/>
            <a:ext cx="0" cy="46759"/>
          </a:xfrm>
          <a:custGeom>
            <a:avLst/>
            <a:gdLst/>
            <a:ahLst/>
            <a:cxnLst/>
            <a:rect l="l" t="t" r="r" b="b"/>
            <a:pathLst>
              <a:path h="68580">
                <a:moveTo>
                  <a:pt x="0" y="6857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088" name="object 6088"/>
          <p:cNvSpPr/>
          <p:nvPr/>
        </p:nvSpPr>
        <p:spPr>
          <a:xfrm>
            <a:off x="9572797" y="1764376"/>
            <a:ext cx="3464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457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089" name="object 6089"/>
          <p:cNvSpPr/>
          <p:nvPr/>
        </p:nvSpPr>
        <p:spPr>
          <a:xfrm>
            <a:off x="9572798" y="1764376"/>
            <a:ext cx="0" cy="46759"/>
          </a:xfrm>
          <a:custGeom>
            <a:avLst/>
            <a:gdLst/>
            <a:ahLst/>
            <a:cxnLst/>
            <a:rect l="l" t="t" r="r" b="b"/>
            <a:pathLst>
              <a:path h="68580">
                <a:moveTo>
                  <a:pt x="0" y="0"/>
                </a:moveTo>
                <a:lnTo>
                  <a:pt x="0" y="685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090" name="object 6090"/>
          <p:cNvSpPr/>
          <p:nvPr/>
        </p:nvSpPr>
        <p:spPr>
          <a:xfrm>
            <a:off x="9572798" y="1811135"/>
            <a:ext cx="3464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4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091" name="object 6091"/>
          <p:cNvSpPr/>
          <p:nvPr/>
        </p:nvSpPr>
        <p:spPr>
          <a:xfrm>
            <a:off x="9575914" y="1764376"/>
            <a:ext cx="0" cy="46759"/>
          </a:xfrm>
          <a:custGeom>
            <a:avLst/>
            <a:gdLst/>
            <a:ahLst/>
            <a:cxnLst/>
            <a:rect l="l" t="t" r="r" b="b"/>
            <a:pathLst>
              <a:path h="68580">
                <a:moveTo>
                  <a:pt x="0" y="6857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092" name="object 6092"/>
          <p:cNvSpPr/>
          <p:nvPr/>
        </p:nvSpPr>
        <p:spPr>
          <a:xfrm>
            <a:off x="9530195" y="1769572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093" name="object 6093"/>
          <p:cNvSpPr/>
          <p:nvPr/>
        </p:nvSpPr>
        <p:spPr>
          <a:xfrm>
            <a:off x="9530195" y="1771650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094" name="object 6094"/>
          <p:cNvSpPr/>
          <p:nvPr/>
        </p:nvSpPr>
        <p:spPr>
          <a:xfrm>
            <a:off x="9531234" y="1769572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30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095" name="object 6095"/>
          <p:cNvSpPr/>
          <p:nvPr/>
        </p:nvSpPr>
        <p:spPr>
          <a:xfrm>
            <a:off x="9531234" y="1771650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096" name="object 6096"/>
          <p:cNvSpPr/>
          <p:nvPr/>
        </p:nvSpPr>
        <p:spPr>
          <a:xfrm>
            <a:off x="9517725" y="1768533"/>
            <a:ext cx="7360" cy="0"/>
          </a:xfrm>
          <a:custGeom>
            <a:avLst/>
            <a:gdLst/>
            <a:ahLst/>
            <a:cxnLst/>
            <a:rect l="l" t="t" r="r" b="b"/>
            <a:pathLst>
              <a:path w="10795">
                <a:moveTo>
                  <a:pt x="1066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097" name="object 6097"/>
          <p:cNvSpPr/>
          <p:nvPr/>
        </p:nvSpPr>
        <p:spPr>
          <a:xfrm>
            <a:off x="9531234" y="177061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098" name="object 6098"/>
          <p:cNvSpPr/>
          <p:nvPr/>
        </p:nvSpPr>
        <p:spPr>
          <a:xfrm>
            <a:off x="9531234" y="177061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099" name="object 6099"/>
          <p:cNvSpPr/>
          <p:nvPr/>
        </p:nvSpPr>
        <p:spPr>
          <a:xfrm>
            <a:off x="9531234" y="1769572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100" name="object 6100"/>
          <p:cNvSpPr/>
          <p:nvPr/>
        </p:nvSpPr>
        <p:spPr>
          <a:xfrm>
            <a:off x="9531234" y="176957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101" name="object 6101"/>
          <p:cNvSpPr/>
          <p:nvPr/>
        </p:nvSpPr>
        <p:spPr>
          <a:xfrm>
            <a:off x="9531234" y="176957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102" name="object 6102"/>
          <p:cNvSpPr/>
          <p:nvPr/>
        </p:nvSpPr>
        <p:spPr>
          <a:xfrm>
            <a:off x="9530195" y="1768533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1524" y="152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103" name="object 6103"/>
          <p:cNvSpPr/>
          <p:nvPr/>
        </p:nvSpPr>
        <p:spPr>
          <a:xfrm>
            <a:off x="9530195" y="176853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104" name="object 6104"/>
          <p:cNvSpPr/>
          <p:nvPr/>
        </p:nvSpPr>
        <p:spPr>
          <a:xfrm>
            <a:off x="9530195" y="176853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105" name="object 6105"/>
          <p:cNvSpPr/>
          <p:nvPr/>
        </p:nvSpPr>
        <p:spPr>
          <a:xfrm>
            <a:off x="9530195" y="176853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106" name="object 6106"/>
          <p:cNvSpPr/>
          <p:nvPr/>
        </p:nvSpPr>
        <p:spPr>
          <a:xfrm>
            <a:off x="9529156" y="1767493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1524" y="152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107" name="object 6107"/>
          <p:cNvSpPr/>
          <p:nvPr/>
        </p:nvSpPr>
        <p:spPr>
          <a:xfrm>
            <a:off x="9529155" y="176749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108" name="object 6108"/>
          <p:cNvSpPr/>
          <p:nvPr/>
        </p:nvSpPr>
        <p:spPr>
          <a:xfrm>
            <a:off x="9529155" y="176749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109" name="object 6109"/>
          <p:cNvSpPr/>
          <p:nvPr/>
        </p:nvSpPr>
        <p:spPr>
          <a:xfrm>
            <a:off x="9528117" y="1767493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110" name="object 6110"/>
          <p:cNvSpPr/>
          <p:nvPr/>
        </p:nvSpPr>
        <p:spPr>
          <a:xfrm>
            <a:off x="9528117" y="176749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111" name="object 6111"/>
          <p:cNvSpPr/>
          <p:nvPr/>
        </p:nvSpPr>
        <p:spPr>
          <a:xfrm>
            <a:off x="9528117" y="176749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112" name="object 6112"/>
          <p:cNvSpPr/>
          <p:nvPr/>
        </p:nvSpPr>
        <p:spPr>
          <a:xfrm>
            <a:off x="9527078" y="1767493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113" name="object 6113"/>
          <p:cNvSpPr/>
          <p:nvPr/>
        </p:nvSpPr>
        <p:spPr>
          <a:xfrm>
            <a:off x="9527078" y="176749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114" name="object 6114"/>
          <p:cNvSpPr/>
          <p:nvPr/>
        </p:nvSpPr>
        <p:spPr>
          <a:xfrm>
            <a:off x="9527078" y="176749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115" name="object 6115"/>
          <p:cNvSpPr/>
          <p:nvPr/>
        </p:nvSpPr>
        <p:spPr>
          <a:xfrm>
            <a:off x="9526038" y="1767493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116" name="object 6116"/>
          <p:cNvSpPr/>
          <p:nvPr/>
        </p:nvSpPr>
        <p:spPr>
          <a:xfrm>
            <a:off x="9526038" y="176749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117" name="object 6117"/>
          <p:cNvSpPr/>
          <p:nvPr/>
        </p:nvSpPr>
        <p:spPr>
          <a:xfrm>
            <a:off x="9526038" y="176749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118" name="object 6118"/>
          <p:cNvSpPr/>
          <p:nvPr/>
        </p:nvSpPr>
        <p:spPr>
          <a:xfrm>
            <a:off x="9524999" y="1767493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119" name="object 6119"/>
          <p:cNvSpPr/>
          <p:nvPr/>
        </p:nvSpPr>
        <p:spPr>
          <a:xfrm>
            <a:off x="9524999" y="1767493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120" name="object 6120"/>
          <p:cNvSpPr/>
          <p:nvPr/>
        </p:nvSpPr>
        <p:spPr>
          <a:xfrm>
            <a:off x="9524999" y="176853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121" name="object 6121"/>
          <p:cNvSpPr/>
          <p:nvPr/>
        </p:nvSpPr>
        <p:spPr>
          <a:xfrm>
            <a:off x="9524999" y="176853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122" name="object 6122"/>
          <p:cNvSpPr/>
          <p:nvPr/>
        </p:nvSpPr>
        <p:spPr>
          <a:xfrm>
            <a:off x="9523960" y="1768533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1524" y="0"/>
                </a:moveTo>
                <a:lnTo>
                  <a:pt x="0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123" name="object 6123"/>
          <p:cNvSpPr/>
          <p:nvPr/>
        </p:nvSpPr>
        <p:spPr>
          <a:xfrm>
            <a:off x="9523960" y="176957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124" name="object 6124"/>
          <p:cNvSpPr/>
          <p:nvPr/>
        </p:nvSpPr>
        <p:spPr>
          <a:xfrm>
            <a:off x="9523960" y="176957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125" name="object 6125"/>
          <p:cNvSpPr/>
          <p:nvPr/>
        </p:nvSpPr>
        <p:spPr>
          <a:xfrm>
            <a:off x="9523960" y="1769572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126" name="object 6126"/>
          <p:cNvSpPr/>
          <p:nvPr/>
        </p:nvSpPr>
        <p:spPr>
          <a:xfrm>
            <a:off x="9523960" y="177061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127" name="object 6127"/>
          <p:cNvSpPr/>
          <p:nvPr/>
        </p:nvSpPr>
        <p:spPr>
          <a:xfrm>
            <a:off x="9523960" y="177061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128" name="object 6128"/>
          <p:cNvSpPr/>
          <p:nvPr/>
        </p:nvSpPr>
        <p:spPr>
          <a:xfrm>
            <a:off x="9523960" y="177061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129" name="object 6129"/>
          <p:cNvSpPr/>
          <p:nvPr/>
        </p:nvSpPr>
        <p:spPr>
          <a:xfrm>
            <a:off x="9523960" y="1770611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130" name="object 6130"/>
          <p:cNvSpPr/>
          <p:nvPr/>
        </p:nvSpPr>
        <p:spPr>
          <a:xfrm>
            <a:off x="9523960" y="177165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131" name="object 6131"/>
          <p:cNvSpPr/>
          <p:nvPr/>
        </p:nvSpPr>
        <p:spPr>
          <a:xfrm>
            <a:off x="9523960" y="177165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132" name="object 6132"/>
          <p:cNvSpPr/>
          <p:nvPr/>
        </p:nvSpPr>
        <p:spPr>
          <a:xfrm>
            <a:off x="9523960" y="1771650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133" name="object 6133"/>
          <p:cNvSpPr/>
          <p:nvPr/>
        </p:nvSpPr>
        <p:spPr>
          <a:xfrm>
            <a:off x="9523960" y="177268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134" name="object 6134"/>
          <p:cNvSpPr/>
          <p:nvPr/>
        </p:nvSpPr>
        <p:spPr>
          <a:xfrm>
            <a:off x="9523960" y="1772689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135" name="object 6135"/>
          <p:cNvSpPr/>
          <p:nvPr/>
        </p:nvSpPr>
        <p:spPr>
          <a:xfrm>
            <a:off x="9524999" y="1772689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136" name="object 6136"/>
          <p:cNvSpPr/>
          <p:nvPr/>
        </p:nvSpPr>
        <p:spPr>
          <a:xfrm>
            <a:off x="9524999" y="177372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137" name="object 6137"/>
          <p:cNvSpPr/>
          <p:nvPr/>
        </p:nvSpPr>
        <p:spPr>
          <a:xfrm>
            <a:off x="9524999" y="177372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138" name="object 6138"/>
          <p:cNvSpPr/>
          <p:nvPr/>
        </p:nvSpPr>
        <p:spPr>
          <a:xfrm>
            <a:off x="9524999" y="1773728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139" name="object 6139"/>
          <p:cNvSpPr/>
          <p:nvPr/>
        </p:nvSpPr>
        <p:spPr>
          <a:xfrm>
            <a:off x="9526038" y="177372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140" name="object 6140"/>
          <p:cNvSpPr/>
          <p:nvPr/>
        </p:nvSpPr>
        <p:spPr>
          <a:xfrm>
            <a:off x="9526038" y="1773728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141" name="object 6141"/>
          <p:cNvSpPr/>
          <p:nvPr/>
        </p:nvSpPr>
        <p:spPr>
          <a:xfrm>
            <a:off x="9526038" y="1774767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142" name="object 6142"/>
          <p:cNvSpPr/>
          <p:nvPr/>
        </p:nvSpPr>
        <p:spPr>
          <a:xfrm>
            <a:off x="9527078" y="177476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143" name="object 6143"/>
          <p:cNvSpPr/>
          <p:nvPr/>
        </p:nvSpPr>
        <p:spPr>
          <a:xfrm>
            <a:off x="9527078" y="177476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144" name="object 6144"/>
          <p:cNvSpPr/>
          <p:nvPr/>
        </p:nvSpPr>
        <p:spPr>
          <a:xfrm>
            <a:off x="9527078" y="1774767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145" name="object 6145"/>
          <p:cNvSpPr/>
          <p:nvPr/>
        </p:nvSpPr>
        <p:spPr>
          <a:xfrm>
            <a:off x="9528117" y="177476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146" name="object 6146"/>
          <p:cNvSpPr/>
          <p:nvPr/>
        </p:nvSpPr>
        <p:spPr>
          <a:xfrm>
            <a:off x="9528117" y="177476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147" name="object 6147"/>
          <p:cNvSpPr/>
          <p:nvPr/>
        </p:nvSpPr>
        <p:spPr>
          <a:xfrm>
            <a:off x="9528117" y="1774767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148" name="object 6148"/>
          <p:cNvSpPr/>
          <p:nvPr/>
        </p:nvSpPr>
        <p:spPr>
          <a:xfrm>
            <a:off x="9529155" y="1773728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149" name="object 6149"/>
          <p:cNvSpPr/>
          <p:nvPr/>
        </p:nvSpPr>
        <p:spPr>
          <a:xfrm>
            <a:off x="9529155" y="177372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150" name="object 6150"/>
          <p:cNvSpPr/>
          <p:nvPr/>
        </p:nvSpPr>
        <p:spPr>
          <a:xfrm>
            <a:off x="9529155" y="1773728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151" name="object 6151"/>
          <p:cNvSpPr/>
          <p:nvPr/>
        </p:nvSpPr>
        <p:spPr>
          <a:xfrm>
            <a:off x="9530195" y="177372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152" name="object 6152"/>
          <p:cNvSpPr/>
          <p:nvPr/>
        </p:nvSpPr>
        <p:spPr>
          <a:xfrm>
            <a:off x="9530195" y="177372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153" name="object 6153"/>
          <p:cNvSpPr/>
          <p:nvPr/>
        </p:nvSpPr>
        <p:spPr>
          <a:xfrm>
            <a:off x="9530195" y="1772689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154" name="object 6154"/>
          <p:cNvSpPr/>
          <p:nvPr/>
        </p:nvSpPr>
        <p:spPr>
          <a:xfrm>
            <a:off x="9530195" y="177268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155" name="object 6155"/>
          <p:cNvSpPr/>
          <p:nvPr/>
        </p:nvSpPr>
        <p:spPr>
          <a:xfrm>
            <a:off x="9530195" y="1772689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156" name="object 6156"/>
          <p:cNvSpPr/>
          <p:nvPr/>
        </p:nvSpPr>
        <p:spPr>
          <a:xfrm>
            <a:off x="9531234" y="1771650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157" name="object 6157"/>
          <p:cNvSpPr/>
          <p:nvPr/>
        </p:nvSpPr>
        <p:spPr>
          <a:xfrm>
            <a:off x="9531234" y="177165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158" name="object 6158"/>
          <p:cNvSpPr/>
          <p:nvPr/>
        </p:nvSpPr>
        <p:spPr>
          <a:xfrm>
            <a:off x="9531234" y="177165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159" name="object 6159"/>
          <p:cNvSpPr/>
          <p:nvPr/>
        </p:nvSpPr>
        <p:spPr>
          <a:xfrm>
            <a:off x="9531234" y="1770611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160" name="object 6160"/>
          <p:cNvSpPr/>
          <p:nvPr/>
        </p:nvSpPr>
        <p:spPr>
          <a:xfrm>
            <a:off x="9531234" y="177061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161" name="object 6161"/>
          <p:cNvSpPr/>
          <p:nvPr/>
        </p:nvSpPr>
        <p:spPr>
          <a:xfrm>
            <a:off x="9517726" y="1772689"/>
            <a:ext cx="7360" cy="0"/>
          </a:xfrm>
          <a:custGeom>
            <a:avLst/>
            <a:gdLst/>
            <a:ahLst/>
            <a:cxnLst/>
            <a:rect l="l" t="t" r="r" b="b"/>
            <a:pathLst>
              <a:path w="10795">
                <a:moveTo>
                  <a:pt x="0" y="0"/>
                </a:moveTo>
                <a:lnTo>
                  <a:pt x="1066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162" name="object 6162"/>
          <p:cNvSpPr/>
          <p:nvPr/>
        </p:nvSpPr>
        <p:spPr>
          <a:xfrm>
            <a:off x="9511490" y="1768533"/>
            <a:ext cx="0" cy="4330"/>
          </a:xfrm>
          <a:custGeom>
            <a:avLst/>
            <a:gdLst/>
            <a:ahLst/>
            <a:cxnLst/>
            <a:rect l="l" t="t" r="r" b="b"/>
            <a:pathLst>
              <a:path h="6350">
                <a:moveTo>
                  <a:pt x="-1524" y="3048"/>
                </a:moveTo>
                <a:lnTo>
                  <a:pt x="1524" y="3048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163" name="object 6163"/>
          <p:cNvSpPr/>
          <p:nvPr/>
        </p:nvSpPr>
        <p:spPr>
          <a:xfrm>
            <a:off x="9511490" y="176853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164" name="object 6164"/>
          <p:cNvSpPr/>
          <p:nvPr/>
        </p:nvSpPr>
        <p:spPr>
          <a:xfrm>
            <a:off x="9517726" y="176853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165" name="object 6165"/>
          <p:cNvSpPr/>
          <p:nvPr/>
        </p:nvSpPr>
        <p:spPr>
          <a:xfrm>
            <a:off x="9517726" y="1772689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166" name="object 6166"/>
          <p:cNvSpPr/>
          <p:nvPr/>
        </p:nvSpPr>
        <p:spPr>
          <a:xfrm>
            <a:off x="9511490" y="1772689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167" name="object 6167"/>
          <p:cNvSpPr/>
          <p:nvPr/>
        </p:nvSpPr>
        <p:spPr>
          <a:xfrm>
            <a:off x="9516686" y="1773728"/>
            <a:ext cx="0" cy="216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1524" y="1524"/>
                </a:moveTo>
                <a:lnTo>
                  <a:pt x="1524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168" name="object 6168"/>
          <p:cNvSpPr/>
          <p:nvPr/>
        </p:nvSpPr>
        <p:spPr>
          <a:xfrm>
            <a:off x="9512530" y="1773728"/>
            <a:ext cx="0" cy="216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1524" y="1524"/>
                </a:moveTo>
                <a:lnTo>
                  <a:pt x="1524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169" name="object 6169"/>
          <p:cNvSpPr/>
          <p:nvPr/>
        </p:nvSpPr>
        <p:spPr>
          <a:xfrm>
            <a:off x="9516686" y="1766455"/>
            <a:ext cx="0" cy="216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1524" y="1524"/>
                </a:moveTo>
                <a:lnTo>
                  <a:pt x="1524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170" name="object 6170"/>
          <p:cNvSpPr/>
          <p:nvPr/>
        </p:nvSpPr>
        <p:spPr>
          <a:xfrm>
            <a:off x="9512530" y="1766455"/>
            <a:ext cx="0" cy="216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1524" y="1524"/>
                </a:moveTo>
                <a:lnTo>
                  <a:pt x="1524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171" name="object 6171"/>
          <p:cNvSpPr/>
          <p:nvPr/>
        </p:nvSpPr>
        <p:spPr>
          <a:xfrm>
            <a:off x="9512530" y="1766455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172" name="object 6172"/>
          <p:cNvSpPr/>
          <p:nvPr/>
        </p:nvSpPr>
        <p:spPr>
          <a:xfrm>
            <a:off x="9513569" y="1766455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173" name="object 6173"/>
          <p:cNvSpPr/>
          <p:nvPr/>
        </p:nvSpPr>
        <p:spPr>
          <a:xfrm>
            <a:off x="9514609" y="1766455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174" name="object 6174"/>
          <p:cNvSpPr/>
          <p:nvPr/>
        </p:nvSpPr>
        <p:spPr>
          <a:xfrm>
            <a:off x="9515648" y="1766455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175" name="object 6175"/>
          <p:cNvSpPr/>
          <p:nvPr/>
        </p:nvSpPr>
        <p:spPr>
          <a:xfrm>
            <a:off x="9515648" y="1766455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176" name="object 6176"/>
          <p:cNvSpPr/>
          <p:nvPr/>
        </p:nvSpPr>
        <p:spPr>
          <a:xfrm>
            <a:off x="9514609" y="1766455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177" name="object 6177"/>
          <p:cNvSpPr/>
          <p:nvPr/>
        </p:nvSpPr>
        <p:spPr>
          <a:xfrm>
            <a:off x="9513569" y="1766455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178" name="object 6178"/>
          <p:cNvSpPr/>
          <p:nvPr/>
        </p:nvSpPr>
        <p:spPr>
          <a:xfrm>
            <a:off x="9512530" y="1766455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179" name="object 6179"/>
          <p:cNvSpPr/>
          <p:nvPr/>
        </p:nvSpPr>
        <p:spPr>
          <a:xfrm>
            <a:off x="9516686" y="176645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180" name="object 6180"/>
          <p:cNvSpPr/>
          <p:nvPr/>
        </p:nvSpPr>
        <p:spPr>
          <a:xfrm>
            <a:off x="9512530" y="176645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181" name="object 6181"/>
          <p:cNvSpPr/>
          <p:nvPr/>
        </p:nvSpPr>
        <p:spPr>
          <a:xfrm>
            <a:off x="9511491" y="1766455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182" name="object 6182"/>
          <p:cNvSpPr/>
          <p:nvPr/>
        </p:nvSpPr>
        <p:spPr>
          <a:xfrm>
            <a:off x="9516687" y="1766455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183" name="object 6183"/>
          <p:cNvSpPr/>
          <p:nvPr/>
        </p:nvSpPr>
        <p:spPr>
          <a:xfrm>
            <a:off x="9518765" y="1764376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184" name="object 6184"/>
          <p:cNvSpPr/>
          <p:nvPr/>
        </p:nvSpPr>
        <p:spPr>
          <a:xfrm>
            <a:off x="9510451" y="1764376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185" name="object 6185"/>
          <p:cNvSpPr/>
          <p:nvPr/>
        </p:nvSpPr>
        <p:spPr>
          <a:xfrm>
            <a:off x="9531234" y="1769572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186" name="object 6186"/>
          <p:cNvSpPr/>
          <p:nvPr/>
        </p:nvSpPr>
        <p:spPr>
          <a:xfrm>
            <a:off x="9530195" y="1769572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187" name="object 6187"/>
          <p:cNvSpPr/>
          <p:nvPr/>
        </p:nvSpPr>
        <p:spPr>
          <a:xfrm>
            <a:off x="9530195" y="1768533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188" name="object 6188"/>
          <p:cNvSpPr/>
          <p:nvPr/>
        </p:nvSpPr>
        <p:spPr>
          <a:xfrm>
            <a:off x="9529156" y="1767493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1524" y="152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189" name="object 6189"/>
          <p:cNvSpPr/>
          <p:nvPr/>
        </p:nvSpPr>
        <p:spPr>
          <a:xfrm>
            <a:off x="9528117" y="1767493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190" name="object 6190"/>
          <p:cNvSpPr/>
          <p:nvPr/>
        </p:nvSpPr>
        <p:spPr>
          <a:xfrm>
            <a:off x="9527078" y="1767493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191" name="object 6191"/>
          <p:cNvSpPr/>
          <p:nvPr/>
        </p:nvSpPr>
        <p:spPr>
          <a:xfrm>
            <a:off x="9527078" y="176749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192" name="object 6192"/>
          <p:cNvSpPr/>
          <p:nvPr/>
        </p:nvSpPr>
        <p:spPr>
          <a:xfrm>
            <a:off x="9526038" y="1767493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193" name="object 6193"/>
          <p:cNvSpPr/>
          <p:nvPr/>
        </p:nvSpPr>
        <p:spPr>
          <a:xfrm>
            <a:off x="9524999" y="1767493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1524" y="0"/>
                </a:moveTo>
                <a:lnTo>
                  <a:pt x="0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194" name="object 6194"/>
          <p:cNvSpPr/>
          <p:nvPr/>
        </p:nvSpPr>
        <p:spPr>
          <a:xfrm>
            <a:off x="9524999" y="1768533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195" name="object 6195"/>
          <p:cNvSpPr/>
          <p:nvPr/>
        </p:nvSpPr>
        <p:spPr>
          <a:xfrm>
            <a:off x="9523960" y="1769572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196" name="object 6196"/>
          <p:cNvSpPr/>
          <p:nvPr/>
        </p:nvSpPr>
        <p:spPr>
          <a:xfrm>
            <a:off x="9523960" y="1769572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197" name="object 6197"/>
          <p:cNvSpPr/>
          <p:nvPr/>
        </p:nvSpPr>
        <p:spPr>
          <a:xfrm>
            <a:off x="9523960" y="1770611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198" name="object 6198"/>
          <p:cNvSpPr/>
          <p:nvPr/>
        </p:nvSpPr>
        <p:spPr>
          <a:xfrm>
            <a:off x="9523960" y="1771650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199" name="object 6199"/>
          <p:cNvSpPr/>
          <p:nvPr/>
        </p:nvSpPr>
        <p:spPr>
          <a:xfrm>
            <a:off x="9523960" y="1772689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200" name="object 6200"/>
          <p:cNvSpPr/>
          <p:nvPr/>
        </p:nvSpPr>
        <p:spPr>
          <a:xfrm>
            <a:off x="9524999" y="1772689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201" name="object 6201"/>
          <p:cNvSpPr/>
          <p:nvPr/>
        </p:nvSpPr>
        <p:spPr>
          <a:xfrm>
            <a:off x="9524999" y="1773728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202" name="object 6202"/>
          <p:cNvSpPr/>
          <p:nvPr/>
        </p:nvSpPr>
        <p:spPr>
          <a:xfrm>
            <a:off x="9526038" y="1773728"/>
            <a:ext cx="3464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4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203" name="object 6203"/>
          <p:cNvSpPr/>
          <p:nvPr/>
        </p:nvSpPr>
        <p:spPr>
          <a:xfrm>
            <a:off x="9529155" y="1773728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204" name="object 6204"/>
          <p:cNvSpPr/>
          <p:nvPr/>
        </p:nvSpPr>
        <p:spPr>
          <a:xfrm>
            <a:off x="9530195" y="1772689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205" name="object 6205"/>
          <p:cNvSpPr/>
          <p:nvPr/>
        </p:nvSpPr>
        <p:spPr>
          <a:xfrm>
            <a:off x="9530195" y="177268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206" name="object 6206"/>
          <p:cNvSpPr/>
          <p:nvPr/>
        </p:nvSpPr>
        <p:spPr>
          <a:xfrm>
            <a:off x="9530195" y="1771650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0" y="1524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207" name="object 6207"/>
          <p:cNvSpPr/>
          <p:nvPr/>
        </p:nvSpPr>
        <p:spPr>
          <a:xfrm>
            <a:off x="9531234" y="1770611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208" name="object 6208"/>
          <p:cNvSpPr/>
          <p:nvPr/>
        </p:nvSpPr>
        <p:spPr>
          <a:xfrm>
            <a:off x="9523960" y="177061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209" name="object 6209"/>
          <p:cNvSpPr/>
          <p:nvPr/>
        </p:nvSpPr>
        <p:spPr>
          <a:xfrm>
            <a:off x="9523960" y="176957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210" name="object 6210"/>
          <p:cNvSpPr/>
          <p:nvPr/>
        </p:nvSpPr>
        <p:spPr>
          <a:xfrm>
            <a:off x="9524999" y="1768533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211" name="object 6211"/>
          <p:cNvSpPr/>
          <p:nvPr/>
        </p:nvSpPr>
        <p:spPr>
          <a:xfrm>
            <a:off x="9524999" y="176853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212" name="object 6212"/>
          <p:cNvSpPr/>
          <p:nvPr/>
        </p:nvSpPr>
        <p:spPr>
          <a:xfrm>
            <a:off x="9524999" y="176853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213" name="object 6213"/>
          <p:cNvSpPr/>
          <p:nvPr/>
        </p:nvSpPr>
        <p:spPr>
          <a:xfrm>
            <a:off x="9524999" y="176853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214" name="object 6214"/>
          <p:cNvSpPr/>
          <p:nvPr/>
        </p:nvSpPr>
        <p:spPr>
          <a:xfrm>
            <a:off x="9524999" y="176853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215" name="object 6215"/>
          <p:cNvSpPr/>
          <p:nvPr/>
        </p:nvSpPr>
        <p:spPr>
          <a:xfrm>
            <a:off x="9524999" y="176853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216" name="object 6216"/>
          <p:cNvSpPr/>
          <p:nvPr/>
        </p:nvSpPr>
        <p:spPr>
          <a:xfrm>
            <a:off x="9523960" y="1768533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1524" y="0"/>
                </a:moveTo>
                <a:lnTo>
                  <a:pt x="0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217" name="object 6217"/>
          <p:cNvSpPr/>
          <p:nvPr/>
        </p:nvSpPr>
        <p:spPr>
          <a:xfrm>
            <a:off x="9523960" y="1772689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218" name="object 6218"/>
          <p:cNvSpPr/>
          <p:nvPr/>
        </p:nvSpPr>
        <p:spPr>
          <a:xfrm>
            <a:off x="9524999" y="177268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219" name="object 6219"/>
          <p:cNvSpPr/>
          <p:nvPr/>
        </p:nvSpPr>
        <p:spPr>
          <a:xfrm>
            <a:off x="9524999" y="177268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220" name="object 6220"/>
          <p:cNvSpPr/>
          <p:nvPr/>
        </p:nvSpPr>
        <p:spPr>
          <a:xfrm>
            <a:off x="9524999" y="177268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221" name="object 6221"/>
          <p:cNvSpPr/>
          <p:nvPr/>
        </p:nvSpPr>
        <p:spPr>
          <a:xfrm>
            <a:off x="9524999" y="177268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222" name="object 6222"/>
          <p:cNvSpPr/>
          <p:nvPr/>
        </p:nvSpPr>
        <p:spPr>
          <a:xfrm>
            <a:off x="9524999" y="177268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223" name="object 6223"/>
          <p:cNvSpPr/>
          <p:nvPr/>
        </p:nvSpPr>
        <p:spPr>
          <a:xfrm>
            <a:off x="9524999" y="177268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224" name="object 6224"/>
          <p:cNvSpPr/>
          <p:nvPr/>
        </p:nvSpPr>
        <p:spPr>
          <a:xfrm>
            <a:off x="9523960" y="1772689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225" name="object 6225"/>
          <p:cNvSpPr/>
          <p:nvPr/>
        </p:nvSpPr>
        <p:spPr>
          <a:xfrm>
            <a:off x="9523960" y="1771650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226" name="object 6226"/>
          <p:cNvSpPr/>
          <p:nvPr/>
        </p:nvSpPr>
        <p:spPr>
          <a:xfrm>
            <a:off x="9523960" y="177165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227" name="object 6227"/>
          <p:cNvSpPr/>
          <p:nvPr/>
        </p:nvSpPr>
        <p:spPr>
          <a:xfrm>
            <a:off x="9523960" y="1770611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228" name="object 6228"/>
          <p:cNvSpPr/>
          <p:nvPr/>
        </p:nvSpPr>
        <p:spPr>
          <a:xfrm>
            <a:off x="9531234" y="177061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229" name="object 6229"/>
          <p:cNvSpPr/>
          <p:nvPr/>
        </p:nvSpPr>
        <p:spPr>
          <a:xfrm>
            <a:off x="9531234" y="177061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230" name="object 6230"/>
          <p:cNvSpPr/>
          <p:nvPr/>
        </p:nvSpPr>
        <p:spPr>
          <a:xfrm>
            <a:off x="9531234" y="1770611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231" name="object 6231"/>
          <p:cNvSpPr/>
          <p:nvPr/>
        </p:nvSpPr>
        <p:spPr>
          <a:xfrm>
            <a:off x="9531234" y="1770611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232" name="object 6232"/>
          <p:cNvSpPr/>
          <p:nvPr/>
        </p:nvSpPr>
        <p:spPr>
          <a:xfrm>
            <a:off x="9531234" y="1769572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233" name="object 6233"/>
          <p:cNvSpPr/>
          <p:nvPr/>
        </p:nvSpPr>
        <p:spPr>
          <a:xfrm>
            <a:off x="9531234" y="176957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234" name="object 6234"/>
          <p:cNvSpPr/>
          <p:nvPr/>
        </p:nvSpPr>
        <p:spPr>
          <a:xfrm>
            <a:off x="9531234" y="176957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235" name="object 6235"/>
          <p:cNvSpPr/>
          <p:nvPr/>
        </p:nvSpPr>
        <p:spPr>
          <a:xfrm>
            <a:off x="9531234" y="1769572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236" name="object 6236"/>
          <p:cNvSpPr/>
          <p:nvPr/>
        </p:nvSpPr>
        <p:spPr>
          <a:xfrm>
            <a:off x="9531234" y="1770611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237" name="object 6237"/>
          <p:cNvSpPr/>
          <p:nvPr/>
        </p:nvSpPr>
        <p:spPr>
          <a:xfrm>
            <a:off x="9531234" y="177165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238" name="object 6238"/>
          <p:cNvSpPr/>
          <p:nvPr/>
        </p:nvSpPr>
        <p:spPr>
          <a:xfrm>
            <a:off x="9531234" y="177165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239" name="object 6239"/>
          <p:cNvSpPr/>
          <p:nvPr/>
        </p:nvSpPr>
        <p:spPr>
          <a:xfrm>
            <a:off x="9531234" y="1770611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240" name="object 6240"/>
          <p:cNvSpPr/>
          <p:nvPr/>
        </p:nvSpPr>
        <p:spPr>
          <a:xfrm>
            <a:off x="9533313" y="1769572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241" name="object 6241"/>
          <p:cNvSpPr/>
          <p:nvPr/>
        </p:nvSpPr>
        <p:spPr>
          <a:xfrm>
            <a:off x="9533313" y="176957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242" name="object 6242"/>
          <p:cNvSpPr/>
          <p:nvPr/>
        </p:nvSpPr>
        <p:spPr>
          <a:xfrm>
            <a:off x="9533313" y="176957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243" name="object 6243"/>
          <p:cNvSpPr/>
          <p:nvPr/>
        </p:nvSpPr>
        <p:spPr>
          <a:xfrm>
            <a:off x="9533313" y="1769572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244" name="object 6244"/>
          <p:cNvSpPr/>
          <p:nvPr/>
        </p:nvSpPr>
        <p:spPr>
          <a:xfrm>
            <a:off x="9533313" y="1770611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245" name="object 6245"/>
          <p:cNvSpPr/>
          <p:nvPr/>
        </p:nvSpPr>
        <p:spPr>
          <a:xfrm>
            <a:off x="9533313" y="177165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246" name="object 6246"/>
          <p:cNvSpPr/>
          <p:nvPr/>
        </p:nvSpPr>
        <p:spPr>
          <a:xfrm>
            <a:off x="9533313" y="177165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247" name="object 6247"/>
          <p:cNvSpPr/>
          <p:nvPr/>
        </p:nvSpPr>
        <p:spPr>
          <a:xfrm>
            <a:off x="9533313" y="1770611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248" name="object 6248"/>
          <p:cNvSpPr/>
          <p:nvPr/>
        </p:nvSpPr>
        <p:spPr>
          <a:xfrm>
            <a:off x="9523960" y="1767493"/>
            <a:ext cx="2165" cy="1299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0" y="1524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249" name="object 6249"/>
          <p:cNvSpPr/>
          <p:nvPr/>
        </p:nvSpPr>
        <p:spPr>
          <a:xfrm>
            <a:off x="9526038" y="1767493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250" name="object 6250"/>
          <p:cNvSpPr/>
          <p:nvPr/>
        </p:nvSpPr>
        <p:spPr>
          <a:xfrm>
            <a:off x="9527078" y="1767493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251" name="object 6251"/>
          <p:cNvSpPr/>
          <p:nvPr/>
        </p:nvSpPr>
        <p:spPr>
          <a:xfrm>
            <a:off x="9529155" y="1767493"/>
            <a:ext cx="2165" cy="1299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0" y="0"/>
                </a:moveTo>
                <a:lnTo>
                  <a:pt x="3048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252" name="object 6252"/>
          <p:cNvSpPr/>
          <p:nvPr/>
        </p:nvSpPr>
        <p:spPr>
          <a:xfrm>
            <a:off x="9531234" y="1768533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253" name="object 6253"/>
          <p:cNvSpPr/>
          <p:nvPr/>
        </p:nvSpPr>
        <p:spPr>
          <a:xfrm>
            <a:off x="9531234" y="1771650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254" name="object 6254"/>
          <p:cNvSpPr/>
          <p:nvPr/>
        </p:nvSpPr>
        <p:spPr>
          <a:xfrm>
            <a:off x="9529156" y="1772689"/>
            <a:ext cx="2165" cy="216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3048" y="0"/>
                </a:moveTo>
                <a:lnTo>
                  <a:pt x="0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255" name="object 6255"/>
          <p:cNvSpPr/>
          <p:nvPr/>
        </p:nvSpPr>
        <p:spPr>
          <a:xfrm>
            <a:off x="9527078" y="1774767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30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256" name="object 6256"/>
          <p:cNvSpPr/>
          <p:nvPr/>
        </p:nvSpPr>
        <p:spPr>
          <a:xfrm>
            <a:off x="9526038" y="1774767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257" name="object 6257"/>
          <p:cNvSpPr/>
          <p:nvPr/>
        </p:nvSpPr>
        <p:spPr>
          <a:xfrm>
            <a:off x="9523960" y="1772689"/>
            <a:ext cx="2165" cy="216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3048" y="304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258" name="object 6258"/>
          <p:cNvSpPr/>
          <p:nvPr/>
        </p:nvSpPr>
        <p:spPr>
          <a:xfrm>
            <a:off x="9524999" y="1767493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0" y="1524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259" name="object 6259"/>
          <p:cNvSpPr/>
          <p:nvPr/>
        </p:nvSpPr>
        <p:spPr>
          <a:xfrm>
            <a:off x="9530195" y="1769572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0" y="0"/>
                </a:moveTo>
                <a:lnTo>
                  <a:pt x="1524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260" name="object 6260"/>
          <p:cNvSpPr/>
          <p:nvPr/>
        </p:nvSpPr>
        <p:spPr>
          <a:xfrm>
            <a:off x="9530195" y="1771650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261" name="object 6261"/>
          <p:cNvSpPr/>
          <p:nvPr/>
        </p:nvSpPr>
        <p:spPr>
          <a:xfrm>
            <a:off x="9527078" y="1773728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30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262" name="object 6262"/>
          <p:cNvSpPr/>
          <p:nvPr/>
        </p:nvSpPr>
        <p:spPr>
          <a:xfrm>
            <a:off x="9526038" y="1773728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263" name="object 6263"/>
          <p:cNvSpPr/>
          <p:nvPr/>
        </p:nvSpPr>
        <p:spPr>
          <a:xfrm>
            <a:off x="9523960" y="1771650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1524" y="152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264" name="object 6264"/>
          <p:cNvSpPr/>
          <p:nvPr/>
        </p:nvSpPr>
        <p:spPr>
          <a:xfrm>
            <a:off x="9517726" y="176957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265" name="object 6265"/>
          <p:cNvSpPr/>
          <p:nvPr/>
        </p:nvSpPr>
        <p:spPr>
          <a:xfrm>
            <a:off x="9517726" y="1769572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266" name="object 6266"/>
          <p:cNvSpPr/>
          <p:nvPr/>
        </p:nvSpPr>
        <p:spPr>
          <a:xfrm>
            <a:off x="9517726" y="176853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267" name="object 6267"/>
          <p:cNvSpPr/>
          <p:nvPr/>
        </p:nvSpPr>
        <p:spPr>
          <a:xfrm>
            <a:off x="9517726" y="176853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268" name="object 6268"/>
          <p:cNvSpPr/>
          <p:nvPr/>
        </p:nvSpPr>
        <p:spPr>
          <a:xfrm>
            <a:off x="9517726" y="176853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269" name="object 6269"/>
          <p:cNvSpPr/>
          <p:nvPr/>
        </p:nvSpPr>
        <p:spPr>
          <a:xfrm>
            <a:off x="9517726" y="176853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270" name="object 6270"/>
          <p:cNvSpPr/>
          <p:nvPr/>
        </p:nvSpPr>
        <p:spPr>
          <a:xfrm>
            <a:off x="9517726" y="176853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271" name="object 6271"/>
          <p:cNvSpPr/>
          <p:nvPr/>
        </p:nvSpPr>
        <p:spPr>
          <a:xfrm>
            <a:off x="9517726" y="1768533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272" name="object 6272"/>
          <p:cNvSpPr/>
          <p:nvPr/>
        </p:nvSpPr>
        <p:spPr>
          <a:xfrm>
            <a:off x="9517726" y="1769572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273" name="object 6273"/>
          <p:cNvSpPr/>
          <p:nvPr/>
        </p:nvSpPr>
        <p:spPr>
          <a:xfrm>
            <a:off x="9517726" y="176957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274" name="object 6274"/>
          <p:cNvSpPr/>
          <p:nvPr/>
        </p:nvSpPr>
        <p:spPr>
          <a:xfrm>
            <a:off x="9523960" y="176957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275" name="object 6275"/>
          <p:cNvSpPr/>
          <p:nvPr/>
        </p:nvSpPr>
        <p:spPr>
          <a:xfrm>
            <a:off x="9523960" y="176957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276" name="object 6276"/>
          <p:cNvSpPr/>
          <p:nvPr/>
        </p:nvSpPr>
        <p:spPr>
          <a:xfrm>
            <a:off x="9523960" y="1769572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277" name="object 6277"/>
          <p:cNvSpPr/>
          <p:nvPr/>
        </p:nvSpPr>
        <p:spPr>
          <a:xfrm>
            <a:off x="9523960" y="177061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278" name="object 6278"/>
          <p:cNvSpPr/>
          <p:nvPr/>
        </p:nvSpPr>
        <p:spPr>
          <a:xfrm>
            <a:off x="9529155" y="177372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279" name="object 6279"/>
          <p:cNvSpPr/>
          <p:nvPr/>
        </p:nvSpPr>
        <p:spPr>
          <a:xfrm>
            <a:off x="9528117" y="1773728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1524" y="0"/>
                </a:moveTo>
                <a:lnTo>
                  <a:pt x="0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280" name="object 6280"/>
          <p:cNvSpPr/>
          <p:nvPr/>
        </p:nvSpPr>
        <p:spPr>
          <a:xfrm>
            <a:off x="9527078" y="1774767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281" name="object 6281"/>
          <p:cNvSpPr/>
          <p:nvPr/>
        </p:nvSpPr>
        <p:spPr>
          <a:xfrm>
            <a:off x="9527078" y="177476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282" name="object 6282"/>
          <p:cNvSpPr/>
          <p:nvPr/>
        </p:nvSpPr>
        <p:spPr>
          <a:xfrm>
            <a:off x="9526038" y="1773728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1524" y="152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283" name="object 6283"/>
          <p:cNvSpPr/>
          <p:nvPr/>
        </p:nvSpPr>
        <p:spPr>
          <a:xfrm>
            <a:off x="9526038" y="177372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284" name="object 6284"/>
          <p:cNvSpPr/>
          <p:nvPr/>
        </p:nvSpPr>
        <p:spPr>
          <a:xfrm>
            <a:off x="9523960" y="1770611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285" name="object 6285"/>
          <p:cNvSpPr/>
          <p:nvPr/>
        </p:nvSpPr>
        <p:spPr>
          <a:xfrm>
            <a:off x="9523960" y="177165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286" name="object 6286"/>
          <p:cNvSpPr/>
          <p:nvPr/>
        </p:nvSpPr>
        <p:spPr>
          <a:xfrm>
            <a:off x="9523960" y="1771650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287" name="object 6287"/>
          <p:cNvSpPr/>
          <p:nvPr/>
        </p:nvSpPr>
        <p:spPr>
          <a:xfrm>
            <a:off x="9523960" y="177268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288" name="object 6288"/>
          <p:cNvSpPr/>
          <p:nvPr/>
        </p:nvSpPr>
        <p:spPr>
          <a:xfrm>
            <a:off x="9517726" y="1771650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289" name="object 6289"/>
          <p:cNvSpPr/>
          <p:nvPr/>
        </p:nvSpPr>
        <p:spPr>
          <a:xfrm>
            <a:off x="9517726" y="1770611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290" name="object 6290"/>
          <p:cNvSpPr/>
          <p:nvPr/>
        </p:nvSpPr>
        <p:spPr>
          <a:xfrm>
            <a:off x="9517726" y="177268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291" name="object 6291"/>
          <p:cNvSpPr/>
          <p:nvPr/>
        </p:nvSpPr>
        <p:spPr>
          <a:xfrm>
            <a:off x="9517726" y="177268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292" name="object 6292"/>
          <p:cNvSpPr/>
          <p:nvPr/>
        </p:nvSpPr>
        <p:spPr>
          <a:xfrm>
            <a:off x="9517726" y="177268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293" name="object 6293"/>
          <p:cNvSpPr/>
          <p:nvPr/>
        </p:nvSpPr>
        <p:spPr>
          <a:xfrm>
            <a:off x="9517726" y="177268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294" name="object 6294"/>
          <p:cNvSpPr/>
          <p:nvPr/>
        </p:nvSpPr>
        <p:spPr>
          <a:xfrm>
            <a:off x="9517726" y="177268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295" name="object 6295"/>
          <p:cNvSpPr/>
          <p:nvPr/>
        </p:nvSpPr>
        <p:spPr>
          <a:xfrm>
            <a:off x="9517726" y="177268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296" name="object 6296"/>
          <p:cNvSpPr/>
          <p:nvPr/>
        </p:nvSpPr>
        <p:spPr>
          <a:xfrm>
            <a:off x="9517726" y="1770611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297" name="object 6297"/>
          <p:cNvSpPr/>
          <p:nvPr/>
        </p:nvSpPr>
        <p:spPr>
          <a:xfrm>
            <a:off x="9517726" y="1771650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298" name="object 6298"/>
          <p:cNvSpPr/>
          <p:nvPr/>
        </p:nvSpPr>
        <p:spPr>
          <a:xfrm>
            <a:off x="9517726" y="1769572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299" name="object 6299"/>
          <p:cNvSpPr/>
          <p:nvPr/>
        </p:nvSpPr>
        <p:spPr>
          <a:xfrm>
            <a:off x="9517726" y="1769572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300" name="object 6300"/>
          <p:cNvSpPr/>
          <p:nvPr/>
        </p:nvSpPr>
        <p:spPr>
          <a:xfrm>
            <a:off x="9511491" y="1768533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301" name="object 6301"/>
          <p:cNvSpPr/>
          <p:nvPr/>
        </p:nvSpPr>
        <p:spPr>
          <a:xfrm>
            <a:off x="9512530" y="1768533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302" name="object 6302"/>
          <p:cNvSpPr/>
          <p:nvPr/>
        </p:nvSpPr>
        <p:spPr>
          <a:xfrm>
            <a:off x="9513569" y="1768533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303" name="object 6303"/>
          <p:cNvSpPr/>
          <p:nvPr/>
        </p:nvSpPr>
        <p:spPr>
          <a:xfrm>
            <a:off x="9515648" y="1768533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304" name="object 6304"/>
          <p:cNvSpPr/>
          <p:nvPr/>
        </p:nvSpPr>
        <p:spPr>
          <a:xfrm>
            <a:off x="9516686" y="1768533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305" name="object 6305"/>
          <p:cNvSpPr/>
          <p:nvPr/>
        </p:nvSpPr>
        <p:spPr>
          <a:xfrm>
            <a:off x="9517726" y="1770610"/>
            <a:ext cx="0" cy="216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1524" y="1524"/>
                </a:moveTo>
                <a:lnTo>
                  <a:pt x="1524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306" name="object 6306"/>
          <p:cNvSpPr/>
          <p:nvPr/>
        </p:nvSpPr>
        <p:spPr>
          <a:xfrm>
            <a:off x="9517726" y="1770610"/>
            <a:ext cx="0" cy="216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1524" y="1524"/>
                </a:moveTo>
                <a:lnTo>
                  <a:pt x="1524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307" name="object 6307"/>
          <p:cNvSpPr/>
          <p:nvPr/>
        </p:nvSpPr>
        <p:spPr>
          <a:xfrm>
            <a:off x="9516687" y="1768533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308" name="object 6308"/>
          <p:cNvSpPr/>
          <p:nvPr/>
        </p:nvSpPr>
        <p:spPr>
          <a:xfrm>
            <a:off x="9515648" y="1768533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309" name="object 6309"/>
          <p:cNvSpPr/>
          <p:nvPr/>
        </p:nvSpPr>
        <p:spPr>
          <a:xfrm>
            <a:off x="9513569" y="1768533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30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310" name="object 6310"/>
          <p:cNvSpPr/>
          <p:nvPr/>
        </p:nvSpPr>
        <p:spPr>
          <a:xfrm>
            <a:off x="9512530" y="1768533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311" name="object 6311"/>
          <p:cNvSpPr/>
          <p:nvPr/>
        </p:nvSpPr>
        <p:spPr>
          <a:xfrm>
            <a:off x="9511491" y="1768533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312" name="object 6312"/>
          <p:cNvSpPr/>
          <p:nvPr/>
        </p:nvSpPr>
        <p:spPr>
          <a:xfrm>
            <a:off x="9511491" y="1768533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313" name="object 6313"/>
          <p:cNvSpPr/>
          <p:nvPr/>
        </p:nvSpPr>
        <p:spPr>
          <a:xfrm>
            <a:off x="9512530" y="1768533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314" name="object 6314"/>
          <p:cNvSpPr/>
          <p:nvPr/>
        </p:nvSpPr>
        <p:spPr>
          <a:xfrm>
            <a:off x="9513569" y="1768533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315" name="object 6315"/>
          <p:cNvSpPr/>
          <p:nvPr/>
        </p:nvSpPr>
        <p:spPr>
          <a:xfrm>
            <a:off x="9515648" y="1768533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316" name="object 6316"/>
          <p:cNvSpPr/>
          <p:nvPr/>
        </p:nvSpPr>
        <p:spPr>
          <a:xfrm>
            <a:off x="9516686" y="1768533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317" name="object 6317"/>
          <p:cNvSpPr/>
          <p:nvPr/>
        </p:nvSpPr>
        <p:spPr>
          <a:xfrm>
            <a:off x="9516687" y="1768533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318" name="object 6318"/>
          <p:cNvSpPr/>
          <p:nvPr/>
        </p:nvSpPr>
        <p:spPr>
          <a:xfrm>
            <a:off x="9515648" y="1768533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319" name="object 6319"/>
          <p:cNvSpPr/>
          <p:nvPr/>
        </p:nvSpPr>
        <p:spPr>
          <a:xfrm>
            <a:off x="9513569" y="1768533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30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320" name="object 6320"/>
          <p:cNvSpPr/>
          <p:nvPr/>
        </p:nvSpPr>
        <p:spPr>
          <a:xfrm>
            <a:off x="9512530" y="1768533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321" name="object 6321"/>
          <p:cNvSpPr/>
          <p:nvPr/>
        </p:nvSpPr>
        <p:spPr>
          <a:xfrm>
            <a:off x="9511491" y="1768533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322" name="object 6322"/>
          <p:cNvSpPr/>
          <p:nvPr/>
        </p:nvSpPr>
        <p:spPr>
          <a:xfrm>
            <a:off x="9516687" y="1772689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323" name="object 6323"/>
          <p:cNvSpPr/>
          <p:nvPr/>
        </p:nvSpPr>
        <p:spPr>
          <a:xfrm>
            <a:off x="9515648" y="1772689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324" name="object 6324"/>
          <p:cNvSpPr/>
          <p:nvPr/>
        </p:nvSpPr>
        <p:spPr>
          <a:xfrm>
            <a:off x="9513569" y="1772689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30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325" name="object 6325"/>
          <p:cNvSpPr/>
          <p:nvPr/>
        </p:nvSpPr>
        <p:spPr>
          <a:xfrm>
            <a:off x="9512530" y="1772689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326" name="object 6326"/>
          <p:cNvSpPr/>
          <p:nvPr/>
        </p:nvSpPr>
        <p:spPr>
          <a:xfrm>
            <a:off x="9511491" y="1772689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327" name="object 6327"/>
          <p:cNvSpPr/>
          <p:nvPr/>
        </p:nvSpPr>
        <p:spPr>
          <a:xfrm>
            <a:off x="9511491" y="1772689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328" name="object 6328"/>
          <p:cNvSpPr/>
          <p:nvPr/>
        </p:nvSpPr>
        <p:spPr>
          <a:xfrm>
            <a:off x="9512530" y="1772689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329" name="object 6329"/>
          <p:cNvSpPr/>
          <p:nvPr/>
        </p:nvSpPr>
        <p:spPr>
          <a:xfrm>
            <a:off x="9513569" y="1772689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330" name="object 6330"/>
          <p:cNvSpPr/>
          <p:nvPr/>
        </p:nvSpPr>
        <p:spPr>
          <a:xfrm>
            <a:off x="9515648" y="1772689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331" name="object 6331"/>
          <p:cNvSpPr/>
          <p:nvPr/>
        </p:nvSpPr>
        <p:spPr>
          <a:xfrm>
            <a:off x="9516686" y="1772689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332" name="object 6332"/>
          <p:cNvSpPr/>
          <p:nvPr/>
        </p:nvSpPr>
        <p:spPr>
          <a:xfrm>
            <a:off x="9512530" y="1775806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333" name="object 6333"/>
          <p:cNvSpPr/>
          <p:nvPr/>
        </p:nvSpPr>
        <p:spPr>
          <a:xfrm>
            <a:off x="9513569" y="1775806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334" name="object 6334"/>
          <p:cNvSpPr/>
          <p:nvPr/>
        </p:nvSpPr>
        <p:spPr>
          <a:xfrm>
            <a:off x="9514609" y="1775806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335" name="object 6335"/>
          <p:cNvSpPr/>
          <p:nvPr/>
        </p:nvSpPr>
        <p:spPr>
          <a:xfrm>
            <a:off x="9515648" y="1775806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336" name="object 6336"/>
          <p:cNvSpPr/>
          <p:nvPr/>
        </p:nvSpPr>
        <p:spPr>
          <a:xfrm>
            <a:off x="9515648" y="1775806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337" name="object 6337"/>
          <p:cNvSpPr/>
          <p:nvPr/>
        </p:nvSpPr>
        <p:spPr>
          <a:xfrm>
            <a:off x="9514609" y="1775806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338" name="object 6338"/>
          <p:cNvSpPr/>
          <p:nvPr/>
        </p:nvSpPr>
        <p:spPr>
          <a:xfrm>
            <a:off x="9513569" y="1775806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339" name="object 6339"/>
          <p:cNvSpPr/>
          <p:nvPr/>
        </p:nvSpPr>
        <p:spPr>
          <a:xfrm>
            <a:off x="9512530" y="1775806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340" name="object 6340"/>
          <p:cNvSpPr/>
          <p:nvPr/>
        </p:nvSpPr>
        <p:spPr>
          <a:xfrm>
            <a:off x="9512530" y="1773728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341" name="object 6341"/>
          <p:cNvSpPr/>
          <p:nvPr/>
        </p:nvSpPr>
        <p:spPr>
          <a:xfrm>
            <a:off x="9513569" y="1773728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342" name="object 6342"/>
          <p:cNvSpPr/>
          <p:nvPr/>
        </p:nvSpPr>
        <p:spPr>
          <a:xfrm>
            <a:off x="9514609" y="1773728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343" name="object 6343"/>
          <p:cNvSpPr/>
          <p:nvPr/>
        </p:nvSpPr>
        <p:spPr>
          <a:xfrm>
            <a:off x="9515648" y="1773728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344" name="object 6344"/>
          <p:cNvSpPr/>
          <p:nvPr/>
        </p:nvSpPr>
        <p:spPr>
          <a:xfrm>
            <a:off x="9515648" y="1773728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345" name="object 6345"/>
          <p:cNvSpPr/>
          <p:nvPr/>
        </p:nvSpPr>
        <p:spPr>
          <a:xfrm>
            <a:off x="9514609" y="1773728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346" name="object 6346"/>
          <p:cNvSpPr/>
          <p:nvPr/>
        </p:nvSpPr>
        <p:spPr>
          <a:xfrm>
            <a:off x="9513569" y="1773728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347" name="object 6347"/>
          <p:cNvSpPr/>
          <p:nvPr/>
        </p:nvSpPr>
        <p:spPr>
          <a:xfrm>
            <a:off x="9512530" y="1773728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348" name="object 6348"/>
          <p:cNvSpPr/>
          <p:nvPr/>
        </p:nvSpPr>
        <p:spPr>
          <a:xfrm>
            <a:off x="9511491" y="1773728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349" name="object 6349"/>
          <p:cNvSpPr/>
          <p:nvPr/>
        </p:nvSpPr>
        <p:spPr>
          <a:xfrm>
            <a:off x="9512530" y="1773728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350" name="object 6350"/>
          <p:cNvSpPr/>
          <p:nvPr/>
        </p:nvSpPr>
        <p:spPr>
          <a:xfrm>
            <a:off x="9513569" y="1773728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351" name="object 6351"/>
          <p:cNvSpPr/>
          <p:nvPr/>
        </p:nvSpPr>
        <p:spPr>
          <a:xfrm>
            <a:off x="9515648" y="1773728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352" name="object 6352"/>
          <p:cNvSpPr/>
          <p:nvPr/>
        </p:nvSpPr>
        <p:spPr>
          <a:xfrm>
            <a:off x="9516686" y="1773728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353" name="object 6353"/>
          <p:cNvSpPr/>
          <p:nvPr/>
        </p:nvSpPr>
        <p:spPr>
          <a:xfrm>
            <a:off x="9516687" y="1773728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354" name="object 6354"/>
          <p:cNvSpPr/>
          <p:nvPr/>
        </p:nvSpPr>
        <p:spPr>
          <a:xfrm>
            <a:off x="9515648" y="1773728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355" name="object 6355"/>
          <p:cNvSpPr/>
          <p:nvPr/>
        </p:nvSpPr>
        <p:spPr>
          <a:xfrm>
            <a:off x="9513569" y="1773728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30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356" name="object 6356"/>
          <p:cNvSpPr/>
          <p:nvPr/>
        </p:nvSpPr>
        <p:spPr>
          <a:xfrm>
            <a:off x="9512530" y="1773728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357" name="object 6357"/>
          <p:cNvSpPr/>
          <p:nvPr/>
        </p:nvSpPr>
        <p:spPr>
          <a:xfrm>
            <a:off x="9511491" y="1773728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358" name="object 6358"/>
          <p:cNvSpPr/>
          <p:nvPr/>
        </p:nvSpPr>
        <p:spPr>
          <a:xfrm>
            <a:off x="9512530" y="1768533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359" name="object 6359"/>
          <p:cNvSpPr/>
          <p:nvPr/>
        </p:nvSpPr>
        <p:spPr>
          <a:xfrm>
            <a:off x="9513569" y="1768533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360" name="object 6360"/>
          <p:cNvSpPr/>
          <p:nvPr/>
        </p:nvSpPr>
        <p:spPr>
          <a:xfrm>
            <a:off x="9514609" y="1768533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361" name="object 6361"/>
          <p:cNvSpPr/>
          <p:nvPr/>
        </p:nvSpPr>
        <p:spPr>
          <a:xfrm>
            <a:off x="9515648" y="1768533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362" name="object 6362"/>
          <p:cNvSpPr/>
          <p:nvPr/>
        </p:nvSpPr>
        <p:spPr>
          <a:xfrm>
            <a:off x="9515648" y="1768533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363" name="object 6363"/>
          <p:cNvSpPr/>
          <p:nvPr/>
        </p:nvSpPr>
        <p:spPr>
          <a:xfrm>
            <a:off x="9514609" y="1768533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364" name="object 6364"/>
          <p:cNvSpPr/>
          <p:nvPr/>
        </p:nvSpPr>
        <p:spPr>
          <a:xfrm>
            <a:off x="9513569" y="1768533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365" name="object 6365"/>
          <p:cNvSpPr/>
          <p:nvPr/>
        </p:nvSpPr>
        <p:spPr>
          <a:xfrm>
            <a:off x="9512530" y="1768533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366" name="object 6366"/>
          <p:cNvSpPr/>
          <p:nvPr/>
        </p:nvSpPr>
        <p:spPr>
          <a:xfrm>
            <a:off x="9512530" y="1766455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367" name="object 6367"/>
          <p:cNvSpPr/>
          <p:nvPr/>
        </p:nvSpPr>
        <p:spPr>
          <a:xfrm>
            <a:off x="9513569" y="1766455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368" name="object 6368"/>
          <p:cNvSpPr/>
          <p:nvPr/>
        </p:nvSpPr>
        <p:spPr>
          <a:xfrm>
            <a:off x="9514609" y="1766455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369" name="object 6369"/>
          <p:cNvSpPr/>
          <p:nvPr/>
        </p:nvSpPr>
        <p:spPr>
          <a:xfrm>
            <a:off x="9515648" y="1766455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370" name="object 6370"/>
          <p:cNvSpPr/>
          <p:nvPr/>
        </p:nvSpPr>
        <p:spPr>
          <a:xfrm>
            <a:off x="9515648" y="1766455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371" name="object 6371"/>
          <p:cNvSpPr/>
          <p:nvPr/>
        </p:nvSpPr>
        <p:spPr>
          <a:xfrm>
            <a:off x="9514609" y="1766455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372" name="object 6372"/>
          <p:cNvSpPr/>
          <p:nvPr/>
        </p:nvSpPr>
        <p:spPr>
          <a:xfrm>
            <a:off x="9513569" y="1766455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373" name="object 6373"/>
          <p:cNvSpPr/>
          <p:nvPr/>
        </p:nvSpPr>
        <p:spPr>
          <a:xfrm>
            <a:off x="9512530" y="1766455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374" name="object 6374"/>
          <p:cNvSpPr/>
          <p:nvPr/>
        </p:nvSpPr>
        <p:spPr>
          <a:xfrm>
            <a:off x="9512530" y="1766455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375" name="object 6375"/>
          <p:cNvSpPr/>
          <p:nvPr/>
        </p:nvSpPr>
        <p:spPr>
          <a:xfrm>
            <a:off x="9513569" y="1766455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376" name="object 6376"/>
          <p:cNvSpPr/>
          <p:nvPr/>
        </p:nvSpPr>
        <p:spPr>
          <a:xfrm>
            <a:off x="9514609" y="1766455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377" name="object 6377"/>
          <p:cNvSpPr/>
          <p:nvPr/>
        </p:nvSpPr>
        <p:spPr>
          <a:xfrm>
            <a:off x="9515648" y="1766455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378" name="object 6378"/>
          <p:cNvSpPr/>
          <p:nvPr/>
        </p:nvSpPr>
        <p:spPr>
          <a:xfrm>
            <a:off x="9515648" y="1766455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379" name="object 6379"/>
          <p:cNvSpPr/>
          <p:nvPr/>
        </p:nvSpPr>
        <p:spPr>
          <a:xfrm>
            <a:off x="9514609" y="1766455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380" name="object 6380"/>
          <p:cNvSpPr/>
          <p:nvPr/>
        </p:nvSpPr>
        <p:spPr>
          <a:xfrm>
            <a:off x="9513569" y="1766455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381" name="object 6381"/>
          <p:cNvSpPr/>
          <p:nvPr/>
        </p:nvSpPr>
        <p:spPr>
          <a:xfrm>
            <a:off x="9512530" y="1766455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382" name="object 6382"/>
          <p:cNvSpPr/>
          <p:nvPr/>
        </p:nvSpPr>
        <p:spPr>
          <a:xfrm>
            <a:off x="9512530" y="1766455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383" name="object 6383"/>
          <p:cNvSpPr/>
          <p:nvPr/>
        </p:nvSpPr>
        <p:spPr>
          <a:xfrm>
            <a:off x="9513569" y="1766455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384" name="object 6384"/>
          <p:cNvSpPr/>
          <p:nvPr/>
        </p:nvSpPr>
        <p:spPr>
          <a:xfrm>
            <a:off x="9514609" y="1766455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385" name="object 6385"/>
          <p:cNvSpPr/>
          <p:nvPr/>
        </p:nvSpPr>
        <p:spPr>
          <a:xfrm>
            <a:off x="9515648" y="1766455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386" name="object 6386"/>
          <p:cNvSpPr/>
          <p:nvPr/>
        </p:nvSpPr>
        <p:spPr>
          <a:xfrm>
            <a:off x="9515648" y="1766455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387" name="object 6387"/>
          <p:cNvSpPr/>
          <p:nvPr/>
        </p:nvSpPr>
        <p:spPr>
          <a:xfrm>
            <a:off x="9514609" y="1766455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388" name="object 6388"/>
          <p:cNvSpPr/>
          <p:nvPr/>
        </p:nvSpPr>
        <p:spPr>
          <a:xfrm>
            <a:off x="9513569" y="1766455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389" name="object 6389"/>
          <p:cNvSpPr/>
          <p:nvPr/>
        </p:nvSpPr>
        <p:spPr>
          <a:xfrm>
            <a:off x="9512530" y="1766455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390" name="object 6390"/>
          <p:cNvSpPr/>
          <p:nvPr/>
        </p:nvSpPr>
        <p:spPr>
          <a:xfrm>
            <a:off x="9511490" y="176645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391" name="object 6391"/>
          <p:cNvSpPr/>
          <p:nvPr/>
        </p:nvSpPr>
        <p:spPr>
          <a:xfrm>
            <a:off x="9511491" y="1766455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392" name="object 6392"/>
          <p:cNvSpPr/>
          <p:nvPr/>
        </p:nvSpPr>
        <p:spPr>
          <a:xfrm>
            <a:off x="9512530" y="1766455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393" name="object 6393"/>
          <p:cNvSpPr/>
          <p:nvPr/>
        </p:nvSpPr>
        <p:spPr>
          <a:xfrm>
            <a:off x="9514609" y="1766455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394" name="object 6394"/>
          <p:cNvSpPr/>
          <p:nvPr/>
        </p:nvSpPr>
        <p:spPr>
          <a:xfrm>
            <a:off x="9516686" y="1766455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395" name="object 6395"/>
          <p:cNvSpPr/>
          <p:nvPr/>
        </p:nvSpPr>
        <p:spPr>
          <a:xfrm>
            <a:off x="9517726" y="176645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396" name="object 6396"/>
          <p:cNvSpPr/>
          <p:nvPr/>
        </p:nvSpPr>
        <p:spPr>
          <a:xfrm>
            <a:off x="9517726" y="176645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397" name="object 6397"/>
          <p:cNvSpPr/>
          <p:nvPr/>
        </p:nvSpPr>
        <p:spPr>
          <a:xfrm>
            <a:off x="9516687" y="1766455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398" name="object 6398"/>
          <p:cNvSpPr/>
          <p:nvPr/>
        </p:nvSpPr>
        <p:spPr>
          <a:xfrm>
            <a:off x="9514609" y="1766455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30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399" name="object 6399"/>
          <p:cNvSpPr/>
          <p:nvPr/>
        </p:nvSpPr>
        <p:spPr>
          <a:xfrm>
            <a:off x="9512530" y="1766455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30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400" name="object 6400"/>
          <p:cNvSpPr/>
          <p:nvPr/>
        </p:nvSpPr>
        <p:spPr>
          <a:xfrm>
            <a:off x="9511491" y="1766455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401" name="object 6401"/>
          <p:cNvSpPr/>
          <p:nvPr/>
        </p:nvSpPr>
        <p:spPr>
          <a:xfrm>
            <a:off x="9511490" y="176645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402" name="object 6402"/>
          <p:cNvSpPr/>
          <p:nvPr/>
        </p:nvSpPr>
        <p:spPr>
          <a:xfrm>
            <a:off x="9510452" y="1765415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403" name="object 6403"/>
          <p:cNvSpPr/>
          <p:nvPr/>
        </p:nvSpPr>
        <p:spPr>
          <a:xfrm>
            <a:off x="9511491" y="1765415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404" name="object 6404"/>
          <p:cNvSpPr/>
          <p:nvPr/>
        </p:nvSpPr>
        <p:spPr>
          <a:xfrm>
            <a:off x="9512530" y="1765415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405" name="object 6405"/>
          <p:cNvSpPr/>
          <p:nvPr/>
        </p:nvSpPr>
        <p:spPr>
          <a:xfrm>
            <a:off x="9514609" y="1765415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406" name="object 6406"/>
          <p:cNvSpPr/>
          <p:nvPr/>
        </p:nvSpPr>
        <p:spPr>
          <a:xfrm>
            <a:off x="9516686" y="1765415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407" name="object 6407"/>
          <p:cNvSpPr/>
          <p:nvPr/>
        </p:nvSpPr>
        <p:spPr>
          <a:xfrm>
            <a:off x="9517726" y="1765415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408" name="object 6408"/>
          <p:cNvSpPr/>
          <p:nvPr/>
        </p:nvSpPr>
        <p:spPr>
          <a:xfrm>
            <a:off x="9517726" y="1765415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409" name="object 6409"/>
          <p:cNvSpPr/>
          <p:nvPr/>
        </p:nvSpPr>
        <p:spPr>
          <a:xfrm>
            <a:off x="9516687" y="1765415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410" name="object 6410"/>
          <p:cNvSpPr/>
          <p:nvPr/>
        </p:nvSpPr>
        <p:spPr>
          <a:xfrm>
            <a:off x="9514609" y="1765415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30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411" name="object 6411"/>
          <p:cNvSpPr/>
          <p:nvPr/>
        </p:nvSpPr>
        <p:spPr>
          <a:xfrm>
            <a:off x="9512530" y="1765415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30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412" name="object 6412"/>
          <p:cNvSpPr/>
          <p:nvPr/>
        </p:nvSpPr>
        <p:spPr>
          <a:xfrm>
            <a:off x="9511491" y="1765415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413" name="object 6413"/>
          <p:cNvSpPr/>
          <p:nvPr/>
        </p:nvSpPr>
        <p:spPr>
          <a:xfrm>
            <a:off x="9510452" y="1765415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414" name="object 6414"/>
          <p:cNvSpPr/>
          <p:nvPr/>
        </p:nvSpPr>
        <p:spPr>
          <a:xfrm>
            <a:off x="9510452" y="1764376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415" name="object 6415"/>
          <p:cNvSpPr/>
          <p:nvPr/>
        </p:nvSpPr>
        <p:spPr>
          <a:xfrm>
            <a:off x="9517726" y="1764376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416" name="object 6416"/>
          <p:cNvSpPr/>
          <p:nvPr/>
        </p:nvSpPr>
        <p:spPr>
          <a:xfrm>
            <a:off x="9517726" y="1764376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417" name="object 6417"/>
          <p:cNvSpPr/>
          <p:nvPr/>
        </p:nvSpPr>
        <p:spPr>
          <a:xfrm>
            <a:off x="9516687" y="1764376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418" name="object 6418"/>
          <p:cNvSpPr/>
          <p:nvPr/>
        </p:nvSpPr>
        <p:spPr>
          <a:xfrm>
            <a:off x="9514609" y="1764376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30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419" name="object 6419"/>
          <p:cNvSpPr/>
          <p:nvPr/>
        </p:nvSpPr>
        <p:spPr>
          <a:xfrm>
            <a:off x="9512530" y="1764376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30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420" name="object 6420"/>
          <p:cNvSpPr/>
          <p:nvPr/>
        </p:nvSpPr>
        <p:spPr>
          <a:xfrm>
            <a:off x="9511491" y="1764376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421" name="object 6421"/>
          <p:cNvSpPr/>
          <p:nvPr/>
        </p:nvSpPr>
        <p:spPr>
          <a:xfrm>
            <a:off x="9510452" y="1764376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422" name="object 6422"/>
          <p:cNvSpPr/>
          <p:nvPr/>
        </p:nvSpPr>
        <p:spPr>
          <a:xfrm>
            <a:off x="9505257" y="1786197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423" name="object 6423"/>
          <p:cNvSpPr/>
          <p:nvPr/>
        </p:nvSpPr>
        <p:spPr>
          <a:xfrm>
            <a:off x="9505257" y="178619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424" name="object 6424"/>
          <p:cNvSpPr/>
          <p:nvPr/>
        </p:nvSpPr>
        <p:spPr>
          <a:xfrm>
            <a:off x="9504218" y="1786197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425" name="object 6425"/>
          <p:cNvSpPr/>
          <p:nvPr/>
        </p:nvSpPr>
        <p:spPr>
          <a:xfrm>
            <a:off x="9504218" y="1785158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426" name="object 6426"/>
          <p:cNvSpPr/>
          <p:nvPr/>
        </p:nvSpPr>
        <p:spPr>
          <a:xfrm>
            <a:off x="9503179" y="1784119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1524" y="152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427" name="object 6427"/>
          <p:cNvSpPr/>
          <p:nvPr/>
        </p:nvSpPr>
        <p:spPr>
          <a:xfrm>
            <a:off x="9503178" y="178411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428" name="object 6428"/>
          <p:cNvSpPr/>
          <p:nvPr/>
        </p:nvSpPr>
        <p:spPr>
          <a:xfrm>
            <a:off x="9545782" y="1786196"/>
            <a:ext cx="2165" cy="433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3048" y="0"/>
                </a:moveTo>
                <a:lnTo>
                  <a:pt x="0" y="609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429" name="object 6429"/>
          <p:cNvSpPr/>
          <p:nvPr/>
        </p:nvSpPr>
        <p:spPr>
          <a:xfrm>
            <a:off x="9542664" y="1790353"/>
            <a:ext cx="3464" cy="4330"/>
          </a:xfrm>
          <a:custGeom>
            <a:avLst/>
            <a:gdLst/>
            <a:ahLst/>
            <a:cxnLst/>
            <a:rect l="l" t="t" r="r" b="b"/>
            <a:pathLst>
              <a:path w="5079" h="6350">
                <a:moveTo>
                  <a:pt x="4572" y="0"/>
                </a:moveTo>
                <a:lnTo>
                  <a:pt x="0" y="609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430" name="object 6430"/>
          <p:cNvSpPr/>
          <p:nvPr/>
        </p:nvSpPr>
        <p:spPr>
          <a:xfrm>
            <a:off x="9538507" y="1794510"/>
            <a:ext cx="4330" cy="3464"/>
          </a:xfrm>
          <a:custGeom>
            <a:avLst/>
            <a:gdLst/>
            <a:ahLst/>
            <a:cxnLst/>
            <a:rect l="l" t="t" r="r" b="b"/>
            <a:pathLst>
              <a:path w="6350" h="5080">
                <a:moveTo>
                  <a:pt x="6096" y="0"/>
                </a:moveTo>
                <a:lnTo>
                  <a:pt x="0" y="4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431" name="object 6431"/>
          <p:cNvSpPr/>
          <p:nvPr/>
        </p:nvSpPr>
        <p:spPr>
          <a:xfrm>
            <a:off x="9534350" y="1797628"/>
            <a:ext cx="4330" cy="216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6096" y="0"/>
                </a:moveTo>
                <a:lnTo>
                  <a:pt x="0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432" name="object 6432"/>
          <p:cNvSpPr/>
          <p:nvPr/>
        </p:nvSpPr>
        <p:spPr>
          <a:xfrm>
            <a:off x="9530195" y="1799705"/>
            <a:ext cx="4330" cy="1299"/>
          </a:xfrm>
          <a:custGeom>
            <a:avLst/>
            <a:gdLst/>
            <a:ahLst/>
            <a:cxnLst/>
            <a:rect l="l" t="t" r="r" b="b"/>
            <a:pathLst>
              <a:path w="6350" h="1905">
                <a:moveTo>
                  <a:pt x="6096" y="0"/>
                </a:moveTo>
                <a:lnTo>
                  <a:pt x="0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433" name="object 6433"/>
          <p:cNvSpPr/>
          <p:nvPr/>
        </p:nvSpPr>
        <p:spPr>
          <a:xfrm>
            <a:off x="9525000" y="1800745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76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434" name="object 6434"/>
          <p:cNvSpPr/>
          <p:nvPr/>
        </p:nvSpPr>
        <p:spPr>
          <a:xfrm>
            <a:off x="9520842" y="1799705"/>
            <a:ext cx="4330" cy="1299"/>
          </a:xfrm>
          <a:custGeom>
            <a:avLst/>
            <a:gdLst/>
            <a:ahLst/>
            <a:cxnLst/>
            <a:rect l="l" t="t" r="r" b="b"/>
            <a:pathLst>
              <a:path w="6350" h="1905">
                <a:moveTo>
                  <a:pt x="6096" y="152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435" name="object 6435"/>
          <p:cNvSpPr/>
          <p:nvPr/>
        </p:nvSpPr>
        <p:spPr>
          <a:xfrm>
            <a:off x="9516686" y="1797628"/>
            <a:ext cx="4330" cy="216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6096" y="304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436" name="object 6436"/>
          <p:cNvSpPr/>
          <p:nvPr/>
        </p:nvSpPr>
        <p:spPr>
          <a:xfrm>
            <a:off x="9512529" y="1794510"/>
            <a:ext cx="4330" cy="3464"/>
          </a:xfrm>
          <a:custGeom>
            <a:avLst/>
            <a:gdLst/>
            <a:ahLst/>
            <a:cxnLst/>
            <a:rect l="l" t="t" r="r" b="b"/>
            <a:pathLst>
              <a:path w="6350" h="5080">
                <a:moveTo>
                  <a:pt x="6096" y="457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437" name="object 6437"/>
          <p:cNvSpPr/>
          <p:nvPr/>
        </p:nvSpPr>
        <p:spPr>
          <a:xfrm>
            <a:off x="9509412" y="1790353"/>
            <a:ext cx="3464" cy="4330"/>
          </a:xfrm>
          <a:custGeom>
            <a:avLst/>
            <a:gdLst/>
            <a:ahLst/>
            <a:cxnLst/>
            <a:rect l="l" t="t" r="r" b="b"/>
            <a:pathLst>
              <a:path w="5079" h="6350">
                <a:moveTo>
                  <a:pt x="4572" y="609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438" name="object 6438"/>
          <p:cNvSpPr/>
          <p:nvPr/>
        </p:nvSpPr>
        <p:spPr>
          <a:xfrm>
            <a:off x="9507336" y="1786196"/>
            <a:ext cx="2165" cy="433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3048" y="609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439" name="object 6439"/>
          <p:cNvSpPr/>
          <p:nvPr/>
        </p:nvSpPr>
        <p:spPr>
          <a:xfrm>
            <a:off x="9552015" y="178411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440" name="object 6440"/>
          <p:cNvSpPr/>
          <p:nvPr/>
        </p:nvSpPr>
        <p:spPr>
          <a:xfrm>
            <a:off x="9509414" y="1776845"/>
            <a:ext cx="0" cy="7360"/>
          </a:xfrm>
          <a:custGeom>
            <a:avLst/>
            <a:gdLst/>
            <a:ahLst/>
            <a:cxnLst/>
            <a:rect l="l" t="t" r="r" b="b"/>
            <a:pathLst>
              <a:path h="10794">
                <a:moveTo>
                  <a:pt x="0" y="0"/>
                </a:moveTo>
                <a:lnTo>
                  <a:pt x="0" y="106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441" name="object 6441"/>
          <p:cNvSpPr/>
          <p:nvPr/>
        </p:nvSpPr>
        <p:spPr>
          <a:xfrm>
            <a:off x="9543703" y="1774767"/>
            <a:ext cx="2165" cy="3464"/>
          </a:xfrm>
          <a:custGeom>
            <a:avLst/>
            <a:gdLst/>
            <a:ahLst/>
            <a:cxnLst/>
            <a:rect l="l" t="t" r="r" b="b"/>
            <a:pathLst>
              <a:path w="3175" h="5080">
                <a:moveTo>
                  <a:pt x="3048" y="457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442" name="object 6442"/>
          <p:cNvSpPr/>
          <p:nvPr/>
        </p:nvSpPr>
        <p:spPr>
          <a:xfrm>
            <a:off x="9540586" y="1773728"/>
            <a:ext cx="3464" cy="1299"/>
          </a:xfrm>
          <a:custGeom>
            <a:avLst/>
            <a:gdLst/>
            <a:ahLst/>
            <a:cxnLst/>
            <a:rect l="l" t="t" r="r" b="b"/>
            <a:pathLst>
              <a:path w="5079" h="1905">
                <a:moveTo>
                  <a:pt x="4572" y="152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443" name="object 6443"/>
          <p:cNvSpPr/>
          <p:nvPr/>
        </p:nvSpPr>
        <p:spPr>
          <a:xfrm>
            <a:off x="9530194" y="1773728"/>
            <a:ext cx="10391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1524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444" name="object 6444"/>
          <p:cNvSpPr/>
          <p:nvPr/>
        </p:nvSpPr>
        <p:spPr>
          <a:xfrm>
            <a:off x="9514608" y="1773728"/>
            <a:ext cx="10391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1524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445" name="object 6445"/>
          <p:cNvSpPr/>
          <p:nvPr/>
        </p:nvSpPr>
        <p:spPr>
          <a:xfrm>
            <a:off x="9511490" y="1773728"/>
            <a:ext cx="3464" cy="1299"/>
          </a:xfrm>
          <a:custGeom>
            <a:avLst/>
            <a:gdLst/>
            <a:ahLst/>
            <a:cxnLst/>
            <a:rect l="l" t="t" r="r" b="b"/>
            <a:pathLst>
              <a:path w="5079" h="1905">
                <a:moveTo>
                  <a:pt x="4572" y="0"/>
                </a:moveTo>
                <a:lnTo>
                  <a:pt x="0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446" name="object 6446"/>
          <p:cNvSpPr/>
          <p:nvPr/>
        </p:nvSpPr>
        <p:spPr>
          <a:xfrm>
            <a:off x="9509413" y="1774767"/>
            <a:ext cx="2165" cy="3464"/>
          </a:xfrm>
          <a:custGeom>
            <a:avLst/>
            <a:gdLst/>
            <a:ahLst/>
            <a:cxnLst/>
            <a:rect l="l" t="t" r="r" b="b"/>
            <a:pathLst>
              <a:path w="3175" h="5080">
                <a:moveTo>
                  <a:pt x="3048" y="0"/>
                </a:moveTo>
                <a:lnTo>
                  <a:pt x="0" y="4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447" name="object 6447"/>
          <p:cNvSpPr/>
          <p:nvPr/>
        </p:nvSpPr>
        <p:spPr>
          <a:xfrm>
            <a:off x="9545781" y="1776845"/>
            <a:ext cx="0" cy="7360"/>
          </a:xfrm>
          <a:custGeom>
            <a:avLst/>
            <a:gdLst/>
            <a:ahLst/>
            <a:cxnLst/>
            <a:rect l="l" t="t" r="r" b="b"/>
            <a:pathLst>
              <a:path h="10794">
                <a:moveTo>
                  <a:pt x="0" y="0"/>
                </a:moveTo>
                <a:lnTo>
                  <a:pt x="0" y="106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448" name="object 6448"/>
          <p:cNvSpPr/>
          <p:nvPr/>
        </p:nvSpPr>
        <p:spPr>
          <a:xfrm>
            <a:off x="9506297" y="1779962"/>
            <a:ext cx="1299" cy="3464"/>
          </a:xfrm>
          <a:custGeom>
            <a:avLst/>
            <a:gdLst/>
            <a:ahLst/>
            <a:cxnLst/>
            <a:rect l="l" t="t" r="r" b="b"/>
            <a:pathLst>
              <a:path w="1904" h="5080">
                <a:moveTo>
                  <a:pt x="0" y="0"/>
                </a:moveTo>
                <a:lnTo>
                  <a:pt x="1524" y="4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449" name="object 6449"/>
          <p:cNvSpPr/>
          <p:nvPr/>
        </p:nvSpPr>
        <p:spPr>
          <a:xfrm>
            <a:off x="9507336" y="1786196"/>
            <a:ext cx="2165" cy="433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0"/>
                </a:moveTo>
                <a:lnTo>
                  <a:pt x="3048" y="609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450" name="object 6450"/>
          <p:cNvSpPr/>
          <p:nvPr/>
        </p:nvSpPr>
        <p:spPr>
          <a:xfrm>
            <a:off x="9509413" y="1790353"/>
            <a:ext cx="3464" cy="4330"/>
          </a:xfrm>
          <a:custGeom>
            <a:avLst/>
            <a:gdLst/>
            <a:ahLst/>
            <a:cxnLst/>
            <a:rect l="l" t="t" r="r" b="b"/>
            <a:pathLst>
              <a:path w="5079" h="6350">
                <a:moveTo>
                  <a:pt x="0" y="0"/>
                </a:moveTo>
                <a:lnTo>
                  <a:pt x="4572" y="609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451" name="object 6451"/>
          <p:cNvSpPr/>
          <p:nvPr/>
        </p:nvSpPr>
        <p:spPr>
          <a:xfrm>
            <a:off x="9512529" y="1794510"/>
            <a:ext cx="4330" cy="3464"/>
          </a:xfrm>
          <a:custGeom>
            <a:avLst/>
            <a:gdLst/>
            <a:ahLst/>
            <a:cxnLst/>
            <a:rect l="l" t="t" r="r" b="b"/>
            <a:pathLst>
              <a:path w="6350" h="5080">
                <a:moveTo>
                  <a:pt x="0" y="0"/>
                </a:moveTo>
                <a:lnTo>
                  <a:pt x="6096" y="4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452" name="object 6452"/>
          <p:cNvSpPr/>
          <p:nvPr/>
        </p:nvSpPr>
        <p:spPr>
          <a:xfrm>
            <a:off x="9516686" y="1797628"/>
            <a:ext cx="4330" cy="216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0"/>
                </a:moveTo>
                <a:lnTo>
                  <a:pt x="6096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453" name="object 6453"/>
          <p:cNvSpPr/>
          <p:nvPr/>
        </p:nvSpPr>
        <p:spPr>
          <a:xfrm>
            <a:off x="9520844" y="1799705"/>
            <a:ext cx="5195" cy="1299"/>
          </a:xfrm>
          <a:custGeom>
            <a:avLst/>
            <a:gdLst/>
            <a:ahLst/>
            <a:cxnLst/>
            <a:rect l="l" t="t" r="r" b="b"/>
            <a:pathLst>
              <a:path w="7620" h="1905">
                <a:moveTo>
                  <a:pt x="0" y="0"/>
                </a:moveTo>
                <a:lnTo>
                  <a:pt x="7620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454" name="object 6454"/>
          <p:cNvSpPr/>
          <p:nvPr/>
        </p:nvSpPr>
        <p:spPr>
          <a:xfrm>
            <a:off x="9526038" y="1800745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455" name="object 6455"/>
          <p:cNvSpPr/>
          <p:nvPr/>
        </p:nvSpPr>
        <p:spPr>
          <a:xfrm>
            <a:off x="9531234" y="1799705"/>
            <a:ext cx="5195" cy="1299"/>
          </a:xfrm>
          <a:custGeom>
            <a:avLst/>
            <a:gdLst/>
            <a:ahLst/>
            <a:cxnLst/>
            <a:rect l="l" t="t" r="r" b="b"/>
            <a:pathLst>
              <a:path w="7620" h="1905">
                <a:moveTo>
                  <a:pt x="0" y="1524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456" name="object 6456"/>
          <p:cNvSpPr/>
          <p:nvPr/>
        </p:nvSpPr>
        <p:spPr>
          <a:xfrm>
            <a:off x="9536428" y="1796587"/>
            <a:ext cx="4330" cy="3464"/>
          </a:xfrm>
          <a:custGeom>
            <a:avLst/>
            <a:gdLst/>
            <a:ahLst/>
            <a:cxnLst/>
            <a:rect l="l" t="t" r="r" b="b"/>
            <a:pathLst>
              <a:path w="6350" h="5080">
                <a:moveTo>
                  <a:pt x="0" y="4572"/>
                </a:moveTo>
                <a:lnTo>
                  <a:pt x="609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457" name="object 6457"/>
          <p:cNvSpPr/>
          <p:nvPr/>
        </p:nvSpPr>
        <p:spPr>
          <a:xfrm>
            <a:off x="9540585" y="1792432"/>
            <a:ext cx="4330" cy="433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0" y="6096"/>
                </a:moveTo>
                <a:lnTo>
                  <a:pt x="609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458" name="object 6458"/>
          <p:cNvSpPr/>
          <p:nvPr/>
        </p:nvSpPr>
        <p:spPr>
          <a:xfrm>
            <a:off x="9544743" y="1788275"/>
            <a:ext cx="2165" cy="433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459" name="object 6459"/>
          <p:cNvSpPr/>
          <p:nvPr/>
        </p:nvSpPr>
        <p:spPr>
          <a:xfrm>
            <a:off x="9546821" y="1786197"/>
            <a:ext cx="0" cy="216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1524" y="1524"/>
                </a:moveTo>
                <a:lnTo>
                  <a:pt x="1524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460" name="object 6460"/>
          <p:cNvSpPr/>
          <p:nvPr/>
        </p:nvSpPr>
        <p:spPr>
          <a:xfrm>
            <a:off x="9547860" y="1779962"/>
            <a:ext cx="0" cy="3464"/>
          </a:xfrm>
          <a:custGeom>
            <a:avLst/>
            <a:gdLst/>
            <a:ahLst/>
            <a:cxnLst/>
            <a:rect l="l" t="t" r="r" b="b"/>
            <a:pathLst>
              <a:path h="5080">
                <a:moveTo>
                  <a:pt x="-1524" y="2286"/>
                </a:moveTo>
                <a:lnTo>
                  <a:pt x="1524" y="2286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461" name="object 6461"/>
          <p:cNvSpPr/>
          <p:nvPr/>
        </p:nvSpPr>
        <p:spPr>
          <a:xfrm>
            <a:off x="9503179" y="1784119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1524" y="152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462" name="object 6462"/>
          <p:cNvSpPr/>
          <p:nvPr/>
        </p:nvSpPr>
        <p:spPr>
          <a:xfrm>
            <a:off x="9551496" y="1764376"/>
            <a:ext cx="0" cy="22080"/>
          </a:xfrm>
          <a:custGeom>
            <a:avLst/>
            <a:gdLst/>
            <a:ahLst/>
            <a:cxnLst/>
            <a:rect l="l" t="t" r="r" b="b"/>
            <a:pathLst>
              <a:path h="32385">
                <a:moveTo>
                  <a:pt x="0" y="0"/>
                </a:moveTo>
                <a:lnTo>
                  <a:pt x="0" y="32004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463" name="object 6463"/>
          <p:cNvSpPr/>
          <p:nvPr/>
        </p:nvSpPr>
        <p:spPr>
          <a:xfrm>
            <a:off x="9503178" y="1764376"/>
            <a:ext cx="0" cy="19915"/>
          </a:xfrm>
          <a:custGeom>
            <a:avLst/>
            <a:gdLst/>
            <a:ahLst/>
            <a:cxnLst/>
            <a:rect l="l" t="t" r="r" b="b"/>
            <a:pathLst>
              <a:path h="29210">
                <a:moveTo>
                  <a:pt x="0" y="0"/>
                </a:moveTo>
                <a:lnTo>
                  <a:pt x="0" y="2895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464" name="object 6464"/>
          <p:cNvSpPr/>
          <p:nvPr/>
        </p:nvSpPr>
        <p:spPr>
          <a:xfrm>
            <a:off x="9506296" y="178619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465" name="object 6465"/>
          <p:cNvSpPr/>
          <p:nvPr/>
        </p:nvSpPr>
        <p:spPr>
          <a:xfrm>
            <a:off x="9506296" y="178619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466" name="object 6466"/>
          <p:cNvSpPr/>
          <p:nvPr/>
        </p:nvSpPr>
        <p:spPr>
          <a:xfrm>
            <a:off x="9548898" y="1764376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467" name="object 6467"/>
          <p:cNvSpPr/>
          <p:nvPr/>
        </p:nvSpPr>
        <p:spPr>
          <a:xfrm>
            <a:off x="9549937" y="176437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468" name="object 6468"/>
          <p:cNvSpPr/>
          <p:nvPr/>
        </p:nvSpPr>
        <p:spPr>
          <a:xfrm>
            <a:off x="9549937" y="1764376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469" name="object 6469"/>
          <p:cNvSpPr/>
          <p:nvPr/>
        </p:nvSpPr>
        <p:spPr>
          <a:xfrm>
            <a:off x="9504218" y="1764376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470" name="object 6470"/>
          <p:cNvSpPr/>
          <p:nvPr/>
        </p:nvSpPr>
        <p:spPr>
          <a:xfrm>
            <a:off x="9505257" y="176437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471" name="object 6471"/>
          <p:cNvSpPr/>
          <p:nvPr/>
        </p:nvSpPr>
        <p:spPr>
          <a:xfrm>
            <a:off x="9506296" y="176437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472" name="object 6472"/>
          <p:cNvSpPr/>
          <p:nvPr/>
        </p:nvSpPr>
        <p:spPr>
          <a:xfrm>
            <a:off x="9552015" y="178411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473" name="object 6473"/>
          <p:cNvSpPr/>
          <p:nvPr/>
        </p:nvSpPr>
        <p:spPr>
          <a:xfrm>
            <a:off x="9550976" y="1784119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1524" y="0"/>
                </a:moveTo>
                <a:lnTo>
                  <a:pt x="0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474" name="object 6474"/>
          <p:cNvSpPr/>
          <p:nvPr/>
        </p:nvSpPr>
        <p:spPr>
          <a:xfrm>
            <a:off x="9550976" y="178515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475" name="object 6475"/>
          <p:cNvSpPr/>
          <p:nvPr/>
        </p:nvSpPr>
        <p:spPr>
          <a:xfrm>
            <a:off x="9548898" y="1786197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476" name="object 6476"/>
          <p:cNvSpPr/>
          <p:nvPr/>
        </p:nvSpPr>
        <p:spPr>
          <a:xfrm>
            <a:off x="9505257" y="1786197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477" name="object 6477"/>
          <p:cNvSpPr/>
          <p:nvPr/>
        </p:nvSpPr>
        <p:spPr>
          <a:xfrm>
            <a:off x="9505257" y="178619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478" name="object 6478"/>
          <p:cNvSpPr/>
          <p:nvPr/>
        </p:nvSpPr>
        <p:spPr>
          <a:xfrm>
            <a:off x="9504218" y="1786197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479" name="object 6479"/>
          <p:cNvSpPr/>
          <p:nvPr/>
        </p:nvSpPr>
        <p:spPr>
          <a:xfrm>
            <a:off x="9504218" y="1785158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480" name="object 6480"/>
          <p:cNvSpPr/>
          <p:nvPr/>
        </p:nvSpPr>
        <p:spPr>
          <a:xfrm>
            <a:off x="9503179" y="1784119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1524" y="152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481" name="object 6481"/>
          <p:cNvSpPr/>
          <p:nvPr/>
        </p:nvSpPr>
        <p:spPr>
          <a:xfrm>
            <a:off x="9503178" y="178411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482" name="object 6482"/>
          <p:cNvSpPr/>
          <p:nvPr/>
        </p:nvSpPr>
        <p:spPr>
          <a:xfrm>
            <a:off x="9547860" y="177788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483" name="object 6483"/>
          <p:cNvSpPr/>
          <p:nvPr/>
        </p:nvSpPr>
        <p:spPr>
          <a:xfrm>
            <a:off x="9546821" y="177788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484" name="object 6484"/>
          <p:cNvSpPr/>
          <p:nvPr/>
        </p:nvSpPr>
        <p:spPr>
          <a:xfrm>
            <a:off x="9508375" y="177788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485" name="object 6485"/>
          <p:cNvSpPr/>
          <p:nvPr/>
        </p:nvSpPr>
        <p:spPr>
          <a:xfrm>
            <a:off x="9507336" y="1777885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486" name="object 6486"/>
          <p:cNvSpPr/>
          <p:nvPr/>
        </p:nvSpPr>
        <p:spPr>
          <a:xfrm>
            <a:off x="9506296" y="1763337"/>
            <a:ext cx="0" cy="16885"/>
          </a:xfrm>
          <a:custGeom>
            <a:avLst/>
            <a:gdLst/>
            <a:ahLst/>
            <a:cxnLst/>
            <a:rect l="l" t="t" r="r" b="b"/>
            <a:pathLst>
              <a:path h="24764">
                <a:moveTo>
                  <a:pt x="0" y="0"/>
                </a:moveTo>
                <a:lnTo>
                  <a:pt x="0" y="2438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487" name="object 6487"/>
          <p:cNvSpPr/>
          <p:nvPr/>
        </p:nvSpPr>
        <p:spPr>
          <a:xfrm>
            <a:off x="9548898" y="178619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488" name="object 6488"/>
          <p:cNvSpPr/>
          <p:nvPr/>
        </p:nvSpPr>
        <p:spPr>
          <a:xfrm>
            <a:off x="9548898" y="178619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489" name="object 6489"/>
          <p:cNvSpPr/>
          <p:nvPr/>
        </p:nvSpPr>
        <p:spPr>
          <a:xfrm>
            <a:off x="9540586" y="1773728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490" name="object 6490"/>
          <p:cNvSpPr/>
          <p:nvPr/>
        </p:nvSpPr>
        <p:spPr>
          <a:xfrm>
            <a:off x="9541625" y="1773728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491" name="object 6491"/>
          <p:cNvSpPr/>
          <p:nvPr/>
        </p:nvSpPr>
        <p:spPr>
          <a:xfrm>
            <a:off x="9542663" y="1773728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0" y="0"/>
                </a:moveTo>
                <a:lnTo>
                  <a:pt x="1524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492" name="object 6492"/>
          <p:cNvSpPr/>
          <p:nvPr/>
        </p:nvSpPr>
        <p:spPr>
          <a:xfrm>
            <a:off x="9543703" y="1774768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0" y="0"/>
                </a:moveTo>
                <a:lnTo>
                  <a:pt x="1524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493" name="object 6493"/>
          <p:cNvSpPr/>
          <p:nvPr/>
        </p:nvSpPr>
        <p:spPr>
          <a:xfrm>
            <a:off x="9544743" y="1775807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0" y="0"/>
                </a:moveTo>
                <a:lnTo>
                  <a:pt x="1524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494" name="object 6494"/>
          <p:cNvSpPr/>
          <p:nvPr/>
        </p:nvSpPr>
        <p:spPr>
          <a:xfrm>
            <a:off x="9545782" y="1777885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495" name="object 6495"/>
          <p:cNvSpPr/>
          <p:nvPr/>
        </p:nvSpPr>
        <p:spPr>
          <a:xfrm>
            <a:off x="9547859" y="1763337"/>
            <a:ext cx="0" cy="16885"/>
          </a:xfrm>
          <a:custGeom>
            <a:avLst/>
            <a:gdLst/>
            <a:ahLst/>
            <a:cxnLst/>
            <a:rect l="l" t="t" r="r" b="b"/>
            <a:pathLst>
              <a:path h="24764">
                <a:moveTo>
                  <a:pt x="0" y="0"/>
                </a:moveTo>
                <a:lnTo>
                  <a:pt x="0" y="2438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496" name="object 6496"/>
          <p:cNvSpPr/>
          <p:nvPr/>
        </p:nvSpPr>
        <p:spPr>
          <a:xfrm>
            <a:off x="9506297" y="1764376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497" name="object 6497"/>
          <p:cNvSpPr/>
          <p:nvPr/>
        </p:nvSpPr>
        <p:spPr>
          <a:xfrm>
            <a:off x="9517726" y="1764376"/>
            <a:ext cx="30307" cy="0"/>
          </a:xfrm>
          <a:custGeom>
            <a:avLst/>
            <a:gdLst/>
            <a:ahLst/>
            <a:cxnLst/>
            <a:rect l="l" t="t" r="r" b="b"/>
            <a:pathLst>
              <a:path w="44450">
                <a:moveTo>
                  <a:pt x="0" y="0"/>
                </a:moveTo>
                <a:lnTo>
                  <a:pt x="4419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498" name="object 6498"/>
          <p:cNvSpPr/>
          <p:nvPr/>
        </p:nvSpPr>
        <p:spPr>
          <a:xfrm>
            <a:off x="9506296" y="1777885"/>
            <a:ext cx="3464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4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499" name="object 6499"/>
          <p:cNvSpPr/>
          <p:nvPr/>
        </p:nvSpPr>
        <p:spPr>
          <a:xfrm>
            <a:off x="9509414" y="1775807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0" y="1524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500" name="object 6500"/>
          <p:cNvSpPr/>
          <p:nvPr/>
        </p:nvSpPr>
        <p:spPr>
          <a:xfrm>
            <a:off x="9510452" y="1774768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0" y="1524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501" name="object 6501"/>
          <p:cNvSpPr/>
          <p:nvPr/>
        </p:nvSpPr>
        <p:spPr>
          <a:xfrm>
            <a:off x="9511490" y="1773728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502" name="object 6502"/>
          <p:cNvSpPr/>
          <p:nvPr/>
        </p:nvSpPr>
        <p:spPr>
          <a:xfrm>
            <a:off x="9511491" y="1773728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503" name="object 6503"/>
          <p:cNvSpPr/>
          <p:nvPr/>
        </p:nvSpPr>
        <p:spPr>
          <a:xfrm>
            <a:off x="9513569" y="1773728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504" name="object 6504"/>
          <p:cNvSpPr/>
          <p:nvPr/>
        </p:nvSpPr>
        <p:spPr>
          <a:xfrm>
            <a:off x="9514608" y="1773728"/>
            <a:ext cx="10391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505" name="object 6505"/>
          <p:cNvSpPr/>
          <p:nvPr/>
        </p:nvSpPr>
        <p:spPr>
          <a:xfrm>
            <a:off x="9530195" y="1773728"/>
            <a:ext cx="10391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506" name="object 6506"/>
          <p:cNvSpPr/>
          <p:nvPr/>
        </p:nvSpPr>
        <p:spPr>
          <a:xfrm>
            <a:off x="9624752" y="1769572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30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507" name="object 6507"/>
          <p:cNvSpPr/>
          <p:nvPr/>
        </p:nvSpPr>
        <p:spPr>
          <a:xfrm>
            <a:off x="9624753" y="1771650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508" name="object 6508"/>
          <p:cNvSpPr/>
          <p:nvPr/>
        </p:nvSpPr>
        <p:spPr>
          <a:xfrm>
            <a:off x="9611244" y="1768533"/>
            <a:ext cx="7360" cy="0"/>
          </a:xfrm>
          <a:custGeom>
            <a:avLst/>
            <a:gdLst/>
            <a:ahLst/>
            <a:cxnLst/>
            <a:rect l="l" t="t" r="r" b="b"/>
            <a:pathLst>
              <a:path w="10795">
                <a:moveTo>
                  <a:pt x="1066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509" name="object 6509"/>
          <p:cNvSpPr/>
          <p:nvPr/>
        </p:nvSpPr>
        <p:spPr>
          <a:xfrm>
            <a:off x="9624753" y="177061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510" name="object 6510"/>
          <p:cNvSpPr/>
          <p:nvPr/>
        </p:nvSpPr>
        <p:spPr>
          <a:xfrm>
            <a:off x="9624753" y="177061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511" name="object 6511"/>
          <p:cNvSpPr/>
          <p:nvPr/>
        </p:nvSpPr>
        <p:spPr>
          <a:xfrm>
            <a:off x="9624753" y="1769572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512" name="object 6512"/>
          <p:cNvSpPr/>
          <p:nvPr/>
        </p:nvSpPr>
        <p:spPr>
          <a:xfrm>
            <a:off x="9624753" y="176957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513" name="object 6513"/>
          <p:cNvSpPr/>
          <p:nvPr/>
        </p:nvSpPr>
        <p:spPr>
          <a:xfrm>
            <a:off x="9624753" y="176957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514" name="object 6514"/>
          <p:cNvSpPr/>
          <p:nvPr/>
        </p:nvSpPr>
        <p:spPr>
          <a:xfrm>
            <a:off x="9623714" y="1768533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1524" y="152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515" name="object 6515"/>
          <p:cNvSpPr/>
          <p:nvPr/>
        </p:nvSpPr>
        <p:spPr>
          <a:xfrm>
            <a:off x="9623714" y="176853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516" name="object 6516"/>
          <p:cNvSpPr/>
          <p:nvPr/>
        </p:nvSpPr>
        <p:spPr>
          <a:xfrm>
            <a:off x="9623714" y="176853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517" name="object 6517"/>
          <p:cNvSpPr/>
          <p:nvPr/>
        </p:nvSpPr>
        <p:spPr>
          <a:xfrm>
            <a:off x="9623714" y="176853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518" name="object 6518"/>
          <p:cNvSpPr/>
          <p:nvPr/>
        </p:nvSpPr>
        <p:spPr>
          <a:xfrm>
            <a:off x="9622675" y="1767493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1524" y="152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519" name="object 6519"/>
          <p:cNvSpPr/>
          <p:nvPr/>
        </p:nvSpPr>
        <p:spPr>
          <a:xfrm>
            <a:off x="9622675" y="176749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520" name="object 6520"/>
          <p:cNvSpPr/>
          <p:nvPr/>
        </p:nvSpPr>
        <p:spPr>
          <a:xfrm>
            <a:off x="9622675" y="176749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521" name="object 6521"/>
          <p:cNvSpPr/>
          <p:nvPr/>
        </p:nvSpPr>
        <p:spPr>
          <a:xfrm>
            <a:off x="9621635" y="1767493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522" name="object 6522"/>
          <p:cNvSpPr/>
          <p:nvPr/>
        </p:nvSpPr>
        <p:spPr>
          <a:xfrm>
            <a:off x="9621635" y="176749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523" name="object 6523"/>
          <p:cNvSpPr/>
          <p:nvPr/>
        </p:nvSpPr>
        <p:spPr>
          <a:xfrm>
            <a:off x="9621635" y="176749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524" name="object 6524"/>
          <p:cNvSpPr/>
          <p:nvPr/>
        </p:nvSpPr>
        <p:spPr>
          <a:xfrm>
            <a:off x="9620596" y="1767493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525" name="object 6525"/>
          <p:cNvSpPr/>
          <p:nvPr/>
        </p:nvSpPr>
        <p:spPr>
          <a:xfrm>
            <a:off x="9620595" y="176749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526" name="object 6526"/>
          <p:cNvSpPr/>
          <p:nvPr/>
        </p:nvSpPr>
        <p:spPr>
          <a:xfrm>
            <a:off x="9620595" y="176749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527" name="object 6527"/>
          <p:cNvSpPr/>
          <p:nvPr/>
        </p:nvSpPr>
        <p:spPr>
          <a:xfrm>
            <a:off x="9619557" y="1767493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528" name="object 6528"/>
          <p:cNvSpPr/>
          <p:nvPr/>
        </p:nvSpPr>
        <p:spPr>
          <a:xfrm>
            <a:off x="9619557" y="176749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529" name="object 6529"/>
          <p:cNvSpPr/>
          <p:nvPr/>
        </p:nvSpPr>
        <p:spPr>
          <a:xfrm>
            <a:off x="9619557" y="176749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530" name="object 6530"/>
          <p:cNvSpPr/>
          <p:nvPr/>
        </p:nvSpPr>
        <p:spPr>
          <a:xfrm>
            <a:off x="9618518" y="1767493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531" name="object 6531"/>
          <p:cNvSpPr/>
          <p:nvPr/>
        </p:nvSpPr>
        <p:spPr>
          <a:xfrm>
            <a:off x="9618518" y="1767493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532" name="object 6532"/>
          <p:cNvSpPr/>
          <p:nvPr/>
        </p:nvSpPr>
        <p:spPr>
          <a:xfrm>
            <a:off x="9618518" y="176853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533" name="object 6533"/>
          <p:cNvSpPr/>
          <p:nvPr/>
        </p:nvSpPr>
        <p:spPr>
          <a:xfrm>
            <a:off x="9618518" y="176853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534" name="object 6534"/>
          <p:cNvSpPr/>
          <p:nvPr/>
        </p:nvSpPr>
        <p:spPr>
          <a:xfrm>
            <a:off x="9618518" y="1768533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535" name="object 6535"/>
          <p:cNvSpPr/>
          <p:nvPr/>
        </p:nvSpPr>
        <p:spPr>
          <a:xfrm>
            <a:off x="9617478" y="1769572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536" name="object 6536"/>
          <p:cNvSpPr/>
          <p:nvPr/>
        </p:nvSpPr>
        <p:spPr>
          <a:xfrm>
            <a:off x="9617478" y="176957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537" name="object 6537"/>
          <p:cNvSpPr/>
          <p:nvPr/>
        </p:nvSpPr>
        <p:spPr>
          <a:xfrm>
            <a:off x="9617478" y="1769572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538" name="object 6538"/>
          <p:cNvSpPr/>
          <p:nvPr/>
        </p:nvSpPr>
        <p:spPr>
          <a:xfrm>
            <a:off x="9617478" y="177061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539" name="object 6539"/>
          <p:cNvSpPr/>
          <p:nvPr/>
        </p:nvSpPr>
        <p:spPr>
          <a:xfrm>
            <a:off x="9617478" y="177061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540" name="object 6540"/>
          <p:cNvSpPr/>
          <p:nvPr/>
        </p:nvSpPr>
        <p:spPr>
          <a:xfrm>
            <a:off x="9617478" y="177061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541" name="object 6541"/>
          <p:cNvSpPr/>
          <p:nvPr/>
        </p:nvSpPr>
        <p:spPr>
          <a:xfrm>
            <a:off x="9617478" y="1770611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542" name="object 6542"/>
          <p:cNvSpPr/>
          <p:nvPr/>
        </p:nvSpPr>
        <p:spPr>
          <a:xfrm>
            <a:off x="9617478" y="177165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543" name="object 6543"/>
          <p:cNvSpPr/>
          <p:nvPr/>
        </p:nvSpPr>
        <p:spPr>
          <a:xfrm>
            <a:off x="9617478" y="177165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544" name="object 6544"/>
          <p:cNvSpPr/>
          <p:nvPr/>
        </p:nvSpPr>
        <p:spPr>
          <a:xfrm>
            <a:off x="9617478" y="1771650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545" name="object 6545"/>
          <p:cNvSpPr/>
          <p:nvPr/>
        </p:nvSpPr>
        <p:spPr>
          <a:xfrm>
            <a:off x="9617478" y="1772689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546" name="object 6546"/>
          <p:cNvSpPr/>
          <p:nvPr/>
        </p:nvSpPr>
        <p:spPr>
          <a:xfrm>
            <a:off x="9618518" y="177268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547" name="object 6547"/>
          <p:cNvSpPr/>
          <p:nvPr/>
        </p:nvSpPr>
        <p:spPr>
          <a:xfrm>
            <a:off x="9618518" y="1772689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548" name="object 6548"/>
          <p:cNvSpPr/>
          <p:nvPr/>
        </p:nvSpPr>
        <p:spPr>
          <a:xfrm>
            <a:off x="9618518" y="177372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549" name="object 6549"/>
          <p:cNvSpPr/>
          <p:nvPr/>
        </p:nvSpPr>
        <p:spPr>
          <a:xfrm>
            <a:off x="9618518" y="177372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550" name="object 6550"/>
          <p:cNvSpPr/>
          <p:nvPr/>
        </p:nvSpPr>
        <p:spPr>
          <a:xfrm>
            <a:off x="9618518" y="1773728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551" name="object 6551"/>
          <p:cNvSpPr/>
          <p:nvPr/>
        </p:nvSpPr>
        <p:spPr>
          <a:xfrm>
            <a:off x="9619557" y="177372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552" name="object 6552"/>
          <p:cNvSpPr/>
          <p:nvPr/>
        </p:nvSpPr>
        <p:spPr>
          <a:xfrm>
            <a:off x="9619557" y="1773728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553" name="object 6553"/>
          <p:cNvSpPr/>
          <p:nvPr/>
        </p:nvSpPr>
        <p:spPr>
          <a:xfrm>
            <a:off x="9619557" y="1774767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554" name="object 6554"/>
          <p:cNvSpPr/>
          <p:nvPr/>
        </p:nvSpPr>
        <p:spPr>
          <a:xfrm>
            <a:off x="9620595" y="177476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555" name="object 6555"/>
          <p:cNvSpPr/>
          <p:nvPr/>
        </p:nvSpPr>
        <p:spPr>
          <a:xfrm>
            <a:off x="9620595" y="177476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556" name="object 6556"/>
          <p:cNvSpPr/>
          <p:nvPr/>
        </p:nvSpPr>
        <p:spPr>
          <a:xfrm>
            <a:off x="9620595" y="1774767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557" name="object 6557"/>
          <p:cNvSpPr/>
          <p:nvPr/>
        </p:nvSpPr>
        <p:spPr>
          <a:xfrm>
            <a:off x="9621635" y="177476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558" name="object 6558"/>
          <p:cNvSpPr/>
          <p:nvPr/>
        </p:nvSpPr>
        <p:spPr>
          <a:xfrm>
            <a:off x="9621635" y="177476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559" name="object 6559"/>
          <p:cNvSpPr/>
          <p:nvPr/>
        </p:nvSpPr>
        <p:spPr>
          <a:xfrm>
            <a:off x="9621635" y="1774767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560" name="object 6560"/>
          <p:cNvSpPr/>
          <p:nvPr/>
        </p:nvSpPr>
        <p:spPr>
          <a:xfrm>
            <a:off x="9622675" y="1773728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561" name="object 6561"/>
          <p:cNvSpPr/>
          <p:nvPr/>
        </p:nvSpPr>
        <p:spPr>
          <a:xfrm>
            <a:off x="9622675" y="177372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562" name="object 6562"/>
          <p:cNvSpPr/>
          <p:nvPr/>
        </p:nvSpPr>
        <p:spPr>
          <a:xfrm>
            <a:off x="9622675" y="1773728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563" name="object 6563"/>
          <p:cNvSpPr/>
          <p:nvPr/>
        </p:nvSpPr>
        <p:spPr>
          <a:xfrm>
            <a:off x="9623714" y="177372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564" name="object 6564"/>
          <p:cNvSpPr/>
          <p:nvPr/>
        </p:nvSpPr>
        <p:spPr>
          <a:xfrm>
            <a:off x="9623714" y="177372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565" name="object 6565"/>
          <p:cNvSpPr/>
          <p:nvPr/>
        </p:nvSpPr>
        <p:spPr>
          <a:xfrm>
            <a:off x="9623714" y="1772689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566" name="object 6566"/>
          <p:cNvSpPr/>
          <p:nvPr/>
        </p:nvSpPr>
        <p:spPr>
          <a:xfrm>
            <a:off x="9623714" y="1772689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567" name="object 6567"/>
          <p:cNvSpPr/>
          <p:nvPr/>
        </p:nvSpPr>
        <p:spPr>
          <a:xfrm>
            <a:off x="9624753" y="177268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568" name="object 6568"/>
          <p:cNvSpPr/>
          <p:nvPr/>
        </p:nvSpPr>
        <p:spPr>
          <a:xfrm>
            <a:off x="9624753" y="1771650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569" name="object 6569"/>
          <p:cNvSpPr/>
          <p:nvPr/>
        </p:nvSpPr>
        <p:spPr>
          <a:xfrm>
            <a:off x="9624753" y="177165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570" name="object 6570"/>
          <p:cNvSpPr/>
          <p:nvPr/>
        </p:nvSpPr>
        <p:spPr>
          <a:xfrm>
            <a:off x="9624753" y="177165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571" name="object 6571"/>
          <p:cNvSpPr/>
          <p:nvPr/>
        </p:nvSpPr>
        <p:spPr>
          <a:xfrm>
            <a:off x="9624753" y="1770611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572" name="object 6572"/>
          <p:cNvSpPr/>
          <p:nvPr/>
        </p:nvSpPr>
        <p:spPr>
          <a:xfrm>
            <a:off x="9624753" y="177061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573" name="object 6573"/>
          <p:cNvSpPr/>
          <p:nvPr/>
        </p:nvSpPr>
        <p:spPr>
          <a:xfrm>
            <a:off x="9611245" y="1772689"/>
            <a:ext cx="7360" cy="0"/>
          </a:xfrm>
          <a:custGeom>
            <a:avLst/>
            <a:gdLst/>
            <a:ahLst/>
            <a:cxnLst/>
            <a:rect l="l" t="t" r="r" b="b"/>
            <a:pathLst>
              <a:path w="10795">
                <a:moveTo>
                  <a:pt x="0" y="0"/>
                </a:moveTo>
                <a:lnTo>
                  <a:pt x="1066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574" name="object 6574"/>
          <p:cNvSpPr/>
          <p:nvPr/>
        </p:nvSpPr>
        <p:spPr>
          <a:xfrm>
            <a:off x="9605009" y="1768533"/>
            <a:ext cx="0" cy="4330"/>
          </a:xfrm>
          <a:custGeom>
            <a:avLst/>
            <a:gdLst/>
            <a:ahLst/>
            <a:cxnLst/>
            <a:rect l="l" t="t" r="r" b="b"/>
            <a:pathLst>
              <a:path h="6350">
                <a:moveTo>
                  <a:pt x="-1524" y="3048"/>
                </a:moveTo>
                <a:lnTo>
                  <a:pt x="1524" y="3048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575" name="object 6575"/>
          <p:cNvSpPr/>
          <p:nvPr/>
        </p:nvSpPr>
        <p:spPr>
          <a:xfrm>
            <a:off x="9605009" y="176853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576" name="object 6576"/>
          <p:cNvSpPr/>
          <p:nvPr/>
        </p:nvSpPr>
        <p:spPr>
          <a:xfrm>
            <a:off x="9611245" y="176853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577" name="object 6577"/>
          <p:cNvSpPr/>
          <p:nvPr/>
        </p:nvSpPr>
        <p:spPr>
          <a:xfrm>
            <a:off x="9611245" y="1772689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578" name="object 6578"/>
          <p:cNvSpPr/>
          <p:nvPr/>
        </p:nvSpPr>
        <p:spPr>
          <a:xfrm>
            <a:off x="9605009" y="1772689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579" name="object 6579"/>
          <p:cNvSpPr/>
          <p:nvPr/>
        </p:nvSpPr>
        <p:spPr>
          <a:xfrm>
            <a:off x="9610205" y="1773728"/>
            <a:ext cx="0" cy="216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1524" y="1524"/>
                </a:moveTo>
                <a:lnTo>
                  <a:pt x="1524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580" name="object 6580"/>
          <p:cNvSpPr/>
          <p:nvPr/>
        </p:nvSpPr>
        <p:spPr>
          <a:xfrm>
            <a:off x="9606048" y="1773728"/>
            <a:ext cx="0" cy="216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1524" y="1524"/>
                </a:moveTo>
                <a:lnTo>
                  <a:pt x="1524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581" name="object 6581"/>
          <p:cNvSpPr/>
          <p:nvPr/>
        </p:nvSpPr>
        <p:spPr>
          <a:xfrm>
            <a:off x="9610205" y="1766455"/>
            <a:ext cx="0" cy="216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1524" y="1524"/>
                </a:moveTo>
                <a:lnTo>
                  <a:pt x="1524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582" name="object 6582"/>
          <p:cNvSpPr/>
          <p:nvPr/>
        </p:nvSpPr>
        <p:spPr>
          <a:xfrm>
            <a:off x="9606048" y="1766455"/>
            <a:ext cx="0" cy="216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1524" y="1524"/>
                </a:moveTo>
                <a:lnTo>
                  <a:pt x="1524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583" name="object 6583"/>
          <p:cNvSpPr/>
          <p:nvPr/>
        </p:nvSpPr>
        <p:spPr>
          <a:xfrm>
            <a:off x="9606049" y="1766455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584" name="object 6584"/>
          <p:cNvSpPr/>
          <p:nvPr/>
        </p:nvSpPr>
        <p:spPr>
          <a:xfrm>
            <a:off x="9607087" y="1766455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585" name="object 6585"/>
          <p:cNvSpPr/>
          <p:nvPr/>
        </p:nvSpPr>
        <p:spPr>
          <a:xfrm>
            <a:off x="9608127" y="1766455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586" name="object 6586"/>
          <p:cNvSpPr/>
          <p:nvPr/>
        </p:nvSpPr>
        <p:spPr>
          <a:xfrm>
            <a:off x="9610205" y="176645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587" name="object 6587"/>
          <p:cNvSpPr/>
          <p:nvPr/>
        </p:nvSpPr>
        <p:spPr>
          <a:xfrm>
            <a:off x="9609166" y="1766455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588" name="object 6588"/>
          <p:cNvSpPr/>
          <p:nvPr/>
        </p:nvSpPr>
        <p:spPr>
          <a:xfrm>
            <a:off x="9608127" y="1766455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589" name="object 6589"/>
          <p:cNvSpPr/>
          <p:nvPr/>
        </p:nvSpPr>
        <p:spPr>
          <a:xfrm>
            <a:off x="9607088" y="1766455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590" name="object 6590"/>
          <p:cNvSpPr/>
          <p:nvPr/>
        </p:nvSpPr>
        <p:spPr>
          <a:xfrm>
            <a:off x="9606049" y="1766455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591" name="object 6591"/>
          <p:cNvSpPr/>
          <p:nvPr/>
        </p:nvSpPr>
        <p:spPr>
          <a:xfrm>
            <a:off x="9610205" y="176645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592" name="object 6592"/>
          <p:cNvSpPr/>
          <p:nvPr/>
        </p:nvSpPr>
        <p:spPr>
          <a:xfrm>
            <a:off x="9607087" y="176645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593" name="object 6593"/>
          <p:cNvSpPr/>
          <p:nvPr/>
        </p:nvSpPr>
        <p:spPr>
          <a:xfrm>
            <a:off x="9605010" y="1766455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30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594" name="object 6594"/>
          <p:cNvSpPr/>
          <p:nvPr/>
        </p:nvSpPr>
        <p:spPr>
          <a:xfrm>
            <a:off x="9610206" y="1766455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595" name="object 6595"/>
          <p:cNvSpPr/>
          <p:nvPr/>
        </p:nvSpPr>
        <p:spPr>
          <a:xfrm>
            <a:off x="9612284" y="1764376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596" name="object 6596"/>
          <p:cNvSpPr/>
          <p:nvPr/>
        </p:nvSpPr>
        <p:spPr>
          <a:xfrm>
            <a:off x="9603970" y="1764376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597" name="object 6597"/>
          <p:cNvSpPr/>
          <p:nvPr/>
        </p:nvSpPr>
        <p:spPr>
          <a:xfrm>
            <a:off x="9624753" y="1769572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598" name="object 6598"/>
          <p:cNvSpPr/>
          <p:nvPr/>
        </p:nvSpPr>
        <p:spPr>
          <a:xfrm>
            <a:off x="9623714" y="1769572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599" name="object 6599"/>
          <p:cNvSpPr/>
          <p:nvPr/>
        </p:nvSpPr>
        <p:spPr>
          <a:xfrm>
            <a:off x="9623714" y="1768533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600" name="object 6600"/>
          <p:cNvSpPr/>
          <p:nvPr/>
        </p:nvSpPr>
        <p:spPr>
          <a:xfrm>
            <a:off x="9622675" y="1767493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1524" y="152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601" name="object 6601"/>
          <p:cNvSpPr/>
          <p:nvPr/>
        </p:nvSpPr>
        <p:spPr>
          <a:xfrm>
            <a:off x="9621635" y="1767493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602" name="object 6602"/>
          <p:cNvSpPr/>
          <p:nvPr/>
        </p:nvSpPr>
        <p:spPr>
          <a:xfrm>
            <a:off x="9621635" y="176749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603" name="object 6603"/>
          <p:cNvSpPr/>
          <p:nvPr/>
        </p:nvSpPr>
        <p:spPr>
          <a:xfrm>
            <a:off x="9620596" y="1767493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604" name="object 6604"/>
          <p:cNvSpPr/>
          <p:nvPr/>
        </p:nvSpPr>
        <p:spPr>
          <a:xfrm>
            <a:off x="9619557" y="1767493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605" name="object 6605"/>
          <p:cNvSpPr/>
          <p:nvPr/>
        </p:nvSpPr>
        <p:spPr>
          <a:xfrm>
            <a:off x="9618518" y="1767493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1524" y="0"/>
                </a:moveTo>
                <a:lnTo>
                  <a:pt x="0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606" name="object 6606"/>
          <p:cNvSpPr/>
          <p:nvPr/>
        </p:nvSpPr>
        <p:spPr>
          <a:xfrm>
            <a:off x="9618518" y="1768533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607" name="object 6607"/>
          <p:cNvSpPr/>
          <p:nvPr/>
        </p:nvSpPr>
        <p:spPr>
          <a:xfrm>
            <a:off x="9617478" y="1769572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608" name="object 6608"/>
          <p:cNvSpPr/>
          <p:nvPr/>
        </p:nvSpPr>
        <p:spPr>
          <a:xfrm>
            <a:off x="9617478" y="1769572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609" name="object 6609"/>
          <p:cNvSpPr/>
          <p:nvPr/>
        </p:nvSpPr>
        <p:spPr>
          <a:xfrm>
            <a:off x="9617478" y="1770611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610" name="object 6610"/>
          <p:cNvSpPr/>
          <p:nvPr/>
        </p:nvSpPr>
        <p:spPr>
          <a:xfrm>
            <a:off x="9617478" y="1771650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0" y="0"/>
                </a:moveTo>
                <a:lnTo>
                  <a:pt x="1524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611" name="object 6611"/>
          <p:cNvSpPr/>
          <p:nvPr/>
        </p:nvSpPr>
        <p:spPr>
          <a:xfrm>
            <a:off x="9618518" y="177268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612" name="object 6612"/>
          <p:cNvSpPr/>
          <p:nvPr/>
        </p:nvSpPr>
        <p:spPr>
          <a:xfrm>
            <a:off x="9618518" y="1772689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613" name="object 6613"/>
          <p:cNvSpPr/>
          <p:nvPr/>
        </p:nvSpPr>
        <p:spPr>
          <a:xfrm>
            <a:off x="9618518" y="1773728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614" name="object 6614"/>
          <p:cNvSpPr/>
          <p:nvPr/>
        </p:nvSpPr>
        <p:spPr>
          <a:xfrm>
            <a:off x="9619556" y="1773728"/>
            <a:ext cx="3464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4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615" name="object 6615"/>
          <p:cNvSpPr/>
          <p:nvPr/>
        </p:nvSpPr>
        <p:spPr>
          <a:xfrm>
            <a:off x="9622675" y="1773728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616" name="object 6616"/>
          <p:cNvSpPr/>
          <p:nvPr/>
        </p:nvSpPr>
        <p:spPr>
          <a:xfrm>
            <a:off x="9623714" y="1772689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617" name="object 6617"/>
          <p:cNvSpPr/>
          <p:nvPr/>
        </p:nvSpPr>
        <p:spPr>
          <a:xfrm>
            <a:off x="9623714" y="1772689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618" name="object 6618"/>
          <p:cNvSpPr/>
          <p:nvPr/>
        </p:nvSpPr>
        <p:spPr>
          <a:xfrm>
            <a:off x="9624753" y="1771650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619" name="object 6619"/>
          <p:cNvSpPr/>
          <p:nvPr/>
        </p:nvSpPr>
        <p:spPr>
          <a:xfrm>
            <a:off x="9624753" y="1770611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620" name="object 6620"/>
          <p:cNvSpPr/>
          <p:nvPr/>
        </p:nvSpPr>
        <p:spPr>
          <a:xfrm>
            <a:off x="9617478" y="177061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621" name="object 6621"/>
          <p:cNvSpPr/>
          <p:nvPr/>
        </p:nvSpPr>
        <p:spPr>
          <a:xfrm>
            <a:off x="9617478" y="1769572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622" name="object 6622"/>
          <p:cNvSpPr/>
          <p:nvPr/>
        </p:nvSpPr>
        <p:spPr>
          <a:xfrm>
            <a:off x="9618518" y="176957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623" name="object 6623"/>
          <p:cNvSpPr/>
          <p:nvPr/>
        </p:nvSpPr>
        <p:spPr>
          <a:xfrm>
            <a:off x="9618518" y="1768533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624" name="object 6624"/>
          <p:cNvSpPr/>
          <p:nvPr/>
        </p:nvSpPr>
        <p:spPr>
          <a:xfrm>
            <a:off x="9618518" y="176853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625" name="object 6625"/>
          <p:cNvSpPr/>
          <p:nvPr/>
        </p:nvSpPr>
        <p:spPr>
          <a:xfrm>
            <a:off x="9618518" y="176853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626" name="object 6626"/>
          <p:cNvSpPr/>
          <p:nvPr/>
        </p:nvSpPr>
        <p:spPr>
          <a:xfrm>
            <a:off x="9618518" y="176853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627" name="object 6627"/>
          <p:cNvSpPr/>
          <p:nvPr/>
        </p:nvSpPr>
        <p:spPr>
          <a:xfrm>
            <a:off x="9618518" y="176853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628" name="object 6628"/>
          <p:cNvSpPr/>
          <p:nvPr/>
        </p:nvSpPr>
        <p:spPr>
          <a:xfrm>
            <a:off x="9618518" y="176853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629" name="object 6629"/>
          <p:cNvSpPr/>
          <p:nvPr/>
        </p:nvSpPr>
        <p:spPr>
          <a:xfrm>
            <a:off x="9618518" y="1768533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630" name="object 6630"/>
          <p:cNvSpPr/>
          <p:nvPr/>
        </p:nvSpPr>
        <p:spPr>
          <a:xfrm>
            <a:off x="9618518" y="177268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631" name="object 6631"/>
          <p:cNvSpPr/>
          <p:nvPr/>
        </p:nvSpPr>
        <p:spPr>
          <a:xfrm>
            <a:off x="9618518" y="177268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632" name="object 6632"/>
          <p:cNvSpPr/>
          <p:nvPr/>
        </p:nvSpPr>
        <p:spPr>
          <a:xfrm>
            <a:off x="9618518" y="177268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633" name="object 6633"/>
          <p:cNvSpPr/>
          <p:nvPr/>
        </p:nvSpPr>
        <p:spPr>
          <a:xfrm>
            <a:off x="9618518" y="177268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634" name="object 6634"/>
          <p:cNvSpPr/>
          <p:nvPr/>
        </p:nvSpPr>
        <p:spPr>
          <a:xfrm>
            <a:off x="9618518" y="177268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635" name="object 6635"/>
          <p:cNvSpPr/>
          <p:nvPr/>
        </p:nvSpPr>
        <p:spPr>
          <a:xfrm>
            <a:off x="9618518" y="177268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636" name="object 6636"/>
          <p:cNvSpPr/>
          <p:nvPr/>
        </p:nvSpPr>
        <p:spPr>
          <a:xfrm>
            <a:off x="9618518" y="177268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637" name="object 6637"/>
          <p:cNvSpPr/>
          <p:nvPr/>
        </p:nvSpPr>
        <p:spPr>
          <a:xfrm>
            <a:off x="9617478" y="177165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638" name="object 6638"/>
          <p:cNvSpPr/>
          <p:nvPr/>
        </p:nvSpPr>
        <p:spPr>
          <a:xfrm>
            <a:off x="9617478" y="1770611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639" name="object 6639"/>
          <p:cNvSpPr/>
          <p:nvPr/>
        </p:nvSpPr>
        <p:spPr>
          <a:xfrm>
            <a:off x="9624753" y="177061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640" name="object 6640"/>
          <p:cNvSpPr/>
          <p:nvPr/>
        </p:nvSpPr>
        <p:spPr>
          <a:xfrm>
            <a:off x="9624753" y="177061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641" name="object 6641"/>
          <p:cNvSpPr/>
          <p:nvPr/>
        </p:nvSpPr>
        <p:spPr>
          <a:xfrm>
            <a:off x="9624753" y="1770611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642" name="object 6642"/>
          <p:cNvSpPr/>
          <p:nvPr/>
        </p:nvSpPr>
        <p:spPr>
          <a:xfrm>
            <a:off x="9624753" y="1770611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643" name="object 6643"/>
          <p:cNvSpPr/>
          <p:nvPr/>
        </p:nvSpPr>
        <p:spPr>
          <a:xfrm>
            <a:off x="9624753" y="1769572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644" name="object 6644"/>
          <p:cNvSpPr/>
          <p:nvPr/>
        </p:nvSpPr>
        <p:spPr>
          <a:xfrm>
            <a:off x="9624753" y="176957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645" name="object 6645"/>
          <p:cNvSpPr/>
          <p:nvPr/>
        </p:nvSpPr>
        <p:spPr>
          <a:xfrm>
            <a:off x="9624753" y="176957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646" name="object 6646"/>
          <p:cNvSpPr/>
          <p:nvPr/>
        </p:nvSpPr>
        <p:spPr>
          <a:xfrm>
            <a:off x="9624753" y="1769572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647" name="object 6647"/>
          <p:cNvSpPr/>
          <p:nvPr/>
        </p:nvSpPr>
        <p:spPr>
          <a:xfrm>
            <a:off x="9624753" y="1770611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648" name="object 6648"/>
          <p:cNvSpPr/>
          <p:nvPr/>
        </p:nvSpPr>
        <p:spPr>
          <a:xfrm>
            <a:off x="9624753" y="177165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649" name="object 6649"/>
          <p:cNvSpPr/>
          <p:nvPr/>
        </p:nvSpPr>
        <p:spPr>
          <a:xfrm>
            <a:off x="9624753" y="177165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650" name="object 6650"/>
          <p:cNvSpPr/>
          <p:nvPr/>
        </p:nvSpPr>
        <p:spPr>
          <a:xfrm>
            <a:off x="9624753" y="1770611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651" name="object 6651"/>
          <p:cNvSpPr/>
          <p:nvPr/>
        </p:nvSpPr>
        <p:spPr>
          <a:xfrm>
            <a:off x="9626830" y="1769572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652" name="object 6652"/>
          <p:cNvSpPr/>
          <p:nvPr/>
        </p:nvSpPr>
        <p:spPr>
          <a:xfrm>
            <a:off x="9626830" y="176957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653" name="object 6653"/>
          <p:cNvSpPr/>
          <p:nvPr/>
        </p:nvSpPr>
        <p:spPr>
          <a:xfrm>
            <a:off x="9626830" y="176957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654" name="object 6654"/>
          <p:cNvSpPr/>
          <p:nvPr/>
        </p:nvSpPr>
        <p:spPr>
          <a:xfrm>
            <a:off x="9626830" y="1769572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655" name="object 6655"/>
          <p:cNvSpPr/>
          <p:nvPr/>
        </p:nvSpPr>
        <p:spPr>
          <a:xfrm>
            <a:off x="9626830" y="1770611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656" name="object 6656"/>
          <p:cNvSpPr/>
          <p:nvPr/>
        </p:nvSpPr>
        <p:spPr>
          <a:xfrm>
            <a:off x="9626830" y="177165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657" name="object 6657"/>
          <p:cNvSpPr/>
          <p:nvPr/>
        </p:nvSpPr>
        <p:spPr>
          <a:xfrm>
            <a:off x="9626830" y="177165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658" name="object 6658"/>
          <p:cNvSpPr/>
          <p:nvPr/>
        </p:nvSpPr>
        <p:spPr>
          <a:xfrm>
            <a:off x="9626830" y="1770611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659" name="object 6659"/>
          <p:cNvSpPr/>
          <p:nvPr/>
        </p:nvSpPr>
        <p:spPr>
          <a:xfrm>
            <a:off x="9617478" y="1767493"/>
            <a:ext cx="2165" cy="1299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0" y="1524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660" name="object 6660"/>
          <p:cNvSpPr/>
          <p:nvPr/>
        </p:nvSpPr>
        <p:spPr>
          <a:xfrm>
            <a:off x="9619557" y="1767493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661" name="object 6661"/>
          <p:cNvSpPr/>
          <p:nvPr/>
        </p:nvSpPr>
        <p:spPr>
          <a:xfrm>
            <a:off x="9621635" y="1767493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662" name="object 6662"/>
          <p:cNvSpPr/>
          <p:nvPr/>
        </p:nvSpPr>
        <p:spPr>
          <a:xfrm>
            <a:off x="9622675" y="1767493"/>
            <a:ext cx="2165" cy="1299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0" y="0"/>
                </a:moveTo>
                <a:lnTo>
                  <a:pt x="3048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663" name="object 6663"/>
          <p:cNvSpPr/>
          <p:nvPr/>
        </p:nvSpPr>
        <p:spPr>
          <a:xfrm>
            <a:off x="9624753" y="1768533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664" name="object 6664"/>
          <p:cNvSpPr/>
          <p:nvPr/>
        </p:nvSpPr>
        <p:spPr>
          <a:xfrm>
            <a:off x="9624753" y="1771650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665" name="object 6665"/>
          <p:cNvSpPr/>
          <p:nvPr/>
        </p:nvSpPr>
        <p:spPr>
          <a:xfrm>
            <a:off x="9622675" y="1772689"/>
            <a:ext cx="2165" cy="216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3048" y="0"/>
                </a:moveTo>
                <a:lnTo>
                  <a:pt x="0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666" name="object 6666"/>
          <p:cNvSpPr/>
          <p:nvPr/>
        </p:nvSpPr>
        <p:spPr>
          <a:xfrm>
            <a:off x="9621635" y="1774767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667" name="object 6667"/>
          <p:cNvSpPr/>
          <p:nvPr/>
        </p:nvSpPr>
        <p:spPr>
          <a:xfrm>
            <a:off x="9619557" y="1774767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30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668" name="object 6668"/>
          <p:cNvSpPr/>
          <p:nvPr/>
        </p:nvSpPr>
        <p:spPr>
          <a:xfrm>
            <a:off x="9617478" y="1772689"/>
            <a:ext cx="2165" cy="216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3048" y="304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669" name="object 6669"/>
          <p:cNvSpPr/>
          <p:nvPr/>
        </p:nvSpPr>
        <p:spPr>
          <a:xfrm>
            <a:off x="9621635" y="1773728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670" name="object 6670"/>
          <p:cNvSpPr/>
          <p:nvPr/>
        </p:nvSpPr>
        <p:spPr>
          <a:xfrm>
            <a:off x="9619557" y="1773728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30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671" name="object 6671"/>
          <p:cNvSpPr/>
          <p:nvPr/>
        </p:nvSpPr>
        <p:spPr>
          <a:xfrm>
            <a:off x="9611245" y="176957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672" name="object 6672"/>
          <p:cNvSpPr/>
          <p:nvPr/>
        </p:nvSpPr>
        <p:spPr>
          <a:xfrm>
            <a:off x="9611245" y="1769572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673" name="object 6673"/>
          <p:cNvSpPr/>
          <p:nvPr/>
        </p:nvSpPr>
        <p:spPr>
          <a:xfrm>
            <a:off x="9611245" y="176853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674" name="object 6674"/>
          <p:cNvSpPr/>
          <p:nvPr/>
        </p:nvSpPr>
        <p:spPr>
          <a:xfrm>
            <a:off x="9611245" y="176853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675" name="object 6675"/>
          <p:cNvSpPr/>
          <p:nvPr/>
        </p:nvSpPr>
        <p:spPr>
          <a:xfrm>
            <a:off x="9611245" y="176853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676" name="object 6676"/>
          <p:cNvSpPr/>
          <p:nvPr/>
        </p:nvSpPr>
        <p:spPr>
          <a:xfrm>
            <a:off x="9611245" y="176853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677" name="object 6677"/>
          <p:cNvSpPr/>
          <p:nvPr/>
        </p:nvSpPr>
        <p:spPr>
          <a:xfrm>
            <a:off x="9611245" y="176853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678" name="object 6678"/>
          <p:cNvSpPr/>
          <p:nvPr/>
        </p:nvSpPr>
        <p:spPr>
          <a:xfrm>
            <a:off x="9611245" y="1768533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679" name="object 6679"/>
          <p:cNvSpPr/>
          <p:nvPr/>
        </p:nvSpPr>
        <p:spPr>
          <a:xfrm>
            <a:off x="9611245" y="1769572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680" name="object 6680"/>
          <p:cNvSpPr/>
          <p:nvPr/>
        </p:nvSpPr>
        <p:spPr>
          <a:xfrm>
            <a:off x="9611245" y="176957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681" name="object 6681"/>
          <p:cNvSpPr/>
          <p:nvPr/>
        </p:nvSpPr>
        <p:spPr>
          <a:xfrm>
            <a:off x="9617478" y="1769572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682" name="object 6682"/>
          <p:cNvSpPr/>
          <p:nvPr/>
        </p:nvSpPr>
        <p:spPr>
          <a:xfrm>
            <a:off x="9617478" y="176957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683" name="object 6683"/>
          <p:cNvSpPr/>
          <p:nvPr/>
        </p:nvSpPr>
        <p:spPr>
          <a:xfrm>
            <a:off x="9617478" y="1769572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684" name="object 6684"/>
          <p:cNvSpPr/>
          <p:nvPr/>
        </p:nvSpPr>
        <p:spPr>
          <a:xfrm>
            <a:off x="9617478" y="177061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685" name="object 6685"/>
          <p:cNvSpPr/>
          <p:nvPr/>
        </p:nvSpPr>
        <p:spPr>
          <a:xfrm>
            <a:off x="9622675" y="177372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686" name="object 6686"/>
          <p:cNvSpPr/>
          <p:nvPr/>
        </p:nvSpPr>
        <p:spPr>
          <a:xfrm>
            <a:off x="9621635" y="1773728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1524" y="0"/>
                </a:moveTo>
                <a:lnTo>
                  <a:pt x="0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687" name="object 6687"/>
          <p:cNvSpPr/>
          <p:nvPr/>
        </p:nvSpPr>
        <p:spPr>
          <a:xfrm>
            <a:off x="9621635" y="177476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688" name="object 6688"/>
          <p:cNvSpPr/>
          <p:nvPr/>
        </p:nvSpPr>
        <p:spPr>
          <a:xfrm>
            <a:off x="9620596" y="1774767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689" name="object 6689"/>
          <p:cNvSpPr/>
          <p:nvPr/>
        </p:nvSpPr>
        <p:spPr>
          <a:xfrm>
            <a:off x="9619557" y="1773728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1524" y="152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690" name="object 6690"/>
          <p:cNvSpPr/>
          <p:nvPr/>
        </p:nvSpPr>
        <p:spPr>
          <a:xfrm>
            <a:off x="9619557" y="177372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691" name="object 6691"/>
          <p:cNvSpPr/>
          <p:nvPr/>
        </p:nvSpPr>
        <p:spPr>
          <a:xfrm>
            <a:off x="9617478" y="1770611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692" name="object 6692"/>
          <p:cNvSpPr/>
          <p:nvPr/>
        </p:nvSpPr>
        <p:spPr>
          <a:xfrm>
            <a:off x="9617478" y="177165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693" name="object 6693"/>
          <p:cNvSpPr/>
          <p:nvPr/>
        </p:nvSpPr>
        <p:spPr>
          <a:xfrm>
            <a:off x="9617478" y="1771650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694" name="object 6694"/>
          <p:cNvSpPr/>
          <p:nvPr/>
        </p:nvSpPr>
        <p:spPr>
          <a:xfrm>
            <a:off x="9617478" y="1772689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695" name="object 6695"/>
          <p:cNvSpPr/>
          <p:nvPr/>
        </p:nvSpPr>
        <p:spPr>
          <a:xfrm>
            <a:off x="9611245" y="1771650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696" name="object 6696"/>
          <p:cNvSpPr/>
          <p:nvPr/>
        </p:nvSpPr>
        <p:spPr>
          <a:xfrm>
            <a:off x="9611245" y="1770611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697" name="object 6697"/>
          <p:cNvSpPr/>
          <p:nvPr/>
        </p:nvSpPr>
        <p:spPr>
          <a:xfrm>
            <a:off x="9611245" y="177268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698" name="object 6698"/>
          <p:cNvSpPr/>
          <p:nvPr/>
        </p:nvSpPr>
        <p:spPr>
          <a:xfrm>
            <a:off x="9611245" y="177268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699" name="object 6699"/>
          <p:cNvSpPr/>
          <p:nvPr/>
        </p:nvSpPr>
        <p:spPr>
          <a:xfrm>
            <a:off x="9611245" y="177268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700" name="object 6700"/>
          <p:cNvSpPr/>
          <p:nvPr/>
        </p:nvSpPr>
        <p:spPr>
          <a:xfrm>
            <a:off x="9611245" y="177268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701" name="object 6701"/>
          <p:cNvSpPr/>
          <p:nvPr/>
        </p:nvSpPr>
        <p:spPr>
          <a:xfrm>
            <a:off x="9611245" y="177268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702" name="object 6702"/>
          <p:cNvSpPr/>
          <p:nvPr/>
        </p:nvSpPr>
        <p:spPr>
          <a:xfrm>
            <a:off x="9611245" y="177268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703" name="object 6703"/>
          <p:cNvSpPr/>
          <p:nvPr/>
        </p:nvSpPr>
        <p:spPr>
          <a:xfrm>
            <a:off x="9611245" y="1770611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704" name="object 6704"/>
          <p:cNvSpPr/>
          <p:nvPr/>
        </p:nvSpPr>
        <p:spPr>
          <a:xfrm>
            <a:off x="9611245" y="1771650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705" name="object 6705"/>
          <p:cNvSpPr/>
          <p:nvPr/>
        </p:nvSpPr>
        <p:spPr>
          <a:xfrm>
            <a:off x="9611245" y="1769572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706" name="object 6706"/>
          <p:cNvSpPr/>
          <p:nvPr/>
        </p:nvSpPr>
        <p:spPr>
          <a:xfrm>
            <a:off x="9611245" y="1769572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707" name="object 6707"/>
          <p:cNvSpPr/>
          <p:nvPr/>
        </p:nvSpPr>
        <p:spPr>
          <a:xfrm>
            <a:off x="9605010" y="1768533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708" name="object 6708"/>
          <p:cNvSpPr/>
          <p:nvPr/>
        </p:nvSpPr>
        <p:spPr>
          <a:xfrm>
            <a:off x="9606049" y="1768533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709" name="object 6709"/>
          <p:cNvSpPr/>
          <p:nvPr/>
        </p:nvSpPr>
        <p:spPr>
          <a:xfrm>
            <a:off x="9607087" y="1768533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710" name="object 6710"/>
          <p:cNvSpPr/>
          <p:nvPr/>
        </p:nvSpPr>
        <p:spPr>
          <a:xfrm>
            <a:off x="9609166" y="1768533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711" name="object 6711"/>
          <p:cNvSpPr/>
          <p:nvPr/>
        </p:nvSpPr>
        <p:spPr>
          <a:xfrm>
            <a:off x="9610206" y="1768533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712" name="object 6712"/>
          <p:cNvSpPr/>
          <p:nvPr/>
        </p:nvSpPr>
        <p:spPr>
          <a:xfrm>
            <a:off x="9611245" y="1770610"/>
            <a:ext cx="0" cy="216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1524" y="1524"/>
                </a:moveTo>
                <a:lnTo>
                  <a:pt x="1524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713" name="object 6713"/>
          <p:cNvSpPr/>
          <p:nvPr/>
        </p:nvSpPr>
        <p:spPr>
          <a:xfrm>
            <a:off x="9611245" y="1770610"/>
            <a:ext cx="0" cy="216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1524" y="1524"/>
                </a:moveTo>
                <a:lnTo>
                  <a:pt x="1524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714" name="object 6714"/>
          <p:cNvSpPr/>
          <p:nvPr/>
        </p:nvSpPr>
        <p:spPr>
          <a:xfrm>
            <a:off x="9610206" y="1768533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715" name="object 6715"/>
          <p:cNvSpPr/>
          <p:nvPr/>
        </p:nvSpPr>
        <p:spPr>
          <a:xfrm>
            <a:off x="9609166" y="1768533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716" name="object 6716"/>
          <p:cNvSpPr/>
          <p:nvPr/>
        </p:nvSpPr>
        <p:spPr>
          <a:xfrm>
            <a:off x="9607088" y="1768533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30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717" name="object 6717"/>
          <p:cNvSpPr/>
          <p:nvPr/>
        </p:nvSpPr>
        <p:spPr>
          <a:xfrm>
            <a:off x="9606049" y="1768533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718" name="object 6718"/>
          <p:cNvSpPr/>
          <p:nvPr/>
        </p:nvSpPr>
        <p:spPr>
          <a:xfrm>
            <a:off x="9605010" y="1768533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719" name="object 6719"/>
          <p:cNvSpPr/>
          <p:nvPr/>
        </p:nvSpPr>
        <p:spPr>
          <a:xfrm>
            <a:off x="9605010" y="1768533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720" name="object 6720"/>
          <p:cNvSpPr/>
          <p:nvPr/>
        </p:nvSpPr>
        <p:spPr>
          <a:xfrm>
            <a:off x="9606049" y="1768533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721" name="object 6721"/>
          <p:cNvSpPr/>
          <p:nvPr/>
        </p:nvSpPr>
        <p:spPr>
          <a:xfrm>
            <a:off x="9607087" y="1768533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722" name="object 6722"/>
          <p:cNvSpPr/>
          <p:nvPr/>
        </p:nvSpPr>
        <p:spPr>
          <a:xfrm>
            <a:off x="9609166" y="1768533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723" name="object 6723"/>
          <p:cNvSpPr/>
          <p:nvPr/>
        </p:nvSpPr>
        <p:spPr>
          <a:xfrm>
            <a:off x="9610206" y="1768533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724" name="object 6724"/>
          <p:cNvSpPr/>
          <p:nvPr/>
        </p:nvSpPr>
        <p:spPr>
          <a:xfrm>
            <a:off x="9610206" y="1768533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725" name="object 6725"/>
          <p:cNvSpPr/>
          <p:nvPr/>
        </p:nvSpPr>
        <p:spPr>
          <a:xfrm>
            <a:off x="9609166" y="1768533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726" name="object 6726"/>
          <p:cNvSpPr/>
          <p:nvPr/>
        </p:nvSpPr>
        <p:spPr>
          <a:xfrm>
            <a:off x="9607088" y="1768533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30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727" name="object 6727"/>
          <p:cNvSpPr/>
          <p:nvPr/>
        </p:nvSpPr>
        <p:spPr>
          <a:xfrm>
            <a:off x="9606049" y="1768533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728" name="object 6728"/>
          <p:cNvSpPr/>
          <p:nvPr/>
        </p:nvSpPr>
        <p:spPr>
          <a:xfrm>
            <a:off x="9605010" y="1768533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729" name="object 6729"/>
          <p:cNvSpPr/>
          <p:nvPr/>
        </p:nvSpPr>
        <p:spPr>
          <a:xfrm>
            <a:off x="9610206" y="1772689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730" name="object 6730"/>
          <p:cNvSpPr/>
          <p:nvPr/>
        </p:nvSpPr>
        <p:spPr>
          <a:xfrm>
            <a:off x="9609166" y="1772689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731" name="object 6731"/>
          <p:cNvSpPr/>
          <p:nvPr/>
        </p:nvSpPr>
        <p:spPr>
          <a:xfrm>
            <a:off x="9607088" y="1772689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30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732" name="object 6732"/>
          <p:cNvSpPr/>
          <p:nvPr/>
        </p:nvSpPr>
        <p:spPr>
          <a:xfrm>
            <a:off x="9606049" y="1772689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733" name="object 6733"/>
          <p:cNvSpPr/>
          <p:nvPr/>
        </p:nvSpPr>
        <p:spPr>
          <a:xfrm>
            <a:off x="9605010" y="1772689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734" name="object 6734"/>
          <p:cNvSpPr/>
          <p:nvPr/>
        </p:nvSpPr>
        <p:spPr>
          <a:xfrm>
            <a:off x="9605010" y="1772689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735" name="object 6735"/>
          <p:cNvSpPr/>
          <p:nvPr/>
        </p:nvSpPr>
        <p:spPr>
          <a:xfrm>
            <a:off x="9606049" y="1772689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736" name="object 6736"/>
          <p:cNvSpPr/>
          <p:nvPr/>
        </p:nvSpPr>
        <p:spPr>
          <a:xfrm>
            <a:off x="9607087" y="1772689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737" name="object 6737"/>
          <p:cNvSpPr/>
          <p:nvPr/>
        </p:nvSpPr>
        <p:spPr>
          <a:xfrm>
            <a:off x="9609166" y="1772689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738" name="object 6738"/>
          <p:cNvSpPr/>
          <p:nvPr/>
        </p:nvSpPr>
        <p:spPr>
          <a:xfrm>
            <a:off x="9610206" y="1772689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739" name="object 6739"/>
          <p:cNvSpPr/>
          <p:nvPr/>
        </p:nvSpPr>
        <p:spPr>
          <a:xfrm>
            <a:off x="9606049" y="1775806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740" name="object 6740"/>
          <p:cNvSpPr/>
          <p:nvPr/>
        </p:nvSpPr>
        <p:spPr>
          <a:xfrm>
            <a:off x="9607087" y="1775806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741" name="object 6741"/>
          <p:cNvSpPr/>
          <p:nvPr/>
        </p:nvSpPr>
        <p:spPr>
          <a:xfrm>
            <a:off x="9608127" y="1775806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742" name="object 6742"/>
          <p:cNvSpPr/>
          <p:nvPr/>
        </p:nvSpPr>
        <p:spPr>
          <a:xfrm>
            <a:off x="9609166" y="1775806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743" name="object 6743"/>
          <p:cNvSpPr/>
          <p:nvPr/>
        </p:nvSpPr>
        <p:spPr>
          <a:xfrm>
            <a:off x="9609166" y="1775806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744" name="object 6744"/>
          <p:cNvSpPr/>
          <p:nvPr/>
        </p:nvSpPr>
        <p:spPr>
          <a:xfrm>
            <a:off x="9608127" y="1775806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745" name="object 6745"/>
          <p:cNvSpPr/>
          <p:nvPr/>
        </p:nvSpPr>
        <p:spPr>
          <a:xfrm>
            <a:off x="9607088" y="1775806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746" name="object 6746"/>
          <p:cNvSpPr/>
          <p:nvPr/>
        </p:nvSpPr>
        <p:spPr>
          <a:xfrm>
            <a:off x="9606049" y="1775806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747" name="object 6747"/>
          <p:cNvSpPr/>
          <p:nvPr/>
        </p:nvSpPr>
        <p:spPr>
          <a:xfrm>
            <a:off x="9606049" y="1773728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748" name="object 6748"/>
          <p:cNvSpPr/>
          <p:nvPr/>
        </p:nvSpPr>
        <p:spPr>
          <a:xfrm>
            <a:off x="9607087" y="1773728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749" name="object 6749"/>
          <p:cNvSpPr/>
          <p:nvPr/>
        </p:nvSpPr>
        <p:spPr>
          <a:xfrm>
            <a:off x="9608127" y="1773728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750" name="object 6750"/>
          <p:cNvSpPr/>
          <p:nvPr/>
        </p:nvSpPr>
        <p:spPr>
          <a:xfrm>
            <a:off x="9609166" y="1773728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751" name="object 6751"/>
          <p:cNvSpPr/>
          <p:nvPr/>
        </p:nvSpPr>
        <p:spPr>
          <a:xfrm>
            <a:off x="9609166" y="1773728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752" name="object 6752"/>
          <p:cNvSpPr/>
          <p:nvPr/>
        </p:nvSpPr>
        <p:spPr>
          <a:xfrm>
            <a:off x="9608127" y="1773728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753" name="object 6753"/>
          <p:cNvSpPr/>
          <p:nvPr/>
        </p:nvSpPr>
        <p:spPr>
          <a:xfrm>
            <a:off x="9607088" y="1773728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754" name="object 6754"/>
          <p:cNvSpPr/>
          <p:nvPr/>
        </p:nvSpPr>
        <p:spPr>
          <a:xfrm>
            <a:off x="9606049" y="1773728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755" name="object 6755"/>
          <p:cNvSpPr/>
          <p:nvPr/>
        </p:nvSpPr>
        <p:spPr>
          <a:xfrm>
            <a:off x="9605010" y="1773728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756" name="object 6756"/>
          <p:cNvSpPr/>
          <p:nvPr/>
        </p:nvSpPr>
        <p:spPr>
          <a:xfrm>
            <a:off x="9606049" y="1773728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757" name="object 6757"/>
          <p:cNvSpPr/>
          <p:nvPr/>
        </p:nvSpPr>
        <p:spPr>
          <a:xfrm>
            <a:off x="9607087" y="1773728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758" name="object 6758"/>
          <p:cNvSpPr/>
          <p:nvPr/>
        </p:nvSpPr>
        <p:spPr>
          <a:xfrm>
            <a:off x="9609166" y="1773728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759" name="object 6759"/>
          <p:cNvSpPr/>
          <p:nvPr/>
        </p:nvSpPr>
        <p:spPr>
          <a:xfrm>
            <a:off x="9610206" y="1773728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760" name="object 6760"/>
          <p:cNvSpPr/>
          <p:nvPr/>
        </p:nvSpPr>
        <p:spPr>
          <a:xfrm>
            <a:off x="9610206" y="1773728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761" name="object 6761"/>
          <p:cNvSpPr/>
          <p:nvPr/>
        </p:nvSpPr>
        <p:spPr>
          <a:xfrm>
            <a:off x="9609166" y="1773728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762" name="object 6762"/>
          <p:cNvSpPr/>
          <p:nvPr/>
        </p:nvSpPr>
        <p:spPr>
          <a:xfrm>
            <a:off x="9607088" y="1773728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30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763" name="object 6763"/>
          <p:cNvSpPr/>
          <p:nvPr/>
        </p:nvSpPr>
        <p:spPr>
          <a:xfrm>
            <a:off x="9606049" y="1773728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764" name="object 6764"/>
          <p:cNvSpPr/>
          <p:nvPr/>
        </p:nvSpPr>
        <p:spPr>
          <a:xfrm>
            <a:off x="9605010" y="1773728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765" name="object 6765"/>
          <p:cNvSpPr/>
          <p:nvPr/>
        </p:nvSpPr>
        <p:spPr>
          <a:xfrm>
            <a:off x="9606049" y="1768533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766" name="object 6766"/>
          <p:cNvSpPr/>
          <p:nvPr/>
        </p:nvSpPr>
        <p:spPr>
          <a:xfrm>
            <a:off x="9607087" y="1768533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767" name="object 6767"/>
          <p:cNvSpPr/>
          <p:nvPr/>
        </p:nvSpPr>
        <p:spPr>
          <a:xfrm>
            <a:off x="9608127" y="1768533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768" name="object 6768"/>
          <p:cNvSpPr/>
          <p:nvPr/>
        </p:nvSpPr>
        <p:spPr>
          <a:xfrm>
            <a:off x="9609166" y="1768533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769" name="object 6769"/>
          <p:cNvSpPr/>
          <p:nvPr/>
        </p:nvSpPr>
        <p:spPr>
          <a:xfrm>
            <a:off x="9609166" y="1768533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770" name="object 6770"/>
          <p:cNvSpPr/>
          <p:nvPr/>
        </p:nvSpPr>
        <p:spPr>
          <a:xfrm>
            <a:off x="9608127" y="1768533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771" name="object 6771"/>
          <p:cNvSpPr/>
          <p:nvPr/>
        </p:nvSpPr>
        <p:spPr>
          <a:xfrm>
            <a:off x="9607088" y="1768533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772" name="object 6772"/>
          <p:cNvSpPr/>
          <p:nvPr/>
        </p:nvSpPr>
        <p:spPr>
          <a:xfrm>
            <a:off x="9606049" y="1768533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773" name="object 6773"/>
          <p:cNvSpPr/>
          <p:nvPr/>
        </p:nvSpPr>
        <p:spPr>
          <a:xfrm>
            <a:off x="9606049" y="1766455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774" name="object 6774"/>
          <p:cNvSpPr/>
          <p:nvPr/>
        </p:nvSpPr>
        <p:spPr>
          <a:xfrm>
            <a:off x="9607087" y="1766455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775" name="object 6775"/>
          <p:cNvSpPr/>
          <p:nvPr/>
        </p:nvSpPr>
        <p:spPr>
          <a:xfrm>
            <a:off x="9608127" y="1766455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776" name="object 6776"/>
          <p:cNvSpPr/>
          <p:nvPr/>
        </p:nvSpPr>
        <p:spPr>
          <a:xfrm>
            <a:off x="9609166" y="1766455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777" name="object 6777"/>
          <p:cNvSpPr/>
          <p:nvPr/>
        </p:nvSpPr>
        <p:spPr>
          <a:xfrm>
            <a:off x="9609166" y="1766455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778" name="object 6778"/>
          <p:cNvSpPr/>
          <p:nvPr/>
        </p:nvSpPr>
        <p:spPr>
          <a:xfrm>
            <a:off x="9608127" y="1766455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779" name="object 6779"/>
          <p:cNvSpPr/>
          <p:nvPr/>
        </p:nvSpPr>
        <p:spPr>
          <a:xfrm>
            <a:off x="9607088" y="1766455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780" name="object 6780"/>
          <p:cNvSpPr/>
          <p:nvPr/>
        </p:nvSpPr>
        <p:spPr>
          <a:xfrm>
            <a:off x="9606049" y="1766455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781" name="object 6781"/>
          <p:cNvSpPr/>
          <p:nvPr/>
        </p:nvSpPr>
        <p:spPr>
          <a:xfrm>
            <a:off x="9607087" y="176645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782" name="object 6782"/>
          <p:cNvSpPr/>
          <p:nvPr/>
        </p:nvSpPr>
        <p:spPr>
          <a:xfrm>
            <a:off x="9607087" y="1766455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783" name="object 6783"/>
          <p:cNvSpPr/>
          <p:nvPr/>
        </p:nvSpPr>
        <p:spPr>
          <a:xfrm>
            <a:off x="9608127" y="1766455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784" name="object 6784"/>
          <p:cNvSpPr/>
          <p:nvPr/>
        </p:nvSpPr>
        <p:spPr>
          <a:xfrm>
            <a:off x="9609166" y="1766455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785" name="object 6785"/>
          <p:cNvSpPr/>
          <p:nvPr/>
        </p:nvSpPr>
        <p:spPr>
          <a:xfrm>
            <a:off x="9609166" y="1766455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786" name="object 6786"/>
          <p:cNvSpPr/>
          <p:nvPr/>
        </p:nvSpPr>
        <p:spPr>
          <a:xfrm>
            <a:off x="9608127" y="1766455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787" name="object 6787"/>
          <p:cNvSpPr/>
          <p:nvPr/>
        </p:nvSpPr>
        <p:spPr>
          <a:xfrm>
            <a:off x="9607088" y="1766455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788" name="object 6788"/>
          <p:cNvSpPr/>
          <p:nvPr/>
        </p:nvSpPr>
        <p:spPr>
          <a:xfrm>
            <a:off x="9607087" y="176645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789" name="object 6789"/>
          <p:cNvSpPr/>
          <p:nvPr/>
        </p:nvSpPr>
        <p:spPr>
          <a:xfrm>
            <a:off x="9607087" y="176645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790" name="object 6790"/>
          <p:cNvSpPr/>
          <p:nvPr/>
        </p:nvSpPr>
        <p:spPr>
          <a:xfrm>
            <a:off x="9607087" y="1766455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791" name="object 6791"/>
          <p:cNvSpPr/>
          <p:nvPr/>
        </p:nvSpPr>
        <p:spPr>
          <a:xfrm>
            <a:off x="9608127" y="1766455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792" name="object 6792"/>
          <p:cNvSpPr/>
          <p:nvPr/>
        </p:nvSpPr>
        <p:spPr>
          <a:xfrm>
            <a:off x="9609166" y="1766455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793" name="object 6793"/>
          <p:cNvSpPr/>
          <p:nvPr/>
        </p:nvSpPr>
        <p:spPr>
          <a:xfrm>
            <a:off x="9609166" y="1766455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794" name="object 6794"/>
          <p:cNvSpPr/>
          <p:nvPr/>
        </p:nvSpPr>
        <p:spPr>
          <a:xfrm>
            <a:off x="9608127" y="1766455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795" name="object 6795"/>
          <p:cNvSpPr/>
          <p:nvPr/>
        </p:nvSpPr>
        <p:spPr>
          <a:xfrm>
            <a:off x="9607088" y="1766455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796" name="object 6796"/>
          <p:cNvSpPr/>
          <p:nvPr/>
        </p:nvSpPr>
        <p:spPr>
          <a:xfrm>
            <a:off x="9607087" y="176645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797" name="object 6797"/>
          <p:cNvSpPr/>
          <p:nvPr/>
        </p:nvSpPr>
        <p:spPr>
          <a:xfrm>
            <a:off x="9605009" y="176645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798" name="object 6798"/>
          <p:cNvSpPr/>
          <p:nvPr/>
        </p:nvSpPr>
        <p:spPr>
          <a:xfrm>
            <a:off x="9605010" y="1766455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799" name="object 6799"/>
          <p:cNvSpPr/>
          <p:nvPr/>
        </p:nvSpPr>
        <p:spPr>
          <a:xfrm>
            <a:off x="9607087" y="1766455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800" name="object 6800"/>
          <p:cNvSpPr/>
          <p:nvPr/>
        </p:nvSpPr>
        <p:spPr>
          <a:xfrm>
            <a:off x="9608127" y="1766455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801" name="object 6801"/>
          <p:cNvSpPr/>
          <p:nvPr/>
        </p:nvSpPr>
        <p:spPr>
          <a:xfrm>
            <a:off x="9610206" y="1766455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802" name="object 6802"/>
          <p:cNvSpPr/>
          <p:nvPr/>
        </p:nvSpPr>
        <p:spPr>
          <a:xfrm>
            <a:off x="9611245" y="176645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803" name="object 6803"/>
          <p:cNvSpPr/>
          <p:nvPr/>
        </p:nvSpPr>
        <p:spPr>
          <a:xfrm>
            <a:off x="9611245" y="176645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804" name="object 6804"/>
          <p:cNvSpPr/>
          <p:nvPr/>
        </p:nvSpPr>
        <p:spPr>
          <a:xfrm>
            <a:off x="9610206" y="1766455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805" name="object 6805"/>
          <p:cNvSpPr/>
          <p:nvPr/>
        </p:nvSpPr>
        <p:spPr>
          <a:xfrm>
            <a:off x="9608127" y="1766455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30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806" name="object 6806"/>
          <p:cNvSpPr/>
          <p:nvPr/>
        </p:nvSpPr>
        <p:spPr>
          <a:xfrm>
            <a:off x="9607088" y="1766455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807" name="object 6807"/>
          <p:cNvSpPr/>
          <p:nvPr/>
        </p:nvSpPr>
        <p:spPr>
          <a:xfrm>
            <a:off x="9605010" y="1766455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30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808" name="object 6808"/>
          <p:cNvSpPr/>
          <p:nvPr/>
        </p:nvSpPr>
        <p:spPr>
          <a:xfrm>
            <a:off x="9605009" y="176645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809" name="object 6809"/>
          <p:cNvSpPr/>
          <p:nvPr/>
        </p:nvSpPr>
        <p:spPr>
          <a:xfrm>
            <a:off x="9603970" y="1765415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810" name="object 6810"/>
          <p:cNvSpPr/>
          <p:nvPr/>
        </p:nvSpPr>
        <p:spPr>
          <a:xfrm>
            <a:off x="9605010" y="1765415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811" name="object 6811"/>
          <p:cNvSpPr/>
          <p:nvPr/>
        </p:nvSpPr>
        <p:spPr>
          <a:xfrm>
            <a:off x="9606049" y="1765415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812" name="object 6812"/>
          <p:cNvSpPr/>
          <p:nvPr/>
        </p:nvSpPr>
        <p:spPr>
          <a:xfrm>
            <a:off x="9608127" y="1765415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813" name="object 6813"/>
          <p:cNvSpPr/>
          <p:nvPr/>
        </p:nvSpPr>
        <p:spPr>
          <a:xfrm>
            <a:off x="9610206" y="1765415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814" name="object 6814"/>
          <p:cNvSpPr/>
          <p:nvPr/>
        </p:nvSpPr>
        <p:spPr>
          <a:xfrm>
            <a:off x="9612284" y="176541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815" name="object 6815"/>
          <p:cNvSpPr/>
          <p:nvPr/>
        </p:nvSpPr>
        <p:spPr>
          <a:xfrm>
            <a:off x="9612284" y="176541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816" name="object 6816"/>
          <p:cNvSpPr/>
          <p:nvPr/>
        </p:nvSpPr>
        <p:spPr>
          <a:xfrm>
            <a:off x="9610206" y="1765415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30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817" name="object 6817"/>
          <p:cNvSpPr/>
          <p:nvPr/>
        </p:nvSpPr>
        <p:spPr>
          <a:xfrm>
            <a:off x="9608127" y="1765415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30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818" name="object 6818"/>
          <p:cNvSpPr/>
          <p:nvPr/>
        </p:nvSpPr>
        <p:spPr>
          <a:xfrm>
            <a:off x="9606049" y="1765415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30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819" name="object 6819"/>
          <p:cNvSpPr/>
          <p:nvPr/>
        </p:nvSpPr>
        <p:spPr>
          <a:xfrm>
            <a:off x="9605010" y="1765415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820" name="object 6820"/>
          <p:cNvSpPr/>
          <p:nvPr/>
        </p:nvSpPr>
        <p:spPr>
          <a:xfrm>
            <a:off x="9603970" y="1765415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821" name="object 6821"/>
          <p:cNvSpPr/>
          <p:nvPr/>
        </p:nvSpPr>
        <p:spPr>
          <a:xfrm>
            <a:off x="9603970" y="1764376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822" name="object 6822"/>
          <p:cNvSpPr/>
          <p:nvPr/>
        </p:nvSpPr>
        <p:spPr>
          <a:xfrm>
            <a:off x="9612284" y="176437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823" name="object 6823"/>
          <p:cNvSpPr/>
          <p:nvPr/>
        </p:nvSpPr>
        <p:spPr>
          <a:xfrm>
            <a:off x="9612284" y="176437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824" name="object 6824"/>
          <p:cNvSpPr/>
          <p:nvPr/>
        </p:nvSpPr>
        <p:spPr>
          <a:xfrm>
            <a:off x="9610206" y="1764376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30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825" name="object 6825"/>
          <p:cNvSpPr/>
          <p:nvPr/>
        </p:nvSpPr>
        <p:spPr>
          <a:xfrm>
            <a:off x="9608127" y="1764376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30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826" name="object 6826"/>
          <p:cNvSpPr/>
          <p:nvPr/>
        </p:nvSpPr>
        <p:spPr>
          <a:xfrm>
            <a:off x="9606049" y="1764376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30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827" name="object 6827"/>
          <p:cNvSpPr/>
          <p:nvPr/>
        </p:nvSpPr>
        <p:spPr>
          <a:xfrm>
            <a:off x="9605010" y="1764376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828" name="object 6828"/>
          <p:cNvSpPr/>
          <p:nvPr/>
        </p:nvSpPr>
        <p:spPr>
          <a:xfrm>
            <a:off x="9603970" y="1764376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829" name="object 6829"/>
          <p:cNvSpPr/>
          <p:nvPr/>
        </p:nvSpPr>
        <p:spPr>
          <a:xfrm>
            <a:off x="9598776" y="1786197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830" name="object 6830"/>
          <p:cNvSpPr/>
          <p:nvPr/>
        </p:nvSpPr>
        <p:spPr>
          <a:xfrm>
            <a:off x="9598775" y="178619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831" name="object 6831"/>
          <p:cNvSpPr/>
          <p:nvPr/>
        </p:nvSpPr>
        <p:spPr>
          <a:xfrm>
            <a:off x="9597737" y="1786197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832" name="object 6832"/>
          <p:cNvSpPr/>
          <p:nvPr/>
        </p:nvSpPr>
        <p:spPr>
          <a:xfrm>
            <a:off x="9639299" y="1786196"/>
            <a:ext cx="2165" cy="433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3048" y="0"/>
                </a:moveTo>
                <a:lnTo>
                  <a:pt x="0" y="609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833" name="object 6833"/>
          <p:cNvSpPr/>
          <p:nvPr/>
        </p:nvSpPr>
        <p:spPr>
          <a:xfrm>
            <a:off x="9636183" y="1790353"/>
            <a:ext cx="3464" cy="4330"/>
          </a:xfrm>
          <a:custGeom>
            <a:avLst/>
            <a:gdLst/>
            <a:ahLst/>
            <a:cxnLst/>
            <a:rect l="l" t="t" r="r" b="b"/>
            <a:pathLst>
              <a:path w="5079" h="6350">
                <a:moveTo>
                  <a:pt x="4572" y="0"/>
                </a:moveTo>
                <a:lnTo>
                  <a:pt x="0" y="609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834" name="object 6834"/>
          <p:cNvSpPr/>
          <p:nvPr/>
        </p:nvSpPr>
        <p:spPr>
          <a:xfrm>
            <a:off x="9633065" y="1794510"/>
            <a:ext cx="3464" cy="3464"/>
          </a:xfrm>
          <a:custGeom>
            <a:avLst/>
            <a:gdLst/>
            <a:ahLst/>
            <a:cxnLst/>
            <a:rect l="l" t="t" r="r" b="b"/>
            <a:pathLst>
              <a:path w="5079" h="5080">
                <a:moveTo>
                  <a:pt x="4572" y="0"/>
                </a:moveTo>
                <a:lnTo>
                  <a:pt x="0" y="4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835" name="object 6835"/>
          <p:cNvSpPr/>
          <p:nvPr/>
        </p:nvSpPr>
        <p:spPr>
          <a:xfrm>
            <a:off x="9627869" y="1797628"/>
            <a:ext cx="5195" cy="2165"/>
          </a:xfrm>
          <a:custGeom>
            <a:avLst/>
            <a:gdLst/>
            <a:ahLst/>
            <a:cxnLst/>
            <a:rect l="l" t="t" r="r" b="b"/>
            <a:pathLst>
              <a:path w="7620" h="3175">
                <a:moveTo>
                  <a:pt x="7620" y="0"/>
                </a:moveTo>
                <a:lnTo>
                  <a:pt x="0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836" name="object 6836"/>
          <p:cNvSpPr/>
          <p:nvPr/>
        </p:nvSpPr>
        <p:spPr>
          <a:xfrm>
            <a:off x="9623712" y="1799705"/>
            <a:ext cx="4330" cy="1299"/>
          </a:xfrm>
          <a:custGeom>
            <a:avLst/>
            <a:gdLst/>
            <a:ahLst/>
            <a:cxnLst/>
            <a:rect l="l" t="t" r="r" b="b"/>
            <a:pathLst>
              <a:path w="6350" h="1905">
                <a:moveTo>
                  <a:pt x="6096" y="0"/>
                </a:moveTo>
                <a:lnTo>
                  <a:pt x="0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837" name="object 6837"/>
          <p:cNvSpPr/>
          <p:nvPr/>
        </p:nvSpPr>
        <p:spPr>
          <a:xfrm>
            <a:off x="9618518" y="1800745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76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838" name="object 6838"/>
          <p:cNvSpPr/>
          <p:nvPr/>
        </p:nvSpPr>
        <p:spPr>
          <a:xfrm>
            <a:off x="9614360" y="1799705"/>
            <a:ext cx="4330" cy="1299"/>
          </a:xfrm>
          <a:custGeom>
            <a:avLst/>
            <a:gdLst/>
            <a:ahLst/>
            <a:cxnLst/>
            <a:rect l="l" t="t" r="r" b="b"/>
            <a:pathLst>
              <a:path w="6350" h="1905">
                <a:moveTo>
                  <a:pt x="6096" y="152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839" name="object 6839"/>
          <p:cNvSpPr/>
          <p:nvPr/>
        </p:nvSpPr>
        <p:spPr>
          <a:xfrm>
            <a:off x="9610204" y="1797628"/>
            <a:ext cx="4330" cy="216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6096" y="304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840" name="object 6840"/>
          <p:cNvSpPr/>
          <p:nvPr/>
        </p:nvSpPr>
        <p:spPr>
          <a:xfrm>
            <a:off x="9606048" y="1794510"/>
            <a:ext cx="4330" cy="3464"/>
          </a:xfrm>
          <a:custGeom>
            <a:avLst/>
            <a:gdLst/>
            <a:ahLst/>
            <a:cxnLst/>
            <a:rect l="l" t="t" r="r" b="b"/>
            <a:pathLst>
              <a:path w="6350" h="5080">
                <a:moveTo>
                  <a:pt x="6096" y="457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841" name="object 6841"/>
          <p:cNvSpPr/>
          <p:nvPr/>
        </p:nvSpPr>
        <p:spPr>
          <a:xfrm>
            <a:off x="9602930" y="1790353"/>
            <a:ext cx="3464" cy="4330"/>
          </a:xfrm>
          <a:custGeom>
            <a:avLst/>
            <a:gdLst/>
            <a:ahLst/>
            <a:cxnLst/>
            <a:rect l="l" t="t" r="r" b="b"/>
            <a:pathLst>
              <a:path w="5079" h="6350">
                <a:moveTo>
                  <a:pt x="4572" y="609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842" name="object 6842"/>
          <p:cNvSpPr/>
          <p:nvPr/>
        </p:nvSpPr>
        <p:spPr>
          <a:xfrm>
            <a:off x="9600853" y="1786196"/>
            <a:ext cx="2165" cy="433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3048" y="609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843" name="object 6843"/>
          <p:cNvSpPr/>
          <p:nvPr/>
        </p:nvSpPr>
        <p:spPr>
          <a:xfrm>
            <a:off x="9645534" y="178411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844" name="object 6844"/>
          <p:cNvSpPr/>
          <p:nvPr/>
        </p:nvSpPr>
        <p:spPr>
          <a:xfrm>
            <a:off x="9602931" y="1776845"/>
            <a:ext cx="0" cy="7360"/>
          </a:xfrm>
          <a:custGeom>
            <a:avLst/>
            <a:gdLst/>
            <a:ahLst/>
            <a:cxnLst/>
            <a:rect l="l" t="t" r="r" b="b"/>
            <a:pathLst>
              <a:path h="10794">
                <a:moveTo>
                  <a:pt x="0" y="0"/>
                </a:moveTo>
                <a:lnTo>
                  <a:pt x="0" y="106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845" name="object 6845"/>
          <p:cNvSpPr/>
          <p:nvPr/>
        </p:nvSpPr>
        <p:spPr>
          <a:xfrm>
            <a:off x="9638261" y="1774767"/>
            <a:ext cx="1299" cy="3464"/>
          </a:xfrm>
          <a:custGeom>
            <a:avLst/>
            <a:gdLst/>
            <a:ahLst/>
            <a:cxnLst/>
            <a:rect l="l" t="t" r="r" b="b"/>
            <a:pathLst>
              <a:path w="1904" h="5080">
                <a:moveTo>
                  <a:pt x="1524" y="457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846" name="object 6846"/>
          <p:cNvSpPr/>
          <p:nvPr/>
        </p:nvSpPr>
        <p:spPr>
          <a:xfrm>
            <a:off x="9634104" y="1773728"/>
            <a:ext cx="4330" cy="1299"/>
          </a:xfrm>
          <a:custGeom>
            <a:avLst/>
            <a:gdLst/>
            <a:ahLst/>
            <a:cxnLst/>
            <a:rect l="l" t="t" r="r" b="b"/>
            <a:pathLst>
              <a:path w="6350" h="1905">
                <a:moveTo>
                  <a:pt x="6096" y="152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847" name="object 6847"/>
          <p:cNvSpPr/>
          <p:nvPr/>
        </p:nvSpPr>
        <p:spPr>
          <a:xfrm>
            <a:off x="9623714" y="1773728"/>
            <a:ext cx="10391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1524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848" name="object 6848"/>
          <p:cNvSpPr/>
          <p:nvPr/>
        </p:nvSpPr>
        <p:spPr>
          <a:xfrm>
            <a:off x="9608126" y="1773728"/>
            <a:ext cx="10391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1524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849" name="object 6849"/>
          <p:cNvSpPr/>
          <p:nvPr/>
        </p:nvSpPr>
        <p:spPr>
          <a:xfrm>
            <a:off x="9605009" y="1773728"/>
            <a:ext cx="3464" cy="1299"/>
          </a:xfrm>
          <a:custGeom>
            <a:avLst/>
            <a:gdLst/>
            <a:ahLst/>
            <a:cxnLst/>
            <a:rect l="l" t="t" r="r" b="b"/>
            <a:pathLst>
              <a:path w="5079" h="1905">
                <a:moveTo>
                  <a:pt x="4572" y="0"/>
                </a:moveTo>
                <a:lnTo>
                  <a:pt x="0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850" name="object 6850"/>
          <p:cNvSpPr/>
          <p:nvPr/>
        </p:nvSpPr>
        <p:spPr>
          <a:xfrm>
            <a:off x="9602931" y="1774767"/>
            <a:ext cx="2165" cy="3464"/>
          </a:xfrm>
          <a:custGeom>
            <a:avLst/>
            <a:gdLst/>
            <a:ahLst/>
            <a:cxnLst/>
            <a:rect l="l" t="t" r="r" b="b"/>
            <a:pathLst>
              <a:path w="3175" h="5080">
                <a:moveTo>
                  <a:pt x="3048" y="0"/>
                </a:moveTo>
                <a:lnTo>
                  <a:pt x="0" y="4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851" name="object 6851"/>
          <p:cNvSpPr/>
          <p:nvPr/>
        </p:nvSpPr>
        <p:spPr>
          <a:xfrm>
            <a:off x="9639300" y="1776845"/>
            <a:ext cx="0" cy="7360"/>
          </a:xfrm>
          <a:custGeom>
            <a:avLst/>
            <a:gdLst/>
            <a:ahLst/>
            <a:cxnLst/>
            <a:rect l="l" t="t" r="r" b="b"/>
            <a:pathLst>
              <a:path h="10794">
                <a:moveTo>
                  <a:pt x="0" y="0"/>
                </a:moveTo>
                <a:lnTo>
                  <a:pt x="0" y="106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852" name="object 6852"/>
          <p:cNvSpPr/>
          <p:nvPr/>
        </p:nvSpPr>
        <p:spPr>
          <a:xfrm>
            <a:off x="9600853" y="1786196"/>
            <a:ext cx="2165" cy="433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0"/>
                </a:moveTo>
                <a:lnTo>
                  <a:pt x="3048" y="609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853" name="object 6853"/>
          <p:cNvSpPr/>
          <p:nvPr/>
        </p:nvSpPr>
        <p:spPr>
          <a:xfrm>
            <a:off x="9602930" y="1790353"/>
            <a:ext cx="3464" cy="4330"/>
          </a:xfrm>
          <a:custGeom>
            <a:avLst/>
            <a:gdLst/>
            <a:ahLst/>
            <a:cxnLst/>
            <a:rect l="l" t="t" r="r" b="b"/>
            <a:pathLst>
              <a:path w="5079" h="6350">
                <a:moveTo>
                  <a:pt x="0" y="0"/>
                </a:moveTo>
                <a:lnTo>
                  <a:pt x="4572" y="609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854" name="object 6854"/>
          <p:cNvSpPr/>
          <p:nvPr/>
        </p:nvSpPr>
        <p:spPr>
          <a:xfrm>
            <a:off x="9606048" y="1794510"/>
            <a:ext cx="4330" cy="3464"/>
          </a:xfrm>
          <a:custGeom>
            <a:avLst/>
            <a:gdLst/>
            <a:ahLst/>
            <a:cxnLst/>
            <a:rect l="l" t="t" r="r" b="b"/>
            <a:pathLst>
              <a:path w="6350" h="5080">
                <a:moveTo>
                  <a:pt x="0" y="0"/>
                </a:moveTo>
                <a:lnTo>
                  <a:pt x="6096" y="4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855" name="object 6855"/>
          <p:cNvSpPr/>
          <p:nvPr/>
        </p:nvSpPr>
        <p:spPr>
          <a:xfrm>
            <a:off x="9610205" y="1797628"/>
            <a:ext cx="4330" cy="216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0"/>
                </a:moveTo>
                <a:lnTo>
                  <a:pt x="6096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856" name="object 6856"/>
          <p:cNvSpPr/>
          <p:nvPr/>
        </p:nvSpPr>
        <p:spPr>
          <a:xfrm>
            <a:off x="9614361" y="1799705"/>
            <a:ext cx="5195" cy="1299"/>
          </a:xfrm>
          <a:custGeom>
            <a:avLst/>
            <a:gdLst/>
            <a:ahLst/>
            <a:cxnLst/>
            <a:rect l="l" t="t" r="r" b="b"/>
            <a:pathLst>
              <a:path w="7620" h="1905">
                <a:moveTo>
                  <a:pt x="0" y="0"/>
                </a:moveTo>
                <a:lnTo>
                  <a:pt x="7620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857" name="object 6857"/>
          <p:cNvSpPr/>
          <p:nvPr/>
        </p:nvSpPr>
        <p:spPr>
          <a:xfrm>
            <a:off x="9619557" y="1800745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858" name="object 6858"/>
          <p:cNvSpPr/>
          <p:nvPr/>
        </p:nvSpPr>
        <p:spPr>
          <a:xfrm>
            <a:off x="9624753" y="1799705"/>
            <a:ext cx="5195" cy="1299"/>
          </a:xfrm>
          <a:custGeom>
            <a:avLst/>
            <a:gdLst/>
            <a:ahLst/>
            <a:cxnLst/>
            <a:rect l="l" t="t" r="r" b="b"/>
            <a:pathLst>
              <a:path w="7620" h="1905">
                <a:moveTo>
                  <a:pt x="0" y="1524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859" name="object 6859"/>
          <p:cNvSpPr/>
          <p:nvPr/>
        </p:nvSpPr>
        <p:spPr>
          <a:xfrm>
            <a:off x="9629947" y="1796587"/>
            <a:ext cx="4330" cy="3464"/>
          </a:xfrm>
          <a:custGeom>
            <a:avLst/>
            <a:gdLst/>
            <a:ahLst/>
            <a:cxnLst/>
            <a:rect l="l" t="t" r="r" b="b"/>
            <a:pathLst>
              <a:path w="6350" h="5080">
                <a:moveTo>
                  <a:pt x="0" y="4572"/>
                </a:moveTo>
                <a:lnTo>
                  <a:pt x="609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860" name="object 6860"/>
          <p:cNvSpPr/>
          <p:nvPr/>
        </p:nvSpPr>
        <p:spPr>
          <a:xfrm>
            <a:off x="9634104" y="1792432"/>
            <a:ext cx="4330" cy="433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0" y="6096"/>
                </a:moveTo>
                <a:lnTo>
                  <a:pt x="609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861" name="object 6861"/>
          <p:cNvSpPr/>
          <p:nvPr/>
        </p:nvSpPr>
        <p:spPr>
          <a:xfrm>
            <a:off x="9638261" y="1788275"/>
            <a:ext cx="2165" cy="433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6096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862" name="object 6862"/>
          <p:cNvSpPr/>
          <p:nvPr/>
        </p:nvSpPr>
        <p:spPr>
          <a:xfrm>
            <a:off x="9640338" y="1786197"/>
            <a:ext cx="1299" cy="2165"/>
          </a:xfrm>
          <a:custGeom>
            <a:avLst/>
            <a:gdLst/>
            <a:ahLst/>
            <a:cxnLst/>
            <a:rect l="l" t="t" r="r" b="b"/>
            <a:pathLst>
              <a:path w="1904" h="3175">
                <a:moveTo>
                  <a:pt x="0" y="3048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863" name="object 6863"/>
          <p:cNvSpPr/>
          <p:nvPr/>
        </p:nvSpPr>
        <p:spPr>
          <a:xfrm>
            <a:off x="9641377" y="1779962"/>
            <a:ext cx="1299" cy="3464"/>
          </a:xfrm>
          <a:custGeom>
            <a:avLst/>
            <a:gdLst/>
            <a:ahLst/>
            <a:cxnLst/>
            <a:rect l="l" t="t" r="r" b="b"/>
            <a:pathLst>
              <a:path w="1904" h="5080">
                <a:moveTo>
                  <a:pt x="0" y="4572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864" name="object 6864"/>
          <p:cNvSpPr/>
          <p:nvPr/>
        </p:nvSpPr>
        <p:spPr>
          <a:xfrm>
            <a:off x="9596698" y="1784119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1524" y="152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865" name="object 6865"/>
          <p:cNvSpPr/>
          <p:nvPr/>
        </p:nvSpPr>
        <p:spPr>
          <a:xfrm>
            <a:off x="9645533" y="1764376"/>
            <a:ext cx="0" cy="20782"/>
          </a:xfrm>
          <a:custGeom>
            <a:avLst/>
            <a:gdLst/>
            <a:ahLst/>
            <a:cxnLst/>
            <a:rect l="l" t="t" r="r" b="b"/>
            <a:pathLst>
              <a:path h="30480">
                <a:moveTo>
                  <a:pt x="0" y="0"/>
                </a:moveTo>
                <a:lnTo>
                  <a:pt x="0" y="3047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866" name="object 6866"/>
          <p:cNvSpPr/>
          <p:nvPr/>
        </p:nvSpPr>
        <p:spPr>
          <a:xfrm>
            <a:off x="9597215" y="1764376"/>
            <a:ext cx="0" cy="22080"/>
          </a:xfrm>
          <a:custGeom>
            <a:avLst/>
            <a:gdLst/>
            <a:ahLst/>
            <a:cxnLst/>
            <a:rect l="l" t="t" r="r" b="b"/>
            <a:pathLst>
              <a:path h="32385">
                <a:moveTo>
                  <a:pt x="0" y="0"/>
                </a:moveTo>
                <a:lnTo>
                  <a:pt x="0" y="32004"/>
                </a:lnTo>
              </a:path>
            </a:pathLst>
          </a:custGeom>
          <a:ln w="457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867" name="object 6867"/>
          <p:cNvSpPr/>
          <p:nvPr/>
        </p:nvSpPr>
        <p:spPr>
          <a:xfrm>
            <a:off x="9599815" y="178619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868" name="object 6868"/>
          <p:cNvSpPr/>
          <p:nvPr/>
        </p:nvSpPr>
        <p:spPr>
          <a:xfrm>
            <a:off x="9599815" y="178619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869" name="object 6869"/>
          <p:cNvSpPr/>
          <p:nvPr/>
        </p:nvSpPr>
        <p:spPr>
          <a:xfrm>
            <a:off x="9642416" y="176437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870" name="object 6870"/>
          <p:cNvSpPr/>
          <p:nvPr/>
        </p:nvSpPr>
        <p:spPr>
          <a:xfrm>
            <a:off x="9643455" y="1764376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871" name="object 6871"/>
          <p:cNvSpPr/>
          <p:nvPr/>
        </p:nvSpPr>
        <p:spPr>
          <a:xfrm>
            <a:off x="9644495" y="176437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872" name="object 6872"/>
          <p:cNvSpPr/>
          <p:nvPr/>
        </p:nvSpPr>
        <p:spPr>
          <a:xfrm>
            <a:off x="9597737" y="1764376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873" name="object 6873"/>
          <p:cNvSpPr/>
          <p:nvPr/>
        </p:nvSpPr>
        <p:spPr>
          <a:xfrm>
            <a:off x="9598775" y="176437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874" name="object 6874"/>
          <p:cNvSpPr/>
          <p:nvPr/>
        </p:nvSpPr>
        <p:spPr>
          <a:xfrm>
            <a:off x="9598776" y="1764376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875" name="object 6875"/>
          <p:cNvSpPr/>
          <p:nvPr/>
        </p:nvSpPr>
        <p:spPr>
          <a:xfrm>
            <a:off x="9645534" y="178411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876" name="object 6876"/>
          <p:cNvSpPr/>
          <p:nvPr/>
        </p:nvSpPr>
        <p:spPr>
          <a:xfrm>
            <a:off x="9644495" y="1784119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1524" y="0"/>
                </a:moveTo>
                <a:lnTo>
                  <a:pt x="0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877" name="object 6877"/>
          <p:cNvSpPr/>
          <p:nvPr/>
        </p:nvSpPr>
        <p:spPr>
          <a:xfrm>
            <a:off x="9644495" y="178515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878" name="object 6878"/>
          <p:cNvSpPr/>
          <p:nvPr/>
        </p:nvSpPr>
        <p:spPr>
          <a:xfrm>
            <a:off x="9644495" y="1785158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879" name="object 6879"/>
          <p:cNvSpPr/>
          <p:nvPr/>
        </p:nvSpPr>
        <p:spPr>
          <a:xfrm>
            <a:off x="9642416" y="1786197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880" name="object 6880"/>
          <p:cNvSpPr/>
          <p:nvPr/>
        </p:nvSpPr>
        <p:spPr>
          <a:xfrm>
            <a:off x="9598776" y="1786197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881" name="object 6881"/>
          <p:cNvSpPr/>
          <p:nvPr/>
        </p:nvSpPr>
        <p:spPr>
          <a:xfrm>
            <a:off x="9598775" y="178619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882" name="object 6882"/>
          <p:cNvSpPr/>
          <p:nvPr/>
        </p:nvSpPr>
        <p:spPr>
          <a:xfrm>
            <a:off x="9597737" y="1786197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883" name="object 6883"/>
          <p:cNvSpPr/>
          <p:nvPr/>
        </p:nvSpPr>
        <p:spPr>
          <a:xfrm>
            <a:off x="9640338" y="1777885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884" name="object 6884"/>
          <p:cNvSpPr/>
          <p:nvPr/>
        </p:nvSpPr>
        <p:spPr>
          <a:xfrm>
            <a:off x="9640338" y="177788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885" name="object 6885"/>
          <p:cNvSpPr/>
          <p:nvPr/>
        </p:nvSpPr>
        <p:spPr>
          <a:xfrm>
            <a:off x="9601891" y="177788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886" name="object 6886"/>
          <p:cNvSpPr/>
          <p:nvPr/>
        </p:nvSpPr>
        <p:spPr>
          <a:xfrm>
            <a:off x="9600852" y="177788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887" name="object 6887"/>
          <p:cNvSpPr/>
          <p:nvPr/>
        </p:nvSpPr>
        <p:spPr>
          <a:xfrm>
            <a:off x="9600853" y="1763337"/>
            <a:ext cx="0" cy="19915"/>
          </a:xfrm>
          <a:custGeom>
            <a:avLst/>
            <a:gdLst/>
            <a:ahLst/>
            <a:cxnLst/>
            <a:rect l="l" t="t" r="r" b="b"/>
            <a:pathLst>
              <a:path h="29210">
                <a:moveTo>
                  <a:pt x="0" y="0"/>
                </a:moveTo>
                <a:lnTo>
                  <a:pt x="0" y="2895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888" name="object 6888"/>
          <p:cNvSpPr/>
          <p:nvPr/>
        </p:nvSpPr>
        <p:spPr>
          <a:xfrm>
            <a:off x="9642416" y="178619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889" name="object 6889"/>
          <p:cNvSpPr/>
          <p:nvPr/>
        </p:nvSpPr>
        <p:spPr>
          <a:xfrm>
            <a:off x="9642416" y="178619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890" name="object 6890"/>
          <p:cNvSpPr/>
          <p:nvPr/>
        </p:nvSpPr>
        <p:spPr>
          <a:xfrm>
            <a:off x="9634104" y="1773728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891" name="object 6891"/>
          <p:cNvSpPr/>
          <p:nvPr/>
        </p:nvSpPr>
        <p:spPr>
          <a:xfrm>
            <a:off x="9636183" y="1773728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892" name="object 6892"/>
          <p:cNvSpPr/>
          <p:nvPr/>
        </p:nvSpPr>
        <p:spPr>
          <a:xfrm>
            <a:off x="9637222" y="1773728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0" y="0"/>
                </a:moveTo>
                <a:lnTo>
                  <a:pt x="1524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893" name="object 6893"/>
          <p:cNvSpPr/>
          <p:nvPr/>
        </p:nvSpPr>
        <p:spPr>
          <a:xfrm>
            <a:off x="9638261" y="1774768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894" name="object 6894"/>
          <p:cNvSpPr/>
          <p:nvPr/>
        </p:nvSpPr>
        <p:spPr>
          <a:xfrm>
            <a:off x="9638261" y="1775807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0" y="0"/>
                </a:moveTo>
                <a:lnTo>
                  <a:pt x="1524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895" name="object 6895"/>
          <p:cNvSpPr/>
          <p:nvPr/>
        </p:nvSpPr>
        <p:spPr>
          <a:xfrm>
            <a:off x="9639300" y="1777885"/>
            <a:ext cx="3464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4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896" name="object 6896"/>
          <p:cNvSpPr/>
          <p:nvPr/>
        </p:nvSpPr>
        <p:spPr>
          <a:xfrm>
            <a:off x="9642417" y="1763337"/>
            <a:ext cx="0" cy="16885"/>
          </a:xfrm>
          <a:custGeom>
            <a:avLst/>
            <a:gdLst/>
            <a:ahLst/>
            <a:cxnLst/>
            <a:rect l="l" t="t" r="r" b="b"/>
            <a:pathLst>
              <a:path h="24764">
                <a:moveTo>
                  <a:pt x="0" y="0"/>
                </a:moveTo>
                <a:lnTo>
                  <a:pt x="0" y="2438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897" name="object 6897"/>
          <p:cNvSpPr/>
          <p:nvPr/>
        </p:nvSpPr>
        <p:spPr>
          <a:xfrm>
            <a:off x="9600852" y="1764376"/>
            <a:ext cx="433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898" name="object 6898"/>
          <p:cNvSpPr/>
          <p:nvPr/>
        </p:nvSpPr>
        <p:spPr>
          <a:xfrm>
            <a:off x="9612284" y="1764376"/>
            <a:ext cx="30307" cy="0"/>
          </a:xfrm>
          <a:custGeom>
            <a:avLst/>
            <a:gdLst/>
            <a:ahLst/>
            <a:cxnLst/>
            <a:rect l="l" t="t" r="r" b="b"/>
            <a:pathLst>
              <a:path w="44450">
                <a:moveTo>
                  <a:pt x="0" y="0"/>
                </a:moveTo>
                <a:lnTo>
                  <a:pt x="4419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899" name="object 6899"/>
          <p:cNvSpPr/>
          <p:nvPr/>
        </p:nvSpPr>
        <p:spPr>
          <a:xfrm>
            <a:off x="9600853" y="1777885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900" name="object 6900"/>
          <p:cNvSpPr/>
          <p:nvPr/>
        </p:nvSpPr>
        <p:spPr>
          <a:xfrm>
            <a:off x="9602931" y="1775807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0" y="1524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901" name="object 6901"/>
          <p:cNvSpPr/>
          <p:nvPr/>
        </p:nvSpPr>
        <p:spPr>
          <a:xfrm>
            <a:off x="9603970" y="1774768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0" y="1524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902" name="object 6902"/>
          <p:cNvSpPr/>
          <p:nvPr/>
        </p:nvSpPr>
        <p:spPr>
          <a:xfrm>
            <a:off x="9605010" y="1773728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0" y="1524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903" name="object 6903"/>
          <p:cNvSpPr/>
          <p:nvPr/>
        </p:nvSpPr>
        <p:spPr>
          <a:xfrm>
            <a:off x="9606049" y="1773728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904" name="object 6904"/>
          <p:cNvSpPr/>
          <p:nvPr/>
        </p:nvSpPr>
        <p:spPr>
          <a:xfrm>
            <a:off x="9607087" y="1773728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905" name="object 6905"/>
          <p:cNvSpPr/>
          <p:nvPr/>
        </p:nvSpPr>
        <p:spPr>
          <a:xfrm>
            <a:off x="9608127" y="1773728"/>
            <a:ext cx="10391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906" name="object 6906"/>
          <p:cNvSpPr/>
          <p:nvPr/>
        </p:nvSpPr>
        <p:spPr>
          <a:xfrm>
            <a:off x="9623714" y="1773728"/>
            <a:ext cx="10391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907" name="object 6907"/>
          <p:cNvSpPr/>
          <p:nvPr/>
        </p:nvSpPr>
        <p:spPr>
          <a:xfrm>
            <a:off x="9766068" y="1764376"/>
            <a:ext cx="0" cy="202623"/>
          </a:xfrm>
          <a:custGeom>
            <a:avLst/>
            <a:gdLst/>
            <a:ahLst/>
            <a:cxnLst/>
            <a:rect l="l" t="t" r="r" b="b"/>
            <a:pathLst>
              <a:path h="297180">
                <a:moveTo>
                  <a:pt x="0" y="29717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908" name="object 6908"/>
          <p:cNvSpPr/>
          <p:nvPr/>
        </p:nvSpPr>
        <p:spPr>
          <a:xfrm>
            <a:off x="9762951" y="1764376"/>
            <a:ext cx="3464" cy="0"/>
          </a:xfrm>
          <a:custGeom>
            <a:avLst/>
            <a:gdLst/>
            <a:ahLst/>
            <a:cxnLst/>
            <a:rect l="l" t="t" r="r" b="b"/>
            <a:pathLst>
              <a:path w="5080">
                <a:moveTo>
                  <a:pt x="457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909" name="object 6909"/>
          <p:cNvSpPr/>
          <p:nvPr/>
        </p:nvSpPr>
        <p:spPr>
          <a:xfrm>
            <a:off x="9762951" y="1764376"/>
            <a:ext cx="0" cy="204788"/>
          </a:xfrm>
          <a:custGeom>
            <a:avLst/>
            <a:gdLst/>
            <a:ahLst/>
            <a:cxnLst/>
            <a:rect l="l" t="t" r="r" b="b"/>
            <a:pathLst>
              <a:path h="300355">
                <a:moveTo>
                  <a:pt x="0" y="0"/>
                </a:moveTo>
                <a:lnTo>
                  <a:pt x="0" y="300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910" name="object 6910"/>
          <p:cNvSpPr/>
          <p:nvPr/>
        </p:nvSpPr>
        <p:spPr>
          <a:xfrm>
            <a:off x="9762950" y="1966999"/>
            <a:ext cx="3464" cy="0"/>
          </a:xfrm>
          <a:custGeom>
            <a:avLst/>
            <a:gdLst/>
            <a:ahLst/>
            <a:cxnLst/>
            <a:rect l="l" t="t" r="r" b="b"/>
            <a:pathLst>
              <a:path w="5080">
                <a:moveTo>
                  <a:pt x="0" y="0"/>
                </a:moveTo>
                <a:lnTo>
                  <a:pt x="4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911" name="object 6911"/>
          <p:cNvSpPr/>
          <p:nvPr/>
        </p:nvSpPr>
        <p:spPr>
          <a:xfrm>
            <a:off x="9911541" y="1968038"/>
            <a:ext cx="2165" cy="1299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3048" y="152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912" name="object 6912"/>
          <p:cNvSpPr/>
          <p:nvPr/>
        </p:nvSpPr>
        <p:spPr>
          <a:xfrm>
            <a:off x="9849196" y="2030383"/>
            <a:ext cx="2165" cy="216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0" y="0"/>
                </a:moveTo>
                <a:lnTo>
                  <a:pt x="3048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913" name="object 6913"/>
          <p:cNvSpPr/>
          <p:nvPr/>
        </p:nvSpPr>
        <p:spPr>
          <a:xfrm>
            <a:off x="9851274" y="1969077"/>
            <a:ext cx="62345" cy="63644"/>
          </a:xfrm>
          <a:custGeom>
            <a:avLst/>
            <a:gdLst/>
            <a:ahLst/>
            <a:cxnLst/>
            <a:rect l="l" t="t" r="r" b="b"/>
            <a:pathLst>
              <a:path w="91440" h="93344">
                <a:moveTo>
                  <a:pt x="0" y="92964"/>
                </a:moveTo>
                <a:lnTo>
                  <a:pt x="9144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914" name="object 6914"/>
          <p:cNvSpPr/>
          <p:nvPr/>
        </p:nvSpPr>
        <p:spPr>
          <a:xfrm>
            <a:off x="9849196" y="1968038"/>
            <a:ext cx="62345" cy="62345"/>
          </a:xfrm>
          <a:custGeom>
            <a:avLst/>
            <a:gdLst/>
            <a:ahLst/>
            <a:cxnLst/>
            <a:rect l="l" t="t" r="r" b="b"/>
            <a:pathLst>
              <a:path w="91440" h="91439">
                <a:moveTo>
                  <a:pt x="91440" y="0"/>
                </a:moveTo>
                <a:lnTo>
                  <a:pt x="0" y="9144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915" name="object 6915"/>
          <p:cNvSpPr/>
          <p:nvPr/>
        </p:nvSpPr>
        <p:spPr>
          <a:xfrm>
            <a:off x="9825296" y="1969077"/>
            <a:ext cx="3464" cy="22947"/>
          </a:xfrm>
          <a:custGeom>
            <a:avLst/>
            <a:gdLst/>
            <a:ahLst/>
            <a:cxnLst/>
            <a:rect l="l" t="t" r="r" b="b"/>
            <a:pathLst>
              <a:path w="5080" h="33655">
                <a:moveTo>
                  <a:pt x="0" y="0"/>
                </a:moveTo>
                <a:lnTo>
                  <a:pt x="4572" y="335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916" name="object 6916"/>
          <p:cNvSpPr/>
          <p:nvPr/>
        </p:nvSpPr>
        <p:spPr>
          <a:xfrm>
            <a:off x="9828413" y="1991937"/>
            <a:ext cx="9525" cy="22080"/>
          </a:xfrm>
          <a:custGeom>
            <a:avLst/>
            <a:gdLst/>
            <a:ahLst/>
            <a:cxnLst/>
            <a:rect l="l" t="t" r="r" b="b"/>
            <a:pathLst>
              <a:path w="13969" h="32385">
                <a:moveTo>
                  <a:pt x="0" y="0"/>
                </a:moveTo>
                <a:lnTo>
                  <a:pt x="13716" y="3200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917" name="object 6917"/>
          <p:cNvSpPr/>
          <p:nvPr/>
        </p:nvSpPr>
        <p:spPr>
          <a:xfrm>
            <a:off x="9837765" y="2013758"/>
            <a:ext cx="13855" cy="19050"/>
          </a:xfrm>
          <a:custGeom>
            <a:avLst/>
            <a:gdLst/>
            <a:ahLst/>
            <a:cxnLst/>
            <a:rect l="l" t="t" r="r" b="b"/>
            <a:pathLst>
              <a:path w="20319" h="27939">
                <a:moveTo>
                  <a:pt x="0" y="0"/>
                </a:moveTo>
                <a:lnTo>
                  <a:pt x="19812" y="2743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918" name="object 6918"/>
          <p:cNvSpPr/>
          <p:nvPr/>
        </p:nvSpPr>
        <p:spPr>
          <a:xfrm>
            <a:off x="9762951" y="1969077"/>
            <a:ext cx="62345" cy="0"/>
          </a:xfrm>
          <a:custGeom>
            <a:avLst/>
            <a:gdLst/>
            <a:ahLst/>
            <a:cxnLst/>
            <a:rect l="l" t="t" r="r" b="b"/>
            <a:pathLst>
              <a:path w="91440">
                <a:moveTo>
                  <a:pt x="0" y="0"/>
                </a:moveTo>
                <a:lnTo>
                  <a:pt x="9144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919" name="object 6919"/>
          <p:cNvSpPr/>
          <p:nvPr/>
        </p:nvSpPr>
        <p:spPr>
          <a:xfrm>
            <a:off x="9825297" y="1966999"/>
            <a:ext cx="0" cy="216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1523" y="1524"/>
                </a:moveTo>
                <a:lnTo>
                  <a:pt x="1523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920" name="object 6920"/>
          <p:cNvSpPr/>
          <p:nvPr/>
        </p:nvSpPr>
        <p:spPr>
          <a:xfrm>
            <a:off x="9762951" y="1966999"/>
            <a:ext cx="62345" cy="0"/>
          </a:xfrm>
          <a:custGeom>
            <a:avLst/>
            <a:gdLst/>
            <a:ahLst/>
            <a:cxnLst/>
            <a:rect l="l" t="t" r="r" b="b"/>
            <a:pathLst>
              <a:path w="91440">
                <a:moveTo>
                  <a:pt x="9144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921" name="object 6921"/>
          <p:cNvSpPr/>
          <p:nvPr/>
        </p:nvSpPr>
        <p:spPr>
          <a:xfrm>
            <a:off x="9913619" y="1969077"/>
            <a:ext cx="10391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922" name="object 6922"/>
          <p:cNvSpPr/>
          <p:nvPr/>
        </p:nvSpPr>
        <p:spPr>
          <a:xfrm>
            <a:off x="9913620" y="1966999"/>
            <a:ext cx="10391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1524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923" name="object 6923"/>
          <p:cNvSpPr/>
          <p:nvPr/>
        </p:nvSpPr>
        <p:spPr>
          <a:xfrm>
            <a:off x="9726582" y="1806978"/>
            <a:ext cx="0" cy="13855"/>
          </a:xfrm>
          <a:custGeom>
            <a:avLst/>
            <a:gdLst/>
            <a:ahLst/>
            <a:cxnLst/>
            <a:rect l="l" t="t" r="r" b="b"/>
            <a:pathLst>
              <a:path h="20319">
                <a:moveTo>
                  <a:pt x="0" y="0"/>
                </a:moveTo>
                <a:lnTo>
                  <a:pt x="0" y="1981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924" name="object 6924"/>
          <p:cNvSpPr/>
          <p:nvPr/>
        </p:nvSpPr>
        <p:spPr>
          <a:xfrm>
            <a:off x="9725543" y="1803862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3" y="762"/>
                </a:moveTo>
                <a:lnTo>
                  <a:pt x="1523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925" name="object 6925"/>
          <p:cNvSpPr/>
          <p:nvPr/>
        </p:nvSpPr>
        <p:spPr>
          <a:xfrm>
            <a:off x="9725543" y="1804901"/>
            <a:ext cx="1299" cy="1299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0" y="0"/>
                </a:moveTo>
                <a:lnTo>
                  <a:pt x="1524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926" name="object 6926"/>
          <p:cNvSpPr/>
          <p:nvPr/>
        </p:nvSpPr>
        <p:spPr>
          <a:xfrm>
            <a:off x="9726582" y="1805940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3" y="761"/>
                </a:moveTo>
                <a:lnTo>
                  <a:pt x="1523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927" name="object 6927"/>
          <p:cNvSpPr/>
          <p:nvPr/>
        </p:nvSpPr>
        <p:spPr>
          <a:xfrm>
            <a:off x="9706840" y="1802822"/>
            <a:ext cx="2165" cy="216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0" y="3048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928" name="object 6928"/>
          <p:cNvSpPr/>
          <p:nvPr/>
        </p:nvSpPr>
        <p:spPr>
          <a:xfrm>
            <a:off x="9708918" y="1800745"/>
            <a:ext cx="2165" cy="216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0" y="3048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929" name="object 6929"/>
          <p:cNvSpPr/>
          <p:nvPr/>
        </p:nvSpPr>
        <p:spPr>
          <a:xfrm>
            <a:off x="9710996" y="1799705"/>
            <a:ext cx="3464" cy="1299"/>
          </a:xfrm>
          <a:custGeom>
            <a:avLst/>
            <a:gdLst/>
            <a:ahLst/>
            <a:cxnLst/>
            <a:rect l="l" t="t" r="r" b="b"/>
            <a:pathLst>
              <a:path w="5080" h="1905">
                <a:moveTo>
                  <a:pt x="0" y="1524"/>
                </a:moveTo>
                <a:lnTo>
                  <a:pt x="4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930" name="object 6930"/>
          <p:cNvSpPr/>
          <p:nvPr/>
        </p:nvSpPr>
        <p:spPr>
          <a:xfrm>
            <a:off x="9714114" y="1799705"/>
            <a:ext cx="3464" cy="0"/>
          </a:xfrm>
          <a:custGeom>
            <a:avLst/>
            <a:gdLst/>
            <a:ahLst/>
            <a:cxnLst/>
            <a:rect l="l" t="t" r="r" b="b"/>
            <a:pathLst>
              <a:path w="5080">
                <a:moveTo>
                  <a:pt x="0" y="0"/>
                </a:moveTo>
                <a:lnTo>
                  <a:pt x="4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931" name="object 6931"/>
          <p:cNvSpPr/>
          <p:nvPr/>
        </p:nvSpPr>
        <p:spPr>
          <a:xfrm>
            <a:off x="9717231" y="1799705"/>
            <a:ext cx="3464" cy="0"/>
          </a:xfrm>
          <a:custGeom>
            <a:avLst/>
            <a:gdLst/>
            <a:ahLst/>
            <a:cxnLst/>
            <a:rect l="l" t="t" r="r" b="b"/>
            <a:pathLst>
              <a:path w="5080">
                <a:moveTo>
                  <a:pt x="0" y="0"/>
                </a:moveTo>
                <a:lnTo>
                  <a:pt x="4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932" name="object 6932"/>
          <p:cNvSpPr/>
          <p:nvPr/>
        </p:nvSpPr>
        <p:spPr>
          <a:xfrm>
            <a:off x="9720349" y="1799705"/>
            <a:ext cx="2165" cy="216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0" y="0"/>
                </a:moveTo>
                <a:lnTo>
                  <a:pt x="3048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933" name="object 6933"/>
          <p:cNvSpPr/>
          <p:nvPr/>
        </p:nvSpPr>
        <p:spPr>
          <a:xfrm>
            <a:off x="9722426" y="1801784"/>
            <a:ext cx="3464" cy="2165"/>
          </a:xfrm>
          <a:custGeom>
            <a:avLst/>
            <a:gdLst/>
            <a:ahLst/>
            <a:cxnLst/>
            <a:rect l="l" t="t" r="r" b="b"/>
            <a:pathLst>
              <a:path w="5080" h="3175">
                <a:moveTo>
                  <a:pt x="0" y="0"/>
                </a:moveTo>
                <a:lnTo>
                  <a:pt x="4572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934" name="object 6934"/>
          <p:cNvSpPr/>
          <p:nvPr/>
        </p:nvSpPr>
        <p:spPr>
          <a:xfrm>
            <a:off x="9705800" y="1805940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3" y="761"/>
                </a:moveTo>
                <a:lnTo>
                  <a:pt x="1523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935" name="object 6935"/>
          <p:cNvSpPr/>
          <p:nvPr/>
        </p:nvSpPr>
        <p:spPr>
          <a:xfrm>
            <a:off x="9705801" y="1804901"/>
            <a:ext cx="1299" cy="1299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0" y="1524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936" name="object 6936"/>
          <p:cNvSpPr/>
          <p:nvPr/>
        </p:nvSpPr>
        <p:spPr>
          <a:xfrm>
            <a:off x="9708918" y="1826722"/>
            <a:ext cx="2165" cy="216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3048" y="304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937" name="object 6937"/>
          <p:cNvSpPr/>
          <p:nvPr/>
        </p:nvSpPr>
        <p:spPr>
          <a:xfrm>
            <a:off x="9707879" y="1825682"/>
            <a:ext cx="1299" cy="1299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1523" y="152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938" name="object 6938"/>
          <p:cNvSpPr/>
          <p:nvPr/>
        </p:nvSpPr>
        <p:spPr>
          <a:xfrm>
            <a:off x="9706840" y="1823605"/>
            <a:ext cx="1299" cy="2165"/>
          </a:xfrm>
          <a:custGeom>
            <a:avLst/>
            <a:gdLst/>
            <a:ahLst/>
            <a:cxnLst/>
            <a:rect l="l" t="t" r="r" b="b"/>
            <a:pathLst>
              <a:path w="1905" h="3175">
                <a:moveTo>
                  <a:pt x="1523" y="304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939" name="object 6939"/>
          <p:cNvSpPr/>
          <p:nvPr/>
        </p:nvSpPr>
        <p:spPr>
          <a:xfrm>
            <a:off x="9705801" y="1822565"/>
            <a:ext cx="1299" cy="1299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1523" y="152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940" name="object 6940"/>
          <p:cNvSpPr/>
          <p:nvPr/>
        </p:nvSpPr>
        <p:spPr>
          <a:xfrm>
            <a:off x="9710996" y="182879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941" name="object 6941"/>
          <p:cNvSpPr/>
          <p:nvPr/>
        </p:nvSpPr>
        <p:spPr>
          <a:xfrm>
            <a:off x="9710996" y="182879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942" name="object 6942"/>
          <p:cNvSpPr/>
          <p:nvPr/>
        </p:nvSpPr>
        <p:spPr>
          <a:xfrm>
            <a:off x="9710996" y="182879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943" name="object 6943"/>
          <p:cNvSpPr/>
          <p:nvPr/>
        </p:nvSpPr>
        <p:spPr>
          <a:xfrm>
            <a:off x="9710996" y="182879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944" name="object 6944"/>
          <p:cNvSpPr/>
          <p:nvPr/>
        </p:nvSpPr>
        <p:spPr>
          <a:xfrm>
            <a:off x="9719310" y="1831917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30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945" name="object 6945"/>
          <p:cNvSpPr/>
          <p:nvPr/>
        </p:nvSpPr>
        <p:spPr>
          <a:xfrm>
            <a:off x="9717231" y="1831917"/>
            <a:ext cx="2165" cy="1299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3048" y="0"/>
                </a:moveTo>
                <a:lnTo>
                  <a:pt x="0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946" name="object 6946"/>
          <p:cNvSpPr/>
          <p:nvPr/>
        </p:nvSpPr>
        <p:spPr>
          <a:xfrm>
            <a:off x="9715153" y="1832956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30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947" name="object 6947"/>
          <p:cNvSpPr/>
          <p:nvPr/>
        </p:nvSpPr>
        <p:spPr>
          <a:xfrm>
            <a:off x="9713075" y="1831917"/>
            <a:ext cx="2165" cy="1299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3048" y="152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948" name="object 6948"/>
          <p:cNvSpPr/>
          <p:nvPr/>
        </p:nvSpPr>
        <p:spPr>
          <a:xfrm>
            <a:off x="9710997" y="1831917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30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949" name="object 6949"/>
          <p:cNvSpPr/>
          <p:nvPr/>
        </p:nvSpPr>
        <p:spPr>
          <a:xfrm>
            <a:off x="9721388" y="182879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950" name="object 6950"/>
          <p:cNvSpPr/>
          <p:nvPr/>
        </p:nvSpPr>
        <p:spPr>
          <a:xfrm>
            <a:off x="9721388" y="182879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951" name="object 6951"/>
          <p:cNvSpPr/>
          <p:nvPr/>
        </p:nvSpPr>
        <p:spPr>
          <a:xfrm>
            <a:off x="9721388" y="182879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952" name="object 6952"/>
          <p:cNvSpPr/>
          <p:nvPr/>
        </p:nvSpPr>
        <p:spPr>
          <a:xfrm>
            <a:off x="9721388" y="182983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953" name="object 6953"/>
          <p:cNvSpPr/>
          <p:nvPr/>
        </p:nvSpPr>
        <p:spPr>
          <a:xfrm>
            <a:off x="9726582" y="1820488"/>
            <a:ext cx="0" cy="216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1523" y="1524"/>
                </a:moveTo>
                <a:lnTo>
                  <a:pt x="1523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954" name="object 6954"/>
          <p:cNvSpPr/>
          <p:nvPr/>
        </p:nvSpPr>
        <p:spPr>
          <a:xfrm>
            <a:off x="9725543" y="1822565"/>
            <a:ext cx="1299" cy="2165"/>
          </a:xfrm>
          <a:custGeom>
            <a:avLst/>
            <a:gdLst/>
            <a:ahLst/>
            <a:cxnLst/>
            <a:rect l="l" t="t" r="r" b="b"/>
            <a:pathLst>
              <a:path w="1905" h="3175">
                <a:moveTo>
                  <a:pt x="1523" y="0"/>
                </a:moveTo>
                <a:lnTo>
                  <a:pt x="0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955" name="object 6955"/>
          <p:cNvSpPr/>
          <p:nvPr/>
        </p:nvSpPr>
        <p:spPr>
          <a:xfrm>
            <a:off x="9724504" y="1824644"/>
            <a:ext cx="1299" cy="1299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1523" y="0"/>
                </a:moveTo>
                <a:lnTo>
                  <a:pt x="0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956" name="object 6956"/>
          <p:cNvSpPr/>
          <p:nvPr/>
        </p:nvSpPr>
        <p:spPr>
          <a:xfrm>
            <a:off x="9723466" y="1825682"/>
            <a:ext cx="1299" cy="2165"/>
          </a:xfrm>
          <a:custGeom>
            <a:avLst/>
            <a:gdLst/>
            <a:ahLst/>
            <a:cxnLst/>
            <a:rect l="l" t="t" r="r" b="b"/>
            <a:pathLst>
              <a:path w="1905" h="3175">
                <a:moveTo>
                  <a:pt x="1523" y="0"/>
                </a:moveTo>
                <a:lnTo>
                  <a:pt x="0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957" name="object 6957"/>
          <p:cNvSpPr/>
          <p:nvPr/>
        </p:nvSpPr>
        <p:spPr>
          <a:xfrm>
            <a:off x="9721388" y="1827761"/>
            <a:ext cx="2165" cy="1299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3048" y="0"/>
                </a:moveTo>
                <a:lnTo>
                  <a:pt x="0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958" name="object 6958"/>
          <p:cNvSpPr/>
          <p:nvPr/>
        </p:nvSpPr>
        <p:spPr>
          <a:xfrm>
            <a:off x="9719309" y="1770611"/>
            <a:ext cx="0" cy="7360"/>
          </a:xfrm>
          <a:custGeom>
            <a:avLst/>
            <a:gdLst/>
            <a:ahLst/>
            <a:cxnLst/>
            <a:rect l="l" t="t" r="r" b="b"/>
            <a:pathLst>
              <a:path h="10794">
                <a:moveTo>
                  <a:pt x="0" y="0"/>
                </a:moveTo>
                <a:lnTo>
                  <a:pt x="0" y="106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959" name="object 6959"/>
          <p:cNvSpPr/>
          <p:nvPr/>
        </p:nvSpPr>
        <p:spPr>
          <a:xfrm>
            <a:off x="9720349" y="1772689"/>
            <a:ext cx="1299" cy="1299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1523" y="152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960" name="object 6960"/>
          <p:cNvSpPr/>
          <p:nvPr/>
        </p:nvSpPr>
        <p:spPr>
          <a:xfrm>
            <a:off x="9720348" y="1772689"/>
            <a:ext cx="0" cy="4330"/>
          </a:xfrm>
          <a:custGeom>
            <a:avLst/>
            <a:gdLst/>
            <a:ahLst/>
            <a:cxnLst/>
            <a:rect l="l" t="t" r="r" b="b"/>
            <a:pathLst>
              <a:path h="6350">
                <a:moveTo>
                  <a:pt x="0" y="0"/>
                </a:moveTo>
                <a:lnTo>
                  <a:pt x="0" y="609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961" name="object 6961"/>
          <p:cNvSpPr/>
          <p:nvPr/>
        </p:nvSpPr>
        <p:spPr>
          <a:xfrm>
            <a:off x="9719309" y="177372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962" name="object 6962"/>
          <p:cNvSpPr/>
          <p:nvPr/>
        </p:nvSpPr>
        <p:spPr>
          <a:xfrm>
            <a:off x="9719309" y="177268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963" name="object 6963"/>
          <p:cNvSpPr/>
          <p:nvPr/>
        </p:nvSpPr>
        <p:spPr>
          <a:xfrm>
            <a:off x="9719309" y="177268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964" name="object 6964"/>
          <p:cNvSpPr/>
          <p:nvPr/>
        </p:nvSpPr>
        <p:spPr>
          <a:xfrm>
            <a:off x="9718270" y="177165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965" name="object 6965"/>
          <p:cNvSpPr/>
          <p:nvPr/>
        </p:nvSpPr>
        <p:spPr>
          <a:xfrm>
            <a:off x="9714114" y="1769572"/>
            <a:ext cx="0" cy="216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0" y="0"/>
                </a:moveTo>
                <a:lnTo>
                  <a:pt x="0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966" name="object 6966"/>
          <p:cNvSpPr/>
          <p:nvPr/>
        </p:nvSpPr>
        <p:spPr>
          <a:xfrm>
            <a:off x="9714114" y="177165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967" name="object 6967"/>
          <p:cNvSpPr/>
          <p:nvPr/>
        </p:nvSpPr>
        <p:spPr>
          <a:xfrm>
            <a:off x="9714114" y="177165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968" name="object 6968"/>
          <p:cNvSpPr/>
          <p:nvPr/>
        </p:nvSpPr>
        <p:spPr>
          <a:xfrm>
            <a:off x="9713075" y="177268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969" name="object 6969"/>
          <p:cNvSpPr/>
          <p:nvPr/>
        </p:nvSpPr>
        <p:spPr>
          <a:xfrm>
            <a:off x="9713075" y="177268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970" name="object 6970"/>
          <p:cNvSpPr/>
          <p:nvPr/>
        </p:nvSpPr>
        <p:spPr>
          <a:xfrm>
            <a:off x="9713075" y="177268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971" name="object 6971"/>
          <p:cNvSpPr/>
          <p:nvPr/>
        </p:nvSpPr>
        <p:spPr>
          <a:xfrm>
            <a:off x="9713075" y="177372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972" name="object 6972"/>
          <p:cNvSpPr/>
          <p:nvPr/>
        </p:nvSpPr>
        <p:spPr>
          <a:xfrm>
            <a:off x="9713075" y="177476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973" name="object 6973"/>
          <p:cNvSpPr/>
          <p:nvPr/>
        </p:nvSpPr>
        <p:spPr>
          <a:xfrm>
            <a:off x="9713075" y="177476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974" name="object 6974"/>
          <p:cNvSpPr/>
          <p:nvPr/>
        </p:nvSpPr>
        <p:spPr>
          <a:xfrm>
            <a:off x="9713075" y="177476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975" name="object 6975"/>
          <p:cNvSpPr/>
          <p:nvPr/>
        </p:nvSpPr>
        <p:spPr>
          <a:xfrm>
            <a:off x="9713075" y="177580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976" name="object 6976"/>
          <p:cNvSpPr/>
          <p:nvPr/>
        </p:nvSpPr>
        <p:spPr>
          <a:xfrm>
            <a:off x="9713075" y="177684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977" name="object 6977"/>
          <p:cNvSpPr/>
          <p:nvPr/>
        </p:nvSpPr>
        <p:spPr>
          <a:xfrm>
            <a:off x="9713075" y="1770611"/>
            <a:ext cx="0" cy="7360"/>
          </a:xfrm>
          <a:custGeom>
            <a:avLst/>
            <a:gdLst/>
            <a:ahLst/>
            <a:cxnLst/>
            <a:rect l="l" t="t" r="r" b="b"/>
            <a:pathLst>
              <a:path h="10794">
                <a:moveTo>
                  <a:pt x="0" y="0"/>
                </a:moveTo>
                <a:lnTo>
                  <a:pt x="0" y="106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978" name="object 6978"/>
          <p:cNvSpPr/>
          <p:nvPr/>
        </p:nvSpPr>
        <p:spPr>
          <a:xfrm>
            <a:off x="9714114" y="177684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979" name="object 6979"/>
          <p:cNvSpPr/>
          <p:nvPr/>
        </p:nvSpPr>
        <p:spPr>
          <a:xfrm>
            <a:off x="9714114" y="177684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980" name="object 6980"/>
          <p:cNvSpPr/>
          <p:nvPr/>
        </p:nvSpPr>
        <p:spPr>
          <a:xfrm>
            <a:off x="9714114" y="1774767"/>
            <a:ext cx="0" cy="4330"/>
          </a:xfrm>
          <a:custGeom>
            <a:avLst/>
            <a:gdLst/>
            <a:ahLst/>
            <a:cxnLst/>
            <a:rect l="l" t="t" r="r" b="b"/>
            <a:pathLst>
              <a:path h="6350">
                <a:moveTo>
                  <a:pt x="0" y="0"/>
                </a:moveTo>
                <a:lnTo>
                  <a:pt x="0" y="609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981" name="object 6981"/>
          <p:cNvSpPr/>
          <p:nvPr/>
        </p:nvSpPr>
        <p:spPr>
          <a:xfrm>
            <a:off x="9718270" y="1774767"/>
            <a:ext cx="0" cy="4330"/>
          </a:xfrm>
          <a:custGeom>
            <a:avLst/>
            <a:gdLst/>
            <a:ahLst/>
            <a:cxnLst/>
            <a:rect l="l" t="t" r="r" b="b"/>
            <a:pathLst>
              <a:path h="6350">
                <a:moveTo>
                  <a:pt x="0" y="0"/>
                </a:moveTo>
                <a:lnTo>
                  <a:pt x="0" y="609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982" name="object 6982"/>
          <p:cNvSpPr/>
          <p:nvPr/>
        </p:nvSpPr>
        <p:spPr>
          <a:xfrm>
            <a:off x="9719309" y="177684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983" name="object 6983"/>
          <p:cNvSpPr/>
          <p:nvPr/>
        </p:nvSpPr>
        <p:spPr>
          <a:xfrm>
            <a:off x="9719309" y="177580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984" name="object 6984"/>
          <p:cNvSpPr/>
          <p:nvPr/>
        </p:nvSpPr>
        <p:spPr>
          <a:xfrm>
            <a:off x="9719309" y="177580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985" name="object 6985"/>
          <p:cNvSpPr/>
          <p:nvPr/>
        </p:nvSpPr>
        <p:spPr>
          <a:xfrm>
            <a:off x="9719309" y="177476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986" name="object 6986"/>
          <p:cNvSpPr/>
          <p:nvPr/>
        </p:nvSpPr>
        <p:spPr>
          <a:xfrm>
            <a:off x="9719309" y="177476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987" name="object 6987"/>
          <p:cNvSpPr/>
          <p:nvPr/>
        </p:nvSpPr>
        <p:spPr>
          <a:xfrm>
            <a:off x="9719309" y="177476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988" name="object 6988"/>
          <p:cNvSpPr/>
          <p:nvPr/>
        </p:nvSpPr>
        <p:spPr>
          <a:xfrm>
            <a:off x="9708918" y="1771650"/>
            <a:ext cx="433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609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989" name="object 6989"/>
          <p:cNvSpPr/>
          <p:nvPr/>
        </p:nvSpPr>
        <p:spPr>
          <a:xfrm>
            <a:off x="9708918" y="1776845"/>
            <a:ext cx="433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990" name="object 6990"/>
          <p:cNvSpPr/>
          <p:nvPr/>
        </p:nvSpPr>
        <p:spPr>
          <a:xfrm>
            <a:off x="9708918" y="177684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991" name="object 6991"/>
          <p:cNvSpPr/>
          <p:nvPr/>
        </p:nvSpPr>
        <p:spPr>
          <a:xfrm>
            <a:off x="9702683" y="177684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992" name="object 6992"/>
          <p:cNvSpPr/>
          <p:nvPr/>
        </p:nvSpPr>
        <p:spPr>
          <a:xfrm>
            <a:off x="9702683" y="1771650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3" y="762"/>
                </a:moveTo>
                <a:lnTo>
                  <a:pt x="1523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993" name="object 6993"/>
          <p:cNvSpPr/>
          <p:nvPr/>
        </p:nvSpPr>
        <p:spPr>
          <a:xfrm>
            <a:off x="9708918" y="177165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994" name="object 6994"/>
          <p:cNvSpPr/>
          <p:nvPr/>
        </p:nvSpPr>
        <p:spPr>
          <a:xfrm>
            <a:off x="9719309" y="177372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995" name="object 6995"/>
          <p:cNvSpPr/>
          <p:nvPr/>
        </p:nvSpPr>
        <p:spPr>
          <a:xfrm>
            <a:off x="9719309" y="177372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996" name="object 6996"/>
          <p:cNvSpPr/>
          <p:nvPr/>
        </p:nvSpPr>
        <p:spPr>
          <a:xfrm>
            <a:off x="9719309" y="177476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997" name="object 6997"/>
          <p:cNvSpPr/>
          <p:nvPr/>
        </p:nvSpPr>
        <p:spPr>
          <a:xfrm>
            <a:off x="9719309" y="177476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998" name="object 6998"/>
          <p:cNvSpPr/>
          <p:nvPr/>
        </p:nvSpPr>
        <p:spPr>
          <a:xfrm>
            <a:off x="9719309" y="177476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999" name="object 6999"/>
          <p:cNvSpPr/>
          <p:nvPr/>
        </p:nvSpPr>
        <p:spPr>
          <a:xfrm>
            <a:off x="9719309" y="177372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000" name="object 7000"/>
          <p:cNvSpPr/>
          <p:nvPr/>
        </p:nvSpPr>
        <p:spPr>
          <a:xfrm>
            <a:off x="9719309" y="177372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001" name="object 7001"/>
          <p:cNvSpPr/>
          <p:nvPr/>
        </p:nvSpPr>
        <p:spPr>
          <a:xfrm>
            <a:off x="9719309" y="177372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002" name="object 7002"/>
          <p:cNvSpPr/>
          <p:nvPr/>
        </p:nvSpPr>
        <p:spPr>
          <a:xfrm>
            <a:off x="9719309" y="177372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003" name="object 7003"/>
          <p:cNvSpPr/>
          <p:nvPr/>
        </p:nvSpPr>
        <p:spPr>
          <a:xfrm>
            <a:off x="9719309" y="177372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004" name="object 7004"/>
          <p:cNvSpPr/>
          <p:nvPr/>
        </p:nvSpPr>
        <p:spPr>
          <a:xfrm>
            <a:off x="9719309" y="177372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005" name="object 7005"/>
          <p:cNvSpPr/>
          <p:nvPr/>
        </p:nvSpPr>
        <p:spPr>
          <a:xfrm>
            <a:off x="9719309" y="177476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006" name="object 7006"/>
          <p:cNvSpPr/>
          <p:nvPr/>
        </p:nvSpPr>
        <p:spPr>
          <a:xfrm>
            <a:off x="9719309" y="177476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007" name="object 7007"/>
          <p:cNvSpPr/>
          <p:nvPr/>
        </p:nvSpPr>
        <p:spPr>
          <a:xfrm>
            <a:off x="9719309" y="177476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008" name="object 7008"/>
          <p:cNvSpPr/>
          <p:nvPr/>
        </p:nvSpPr>
        <p:spPr>
          <a:xfrm>
            <a:off x="9719309" y="177476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009" name="object 7009"/>
          <p:cNvSpPr/>
          <p:nvPr/>
        </p:nvSpPr>
        <p:spPr>
          <a:xfrm>
            <a:off x="9719309" y="177476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010" name="object 7010"/>
          <p:cNvSpPr/>
          <p:nvPr/>
        </p:nvSpPr>
        <p:spPr>
          <a:xfrm>
            <a:off x="9719309" y="177476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011" name="object 7011"/>
          <p:cNvSpPr/>
          <p:nvPr/>
        </p:nvSpPr>
        <p:spPr>
          <a:xfrm>
            <a:off x="9719309" y="177476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012" name="object 7012"/>
          <p:cNvSpPr/>
          <p:nvPr/>
        </p:nvSpPr>
        <p:spPr>
          <a:xfrm>
            <a:off x="9719309" y="177476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013" name="object 7013"/>
          <p:cNvSpPr/>
          <p:nvPr/>
        </p:nvSpPr>
        <p:spPr>
          <a:xfrm>
            <a:off x="9720348" y="177372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014" name="object 7014"/>
          <p:cNvSpPr/>
          <p:nvPr/>
        </p:nvSpPr>
        <p:spPr>
          <a:xfrm>
            <a:off x="9720348" y="177372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015" name="object 7015"/>
          <p:cNvSpPr/>
          <p:nvPr/>
        </p:nvSpPr>
        <p:spPr>
          <a:xfrm>
            <a:off x="9720348" y="177476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016" name="object 7016"/>
          <p:cNvSpPr/>
          <p:nvPr/>
        </p:nvSpPr>
        <p:spPr>
          <a:xfrm>
            <a:off x="9720348" y="177476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017" name="object 7017"/>
          <p:cNvSpPr/>
          <p:nvPr/>
        </p:nvSpPr>
        <p:spPr>
          <a:xfrm>
            <a:off x="9720348" y="177372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018" name="object 7018"/>
          <p:cNvSpPr/>
          <p:nvPr/>
        </p:nvSpPr>
        <p:spPr>
          <a:xfrm>
            <a:off x="9720348" y="177476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019" name="object 7019"/>
          <p:cNvSpPr/>
          <p:nvPr/>
        </p:nvSpPr>
        <p:spPr>
          <a:xfrm>
            <a:off x="9720348" y="177476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020" name="object 7020"/>
          <p:cNvSpPr/>
          <p:nvPr/>
        </p:nvSpPr>
        <p:spPr>
          <a:xfrm>
            <a:off x="9721388" y="1773728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3" y="762"/>
                </a:moveTo>
                <a:lnTo>
                  <a:pt x="1523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021" name="object 7021"/>
          <p:cNvSpPr/>
          <p:nvPr/>
        </p:nvSpPr>
        <p:spPr>
          <a:xfrm>
            <a:off x="9721388" y="177372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022" name="object 7022"/>
          <p:cNvSpPr/>
          <p:nvPr/>
        </p:nvSpPr>
        <p:spPr>
          <a:xfrm>
            <a:off x="9721388" y="177372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023" name="object 7023"/>
          <p:cNvSpPr/>
          <p:nvPr/>
        </p:nvSpPr>
        <p:spPr>
          <a:xfrm>
            <a:off x="9721388" y="177372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024" name="object 7024"/>
          <p:cNvSpPr/>
          <p:nvPr/>
        </p:nvSpPr>
        <p:spPr>
          <a:xfrm>
            <a:off x="9721388" y="177476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025" name="object 7025"/>
          <p:cNvSpPr/>
          <p:nvPr/>
        </p:nvSpPr>
        <p:spPr>
          <a:xfrm>
            <a:off x="9721388" y="1774768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3" y="761"/>
                </a:moveTo>
                <a:lnTo>
                  <a:pt x="1523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026" name="object 7026"/>
          <p:cNvSpPr/>
          <p:nvPr/>
        </p:nvSpPr>
        <p:spPr>
          <a:xfrm>
            <a:off x="9721388" y="1774768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3" y="761"/>
                </a:moveTo>
                <a:lnTo>
                  <a:pt x="1523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027" name="object 7027"/>
          <p:cNvSpPr/>
          <p:nvPr/>
        </p:nvSpPr>
        <p:spPr>
          <a:xfrm>
            <a:off x="9721388" y="177476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028" name="object 7028"/>
          <p:cNvSpPr/>
          <p:nvPr/>
        </p:nvSpPr>
        <p:spPr>
          <a:xfrm>
            <a:off x="9713075" y="1770610"/>
            <a:ext cx="1299" cy="2165"/>
          </a:xfrm>
          <a:custGeom>
            <a:avLst/>
            <a:gdLst/>
            <a:ahLst/>
            <a:cxnLst/>
            <a:rect l="l" t="t" r="r" b="b"/>
            <a:pathLst>
              <a:path w="1905" h="3175">
                <a:moveTo>
                  <a:pt x="0" y="3048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029" name="object 7029"/>
          <p:cNvSpPr/>
          <p:nvPr/>
        </p:nvSpPr>
        <p:spPr>
          <a:xfrm>
            <a:off x="9718271" y="1770610"/>
            <a:ext cx="1299" cy="2165"/>
          </a:xfrm>
          <a:custGeom>
            <a:avLst/>
            <a:gdLst/>
            <a:ahLst/>
            <a:cxnLst/>
            <a:rect l="l" t="t" r="r" b="b"/>
            <a:pathLst>
              <a:path w="1905" h="3175">
                <a:moveTo>
                  <a:pt x="0" y="0"/>
                </a:moveTo>
                <a:lnTo>
                  <a:pt x="1524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030" name="object 7030"/>
          <p:cNvSpPr/>
          <p:nvPr/>
        </p:nvSpPr>
        <p:spPr>
          <a:xfrm>
            <a:off x="9719310" y="1772689"/>
            <a:ext cx="1299" cy="1299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0" y="0"/>
                </a:moveTo>
                <a:lnTo>
                  <a:pt x="1524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031" name="object 7031"/>
          <p:cNvSpPr/>
          <p:nvPr/>
        </p:nvSpPr>
        <p:spPr>
          <a:xfrm>
            <a:off x="9719310" y="1774768"/>
            <a:ext cx="1299" cy="1299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1523" y="0"/>
                </a:moveTo>
                <a:lnTo>
                  <a:pt x="0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032" name="object 7032"/>
          <p:cNvSpPr/>
          <p:nvPr/>
        </p:nvSpPr>
        <p:spPr>
          <a:xfrm>
            <a:off x="9718271" y="1775807"/>
            <a:ext cx="1299" cy="2165"/>
          </a:xfrm>
          <a:custGeom>
            <a:avLst/>
            <a:gdLst/>
            <a:ahLst/>
            <a:cxnLst/>
            <a:rect l="l" t="t" r="r" b="b"/>
            <a:pathLst>
              <a:path w="1905" h="3175">
                <a:moveTo>
                  <a:pt x="1523" y="0"/>
                </a:moveTo>
                <a:lnTo>
                  <a:pt x="0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033" name="object 7033"/>
          <p:cNvSpPr/>
          <p:nvPr/>
        </p:nvSpPr>
        <p:spPr>
          <a:xfrm>
            <a:off x="9713075" y="1775807"/>
            <a:ext cx="1299" cy="2165"/>
          </a:xfrm>
          <a:custGeom>
            <a:avLst/>
            <a:gdLst/>
            <a:ahLst/>
            <a:cxnLst/>
            <a:rect l="l" t="t" r="r" b="b"/>
            <a:pathLst>
              <a:path w="1905" h="3175">
                <a:moveTo>
                  <a:pt x="1523" y="304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034" name="object 7034"/>
          <p:cNvSpPr/>
          <p:nvPr/>
        </p:nvSpPr>
        <p:spPr>
          <a:xfrm>
            <a:off x="9713075" y="1771650"/>
            <a:ext cx="1299" cy="1299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0" y="1524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035" name="object 7035"/>
          <p:cNvSpPr/>
          <p:nvPr/>
        </p:nvSpPr>
        <p:spPr>
          <a:xfrm>
            <a:off x="9714114" y="1770611"/>
            <a:ext cx="2165" cy="1299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0" y="1524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036" name="object 7036"/>
          <p:cNvSpPr/>
          <p:nvPr/>
        </p:nvSpPr>
        <p:spPr>
          <a:xfrm>
            <a:off x="9716192" y="1770611"/>
            <a:ext cx="2165" cy="1299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0" y="0"/>
                </a:moveTo>
                <a:lnTo>
                  <a:pt x="3048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037" name="object 7037"/>
          <p:cNvSpPr/>
          <p:nvPr/>
        </p:nvSpPr>
        <p:spPr>
          <a:xfrm>
            <a:off x="9718271" y="1771650"/>
            <a:ext cx="1299" cy="1299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0" y="0"/>
                </a:moveTo>
                <a:lnTo>
                  <a:pt x="1524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038" name="object 7038"/>
          <p:cNvSpPr/>
          <p:nvPr/>
        </p:nvSpPr>
        <p:spPr>
          <a:xfrm>
            <a:off x="9718271" y="1775807"/>
            <a:ext cx="1299" cy="1299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1523" y="0"/>
                </a:moveTo>
                <a:lnTo>
                  <a:pt x="0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039" name="object 7039"/>
          <p:cNvSpPr/>
          <p:nvPr/>
        </p:nvSpPr>
        <p:spPr>
          <a:xfrm>
            <a:off x="9716192" y="1776845"/>
            <a:ext cx="2165" cy="1299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3048" y="0"/>
                </a:moveTo>
                <a:lnTo>
                  <a:pt x="0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040" name="object 7040"/>
          <p:cNvSpPr/>
          <p:nvPr/>
        </p:nvSpPr>
        <p:spPr>
          <a:xfrm>
            <a:off x="9714114" y="1776845"/>
            <a:ext cx="2165" cy="1299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3048" y="152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041" name="object 7041"/>
          <p:cNvSpPr/>
          <p:nvPr/>
        </p:nvSpPr>
        <p:spPr>
          <a:xfrm>
            <a:off x="9713075" y="1775807"/>
            <a:ext cx="1299" cy="1299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1523" y="152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042" name="object 7042"/>
          <p:cNvSpPr/>
          <p:nvPr/>
        </p:nvSpPr>
        <p:spPr>
          <a:xfrm>
            <a:off x="9713075" y="177372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043" name="object 7043"/>
          <p:cNvSpPr/>
          <p:nvPr/>
        </p:nvSpPr>
        <p:spPr>
          <a:xfrm>
            <a:off x="9713075" y="177268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044" name="object 7044"/>
          <p:cNvSpPr/>
          <p:nvPr/>
        </p:nvSpPr>
        <p:spPr>
          <a:xfrm>
            <a:off x="9713075" y="177268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045" name="object 7045"/>
          <p:cNvSpPr/>
          <p:nvPr/>
        </p:nvSpPr>
        <p:spPr>
          <a:xfrm>
            <a:off x="9713075" y="177268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046" name="object 7046"/>
          <p:cNvSpPr/>
          <p:nvPr/>
        </p:nvSpPr>
        <p:spPr>
          <a:xfrm>
            <a:off x="9713075" y="177165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047" name="object 7047"/>
          <p:cNvSpPr/>
          <p:nvPr/>
        </p:nvSpPr>
        <p:spPr>
          <a:xfrm>
            <a:off x="9713075" y="177268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048" name="object 7048"/>
          <p:cNvSpPr/>
          <p:nvPr/>
        </p:nvSpPr>
        <p:spPr>
          <a:xfrm>
            <a:off x="9713075" y="177268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049" name="object 7049"/>
          <p:cNvSpPr/>
          <p:nvPr/>
        </p:nvSpPr>
        <p:spPr>
          <a:xfrm>
            <a:off x="9713075" y="177580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050" name="object 7050"/>
          <p:cNvSpPr/>
          <p:nvPr/>
        </p:nvSpPr>
        <p:spPr>
          <a:xfrm>
            <a:off x="9713075" y="177684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051" name="object 7051"/>
          <p:cNvSpPr/>
          <p:nvPr/>
        </p:nvSpPr>
        <p:spPr>
          <a:xfrm>
            <a:off x="9713075" y="177684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052" name="object 7052"/>
          <p:cNvSpPr/>
          <p:nvPr/>
        </p:nvSpPr>
        <p:spPr>
          <a:xfrm>
            <a:off x="9713075" y="177684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053" name="object 7053"/>
          <p:cNvSpPr/>
          <p:nvPr/>
        </p:nvSpPr>
        <p:spPr>
          <a:xfrm>
            <a:off x="9713075" y="177580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054" name="object 7054"/>
          <p:cNvSpPr/>
          <p:nvPr/>
        </p:nvSpPr>
        <p:spPr>
          <a:xfrm>
            <a:off x="9713075" y="177580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055" name="object 7055"/>
          <p:cNvSpPr/>
          <p:nvPr/>
        </p:nvSpPr>
        <p:spPr>
          <a:xfrm>
            <a:off x="9713075" y="177476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056" name="object 7056"/>
          <p:cNvSpPr/>
          <p:nvPr/>
        </p:nvSpPr>
        <p:spPr>
          <a:xfrm>
            <a:off x="9713075" y="177476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057" name="object 7057"/>
          <p:cNvSpPr/>
          <p:nvPr/>
        </p:nvSpPr>
        <p:spPr>
          <a:xfrm>
            <a:off x="9713075" y="177268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058" name="object 7058"/>
          <p:cNvSpPr/>
          <p:nvPr/>
        </p:nvSpPr>
        <p:spPr>
          <a:xfrm>
            <a:off x="9713075" y="177372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059" name="object 7059"/>
          <p:cNvSpPr/>
          <p:nvPr/>
        </p:nvSpPr>
        <p:spPr>
          <a:xfrm>
            <a:off x="9714114" y="1771650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3" y="762"/>
                </a:moveTo>
                <a:lnTo>
                  <a:pt x="1523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060" name="object 7060"/>
          <p:cNvSpPr/>
          <p:nvPr/>
        </p:nvSpPr>
        <p:spPr>
          <a:xfrm>
            <a:off x="9715673" y="1769572"/>
            <a:ext cx="0" cy="3464"/>
          </a:xfrm>
          <a:custGeom>
            <a:avLst/>
            <a:gdLst/>
            <a:ahLst/>
            <a:cxnLst/>
            <a:rect l="l" t="t" r="r" b="b"/>
            <a:pathLst>
              <a:path h="5080">
                <a:moveTo>
                  <a:pt x="0" y="0"/>
                </a:moveTo>
                <a:lnTo>
                  <a:pt x="0" y="4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061" name="object 7061"/>
          <p:cNvSpPr/>
          <p:nvPr/>
        </p:nvSpPr>
        <p:spPr>
          <a:xfrm>
            <a:off x="9716712" y="1769572"/>
            <a:ext cx="0" cy="3464"/>
          </a:xfrm>
          <a:custGeom>
            <a:avLst/>
            <a:gdLst/>
            <a:ahLst/>
            <a:cxnLst/>
            <a:rect l="l" t="t" r="r" b="b"/>
            <a:pathLst>
              <a:path h="5080">
                <a:moveTo>
                  <a:pt x="0" y="0"/>
                </a:moveTo>
                <a:lnTo>
                  <a:pt x="0" y="4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062" name="object 7062"/>
          <p:cNvSpPr/>
          <p:nvPr/>
        </p:nvSpPr>
        <p:spPr>
          <a:xfrm>
            <a:off x="9719309" y="177476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063" name="object 7063"/>
          <p:cNvSpPr/>
          <p:nvPr/>
        </p:nvSpPr>
        <p:spPr>
          <a:xfrm>
            <a:off x="9718270" y="177684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064" name="object 7064"/>
          <p:cNvSpPr/>
          <p:nvPr/>
        </p:nvSpPr>
        <p:spPr>
          <a:xfrm>
            <a:off x="9718270" y="177684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065" name="object 7065"/>
          <p:cNvSpPr/>
          <p:nvPr/>
        </p:nvSpPr>
        <p:spPr>
          <a:xfrm>
            <a:off x="9717231" y="1776845"/>
            <a:ext cx="1299" cy="1299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1523" y="0"/>
                </a:moveTo>
                <a:lnTo>
                  <a:pt x="0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066" name="object 7066"/>
          <p:cNvSpPr/>
          <p:nvPr/>
        </p:nvSpPr>
        <p:spPr>
          <a:xfrm>
            <a:off x="9716712" y="1775806"/>
            <a:ext cx="0" cy="3464"/>
          </a:xfrm>
          <a:custGeom>
            <a:avLst/>
            <a:gdLst/>
            <a:ahLst/>
            <a:cxnLst/>
            <a:rect l="l" t="t" r="r" b="b"/>
            <a:pathLst>
              <a:path h="5080">
                <a:moveTo>
                  <a:pt x="0" y="0"/>
                </a:moveTo>
                <a:lnTo>
                  <a:pt x="0" y="4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067" name="object 7067"/>
          <p:cNvSpPr/>
          <p:nvPr/>
        </p:nvSpPr>
        <p:spPr>
          <a:xfrm>
            <a:off x="9715673" y="1776845"/>
            <a:ext cx="0" cy="216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0" y="0"/>
                </a:moveTo>
                <a:lnTo>
                  <a:pt x="0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068" name="object 7068"/>
          <p:cNvSpPr/>
          <p:nvPr/>
        </p:nvSpPr>
        <p:spPr>
          <a:xfrm>
            <a:off x="9714114" y="1776845"/>
            <a:ext cx="1299" cy="1299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1523" y="152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069" name="object 7069"/>
          <p:cNvSpPr/>
          <p:nvPr/>
        </p:nvSpPr>
        <p:spPr>
          <a:xfrm>
            <a:off x="9714114" y="177684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070" name="object 7070"/>
          <p:cNvSpPr/>
          <p:nvPr/>
        </p:nvSpPr>
        <p:spPr>
          <a:xfrm>
            <a:off x="9714114" y="177684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071" name="object 7071"/>
          <p:cNvSpPr/>
          <p:nvPr/>
        </p:nvSpPr>
        <p:spPr>
          <a:xfrm>
            <a:off x="9713075" y="177476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072" name="object 7072"/>
          <p:cNvSpPr/>
          <p:nvPr/>
        </p:nvSpPr>
        <p:spPr>
          <a:xfrm>
            <a:off x="9713075" y="177476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073" name="object 7073"/>
          <p:cNvSpPr/>
          <p:nvPr/>
        </p:nvSpPr>
        <p:spPr>
          <a:xfrm>
            <a:off x="9713075" y="177476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074" name="object 7074"/>
          <p:cNvSpPr/>
          <p:nvPr/>
        </p:nvSpPr>
        <p:spPr>
          <a:xfrm>
            <a:off x="9713075" y="177580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075" name="object 7075"/>
          <p:cNvSpPr/>
          <p:nvPr/>
        </p:nvSpPr>
        <p:spPr>
          <a:xfrm>
            <a:off x="9708918" y="177268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076" name="object 7076"/>
          <p:cNvSpPr/>
          <p:nvPr/>
        </p:nvSpPr>
        <p:spPr>
          <a:xfrm>
            <a:off x="9708918" y="177268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077" name="object 7077"/>
          <p:cNvSpPr/>
          <p:nvPr/>
        </p:nvSpPr>
        <p:spPr>
          <a:xfrm>
            <a:off x="9708918" y="177268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078" name="object 7078"/>
          <p:cNvSpPr/>
          <p:nvPr/>
        </p:nvSpPr>
        <p:spPr>
          <a:xfrm>
            <a:off x="9708918" y="177268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079" name="object 7079"/>
          <p:cNvSpPr/>
          <p:nvPr/>
        </p:nvSpPr>
        <p:spPr>
          <a:xfrm>
            <a:off x="9708918" y="177268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080" name="object 7080"/>
          <p:cNvSpPr/>
          <p:nvPr/>
        </p:nvSpPr>
        <p:spPr>
          <a:xfrm>
            <a:off x="9708918" y="177580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081" name="object 7081"/>
          <p:cNvSpPr/>
          <p:nvPr/>
        </p:nvSpPr>
        <p:spPr>
          <a:xfrm>
            <a:off x="9708918" y="177684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082" name="object 7082"/>
          <p:cNvSpPr/>
          <p:nvPr/>
        </p:nvSpPr>
        <p:spPr>
          <a:xfrm>
            <a:off x="9708918" y="177684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083" name="object 7083"/>
          <p:cNvSpPr/>
          <p:nvPr/>
        </p:nvSpPr>
        <p:spPr>
          <a:xfrm>
            <a:off x="9708918" y="177684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084" name="object 7084"/>
          <p:cNvSpPr/>
          <p:nvPr/>
        </p:nvSpPr>
        <p:spPr>
          <a:xfrm>
            <a:off x="9708918" y="177684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085" name="object 7085"/>
          <p:cNvSpPr/>
          <p:nvPr/>
        </p:nvSpPr>
        <p:spPr>
          <a:xfrm>
            <a:off x="9707879" y="1773728"/>
            <a:ext cx="0" cy="6494"/>
          </a:xfrm>
          <a:custGeom>
            <a:avLst/>
            <a:gdLst/>
            <a:ahLst/>
            <a:cxnLst/>
            <a:rect l="l" t="t" r="r" b="b"/>
            <a:pathLst>
              <a:path h="9525">
                <a:moveTo>
                  <a:pt x="0" y="0"/>
                </a:moveTo>
                <a:lnTo>
                  <a:pt x="0" y="914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086" name="object 7086"/>
          <p:cNvSpPr/>
          <p:nvPr/>
        </p:nvSpPr>
        <p:spPr>
          <a:xfrm>
            <a:off x="9705800" y="1775806"/>
            <a:ext cx="0" cy="4330"/>
          </a:xfrm>
          <a:custGeom>
            <a:avLst/>
            <a:gdLst/>
            <a:ahLst/>
            <a:cxnLst/>
            <a:rect l="l" t="t" r="r" b="b"/>
            <a:pathLst>
              <a:path h="6350">
                <a:moveTo>
                  <a:pt x="0" y="0"/>
                </a:moveTo>
                <a:lnTo>
                  <a:pt x="0" y="609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087" name="object 7087"/>
          <p:cNvSpPr/>
          <p:nvPr/>
        </p:nvSpPr>
        <p:spPr>
          <a:xfrm>
            <a:off x="9704761" y="1763337"/>
            <a:ext cx="0" cy="16885"/>
          </a:xfrm>
          <a:custGeom>
            <a:avLst/>
            <a:gdLst/>
            <a:ahLst/>
            <a:cxnLst/>
            <a:rect l="l" t="t" r="r" b="b"/>
            <a:pathLst>
              <a:path h="24764">
                <a:moveTo>
                  <a:pt x="0" y="0"/>
                </a:moveTo>
                <a:lnTo>
                  <a:pt x="0" y="2438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088" name="object 7088"/>
          <p:cNvSpPr/>
          <p:nvPr/>
        </p:nvSpPr>
        <p:spPr>
          <a:xfrm>
            <a:off x="9708918" y="1770611"/>
            <a:ext cx="0" cy="7360"/>
          </a:xfrm>
          <a:custGeom>
            <a:avLst/>
            <a:gdLst/>
            <a:ahLst/>
            <a:cxnLst/>
            <a:rect l="l" t="t" r="r" b="b"/>
            <a:pathLst>
              <a:path h="10794">
                <a:moveTo>
                  <a:pt x="0" y="0"/>
                </a:moveTo>
                <a:lnTo>
                  <a:pt x="0" y="106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089" name="object 7089"/>
          <p:cNvSpPr/>
          <p:nvPr/>
        </p:nvSpPr>
        <p:spPr>
          <a:xfrm>
            <a:off x="9703723" y="1772689"/>
            <a:ext cx="1299" cy="0"/>
          </a:xfrm>
          <a:custGeom>
            <a:avLst/>
            <a:gdLst/>
            <a:ahLst/>
            <a:cxnLst/>
            <a:rect l="l" t="t" r="r" b="b"/>
            <a:pathLst>
              <a:path w="1905">
                <a:moveTo>
                  <a:pt x="761" y="-1524"/>
                </a:moveTo>
                <a:lnTo>
                  <a:pt x="761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090" name="object 7090"/>
          <p:cNvSpPr/>
          <p:nvPr/>
        </p:nvSpPr>
        <p:spPr>
          <a:xfrm>
            <a:off x="9706840" y="1763337"/>
            <a:ext cx="0" cy="10391"/>
          </a:xfrm>
          <a:custGeom>
            <a:avLst/>
            <a:gdLst/>
            <a:ahLst/>
            <a:cxnLst/>
            <a:rect l="l" t="t" r="r" b="b"/>
            <a:pathLst>
              <a:path h="15239">
                <a:moveTo>
                  <a:pt x="0" y="0"/>
                </a:moveTo>
                <a:lnTo>
                  <a:pt x="0" y="1524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091" name="object 7091"/>
          <p:cNvSpPr/>
          <p:nvPr/>
        </p:nvSpPr>
        <p:spPr>
          <a:xfrm>
            <a:off x="9703723" y="1772689"/>
            <a:ext cx="1299" cy="0"/>
          </a:xfrm>
          <a:custGeom>
            <a:avLst/>
            <a:gdLst/>
            <a:ahLst/>
            <a:cxnLst/>
            <a:rect l="l" t="t" r="r" b="b"/>
            <a:pathLst>
              <a:path w="1905">
                <a:moveTo>
                  <a:pt x="761" y="-1524"/>
                </a:moveTo>
                <a:lnTo>
                  <a:pt x="761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092" name="object 7092"/>
          <p:cNvSpPr/>
          <p:nvPr/>
        </p:nvSpPr>
        <p:spPr>
          <a:xfrm>
            <a:off x="9703723" y="1771650"/>
            <a:ext cx="1299" cy="0"/>
          </a:xfrm>
          <a:custGeom>
            <a:avLst/>
            <a:gdLst/>
            <a:ahLst/>
            <a:cxnLst/>
            <a:rect l="l" t="t" r="r" b="b"/>
            <a:pathLst>
              <a:path w="1905">
                <a:moveTo>
                  <a:pt x="761" y="-1524"/>
                </a:moveTo>
                <a:lnTo>
                  <a:pt x="761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093" name="object 7093"/>
          <p:cNvSpPr/>
          <p:nvPr/>
        </p:nvSpPr>
        <p:spPr>
          <a:xfrm>
            <a:off x="9703723" y="1771650"/>
            <a:ext cx="1299" cy="0"/>
          </a:xfrm>
          <a:custGeom>
            <a:avLst/>
            <a:gdLst/>
            <a:ahLst/>
            <a:cxnLst/>
            <a:rect l="l" t="t" r="r" b="b"/>
            <a:pathLst>
              <a:path w="1905">
                <a:moveTo>
                  <a:pt x="761" y="-1524"/>
                </a:moveTo>
                <a:lnTo>
                  <a:pt x="761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094" name="object 7094"/>
          <p:cNvSpPr/>
          <p:nvPr/>
        </p:nvSpPr>
        <p:spPr>
          <a:xfrm>
            <a:off x="9703723" y="1771650"/>
            <a:ext cx="1299" cy="0"/>
          </a:xfrm>
          <a:custGeom>
            <a:avLst/>
            <a:gdLst/>
            <a:ahLst/>
            <a:cxnLst/>
            <a:rect l="l" t="t" r="r" b="b"/>
            <a:pathLst>
              <a:path w="1905">
                <a:moveTo>
                  <a:pt x="761" y="-1524"/>
                </a:moveTo>
                <a:lnTo>
                  <a:pt x="761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095" name="object 7095"/>
          <p:cNvSpPr/>
          <p:nvPr/>
        </p:nvSpPr>
        <p:spPr>
          <a:xfrm>
            <a:off x="9705800" y="1770610"/>
            <a:ext cx="0" cy="3464"/>
          </a:xfrm>
          <a:custGeom>
            <a:avLst/>
            <a:gdLst/>
            <a:ahLst/>
            <a:cxnLst/>
            <a:rect l="l" t="t" r="r" b="b"/>
            <a:pathLst>
              <a:path h="5080">
                <a:moveTo>
                  <a:pt x="0" y="0"/>
                </a:moveTo>
                <a:lnTo>
                  <a:pt x="0" y="4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096" name="object 7096"/>
          <p:cNvSpPr/>
          <p:nvPr/>
        </p:nvSpPr>
        <p:spPr>
          <a:xfrm>
            <a:off x="9703723" y="1771650"/>
            <a:ext cx="1299" cy="0"/>
          </a:xfrm>
          <a:custGeom>
            <a:avLst/>
            <a:gdLst/>
            <a:ahLst/>
            <a:cxnLst/>
            <a:rect l="l" t="t" r="r" b="b"/>
            <a:pathLst>
              <a:path w="1905">
                <a:moveTo>
                  <a:pt x="761" y="-1524"/>
                </a:moveTo>
                <a:lnTo>
                  <a:pt x="761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097" name="object 7097"/>
          <p:cNvSpPr/>
          <p:nvPr/>
        </p:nvSpPr>
        <p:spPr>
          <a:xfrm>
            <a:off x="9708918" y="176645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098" name="object 7098"/>
          <p:cNvSpPr/>
          <p:nvPr/>
        </p:nvSpPr>
        <p:spPr>
          <a:xfrm>
            <a:off x="9708918" y="176645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099" name="object 7099"/>
          <p:cNvSpPr/>
          <p:nvPr/>
        </p:nvSpPr>
        <p:spPr>
          <a:xfrm>
            <a:off x="9703203" y="1763336"/>
            <a:ext cx="0" cy="4330"/>
          </a:xfrm>
          <a:custGeom>
            <a:avLst/>
            <a:gdLst/>
            <a:ahLst/>
            <a:cxnLst/>
            <a:rect l="l" t="t" r="r" b="b"/>
            <a:pathLst>
              <a:path h="6350">
                <a:moveTo>
                  <a:pt x="0" y="0"/>
                </a:moveTo>
                <a:lnTo>
                  <a:pt x="0" y="609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100" name="object 7100"/>
          <p:cNvSpPr/>
          <p:nvPr/>
        </p:nvSpPr>
        <p:spPr>
          <a:xfrm>
            <a:off x="9709957" y="1763336"/>
            <a:ext cx="0" cy="4330"/>
          </a:xfrm>
          <a:custGeom>
            <a:avLst/>
            <a:gdLst/>
            <a:ahLst/>
            <a:cxnLst/>
            <a:rect l="l" t="t" r="r" b="b"/>
            <a:pathLst>
              <a:path h="6350">
                <a:moveTo>
                  <a:pt x="0" y="0"/>
                </a:moveTo>
                <a:lnTo>
                  <a:pt x="0" y="609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101" name="object 7101"/>
          <p:cNvSpPr/>
          <p:nvPr/>
        </p:nvSpPr>
        <p:spPr>
          <a:xfrm>
            <a:off x="9714114" y="1776845"/>
            <a:ext cx="433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102" name="object 7102"/>
          <p:cNvSpPr/>
          <p:nvPr/>
        </p:nvSpPr>
        <p:spPr>
          <a:xfrm>
            <a:off x="9700605" y="1827761"/>
            <a:ext cx="8659" cy="9525"/>
          </a:xfrm>
          <a:custGeom>
            <a:avLst/>
            <a:gdLst/>
            <a:ahLst/>
            <a:cxnLst/>
            <a:rect l="l" t="t" r="r" b="b"/>
            <a:pathLst>
              <a:path w="12700" h="13969">
                <a:moveTo>
                  <a:pt x="12192" y="1371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103" name="object 7103"/>
          <p:cNvSpPr/>
          <p:nvPr/>
        </p:nvSpPr>
        <p:spPr>
          <a:xfrm>
            <a:off x="9697488" y="1815291"/>
            <a:ext cx="3464" cy="12556"/>
          </a:xfrm>
          <a:custGeom>
            <a:avLst/>
            <a:gdLst/>
            <a:ahLst/>
            <a:cxnLst/>
            <a:rect l="l" t="t" r="r" b="b"/>
            <a:pathLst>
              <a:path w="5080" h="18414">
                <a:moveTo>
                  <a:pt x="4571" y="1828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104" name="object 7104"/>
          <p:cNvSpPr/>
          <p:nvPr/>
        </p:nvSpPr>
        <p:spPr>
          <a:xfrm>
            <a:off x="9697489" y="1802822"/>
            <a:ext cx="1299" cy="12556"/>
          </a:xfrm>
          <a:custGeom>
            <a:avLst/>
            <a:gdLst/>
            <a:ahLst/>
            <a:cxnLst/>
            <a:rect l="l" t="t" r="r" b="b"/>
            <a:pathLst>
              <a:path w="1905" h="18414">
                <a:moveTo>
                  <a:pt x="0" y="18288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105" name="object 7105"/>
          <p:cNvSpPr/>
          <p:nvPr/>
        </p:nvSpPr>
        <p:spPr>
          <a:xfrm>
            <a:off x="9698527" y="1791393"/>
            <a:ext cx="7360" cy="11690"/>
          </a:xfrm>
          <a:custGeom>
            <a:avLst/>
            <a:gdLst/>
            <a:ahLst/>
            <a:cxnLst/>
            <a:rect l="l" t="t" r="r" b="b"/>
            <a:pathLst>
              <a:path w="10794" h="17144">
                <a:moveTo>
                  <a:pt x="0" y="16764"/>
                </a:moveTo>
                <a:lnTo>
                  <a:pt x="1066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106" name="object 7106"/>
          <p:cNvSpPr/>
          <p:nvPr/>
        </p:nvSpPr>
        <p:spPr>
          <a:xfrm>
            <a:off x="9708918" y="1837113"/>
            <a:ext cx="2165" cy="1299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3048" y="152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107" name="object 7107"/>
          <p:cNvSpPr/>
          <p:nvPr/>
        </p:nvSpPr>
        <p:spPr>
          <a:xfrm>
            <a:off x="9708918" y="179139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108" name="object 7108"/>
          <p:cNvSpPr/>
          <p:nvPr/>
        </p:nvSpPr>
        <p:spPr>
          <a:xfrm>
            <a:off x="9705801" y="1804901"/>
            <a:ext cx="1299" cy="1299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0" y="1524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109" name="object 7109"/>
          <p:cNvSpPr/>
          <p:nvPr/>
        </p:nvSpPr>
        <p:spPr>
          <a:xfrm>
            <a:off x="9725543" y="1803862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3" y="762"/>
                </a:moveTo>
                <a:lnTo>
                  <a:pt x="1523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110" name="object 7110"/>
          <p:cNvSpPr/>
          <p:nvPr/>
        </p:nvSpPr>
        <p:spPr>
          <a:xfrm>
            <a:off x="9708918" y="1791393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3" y="762"/>
                </a:moveTo>
                <a:lnTo>
                  <a:pt x="1523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111" name="object 7111"/>
          <p:cNvSpPr/>
          <p:nvPr/>
        </p:nvSpPr>
        <p:spPr>
          <a:xfrm>
            <a:off x="9723466" y="1791393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3" y="762"/>
                </a:moveTo>
                <a:lnTo>
                  <a:pt x="1523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112" name="object 7112"/>
          <p:cNvSpPr/>
          <p:nvPr/>
        </p:nvSpPr>
        <p:spPr>
          <a:xfrm>
            <a:off x="9726583" y="1791393"/>
            <a:ext cx="7360" cy="11690"/>
          </a:xfrm>
          <a:custGeom>
            <a:avLst/>
            <a:gdLst/>
            <a:ahLst/>
            <a:cxnLst/>
            <a:rect l="l" t="t" r="r" b="b"/>
            <a:pathLst>
              <a:path w="10794" h="17144">
                <a:moveTo>
                  <a:pt x="0" y="0"/>
                </a:moveTo>
                <a:lnTo>
                  <a:pt x="10668" y="1676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113" name="object 7113"/>
          <p:cNvSpPr/>
          <p:nvPr/>
        </p:nvSpPr>
        <p:spPr>
          <a:xfrm>
            <a:off x="9733856" y="1802822"/>
            <a:ext cx="2165" cy="12556"/>
          </a:xfrm>
          <a:custGeom>
            <a:avLst/>
            <a:gdLst/>
            <a:ahLst/>
            <a:cxnLst/>
            <a:rect l="l" t="t" r="r" b="b"/>
            <a:pathLst>
              <a:path w="3175" h="18414">
                <a:moveTo>
                  <a:pt x="0" y="0"/>
                </a:moveTo>
                <a:lnTo>
                  <a:pt x="3048" y="1828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114" name="object 7114"/>
          <p:cNvSpPr/>
          <p:nvPr/>
        </p:nvSpPr>
        <p:spPr>
          <a:xfrm>
            <a:off x="9731778" y="1815291"/>
            <a:ext cx="4330" cy="12556"/>
          </a:xfrm>
          <a:custGeom>
            <a:avLst/>
            <a:gdLst/>
            <a:ahLst/>
            <a:cxnLst/>
            <a:rect l="l" t="t" r="r" b="b"/>
            <a:pathLst>
              <a:path w="6350" h="18414">
                <a:moveTo>
                  <a:pt x="6096" y="0"/>
                </a:moveTo>
                <a:lnTo>
                  <a:pt x="0" y="1828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115" name="object 7115"/>
          <p:cNvSpPr/>
          <p:nvPr/>
        </p:nvSpPr>
        <p:spPr>
          <a:xfrm>
            <a:off x="9723466" y="1827761"/>
            <a:ext cx="8659" cy="10391"/>
          </a:xfrm>
          <a:custGeom>
            <a:avLst/>
            <a:gdLst/>
            <a:ahLst/>
            <a:cxnLst/>
            <a:rect l="l" t="t" r="r" b="b"/>
            <a:pathLst>
              <a:path w="12700" h="15239">
                <a:moveTo>
                  <a:pt x="12192" y="0"/>
                </a:moveTo>
                <a:lnTo>
                  <a:pt x="0" y="1524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116" name="object 7116"/>
          <p:cNvSpPr/>
          <p:nvPr/>
        </p:nvSpPr>
        <p:spPr>
          <a:xfrm>
            <a:off x="9723466" y="179139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117" name="object 7117"/>
          <p:cNvSpPr/>
          <p:nvPr/>
        </p:nvSpPr>
        <p:spPr>
          <a:xfrm>
            <a:off x="9706840" y="1791393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30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118" name="object 7118"/>
          <p:cNvSpPr/>
          <p:nvPr/>
        </p:nvSpPr>
        <p:spPr>
          <a:xfrm>
            <a:off x="9708918" y="179139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119" name="object 7119"/>
          <p:cNvSpPr/>
          <p:nvPr/>
        </p:nvSpPr>
        <p:spPr>
          <a:xfrm>
            <a:off x="9708918" y="1792432"/>
            <a:ext cx="14720" cy="0"/>
          </a:xfrm>
          <a:custGeom>
            <a:avLst/>
            <a:gdLst/>
            <a:ahLst/>
            <a:cxnLst/>
            <a:rect l="l" t="t" r="r" b="b"/>
            <a:pathLst>
              <a:path w="21590">
                <a:moveTo>
                  <a:pt x="2133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120" name="object 7120"/>
          <p:cNvSpPr/>
          <p:nvPr/>
        </p:nvSpPr>
        <p:spPr>
          <a:xfrm>
            <a:off x="9723466" y="179139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121" name="object 7121"/>
          <p:cNvSpPr/>
          <p:nvPr/>
        </p:nvSpPr>
        <p:spPr>
          <a:xfrm>
            <a:off x="9723466" y="1791393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30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122" name="object 7122"/>
          <p:cNvSpPr/>
          <p:nvPr/>
        </p:nvSpPr>
        <p:spPr>
          <a:xfrm>
            <a:off x="9726582" y="1806978"/>
            <a:ext cx="0" cy="13855"/>
          </a:xfrm>
          <a:custGeom>
            <a:avLst/>
            <a:gdLst/>
            <a:ahLst/>
            <a:cxnLst/>
            <a:rect l="l" t="t" r="r" b="b"/>
            <a:pathLst>
              <a:path h="20319">
                <a:moveTo>
                  <a:pt x="0" y="0"/>
                </a:moveTo>
                <a:lnTo>
                  <a:pt x="0" y="1981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123" name="object 7123"/>
          <p:cNvSpPr/>
          <p:nvPr/>
        </p:nvSpPr>
        <p:spPr>
          <a:xfrm>
            <a:off x="9701644" y="1791393"/>
            <a:ext cx="4330" cy="433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6096" y="0"/>
                </a:moveTo>
                <a:lnTo>
                  <a:pt x="0" y="609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124" name="object 7124"/>
          <p:cNvSpPr/>
          <p:nvPr/>
        </p:nvSpPr>
        <p:spPr>
          <a:xfrm>
            <a:off x="9699566" y="1795549"/>
            <a:ext cx="2165" cy="5195"/>
          </a:xfrm>
          <a:custGeom>
            <a:avLst/>
            <a:gdLst/>
            <a:ahLst/>
            <a:cxnLst/>
            <a:rect l="l" t="t" r="r" b="b"/>
            <a:pathLst>
              <a:path w="3175" h="7619">
                <a:moveTo>
                  <a:pt x="3048" y="0"/>
                </a:moveTo>
                <a:lnTo>
                  <a:pt x="0" y="76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125" name="object 7125"/>
          <p:cNvSpPr/>
          <p:nvPr/>
        </p:nvSpPr>
        <p:spPr>
          <a:xfrm>
            <a:off x="9697489" y="1800745"/>
            <a:ext cx="2165" cy="6494"/>
          </a:xfrm>
          <a:custGeom>
            <a:avLst/>
            <a:gdLst/>
            <a:ahLst/>
            <a:cxnLst/>
            <a:rect l="l" t="t" r="r" b="b"/>
            <a:pathLst>
              <a:path w="3175" h="9525">
                <a:moveTo>
                  <a:pt x="3048" y="0"/>
                </a:moveTo>
                <a:lnTo>
                  <a:pt x="0" y="914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126" name="object 7126"/>
          <p:cNvSpPr/>
          <p:nvPr/>
        </p:nvSpPr>
        <p:spPr>
          <a:xfrm>
            <a:off x="9697488" y="1806979"/>
            <a:ext cx="0" cy="5195"/>
          </a:xfrm>
          <a:custGeom>
            <a:avLst/>
            <a:gdLst/>
            <a:ahLst/>
            <a:cxnLst/>
            <a:rect l="l" t="t" r="r" b="b"/>
            <a:pathLst>
              <a:path h="7619">
                <a:moveTo>
                  <a:pt x="0" y="0"/>
                </a:moveTo>
                <a:lnTo>
                  <a:pt x="0" y="76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127" name="object 7127"/>
          <p:cNvSpPr/>
          <p:nvPr/>
        </p:nvSpPr>
        <p:spPr>
          <a:xfrm>
            <a:off x="9697488" y="1812174"/>
            <a:ext cx="0" cy="6494"/>
          </a:xfrm>
          <a:custGeom>
            <a:avLst/>
            <a:gdLst/>
            <a:ahLst/>
            <a:cxnLst/>
            <a:rect l="l" t="t" r="r" b="b"/>
            <a:pathLst>
              <a:path h="9525">
                <a:moveTo>
                  <a:pt x="0" y="0"/>
                </a:moveTo>
                <a:lnTo>
                  <a:pt x="0" y="914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128" name="object 7128"/>
          <p:cNvSpPr/>
          <p:nvPr/>
        </p:nvSpPr>
        <p:spPr>
          <a:xfrm>
            <a:off x="9697489" y="1818409"/>
            <a:ext cx="2165" cy="5195"/>
          </a:xfrm>
          <a:custGeom>
            <a:avLst/>
            <a:gdLst/>
            <a:ahLst/>
            <a:cxnLst/>
            <a:rect l="l" t="t" r="r" b="b"/>
            <a:pathLst>
              <a:path w="3175" h="7619">
                <a:moveTo>
                  <a:pt x="0" y="0"/>
                </a:moveTo>
                <a:lnTo>
                  <a:pt x="3048" y="76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129" name="object 7129"/>
          <p:cNvSpPr/>
          <p:nvPr/>
        </p:nvSpPr>
        <p:spPr>
          <a:xfrm>
            <a:off x="9699566" y="1823605"/>
            <a:ext cx="2165" cy="5195"/>
          </a:xfrm>
          <a:custGeom>
            <a:avLst/>
            <a:gdLst/>
            <a:ahLst/>
            <a:cxnLst/>
            <a:rect l="l" t="t" r="r" b="b"/>
            <a:pathLst>
              <a:path w="3175" h="7619">
                <a:moveTo>
                  <a:pt x="0" y="0"/>
                </a:moveTo>
                <a:lnTo>
                  <a:pt x="3048" y="76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130" name="object 7130"/>
          <p:cNvSpPr/>
          <p:nvPr/>
        </p:nvSpPr>
        <p:spPr>
          <a:xfrm>
            <a:off x="9701644" y="1828800"/>
            <a:ext cx="3464" cy="5195"/>
          </a:xfrm>
          <a:custGeom>
            <a:avLst/>
            <a:gdLst/>
            <a:ahLst/>
            <a:cxnLst/>
            <a:rect l="l" t="t" r="r" b="b"/>
            <a:pathLst>
              <a:path w="5080" h="7619">
                <a:moveTo>
                  <a:pt x="0" y="0"/>
                </a:moveTo>
                <a:lnTo>
                  <a:pt x="4572" y="76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131" name="object 7131"/>
          <p:cNvSpPr/>
          <p:nvPr/>
        </p:nvSpPr>
        <p:spPr>
          <a:xfrm>
            <a:off x="9704761" y="1833995"/>
            <a:ext cx="4330" cy="3464"/>
          </a:xfrm>
          <a:custGeom>
            <a:avLst/>
            <a:gdLst/>
            <a:ahLst/>
            <a:cxnLst/>
            <a:rect l="l" t="t" r="r" b="b"/>
            <a:pathLst>
              <a:path w="6350" h="5080">
                <a:moveTo>
                  <a:pt x="0" y="0"/>
                </a:moveTo>
                <a:lnTo>
                  <a:pt x="6096" y="4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132" name="object 7132"/>
          <p:cNvSpPr/>
          <p:nvPr/>
        </p:nvSpPr>
        <p:spPr>
          <a:xfrm>
            <a:off x="9708918" y="1837113"/>
            <a:ext cx="1299" cy="1299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0" y="0"/>
                </a:moveTo>
                <a:lnTo>
                  <a:pt x="1524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133" name="object 7133"/>
          <p:cNvSpPr/>
          <p:nvPr/>
        </p:nvSpPr>
        <p:spPr>
          <a:xfrm>
            <a:off x="9710996" y="1828799"/>
            <a:ext cx="0" cy="10391"/>
          </a:xfrm>
          <a:custGeom>
            <a:avLst/>
            <a:gdLst/>
            <a:ahLst/>
            <a:cxnLst/>
            <a:rect l="l" t="t" r="r" b="b"/>
            <a:pathLst>
              <a:path h="15239">
                <a:moveTo>
                  <a:pt x="0" y="0"/>
                </a:moveTo>
                <a:lnTo>
                  <a:pt x="0" y="1523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134" name="object 7134"/>
          <p:cNvSpPr/>
          <p:nvPr/>
        </p:nvSpPr>
        <p:spPr>
          <a:xfrm>
            <a:off x="9710996" y="183711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135" name="object 7135"/>
          <p:cNvSpPr/>
          <p:nvPr/>
        </p:nvSpPr>
        <p:spPr>
          <a:xfrm>
            <a:off x="9710996" y="183711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136" name="object 7136"/>
          <p:cNvSpPr/>
          <p:nvPr/>
        </p:nvSpPr>
        <p:spPr>
          <a:xfrm>
            <a:off x="9708918" y="1826722"/>
            <a:ext cx="2165" cy="216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3048" y="304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137" name="object 7137"/>
          <p:cNvSpPr/>
          <p:nvPr/>
        </p:nvSpPr>
        <p:spPr>
          <a:xfrm>
            <a:off x="9707879" y="1825682"/>
            <a:ext cx="1299" cy="1299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1523" y="152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138" name="object 7138"/>
          <p:cNvSpPr/>
          <p:nvPr/>
        </p:nvSpPr>
        <p:spPr>
          <a:xfrm>
            <a:off x="9706840" y="1823605"/>
            <a:ext cx="1299" cy="2165"/>
          </a:xfrm>
          <a:custGeom>
            <a:avLst/>
            <a:gdLst/>
            <a:ahLst/>
            <a:cxnLst/>
            <a:rect l="l" t="t" r="r" b="b"/>
            <a:pathLst>
              <a:path w="1905" h="3175">
                <a:moveTo>
                  <a:pt x="1523" y="304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139" name="object 7139"/>
          <p:cNvSpPr/>
          <p:nvPr/>
        </p:nvSpPr>
        <p:spPr>
          <a:xfrm>
            <a:off x="9705801" y="1822565"/>
            <a:ext cx="1299" cy="1299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1523" y="152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140" name="object 7140"/>
          <p:cNvSpPr/>
          <p:nvPr/>
        </p:nvSpPr>
        <p:spPr>
          <a:xfrm>
            <a:off x="9705802" y="1805940"/>
            <a:ext cx="0" cy="16885"/>
          </a:xfrm>
          <a:custGeom>
            <a:avLst/>
            <a:gdLst/>
            <a:ahLst/>
            <a:cxnLst/>
            <a:rect l="l" t="t" r="r" b="b"/>
            <a:pathLst>
              <a:path h="24764">
                <a:moveTo>
                  <a:pt x="0" y="0"/>
                </a:moveTo>
                <a:lnTo>
                  <a:pt x="0" y="2438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141" name="object 7141"/>
          <p:cNvSpPr/>
          <p:nvPr/>
        </p:nvSpPr>
        <p:spPr>
          <a:xfrm>
            <a:off x="9705801" y="1804901"/>
            <a:ext cx="1299" cy="1299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0" y="1524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142" name="object 7142"/>
          <p:cNvSpPr/>
          <p:nvPr/>
        </p:nvSpPr>
        <p:spPr>
          <a:xfrm>
            <a:off x="9706840" y="1802822"/>
            <a:ext cx="2165" cy="216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0" y="3048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143" name="object 7143"/>
          <p:cNvSpPr/>
          <p:nvPr/>
        </p:nvSpPr>
        <p:spPr>
          <a:xfrm>
            <a:off x="9708918" y="1800745"/>
            <a:ext cx="2165" cy="216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0" y="3048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144" name="object 7144"/>
          <p:cNvSpPr/>
          <p:nvPr/>
        </p:nvSpPr>
        <p:spPr>
          <a:xfrm>
            <a:off x="9710996" y="1799705"/>
            <a:ext cx="3464" cy="1299"/>
          </a:xfrm>
          <a:custGeom>
            <a:avLst/>
            <a:gdLst/>
            <a:ahLst/>
            <a:cxnLst/>
            <a:rect l="l" t="t" r="r" b="b"/>
            <a:pathLst>
              <a:path w="5080" h="1905">
                <a:moveTo>
                  <a:pt x="0" y="1524"/>
                </a:moveTo>
                <a:lnTo>
                  <a:pt x="4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145" name="object 7145"/>
          <p:cNvSpPr/>
          <p:nvPr/>
        </p:nvSpPr>
        <p:spPr>
          <a:xfrm>
            <a:off x="9714114" y="1799705"/>
            <a:ext cx="3464" cy="0"/>
          </a:xfrm>
          <a:custGeom>
            <a:avLst/>
            <a:gdLst/>
            <a:ahLst/>
            <a:cxnLst/>
            <a:rect l="l" t="t" r="r" b="b"/>
            <a:pathLst>
              <a:path w="5080">
                <a:moveTo>
                  <a:pt x="0" y="0"/>
                </a:moveTo>
                <a:lnTo>
                  <a:pt x="4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146" name="object 7146"/>
          <p:cNvSpPr/>
          <p:nvPr/>
        </p:nvSpPr>
        <p:spPr>
          <a:xfrm>
            <a:off x="9717231" y="1799705"/>
            <a:ext cx="3464" cy="0"/>
          </a:xfrm>
          <a:custGeom>
            <a:avLst/>
            <a:gdLst/>
            <a:ahLst/>
            <a:cxnLst/>
            <a:rect l="l" t="t" r="r" b="b"/>
            <a:pathLst>
              <a:path w="5080">
                <a:moveTo>
                  <a:pt x="0" y="0"/>
                </a:moveTo>
                <a:lnTo>
                  <a:pt x="4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147" name="object 7147"/>
          <p:cNvSpPr/>
          <p:nvPr/>
        </p:nvSpPr>
        <p:spPr>
          <a:xfrm>
            <a:off x="9720349" y="1799705"/>
            <a:ext cx="2165" cy="216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0" y="0"/>
                </a:moveTo>
                <a:lnTo>
                  <a:pt x="3048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148" name="object 7148"/>
          <p:cNvSpPr/>
          <p:nvPr/>
        </p:nvSpPr>
        <p:spPr>
          <a:xfrm>
            <a:off x="9722426" y="1801784"/>
            <a:ext cx="3464" cy="2165"/>
          </a:xfrm>
          <a:custGeom>
            <a:avLst/>
            <a:gdLst/>
            <a:ahLst/>
            <a:cxnLst/>
            <a:rect l="l" t="t" r="r" b="b"/>
            <a:pathLst>
              <a:path w="5080" h="3175">
                <a:moveTo>
                  <a:pt x="0" y="0"/>
                </a:moveTo>
                <a:lnTo>
                  <a:pt x="4572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149" name="object 7149"/>
          <p:cNvSpPr/>
          <p:nvPr/>
        </p:nvSpPr>
        <p:spPr>
          <a:xfrm>
            <a:off x="9725543" y="1803862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3" y="762"/>
                </a:moveTo>
                <a:lnTo>
                  <a:pt x="1523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150" name="object 7150"/>
          <p:cNvSpPr/>
          <p:nvPr/>
        </p:nvSpPr>
        <p:spPr>
          <a:xfrm>
            <a:off x="9725543" y="1804901"/>
            <a:ext cx="1299" cy="1299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0" y="0"/>
                </a:moveTo>
                <a:lnTo>
                  <a:pt x="1524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151" name="object 7151"/>
          <p:cNvSpPr/>
          <p:nvPr/>
        </p:nvSpPr>
        <p:spPr>
          <a:xfrm>
            <a:off x="9726582" y="1805940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3" y="761"/>
                </a:moveTo>
                <a:lnTo>
                  <a:pt x="1523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152" name="object 7152"/>
          <p:cNvSpPr/>
          <p:nvPr/>
        </p:nvSpPr>
        <p:spPr>
          <a:xfrm>
            <a:off x="9726582" y="1806978"/>
            <a:ext cx="0" cy="13855"/>
          </a:xfrm>
          <a:custGeom>
            <a:avLst/>
            <a:gdLst/>
            <a:ahLst/>
            <a:cxnLst/>
            <a:rect l="l" t="t" r="r" b="b"/>
            <a:pathLst>
              <a:path h="20319">
                <a:moveTo>
                  <a:pt x="0" y="0"/>
                </a:moveTo>
                <a:lnTo>
                  <a:pt x="0" y="1981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153" name="object 7153"/>
          <p:cNvSpPr/>
          <p:nvPr/>
        </p:nvSpPr>
        <p:spPr>
          <a:xfrm>
            <a:off x="9726582" y="1820488"/>
            <a:ext cx="0" cy="216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1523" y="1524"/>
                </a:moveTo>
                <a:lnTo>
                  <a:pt x="1523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154" name="object 7154"/>
          <p:cNvSpPr/>
          <p:nvPr/>
        </p:nvSpPr>
        <p:spPr>
          <a:xfrm>
            <a:off x="9725543" y="1822565"/>
            <a:ext cx="1299" cy="2165"/>
          </a:xfrm>
          <a:custGeom>
            <a:avLst/>
            <a:gdLst/>
            <a:ahLst/>
            <a:cxnLst/>
            <a:rect l="l" t="t" r="r" b="b"/>
            <a:pathLst>
              <a:path w="1905" h="3175">
                <a:moveTo>
                  <a:pt x="1523" y="0"/>
                </a:moveTo>
                <a:lnTo>
                  <a:pt x="0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155" name="object 7155"/>
          <p:cNvSpPr/>
          <p:nvPr/>
        </p:nvSpPr>
        <p:spPr>
          <a:xfrm>
            <a:off x="9724504" y="1824644"/>
            <a:ext cx="1299" cy="1299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1523" y="0"/>
                </a:moveTo>
                <a:lnTo>
                  <a:pt x="0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156" name="object 7156"/>
          <p:cNvSpPr/>
          <p:nvPr/>
        </p:nvSpPr>
        <p:spPr>
          <a:xfrm>
            <a:off x="9723466" y="1826722"/>
            <a:ext cx="1299" cy="1299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1523" y="0"/>
                </a:moveTo>
                <a:lnTo>
                  <a:pt x="0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157" name="object 7157"/>
          <p:cNvSpPr/>
          <p:nvPr/>
        </p:nvSpPr>
        <p:spPr>
          <a:xfrm>
            <a:off x="9721388" y="1827761"/>
            <a:ext cx="2165" cy="1299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3048" y="0"/>
                </a:moveTo>
                <a:lnTo>
                  <a:pt x="0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158" name="object 7158"/>
          <p:cNvSpPr/>
          <p:nvPr/>
        </p:nvSpPr>
        <p:spPr>
          <a:xfrm>
            <a:off x="9721386" y="1828799"/>
            <a:ext cx="0" cy="8659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0" y="0"/>
                </a:moveTo>
                <a:lnTo>
                  <a:pt x="0" y="1219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159" name="object 7159"/>
          <p:cNvSpPr/>
          <p:nvPr/>
        </p:nvSpPr>
        <p:spPr>
          <a:xfrm>
            <a:off x="9721388" y="183711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160" name="object 7160"/>
          <p:cNvSpPr/>
          <p:nvPr/>
        </p:nvSpPr>
        <p:spPr>
          <a:xfrm>
            <a:off x="9721388" y="183711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161" name="object 7161"/>
          <p:cNvSpPr/>
          <p:nvPr/>
        </p:nvSpPr>
        <p:spPr>
          <a:xfrm>
            <a:off x="9721388" y="183711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162" name="object 7162"/>
          <p:cNvSpPr/>
          <p:nvPr/>
        </p:nvSpPr>
        <p:spPr>
          <a:xfrm>
            <a:off x="9721388" y="1837113"/>
            <a:ext cx="0" cy="216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0" y="0"/>
                </a:moveTo>
                <a:lnTo>
                  <a:pt x="0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163" name="object 7163"/>
          <p:cNvSpPr/>
          <p:nvPr/>
        </p:nvSpPr>
        <p:spPr>
          <a:xfrm>
            <a:off x="9722427" y="183815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164" name="object 7164"/>
          <p:cNvSpPr/>
          <p:nvPr/>
        </p:nvSpPr>
        <p:spPr>
          <a:xfrm>
            <a:off x="9722427" y="183815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165" name="object 7165"/>
          <p:cNvSpPr/>
          <p:nvPr/>
        </p:nvSpPr>
        <p:spPr>
          <a:xfrm>
            <a:off x="9722427" y="183815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166" name="object 7166"/>
          <p:cNvSpPr/>
          <p:nvPr/>
        </p:nvSpPr>
        <p:spPr>
          <a:xfrm>
            <a:off x="9722427" y="1837113"/>
            <a:ext cx="0" cy="216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0" y="0"/>
                </a:moveTo>
                <a:lnTo>
                  <a:pt x="0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167" name="object 7167"/>
          <p:cNvSpPr/>
          <p:nvPr/>
        </p:nvSpPr>
        <p:spPr>
          <a:xfrm>
            <a:off x="9723465" y="1833995"/>
            <a:ext cx="4330" cy="433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0" y="6096"/>
                </a:moveTo>
                <a:lnTo>
                  <a:pt x="609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168" name="object 7168"/>
          <p:cNvSpPr/>
          <p:nvPr/>
        </p:nvSpPr>
        <p:spPr>
          <a:xfrm>
            <a:off x="9727621" y="1828800"/>
            <a:ext cx="3464" cy="5195"/>
          </a:xfrm>
          <a:custGeom>
            <a:avLst/>
            <a:gdLst/>
            <a:ahLst/>
            <a:cxnLst/>
            <a:rect l="l" t="t" r="r" b="b"/>
            <a:pathLst>
              <a:path w="5080" h="7619">
                <a:moveTo>
                  <a:pt x="0" y="7620"/>
                </a:moveTo>
                <a:lnTo>
                  <a:pt x="4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169" name="object 7169"/>
          <p:cNvSpPr/>
          <p:nvPr/>
        </p:nvSpPr>
        <p:spPr>
          <a:xfrm>
            <a:off x="9730738" y="1823605"/>
            <a:ext cx="3464" cy="5195"/>
          </a:xfrm>
          <a:custGeom>
            <a:avLst/>
            <a:gdLst/>
            <a:ahLst/>
            <a:cxnLst/>
            <a:rect l="l" t="t" r="r" b="b"/>
            <a:pathLst>
              <a:path w="5080" h="7619">
                <a:moveTo>
                  <a:pt x="0" y="7620"/>
                </a:moveTo>
                <a:lnTo>
                  <a:pt x="4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170" name="object 7170"/>
          <p:cNvSpPr/>
          <p:nvPr/>
        </p:nvSpPr>
        <p:spPr>
          <a:xfrm>
            <a:off x="9733856" y="1818409"/>
            <a:ext cx="1299" cy="5195"/>
          </a:xfrm>
          <a:custGeom>
            <a:avLst/>
            <a:gdLst/>
            <a:ahLst/>
            <a:cxnLst/>
            <a:rect l="l" t="t" r="r" b="b"/>
            <a:pathLst>
              <a:path w="1905" h="7619">
                <a:moveTo>
                  <a:pt x="0" y="762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171" name="object 7171"/>
          <p:cNvSpPr/>
          <p:nvPr/>
        </p:nvSpPr>
        <p:spPr>
          <a:xfrm>
            <a:off x="9734895" y="1812174"/>
            <a:ext cx="1299" cy="6494"/>
          </a:xfrm>
          <a:custGeom>
            <a:avLst/>
            <a:gdLst/>
            <a:ahLst/>
            <a:cxnLst/>
            <a:rect l="l" t="t" r="r" b="b"/>
            <a:pathLst>
              <a:path w="1905" h="9525">
                <a:moveTo>
                  <a:pt x="0" y="9144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172" name="object 7172"/>
          <p:cNvSpPr/>
          <p:nvPr/>
        </p:nvSpPr>
        <p:spPr>
          <a:xfrm>
            <a:off x="9734895" y="1806979"/>
            <a:ext cx="1299" cy="5195"/>
          </a:xfrm>
          <a:custGeom>
            <a:avLst/>
            <a:gdLst/>
            <a:ahLst/>
            <a:cxnLst/>
            <a:rect l="l" t="t" r="r" b="b"/>
            <a:pathLst>
              <a:path w="1905" h="7619">
                <a:moveTo>
                  <a:pt x="1523" y="76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173" name="object 7173"/>
          <p:cNvSpPr/>
          <p:nvPr/>
        </p:nvSpPr>
        <p:spPr>
          <a:xfrm>
            <a:off x="9732817" y="1800745"/>
            <a:ext cx="2165" cy="6494"/>
          </a:xfrm>
          <a:custGeom>
            <a:avLst/>
            <a:gdLst/>
            <a:ahLst/>
            <a:cxnLst/>
            <a:rect l="l" t="t" r="r" b="b"/>
            <a:pathLst>
              <a:path w="3175" h="9525">
                <a:moveTo>
                  <a:pt x="3048" y="914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174" name="object 7174"/>
          <p:cNvSpPr/>
          <p:nvPr/>
        </p:nvSpPr>
        <p:spPr>
          <a:xfrm>
            <a:off x="9730739" y="1795549"/>
            <a:ext cx="2165" cy="5195"/>
          </a:xfrm>
          <a:custGeom>
            <a:avLst/>
            <a:gdLst/>
            <a:ahLst/>
            <a:cxnLst/>
            <a:rect l="l" t="t" r="r" b="b"/>
            <a:pathLst>
              <a:path w="3175" h="7619">
                <a:moveTo>
                  <a:pt x="3048" y="76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175" name="object 7175"/>
          <p:cNvSpPr/>
          <p:nvPr/>
        </p:nvSpPr>
        <p:spPr>
          <a:xfrm>
            <a:off x="9726582" y="1791393"/>
            <a:ext cx="4330" cy="433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6096" y="609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176" name="object 7176"/>
          <p:cNvSpPr/>
          <p:nvPr/>
        </p:nvSpPr>
        <p:spPr>
          <a:xfrm>
            <a:off x="9726063" y="1790353"/>
            <a:ext cx="0" cy="216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0" y="0"/>
                </a:moveTo>
                <a:lnTo>
                  <a:pt x="0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177" name="object 7177"/>
          <p:cNvSpPr/>
          <p:nvPr/>
        </p:nvSpPr>
        <p:spPr>
          <a:xfrm>
            <a:off x="9723466" y="1791393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30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178" name="object 7178"/>
          <p:cNvSpPr/>
          <p:nvPr/>
        </p:nvSpPr>
        <p:spPr>
          <a:xfrm>
            <a:off x="9723466" y="179139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179" name="object 7179"/>
          <p:cNvSpPr/>
          <p:nvPr/>
        </p:nvSpPr>
        <p:spPr>
          <a:xfrm>
            <a:off x="9723466" y="179139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180" name="object 7180"/>
          <p:cNvSpPr/>
          <p:nvPr/>
        </p:nvSpPr>
        <p:spPr>
          <a:xfrm>
            <a:off x="9723466" y="179139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181" name="object 7181"/>
          <p:cNvSpPr/>
          <p:nvPr/>
        </p:nvSpPr>
        <p:spPr>
          <a:xfrm>
            <a:off x="9723466" y="179139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182" name="object 7182"/>
          <p:cNvSpPr/>
          <p:nvPr/>
        </p:nvSpPr>
        <p:spPr>
          <a:xfrm>
            <a:off x="9723466" y="179139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183" name="object 7183"/>
          <p:cNvSpPr/>
          <p:nvPr/>
        </p:nvSpPr>
        <p:spPr>
          <a:xfrm>
            <a:off x="9723466" y="179139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184" name="object 7184"/>
          <p:cNvSpPr/>
          <p:nvPr/>
        </p:nvSpPr>
        <p:spPr>
          <a:xfrm>
            <a:off x="9723466" y="179139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185" name="object 7185"/>
          <p:cNvSpPr/>
          <p:nvPr/>
        </p:nvSpPr>
        <p:spPr>
          <a:xfrm>
            <a:off x="9723466" y="1791393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3" y="762"/>
                </a:moveTo>
                <a:lnTo>
                  <a:pt x="1523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186" name="object 7186"/>
          <p:cNvSpPr/>
          <p:nvPr/>
        </p:nvSpPr>
        <p:spPr>
          <a:xfrm>
            <a:off x="9723466" y="179243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187" name="object 7187"/>
          <p:cNvSpPr/>
          <p:nvPr/>
        </p:nvSpPr>
        <p:spPr>
          <a:xfrm>
            <a:off x="9723466" y="179243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188" name="object 7188"/>
          <p:cNvSpPr/>
          <p:nvPr/>
        </p:nvSpPr>
        <p:spPr>
          <a:xfrm>
            <a:off x="9723466" y="179243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189" name="object 7189"/>
          <p:cNvSpPr/>
          <p:nvPr/>
        </p:nvSpPr>
        <p:spPr>
          <a:xfrm>
            <a:off x="9723466" y="179243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190" name="object 7190"/>
          <p:cNvSpPr/>
          <p:nvPr/>
        </p:nvSpPr>
        <p:spPr>
          <a:xfrm>
            <a:off x="9723466" y="179243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191" name="object 7191"/>
          <p:cNvSpPr/>
          <p:nvPr/>
        </p:nvSpPr>
        <p:spPr>
          <a:xfrm>
            <a:off x="9708918" y="1792432"/>
            <a:ext cx="14720" cy="0"/>
          </a:xfrm>
          <a:custGeom>
            <a:avLst/>
            <a:gdLst/>
            <a:ahLst/>
            <a:cxnLst/>
            <a:rect l="l" t="t" r="r" b="b"/>
            <a:pathLst>
              <a:path w="21590">
                <a:moveTo>
                  <a:pt x="2133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192" name="object 7192"/>
          <p:cNvSpPr/>
          <p:nvPr/>
        </p:nvSpPr>
        <p:spPr>
          <a:xfrm>
            <a:off x="9708918" y="179243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193" name="object 7193"/>
          <p:cNvSpPr/>
          <p:nvPr/>
        </p:nvSpPr>
        <p:spPr>
          <a:xfrm>
            <a:off x="9708918" y="179243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194" name="object 7194"/>
          <p:cNvSpPr/>
          <p:nvPr/>
        </p:nvSpPr>
        <p:spPr>
          <a:xfrm>
            <a:off x="9708918" y="179243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195" name="object 7195"/>
          <p:cNvSpPr/>
          <p:nvPr/>
        </p:nvSpPr>
        <p:spPr>
          <a:xfrm>
            <a:off x="9708918" y="179243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196" name="object 7196"/>
          <p:cNvSpPr/>
          <p:nvPr/>
        </p:nvSpPr>
        <p:spPr>
          <a:xfrm>
            <a:off x="9708918" y="179243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197" name="object 7197"/>
          <p:cNvSpPr/>
          <p:nvPr/>
        </p:nvSpPr>
        <p:spPr>
          <a:xfrm>
            <a:off x="9708918" y="1791393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3" y="762"/>
                </a:moveTo>
                <a:lnTo>
                  <a:pt x="1523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198" name="object 7198"/>
          <p:cNvSpPr/>
          <p:nvPr/>
        </p:nvSpPr>
        <p:spPr>
          <a:xfrm>
            <a:off x="9708918" y="179139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199" name="object 7199"/>
          <p:cNvSpPr/>
          <p:nvPr/>
        </p:nvSpPr>
        <p:spPr>
          <a:xfrm>
            <a:off x="9708918" y="179139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200" name="object 7200"/>
          <p:cNvSpPr/>
          <p:nvPr/>
        </p:nvSpPr>
        <p:spPr>
          <a:xfrm>
            <a:off x="9708918" y="179139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201" name="object 7201"/>
          <p:cNvSpPr/>
          <p:nvPr/>
        </p:nvSpPr>
        <p:spPr>
          <a:xfrm>
            <a:off x="9708918" y="179139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202" name="object 7202"/>
          <p:cNvSpPr/>
          <p:nvPr/>
        </p:nvSpPr>
        <p:spPr>
          <a:xfrm>
            <a:off x="9708918" y="179139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203" name="object 7203"/>
          <p:cNvSpPr/>
          <p:nvPr/>
        </p:nvSpPr>
        <p:spPr>
          <a:xfrm>
            <a:off x="9708918" y="179139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204" name="object 7204"/>
          <p:cNvSpPr/>
          <p:nvPr/>
        </p:nvSpPr>
        <p:spPr>
          <a:xfrm>
            <a:off x="9708918" y="179139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205" name="object 7205"/>
          <p:cNvSpPr/>
          <p:nvPr/>
        </p:nvSpPr>
        <p:spPr>
          <a:xfrm>
            <a:off x="9706840" y="1791393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30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206" name="object 7206"/>
          <p:cNvSpPr/>
          <p:nvPr/>
        </p:nvSpPr>
        <p:spPr>
          <a:xfrm>
            <a:off x="9706321" y="1790353"/>
            <a:ext cx="0" cy="216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0" y="0"/>
                </a:moveTo>
                <a:lnTo>
                  <a:pt x="0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207" name="object 7207"/>
          <p:cNvSpPr/>
          <p:nvPr/>
        </p:nvSpPr>
        <p:spPr>
          <a:xfrm>
            <a:off x="9712036" y="1837113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30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208" name="object 7208"/>
          <p:cNvSpPr/>
          <p:nvPr/>
        </p:nvSpPr>
        <p:spPr>
          <a:xfrm>
            <a:off x="9707879" y="1835034"/>
            <a:ext cx="4330" cy="216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6096" y="304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209" name="object 7209"/>
          <p:cNvSpPr/>
          <p:nvPr/>
        </p:nvSpPr>
        <p:spPr>
          <a:xfrm>
            <a:off x="9705801" y="1832956"/>
            <a:ext cx="2165" cy="216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3048" y="304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210" name="object 7210"/>
          <p:cNvSpPr/>
          <p:nvPr/>
        </p:nvSpPr>
        <p:spPr>
          <a:xfrm>
            <a:off x="9723466" y="1832956"/>
            <a:ext cx="3464" cy="2165"/>
          </a:xfrm>
          <a:custGeom>
            <a:avLst/>
            <a:gdLst/>
            <a:ahLst/>
            <a:cxnLst/>
            <a:rect l="l" t="t" r="r" b="b"/>
            <a:pathLst>
              <a:path w="5080" h="3175">
                <a:moveTo>
                  <a:pt x="4571" y="0"/>
                </a:moveTo>
                <a:lnTo>
                  <a:pt x="0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211" name="object 7211"/>
          <p:cNvSpPr/>
          <p:nvPr/>
        </p:nvSpPr>
        <p:spPr>
          <a:xfrm>
            <a:off x="9719309" y="1835034"/>
            <a:ext cx="4330" cy="216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6096" y="0"/>
                </a:moveTo>
                <a:lnTo>
                  <a:pt x="0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212" name="object 7212"/>
          <p:cNvSpPr/>
          <p:nvPr/>
        </p:nvSpPr>
        <p:spPr>
          <a:xfrm>
            <a:off x="9717231" y="1837113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30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213" name="object 7213"/>
          <p:cNvSpPr/>
          <p:nvPr/>
        </p:nvSpPr>
        <p:spPr>
          <a:xfrm>
            <a:off x="9701644" y="1795549"/>
            <a:ext cx="4330" cy="3464"/>
          </a:xfrm>
          <a:custGeom>
            <a:avLst/>
            <a:gdLst/>
            <a:ahLst/>
            <a:cxnLst/>
            <a:rect l="l" t="t" r="r" b="b"/>
            <a:pathLst>
              <a:path w="6350" h="5080">
                <a:moveTo>
                  <a:pt x="0" y="4572"/>
                </a:moveTo>
                <a:lnTo>
                  <a:pt x="609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214" name="object 7214"/>
          <p:cNvSpPr/>
          <p:nvPr/>
        </p:nvSpPr>
        <p:spPr>
          <a:xfrm>
            <a:off x="9705800" y="1792432"/>
            <a:ext cx="4330" cy="3464"/>
          </a:xfrm>
          <a:custGeom>
            <a:avLst/>
            <a:gdLst/>
            <a:ahLst/>
            <a:cxnLst/>
            <a:rect l="l" t="t" r="r" b="b"/>
            <a:pathLst>
              <a:path w="6350" h="5080">
                <a:moveTo>
                  <a:pt x="0" y="4572"/>
                </a:moveTo>
                <a:lnTo>
                  <a:pt x="609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215" name="object 7215"/>
          <p:cNvSpPr/>
          <p:nvPr/>
        </p:nvSpPr>
        <p:spPr>
          <a:xfrm>
            <a:off x="9709957" y="1792432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216" name="object 7216"/>
          <p:cNvSpPr/>
          <p:nvPr/>
        </p:nvSpPr>
        <p:spPr>
          <a:xfrm>
            <a:off x="9720348" y="1792432"/>
            <a:ext cx="4330" cy="216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0"/>
                </a:moveTo>
                <a:lnTo>
                  <a:pt x="6096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217" name="object 7217"/>
          <p:cNvSpPr/>
          <p:nvPr/>
        </p:nvSpPr>
        <p:spPr>
          <a:xfrm>
            <a:off x="9724504" y="1794510"/>
            <a:ext cx="4330" cy="216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0" y="0"/>
                </a:moveTo>
                <a:lnTo>
                  <a:pt x="6096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218" name="object 7218"/>
          <p:cNvSpPr/>
          <p:nvPr/>
        </p:nvSpPr>
        <p:spPr>
          <a:xfrm>
            <a:off x="9728661" y="1796588"/>
            <a:ext cx="2165" cy="216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0" y="0"/>
                </a:moveTo>
                <a:lnTo>
                  <a:pt x="3048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219" name="object 7219"/>
          <p:cNvSpPr/>
          <p:nvPr/>
        </p:nvSpPr>
        <p:spPr>
          <a:xfrm>
            <a:off x="9698527" y="1811136"/>
            <a:ext cx="0" cy="6494"/>
          </a:xfrm>
          <a:custGeom>
            <a:avLst/>
            <a:gdLst/>
            <a:ahLst/>
            <a:cxnLst/>
            <a:rect l="l" t="t" r="r" b="b"/>
            <a:pathLst>
              <a:path h="9525">
                <a:moveTo>
                  <a:pt x="0" y="914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220" name="object 7220"/>
          <p:cNvSpPr/>
          <p:nvPr/>
        </p:nvSpPr>
        <p:spPr>
          <a:xfrm>
            <a:off x="9698527" y="1805940"/>
            <a:ext cx="1299" cy="5195"/>
          </a:xfrm>
          <a:custGeom>
            <a:avLst/>
            <a:gdLst/>
            <a:ahLst/>
            <a:cxnLst/>
            <a:rect l="l" t="t" r="r" b="b"/>
            <a:pathLst>
              <a:path w="1905" h="7619">
                <a:moveTo>
                  <a:pt x="0" y="762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221" name="object 7221"/>
          <p:cNvSpPr/>
          <p:nvPr/>
        </p:nvSpPr>
        <p:spPr>
          <a:xfrm>
            <a:off x="9699566" y="1799705"/>
            <a:ext cx="2165" cy="6494"/>
          </a:xfrm>
          <a:custGeom>
            <a:avLst/>
            <a:gdLst/>
            <a:ahLst/>
            <a:cxnLst/>
            <a:rect l="l" t="t" r="r" b="b"/>
            <a:pathLst>
              <a:path w="3175" h="9525">
                <a:moveTo>
                  <a:pt x="0" y="9144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222" name="object 7222"/>
          <p:cNvSpPr/>
          <p:nvPr/>
        </p:nvSpPr>
        <p:spPr>
          <a:xfrm>
            <a:off x="9701644" y="1798667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3" y="761"/>
                </a:moveTo>
                <a:lnTo>
                  <a:pt x="1523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223" name="object 7223"/>
          <p:cNvSpPr/>
          <p:nvPr/>
        </p:nvSpPr>
        <p:spPr>
          <a:xfrm>
            <a:off x="9730739" y="1798667"/>
            <a:ext cx="2165" cy="5195"/>
          </a:xfrm>
          <a:custGeom>
            <a:avLst/>
            <a:gdLst/>
            <a:ahLst/>
            <a:cxnLst/>
            <a:rect l="l" t="t" r="r" b="b"/>
            <a:pathLst>
              <a:path w="3175" h="7619">
                <a:moveTo>
                  <a:pt x="0" y="0"/>
                </a:moveTo>
                <a:lnTo>
                  <a:pt x="3048" y="76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224" name="object 7224"/>
          <p:cNvSpPr/>
          <p:nvPr/>
        </p:nvSpPr>
        <p:spPr>
          <a:xfrm>
            <a:off x="9732817" y="1803862"/>
            <a:ext cx="1299" cy="6494"/>
          </a:xfrm>
          <a:custGeom>
            <a:avLst/>
            <a:gdLst/>
            <a:ahLst/>
            <a:cxnLst/>
            <a:rect l="l" t="t" r="r" b="b"/>
            <a:pathLst>
              <a:path w="1905" h="9525">
                <a:moveTo>
                  <a:pt x="0" y="0"/>
                </a:moveTo>
                <a:lnTo>
                  <a:pt x="1524" y="914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225" name="object 7225"/>
          <p:cNvSpPr/>
          <p:nvPr/>
        </p:nvSpPr>
        <p:spPr>
          <a:xfrm>
            <a:off x="9733856" y="1810097"/>
            <a:ext cx="0" cy="7360"/>
          </a:xfrm>
          <a:custGeom>
            <a:avLst/>
            <a:gdLst/>
            <a:ahLst/>
            <a:cxnLst/>
            <a:rect l="l" t="t" r="r" b="b"/>
            <a:pathLst>
              <a:path h="10794">
                <a:moveTo>
                  <a:pt x="0" y="0"/>
                </a:moveTo>
                <a:lnTo>
                  <a:pt x="0" y="1066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226" name="object 7226"/>
          <p:cNvSpPr/>
          <p:nvPr/>
        </p:nvSpPr>
        <p:spPr>
          <a:xfrm>
            <a:off x="9701644" y="1826722"/>
            <a:ext cx="4330" cy="6494"/>
          </a:xfrm>
          <a:custGeom>
            <a:avLst/>
            <a:gdLst/>
            <a:ahLst/>
            <a:cxnLst/>
            <a:rect l="l" t="t" r="r" b="b"/>
            <a:pathLst>
              <a:path w="6350" h="9525">
                <a:moveTo>
                  <a:pt x="6096" y="914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227" name="object 7227"/>
          <p:cNvSpPr/>
          <p:nvPr/>
        </p:nvSpPr>
        <p:spPr>
          <a:xfrm>
            <a:off x="9699566" y="1821527"/>
            <a:ext cx="2165" cy="5195"/>
          </a:xfrm>
          <a:custGeom>
            <a:avLst/>
            <a:gdLst/>
            <a:ahLst/>
            <a:cxnLst/>
            <a:rect l="l" t="t" r="r" b="b"/>
            <a:pathLst>
              <a:path w="3175" h="7619">
                <a:moveTo>
                  <a:pt x="3048" y="76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228" name="object 7228"/>
          <p:cNvSpPr/>
          <p:nvPr/>
        </p:nvSpPr>
        <p:spPr>
          <a:xfrm>
            <a:off x="9698527" y="1817370"/>
            <a:ext cx="1299" cy="4330"/>
          </a:xfrm>
          <a:custGeom>
            <a:avLst/>
            <a:gdLst/>
            <a:ahLst/>
            <a:cxnLst/>
            <a:rect l="l" t="t" r="r" b="b"/>
            <a:pathLst>
              <a:path w="1905" h="6350">
                <a:moveTo>
                  <a:pt x="1523" y="609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229" name="object 7229"/>
          <p:cNvSpPr/>
          <p:nvPr/>
        </p:nvSpPr>
        <p:spPr>
          <a:xfrm>
            <a:off x="9731778" y="1817371"/>
            <a:ext cx="2165" cy="6494"/>
          </a:xfrm>
          <a:custGeom>
            <a:avLst/>
            <a:gdLst/>
            <a:ahLst/>
            <a:cxnLst/>
            <a:rect l="l" t="t" r="r" b="b"/>
            <a:pathLst>
              <a:path w="3175" h="9525">
                <a:moveTo>
                  <a:pt x="3048" y="0"/>
                </a:moveTo>
                <a:lnTo>
                  <a:pt x="0" y="914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230" name="object 7230"/>
          <p:cNvSpPr/>
          <p:nvPr/>
        </p:nvSpPr>
        <p:spPr>
          <a:xfrm>
            <a:off x="9728660" y="1823605"/>
            <a:ext cx="3464" cy="6494"/>
          </a:xfrm>
          <a:custGeom>
            <a:avLst/>
            <a:gdLst/>
            <a:ahLst/>
            <a:cxnLst/>
            <a:rect l="l" t="t" r="r" b="b"/>
            <a:pathLst>
              <a:path w="5080" h="9525">
                <a:moveTo>
                  <a:pt x="4571" y="0"/>
                </a:moveTo>
                <a:lnTo>
                  <a:pt x="0" y="914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231" name="object 7231"/>
          <p:cNvSpPr/>
          <p:nvPr/>
        </p:nvSpPr>
        <p:spPr>
          <a:xfrm>
            <a:off x="9726583" y="1829839"/>
            <a:ext cx="2165" cy="3464"/>
          </a:xfrm>
          <a:custGeom>
            <a:avLst/>
            <a:gdLst/>
            <a:ahLst/>
            <a:cxnLst/>
            <a:rect l="l" t="t" r="r" b="b"/>
            <a:pathLst>
              <a:path w="3175" h="5080">
                <a:moveTo>
                  <a:pt x="3048" y="0"/>
                </a:moveTo>
                <a:lnTo>
                  <a:pt x="0" y="4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232" name="object 7232"/>
          <p:cNvSpPr/>
          <p:nvPr/>
        </p:nvSpPr>
        <p:spPr>
          <a:xfrm>
            <a:off x="9732817" y="1798667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3" y="761"/>
                </a:moveTo>
                <a:lnTo>
                  <a:pt x="1523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233" name="object 7233"/>
          <p:cNvSpPr/>
          <p:nvPr/>
        </p:nvSpPr>
        <p:spPr>
          <a:xfrm>
            <a:off x="9730739" y="1794510"/>
            <a:ext cx="2165" cy="433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3048" y="609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234" name="object 7234"/>
          <p:cNvSpPr/>
          <p:nvPr/>
        </p:nvSpPr>
        <p:spPr>
          <a:xfrm>
            <a:off x="9726582" y="1774768"/>
            <a:ext cx="4330" cy="19915"/>
          </a:xfrm>
          <a:custGeom>
            <a:avLst/>
            <a:gdLst/>
            <a:ahLst/>
            <a:cxnLst/>
            <a:rect l="l" t="t" r="r" b="b"/>
            <a:pathLst>
              <a:path w="6350" h="29210">
                <a:moveTo>
                  <a:pt x="6096" y="2895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235" name="object 7235"/>
          <p:cNvSpPr/>
          <p:nvPr/>
        </p:nvSpPr>
        <p:spPr>
          <a:xfrm>
            <a:off x="9725543" y="1771650"/>
            <a:ext cx="1299" cy="3464"/>
          </a:xfrm>
          <a:custGeom>
            <a:avLst/>
            <a:gdLst/>
            <a:ahLst/>
            <a:cxnLst/>
            <a:rect l="l" t="t" r="r" b="b"/>
            <a:pathLst>
              <a:path w="1905" h="5080">
                <a:moveTo>
                  <a:pt x="1523" y="457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236" name="object 7236"/>
          <p:cNvSpPr/>
          <p:nvPr/>
        </p:nvSpPr>
        <p:spPr>
          <a:xfrm>
            <a:off x="9723466" y="1769572"/>
            <a:ext cx="2165" cy="216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3048" y="304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237" name="object 7237"/>
          <p:cNvSpPr/>
          <p:nvPr/>
        </p:nvSpPr>
        <p:spPr>
          <a:xfrm>
            <a:off x="9722427" y="1768533"/>
            <a:ext cx="1299" cy="1299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1523" y="152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238" name="object 7238"/>
          <p:cNvSpPr/>
          <p:nvPr/>
        </p:nvSpPr>
        <p:spPr>
          <a:xfrm>
            <a:off x="9720349" y="1767493"/>
            <a:ext cx="2165" cy="1299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3048" y="152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239" name="object 7239"/>
          <p:cNvSpPr/>
          <p:nvPr/>
        </p:nvSpPr>
        <p:spPr>
          <a:xfrm>
            <a:off x="9717231" y="1766455"/>
            <a:ext cx="3464" cy="1299"/>
          </a:xfrm>
          <a:custGeom>
            <a:avLst/>
            <a:gdLst/>
            <a:ahLst/>
            <a:cxnLst/>
            <a:rect l="l" t="t" r="r" b="b"/>
            <a:pathLst>
              <a:path w="5080" h="1905">
                <a:moveTo>
                  <a:pt x="4571" y="152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240" name="object 7240"/>
          <p:cNvSpPr/>
          <p:nvPr/>
        </p:nvSpPr>
        <p:spPr>
          <a:xfrm>
            <a:off x="9715153" y="1766455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30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241" name="object 7241"/>
          <p:cNvSpPr/>
          <p:nvPr/>
        </p:nvSpPr>
        <p:spPr>
          <a:xfrm>
            <a:off x="9713075" y="1766455"/>
            <a:ext cx="2165" cy="1299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3048" y="0"/>
                </a:moveTo>
                <a:lnTo>
                  <a:pt x="0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242" name="object 7242"/>
          <p:cNvSpPr/>
          <p:nvPr/>
        </p:nvSpPr>
        <p:spPr>
          <a:xfrm>
            <a:off x="9709957" y="1767493"/>
            <a:ext cx="3464" cy="1299"/>
          </a:xfrm>
          <a:custGeom>
            <a:avLst/>
            <a:gdLst/>
            <a:ahLst/>
            <a:cxnLst/>
            <a:rect l="l" t="t" r="r" b="b"/>
            <a:pathLst>
              <a:path w="5080" h="1905">
                <a:moveTo>
                  <a:pt x="4571" y="0"/>
                </a:moveTo>
                <a:lnTo>
                  <a:pt x="0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243" name="object 7243"/>
          <p:cNvSpPr/>
          <p:nvPr/>
        </p:nvSpPr>
        <p:spPr>
          <a:xfrm>
            <a:off x="9708918" y="1768533"/>
            <a:ext cx="1299" cy="1299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1523" y="0"/>
                </a:moveTo>
                <a:lnTo>
                  <a:pt x="0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244" name="object 7244"/>
          <p:cNvSpPr/>
          <p:nvPr/>
        </p:nvSpPr>
        <p:spPr>
          <a:xfrm>
            <a:off x="9706840" y="1769572"/>
            <a:ext cx="2165" cy="216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3048" y="0"/>
                </a:moveTo>
                <a:lnTo>
                  <a:pt x="0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245" name="object 7245"/>
          <p:cNvSpPr/>
          <p:nvPr/>
        </p:nvSpPr>
        <p:spPr>
          <a:xfrm>
            <a:off x="9701644" y="1776845"/>
            <a:ext cx="4330" cy="17750"/>
          </a:xfrm>
          <a:custGeom>
            <a:avLst/>
            <a:gdLst/>
            <a:ahLst/>
            <a:cxnLst/>
            <a:rect l="l" t="t" r="r" b="b"/>
            <a:pathLst>
              <a:path w="6350" h="26035">
                <a:moveTo>
                  <a:pt x="6096" y="0"/>
                </a:moveTo>
                <a:lnTo>
                  <a:pt x="0" y="2590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246" name="object 7246"/>
          <p:cNvSpPr/>
          <p:nvPr/>
        </p:nvSpPr>
        <p:spPr>
          <a:xfrm>
            <a:off x="9699566" y="1794510"/>
            <a:ext cx="2165" cy="433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3048" y="0"/>
                </a:moveTo>
                <a:lnTo>
                  <a:pt x="0" y="609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247" name="object 7247"/>
          <p:cNvSpPr/>
          <p:nvPr/>
        </p:nvSpPr>
        <p:spPr>
          <a:xfrm>
            <a:off x="9699566" y="1798667"/>
            <a:ext cx="0" cy="216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1523" y="1524"/>
                </a:moveTo>
                <a:lnTo>
                  <a:pt x="1523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248" name="object 7248"/>
          <p:cNvSpPr/>
          <p:nvPr/>
        </p:nvSpPr>
        <p:spPr>
          <a:xfrm>
            <a:off x="9712036" y="1837113"/>
            <a:ext cx="3464" cy="1299"/>
          </a:xfrm>
          <a:custGeom>
            <a:avLst/>
            <a:gdLst/>
            <a:ahLst/>
            <a:cxnLst/>
            <a:rect l="l" t="t" r="r" b="b"/>
            <a:pathLst>
              <a:path w="5080" h="1905">
                <a:moveTo>
                  <a:pt x="0" y="0"/>
                </a:moveTo>
                <a:lnTo>
                  <a:pt x="4572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249" name="object 7249"/>
          <p:cNvSpPr/>
          <p:nvPr/>
        </p:nvSpPr>
        <p:spPr>
          <a:xfrm>
            <a:off x="9715153" y="1838151"/>
            <a:ext cx="3464" cy="0"/>
          </a:xfrm>
          <a:custGeom>
            <a:avLst/>
            <a:gdLst/>
            <a:ahLst/>
            <a:cxnLst/>
            <a:rect l="l" t="t" r="r" b="b"/>
            <a:pathLst>
              <a:path w="5080">
                <a:moveTo>
                  <a:pt x="0" y="0"/>
                </a:moveTo>
                <a:lnTo>
                  <a:pt x="4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250" name="object 7250"/>
          <p:cNvSpPr/>
          <p:nvPr/>
        </p:nvSpPr>
        <p:spPr>
          <a:xfrm>
            <a:off x="9718270" y="1837113"/>
            <a:ext cx="2165" cy="1299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0" y="1524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251" name="object 7251"/>
          <p:cNvSpPr/>
          <p:nvPr/>
        </p:nvSpPr>
        <p:spPr>
          <a:xfrm>
            <a:off x="9886602" y="1803862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3" y="762"/>
                </a:moveTo>
                <a:lnTo>
                  <a:pt x="1523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252" name="object 7252"/>
          <p:cNvSpPr/>
          <p:nvPr/>
        </p:nvSpPr>
        <p:spPr>
          <a:xfrm>
            <a:off x="9886603" y="1804901"/>
            <a:ext cx="1299" cy="1299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0" y="0"/>
                </a:moveTo>
                <a:lnTo>
                  <a:pt x="1524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253" name="object 7253"/>
          <p:cNvSpPr/>
          <p:nvPr/>
        </p:nvSpPr>
        <p:spPr>
          <a:xfrm>
            <a:off x="9867900" y="1802822"/>
            <a:ext cx="2165" cy="216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0" y="3048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254" name="object 7254"/>
          <p:cNvSpPr/>
          <p:nvPr/>
        </p:nvSpPr>
        <p:spPr>
          <a:xfrm>
            <a:off x="9869978" y="1800745"/>
            <a:ext cx="2165" cy="216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0" y="3048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255" name="object 7255"/>
          <p:cNvSpPr/>
          <p:nvPr/>
        </p:nvSpPr>
        <p:spPr>
          <a:xfrm>
            <a:off x="9872056" y="1799705"/>
            <a:ext cx="3464" cy="1299"/>
          </a:xfrm>
          <a:custGeom>
            <a:avLst/>
            <a:gdLst/>
            <a:ahLst/>
            <a:cxnLst/>
            <a:rect l="l" t="t" r="r" b="b"/>
            <a:pathLst>
              <a:path w="5080" h="1905">
                <a:moveTo>
                  <a:pt x="0" y="1524"/>
                </a:moveTo>
                <a:lnTo>
                  <a:pt x="4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256" name="object 7256"/>
          <p:cNvSpPr/>
          <p:nvPr/>
        </p:nvSpPr>
        <p:spPr>
          <a:xfrm>
            <a:off x="9875173" y="1799705"/>
            <a:ext cx="3464" cy="0"/>
          </a:xfrm>
          <a:custGeom>
            <a:avLst/>
            <a:gdLst/>
            <a:ahLst/>
            <a:cxnLst/>
            <a:rect l="l" t="t" r="r" b="b"/>
            <a:pathLst>
              <a:path w="5080">
                <a:moveTo>
                  <a:pt x="0" y="0"/>
                </a:moveTo>
                <a:lnTo>
                  <a:pt x="4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257" name="object 7257"/>
          <p:cNvSpPr/>
          <p:nvPr/>
        </p:nvSpPr>
        <p:spPr>
          <a:xfrm>
            <a:off x="9878290" y="1799705"/>
            <a:ext cx="3464" cy="0"/>
          </a:xfrm>
          <a:custGeom>
            <a:avLst/>
            <a:gdLst/>
            <a:ahLst/>
            <a:cxnLst/>
            <a:rect l="l" t="t" r="r" b="b"/>
            <a:pathLst>
              <a:path w="5080">
                <a:moveTo>
                  <a:pt x="0" y="0"/>
                </a:moveTo>
                <a:lnTo>
                  <a:pt x="4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258" name="object 7258"/>
          <p:cNvSpPr/>
          <p:nvPr/>
        </p:nvSpPr>
        <p:spPr>
          <a:xfrm>
            <a:off x="9881407" y="1799705"/>
            <a:ext cx="3464" cy="2165"/>
          </a:xfrm>
          <a:custGeom>
            <a:avLst/>
            <a:gdLst/>
            <a:ahLst/>
            <a:cxnLst/>
            <a:rect l="l" t="t" r="r" b="b"/>
            <a:pathLst>
              <a:path w="5080" h="3175">
                <a:moveTo>
                  <a:pt x="0" y="0"/>
                </a:moveTo>
                <a:lnTo>
                  <a:pt x="4572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259" name="object 7259"/>
          <p:cNvSpPr/>
          <p:nvPr/>
        </p:nvSpPr>
        <p:spPr>
          <a:xfrm>
            <a:off x="9884524" y="1801784"/>
            <a:ext cx="2165" cy="216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0" y="0"/>
                </a:moveTo>
                <a:lnTo>
                  <a:pt x="3048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260" name="object 7260"/>
          <p:cNvSpPr/>
          <p:nvPr/>
        </p:nvSpPr>
        <p:spPr>
          <a:xfrm>
            <a:off x="9866860" y="1805940"/>
            <a:ext cx="1299" cy="1299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0" y="1524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261" name="object 7261"/>
          <p:cNvSpPr/>
          <p:nvPr/>
        </p:nvSpPr>
        <p:spPr>
          <a:xfrm>
            <a:off x="9867899" y="1804901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3" y="762"/>
                </a:moveTo>
                <a:lnTo>
                  <a:pt x="1523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262" name="object 7262"/>
          <p:cNvSpPr/>
          <p:nvPr/>
        </p:nvSpPr>
        <p:spPr>
          <a:xfrm>
            <a:off x="9869978" y="1826722"/>
            <a:ext cx="2165" cy="216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3048" y="304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263" name="object 7263"/>
          <p:cNvSpPr/>
          <p:nvPr/>
        </p:nvSpPr>
        <p:spPr>
          <a:xfrm>
            <a:off x="9868939" y="1825682"/>
            <a:ext cx="1299" cy="1299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1523" y="152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264" name="object 7264"/>
          <p:cNvSpPr/>
          <p:nvPr/>
        </p:nvSpPr>
        <p:spPr>
          <a:xfrm>
            <a:off x="9867900" y="1823605"/>
            <a:ext cx="1299" cy="2165"/>
          </a:xfrm>
          <a:custGeom>
            <a:avLst/>
            <a:gdLst/>
            <a:ahLst/>
            <a:cxnLst/>
            <a:rect l="l" t="t" r="r" b="b"/>
            <a:pathLst>
              <a:path w="1905" h="3175">
                <a:moveTo>
                  <a:pt x="1523" y="304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265" name="object 7265"/>
          <p:cNvSpPr/>
          <p:nvPr/>
        </p:nvSpPr>
        <p:spPr>
          <a:xfrm>
            <a:off x="9867899" y="1822565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3" y="761"/>
                </a:moveTo>
                <a:lnTo>
                  <a:pt x="1523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266" name="object 7266"/>
          <p:cNvSpPr/>
          <p:nvPr/>
        </p:nvSpPr>
        <p:spPr>
          <a:xfrm>
            <a:off x="9866861" y="1820488"/>
            <a:ext cx="1299" cy="2165"/>
          </a:xfrm>
          <a:custGeom>
            <a:avLst/>
            <a:gdLst/>
            <a:ahLst/>
            <a:cxnLst/>
            <a:rect l="l" t="t" r="r" b="b"/>
            <a:pathLst>
              <a:path w="1905" h="3175">
                <a:moveTo>
                  <a:pt x="1523" y="304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267" name="object 7267"/>
          <p:cNvSpPr/>
          <p:nvPr/>
        </p:nvSpPr>
        <p:spPr>
          <a:xfrm>
            <a:off x="9872056" y="1828800"/>
            <a:ext cx="1299" cy="1299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1523" y="152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268" name="object 7268"/>
          <p:cNvSpPr/>
          <p:nvPr/>
        </p:nvSpPr>
        <p:spPr>
          <a:xfrm>
            <a:off x="9872056" y="182879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269" name="object 7269"/>
          <p:cNvSpPr/>
          <p:nvPr/>
        </p:nvSpPr>
        <p:spPr>
          <a:xfrm>
            <a:off x="9872056" y="182879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270" name="object 7270"/>
          <p:cNvSpPr/>
          <p:nvPr/>
        </p:nvSpPr>
        <p:spPr>
          <a:xfrm>
            <a:off x="9872056" y="182879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271" name="object 7271"/>
          <p:cNvSpPr/>
          <p:nvPr/>
        </p:nvSpPr>
        <p:spPr>
          <a:xfrm>
            <a:off x="9872056" y="182879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272" name="object 7272"/>
          <p:cNvSpPr/>
          <p:nvPr/>
        </p:nvSpPr>
        <p:spPr>
          <a:xfrm>
            <a:off x="9880368" y="1831917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30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273" name="object 7273"/>
          <p:cNvSpPr/>
          <p:nvPr/>
        </p:nvSpPr>
        <p:spPr>
          <a:xfrm>
            <a:off x="9878290" y="1831917"/>
            <a:ext cx="2165" cy="1299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3048" y="0"/>
                </a:moveTo>
                <a:lnTo>
                  <a:pt x="0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274" name="object 7274"/>
          <p:cNvSpPr/>
          <p:nvPr/>
        </p:nvSpPr>
        <p:spPr>
          <a:xfrm>
            <a:off x="9876212" y="1832956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30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275" name="object 7275"/>
          <p:cNvSpPr/>
          <p:nvPr/>
        </p:nvSpPr>
        <p:spPr>
          <a:xfrm>
            <a:off x="9874134" y="1831917"/>
            <a:ext cx="2165" cy="1299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3048" y="152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276" name="object 7276"/>
          <p:cNvSpPr/>
          <p:nvPr/>
        </p:nvSpPr>
        <p:spPr>
          <a:xfrm>
            <a:off x="9874134" y="1829839"/>
            <a:ext cx="0" cy="8659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0" y="0"/>
                </a:moveTo>
                <a:lnTo>
                  <a:pt x="0" y="1219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277" name="object 7277"/>
          <p:cNvSpPr/>
          <p:nvPr/>
        </p:nvSpPr>
        <p:spPr>
          <a:xfrm>
            <a:off x="9882446" y="182983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278" name="object 7278"/>
          <p:cNvSpPr/>
          <p:nvPr/>
        </p:nvSpPr>
        <p:spPr>
          <a:xfrm>
            <a:off x="9886603" y="1822565"/>
            <a:ext cx="1299" cy="2165"/>
          </a:xfrm>
          <a:custGeom>
            <a:avLst/>
            <a:gdLst/>
            <a:ahLst/>
            <a:cxnLst/>
            <a:rect l="l" t="t" r="r" b="b"/>
            <a:pathLst>
              <a:path w="1905" h="3175">
                <a:moveTo>
                  <a:pt x="1523" y="0"/>
                </a:moveTo>
                <a:lnTo>
                  <a:pt x="0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279" name="object 7279"/>
          <p:cNvSpPr/>
          <p:nvPr/>
        </p:nvSpPr>
        <p:spPr>
          <a:xfrm>
            <a:off x="9885563" y="1824644"/>
            <a:ext cx="1299" cy="1299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1523" y="0"/>
                </a:moveTo>
                <a:lnTo>
                  <a:pt x="0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280" name="object 7280"/>
          <p:cNvSpPr/>
          <p:nvPr/>
        </p:nvSpPr>
        <p:spPr>
          <a:xfrm>
            <a:off x="9884524" y="1825682"/>
            <a:ext cx="1299" cy="2165"/>
          </a:xfrm>
          <a:custGeom>
            <a:avLst/>
            <a:gdLst/>
            <a:ahLst/>
            <a:cxnLst/>
            <a:rect l="l" t="t" r="r" b="b"/>
            <a:pathLst>
              <a:path w="1905" h="3175">
                <a:moveTo>
                  <a:pt x="1523" y="0"/>
                </a:moveTo>
                <a:lnTo>
                  <a:pt x="0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281" name="object 7281"/>
          <p:cNvSpPr/>
          <p:nvPr/>
        </p:nvSpPr>
        <p:spPr>
          <a:xfrm>
            <a:off x="9883485" y="1827761"/>
            <a:ext cx="1299" cy="1299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1523" y="0"/>
                </a:moveTo>
                <a:lnTo>
                  <a:pt x="0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282" name="object 7282"/>
          <p:cNvSpPr/>
          <p:nvPr/>
        </p:nvSpPr>
        <p:spPr>
          <a:xfrm>
            <a:off x="9881407" y="1772689"/>
            <a:ext cx="1299" cy="1299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1523" y="152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283" name="object 7283"/>
          <p:cNvSpPr/>
          <p:nvPr/>
        </p:nvSpPr>
        <p:spPr>
          <a:xfrm>
            <a:off x="9881407" y="1771650"/>
            <a:ext cx="0" cy="5195"/>
          </a:xfrm>
          <a:custGeom>
            <a:avLst/>
            <a:gdLst/>
            <a:ahLst/>
            <a:cxnLst/>
            <a:rect l="l" t="t" r="r" b="b"/>
            <a:pathLst>
              <a:path h="7619">
                <a:moveTo>
                  <a:pt x="0" y="0"/>
                </a:moveTo>
                <a:lnTo>
                  <a:pt x="0" y="761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284" name="object 7284"/>
          <p:cNvSpPr/>
          <p:nvPr/>
        </p:nvSpPr>
        <p:spPr>
          <a:xfrm>
            <a:off x="9881407" y="177372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285" name="object 7285"/>
          <p:cNvSpPr/>
          <p:nvPr/>
        </p:nvSpPr>
        <p:spPr>
          <a:xfrm>
            <a:off x="9881407" y="177372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286" name="object 7286"/>
          <p:cNvSpPr/>
          <p:nvPr/>
        </p:nvSpPr>
        <p:spPr>
          <a:xfrm>
            <a:off x="9880368" y="1772689"/>
            <a:ext cx="1299" cy="1299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1523" y="152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287" name="object 7287"/>
          <p:cNvSpPr/>
          <p:nvPr/>
        </p:nvSpPr>
        <p:spPr>
          <a:xfrm>
            <a:off x="9880368" y="177268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288" name="object 7288"/>
          <p:cNvSpPr/>
          <p:nvPr/>
        </p:nvSpPr>
        <p:spPr>
          <a:xfrm>
            <a:off x="9880368" y="177268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289" name="object 7289"/>
          <p:cNvSpPr/>
          <p:nvPr/>
        </p:nvSpPr>
        <p:spPr>
          <a:xfrm>
            <a:off x="9880368" y="177165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290" name="object 7290"/>
          <p:cNvSpPr/>
          <p:nvPr/>
        </p:nvSpPr>
        <p:spPr>
          <a:xfrm>
            <a:off x="9875173" y="177165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291" name="object 7291"/>
          <p:cNvSpPr/>
          <p:nvPr/>
        </p:nvSpPr>
        <p:spPr>
          <a:xfrm>
            <a:off x="9874134" y="1771650"/>
            <a:ext cx="1299" cy="1299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1523" y="0"/>
                </a:moveTo>
                <a:lnTo>
                  <a:pt x="0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292" name="object 7292"/>
          <p:cNvSpPr/>
          <p:nvPr/>
        </p:nvSpPr>
        <p:spPr>
          <a:xfrm>
            <a:off x="9874134" y="177268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293" name="object 7293"/>
          <p:cNvSpPr/>
          <p:nvPr/>
        </p:nvSpPr>
        <p:spPr>
          <a:xfrm>
            <a:off x="9874134" y="177268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294" name="object 7294"/>
          <p:cNvSpPr/>
          <p:nvPr/>
        </p:nvSpPr>
        <p:spPr>
          <a:xfrm>
            <a:off x="9874134" y="177268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295" name="object 7295"/>
          <p:cNvSpPr/>
          <p:nvPr/>
        </p:nvSpPr>
        <p:spPr>
          <a:xfrm>
            <a:off x="9874134" y="177372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296" name="object 7296"/>
          <p:cNvSpPr/>
          <p:nvPr/>
        </p:nvSpPr>
        <p:spPr>
          <a:xfrm>
            <a:off x="9874134" y="177476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297" name="object 7297"/>
          <p:cNvSpPr/>
          <p:nvPr/>
        </p:nvSpPr>
        <p:spPr>
          <a:xfrm>
            <a:off x="9874134" y="177476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298" name="object 7298"/>
          <p:cNvSpPr/>
          <p:nvPr/>
        </p:nvSpPr>
        <p:spPr>
          <a:xfrm>
            <a:off x="9874134" y="177580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299" name="object 7299"/>
          <p:cNvSpPr/>
          <p:nvPr/>
        </p:nvSpPr>
        <p:spPr>
          <a:xfrm>
            <a:off x="9874134" y="177580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300" name="object 7300"/>
          <p:cNvSpPr/>
          <p:nvPr/>
        </p:nvSpPr>
        <p:spPr>
          <a:xfrm>
            <a:off x="9874134" y="1770611"/>
            <a:ext cx="0" cy="7360"/>
          </a:xfrm>
          <a:custGeom>
            <a:avLst/>
            <a:gdLst/>
            <a:ahLst/>
            <a:cxnLst/>
            <a:rect l="l" t="t" r="r" b="b"/>
            <a:pathLst>
              <a:path h="10794">
                <a:moveTo>
                  <a:pt x="0" y="0"/>
                </a:moveTo>
                <a:lnTo>
                  <a:pt x="0" y="106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301" name="object 7301"/>
          <p:cNvSpPr/>
          <p:nvPr/>
        </p:nvSpPr>
        <p:spPr>
          <a:xfrm>
            <a:off x="9875173" y="177684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302" name="object 7302"/>
          <p:cNvSpPr/>
          <p:nvPr/>
        </p:nvSpPr>
        <p:spPr>
          <a:xfrm>
            <a:off x="9875173" y="177684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303" name="object 7303"/>
          <p:cNvSpPr/>
          <p:nvPr/>
        </p:nvSpPr>
        <p:spPr>
          <a:xfrm>
            <a:off x="9875173" y="177684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304" name="object 7304"/>
          <p:cNvSpPr/>
          <p:nvPr/>
        </p:nvSpPr>
        <p:spPr>
          <a:xfrm>
            <a:off x="9875173" y="1776845"/>
            <a:ext cx="1299" cy="1299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0" y="0"/>
                </a:moveTo>
                <a:lnTo>
                  <a:pt x="1524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305" name="object 7305"/>
          <p:cNvSpPr/>
          <p:nvPr/>
        </p:nvSpPr>
        <p:spPr>
          <a:xfrm>
            <a:off x="9876212" y="177788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306" name="object 7306"/>
          <p:cNvSpPr/>
          <p:nvPr/>
        </p:nvSpPr>
        <p:spPr>
          <a:xfrm>
            <a:off x="9876212" y="177788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307" name="object 7307"/>
          <p:cNvSpPr/>
          <p:nvPr/>
        </p:nvSpPr>
        <p:spPr>
          <a:xfrm>
            <a:off x="9880368" y="177684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308" name="object 7308"/>
          <p:cNvSpPr/>
          <p:nvPr/>
        </p:nvSpPr>
        <p:spPr>
          <a:xfrm>
            <a:off x="9880368" y="177684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309" name="object 7309"/>
          <p:cNvSpPr/>
          <p:nvPr/>
        </p:nvSpPr>
        <p:spPr>
          <a:xfrm>
            <a:off x="9880368" y="1775807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3" y="762"/>
                </a:moveTo>
                <a:lnTo>
                  <a:pt x="1523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310" name="object 7310"/>
          <p:cNvSpPr/>
          <p:nvPr/>
        </p:nvSpPr>
        <p:spPr>
          <a:xfrm>
            <a:off x="9880368" y="177580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311" name="object 7311"/>
          <p:cNvSpPr/>
          <p:nvPr/>
        </p:nvSpPr>
        <p:spPr>
          <a:xfrm>
            <a:off x="9881407" y="177476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312" name="object 7312"/>
          <p:cNvSpPr/>
          <p:nvPr/>
        </p:nvSpPr>
        <p:spPr>
          <a:xfrm>
            <a:off x="9881407" y="177476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313" name="object 7313"/>
          <p:cNvSpPr/>
          <p:nvPr/>
        </p:nvSpPr>
        <p:spPr>
          <a:xfrm>
            <a:off x="9881407" y="177476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314" name="object 7314"/>
          <p:cNvSpPr/>
          <p:nvPr/>
        </p:nvSpPr>
        <p:spPr>
          <a:xfrm>
            <a:off x="9869977" y="1771650"/>
            <a:ext cx="433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609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315" name="object 7315"/>
          <p:cNvSpPr/>
          <p:nvPr/>
        </p:nvSpPr>
        <p:spPr>
          <a:xfrm>
            <a:off x="9869977" y="1776845"/>
            <a:ext cx="433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316" name="object 7316"/>
          <p:cNvSpPr/>
          <p:nvPr/>
        </p:nvSpPr>
        <p:spPr>
          <a:xfrm>
            <a:off x="9869978" y="177165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317" name="object 7317"/>
          <p:cNvSpPr/>
          <p:nvPr/>
        </p:nvSpPr>
        <p:spPr>
          <a:xfrm>
            <a:off x="9865820" y="176645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318" name="object 7318"/>
          <p:cNvSpPr/>
          <p:nvPr/>
        </p:nvSpPr>
        <p:spPr>
          <a:xfrm>
            <a:off x="9871017" y="1764376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3" y="761"/>
                </a:moveTo>
                <a:lnTo>
                  <a:pt x="1523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319" name="object 7319"/>
          <p:cNvSpPr/>
          <p:nvPr/>
        </p:nvSpPr>
        <p:spPr>
          <a:xfrm>
            <a:off x="9880368" y="1773728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3" y="762"/>
                </a:moveTo>
                <a:lnTo>
                  <a:pt x="1523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320" name="object 7320"/>
          <p:cNvSpPr/>
          <p:nvPr/>
        </p:nvSpPr>
        <p:spPr>
          <a:xfrm>
            <a:off x="9880368" y="177372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321" name="object 7321"/>
          <p:cNvSpPr/>
          <p:nvPr/>
        </p:nvSpPr>
        <p:spPr>
          <a:xfrm>
            <a:off x="9880368" y="177372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322" name="object 7322"/>
          <p:cNvSpPr/>
          <p:nvPr/>
        </p:nvSpPr>
        <p:spPr>
          <a:xfrm>
            <a:off x="9880368" y="177476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323" name="object 7323"/>
          <p:cNvSpPr/>
          <p:nvPr/>
        </p:nvSpPr>
        <p:spPr>
          <a:xfrm>
            <a:off x="9880368" y="177476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324" name="object 7324"/>
          <p:cNvSpPr/>
          <p:nvPr/>
        </p:nvSpPr>
        <p:spPr>
          <a:xfrm>
            <a:off x="9880368" y="177476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325" name="object 7325"/>
          <p:cNvSpPr/>
          <p:nvPr/>
        </p:nvSpPr>
        <p:spPr>
          <a:xfrm>
            <a:off x="9880368" y="177372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326" name="object 7326"/>
          <p:cNvSpPr/>
          <p:nvPr/>
        </p:nvSpPr>
        <p:spPr>
          <a:xfrm>
            <a:off x="9880368" y="177372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327" name="object 7327"/>
          <p:cNvSpPr/>
          <p:nvPr/>
        </p:nvSpPr>
        <p:spPr>
          <a:xfrm>
            <a:off x="9880368" y="1773728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3" y="762"/>
                </a:moveTo>
                <a:lnTo>
                  <a:pt x="1523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328" name="object 7328"/>
          <p:cNvSpPr/>
          <p:nvPr/>
        </p:nvSpPr>
        <p:spPr>
          <a:xfrm>
            <a:off x="9880368" y="177372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329" name="object 7329"/>
          <p:cNvSpPr/>
          <p:nvPr/>
        </p:nvSpPr>
        <p:spPr>
          <a:xfrm>
            <a:off x="9880368" y="177372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330" name="object 7330"/>
          <p:cNvSpPr/>
          <p:nvPr/>
        </p:nvSpPr>
        <p:spPr>
          <a:xfrm>
            <a:off x="9880368" y="177372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331" name="object 7331"/>
          <p:cNvSpPr/>
          <p:nvPr/>
        </p:nvSpPr>
        <p:spPr>
          <a:xfrm>
            <a:off x="9880368" y="177372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332" name="object 7332"/>
          <p:cNvSpPr/>
          <p:nvPr/>
        </p:nvSpPr>
        <p:spPr>
          <a:xfrm>
            <a:off x="9880368" y="1773728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3" y="762"/>
                </a:moveTo>
                <a:lnTo>
                  <a:pt x="1523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333" name="object 7333"/>
          <p:cNvSpPr/>
          <p:nvPr/>
        </p:nvSpPr>
        <p:spPr>
          <a:xfrm>
            <a:off x="9880368" y="177476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334" name="object 7334"/>
          <p:cNvSpPr/>
          <p:nvPr/>
        </p:nvSpPr>
        <p:spPr>
          <a:xfrm>
            <a:off x="9880368" y="177476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335" name="object 7335"/>
          <p:cNvSpPr/>
          <p:nvPr/>
        </p:nvSpPr>
        <p:spPr>
          <a:xfrm>
            <a:off x="9880368" y="177476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336" name="object 7336"/>
          <p:cNvSpPr/>
          <p:nvPr/>
        </p:nvSpPr>
        <p:spPr>
          <a:xfrm>
            <a:off x="9880368" y="177476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337" name="object 7337"/>
          <p:cNvSpPr/>
          <p:nvPr/>
        </p:nvSpPr>
        <p:spPr>
          <a:xfrm>
            <a:off x="9880368" y="177476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338" name="object 7338"/>
          <p:cNvSpPr/>
          <p:nvPr/>
        </p:nvSpPr>
        <p:spPr>
          <a:xfrm>
            <a:off x="9880368" y="177476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339" name="object 7339"/>
          <p:cNvSpPr/>
          <p:nvPr/>
        </p:nvSpPr>
        <p:spPr>
          <a:xfrm>
            <a:off x="9880368" y="177476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340" name="object 7340"/>
          <p:cNvSpPr/>
          <p:nvPr/>
        </p:nvSpPr>
        <p:spPr>
          <a:xfrm>
            <a:off x="9880368" y="177476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341" name="object 7341"/>
          <p:cNvSpPr/>
          <p:nvPr/>
        </p:nvSpPr>
        <p:spPr>
          <a:xfrm>
            <a:off x="9881407" y="177372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342" name="object 7342"/>
          <p:cNvSpPr/>
          <p:nvPr/>
        </p:nvSpPr>
        <p:spPr>
          <a:xfrm>
            <a:off x="9881407" y="177372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343" name="object 7343"/>
          <p:cNvSpPr/>
          <p:nvPr/>
        </p:nvSpPr>
        <p:spPr>
          <a:xfrm>
            <a:off x="9881407" y="177476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344" name="object 7344"/>
          <p:cNvSpPr/>
          <p:nvPr/>
        </p:nvSpPr>
        <p:spPr>
          <a:xfrm>
            <a:off x="9881407" y="177476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345" name="object 7345"/>
          <p:cNvSpPr/>
          <p:nvPr/>
        </p:nvSpPr>
        <p:spPr>
          <a:xfrm>
            <a:off x="9881407" y="177372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346" name="object 7346"/>
          <p:cNvSpPr/>
          <p:nvPr/>
        </p:nvSpPr>
        <p:spPr>
          <a:xfrm>
            <a:off x="9881407" y="177476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347" name="object 7347"/>
          <p:cNvSpPr/>
          <p:nvPr/>
        </p:nvSpPr>
        <p:spPr>
          <a:xfrm>
            <a:off x="9881407" y="177476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348" name="object 7348"/>
          <p:cNvSpPr/>
          <p:nvPr/>
        </p:nvSpPr>
        <p:spPr>
          <a:xfrm>
            <a:off x="9882446" y="1773728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3" y="762"/>
                </a:moveTo>
                <a:lnTo>
                  <a:pt x="1523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349" name="object 7349"/>
          <p:cNvSpPr/>
          <p:nvPr/>
        </p:nvSpPr>
        <p:spPr>
          <a:xfrm>
            <a:off x="9882446" y="177372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350" name="object 7350"/>
          <p:cNvSpPr/>
          <p:nvPr/>
        </p:nvSpPr>
        <p:spPr>
          <a:xfrm>
            <a:off x="9882446" y="177372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351" name="object 7351"/>
          <p:cNvSpPr/>
          <p:nvPr/>
        </p:nvSpPr>
        <p:spPr>
          <a:xfrm>
            <a:off x="9882446" y="177372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352" name="object 7352"/>
          <p:cNvSpPr/>
          <p:nvPr/>
        </p:nvSpPr>
        <p:spPr>
          <a:xfrm>
            <a:off x="9882446" y="177476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353" name="object 7353"/>
          <p:cNvSpPr/>
          <p:nvPr/>
        </p:nvSpPr>
        <p:spPr>
          <a:xfrm>
            <a:off x="9882446" y="1774768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3" y="761"/>
                </a:moveTo>
                <a:lnTo>
                  <a:pt x="1523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354" name="object 7354"/>
          <p:cNvSpPr/>
          <p:nvPr/>
        </p:nvSpPr>
        <p:spPr>
          <a:xfrm>
            <a:off x="9882446" y="1774768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3" y="761"/>
                </a:moveTo>
                <a:lnTo>
                  <a:pt x="1523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355" name="object 7355"/>
          <p:cNvSpPr/>
          <p:nvPr/>
        </p:nvSpPr>
        <p:spPr>
          <a:xfrm>
            <a:off x="9882446" y="177476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356" name="object 7356"/>
          <p:cNvSpPr/>
          <p:nvPr/>
        </p:nvSpPr>
        <p:spPr>
          <a:xfrm>
            <a:off x="9874134" y="1771650"/>
            <a:ext cx="1299" cy="1299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0" y="1524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357" name="object 7357"/>
          <p:cNvSpPr/>
          <p:nvPr/>
        </p:nvSpPr>
        <p:spPr>
          <a:xfrm>
            <a:off x="9880368" y="1771650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3" y="762"/>
                </a:moveTo>
                <a:lnTo>
                  <a:pt x="1523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358" name="object 7358"/>
          <p:cNvSpPr/>
          <p:nvPr/>
        </p:nvSpPr>
        <p:spPr>
          <a:xfrm>
            <a:off x="9880368" y="1772689"/>
            <a:ext cx="1299" cy="1299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0" y="0"/>
                </a:moveTo>
                <a:lnTo>
                  <a:pt x="1524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359" name="object 7359"/>
          <p:cNvSpPr/>
          <p:nvPr/>
        </p:nvSpPr>
        <p:spPr>
          <a:xfrm>
            <a:off x="9880368" y="1774768"/>
            <a:ext cx="1299" cy="1299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1523" y="0"/>
                </a:moveTo>
                <a:lnTo>
                  <a:pt x="0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360" name="object 7360"/>
          <p:cNvSpPr/>
          <p:nvPr/>
        </p:nvSpPr>
        <p:spPr>
          <a:xfrm>
            <a:off x="9879330" y="1775807"/>
            <a:ext cx="1299" cy="2165"/>
          </a:xfrm>
          <a:custGeom>
            <a:avLst/>
            <a:gdLst/>
            <a:ahLst/>
            <a:cxnLst/>
            <a:rect l="l" t="t" r="r" b="b"/>
            <a:pathLst>
              <a:path w="1905" h="3175">
                <a:moveTo>
                  <a:pt x="1523" y="0"/>
                </a:moveTo>
                <a:lnTo>
                  <a:pt x="0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361" name="object 7361"/>
          <p:cNvSpPr/>
          <p:nvPr/>
        </p:nvSpPr>
        <p:spPr>
          <a:xfrm>
            <a:off x="9874134" y="1775807"/>
            <a:ext cx="1299" cy="2165"/>
          </a:xfrm>
          <a:custGeom>
            <a:avLst/>
            <a:gdLst/>
            <a:ahLst/>
            <a:cxnLst/>
            <a:rect l="l" t="t" r="r" b="b"/>
            <a:pathLst>
              <a:path w="1905" h="3175">
                <a:moveTo>
                  <a:pt x="1523" y="304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362" name="object 7362"/>
          <p:cNvSpPr/>
          <p:nvPr/>
        </p:nvSpPr>
        <p:spPr>
          <a:xfrm>
            <a:off x="9874134" y="1771650"/>
            <a:ext cx="1299" cy="1299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0" y="1524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363" name="object 7363"/>
          <p:cNvSpPr/>
          <p:nvPr/>
        </p:nvSpPr>
        <p:spPr>
          <a:xfrm>
            <a:off x="9879330" y="1771650"/>
            <a:ext cx="1299" cy="1299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0" y="0"/>
                </a:moveTo>
                <a:lnTo>
                  <a:pt x="1524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364" name="object 7364"/>
          <p:cNvSpPr/>
          <p:nvPr/>
        </p:nvSpPr>
        <p:spPr>
          <a:xfrm>
            <a:off x="9880368" y="1772689"/>
            <a:ext cx="0" cy="216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1523" y="1524"/>
                </a:moveTo>
                <a:lnTo>
                  <a:pt x="1523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365" name="object 7365"/>
          <p:cNvSpPr/>
          <p:nvPr/>
        </p:nvSpPr>
        <p:spPr>
          <a:xfrm>
            <a:off x="9880368" y="1774768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3" y="761"/>
                </a:moveTo>
                <a:lnTo>
                  <a:pt x="1523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366" name="object 7366"/>
          <p:cNvSpPr/>
          <p:nvPr/>
        </p:nvSpPr>
        <p:spPr>
          <a:xfrm>
            <a:off x="9879330" y="1775807"/>
            <a:ext cx="1299" cy="1299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1523" y="0"/>
                </a:moveTo>
                <a:lnTo>
                  <a:pt x="0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367" name="object 7367"/>
          <p:cNvSpPr/>
          <p:nvPr/>
        </p:nvSpPr>
        <p:spPr>
          <a:xfrm>
            <a:off x="9877251" y="1776845"/>
            <a:ext cx="2165" cy="1299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3048" y="0"/>
                </a:moveTo>
                <a:lnTo>
                  <a:pt x="0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368" name="object 7368"/>
          <p:cNvSpPr/>
          <p:nvPr/>
        </p:nvSpPr>
        <p:spPr>
          <a:xfrm>
            <a:off x="9876212" y="1776845"/>
            <a:ext cx="1299" cy="1299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1523" y="152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369" name="object 7369"/>
          <p:cNvSpPr/>
          <p:nvPr/>
        </p:nvSpPr>
        <p:spPr>
          <a:xfrm>
            <a:off x="9874134" y="1775807"/>
            <a:ext cx="2165" cy="1299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3048" y="152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370" name="object 7370"/>
          <p:cNvSpPr/>
          <p:nvPr/>
        </p:nvSpPr>
        <p:spPr>
          <a:xfrm>
            <a:off x="9874134" y="177372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371" name="object 7371"/>
          <p:cNvSpPr/>
          <p:nvPr/>
        </p:nvSpPr>
        <p:spPr>
          <a:xfrm>
            <a:off x="9874134" y="177268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372" name="object 7372"/>
          <p:cNvSpPr/>
          <p:nvPr/>
        </p:nvSpPr>
        <p:spPr>
          <a:xfrm>
            <a:off x="9874134" y="177268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373" name="object 7373"/>
          <p:cNvSpPr/>
          <p:nvPr/>
        </p:nvSpPr>
        <p:spPr>
          <a:xfrm>
            <a:off x="9874134" y="177268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374" name="object 7374"/>
          <p:cNvSpPr/>
          <p:nvPr/>
        </p:nvSpPr>
        <p:spPr>
          <a:xfrm>
            <a:off x="9874134" y="1771650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375" name="object 7375"/>
          <p:cNvSpPr/>
          <p:nvPr/>
        </p:nvSpPr>
        <p:spPr>
          <a:xfrm>
            <a:off x="9874134" y="177268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376" name="object 7376"/>
          <p:cNvSpPr/>
          <p:nvPr/>
        </p:nvSpPr>
        <p:spPr>
          <a:xfrm>
            <a:off x="9874134" y="177268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377" name="object 7377"/>
          <p:cNvSpPr/>
          <p:nvPr/>
        </p:nvSpPr>
        <p:spPr>
          <a:xfrm>
            <a:off x="9874134" y="177580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378" name="object 7378"/>
          <p:cNvSpPr/>
          <p:nvPr/>
        </p:nvSpPr>
        <p:spPr>
          <a:xfrm>
            <a:off x="9874134" y="177684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379" name="object 7379"/>
          <p:cNvSpPr/>
          <p:nvPr/>
        </p:nvSpPr>
        <p:spPr>
          <a:xfrm>
            <a:off x="9874134" y="177684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380" name="object 7380"/>
          <p:cNvSpPr/>
          <p:nvPr/>
        </p:nvSpPr>
        <p:spPr>
          <a:xfrm>
            <a:off x="9874134" y="177684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381" name="object 7381"/>
          <p:cNvSpPr/>
          <p:nvPr/>
        </p:nvSpPr>
        <p:spPr>
          <a:xfrm>
            <a:off x="9874134" y="177580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382" name="object 7382"/>
          <p:cNvSpPr/>
          <p:nvPr/>
        </p:nvSpPr>
        <p:spPr>
          <a:xfrm>
            <a:off x="9874134" y="177580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383" name="object 7383"/>
          <p:cNvSpPr/>
          <p:nvPr/>
        </p:nvSpPr>
        <p:spPr>
          <a:xfrm>
            <a:off x="9874134" y="177476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384" name="object 7384"/>
          <p:cNvSpPr/>
          <p:nvPr/>
        </p:nvSpPr>
        <p:spPr>
          <a:xfrm>
            <a:off x="9874134" y="177476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385" name="object 7385"/>
          <p:cNvSpPr/>
          <p:nvPr/>
        </p:nvSpPr>
        <p:spPr>
          <a:xfrm>
            <a:off x="9874134" y="177268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386" name="object 7386"/>
          <p:cNvSpPr/>
          <p:nvPr/>
        </p:nvSpPr>
        <p:spPr>
          <a:xfrm>
            <a:off x="9874134" y="177372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387" name="object 7387"/>
          <p:cNvSpPr/>
          <p:nvPr/>
        </p:nvSpPr>
        <p:spPr>
          <a:xfrm>
            <a:off x="9874134" y="1772689"/>
            <a:ext cx="1299" cy="1299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0" y="1524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388" name="object 7388"/>
          <p:cNvSpPr/>
          <p:nvPr/>
        </p:nvSpPr>
        <p:spPr>
          <a:xfrm>
            <a:off x="9875173" y="177268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389" name="object 7389"/>
          <p:cNvSpPr/>
          <p:nvPr/>
        </p:nvSpPr>
        <p:spPr>
          <a:xfrm>
            <a:off x="9875173" y="1771650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3" y="762"/>
                </a:moveTo>
                <a:lnTo>
                  <a:pt x="1523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390" name="object 7390"/>
          <p:cNvSpPr/>
          <p:nvPr/>
        </p:nvSpPr>
        <p:spPr>
          <a:xfrm>
            <a:off x="9880368" y="1772689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3" y="761"/>
                </a:moveTo>
                <a:lnTo>
                  <a:pt x="1523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391" name="object 7391"/>
          <p:cNvSpPr/>
          <p:nvPr/>
        </p:nvSpPr>
        <p:spPr>
          <a:xfrm>
            <a:off x="9880368" y="1773728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3" y="762"/>
                </a:moveTo>
                <a:lnTo>
                  <a:pt x="1523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392" name="object 7392"/>
          <p:cNvSpPr/>
          <p:nvPr/>
        </p:nvSpPr>
        <p:spPr>
          <a:xfrm>
            <a:off x="9880368" y="177476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393" name="object 7393"/>
          <p:cNvSpPr/>
          <p:nvPr/>
        </p:nvSpPr>
        <p:spPr>
          <a:xfrm>
            <a:off x="9880368" y="1774768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3" y="761"/>
                </a:moveTo>
                <a:lnTo>
                  <a:pt x="1523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394" name="object 7394"/>
          <p:cNvSpPr/>
          <p:nvPr/>
        </p:nvSpPr>
        <p:spPr>
          <a:xfrm>
            <a:off x="9880368" y="177580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395" name="object 7395"/>
          <p:cNvSpPr/>
          <p:nvPr/>
        </p:nvSpPr>
        <p:spPr>
          <a:xfrm>
            <a:off x="9879330" y="1775807"/>
            <a:ext cx="1299" cy="1299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1523" y="0"/>
                </a:moveTo>
                <a:lnTo>
                  <a:pt x="0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396" name="object 7396"/>
          <p:cNvSpPr/>
          <p:nvPr/>
        </p:nvSpPr>
        <p:spPr>
          <a:xfrm>
            <a:off x="9878875" y="1770610"/>
            <a:ext cx="0" cy="8659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0" y="0"/>
                </a:moveTo>
                <a:lnTo>
                  <a:pt x="0" y="1219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397" name="object 7397"/>
          <p:cNvSpPr/>
          <p:nvPr/>
        </p:nvSpPr>
        <p:spPr>
          <a:xfrm>
            <a:off x="9877770" y="1775806"/>
            <a:ext cx="0" cy="3464"/>
          </a:xfrm>
          <a:custGeom>
            <a:avLst/>
            <a:gdLst/>
            <a:ahLst/>
            <a:cxnLst/>
            <a:rect l="l" t="t" r="r" b="b"/>
            <a:pathLst>
              <a:path h="5080">
                <a:moveTo>
                  <a:pt x="0" y="0"/>
                </a:moveTo>
                <a:lnTo>
                  <a:pt x="0" y="4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398" name="object 7398"/>
          <p:cNvSpPr/>
          <p:nvPr/>
        </p:nvSpPr>
        <p:spPr>
          <a:xfrm>
            <a:off x="9876212" y="1776845"/>
            <a:ext cx="0" cy="216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0" y="0"/>
                </a:moveTo>
                <a:lnTo>
                  <a:pt x="0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399" name="object 7399"/>
          <p:cNvSpPr/>
          <p:nvPr/>
        </p:nvSpPr>
        <p:spPr>
          <a:xfrm>
            <a:off x="9876212" y="177788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400" name="object 7400"/>
          <p:cNvSpPr/>
          <p:nvPr/>
        </p:nvSpPr>
        <p:spPr>
          <a:xfrm>
            <a:off x="9875173" y="1773727"/>
            <a:ext cx="0" cy="4330"/>
          </a:xfrm>
          <a:custGeom>
            <a:avLst/>
            <a:gdLst/>
            <a:ahLst/>
            <a:cxnLst/>
            <a:rect l="l" t="t" r="r" b="b"/>
            <a:pathLst>
              <a:path h="6350">
                <a:moveTo>
                  <a:pt x="0" y="0"/>
                </a:moveTo>
                <a:lnTo>
                  <a:pt x="0" y="609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401" name="object 7401"/>
          <p:cNvSpPr/>
          <p:nvPr/>
        </p:nvSpPr>
        <p:spPr>
          <a:xfrm>
            <a:off x="9875173" y="177684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402" name="object 7402"/>
          <p:cNvSpPr/>
          <p:nvPr/>
        </p:nvSpPr>
        <p:spPr>
          <a:xfrm>
            <a:off x="9875173" y="177580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403" name="object 7403"/>
          <p:cNvSpPr/>
          <p:nvPr/>
        </p:nvSpPr>
        <p:spPr>
          <a:xfrm>
            <a:off x="9874134" y="1774768"/>
            <a:ext cx="1299" cy="1299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1523" y="152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404" name="object 7404"/>
          <p:cNvSpPr/>
          <p:nvPr/>
        </p:nvSpPr>
        <p:spPr>
          <a:xfrm>
            <a:off x="9874134" y="177476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405" name="object 7405"/>
          <p:cNvSpPr/>
          <p:nvPr/>
        </p:nvSpPr>
        <p:spPr>
          <a:xfrm>
            <a:off x="9874134" y="177476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406" name="object 7406"/>
          <p:cNvSpPr/>
          <p:nvPr/>
        </p:nvSpPr>
        <p:spPr>
          <a:xfrm>
            <a:off x="9874134" y="177476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407" name="object 7407"/>
          <p:cNvSpPr/>
          <p:nvPr/>
        </p:nvSpPr>
        <p:spPr>
          <a:xfrm>
            <a:off x="9874134" y="177580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408" name="object 7408"/>
          <p:cNvSpPr/>
          <p:nvPr/>
        </p:nvSpPr>
        <p:spPr>
          <a:xfrm>
            <a:off x="9869978" y="177268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409" name="object 7409"/>
          <p:cNvSpPr/>
          <p:nvPr/>
        </p:nvSpPr>
        <p:spPr>
          <a:xfrm>
            <a:off x="9869978" y="177268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410" name="object 7410"/>
          <p:cNvSpPr/>
          <p:nvPr/>
        </p:nvSpPr>
        <p:spPr>
          <a:xfrm>
            <a:off x="9869978" y="177268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411" name="object 7411"/>
          <p:cNvSpPr/>
          <p:nvPr/>
        </p:nvSpPr>
        <p:spPr>
          <a:xfrm>
            <a:off x="9869978" y="177268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412" name="object 7412"/>
          <p:cNvSpPr/>
          <p:nvPr/>
        </p:nvSpPr>
        <p:spPr>
          <a:xfrm>
            <a:off x="9869978" y="177268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413" name="object 7413"/>
          <p:cNvSpPr/>
          <p:nvPr/>
        </p:nvSpPr>
        <p:spPr>
          <a:xfrm>
            <a:off x="9869978" y="177268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414" name="object 7414"/>
          <p:cNvSpPr/>
          <p:nvPr/>
        </p:nvSpPr>
        <p:spPr>
          <a:xfrm>
            <a:off x="9868939" y="1772689"/>
            <a:ext cx="1299" cy="1299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1523" y="0"/>
                </a:moveTo>
                <a:lnTo>
                  <a:pt x="0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415" name="object 7415"/>
          <p:cNvSpPr/>
          <p:nvPr/>
        </p:nvSpPr>
        <p:spPr>
          <a:xfrm>
            <a:off x="9868939" y="1774768"/>
            <a:ext cx="1299" cy="1299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0" y="0"/>
                </a:moveTo>
                <a:lnTo>
                  <a:pt x="1524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416" name="object 7416"/>
          <p:cNvSpPr/>
          <p:nvPr/>
        </p:nvSpPr>
        <p:spPr>
          <a:xfrm>
            <a:off x="9869978" y="177580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417" name="object 7417"/>
          <p:cNvSpPr/>
          <p:nvPr/>
        </p:nvSpPr>
        <p:spPr>
          <a:xfrm>
            <a:off x="9869978" y="177580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418" name="object 7418"/>
          <p:cNvSpPr/>
          <p:nvPr/>
        </p:nvSpPr>
        <p:spPr>
          <a:xfrm>
            <a:off x="9869978" y="177684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419" name="object 7419"/>
          <p:cNvSpPr/>
          <p:nvPr/>
        </p:nvSpPr>
        <p:spPr>
          <a:xfrm>
            <a:off x="9869978" y="177684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420" name="object 7420"/>
          <p:cNvSpPr/>
          <p:nvPr/>
        </p:nvSpPr>
        <p:spPr>
          <a:xfrm>
            <a:off x="9869978" y="177684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421" name="object 7421"/>
          <p:cNvSpPr/>
          <p:nvPr/>
        </p:nvSpPr>
        <p:spPr>
          <a:xfrm>
            <a:off x="9869978" y="177684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422" name="object 7422"/>
          <p:cNvSpPr/>
          <p:nvPr/>
        </p:nvSpPr>
        <p:spPr>
          <a:xfrm>
            <a:off x="9867380" y="1771650"/>
            <a:ext cx="0" cy="8659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0" y="0"/>
                </a:moveTo>
                <a:lnTo>
                  <a:pt x="0" y="1219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423" name="object 7423"/>
          <p:cNvSpPr/>
          <p:nvPr/>
        </p:nvSpPr>
        <p:spPr>
          <a:xfrm>
            <a:off x="9866341" y="1775806"/>
            <a:ext cx="0" cy="4330"/>
          </a:xfrm>
          <a:custGeom>
            <a:avLst/>
            <a:gdLst/>
            <a:ahLst/>
            <a:cxnLst/>
            <a:rect l="l" t="t" r="r" b="b"/>
            <a:pathLst>
              <a:path h="6350">
                <a:moveTo>
                  <a:pt x="0" y="0"/>
                </a:moveTo>
                <a:lnTo>
                  <a:pt x="0" y="609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424" name="object 7424"/>
          <p:cNvSpPr/>
          <p:nvPr/>
        </p:nvSpPr>
        <p:spPr>
          <a:xfrm>
            <a:off x="9865302" y="1771650"/>
            <a:ext cx="0" cy="8659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0" y="0"/>
                </a:moveTo>
                <a:lnTo>
                  <a:pt x="0" y="1219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425" name="object 7425"/>
          <p:cNvSpPr/>
          <p:nvPr/>
        </p:nvSpPr>
        <p:spPr>
          <a:xfrm>
            <a:off x="9869978" y="1771650"/>
            <a:ext cx="0" cy="7360"/>
          </a:xfrm>
          <a:custGeom>
            <a:avLst/>
            <a:gdLst/>
            <a:ahLst/>
            <a:cxnLst/>
            <a:rect l="l" t="t" r="r" b="b"/>
            <a:pathLst>
              <a:path h="10794">
                <a:moveTo>
                  <a:pt x="0" y="0"/>
                </a:moveTo>
                <a:lnTo>
                  <a:pt x="0" y="106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426" name="object 7426"/>
          <p:cNvSpPr/>
          <p:nvPr/>
        </p:nvSpPr>
        <p:spPr>
          <a:xfrm>
            <a:off x="9868420" y="1771651"/>
            <a:ext cx="0" cy="6494"/>
          </a:xfrm>
          <a:custGeom>
            <a:avLst/>
            <a:gdLst/>
            <a:ahLst/>
            <a:cxnLst/>
            <a:rect l="l" t="t" r="r" b="b"/>
            <a:pathLst>
              <a:path h="9525">
                <a:moveTo>
                  <a:pt x="0" y="0"/>
                </a:moveTo>
                <a:lnTo>
                  <a:pt x="0" y="914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427" name="object 7427"/>
          <p:cNvSpPr/>
          <p:nvPr/>
        </p:nvSpPr>
        <p:spPr>
          <a:xfrm>
            <a:off x="9864263" y="1772690"/>
            <a:ext cx="0" cy="6494"/>
          </a:xfrm>
          <a:custGeom>
            <a:avLst/>
            <a:gdLst/>
            <a:ahLst/>
            <a:cxnLst/>
            <a:rect l="l" t="t" r="r" b="b"/>
            <a:pathLst>
              <a:path h="9525">
                <a:moveTo>
                  <a:pt x="0" y="0"/>
                </a:moveTo>
                <a:lnTo>
                  <a:pt x="0" y="914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428" name="object 7428"/>
          <p:cNvSpPr/>
          <p:nvPr/>
        </p:nvSpPr>
        <p:spPr>
          <a:xfrm>
            <a:off x="9864263" y="1770610"/>
            <a:ext cx="0" cy="3464"/>
          </a:xfrm>
          <a:custGeom>
            <a:avLst/>
            <a:gdLst/>
            <a:ahLst/>
            <a:cxnLst/>
            <a:rect l="l" t="t" r="r" b="b"/>
            <a:pathLst>
              <a:path h="5080">
                <a:moveTo>
                  <a:pt x="0" y="0"/>
                </a:moveTo>
                <a:lnTo>
                  <a:pt x="0" y="4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429" name="object 7429"/>
          <p:cNvSpPr/>
          <p:nvPr/>
        </p:nvSpPr>
        <p:spPr>
          <a:xfrm>
            <a:off x="9863743" y="1772689"/>
            <a:ext cx="1299" cy="0"/>
          </a:xfrm>
          <a:custGeom>
            <a:avLst/>
            <a:gdLst/>
            <a:ahLst/>
            <a:cxnLst/>
            <a:rect l="l" t="t" r="r" b="b"/>
            <a:pathLst>
              <a:path w="1905">
                <a:moveTo>
                  <a:pt x="761" y="-1524"/>
                </a:moveTo>
                <a:lnTo>
                  <a:pt x="761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430" name="object 7430"/>
          <p:cNvSpPr/>
          <p:nvPr/>
        </p:nvSpPr>
        <p:spPr>
          <a:xfrm>
            <a:off x="9864782" y="1771650"/>
            <a:ext cx="1299" cy="0"/>
          </a:xfrm>
          <a:custGeom>
            <a:avLst/>
            <a:gdLst/>
            <a:ahLst/>
            <a:cxnLst/>
            <a:rect l="l" t="t" r="r" b="b"/>
            <a:pathLst>
              <a:path w="1905">
                <a:moveTo>
                  <a:pt x="761" y="-1524"/>
                </a:moveTo>
                <a:lnTo>
                  <a:pt x="761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431" name="object 7431"/>
          <p:cNvSpPr/>
          <p:nvPr/>
        </p:nvSpPr>
        <p:spPr>
          <a:xfrm>
            <a:off x="9869978" y="1770610"/>
            <a:ext cx="0" cy="216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0" y="0"/>
                </a:moveTo>
                <a:lnTo>
                  <a:pt x="0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432" name="object 7432"/>
          <p:cNvSpPr/>
          <p:nvPr/>
        </p:nvSpPr>
        <p:spPr>
          <a:xfrm>
            <a:off x="9864782" y="1771650"/>
            <a:ext cx="1299" cy="0"/>
          </a:xfrm>
          <a:custGeom>
            <a:avLst/>
            <a:gdLst/>
            <a:ahLst/>
            <a:cxnLst/>
            <a:rect l="l" t="t" r="r" b="b"/>
            <a:pathLst>
              <a:path w="1905">
                <a:moveTo>
                  <a:pt x="761" y="-1524"/>
                </a:moveTo>
                <a:lnTo>
                  <a:pt x="761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433" name="object 7433"/>
          <p:cNvSpPr/>
          <p:nvPr/>
        </p:nvSpPr>
        <p:spPr>
          <a:xfrm>
            <a:off x="9864782" y="1771650"/>
            <a:ext cx="1299" cy="0"/>
          </a:xfrm>
          <a:custGeom>
            <a:avLst/>
            <a:gdLst/>
            <a:ahLst/>
            <a:cxnLst/>
            <a:rect l="l" t="t" r="r" b="b"/>
            <a:pathLst>
              <a:path w="1905">
                <a:moveTo>
                  <a:pt x="761" y="-1524"/>
                </a:moveTo>
                <a:lnTo>
                  <a:pt x="761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434" name="object 7434"/>
          <p:cNvSpPr/>
          <p:nvPr/>
        </p:nvSpPr>
        <p:spPr>
          <a:xfrm>
            <a:off x="9868938" y="1770611"/>
            <a:ext cx="0" cy="7360"/>
          </a:xfrm>
          <a:custGeom>
            <a:avLst/>
            <a:gdLst/>
            <a:ahLst/>
            <a:cxnLst/>
            <a:rect l="l" t="t" r="r" b="b"/>
            <a:pathLst>
              <a:path h="10794">
                <a:moveTo>
                  <a:pt x="0" y="0"/>
                </a:moveTo>
                <a:lnTo>
                  <a:pt x="0" y="106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435" name="object 7435"/>
          <p:cNvSpPr/>
          <p:nvPr/>
        </p:nvSpPr>
        <p:spPr>
          <a:xfrm>
            <a:off x="9866860" y="1770610"/>
            <a:ext cx="0" cy="3464"/>
          </a:xfrm>
          <a:custGeom>
            <a:avLst/>
            <a:gdLst/>
            <a:ahLst/>
            <a:cxnLst/>
            <a:rect l="l" t="t" r="r" b="b"/>
            <a:pathLst>
              <a:path h="5080">
                <a:moveTo>
                  <a:pt x="0" y="0"/>
                </a:moveTo>
                <a:lnTo>
                  <a:pt x="0" y="4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436" name="object 7436"/>
          <p:cNvSpPr/>
          <p:nvPr/>
        </p:nvSpPr>
        <p:spPr>
          <a:xfrm>
            <a:off x="9864782" y="1771650"/>
            <a:ext cx="1299" cy="0"/>
          </a:xfrm>
          <a:custGeom>
            <a:avLst/>
            <a:gdLst/>
            <a:ahLst/>
            <a:cxnLst/>
            <a:rect l="l" t="t" r="r" b="b"/>
            <a:pathLst>
              <a:path w="1905">
                <a:moveTo>
                  <a:pt x="761" y="-1524"/>
                </a:moveTo>
                <a:lnTo>
                  <a:pt x="761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437" name="object 7437"/>
          <p:cNvSpPr/>
          <p:nvPr/>
        </p:nvSpPr>
        <p:spPr>
          <a:xfrm>
            <a:off x="9864781" y="1763336"/>
            <a:ext cx="0" cy="4330"/>
          </a:xfrm>
          <a:custGeom>
            <a:avLst/>
            <a:gdLst/>
            <a:ahLst/>
            <a:cxnLst/>
            <a:rect l="l" t="t" r="r" b="b"/>
            <a:pathLst>
              <a:path h="6350">
                <a:moveTo>
                  <a:pt x="0" y="0"/>
                </a:moveTo>
                <a:lnTo>
                  <a:pt x="0" y="609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438" name="object 7438"/>
          <p:cNvSpPr/>
          <p:nvPr/>
        </p:nvSpPr>
        <p:spPr>
          <a:xfrm>
            <a:off x="9865820" y="176645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439" name="object 7439"/>
          <p:cNvSpPr/>
          <p:nvPr/>
        </p:nvSpPr>
        <p:spPr>
          <a:xfrm>
            <a:off x="9865820" y="176645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440" name="object 7440"/>
          <p:cNvSpPr/>
          <p:nvPr/>
        </p:nvSpPr>
        <p:spPr>
          <a:xfrm>
            <a:off x="9865820" y="176645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441" name="object 7441"/>
          <p:cNvSpPr/>
          <p:nvPr/>
        </p:nvSpPr>
        <p:spPr>
          <a:xfrm>
            <a:off x="9867899" y="1763336"/>
            <a:ext cx="0" cy="4330"/>
          </a:xfrm>
          <a:custGeom>
            <a:avLst/>
            <a:gdLst/>
            <a:ahLst/>
            <a:cxnLst/>
            <a:rect l="l" t="t" r="r" b="b"/>
            <a:pathLst>
              <a:path h="6350">
                <a:moveTo>
                  <a:pt x="0" y="0"/>
                </a:moveTo>
                <a:lnTo>
                  <a:pt x="0" y="609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442" name="object 7442"/>
          <p:cNvSpPr/>
          <p:nvPr/>
        </p:nvSpPr>
        <p:spPr>
          <a:xfrm>
            <a:off x="9865820" y="176645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443" name="object 7443"/>
          <p:cNvSpPr/>
          <p:nvPr/>
        </p:nvSpPr>
        <p:spPr>
          <a:xfrm>
            <a:off x="9869978" y="176645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444" name="object 7444"/>
          <p:cNvSpPr/>
          <p:nvPr/>
        </p:nvSpPr>
        <p:spPr>
          <a:xfrm>
            <a:off x="9869978" y="176645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445" name="object 7445"/>
          <p:cNvSpPr/>
          <p:nvPr/>
        </p:nvSpPr>
        <p:spPr>
          <a:xfrm>
            <a:off x="9869978" y="1763336"/>
            <a:ext cx="0" cy="4330"/>
          </a:xfrm>
          <a:custGeom>
            <a:avLst/>
            <a:gdLst/>
            <a:ahLst/>
            <a:cxnLst/>
            <a:rect l="l" t="t" r="r" b="b"/>
            <a:pathLst>
              <a:path h="6350">
                <a:moveTo>
                  <a:pt x="0" y="0"/>
                </a:moveTo>
                <a:lnTo>
                  <a:pt x="0" y="609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446" name="object 7446"/>
          <p:cNvSpPr/>
          <p:nvPr/>
        </p:nvSpPr>
        <p:spPr>
          <a:xfrm>
            <a:off x="9865820" y="1763336"/>
            <a:ext cx="0" cy="4330"/>
          </a:xfrm>
          <a:custGeom>
            <a:avLst/>
            <a:gdLst/>
            <a:ahLst/>
            <a:cxnLst/>
            <a:rect l="l" t="t" r="r" b="b"/>
            <a:pathLst>
              <a:path h="6350">
                <a:moveTo>
                  <a:pt x="0" y="0"/>
                </a:moveTo>
                <a:lnTo>
                  <a:pt x="0" y="609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447" name="object 7447"/>
          <p:cNvSpPr/>
          <p:nvPr/>
        </p:nvSpPr>
        <p:spPr>
          <a:xfrm>
            <a:off x="9871017" y="176541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448" name="object 7448"/>
          <p:cNvSpPr/>
          <p:nvPr/>
        </p:nvSpPr>
        <p:spPr>
          <a:xfrm>
            <a:off x="9871017" y="176541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449" name="object 7449"/>
          <p:cNvSpPr/>
          <p:nvPr/>
        </p:nvSpPr>
        <p:spPr>
          <a:xfrm>
            <a:off x="9863223" y="1763336"/>
            <a:ext cx="0" cy="4330"/>
          </a:xfrm>
          <a:custGeom>
            <a:avLst/>
            <a:gdLst/>
            <a:ahLst/>
            <a:cxnLst/>
            <a:rect l="l" t="t" r="r" b="b"/>
            <a:pathLst>
              <a:path h="6350">
                <a:moveTo>
                  <a:pt x="0" y="0"/>
                </a:moveTo>
                <a:lnTo>
                  <a:pt x="0" y="609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450" name="object 7450"/>
          <p:cNvSpPr/>
          <p:nvPr/>
        </p:nvSpPr>
        <p:spPr>
          <a:xfrm>
            <a:off x="9871017" y="176437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451" name="object 7451"/>
          <p:cNvSpPr/>
          <p:nvPr/>
        </p:nvSpPr>
        <p:spPr>
          <a:xfrm>
            <a:off x="9871017" y="176437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452" name="object 7452"/>
          <p:cNvSpPr/>
          <p:nvPr/>
        </p:nvSpPr>
        <p:spPr>
          <a:xfrm>
            <a:off x="9875173" y="1776845"/>
            <a:ext cx="433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453" name="object 7453"/>
          <p:cNvSpPr/>
          <p:nvPr/>
        </p:nvSpPr>
        <p:spPr>
          <a:xfrm>
            <a:off x="9861666" y="1827761"/>
            <a:ext cx="8659" cy="9525"/>
          </a:xfrm>
          <a:custGeom>
            <a:avLst/>
            <a:gdLst/>
            <a:ahLst/>
            <a:cxnLst/>
            <a:rect l="l" t="t" r="r" b="b"/>
            <a:pathLst>
              <a:path w="12700" h="13969">
                <a:moveTo>
                  <a:pt x="12192" y="1371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454" name="object 7454"/>
          <p:cNvSpPr/>
          <p:nvPr/>
        </p:nvSpPr>
        <p:spPr>
          <a:xfrm>
            <a:off x="9858547" y="1815291"/>
            <a:ext cx="3464" cy="12556"/>
          </a:xfrm>
          <a:custGeom>
            <a:avLst/>
            <a:gdLst/>
            <a:ahLst/>
            <a:cxnLst/>
            <a:rect l="l" t="t" r="r" b="b"/>
            <a:pathLst>
              <a:path w="5080" h="18414">
                <a:moveTo>
                  <a:pt x="4571" y="1828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455" name="object 7455"/>
          <p:cNvSpPr/>
          <p:nvPr/>
        </p:nvSpPr>
        <p:spPr>
          <a:xfrm>
            <a:off x="9858547" y="1802822"/>
            <a:ext cx="1299" cy="12556"/>
          </a:xfrm>
          <a:custGeom>
            <a:avLst/>
            <a:gdLst/>
            <a:ahLst/>
            <a:cxnLst/>
            <a:rect l="l" t="t" r="r" b="b"/>
            <a:pathLst>
              <a:path w="1905" h="18414">
                <a:moveTo>
                  <a:pt x="0" y="18288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456" name="object 7456"/>
          <p:cNvSpPr/>
          <p:nvPr/>
        </p:nvSpPr>
        <p:spPr>
          <a:xfrm>
            <a:off x="9859586" y="1791393"/>
            <a:ext cx="7360" cy="11690"/>
          </a:xfrm>
          <a:custGeom>
            <a:avLst/>
            <a:gdLst/>
            <a:ahLst/>
            <a:cxnLst/>
            <a:rect l="l" t="t" r="r" b="b"/>
            <a:pathLst>
              <a:path w="10794" h="17144">
                <a:moveTo>
                  <a:pt x="0" y="16764"/>
                </a:moveTo>
                <a:lnTo>
                  <a:pt x="1066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457" name="object 7457"/>
          <p:cNvSpPr/>
          <p:nvPr/>
        </p:nvSpPr>
        <p:spPr>
          <a:xfrm>
            <a:off x="9872056" y="1836073"/>
            <a:ext cx="1299" cy="2165"/>
          </a:xfrm>
          <a:custGeom>
            <a:avLst/>
            <a:gdLst/>
            <a:ahLst/>
            <a:cxnLst/>
            <a:rect l="l" t="t" r="r" b="b"/>
            <a:pathLst>
              <a:path w="1905" h="3175">
                <a:moveTo>
                  <a:pt x="1523" y="0"/>
                </a:moveTo>
                <a:lnTo>
                  <a:pt x="0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458" name="object 7458"/>
          <p:cNvSpPr/>
          <p:nvPr/>
        </p:nvSpPr>
        <p:spPr>
          <a:xfrm>
            <a:off x="9869978" y="1837113"/>
            <a:ext cx="2165" cy="1299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3048" y="152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459" name="object 7459"/>
          <p:cNvSpPr/>
          <p:nvPr/>
        </p:nvSpPr>
        <p:spPr>
          <a:xfrm>
            <a:off x="9872056" y="1828800"/>
            <a:ext cx="1299" cy="1299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0" y="0"/>
                </a:moveTo>
                <a:lnTo>
                  <a:pt x="1524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460" name="object 7460"/>
          <p:cNvSpPr/>
          <p:nvPr/>
        </p:nvSpPr>
        <p:spPr>
          <a:xfrm>
            <a:off x="9869978" y="179139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461" name="object 7461"/>
          <p:cNvSpPr/>
          <p:nvPr/>
        </p:nvSpPr>
        <p:spPr>
          <a:xfrm>
            <a:off x="9866860" y="1805940"/>
            <a:ext cx="1299" cy="2165"/>
          </a:xfrm>
          <a:custGeom>
            <a:avLst/>
            <a:gdLst/>
            <a:ahLst/>
            <a:cxnLst/>
            <a:rect l="l" t="t" r="r" b="b"/>
            <a:pathLst>
              <a:path w="1905" h="3175">
                <a:moveTo>
                  <a:pt x="0" y="3048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462" name="object 7462"/>
          <p:cNvSpPr/>
          <p:nvPr/>
        </p:nvSpPr>
        <p:spPr>
          <a:xfrm>
            <a:off x="9867899" y="1804901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3" y="762"/>
                </a:moveTo>
                <a:lnTo>
                  <a:pt x="1523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463" name="object 7463"/>
          <p:cNvSpPr/>
          <p:nvPr/>
        </p:nvSpPr>
        <p:spPr>
          <a:xfrm>
            <a:off x="9886603" y="1803862"/>
            <a:ext cx="1299" cy="1299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0" y="0"/>
                </a:moveTo>
                <a:lnTo>
                  <a:pt x="1524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464" name="object 7464"/>
          <p:cNvSpPr/>
          <p:nvPr/>
        </p:nvSpPr>
        <p:spPr>
          <a:xfrm>
            <a:off x="9869978" y="1791393"/>
            <a:ext cx="1299" cy="1299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1523" y="152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465" name="object 7465"/>
          <p:cNvSpPr/>
          <p:nvPr/>
        </p:nvSpPr>
        <p:spPr>
          <a:xfrm>
            <a:off x="9884524" y="1791393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3" y="762"/>
                </a:moveTo>
                <a:lnTo>
                  <a:pt x="1523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466" name="object 7466"/>
          <p:cNvSpPr/>
          <p:nvPr/>
        </p:nvSpPr>
        <p:spPr>
          <a:xfrm>
            <a:off x="9882446" y="1837113"/>
            <a:ext cx="1299" cy="1299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1523" y="152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467" name="object 7467"/>
          <p:cNvSpPr/>
          <p:nvPr/>
        </p:nvSpPr>
        <p:spPr>
          <a:xfrm>
            <a:off x="9888681" y="1791393"/>
            <a:ext cx="6494" cy="11690"/>
          </a:xfrm>
          <a:custGeom>
            <a:avLst/>
            <a:gdLst/>
            <a:ahLst/>
            <a:cxnLst/>
            <a:rect l="l" t="t" r="r" b="b"/>
            <a:pathLst>
              <a:path w="9525" h="17144">
                <a:moveTo>
                  <a:pt x="0" y="0"/>
                </a:moveTo>
                <a:lnTo>
                  <a:pt x="9144" y="1676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468" name="object 7468"/>
          <p:cNvSpPr/>
          <p:nvPr/>
        </p:nvSpPr>
        <p:spPr>
          <a:xfrm>
            <a:off x="9894916" y="1802822"/>
            <a:ext cx="2165" cy="12556"/>
          </a:xfrm>
          <a:custGeom>
            <a:avLst/>
            <a:gdLst/>
            <a:ahLst/>
            <a:cxnLst/>
            <a:rect l="l" t="t" r="r" b="b"/>
            <a:pathLst>
              <a:path w="3175" h="18414">
                <a:moveTo>
                  <a:pt x="0" y="0"/>
                </a:moveTo>
                <a:lnTo>
                  <a:pt x="3048" y="1828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469" name="object 7469"/>
          <p:cNvSpPr/>
          <p:nvPr/>
        </p:nvSpPr>
        <p:spPr>
          <a:xfrm>
            <a:off x="9892837" y="1815291"/>
            <a:ext cx="4330" cy="12556"/>
          </a:xfrm>
          <a:custGeom>
            <a:avLst/>
            <a:gdLst/>
            <a:ahLst/>
            <a:cxnLst/>
            <a:rect l="l" t="t" r="r" b="b"/>
            <a:pathLst>
              <a:path w="6350" h="18414">
                <a:moveTo>
                  <a:pt x="6096" y="0"/>
                </a:moveTo>
                <a:lnTo>
                  <a:pt x="0" y="1828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470" name="object 7470"/>
          <p:cNvSpPr/>
          <p:nvPr/>
        </p:nvSpPr>
        <p:spPr>
          <a:xfrm>
            <a:off x="9884524" y="1827761"/>
            <a:ext cx="8659" cy="10391"/>
          </a:xfrm>
          <a:custGeom>
            <a:avLst/>
            <a:gdLst/>
            <a:ahLst/>
            <a:cxnLst/>
            <a:rect l="l" t="t" r="r" b="b"/>
            <a:pathLst>
              <a:path w="12700" h="15239">
                <a:moveTo>
                  <a:pt x="12192" y="0"/>
                </a:moveTo>
                <a:lnTo>
                  <a:pt x="0" y="1524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471" name="object 7471"/>
          <p:cNvSpPr/>
          <p:nvPr/>
        </p:nvSpPr>
        <p:spPr>
          <a:xfrm>
            <a:off x="9884524" y="179139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472" name="object 7472"/>
          <p:cNvSpPr/>
          <p:nvPr/>
        </p:nvSpPr>
        <p:spPr>
          <a:xfrm>
            <a:off x="9867900" y="1791393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30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473" name="object 7473"/>
          <p:cNvSpPr/>
          <p:nvPr/>
        </p:nvSpPr>
        <p:spPr>
          <a:xfrm>
            <a:off x="9869978" y="179139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474" name="object 7474"/>
          <p:cNvSpPr/>
          <p:nvPr/>
        </p:nvSpPr>
        <p:spPr>
          <a:xfrm>
            <a:off x="9871016" y="1792432"/>
            <a:ext cx="13855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1981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475" name="object 7475"/>
          <p:cNvSpPr/>
          <p:nvPr/>
        </p:nvSpPr>
        <p:spPr>
          <a:xfrm>
            <a:off x="9884524" y="179139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476" name="object 7476"/>
          <p:cNvSpPr/>
          <p:nvPr/>
        </p:nvSpPr>
        <p:spPr>
          <a:xfrm>
            <a:off x="9884524" y="1791393"/>
            <a:ext cx="3464" cy="0"/>
          </a:xfrm>
          <a:custGeom>
            <a:avLst/>
            <a:gdLst/>
            <a:ahLst/>
            <a:cxnLst/>
            <a:rect l="l" t="t" r="r" b="b"/>
            <a:pathLst>
              <a:path w="5080">
                <a:moveTo>
                  <a:pt x="457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477" name="object 7477"/>
          <p:cNvSpPr/>
          <p:nvPr/>
        </p:nvSpPr>
        <p:spPr>
          <a:xfrm>
            <a:off x="9862703" y="1791393"/>
            <a:ext cx="4330" cy="433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6096" y="0"/>
                </a:moveTo>
                <a:lnTo>
                  <a:pt x="0" y="609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478" name="object 7478"/>
          <p:cNvSpPr/>
          <p:nvPr/>
        </p:nvSpPr>
        <p:spPr>
          <a:xfrm>
            <a:off x="9860625" y="1795549"/>
            <a:ext cx="2165" cy="5195"/>
          </a:xfrm>
          <a:custGeom>
            <a:avLst/>
            <a:gdLst/>
            <a:ahLst/>
            <a:cxnLst/>
            <a:rect l="l" t="t" r="r" b="b"/>
            <a:pathLst>
              <a:path w="3175" h="7619">
                <a:moveTo>
                  <a:pt x="3048" y="0"/>
                </a:moveTo>
                <a:lnTo>
                  <a:pt x="0" y="76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479" name="object 7479"/>
          <p:cNvSpPr/>
          <p:nvPr/>
        </p:nvSpPr>
        <p:spPr>
          <a:xfrm>
            <a:off x="9858547" y="1800745"/>
            <a:ext cx="2165" cy="6494"/>
          </a:xfrm>
          <a:custGeom>
            <a:avLst/>
            <a:gdLst/>
            <a:ahLst/>
            <a:cxnLst/>
            <a:rect l="l" t="t" r="r" b="b"/>
            <a:pathLst>
              <a:path w="3175" h="9525">
                <a:moveTo>
                  <a:pt x="3048" y="0"/>
                </a:moveTo>
                <a:lnTo>
                  <a:pt x="0" y="914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480" name="object 7480"/>
          <p:cNvSpPr/>
          <p:nvPr/>
        </p:nvSpPr>
        <p:spPr>
          <a:xfrm>
            <a:off x="9858547" y="1806979"/>
            <a:ext cx="0" cy="5195"/>
          </a:xfrm>
          <a:custGeom>
            <a:avLst/>
            <a:gdLst/>
            <a:ahLst/>
            <a:cxnLst/>
            <a:rect l="l" t="t" r="r" b="b"/>
            <a:pathLst>
              <a:path h="7619">
                <a:moveTo>
                  <a:pt x="0" y="0"/>
                </a:moveTo>
                <a:lnTo>
                  <a:pt x="0" y="76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481" name="object 7481"/>
          <p:cNvSpPr/>
          <p:nvPr/>
        </p:nvSpPr>
        <p:spPr>
          <a:xfrm>
            <a:off x="9858547" y="1812174"/>
            <a:ext cx="0" cy="6494"/>
          </a:xfrm>
          <a:custGeom>
            <a:avLst/>
            <a:gdLst/>
            <a:ahLst/>
            <a:cxnLst/>
            <a:rect l="l" t="t" r="r" b="b"/>
            <a:pathLst>
              <a:path h="9525">
                <a:moveTo>
                  <a:pt x="0" y="0"/>
                </a:moveTo>
                <a:lnTo>
                  <a:pt x="0" y="914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482" name="object 7482"/>
          <p:cNvSpPr/>
          <p:nvPr/>
        </p:nvSpPr>
        <p:spPr>
          <a:xfrm>
            <a:off x="9858547" y="1818409"/>
            <a:ext cx="2165" cy="5195"/>
          </a:xfrm>
          <a:custGeom>
            <a:avLst/>
            <a:gdLst/>
            <a:ahLst/>
            <a:cxnLst/>
            <a:rect l="l" t="t" r="r" b="b"/>
            <a:pathLst>
              <a:path w="3175" h="7619">
                <a:moveTo>
                  <a:pt x="0" y="0"/>
                </a:moveTo>
                <a:lnTo>
                  <a:pt x="3048" y="76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483" name="object 7483"/>
          <p:cNvSpPr/>
          <p:nvPr/>
        </p:nvSpPr>
        <p:spPr>
          <a:xfrm>
            <a:off x="9860625" y="1823605"/>
            <a:ext cx="2165" cy="5195"/>
          </a:xfrm>
          <a:custGeom>
            <a:avLst/>
            <a:gdLst/>
            <a:ahLst/>
            <a:cxnLst/>
            <a:rect l="l" t="t" r="r" b="b"/>
            <a:pathLst>
              <a:path w="3175" h="7619">
                <a:moveTo>
                  <a:pt x="0" y="0"/>
                </a:moveTo>
                <a:lnTo>
                  <a:pt x="3048" y="76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484" name="object 7484"/>
          <p:cNvSpPr/>
          <p:nvPr/>
        </p:nvSpPr>
        <p:spPr>
          <a:xfrm>
            <a:off x="9862703" y="1828800"/>
            <a:ext cx="3464" cy="5195"/>
          </a:xfrm>
          <a:custGeom>
            <a:avLst/>
            <a:gdLst/>
            <a:ahLst/>
            <a:cxnLst/>
            <a:rect l="l" t="t" r="r" b="b"/>
            <a:pathLst>
              <a:path w="5080" h="7619">
                <a:moveTo>
                  <a:pt x="0" y="0"/>
                </a:moveTo>
                <a:lnTo>
                  <a:pt x="4572" y="76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485" name="object 7485"/>
          <p:cNvSpPr/>
          <p:nvPr/>
        </p:nvSpPr>
        <p:spPr>
          <a:xfrm>
            <a:off x="9865820" y="1833995"/>
            <a:ext cx="4330" cy="3464"/>
          </a:xfrm>
          <a:custGeom>
            <a:avLst/>
            <a:gdLst/>
            <a:ahLst/>
            <a:cxnLst/>
            <a:rect l="l" t="t" r="r" b="b"/>
            <a:pathLst>
              <a:path w="6350" h="5080">
                <a:moveTo>
                  <a:pt x="0" y="0"/>
                </a:moveTo>
                <a:lnTo>
                  <a:pt x="6096" y="4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486" name="object 7486"/>
          <p:cNvSpPr/>
          <p:nvPr/>
        </p:nvSpPr>
        <p:spPr>
          <a:xfrm>
            <a:off x="9869978" y="1837113"/>
            <a:ext cx="1299" cy="1299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0" y="0"/>
                </a:moveTo>
                <a:lnTo>
                  <a:pt x="1524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487" name="object 7487"/>
          <p:cNvSpPr/>
          <p:nvPr/>
        </p:nvSpPr>
        <p:spPr>
          <a:xfrm>
            <a:off x="9871537" y="1836073"/>
            <a:ext cx="0" cy="3464"/>
          </a:xfrm>
          <a:custGeom>
            <a:avLst/>
            <a:gdLst/>
            <a:ahLst/>
            <a:cxnLst/>
            <a:rect l="l" t="t" r="r" b="b"/>
            <a:pathLst>
              <a:path h="5080">
                <a:moveTo>
                  <a:pt x="0" y="0"/>
                </a:moveTo>
                <a:lnTo>
                  <a:pt x="0" y="4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488" name="object 7488"/>
          <p:cNvSpPr/>
          <p:nvPr/>
        </p:nvSpPr>
        <p:spPr>
          <a:xfrm>
            <a:off x="9872056" y="1836073"/>
            <a:ext cx="1299" cy="1299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0" y="1524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489" name="object 7489"/>
          <p:cNvSpPr/>
          <p:nvPr/>
        </p:nvSpPr>
        <p:spPr>
          <a:xfrm>
            <a:off x="9872056" y="1828800"/>
            <a:ext cx="1299" cy="1299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1523" y="152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490" name="object 7490"/>
          <p:cNvSpPr/>
          <p:nvPr/>
        </p:nvSpPr>
        <p:spPr>
          <a:xfrm>
            <a:off x="9869978" y="1826722"/>
            <a:ext cx="2165" cy="216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3048" y="304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491" name="object 7491"/>
          <p:cNvSpPr/>
          <p:nvPr/>
        </p:nvSpPr>
        <p:spPr>
          <a:xfrm>
            <a:off x="9868939" y="1825682"/>
            <a:ext cx="1299" cy="1299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1523" y="152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492" name="object 7492"/>
          <p:cNvSpPr/>
          <p:nvPr/>
        </p:nvSpPr>
        <p:spPr>
          <a:xfrm>
            <a:off x="9867900" y="1823605"/>
            <a:ext cx="1299" cy="2165"/>
          </a:xfrm>
          <a:custGeom>
            <a:avLst/>
            <a:gdLst/>
            <a:ahLst/>
            <a:cxnLst/>
            <a:rect l="l" t="t" r="r" b="b"/>
            <a:pathLst>
              <a:path w="1905" h="3175">
                <a:moveTo>
                  <a:pt x="1523" y="304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493" name="object 7493"/>
          <p:cNvSpPr/>
          <p:nvPr/>
        </p:nvSpPr>
        <p:spPr>
          <a:xfrm>
            <a:off x="9867899" y="1822565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3" y="761"/>
                </a:moveTo>
                <a:lnTo>
                  <a:pt x="1523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494" name="object 7494"/>
          <p:cNvSpPr/>
          <p:nvPr/>
        </p:nvSpPr>
        <p:spPr>
          <a:xfrm>
            <a:off x="9866861" y="1820488"/>
            <a:ext cx="1299" cy="2165"/>
          </a:xfrm>
          <a:custGeom>
            <a:avLst/>
            <a:gdLst/>
            <a:ahLst/>
            <a:cxnLst/>
            <a:rect l="l" t="t" r="r" b="b"/>
            <a:pathLst>
              <a:path w="1905" h="3175">
                <a:moveTo>
                  <a:pt x="1523" y="304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495" name="object 7495"/>
          <p:cNvSpPr/>
          <p:nvPr/>
        </p:nvSpPr>
        <p:spPr>
          <a:xfrm>
            <a:off x="9866860" y="1806979"/>
            <a:ext cx="0" cy="13855"/>
          </a:xfrm>
          <a:custGeom>
            <a:avLst/>
            <a:gdLst/>
            <a:ahLst/>
            <a:cxnLst/>
            <a:rect l="l" t="t" r="r" b="b"/>
            <a:pathLst>
              <a:path h="20319">
                <a:moveTo>
                  <a:pt x="0" y="0"/>
                </a:moveTo>
                <a:lnTo>
                  <a:pt x="0" y="1981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496" name="object 7496"/>
          <p:cNvSpPr/>
          <p:nvPr/>
        </p:nvSpPr>
        <p:spPr>
          <a:xfrm>
            <a:off x="9866860" y="1805940"/>
            <a:ext cx="1299" cy="1299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0" y="1524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497" name="object 7497"/>
          <p:cNvSpPr/>
          <p:nvPr/>
        </p:nvSpPr>
        <p:spPr>
          <a:xfrm>
            <a:off x="9867899" y="1804901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3" y="762"/>
                </a:moveTo>
                <a:lnTo>
                  <a:pt x="1523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498" name="object 7498"/>
          <p:cNvSpPr/>
          <p:nvPr/>
        </p:nvSpPr>
        <p:spPr>
          <a:xfrm>
            <a:off x="9867900" y="1802822"/>
            <a:ext cx="2165" cy="216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0" y="3048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499" name="object 7499"/>
          <p:cNvSpPr/>
          <p:nvPr/>
        </p:nvSpPr>
        <p:spPr>
          <a:xfrm>
            <a:off x="9869978" y="1800745"/>
            <a:ext cx="2165" cy="216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0" y="3048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500" name="object 7500"/>
          <p:cNvSpPr/>
          <p:nvPr/>
        </p:nvSpPr>
        <p:spPr>
          <a:xfrm>
            <a:off x="9872056" y="1799705"/>
            <a:ext cx="3464" cy="1299"/>
          </a:xfrm>
          <a:custGeom>
            <a:avLst/>
            <a:gdLst/>
            <a:ahLst/>
            <a:cxnLst/>
            <a:rect l="l" t="t" r="r" b="b"/>
            <a:pathLst>
              <a:path w="5080" h="1905">
                <a:moveTo>
                  <a:pt x="0" y="1524"/>
                </a:moveTo>
                <a:lnTo>
                  <a:pt x="4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501" name="object 7501"/>
          <p:cNvSpPr/>
          <p:nvPr/>
        </p:nvSpPr>
        <p:spPr>
          <a:xfrm>
            <a:off x="9875173" y="1799705"/>
            <a:ext cx="3464" cy="0"/>
          </a:xfrm>
          <a:custGeom>
            <a:avLst/>
            <a:gdLst/>
            <a:ahLst/>
            <a:cxnLst/>
            <a:rect l="l" t="t" r="r" b="b"/>
            <a:pathLst>
              <a:path w="5080">
                <a:moveTo>
                  <a:pt x="0" y="0"/>
                </a:moveTo>
                <a:lnTo>
                  <a:pt x="4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502" name="object 7502"/>
          <p:cNvSpPr/>
          <p:nvPr/>
        </p:nvSpPr>
        <p:spPr>
          <a:xfrm>
            <a:off x="9878290" y="1799705"/>
            <a:ext cx="3464" cy="0"/>
          </a:xfrm>
          <a:custGeom>
            <a:avLst/>
            <a:gdLst/>
            <a:ahLst/>
            <a:cxnLst/>
            <a:rect l="l" t="t" r="r" b="b"/>
            <a:pathLst>
              <a:path w="5080">
                <a:moveTo>
                  <a:pt x="0" y="0"/>
                </a:moveTo>
                <a:lnTo>
                  <a:pt x="4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503" name="object 7503"/>
          <p:cNvSpPr/>
          <p:nvPr/>
        </p:nvSpPr>
        <p:spPr>
          <a:xfrm>
            <a:off x="9881407" y="1799705"/>
            <a:ext cx="3464" cy="2165"/>
          </a:xfrm>
          <a:custGeom>
            <a:avLst/>
            <a:gdLst/>
            <a:ahLst/>
            <a:cxnLst/>
            <a:rect l="l" t="t" r="r" b="b"/>
            <a:pathLst>
              <a:path w="5080" h="3175">
                <a:moveTo>
                  <a:pt x="0" y="0"/>
                </a:moveTo>
                <a:lnTo>
                  <a:pt x="4572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504" name="object 7504"/>
          <p:cNvSpPr/>
          <p:nvPr/>
        </p:nvSpPr>
        <p:spPr>
          <a:xfrm>
            <a:off x="9884524" y="1801784"/>
            <a:ext cx="2165" cy="216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0" y="0"/>
                </a:moveTo>
                <a:lnTo>
                  <a:pt x="3048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505" name="object 7505"/>
          <p:cNvSpPr/>
          <p:nvPr/>
        </p:nvSpPr>
        <p:spPr>
          <a:xfrm>
            <a:off x="9886602" y="1803862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3" y="762"/>
                </a:moveTo>
                <a:lnTo>
                  <a:pt x="1523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506" name="object 7506"/>
          <p:cNvSpPr/>
          <p:nvPr/>
        </p:nvSpPr>
        <p:spPr>
          <a:xfrm>
            <a:off x="9886603" y="1804901"/>
            <a:ext cx="1299" cy="1299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0" y="0"/>
                </a:moveTo>
                <a:lnTo>
                  <a:pt x="1524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507" name="object 7507"/>
          <p:cNvSpPr/>
          <p:nvPr/>
        </p:nvSpPr>
        <p:spPr>
          <a:xfrm>
            <a:off x="9887641" y="1805940"/>
            <a:ext cx="0" cy="16885"/>
          </a:xfrm>
          <a:custGeom>
            <a:avLst/>
            <a:gdLst/>
            <a:ahLst/>
            <a:cxnLst/>
            <a:rect l="l" t="t" r="r" b="b"/>
            <a:pathLst>
              <a:path h="24764">
                <a:moveTo>
                  <a:pt x="0" y="0"/>
                </a:moveTo>
                <a:lnTo>
                  <a:pt x="0" y="2438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508" name="object 7508"/>
          <p:cNvSpPr/>
          <p:nvPr/>
        </p:nvSpPr>
        <p:spPr>
          <a:xfrm>
            <a:off x="9886603" y="1822565"/>
            <a:ext cx="1299" cy="2165"/>
          </a:xfrm>
          <a:custGeom>
            <a:avLst/>
            <a:gdLst/>
            <a:ahLst/>
            <a:cxnLst/>
            <a:rect l="l" t="t" r="r" b="b"/>
            <a:pathLst>
              <a:path w="1905" h="3175">
                <a:moveTo>
                  <a:pt x="1523" y="0"/>
                </a:moveTo>
                <a:lnTo>
                  <a:pt x="0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509" name="object 7509"/>
          <p:cNvSpPr/>
          <p:nvPr/>
        </p:nvSpPr>
        <p:spPr>
          <a:xfrm>
            <a:off x="9885563" y="1824644"/>
            <a:ext cx="1299" cy="1299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1523" y="0"/>
                </a:moveTo>
                <a:lnTo>
                  <a:pt x="0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510" name="object 7510"/>
          <p:cNvSpPr/>
          <p:nvPr/>
        </p:nvSpPr>
        <p:spPr>
          <a:xfrm>
            <a:off x="9884524" y="1825682"/>
            <a:ext cx="1299" cy="2165"/>
          </a:xfrm>
          <a:custGeom>
            <a:avLst/>
            <a:gdLst/>
            <a:ahLst/>
            <a:cxnLst/>
            <a:rect l="l" t="t" r="r" b="b"/>
            <a:pathLst>
              <a:path w="1905" h="3175">
                <a:moveTo>
                  <a:pt x="1523" y="0"/>
                </a:moveTo>
                <a:lnTo>
                  <a:pt x="0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511" name="object 7511"/>
          <p:cNvSpPr/>
          <p:nvPr/>
        </p:nvSpPr>
        <p:spPr>
          <a:xfrm>
            <a:off x="9883485" y="1827761"/>
            <a:ext cx="1299" cy="1299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1523" y="0"/>
                </a:moveTo>
                <a:lnTo>
                  <a:pt x="0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512" name="object 7512"/>
          <p:cNvSpPr/>
          <p:nvPr/>
        </p:nvSpPr>
        <p:spPr>
          <a:xfrm>
            <a:off x="9882446" y="1827760"/>
            <a:ext cx="0" cy="9525"/>
          </a:xfrm>
          <a:custGeom>
            <a:avLst/>
            <a:gdLst/>
            <a:ahLst/>
            <a:cxnLst/>
            <a:rect l="l" t="t" r="r" b="b"/>
            <a:pathLst>
              <a:path h="13969">
                <a:moveTo>
                  <a:pt x="0" y="0"/>
                </a:moveTo>
                <a:lnTo>
                  <a:pt x="0" y="1371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513" name="object 7513"/>
          <p:cNvSpPr/>
          <p:nvPr/>
        </p:nvSpPr>
        <p:spPr>
          <a:xfrm>
            <a:off x="9882446" y="183711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514" name="object 7514"/>
          <p:cNvSpPr/>
          <p:nvPr/>
        </p:nvSpPr>
        <p:spPr>
          <a:xfrm>
            <a:off x="9882446" y="183711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515" name="object 7515"/>
          <p:cNvSpPr/>
          <p:nvPr/>
        </p:nvSpPr>
        <p:spPr>
          <a:xfrm>
            <a:off x="9882446" y="183711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516" name="object 7516"/>
          <p:cNvSpPr/>
          <p:nvPr/>
        </p:nvSpPr>
        <p:spPr>
          <a:xfrm>
            <a:off x="9882446" y="1837113"/>
            <a:ext cx="0" cy="216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0" y="0"/>
                </a:moveTo>
                <a:lnTo>
                  <a:pt x="0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517" name="object 7517"/>
          <p:cNvSpPr/>
          <p:nvPr/>
        </p:nvSpPr>
        <p:spPr>
          <a:xfrm>
            <a:off x="9884005" y="1837113"/>
            <a:ext cx="0" cy="216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0" y="0"/>
                </a:moveTo>
                <a:lnTo>
                  <a:pt x="0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518" name="object 7518"/>
          <p:cNvSpPr/>
          <p:nvPr/>
        </p:nvSpPr>
        <p:spPr>
          <a:xfrm>
            <a:off x="9884524" y="1833995"/>
            <a:ext cx="4330" cy="433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0" y="6096"/>
                </a:moveTo>
                <a:lnTo>
                  <a:pt x="609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519" name="object 7519"/>
          <p:cNvSpPr/>
          <p:nvPr/>
        </p:nvSpPr>
        <p:spPr>
          <a:xfrm>
            <a:off x="9888680" y="1828800"/>
            <a:ext cx="3464" cy="5195"/>
          </a:xfrm>
          <a:custGeom>
            <a:avLst/>
            <a:gdLst/>
            <a:ahLst/>
            <a:cxnLst/>
            <a:rect l="l" t="t" r="r" b="b"/>
            <a:pathLst>
              <a:path w="5080" h="7619">
                <a:moveTo>
                  <a:pt x="0" y="7620"/>
                </a:moveTo>
                <a:lnTo>
                  <a:pt x="4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520" name="object 7520"/>
          <p:cNvSpPr/>
          <p:nvPr/>
        </p:nvSpPr>
        <p:spPr>
          <a:xfrm>
            <a:off x="9891798" y="1823605"/>
            <a:ext cx="3464" cy="5195"/>
          </a:xfrm>
          <a:custGeom>
            <a:avLst/>
            <a:gdLst/>
            <a:ahLst/>
            <a:cxnLst/>
            <a:rect l="l" t="t" r="r" b="b"/>
            <a:pathLst>
              <a:path w="5080" h="7619">
                <a:moveTo>
                  <a:pt x="0" y="7620"/>
                </a:moveTo>
                <a:lnTo>
                  <a:pt x="4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521" name="object 7521"/>
          <p:cNvSpPr/>
          <p:nvPr/>
        </p:nvSpPr>
        <p:spPr>
          <a:xfrm>
            <a:off x="9894916" y="1818409"/>
            <a:ext cx="1299" cy="5195"/>
          </a:xfrm>
          <a:custGeom>
            <a:avLst/>
            <a:gdLst/>
            <a:ahLst/>
            <a:cxnLst/>
            <a:rect l="l" t="t" r="r" b="b"/>
            <a:pathLst>
              <a:path w="1905" h="7619">
                <a:moveTo>
                  <a:pt x="0" y="762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522" name="object 7522"/>
          <p:cNvSpPr/>
          <p:nvPr/>
        </p:nvSpPr>
        <p:spPr>
          <a:xfrm>
            <a:off x="9895955" y="1812174"/>
            <a:ext cx="1299" cy="6494"/>
          </a:xfrm>
          <a:custGeom>
            <a:avLst/>
            <a:gdLst/>
            <a:ahLst/>
            <a:cxnLst/>
            <a:rect l="l" t="t" r="r" b="b"/>
            <a:pathLst>
              <a:path w="1905" h="9525">
                <a:moveTo>
                  <a:pt x="0" y="9144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523" name="object 7523"/>
          <p:cNvSpPr/>
          <p:nvPr/>
        </p:nvSpPr>
        <p:spPr>
          <a:xfrm>
            <a:off x="9895955" y="1806979"/>
            <a:ext cx="1299" cy="5195"/>
          </a:xfrm>
          <a:custGeom>
            <a:avLst/>
            <a:gdLst/>
            <a:ahLst/>
            <a:cxnLst/>
            <a:rect l="l" t="t" r="r" b="b"/>
            <a:pathLst>
              <a:path w="1905" h="7619">
                <a:moveTo>
                  <a:pt x="1523" y="76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524" name="object 7524"/>
          <p:cNvSpPr/>
          <p:nvPr/>
        </p:nvSpPr>
        <p:spPr>
          <a:xfrm>
            <a:off x="9894916" y="1800745"/>
            <a:ext cx="1299" cy="6494"/>
          </a:xfrm>
          <a:custGeom>
            <a:avLst/>
            <a:gdLst/>
            <a:ahLst/>
            <a:cxnLst/>
            <a:rect l="l" t="t" r="r" b="b"/>
            <a:pathLst>
              <a:path w="1905" h="9525">
                <a:moveTo>
                  <a:pt x="1523" y="914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525" name="object 7525"/>
          <p:cNvSpPr/>
          <p:nvPr/>
        </p:nvSpPr>
        <p:spPr>
          <a:xfrm>
            <a:off x="9891798" y="1795549"/>
            <a:ext cx="3464" cy="5195"/>
          </a:xfrm>
          <a:custGeom>
            <a:avLst/>
            <a:gdLst/>
            <a:ahLst/>
            <a:cxnLst/>
            <a:rect l="l" t="t" r="r" b="b"/>
            <a:pathLst>
              <a:path w="5080" h="7619">
                <a:moveTo>
                  <a:pt x="4571" y="76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526" name="object 7526"/>
          <p:cNvSpPr/>
          <p:nvPr/>
        </p:nvSpPr>
        <p:spPr>
          <a:xfrm>
            <a:off x="9888680" y="1791393"/>
            <a:ext cx="3464" cy="4330"/>
          </a:xfrm>
          <a:custGeom>
            <a:avLst/>
            <a:gdLst/>
            <a:ahLst/>
            <a:cxnLst/>
            <a:rect l="l" t="t" r="r" b="b"/>
            <a:pathLst>
              <a:path w="5080" h="6350">
                <a:moveTo>
                  <a:pt x="4571" y="609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527" name="object 7527"/>
          <p:cNvSpPr/>
          <p:nvPr/>
        </p:nvSpPr>
        <p:spPr>
          <a:xfrm>
            <a:off x="9888162" y="1790353"/>
            <a:ext cx="0" cy="216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0" y="0"/>
                </a:moveTo>
                <a:lnTo>
                  <a:pt x="0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528" name="object 7528"/>
          <p:cNvSpPr/>
          <p:nvPr/>
        </p:nvSpPr>
        <p:spPr>
          <a:xfrm>
            <a:off x="9884524" y="1791393"/>
            <a:ext cx="3464" cy="0"/>
          </a:xfrm>
          <a:custGeom>
            <a:avLst/>
            <a:gdLst/>
            <a:ahLst/>
            <a:cxnLst/>
            <a:rect l="l" t="t" r="r" b="b"/>
            <a:pathLst>
              <a:path w="5080">
                <a:moveTo>
                  <a:pt x="457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529" name="object 7529"/>
          <p:cNvSpPr/>
          <p:nvPr/>
        </p:nvSpPr>
        <p:spPr>
          <a:xfrm>
            <a:off x="9884524" y="179139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530" name="object 7530"/>
          <p:cNvSpPr/>
          <p:nvPr/>
        </p:nvSpPr>
        <p:spPr>
          <a:xfrm>
            <a:off x="9884524" y="179139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531" name="object 7531"/>
          <p:cNvSpPr/>
          <p:nvPr/>
        </p:nvSpPr>
        <p:spPr>
          <a:xfrm>
            <a:off x="9884524" y="179139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532" name="object 7532"/>
          <p:cNvSpPr/>
          <p:nvPr/>
        </p:nvSpPr>
        <p:spPr>
          <a:xfrm>
            <a:off x="9884524" y="179139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533" name="object 7533"/>
          <p:cNvSpPr/>
          <p:nvPr/>
        </p:nvSpPr>
        <p:spPr>
          <a:xfrm>
            <a:off x="9884524" y="179139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534" name="object 7534"/>
          <p:cNvSpPr/>
          <p:nvPr/>
        </p:nvSpPr>
        <p:spPr>
          <a:xfrm>
            <a:off x="9884524" y="179139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535" name="object 7535"/>
          <p:cNvSpPr/>
          <p:nvPr/>
        </p:nvSpPr>
        <p:spPr>
          <a:xfrm>
            <a:off x="9884524" y="179139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536" name="object 7536"/>
          <p:cNvSpPr/>
          <p:nvPr/>
        </p:nvSpPr>
        <p:spPr>
          <a:xfrm>
            <a:off x="9884524" y="1791393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3" y="762"/>
                </a:moveTo>
                <a:lnTo>
                  <a:pt x="1523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537" name="object 7537"/>
          <p:cNvSpPr/>
          <p:nvPr/>
        </p:nvSpPr>
        <p:spPr>
          <a:xfrm>
            <a:off x="9884524" y="179243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538" name="object 7538"/>
          <p:cNvSpPr/>
          <p:nvPr/>
        </p:nvSpPr>
        <p:spPr>
          <a:xfrm>
            <a:off x="9884524" y="179243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539" name="object 7539"/>
          <p:cNvSpPr/>
          <p:nvPr/>
        </p:nvSpPr>
        <p:spPr>
          <a:xfrm>
            <a:off x="9884524" y="179243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540" name="object 7540"/>
          <p:cNvSpPr/>
          <p:nvPr/>
        </p:nvSpPr>
        <p:spPr>
          <a:xfrm>
            <a:off x="9884524" y="179243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541" name="object 7541"/>
          <p:cNvSpPr/>
          <p:nvPr/>
        </p:nvSpPr>
        <p:spPr>
          <a:xfrm>
            <a:off x="9884524" y="179243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542" name="object 7542"/>
          <p:cNvSpPr/>
          <p:nvPr/>
        </p:nvSpPr>
        <p:spPr>
          <a:xfrm>
            <a:off x="9871016" y="1792432"/>
            <a:ext cx="13855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1981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543" name="object 7543"/>
          <p:cNvSpPr/>
          <p:nvPr/>
        </p:nvSpPr>
        <p:spPr>
          <a:xfrm>
            <a:off x="9871017" y="179243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544" name="object 7544"/>
          <p:cNvSpPr/>
          <p:nvPr/>
        </p:nvSpPr>
        <p:spPr>
          <a:xfrm>
            <a:off x="9869978" y="1791393"/>
            <a:ext cx="0" cy="216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0" y="0"/>
                </a:moveTo>
                <a:lnTo>
                  <a:pt x="0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545" name="object 7545"/>
          <p:cNvSpPr/>
          <p:nvPr/>
        </p:nvSpPr>
        <p:spPr>
          <a:xfrm>
            <a:off x="9869978" y="179243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546" name="object 7546"/>
          <p:cNvSpPr/>
          <p:nvPr/>
        </p:nvSpPr>
        <p:spPr>
          <a:xfrm>
            <a:off x="9869978" y="179243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547" name="object 7547"/>
          <p:cNvSpPr/>
          <p:nvPr/>
        </p:nvSpPr>
        <p:spPr>
          <a:xfrm>
            <a:off x="9869978" y="179243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548" name="object 7548"/>
          <p:cNvSpPr/>
          <p:nvPr/>
        </p:nvSpPr>
        <p:spPr>
          <a:xfrm>
            <a:off x="9869978" y="179139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549" name="object 7549"/>
          <p:cNvSpPr/>
          <p:nvPr/>
        </p:nvSpPr>
        <p:spPr>
          <a:xfrm>
            <a:off x="9869978" y="179139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550" name="object 7550"/>
          <p:cNvSpPr/>
          <p:nvPr/>
        </p:nvSpPr>
        <p:spPr>
          <a:xfrm>
            <a:off x="9869978" y="179139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551" name="object 7551"/>
          <p:cNvSpPr/>
          <p:nvPr/>
        </p:nvSpPr>
        <p:spPr>
          <a:xfrm>
            <a:off x="9869978" y="179139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552" name="object 7552"/>
          <p:cNvSpPr/>
          <p:nvPr/>
        </p:nvSpPr>
        <p:spPr>
          <a:xfrm>
            <a:off x="9869978" y="179139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553" name="object 7553"/>
          <p:cNvSpPr/>
          <p:nvPr/>
        </p:nvSpPr>
        <p:spPr>
          <a:xfrm>
            <a:off x="9869978" y="179139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554" name="object 7554"/>
          <p:cNvSpPr/>
          <p:nvPr/>
        </p:nvSpPr>
        <p:spPr>
          <a:xfrm>
            <a:off x="9869978" y="179139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555" name="object 7555"/>
          <p:cNvSpPr/>
          <p:nvPr/>
        </p:nvSpPr>
        <p:spPr>
          <a:xfrm>
            <a:off x="9867900" y="1791393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30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556" name="object 7556"/>
          <p:cNvSpPr/>
          <p:nvPr/>
        </p:nvSpPr>
        <p:spPr>
          <a:xfrm>
            <a:off x="9867379" y="1790353"/>
            <a:ext cx="0" cy="216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0" y="0"/>
                </a:moveTo>
                <a:lnTo>
                  <a:pt x="0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557" name="object 7557"/>
          <p:cNvSpPr/>
          <p:nvPr/>
        </p:nvSpPr>
        <p:spPr>
          <a:xfrm>
            <a:off x="9868938" y="1835034"/>
            <a:ext cx="4330" cy="216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6096" y="304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558" name="object 7558"/>
          <p:cNvSpPr/>
          <p:nvPr/>
        </p:nvSpPr>
        <p:spPr>
          <a:xfrm>
            <a:off x="9866860" y="1832956"/>
            <a:ext cx="2165" cy="216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3048" y="304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559" name="object 7559"/>
          <p:cNvSpPr/>
          <p:nvPr/>
        </p:nvSpPr>
        <p:spPr>
          <a:xfrm>
            <a:off x="9884524" y="1832956"/>
            <a:ext cx="3464" cy="2165"/>
          </a:xfrm>
          <a:custGeom>
            <a:avLst/>
            <a:gdLst/>
            <a:ahLst/>
            <a:cxnLst/>
            <a:rect l="l" t="t" r="r" b="b"/>
            <a:pathLst>
              <a:path w="5080" h="3175">
                <a:moveTo>
                  <a:pt x="4571" y="0"/>
                </a:moveTo>
                <a:lnTo>
                  <a:pt x="0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560" name="object 7560"/>
          <p:cNvSpPr/>
          <p:nvPr/>
        </p:nvSpPr>
        <p:spPr>
          <a:xfrm>
            <a:off x="9880368" y="1835034"/>
            <a:ext cx="4330" cy="216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6096" y="0"/>
                </a:moveTo>
                <a:lnTo>
                  <a:pt x="0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561" name="object 7561"/>
          <p:cNvSpPr/>
          <p:nvPr/>
        </p:nvSpPr>
        <p:spPr>
          <a:xfrm>
            <a:off x="9879330" y="1837113"/>
            <a:ext cx="1299" cy="0"/>
          </a:xfrm>
          <a:custGeom>
            <a:avLst/>
            <a:gdLst/>
            <a:ahLst/>
            <a:cxnLst/>
            <a:rect l="l" t="t" r="r" b="b"/>
            <a:pathLst>
              <a:path w="1905">
                <a:moveTo>
                  <a:pt x="761" y="-1524"/>
                </a:moveTo>
                <a:lnTo>
                  <a:pt x="761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562" name="object 7562"/>
          <p:cNvSpPr/>
          <p:nvPr/>
        </p:nvSpPr>
        <p:spPr>
          <a:xfrm>
            <a:off x="9863742" y="1795549"/>
            <a:ext cx="3464" cy="3464"/>
          </a:xfrm>
          <a:custGeom>
            <a:avLst/>
            <a:gdLst/>
            <a:ahLst/>
            <a:cxnLst/>
            <a:rect l="l" t="t" r="r" b="b"/>
            <a:pathLst>
              <a:path w="5080" h="5080">
                <a:moveTo>
                  <a:pt x="0" y="4572"/>
                </a:moveTo>
                <a:lnTo>
                  <a:pt x="4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563" name="object 7563"/>
          <p:cNvSpPr/>
          <p:nvPr/>
        </p:nvSpPr>
        <p:spPr>
          <a:xfrm>
            <a:off x="9866860" y="1792432"/>
            <a:ext cx="5195" cy="3464"/>
          </a:xfrm>
          <a:custGeom>
            <a:avLst/>
            <a:gdLst/>
            <a:ahLst/>
            <a:cxnLst/>
            <a:rect l="l" t="t" r="r" b="b"/>
            <a:pathLst>
              <a:path w="7619" h="5080">
                <a:moveTo>
                  <a:pt x="0" y="4572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564" name="object 7564"/>
          <p:cNvSpPr/>
          <p:nvPr/>
        </p:nvSpPr>
        <p:spPr>
          <a:xfrm>
            <a:off x="9872056" y="1792432"/>
            <a:ext cx="1299" cy="0"/>
          </a:xfrm>
          <a:custGeom>
            <a:avLst/>
            <a:gdLst/>
            <a:ahLst/>
            <a:cxnLst/>
            <a:rect l="l" t="t" r="r" b="b"/>
            <a:pathLst>
              <a:path w="1905">
                <a:moveTo>
                  <a:pt x="761" y="-1524"/>
                </a:moveTo>
                <a:lnTo>
                  <a:pt x="761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565" name="object 7565"/>
          <p:cNvSpPr/>
          <p:nvPr/>
        </p:nvSpPr>
        <p:spPr>
          <a:xfrm>
            <a:off x="9881407" y="1792432"/>
            <a:ext cx="5195" cy="2165"/>
          </a:xfrm>
          <a:custGeom>
            <a:avLst/>
            <a:gdLst/>
            <a:ahLst/>
            <a:cxnLst/>
            <a:rect l="l" t="t" r="r" b="b"/>
            <a:pathLst>
              <a:path w="7619" h="3175">
                <a:moveTo>
                  <a:pt x="0" y="0"/>
                </a:moveTo>
                <a:lnTo>
                  <a:pt x="7620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566" name="object 7566"/>
          <p:cNvSpPr/>
          <p:nvPr/>
        </p:nvSpPr>
        <p:spPr>
          <a:xfrm>
            <a:off x="9886602" y="1794510"/>
            <a:ext cx="3464" cy="2165"/>
          </a:xfrm>
          <a:custGeom>
            <a:avLst/>
            <a:gdLst/>
            <a:ahLst/>
            <a:cxnLst/>
            <a:rect l="l" t="t" r="r" b="b"/>
            <a:pathLst>
              <a:path w="5080" h="3175">
                <a:moveTo>
                  <a:pt x="0" y="0"/>
                </a:moveTo>
                <a:lnTo>
                  <a:pt x="4572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567" name="object 7567"/>
          <p:cNvSpPr/>
          <p:nvPr/>
        </p:nvSpPr>
        <p:spPr>
          <a:xfrm>
            <a:off x="9889720" y="1796588"/>
            <a:ext cx="2165" cy="216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0" y="0"/>
                </a:moveTo>
                <a:lnTo>
                  <a:pt x="3048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568" name="object 7568"/>
          <p:cNvSpPr/>
          <p:nvPr/>
        </p:nvSpPr>
        <p:spPr>
          <a:xfrm>
            <a:off x="9859586" y="1811136"/>
            <a:ext cx="0" cy="6494"/>
          </a:xfrm>
          <a:custGeom>
            <a:avLst/>
            <a:gdLst/>
            <a:ahLst/>
            <a:cxnLst/>
            <a:rect l="l" t="t" r="r" b="b"/>
            <a:pathLst>
              <a:path h="9525">
                <a:moveTo>
                  <a:pt x="0" y="914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569" name="object 7569"/>
          <p:cNvSpPr/>
          <p:nvPr/>
        </p:nvSpPr>
        <p:spPr>
          <a:xfrm>
            <a:off x="9859586" y="1805940"/>
            <a:ext cx="1299" cy="5195"/>
          </a:xfrm>
          <a:custGeom>
            <a:avLst/>
            <a:gdLst/>
            <a:ahLst/>
            <a:cxnLst/>
            <a:rect l="l" t="t" r="r" b="b"/>
            <a:pathLst>
              <a:path w="1905" h="7619">
                <a:moveTo>
                  <a:pt x="0" y="762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570" name="object 7570"/>
          <p:cNvSpPr/>
          <p:nvPr/>
        </p:nvSpPr>
        <p:spPr>
          <a:xfrm>
            <a:off x="9860625" y="1799705"/>
            <a:ext cx="2165" cy="6494"/>
          </a:xfrm>
          <a:custGeom>
            <a:avLst/>
            <a:gdLst/>
            <a:ahLst/>
            <a:cxnLst/>
            <a:rect l="l" t="t" r="r" b="b"/>
            <a:pathLst>
              <a:path w="3175" h="9525">
                <a:moveTo>
                  <a:pt x="0" y="9144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571" name="object 7571"/>
          <p:cNvSpPr/>
          <p:nvPr/>
        </p:nvSpPr>
        <p:spPr>
          <a:xfrm>
            <a:off x="9862703" y="1798667"/>
            <a:ext cx="1299" cy="1299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0" y="1524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572" name="object 7572"/>
          <p:cNvSpPr/>
          <p:nvPr/>
        </p:nvSpPr>
        <p:spPr>
          <a:xfrm>
            <a:off x="9891798" y="1798667"/>
            <a:ext cx="2165" cy="5195"/>
          </a:xfrm>
          <a:custGeom>
            <a:avLst/>
            <a:gdLst/>
            <a:ahLst/>
            <a:cxnLst/>
            <a:rect l="l" t="t" r="r" b="b"/>
            <a:pathLst>
              <a:path w="3175" h="7619">
                <a:moveTo>
                  <a:pt x="0" y="0"/>
                </a:moveTo>
                <a:lnTo>
                  <a:pt x="3048" y="76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573" name="object 7573"/>
          <p:cNvSpPr/>
          <p:nvPr/>
        </p:nvSpPr>
        <p:spPr>
          <a:xfrm>
            <a:off x="9893877" y="1803862"/>
            <a:ext cx="1299" cy="6494"/>
          </a:xfrm>
          <a:custGeom>
            <a:avLst/>
            <a:gdLst/>
            <a:ahLst/>
            <a:cxnLst/>
            <a:rect l="l" t="t" r="r" b="b"/>
            <a:pathLst>
              <a:path w="1905" h="9525">
                <a:moveTo>
                  <a:pt x="0" y="0"/>
                </a:moveTo>
                <a:lnTo>
                  <a:pt x="1524" y="914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574" name="object 7574"/>
          <p:cNvSpPr/>
          <p:nvPr/>
        </p:nvSpPr>
        <p:spPr>
          <a:xfrm>
            <a:off x="9894916" y="1810097"/>
            <a:ext cx="0" cy="7360"/>
          </a:xfrm>
          <a:custGeom>
            <a:avLst/>
            <a:gdLst/>
            <a:ahLst/>
            <a:cxnLst/>
            <a:rect l="l" t="t" r="r" b="b"/>
            <a:pathLst>
              <a:path h="10794">
                <a:moveTo>
                  <a:pt x="0" y="0"/>
                </a:moveTo>
                <a:lnTo>
                  <a:pt x="0" y="1066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575" name="object 7575"/>
          <p:cNvSpPr/>
          <p:nvPr/>
        </p:nvSpPr>
        <p:spPr>
          <a:xfrm>
            <a:off x="9863742" y="1826722"/>
            <a:ext cx="3464" cy="6494"/>
          </a:xfrm>
          <a:custGeom>
            <a:avLst/>
            <a:gdLst/>
            <a:ahLst/>
            <a:cxnLst/>
            <a:rect l="l" t="t" r="r" b="b"/>
            <a:pathLst>
              <a:path w="5080" h="9525">
                <a:moveTo>
                  <a:pt x="4571" y="914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576" name="object 7576"/>
          <p:cNvSpPr/>
          <p:nvPr/>
        </p:nvSpPr>
        <p:spPr>
          <a:xfrm>
            <a:off x="9860625" y="1821527"/>
            <a:ext cx="3464" cy="5195"/>
          </a:xfrm>
          <a:custGeom>
            <a:avLst/>
            <a:gdLst/>
            <a:ahLst/>
            <a:cxnLst/>
            <a:rect l="l" t="t" r="r" b="b"/>
            <a:pathLst>
              <a:path w="5080" h="7619">
                <a:moveTo>
                  <a:pt x="4571" y="76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577" name="object 7577"/>
          <p:cNvSpPr/>
          <p:nvPr/>
        </p:nvSpPr>
        <p:spPr>
          <a:xfrm>
            <a:off x="9859586" y="1817370"/>
            <a:ext cx="1299" cy="4330"/>
          </a:xfrm>
          <a:custGeom>
            <a:avLst/>
            <a:gdLst/>
            <a:ahLst/>
            <a:cxnLst/>
            <a:rect l="l" t="t" r="r" b="b"/>
            <a:pathLst>
              <a:path w="1905" h="6350">
                <a:moveTo>
                  <a:pt x="1523" y="609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578" name="object 7578"/>
          <p:cNvSpPr/>
          <p:nvPr/>
        </p:nvSpPr>
        <p:spPr>
          <a:xfrm>
            <a:off x="9892838" y="1817371"/>
            <a:ext cx="2165" cy="6494"/>
          </a:xfrm>
          <a:custGeom>
            <a:avLst/>
            <a:gdLst/>
            <a:ahLst/>
            <a:cxnLst/>
            <a:rect l="l" t="t" r="r" b="b"/>
            <a:pathLst>
              <a:path w="3175" h="9525">
                <a:moveTo>
                  <a:pt x="3048" y="0"/>
                </a:moveTo>
                <a:lnTo>
                  <a:pt x="0" y="914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579" name="object 7579"/>
          <p:cNvSpPr/>
          <p:nvPr/>
        </p:nvSpPr>
        <p:spPr>
          <a:xfrm>
            <a:off x="9889719" y="1823605"/>
            <a:ext cx="3464" cy="6494"/>
          </a:xfrm>
          <a:custGeom>
            <a:avLst/>
            <a:gdLst/>
            <a:ahLst/>
            <a:cxnLst/>
            <a:rect l="l" t="t" r="r" b="b"/>
            <a:pathLst>
              <a:path w="5080" h="9525">
                <a:moveTo>
                  <a:pt x="4571" y="0"/>
                </a:moveTo>
                <a:lnTo>
                  <a:pt x="0" y="914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580" name="object 7580"/>
          <p:cNvSpPr/>
          <p:nvPr/>
        </p:nvSpPr>
        <p:spPr>
          <a:xfrm>
            <a:off x="9887642" y="1829839"/>
            <a:ext cx="2165" cy="3464"/>
          </a:xfrm>
          <a:custGeom>
            <a:avLst/>
            <a:gdLst/>
            <a:ahLst/>
            <a:cxnLst/>
            <a:rect l="l" t="t" r="r" b="b"/>
            <a:pathLst>
              <a:path w="3175" h="5080">
                <a:moveTo>
                  <a:pt x="3048" y="0"/>
                </a:moveTo>
                <a:lnTo>
                  <a:pt x="0" y="4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581" name="object 7581"/>
          <p:cNvSpPr/>
          <p:nvPr/>
        </p:nvSpPr>
        <p:spPr>
          <a:xfrm>
            <a:off x="9893877" y="1798667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3" y="761"/>
                </a:moveTo>
                <a:lnTo>
                  <a:pt x="1523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582" name="object 7582"/>
          <p:cNvSpPr/>
          <p:nvPr/>
        </p:nvSpPr>
        <p:spPr>
          <a:xfrm>
            <a:off x="9891799" y="1794510"/>
            <a:ext cx="2165" cy="433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3048" y="609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583" name="object 7583"/>
          <p:cNvSpPr/>
          <p:nvPr/>
        </p:nvSpPr>
        <p:spPr>
          <a:xfrm>
            <a:off x="9887641" y="1774768"/>
            <a:ext cx="4330" cy="19915"/>
          </a:xfrm>
          <a:custGeom>
            <a:avLst/>
            <a:gdLst/>
            <a:ahLst/>
            <a:cxnLst/>
            <a:rect l="l" t="t" r="r" b="b"/>
            <a:pathLst>
              <a:path w="6350" h="29210">
                <a:moveTo>
                  <a:pt x="6096" y="2895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584" name="object 7584"/>
          <p:cNvSpPr/>
          <p:nvPr/>
        </p:nvSpPr>
        <p:spPr>
          <a:xfrm>
            <a:off x="9886603" y="1771650"/>
            <a:ext cx="1299" cy="3464"/>
          </a:xfrm>
          <a:custGeom>
            <a:avLst/>
            <a:gdLst/>
            <a:ahLst/>
            <a:cxnLst/>
            <a:rect l="l" t="t" r="r" b="b"/>
            <a:pathLst>
              <a:path w="1905" h="5080">
                <a:moveTo>
                  <a:pt x="1523" y="457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585" name="object 7585"/>
          <p:cNvSpPr/>
          <p:nvPr/>
        </p:nvSpPr>
        <p:spPr>
          <a:xfrm>
            <a:off x="9881407" y="1767493"/>
            <a:ext cx="1299" cy="0"/>
          </a:xfrm>
          <a:custGeom>
            <a:avLst/>
            <a:gdLst/>
            <a:ahLst/>
            <a:cxnLst/>
            <a:rect l="l" t="t" r="r" b="b"/>
            <a:pathLst>
              <a:path w="1905">
                <a:moveTo>
                  <a:pt x="761" y="-1524"/>
                </a:moveTo>
                <a:lnTo>
                  <a:pt x="761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586" name="object 7586"/>
          <p:cNvSpPr/>
          <p:nvPr/>
        </p:nvSpPr>
        <p:spPr>
          <a:xfrm>
            <a:off x="9878290" y="1766455"/>
            <a:ext cx="3464" cy="1299"/>
          </a:xfrm>
          <a:custGeom>
            <a:avLst/>
            <a:gdLst/>
            <a:ahLst/>
            <a:cxnLst/>
            <a:rect l="l" t="t" r="r" b="b"/>
            <a:pathLst>
              <a:path w="5080" h="1905">
                <a:moveTo>
                  <a:pt x="4571" y="152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587" name="object 7587"/>
          <p:cNvSpPr/>
          <p:nvPr/>
        </p:nvSpPr>
        <p:spPr>
          <a:xfrm>
            <a:off x="9876212" y="1766455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30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588" name="object 7588"/>
          <p:cNvSpPr/>
          <p:nvPr/>
        </p:nvSpPr>
        <p:spPr>
          <a:xfrm>
            <a:off x="9874134" y="1766455"/>
            <a:ext cx="2165" cy="1299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3048" y="0"/>
                </a:moveTo>
                <a:lnTo>
                  <a:pt x="0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589" name="object 7589"/>
          <p:cNvSpPr/>
          <p:nvPr/>
        </p:nvSpPr>
        <p:spPr>
          <a:xfrm>
            <a:off x="9873095" y="1767493"/>
            <a:ext cx="1299" cy="0"/>
          </a:xfrm>
          <a:custGeom>
            <a:avLst/>
            <a:gdLst/>
            <a:ahLst/>
            <a:cxnLst/>
            <a:rect l="l" t="t" r="r" b="b"/>
            <a:pathLst>
              <a:path w="1905">
                <a:moveTo>
                  <a:pt x="761" y="-1524"/>
                </a:moveTo>
                <a:lnTo>
                  <a:pt x="761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590" name="object 7590"/>
          <p:cNvSpPr/>
          <p:nvPr/>
        </p:nvSpPr>
        <p:spPr>
          <a:xfrm>
            <a:off x="9862703" y="1776845"/>
            <a:ext cx="4330" cy="17750"/>
          </a:xfrm>
          <a:custGeom>
            <a:avLst/>
            <a:gdLst/>
            <a:ahLst/>
            <a:cxnLst/>
            <a:rect l="l" t="t" r="r" b="b"/>
            <a:pathLst>
              <a:path w="6350" h="26035">
                <a:moveTo>
                  <a:pt x="6096" y="0"/>
                </a:moveTo>
                <a:lnTo>
                  <a:pt x="0" y="2590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591" name="object 7591"/>
          <p:cNvSpPr/>
          <p:nvPr/>
        </p:nvSpPr>
        <p:spPr>
          <a:xfrm>
            <a:off x="9861664" y="1794510"/>
            <a:ext cx="1299" cy="4330"/>
          </a:xfrm>
          <a:custGeom>
            <a:avLst/>
            <a:gdLst/>
            <a:ahLst/>
            <a:cxnLst/>
            <a:rect l="l" t="t" r="r" b="b"/>
            <a:pathLst>
              <a:path w="1905" h="6350">
                <a:moveTo>
                  <a:pt x="1523" y="0"/>
                </a:moveTo>
                <a:lnTo>
                  <a:pt x="0" y="609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592" name="object 7592"/>
          <p:cNvSpPr/>
          <p:nvPr/>
        </p:nvSpPr>
        <p:spPr>
          <a:xfrm>
            <a:off x="9860625" y="1798667"/>
            <a:ext cx="1299" cy="2165"/>
          </a:xfrm>
          <a:custGeom>
            <a:avLst/>
            <a:gdLst/>
            <a:ahLst/>
            <a:cxnLst/>
            <a:rect l="l" t="t" r="r" b="b"/>
            <a:pathLst>
              <a:path w="1905" h="3175">
                <a:moveTo>
                  <a:pt x="1523" y="0"/>
                </a:moveTo>
                <a:lnTo>
                  <a:pt x="0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593" name="object 7593"/>
          <p:cNvSpPr/>
          <p:nvPr/>
        </p:nvSpPr>
        <p:spPr>
          <a:xfrm>
            <a:off x="9873095" y="1837113"/>
            <a:ext cx="3464" cy="1299"/>
          </a:xfrm>
          <a:custGeom>
            <a:avLst/>
            <a:gdLst/>
            <a:ahLst/>
            <a:cxnLst/>
            <a:rect l="l" t="t" r="r" b="b"/>
            <a:pathLst>
              <a:path w="5080" h="1905">
                <a:moveTo>
                  <a:pt x="0" y="0"/>
                </a:moveTo>
                <a:lnTo>
                  <a:pt x="4572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594" name="object 7594"/>
          <p:cNvSpPr/>
          <p:nvPr/>
        </p:nvSpPr>
        <p:spPr>
          <a:xfrm>
            <a:off x="9876212" y="1838151"/>
            <a:ext cx="3464" cy="0"/>
          </a:xfrm>
          <a:custGeom>
            <a:avLst/>
            <a:gdLst/>
            <a:ahLst/>
            <a:cxnLst/>
            <a:rect l="l" t="t" r="r" b="b"/>
            <a:pathLst>
              <a:path w="5080">
                <a:moveTo>
                  <a:pt x="0" y="0"/>
                </a:moveTo>
                <a:lnTo>
                  <a:pt x="4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595" name="object 7595"/>
          <p:cNvSpPr/>
          <p:nvPr/>
        </p:nvSpPr>
        <p:spPr>
          <a:xfrm>
            <a:off x="9879329" y="1837113"/>
            <a:ext cx="3464" cy="1299"/>
          </a:xfrm>
          <a:custGeom>
            <a:avLst/>
            <a:gdLst/>
            <a:ahLst/>
            <a:cxnLst/>
            <a:rect l="l" t="t" r="r" b="b"/>
            <a:pathLst>
              <a:path w="5080" h="1905">
                <a:moveTo>
                  <a:pt x="0" y="1524"/>
                </a:moveTo>
                <a:lnTo>
                  <a:pt x="4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596" name="object 7596"/>
          <p:cNvSpPr/>
          <p:nvPr/>
        </p:nvSpPr>
        <p:spPr>
          <a:xfrm>
            <a:off x="9750482" y="1917122"/>
            <a:ext cx="2165" cy="216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3048" y="0"/>
                </a:moveTo>
                <a:lnTo>
                  <a:pt x="0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597" name="object 7597"/>
          <p:cNvSpPr/>
          <p:nvPr/>
        </p:nvSpPr>
        <p:spPr>
          <a:xfrm>
            <a:off x="9699566" y="1866208"/>
            <a:ext cx="1299" cy="1299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0" y="1524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598" name="object 7598"/>
          <p:cNvSpPr/>
          <p:nvPr/>
        </p:nvSpPr>
        <p:spPr>
          <a:xfrm>
            <a:off x="9700605" y="1866207"/>
            <a:ext cx="51955" cy="51089"/>
          </a:xfrm>
          <a:custGeom>
            <a:avLst/>
            <a:gdLst/>
            <a:ahLst/>
            <a:cxnLst/>
            <a:rect l="l" t="t" r="r" b="b"/>
            <a:pathLst>
              <a:path w="76200" h="74930">
                <a:moveTo>
                  <a:pt x="0" y="0"/>
                </a:moveTo>
                <a:lnTo>
                  <a:pt x="76200" y="746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599" name="object 7599"/>
          <p:cNvSpPr/>
          <p:nvPr/>
        </p:nvSpPr>
        <p:spPr>
          <a:xfrm>
            <a:off x="9699566" y="1867245"/>
            <a:ext cx="51089" cy="51955"/>
          </a:xfrm>
          <a:custGeom>
            <a:avLst/>
            <a:gdLst/>
            <a:ahLst/>
            <a:cxnLst/>
            <a:rect l="l" t="t" r="r" b="b"/>
            <a:pathLst>
              <a:path w="74930" h="76200">
                <a:moveTo>
                  <a:pt x="74676" y="7620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600" name="object 7600"/>
          <p:cNvSpPr/>
          <p:nvPr/>
        </p:nvSpPr>
        <p:spPr>
          <a:xfrm>
            <a:off x="9679823" y="1898419"/>
            <a:ext cx="2165" cy="19050"/>
          </a:xfrm>
          <a:custGeom>
            <a:avLst/>
            <a:gdLst/>
            <a:ahLst/>
            <a:cxnLst/>
            <a:rect l="l" t="t" r="r" b="b"/>
            <a:pathLst>
              <a:path w="3175" h="27939">
                <a:moveTo>
                  <a:pt x="0" y="27431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601" name="object 7601"/>
          <p:cNvSpPr/>
          <p:nvPr/>
        </p:nvSpPr>
        <p:spPr>
          <a:xfrm>
            <a:off x="9681902" y="1880754"/>
            <a:ext cx="7360" cy="17750"/>
          </a:xfrm>
          <a:custGeom>
            <a:avLst/>
            <a:gdLst/>
            <a:ahLst/>
            <a:cxnLst/>
            <a:rect l="l" t="t" r="r" b="b"/>
            <a:pathLst>
              <a:path w="10794" h="26035">
                <a:moveTo>
                  <a:pt x="0" y="25907"/>
                </a:moveTo>
                <a:lnTo>
                  <a:pt x="1066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602" name="object 7602"/>
          <p:cNvSpPr/>
          <p:nvPr/>
        </p:nvSpPr>
        <p:spPr>
          <a:xfrm>
            <a:off x="9689176" y="1866208"/>
            <a:ext cx="11690" cy="14720"/>
          </a:xfrm>
          <a:custGeom>
            <a:avLst/>
            <a:gdLst/>
            <a:ahLst/>
            <a:cxnLst/>
            <a:rect l="l" t="t" r="r" b="b"/>
            <a:pathLst>
              <a:path w="17144" h="21589">
                <a:moveTo>
                  <a:pt x="0" y="21335"/>
                </a:moveTo>
                <a:lnTo>
                  <a:pt x="1676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603" name="object 7603"/>
          <p:cNvSpPr/>
          <p:nvPr/>
        </p:nvSpPr>
        <p:spPr>
          <a:xfrm>
            <a:off x="9666315" y="1917122"/>
            <a:ext cx="13855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1981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604" name="object 7604"/>
          <p:cNvSpPr/>
          <p:nvPr/>
        </p:nvSpPr>
        <p:spPr>
          <a:xfrm>
            <a:off x="9666315" y="1920239"/>
            <a:ext cx="13855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605" name="object 7605"/>
          <p:cNvSpPr/>
          <p:nvPr/>
        </p:nvSpPr>
        <p:spPr>
          <a:xfrm>
            <a:off x="9679823" y="1917122"/>
            <a:ext cx="0" cy="3464"/>
          </a:xfrm>
          <a:custGeom>
            <a:avLst/>
            <a:gdLst/>
            <a:ahLst/>
            <a:cxnLst/>
            <a:rect l="l" t="t" r="r" b="b"/>
            <a:pathLst>
              <a:path h="5080">
                <a:moveTo>
                  <a:pt x="-1523" y="2285"/>
                </a:moveTo>
                <a:lnTo>
                  <a:pt x="1523" y="2285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606" name="object 7606"/>
          <p:cNvSpPr/>
          <p:nvPr/>
        </p:nvSpPr>
        <p:spPr>
          <a:xfrm>
            <a:off x="9752560" y="1917122"/>
            <a:ext cx="10391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1524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607" name="object 7607"/>
          <p:cNvSpPr/>
          <p:nvPr/>
        </p:nvSpPr>
        <p:spPr>
          <a:xfrm>
            <a:off x="9752560" y="1917122"/>
            <a:ext cx="0" cy="3464"/>
          </a:xfrm>
          <a:custGeom>
            <a:avLst/>
            <a:gdLst/>
            <a:ahLst/>
            <a:cxnLst/>
            <a:rect l="l" t="t" r="r" b="b"/>
            <a:pathLst>
              <a:path h="5080">
                <a:moveTo>
                  <a:pt x="-1523" y="2285"/>
                </a:moveTo>
                <a:lnTo>
                  <a:pt x="1523" y="2285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608" name="object 7608"/>
          <p:cNvSpPr/>
          <p:nvPr/>
        </p:nvSpPr>
        <p:spPr>
          <a:xfrm>
            <a:off x="9752560" y="1920239"/>
            <a:ext cx="10391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609" name="object 7609"/>
          <p:cNvSpPr/>
          <p:nvPr/>
        </p:nvSpPr>
        <p:spPr>
          <a:xfrm>
            <a:off x="9669433" y="1764376"/>
            <a:ext cx="0" cy="152832"/>
          </a:xfrm>
          <a:custGeom>
            <a:avLst/>
            <a:gdLst/>
            <a:ahLst/>
            <a:cxnLst/>
            <a:rect l="l" t="t" r="r" b="b"/>
            <a:pathLst>
              <a:path h="224155">
                <a:moveTo>
                  <a:pt x="0" y="22402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610" name="object 7610"/>
          <p:cNvSpPr/>
          <p:nvPr/>
        </p:nvSpPr>
        <p:spPr>
          <a:xfrm>
            <a:off x="9666316" y="1764376"/>
            <a:ext cx="3464" cy="0"/>
          </a:xfrm>
          <a:custGeom>
            <a:avLst/>
            <a:gdLst/>
            <a:ahLst/>
            <a:cxnLst/>
            <a:rect l="l" t="t" r="r" b="b"/>
            <a:pathLst>
              <a:path w="5080">
                <a:moveTo>
                  <a:pt x="457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611" name="object 7611"/>
          <p:cNvSpPr/>
          <p:nvPr/>
        </p:nvSpPr>
        <p:spPr>
          <a:xfrm>
            <a:off x="9666314" y="1764376"/>
            <a:ext cx="0" cy="155864"/>
          </a:xfrm>
          <a:custGeom>
            <a:avLst/>
            <a:gdLst/>
            <a:ahLst/>
            <a:cxnLst/>
            <a:rect l="l" t="t" r="r" b="b"/>
            <a:pathLst>
              <a:path h="228600">
                <a:moveTo>
                  <a:pt x="0" y="0"/>
                </a:moveTo>
                <a:lnTo>
                  <a:pt x="0" y="22860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612" name="object 7612"/>
          <p:cNvSpPr/>
          <p:nvPr/>
        </p:nvSpPr>
        <p:spPr>
          <a:xfrm>
            <a:off x="9666316" y="1917122"/>
            <a:ext cx="3464" cy="0"/>
          </a:xfrm>
          <a:custGeom>
            <a:avLst/>
            <a:gdLst/>
            <a:ahLst/>
            <a:cxnLst/>
            <a:rect l="l" t="t" r="r" b="b"/>
            <a:pathLst>
              <a:path w="5080">
                <a:moveTo>
                  <a:pt x="0" y="0"/>
                </a:moveTo>
                <a:lnTo>
                  <a:pt x="4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613" name="object 7613"/>
          <p:cNvSpPr/>
          <p:nvPr/>
        </p:nvSpPr>
        <p:spPr>
          <a:xfrm>
            <a:off x="9468889" y="1764376"/>
            <a:ext cx="0" cy="124691"/>
          </a:xfrm>
          <a:custGeom>
            <a:avLst/>
            <a:gdLst/>
            <a:ahLst/>
            <a:cxnLst/>
            <a:rect l="l" t="t" r="r" b="b"/>
            <a:pathLst>
              <a:path h="182880">
                <a:moveTo>
                  <a:pt x="0" y="0"/>
                </a:moveTo>
                <a:lnTo>
                  <a:pt x="0" y="18288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614" name="object 7614"/>
          <p:cNvSpPr/>
          <p:nvPr/>
        </p:nvSpPr>
        <p:spPr>
          <a:xfrm>
            <a:off x="9468889" y="1901536"/>
            <a:ext cx="0" cy="67541"/>
          </a:xfrm>
          <a:custGeom>
            <a:avLst/>
            <a:gdLst/>
            <a:ahLst/>
            <a:cxnLst/>
            <a:rect l="l" t="t" r="r" b="b"/>
            <a:pathLst>
              <a:path h="99060">
                <a:moveTo>
                  <a:pt x="0" y="0"/>
                </a:moveTo>
                <a:lnTo>
                  <a:pt x="0" y="9906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615" name="object 7615"/>
          <p:cNvSpPr/>
          <p:nvPr/>
        </p:nvSpPr>
        <p:spPr>
          <a:xfrm>
            <a:off x="9468889" y="1969077"/>
            <a:ext cx="13855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616" name="object 7616"/>
          <p:cNvSpPr/>
          <p:nvPr/>
        </p:nvSpPr>
        <p:spPr>
          <a:xfrm>
            <a:off x="9482397" y="1764376"/>
            <a:ext cx="0" cy="204788"/>
          </a:xfrm>
          <a:custGeom>
            <a:avLst/>
            <a:gdLst/>
            <a:ahLst/>
            <a:cxnLst/>
            <a:rect l="l" t="t" r="r" b="b"/>
            <a:pathLst>
              <a:path h="300355">
                <a:moveTo>
                  <a:pt x="0" y="300227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617" name="object 7617"/>
          <p:cNvSpPr/>
          <p:nvPr/>
        </p:nvSpPr>
        <p:spPr>
          <a:xfrm>
            <a:off x="9468889" y="2072986"/>
            <a:ext cx="0" cy="122959"/>
          </a:xfrm>
          <a:custGeom>
            <a:avLst/>
            <a:gdLst/>
            <a:ahLst/>
            <a:cxnLst/>
            <a:rect l="l" t="t" r="r" b="b"/>
            <a:pathLst>
              <a:path h="180339">
                <a:moveTo>
                  <a:pt x="0" y="0"/>
                </a:moveTo>
                <a:lnTo>
                  <a:pt x="0" y="179832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618" name="object 7618"/>
          <p:cNvSpPr/>
          <p:nvPr/>
        </p:nvSpPr>
        <p:spPr>
          <a:xfrm>
            <a:off x="9482397" y="2072986"/>
            <a:ext cx="0" cy="122959"/>
          </a:xfrm>
          <a:custGeom>
            <a:avLst/>
            <a:gdLst/>
            <a:ahLst/>
            <a:cxnLst/>
            <a:rect l="l" t="t" r="r" b="b"/>
            <a:pathLst>
              <a:path h="180339">
                <a:moveTo>
                  <a:pt x="0" y="179831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619" name="object 7619"/>
          <p:cNvSpPr/>
          <p:nvPr/>
        </p:nvSpPr>
        <p:spPr>
          <a:xfrm>
            <a:off x="9468889" y="2072986"/>
            <a:ext cx="13855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19811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620" name="object 7620"/>
          <p:cNvSpPr/>
          <p:nvPr/>
        </p:nvSpPr>
        <p:spPr>
          <a:xfrm>
            <a:off x="9468889" y="1764376"/>
            <a:ext cx="13855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1981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621" name="object 7621"/>
          <p:cNvSpPr/>
          <p:nvPr/>
        </p:nvSpPr>
        <p:spPr>
          <a:xfrm>
            <a:off x="9468889" y="2195598"/>
            <a:ext cx="13855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622" name="object 7622"/>
          <p:cNvSpPr/>
          <p:nvPr/>
        </p:nvSpPr>
        <p:spPr>
          <a:xfrm>
            <a:off x="9468889" y="1974273"/>
            <a:ext cx="13855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1981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623" name="object 7623"/>
          <p:cNvSpPr/>
          <p:nvPr/>
        </p:nvSpPr>
        <p:spPr>
          <a:xfrm>
            <a:off x="9482397" y="1969077"/>
            <a:ext cx="0" cy="5195"/>
          </a:xfrm>
          <a:custGeom>
            <a:avLst/>
            <a:gdLst/>
            <a:ahLst/>
            <a:cxnLst/>
            <a:rect l="l" t="t" r="r" b="b"/>
            <a:pathLst>
              <a:path h="7619">
                <a:moveTo>
                  <a:pt x="0" y="0"/>
                </a:moveTo>
                <a:lnTo>
                  <a:pt x="0" y="76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624" name="object 7624"/>
          <p:cNvSpPr/>
          <p:nvPr/>
        </p:nvSpPr>
        <p:spPr>
          <a:xfrm>
            <a:off x="9468889" y="1969077"/>
            <a:ext cx="13855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625" name="object 7625"/>
          <p:cNvSpPr/>
          <p:nvPr/>
        </p:nvSpPr>
        <p:spPr>
          <a:xfrm>
            <a:off x="9468889" y="1969077"/>
            <a:ext cx="0" cy="5195"/>
          </a:xfrm>
          <a:custGeom>
            <a:avLst/>
            <a:gdLst/>
            <a:ahLst/>
            <a:cxnLst/>
            <a:rect l="l" t="t" r="r" b="b"/>
            <a:pathLst>
              <a:path h="7619">
                <a:moveTo>
                  <a:pt x="0" y="76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626" name="object 7626"/>
          <p:cNvSpPr/>
          <p:nvPr/>
        </p:nvSpPr>
        <p:spPr>
          <a:xfrm>
            <a:off x="9468889" y="2072986"/>
            <a:ext cx="13855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1981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627" name="object 7627"/>
          <p:cNvSpPr/>
          <p:nvPr/>
        </p:nvSpPr>
        <p:spPr>
          <a:xfrm>
            <a:off x="9482397" y="2067791"/>
            <a:ext cx="0" cy="5195"/>
          </a:xfrm>
          <a:custGeom>
            <a:avLst/>
            <a:gdLst/>
            <a:ahLst/>
            <a:cxnLst/>
            <a:rect l="l" t="t" r="r" b="b"/>
            <a:pathLst>
              <a:path h="7619">
                <a:moveTo>
                  <a:pt x="0" y="0"/>
                </a:moveTo>
                <a:lnTo>
                  <a:pt x="0" y="76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628" name="object 7628"/>
          <p:cNvSpPr/>
          <p:nvPr/>
        </p:nvSpPr>
        <p:spPr>
          <a:xfrm>
            <a:off x="9468889" y="2067791"/>
            <a:ext cx="13855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629" name="object 7629"/>
          <p:cNvSpPr/>
          <p:nvPr/>
        </p:nvSpPr>
        <p:spPr>
          <a:xfrm>
            <a:off x="9468889" y="2067791"/>
            <a:ext cx="0" cy="5195"/>
          </a:xfrm>
          <a:custGeom>
            <a:avLst/>
            <a:gdLst/>
            <a:ahLst/>
            <a:cxnLst/>
            <a:rect l="l" t="t" r="r" b="b"/>
            <a:pathLst>
              <a:path h="7619">
                <a:moveTo>
                  <a:pt x="0" y="76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630" name="object 7630"/>
          <p:cNvSpPr/>
          <p:nvPr/>
        </p:nvSpPr>
        <p:spPr>
          <a:xfrm>
            <a:off x="9482397" y="1974273"/>
            <a:ext cx="93518" cy="0"/>
          </a:xfrm>
          <a:custGeom>
            <a:avLst/>
            <a:gdLst/>
            <a:ahLst/>
            <a:cxnLst/>
            <a:rect l="l" t="t" r="r" b="b"/>
            <a:pathLst>
              <a:path w="137159">
                <a:moveTo>
                  <a:pt x="0" y="0"/>
                </a:moveTo>
                <a:lnTo>
                  <a:pt x="13716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631" name="object 7631"/>
          <p:cNvSpPr/>
          <p:nvPr/>
        </p:nvSpPr>
        <p:spPr>
          <a:xfrm>
            <a:off x="9482397" y="1974273"/>
            <a:ext cx="0" cy="5195"/>
          </a:xfrm>
          <a:custGeom>
            <a:avLst/>
            <a:gdLst/>
            <a:ahLst/>
            <a:cxnLst/>
            <a:rect l="l" t="t" r="r" b="b"/>
            <a:pathLst>
              <a:path h="7619">
                <a:moveTo>
                  <a:pt x="0" y="76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632" name="object 7632"/>
          <p:cNvSpPr/>
          <p:nvPr/>
        </p:nvSpPr>
        <p:spPr>
          <a:xfrm>
            <a:off x="9482396" y="1979468"/>
            <a:ext cx="93518" cy="0"/>
          </a:xfrm>
          <a:custGeom>
            <a:avLst/>
            <a:gdLst/>
            <a:ahLst/>
            <a:cxnLst/>
            <a:rect l="l" t="t" r="r" b="b"/>
            <a:pathLst>
              <a:path w="137159">
                <a:moveTo>
                  <a:pt x="13715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633" name="object 7633"/>
          <p:cNvSpPr/>
          <p:nvPr/>
        </p:nvSpPr>
        <p:spPr>
          <a:xfrm>
            <a:off x="9575914" y="1974273"/>
            <a:ext cx="0" cy="5195"/>
          </a:xfrm>
          <a:custGeom>
            <a:avLst/>
            <a:gdLst/>
            <a:ahLst/>
            <a:cxnLst/>
            <a:rect l="l" t="t" r="r" b="b"/>
            <a:pathLst>
              <a:path h="7619">
                <a:moveTo>
                  <a:pt x="0" y="0"/>
                </a:moveTo>
                <a:lnTo>
                  <a:pt x="0" y="76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634" name="object 7634"/>
          <p:cNvSpPr/>
          <p:nvPr/>
        </p:nvSpPr>
        <p:spPr>
          <a:xfrm>
            <a:off x="9482397" y="1974273"/>
            <a:ext cx="0" cy="5195"/>
          </a:xfrm>
          <a:custGeom>
            <a:avLst/>
            <a:gdLst/>
            <a:ahLst/>
            <a:cxnLst/>
            <a:rect l="l" t="t" r="r" b="b"/>
            <a:pathLst>
              <a:path h="7619">
                <a:moveTo>
                  <a:pt x="0" y="76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635" name="object 7635"/>
          <p:cNvSpPr/>
          <p:nvPr/>
        </p:nvSpPr>
        <p:spPr>
          <a:xfrm>
            <a:off x="9482396" y="1979468"/>
            <a:ext cx="93518" cy="0"/>
          </a:xfrm>
          <a:custGeom>
            <a:avLst/>
            <a:gdLst/>
            <a:ahLst/>
            <a:cxnLst/>
            <a:rect l="l" t="t" r="r" b="b"/>
            <a:pathLst>
              <a:path w="137159">
                <a:moveTo>
                  <a:pt x="13715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636" name="object 7636"/>
          <p:cNvSpPr/>
          <p:nvPr/>
        </p:nvSpPr>
        <p:spPr>
          <a:xfrm>
            <a:off x="9575914" y="1974273"/>
            <a:ext cx="0" cy="5195"/>
          </a:xfrm>
          <a:custGeom>
            <a:avLst/>
            <a:gdLst/>
            <a:ahLst/>
            <a:cxnLst/>
            <a:rect l="l" t="t" r="r" b="b"/>
            <a:pathLst>
              <a:path h="7619">
                <a:moveTo>
                  <a:pt x="0" y="0"/>
                </a:moveTo>
                <a:lnTo>
                  <a:pt x="0" y="76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637" name="object 7637"/>
          <p:cNvSpPr/>
          <p:nvPr/>
        </p:nvSpPr>
        <p:spPr>
          <a:xfrm>
            <a:off x="9482397" y="1974273"/>
            <a:ext cx="93518" cy="0"/>
          </a:xfrm>
          <a:custGeom>
            <a:avLst/>
            <a:gdLst/>
            <a:ahLst/>
            <a:cxnLst/>
            <a:rect l="l" t="t" r="r" b="b"/>
            <a:pathLst>
              <a:path w="137159">
                <a:moveTo>
                  <a:pt x="0" y="0"/>
                </a:moveTo>
                <a:lnTo>
                  <a:pt x="13716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638" name="object 7638"/>
          <p:cNvSpPr/>
          <p:nvPr/>
        </p:nvSpPr>
        <p:spPr>
          <a:xfrm>
            <a:off x="9572797" y="1974273"/>
            <a:ext cx="3464" cy="25111"/>
          </a:xfrm>
          <a:custGeom>
            <a:avLst/>
            <a:gdLst/>
            <a:ahLst/>
            <a:cxnLst/>
            <a:rect l="l" t="t" r="r" b="b"/>
            <a:pathLst>
              <a:path w="5079" h="36830">
                <a:moveTo>
                  <a:pt x="4572" y="0"/>
                </a:moveTo>
                <a:lnTo>
                  <a:pt x="0" y="365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639" name="object 7639"/>
          <p:cNvSpPr/>
          <p:nvPr/>
        </p:nvSpPr>
        <p:spPr>
          <a:xfrm>
            <a:off x="9562407" y="1999211"/>
            <a:ext cx="10391" cy="22947"/>
          </a:xfrm>
          <a:custGeom>
            <a:avLst/>
            <a:gdLst/>
            <a:ahLst/>
            <a:cxnLst/>
            <a:rect l="l" t="t" r="r" b="b"/>
            <a:pathLst>
              <a:path w="15240" h="33655">
                <a:moveTo>
                  <a:pt x="15240" y="0"/>
                </a:moveTo>
                <a:lnTo>
                  <a:pt x="0" y="335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640" name="object 7640"/>
          <p:cNvSpPr/>
          <p:nvPr/>
        </p:nvSpPr>
        <p:spPr>
          <a:xfrm>
            <a:off x="9547859" y="2022071"/>
            <a:ext cx="14720" cy="19915"/>
          </a:xfrm>
          <a:custGeom>
            <a:avLst/>
            <a:gdLst/>
            <a:ahLst/>
            <a:cxnLst/>
            <a:rect l="l" t="t" r="r" b="b"/>
            <a:pathLst>
              <a:path w="21590" h="29210">
                <a:moveTo>
                  <a:pt x="21335" y="0"/>
                </a:moveTo>
                <a:lnTo>
                  <a:pt x="0" y="2895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641" name="object 7641"/>
          <p:cNvSpPr/>
          <p:nvPr/>
        </p:nvSpPr>
        <p:spPr>
          <a:xfrm>
            <a:off x="9527077" y="2041814"/>
            <a:ext cx="20782" cy="14720"/>
          </a:xfrm>
          <a:custGeom>
            <a:avLst/>
            <a:gdLst/>
            <a:ahLst/>
            <a:cxnLst/>
            <a:rect l="l" t="t" r="r" b="b"/>
            <a:pathLst>
              <a:path w="30479" h="21589">
                <a:moveTo>
                  <a:pt x="30479" y="0"/>
                </a:moveTo>
                <a:lnTo>
                  <a:pt x="0" y="2133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642" name="object 7642"/>
          <p:cNvSpPr/>
          <p:nvPr/>
        </p:nvSpPr>
        <p:spPr>
          <a:xfrm>
            <a:off x="9504217" y="2056360"/>
            <a:ext cx="22947" cy="9525"/>
          </a:xfrm>
          <a:custGeom>
            <a:avLst/>
            <a:gdLst/>
            <a:ahLst/>
            <a:cxnLst/>
            <a:rect l="l" t="t" r="r" b="b"/>
            <a:pathLst>
              <a:path w="33654" h="13969">
                <a:moveTo>
                  <a:pt x="33527" y="0"/>
                </a:moveTo>
                <a:lnTo>
                  <a:pt x="0" y="1371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643" name="object 7643"/>
          <p:cNvSpPr/>
          <p:nvPr/>
        </p:nvSpPr>
        <p:spPr>
          <a:xfrm>
            <a:off x="9479280" y="2065712"/>
            <a:ext cx="25111" cy="2165"/>
          </a:xfrm>
          <a:custGeom>
            <a:avLst/>
            <a:gdLst/>
            <a:ahLst/>
            <a:cxnLst/>
            <a:rect l="l" t="t" r="r" b="b"/>
            <a:pathLst>
              <a:path w="36829" h="3175">
                <a:moveTo>
                  <a:pt x="36575" y="0"/>
                </a:moveTo>
                <a:lnTo>
                  <a:pt x="0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644" name="object 7644"/>
          <p:cNvSpPr/>
          <p:nvPr/>
        </p:nvSpPr>
        <p:spPr>
          <a:xfrm>
            <a:off x="9477201" y="2067791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76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645" name="object 7645"/>
          <p:cNvSpPr/>
          <p:nvPr/>
        </p:nvSpPr>
        <p:spPr>
          <a:xfrm>
            <a:off x="9406544" y="1889067"/>
            <a:ext cx="62345" cy="0"/>
          </a:xfrm>
          <a:custGeom>
            <a:avLst/>
            <a:gdLst/>
            <a:ahLst/>
            <a:cxnLst/>
            <a:rect l="l" t="t" r="r" b="b"/>
            <a:pathLst>
              <a:path w="91440">
                <a:moveTo>
                  <a:pt x="91440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646" name="object 7646"/>
          <p:cNvSpPr/>
          <p:nvPr/>
        </p:nvSpPr>
        <p:spPr>
          <a:xfrm>
            <a:off x="9406542" y="1889067"/>
            <a:ext cx="0" cy="12556"/>
          </a:xfrm>
          <a:custGeom>
            <a:avLst/>
            <a:gdLst/>
            <a:ahLst/>
            <a:cxnLst/>
            <a:rect l="l" t="t" r="r" b="b"/>
            <a:pathLst>
              <a:path h="18414">
                <a:moveTo>
                  <a:pt x="0" y="0"/>
                </a:moveTo>
                <a:lnTo>
                  <a:pt x="0" y="18288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647" name="object 7647"/>
          <p:cNvSpPr/>
          <p:nvPr/>
        </p:nvSpPr>
        <p:spPr>
          <a:xfrm>
            <a:off x="9406543" y="1901536"/>
            <a:ext cx="62345" cy="0"/>
          </a:xfrm>
          <a:custGeom>
            <a:avLst/>
            <a:gdLst/>
            <a:ahLst/>
            <a:cxnLst/>
            <a:rect l="l" t="t" r="r" b="b"/>
            <a:pathLst>
              <a:path w="91440">
                <a:moveTo>
                  <a:pt x="0" y="0"/>
                </a:moveTo>
                <a:lnTo>
                  <a:pt x="9144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648" name="object 7648"/>
          <p:cNvSpPr/>
          <p:nvPr/>
        </p:nvSpPr>
        <p:spPr>
          <a:xfrm>
            <a:off x="9292242" y="1889067"/>
            <a:ext cx="10391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15240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649" name="object 7649"/>
          <p:cNvSpPr/>
          <p:nvPr/>
        </p:nvSpPr>
        <p:spPr>
          <a:xfrm>
            <a:off x="9292242" y="1901536"/>
            <a:ext cx="10391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650" name="object 7650"/>
          <p:cNvSpPr/>
          <p:nvPr/>
        </p:nvSpPr>
        <p:spPr>
          <a:xfrm>
            <a:off x="9302633" y="1889067"/>
            <a:ext cx="0" cy="12556"/>
          </a:xfrm>
          <a:custGeom>
            <a:avLst/>
            <a:gdLst/>
            <a:ahLst/>
            <a:cxnLst/>
            <a:rect l="l" t="t" r="r" b="b"/>
            <a:pathLst>
              <a:path h="18414">
                <a:moveTo>
                  <a:pt x="0" y="18288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651" name="object 7651"/>
          <p:cNvSpPr/>
          <p:nvPr/>
        </p:nvSpPr>
        <p:spPr>
          <a:xfrm>
            <a:off x="9307829" y="1889067"/>
            <a:ext cx="0" cy="12556"/>
          </a:xfrm>
          <a:custGeom>
            <a:avLst/>
            <a:gdLst/>
            <a:ahLst/>
            <a:cxnLst/>
            <a:rect l="l" t="t" r="r" b="b"/>
            <a:pathLst>
              <a:path h="18414">
                <a:moveTo>
                  <a:pt x="0" y="0"/>
                </a:moveTo>
                <a:lnTo>
                  <a:pt x="0" y="1828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652" name="object 7652"/>
          <p:cNvSpPr/>
          <p:nvPr/>
        </p:nvSpPr>
        <p:spPr>
          <a:xfrm>
            <a:off x="9302633" y="1889067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653" name="object 7653"/>
          <p:cNvSpPr/>
          <p:nvPr/>
        </p:nvSpPr>
        <p:spPr>
          <a:xfrm>
            <a:off x="9302633" y="1889067"/>
            <a:ext cx="0" cy="12556"/>
          </a:xfrm>
          <a:custGeom>
            <a:avLst/>
            <a:gdLst/>
            <a:ahLst/>
            <a:cxnLst/>
            <a:rect l="l" t="t" r="r" b="b"/>
            <a:pathLst>
              <a:path h="18414">
                <a:moveTo>
                  <a:pt x="0" y="1828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654" name="object 7654"/>
          <p:cNvSpPr/>
          <p:nvPr/>
        </p:nvSpPr>
        <p:spPr>
          <a:xfrm>
            <a:off x="9302633" y="1901536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76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655" name="object 7655"/>
          <p:cNvSpPr/>
          <p:nvPr/>
        </p:nvSpPr>
        <p:spPr>
          <a:xfrm>
            <a:off x="9406542" y="1889067"/>
            <a:ext cx="0" cy="12556"/>
          </a:xfrm>
          <a:custGeom>
            <a:avLst/>
            <a:gdLst/>
            <a:ahLst/>
            <a:cxnLst/>
            <a:rect l="l" t="t" r="r" b="b"/>
            <a:pathLst>
              <a:path h="18414">
                <a:moveTo>
                  <a:pt x="0" y="0"/>
                </a:moveTo>
                <a:lnTo>
                  <a:pt x="0" y="1828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656" name="object 7656"/>
          <p:cNvSpPr/>
          <p:nvPr/>
        </p:nvSpPr>
        <p:spPr>
          <a:xfrm>
            <a:off x="9401348" y="1889067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657" name="object 7657"/>
          <p:cNvSpPr/>
          <p:nvPr/>
        </p:nvSpPr>
        <p:spPr>
          <a:xfrm>
            <a:off x="9401348" y="1889067"/>
            <a:ext cx="0" cy="12556"/>
          </a:xfrm>
          <a:custGeom>
            <a:avLst/>
            <a:gdLst/>
            <a:ahLst/>
            <a:cxnLst/>
            <a:rect l="l" t="t" r="r" b="b"/>
            <a:pathLst>
              <a:path h="18414">
                <a:moveTo>
                  <a:pt x="0" y="0"/>
                </a:moveTo>
                <a:lnTo>
                  <a:pt x="0" y="1828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658" name="object 7658"/>
          <p:cNvSpPr/>
          <p:nvPr/>
        </p:nvSpPr>
        <p:spPr>
          <a:xfrm>
            <a:off x="9401347" y="1901536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76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659" name="object 7659"/>
          <p:cNvSpPr/>
          <p:nvPr/>
        </p:nvSpPr>
        <p:spPr>
          <a:xfrm>
            <a:off x="9307829" y="1795549"/>
            <a:ext cx="0" cy="93518"/>
          </a:xfrm>
          <a:custGeom>
            <a:avLst/>
            <a:gdLst/>
            <a:ahLst/>
            <a:cxnLst/>
            <a:rect l="l" t="t" r="r" b="b"/>
            <a:pathLst>
              <a:path h="137160">
                <a:moveTo>
                  <a:pt x="0" y="13715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660" name="object 7660"/>
          <p:cNvSpPr/>
          <p:nvPr/>
        </p:nvSpPr>
        <p:spPr>
          <a:xfrm>
            <a:off x="9307829" y="1889067"/>
            <a:ext cx="433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609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661" name="object 7661"/>
          <p:cNvSpPr/>
          <p:nvPr/>
        </p:nvSpPr>
        <p:spPr>
          <a:xfrm>
            <a:off x="9311986" y="1795549"/>
            <a:ext cx="0" cy="93518"/>
          </a:xfrm>
          <a:custGeom>
            <a:avLst/>
            <a:gdLst/>
            <a:ahLst/>
            <a:cxnLst/>
            <a:rect l="l" t="t" r="r" b="b"/>
            <a:pathLst>
              <a:path h="137160">
                <a:moveTo>
                  <a:pt x="0" y="0"/>
                </a:moveTo>
                <a:lnTo>
                  <a:pt x="0" y="13716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662" name="object 7662"/>
          <p:cNvSpPr/>
          <p:nvPr/>
        </p:nvSpPr>
        <p:spPr>
          <a:xfrm>
            <a:off x="9307829" y="1795549"/>
            <a:ext cx="433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663" name="object 7663"/>
          <p:cNvSpPr/>
          <p:nvPr/>
        </p:nvSpPr>
        <p:spPr>
          <a:xfrm>
            <a:off x="9307829" y="1889067"/>
            <a:ext cx="433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609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664" name="object 7664"/>
          <p:cNvSpPr/>
          <p:nvPr/>
        </p:nvSpPr>
        <p:spPr>
          <a:xfrm>
            <a:off x="9311986" y="1795549"/>
            <a:ext cx="0" cy="93518"/>
          </a:xfrm>
          <a:custGeom>
            <a:avLst/>
            <a:gdLst/>
            <a:ahLst/>
            <a:cxnLst/>
            <a:rect l="l" t="t" r="r" b="b"/>
            <a:pathLst>
              <a:path h="137160">
                <a:moveTo>
                  <a:pt x="0" y="0"/>
                </a:moveTo>
                <a:lnTo>
                  <a:pt x="0" y="13716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665" name="object 7665"/>
          <p:cNvSpPr/>
          <p:nvPr/>
        </p:nvSpPr>
        <p:spPr>
          <a:xfrm>
            <a:off x="9307829" y="1795549"/>
            <a:ext cx="433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666" name="object 7666"/>
          <p:cNvSpPr/>
          <p:nvPr/>
        </p:nvSpPr>
        <p:spPr>
          <a:xfrm>
            <a:off x="9307829" y="1795549"/>
            <a:ext cx="0" cy="93518"/>
          </a:xfrm>
          <a:custGeom>
            <a:avLst/>
            <a:gdLst/>
            <a:ahLst/>
            <a:cxnLst/>
            <a:rect l="l" t="t" r="r" b="b"/>
            <a:pathLst>
              <a:path h="137160">
                <a:moveTo>
                  <a:pt x="0" y="13715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667" name="object 7667"/>
          <p:cNvSpPr/>
          <p:nvPr/>
        </p:nvSpPr>
        <p:spPr>
          <a:xfrm>
            <a:off x="9307830" y="1795549"/>
            <a:ext cx="25111" cy="3464"/>
          </a:xfrm>
          <a:custGeom>
            <a:avLst/>
            <a:gdLst/>
            <a:ahLst/>
            <a:cxnLst/>
            <a:rect l="l" t="t" r="r" b="b"/>
            <a:pathLst>
              <a:path w="36829" h="5080">
                <a:moveTo>
                  <a:pt x="0" y="0"/>
                </a:moveTo>
                <a:lnTo>
                  <a:pt x="36576" y="4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668" name="object 7668"/>
          <p:cNvSpPr/>
          <p:nvPr/>
        </p:nvSpPr>
        <p:spPr>
          <a:xfrm>
            <a:off x="9332768" y="1798666"/>
            <a:ext cx="22947" cy="9525"/>
          </a:xfrm>
          <a:custGeom>
            <a:avLst/>
            <a:gdLst/>
            <a:ahLst/>
            <a:cxnLst/>
            <a:rect l="l" t="t" r="r" b="b"/>
            <a:pathLst>
              <a:path w="33654" h="13969">
                <a:moveTo>
                  <a:pt x="0" y="0"/>
                </a:moveTo>
                <a:lnTo>
                  <a:pt x="33528" y="1371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669" name="object 7669"/>
          <p:cNvSpPr/>
          <p:nvPr/>
        </p:nvSpPr>
        <p:spPr>
          <a:xfrm>
            <a:off x="9355627" y="1808018"/>
            <a:ext cx="19050" cy="15586"/>
          </a:xfrm>
          <a:custGeom>
            <a:avLst/>
            <a:gdLst/>
            <a:ahLst/>
            <a:cxnLst/>
            <a:rect l="l" t="t" r="r" b="b"/>
            <a:pathLst>
              <a:path w="27940" h="22860">
                <a:moveTo>
                  <a:pt x="0" y="0"/>
                </a:moveTo>
                <a:lnTo>
                  <a:pt x="27432" y="2286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670" name="object 7670"/>
          <p:cNvSpPr/>
          <p:nvPr/>
        </p:nvSpPr>
        <p:spPr>
          <a:xfrm>
            <a:off x="9374331" y="1823605"/>
            <a:ext cx="15586" cy="19915"/>
          </a:xfrm>
          <a:custGeom>
            <a:avLst/>
            <a:gdLst/>
            <a:ahLst/>
            <a:cxnLst/>
            <a:rect l="l" t="t" r="r" b="b"/>
            <a:pathLst>
              <a:path w="22859" h="29210">
                <a:moveTo>
                  <a:pt x="0" y="0"/>
                </a:moveTo>
                <a:lnTo>
                  <a:pt x="22860" y="2895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671" name="object 7671"/>
          <p:cNvSpPr/>
          <p:nvPr/>
        </p:nvSpPr>
        <p:spPr>
          <a:xfrm>
            <a:off x="9389918" y="1843347"/>
            <a:ext cx="8659" cy="22947"/>
          </a:xfrm>
          <a:custGeom>
            <a:avLst/>
            <a:gdLst/>
            <a:ahLst/>
            <a:cxnLst/>
            <a:rect l="l" t="t" r="r" b="b"/>
            <a:pathLst>
              <a:path w="12700" h="33655">
                <a:moveTo>
                  <a:pt x="0" y="0"/>
                </a:moveTo>
                <a:lnTo>
                  <a:pt x="12192" y="335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672" name="object 7672"/>
          <p:cNvSpPr/>
          <p:nvPr/>
        </p:nvSpPr>
        <p:spPr>
          <a:xfrm>
            <a:off x="9398230" y="1866207"/>
            <a:ext cx="3464" cy="25111"/>
          </a:xfrm>
          <a:custGeom>
            <a:avLst/>
            <a:gdLst/>
            <a:ahLst/>
            <a:cxnLst/>
            <a:rect l="l" t="t" r="r" b="b"/>
            <a:pathLst>
              <a:path w="5079" h="36830">
                <a:moveTo>
                  <a:pt x="0" y="0"/>
                </a:moveTo>
                <a:lnTo>
                  <a:pt x="4572" y="365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673" name="object 7673"/>
          <p:cNvSpPr/>
          <p:nvPr/>
        </p:nvSpPr>
        <p:spPr>
          <a:xfrm>
            <a:off x="9301595" y="2195598"/>
            <a:ext cx="0" cy="20782"/>
          </a:xfrm>
          <a:custGeom>
            <a:avLst/>
            <a:gdLst/>
            <a:ahLst/>
            <a:cxnLst/>
            <a:rect l="l" t="t" r="r" b="b"/>
            <a:pathLst>
              <a:path h="30480">
                <a:moveTo>
                  <a:pt x="0" y="0"/>
                </a:moveTo>
                <a:lnTo>
                  <a:pt x="0" y="304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674" name="object 7674"/>
          <p:cNvSpPr/>
          <p:nvPr/>
        </p:nvSpPr>
        <p:spPr>
          <a:xfrm>
            <a:off x="9296400" y="2195598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675" name="object 7675"/>
          <p:cNvSpPr/>
          <p:nvPr/>
        </p:nvSpPr>
        <p:spPr>
          <a:xfrm>
            <a:off x="9296399" y="2195598"/>
            <a:ext cx="0" cy="20782"/>
          </a:xfrm>
          <a:custGeom>
            <a:avLst/>
            <a:gdLst/>
            <a:ahLst/>
            <a:cxnLst/>
            <a:rect l="l" t="t" r="r" b="b"/>
            <a:pathLst>
              <a:path h="30480">
                <a:moveTo>
                  <a:pt x="0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676" name="object 7676"/>
          <p:cNvSpPr/>
          <p:nvPr/>
        </p:nvSpPr>
        <p:spPr>
          <a:xfrm>
            <a:off x="9296400" y="2216381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76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677" name="object 7677"/>
          <p:cNvSpPr/>
          <p:nvPr/>
        </p:nvSpPr>
        <p:spPr>
          <a:xfrm>
            <a:off x="9400308" y="2195598"/>
            <a:ext cx="0" cy="20782"/>
          </a:xfrm>
          <a:custGeom>
            <a:avLst/>
            <a:gdLst/>
            <a:ahLst/>
            <a:cxnLst/>
            <a:rect l="l" t="t" r="r" b="b"/>
            <a:pathLst>
              <a:path h="30480">
                <a:moveTo>
                  <a:pt x="0" y="0"/>
                </a:moveTo>
                <a:lnTo>
                  <a:pt x="0" y="304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678" name="object 7678"/>
          <p:cNvSpPr/>
          <p:nvPr/>
        </p:nvSpPr>
        <p:spPr>
          <a:xfrm>
            <a:off x="9395113" y="2195598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679" name="object 7679"/>
          <p:cNvSpPr/>
          <p:nvPr/>
        </p:nvSpPr>
        <p:spPr>
          <a:xfrm>
            <a:off x="9395112" y="2195598"/>
            <a:ext cx="0" cy="20782"/>
          </a:xfrm>
          <a:custGeom>
            <a:avLst/>
            <a:gdLst/>
            <a:ahLst/>
            <a:cxnLst/>
            <a:rect l="l" t="t" r="r" b="b"/>
            <a:pathLst>
              <a:path h="30480">
                <a:moveTo>
                  <a:pt x="0" y="3047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680" name="object 7680"/>
          <p:cNvSpPr/>
          <p:nvPr/>
        </p:nvSpPr>
        <p:spPr>
          <a:xfrm>
            <a:off x="9395114" y="2216381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76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681" name="object 7681"/>
          <p:cNvSpPr/>
          <p:nvPr/>
        </p:nvSpPr>
        <p:spPr>
          <a:xfrm>
            <a:off x="9301595" y="2102080"/>
            <a:ext cx="0" cy="93518"/>
          </a:xfrm>
          <a:custGeom>
            <a:avLst/>
            <a:gdLst/>
            <a:ahLst/>
            <a:cxnLst/>
            <a:rect l="l" t="t" r="r" b="b"/>
            <a:pathLst>
              <a:path h="137160">
                <a:moveTo>
                  <a:pt x="0" y="13715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682" name="object 7682"/>
          <p:cNvSpPr/>
          <p:nvPr/>
        </p:nvSpPr>
        <p:spPr>
          <a:xfrm>
            <a:off x="9301594" y="2195598"/>
            <a:ext cx="433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609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683" name="object 7683"/>
          <p:cNvSpPr/>
          <p:nvPr/>
        </p:nvSpPr>
        <p:spPr>
          <a:xfrm>
            <a:off x="9305750" y="2102080"/>
            <a:ext cx="0" cy="93518"/>
          </a:xfrm>
          <a:custGeom>
            <a:avLst/>
            <a:gdLst/>
            <a:ahLst/>
            <a:cxnLst/>
            <a:rect l="l" t="t" r="r" b="b"/>
            <a:pathLst>
              <a:path h="137160">
                <a:moveTo>
                  <a:pt x="0" y="0"/>
                </a:moveTo>
                <a:lnTo>
                  <a:pt x="0" y="13716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684" name="object 7684"/>
          <p:cNvSpPr/>
          <p:nvPr/>
        </p:nvSpPr>
        <p:spPr>
          <a:xfrm>
            <a:off x="9301595" y="2102080"/>
            <a:ext cx="433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685" name="object 7685"/>
          <p:cNvSpPr/>
          <p:nvPr/>
        </p:nvSpPr>
        <p:spPr>
          <a:xfrm>
            <a:off x="9301594" y="2195598"/>
            <a:ext cx="433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609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686" name="object 7686"/>
          <p:cNvSpPr/>
          <p:nvPr/>
        </p:nvSpPr>
        <p:spPr>
          <a:xfrm>
            <a:off x="9305750" y="2102080"/>
            <a:ext cx="0" cy="93518"/>
          </a:xfrm>
          <a:custGeom>
            <a:avLst/>
            <a:gdLst/>
            <a:ahLst/>
            <a:cxnLst/>
            <a:rect l="l" t="t" r="r" b="b"/>
            <a:pathLst>
              <a:path h="137160">
                <a:moveTo>
                  <a:pt x="0" y="0"/>
                </a:moveTo>
                <a:lnTo>
                  <a:pt x="0" y="13716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687" name="object 7687"/>
          <p:cNvSpPr/>
          <p:nvPr/>
        </p:nvSpPr>
        <p:spPr>
          <a:xfrm>
            <a:off x="9301595" y="2102080"/>
            <a:ext cx="433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609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688" name="object 7688"/>
          <p:cNvSpPr/>
          <p:nvPr/>
        </p:nvSpPr>
        <p:spPr>
          <a:xfrm>
            <a:off x="9301595" y="2102080"/>
            <a:ext cx="0" cy="93518"/>
          </a:xfrm>
          <a:custGeom>
            <a:avLst/>
            <a:gdLst/>
            <a:ahLst/>
            <a:cxnLst/>
            <a:rect l="l" t="t" r="r" b="b"/>
            <a:pathLst>
              <a:path h="137160">
                <a:moveTo>
                  <a:pt x="0" y="13715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689" name="object 7689"/>
          <p:cNvSpPr/>
          <p:nvPr/>
        </p:nvSpPr>
        <p:spPr>
          <a:xfrm>
            <a:off x="9301596" y="2102080"/>
            <a:ext cx="24245" cy="3464"/>
          </a:xfrm>
          <a:custGeom>
            <a:avLst/>
            <a:gdLst/>
            <a:ahLst/>
            <a:cxnLst/>
            <a:rect l="l" t="t" r="r" b="b"/>
            <a:pathLst>
              <a:path w="35559" h="5080">
                <a:moveTo>
                  <a:pt x="0" y="0"/>
                </a:moveTo>
                <a:lnTo>
                  <a:pt x="35052" y="4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690" name="object 7690"/>
          <p:cNvSpPr/>
          <p:nvPr/>
        </p:nvSpPr>
        <p:spPr>
          <a:xfrm>
            <a:off x="9325495" y="2105198"/>
            <a:ext cx="22947" cy="9525"/>
          </a:xfrm>
          <a:custGeom>
            <a:avLst/>
            <a:gdLst/>
            <a:ahLst/>
            <a:cxnLst/>
            <a:rect l="l" t="t" r="r" b="b"/>
            <a:pathLst>
              <a:path w="33654" h="13969">
                <a:moveTo>
                  <a:pt x="0" y="0"/>
                </a:moveTo>
                <a:lnTo>
                  <a:pt x="33528" y="1371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691" name="object 7691"/>
          <p:cNvSpPr/>
          <p:nvPr/>
        </p:nvSpPr>
        <p:spPr>
          <a:xfrm>
            <a:off x="9348354" y="2114550"/>
            <a:ext cx="19915" cy="15586"/>
          </a:xfrm>
          <a:custGeom>
            <a:avLst/>
            <a:gdLst/>
            <a:ahLst/>
            <a:cxnLst/>
            <a:rect l="l" t="t" r="r" b="b"/>
            <a:pathLst>
              <a:path w="29209" h="22860">
                <a:moveTo>
                  <a:pt x="0" y="0"/>
                </a:moveTo>
                <a:lnTo>
                  <a:pt x="28956" y="2286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692" name="object 7692"/>
          <p:cNvSpPr/>
          <p:nvPr/>
        </p:nvSpPr>
        <p:spPr>
          <a:xfrm>
            <a:off x="9368096" y="2130137"/>
            <a:ext cx="14720" cy="19915"/>
          </a:xfrm>
          <a:custGeom>
            <a:avLst/>
            <a:gdLst/>
            <a:ahLst/>
            <a:cxnLst/>
            <a:rect l="l" t="t" r="r" b="b"/>
            <a:pathLst>
              <a:path w="21590" h="29210">
                <a:moveTo>
                  <a:pt x="0" y="0"/>
                </a:moveTo>
                <a:lnTo>
                  <a:pt x="21336" y="2895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693" name="object 7693"/>
          <p:cNvSpPr/>
          <p:nvPr/>
        </p:nvSpPr>
        <p:spPr>
          <a:xfrm>
            <a:off x="9382643" y="2149879"/>
            <a:ext cx="9525" cy="24245"/>
          </a:xfrm>
          <a:custGeom>
            <a:avLst/>
            <a:gdLst/>
            <a:ahLst/>
            <a:cxnLst/>
            <a:rect l="l" t="t" r="r" b="b"/>
            <a:pathLst>
              <a:path w="13970" h="35560">
                <a:moveTo>
                  <a:pt x="0" y="0"/>
                </a:moveTo>
                <a:lnTo>
                  <a:pt x="13716" y="3505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694" name="object 7694"/>
          <p:cNvSpPr/>
          <p:nvPr/>
        </p:nvSpPr>
        <p:spPr>
          <a:xfrm>
            <a:off x="9391996" y="2173778"/>
            <a:ext cx="3464" cy="24245"/>
          </a:xfrm>
          <a:custGeom>
            <a:avLst/>
            <a:gdLst/>
            <a:ahLst/>
            <a:cxnLst/>
            <a:rect l="l" t="t" r="r" b="b"/>
            <a:pathLst>
              <a:path w="5079" h="35560">
                <a:moveTo>
                  <a:pt x="0" y="0"/>
                </a:moveTo>
                <a:lnTo>
                  <a:pt x="4572" y="3505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695" name="object 7695"/>
          <p:cNvSpPr/>
          <p:nvPr/>
        </p:nvSpPr>
        <p:spPr>
          <a:xfrm>
            <a:off x="9395112" y="2195599"/>
            <a:ext cx="0" cy="5195"/>
          </a:xfrm>
          <a:custGeom>
            <a:avLst/>
            <a:gdLst/>
            <a:ahLst/>
            <a:cxnLst/>
            <a:rect l="l" t="t" r="r" b="b"/>
            <a:pathLst>
              <a:path h="7619">
                <a:moveTo>
                  <a:pt x="0" y="0"/>
                </a:moveTo>
                <a:lnTo>
                  <a:pt x="0" y="76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696" name="object 7696"/>
          <p:cNvSpPr/>
          <p:nvPr/>
        </p:nvSpPr>
        <p:spPr>
          <a:xfrm>
            <a:off x="9620595" y="2177935"/>
            <a:ext cx="2165" cy="216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0" y="0"/>
                </a:moveTo>
                <a:lnTo>
                  <a:pt x="3048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697" name="object 7697"/>
          <p:cNvSpPr/>
          <p:nvPr/>
        </p:nvSpPr>
        <p:spPr>
          <a:xfrm>
            <a:off x="9622675" y="2177935"/>
            <a:ext cx="2165" cy="216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0" y="3048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698" name="object 7698"/>
          <p:cNvSpPr/>
          <p:nvPr/>
        </p:nvSpPr>
        <p:spPr>
          <a:xfrm>
            <a:off x="9622675" y="2175856"/>
            <a:ext cx="2165" cy="216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3048" y="304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699" name="object 7699"/>
          <p:cNvSpPr/>
          <p:nvPr/>
        </p:nvSpPr>
        <p:spPr>
          <a:xfrm>
            <a:off x="9620596" y="2175856"/>
            <a:ext cx="2165" cy="216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3048" y="0"/>
                </a:moveTo>
                <a:lnTo>
                  <a:pt x="0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700" name="object 7700"/>
          <p:cNvSpPr/>
          <p:nvPr/>
        </p:nvSpPr>
        <p:spPr>
          <a:xfrm>
            <a:off x="9630986" y="2177935"/>
            <a:ext cx="3464" cy="2165"/>
          </a:xfrm>
          <a:custGeom>
            <a:avLst/>
            <a:gdLst/>
            <a:ahLst/>
            <a:cxnLst/>
            <a:rect l="l" t="t" r="r" b="b"/>
            <a:pathLst>
              <a:path w="5079" h="3175">
                <a:moveTo>
                  <a:pt x="0" y="0"/>
                </a:moveTo>
                <a:lnTo>
                  <a:pt x="4572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701" name="object 7701"/>
          <p:cNvSpPr/>
          <p:nvPr/>
        </p:nvSpPr>
        <p:spPr>
          <a:xfrm>
            <a:off x="9630986" y="2176895"/>
            <a:ext cx="3464" cy="1299"/>
          </a:xfrm>
          <a:custGeom>
            <a:avLst/>
            <a:gdLst/>
            <a:ahLst/>
            <a:cxnLst/>
            <a:rect l="l" t="t" r="r" b="b"/>
            <a:pathLst>
              <a:path w="5079" h="1905">
                <a:moveTo>
                  <a:pt x="4572" y="0"/>
                </a:moveTo>
                <a:lnTo>
                  <a:pt x="0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702" name="object 7702"/>
          <p:cNvSpPr/>
          <p:nvPr/>
        </p:nvSpPr>
        <p:spPr>
          <a:xfrm>
            <a:off x="9641377" y="2177935"/>
            <a:ext cx="2165" cy="216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0" y="0"/>
                </a:moveTo>
                <a:lnTo>
                  <a:pt x="3048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703" name="object 7703"/>
          <p:cNvSpPr/>
          <p:nvPr/>
        </p:nvSpPr>
        <p:spPr>
          <a:xfrm>
            <a:off x="9643455" y="2177935"/>
            <a:ext cx="2165" cy="216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0" y="3048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704" name="object 7704"/>
          <p:cNvSpPr/>
          <p:nvPr/>
        </p:nvSpPr>
        <p:spPr>
          <a:xfrm>
            <a:off x="9643455" y="2175856"/>
            <a:ext cx="2165" cy="216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3048" y="304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705" name="object 7705"/>
          <p:cNvSpPr/>
          <p:nvPr/>
        </p:nvSpPr>
        <p:spPr>
          <a:xfrm>
            <a:off x="9641377" y="2175856"/>
            <a:ext cx="2165" cy="216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3048" y="0"/>
                </a:moveTo>
                <a:lnTo>
                  <a:pt x="0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706" name="object 7706"/>
          <p:cNvSpPr/>
          <p:nvPr/>
        </p:nvSpPr>
        <p:spPr>
          <a:xfrm>
            <a:off x="9609166" y="2167544"/>
            <a:ext cx="15586" cy="5195"/>
          </a:xfrm>
          <a:custGeom>
            <a:avLst/>
            <a:gdLst/>
            <a:ahLst/>
            <a:cxnLst/>
            <a:rect l="l" t="t" r="r" b="b"/>
            <a:pathLst>
              <a:path w="22859" h="7619">
                <a:moveTo>
                  <a:pt x="0" y="0"/>
                </a:moveTo>
                <a:lnTo>
                  <a:pt x="22860" y="76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707" name="object 7707"/>
          <p:cNvSpPr/>
          <p:nvPr/>
        </p:nvSpPr>
        <p:spPr>
          <a:xfrm>
            <a:off x="9624753" y="2172738"/>
            <a:ext cx="16885" cy="0"/>
          </a:xfrm>
          <a:custGeom>
            <a:avLst/>
            <a:gdLst/>
            <a:ahLst/>
            <a:cxnLst/>
            <a:rect l="l" t="t" r="r" b="b"/>
            <a:pathLst>
              <a:path w="24765">
                <a:moveTo>
                  <a:pt x="0" y="0"/>
                </a:moveTo>
                <a:lnTo>
                  <a:pt x="2438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708" name="object 7708"/>
          <p:cNvSpPr/>
          <p:nvPr/>
        </p:nvSpPr>
        <p:spPr>
          <a:xfrm>
            <a:off x="9641377" y="2167544"/>
            <a:ext cx="15586" cy="5195"/>
          </a:xfrm>
          <a:custGeom>
            <a:avLst/>
            <a:gdLst/>
            <a:ahLst/>
            <a:cxnLst/>
            <a:rect l="l" t="t" r="r" b="b"/>
            <a:pathLst>
              <a:path w="22859" h="7619">
                <a:moveTo>
                  <a:pt x="0" y="7620"/>
                </a:moveTo>
                <a:lnTo>
                  <a:pt x="2286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709" name="object 7709"/>
          <p:cNvSpPr/>
          <p:nvPr/>
        </p:nvSpPr>
        <p:spPr>
          <a:xfrm>
            <a:off x="9652807" y="2160269"/>
            <a:ext cx="1299" cy="9525"/>
          </a:xfrm>
          <a:custGeom>
            <a:avLst/>
            <a:gdLst/>
            <a:ahLst/>
            <a:cxnLst/>
            <a:rect l="l" t="t" r="r" b="b"/>
            <a:pathLst>
              <a:path w="1904" h="13969">
                <a:moveTo>
                  <a:pt x="0" y="13716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710" name="object 7710"/>
          <p:cNvSpPr/>
          <p:nvPr/>
        </p:nvSpPr>
        <p:spPr>
          <a:xfrm>
            <a:off x="9648651" y="2151957"/>
            <a:ext cx="5195" cy="8659"/>
          </a:xfrm>
          <a:custGeom>
            <a:avLst/>
            <a:gdLst/>
            <a:ahLst/>
            <a:cxnLst/>
            <a:rect l="l" t="t" r="r" b="b"/>
            <a:pathLst>
              <a:path w="7620" h="12700">
                <a:moveTo>
                  <a:pt x="7620" y="1219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711" name="object 7711"/>
          <p:cNvSpPr/>
          <p:nvPr/>
        </p:nvSpPr>
        <p:spPr>
          <a:xfrm>
            <a:off x="9639300" y="2146761"/>
            <a:ext cx="9525" cy="5195"/>
          </a:xfrm>
          <a:custGeom>
            <a:avLst/>
            <a:gdLst/>
            <a:ahLst/>
            <a:cxnLst/>
            <a:rect l="l" t="t" r="r" b="b"/>
            <a:pathLst>
              <a:path w="13970" h="7619">
                <a:moveTo>
                  <a:pt x="13716" y="76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712" name="object 7712"/>
          <p:cNvSpPr/>
          <p:nvPr/>
        </p:nvSpPr>
        <p:spPr>
          <a:xfrm>
            <a:off x="9626831" y="2146761"/>
            <a:ext cx="12556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1828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713" name="object 7713"/>
          <p:cNvSpPr/>
          <p:nvPr/>
        </p:nvSpPr>
        <p:spPr>
          <a:xfrm>
            <a:off x="9616439" y="2146761"/>
            <a:ext cx="10391" cy="5195"/>
          </a:xfrm>
          <a:custGeom>
            <a:avLst/>
            <a:gdLst/>
            <a:ahLst/>
            <a:cxnLst/>
            <a:rect l="l" t="t" r="r" b="b"/>
            <a:pathLst>
              <a:path w="15240" h="7619">
                <a:moveTo>
                  <a:pt x="15240" y="0"/>
                </a:moveTo>
                <a:lnTo>
                  <a:pt x="0" y="76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714" name="object 7714"/>
          <p:cNvSpPr/>
          <p:nvPr/>
        </p:nvSpPr>
        <p:spPr>
          <a:xfrm>
            <a:off x="9612282" y="2151957"/>
            <a:ext cx="4330" cy="8659"/>
          </a:xfrm>
          <a:custGeom>
            <a:avLst/>
            <a:gdLst/>
            <a:ahLst/>
            <a:cxnLst/>
            <a:rect l="l" t="t" r="r" b="b"/>
            <a:pathLst>
              <a:path w="6350" h="12700">
                <a:moveTo>
                  <a:pt x="6096" y="0"/>
                </a:moveTo>
                <a:lnTo>
                  <a:pt x="0" y="1219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715" name="object 7715"/>
          <p:cNvSpPr/>
          <p:nvPr/>
        </p:nvSpPr>
        <p:spPr>
          <a:xfrm>
            <a:off x="9612284" y="2160269"/>
            <a:ext cx="1299" cy="9525"/>
          </a:xfrm>
          <a:custGeom>
            <a:avLst/>
            <a:gdLst/>
            <a:ahLst/>
            <a:cxnLst/>
            <a:rect l="l" t="t" r="r" b="b"/>
            <a:pathLst>
              <a:path w="1904" h="13969">
                <a:moveTo>
                  <a:pt x="0" y="0"/>
                </a:moveTo>
                <a:lnTo>
                  <a:pt x="1524" y="1371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716" name="object 7716"/>
          <p:cNvSpPr/>
          <p:nvPr/>
        </p:nvSpPr>
        <p:spPr>
          <a:xfrm>
            <a:off x="9653846" y="2152996"/>
            <a:ext cx="3464" cy="10391"/>
          </a:xfrm>
          <a:custGeom>
            <a:avLst/>
            <a:gdLst/>
            <a:ahLst/>
            <a:cxnLst/>
            <a:rect l="l" t="t" r="r" b="b"/>
            <a:pathLst>
              <a:path w="5079" h="15239">
                <a:moveTo>
                  <a:pt x="4572" y="1524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717" name="object 7717"/>
          <p:cNvSpPr/>
          <p:nvPr/>
        </p:nvSpPr>
        <p:spPr>
          <a:xfrm>
            <a:off x="9645534" y="2145723"/>
            <a:ext cx="8659" cy="7360"/>
          </a:xfrm>
          <a:custGeom>
            <a:avLst/>
            <a:gdLst/>
            <a:ahLst/>
            <a:cxnLst/>
            <a:rect l="l" t="t" r="r" b="b"/>
            <a:pathLst>
              <a:path w="12700" h="10794">
                <a:moveTo>
                  <a:pt x="12192" y="1066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718" name="object 7718"/>
          <p:cNvSpPr/>
          <p:nvPr/>
        </p:nvSpPr>
        <p:spPr>
          <a:xfrm>
            <a:off x="9633064" y="2142605"/>
            <a:ext cx="12556" cy="3464"/>
          </a:xfrm>
          <a:custGeom>
            <a:avLst/>
            <a:gdLst/>
            <a:ahLst/>
            <a:cxnLst/>
            <a:rect l="l" t="t" r="r" b="b"/>
            <a:pathLst>
              <a:path w="18415" h="5080">
                <a:moveTo>
                  <a:pt x="18288" y="457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719" name="object 7719"/>
          <p:cNvSpPr/>
          <p:nvPr/>
        </p:nvSpPr>
        <p:spPr>
          <a:xfrm>
            <a:off x="9620595" y="2142605"/>
            <a:ext cx="12556" cy="3464"/>
          </a:xfrm>
          <a:custGeom>
            <a:avLst/>
            <a:gdLst/>
            <a:ahLst/>
            <a:cxnLst/>
            <a:rect l="l" t="t" r="r" b="b"/>
            <a:pathLst>
              <a:path w="18415" h="5080">
                <a:moveTo>
                  <a:pt x="18288" y="0"/>
                </a:moveTo>
                <a:lnTo>
                  <a:pt x="0" y="4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720" name="object 7720"/>
          <p:cNvSpPr/>
          <p:nvPr/>
        </p:nvSpPr>
        <p:spPr>
          <a:xfrm>
            <a:off x="9611243" y="2145723"/>
            <a:ext cx="9525" cy="7360"/>
          </a:xfrm>
          <a:custGeom>
            <a:avLst/>
            <a:gdLst/>
            <a:ahLst/>
            <a:cxnLst/>
            <a:rect l="l" t="t" r="r" b="b"/>
            <a:pathLst>
              <a:path w="13970" h="10794">
                <a:moveTo>
                  <a:pt x="13716" y="0"/>
                </a:moveTo>
                <a:lnTo>
                  <a:pt x="0" y="106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721" name="object 7721"/>
          <p:cNvSpPr/>
          <p:nvPr/>
        </p:nvSpPr>
        <p:spPr>
          <a:xfrm>
            <a:off x="9608126" y="2152996"/>
            <a:ext cx="3464" cy="10391"/>
          </a:xfrm>
          <a:custGeom>
            <a:avLst/>
            <a:gdLst/>
            <a:ahLst/>
            <a:cxnLst/>
            <a:rect l="l" t="t" r="r" b="b"/>
            <a:pathLst>
              <a:path w="5079" h="15239">
                <a:moveTo>
                  <a:pt x="4572" y="0"/>
                </a:moveTo>
                <a:lnTo>
                  <a:pt x="0" y="1524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722" name="object 7722"/>
          <p:cNvSpPr/>
          <p:nvPr/>
        </p:nvSpPr>
        <p:spPr>
          <a:xfrm>
            <a:off x="9608126" y="2163387"/>
            <a:ext cx="3464" cy="9525"/>
          </a:xfrm>
          <a:custGeom>
            <a:avLst/>
            <a:gdLst/>
            <a:ahLst/>
            <a:cxnLst/>
            <a:rect l="l" t="t" r="r" b="b"/>
            <a:pathLst>
              <a:path w="5079" h="13969">
                <a:moveTo>
                  <a:pt x="0" y="0"/>
                </a:moveTo>
                <a:lnTo>
                  <a:pt x="4572" y="1371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723" name="object 7723"/>
          <p:cNvSpPr/>
          <p:nvPr/>
        </p:nvSpPr>
        <p:spPr>
          <a:xfrm>
            <a:off x="9611245" y="2172738"/>
            <a:ext cx="9525" cy="8659"/>
          </a:xfrm>
          <a:custGeom>
            <a:avLst/>
            <a:gdLst/>
            <a:ahLst/>
            <a:cxnLst/>
            <a:rect l="l" t="t" r="r" b="b"/>
            <a:pathLst>
              <a:path w="13970" h="12700">
                <a:moveTo>
                  <a:pt x="0" y="0"/>
                </a:moveTo>
                <a:lnTo>
                  <a:pt x="13716" y="1219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724" name="object 7724"/>
          <p:cNvSpPr/>
          <p:nvPr/>
        </p:nvSpPr>
        <p:spPr>
          <a:xfrm>
            <a:off x="9620595" y="2181052"/>
            <a:ext cx="12556" cy="2165"/>
          </a:xfrm>
          <a:custGeom>
            <a:avLst/>
            <a:gdLst/>
            <a:ahLst/>
            <a:cxnLst/>
            <a:rect l="l" t="t" r="r" b="b"/>
            <a:pathLst>
              <a:path w="18415" h="3175">
                <a:moveTo>
                  <a:pt x="0" y="0"/>
                </a:moveTo>
                <a:lnTo>
                  <a:pt x="18288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725" name="object 7725"/>
          <p:cNvSpPr/>
          <p:nvPr/>
        </p:nvSpPr>
        <p:spPr>
          <a:xfrm>
            <a:off x="9633064" y="2181052"/>
            <a:ext cx="12556" cy="2165"/>
          </a:xfrm>
          <a:custGeom>
            <a:avLst/>
            <a:gdLst/>
            <a:ahLst/>
            <a:cxnLst/>
            <a:rect l="l" t="t" r="r" b="b"/>
            <a:pathLst>
              <a:path w="18415" h="3175">
                <a:moveTo>
                  <a:pt x="0" y="3048"/>
                </a:moveTo>
                <a:lnTo>
                  <a:pt x="182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726" name="object 7726"/>
          <p:cNvSpPr/>
          <p:nvPr/>
        </p:nvSpPr>
        <p:spPr>
          <a:xfrm>
            <a:off x="9645534" y="2172738"/>
            <a:ext cx="8659" cy="8659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192"/>
                </a:moveTo>
                <a:lnTo>
                  <a:pt x="1219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727" name="object 7727"/>
          <p:cNvSpPr/>
          <p:nvPr/>
        </p:nvSpPr>
        <p:spPr>
          <a:xfrm>
            <a:off x="9653846" y="2163387"/>
            <a:ext cx="3464" cy="9525"/>
          </a:xfrm>
          <a:custGeom>
            <a:avLst/>
            <a:gdLst/>
            <a:ahLst/>
            <a:cxnLst/>
            <a:rect l="l" t="t" r="r" b="b"/>
            <a:pathLst>
              <a:path w="5079" h="13969">
                <a:moveTo>
                  <a:pt x="0" y="13716"/>
                </a:moveTo>
                <a:lnTo>
                  <a:pt x="4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728" name="object 7728"/>
          <p:cNvSpPr/>
          <p:nvPr/>
        </p:nvSpPr>
        <p:spPr>
          <a:xfrm>
            <a:off x="9606048" y="2163387"/>
            <a:ext cx="4330" cy="10391"/>
          </a:xfrm>
          <a:custGeom>
            <a:avLst/>
            <a:gdLst/>
            <a:ahLst/>
            <a:cxnLst/>
            <a:rect l="l" t="t" r="r" b="b"/>
            <a:pathLst>
              <a:path w="6350" h="15239">
                <a:moveTo>
                  <a:pt x="0" y="0"/>
                </a:moveTo>
                <a:lnTo>
                  <a:pt x="6096" y="1524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729" name="object 7729"/>
          <p:cNvSpPr/>
          <p:nvPr/>
        </p:nvSpPr>
        <p:spPr>
          <a:xfrm>
            <a:off x="9610205" y="2173778"/>
            <a:ext cx="9525" cy="8659"/>
          </a:xfrm>
          <a:custGeom>
            <a:avLst/>
            <a:gdLst/>
            <a:ahLst/>
            <a:cxnLst/>
            <a:rect l="l" t="t" r="r" b="b"/>
            <a:pathLst>
              <a:path w="13970" h="12700">
                <a:moveTo>
                  <a:pt x="0" y="0"/>
                </a:moveTo>
                <a:lnTo>
                  <a:pt x="13716" y="1219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730" name="object 7730"/>
          <p:cNvSpPr/>
          <p:nvPr/>
        </p:nvSpPr>
        <p:spPr>
          <a:xfrm>
            <a:off x="9619556" y="2182091"/>
            <a:ext cx="13855" cy="3464"/>
          </a:xfrm>
          <a:custGeom>
            <a:avLst/>
            <a:gdLst/>
            <a:ahLst/>
            <a:cxnLst/>
            <a:rect l="l" t="t" r="r" b="b"/>
            <a:pathLst>
              <a:path w="20320" h="5080">
                <a:moveTo>
                  <a:pt x="0" y="0"/>
                </a:moveTo>
                <a:lnTo>
                  <a:pt x="19812" y="4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731" name="object 7731"/>
          <p:cNvSpPr/>
          <p:nvPr/>
        </p:nvSpPr>
        <p:spPr>
          <a:xfrm>
            <a:off x="9633064" y="2182091"/>
            <a:ext cx="13855" cy="3464"/>
          </a:xfrm>
          <a:custGeom>
            <a:avLst/>
            <a:gdLst/>
            <a:ahLst/>
            <a:cxnLst/>
            <a:rect l="l" t="t" r="r" b="b"/>
            <a:pathLst>
              <a:path w="20320" h="5080">
                <a:moveTo>
                  <a:pt x="0" y="4572"/>
                </a:moveTo>
                <a:lnTo>
                  <a:pt x="1981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732" name="object 7732"/>
          <p:cNvSpPr/>
          <p:nvPr/>
        </p:nvSpPr>
        <p:spPr>
          <a:xfrm>
            <a:off x="9646572" y="2173778"/>
            <a:ext cx="9525" cy="8659"/>
          </a:xfrm>
          <a:custGeom>
            <a:avLst/>
            <a:gdLst/>
            <a:ahLst/>
            <a:cxnLst/>
            <a:rect l="l" t="t" r="r" b="b"/>
            <a:pathLst>
              <a:path w="13970" h="12700">
                <a:moveTo>
                  <a:pt x="0" y="12192"/>
                </a:moveTo>
                <a:lnTo>
                  <a:pt x="1371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733" name="object 7733"/>
          <p:cNvSpPr/>
          <p:nvPr/>
        </p:nvSpPr>
        <p:spPr>
          <a:xfrm>
            <a:off x="9655924" y="2163387"/>
            <a:ext cx="3464" cy="10391"/>
          </a:xfrm>
          <a:custGeom>
            <a:avLst/>
            <a:gdLst/>
            <a:ahLst/>
            <a:cxnLst/>
            <a:rect l="l" t="t" r="r" b="b"/>
            <a:pathLst>
              <a:path w="5079" h="15239">
                <a:moveTo>
                  <a:pt x="0" y="15240"/>
                </a:moveTo>
                <a:lnTo>
                  <a:pt x="4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734" name="object 7734"/>
          <p:cNvSpPr/>
          <p:nvPr/>
        </p:nvSpPr>
        <p:spPr>
          <a:xfrm>
            <a:off x="9655924" y="2151958"/>
            <a:ext cx="3464" cy="11690"/>
          </a:xfrm>
          <a:custGeom>
            <a:avLst/>
            <a:gdLst/>
            <a:ahLst/>
            <a:cxnLst/>
            <a:rect l="l" t="t" r="r" b="b"/>
            <a:pathLst>
              <a:path w="5079" h="17144">
                <a:moveTo>
                  <a:pt x="4572" y="1676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735" name="object 7735"/>
          <p:cNvSpPr/>
          <p:nvPr/>
        </p:nvSpPr>
        <p:spPr>
          <a:xfrm>
            <a:off x="9646572" y="2143644"/>
            <a:ext cx="9525" cy="8659"/>
          </a:xfrm>
          <a:custGeom>
            <a:avLst/>
            <a:gdLst/>
            <a:ahLst/>
            <a:cxnLst/>
            <a:rect l="l" t="t" r="r" b="b"/>
            <a:pathLst>
              <a:path w="13970" h="12700">
                <a:moveTo>
                  <a:pt x="13716" y="1219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736" name="object 7736"/>
          <p:cNvSpPr/>
          <p:nvPr/>
        </p:nvSpPr>
        <p:spPr>
          <a:xfrm>
            <a:off x="9633064" y="2141567"/>
            <a:ext cx="13855" cy="2165"/>
          </a:xfrm>
          <a:custGeom>
            <a:avLst/>
            <a:gdLst/>
            <a:ahLst/>
            <a:cxnLst/>
            <a:rect l="l" t="t" r="r" b="b"/>
            <a:pathLst>
              <a:path w="20320" h="3175">
                <a:moveTo>
                  <a:pt x="19811" y="304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737" name="object 7737"/>
          <p:cNvSpPr/>
          <p:nvPr/>
        </p:nvSpPr>
        <p:spPr>
          <a:xfrm>
            <a:off x="9619556" y="2141567"/>
            <a:ext cx="13855" cy="2165"/>
          </a:xfrm>
          <a:custGeom>
            <a:avLst/>
            <a:gdLst/>
            <a:ahLst/>
            <a:cxnLst/>
            <a:rect l="l" t="t" r="r" b="b"/>
            <a:pathLst>
              <a:path w="20320" h="3175">
                <a:moveTo>
                  <a:pt x="19811" y="0"/>
                </a:moveTo>
                <a:lnTo>
                  <a:pt x="0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738" name="object 7738"/>
          <p:cNvSpPr/>
          <p:nvPr/>
        </p:nvSpPr>
        <p:spPr>
          <a:xfrm>
            <a:off x="9610204" y="2143644"/>
            <a:ext cx="9525" cy="8659"/>
          </a:xfrm>
          <a:custGeom>
            <a:avLst/>
            <a:gdLst/>
            <a:ahLst/>
            <a:cxnLst/>
            <a:rect l="l" t="t" r="r" b="b"/>
            <a:pathLst>
              <a:path w="13970" h="12700">
                <a:moveTo>
                  <a:pt x="13716" y="0"/>
                </a:moveTo>
                <a:lnTo>
                  <a:pt x="0" y="1219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739" name="object 7739"/>
          <p:cNvSpPr/>
          <p:nvPr/>
        </p:nvSpPr>
        <p:spPr>
          <a:xfrm>
            <a:off x="9606048" y="2151958"/>
            <a:ext cx="4330" cy="11690"/>
          </a:xfrm>
          <a:custGeom>
            <a:avLst/>
            <a:gdLst/>
            <a:ahLst/>
            <a:cxnLst/>
            <a:rect l="l" t="t" r="r" b="b"/>
            <a:pathLst>
              <a:path w="6350" h="17144">
                <a:moveTo>
                  <a:pt x="6096" y="0"/>
                </a:moveTo>
                <a:lnTo>
                  <a:pt x="0" y="1676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740" name="object 7740"/>
          <p:cNvSpPr/>
          <p:nvPr/>
        </p:nvSpPr>
        <p:spPr>
          <a:xfrm>
            <a:off x="9630987" y="2167544"/>
            <a:ext cx="2165" cy="216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0" y="0"/>
                </a:moveTo>
                <a:lnTo>
                  <a:pt x="3048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741" name="object 7741"/>
          <p:cNvSpPr/>
          <p:nvPr/>
        </p:nvSpPr>
        <p:spPr>
          <a:xfrm>
            <a:off x="9633064" y="2167544"/>
            <a:ext cx="2165" cy="216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0" y="3048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742" name="object 7742"/>
          <p:cNvSpPr/>
          <p:nvPr/>
        </p:nvSpPr>
        <p:spPr>
          <a:xfrm>
            <a:off x="9633065" y="2165466"/>
            <a:ext cx="2165" cy="216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3048" y="304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743" name="object 7743"/>
          <p:cNvSpPr/>
          <p:nvPr/>
        </p:nvSpPr>
        <p:spPr>
          <a:xfrm>
            <a:off x="9630987" y="2165466"/>
            <a:ext cx="2165" cy="216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3048" y="0"/>
                </a:moveTo>
                <a:lnTo>
                  <a:pt x="0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744" name="object 7744"/>
          <p:cNvSpPr/>
          <p:nvPr/>
        </p:nvSpPr>
        <p:spPr>
          <a:xfrm>
            <a:off x="9629947" y="2167543"/>
            <a:ext cx="3464" cy="3464"/>
          </a:xfrm>
          <a:custGeom>
            <a:avLst/>
            <a:gdLst/>
            <a:ahLst/>
            <a:cxnLst/>
            <a:rect l="l" t="t" r="r" b="b"/>
            <a:pathLst>
              <a:path w="5079" h="5080">
                <a:moveTo>
                  <a:pt x="0" y="0"/>
                </a:moveTo>
                <a:lnTo>
                  <a:pt x="4572" y="4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745" name="object 7745"/>
          <p:cNvSpPr/>
          <p:nvPr/>
        </p:nvSpPr>
        <p:spPr>
          <a:xfrm>
            <a:off x="9633064" y="2167543"/>
            <a:ext cx="3464" cy="3464"/>
          </a:xfrm>
          <a:custGeom>
            <a:avLst/>
            <a:gdLst/>
            <a:ahLst/>
            <a:cxnLst/>
            <a:rect l="l" t="t" r="r" b="b"/>
            <a:pathLst>
              <a:path w="5079" h="5080">
                <a:moveTo>
                  <a:pt x="0" y="4572"/>
                </a:moveTo>
                <a:lnTo>
                  <a:pt x="4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746" name="object 7746"/>
          <p:cNvSpPr/>
          <p:nvPr/>
        </p:nvSpPr>
        <p:spPr>
          <a:xfrm>
            <a:off x="9633065" y="2164426"/>
            <a:ext cx="3464" cy="3464"/>
          </a:xfrm>
          <a:custGeom>
            <a:avLst/>
            <a:gdLst/>
            <a:ahLst/>
            <a:cxnLst/>
            <a:rect l="l" t="t" r="r" b="b"/>
            <a:pathLst>
              <a:path w="5079" h="5080">
                <a:moveTo>
                  <a:pt x="4572" y="457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747" name="object 7747"/>
          <p:cNvSpPr/>
          <p:nvPr/>
        </p:nvSpPr>
        <p:spPr>
          <a:xfrm>
            <a:off x="9629947" y="2164426"/>
            <a:ext cx="3464" cy="3464"/>
          </a:xfrm>
          <a:custGeom>
            <a:avLst/>
            <a:gdLst/>
            <a:ahLst/>
            <a:cxnLst/>
            <a:rect l="l" t="t" r="r" b="b"/>
            <a:pathLst>
              <a:path w="5079" h="5080">
                <a:moveTo>
                  <a:pt x="4572" y="0"/>
                </a:moveTo>
                <a:lnTo>
                  <a:pt x="0" y="4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748" name="object 7748"/>
          <p:cNvSpPr/>
          <p:nvPr/>
        </p:nvSpPr>
        <p:spPr>
          <a:xfrm>
            <a:off x="9630987" y="2177935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0" y="0"/>
                </a:moveTo>
                <a:lnTo>
                  <a:pt x="1524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749" name="object 7749"/>
          <p:cNvSpPr/>
          <p:nvPr/>
        </p:nvSpPr>
        <p:spPr>
          <a:xfrm>
            <a:off x="9632026" y="2178973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0" y="0"/>
                </a:moveTo>
                <a:lnTo>
                  <a:pt x="1524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750" name="object 7750"/>
          <p:cNvSpPr/>
          <p:nvPr/>
        </p:nvSpPr>
        <p:spPr>
          <a:xfrm>
            <a:off x="9633064" y="2178973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0" y="1524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751" name="object 7751"/>
          <p:cNvSpPr/>
          <p:nvPr/>
        </p:nvSpPr>
        <p:spPr>
          <a:xfrm>
            <a:off x="9633064" y="2177935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0" y="1524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752" name="object 7752"/>
          <p:cNvSpPr/>
          <p:nvPr/>
        </p:nvSpPr>
        <p:spPr>
          <a:xfrm>
            <a:off x="9633065" y="2176895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1524" y="152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753" name="object 7753"/>
          <p:cNvSpPr/>
          <p:nvPr/>
        </p:nvSpPr>
        <p:spPr>
          <a:xfrm>
            <a:off x="9630987" y="2177935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1524" y="152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754" name="object 7754"/>
          <p:cNvSpPr/>
          <p:nvPr/>
        </p:nvSpPr>
        <p:spPr>
          <a:xfrm>
            <a:off x="9630987" y="2176895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0" y="1524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755" name="object 7755"/>
          <p:cNvSpPr/>
          <p:nvPr/>
        </p:nvSpPr>
        <p:spPr>
          <a:xfrm>
            <a:off x="9633065" y="2177935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1524" y="0"/>
                </a:moveTo>
                <a:lnTo>
                  <a:pt x="0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756" name="object 7756"/>
          <p:cNvSpPr/>
          <p:nvPr/>
        </p:nvSpPr>
        <p:spPr>
          <a:xfrm>
            <a:off x="9633064" y="2176895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0" y="0"/>
                </a:moveTo>
                <a:lnTo>
                  <a:pt x="1524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757" name="object 7757"/>
          <p:cNvSpPr/>
          <p:nvPr/>
        </p:nvSpPr>
        <p:spPr>
          <a:xfrm>
            <a:off x="9632026" y="2162348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758" name="object 7758"/>
          <p:cNvSpPr/>
          <p:nvPr/>
        </p:nvSpPr>
        <p:spPr>
          <a:xfrm>
            <a:off x="9632026" y="2163387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759" name="object 7759"/>
          <p:cNvSpPr/>
          <p:nvPr/>
        </p:nvSpPr>
        <p:spPr>
          <a:xfrm>
            <a:off x="9632026" y="2164426"/>
            <a:ext cx="0" cy="3464"/>
          </a:xfrm>
          <a:custGeom>
            <a:avLst/>
            <a:gdLst/>
            <a:ahLst/>
            <a:cxnLst/>
            <a:rect l="l" t="t" r="r" b="b"/>
            <a:pathLst>
              <a:path h="5080">
                <a:moveTo>
                  <a:pt x="-1524" y="2286"/>
                </a:moveTo>
                <a:lnTo>
                  <a:pt x="1524" y="2286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760" name="object 7760"/>
          <p:cNvSpPr/>
          <p:nvPr/>
        </p:nvSpPr>
        <p:spPr>
          <a:xfrm>
            <a:off x="9632026" y="2167543"/>
            <a:ext cx="0" cy="3464"/>
          </a:xfrm>
          <a:custGeom>
            <a:avLst/>
            <a:gdLst/>
            <a:ahLst/>
            <a:cxnLst/>
            <a:rect l="l" t="t" r="r" b="b"/>
            <a:pathLst>
              <a:path h="5080">
                <a:moveTo>
                  <a:pt x="-1524" y="2285"/>
                </a:moveTo>
                <a:lnTo>
                  <a:pt x="1524" y="2285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761" name="object 7761"/>
          <p:cNvSpPr/>
          <p:nvPr/>
        </p:nvSpPr>
        <p:spPr>
          <a:xfrm>
            <a:off x="9632026" y="2170660"/>
            <a:ext cx="0" cy="3464"/>
          </a:xfrm>
          <a:custGeom>
            <a:avLst/>
            <a:gdLst/>
            <a:ahLst/>
            <a:cxnLst/>
            <a:rect l="l" t="t" r="r" b="b"/>
            <a:pathLst>
              <a:path h="5080">
                <a:moveTo>
                  <a:pt x="-1524" y="2285"/>
                </a:moveTo>
                <a:lnTo>
                  <a:pt x="1524" y="2285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762" name="object 7762"/>
          <p:cNvSpPr/>
          <p:nvPr/>
        </p:nvSpPr>
        <p:spPr>
          <a:xfrm>
            <a:off x="9632026" y="2173778"/>
            <a:ext cx="0" cy="216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1524" y="1524"/>
                </a:moveTo>
                <a:lnTo>
                  <a:pt x="1524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763" name="object 7763"/>
          <p:cNvSpPr/>
          <p:nvPr/>
        </p:nvSpPr>
        <p:spPr>
          <a:xfrm>
            <a:off x="9634104" y="2172738"/>
            <a:ext cx="0" cy="3464"/>
          </a:xfrm>
          <a:custGeom>
            <a:avLst/>
            <a:gdLst/>
            <a:ahLst/>
            <a:cxnLst/>
            <a:rect l="l" t="t" r="r" b="b"/>
            <a:pathLst>
              <a:path h="5080">
                <a:moveTo>
                  <a:pt x="-1524" y="2285"/>
                </a:moveTo>
                <a:lnTo>
                  <a:pt x="1524" y="2285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764" name="object 7764"/>
          <p:cNvSpPr/>
          <p:nvPr/>
        </p:nvSpPr>
        <p:spPr>
          <a:xfrm>
            <a:off x="9634104" y="2169621"/>
            <a:ext cx="0" cy="3464"/>
          </a:xfrm>
          <a:custGeom>
            <a:avLst/>
            <a:gdLst/>
            <a:ahLst/>
            <a:cxnLst/>
            <a:rect l="l" t="t" r="r" b="b"/>
            <a:pathLst>
              <a:path h="5080">
                <a:moveTo>
                  <a:pt x="-1524" y="2286"/>
                </a:moveTo>
                <a:lnTo>
                  <a:pt x="1524" y="2286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765" name="object 7765"/>
          <p:cNvSpPr/>
          <p:nvPr/>
        </p:nvSpPr>
        <p:spPr>
          <a:xfrm>
            <a:off x="9634104" y="2166504"/>
            <a:ext cx="0" cy="3464"/>
          </a:xfrm>
          <a:custGeom>
            <a:avLst/>
            <a:gdLst/>
            <a:ahLst/>
            <a:cxnLst/>
            <a:rect l="l" t="t" r="r" b="b"/>
            <a:pathLst>
              <a:path h="5080">
                <a:moveTo>
                  <a:pt x="-1524" y="2285"/>
                </a:moveTo>
                <a:lnTo>
                  <a:pt x="1524" y="2285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766" name="object 7766"/>
          <p:cNvSpPr/>
          <p:nvPr/>
        </p:nvSpPr>
        <p:spPr>
          <a:xfrm>
            <a:off x="9634104" y="2164427"/>
            <a:ext cx="0" cy="216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1524" y="1524"/>
                </a:moveTo>
                <a:lnTo>
                  <a:pt x="1524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767" name="object 7767"/>
          <p:cNvSpPr/>
          <p:nvPr/>
        </p:nvSpPr>
        <p:spPr>
          <a:xfrm>
            <a:off x="9634104" y="2162348"/>
            <a:ext cx="0" cy="216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1524" y="1524"/>
                </a:moveTo>
                <a:lnTo>
                  <a:pt x="1524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768" name="object 7768"/>
          <p:cNvSpPr/>
          <p:nvPr/>
        </p:nvSpPr>
        <p:spPr>
          <a:xfrm>
            <a:off x="9634104" y="216234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769" name="object 7769"/>
          <p:cNvSpPr/>
          <p:nvPr/>
        </p:nvSpPr>
        <p:spPr>
          <a:xfrm>
            <a:off x="9633064" y="216130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770" name="object 7770"/>
          <p:cNvSpPr/>
          <p:nvPr/>
        </p:nvSpPr>
        <p:spPr>
          <a:xfrm>
            <a:off x="9633064" y="216130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771" name="object 7771"/>
          <p:cNvSpPr/>
          <p:nvPr/>
        </p:nvSpPr>
        <p:spPr>
          <a:xfrm>
            <a:off x="9633064" y="2161309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772" name="object 7772"/>
          <p:cNvSpPr/>
          <p:nvPr/>
        </p:nvSpPr>
        <p:spPr>
          <a:xfrm>
            <a:off x="9634104" y="2161309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773" name="object 7773"/>
          <p:cNvSpPr/>
          <p:nvPr/>
        </p:nvSpPr>
        <p:spPr>
          <a:xfrm>
            <a:off x="9634104" y="216234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774" name="object 7774"/>
          <p:cNvSpPr/>
          <p:nvPr/>
        </p:nvSpPr>
        <p:spPr>
          <a:xfrm>
            <a:off x="9634104" y="216234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775" name="object 7775"/>
          <p:cNvSpPr/>
          <p:nvPr/>
        </p:nvSpPr>
        <p:spPr>
          <a:xfrm>
            <a:off x="9634104" y="216234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776" name="object 7776"/>
          <p:cNvSpPr/>
          <p:nvPr/>
        </p:nvSpPr>
        <p:spPr>
          <a:xfrm>
            <a:off x="9634104" y="2162348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777" name="object 7777"/>
          <p:cNvSpPr/>
          <p:nvPr/>
        </p:nvSpPr>
        <p:spPr>
          <a:xfrm>
            <a:off x="9634104" y="216338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778" name="object 7778"/>
          <p:cNvSpPr/>
          <p:nvPr/>
        </p:nvSpPr>
        <p:spPr>
          <a:xfrm>
            <a:off x="9633065" y="2163387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779" name="object 7779"/>
          <p:cNvSpPr/>
          <p:nvPr/>
        </p:nvSpPr>
        <p:spPr>
          <a:xfrm>
            <a:off x="9633064" y="216338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780" name="object 7780"/>
          <p:cNvSpPr/>
          <p:nvPr/>
        </p:nvSpPr>
        <p:spPr>
          <a:xfrm>
            <a:off x="9633064" y="216338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781" name="object 7781"/>
          <p:cNvSpPr/>
          <p:nvPr/>
        </p:nvSpPr>
        <p:spPr>
          <a:xfrm>
            <a:off x="9633064" y="216338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782" name="object 7782"/>
          <p:cNvSpPr/>
          <p:nvPr/>
        </p:nvSpPr>
        <p:spPr>
          <a:xfrm>
            <a:off x="9632026" y="2163387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783" name="object 7783"/>
          <p:cNvSpPr/>
          <p:nvPr/>
        </p:nvSpPr>
        <p:spPr>
          <a:xfrm>
            <a:off x="9632026" y="216338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784" name="object 7784"/>
          <p:cNvSpPr/>
          <p:nvPr/>
        </p:nvSpPr>
        <p:spPr>
          <a:xfrm>
            <a:off x="9632026" y="216338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785" name="object 7785"/>
          <p:cNvSpPr/>
          <p:nvPr/>
        </p:nvSpPr>
        <p:spPr>
          <a:xfrm>
            <a:off x="9632026" y="2162348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786" name="object 7786"/>
          <p:cNvSpPr/>
          <p:nvPr/>
        </p:nvSpPr>
        <p:spPr>
          <a:xfrm>
            <a:off x="9632026" y="216234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787" name="object 7787"/>
          <p:cNvSpPr/>
          <p:nvPr/>
        </p:nvSpPr>
        <p:spPr>
          <a:xfrm>
            <a:off x="9632026" y="216234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788" name="object 7788"/>
          <p:cNvSpPr/>
          <p:nvPr/>
        </p:nvSpPr>
        <p:spPr>
          <a:xfrm>
            <a:off x="9632026" y="216234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789" name="object 7789"/>
          <p:cNvSpPr/>
          <p:nvPr/>
        </p:nvSpPr>
        <p:spPr>
          <a:xfrm>
            <a:off x="9632026" y="2161309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790" name="object 7790"/>
          <p:cNvSpPr/>
          <p:nvPr/>
        </p:nvSpPr>
        <p:spPr>
          <a:xfrm>
            <a:off x="9632026" y="216130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791" name="object 7791"/>
          <p:cNvSpPr/>
          <p:nvPr/>
        </p:nvSpPr>
        <p:spPr>
          <a:xfrm>
            <a:off x="9632026" y="2161309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792" name="object 7792"/>
          <p:cNvSpPr/>
          <p:nvPr/>
        </p:nvSpPr>
        <p:spPr>
          <a:xfrm>
            <a:off x="9633064" y="216130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793" name="object 7793"/>
          <p:cNvSpPr/>
          <p:nvPr/>
        </p:nvSpPr>
        <p:spPr>
          <a:xfrm>
            <a:off x="9622675" y="2175856"/>
            <a:ext cx="2165" cy="216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3048" y="304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794" name="object 7794"/>
          <p:cNvSpPr/>
          <p:nvPr/>
        </p:nvSpPr>
        <p:spPr>
          <a:xfrm>
            <a:off x="9619556" y="2175856"/>
            <a:ext cx="3464" cy="2165"/>
          </a:xfrm>
          <a:custGeom>
            <a:avLst/>
            <a:gdLst/>
            <a:ahLst/>
            <a:cxnLst/>
            <a:rect l="l" t="t" r="r" b="b"/>
            <a:pathLst>
              <a:path w="5079" h="3175">
                <a:moveTo>
                  <a:pt x="4572" y="0"/>
                </a:moveTo>
                <a:lnTo>
                  <a:pt x="0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795" name="object 7795"/>
          <p:cNvSpPr/>
          <p:nvPr/>
        </p:nvSpPr>
        <p:spPr>
          <a:xfrm>
            <a:off x="9619556" y="2177934"/>
            <a:ext cx="3464" cy="3464"/>
          </a:xfrm>
          <a:custGeom>
            <a:avLst/>
            <a:gdLst/>
            <a:ahLst/>
            <a:cxnLst/>
            <a:rect l="l" t="t" r="r" b="b"/>
            <a:pathLst>
              <a:path w="5079" h="5080">
                <a:moveTo>
                  <a:pt x="0" y="0"/>
                </a:moveTo>
                <a:lnTo>
                  <a:pt x="4572" y="4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796" name="object 7796"/>
          <p:cNvSpPr/>
          <p:nvPr/>
        </p:nvSpPr>
        <p:spPr>
          <a:xfrm>
            <a:off x="9622675" y="2177934"/>
            <a:ext cx="2165" cy="3464"/>
          </a:xfrm>
          <a:custGeom>
            <a:avLst/>
            <a:gdLst/>
            <a:ahLst/>
            <a:cxnLst/>
            <a:rect l="l" t="t" r="r" b="b"/>
            <a:pathLst>
              <a:path w="3175" h="5080">
                <a:moveTo>
                  <a:pt x="0" y="4572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797" name="object 7797"/>
          <p:cNvSpPr/>
          <p:nvPr/>
        </p:nvSpPr>
        <p:spPr>
          <a:xfrm>
            <a:off x="9640338" y="2177934"/>
            <a:ext cx="3464" cy="3464"/>
          </a:xfrm>
          <a:custGeom>
            <a:avLst/>
            <a:gdLst/>
            <a:ahLst/>
            <a:cxnLst/>
            <a:rect l="l" t="t" r="r" b="b"/>
            <a:pathLst>
              <a:path w="5079" h="5080">
                <a:moveTo>
                  <a:pt x="0" y="0"/>
                </a:moveTo>
                <a:lnTo>
                  <a:pt x="4572" y="4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798" name="object 7798"/>
          <p:cNvSpPr/>
          <p:nvPr/>
        </p:nvSpPr>
        <p:spPr>
          <a:xfrm>
            <a:off x="9643455" y="2177934"/>
            <a:ext cx="2165" cy="3464"/>
          </a:xfrm>
          <a:custGeom>
            <a:avLst/>
            <a:gdLst/>
            <a:ahLst/>
            <a:cxnLst/>
            <a:rect l="l" t="t" r="r" b="b"/>
            <a:pathLst>
              <a:path w="3175" h="5080">
                <a:moveTo>
                  <a:pt x="0" y="4572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799" name="object 7799"/>
          <p:cNvSpPr/>
          <p:nvPr/>
        </p:nvSpPr>
        <p:spPr>
          <a:xfrm>
            <a:off x="9643455" y="2175856"/>
            <a:ext cx="2165" cy="216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3048" y="304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800" name="object 7800"/>
          <p:cNvSpPr/>
          <p:nvPr/>
        </p:nvSpPr>
        <p:spPr>
          <a:xfrm>
            <a:off x="9640338" y="2175856"/>
            <a:ext cx="3464" cy="2165"/>
          </a:xfrm>
          <a:custGeom>
            <a:avLst/>
            <a:gdLst/>
            <a:ahLst/>
            <a:cxnLst/>
            <a:rect l="l" t="t" r="r" b="b"/>
            <a:pathLst>
              <a:path w="5079" h="3175">
                <a:moveTo>
                  <a:pt x="4572" y="0"/>
                </a:moveTo>
                <a:lnTo>
                  <a:pt x="0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801" name="object 7801"/>
          <p:cNvSpPr/>
          <p:nvPr/>
        </p:nvSpPr>
        <p:spPr>
          <a:xfrm>
            <a:off x="9593579" y="2042852"/>
            <a:ext cx="0" cy="88322"/>
          </a:xfrm>
          <a:custGeom>
            <a:avLst/>
            <a:gdLst/>
            <a:ahLst/>
            <a:cxnLst/>
            <a:rect l="l" t="t" r="r" b="b"/>
            <a:pathLst>
              <a:path h="129539">
                <a:moveTo>
                  <a:pt x="0" y="129540"/>
                </a:moveTo>
                <a:lnTo>
                  <a:pt x="0" y="0"/>
                </a:lnTo>
              </a:path>
            </a:pathLst>
          </a:custGeom>
          <a:ln w="3175">
            <a:solidFill>
              <a:srgbClr val="7F7F7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802" name="object 7802"/>
          <p:cNvSpPr/>
          <p:nvPr/>
        </p:nvSpPr>
        <p:spPr>
          <a:xfrm>
            <a:off x="9593579" y="2042852"/>
            <a:ext cx="77932" cy="0"/>
          </a:xfrm>
          <a:custGeom>
            <a:avLst/>
            <a:gdLst/>
            <a:ahLst/>
            <a:cxnLst/>
            <a:rect l="l" t="t" r="r" b="b"/>
            <a:pathLst>
              <a:path w="114300">
                <a:moveTo>
                  <a:pt x="0" y="0"/>
                </a:moveTo>
                <a:lnTo>
                  <a:pt x="114300" y="0"/>
                </a:lnTo>
              </a:path>
            </a:pathLst>
          </a:custGeom>
          <a:ln w="3175">
            <a:solidFill>
              <a:srgbClr val="7F7F7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803" name="object 7803"/>
          <p:cNvSpPr/>
          <p:nvPr/>
        </p:nvSpPr>
        <p:spPr>
          <a:xfrm>
            <a:off x="9671511" y="2042852"/>
            <a:ext cx="0" cy="88322"/>
          </a:xfrm>
          <a:custGeom>
            <a:avLst/>
            <a:gdLst/>
            <a:ahLst/>
            <a:cxnLst/>
            <a:rect l="l" t="t" r="r" b="b"/>
            <a:pathLst>
              <a:path h="129539">
                <a:moveTo>
                  <a:pt x="0" y="0"/>
                </a:moveTo>
                <a:lnTo>
                  <a:pt x="0" y="129539"/>
                </a:lnTo>
              </a:path>
            </a:pathLst>
          </a:custGeom>
          <a:ln w="3175">
            <a:solidFill>
              <a:srgbClr val="7F7F7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804" name="object 7804"/>
          <p:cNvSpPr/>
          <p:nvPr/>
        </p:nvSpPr>
        <p:spPr>
          <a:xfrm>
            <a:off x="9558251" y="1354974"/>
            <a:ext cx="2165" cy="3464"/>
          </a:xfrm>
          <a:custGeom>
            <a:avLst/>
            <a:gdLst/>
            <a:ahLst/>
            <a:cxnLst/>
            <a:rect l="l" t="t" r="r" b="b"/>
            <a:pathLst>
              <a:path w="3175" h="5080">
                <a:moveTo>
                  <a:pt x="3048" y="457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805" name="object 7805"/>
          <p:cNvSpPr/>
          <p:nvPr/>
        </p:nvSpPr>
        <p:spPr>
          <a:xfrm>
            <a:off x="9556172" y="1354974"/>
            <a:ext cx="2165" cy="3464"/>
          </a:xfrm>
          <a:custGeom>
            <a:avLst/>
            <a:gdLst/>
            <a:ahLst/>
            <a:cxnLst/>
            <a:rect l="l" t="t" r="r" b="b"/>
            <a:pathLst>
              <a:path w="3175" h="5080">
                <a:moveTo>
                  <a:pt x="3048" y="0"/>
                </a:moveTo>
                <a:lnTo>
                  <a:pt x="0" y="4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806" name="object 7806"/>
          <p:cNvSpPr/>
          <p:nvPr/>
        </p:nvSpPr>
        <p:spPr>
          <a:xfrm>
            <a:off x="9556172" y="1358091"/>
            <a:ext cx="2165" cy="216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0" y="0"/>
                </a:moveTo>
                <a:lnTo>
                  <a:pt x="3048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807" name="object 7807"/>
          <p:cNvSpPr/>
          <p:nvPr/>
        </p:nvSpPr>
        <p:spPr>
          <a:xfrm>
            <a:off x="9558251" y="1358091"/>
            <a:ext cx="2165" cy="216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0" y="3048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808" name="object 7808"/>
          <p:cNvSpPr/>
          <p:nvPr/>
        </p:nvSpPr>
        <p:spPr>
          <a:xfrm>
            <a:off x="9546819" y="1356014"/>
            <a:ext cx="3464" cy="2165"/>
          </a:xfrm>
          <a:custGeom>
            <a:avLst/>
            <a:gdLst/>
            <a:ahLst/>
            <a:cxnLst/>
            <a:rect l="l" t="t" r="r" b="b"/>
            <a:pathLst>
              <a:path w="5079" h="3175">
                <a:moveTo>
                  <a:pt x="4572" y="304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809" name="object 7809"/>
          <p:cNvSpPr/>
          <p:nvPr/>
        </p:nvSpPr>
        <p:spPr>
          <a:xfrm>
            <a:off x="9546821" y="1356013"/>
            <a:ext cx="0" cy="3464"/>
          </a:xfrm>
          <a:custGeom>
            <a:avLst/>
            <a:gdLst/>
            <a:ahLst/>
            <a:cxnLst/>
            <a:rect l="l" t="t" r="r" b="b"/>
            <a:pathLst>
              <a:path h="5080">
                <a:moveTo>
                  <a:pt x="-1524" y="2285"/>
                </a:moveTo>
                <a:lnTo>
                  <a:pt x="1524" y="2285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810" name="object 7810"/>
          <p:cNvSpPr/>
          <p:nvPr/>
        </p:nvSpPr>
        <p:spPr>
          <a:xfrm>
            <a:off x="9546821" y="1358091"/>
            <a:ext cx="3464" cy="1299"/>
          </a:xfrm>
          <a:custGeom>
            <a:avLst/>
            <a:gdLst/>
            <a:ahLst/>
            <a:cxnLst/>
            <a:rect l="l" t="t" r="r" b="b"/>
            <a:pathLst>
              <a:path w="5079" h="1905">
                <a:moveTo>
                  <a:pt x="0" y="1524"/>
                </a:moveTo>
                <a:lnTo>
                  <a:pt x="4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811" name="object 7811"/>
          <p:cNvSpPr/>
          <p:nvPr/>
        </p:nvSpPr>
        <p:spPr>
          <a:xfrm>
            <a:off x="9537468" y="1354974"/>
            <a:ext cx="2165" cy="3464"/>
          </a:xfrm>
          <a:custGeom>
            <a:avLst/>
            <a:gdLst/>
            <a:ahLst/>
            <a:cxnLst/>
            <a:rect l="l" t="t" r="r" b="b"/>
            <a:pathLst>
              <a:path w="3175" h="5080">
                <a:moveTo>
                  <a:pt x="3048" y="457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812" name="object 7812"/>
          <p:cNvSpPr/>
          <p:nvPr/>
        </p:nvSpPr>
        <p:spPr>
          <a:xfrm>
            <a:off x="9535390" y="1354974"/>
            <a:ext cx="2165" cy="3464"/>
          </a:xfrm>
          <a:custGeom>
            <a:avLst/>
            <a:gdLst/>
            <a:ahLst/>
            <a:cxnLst/>
            <a:rect l="l" t="t" r="r" b="b"/>
            <a:pathLst>
              <a:path w="3175" h="5080">
                <a:moveTo>
                  <a:pt x="3048" y="0"/>
                </a:moveTo>
                <a:lnTo>
                  <a:pt x="0" y="4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813" name="object 7813"/>
          <p:cNvSpPr/>
          <p:nvPr/>
        </p:nvSpPr>
        <p:spPr>
          <a:xfrm>
            <a:off x="9535391" y="1358091"/>
            <a:ext cx="2165" cy="216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0" y="0"/>
                </a:moveTo>
                <a:lnTo>
                  <a:pt x="3048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814" name="object 7814"/>
          <p:cNvSpPr/>
          <p:nvPr/>
        </p:nvSpPr>
        <p:spPr>
          <a:xfrm>
            <a:off x="9537468" y="1358091"/>
            <a:ext cx="2165" cy="216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0" y="3048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815" name="object 7815"/>
          <p:cNvSpPr/>
          <p:nvPr/>
        </p:nvSpPr>
        <p:spPr>
          <a:xfrm>
            <a:off x="9556172" y="1363288"/>
            <a:ext cx="15586" cy="5195"/>
          </a:xfrm>
          <a:custGeom>
            <a:avLst/>
            <a:gdLst/>
            <a:ahLst/>
            <a:cxnLst/>
            <a:rect l="l" t="t" r="r" b="b"/>
            <a:pathLst>
              <a:path w="22859" h="7619">
                <a:moveTo>
                  <a:pt x="22859" y="76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816" name="object 7816"/>
          <p:cNvSpPr/>
          <p:nvPr/>
        </p:nvSpPr>
        <p:spPr>
          <a:xfrm>
            <a:off x="9539547" y="1363287"/>
            <a:ext cx="16885" cy="0"/>
          </a:xfrm>
          <a:custGeom>
            <a:avLst/>
            <a:gdLst/>
            <a:ahLst/>
            <a:cxnLst/>
            <a:rect l="l" t="t" r="r" b="b"/>
            <a:pathLst>
              <a:path w="24765">
                <a:moveTo>
                  <a:pt x="24383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817" name="object 7817"/>
          <p:cNvSpPr/>
          <p:nvPr/>
        </p:nvSpPr>
        <p:spPr>
          <a:xfrm>
            <a:off x="9523960" y="1363288"/>
            <a:ext cx="15586" cy="5195"/>
          </a:xfrm>
          <a:custGeom>
            <a:avLst/>
            <a:gdLst/>
            <a:ahLst/>
            <a:cxnLst/>
            <a:rect l="l" t="t" r="r" b="b"/>
            <a:pathLst>
              <a:path w="22859" h="7619">
                <a:moveTo>
                  <a:pt x="22859" y="0"/>
                </a:moveTo>
                <a:lnTo>
                  <a:pt x="0" y="76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818" name="object 7818"/>
          <p:cNvSpPr/>
          <p:nvPr/>
        </p:nvSpPr>
        <p:spPr>
          <a:xfrm>
            <a:off x="9527078" y="1366405"/>
            <a:ext cx="1299" cy="8659"/>
          </a:xfrm>
          <a:custGeom>
            <a:avLst/>
            <a:gdLst/>
            <a:ahLst/>
            <a:cxnLst/>
            <a:rect l="l" t="t" r="r" b="b"/>
            <a:pathLst>
              <a:path w="1904" h="12700">
                <a:moveTo>
                  <a:pt x="1524" y="0"/>
                </a:moveTo>
                <a:lnTo>
                  <a:pt x="0" y="1219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819" name="object 7819"/>
          <p:cNvSpPr/>
          <p:nvPr/>
        </p:nvSpPr>
        <p:spPr>
          <a:xfrm>
            <a:off x="9527077" y="1374717"/>
            <a:ext cx="4330" cy="8659"/>
          </a:xfrm>
          <a:custGeom>
            <a:avLst/>
            <a:gdLst/>
            <a:ahLst/>
            <a:cxnLst/>
            <a:rect l="l" t="t" r="r" b="b"/>
            <a:pathLst>
              <a:path w="6350" h="12700">
                <a:moveTo>
                  <a:pt x="0" y="0"/>
                </a:moveTo>
                <a:lnTo>
                  <a:pt x="6096" y="1219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820" name="object 7820"/>
          <p:cNvSpPr/>
          <p:nvPr/>
        </p:nvSpPr>
        <p:spPr>
          <a:xfrm>
            <a:off x="9531234" y="1383030"/>
            <a:ext cx="10391" cy="5195"/>
          </a:xfrm>
          <a:custGeom>
            <a:avLst/>
            <a:gdLst/>
            <a:ahLst/>
            <a:cxnLst/>
            <a:rect l="l" t="t" r="r" b="b"/>
            <a:pathLst>
              <a:path w="15240" h="7619">
                <a:moveTo>
                  <a:pt x="0" y="0"/>
                </a:moveTo>
                <a:lnTo>
                  <a:pt x="15240" y="76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821" name="object 7821"/>
          <p:cNvSpPr/>
          <p:nvPr/>
        </p:nvSpPr>
        <p:spPr>
          <a:xfrm>
            <a:off x="9541625" y="1388225"/>
            <a:ext cx="12556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822" name="object 7822"/>
          <p:cNvSpPr/>
          <p:nvPr/>
        </p:nvSpPr>
        <p:spPr>
          <a:xfrm>
            <a:off x="9554094" y="1383030"/>
            <a:ext cx="9525" cy="5195"/>
          </a:xfrm>
          <a:custGeom>
            <a:avLst/>
            <a:gdLst/>
            <a:ahLst/>
            <a:cxnLst/>
            <a:rect l="l" t="t" r="r" b="b"/>
            <a:pathLst>
              <a:path w="13970" h="7619">
                <a:moveTo>
                  <a:pt x="0" y="7620"/>
                </a:moveTo>
                <a:lnTo>
                  <a:pt x="1371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823" name="object 7823"/>
          <p:cNvSpPr/>
          <p:nvPr/>
        </p:nvSpPr>
        <p:spPr>
          <a:xfrm>
            <a:off x="9563445" y="1374717"/>
            <a:ext cx="5195" cy="8659"/>
          </a:xfrm>
          <a:custGeom>
            <a:avLst/>
            <a:gdLst/>
            <a:ahLst/>
            <a:cxnLst/>
            <a:rect l="l" t="t" r="r" b="b"/>
            <a:pathLst>
              <a:path w="7620" h="12700">
                <a:moveTo>
                  <a:pt x="0" y="12192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824" name="object 7824"/>
          <p:cNvSpPr/>
          <p:nvPr/>
        </p:nvSpPr>
        <p:spPr>
          <a:xfrm>
            <a:off x="9567602" y="1366405"/>
            <a:ext cx="1299" cy="8659"/>
          </a:xfrm>
          <a:custGeom>
            <a:avLst/>
            <a:gdLst/>
            <a:ahLst/>
            <a:cxnLst/>
            <a:rect l="l" t="t" r="r" b="b"/>
            <a:pathLst>
              <a:path w="1904" h="12700">
                <a:moveTo>
                  <a:pt x="1524" y="1219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825" name="object 7825"/>
          <p:cNvSpPr/>
          <p:nvPr/>
        </p:nvSpPr>
        <p:spPr>
          <a:xfrm>
            <a:off x="9522920" y="1372639"/>
            <a:ext cx="3464" cy="9525"/>
          </a:xfrm>
          <a:custGeom>
            <a:avLst/>
            <a:gdLst/>
            <a:ahLst/>
            <a:cxnLst/>
            <a:rect l="l" t="t" r="r" b="b"/>
            <a:pathLst>
              <a:path w="5079" h="13969">
                <a:moveTo>
                  <a:pt x="0" y="0"/>
                </a:moveTo>
                <a:lnTo>
                  <a:pt x="4572" y="1371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826" name="object 7826"/>
          <p:cNvSpPr/>
          <p:nvPr/>
        </p:nvSpPr>
        <p:spPr>
          <a:xfrm>
            <a:off x="9526038" y="1381991"/>
            <a:ext cx="9525" cy="7360"/>
          </a:xfrm>
          <a:custGeom>
            <a:avLst/>
            <a:gdLst/>
            <a:ahLst/>
            <a:cxnLst/>
            <a:rect l="l" t="t" r="r" b="b"/>
            <a:pathLst>
              <a:path w="13970" h="10794">
                <a:moveTo>
                  <a:pt x="0" y="0"/>
                </a:moveTo>
                <a:lnTo>
                  <a:pt x="13716" y="106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827" name="object 7827"/>
          <p:cNvSpPr/>
          <p:nvPr/>
        </p:nvSpPr>
        <p:spPr>
          <a:xfrm>
            <a:off x="9535391" y="1389264"/>
            <a:ext cx="12556" cy="3464"/>
          </a:xfrm>
          <a:custGeom>
            <a:avLst/>
            <a:gdLst/>
            <a:ahLst/>
            <a:cxnLst/>
            <a:rect l="l" t="t" r="r" b="b"/>
            <a:pathLst>
              <a:path w="18415" h="5080">
                <a:moveTo>
                  <a:pt x="0" y="0"/>
                </a:moveTo>
                <a:lnTo>
                  <a:pt x="18288" y="4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828" name="object 7828"/>
          <p:cNvSpPr/>
          <p:nvPr/>
        </p:nvSpPr>
        <p:spPr>
          <a:xfrm>
            <a:off x="9547860" y="1389264"/>
            <a:ext cx="12556" cy="3464"/>
          </a:xfrm>
          <a:custGeom>
            <a:avLst/>
            <a:gdLst/>
            <a:ahLst/>
            <a:cxnLst/>
            <a:rect l="l" t="t" r="r" b="b"/>
            <a:pathLst>
              <a:path w="18415" h="5080">
                <a:moveTo>
                  <a:pt x="0" y="4572"/>
                </a:moveTo>
                <a:lnTo>
                  <a:pt x="182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829" name="object 7829"/>
          <p:cNvSpPr/>
          <p:nvPr/>
        </p:nvSpPr>
        <p:spPr>
          <a:xfrm>
            <a:off x="9560329" y="1381991"/>
            <a:ext cx="8659" cy="7360"/>
          </a:xfrm>
          <a:custGeom>
            <a:avLst/>
            <a:gdLst/>
            <a:ahLst/>
            <a:cxnLst/>
            <a:rect l="l" t="t" r="r" b="b"/>
            <a:pathLst>
              <a:path w="12700" h="10794">
                <a:moveTo>
                  <a:pt x="0" y="10668"/>
                </a:moveTo>
                <a:lnTo>
                  <a:pt x="1219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830" name="object 7830"/>
          <p:cNvSpPr/>
          <p:nvPr/>
        </p:nvSpPr>
        <p:spPr>
          <a:xfrm>
            <a:off x="9568640" y="1372639"/>
            <a:ext cx="3464" cy="9525"/>
          </a:xfrm>
          <a:custGeom>
            <a:avLst/>
            <a:gdLst/>
            <a:ahLst/>
            <a:cxnLst/>
            <a:rect l="l" t="t" r="r" b="b"/>
            <a:pathLst>
              <a:path w="5079" h="13969">
                <a:moveTo>
                  <a:pt x="0" y="13716"/>
                </a:moveTo>
                <a:lnTo>
                  <a:pt x="4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831" name="object 7831"/>
          <p:cNvSpPr/>
          <p:nvPr/>
        </p:nvSpPr>
        <p:spPr>
          <a:xfrm>
            <a:off x="9568641" y="1362248"/>
            <a:ext cx="3464" cy="10391"/>
          </a:xfrm>
          <a:custGeom>
            <a:avLst/>
            <a:gdLst/>
            <a:ahLst/>
            <a:cxnLst/>
            <a:rect l="l" t="t" r="r" b="b"/>
            <a:pathLst>
              <a:path w="5079" h="15239">
                <a:moveTo>
                  <a:pt x="4572" y="1524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832" name="object 7832"/>
          <p:cNvSpPr/>
          <p:nvPr/>
        </p:nvSpPr>
        <p:spPr>
          <a:xfrm>
            <a:off x="9560328" y="1354974"/>
            <a:ext cx="8659" cy="7360"/>
          </a:xfrm>
          <a:custGeom>
            <a:avLst/>
            <a:gdLst/>
            <a:ahLst/>
            <a:cxnLst/>
            <a:rect l="l" t="t" r="r" b="b"/>
            <a:pathLst>
              <a:path w="12700" h="10794">
                <a:moveTo>
                  <a:pt x="12192" y="1066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833" name="object 7833"/>
          <p:cNvSpPr/>
          <p:nvPr/>
        </p:nvSpPr>
        <p:spPr>
          <a:xfrm>
            <a:off x="9547860" y="1351856"/>
            <a:ext cx="12556" cy="3464"/>
          </a:xfrm>
          <a:custGeom>
            <a:avLst/>
            <a:gdLst/>
            <a:ahLst/>
            <a:cxnLst/>
            <a:rect l="l" t="t" r="r" b="b"/>
            <a:pathLst>
              <a:path w="18415" h="5080">
                <a:moveTo>
                  <a:pt x="18288" y="457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834" name="object 7834"/>
          <p:cNvSpPr/>
          <p:nvPr/>
        </p:nvSpPr>
        <p:spPr>
          <a:xfrm>
            <a:off x="9535391" y="1351856"/>
            <a:ext cx="12556" cy="3464"/>
          </a:xfrm>
          <a:custGeom>
            <a:avLst/>
            <a:gdLst/>
            <a:ahLst/>
            <a:cxnLst/>
            <a:rect l="l" t="t" r="r" b="b"/>
            <a:pathLst>
              <a:path w="18415" h="5080">
                <a:moveTo>
                  <a:pt x="18288" y="0"/>
                </a:moveTo>
                <a:lnTo>
                  <a:pt x="0" y="4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835" name="object 7835"/>
          <p:cNvSpPr/>
          <p:nvPr/>
        </p:nvSpPr>
        <p:spPr>
          <a:xfrm>
            <a:off x="9526038" y="1354974"/>
            <a:ext cx="9525" cy="7360"/>
          </a:xfrm>
          <a:custGeom>
            <a:avLst/>
            <a:gdLst/>
            <a:ahLst/>
            <a:cxnLst/>
            <a:rect l="l" t="t" r="r" b="b"/>
            <a:pathLst>
              <a:path w="13970" h="10794">
                <a:moveTo>
                  <a:pt x="13716" y="0"/>
                </a:moveTo>
                <a:lnTo>
                  <a:pt x="0" y="106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836" name="object 7836"/>
          <p:cNvSpPr/>
          <p:nvPr/>
        </p:nvSpPr>
        <p:spPr>
          <a:xfrm>
            <a:off x="9522920" y="1362248"/>
            <a:ext cx="3464" cy="10391"/>
          </a:xfrm>
          <a:custGeom>
            <a:avLst/>
            <a:gdLst/>
            <a:ahLst/>
            <a:cxnLst/>
            <a:rect l="l" t="t" r="r" b="b"/>
            <a:pathLst>
              <a:path w="5079" h="15239">
                <a:moveTo>
                  <a:pt x="4572" y="0"/>
                </a:moveTo>
                <a:lnTo>
                  <a:pt x="0" y="1524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837" name="object 7837"/>
          <p:cNvSpPr/>
          <p:nvPr/>
        </p:nvSpPr>
        <p:spPr>
          <a:xfrm>
            <a:off x="9570720" y="1361209"/>
            <a:ext cx="3464" cy="11690"/>
          </a:xfrm>
          <a:custGeom>
            <a:avLst/>
            <a:gdLst/>
            <a:ahLst/>
            <a:cxnLst/>
            <a:rect l="l" t="t" r="r" b="b"/>
            <a:pathLst>
              <a:path w="5079" h="17144">
                <a:moveTo>
                  <a:pt x="4572" y="1676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838" name="object 7838"/>
          <p:cNvSpPr/>
          <p:nvPr/>
        </p:nvSpPr>
        <p:spPr>
          <a:xfrm>
            <a:off x="9561368" y="1352896"/>
            <a:ext cx="9525" cy="8659"/>
          </a:xfrm>
          <a:custGeom>
            <a:avLst/>
            <a:gdLst/>
            <a:ahLst/>
            <a:cxnLst/>
            <a:rect l="l" t="t" r="r" b="b"/>
            <a:pathLst>
              <a:path w="13970" h="12700">
                <a:moveTo>
                  <a:pt x="13716" y="1219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839" name="object 7839"/>
          <p:cNvSpPr/>
          <p:nvPr/>
        </p:nvSpPr>
        <p:spPr>
          <a:xfrm>
            <a:off x="9547860" y="1349779"/>
            <a:ext cx="13855" cy="3464"/>
          </a:xfrm>
          <a:custGeom>
            <a:avLst/>
            <a:gdLst/>
            <a:ahLst/>
            <a:cxnLst/>
            <a:rect l="l" t="t" r="r" b="b"/>
            <a:pathLst>
              <a:path w="20320" h="5080">
                <a:moveTo>
                  <a:pt x="19811" y="457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840" name="object 7840"/>
          <p:cNvSpPr/>
          <p:nvPr/>
        </p:nvSpPr>
        <p:spPr>
          <a:xfrm>
            <a:off x="9534352" y="1349779"/>
            <a:ext cx="13855" cy="3464"/>
          </a:xfrm>
          <a:custGeom>
            <a:avLst/>
            <a:gdLst/>
            <a:ahLst/>
            <a:cxnLst/>
            <a:rect l="l" t="t" r="r" b="b"/>
            <a:pathLst>
              <a:path w="20320" h="5080">
                <a:moveTo>
                  <a:pt x="19811" y="0"/>
                </a:moveTo>
                <a:lnTo>
                  <a:pt x="0" y="4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841" name="object 7841"/>
          <p:cNvSpPr/>
          <p:nvPr/>
        </p:nvSpPr>
        <p:spPr>
          <a:xfrm>
            <a:off x="9525000" y="1352896"/>
            <a:ext cx="9525" cy="8659"/>
          </a:xfrm>
          <a:custGeom>
            <a:avLst/>
            <a:gdLst/>
            <a:ahLst/>
            <a:cxnLst/>
            <a:rect l="l" t="t" r="r" b="b"/>
            <a:pathLst>
              <a:path w="13970" h="12700">
                <a:moveTo>
                  <a:pt x="13716" y="0"/>
                </a:moveTo>
                <a:lnTo>
                  <a:pt x="0" y="1219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842" name="object 7842"/>
          <p:cNvSpPr/>
          <p:nvPr/>
        </p:nvSpPr>
        <p:spPr>
          <a:xfrm>
            <a:off x="9520842" y="1361209"/>
            <a:ext cx="4330" cy="11690"/>
          </a:xfrm>
          <a:custGeom>
            <a:avLst/>
            <a:gdLst/>
            <a:ahLst/>
            <a:cxnLst/>
            <a:rect l="l" t="t" r="r" b="b"/>
            <a:pathLst>
              <a:path w="6350" h="17144">
                <a:moveTo>
                  <a:pt x="6096" y="0"/>
                </a:moveTo>
                <a:lnTo>
                  <a:pt x="0" y="1676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843" name="object 7843"/>
          <p:cNvSpPr/>
          <p:nvPr/>
        </p:nvSpPr>
        <p:spPr>
          <a:xfrm>
            <a:off x="9520843" y="1372639"/>
            <a:ext cx="4330" cy="10391"/>
          </a:xfrm>
          <a:custGeom>
            <a:avLst/>
            <a:gdLst/>
            <a:ahLst/>
            <a:cxnLst/>
            <a:rect l="l" t="t" r="r" b="b"/>
            <a:pathLst>
              <a:path w="6350" h="15239">
                <a:moveTo>
                  <a:pt x="0" y="0"/>
                </a:moveTo>
                <a:lnTo>
                  <a:pt x="6096" y="1524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844" name="object 7844"/>
          <p:cNvSpPr/>
          <p:nvPr/>
        </p:nvSpPr>
        <p:spPr>
          <a:xfrm>
            <a:off x="9524999" y="1383030"/>
            <a:ext cx="9525" cy="8659"/>
          </a:xfrm>
          <a:custGeom>
            <a:avLst/>
            <a:gdLst/>
            <a:ahLst/>
            <a:cxnLst/>
            <a:rect l="l" t="t" r="r" b="b"/>
            <a:pathLst>
              <a:path w="13970" h="12700">
                <a:moveTo>
                  <a:pt x="0" y="0"/>
                </a:moveTo>
                <a:lnTo>
                  <a:pt x="13716" y="1219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845" name="object 7845"/>
          <p:cNvSpPr/>
          <p:nvPr/>
        </p:nvSpPr>
        <p:spPr>
          <a:xfrm>
            <a:off x="9534352" y="1391342"/>
            <a:ext cx="13855" cy="3464"/>
          </a:xfrm>
          <a:custGeom>
            <a:avLst/>
            <a:gdLst/>
            <a:ahLst/>
            <a:cxnLst/>
            <a:rect l="l" t="t" r="r" b="b"/>
            <a:pathLst>
              <a:path w="20320" h="5080">
                <a:moveTo>
                  <a:pt x="0" y="0"/>
                </a:moveTo>
                <a:lnTo>
                  <a:pt x="19812" y="4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846" name="object 7846"/>
          <p:cNvSpPr/>
          <p:nvPr/>
        </p:nvSpPr>
        <p:spPr>
          <a:xfrm>
            <a:off x="9547860" y="1391342"/>
            <a:ext cx="13855" cy="3464"/>
          </a:xfrm>
          <a:custGeom>
            <a:avLst/>
            <a:gdLst/>
            <a:ahLst/>
            <a:cxnLst/>
            <a:rect l="l" t="t" r="r" b="b"/>
            <a:pathLst>
              <a:path w="20320" h="5080">
                <a:moveTo>
                  <a:pt x="0" y="4572"/>
                </a:moveTo>
                <a:lnTo>
                  <a:pt x="1981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847" name="object 7847"/>
          <p:cNvSpPr/>
          <p:nvPr/>
        </p:nvSpPr>
        <p:spPr>
          <a:xfrm>
            <a:off x="9561368" y="1383030"/>
            <a:ext cx="9525" cy="8659"/>
          </a:xfrm>
          <a:custGeom>
            <a:avLst/>
            <a:gdLst/>
            <a:ahLst/>
            <a:cxnLst/>
            <a:rect l="l" t="t" r="r" b="b"/>
            <a:pathLst>
              <a:path w="13970" h="12700">
                <a:moveTo>
                  <a:pt x="0" y="12192"/>
                </a:moveTo>
                <a:lnTo>
                  <a:pt x="1371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848" name="object 7848"/>
          <p:cNvSpPr/>
          <p:nvPr/>
        </p:nvSpPr>
        <p:spPr>
          <a:xfrm>
            <a:off x="9570720" y="1372639"/>
            <a:ext cx="3464" cy="10391"/>
          </a:xfrm>
          <a:custGeom>
            <a:avLst/>
            <a:gdLst/>
            <a:ahLst/>
            <a:cxnLst/>
            <a:rect l="l" t="t" r="r" b="b"/>
            <a:pathLst>
              <a:path w="5079" h="15239">
                <a:moveTo>
                  <a:pt x="0" y="15240"/>
                </a:moveTo>
                <a:lnTo>
                  <a:pt x="4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849" name="object 7849"/>
          <p:cNvSpPr/>
          <p:nvPr/>
        </p:nvSpPr>
        <p:spPr>
          <a:xfrm>
            <a:off x="9547859" y="1366405"/>
            <a:ext cx="2165" cy="216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3048" y="304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850" name="object 7850"/>
          <p:cNvSpPr/>
          <p:nvPr/>
        </p:nvSpPr>
        <p:spPr>
          <a:xfrm>
            <a:off x="9545782" y="1366405"/>
            <a:ext cx="2165" cy="216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3048" y="0"/>
                </a:moveTo>
                <a:lnTo>
                  <a:pt x="0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851" name="object 7851"/>
          <p:cNvSpPr/>
          <p:nvPr/>
        </p:nvSpPr>
        <p:spPr>
          <a:xfrm>
            <a:off x="9545782" y="1368482"/>
            <a:ext cx="2165" cy="216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0" y="0"/>
                </a:moveTo>
                <a:lnTo>
                  <a:pt x="3048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852" name="object 7852"/>
          <p:cNvSpPr/>
          <p:nvPr/>
        </p:nvSpPr>
        <p:spPr>
          <a:xfrm>
            <a:off x="9547860" y="1368482"/>
            <a:ext cx="2165" cy="216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0" y="3048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853" name="object 7853"/>
          <p:cNvSpPr/>
          <p:nvPr/>
        </p:nvSpPr>
        <p:spPr>
          <a:xfrm>
            <a:off x="9547858" y="1365365"/>
            <a:ext cx="3464" cy="3464"/>
          </a:xfrm>
          <a:custGeom>
            <a:avLst/>
            <a:gdLst/>
            <a:ahLst/>
            <a:cxnLst/>
            <a:rect l="l" t="t" r="r" b="b"/>
            <a:pathLst>
              <a:path w="5079" h="5080">
                <a:moveTo>
                  <a:pt x="4572" y="457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854" name="object 7854"/>
          <p:cNvSpPr/>
          <p:nvPr/>
        </p:nvSpPr>
        <p:spPr>
          <a:xfrm>
            <a:off x="9544743" y="1365365"/>
            <a:ext cx="3464" cy="3464"/>
          </a:xfrm>
          <a:custGeom>
            <a:avLst/>
            <a:gdLst/>
            <a:ahLst/>
            <a:cxnLst/>
            <a:rect l="l" t="t" r="r" b="b"/>
            <a:pathLst>
              <a:path w="5079" h="5080">
                <a:moveTo>
                  <a:pt x="4572" y="0"/>
                </a:moveTo>
                <a:lnTo>
                  <a:pt x="0" y="4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855" name="object 7855"/>
          <p:cNvSpPr/>
          <p:nvPr/>
        </p:nvSpPr>
        <p:spPr>
          <a:xfrm>
            <a:off x="9544743" y="1368482"/>
            <a:ext cx="3464" cy="3464"/>
          </a:xfrm>
          <a:custGeom>
            <a:avLst/>
            <a:gdLst/>
            <a:ahLst/>
            <a:cxnLst/>
            <a:rect l="l" t="t" r="r" b="b"/>
            <a:pathLst>
              <a:path w="5079" h="5080">
                <a:moveTo>
                  <a:pt x="0" y="0"/>
                </a:moveTo>
                <a:lnTo>
                  <a:pt x="4572" y="4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856" name="object 7856"/>
          <p:cNvSpPr/>
          <p:nvPr/>
        </p:nvSpPr>
        <p:spPr>
          <a:xfrm>
            <a:off x="9547860" y="1368482"/>
            <a:ext cx="3464" cy="3464"/>
          </a:xfrm>
          <a:custGeom>
            <a:avLst/>
            <a:gdLst/>
            <a:ahLst/>
            <a:cxnLst/>
            <a:rect l="l" t="t" r="r" b="b"/>
            <a:pathLst>
              <a:path w="5079" h="5080">
                <a:moveTo>
                  <a:pt x="0" y="4572"/>
                </a:moveTo>
                <a:lnTo>
                  <a:pt x="4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857" name="object 7857"/>
          <p:cNvSpPr/>
          <p:nvPr/>
        </p:nvSpPr>
        <p:spPr>
          <a:xfrm>
            <a:off x="9548898" y="1356014"/>
            <a:ext cx="0" cy="216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1524" y="1524"/>
                </a:moveTo>
                <a:lnTo>
                  <a:pt x="1524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858" name="object 7858"/>
          <p:cNvSpPr/>
          <p:nvPr/>
        </p:nvSpPr>
        <p:spPr>
          <a:xfrm>
            <a:off x="9547859" y="1356014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859" name="object 7859"/>
          <p:cNvSpPr/>
          <p:nvPr/>
        </p:nvSpPr>
        <p:spPr>
          <a:xfrm>
            <a:off x="9545782" y="1356014"/>
            <a:ext cx="2165" cy="1299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3048" y="0"/>
                </a:moveTo>
                <a:lnTo>
                  <a:pt x="0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860" name="object 7860"/>
          <p:cNvSpPr/>
          <p:nvPr/>
        </p:nvSpPr>
        <p:spPr>
          <a:xfrm>
            <a:off x="9545782" y="1357053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861" name="object 7861"/>
          <p:cNvSpPr/>
          <p:nvPr/>
        </p:nvSpPr>
        <p:spPr>
          <a:xfrm>
            <a:off x="9545782" y="1358091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0" y="0"/>
                </a:moveTo>
                <a:lnTo>
                  <a:pt x="1524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862" name="object 7862"/>
          <p:cNvSpPr/>
          <p:nvPr/>
        </p:nvSpPr>
        <p:spPr>
          <a:xfrm>
            <a:off x="9546821" y="1359131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863" name="object 7863"/>
          <p:cNvSpPr/>
          <p:nvPr/>
        </p:nvSpPr>
        <p:spPr>
          <a:xfrm>
            <a:off x="9547860" y="1358091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0" y="1524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864" name="object 7864"/>
          <p:cNvSpPr/>
          <p:nvPr/>
        </p:nvSpPr>
        <p:spPr>
          <a:xfrm>
            <a:off x="9548898" y="135809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865" name="object 7865"/>
          <p:cNvSpPr/>
          <p:nvPr/>
        </p:nvSpPr>
        <p:spPr>
          <a:xfrm>
            <a:off x="9547859" y="1357053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1524" y="152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866" name="object 7866"/>
          <p:cNvSpPr/>
          <p:nvPr/>
        </p:nvSpPr>
        <p:spPr>
          <a:xfrm>
            <a:off x="9546821" y="1357053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867" name="object 7867"/>
          <p:cNvSpPr/>
          <p:nvPr/>
        </p:nvSpPr>
        <p:spPr>
          <a:xfrm>
            <a:off x="9546821" y="1357053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868" name="object 7868"/>
          <p:cNvSpPr/>
          <p:nvPr/>
        </p:nvSpPr>
        <p:spPr>
          <a:xfrm>
            <a:off x="9546821" y="135809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869" name="object 7869"/>
          <p:cNvSpPr/>
          <p:nvPr/>
        </p:nvSpPr>
        <p:spPr>
          <a:xfrm>
            <a:off x="9546821" y="1358091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870" name="object 7870"/>
          <p:cNvSpPr/>
          <p:nvPr/>
        </p:nvSpPr>
        <p:spPr>
          <a:xfrm>
            <a:off x="9547860" y="1358091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871" name="object 7871"/>
          <p:cNvSpPr/>
          <p:nvPr/>
        </p:nvSpPr>
        <p:spPr>
          <a:xfrm>
            <a:off x="9545782" y="1357053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0" y="1524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872" name="object 7872"/>
          <p:cNvSpPr/>
          <p:nvPr/>
        </p:nvSpPr>
        <p:spPr>
          <a:xfrm>
            <a:off x="9546821" y="1356014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0" y="1524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873" name="object 7873"/>
          <p:cNvSpPr/>
          <p:nvPr/>
        </p:nvSpPr>
        <p:spPr>
          <a:xfrm>
            <a:off x="9547860" y="1356014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0" y="0"/>
                </a:moveTo>
                <a:lnTo>
                  <a:pt x="1524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874" name="object 7874"/>
          <p:cNvSpPr/>
          <p:nvPr/>
        </p:nvSpPr>
        <p:spPr>
          <a:xfrm>
            <a:off x="9548898" y="1357053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875" name="object 7875"/>
          <p:cNvSpPr/>
          <p:nvPr/>
        </p:nvSpPr>
        <p:spPr>
          <a:xfrm>
            <a:off x="9548898" y="135809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876" name="object 7876"/>
          <p:cNvSpPr/>
          <p:nvPr/>
        </p:nvSpPr>
        <p:spPr>
          <a:xfrm>
            <a:off x="9547859" y="1358091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1524" y="0"/>
                </a:moveTo>
                <a:lnTo>
                  <a:pt x="0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877" name="object 7877"/>
          <p:cNvSpPr/>
          <p:nvPr/>
        </p:nvSpPr>
        <p:spPr>
          <a:xfrm>
            <a:off x="9546821" y="1358091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1524" y="152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878" name="object 7878"/>
          <p:cNvSpPr/>
          <p:nvPr/>
        </p:nvSpPr>
        <p:spPr>
          <a:xfrm>
            <a:off x="9545782" y="1358091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879" name="object 7879"/>
          <p:cNvSpPr/>
          <p:nvPr/>
        </p:nvSpPr>
        <p:spPr>
          <a:xfrm>
            <a:off x="9546821" y="1357053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880" name="object 7880"/>
          <p:cNvSpPr/>
          <p:nvPr/>
        </p:nvSpPr>
        <p:spPr>
          <a:xfrm>
            <a:off x="9546821" y="1357053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881" name="object 7881"/>
          <p:cNvSpPr/>
          <p:nvPr/>
        </p:nvSpPr>
        <p:spPr>
          <a:xfrm>
            <a:off x="9547860" y="1357053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0" y="0"/>
                </a:moveTo>
                <a:lnTo>
                  <a:pt x="1524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882" name="object 7882"/>
          <p:cNvSpPr/>
          <p:nvPr/>
        </p:nvSpPr>
        <p:spPr>
          <a:xfrm>
            <a:off x="9547859" y="1358091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883" name="object 7883"/>
          <p:cNvSpPr/>
          <p:nvPr/>
        </p:nvSpPr>
        <p:spPr>
          <a:xfrm>
            <a:off x="9546821" y="1358091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884" name="object 7884"/>
          <p:cNvSpPr/>
          <p:nvPr/>
        </p:nvSpPr>
        <p:spPr>
          <a:xfrm>
            <a:off x="9546821" y="135809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885" name="object 7885"/>
          <p:cNvSpPr/>
          <p:nvPr/>
        </p:nvSpPr>
        <p:spPr>
          <a:xfrm>
            <a:off x="9548898" y="1372639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886" name="object 7886"/>
          <p:cNvSpPr/>
          <p:nvPr/>
        </p:nvSpPr>
        <p:spPr>
          <a:xfrm>
            <a:off x="9548898" y="1370560"/>
            <a:ext cx="0" cy="216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1524" y="1524"/>
                </a:moveTo>
                <a:lnTo>
                  <a:pt x="1524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887" name="object 7887"/>
          <p:cNvSpPr/>
          <p:nvPr/>
        </p:nvSpPr>
        <p:spPr>
          <a:xfrm>
            <a:off x="9548898" y="1368482"/>
            <a:ext cx="0" cy="216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1524" y="1524"/>
                </a:moveTo>
                <a:lnTo>
                  <a:pt x="1524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888" name="object 7888"/>
          <p:cNvSpPr/>
          <p:nvPr/>
        </p:nvSpPr>
        <p:spPr>
          <a:xfrm>
            <a:off x="9548898" y="1365365"/>
            <a:ext cx="0" cy="3464"/>
          </a:xfrm>
          <a:custGeom>
            <a:avLst/>
            <a:gdLst/>
            <a:ahLst/>
            <a:cxnLst/>
            <a:rect l="l" t="t" r="r" b="b"/>
            <a:pathLst>
              <a:path h="5080">
                <a:moveTo>
                  <a:pt x="-1524" y="2285"/>
                </a:moveTo>
                <a:lnTo>
                  <a:pt x="1524" y="2285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889" name="object 7889"/>
          <p:cNvSpPr/>
          <p:nvPr/>
        </p:nvSpPr>
        <p:spPr>
          <a:xfrm>
            <a:off x="9548898" y="1362248"/>
            <a:ext cx="0" cy="3464"/>
          </a:xfrm>
          <a:custGeom>
            <a:avLst/>
            <a:gdLst/>
            <a:ahLst/>
            <a:cxnLst/>
            <a:rect l="l" t="t" r="r" b="b"/>
            <a:pathLst>
              <a:path h="5080">
                <a:moveTo>
                  <a:pt x="-1524" y="2286"/>
                </a:moveTo>
                <a:lnTo>
                  <a:pt x="1524" y="2286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890" name="object 7890"/>
          <p:cNvSpPr/>
          <p:nvPr/>
        </p:nvSpPr>
        <p:spPr>
          <a:xfrm>
            <a:off x="9548898" y="1359131"/>
            <a:ext cx="0" cy="3464"/>
          </a:xfrm>
          <a:custGeom>
            <a:avLst/>
            <a:gdLst/>
            <a:ahLst/>
            <a:cxnLst/>
            <a:rect l="l" t="t" r="r" b="b"/>
            <a:pathLst>
              <a:path h="5080">
                <a:moveTo>
                  <a:pt x="-1524" y="2286"/>
                </a:moveTo>
                <a:lnTo>
                  <a:pt x="1524" y="2286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891" name="object 7891"/>
          <p:cNvSpPr/>
          <p:nvPr/>
        </p:nvSpPr>
        <p:spPr>
          <a:xfrm>
            <a:off x="9548898" y="1358091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892" name="object 7892"/>
          <p:cNvSpPr/>
          <p:nvPr/>
        </p:nvSpPr>
        <p:spPr>
          <a:xfrm>
            <a:off x="9548898" y="135809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893" name="object 7893"/>
          <p:cNvSpPr/>
          <p:nvPr/>
        </p:nvSpPr>
        <p:spPr>
          <a:xfrm>
            <a:off x="9546821" y="135809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894" name="object 7894"/>
          <p:cNvSpPr/>
          <p:nvPr/>
        </p:nvSpPr>
        <p:spPr>
          <a:xfrm>
            <a:off x="9546821" y="1358091"/>
            <a:ext cx="0" cy="216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1524" y="1524"/>
                </a:moveTo>
                <a:lnTo>
                  <a:pt x="1524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895" name="object 7895"/>
          <p:cNvSpPr/>
          <p:nvPr/>
        </p:nvSpPr>
        <p:spPr>
          <a:xfrm>
            <a:off x="9546821" y="1360170"/>
            <a:ext cx="0" cy="216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1524" y="1524"/>
                </a:moveTo>
                <a:lnTo>
                  <a:pt x="1524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896" name="object 7896"/>
          <p:cNvSpPr/>
          <p:nvPr/>
        </p:nvSpPr>
        <p:spPr>
          <a:xfrm>
            <a:off x="9546821" y="1362248"/>
            <a:ext cx="0" cy="4330"/>
          </a:xfrm>
          <a:custGeom>
            <a:avLst/>
            <a:gdLst/>
            <a:ahLst/>
            <a:cxnLst/>
            <a:rect l="l" t="t" r="r" b="b"/>
            <a:pathLst>
              <a:path h="6350">
                <a:moveTo>
                  <a:pt x="-1524" y="3048"/>
                </a:moveTo>
                <a:lnTo>
                  <a:pt x="1524" y="3048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897" name="object 7897"/>
          <p:cNvSpPr/>
          <p:nvPr/>
        </p:nvSpPr>
        <p:spPr>
          <a:xfrm>
            <a:off x="9546821" y="1366405"/>
            <a:ext cx="0" cy="216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1524" y="1524"/>
                </a:moveTo>
                <a:lnTo>
                  <a:pt x="1524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898" name="object 7898"/>
          <p:cNvSpPr/>
          <p:nvPr/>
        </p:nvSpPr>
        <p:spPr>
          <a:xfrm>
            <a:off x="9546821" y="1368482"/>
            <a:ext cx="0" cy="3464"/>
          </a:xfrm>
          <a:custGeom>
            <a:avLst/>
            <a:gdLst/>
            <a:ahLst/>
            <a:cxnLst/>
            <a:rect l="l" t="t" r="r" b="b"/>
            <a:pathLst>
              <a:path h="5080">
                <a:moveTo>
                  <a:pt x="-1524" y="2286"/>
                </a:moveTo>
                <a:lnTo>
                  <a:pt x="1524" y="2286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899" name="object 7899"/>
          <p:cNvSpPr/>
          <p:nvPr/>
        </p:nvSpPr>
        <p:spPr>
          <a:xfrm>
            <a:off x="9546821" y="1371600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900" name="object 7900"/>
          <p:cNvSpPr/>
          <p:nvPr/>
        </p:nvSpPr>
        <p:spPr>
          <a:xfrm>
            <a:off x="9546821" y="1372639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901" name="object 7901"/>
          <p:cNvSpPr/>
          <p:nvPr/>
        </p:nvSpPr>
        <p:spPr>
          <a:xfrm>
            <a:off x="9547860" y="135705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902" name="object 7902"/>
          <p:cNvSpPr/>
          <p:nvPr/>
        </p:nvSpPr>
        <p:spPr>
          <a:xfrm>
            <a:off x="9547860" y="135705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903" name="object 7903"/>
          <p:cNvSpPr/>
          <p:nvPr/>
        </p:nvSpPr>
        <p:spPr>
          <a:xfrm>
            <a:off x="9547860" y="1357053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904" name="object 7904"/>
          <p:cNvSpPr/>
          <p:nvPr/>
        </p:nvSpPr>
        <p:spPr>
          <a:xfrm>
            <a:off x="9548898" y="135705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905" name="object 7905"/>
          <p:cNvSpPr/>
          <p:nvPr/>
        </p:nvSpPr>
        <p:spPr>
          <a:xfrm>
            <a:off x="9548898" y="135705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906" name="object 7906"/>
          <p:cNvSpPr/>
          <p:nvPr/>
        </p:nvSpPr>
        <p:spPr>
          <a:xfrm>
            <a:off x="9548898" y="1357053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907" name="object 7907"/>
          <p:cNvSpPr/>
          <p:nvPr/>
        </p:nvSpPr>
        <p:spPr>
          <a:xfrm>
            <a:off x="9548898" y="135809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908" name="object 7908"/>
          <p:cNvSpPr/>
          <p:nvPr/>
        </p:nvSpPr>
        <p:spPr>
          <a:xfrm>
            <a:off x="9548898" y="135809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909" name="object 7909"/>
          <p:cNvSpPr/>
          <p:nvPr/>
        </p:nvSpPr>
        <p:spPr>
          <a:xfrm>
            <a:off x="9548898" y="135809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910" name="object 7910"/>
          <p:cNvSpPr/>
          <p:nvPr/>
        </p:nvSpPr>
        <p:spPr>
          <a:xfrm>
            <a:off x="9547859" y="1358091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911" name="object 7911"/>
          <p:cNvSpPr/>
          <p:nvPr/>
        </p:nvSpPr>
        <p:spPr>
          <a:xfrm>
            <a:off x="9547860" y="135809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912" name="object 7912"/>
          <p:cNvSpPr/>
          <p:nvPr/>
        </p:nvSpPr>
        <p:spPr>
          <a:xfrm>
            <a:off x="9547860" y="135809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913" name="object 7913"/>
          <p:cNvSpPr/>
          <p:nvPr/>
        </p:nvSpPr>
        <p:spPr>
          <a:xfrm>
            <a:off x="9547860" y="135809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914" name="object 7914"/>
          <p:cNvSpPr/>
          <p:nvPr/>
        </p:nvSpPr>
        <p:spPr>
          <a:xfrm>
            <a:off x="9546821" y="1358091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915" name="object 7915"/>
          <p:cNvSpPr/>
          <p:nvPr/>
        </p:nvSpPr>
        <p:spPr>
          <a:xfrm>
            <a:off x="9546821" y="135809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916" name="object 7916"/>
          <p:cNvSpPr/>
          <p:nvPr/>
        </p:nvSpPr>
        <p:spPr>
          <a:xfrm>
            <a:off x="9546821" y="135809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917" name="object 7917"/>
          <p:cNvSpPr/>
          <p:nvPr/>
        </p:nvSpPr>
        <p:spPr>
          <a:xfrm>
            <a:off x="9546821" y="135809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918" name="object 7918"/>
          <p:cNvSpPr/>
          <p:nvPr/>
        </p:nvSpPr>
        <p:spPr>
          <a:xfrm>
            <a:off x="9546821" y="135809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919" name="object 7919"/>
          <p:cNvSpPr/>
          <p:nvPr/>
        </p:nvSpPr>
        <p:spPr>
          <a:xfrm>
            <a:off x="9546821" y="1357053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920" name="object 7920"/>
          <p:cNvSpPr/>
          <p:nvPr/>
        </p:nvSpPr>
        <p:spPr>
          <a:xfrm>
            <a:off x="9546821" y="135705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921" name="object 7921"/>
          <p:cNvSpPr/>
          <p:nvPr/>
        </p:nvSpPr>
        <p:spPr>
          <a:xfrm>
            <a:off x="9546821" y="135705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922" name="object 7922"/>
          <p:cNvSpPr/>
          <p:nvPr/>
        </p:nvSpPr>
        <p:spPr>
          <a:xfrm>
            <a:off x="9546821" y="135705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923" name="object 7923"/>
          <p:cNvSpPr/>
          <p:nvPr/>
        </p:nvSpPr>
        <p:spPr>
          <a:xfrm>
            <a:off x="9546821" y="1357053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924" name="object 7924"/>
          <p:cNvSpPr/>
          <p:nvPr/>
        </p:nvSpPr>
        <p:spPr>
          <a:xfrm>
            <a:off x="9547860" y="135705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925" name="object 7925"/>
          <p:cNvSpPr/>
          <p:nvPr/>
        </p:nvSpPr>
        <p:spPr>
          <a:xfrm>
            <a:off x="9547860" y="137367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926" name="object 7926"/>
          <p:cNvSpPr/>
          <p:nvPr/>
        </p:nvSpPr>
        <p:spPr>
          <a:xfrm>
            <a:off x="9546821" y="1373678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927" name="object 7927"/>
          <p:cNvSpPr/>
          <p:nvPr/>
        </p:nvSpPr>
        <p:spPr>
          <a:xfrm>
            <a:off x="9546821" y="137367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928" name="object 7928"/>
          <p:cNvSpPr/>
          <p:nvPr/>
        </p:nvSpPr>
        <p:spPr>
          <a:xfrm>
            <a:off x="9546821" y="137367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929" name="object 7929"/>
          <p:cNvSpPr/>
          <p:nvPr/>
        </p:nvSpPr>
        <p:spPr>
          <a:xfrm>
            <a:off x="9546821" y="137367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930" name="object 7930"/>
          <p:cNvSpPr/>
          <p:nvPr/>
        </p:nvSpPr>
        <p:spPr>
          <a:xfrm>
            <a:off x="9546821" y="137367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931" name="object 7931"/>
          <p:cNvSpPr/>
          <p:nvPr/>
        </p:nvSpPr>
        <p:spPr>
          <a:xfrm>
            <a:off x="9546821" y="1372639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932" name="object 7932"/>
          <p:cNvSpPr/>
          <p:nvPr/>
        </p:nvSpPr>
        <p:spPr>
          <a:xfrm>
            <a:off x="9546821" y="137263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933" name="object 7933"/>
          <p:cNvSpPr/>
          <p:nvPr/>
        </p:nvSpPr>
        <p:spPr>
          <a:xfrm>
            <a:off x="9546821" y="137263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934" name="object 7934"/>
          <p:cNvSpPr/>
          <p:nvPr/>
        </p:nvSpPr>
        <p:spPr>
          <a:xfrm>
            <a:off x="9546821" y="137263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935" name="object 7935"/>
          <p:cNvSpPr/>
          <p:nvPr/>
        </p:nvSpPr>
        <p:spPr>
          <a:xfrm>
            <a:off x="9546821" y="1372639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936" name="object 7936"/>
          <p:cNvSpPr/>
          <p:nvPr/>
        </p:nvSpPr>
        <p:spPr>
          <a:xfrm>
            <a:off x="9547860" y="137263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937" name="object 7937"/>
          <p:cNvSpPr/>
          <p:nvPr/>
        </p:nvSpPr>
        <p:spPr>
          <a:xfrm>
            <a:off x="9547860" y="137263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938" name="object 7938"/>
          <p:cNvSpPr/>
          <p:nvPr/>
        </p:nvSpPr>
        <p:spPr>
          <a:xfrm>
            <a:off x="9547860" y="137263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939" name="object 7939"/>
          <p:cNvSpPr/>
          <p:nvPr/>
        </p:nvSpPr>
        <p:spPr>
          <a:xfrm>
            <a:off x="9547860" y="1372639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940" name="object 7940"/>
          <p:cNvSpPr/>
          <p:nvPr/>
        </p:nvSpPr>
        <p:spPr>
          <a:xfrm>
            <a:off x="9548898" y="137263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941" name="object 7941"/>
          <p:cNvSpPr/>
          <p:nvPr/>
        </p:nvSpPr>
        <p:spPr>
          <a:xfrm>
            <a:off x="9548898" y="137263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942" name="object 7942"/>
          <p:cNvSpPr/>
          <p:nvPr/>
        </p:nvSpPr>
        <p:spPr>
          <a:xfrm>
            <a:off x="9548898" y="1372639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943" name="object 7943"/>
          <p:cNvSpPr/>
          <p:nvPr/>
        </p:nvSpPr>
        <p:spPr>
          <a:xfrm>
            <a:off x="9548898" y="137367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944" name="object 7944"/>
          <p:cNvSpPr/>
          <p:nvPr/>
        </p:nvSpPr>
        <p:spPr>
          <a:xfrm>
            <a:off x="9548898" y="137367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945" name="object 7945"/>
          <p:cNvSpPr/>
          <p:nvPr/>
        </p:nvSpPr>
        <p:spPr>
          <a:xfrm>
            <a:off x="9548898" y="137367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946" name="object 7946"/>
          <p:cNvSpPr/>
          <p:nvPr/>
        </p:nvSpPr>
        <p:spPr>
          <a:xfrm>
            <a:off x="9547859" y="1373678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947" name="object 7947"/>
          <p:cNvSpPr/>
          <p:nvPr/>
        </p:nvSpPr>
        <p:spPr>
          <a:xfrm>
            <a:off x="9547860" y="137367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948" name="object 7948"/>
          <p:cNvSpPr/>
          <p:nvPr/>
        </p:nvSpPr>
        <p:spPr>
          <a:xfrm>
            <a:off x="9547860" y="137367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949" name="object 7949"/>
          <p:cNvSpPr/>
          <p:nvPr/>
        </p:nvSpPr>
        <p:spPr>
          <a:xfrm>
            <a:off x="9558251" y="1358091"/>
            <a:ext cx="10391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0" y="0"/>
                </a:moveTo>
                <a:lnTo>
                  <a:pt x="1524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950" name="object 7950"/>
          <p:cNvSpPr/>
          <p:nvPr/>
        </p:nvSpPr>
        <p:spPr>
          <a:xfrm>
            <a:off x="9555132" y="1358091"/>
            <a:ext cx="3464" cy="2165"/>
          </a:xfrm>
          <a:custGeom>
            <a:avLst/>
            <a:gdLst/>
            <a:ahLst/>
            <a:cxnLst/>
            <a:rect l="l" t="t" r="r" b="b"/>
            <a:pathLst>
              <a:path w="5079" h="3175">
                <a:moveTo>
                  <a:pt x="0" y="0"/>
                </a:moveTo>
                <a:lnTo>
                  <a:pt x="4572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951" name="object 7951"/>
          <p:cNvSpPr/>
          <p:nvPr/>
        </p:nvSpPr>
        <p:spPr>
          <a:xfrm>
            <a:off x="9558251" y="1358091"/>
            <a:ext cx="2165" cy="216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0" y="3048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952" name="object 7952"/>
          <p:cNvSpPr/>
          <p:nvPr/>
        </p:nvSpPr>
        <p:spPr>
          <a:xfrm>
            <a:off x="9558251" y="1354974"/>
            <a:ext cx="2165" cy="3464"/>
          </a:xfrm>
          <a:custGeom>
            <a:avLst/>
            <a:gdLst/>
            <a:ahLst/>
            <a:cxnLst/>
            <a:rect l="l" t="t" r="r" b="b"/>
            <a:pathLst>
              <a:path w="3175" h="5080">
                <a:moveTo>
                  <a:pt x="3048" y="457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953" name="object 7953"/>
          <p:cNvSpPr/>
          <p:nvPr/>
        </p:nvSpPr>
        <p:spPr>
          <a:xfrm>
            <a:off x="9555133" y="1354974"/>
            <a:ext cx="3464" cy="3464"/>
          </a:xfrm>
          <a:custGeom>
            <a:avLst/>
            <a:gdLst/>
            <a:ahLst/>
            <a:cxnLst/>
            <a:rect l="l" t="t" r="r" b="b"/>
            <a:pathLst>
              <a:path w="5079" h="5080">
                <a:moveTo>
                  <a:pt x="4572" y="0"/>
                </a:moveTo>
                <a:lnTo>
                  <a:pt x="0" y="4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954" name="object 7954"/>
          <p:cNvSpPr/>
          <p:nvPr/>
        </p:nvSpPr>
        <p:spPr>
          <a:xfrm>
            <a:off x="9527077" y="1358091"/>
            <a:ext cx="10391" cy="0"/>
          </a:xfrm>
          <a:custGeom>
            <a:avLst/>
            <a:gdLst/>
            <a:ahLst/>
            <a:cxnLst/>
            <a:rect l="l" t="t" r="r" b="b"/>
            <a:pathLst>
              <a:path w="15240">
                <a:moveTo>
                  <a:pt x="1524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955" name="object 7955"/>
          <p:cNvSpPr/>
          <p:nvPr/>
        </p:nvSpPr>
        <p:spPr>
          <a:xfrm>
            <a:off x="9537468" y="1354974"/>
            <a:ext cx="2165" cy="3464"/>
          </a:xfrm>
          <a:custGeom>
            <a:avLst/>
            <a:gdLst/>
            <a:ahLst/>
            <a:cxnLst/>
            <a:rect l="l" t="t" r="r" b="b"/>
            <a:pathLst>
              <a:path w="3175" h="5080">
                <a:moveTo>
                  <a:pt x="3048" y="457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956" name="object 7956"/>
          <p:cNvSpPr/>
          <p:nvPr/>
        </p:nvSpPr>
        <p:spPr>
          <a:xfrm>
            <a:off x="9534350" y="1354974"/>
            <a:ext cx="3464" cy="3464"/>
          </a:xfrm>
          <a:custGeom>
            <a:avLst/>
            <a:gdLst/>
            <a:ahLst/>
            <a:cxnLst/>
            <a:rect l="l" t="t" r="r" b="b"/>
            <a:pathLst>
              <a:path w="5079" h="5080">
                <a:moveTo>
                  <a:pt x="4572" y="0"/>
                </a:moveTo>
                <a:lnTo>
                  <a:pt x="0" y="4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957" name="object 7957"/>
          <p:cNvSpPr/>
          <p:nvPr/>
        </p:nvSpPr>
        <p:spPr>
          <a:xfrm>
            <a:off x="9534352" y="1358091"/>
            <a:ext cx="3464" cy="2165"/>
          </a:xfrm>
          <a:custGeom>
            <a:avLst/>
            <a:gdLst/>
            <a:ahLst/>
            <a:cxnLst/>
            <a:rect l="l" t="t" r="r" b="b"/>
            <a:pathLst>
              <a:path w="5079" h="3175">
                <a:moveTo>
                  <a:pt x="0" y="0"/>
                </a:moveTo>
                <a:lnTo>
                  <a:pt x="4572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958" name="object 7958"/>
          <p:cNvSpPr/>
          <p:nvPr/>
        </p:nvSpPr>
        <p:spPr>
          <a:xfrm>
            <a:off x="9537468" y="1358091"/>
            <a:ext cx="2165" cy="216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0" y="3048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959" name="object 7959"/>
          <p:cNvSpPr/>
          <p:nvPr/>
        </p:nvSpPr>
        <p:spPr>
          <a:xfrm>
            <a:off x="9586306" y="1399655"/>
            <a:ext cx="0" cy="93518"/>
          </a:xfrm>
          <a:custGeom>
            <a:avLst/>
            <a:gdLst/>
            <a:ahLst/>
            <a:cxnLst/>
            <a:rect l="l" t="t" r="r" b="b"/>
            <a:pathLst>
              <a:path h="137160">
                <a:moveTo>
                  <a:pt x="0" y="0"/>
                </a:moveTo>
                <a:lnTo>
                  <a:pt x="0" y="137160"/>
                </a:lnTo>
              </a:path>
            </a:pathLst>
          </a:custGeom>
          <a:ln w="3175">
            <a:solidFill>
              <a:srgbClr val="7F7F7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960" name="object 7960"/>
          <p:cNvSpPr/>
          <p:nvPr/>
        </p:nvSpPr>
        <p:spPr>
          <a:xfrm>
            <a:off x="9508374" y="1493174"/>
            <a:ext cx="77932" cy="0"/>
          </a:xfrm>
          <a:custGeom>
            <a:avLst/>
            <a:gdLst/>
            <a:ahLst/>
            <a:cxnLst/>
            <a:rect l="l" t="t" r="r" b="b"/>
            <a:pathLst>
              <a:path w="114300">
                <a:moveTo>
                  <a:pt x="11430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7F7F7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961" name="object 7961"/>
          <p:cNvSpPr/>
          <p:nvPr/>
        </p:nvSpPr>
        <p:spPr>
          <a:xfrm>
            <a:off x="9508375" y="1399655"/>
            <a:ext cx="0" cy="93518"/>
          </a:xfrm>
          <a:custGeom>
            <a:avLst/>
            <a:gdLst/>
            <a:ahLst/>
            <a:cxnLst/>
            <a:rect l="l" t="t" r="r" b="b"/>
            <a:pathLst>
              <a:path h="137160">
                <a:moveTo>
                  <a:pt x="0" y="137159"/>
                </a:moveTo>
                <a:lnTo>
                  <a:pt x="0" y="0"/>
                </a:lnTo>
              </a:path>
            </a:pathLst>
          </a:custGeom>
          <a:ln w="3175">
            <a:solidFill>
              <a:srgbClr val="7F7F7F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962" name="object 7962"/>
          <p:cNvSpPr/>
          <p:nvPr/>
        </p:nvSpPr>
        <p:spPr>
          <a:xfrm>
            <a:off x="4176798" y="2783725"/>
            <a:ext cx="0" cy="25977"/>
          </a:xfrm>
          <a:custGeom>
            <a:avLst/>
            <a:gdLst/>
            <a:ahLst/>
            <a:cxnLst/>
            <a:rect l="l" t="t" r="r" b="b"/>
            <a:pathLst>
              <a:path h="38100">
                <a:moveTo>
                  <a:pt x="0" y="0"/>
                </a:moveTo>
                <a:lnTo>
                  <a:pt x="0" y="3810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963" name="object 7963"/>
          <p:cNvSpPr/>
          <p:nvPr/>
        </p:nvSpPr>
        <p:spPr>
          <a:xfrm>
            <a:off x="4189268" y="2783725"/>
            <a:ext cx="0" cy="25977"/>
          </a:xfrm>
          <a:custGeom>
            <a:avLst/>
            <a:gdLst/>
            <a:ahLst/>
            <a:cxnLst/>
            <a:rect l="l" t="t" r="r" b="b"/>
            <a:pathLst>
              <a:path h="38100">
                <a:moveTo>
                  <a:pt x="0" y="3810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964" name="object 7964"/>
          <p:cNvSpPr/>
          <p:nvPr/>
        </p:nvSpPr>
        <p:spPr>
          <a:xfrm>
            <a:off x="4140431" y="2783725"/>
            <a:ext cx="0" cy="25977"/>
          </a:xfrm>
          <a:custGeom>
            <a:avLst/>
            <a:gdLst/>
            <a:ahLst/>
            <a:cxnLst/>
            <a:rect l="l" t="t" r="r" b="b"/>
            <a:pathLst>
              <a:path h="38100">
                <a:moveTo>
                  <a:pt x="0" y="3810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965" name="object 7965"/>
          <p:cNvSpPr/>
          <p:nvPr/>
        </p:nvSpPr>
        <p:spPr>
          <a:xfrm>
            <a:off x="4126923" y="2783725"/>
            <a:ext cx="0" cy="25977"/>
          </a:xfrm>
          <a:custGeom>
            <a:avLst/>
            <a:gdLst/>
            <a:ahLst/>
            <a:cxnLst/>
            <a:rect l="l" t="t" r="r" b="b"/>
            <a:pathLst>
              <a:path h="38100">
                <a:moveTo>
                  <a:pt x="0" y="0"/>
                </a:moveTo>
                <a:lnTo>
                  <a:pt x="0" y="3810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966" name="object 7966"/>
          <p:cNvSpPr/>
          <p:nvPr/>
        </p:nvSpPr>
        <p:spPr>
          <a:xfrm>
            <a:off x="6106391" y="2307821"/>
            <a:ext cx="0" cy="38533"/>
          </a:xfrm>
          <a:custGeom>
            <a:avLst/>
            <a:gdLst/>
            <a:ahLst/>
            <a:cxnLst/>
            <a:rect l="l" t="t" r="r" b="b"/>
            <a:pathLst>
              <a:path h="56514">
                <a:moveTo>
                  <a:pt x="0" y="56388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967" name="object 7967"/>
          <p:cNvSpPr/>
          <p:nvPr/>
        </p:nvSpPr>
        <p:spPr>
          <a:xfrm>
            <a:off x="6093920" y="2307821"/>
            <a:ext cx="0" cy="38533"/>
          </a:xfrm>
          <a:custGeom>
            <a:avLst/>
            <a:gdLst/>
            <a:ahLst/>
            <a:cxnLst/>
            <a:rect l="l" t="t" r="r" b="b"/>
            <a:pathLst>
              <a:path h="56514">
                <a:moveTo>
                  <a:pt x="0" y="0"/>
                </a:moveTo>
                <a:lnTo>
                  <a:pt x="0" y="56388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968" name="object 7968"/>
          <p:cNvSpPr/>
          <p:nvPr/>
        </p:nvSpPr>
        <p:spPr>
          <a:xfrm>
            <a:off x="3945082" y="1334193"/>
            <a:ext cx="0" cy="102177"/>
          </a:xfrm>
          <a:custGeom>
            <a:avLst/>
            <a:gdLst/>
            <a:ahLst/>
            <a:cxnLst/>
            <a:rect l="l" t="t" r="r" b="b"/>
            <a:pathLst>
              <a:path h="149860">
                <a:moveTo>
                  <a:pt x="0" y="14935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969" name="object 7969"/>
          <p:cNvSpPr/>
          <p:nvPr/>
        </p:nvSpPr>
        <p:spPr>
          <a:xfrm>
            <a:off x="3941964" y="1334193"/>
            <a:ext cx="3464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457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970" name="object 7970"/>
          <p:cNvSpPr/>
          <p:nvPr/>
        </p:nvSpPr>
        <p:spPr>
          <a:xfrm>
            <a:off x="3941964" y="1334193"/>
            <a:ext cx="0" cy="102177"/>
          </a:xfrm>
          <a:custGeom>
            <a:avLst/>
            <a:gdLst/>
            <a:ahLst/>
            <a:cxnLst/>
            <a:rect l="l" t="t" r="r" b="b"/>
            <a:pathLst>
              <a:path h="149860">
                <a:moveTo>
                  <a:pt x="0" y="0"/>
                </a:moveTo>
                <a:lnTo>
                  <a:pt x="0" y="14935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971" name="object 7971"/>
          <p:cNvSpPr/>
          <p:nvPr/>
        </p:nvSpPr>
        <p:spPr>
          <a:xfrm>
            <a:off x="3941964" y="1436023"/>
            <a:ext cx="3464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4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972" name="object 7972"/>
          <p:cNvSpPr/>
          <p:nvPr/>
        </p:nvSpPr>
        <p:spPr>
          <a:xfrm>
            <a:off x="4278629" y="2012719"/>
            <a:ext cx="13855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973" name="object 7973"/>
          <p:cNvSpPr/>
          <p:nvPr/>
        </p:nvSpPr>
        <p:spPr>
          <a:xfrm>
            <a:off x="4278629" y="2012719"/>
            <a:ext cx="0" cy="5195"/>
          </a:xfrm>
          <a:custGeom>
            <a:avLst/>
            <a:gdLst/>
            <a:ahLst/>
            <a:cxnLst/>
            <a:rect l="l" t="t" r="r" b="b"/>
            <a:pathLst>
              <a:path h="7619">
                <a:moveTo>
                  <a:pt x="0" y="76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974" name="object 7974"/>
          <p:cNvSpPr/>
          <p:nvPr/>
        </p:nvSpPr>
        <p:spPr>
          <a:xfrm>
            <a:off x="4278629" y="2017914"/>
            <a:ext cx="13855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1981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975" name="object 7975"/>
          <p:cNvSpPr/>
          <p:nvPr/>
        </p:nvSpPr>
        <p:spPr>
          <a:xfrm>
            <a:off x="4292138" y="2012719"/>
            <a:ext cx="0" cy="5195"/>
          </a:xfrm>
          <a:custGeom>
            <a:avLst/>
            <a:gdLst/>
            <a:ahLst/>
            <a:cxnLst/>
            <a:rect l="l" t="t" r="r" b="b"/>
            <a:pathLst>
              <a:path h="7619">
                <a:moveTo>
                  <a:pt x="0" y="0"/>
                </a:moveTo>
                <a:lnTo>
                  <a:pt x="0" y="76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976" name="object 7976"/>
          <p:cNvSpPr/>
          <p:nvPr/>
        </p:nvSpPr>
        <p:spPr>
          <a:xfrm>
            <a:off x="4278629" y="1912966"/>
            <a:ext cx="13855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977" name="object 7977"/>
          <p:cNvSpPr/>
          <p:nvPr/>
        </p:nvSpPr>
        <p:spPr>
          <a:xfrm>
            <a:off x="4278629" y="1912966"/>
            <a:ext cx="0" cy="5195"/>
          </a:xfrm>
          <a:custGeom>
            <a:avLst/>
            <a:gdLst/>
            <a:ahLst/>
            <a:cxnLst/>
            <a:rect l="l" t="t" r="r" b="b"/>
            <a:pathLst>
              <a:path h="7619">
                <a:moveTo>
                  <a:pt x="0" y="76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978" name="object 7978"/>
          <p:cNvSpPr/>
          <p:nvPr/>
        </p:nvSpPr>
        <p:spPr>
          <a:xfrm>
            <a:off x="4278629" y="1918162"/>
            <a:ext cx="13855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1981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979" name="object 7979"/>
          <p:cNvSpPr/>
          <p:nvPr/>
        </p:nvSpPr>
        <p:spPr>
          <a:xfrm>
            <a:off x="4292138" y="1912966"/>
            <a:ext cx="0" cy="5195"/>
          </a:xfrm>
          <a:custGeom>
            <a:avLst/>
            <a:gdLst/>
            <a:ahLst/>
            <a:cxnLst/>
            <a:rect l="l" t="t" r="r" b="b"/>
            <a:pathLst>
              <a:path h="7619">
                <a:moveTo>
                  <a:pt x="0" y="0"/>
                </a:moveTo>
                <a:lnTo>
                  <a:pt x="0" y="76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980" name="object 7980"/>
          <p:cNvSpPr/>
          <p:nvPr/>
        </p:nvSpPr>
        <p:spPr>
          <a:xfrm>
            <a:off x="4185112" y="2012719"/>
            <a:ext cx="93518" cy="0"/>
          </a:xfrm>
          <a:custGeom>
            <a:avLst/>
            <a:gdLst/>
            <a:ahLst/>
            <a:cxnLst/>
            <a:rect l="l" t="t" r="r" b="b"/>
            <a:pathLst>
              <a:path w="137160">
                <a:moveTo>
                  <a:pt x="13716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981" name="object 7981"/>
          <p:cNvSpPr/>
          <p:nvPr/>
        </p:nvSpPr>
        <p:spPr>
          <a:xfrm>
            <a:off x="4278629" y="2007523"/>
            <a:ext cx="0" cy="5195"/>
          </a:xfrm>
          <a:custGeom>
            <a:avLst/>
            <a:gdLst/>
            <a:ahLst/>
            <a:cxnLst/>
            <a:rect l="l" t="t" r="r" b="b"/>
            <a:pathLst>
              <a:path h="7619">
                <a:moveTo>
                  <a:pt x="0" y="0"/>
                </a:moveTo>
                <a:lnTo>
                  <a:pt x="0" y="76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982" name="object 7982"/>
          <p:cNvSpPr/>
          <p:nvPr/>
        </p:nvSpPr>
        <p:spPr>
          <a:xfrm>
            <a:off x="4185112" y="2007523"/>
            <a:ext cx="93518" cy="0"/>
          </a:xfrm>
          <a:custGeom>
            <a:avLst/>
            <a:gdLst/>
            <a:ahLst/>
            <a:cxnLst/>
            <a:rect l="l" t="t" r="r" b="b"/>
            <a:pathLst>
              <a:path w="137160">
                <a:moveTo>
                  <a:pt x="0" y="0"/>
                </a:moveTo>
                <a:lnTo>
                  <a:pt x="13716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983" name="object 7983"/>
          <p:cNvSpPr/>
          <p:nvPr/>
        </p:nvSpPr>
        <p:spPr>
          <a:xfrm>
            <a:off x="4185112" y="2007523"/>
            <a:ext cx="0" cy="5195"/>
          </a:xfrm>
          <a:custGeom>
            <a:avLst/>
            <a:gdLst/>
            <a:ahLst/>
            <a:cxnLst/>
            <a:rect l="l" t="t" r="r" b="b"/>
            <a:pathLst>
              <a:path h="7619">
                <a:moveTo>
                  <a:pt x="0" y="76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984" name="object 7984"/>
          <p:cNvSpPr/>
          <p:nvPr/>
        </p:nvSpPr>
        <p:spPr>
          <a:xfrm>
            <a:off x="4278629" y="2007523"/>
            <a:ext cx="0" cy="5195"/>
          </a:xfrm>
          <a:custGeom>
            <a:avLst/>
            <a:gdLst/>
            <a:ahLst/>
            <a:cxnLst/>
            <a:rect l="l" t="t" r="r" b="b"/>
            <a:pathLst>
              <a:path h="7619">
                <a:moveTo>
                  <a:pt x="0" y="0"/>
                </a:moveTo>
                <a:lnTo>
                  <a:pt x="0" y="76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985" name="object 7985"/>
          <p:cNvSpPr/>
          <p:nvPr/>
        </p:nvSpPr>
        <p:spPr>
          <a:xfrm>
            <a:off x="4185112" y="2007523"/>
            <a:ext cx="93518" cy="0"/>
          </a:xfrm>
          <a:custGeom>
            <a:avLst/>
            <a:gdLst/>
            <a:ahLst/>
            <a:cxnLst/>
            <a:rect l="l" t="t" r="r" b="b"/>
            <a:pathLst>
              <a:path w="137160">
                <a:moveTo>
                  <a:pt x="0" y="0"/>
                </a:moveTo>
                <a:lnTo>
                  <a:pt x="13716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986" name="object 7986"/>
          <p:cNvSpPr/>
          <p:nvPr/>
        </p:nvSpPr>
        <p:spPr>
          <a:xfrm>
            <a:off x="4185112" y="2007523"/>
            <a:ext cx="0" cy="5195"/>
          </a:xfrm>
          <a:custGeom>
            <a:avLst/>
            <a:gdLst/>
            <a:ahLst/>
            <a:cxnLst/>
            <a:rect l="l" t="t" r="r" b="b"/>
            <a:pathLst>
              <a:path h="7619">
                <a:moveTo>
                  <a:pt x="0" y="76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987" name="object 7987"/>
          <p:cNvSpPr/>
          <p:nvPr/>
        </p:nvSpPr>
        <p:spPr>
          <a:xfrm>
            <a:off x="4185112" y="2012719"/>
            <a:ext cx="93518" cy="0"/>
          </a:xfrm>
          <a:custGeom>
            <a:avLst/>
            <a:gdLst/>
            <a:ahLst/>
            <a:cxnLst/>
            <a:rect l="l" t="t" r="r" b="b"/>
            <a:pathLst>
              <a:path w="137160">
                <a:moveTo>
                  <a:pt x="13716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988" name="object 7988"/>
          <p:cNvSpPr/>
          <p:nvPr/>
        </p:nvSpPr>
        <p:spPr>
          <a:xfrm>
            <a:off x="4185112" y="1987780"/>
            <a:ext cx="4330" cy="25111"/>
          </a:xfrm>
          <a:custGeom>
            <a:avLst/>
            <a:gdLst/>
            <a:ahLst/>
            <a:cxnLst/>
            <a:rect l="l" t="t" r="r" b="b"/>
            <a:pathLst>
              <a:path w="6350" h="36830">
                <a:moveTo>
                  <a:pt x="0" y="36575"/>
                </a:moveTo>
                <a:lnTo>
                  <a:pt x="609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989" name="object 7989"/>
          <p:cNvSpPr/>
          <p:nvPr/>
        </p:nvSpPr>
        <p:spPr>
          <a:xfrm>
            <a:off x="4189268" y="1964920"/>
            <a:ext cx="9525" cy="22947"/>
          </a:xfrm>
          <a:custGeom>
            <a:avLst/>
            <a:gdLst/>
            <a:ahLst/>
            <a:cxnLst/>
            <a:rect l="l" t="t" r="r" b="b"/>
            <a:pathLst>
              <a:path w="13970" h="33655">
                <a:moveTo>
                  <a:pt x="0" y="33527"/>
                </a:moveTo>
                <a:lnTo>
                  <a:pt x="1371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990" name="object 7990"/>
          <p:cNvSpPr/>
          <p:nvPr/>
        </p:nvSpPr>
        <p:spPr>
          <a:xfrm>
            <a:off x="4198620" y="1945178"/>
            <a:ext cx="15586" cy="19915"/>
          </a:xfrm>
          <a:custGeom>
            <a:avLst/>
            <a:gdLst/>
            <a:ahLst/>
            <a:cxnLst/>
            <a:rect l="l" t="t" r="r" b="b"/>
            <a:pathLst>
              <a:path w="22860" h="29210">
                <a:moveTo>
                  <a:pt x="0" y="28955"/>
                </a:moveTo>
                <a:lnTo>
                  <a:pt x="2286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991" name="object 7991"/>
          <p:cNvSpPr/>
          <p:nvPr/>
        </p:nvSpPr>
        <p:spPr>
          <a:xfrm>
            <a:off x="4214206" y="1930631"/>
            <a:ext cx="19915" cy="14720"/>
          </a:xfrm>
          <a:custGeom>
            <a:avLst/>
            <a:gdLst/>
            <a:ahLst/>
            <a:cxnLst/>
            <a:rect l="l" t="t" r="r" b="b"/>
            <a:pathLst>
              <a:path w="29210" h="21589">
                <a:moveTo>
                  <a:pt x="0" y="21335"/>
                </a:moveTo>
                <a:lnTo>
                  <a:pt x="2895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992" name="object 7992"/>
          <p:cNvSpPr/>
          <p:nvPr/>
        </p:nvSpPr>
        <p:spPr>
          <a:xfrm>
            <a:off x="4233949" y="1921279"/>
            <a:ext cx="22947" cy="9525"/>
          </a:xfrm>
          <a:custGeom>
            <a:avLst/>
            <a:gdLst/>
            <a:ahLst/>
            <a:cxnLst/>
            <a:rect l="l" t="t" r="r" b="b"/>
            <a:pathLst>
              <a:path w="33654" h="13969">
                <a:moveTo>
                  <a:pt x="0" y="13716"/>
                </a:moveTo>
                <a:lnTo>
                  <a:pt x="3352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993" name="object 7993"/>
          <p:cNvSpPr/>
          <p:nvPr/>
        </p:nvSpPr>
        <p:spPr>
          <a:xfrm>
            <a:off x="4256809" y="1919200"/>
            <a:ext cx="25111" cy="2165"/>
          </a:xfrm>
          <a:custGeom>
            <a:avLst/>
            <a:gdLst/>
            <a:ahLst/>
            <a:cxnLst/>
            <a:rect l="l" t="t" r="r" b="b"/>
            <a:pathLst>
              <a:path w="36829" h="3175">
                <a:moveTo>
                  <a:pt x="0" y="3048"/>
                </a:moveTo>
                <a:lnTo>
                  <a:pt x="3657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994" name="object 7994"/>
          <p:cNvSpPr/>
          <p:nvPr/>
        </p:nvSpPr>
        <p:spPr>
          <a:xfrm>
            <a:off x="4278630" y="1918162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995" name="object 7995"/>
          <p:cNvSpPr/>
          <p:nvPr/>
        </p:nvSpPr>
        <p:spPr>
          <a:xfrm>
            <a:off x="4292138" y="1493174"/>
            <a:ext cx="0" cy="5195"/>
          </a:xfrm>
          <a:custGeom>
            <a:avLst/>
            <a:gdLst/>
            <a:ahLst/>
            <a:cxnLst/>
            <a:rect l="l" t="t" r="r" b="b"/>
            <a:pathLst>
              <a:path h="7619">
                <a:moveTo>
                  <a:pt x="0" y="76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996" name="object 7996"/>
          <p:cNvSpPr/>
          <p:nvPr/>
        </p:nvSpPr>
        <p:spPr>
          <a:xfrm>
            <a:off x="4278629" y="1493174"/>
            <a:ext cx="13855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1981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997" name="object 7997"/>
          <p:cNvSpPr/>
          <p:nvPr/>
        </p:nvSpPr>
        <p:spPr>
          <a:xfrm>
            <a:off x="4278629" y="1493174"/>
            <a:ext cx="0" cy="5195"/>
          </a:xfrm>
          <a:custGeom>
            <a:avLst/>
            <a:gdLst/>
            <a:ahLst/>
            <a:cxnLst/>
            <a:rect l="l" t="t" r="r" b="b"/>
            <a:pathLst>
              <a:path h="7619">
                <a:moveTo>
                  <a:pt x="0" y="0"/>
                </a:moveTo>
                <a:lnTo>
                  <a:pt x="0" y="76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998" name="object 7998"/>
          <p:cNvSpPr/>
          <p:nvPr/>
        </p:nvSpPr>
        <p:spPr>
          <a:xfrm>
            <a:off x="4278629" y="1498368"/>
            <a:ext cx="13855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999" name="object 7999"/>
          <p:cNvSpPr/>
          <p:nvPr/>
        </p:nvSpPr>
        <p:spPr>
          <a:xfrm>
            <a:off x="4292138" y="1394460"/>
            <a:ext cx="0" cy="5195"/>
          </a:xfrm>
          <a:custGeom>
            <a:avLst/>
            <a:gdLst/>
            <a:ahLst/>
            <a:cxnLst/>
            <a:rect l="l" t="t" r="r" b="b"/>
            <a:pathLst>
              <a:path h="7619">
                <a:moveTo>
                  <a:pt x="0" y="76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000" name="object 8000"/>
          <p:cNvSpPr/>
          <p:nvPr/>
        </p:nvSpPr>
        <p:spPr>
          <a:xfrm>
            <a:off x="4278629" y="1394459"/>
            <a:ext cx="13855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1981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001" name="object 8001"/>
          <p:cNvSpPr/>
          <p:nvPr/>
        </p:nvSpPr>
        <p:spPr>
          <a:xfrm>
            <a:off x="4278629" y="1394460"/>
            <a:ext cx="0" cy="9525"/>
          </a:xfrm>
          <a:custGeom>
            <a:avLst/>
            <a:gdLst/>
            <a:ahLst/>
            <a:cxnLst/>
            <a:rect l="l" t="t" r="r" b="b"/>
            <a:pathLst>
              <a:path h="13969">
                <a:moveTo>
                  <a:pt x="0" y="0"/>
                </a:moveTo>
                <a:lnTo>
                  <a:pt x="0" y="1371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002" name="object 8002"/>
          <p:cNvSpPr/>
          <p:nvPr/>
        </p:nvSpPr>
        <p:spPr>
          <a:xfrm>
            <a:off x="4278629" y="1399655"/>
            <a:ext cx="13855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003" name="object 8003"/>
          <p:cNvSpPr/>
          <p:nvPr/>
        </p:nvSpPr>
        <p:spPr>
          <a:xfrm>
            <a:off x="4185112" y="1399655"/>
            <a:ext cx="0" cy="4330"/>
          </a:xfrm>
          <a:custGeom>
            <a:avLst/>
            <a:gdLst/>
            <a:ahLst/>
            <a:cxnLst/>
            <a:rect l="l" t="t" r="r" b="b"/>
            <a:pathLst>
              <a:path h="6350">
                <a:moveTo>
                  <a:pt x="-1524" y="3048"/>
                </a:moveTo>
                <a:lnTo>
                  <a:pt x="1524" y="3048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004" name="object 8004"/>
          <p:cNvSpPr/>
          <p:nvPr/>
        </p:nvSpPr>
        <p:spPr>
          <a:xfrm>
            <a:off x="4185112" y="1403811"/>
            <a:ext cx="93518" cy="0"/>
          </a:xfrm>
          <a:custGeom>
            <a:avLst/>
            <a:gdLst/>
            <a:ahLst/>
            <a:cxnLst/>
            <a:rect l="l" t="t" r="r" b="b"/>
            <a:pathLst>
              <a:path w="137160">
                <a:moveTo>
                  <a:pt x="0" y="0"/>
                </a:moveTo>
                <a:lnTo>
                  <a:pt x="13716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005" name="object 8005"/>
          <p:cNvSpPr/>
          <p:nvPr/>
        </p:nvSpPr>
        <p:spPr>
          <a:xfrm>
            <a:off x="4185112" y="1399655"/>
            <a:ext cx="93518" cy="0"/>
          </a:xfrm>
          <a:custGeom>
            <a:avLst/>
            <a:gdLst/>
            <a:ahLst/>
            <a:cxnLst/>
            <a:rect l="l" t="t" r="r" b="b"/>
            <a:pathLst>
              <a:path w="137160">
                <a:moveTo>
                  <a:pt x="13716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006" name="object 8006"/>
          <p:cNvSpPr/>
          <p:nvPr/>
        </p:nvSpPr>
        <p:spPr>
          <a:xfrm>
            <a:off x="4185112" y="1403811"/>
            <a:ext cx="93518" cy="0"/>
          </a:xfrm>
          <a:custGeom>
            <a:avLst/>
            <a:gdLst/>
            <a:ahLst/>
            <a:cxnLst/>
            <a:rect l="l" t="t" r="r" b="b"/>
            <a:pathLst>
              <a:path w="137160">
                <a:moveTo>
                  <a:pt x="0" y="0"/>
                </a:moveTo>
                <a:lnTo>
                  <a:pt x="13716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007" name="object 8007"/>
          <p:cNvSpPr/>
          <p:nvPr/>
        </p:nvSpPr>
        <p:spPr>
          <a:xfrm>
            <a:off x="4185112" y="1399655"/>
            <a:ext cx="0" cy="4330"/>
          </a:xfrm>
          <a:custGeom>
            <a:avLst/>
            <a:gdLst/>
            <a:ahLst/>
            <a:cxnLst/>
            <a:rect l="l" t="t" r="r" b="b"/>
            <a:pathLst>
              <a:path h="6350">
                <a:moveTo>
                  <a:pt x="-1524" y="3048"/>
                </a:moveTo>
                <a:lnTo>
                  <a:pt x="1524" y="3048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008" name="object 8008"/>
          <p:cNvSpPr/>
          <p:nvPr/>
        </p:nvSpPr>
        <p:spPr>
          <a:xfrm>
            <a:off x="4185112" y="1399655"/>
            <a:ext cx="93518" cy="0"/>
          </a:xfrm>
          <a:custGeom>
            <a:avLst/>
            <a:gdLst/>
            <a:ahLst/>
            <a:cxnLst/>
            <a:rect l="l" t="t" r="r" b="b"/>
            <a:pathLst>
              <a:path w="137160">
                <a:moveTo>
                  <a:pt x="13716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009" name="object 8009"/>
          <p:cNvSpPr/>
          <p:nvPr/>
        </p:nvSpPr>
        <p:spPr>
          <a:xfrm>
            <a:off x="4185112" y="1399655"/>
            <a:ext cx="4330" cy="25111"/>
          </a:xfrm>
          <a:custGeom>
            <a:avLst/>
            <a:gdLst/>
            <a:ahLst/>
            <a:cxnLst/>
            <a:rect l="l" t="t" r="r" b="b"/>
            <a:pathLst>
              <a:path w="6350" h="36830">
                <a:moveTo>
                  <a:pt x="0" y="0"/>
                </a:moveTo>
                <a:lnTo>
                  <a:pt x="6096" y="365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010" name="object 8010"/>
          <p:cNvSpPr/>
          <p:nvPr/>
        </p:nvSpPr>
        <p:spPr>
          <a:xfrm>
            <a:off x="4189268" y="1424594"/>
            <a:ext cx="9525" cy="22947"/>
          </a:xfrm>
          <a:custGeom>
            <a:avLst/>
            <a:gdLst/>
            <a:ahLst/>
            <a:cxnLst/>
            <a:rect l="l" t="t" r="r" b="b"/>
            <a:pathLst>
              <a:path w="13970" h="33655">
                <a:moveTo>
                  <a:pt x="0" y="0"/>
                </a:moveTo>
                <a:lnTo>
                  <a:pt x="13716" y="335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011" name="object 8011"/>
          <p:cNvSpPr/>
          <p:nvPr/>
        </p:nvSpPr>
        <p:spPr>
          <a:xfrm>
            <a:off x="4198620" y="1447454"/>
            <a:ext cx="15586" cy="19915"/>
          </a:xfrm>
          <a:custGeom>
            <a:avLst/>
            <a:gdLst/>
            <a:ahLst/>
            <a:cxnLst/>
            <a:rect l="l" t="t" r="r" b="b"/>
            <a:pathLst>
              <a:path w="22860" h="29210">
                <a:moveTo>
                  <a:pt x="0" y="0"/>
                </a:moveTo>
                <a:lnTo>
                  <a:pt x="22860" y="2895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012" name="object 8012"/>
          <p:cNvSpPr/>
          <p:nvPr/>
        </p:nvSpPr>
        <p:spPr>
          <a:xfrm>
            <a:off x="4214206" y="1467197"/>
            <a:ext cx="19915" cy="14720"/>
          </a:xfrm>
          <a:custGeom>
            <a:avLst/>
            <a:gdLst/>
            <a:ahLst/>
            <a:cxnLst/>
            <a:rect l="l" t="t" r="r" b="b"/>
            <a:pathLst>
              <a:path w="29210" h="21589">
                <a:moveTo>
                  <a:pt x="0" y="0"/>
                </a:moveTo>
                <a:lnTo>
                  <a:pt x="28956" y="2133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013" name="object 8013"/>
          <p:cNvSpPr/>
          <p:nvPr/>
        </p:nvSpPr>
        <p:spPr>
          <a:xfrm>
            <a:off x="4233949" y="1481743"/>
            <a:ext cx="22947" cy="9525"/>
          </a:xfrm>
          <a:custGeom>
            <a:avLst/>
            <a:gdLst/>
            <a:ahLst/>
            <a:cxnLst/>
            <a:rect l="l" t="t" r="r" b="b"/>
            <a:pathLst>
              <a:path w="33654" h="13969">
                <a:moveTo>
                  <a:pt x="0" y="0"/>
                </a:moveTo>
                <a:lnTo>
                  <a:pt x="33528" y="1371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014" name="object 8014"/>
          <p:cNvSpPr/>
          <p:nvPr/>
        </p:nvSpPr>
        <p:spPr>
          <a:xfrm>
            <a:off x="4256809" y="1491095"/>
            <a:ext cx="25111" cy="2165"/>
          </a:xfrm>
          <a:custGeom>
            <a:avLst/>
            <a:gdLst/>
            <a:ahLst/>
            <a:cxnLst/>
            <a:rect l="l" t="t" r="r" b="b"/>
            <a:pathLst>
              <a:path w="36829" h="3175">
                <a:moveTo>
                  <a:pt x="0" y="0"/>
                </a:moveTo>
                <a:lnTo>
                  <a:pt x="36576" y="30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015" name="object 8015"/>
          <p:cNvSpPr/>
          <p:nvPr/>
        </p:nvSpPr>
        <p:spPr>
          <a:xfrm>
            <a:off x="4278630" y="1493174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016" name="object 8016"/>
          <p:cNvSpPr/>
          <p:nvPr/>
        </p:nvSpPr>
        <p:spPr>
          <a:xfrm>
            <a:off x="9245484" y="2158192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017" name="object 8017"/>
          <p:cNvSpPr/>
          <p:nvPr/>
        </p:nvSpPr>
        <p:spPr>
          <a:xfrm>
            <a:off x="9244445" y="2158192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018" name="object 8018"/>
          <p:cNvSpPr/>
          <p:nvPr/>
        </p:nvSpPr>
        <p:spPr>
          <a:xfrm>
            <a:off x="9244445" y="2157152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019" name="object 8019"/>
          <p:cNvSpPr/>
          <p:nvPr/>
        </p:nvSpPr>
        <p:spPr>
          <a:xfrm>
            <a:off x="9244445" y="215715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020" name="object 8020"/>
          <p:cNvSpPr/>
          <p:nvPr/>
        </p:nvSpPr>
        <p:spPr>
          <a:xfrm>
            <a:off x="9243406" y="2157152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021" name="object 8021"/>
          <p:cNvSpPr/>
          <p:nvPr/>
        </p:nvSpPr>
        <p:spPr>
          <a:xfrm>
            <a:off x="9242367" y="2157152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022" name="object 8022"/>
          <p:cNvSpPr/>
          <p:nvPr/>
        </p:nvSpPr>
        <p:spPr>
          <a:xfrm>
            <a:off x="9242367" y="215715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023" name="object 8023"/>
          <p:cNvSpPr/>
          <p:nvPr/>
        </p:nvSpPr>
        <p:spPr>
          <a:xfrm>
            <a:off x="9241328" y="2157152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024" name="object 8024"/>
          <p:cNvSpPr/>
          <p:nvPr/>
        </p:nvSpPr>
        <p:spPr>
          <a:xfrm>
            <a:off x="9241328" y="215715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025" name="object 8025"/>
          <p:cNvSpPr/>
          <p:nvPr/>
        </p:nvSpPr>
        <p:spPr>
          <a:xfrm>
            <a:off x="9240288" y="2157152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1524" y="0"/>
                </a:moveTo>
                <a:lnTo>
                  <a:pt x="0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026" name="object 8026"/>
          <p:cNvSpPr/>
          <p:nvPr/>
        </p:nvSpPr>
        <p:spPr>
          <a:xfrm>
            <a:off x="9240288" y="215819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027" name="object 8027"/>
          <p:cNvSpPr/>
          <p:nvPr/>
        </p:nvSpPr>
        <p:spPr>
          <a:xfrm>
            <a:off x="9240288" y="2158192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028" name="object 8028"/>
          <p:cNvSpPr/>
          <p:nvPr/>
        </p:nvSpPr>
        <p:spPr>
          <a:xfrm>
            <a:off x="9240288" y="2159231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029" name="object 8029"/>
          <p:cNvSpPr/>
          <p:nvPr/>
        </p:nvSpPr>
        <p:spPr>
          <a:xfrm>
            <a:off x="9240288" y="216026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030" name="object 8030"/>
          <p:cNvSpPr/>
          <p:nvPr/>
        </p:nvSpPr>
        <p:spPr>
          <a:xfrm>
            <a:off x="9240288" y="2160270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0" y="0"/>
                </a:moveTo>
                <a:lnTo>
                  <a:pt x="1524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031" name="object 8031"/>
          <p:cNvSpPr/>
          <p:nvPr/>
        </p:nvSpPr>
        <p:spPr>
          <a:xfrm>
            <a:off x="9241328" y="216130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032" name="object 8032"/>
          <p:cNvSpPr/>
          <p:nvPr/>
        </p:nvSpPr>
        <p:spPr>
          <a:xfrm>
            <a:off x="9241328" y="2161309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033" name="object 8033"/>
          <p:cNvSpPr/>
          <p:nvPr/>
        </p:nvSpPr>
        <p:spPr>
          <a:xfrm>
            <a:off x="9242367" y="2161309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034" name="object 8034"/>
          <p:cNvSpPr/>
          <p:nvPr/>
        </p:nvSpPr>
        <p:spPr>
          <a:xfrm>
            <a:off x="9242367" y="2161309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0" y="1524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035" name="object 8035"/>
          <p:cNvSpPr/>
          <p:nvPr/>
        </p:nvSpPr>
        <p:spPr>
          <a:xfrm>
            <a:off x="9243405" y="2161309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036" name="object 8036"/>
          <p:cNvSpPr/>
          <p:nvPr/>
        </p:nvSpPr>
        <p:spPr>
          <a:xfrm>
            <a:off x="9244445" y="216130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037" name="object 8037"/>
          <p:cNvSpPr/>
          <p:nvPr/>
        </p:nvSpPr>
        <p:spPr>
          <a:xfrm>
            <a:off x="9244445" y="2160270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038" name="object 8038"/>
          <p:cNvSpPr/>
          <p:nvPr/>
        </p:nvSpPr>
        <p:spPr>
          <a:xfrm>
            <a:off x="9244445" y="2160269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039" name="object 8039"/>
          <p:cNvSpPr/>
          <p:nvPr/>
        </p:nvSpPr>
        <p:spPr>
          <a:xfrm>
            <a:off x="9245484" y="2159231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040" name="object 8040"/>
          <p:cNvSpPr/>
          <p:nvPr/>
        </p:nvSpPr>
        <p:spPr>
          <a:xfrm>
            <a:off x="9205999" y="2195598"/>
            <a:ext cx="72736" cy="0"/>
          </a:xfrm>
          <a:custGeom>
            <a:avLst/>
            <a:gdLst/>
            <a:ahLst/>
            <a:cxnLst/>
            <a:rect l="l" t="t" r="r" b="b"/>
            <a:pathLst>
              <a:path w="106679">
                <a:moveTo>
                  <a:pt x="0" y="0"/>
                </a:moveTo>
                <a:lnTo>
                  <a:pt x="10668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041" name="object 8041"/>
          <p:cNvSpPr/>
          <p:nvPr/>
        </p:nvSpPr>
        <p:spPr>
          <a:xfrm>
            <a:off x="9278734" y="2122863"/>
            <a:ext cx="0" cy="72736"/>
          </a:xfrm>
          <a:custGeom>
            <a:avLst/>
            <a:gdLst/>
            <a:ahLst/>
            <a:cxnLst/>
            <a:rect l="l" t="t" r="r" b="b"/>
            <a:pathLst>
              <a:path h="106680">
                <a:moveTo>
                  <a:pt x="0" y="10667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042" name="object 8042"/>
          <p:cNvSpPr/>
          <p:nvPr/>
        </p:nvSpPr>
        <p:spPr>
          <a:xfrm>
            <a:off x="9242367" y="2122863"/>
            <a:ext cx="36368" cy="0"/>
          </a:xfrm>
          <a:custGeom>
            <a:avLst/>
            <a:gdLst/>
            <a:ahLst/>
            <a:cxnLst/>
            <a:rect l="l" t="t" r="r" b="b"/>
            <a:pathLst>
              <a:path w="53340">
                <a:moveTo>
                  <a:pt x="5334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043" name="object 8043"/>
          <p:cNvSpPr/>
          <p:nvPr/>
        </p:nvSpPr>
        <p:spPr>
          <a:xfrm>
            <a:off x="9205998" y="2122863"/>
            <a:ext cx="36368" cy="36368"/>
          </a:xfrm>
          <a:custGeom>
            <a:avLst/>
            <a:gdLst/>
            <a:ahLst/>
            <a:cxnLst/>
            <a:rect l="l" t="t" r="r" b="b"/>
            <a:pathLst>
              <a:path w="53340" h="53339">
                <a:moveTo>
                  <a:pt x="53340" y="0"/>
                </a:moveTo>
                <a:lnTo>
                  <a:pt x="0" y="5334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044" name="object 8044"/>
          <p:cNvSpPr/>
          <p:nvPr/>
        </p:nvSpPr>
        <p:spPr>
          <a:xfrm>
            <a:off x="9205998" y="2159231"/>
            <a:ext cx="0" cy="36368"/>
          </a:xfrm>
          <a:custGeom>
            <a:avLst/>
            <a:gdLst/>
            <a:ahLst/>
            <a:cxnLst/>
            <a:rect l="l" t="t" r="r" b="b"/>
            <a:pathLst>
              <a:path h="53339">
                <a:moveTo>
                  <a:pt x="0" y="0"/>
                </a:moveTo>
                <a:lnTo>
                  <a:pt x="0" y="5334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045" name="object 8045"/>
          <p:cNvSpPr/>
          <p:nvPr/>
        </p:nvSpPr>
        <p:spPr>
          <a:xfrm>
            <a:off x="9209115" y="2193521"/>
            <a:ext cx="67541" cy="0"/>
          </a:xfrm>
          <a:custGeom>
            <a:avLst/>
            <a:gdLst/>
            <a:ahLst/>
            <a:cxnLst/>
            <a:rect l="l" t="t" r="r" b="b"/>
            <a:pathLst>
              <a:path w="99059">
                <a:moveTo>
                  <a:pt x="9905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046" name="object 8046"/>
          <p:cNvSpPr/>
          <p:nvPr/>
        </p:nvSpPr>
        <p:spPr>
          <a:xfrm>
            <a:off x="9209116" y="2160269"/>
            <a:ext cx="0" cy="33338"/>
          </a:xfrm>
          <a:custGeom>
            <a:avLst/>
            <a:gdLst/>
            <a:ahLst/>
            <a:cxnLst/>
            <a:rect l="l" t="t" r="r" b="b"/>
            <a:pathLst>
              <a:path h="48894">
                <a:moveTo>
                  <a:pt x="0" y="4876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047" name="object 8047"/>
          <p:cNvSpPr/>
          <p:nvPr/>
        </p:nvSpPr>
        <p:spPr>
          <a:xfrm>
            <a:off x="9209117" y="2125980"/>
            <a:ext cx="34636" cy="34636"/>
          </a:xfrm>
          <a:custGeom>
            <a:avLst/>
            <a:gdLst/>
            <a:ahLst/>
            <a:cxnLst/>
            <a:rect l="l" t="t" r="r" b="b"/>
            <a:pathLst>
              <a:path w="50800" h="50800">
                <a:moveTo>
                  <a:pt x="0" y="50292"/>
                </a:moveTo>
                <a:lnTo>
                  <a:pt x="5029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048" name="object 8048"/>
          <p:cNvSpPr/>
          <p:nvPr/>
        </p:nvSpPr>
        <p:spPr>
          <a:xfrm>
            <a:off x="9243405" y="2125980"/>
            <a:ext cx="33338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049" name="object 8049"/>
          <p:cNvSpPr/>
          <p:nvPr/>
        </p:nvSpPr>
        <p:spPr>
          <a:xfrm>
            <a:off x="9276656" y="2125980"/>
            <a:ext cx="0" cy="67541"/>
          </a:xfrm>
          <a:custGeom>
            <a:avLst/>
            <a:gdLst/>
            <a:ahLst/>
            <a:cxnLst/>
            <a:rect l="l" t="t" r="r" b="b"/>
            <a:pathLst>
              <a:path h="99060">
                <a:moveTo>
                  <a:pt x="0" y="0"/>
                </a:moveTo>
                <a:lnTo>
                  <a:pt x="0" y="9906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050" name="object 8050"/>
          <p:cNvSpPr/>
          <p:nvPr/>
        </p:nvSpPr>
        <p:spPr>
          <a:xfrm>
            <a:off x="9209116" y="2193521"/>
            <a:ext cx="67541" cy="0"/>
          </a:xfrm>
          <a:custGeom>
            <a:avLst/>
            <a:gdLst/>
            <a:ahLst/>
            <a:cxnLst/>
            <a:rect l="l" t="t" r="r" b="b"/>
            <a:pathLst>
              <a:path w="99059">
                <a:moveTo>
                  <a:pt x="0" y="0"/>
                </a:moveTo>
                <a:lnTo>
                  <a:pt x="9906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051" name="object 8051"/>
          <p:cNvSpPr/>
          <p:nvPr/>
        </p:nvSpPr>
        <p:spPr>
          <a:xfrm>
            <a:off x="9276656" y="2125980"/>
            <a:ext cx="0" cy="67541"/>
          </a:xfrm>
          <a:custGeom>
            <a:avLst/>
            <a:gdLst/>
            <a:ahLst/>
            <a:cxnLst/>
            <a:rect l="l" t="t" r="r" b="b"/>
            <a:pathLst>
              <a:path h="99060">
                <a:moveTo>
                  <a:pt x="0" y="9905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052" name="object 8052"/>
          <p:cNvSpPr/>
          <p:nvPr/>
        </p:nvSpPr>
        <p:spPr>
          <a:xfrm>
            <a:off x="9243405" y="2125980"/>
            <a:ext cx="33338" cy="0"/>
          </a:xfrm>
          <a:custGeom>
            <a:avLst/>
            <a:gdLst/>
            <a:ahLst/>
            <a:cxnLst/>
            <a:rect l="l" t="t" r="r" b="b"/>
            <a:pathLst>
              <a:path w="48895">
                <a:moveTo>
                  <a:pt x="4876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053" name="object 8053"/>
          <p:cNvSpPr/>
          <p:nvPr/>
        </p:nvSpPr>
        <p:spPr>
          <a:xfrm>
            <a:off x="9209115" y="2125980"/>
            <a:ext cx="34636" cy="34636"/>
          </a:xfrm>
          <a:custGeom>
            <a:avLst/>
            <a:gdLst/>
            <a:ahLst/>
            <a:cxnLst/>
            <a:rect l="l" t="t" r="r" b="b"/>
            <a:pathLst>
              <a:path w="50800" h="50800">
                <a:moveTo>
                  <a:pt x="50292" y="0"/>
                </a:moveTo>
                <a:lnTo>
                  <a:pt x="0" y="5029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054" name="object 8054"/>
          <p:cNvSpPr/>
          <p:nvPr/>
        </p:nvSpPr>
        <p:spPr>
          <a:xfrm>
            <a:off x="9209116" y="2160269"/>
            <a:ext cx="0" cy="33338"/>
          </a:xfrm>
          <a:custGeom>
            <a:avLst/>
            <a:gdLst/>
            <a:ahLst/>
            <a:cxnLst/>
            <a:rect l="l" t="t" r="r" b="b"/>
            <a:pathLst>
              <a:path h="48894">
                <a:moveTo>
                  <a:pt x="0" y="0"/>
                </a:moveTo>
                <a:lnTo>
                  <a:pt x="0" y="487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055" name="object 8055"/>
          <p:cNvSpPr/>
          <p:nvPr/>
        </p:nvSpPr>
        <p:spPr>
          <a:xfrm>
            <a:off x="9240288" y="2158192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056" name="object 8056"/>
          <p:cNvSpPr/>
          <p:nvPr/>
        </p:nvSpPr>
        <p:spPr>
          <a:xfrm>
            <a:off x="9240288" y="215819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057" name="object 8057"/>
          <p:cNvSpPr/>
          <p:nvPr/>
        </p:nvSpPr>
        <p:spPr>
          <a:xfrm>
            <a:off x="9240288" y="2157152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0" y="1524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058" name="object 8058"/>
          <p:cNvSpPr/>
          <p:nvPr/>
        </p:nvSpPr>
        <p:spPr>
          <a:xfrm>
            <a:off x="9241328" y="215715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059" name="object 8059"/>
          <p:cNvSpPr/>
          <p:nvPr/>
        </p:nvSpPr>
        <p:spPr>
          <a:xfrm>
            <a:off x="9241328" y="2157152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060" name="object 8060"/>
          <p:cNvSpPr/>
          <p:nvPr/>
        </p:nvSpPr>
        <p:spPr>
          <a:xfrm>
            <a:off x="9242367" y="215715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061" name="object 8061"/>
          <p:cNvSpPr/>
          <p:nvPr/>
        </p:nvSpPr>
        <p:spPr>
          <a:xfrm>
            <a:off x="9242367" y="2157152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062" name="object 8062"/>
          <p:cNvSpPr/>
          <p:nvPr/>
        </p:nvSpPr>
        <p:spPr>
          <a:xfrm>
            <a:off x="9243405" y="2157152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063" name="object 8063"/>
          <p:cNvSpPr/>
          <p:nvPr/>
        </p:nvSpPr>
        <p:spPr>
          <a:xfrm>
            <a:off x="9244445" y="215715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064" name="object 8064"/>
          <p:cNvSpPr/>
          <p:nvPr/>
        </p:nvSpPr>
        <p:spPr>
          <a:xfrm>
            <a:off x="9244445" y="2157152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065" name="object 8065"/>
          <p:cNvSpPr/>
          <p:nvPr/>
        </p:nvSpPr>
        <p:spPr>
          <a:xfrm>
            <a:off x="9244445" y="2158192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0" y="0"/>
                </a:moveTo>
                <a:lnTo>
                  <a:pt x="15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066" name="object 8066"/>
          <p:cNvSpPr/>
          <p:nvPr/>
        </p:nvSpPr>
        <p:spPr>
          <a:xfrm>
            <a:off x="9245484" y="2158192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067" name="object 8067"/>
          <p:cNvSpPr/>
          <p:nvPr/>
        </p:nvSpPr>
        <p:spPr>
          <a:xfrm>
            <a:off x="9245484" y="2159231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068" name="object 8068"/>
          <p:cNvSpPr/>
          <p:nvPr/>
        </p:nvSpPr>
        <p:spPr>
          <a:xfrm>
            <a:off x="9244445" y="2160269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069" name="object 8069"/>
          <p:cNvSpPr/>
          <p:nvPr/>
        </p:nvSpPr>
        <p:spPr>
          <a:xfrm>
            <a:off x="9244445" y="2160270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1"/>
                </a:moveTo>
                <a:lnTo>
                  <a:pt x="1524" y="7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070" name="object 8070"/>
          <p:cNvSpPr/>
          <p:nvPr/>
        </p:nvSpPr>
        <p:spPr>
          <a:xfrm>
            <a:off x="9244445" y="216130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071" name="object 8071"/>
          <p:cNvSpPr/>
          <p:nvPr/>
        </p:nvSpPr>
        <p:spPr>
          <a:xfrm>
            <a:off x="9243406" y="2161309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072" name="object 8072"/>
          <p:cNvSpPr/>
          <p:nvPr/>
        </p:nvSpPr>
        <p:spPr>
          <a:xfrm>
            <a:off x="9242367" y="2161309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1524" y="0"/>
                </a:moveTo>
                <a:lnTo>
                  <a:pt x="0" y="1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073" name="object 8073"/>
          <p:cNvSpPr/>
          <p:nvPr/>
        </p:nvSpPr>
        <p:spPr>
          <a:xfrm>
            <a:off x="9242367" y="2161309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074" name="object 8074"/>
          <p:cNvSpPr/>
          <p:nvPr/>
        </p:nvSpPr>
        <p:spPr>
          <a:xfrm>
            <a:off x="9241328" y="2161309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075" name="object 8075"/>
          <p:cNvSpPr/>
          <p:nvPr/>
        </p:nvSpPr>
        <p:spPr>
          <a:xfrm>
            <a:off x="9241328" y="216130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076" name="object 8076"/>
          <p:cNvSpPr/>
          <p:nvPr/>
        </p:nvSpPr>
        <p:spPr>
          <a:xfrm>
            <a:off x="9240288" y="2160270"/>
            <a:ext cx="1299" cy="1299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1524" y="152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077" name="object 8077"/>
          <p:cNvSpPr/>
          <p:nvPr/>
        </p:nvSpPr>
        <p:spPr>
          <a:xfrm>
            <a:off x="9240288" y="216026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078" name="object 8078"/>
          <p:cNvSpPr/>
          <p:nvPr/>
        </p:nvSpPr>
        <p:spPr>
          <a:xfrm>
            <a:off x="9240288" y="2159231"/>
            <a:ext cx="0" cy="1299"/>
          </a:xfrm>
          <a:custGeom>
            <a:avLst/>
            <a:gdLst/>
            <a:ahLst/>
            <a:cxnLst/>
            <a:rect l="l" t="t" r="r" b="b"/>
            <a:pathLst>
              <a:path h="1905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079" name="object 8079"/>
          <p:cNvSpPr/>
          <p:nvPr/>
        </p:nvSpPr>
        <p:spPr>
          <a:xfrm>
            <a:off x="7955972" y="2721378"/>
            <a:ext cx="95683" cy="0"/>
          </a:xfrm>
          <a:custGeom>
            <a:avLst/>
            <a:gdLst/>
            <a:ahLst/>
            <a:cxnLst/>
            <a:rect l="l" t="t" r="r" b="b"/>
            <a:pathLst>
              <a:path w="140334">
                <a:moveTo>
                  <a:pt x="14020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080" name="object 8080"/>
          <p:cNvSpPr/>
          <p:nvPr/>
        </p:nvSpPr>
        <p:spPr>
          <a:xfrm>
            <a:off x="7955972" y="2723457"/>
            <a:ext cx="95683" cy="0"/>
          </a:xfrm>
          <a:custGeom>
            <a:avLst/>
            <a:gdLst/>
            <a:ahLst/>
            <a:cxnLst/>
            <a:rect l="l" t="t" r="r" b="b"/>
            <a:pathLst>
              <a:path w="140334">
                <a:moveTo>
                  <a:pt x="0" y="0"/>
                </a:moveTo>
                <a:lnTo>
                  <a:pt x="14020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081" name="object 8081"/>
          <p:cNvSpPr/>
          <p:nvPr/>
        </p:nvSpPr>
        <p:spPr>
          <a:xfrm>
            <a:off x="7950777" y="2713066"/>
            <a:ext cx="0" cy="13855"/>
          </a:xfrm>
          <a:custGeom>
            <a:avLst/>
            <a:gdLst/>
            <a:ahLst/>
            <a:cxnLst/>
            <a:rect l="l" t="t" r="r" b="b"/>
            <a:pathLst>
              <a:path h="20320">
                <a:moveTo>
                  <a:pt x="0" y="1981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082" name="object 8082"/>
          <p:cNvSpPr/>
          <p:nvPr/>
        </p:nvSpPr>
        <p:spPr>
          <a:xfrm>
            <a:off x="7955972" y="2713066"/>
            <a:ext cx="95683" cy="0"/>
          </a:xfrm>
          <a:custGeom>
            <a:avLst/>
            <a:gdLst/>
            <a:ahLst/>
            <a:cxnLst/>
            <a:rect l="l" t="t" r="r" b="b"/>
            <a:pathLst>
              <a:path w="140334">
                <a:moveTo>
                  <a:pt x="0" y="0"/>
                </a:moveTo>
                <a:lnTo>
                  <a:pt x="14020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083" name="object 8083"/>
          <p:cNvSpPr/>
          <p:nvPr/>
        </p:nvSpPr>
        <p:spPr>
          <a:xfrm>
            <a:off x="8056764" y="2713066"/>
            <a:ext cx="7360" cy="0"/>
          </a:xfrm>
          <a:custGeom>
            <a:avLst/>
            <a:gdLst/>
            <a:ahLst/>
            <a:cxnLst/>
            <a:rect l="l" t="t" r="r" b="b"/>
            <a:pathLst>
              <a:path w="10795">
                <a:moveTo>
                  <a:pt x="0" y="0"/>
                </a:moveTo>
                <a:lnTo>
                  <a:pt x="1066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084" name="object 8084"/>
          <p:cNvSpPr/>
          <p:nvPr/>
        </p:nvSpPr>
        <p:spPr>
          <a:xfrm>
            <a:off x="7950777" y="2726575"/>
            <a:ext cx="46759" cy="0"/>
          </a:xfrm>
          <a:custGeom>
            <a:avLst/>
            <a:gdLst/>
            <a:ahLst/>
            <a:cxnLst/>
            <a:rect l="l" t="t" r="r" b="b"/>
            <a:pathLst>
              <a:path w="68579">
                <a:moveTo>
                  <a:pt x="0" y="0"/>
                </a:moveTo>
                <a:lnTo>
                  <a:pt x="6858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085" name="object 8085"/>
          <p:cNvSpPr/>
          <p:nvPr/>
        </p:nvSpPr>
        <p:spPr>
          <a:xfrm>
            <a:off x="7950776" y="2713066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76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086" name="object 8086"/>
          <p:cNvSpPr/>
          <p:nvPr/>
        </p:nvSpPr>
        <p:spPr>
          <a:xfrm>
            <a:off x="7950777" y="2713066"/>
            <a:ext cx="0" cy="13855"/>
          </a:xfrm>
          <a:custGeom>
            <a:avLst/>
            <a:gdLst/>
            <a:ahLst/>
            <a:cxnLst/>
            <a:rect l="l" t="t" r="r" b="b"/>
            <a:pathLst>
              <a:path h="20320">
                <a:moveTo>
                  <a:pt x="0" y="0"/>
                </a:moveTo>
                <a:lnTo>
                  <a:pt x="0" y="1981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087" name="object 8087"/>
          <p:cNvSpPr/>
          <p:nvPr/>
        </p:nvSpPr>
        <p:spPr>
          <a:xfrm>
            <a:off x="7950778" y="2726575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088" name="object 8088"/>
          <p:cNvSpPr/>
          <p:nvPr/>
        </p:nvSpPr>
        <p:spPr>
          <a:xfrm>
            <a:off x="7955971" y="2713066"/>
            <a:ext cx="0" cy="13855"/>
          </a:xfrm>
          <a:custGeom>
            <a:avLst/>
            <a:gdLst/>
            <a:ahLst/>
            <a:cxnLst/>
            <a:rect l="l" t="t" r="r" b="b"/>
            <a:pathLst>
              <a:path h="20320">
                <a:moveTo>
                  <a:pt x="0" y="0"/>
                </a:moveTo>
                <a:lnTo>
                  <a:pt x="0" y="1981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089" name="object 8089"/>
          <p:cNvSpPr/>
          <p:nvPr/>
        </p:nvSpPr>
        <p:spPr>
          <a:xfrm>
            <a:off x="8051568" y="2713066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76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090" name="object 8090"/>
          <p:cNvSpPr/>
          <p:nvPr/>
        </p:nvSpPr>
        <p:spPr>
          <a:xfrm>
            <a:off x="8051568" y="2713066"/>
            <a:ext cx="0" cy="13855"/>
          </a:xfrm>
          <a:custGeom>
            <a:avLst/>
            <a:gdLst/>
            <a:ahLst/>
            <a:cxnLst/>
            <a:rect l="l" t="t" r="r" b="b"/>
            <a:pathLst>
              <a:path h="20320">
                <a:moveTo>
                  <a:pt x="0" y="0"/>
                </a:moveTo>
                <a:lnTo>
                  <a:pt x="0" y="1981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091" name="object 8091"/>
          <p:cNvSpPr/>
          <p:nvPr/>
        </p:nvSpPr>
        <p:spPr>
          <a:xfrm>
            <a:off x="8051569" y="2726575"/>
            <a:ext cx="5195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092" name="object 8092"/>
          <p:cNvSpPr/>
          <p:nvPr/>
        </p:nvSpPr>
        <p:spPr>
          <a:xfrm>
            <a:off x="8056763" y="2713066"/>
            <a:ext cx="0" cy="13855"/>
          </a:xfrm>
          <a:custGeom>
            <a:avLst/>
            <a:gdLst/>
            <a:ahLst/>
            <a:cxnLst/>
            <a:rect l="l" t="t" r="r" b="b"/>
            <a:pathLst>
              <a:path h="20320">
                <a:moveTo>
                  <a:pt x="0" y="1981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093" name="object 8093"/>
          <p:cNvSpPr/>
          <p:nvPr/>
        </p:nvSpPr>
        <p:spPr>
          <a:xfrm>
            <a:off x="8056763" y="2975956"/>
            <a:ext cx="0" cy="76200"/>
          </a:xfrm>
          <a:custGeom>
            <a:avLst/>
            <a:gdLst/>
            <a:ahLst/>
            <a:cxnLst/>
            <a:rect l="l" t="t" r="r" b="b"/>
            <a:pathLst>
              <a:path h="111760">
                <a:moveTo>
                  <a:pt x="0" y="11125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094" name="object 8094"/>
          <p:cNvSpPr/>
          <p:nvPr/>
        </p:nvSpPr>
        <p:spPr>
          <a:xfrm>
            <a:off x="8053646" y="2975956"/>
            <a:ext cx="3464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457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095" name="object 8095"/>
          <p:cNvSpPr/>
          <p:nvPr/>
        </p:nvSpPr>
        <p:spPr>
          <a:xfrm>
            <a:off x="8053647" y="2975956"/>
            <a:ext cx="0" cy="76200"/>
          </a:xfrm>
          <a:custGeom>
            <a:avLst/>
            <a:gdLst/>
            <a:ahLst/>
            <a:cxnLst/>
            <a:rect l="l" t="t" r="r" b="b"/>
            <a:pathLst>
              <a:path h="111760">
                <a:moveTo>
                  <a:pt x="0" y="0"/>
                </a:moveTo>
                <a:lnTo>
                  <a:pt x="0" y="11125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096" name="object 8096"/>
          <p:cNvSpPr/>
          <p:nvPr/>
        </p:nvSpPr>
        <p:spPr>
          <a:xfrm>
            <a:off x="8056763" y="2891790"/>
            <a:ext cx="0" cy="79231"/>
          </a:xfrm>
          <a:custGeom>
            <a:avLst/>
            <a:gdLst/>
            <a:ahLst/>
            <a:cxnLst/>
            <a:rect l="l" t="t" r="r" b="b"/>
            <a:pathLst>
              <a:path h="116204">
                <a:moveTo>
                  <a:pt x="0" y="11582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097" name="object 8097"/>
          <p:cNvSpPr/>
          <p:nvPr/>
        </p:nvSpPr>
        <p:spPr>
          <a:xfrm>
            <a:off x="8053646" y="2891789"/>
            <a:ext cx="3464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457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098" name="object 8098"/>
          <p:cNvSpPr/>
          <p:nvPr/>
        </p:nvSpPr>
        <p:spPr>
          <a:xfrm>
            <a:off x="8053647" y="2891790"/>
            <a:ext cx="0" cy="79231"/>
          </a:xfrm>
          <a:custGeom>
            <a:avLst/>
            <a:gdLst/>
            <a:ahLst/>
            <a:cxnLst/>
            <a:rect l="l" t="t" r="r" b="b"/>
            <a:pathLst>
              <a:path h="116204">
                <a:moveTo>
                  <a:pt x="0" y="0"/>
                </a:moveTo>
                <a:lnTo>
                  <a:pt x="0" y="11582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099" name="object 8099"/>
          <p:cNvSpPr/>
          <p:nvPr/>
        </p:nvSpPr>
        <p:spPr>
          <a:xfrm>
            <a:off x="8053647" y="2970760"/>
            <a:ext cx="3464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4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100" name="object 8100"/>
          <p:cNvSpPr/>
          <p:nvPr/>
        </p:nvSpPr>
        <p:spPr>
          <a:xfrm>
            <a:off x="8056763" y="2807623"/>
            <a:ext cx="0" cy="79231"/>
          </a:xfrm>
          <a:custGeom>
            <a:avLst/>
            <a:gdLst/>
            <a:ahLst/>
            <a:cxnLst/>
            <a:rect l="l" t="t" r="r" b="b"/>
            <a:pathLst>
              <a:path h="116204">
                <a:moveTo>
                  <a:pt x="0" y="11582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101" name="object 8101"/>
          <p:cNvSpPr/>
          <p:nvPr/>
        </p:nvSpPr>
        <p:spPr>
          <a:xfrm>
            <a:off x="8053646" y="2807623"/>
            <a:ext cx="3464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457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102" name="object 8102"/>
          <p:cNvSpPr/>
          <p:nvPr/>
        </p:nvSpPr>
        <p:spPr>
          <a:xfrm>
            <a:off x="8053647" y="2807623"/>
            <a:ext cx="0" cy="79231"/>
          </a:xfrm>
          <a:custGeom>
            <a:avLst/>
            <a:gdLst/>
            <a:ahLst/>
            <a:cxnLst/>
            <a:rect l="l" t="t" r="r" b="b"/>
            <a:pathLst>
              <a:path h="116204">
                <a:moveTo>
                  <a:pt x="0" y="0"/>
                </a:moveTo>
                <a:lnTo>
                  <a:pt x="0" y="11582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103" name="object 8103"/>
          <p:cNvSpPr/>
          <p:nvPr/>
        </p:nvSpPr>
        <p:spPr>
          <a:xfrm>
            <a:off x="8053647" y="2886594"/>
            <a:ext cx="3464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4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104" name="object 8104"/>
          <p:cNvSpPr/>
          <p:nvPr/>
        </p:nvSpPr>
        <p:spPr>
          <a:xfrm>
            <a:off x="8056763" y="2726575"/>
            <a:ext cx="0" cy="76200"/>
          </a:xfrm>
          <a:custGeom>
            <a:avLst/>
            <a:gdLst/>
            <a:ahLst/>
            <a:cxnLst/>
            <a:rect l="l" t="t" r="r" b="b"/>
            <a:pathLst>
              <a:path h="111760">
                <a:moveTo>
                  <a:pt x="0" y="11125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105" name="object 8105"/>
          <p:cNvSpPr/>
          <p:nvPr/>
        </p:nvSpPr>
        <p:spPr>
          <a:xfrm>
            <a:off x="8053646" y="2726575"/>
            <a:ext cx="3464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457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106" name="object 8106"/>
          <p:cNvSpPr/>
          <p:nvPr/>
        </p:nvSpPr>
        <p:spPr>
          <a:xfrm>
            <a:off x="8053647" y="2726575"/>
            <a:ext cx="0" cy="76200"/>
          </a:xfrm>
          <a:custGeom>
            <a:avLst/>
            <a:gdLst/>
            <a:ahLst/>
            <a:cxnLst/>
            <a:rect l="l" t="t" r="r" b="b"/>
            <a:pathLst>
              <a:path h="111760">
                <a:moveTo>
                  <a:pt x="0" y="0"/>
                </a:moveTo>
                <a:lnTo>
                  <a:pt x="0" y="11125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107" name="object 8107"/>
          <p:cNvSpPr/>
          <p:nvPr/>
        </p:nvSpPr>
        <p:spPr>
          <a:xfrm>
            <a:off x="8053647" y="2802428"/>
            <a:ext cx="3464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4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108" name="object 8108"/>
          <p:cNvSpPr/>
          <p:nvPr/>
        </p:nvSpPr>
        <p:spPr>
          <a:xfrm>
            <a:off x="8059881" y="3057005"/>
            <a:ext cx="433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609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109" name="object 8109"/>
          <p:cNvSpPr/>
          <p:nvPr/>
        </p:nvSpPr>
        <p:spPr>
          <a:xfrm>
            <a:off x="8051569" y="3057005"/>
            <a:ext cx="3464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457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110" name="object 8110"/>
          <p:cNvSpPr/>
          <p:nvPr/>
        </p:nvSpPr>
        <p:spPr>
          <a:xfrm>
            <a:off x="8064038" y="2972840"/>
            <a:ext cx="0" cy="84426"/>
          </a:xfrm>
          <a:custGeom>
            <a:avLst/>
            <a:gdLst/>
            <a:ahLst/>
            <a:cxnLst/>
            <a:rect l="l" t="t" r="r" b="b"/>
            <a:pathLst>
              <a:path h="123825">
                <a:moveTo>
                  <a:pt x="0" y="0"/>
                </a:moveTo>
                <a:lnTo>
                  <a:pt x="0" y="12344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111" name="object 8111"/>
          <p:cNvSpPr/>
          <p:nvPr/>
        </p:nvSpPr>
        <p:spPr>
          <a:xfrm>
            <a:off x="8051569" y="2972839"/>
            <a:ext cx="0" cy="81395"/>
          </a:xfrm>
          <a:custGeom>
            <a:avLst/>
            <a:gdLst/>
            <a:ahLst/>
            <a:cxnLst/>
            <a:rect l="l" t="t" r="r" b="b"/>
            <a:pathLst>
              <a:path h="119379">
                <a:moveTo>
                  <a:pt x="0" y="0"/>
                </a:moveTo>
                <a:lnTo>
                  <a:pt x="0" y="1188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112" name="object 8112"/>
          <p:cNvSpPr/>
          <p:nvPr/>
        </p:nvSpPr>
        <p:spPr>
          <a:xfrm>
            <a:off x="8064038" y="2888673"/>
            <a:ext cx="0" cy="84426"/>
          </a:xfrm>
          <a:custGeom>
            <a:avLst/>
            <a:gdLst/>
            <a:ahLst/>
            <a:cxnLst/>
            <a:rect l="l" t="t" r="r" b="b"/>
            <a:pathLst>
              <a:path h="123825">
                <a:moveTo>
                  <a:pt x="0" y="0"/>
                </a:moveTo>
                <a:lnTo>
                  <a:pt x="0" y="12344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113" name="object 8113"/>
          <p:cNvSpPr/>
          <p:nvPr/>
        </p:nvSpPr>
        <p:spPr>
          <a:xfrm>
            <a:off x="8051569" y="2888673"/>
            <a:ext cx="0" cy="84426"/>
          </a:xfrm>
          <a:custGeom>
            <a:avLst/>
            <a:gdLst/>
            <a:ahLst/>
            <a:cxnLst/>
            <a:rect l="l" t="t" r="r" b="b"/>
            <a:pathLst>
              <a:path h="123825">
                <a:moveTo>
                  <a:pt x="0" y="0"/>
                </a:moveTo>
                <a:lnTo>
                  <a:pt x="0" y="12344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114" name="object 8114"/>
          <p:cNvSpPr/>
          <p:nvPr/>
        </p:nvSpPr>
        <p:spPr>
          <a:xfrm>
            <a:off x="8064038" y="2805546"/>
            <a:ext cx="0" cy="83127"/>
          </a:xfrm>
          <a:custGeom>
            <a:avLst/>
            <a:gdLst/>
            <a:ahLst/>
            <a:cxnLst/>
            <a:rect l="l" t="t" r="r" b="b"/>
            <a:pathLst>
              <a:path h="121920">
                <a:moveTo>
                  <a:pt x="0" y="0"/>
                </a:moveTo>
                <a:lnTo>
                  <a:pt x="0" y="1219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115" name="object 8115"/>
          <p:cNvSpPr/>
          <p:nvPr/>
        </p:nvSpPr>
        <p:spPr>
          <a:xfrm>
            <a:off x="8051569" y="2805546"/>
            <a:ext cx="0" cy="83127"/>
          </a:xfrm>
          <a:custGeom>
            <a:avLst/>
            <a:gdLst/>
            <a:ahLst/>
            <a:cxnLst/>
            <a:rect l="l" t="t" r="r" b="b"/>
            <a:pathLst>
              <a:path h="121920">
                <a:moveTo>
                  <a:pt x="0" y="0"/>
                </a:moveTo>
                <a:lnTo>
                  <a:pt x="0" y="1219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116" name="object 8116"/>
          <p:cNvSpPr/>
          <p:nvPr/>
        </p:nvSpPr>
        <p:spPr>
          <a:xfrm>
            <a:off x="8064038" y="2713067"/>
            <a:ext cx="0" cy="92652"/>
          </a:xfrm>
          <a:custGeom>
            <a:avLst/>
            <a:gdLst/>
            <a:ahLst/>
            <a:cxnLst/>
            <a:rect l="l" t="t" r="r" b="b"/>
            <a:pathLst>
              <a:path h="135889">
                <a:moveTo>
                  <a:pt x="0" y="0"/>
                </a:moveTo>
                <a:lnTo>
                  <a:pt x="0" y="13563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117" name="object 8117"/>
          <p:cNvSpPr/>
          <p:nvPr/>
        </p:nvSpPr>
        <p:spPr>
          <a:xfrm>
            <a:off x="8051569" y="2783725"/>
            <a:ext cx="0" cy="22080"/>
          </a:xfrm>
          <a:custGeom>
            <a:avLst/>
            <a:gdLst/>
            <a:ahLst/>
            <a:cxnLst/>
            <a:rect l="l" t="t" r="r" b="b"/>
            <a:pathLst>
              <a:path h="32385">
                <a:moveTo>
                  <a:pt x="0" y="0"/>
                </a:moveTo>
                <a:lnTo>
                  <a:pt x="0" y="3200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118" name="object 8118"/>
          <p:cNvSpPr/>
          <p:nvPr/>
        </p:nvSpPr>
        <p:spPr>
          <a:xfrm>
            <a:off x="8064038" y="3051810"/>
            <a:ext cx="0" cy="5195"/>
          </a:xfrm>
          <a:custGeom>
            <a:avLst/>
            <a:gdLst/>
            <a:ahLst/>
            <a:cxnLst/>
            <a:rect l="l" t="t" r="r" b="b"/>
            <a:pathLst>
              <a:path h="7620">
                <a:moveTo>
                  <a:pt x="0" y="76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119" name="object 8119"/>
          <p:cNvSpPr/>
          <p:nvPr/>
        </p:nvSpPr>
        <p:spPr>
          <a:xfrm>
            <a:off x="8051569" y="3051810"/>
            <a:ext cx="12556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1828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120" name="object 8120"/>
          <p:cNvSpPr/>
          <p:nvPr/>
        </p:nvSpPr>
        <p:spPr>
          <a:xfrm>
            <a:off x="8051569" y="3051810"/>
            <a:ext cx="0" cy="5195"/>
          </a:xfrm>
          <a:custGeom>
            <a:avLst/>
            <a:gdLst/>
            <a:ahLst/>
            <a:cxnLst/>
            <a:rect l="l" t="t" r="r" b="b"/>
            <a:pathLst>
              <a:path h="7620">
                <a:moveTo>
                  <a:pt x="0" y="0"/>
                </a:moveTo>
                <a:lnTo>
                  <a:pt x="0" y="76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121" name="object 8121"/>
          <p:cNvSpPr/>
          <p:nvPr/>
        </p:nvSpPr>
        <p:spPr>
          <a:xfrm>
            <a:off x="8051569" y="3057005"/>
            <a:ext cx="12556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122" name="object 8122"/>
          <p:cNvSpPr/>
          <p:nvPr/>
        </p:nvSpPr>
        <p:spPr>
          <a:xfrm>
            <a:off x="8064038" y="2970760"/>
            <a:ext cx="0" cy="5195"/>
          </a:xfrm>
          <a:custGeom>
            <a:avLst/>
            <a:gdLst/>
            <a:ahLst/>
            <a:cxnLst/>
            <a:rect l="l" t="t" r="r" b="b"/>
            <a:pathLst>
              <a:path h="7620">
                <a:moveTo>
                  <a:pt x="0" y="76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123" name="object 8123"/>
          <p:cNvSpPr/>
          <p:nvPr/>
        </p:nvSpPr>
        <p:spPr>
          <a:xfrm>
            <a:off x="8051569" y="2970760"/>
            <a:ext cx="12556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1828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124" name="object 8124"/>
          <p:cNvSpPr/>
          <p:nvPr/>
        </p:nvSpPr>
        <p:spPr>
          <a:xfrm>
            <a:off x="8051569" y="2970760"/>
            <a:ext cx="0" cy="5195"/>
          </a:xfrm>
          <a:custGeom>
            <a:avLst/>
            <a:gdLst/>
            <a:ahLst/>
            <a:cxnLst/>
            <a:rect l="l" t="t" r="r" b="b"/>
            <a:pathLst>
              <a:path h="7620">
                <a:moveTo>
                  <a:pt x="0" y="0"/>
                </a:moveTo>
                <a:lnTo>
                  <a:pt x="0" y="76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125" name="object 8125"/>
          <p:cNvSpPr/>
          <p:nvPr/>
        </p:nvSpPr>
        <p:spPr>
          <a:xfrm>
            <a:off x="8051569" y="2975956"/>
            <a:ext cx="12556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126" name="object 8126"/>
          <p:cNvSpPr/>
          <p:nvPr/>
        </p:nvSpPr>
        <p:spPr>
          <a:xfrm>
            <a:off x="8064038" y="2886594"/>
            <a:ext cx="0" cy="5195"/>
          </a:xfrm>
          <a:custGeom>
            <a:avLst/>
            <a:gdLst/>
            <a:ahLst/>
            <a:cxnLst/>
            <a:rect l="l" t="t" r="r" b="b"/>
            <a:pathLst>
              <a:path h="7620">
                <a:moveTo>
                  <a:pt x="0" y="76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127" name="object 8127"/>
          <p:cNvSpPr/>
          <p:nvPr/>
        </p:nvSpPr>
        <p:spPr>
          <a:xfrm>
            <a:off x="8051569" y="2886594"/>
            <a:ext cx="12556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1828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128" name="object 8128"/>
          <p:cNvSpPr/>
          <p:nvPr/>
        </p:nvSpPr>
        <p:spPr>
          <a:xfrm>
            <a:off x="8051569" y="2886594"/>
            <a:ext cx="0" cy="5195"/>
          </a:xfrm>
          <a:custGeom>
            <a:avLst/>
            <a:gdLst/>
            <a:ahLst/>
            <a:cxnLst/>
            <a:rect l="l" t="t" r="r" b="b"/>
            <a:pathLst>
              <a:path h="7620">
                <a:moveTo>
                  <a:pt x="0" y="0"/>
                </a:moveTo>
                <a:lnTo>
                  <a:pt x="0" y="76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129" name="object 8129"/>
          <p:cNvSpPr/>
          <p:nvPr/>
        </p:nvSpPr>
        <p:spPr>
          <a:xfrm>
            <a:off x="8051569" y="2891789"/>
            <a:ext cx="12556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130" name="object 8130"/>
          <p:cNvSpPr/>
          <p:nvPr/>
        </p:nvSpPr>
        <p:spPr>
          <a:xfrm>
            <a:off x="8064038" y="2802428"/>
            <a:ext cx="0" cy="5195"/>
          </a:xfrm>
          <a:custGeom>
            <a:avLst/>
            <a:gdLst/>
            <a:ahLst/>
            <a:cxnLst/>
            <a:rect l="l" t="t" r="r" b="b"/>
            <a:pathLst>
              <a:path h="7620">
                <a:moveTo>
                  <a:pt x="0" y="76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131" name="object 8131"/>
          <p:cNvSpPr/>
          <p:nvPr/>
        </p:nvSpPr>
        <p:spPr>
          <a:xfrm>
            <a:off x="8051569" y="2802428"/>
            <a:ext cx="12556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1828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132" name="object 8132"/>
          <p:cNvSpPr/>
          <p:nvPr/>
        </p:nvSpPr>
        <p:spPr>
          <a:xfrm>
            <a:off x="8051569" y="2802428"/>
            <a:ext cx="0" cy="5195"/>
          </a:xfrm>
          <a:custGeom>
            <a:avLst/>
            <a:gdLst/>
            <a:ahLst/>
            <a:cxnLst/>
            <a:rect l="l" t="t" r="r" b="b"/>
            <a:pathLst>
              <a:path h="7620">
                <a:moveTo>
                  <a:pt x="0" y="0"/>
                </a:moveTo>
                <a:lnTo>
                  <a:pt x="0" y="76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133" name="object 8133"/>
          <p:cNvSpPr/>
          <p:nvPr/>
        </p:nvSpPr>
        <p:spPr>
          <a:xfrm>
            <a:off x="8051569" y="2807623"/>
            <a:ext cx="12556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134" name="object 8134"/>
          <p:cNvSpPr/>
          <p:nvPr/>
        </p:nvSpPr>
        <p:spPr>
          <a:xfrm>
            <a:off x="9278734" y="1334193"/>
            <a:ext cx="106074" cy="0"/>
          </a:xfrm>
          <a:custGeom>
            <a:avLst/>
            <a:gdLst/>
            <a:ahLst/>
            <a:cxnLst/>
            <a:rect l="l" t="t" r="r" b="b"/>
            <a:pathLst>
              <a:path w="155575">
                <a:moveTo>
                  <a:pt x="0" y="0"/>
                </a:moveTo>
                <a:lnTo>
                  <a:pt x="155448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135" name="object 8135"/>
          <p:cNvSpPr/>
          <p:nvPr/>
        </p:nvSpPr>
        <p:spPr>
          <a:xfrm>
            <a:off x="9384722" y="1313410"/>
            <a:ext cx="0" cy="20782"/>
          </a:xfrm>
          <a:custGeom>
            <a:avLst/>
            <a:gdLst/>
            <a:ahLst/>
            <a:cxnLst/>
            <a:rect l="l" t="t" r="r" b="b"/>
            <a:pathLst>
              <a:path h="30480">
                <a:moveTo>
                  <a:pt x="0" y="30479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136" name="object 8136"/>
          <p:cNvSpPr/>
          <p:nvPr/>
        </p:nvSpPr>
        <p:spPr>
          <a:xfrm>
            <a:off x="9278734" y="1313410"/>
            <a:ext cx="106074" cy="0"/>
          </a:xfrm>
          <a:custGeom>
            <a:avLst/>
            <a:gdLst/>
            <a:ahLst/>
            <a:cxnLst/>
            <a:rect l="l" t="t" r="r" b="b"/>
            <a:pathLst>
              <a:path w="155575">
                <a:moveTo>
                  <a:pt x="155448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137" name="object 8137"/>
          <p:cNvSpPr/>
          <p:nvPr/>
        </p:nvSpPr>
        <p:spPr>
          <a:xfrm>
            <a:off x="9278734" y="1313410"/>
            <a:ext cx="0" cy="20782"/>
          </a:xfrm>
          <a:custGeom>
            <a:avLst/>
            <a:gdLst/>
            <a:ahLst/>
            <a:cxnLst/>
            <a:rect l="l" t="t" r="r" b="b"/>
            <a:pathLst>
              <a:path h="30480">
                <a:moveTo>
                  <a:pt x="0" y="0"/>
                </a:moveTo>
                <a:lnTo>
                  <a:pt x="0" y="3048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138" name="object 8138"/>
          <p:cNvSpPr/>
          <p:nvPr/>
        </p:nvSpPr>
        <p:spPr>
          <a:xfrm>
            <a:off x="9384722" y="1334193"/>
            <a:ext cx="105208" cy="0"/>
          </a:xfrm>
          <a:custGeom>
            <a:avLst/>
            <a:gdLst/>
            <a:ahLst/>
            <a:cxnLst/>
            <a:rect l="l" t="t" r="r" b="b"/>
            <a:pathLst>
              <a:path w="154304">
                <a:moveTo>
                  <a:pt x="0" y="0"/>
                </a:moveTo>
                <a:lnTo>
                  <a:pt x="153924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139" name="object 8139"/>
          <p:cNvSpPr/>
          <p:nvPr/>
        </p:nvSpPr>
        <p:spPr>
          <a:xfrm>
            <a:off x="9489670" y="1313410"/>
            <a:ext cx="0" cy="20782"/>
          </a:xfrm>
          <a:custGeom>
            <a:avLst/>
            <a:gdLst/>
            <a:ahLst/>
            <a:cxnLst/>
            <a:rect l="l" t="t" r="r" b="b"/>
            <a:pathLst>
              <a:path h="30480">
                <a:moveTo>
                  <a:pt x="0" y="30479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140" name="object 8140"/>
          <p:cNvSpPr/>
          <p:nvPr/>
        </p:nvSpPr>
        <p:spPr>
          <a:xfrm>
            <a:off x="9384722" y="1313410"/>
            <a:ext cx="105208" cy="0"/>
          </a:xfrm>
          <a:custGeom>
            <a:avLst/>
            <a:gdLst/>
            <a:ahLst/>
            <a:cxnLst/>
            <a:rect l="l" t="t" r="r" b="b"/>
            <a:pathLst>
              <a:path w="154304">
                <a:moveTo>
                  <a:pt x="153924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141" name="object 8141"/>
          <p:cNvSpPr/>
          <p:nvPr/>
        </p:nvSpPr>
        <p:spPr>
          <a:xfrm>
            <a:off x="9384722" y="1313410"/>
            <a:ext cx="0" cy="20782"/>
          </a:xfrm>
          <a:custGeom>
            <a:avLst/>
            <a:gdLst/>
            <a:ahLst/>
            <a:cxnLst/>
            <a:rect l="l" t="t" r="r" b="b"/>
            <a:pathLst>
              <a:path h="30480">
                <a:moveTo>
                  <a:pt x="0" y="0"/>
                </a:moveTo>
                <a:lnTo>
                  <a:pt x="0" y="3048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142" name="object 8142"/>
          <p:cNvSpPr/>
          <p:nvPr/>
        </p:nvSpPr>
        <p:spPr>
          <a:xfrm>
            <a:off x="9489671" y="1334193"/>
            <a:ext cx="106074" cy="0"/>
          </a:xfrm>
          <a:custGeom>
            <a:avLst/>
            <a:gdLst/>
            <a:ahLst/>
            <a:cxnLst/>
            <a:rect l="l" t="t" r="r" b="b"/>
            <a:pathLst>
              <a:path w="155575">
                <a:moveTo>
                  <a:pt x="0" y="0"/>
                </a:moveTo>
                <a:lnTo>
                  <a:pt x="155448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143" name="object 8143"/>
          <p:cNvSpPr/>
          <p:nvPr/>
        </p:nvSpPr>
        <p:spPr>
          <a:xfrm>
            <a:off x="9595658" y="1313410"/>
            <a:ext cx="0" cy="20782"/>
          </a:xfrm>
          <a:custGeom>
            <a:avLst/>
            <a:gdLst/>
            <a:ahLst/>
            <a:cxnLst/>
            <a:rect l="l" t="t" r="r" b="b"/>
            <a:pathLst>
              <a:path h="30480">
                <a:moveTo>
                  <a:pt x="0" y="30479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144" name="object 8144"/>
          <p:cNvSpPr/>
          <p:nvPr/>
        </p:nvSpPr>
        <p:spPr>
          <a:xfrm>
            <a:off x="9489671" y="1313410"/>
            <a:ext cx="106074" cy="0"/>
          </a:xfrm>
          <a:custGeom>
            <a:avLst/>
            <a:gdLst/>
            <a:ahLst/>
            <a:cxnLst/>
            <a:rect l="l" t="t" r="r" b="b"/>
            <a:pathLst>
              <a:path w="155575">
                <a:moveTo>
                  <a:pt x="155448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145" name="object 8145"/>
          <p:cNvSpPr/>
          <p:nvPr/>
        </p:nvSpPr>
        <p:spPr>
          <a:xfrm>
            <a:off x="9489670" y="1313410"/>
            <a:ext cx="0" cy="20782"/>
          </a:xfrm>
          <a:custGeom>
            <a:avLst/>
            <a:gdLst/>
            <a:ahLst/>
            <a:cxnLst/>
            <a:rect l="l" t="t" r="r" b="b"/>
            <a:pathLst>
              <a:path h="30480">
                <a:moveTo>
                  <a:pt x="0" y="0"/>
                </a:moveTo>
                <a:lnTo>
                  <a:pt x="0" y="3048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146" name="object 8146"/>
          <p:cNvSpPr/>
          <p:nvPr/>
        </p:nvSpPr>
        <p:spPr>
          <a:xfrm>
            <a:off x="9595658" y="1334193"/>
            <a:ext cx="105208" cy="0"/>
          </a:xfrm>
          <a:custGeom>
            <a:avLst/>
            <a:gdLst/>
            <a:ahLst/>
            <a:cxnLst/>
            <a:rect l="l" t="t" r="r" b="b"/>
            <a:pathLst>
              <a:path w="154305">
                <a:moveTo>
                  <a:pt x="0" y="0"/>
                </a:moveTo>
                <a:lnTo>
                  <a:pt x="153924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147" name="object 8147"/>
          <p:cNvSpPr/>
          <p:nvPr/>
        </p:nvSpPr>
        <p:spPr>
          <a:xfrm>
            <a:off x="9700605" y="1313410"/>
            <a:ext cx="0" cy="20782"/>
          </a:xfrm>
          <a:custGeom>
            <a:avLst/>
            <a:gdLst/>
            <a:ahLst/>
            <a:cxnLst/>
            <a:rect l="l" t="t" r="r" b="b"/>
            <a:pathLst>
              <a:path h="30480">
                <a:moveTo>
                  <a:pt x="0" y="30479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148" name="object 8148"/>
          <p:cNvSpPr/>
          <p:nvPr/>
        </p:nvSpPr>
        <p:spPr>
          <a:xfrm>
            <a:off x="9595657" y="1313410"/>
            <a:ext cx="105208" cy="0"/>
          </a:xfrm>
          <a:custGeom>
            <a:avLst/>
            <a:gdLst/>
            <a:ahLst/>
            <a:cxnLst/>
            <a:rect l="l" t="t" r="r" b="b"/>
            <a:pathLst>
              <a:path w="154305">
                <a:moveTo>
                  <a:pt x="153924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149" name="object 8149"/>
          <p:cNvSpPr/>
          <p:nvPr/>
        </p:nvSpPr>
        <p:spPr>
          <a:xfrm>
            <a:off x="9595658" y="1313410"/>
            <a:ext cx="0" cy="20782"/>
          </a:xfrm>
          <a:custGeom>
            <a:avLst/>
            <a:gdLst/>
            <a:ahLst/>
            <a:cxnLst/>
            <a:rect l="l" t="t" r="r" b="b"/>
            <a:pathLst>
              <a:path h="30480">
                <a:moveTo>
                  <a:pt x="0" y="0"/>
                </a:moveTo>
                <a:lnTo>
                  <a:pt x="0" y="3048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150" name="object 8150"/>
          <p:cNvSpPr/>
          <p:nvPr/>
        </p:nvSpPr>
        <p:spPr>
          <a:xfrm>
            <a:off x="9700605" y="1334193"/>
            <a:ext cx="105208" cy="0"/>
          </a:xfrm>
          <a:custGeom>
            <a:avLst/>
            <a:gdLst/>
            <a:ahLst/>
            <a:cxnLst/>
            <a:rect l="l" t="t" r="r" b="b"/>
            <a:pathLst>
              <a:path w="154305">
                <a:moveTo>
                  <a:pt x="0" y="0"/>
                </a:moveTo>
                <a:lnTo>
                  <a:pt x="153924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151" name="object 8151"/>
          <p:cNvSpPr/>
          <p:nvPr/>
        </p:nvSpPr>
        <p:spPr>
          <a:xfrm>
            <a:off x="9805553" y="1313410"/>
            <a:ext cx="0" cy="20782"/>
          </a:xfrm>
          <a:custGeom>
            <a:avLst/>
            <a:gdLst/>
            <a:ahLst/>
            <a:cxnLst/>
            <a:rect l="l" t="t" r="r" b="b"/>
            <a:pathLst>
              <a:path h="30480">
                <a:moveTo>
                  <a:pt x="0" y="30479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152" name="object 8152"/>
          <p:cNvSpPr/>
          <p:nvPr/>
        </p:nvSpPr>
        <p:spPr>
          <a:xfrm>
            <a:off x="9700605" y="1313410"/>
            <a:ext cx="105208" cy="0"/>
          </a:xfrm>
          <a:custGeom>
            <a:avLst/>
            <a:gdLst/>
            <a:ahLst/>
            <a:cxnLst/>
            <a:rect l="l" t="t" r="r" b="b"/>
            <a:pathLst>
              <a:path w="154305">
                <a:moveTo>
                  <a:pt x="153923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153" name="object 8153"/>
          <p:cNvSpPr/>
          <p:nvPr/>
        </p:nvSpPr>
        <p:spPr>
          <a:xfrm>
            <a:off x="9700605" y="1313410"/>
            <a:ext cx="0" cy="20782"/>
          </a:xfrm>
          <a:custGeom>
            <a:avLst/>
            <a:gdLst/>
            <a:ahLst/>
            <a:cxnLst/>
            <a:rect l="l" t="t" r="r" b="b"/>
            <a:pathLst>
              <a:path h="30480">
                <a:moveTo>
                  <a:pt x="0" y="0"/>
                </a:moveTo>
                <a:lnTo>
                  <a:pt x="0" y="3048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154" name="object 8154"/>
          <p:cNvSpPr/>
          <p:nvPr/>
        </p:nvSpPr>
        <p:spPr>
          <a:xfrm>
            <a:off x="9805553" y="1334193"/>
            <a:ext cx="118630" cy="0"/>
          </a:xfrm>
          <a:custGeom>
            <a:avLst/>
            <a:gdLst/>
            <a:ahLst/>
            <a:cxnLst/>
            <a:rect l="l" t="t" r="r" b="b"/>
            <a:pathLst>
              <a:path w="173990">
                <a:moveTo>
                  <a:pt x="0" y="0"/>
                </a:moveTo>
                <a:lnTo>
                  <a:pt x="173736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155" name="object 8155"/>
          <p:cNvSpPr/>
          <p:nvPr/>
        </p:nvSpPr>
        <p:spPr>
          <a:xfrm>
            <a:off x="9805554" y="1313410"/>
            <a:ext cx="118630" cy="0"/>
          </a:xfrm>
          <a:custGeom>
            <a:avLst/>
            <a:gdLst/>
            <a:ahLst/>
            <a:cxnLst/>
            <a:rect l="l" t="t" r="r" b="b"/>
            <a:pathLst>
              <a:path w="173990">
                <a:moveTo>
                  <a:pt x="173736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156" name="object 8156"/>
          <p:cNvSpPr/>
          <p:nvPr/>
        </p:nvSpPr>
        <p:spPr>
          <a:xfrm>
            <a:off x="9805553" y="1313410"/>
            <a:ext cx="0" cy="20782"/>
          </a:xfrm>
          <a:custGeom>
            <a:avLst/>
            <a:gdLst/>
            <a:ahLst/>
            <a:cxnLst/>
            <a:rect l="l" t="t" r="r" b="b"/>
            <a:pathLst>
              <a:path h="30480">
                <a:moveTo>
                  <a:pt x="0" y="0"/>
                </a:moveTo>
                <a:lnTo>
                  <a:pt x="0" y="3048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157" name="object 8157"/>
          <p:cNvSpPr/>
          <p:nvPr/>
        </p:nvSpPr>
        <p:spPr>
          <a:xfrm>
            <a:off x="2498667" y="2811780"/>
            <a:ext cx="0" cy="113434"/>
          </a:xfrm>
          <a:custGeom>
            <a:avLst/>
            <a:gdLst/>
            <a:ahLst/>
            <a:cxnLst/>
            <a:rect l="l" t="t" r="r" b="b"/>
            <a:pathLst>
              <a:path h="166370">
                <a:moveTo>
                  <a:pt x="0" y="0"/>
                </a:moveTo>
                <a:lnTo>
                  <a:pt x="0" y="166116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158" name="object 8158"/>
          <p:cNvSpPr/>
          <p:nvPr/>
        </p:nvSpPr>
        <p:spPr>
          <a:xfrm>
            <a:off x="2498667" y="2925040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8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159" name="object 8159"/>
          <p:cNvSpPr/>
          <p:nvPr/>
        </p:nvSpPr>
        <p:spPr>
          <a:xfrm>
            <a:off x="2519449" y="2833600"/>
            <a:ext cx="0" cy="91786"/>
          </a:xfrm>
          <a:custGeom>
            <a:avLst/>
            <a:gdLst/>
            <a:ahLst/>
            <a:cxnLst/>
            <a:rect l="l" t="t" r="r" b="b"/>
            <a:pathLst>
              <a:path h="134620">
                <a:moveTo>
                  <a:pt x="0" y="134112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160" name="object 8160"/>
          <p:cNvSpPr/>
          <p:nvPr/>
        </p:nvSpPr>
        <p:spPr>
          <a:xfrm>
            <a:off x="2498667" y="2811780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30480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161" name="object 8161"/>
          <p:cNvSpPr/>
          <p:nvPr/>
        </p:nvSpPr>
        <p:spPr>
          <a:xfrm>
            <a:off x="2498667" y="2925040"/>
            <a:ext cx="0" cy="102177"/>
          </a:xfrm>
          <a:custGeom>
            <a:avLst/>
            <a:gdLst/>
            <a:ahLst/>
            <a:cxnLst/>
            <a:rect l="l" t="t" r="r" b="b"/>
            <a:pathLst>
              <a:path h="149860">
                <a:moveTo>
                  <a:pt x="0" y="0"/>
                </a:moveTo>
                <a:lnTo>
                  <a:pt x="0" y="149352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162" name="object 8162"/>
          <p:cNvSpPr/>
          <p:nvPr/>
        </p:nvSpPr>
        <p:spPr>
          <a:xfrm>
            <a:off x="2498667" y="3026871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8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163" name="object 8163"/>
          <p:cNvSpPr/>
          <p:nvPr/>
        </p:nvSpPr>
        <p:spPr>
          <a:xfrm>
            <a:off x="2519449" y="2925040"/>
            <a:ext cx="0" cy="102177"/>
          </a:xfrm>
          <a:custGeom>
            <a:avLst/>
            <a:gdLst/>
            <a:ahLst/>
            <a:cxnLst/>
            <a:rect l="l" t="t" r="r" b="b"/>
            <a:pathLst>
              <a:path h="149860">
                <a:moveTo>
                  <a:pt x="0" y="149351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164" name="object 8164"/>
          <p:cNvSpPr/>
          <p:nvPr/>
        </p:nvSpPr>
        <p:spPr>
          <a:xfrm>
            <a:off x="2498667" y="2925040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30480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165" name="object 8165"/>
          <p:cNvSpPr/>
          <p:nvPr/>
        </p:nvSpPr>
        <p:spPr>
          <a:xfrm>
            <a:off x="2498667" y="3026871"/>
            <a:ext cx="0" cy="102177"/>
          </a:xfrm>
          <a:custGeom>
            <a:avLst/>
            <a:gdLst/>
            <a:ahLst/>
            <a:cxnLst/>
            <a:rect l="l" t="t" r="r" b="b"/>
            <a:pathLst>
              <a:path h="149860">
                <a:moveTo>
                  <a:pt x="0" y="0"/>
                </a:moveTo>
                <a:lnTo>
                  <a:pt x="0" y="149352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166" name="object 8166"/>
          <p:cNvSpPr/>
          <p:nvPr/>
        </p:nvSpPr>
        <p:spPr>
          <a:xfrm>
            <a:off x="2498667" y="3128703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8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167" name="object 8167"/>
          <p:cNvSpPr/>
          <p:nvPr/>
        </p:nvSpPr>
        <p:spPr>
          <a:xfrm>
            <a:off x="2519449" y="3026871"/>
            <a:ext cx="0" cy="102177"/>
          </a:xfrm>
          <a:custGeom>
            <a:avLst/>
            <a:gdLst/>
            <a:ahLst/>
            <a:cxnLst/>
            <a:rect l="l" t="t" r="r" b="b"/>
            <a:pathLst>
              <a:path h="149860">
                <a:moveTo>
                  <a:pt x="0" y="149351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168" name="object 8168"/>
          <p:cNvSpPr/>
          <p:nvPr/>
        </p:nvSpPr>
        <p:spPr>
          <a:xfrm>
            <a:off x="2498667" y="3026871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30480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169" name="object 8169"/>
          <p:cNvSpPr/>
          <p:nvPr/>
        </p:nvSpPr>
        <p:spPr>
          <a:xfrm>
            <a:off x="2498667" y="3128703"/>
            <a:ext cx="0" cy="102177"/>
          </a:xfrm>
          <a:custGeom>
            <a:avLst/>
            <a:gdLst/>
            <a:ahLst/>
            <a:cxnLst/>
            <a:rect l="l" t="t" r="r" b="b"/>
            <a:pathLst>
              <a:path h="149860">
                <a:moveTo>
                  <a:pt x="0" y="0"/>
                </a:moveTo>
                <a:lnTo>
                  <a:pt x="0" y="149352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170" name="object 8170"/>
          <p:cNvSpPr/>
          <p:nvPr/>
        </p:nvSpPr>
        <p:spPr>
          <a:xfrm>
            <a:off x="2498667" y="3230533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8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171" name="object 8171"/>
          <p:cNvSpPr/>
          <p:nvPr/>
        </p:nvSpPr>
        <p:spPr>
          <a:xfrm>
            <a:off x="2519449" y="3128703"/>
            <a:ext cx="0" cy="102177"/>
          </a:xfrm>
          <a:custGeom>
            <a:avLst/>
            <a:gdLst/>
            <a:ahLst/>
            <a:cxnLst/>
            <a:rect l="l" t="t" r="r" b="b"/>
            <a:pathLst>
              <a:path h="149860">
                <a:moveTo>
                  <a:pt x="0" y="149351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172" name="object 8172"/>
          <p:cNvSpPr/>
          <p:nvPr/>
        </p:nvSpPr>
        <p:spPr>
          <a:xfrm>
            <a:off x="2498667" y="3128703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30480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173" name="object 8173"/>
          <p:cNvSpPr/>
          <p:nvPr/>
        </p:nvSpPr>
        <p:spPr>
          <a:xfrm>
            <a:off x="2498667" y="3230533"/>
            <a:ext cx="0" cy="102177"/>
          </a:xfrm>
          <a:custGeom>
            <a:avLst/>
            <a:gdLst/>
            <a:ahLst/>
            <a:cxnLst/>
            <a:rect l="l" t="t" r="r" b="b"/>
            <a:pathLst>
              <a:path h="149860">
                <a:moveTo>
                  <a:pt x="0" y="0"/>
                </a:moveTo>
                <a:lnTo>
                  <a:pt x="0" y="149352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174" name="object 8174"/>
          <p:cNvSpPr/>
          <p:nvPr/>
        </p:nvSpPr>
        <p:spPr>
          <a:xfrm>
            <a:off x="2498667" y="3332364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8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175" name="object 8175"/>
          <p:cNvSpPr/>
          <p:nvPr/>
        </p:nvSpPr>
        <p:spPr>
          <a:xfrm>
            <a:off x="2519449" y="3230533"/>
            <a:ext cx="0" cy="102177"/>
          </a:xfrm>
          <a:custGeom>
            <a:avLst/>
            <a:gdLst/>
            <a:ahLst/>
            <a:cxnLst/>
            <a:rect l="l" t="t" r="r" b="b"/>
            <a:pathLst>
              <a:path h="149860">
                <a:moveTo>
                  <a:pt x="0" y="149351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176" name="object 8176"/>
          <p:cNvSpPr/>
          <p:nvPr/>
        </p:nvSpPr>
        <p:spPr>
          <a:xfrm>
            <a:off x="2498667" y="3230533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30480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177" name="object 8177"/>
          <p:cNvSpPr/>
          <p:nvPr/>
        </p:nvSpPr>
        <p:spPr>
          <a:xfrm>
            <a:off x="2498667" y="3332364"/>
            <a:ext cx="0" cy="102177"/>
          </a:xfrm>
          <a:custGeom>
            <a:avLst/>
            <a:gdLst/>
            <a:ahLst/>
            <a:cxnLst/>
            <a:rect l="l" t="t" r="r" b="b"/>
            <a:pathLst>
              <a:path h="149860">
                <a:moveTo>
                  <a:pt x="0" y="0"/>
                </a:moveTo>
                <a:lnTo>
                  <a:pt x="0" y="149352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178" name="object 8178"/>
          <p:cNvSpPr/>
          <p:nvPr/>
        </p:nvSpPr>
        <p:spPr>
          <a:xfrm>
            <a:off x="2498667" y="3434195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8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179" name="object 8179"/>
          <p:cNvSpPr/>
          <p:nvPr/>
        </p:nvSpPr>
        <p:spPr>
          <a:xfrm>
            <a:off x="2519449" y="3332364"/>
            <a:ext cx="0" cy="102177"/>
          </a:xfrm>
          <a:custGeom>
            <a:avLst/>
            <a:gdLst/>
            <a:ahLst/>
            <a:cxnLst/>
            <a:rect l="l" t="t" r="r" b="b"/>
            <a:pathLst>
              <a:path h="149860">
                <a:moveTo>
                  <a:pt x="0" y="149351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180" name="object 8180"/>
          <p:cNvSpPr/>
          <p:nvPr/>
        </p:nvSpPr>
        <p:spPr>
          <a:xfrm>
            <a:off x="2498667" y="3332364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30480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181" name="object 8181"/>
          <p:cNvSpPr/>
          <p:nvPr/>
        </p:nvSpPr>
        <p:spPr>
          <a:xfrm>
            <a:off x="2498667" y="3434196"/>
            <a:ext cx="0" cy="102177"/>
          </a:xfrm>
          <a:custGeom>
            <a:avLst/>
            <a:gdLst/>
            <a:ahLst/>
            <a:cxnLst/>
            <a:rect l="l" t="t" r="r" b="b"/>
            <a:pathLst>
              <a:path h="149860">
                <a:moveTo>
                  <a:pt x="0" y="0"/>
                </a:moveTo>
                <a:lnTo>
                  <a:pt x="0" y="149352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182" name="object 8182"/>
          <p:cNvSpPr/>
          <p:nvPr/>
        </p:nvSpPr>
        <p:spPr>
          <a:xfrm>
            <a:off x="2498667" y="3536026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8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183" name="object 8183"/>
          <p:cNvSpPr/>
          <p:nvPr/>
        </p:nvSpPr>
        <p:spPr>
          <a:xfrm>
            <a:off x="2519449" y="3434196"/>
            <a:ext cx="0" cy="102177"/>
          </a:xfrm>
          <a:custGeom>
            <a:avLst/>
            <a:gdLst/>
            <a:ahLst/>
            <a:cxnLst/>
            <a:rect l="l" t="t" r="r" b="b"/>
            <a:pathLst>
              <a:path h="149860">
                <a:moveTo>
                  <a:pt x="0" y="149351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184" name="object 8184"/>
          <p:cNvSpPr/>
          <p:nvPr/>
        </p:nvSpPr>
        <p:spPr>
          <a:xfrm>
            <a:off x="2498667" y="3434195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30480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185" name="object 8185"/>
          <p:cNvSpPr/>
          <p:nvPr/>
        </p:nvSpPr>
        <p:spPr>
          <a:xfrm>
            <a:off x="2498667" y="3536026"/>
            <a:ext cx="0" cy="103043"/>
          </a:xfrm>
          <a:custGeom>
            <a:avLst/>
            <a:gdLst/>
            <a:ahLst/>
            <a:cxnLst/>
            <a:rect l="l" t="t" r="r" b="b"/>
            <a:pathLst>
              <a:path h="151129">
                <a:moveTo>
                  <a:pt x="0" y="0"/>
                </a:moveTo>
                <a:lnTo>
                  <a:pt x="0" y="150876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186" name="object 8186"/>
          <p:cNvSpPr/>
          <p:nvPr/>
        </p:nvSpPr>
        <p:spPr>
          <a:xfrm>
            <a:off x="2498667" y="3638896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8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187" name="object 8187"/>
          <p:cNvSpPr/>
          <p:nvPr/>
        </p:nvSpPr>
        <p:spPr>
          <a:xfrm>
            <a:off x="2519449" y="3536026"/>
            <a:ext cx="0" cy="103043"/>
          </a:xfrm>
          <a:custGeom>
            <a:avLst/>
            <a:gdLst/>
            <a:ahLst/>
            <a:cxnLst/>
            <a:rect l="l" t="t" r="r" b="b"/>
            <a:pathLst>
              <a:path h="151129">
                <a:moveTo>
                  <a:pt x="0" y="150875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188" name="object 8188"/>
          <p:cNvSpPr/>
          <p:nvPr/>
        </p:nvSpPr>
        <p:spPr>
          <a:xfrm>
            <a:off x="2498667" y="3536026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30480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189" name="object 8189"/>
          <p:cNvSpPr/>
          <p:nvPr/>
        </p:nvSpPr>
        <p:spPr>
          <a:xfrm>
            <a:off x="2498667" y="3638896"/>
            <a:ext cx="0" cy="102177"/>
          </a:xfrm>
          <a:custGeom>
            <a:avLst/>
            <a:gdLst/>
            <a:ahLst/>
            <a:cxnLst/>
            <a:rect l="l" t="t" r="r" b="b"/>
            <a:pathLst>
              <a:path h="149860">
                <a:moveTo>
                  <a:pt x="0" y="0"/>
                </a:moveTo>
                <a:lnTo>
                  <a:pt x="0" y="149352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190" name="object 8190"/>
          <p:cNvSpPr/>
          <p:nvPr/>
        </p:nvSpPr>
        <p:spPr>
          <a:xfrm>
            <a:off x="2498667" y="3740727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8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191" name="object 8191"/>
          <p:cNvSpPr/>
          <p:nvPr/>
        </p:nvSpPr>
        <p:spPr>
          <a:xfrm>
            <a:off x="2519449" y="3638896"/>
            <a:ext cx="0" cy="102177"/>
          </a:xfrm>
          <a:custGeom>
            <a:avLst/>
            <a:gdLst/>
            <a:ahLst/>
            <a:cxnLst/>
            <a:rect l="l" t="t" r="r" b="b"/>
            <a:pathLst>
              <a:path h="149860">
                <a:moveTo>
                  <a:pt x="0" y="149351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192" name="object 8192"/>
          <p:cNvSpPr/>
          <p:nvPr/>
        </p:nvSpPr>
        <p:spPr>
          <a:xfrm>
            <a:off x="2498667" y="3638896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30480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193" name="object 8193"/>
          <p:cNvSpPr/>
          <p:nvPr/>
        </p:nvSpPr>
        <p:spPr>
          <a:xfrm>
            <a:off x="2498667" y="3740727"/>
            <a:ext cx="0" cy="102177"/>
          </a:xfrm>
          <a:custGeom>
            <a:avLst/>
            <a:gdLst/>
            <a:ahLst/>
            <a:cxnLst/>
            <a:rect l="l" t="t" r="r" b="b"/>
            <a:pathLst>
              <a:path h="149860">
                <a:moveTo>
                  <a:pt x="0" y="0"/>
                </a:moveTo>
                <a:lnTo>
                  <a:pt x="0" y="149352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194" name="object 8194"/>
          <p:cNvSpPr/>
          <p:nvPr/>
        </p:nvSpPr>
        <p:spPr>
          <a:xfrm>
            <a:off x="2498667" y="3842558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8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195" name="object 8195"/>
          <p:cNvSpPr/>
          <p:nvPr/>
        </p:nvSpPr>
        <p:spPr>
          <a:xfrm>
            <a:off x="2519189" y="3740727"/>
            <a:ext cx="0" cy="102177"/>
          </a:xfrm>
          <a:custGeom>
            <a:avLst/>
            <a:gdLst/>
            <a:ahLst/>
            <a:cxnLst/>
            <a:rect l="l" t="t" r="r" b="b"/>
            <a:pathLst>
              <a:path h="149860">
                <a:moveTo>
                  <a:pt x="0" y="0"/>
                </a:moveTo>
                <a:lnTo>
                  <a:pt x="0" y="149351"/>
                </a:lnTo>
              </a:path>
            </a:pathLst>
          </a:custGeom>
          <a:ln w="838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196" name="object 8196"/>
          <p:cNvSpPr/>
          <p:nvPr/>
        </p:nvSpPr>
        <p:spPr>
          <a:xfrm>
            <a:off x="2498667" y="3740727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30480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197" name="object 8197"/>
          <p:cNvSpPr/>
          <p:nvPr/>
        </p:nvSpPr>
        <p:spPr>
          <a:xfrm>
            <a:off x="2519449" y="2833600"/>
            <a:ext cx="116465" cy="0"/>
          </a:xfrm>
          <a:custGeom>
            <a:avLst/>
            <a:gdLst/>
            <a:ahLst/>
            <a:cxnLst/>
            <a:rect l="l" t="t" r="r" b="b"/>
            <a:pathLst>
              <a:path w="170814">
                <a:moveTo>
                  <a:pt x="0" y="0"/>
                </a:moveTo>
                <a:lnTo>
                  <a:pt x="170688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198" name="object 8198"/>
          <p:cNvSpPr/>
          <p:nvPr/>
        </p:nvSpPr>
        <p:spPr>
          <a:xfrm>
            <a:off x="2635827" y="2811780"/>
            <a:ext cx="0" cy="22080"/>
          </a:xfrm>
          <a:custGeom>
            <a:avLst/>
            <a:gdLst/>
            <a:ahLst/>
            <a:cxnLst/>
            <a:rect l="l" t="t" r="r" b="b"/>
            <a:pathLst>
              <a:path h="32385">
                <a:moveTo>
                  <a:pt x="0" y="32003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199" name="object 8199"/>
          <p:cNvSpPr/>
          <p:nvPr/>
        </p:nvSpPr>
        <p:spPr>
          <a:xfrm>
            <a:off x="2519449" y="2811780"/>
            <a:ext cx="116465" cy="0"/>
          </a:xfrm>
          <a:custGeom>
            <a:avLst/>
            <a:gdLst/>
            <a:ahLst/>
            <a:cxnLst/>
            <a:rect l="l" t="t" r="r" b="b"/>
            <a:pathLst>
              <a:path w="170814">
                <a:moveTo>
                  <a:pt x="170687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200" name="object 8200"/>
          <p:cNvSpPr/>
          <p:nvPr/>
        </p:nvSpPr>
        <p:spPr>
          <a:xfrm>
            <a:off x="8532669" y="1334193"/>
            <a:ext cx="74901" cy="0"/>
          </a:xfrm>
          <a:custGeom>
            <a:avLst/>
            <a:gdLst/>
            <a:ahLst/>
            <a:cxnLst/>
            <a:rect l="l" t="t" r="r" b="b"/>
            <a:pathLst>
              <a:path w="109854">
                <a:moveTo>
                  <a:pt x="0" y="0"/>
                </a:moveTo>
                <a:lnTo>
                  <a:pt x="109728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201" name="object 8201"/>
          <p:cNvSpPr/>
          <p:nvPr/>
        </p:nvSpPr>
        <p:spPr>
          <a:xfrm>
            <a:off x="8607482" y="133419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202" name="object 8202"/>
          <p:cNvSpPr/>
          <p:nvPr/>
        </p:nvSpPr>
        <p:spPr>
          <a:xfrm>
            <a:off x="8532669" y="1334193"/>
            <a:ext cx="74901" cy="0"/>
          </a:xfrm>
          <a:custGeom>
            <a:avLst/>
            <a:gdLst/>
            <a:ahLst/>
            <a:cxnLst/>
            <a:rect l="l" t="t" r="r" b="b"/>
            <a:pathLst>
              <a:path w="109854">
                <a:moveTo>
                  <a:pt x="109727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203" name="object 8203"/>
          <p:cNvSpPr/>
          <p:nvPr/>
        </p:nvSpPr>
        <p:spPr>
          <a:xfrm>
            <a:off x="8511886" y="1334193"/>
            <a:ext cx="20782" cy="0"/>
          </a:xfrm>
          <a:custGeom>
            <a:avLst/>
            <a:gdLst/>
            <a:ahLst/>
            <a:cxnLst/>
            <a:rect l="l" t="t" r="r" b="b"/>
            <a:pathLst>
              <a:path w="30479">
                <a:moveTo>
                  <a:pt x="30479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204" name="object 8204"/>
          <p:cNvSpPr/>
          <p:nvPr/>
        </p:nvSpPr>
        <p:spPr>
          <a:xfrm>
            <a:off x="8511885" y="133419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205" name="object 8205"/>
          <p:cNvSpPr/>
          <p:nvPr/>
        </p:nvSpPr>
        <p:spPr>
          <a:xfrm>
            <a:off x="8607482" y="1334193"/>
            <a:ext cx="95683" cy="0"/>
          </a:xfrm>
          <a:custGeom>
            <a:avLst/>
            <a:gdLst/>
            <a:ahLst/>
            <a:cxnLst/>
            <a:rect l="l" t="t" r="r" b="b"/>
            <a:pathLst>
              <a:path w="140334">
                <a:moveTo>
                  <a:pt x="0" y="0"/>
                </a:moveTo>
                <a:lnTo>
                  <a:pt x="140208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206" name="object 8206"/>
          <p:cNvSpPr/>
          <p:nvPr/>
        </p:nvSpPr>
        <p:spPr>
          <a:xfrm>
            <a:off x="8703079" y="133419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207" name="object 8207"/>
          <p:cNvSpPr/>
          <p:nvPr/>
        </p:nvSpPr>
        <p:spPr>
          <a:xfrm>
            <a:off x="8607482" y="1334193"/>
            <a:ext cx="95683" cy="0"/>
          </a:xfrm>
          <a:custGeom>
            <a:avLst/>
            <a:gdLst/>
            <a:ahLst/>
            <a:cxnLst/>
            <a:rect l="l" t="t" r="r" b="b"/>
            <a:pathLst>
              <a:path w="140334">
                <a:moveTo>
                  <a:pt x="140207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208" name="object 8208"/>
          <p:cNvSpPr/>
          <p:nvPr/>
        </p:nvSpPr>
        <p:spPr>
          <a:xfrm>
            <a:off x="8607482" y="133419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209" name="object 8209"/>
          <p:cNvSpPr/>
          <p:nvPr/>
        </p:nvSpPr>
        <p:spPr>
          <a:xfrm>
            <a:off x="8703079" y="1334193"/>
            <a:ext cx="96982" cy="0"/>
          </a:xfrm>
          <a:custGeom>
            <a:avLst/>
            <a:gdLst/>
            <a:ahLst/>
            <a:cxnLst/>
            <a:rect l="l" t="t" r="r" b="b"/>
            <a:pathLst>
              <a:path w="142240">
                <a:moveTo>
                  <a:pt x="0" y="0"/>
                </a:moveTo>
                <a:lnTo>
                  <a:pt x="141732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210" name="object 8210"/>
          <p:cNvSpPr/>
          <p:nvPr/>
        </p:nvSpPr>
        <p:spPr>
          <a:xfrm>
            <a:off x="8799714" y="133419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211" name="object 8211"/>
          <p:cNvSpPr/>
          <p:nvPr/>
        </p:nvSpPr>
        <p:spPr>
          <a:xfrm>
            <a:off x="8703078" y="1334193"/>
            <a:ext cx="96982" cy="0"/>
          </a:xfrm>
          <a:custGeom>
            <a:avLst/>
            <a:gdLst/>
            <a:ahLst/>
            <a:cxnLst/>
            <a:rect l="l" t="t" r="r" b="b"/>
            <a:pathLst>
              <a:path w="142240">
                <a:moveTo>
                  <a:pt x="141731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212" name="object 8212"/>
          <p:cNvSpPr/>
          <p:nvPr/>
        </p:nvSpPr>
        <p:spPr>
          <a:xfrm>
            <a:off x="8703079" y="133419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213" name="object 8213"/>
          <p:cNvSpPr/>
          <p:nvPr/>
        </p:nvSpPr>
        <p:spPr>
          <a:xfrm>
            <a:off x="8799714" y="1334193"/>
            <a:ext cx="95683" cy="0"/>
          </a:xfrm>
          <a:custGeom>
            <a:avLst/>
            <a:gdLst/>
            <a:ahLst/>
            <a:cxnLst/>
            <a:rect l="l" t="t" r="r" b="b"/>
            <a:pathLst>
              <a:path w="140334">
                <a:moveTo>
                  <a:pt x="0" y="0"/>
                </a:moveTo>
                <a:lnTo>
                  <a:pt x="140208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214" name="object 8214"/>
          <p:cNvSpPr/>
          <p:nvPr/>
        </p:nvSpPr>
        <p:spPr>
          <a:xfrm>
            <a:off x="8895311" y="133419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215" name="object 8215"/>
          <p:cNvSpPr/>
          <p:nvPr/>
        </p:nvSpPr>
        <p:spPr>
          <a:xfrm>
            <a:off x="8799714" y="1334193"/>
            <a:ext cx="95683" cy="0"/>
          </a:xfrm>
          <a:custGeom>
            <a:avLst/>
            <a:gdLst/>
            <a:ahLst/>
            <a:cxnLst/>
            <a:rect l="l" t="t" r="r" b="b"/>
            <a:pathLst>
              <a:path w="140334">
                <a:moveTo>
                  <a:pt x="140207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216" name="object 8216"/>
          <p:cNvSpPr/>
          <p:nvPr/>
        </p:nvSpPr>
        <p:spPr>
          <a:xfrm>
            <a:off x="8799714" y="133419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217" name="object 8217"/>
          <p:cNvSpPr/>
          <p:nvPr/>
        </p:nvSpPr>
        <p:spPr>
          <a:xfrm>
            <a:off x="8895311" y="1334193"/>
            <a:ext cx="95683" cy="0"/>
          </a:xfrm>
          <a:custGeom>
            <a:avLst/>
            <a:gdLst/>
            <a:ahLst/>
            <a:cxnLst/>
            <a:rect l="l" t="t" r="r" b="b"/>
            <a:pathLst>
              <a:path w="140334">
                <a:moveTo>
                  <a:pt x="0" y="0"/>
                </a:moveTo>
                <a:lnTo>
                  <a:pt x="140208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218" name="object 8218"/>
          <p:cNvSpPr/>
          <p:nvPr/>
        </p:nvSpPr>
        <p:spPr>
          <a:xfrm>
            <a:off x="8990906" y="133419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219" name="object 8219"/>
          <p:cNvSpPr/>
          <p:nvPr/>
        </p:nvSpPr>
        <p:spPr>
          <a:xfrm>
            <a:off x="8895310" y="1334193"/>
            <a:ext cx="95683" cy="0"/>
          </a:xfrm>
          <a:custGeom>
            <a:avLst/>
            <a:gdLst/>
            <a:ahLst/>
            <a:cxnLst/>
            <a:rect l="l" t="t" r="r" b="b"/>
            <a:pathLst>
              <a:path w="140334">
                <a:moveTo>
                  <a:pt x="140207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220" name="object 8220"/>
          <p:cNvSpPr/>
          <p:nvPr/>
        </p:nvSpPr>
        <p:spPr>
          <a:xfrm>
            <a:off x="8895311" y="133419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221" name="object 8221"/>
          <p:cNvSpPr/>
          <p:nvPr/>
        </p:nvSpPr>
        <p:spPr>
          <a:xfrm>
            <a:off x="8990906" y="1334193"/>
            <a:ext cx="96982" cy="0"/>
          </a:xfrm>
          <a:custGeom>
            <a:avLst/>
            <a:gdLst/>
            <a:ahLst/>
            <a:cxnLst/>
            <a:rect l="l" t="t" r="r" b="b"/>
            <a:pathLst>
              <a:path w="142240">
                <a:moveTo>
                  <a:pt x="0" y="0"/>
                </a:moveTo>
                <a:lnTo>
                  <a:pt x="141732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222" name="object 8222"/>
          <p:cNvSpPr/>
          <p:nvPr/>
        </p:nvSpPr>
        <p:spPr>
          <a:xfrm>
            <a:off x="9087541" y="133419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223" name="object 8223"/>
          <p:cNvSpPr/>
          <p:nvPr/>
        </p:nvSpPr>
        <p:spPr>
          <a:xfrm>
            <a:off x="8990906" y="1334193"/>
            <a:ext cx="96982" cy="0"/>
          </a:xfrm>
          <a:custGeom>
            <a:avLst/>
            <a:gdLst/>
            <a:ahLst/>
            <a:cxnLst/>
            <a:rect l="l" t="t" r="r" b="b"/>
            <a:pathLst>
              <a:path w="142240">
                <a:moveTo>
                  <a:pt x="141731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224" name="object 8224"/>
          <p:cNvSpPr/>
          <p:nvPr/>
        </p:nvSpPr>
        <p:spPr>
          <a:xfrm>
            <a:off x="8990906" y="133419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225" name="object 8225"/>
          <p:cNvSpPr/>
          <p:nvPr/>
        </p:nvSpPr>
        <p:spPr>
          <a:xfrm>
            <a:off x="9087542" y="1334193"/>
            <a:ext cx="95683" cy="0"/>
          </a:xfrm>
          <a:custGeom>
            <a:avLst/>
            <a:gdLst/>
            <a:ahLst/>
            <a:cxnLst/>
            <a:rect l="l" t="t" r="r" b="b"/>
            <a:pathLst>
              <a:path w="140334">
                <a:moveTo>
                  <a:pt x="0" y="0"/>
                </a:moveTo>
                <a:lnTo>
                  <a:pt x="140208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226" name="object 8226"/>
          <p:cNvSpPr/>
          <p:nvPr/>
        </p:nvSpPr>
        <p:spPr>
          <a:xfrm>
            <a:off x="9183139" y="133419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227" name="object 8227"/>
          <p:cNvSpPr/>
          <p:nvPr/>
        </p:nvSpPr>
        <p:spPr>
          <a:xfrm>
            <a:off x="9087542" y="1334193"/>
            <a:ext cx="95683" cy="0"/>
          </a:xfrm>
          <a:custGeom>
            <a:avLst/>
            <a:gdLst/>
            <a:ahLst/>
            <a:cxnLst/>
            <a:rect l="l" t="t" r="r" b="b"/>
            <a:pathLst>
              <a:path w="140334">
                <a:moveTo>
                  <a:pt x="140207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228" name="object 8228"/>
          <p:cNvSpPr/>
          <p:nvPr/>
        </p:nvSpPr>
        <p:spPr>
          <a:xfrm>
            <a:off x="9087541" y="133419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229" name="object 8229"/>
          <p:cNvSpPr/>
          <p:nvPr/>
        </p:nvSpPr>
        <p:spPr>
          <a:xfrm>
            <a:off x="9183139" y="1334193"/>
            <a:ext cx="100013" cy="0"/>
          </a:xfrm>
          <a:custGeom>
            <a:avLst/>
            <a:gdLst/>
            <a:ahLst/>
            <a:cxnLst/>
            <a:rect l="l" t="t" r="r" b="b"/>
            <a:pathLst>
              <a:path w="146684">
                <a:moveTo>
                  <a:pt x="0" y="0"/>
                </a:moveTo>
                <a:lnTo>
                  <a:pt x="146304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230" name="object 8230"/>
          <p:cNvSpPr/>
          <p:nvPr/>
        </p:nvSpPr>
        <p:spPr>
          <a:xfrm>
            <a:off x="9282891" y="133419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231" name="object 8231"/>
          <p:cNvSpPr/>
          <p:nvPr/>
        </p:nvSpPr>
        <p:spPr>
          <a:xfrm>
            <a:off x="9183139" y="1334193"/>
            <a:ext cx="100013" cy="0"/>
          </a:xfrm>
          <a:custGeom>
            <a:avLst/>
            <a:gdLst/>
            <a:ahLst/>
            <a:cxnLst/>
            <a:rect l="l" t="t" r="r" b="b"/>
            <a:pathLst>
              <a:path w="146684">
                <a:moveTo>
                  <a:pt x="146303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232" name="object 8232"/>
          <p:cNvSpPr/>
          <p:nvPr/>
        </p:nvSpPr>
        <p:spPr>
          <a:xfrm>
            <a:off x="9183139" y="133419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233" name="object 8233"/>
          <p:cNvSpPr/>
          <p:nvPr/>
        </p:nvSpPr>
        <p:spPr>
          <a:xfrm>
            <a:off x="2516332" y="3844636"/>
            <a:ext cx="5195" cy="0"/>
          </a:xfrm>
          <a:custGeom>
            <a:avLst/>
            <a:gdLst/>
            <a:ahLst/>
            <a:cxnLst/>
            <a:rect l="l" t="t" r="r" b="b"/>
            <a:pathLst>
              <a:path w="7619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234" name="object 8234"/>
          <p:cNvSpPr/>
          <p:nvPr/>
        </p:nvSpPr>
        <p:spPr>
          <a:xfrm>
            <a:off x="2521527" y="3797877"/>
            <a:ext cx="0" cy="46759"/>
          </a:xfrm>
          <a:custGeom>
            <a:avLst/>
            <a:gdLst/>
            <a:ahLst/>
            <a:cxnLst/>
            <a:rect l="l" t="t" r="r" b="b"/>
            <a:pathLst>
              <a:path h="68579">
                <a:moveTo>
                  <a:pt x="0" y="6857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235" name="object 8235"/>
          <p:cNvSpPr/>
          <p:nvPr/>
        </p:nvSpPr>
        <p:spPr>
          <a:xfrm>
            <a:off x="2516332" y="3797877"/>
            <a:ext cx="0" cy="46759"/>
          </a:xfrm>
          <a:custGeom>
            <a:avLst/>
            <a:gdLst/>
            <a:ahLst/>
            <a:cxnLst/>
            <a:rect l="l" t="t" r="r" b="b"/>
            <a:pathLst>
              <a:path h="68579">
                <a:moveTo>
                  <a:pt x="0" y="0"/>
                </a:moveTo>
                <a:lnTo>
                  <a:pt x="0" y="685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236" name="object 8236"/>
          <p:cNvSpPr/>
          <p:nvPr/>
        </p:nvSpPr>
        <p:spPr>
          <a:xfrm>
            <a:off x="8512924" y="5016730"/>
            <a:ext cx="13855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1981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237" name="object 8237"/>
          <p:cNvSpPr/>
          <p:nvPr/>
        </p:nvSpPr>
        <p:spPr>
          <a:xfrm>
            <a:off x="8512925" y="3970366"/>
            <a:ext cx="0" cy="1047750"/>
          </a:xfrm>
          <a:custGeom>
            <a:avLst/>
            <a:gdLst/>
            <a:ahLst/>
            <a:cxnLst/>
            <a:rect l="l" t="t" r="r" b="b"/>
            <a:pathLst>
              <a:path h="1536700">
                <a:moveTo>
                  <a:pt x="0" y="0"/>
                </a:moveTo>
                <a:lnTo>
                  <a:pt x="0" y="153619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238" name="object 8238"/>
          <p:cNvSpPr/>
          <p:nvPr/>
        </p:nvSpPr>
        <p:spPr>
          <a:xfrm>
            <a:off x="8526432" y="4911782"/>
            <a:ext cx="0" cy="105208"/>
          </a:xfrm>
          <a:custGeom>
            <a:avLst/>
            <a:gdLst/>
            <a:ahLst/>
            <a:cxnLst/>
            <a:rect l="l" t="t" r="r" b="b"/>
            <a:pathLst>
              <a:path h="154304">
                <a:moveTo>
                  <a:pt x="0" y="0"/>
                </a:moveTo>
                <a:lnTo>
                  <a:pt x="0" y="15392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239" name="object 8239"/>
          <p:cNvSpPr/>
          <p:nvPr/>
        </p:nvSpPr>
        <p:spPr>
          <a:xfrm>
            <a:off x="8512924" y="2713066"/>
            <a:ext cx="13855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240" name="object 8240"/>
          <p:cNvSpPr/>
          <p:nvPr/>
        </p:nvSpPr>
        <p:spPr>
          <a:xfrm>
            <a:off x="8512924" y="2713067"/>
            <a:ext cx="0" cy="105208"/>
          </a:xfrm>
          <a:custGeom>
            <a:avLst/>
            <a:gdLst/>
            <a:ahLst/>
            <a:cxnLst/>
            <a:rect l="l" t="t" r="r" b="b"/>
            <a:pathLst>
              <a:path h="154304">
                <a:moveTo>
                  <a:pt x="0" y="15392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241" name="object 8241"/>
          <p:cNvSpPr/>
          <p:nvPr/>
        </p:nvSpPr>
        <p:spPr>
          <a:xfrm>
            <a:off x="8526432" y="2713067"/>
            <a:ext cx="0" cy="105208"/>
          </a:xfrm>
          <a:custGeom>
            <a:avLst/>
            <a:gdLst/>
            <a:ahLst/>
            <a:cxnLst/>
            <a:rect l="l" t="t" r="r" b="b"/>
            <a:pathLst>
              <a:path h="154304">
                <a:moveTo>
                  <a:pt x="0" y="0"/>
                </a:moveTo>
                <a:lnTo>
                  <a:pt x="0" y="1539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242" name="object 8242"/>
          <p:cNvSpPr/>
          <p:nvPr/>
        </p:nvSpPr>
        <p:spPr>
          <a:xfrm>
            <a:off x="8512924" y="2818015"/>
            <a:ext cx="0" cy="105208"/>
          </a:xfrm>
          <a:custGeom>
            <a:avLst/>
            <a:gdLst/>
            <a:ahLst/>
            <a:cxnLst/>
            <a:rect l="l" t="t" r="r" b="b"/>
            <a:pathLst>
              <a:path h="154304">
                <a:moveTo>
                  <a:pt x="0" y="15392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243" name="object 8243"/>
          <p:cNvSpPr/>
          <p:nvPr/>
        </p:nvSpPr>
        <p:spPr>
          <a:xfrm>
            <a:off x="8526432" y="2818015"/>
            <a:ext cx="0" cy="105208"/>
          </a:xfrm>
          <a:custGeom>
            <a:avLst/>
            <a:gdLst/>
            <a:ahLst/>
            <a:cxnLst/>
            <a:rect l="l" t="t" r="r" b="b"/>
            <a:pathLst>
              <a:path h="154304">
                <a:moveTo>
                  <a:pt x="0" y="0"/>
                </a:moveTo>
                <a:lnTo>
                  <a:pt x="0" y="1539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244" name="object 8244"/>
          <p:cNvSpPr/>
          <p:nvPr/>
        </p:nvSpPr>
        <p:spPr>
          <a:xfrm>
            <a:off x="8512924" y="2922962"/>
            <a:ext cx="0" cy="105208"/>
          </a:xfrm>
          <a:custGeom>
            <a:avLst/>
            <a:gdLst/>
            <a:ahLst/>
            <a:cxnLst/>
            <a:rect l="l" t="t" r="r" b="b"/>
            <a:pathLst>
              <a:path h="154304">
                <a:moveTo>
                  <a:pt x="0" y="15392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245" name="object 8245"/>
          <p:cNvSpPr/>
          <p:nvPr/>
        </p:nvSpPr>
        <p:spPr>
          <a:xfrm>
            <a:off x="8526432" y="2922962"/>
            <a:ext cx="0" cy="105208"/>
          </a:xfrm>
          <a:custGeom>
            <a:avLst/>
            <a:gdLst/>
            <a:ahLst/>
            <a:cxnLst/>
            <a:rect l="l" t="t" r="r" b="b"/>
            <a:pathLst>
              <a:path h="154304">
                <a:moveTo>
                  <a:pt x="0" y="0"/>
                </a:moveTo>
                <a:lnTo>
                  <a:pt x="0" y="1539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246" name="object 8246"/>
          <p:cNvSpPr/>
          <p:nvPr/>
        </p:nvSpPr>
        <p:spPr>
          <a:xfrm>
            <a:off x="8512924" y="3027910"/>
            <a:ext cx="0" cy="103909"/>
          </a:xfrm>
          <a:custGeom>
            <a:avLst/>
            <a:gdLst/>
            <a:ahLst/>
            <a:cxnLst/>
            <a:rect l="l" t="t" r="r" b="b"/>
            <a:pathLst>
              <a:path h="152400">
                <a:moveTo>
                  <a:pt x="0" y="15240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247" name="object 8247"/>
          <p:cNvSpPr/>
          <p:nvPr/>
        </p:nvSpPr>
        <p:spPr>
          <a:xfrm>
            <a:off x="8526432" y="3027910"/>
            <a:ext cx="0" cy="103909"/>
          </a:xfrm>
          <a:custGeom>
            <a:avLst/>
            <a:gdLst/>
            <a:ahLst/>
            <a:cxnLst/>
            <a:rect l="l" t="t" r="r" b="b"/>
            <a:pathLst>
              <a:path h="152400">
                <a:moveTo>
                  <a:pt x="0" y="0"/>
                </a:moveTo>
                <a:lnTo>
                  <a:pt x="0" y="15240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248" name="object 8248"/>
          <p:cNvSpPr/>
          <p:nvPr/>
        </p:nvSpPr>
        <p:spPr>
          <a:xfrm>
            <a:off x="8512924" y="3131820"/>
            <a:ext cx="0" cy="105208"/>
          </a:xfrm>
          <a:custGeom>
            <a:avLst/>
            <a:gdLst/>
            <a:ahLst/>
            <a:cxnLst/>
            <a:rect l="l" t="t" r="r" b="b"/>
            <a:pathLst>
              <a:path h="154304">
                <a:moveTo>
                  <a:pt x="0" y="15392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249" name="object 8249"/>
          <p:cNvSpPr/>
          <p:nvPr/>
        </p:nvSpPr>
        <p:spPr>
          <a:xfrm>
            <a:off x="8526432" y="3131820"/>
            <a:ext cx="0" cy="105208"/>
          </a:xfrm>
          <a:custGeom>
            <a:avLst/>
            <a:gdLst/>
            <a:ahLst/>
            <a:cxnLst/>
            <a:rect l="l" t="t" r="r" b="b"/>
            <a:pathLst>
              <a:path h="154304">
                <a:moveTo>
                  <a:pt x="0" y="0"/>
                </a:moveTo>
                <a:lnTo>
                  <a:pt x="0" y="1539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250" name="object 8250"/>
          <p:cNvSpPr/>
          <p:nvPr/>
        </p:nvSpPr>
        <p:spPr>
          <a:xfrm>
            <a:off x="8512924" y="3236768"/>
            <a:ext cx="0" cy="105208"/>
          </a:xfrm>
          <a:custGeom>
            <a:avLst/>
            <a:gdLst/>
            <a:ahLst/>
            <a:cxnLst/>
            <a:rect l="l" t="t" r="r" b="b"/>
            <a:pathLst>
              <a:path h="154304">
                <a:moveTo>
                  <a:pt x="0" y="15392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251" name="object 8251"/>
          <p:cNvSpPr/>
          <p:nvPr/>
        </p:nvSpPr>
        <p:spPr>
          <a:xfrm>
            <a:off x="8526432" y="3236768"/>
            <a:ext cx="0" cy="105208"/>
          </a:xfrm>
          <a:custGeom>
            <a:avLst/>
            <a:gdLst/>
            <a:ahLst/>
            <a:cxnLst/>
            <a:rect l="l" t="t" r="r" b="b"/>
            <a:pathLst>
              <a:path h="154304">
                <a:moveTo>
                  <a:pt x="0" y="0"/>
                </a:moveTo>
                <a:lnTo>
                  <a:pt x="0" y="1539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252" name="object 8252"/>
          <p:cNvSpPr/>
          <p:nvPr/>
        </p:nvSpPr>
        <p:spPr>
          <a:xfrm>
            <a:off x="8512924" y="3341717"/>
            <a:ext cx="0" cy="105208"/>
          </a:xfrm>
          <a:custGeom>
            <a:avLst/>
            <a:gdLst/>
            <a:ahLst/>
            <a:cxnLst/>
            <a:rect l="l" t="t" r="r" b="b"/>
            <a:pathLst>
              <a:path h="154304">
                <a:moveTo>
                  <a:pt x="0" y="15392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253" name="object 8253"/>
          <p:cNvSpPr/>
          <p:nvPr/>
        </p:nvSpPr>
        <p:spPr>
          <a:xfrm>
            <a:off x="8526432" y="3341717"/>
            <a:ext cx="0" cy="105208"/>
          </a:xfrm>
          <a:custGeom>
            <a:avLst/>
            <a:gdLst/>
            <a:ahLst/>
            <a:cxnLst/>
            <a:rect l="l" t="t" r="r" b="b"/>
            <a:pathLst>
              <a:path h="154304">
                <a:moveTo>
                  <a:pt x="0" y="0"/>
                </a:moveTo>
                <a:lnTo>
                  <a:pt x="0" y="1539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254" name="object 8254"/>
          <p:cNvSpPr/>
          <p:nvPr/>
        </p:nvSpPr>
        <p:spPr>
          <a:xfrm>
            <a:off x="8512924" y="3446665"/>
            <a:ext cx="0" cy="103909"/>
          </a:xfrm>
          <a:custGeom>
            <a:avLst/>
            <a:gdLst/>
            <a:ahLst/>
            <a:cxnLst/>
            <a:rect l="l" t="t" r="r" b="b"/>
            <a:pathLst>
              <a:path h="152400">
                <a:moveTo>
                  <a:pt x="0" y="15240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255" name="object 8255"/>
          <p:cNvSpPr/>
          <p:nvPr/>
        </p:nvSpPr>
        <p:spPr>
          <a:xfrm>
            <a:off x="8526432" y="3446665"/>
            <a:ext cx="0" cy="103909"/>
          </a:xfrm>
          <a:custGeom>
            <a:avLst/>
            <a:gdLst/>
            <a:ahLst/>
            <a:cxnLst/>
            <a:rect l="l" t="t" r="r" b="b"/>
            <a:pathLst>
              <a:path h="152400">
                <a:moveTo>
                  <a:pt x="0" y="0"/>
                </a:moveTo>
                <a:lnTo>
                  <a:pt x="0" y="15240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256" name="object 8256"/>
          <p:cNvSpPr/>
          <p:nvPr/>
        </p:nvSpPr>
        <p:spPr>
          <a:xfrm>
            <a:off x="8512924" y="3550574"/>
            <a:ext cx="0" cy="105208"/>
          </a:xfrm>
          <a:custGeom>
            <a:avLst/>
            <a:gdLst/>
            <a:ahLst/>
            <a:cxnLst/>
            <a:rect l="l" t="t" r="r" b="b"/>
            <a:pathLst>
              <a:path h="154304">
                <a:moveTo>
                  <a:pt x="0" y="15392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257" name="object 8257"/>
          <p:cNvSpPr/>
          <p:nvPr/>
        </p:nvSpPr>
        <p:spPr>
          <a:xfrm>
            <a:off x="8526432" y="3550574"/>
            <a:ext cx="0" cy="105208"/>
          </a:xfrm>
          <a:custGeom>
            <a:avLst/>
            <a:gdLst/>
            <a:ahLst/>
            <a:cxnLst/>
            <a:rect l="l" t="t" r="r" b="b"/>
            <a:pathLst>
              <a:path h="154304">
                <a:moveTo>
                  <a:pt x="0" y="0"/>
                </a:moveTo>
                <a:lnTo>
                  <a:pt x="0" y="1539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258" name="object 8258"/>
          <p:cNvSpPr/>
          <p:nvPr/>
        </p:nvSpPr>
        <p:spPr>
          <a:xfrm>
            <a:off x="8512924" y="3655522"/>
            <a:ext cx="0" cy="105208"/>
          </a:xfrm>
          <a:custGeom>
            <a:avLst/>
            <a:gdLst/>
            <a:ahLst/>
            <a:cxnLst/>
            <a:rect l="l" t="t" r="r" b="b"/>
            <a:pathLst>
              <a:path h="154304">
                <a:moveTo>
                  <a:pt x="0" y="15392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259" name="object 8259"/>
          <p:cNvSpPr/>
          <p:nvPr/>
        </p:nvSpPr>
        <p:spPr>
          <a:xfrm>
            <a:off x="8526432" y="3655522"/>
            <a:ext cx="0" cy="105208"/>
          </a:xfrm>
          <a:custGeom>
            <a:avLst/>
            <a:gdLst/>
            <a:ahLst/>
            <a:cxnLst/>
            <a:rect l="l" t="t" r="r" b="b"/>
            <a:pathLst>
              <a:path h="154304">
                <a:moveTo>
                  <a:pt x="0" y="0"/>
                </a:moveTo>
                <a:lnTo>
                  <a:pt x="0" y="1539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260" name="object 8260"/>
          <p:cNvSpPr/>
          <p:nvPr/>
        </p:nvSpPr>
        <p:spPr>
          <a:xfrm>
            <a:off x="8512924" y="3760470"/>
            <a:ext cx="0" cy="105208"/>
          </a:xfrm>
          <a:custGeom>
            <a:avLst/>
            <a:gdLst/>
            <a:ahLst/>
            <a:cxnLst/>
            <a:rect l="l" t="t" r="r" b="b"/>
            <a:pathLst>
              <a:path h="154304">
                <a:moveTo>
                  <a:pt x="0" y="15392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261" name="object 8261"/>
          <p:cNvSpPr/>
          <p:nvPr/>
        </p:nvSpPr>
        <p:spPr>
          <a:xfrm>
            <a:off x="8526432" y="3760470"/>
            <a:ext cx="0" cy="105208"/>
          </a:xfrm>
          <a:custGeom>
            <a:avLst/>
            <a:gdLst/>
            <a:ahLst/>
            <a:cxnLst/>
            <a:rect l="l" t="t" r="r" b="b"/>
            <a:pathLst>
              <a:path h="154304">
                <a:moveTo>
                  <a:pt x="0" y="0"/>
                </a:moveTo>
                <a:lnTo>
                  <a:pt x="0" y="1539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262" name="object 8262"/>
          <p:cNvSpPr/>
          <p:nvPr/>
        </p:nvSpPr>
        <p:spPr>
          <a:xfrm>
            <a:off x="8512924" y="3865418"/>
            <a:ext cx="0" cy="105208"/>
          </a:xfrm>
          <a:custGeom>
            <a:avLst/>
            <a:gdLst/>
            <a:ahLst/>
            <a:cxnLst/>
            <a:rect l="l" t="t" r="r" b="b"/>
            <a:pathLst>
              <a:path h="154304">
                <a:moveTo>
                  <a:pt x="0" y="15392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263" name="object 8263"/>
          <p:cNvSpPr/>
          <p:nvPr/>
        </p:nvSpPr>
        <p:spPr>
          <a:xfrm>
            <a:off x="8526432" y="3865418"/>
            <a:ext cx="0" cy="105208"/>
          </a:xfrm>
          <a:custGeom>
            <a:avLst/>
            <a:gdLst/>
            <a:ahLst/>
            <a:cxnLst/>
            <a:rect l="l" t="t" r="r" b="b"/>
            <a:pathLst>
              <a:path h="154304">
                <a:moveTo>
                  <a:pt x="0" y="0"/>
                </a:moveTo>
                <a:lnTo>
                  <a:pt x="0" y="1539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264" name="object 8264"/>
          <p:cNvSpPr/>
          <p:nvPr/>
        </p:nvSpPr>
        <p:spPr>
          <a:xfrm>
            <a:off x="8526432" y="3970366"/>
            <a:ext cx="0" cy="103909"/>
          </a:xfrm>
          <a:custGeom>
            <a:avLst/>
            <a:gdLst/>
            <a:ahLst/>
            <a:cxnLst/>
            <a:rect l="l" t="t" r="r" b="b"/>
            <a:pathLst>
              <a:path h="152400">
                <a:moveTo>
                  <a:pt x="0" y="0"/>
                </a:moveTo>
                <a:lnTo>
                  <a:pt x="0" y="15240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265" name="object 8265"/>
          <p:cNvSpPr/>
          <p:nvPr/>
        </p:nvSpPr>
        <p:spPr>
          <a:xfrm>
            <a:off x="8526432" y="4074275"/>
            <a:ext cx="0" cy="105208"/>
          </a:xfrm>
          <a:custGeom>
            <a:avLst/>
            <a:gdLst/>
            <a:ahLst/>
            <a:cxnLst/>
            <a:rect l="l" t="t" r="r" b="b"/>
            <a:pathLst>
              <a:path h="154304">
                <a:moveTo>
                  <a:pt x="0" y="0"/>
                </a:moveTo>
                <a:lnTo>
                  <a:pt x="0" y="1539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266" name="object 8266"/>
          <p:cNvSpPr/>
          <p:nvPr/>
        </p:nvSpPr>
        <p:spPr>
          <a:xfrm>
            <a:off x="8526432" y="4179224"/>
            <a:ext cx="0" cy="105208"/>
          </a:xfrm>
          <a:custGeom>
            <a:avLst/>
            <a:gdLst/>
            <a:ahLst/>
            <a:cxnLst/>
            <a:rect l="l" t="t" r="r" b="b"/>
            <a:pathLst>
              <a:path h="154304">
                <a:moveTo>
                  <a:pt x="0" y="0"/>
                </a:moveTo>
                <a:lnTo>
                  <a:pt x="0" y="1539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267" name="object 8267"/>
          <p:cNvSpPr/>
          <p:nvPr/>
        </p:nvSpPr>
        <p:spPr>
          <a:xfrm>
            <a:off x="8526432" y="4284172"/>
            <a:ext cx="0" cy="105208"/>
          </a:xfrm>
          <a:custGeom>
            <a:avLst/>
            <a:gdLst/>
            <a:ahLst/>
            <a:cxnLst/>
            <a:rect l="l" t="t" r="r" b="b"/>
            <a:pathLst>
              <a:path h="154304">
                <a:moveTo>
                  <a:pt x="0" y="0"/>
                </a:moveTo>
                <a:lnTo>
                  <a:pt x="0" y="1539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268" name="object 8268"/>
          <p:cNvSpPr/>
          <p:nvPr/>
        </p:nvSpPr>
        <p:spPr>
          <a:xfrm>
            <a:off x="8526432" y="4389120"/>
            <a:ext cx="0" cy="103909"/>
          </a:xfrm>
          <a:custGeom>
            <a:avLst/>
            <a:gdLst/>
            <a:ahLst/>
            <a:cxnLst/>
            <a:rect l="l" t="t" r="r" b="b"/>
            <a:pathLst>
              <a:path h="152400">
                <a:moveTo>
                  <a:pt x="0" y="0"/>
                </a:moveTo>
                <a:lnTo>
                  <a:pt x="0" y="15240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269" name="object 8269"/>
          <p:cNvSpPr/>
          <p:nvPr/>
        </p:nvSpPr>
        <p:spPr>
          <a:xfrm>
            <a:off x="8526432" y="4493028"/>
            <a:ext cx="0" cy="105208"/>
          </a:xfrm>
          <a:custGeom>
            <a:avLst/>
            <a:gdLst/>
            <a:ahLst/>
            <a:cxnLst/>
            <a:rect l="l" t="t" r="r" b="b"/>
            <a:pathLst>
              <a:path h="154304">
                <a:moveTo>
                  <a:pt x="0" y="0"/>
                </a:moveTo>
                <a:lnTo>
                  <a:pt x="0" y="1539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270" name="object 8270"/>
          <p:cNvSpPr/>
          <p:nvPr/>
        </p:nvSpPr>
        <p:spPr>
          <a:xfrm>
            <a:off x="8526432" y="4597976"/>
            <a:ext cx="0" cy="105208"/>
          </a:xfrm>
          <a:custGeom>
            <a:avLst/>
            <a:gdLst/>
            <a:ahLst/>
            <a:cxnLst/>
            <a:rect l="l" t="t" r="r" b="b"/>
            <a:pathLst>
              <a:path h="154304">
                <a:moveTo>
                  <a:pt x="0" y="0"/>
                </a:moveTo>
                <a:lnTo>
                  <a:pt x="0" y="1539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271" name="object 8271"/>
          <p:cNvSpPr/>
          <p:nvPr/>
        </p:nvSpPr>
        <p:spPr>
          <a:xfrm>
            <a:off x="8526432" y="4702924"/>
            <a:ext cx="0" cy="105208"/>
          </a:xfrm>
          <a:custGeom>
            <a:avLst/>
            <a:gdLst/>
            <a:ahLst/>
            <a:cxnLst/>
            <a:rect l="l" t="t" r="r" b="b"/>
            <a:pathLst>
              <a:path h="154304">
                <a:moveTo>
                  <a:pt x="0" y="0"/>
                </a:moveTo>
                <a:lnTo>
                  <a:pt x="0" y="15392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272" name="object 8272"/>
          <p:cNvSpPr/>
          <p:nvPr/>
        </p:nvSpPr>
        <p:spPr>
          <a:xfrm>
            <a:off x="8526432" y="4807873"/>
            <a:ext cx="0" cy="103909"/>
          </a:xfrm>
          <a:custGeom>
            <a:avLst/>
            <a:gdLst/>
            <a:ahLst/>
            <a:cxnLst/>
            <a:rect l="l" t="t" r="r" b="b"/>
            <a:pathLst>
              <a:path h="152400">
                <a:moveTo>
                  <a:pt x="0" y="0"/>
                </a:moveTo>
                <a:lnTo>
                  <a:pt x="0" y="15239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273" name="object 8273"/>
          <p:cNvSpPr/>
          <p:nvPr/>
        </p:nvSpPr>
        <p:spPr>
          <a:xfrm>
            <a:off x="7557999" y="1334193"/>
            <a:ext cx="109105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1600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274" name="object 8274"/>
          <p:cNvSpPr/>
          <p:nvPr/>
        </p:nvSpPr>
        <p:spPr>
          <a:xfrm>
            <a:off x="7558001" y="1313410"/>
            <a:ext cx="109105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0" y="0"/>
                </a:moveTo>
                <a:lnTo>
                  <a:pt x="1600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275" name="object 8275"/>
          <p:cNvSpPr/>
          <p:nvPr/>
        </p:nvSpPr>
        <p:spPr>
          <a:xfrm>
            <a:off x="7667105" y="1313411"/>
            <a:ext cx="0" cy="20782"/>
          </a:xfrm>
          <a:custGeom>
            <a:avLst/>
            <a:gdLst/>
            <a:ahLst/>
            <a:cxnLst/>
            <a:rect l="l" t="t" r="r" b="b"/>
            <a:pathLst>
              <a:path h="30480">
                <a:moveTo>
                  <a:pt x="0" y="0"/>
                </a:moveTo>
                <a:lnTo>
                  <a:pt x="0" y="3047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276" name="object 8276"/>
          <p:cNvSpPr/>
          <p:nvPr/>
        </p:nvSpPr>
        <p:spPr>
          <a:xfrm>
            <a:off x="7558000" y="1313411"/>
            <a:ext cx="0" cy="20782"/>
          </a:xfrm>
          <a:custGeom>
            <a:avLst/>
            <a:gdLst/>
            <a:ahLst/>
            <a:cxnLst/>
            <a:rect l="l" t="t" r="r" b="b"/>
            <a:pathLst>
              <a:path h="30480">
                <a:moveTo>
                  <a:pt x="0" y="0"/>
                </a:moveTo>
                <a:lnTo>
                  <a:pt x="0" y="3047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277" name="object 8277"/>
          <p:cNvSpPr/>
          <p:nvPr/>
        </p:nvSpPr>
        <p:spPr>
          <a:xfrm>
            <a:off x="7961168" y="2660073"/>
            <a:ext cx="0" cy="48058"/>
          </a:xfrm>
          <a:custGeom>
            <a:avLst/>
            <a:gdLst/>
            <a:ahLst/>
            <a:cxnLst/>
            <a:rect l="l" t="t" r="r" b="b"/>
            <a:pathLst>
              <a:path h="70485">
                <a:moveTo>
                  <a:pt x="0" y="7010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278" name="object 8278"/>
          <p:cNvSpPr/>
          <p:nvPr/>
        </p:nvSpPr>
        <p:spPr>
          <a:xfrm>
            <a:off x="7959090" y="2660073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30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279" name="object 8279"/>
          <p:cNvSpPr/>
          <p:nvPr/>
        </p:nvSpPr>
        <p:spPr>
          <a:xfrm>
            <a:off x="7959089" y="2660073"/>
            <a:ext cx="0" cy="48058"/>
          </a:xfrm>
          <a:custGeom>
            <a:avLst/>
            <a:gdLst/>
            <a:ahLst/>
            <a:cxnLst/>
            <a:rect l="l" t="t" r="r" b="b"/>
            <a:pathLst>
              <a:path h="70485">
                <a:moveTo>
                  <a:pt x="0" y="0"/>
                </a:moveTo>
                <a:lnTo>
                  <a:pt x="0" y="7010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280" name="object 8280"/>
          <p:cNvSpPr/>
          <p:nvPr/>
        </p:nvSpPr>
        <p:spPr>
          <a:xfrm>
            <a:off x="7959090" y="2707871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281" name="object 8281"/>
          <p:cNvSpPr/>
          <p:nvPr/>
        </p:nvSpPr>
        <p:spPr>
          <a:xfrm>
            <a:off x="7961168" y="2413808"/>
            <a:ext cx="0" cy="48924"/>
          </a:xfrm>
          <a:custGeom>
            <a:avLst/>
            <a:gdLst/>
            <a:ahLst/>
            <a:cxnLst/>
            <a:rect l="l" t="t" r="r" b="b"/>
            <a:pathLst>
              <a:path h="71754">
                <a:moveTo>
                  <a:pt x="0" y="7162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282" name="object 8282"/>
          <p:cNvSpPr/>
          <p:nvPr/>
        </p:nvSpPr>
        <p:spPr>
          <a:xfrm>
            <a:off x="7959090" y="2413808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30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283" name="object 8283"/>
          <p:cNvSpPr/>
          <p:nvPr/>
        </p:nvSpPr>
        <p:spPr>
          <a:xfrm>
            <a:off x="7959089" y="2413808"/>
            <a:ext cx="0" cy="48924"/>
          </a:xfrm>
          <a:custGeom>
            <a:avLst/>
            <a:gdLst/>
            <a:ahLst/>
            <a:cxnLst/>
            <a:rect l="l" t="t" r="r" b="b"/>
            <a:pathLst>
              <a:path h="71754">
                <a:moveTo>
                  <a:pt x="0" y="0"/>
                </a:moveTo>
                <a:lnTo>
                  <a:pt x="0" y="716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284" name="object 8284"/>
          <p:cNvSpPr/>
          <p:nvPr/>
        </p:nvSpPr>
        <p:spPr>
          <a:xfrm>
            <a:off x="7959090" y="2462645"/>
            <a:ext cx="2165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285" name="object 8285"/>
          <p:cNvSpPr/>
          <p:nvPr/>
        </p:nvSpPr>
        <p:spPr>
          <a:xfrm>
            <a:off x="7955972" y="2713066"/>
            <a:ext cx="8659" cy="0"/>
          </a:xfrm>
          <a:custGeom>
            <a:avLst/>
            <a:gdLst/>
            <a:ahLst/>
            <a:cxnLst/>
            <a:rect l="l" t="t" r="r" b="b"/>
            <a:pathLst>
              <a:path w="12700">
                <a:moveTo>
                  <a:pt x="1219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286" name="object 8286"/>
          <p:cNvSpPr/>
          <p:nvPr/>
        </p:nvSpPr>
        <p:spPr>
          <a:xfrm>
            <a:off x="7950777" y="2657994"/>
            <a:ext cx="0" cy="55418"/>
          </a:xfrm>
          <a:custGeom>
            <a:avLst/>
            <a:gdLst/>
            <a:ahLst/>
            <a:cxnLst/>
            <a:rect l="l" t="t" r="r" b="b"/>
            <a:pathLst>
              <a:path h="81279">
                <a:moveTo>
                  <a:pt x="0" y="0"/>
                </a:moveTo>
                <a:lnTo>
                  <a:pt x="0" y="807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287" name="object 8287"/>
          <p:cNvSpPr/>
          <p:nvPr/>
        </p:nvSpPr>
        <p:spPr>
          <a:xfrm>
            <a:off x="7964284" y="2468879"/>
            <a:ext cx="0" cy="185305"/>
          </a:xfrm>
          <a:custGeom>
            <a:avLst/>
            <a:gdLst/>
            <a:ahLst/>
            <a:cxnLst/>
            <a:rect l="l" t="t" r="r" b="b"/>
            <a:pathLst>
              <a:path h="271779">
                <a:moveTo>
                  <a:pt x="0" y="0"/>
                </a:moveTo>
                <a:lnTo>
                  <a:pt x="0" y="2712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288" name="object 8288"/>
          <p:cNvSpPr/>
          <p:nvPr/>
        </p:nvSpPr>
        <p:spPr>
          <a:xfrm>
            <a:off x="7950777" y="2464724"/>
            <a:ext cx="0" cy="193531"/>
          </a:xfrm>
          <a:custGeom>
            <a:avLst/>
            <a:gdLst/>
            <a:ahLst/>
            <a:cxnLst/>
            <a:rect l="l" t="t" r="r" b="b"/>
            <a:pathLst>
              <a:path h="283845">
                <a:moveTo>
                  <a:pt x="0" y="0"/>
                </a:moveTo>
                <a:lnTo>
                  <a:pt x="0" y="28346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289" name="object 8289"/>
          <p:cNvSpPr/>
          <p:nvPr/>
        </p:nvSpPr>
        <p:spPr>
          <a:xfrm>
            <a:off x="7950777" y="2408613"/>
            <a:ext cx="0" cy="56284"/>
          </a:xfrm>
          <a:custGeom>
            <a:avLst/>
            <a:gdLst/>
            <a:ahLst/>
            <a:cxnLst/>
            <a:rect l="l" t="t" r="r" b="b"/>
            <a:pathLst>
              <a:path h="82550">
                <a:moveTo>
                  <a:pt x="0" y="0"/>
                </a:moveTo>
                <a:lnTo>
                  <a:pt x="0" y="8229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290" name="object 8290"/>
          <p:cNvSpPr/>
          <p:nvPr/>
        </p:nvSpPr>
        <p:spPr>
          <a:xfrm>
            <a:off x="7950776" y="2408613"/>
            <a:ext cx="13855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1981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291" name="object 8291"/>
          <p:cNvSpPr/>
          <p:nvPr/>
        </p:nvSpPr>
        <p:spPr>
          <a:xfrm>
            <a:off x="7950777" y="2408613"/>
            <a:ext cx="0" cy="5195"/>
          </a:xfrm>
          <a:custGeom>
            <a:avLst/>
            <a:gdLst/>
            <a:ahLst/>
            <a:cxnLst/>
            <a:rect l="l" t="t" r="r" b="b"/>
            <a:pathLst>
              <a:path h="7620">
                <a:moveTo>
                  <a:pt x="0" y="0"/>
                </a:moveTo>
                <a:lnTo>
                  <a:pt x="0" y="76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292" name="object 8292"/>
          <p:cNvSpPr/>
          <p:nvPr/>
        </p:nvSpPr>
        <p:spPr>
          <a:xfrm>
            <a:off x="7950777" y="2413808"/>
            <a:ext cx="13855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293" name="object 8293"/>
          <p:cNvSpPr/>
          <p:nvPr/>
        </p:nvSpPr>
        <p:spPr>
          <a:xfrm>
            <a:off x="7964284" y="2654877"/>
            <a:ext cx="0" cy="58449"/>
          </a:xfrm>
          <a:custGeom>
            <a:avLst/>
            <a:gdLst/>
            <a:ahLst/>
            <a:cxnLst/>
            <a:rect l="l" t="t" r="r" b="b"/>
            <a:pathLst>
              <a:path h="85725">
                <a:moveTo>
                  <a:pt x="0" y="0"/>
                </a:moveTo>
                <a:lnTo>
                  <a:pt x="0" y="8534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294" name="object 8294"/>
          <p:cNvSpPr/>
          <p:nvPr/>
        </p:nvSpPr>
        <p:spPr>
          <a:xfrm>
            <a:off x="7950776" y="2707871"/>
            <a:ext cx="13855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1981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295" name="object 8295"/>
          <p:cNvSpPr/>
          <p:nvPr/>
        </p:nvSpPr>
        <p:spPr>
          <a:xfrm>
            <a:off x="7950777" y="2707871"/>
            <a:ext cx="0" cy="5195"/>
          </a:xfrm>
          <a:custGeom>
            <a:avLst/>
            <a:gdLst/>
            <a:ahLst/>
            <a:cxnLst/>
            <a:rect l="l" t="t" r="r" b="b"/>
            <a:pathLst>
              <a:path h="7620">
                <a:moveTo>
                  <a:pt x="0" y="0"/>
                </a:moveTo>
                <a:lnTo>
                  <a:pt x="0" y="76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296" name="object 8296"/>
          <p:cNvSpPr/>
          <p:nvPr/>
        </p:nvSpPr>
        <p:spPr>
          <a:xfrm>
            <a:off x="7950777" y="2713066"/>
            <a:ext cx="13855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297" name="object 8297"/>
          <p:cNvSpPr/>
          <p:nvPr/>
        </p:nvSpPr>
        <p:spPr>
          <a:xfrm>
            <a:off x="7950776" y="2654877"/>
            <a:ext cx="13855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1981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298" name="object 8298"/>
          <p:cNvSpPr/>
          <p:nvPr/>
        </p:nvSpPr>
        <p:spPr>
          <a:xfrm>
            <a:off x="7950777" y="2654878"/>
            <a:ext cx="0" cy="5195"/>
          </a:xfrm>
          <a:custGeom>
            <a:avLst/>
            <a:gdLst/>
            <a:ahLst/>
            <a:cxnLst/>
            <a:rect l="l" t="t" r="r" b="b"/>
            <a:pathLst>
              <a:path h="7620">
                <a:moveTo>
                  <a:pt x="0" y="0"/>
                </a:moveTo>
                <a:lnTo>
                  <a:pt x="0" y="76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299" name="object 8299"/>
          <p:cNvSpPr/>
          <p:nvPr/>
        </p:nvSpPr>
        <p:spPr>
          <a:xfrm>
            <a:off x="7950777" y="2660073"/>
            <a:ext cx="13855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300" name="object 8300"/>
          <p:cNvSpPr/>
          <p:nvPr/>
        </p:nvSpPr>
        <p:spPr>
          <a:xfrm>
            <a:off x="7964284" y="2408613"/>
            <a:ext cx="0" cy="59315"/>
          </a:xfrm>
          <a:custGeom>
            <a:avLst/>
            <a:gdLst/>
            <a:ahLst/>
            <a:cxnLst/>
            <a:rect l="l" t="t" r="r" b="b"/>
            <a:pathLst>
              <a:path h="86995">
                <a:moveTo>
                  <a:pt x="0" y="0"/>
                </a:moveTo>
                <a:lnTo>
                  <a:pt x="0" y="868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301" name="object 8301"/>
          <p:cNvSpPr/>
          <p:nvPr/>
        </p:nvSpPr>
        <p:spPr>
          <a:xfrm>
            <a:off x="7950776" y="2462645"/>
            <a:ext cx="13855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1981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302" name="object 8302"/>
          <p:cNvSpPr/>
          <p:nvPr/>
        </p:nvSpPr>
        <p:spPr>
          <a:xfrm>
            <a:off x="7950777" y="2462645"/>
            <a:ext cx="0" cy="5195"/>
          </a:xfrm>
          <a:custGeom>
            <a:avLst/>
            <a:gdLst/>
            <a:ahLst/>
            <a:cxnLst/>
            <a:rect l="l" t="t" r="r" b="b"/>
            <a:pathLst>
              <a:path h="7620">
                <a:moveTo>
                  <a:pt x="0" y="0"/>
                </a:moveTo>
                <a:lnTo>
                  <a:pt x="0" y="76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303" name="object 8303"/>
          <p:cNvSpPr/>
          <p:nvPr/>
        </p:nvSpPr>
        <p:spPr>
          <a:xfrm>
            <a:off x="7950777" y="2467841"/>
            <a:ext cx="13855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304" name="object 8304"/>
          <p:cNvSpPr/>
          <p:nvPr/>
        </p:nvSpPr>
        <p:spPr>
          <a:xfrm>
            <a:off x="7960129" y="2467841"/>
            <a:ext cx="93518" cy="0"/>
          </a:xfrm>
          <a:custGeom>
            <a:avLst/>
            <a:gdLst/>
            <a:ahLst/>
            <a:cxnLst/>
            <a:rect l="l" t="t" r="r" b="b"/>
            <a:pathLst>
              <a:path w="137159">
                <a:moveTo>
                  <a:pt x="0" y="0"/>
                </a:moveTo>
                <a:lnTo>
                  <a:pt x="13716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305" name="object 8305"/>
          <p:cNvSpPr/>
          <p:nvPr/>
        </p:nvSpPr>
        <p:spPr>
          <a:xfrm>
            <a:off x="7960129" y="2467841"/>
            <a:ext cx="0" cy="1299"/>
          </a:xfrm>
          <a:custGeom>
            <a:avLst/>
            <a:gdLst/>
            <a:ahLst/>
            <a:cxnLst/>
            <a:rect l="l" t="t" r="r" b="b"/>
            <a:pathLst>
              <a:path h="1904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306" name="object 8306"/>
          <p:cNvSpPr/>
          <p:nvPr/>
        </p:nvSpPr>
        <p:spPr>
          <a:xfrm>
            <a:off x="7960129" y="2468879"/>
            <a:ext cx="93518" cy="0"/>
          </a:xfrm>
          <a:custGeom>
            <a:avLst/>
            <a:gdLst/>
            <a:ahLst/>
            <a:cxnLst/>
            <a:rect l="l" t="t" r="r" b="b"/>
            <a:pathLst>
              <a:path w="137159">
                <a:moveTo>
                  <a:pt x="13715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307" name="object 8307"/>
          <p:cNvSpPr/>
          <p:nvPr/>
        </p:nvSpPr>
        <p:spPr>
          <a:xfrm>
            <a:off x="8053647" y="2467841"/>
            <a:ext cx="0" cy="1299"/>
          </a:xfrm>
          <a:custGeom>
            <a:avLst/>
            <a:gdLst/>
            <a:ahLst/>
            <a:cxnLst/>
            <a:rect l="l" t="t" r="r" b="b"/>
            <a:pathLst>
              <a:path h="1904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308" name="object 8308"/>
          <p:cNvSpPr/>
          <p:nvPr/>
        </p:nvSpPr>
        <p:spPr>
          <a:xfrm>
            <a:off x="7960129" y="2467841"/>
            <a:ext cx="0" cy="1299"/>
          </a:xfrm>
          <a:custGeom>
            <a:avLst/>
            <a:gdLst/>
            <a:ahLst/>
            <a:cxnLst/>
            <a:rect l="l" t="t" r="r" b="b"/>
            <a:pathLst>
              <a:path h="1904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309" name="object 8309"/>
          <p:cNvSpPr/>
          <p:nvPr/>
        </p:nvSpPr>
        <p:spPr>
          <a:xfrm>
            <a:off x="7960129" y="2468879"/>
            <a:ext cx="93518" cy="0"/>
          </a:xfrm>
          <a:custGeom>
            <a:avLst/>
            <a:gdLst/>
            <a:ahLst/>
            <a:cxnLst/>
            <a:rect l="l" t="t" r="r" b="b"/>
            <a:pathLst>
              <a:path w="137159">
                <a:moveTo>
                  <a:pt x="13715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310" name="object 8310"/>
          <p:cNvSpPr/>
          <p:nvPr/>
        </p:nvSpPr>
        <p:spPr>
          <a:xfrm>
            <a:off x="8053647" y="2467841"/>
            <a:ext cx="0" cy="1299"/>
          </a:xfrm>
          <a:custGeom>
            <a:avLst/>
            <a:gdLst/>
            <a:ahLst/>
            <a:cxnLst/>
            <a:rect l="l" t="t" r="r" b="b"/>
            <a:pathLst>
              <a:path h="1904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311" name="object 8311"/>
          <p:cNvSpPr/>
          <p:nvPr/>
        </p:nvSpPr>
        <p:spPr>
          <a:xfrm>
            <a:off x="7960129" y="2467841"/>
            <a:ext cx="93518" cy="0"/>
          </a:xfrm>
          <a:custGeom>
            <a:avLst/>
            <a:gdLst/>
            <a:ahLst/>
            <a:cxnLst/>
            <a:rect l="l" t="t" r="r" b="b"/>
            <a:pathLst>
              <a:path w="137159">
                <a:moveTo>
                  <a:pt x="0" y="0"/>
                </a:moveTo>
                <a:lnTo>
                  <a:pt x="13716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312" name="object 8312"/>
          <p:cNvSpPr/>
          <p:nvPr/>
        </p:nvSpPr>
        <p:spPr>
          <a:xfrm>
            <a:off x="8050529" y="2467841"/>
            <a:ext cx="3464" cy="24245"/>
          </a:xfrm>
          <a:custGeom>
            <a:avLst/>
            <a:gdLst/>
            <a:ahLst/>
            <a:cxnLst/>
            <a:rect l="l" t="t" r="r" b="b"/>
            <a:pathLst>
              <a:path w="5079" h="35560">
                <a:moveTo>
                  <a:pt x="4572" y="0"/>
                </a:moveTo>
                <a:lnTo>
                  <a:pt x="0" y="3505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313" name="object 8313"/>
          <p:cNvSpPr/>
          <p:nvPr/>
        </p:nvSpPr>
        <p:spPr>
          <a:xfrm>
            <a:off x="8041178" y="2491740"/>
            <a:ext cx="9525" cy="22947"/>
          </a:xfrm>
          <a:custGeom>
            <a:avLst/>
            <a:gdLst/>
            <a:ahLst/>
            <a:cxnLst/>
            <a:rect l="l" t="t" r="r" b="b"/>
            <a:pathLst>
              <a:path w="13970" h="33654">
                <a:moveTo>
                  <a:pt x="13716" y="0"/>
                </a:moveTo>
                <a:lnTo>
                  <a:pt x="0" y="335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314" name="object 8314"/>
          <p:cNvSpPr/>
          <p:nvPr/>
        </p:nvSpPr>
        <p:spPr>
          <a:xfrm>
            <a:off x="8026631" y="2514600"/>
            <a:ext cx="14720" cy="19915"/>
          </a:xfrm>
          <a:custGeom>
            <a:avLst/>
            <a:gdLst/>
            <a:ahLst/>
            <a:cxnLst/>
            <a:rect l="l" t="t" r="r" b="b"/>
            <a:pathLst>
              <a:path w="21590" h="29210">
                <a:moveTo>
                  <a:pt x="21335" y="0"/>
                </a:moveTo>
                <a:lnTo>
                  <a:pt x="0" y="2895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315" name="object 8315"/>
          <p:cNvSpPr/>
          <p:nvPr/>
        </p:nvSpPr>
        <p:spPr>
          <a:xfrm>
            <a:off x="8006888" y="2534342"/>
            <a:ext cx="19915" cy="14720"/>
          </a:xfrm>
          <a:custGeom>
            <a:avLst/>
            <a:gdLst/>
            <a:ahLst/>
            <a:cxnLst/>
            <a:rect l="l" t="t" r="r" b="b"/>
            <a:pathLst>
              <a:path w="29209" h="21589">
                <a:moveTo>
                  <a:pt x="28955" y="0"/>
                </a:moveTo>
                <a:lnTo>
                  <a:pt x="0" y="2133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316" name="object 8316"/>
          <p:cNvSpPr/>
          <p:nvPr/>
        </p:nvSpPr>
        <p:spPr>
          <a:xfrm>
            <a:off x="7984027" y="2548889"/>
            <a:ext cx="22947" cy="9525"/>
          </a:xfrm>
          <a:custGeom>
            <a:avLst/>
            <a:gdLst/>
            <a:ahLst/>
            <a:cxnLst/>
            <a:rect l="l" t="t" r="r" b="b"/>
            <a:pathLst>
              <a:path w="33654" h="13970">
                <a:moveTo>
                  <a:pt x="33527" y="0"/>
                </a:moveTo>
                <a:lnTo>
                  <a:pt x="0" y="1371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317" name="object 8317"/>
          <p:cNvSpPr/>
          <p:nvPr/>
        </p:nvSpPr>
        <p:spPr>
          <a:xfrm>
            <a:off x="7959090" y="2558242"/>
            <a:ext cx="25111" cy="3464"/>
          </a:xfrm>
          <a:custGeom>
            <a:avLst/>
            <a:gdLst/>
            <a:ahLst/>
            <a:cxnLst/>
            <a:rect l="l" t="t" r="r" b="b"/>
            <a:pathLst>
              <a:path w="36829" h="5079">
                <a:moveTo>
                  <a:pt x="36575" y="0"/>
                </a:moveTo>
                <a:lnTo>
                  <a:pt x="0" y="45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318" name="object 8318"/>
          <p:cNvSpPr/>
          <p:nvPr/>
        </p:nvSpPr>
        <p:spPr>
          <a:xfrm>
            <a:off x="7959090" y="2561358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319" name="object 8319"/>
          <p:cNvSpPr/>
          <p:nvPr/>
        </p:nvSpPr>
        <p:spPr>
          <a:xfrm>
            <a:off x="8053647" y="2653838"/>
            <a:ext cx="0" cy="1299"/>
          </a:xfrm>
          <a:custGeom>
            <a:avLst/>
            <a:gdLst/>
            <a:ahLst/>
            <a:cxnLst/>
            <a:rect l="l" t="t" r="r" b="b"/>
            <a:pathLst>
              <a:path h="1904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320" name="object 8320"/>
          <p:cNvSpPr/>
          <p:nvPr/>
        </p:nvSpPr>
        <p:spPr>
          <a:xfrm>
            <a:off x="7960129" y="2653838"/>
            <a:ext cx="93518" cy="0"/>
          </a:xfrm>
          <a:custGeom>
            <a:avLst/>
            <a:gdLst/>
            <a:ahLst/>
            <a:cxnLst/>
            <a:rect l="l" t="t" r="r" b="b"/>
            <a:pathLst>
              <a:path w="137159">
                <a:moveTo>
                  <a:pt x="13715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321" name="object 8321"/>
          <p:cNvSpPr/>
          <p:nvPr/>
        </p:nvSpPr>
        <p:spPr>
          <a:xfrm>
            <a:off x="7960129" y="2653838"/>
            <a:ext cx="0" cy="1299"/>
          </a:xfrm>
          <a:custGeom>
            <a:avLst/>
            <a:gdLst/>
            <a:ahLst/>
            <a:cxnLst/>
            <a:rect l="l" t="t" r="r" b="b"/>
            <a:pathLst>
              <a:path h="1904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322" name="object 8322"/>
          <p:cNvSpPr/>
          <p:nvPr/>
        </p:nvSpPr>
        <p:spPr>
          <a:xfrm>
            <a:off x="7960129" y="2654877"/>
            <a:ext cx="93518" cy="0"/>
          </a:xfrm>
          <a:custGeom>
            <a:avLst/>
            <a:gdLst/>
            <a:ahLst/>
            <a:cxnLst/>
            <a:rect l="l" t="t" r="r" b="b"/>
            <a:pathLst>
              <a:path w="137159">
                <a:moveTo>
                  <a:pt x="0" y="0"/>
                </a:moveTo>
                <a:lnTo>
                  <a:pt x="13716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323" name="object 8323"/>
          <p:cNvSpPr/>
          <p:nvPr/>
        </p:nvSpPr>
        <p:spPr>
          <a:xfrm>
            <a:off x="7960129" y="2653838"/>
            <a:ext cx="0" cy="1299"/>
          </a:xfrm>
          <a:custGeom>
            <a:avLst/>
            <a:gdLst/>
            <a:ahLst/>
            <a:cxnLst/>
            <a:rect l="l" t="t" r="r" b="b"/>
            <a:pathLst>
              <a:path h="1904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324" name="object 8324"/>
          <p:cNvSpPr/>
          <p:nvPr/>
        </p:nvSpPr>
        <p:spPr>
          <a:xfrm>
            <a:off x="7960129" y="2653838"/>
            <a:ext cx="93518" cy="0"/>
          </a:xfrm>
          <a:custGeom>
            <a:avLst/>
            <a:gdLst/>
            <a:ahLst/>
            <a:cxnLst/>
            <a:rect l="l" t="t" r="r" b="b"/>
            <a:pathLst>
              <a:path w="137159">
                <a:moveTo>
                  <a:pt x="13715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325" name="object 8325"/>
          <p:cNvSpPr/>
          <p:nvPr/>
        </p:nvSpPr>
        <p:spPr>
          <a:xfrm>
            <a:off x="8053647" y="2653838"/>
            <a:ext cx="0" cy="1299"/>
          </a:xfrm>
          <a:custGeom>
            <a:avLst/>
            <a:gdLst/>
            <a:ahLst/>
            <a:cxnLst/>
            <a:rect l="l" t="t" r="r" b="b"/>
            <a:pathLst>
              <a:path h="1904">
                <a:moveTo>
                  <a:pt x="-1524" y="762"/>
                </a:moveTo>
                <a:lnTo>
                  <a:pt x="1524" y="7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326" name="object 8326"/>
          <p:cNvSpPr/>
          <p:nvPr/>
        </p:nvSpPr>
        <p:spPr>
          <a:xfrm>
            <a:off x="7960129" y="2654877"/>
            <a:ext cx="93518" cy="0"/>
          </a:xfrm>
          <a:custGeom>
            <a:avLst/>
            <a:gdLst/>
            <a:ahLst/>
            <a:cxnLst/>
            <a:rect l="l" t="t" r="r" b="b"/>
            <a:pathLst>
              <a:path w="137159">
                <a:moveTo>
                  <a:pt x="0" y="0"/>
                </a:moveTo>
                <a:lnTo>
                  <a:pt x="13716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327" name="object 8327"/>
          <p:cNvSpPr/>
          <p:nvPr/>
        </p:nvSpPr>
        <p:spPr>
          <a:xfrm>
            <a:off x="8050529" y="2630978"/>
            <a:ext cx="3464" cy="24245"/>
          </a:xfrm>
          <a:custGeom>
            <a:avLst/>
            <a:gdLst/>
            <a:ahLst/>
            <a:cxnLst/>
            <a:rect l="l" t="t" r="r" b="b"/>
            <a:pathLst>
              <a:path w="5079" h="35560">
                <a:moveTo>
                  <a:pt x="4572" y="3505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328" name="object 8328"/>
          <p:cNvSpPr/>
          <p:nvPr/>
        </p:nvSpPr>
        <p:spPr>
          <a:xfrm>
            <a:off x="8041178" y="2608118"/>
            <a:ext cx="9525" cy="22947"/>
          </a:xfrm>
          <a:custGeom>
            <a:avLst/>
            <a:gdLst/>
            <a:ahLst/>
            <a:cxnLst/>
            <a:rect l="l" t="t" r="r" b="b"/>
            <a:pathLst>
              <a:path w="13970" h="33654">
                <a:moveTo>
                  <a:pt x="13716" y="3352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329" name="object 8329"/>
          <p:cNvSpPr/>
          <p:nvPr/>
        </p:nvSpPr>
        <p:spPr>
          <a:xfrm>
            <a:off x="8026631" y="2588376"/>
            <a:ext cx="14720" cy="19915"/>
          </a:xfrm>
          <a:custGeom>
            <a:avLst/>
            <a:gdLst/>
            <a:ahLst/>
            <a:cxnLst/>
            <a:rect l="l" t="t" r="r" b="b"/>
            <a:pathLst>
              <a:path w="21590" h="29210">
                <a:moveTo>
                  <a:pt x="21335" y="2895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330" name="object 8330"/>
          <p:cNvSpPr/>
          <p:nvPr/>
        </p:nvSpPr>
        <p:spPr>
          <a:xfrm>
            <a:off x="8006888" y="2573828"/>
            <a:ext cx="19915" cy="14720"/>
          </a:xfrm>
          <a:custGeom>
            <a:avLst/>
            <a:gdLst/>
            <a:ahLst/>
            <a:cxnLst/>
            <a:rect l="l" t="t" r="r" b="b"/>
            <a:pathLst>
              <a:path w="29209" h="21589">
                <a:moveTo>
                  <a:pt x="28955" y="2133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331" name="object 8331"/>
          <p:cNvSpPr/>
          <p:nvPr/>
        </p:nvSpPr>
        <p:spPr>
          <a:xfrm>
            <a:off x="7984027" y="2564476"/>
            <a:ext cx="22947" cy="9525"/>
          </a:xfrm>
          <a:custGeom>
            <a:avLst/>
            <a:gdLst/>
            <a:ahLst/>
            <a:cxnLst/>
            <a:rect l="l" t="t" r="r" b="b"/>
            <a:pathLst>
              <a:path w="33654" h="13970">
                <a:moveTo>
                  <a:pt x="33527" y="1371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332" name="object 8332"/>
          <p:cNvSpPr/>
          <p:nvPr/>
        </p:nvSpPr>
        <p:spPr>
          <a:xfrm>
            <a:off x="7959090" y="2561358"/>
            <a:ext cx="25111" cy="3464"/>
          </a:xfrm>
          <a:custGeom>
            <a:avLst/>
            <a:gdLst/>
            <a:ahLst/>
            <a:cxnLst/>
            <a:rect l="l" t="t" r="r" b="b"/>
            <a:pathLst>
              <a:path w="36829" h="5079">
                <a:moveTo>
                  <a:pt x="36575" y="457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333" name="object 8333"/>
          <p:cNvSpPr/>
          <p:nvPr/>
        </p:nvSpPr>
        <p:spPr>
          <a:xfrm>
            <a:off x="7959090" y="2561358"/>
            <a:ext cx="1299" cy="0"/>
          </a:xfrm>
          <a:custGeom>
            <a:avLst/>
            <a:gdLst/>
            <a:ahLst/>
            <a:cxnLst/>
            <a:rect l="l" t="t" r="r" b="b"/>
            <a:pathLst>
              <a:path w="1904">
                <a:moveTo>
                  <a:pt x="15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334" name="object 8334"/>
          <p:cNvSpPr/>
          <p:nvPr/>
        </p:nvSpPr>
        <p:spPr>
          <a:xfrm>
            <a:off x="3533601" y="2040774"/>
            <a:ext cx="103043" cy="0"/>
          </a:xfrm>
          <a:custGeom>
            <a:avLst/>
            <a:gdLst/>
            <a:ahLst/>
            <a:cxnLst/>
            <a:rect l="l" t="t" r="r" b="b"/>
            <a:pathLst>
              <a:path w="151129">
                <a:moveTo>
                  <a:pt x="0" y="0"/>
                </a:moveTo>
                <a:lnTo>
                  <a:pt x="150876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335" name="object 8335"/>
          <p:cNvSpPr/>
          <p:nvPr/>
        </p:nvSpPr>
        <p:spPr>
          <a:xfrm>
            <a:off x="3636471" y="204077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336" name="object 8336"/>
          <p:cNvSpPr/>
          <p:nvPr/>
        </p:nvSpPr>
        <p:spPr>
          <a:xfrm>
            <a:off x="3533601" y="2040774"/>
            <a:ext cx="103043" cy="0"/>
          </a:xfrm>
          <a:custGeom>
            <a:avLst/>
            <a:gdLst/>
            <a:ahLst/>
            <a:cxnLst/>
            <a:rect l="l" t="t" r="r" b="b"/>
            <a:pathLst>
              <a:path w="151129">
                <a:moveTo>
                  <a:pt x="150875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337" name="object 8337"/>
          <p:cNvSpPr/>
          <p:nvPr/>
        </p:nvSpPr>
        <p:spPr>
          <a:xfrm>
            <a:off x="3533601" y="204077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338" name="object 8338"/>
          <p:cNvSpPr/>
          <p:nvPr/>
        </p:nvSpPr>
        <p:spPr>
          <a:xfrm>
            <a:off x="3636471" y="2040774"/>
            <a:ext cx="103043" cy="0"/>
          </a:xfrm>
          <a:custGeom>
            <a:avLst/>
            <a:gdLst/>
            <a:ahLst/>
            <a:cxnLst/>
            <a:rect l="l" t="t" r="r" b="b"/>
            <a:pathLst>
              <a:path w="151129">
                <a:moveTo>
                  <a:pt x="0" y="0"/>
                </a:moveTo>
                <a:lnTo>
                  <a:pt x="150876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339" name="object 8339"/>
          <p:cNvSpPr/>
          <p:nvPr/>
        </p:nvSpPr>
        <p:spPr>
          <a:xfrm>
            <a:off x="3739341" y="204077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340" name="object 8340"/>
          <p:cNvSpPr/>
          <p:nvPr/>
        </p:nvSpPr>
        <p:spPr>
          <a:xfrm>
            <a:off x="3636471" y="2040774"/>
            <a:ext cx="103043" cy="0"/>
          </a:xfrm>
          <a:custGeom>
            <a:avLst/>
            <a:gdLst/>
            <a:ahLst/>
            <a:cxnLst/>
            <a:rect l="l" t="t" r="r" b="b"/>
            <a:pathLst>
              <a:path w="151129">
                <a:moveTo>
                  <a:pt x="150875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341" name="object 8341"/>
          <p:cNvSpPr/>
          <p:nvPr/>
        </p:nvSpPr>
        <p:spPr>
          <a:xfrm>
            <a:off x="3636471" y="204077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342" name="object 8342"/>
          <p:cNvSpPr/>
          <p:nvPr/>
        </p:nvSpPr>
        <p:spPr>
          <a:xfrm>
            <a:off x="3739341" y="2040774"/>
            <a:ext cx="103043" cy="0"/>
          </a:xfrm>
          <a:custGeom>
            <a:avLst/>
            <a:gdLst/>
            <a:ahLst/>
            <a:cxnLst/>
            <a:rect l="l" t="t" r="r" b="b"/>
            <a:pathLst>
              <a:path w="151129">
                <a:moveTo>
                  <a:pt x="0" y="0"/>
                </a:moveTo>
                <a:lnTo>
                  <a:pt x="150876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343" name="object 8343"/>
          <p:cNvSpPr/>
          <p:nvPr/>
        </p:nvSpPr>
        <p:spPr>
          <a:xfrm>
            <a:off x="3842212" y="204077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344" name="object 8344"/>
          <p:cNvSpPr/>
          <p:nvPr/>
        </p:nvSpPr>
        <p:spPr>
          <a:xfrm>
            <a:off x="3739341" y="2040774"/>
            <a:ext cx="103043" cy="0"/>
          </a:xfrm>
          <a:custGeom>
            <a:avLst/>
            <a:gdLst/>
            <a:ahLst/>
            <a:cxnLst/>
            <a:rect l="l" t="t" r="r" b="b"/>
            <a:pathLst>
              <a:path w="151129">
                <a:moveTo>
                  <a:pt x="150875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345" name="object 8345"/>
          <p:cNvSpPr/>
          <p:nvPr/>
        </p:nvSpPr>
        <p:spPr>
          <a:xfrm>
            <a:off x="3739341" y="204077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346" name="object 8346"/>
          <p:cNvSpPr/>
          <p:nvPr/>
        </p:nvSpPr>
        <p:spPr>
          <a:xfrm>
            <a:off x="3842212" y="2040774"/>
            <a:ext cx="103043" cy="0"/>
          </a:xfrm>
          <a:custGeom>
            <a:avLst/>
            <a:gdLst/>
            <a:ahLst/>
            <a:cxnLst/>
            <a:rect l="l" t="t" r="r" b="b"/>
            <a:pathLst>
              <a:path w="151129">
                <a:moveTo>
                  <a:pt x="0" y="0"/>
                </a:moveTo>
                <a:lnTo>
                  <a:pt x="150876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347" name="object 8347"/>
          <p:cNvSpPr/>
          <p:nvPr/>
        </p:nvSpPr>
        <p:spPr>
          <a:xfrm>
            <a:off x="3945082" y="204077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348" name="object 8348"/>
          <p:cNvSpPr/>
          <p:nvPr/>
        </p:nvSpPr>
        <p:spPr>
          <a:xfrm>
            <a:off x="3842212" y="2040774"/>
            <a:ext cx="103043" cy="0"/>
          </a:xfrm>
          <a:custGeom>
            <a:avLst/>
            <a:gdLst/>
            <a:ahLst/>
            <a:cxnLst/>
            <a:rect l="l" t="t" r="r" b="b"/>
            <a:pathLst>
              <a:path w="151129">
                <a:moveTo>
                  <a:pt x="150875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349" name="object 8349"/>
          <p:cNvSpPr/>
          <p:nvPr/>
        </p:nvSpPr>
        <p:spPr>
          <a:xfrm>
            <a:off x="3842212" y="204077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350" name="object 8350"/>
          <p:cNvSpPr/>
          <p:nvPr/>
        </p:nvSpPr>
        <p:spPr>
          <a:xfrm>
            <a:off x="9278734" y="1661506"/>
            <a:ext cx="0" cy="534266"/>
          </a:xfrm>
          <a:custGeom>
            <a:avLst/>
            <a:gdLst/>
            <a:ahLst/>
            <a:cxnLst/>
            <a:rect l="l" t="t" r="r" b="b"/>
            <a:pathLst>
              <a:path h="783589">
                <a:moveTo>
                  <a:pt x="0" y="0"/>
                </a:moveTo>
                <a:lnTo>
                  <a:pt x="0" y="783336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351" name="object 8351"/>
          <p:cNvSpPr/>
          <p:nvPr/>
        </p:nvSpPr>
        <p:spPr>
          <a:xfrm>
            <a:off x="9292242" y="1901536"/>
            <a:ext cx="0" cy="294409"/>
          </a:xfrm>
          <a:custGeom>
            <a:avLst/>
            <a:gdLst/>
            <a:ahLst/>
            <a:cxnLst/>
            <a:rect l="l" t="t" r="r" b="b"/>
            <a:pathLst>
              <a:path h="431800">
                <a:moveTo>
                  <a:pt x="0" y="431292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352" name="object 8352"/>
          <p:cNvSpPr/>
          <p:nvPr/>
        </p:nvSpPr>
        <p:spPr>
          <a:xfrm>
            <a:off x="9292242" y="1661506"/>
            <a:ext cx="0" cy="227734"/>
          </a:xfrm>
          <a:custGeom>
            <a:avLst/>
            <a:gdLst/>
            <a:ahLst/>
            <a:cxnLst/>
            <a:rect l="l" t="t" r="r" b="b"/>
            <a:pathLst>
              <a:path h="334010">
                <a:moveTo>
                  <a:pt x="0" y="333755"/>
                </a:moveTo>
                <a:lnTo>
                  <a:pt x="0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353" name="object 8353"/>
          <p:cNvSpPr/>
          <p:nvPr/>
        </p:nvSpPr>
        <p:spPr>
          <a:xfrm>
            <a:off x="9278734" y="2195598"/>
            <a:ext cx="13855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354" name="object 8354"/>
          <p:cNvSpPr/>
          <p:nvPr/>
        </p:nvSpPr>
        <p:spPr>
          <a:xfrm>
            <a:off x="9278734" y="1661506"/>
            <a:ext cx="13855" cy="0"/>
          </a:xfrm>
          <a:custGeom>
            <a:avLst/>
            <a:gdLst/>
            <a:ahLst/>
            <a:cxnLst/>
            <a:rect l="l" t="t" r="r" b="b"/>
            <a:pathLst>
              <a:path w="20320">
                <a:moveTo>
                  <a:pt x="1981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355" name="object 8355"/>
          <p:cNvSpPr/>
          <p:nvPr/>
        </p:nvSpPr>
        <p:spPr>
          <a:xfrm>
            <a:off x="7769974" y="2064674"/>
            <a:ext cx="278823" cy="331643"/>
          </a:xfrm>
          <a:custGeom>
            <a:avLst/>
            <a:gdLst/>
            <a:ahLst/>
            <a:cxnLst/>
            <a:rect l="l" t="t" r="r" b="b"/>
            <a:pathLst>
              <a:path w="408940" h="486410">
                <a:moveTo>
                  <a:pt x="0" y="486155"/>
                </a:moveTo>
                <a:lnTo>
                  <a:pt x="4084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356" name="object 8356"/>
          <p:cNvSpPr/>
          <p:nvPr/>
        </p:nvSpPr>
        <p:spPr>
          <a:xfrm>
            <a:off x="7769974" y="2064674"/>
            <a:ext cx="278823" cy="331643"/>
          </a:xfrm>
          <a:custGeom>
            <a:avLst/>
            <a:gdLst/>
            <a:ahLst/>
            <a:cxnLst/>
            <a:rect l="l" t="t" r="r" b="b"/>
            <a:pathLst>
              <a:path w="408940" h="486410">
                <a:moveTo>
                  <a:pt x="0" y="0"/>
                </a:moveTo>
                <a:lnTo>
                  <a:pt x="408431" y="48615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357" name="object 8357"/>
          <p:cNvSpPr/>
          <p:nvPr/>
        </p:nvSpPr>
        <p:spPr>
          <a:xfrm>
            <a:off x="8062998" y="2722418"/>
            <a:ext cx="450273" cy="0"/>
          </a:xfrm>
          <a:custGeom>
            <a:avLst/>
            <a:gdLst/>
            <a:ahLst/>
            <a:cxnLst/>
            <a:rect l="l" t="t" r="r" b="b"/>
            <a:pathLst>
              <a:path w="660400">
                <a:moveTo>
                  <a:pt x="659892" y="0"/>
                </a:moveTo>
                <a:lnTo>
                  <a:pt x="0" y="0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358" name="object 8358"/>
          <p:cNvSpPr/>
          <p:nvPr/>
        </p:nvSpPr>
        <p:spPr>
          <a:xfrm>
            <a:off x="8069232" y="1342505"/>
            <a:ext cx="442913" cy="0"/>
          </a:xfrm>
          <a:custGeom>
            <a:avLst/>
            <a:gdLst/>
            <a:ahLst/>
            <a:cxnLst/>
            <a:rect l="l" t="t" r="r" b="b"/>
            <a:pathLst>
              <a:path w="649604">
                <a:moveTo>
                  <a:pt x="649224" y="0"/>
                </a:moveTo>
                <a:lnTo>
                  <a:pt x="0" y="0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359" name="object 8359"/>
          <p:cNvSpPr/>
          <p:nvPr/>
        </p:nvSpPr>
        <p:spPr>
          <a:xfrm>
            <a:off x="9918814" y="2216381"/>
            <a:ext cx="0" cy="169718"/>
          </a:xfrm>
          <a:custGeom>
            <a:avLst/>
            <a:gdLst/>
            <a:ahLst/>
            <a:cxnLst/>
            <a:rect l="l" t="t" r="r" b="b"/>
            <a:pathLst>
              <a:path h="248920">
                <a:moveTo>
                  <a:pt x="0" y="248411"/>
                </a:moveTo>
                <a:lnTo>
                  <a:pt x="0" y="0"/>
                </a:lnTo>
              </a:path>
            </a:pathLst>
          </a:custGeom>
          <a:ln w="60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360" name="object 8360"/>
          <p:cNvSpPr/>
          <p:nvPr/>
        </p:nvSpPr>
        <p:spPr>
          <a:xfrm>
            <a:off x="8061959" y="4034789"/>
            <a:ext cx="232064" cy="0"/>
          </a:xfrm>
          <a:custGeom>
            <a:avLst/>
            <a:gdLst/>
            <a:ahLst/>
            <a:cxnLst/>
            <a:rect l="l" t="t" r="r" b="b"/>
            <a:pathLst>
              <a:path w="340359">
                <a:moveTo>
                  <a:pt x="0" y="0"/>
                </a:moveTo>
                <a:lnTo>
                  <a:pt x="339852" y="0"/>
                </a:lnTo>
              </a:path>
            </a:pathLst>
          </a:custGeom>
          <a:ln w="3175">
            <a:solidFill>
              <a:srgbClr val="969696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361" name="object 8361"/>
          <p:cNvSpPr/>
          <p:nvPr/>
        </p:nvSpPr>
        <p:spPr>
          <a:xfrm>
            <a:off x="8061960" y="4065962"/>
            <a:ext cx="219508" cy="0"/>
          </a:xfrm>
          <a:custGeom>
            <a:avLst/>
            <a:gdLst/>
            <a:ahLst/>
            <a:cxnLst/>
            <a:rect l="l" t="t" r="r" b="b"/>
            <a:pathLst>
              <a:path w="321945">
                <a:moveTo>
                  <a:pt x="0" y="0"/>
                </a:moveTo>
                <a:lnTo>
                  <a:pt x="321564" y="0"/>
                </a:lnTo>
              </a:path>
            </a:pathLst>
          </a:custGeom>
          <a:ln w="3175">
            <a:solidFill>
              <a:srgbClr val="969696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362" name="object 8362"/>
          <p:cNvSpPr/>
          <p:nvPr/>
        </p:nvSpPr>
        <p:spPr>
          <a:xfrm>
            <a:off x="8061960" y="4097135"/>
            <a:ext cx="219508" cy="0"/>
          </a:xfrm>
          <a:custGeom>
            <a:avLst/>
            <a:gdLst/>
            <a:ahLst/>
            <a:cxnLst/>
            <a:rect l="l" t="t" r="r" b="b"/>
            <a:pathLst>
              <a:path w="321945">
                <a:moveTo>
                  <a:pt x="0" y="0"/>
                </a:moveTo>
                <a:lnTo>
                  <a:pt x="321564" y="0"/>
                </a:lnTo>
              </a:path>
            </a:pathLst>
          </a:custGeom>
          <a:ln w="3175">
            <a:solidFill>
              <a:srgbClr val="969696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363" name="object 8363"/>
          <p:cNvSpPr/>
          <p:nvPr/>
        </p:nvSpPr>
        <p:spPr>
          <a:xfrm>
            <a:off x="8061960" y="4128308"/>
            <a:ext cx="219508" cy="0"/>
          </a:xfrm>
          <a:custGeom>
            <a:avLst/>
            <a:gdLst/>
            <a:ahLst/>
            <a:cxnLst/>
            <a:rect l="l" t="t" r="r" b="b"/>
            <a:pathLst>
              <a:path w="321945">
                <a:moveTo>
                  <a:pt x="0" y="0"/>
                </a:moveTo>
                <a:lnTo>
                  <a:pt x="321564" y="0"/>
                </a:lnTo>
              </a:path>
            </a:pathLst>
          </a:custGeom>
          <a:ln w="3175">
            <a:solidFill>
              <a:srgbClr val="969696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364" name="object 8364"/>
          <p:cNvSpPr/>
          <p:nvPr/>
        </p:nvSpPr>
        <p:spPr>
          <a:xfrm>
            <a:off x="8061960" y="4159480"/>
            <a:ext cx="219508" cy="0"/>
          </a:xfrm>
          <a:custGeom>
            <a:avLst/>
            <a:gdLst/>
            <a:ahLst/>
            <a:cxnLst/>
            <a:rect l="l" t="t" r="r" b="b"/>
            <a:pathLst>
              <a:path w="321945">
                <a:moveTo>
                  <a:pt x="0" y="0"/>
                </a:moveTo>
                <a:lnTo>
                  <a:pt x="321564" y="0"/>
                </a:lnTo>
              </a:path>
            </a:pathLst>
          </a:custGeom>
          <a:ln w="3175">
            <a:solidFill>
              <a:srgbClr val="969696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365" name="object 8365"/>
          <p:cNvSpPr/>
          <p:nvPr/>
        </p:nvSpPr>
        <p:spPr>
          <a:xfrm>
            <a:off x="8061960" y="4190653"/>
            <a:ext cx="219508" cy="0"/>
          </a:xfrm>
          <a:custGeom>
            <a:avLst/>
            <a:gdLst/>
            <a:ahLst/>
            <a:cxnLst/>
            <a:rect l="l" t="t" r="r" b="b"/>
            <a:pathLst>
              <a:path w="321945">
                <a:moveTo>
                  <a:pt x="0" y="0"/>
                </a:moveTo>
                <a:lnTo>
                  <a:pt x="321564" y="0"/>
                </a:lnTo>
              </a:path>
            </a:pathLst>
          </a:custGeom>
          <a:ln w="3175">
            <a:solidFill>
              <a:srgbClr val="969696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366" name="object 8366"/>
          <p:cNvSpPr/>
          <p:nvPr/>
        </p:nvSpPr>
        <p:spPr>
          <a:xfrm>
            <a:off x="8061960" y="4221826"/>
            <a:ext cx="219508" cy="0"/>
          </a:xfrm>
          <a:custGeom>
            <a:avLst/>
            <a:gdLst/>
            <a:ahLst/>
            <a:cxnLst/>
            <a:rect l="l" t="t" r="r" b="b"/>
            <a:pathLst>
              <a:path w="321945">
                <a:moveTo>
                  <a:pt x="0" y="0"/>
                </a:moveTo>
                <a:lnTo>
                  <a:pt x="321564" y="0"/>
                </a:lnTo>
              </a:path>
            </a:pathLst>
          </a:custGeom>
          <a:ln w="3175">
            <a:solidFill>
              <a:srgbClr val="969696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367" name="object 8367"/>
          <p:cNvSpPr/>
          <p:nvPr/>
        </p:nvSpPr>
        <p:spPr>
          <a:xfrm>
            <a:off x="8061960" y="4252999"/>
            <a:ext cx="219508" cy="0"/>
          </a:xfrm>
          <a:custGeom>
            <a:avLst/>
            <a:gdLst/>
            <a:ahLst/>
            <a:cxnLst/>
            <a:rect l="l" t="t" r="r" b="b"/>
            <a:pathLst>
              <a:path w="321945">
                <a:moveTo>
                  <a:pt x="0" y="0"/>
                </a:moveTo>
                <a:lnTo>
                  <a:pt x="321564" y="0"/>
                </a:lnTo>
              </a:path>
            </a:pathLst>
          </a:custGeom>
          <a:ln w="3175">
            <a:solidFill>
              <a:srgbClr val="969696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368" name="object 8368"/>
          <p:cNvSpPr/>
          <p:nvPr/>
        </p:nvSpPr>
        <p:spPr>
          <a:xfrm>
            <a:off x="8061960" y="4284172"/>
            <a:ext cx="219508" cy="0"/>
          </a:xfrm>
          <a:custGeom>
            <a:avLst/>
            <a:gdLst/>
            <a:ahLst/>
            <a:cxnLst/>
            <a:rect l="l" t="t" r="r" b="b"/>
            <a:pathLst>
              <a:path w="321945">
                <a:moveTo>
                  <a:pt x="0" y="0"/>
                </a:moveTo>
                <a:lnTo>
                  <a:pt x="321564" y="0"/>
                </a:lnTo>
              </a:path>
            </a:pathLst>
          </a:custGeom>
          <a:ln w="3175">
            <a:solidFill>
              <a:srgbClr val="969696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369" name="object 8369"/>
          <p:cNvSpPr/>
          <p:nvPr/>
        </p:nvSpPr>
        <p:spPr>
          <a:xfrm>
            <a:off x="8061960" y="4315344"/>
            <a:ext cx="219508" cy="0"/>
          </a:xfrm>
          <a:custGeom>
            <a:avLst/>
            <a:gdLst/>
            <a:ahLst/>
            <a:cxnLst/>
            <a:rect l="l" t="t" r="r" b="b"/>
            <a:pathLst>
              <a:path w="321945">
                <a:moveTo>
                  <a:pt x="0" y="0"/>
                </a:moveTo>
                <a:lnTo>
                  <a:pt x="321564" y="0"/>
                </a:lnTo>
              </a:path>
            </a:pathLst>
          </a:custGeom>
          <a:ln w="3175">
            <a:solidFill>
              <a:srgbClr val="969696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370" name="object 8370"/>
          <p:cNvSpPr/>
          <p:nvPr/>
        </p:nvSpPr>
        <p:spPr>
          <a:xfrm>
            <a:off x="8061960" y="4346517"/>
            <a:ext cx="219508" cy="0"/>
          </a:xfrm>
          <a:custGeom>
            <a:avLst/>
            <a:gdLst/>
            <a:ahLst/>
            <a:cxnLst/>
            <a:rect l="l" t="t" r="r" b="b"/>
            <a:pathLst>
              <a:path w="321945">
                <a:moveTo>
                  <a:pt x="0" y="0"/>
                </a:moveTo>
                <a:lnTo>
                  <a:pt x="321564" y="0"/>
                </a:lnTo>
              </a:path>
            </a:pathLst>
          </a:custGeom>
          <a:ln w="3175">
            <a:solidFill>
              <a:srgbClr val="969696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371" name="object 8371"/>
          <p:cNvSpPr/>
          <p:nvPr/>
        </p:nvSpPr>
        <p:spPr>
          <a:xfrm>
            <a:off x="8061960" y="4378728"/>
            <a:ext cx="219508" cy="0"/>
          </a:xfrm>
          <a:custGeom>
            <a:avLst/>
            <a:gdLst/>
            <a:ahLst/>
            <a:cxnLst/>
            <a:rect l="l" t="t" r="r" b="b"/>
            <a:pathLst>
              <a:path w="321945">
                <a:moveTo>
                  <a:pt x="0" y="0"/>
                </a:moveTo>
                <a:lnTo>
                  <a:pt x="321564" y="0"/>
                </a:lnTo>
              </a:path>
            </a:pathLst>
          </a:custGeom>
          <a:ln w="3175">
            <a:solidFill>
              <a:srgbClr val="969696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372" name="object 8372"/>
          <p:cNvSpPr/>
          <p:nvPr/>
        </p:nvSpPr>
        <p:spPr>
          <a:xfrm>
            <a:off x="8061960" y="4409901"/>
            <a:ext cx="219508" cy="0"/>
          </a:xfrm>
          <a:custGeom>
            <a:avLst/>
            <a:gdLst/>
            <a:ahLst/>
            <a:cxnLst/>
            <a:rect l="l" t="t" r="r" b="b"/>
            <a:pathLst>
              <a:path w="321945">
                <a:moveTo>
                  <a:pt x="0" y="0"/>
                </a:moveTo>
                <a:lnTo>
                  <a:pt x="321564" y="0"/>
                </a:lnTo>
              </a:path>
            </a:pathLst>
          </a:custGeom>
          <a:ln w="3175">
            <a:solidFill>
              <a:srgbClr val="969696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373" name="object 8373"/>
          <p:cNvSpPr/>
          <p:nvPr/>
        </p:nvSpPr>
        <p:spPr>
          <a:xfrm>
            <a:off x="8061960" y="4441073"/>
            <a:ext cx="219508" cy="0"/>
          </a:xfrm>
          <a:custGeom>
            <a:avLst/>
            <a:gdLst/>
            <a:ahLst/>
            <a:cxnLst/>
            <a:rect l="l" t="t" r="r" b="b"/>
            <a:pathLst>
              <a:path w="321945">
                <a:moveTo>
                  <a:pt x="0" y="0"/>
                </a:moveTo>
                <a:lnTo>
                  <a:pt x="321564" y="0"/>
                </a:lnTo>
              </a:path>
            </a:pathLst>
          </a:custGeom>
          <a:ln w="3175">
            <a:solidFill>
              <a:srgbClr val="969696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374" name="object 8374"/>
          <p:cNvSpPr/>
          <p:nvPr/>
        </p:nvSpPr>
        <p:spPr>
          <a:xfrm>
            <a:off x="8061960" y="4472247"/>
            <a:ext cx="219508" cy="0"/>
          </a:xfrm>
          <a:custGeom>
            <a:avLst/>
            <a:gdLst/>
            <a:ahLst/>
            <a:cxnLst/>
            <a:rect l="l" t="t" r="r" b="b"/>
            <a:pathLst>
              <a:path w="321945">
                <a:moveTo>
                  <a:pt x="0" y="0"/>
                </a:moveTo>
                <a:lnTo>
                  <a:pt x="321564" y="0"/>
                </a:lnTo>
              </a:path>
            </a:pathLst>
          </a:custGeom>
          <a:ln w="3175">
            <a:solidFill>
              <a:srgbClr val="969696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375" name="object 8375"/>
          <p:cNvSpPr/>
          <p:nvPr/>
        </p:nvSpPr>
        <p:spPr>
          <a:xfrm>
            <a:off x="8281208" y="4034790"/>
            <a:ext cx="0" cy="1015278"/>
          </a:xfrm>
          <a:custGeom>
            <a:avLst/>
            <a:gdLst/>
            <a:ahLst/>
            <a:cxnLst/>
            <a:rect l="l" t="t" r="r" b="b"/>
            <a:pathLst>
              <a:path h="1489075">
                <a:moveTo>
                  <a:pt x="0" y="0"/>
                </a:moveTo>
                <a:lnTo>
                  <a:pt x="0" y="1488948"/>
                </a:lnTo>
              </a:path>
            </a:pathLst>
          </a:custGeom>
          <a:ln w="3175">
            <a:solidFill>
              <a:srgbClr val="969696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376" name="object 8376"/>
          <p:cNvSpPr/>
          <p:nvPr/>
        </p:nvSpPr>
        <p:spPr>
          <a:xfrm>
            <a:off x="8062998" y="4675908"/>
            <a:ext cx="218209" cy="0"/>
          </a:xfrm>
          <a:custGeom>
            <a:avLst/>
            <a:gdLst/>
            <a:ahLst/>
            <a:cxnLst/>
            <a:rect l="l" t="t" r="r" b="b"/>
            <a:pathLst>
              <a:path w="320040">
                <a:moveTo>
                  <a:pt x="0" y="0"/>
                </a:moveTo>
                <a:lnTo>
                  <a:pt x="320040" y="0"/>
                </a:lnTo>
              </a:path>
            </a:pathLst>
          </a:custGeom>
          <a:ln w="3175">
            <a:solidFill>
              <a:srgbClr val="969696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377" name="object 8377"/>
          <p:cNvSpPr/>
          <p:nvPr/>
        </p:nvSpPr>
        <p:spPr>
          <a:xfrm>
            <a:off x="8062998" y="4707081"/>
            <a:ext cx="218209" cy="0"/>
          </a:xfrm>
          <a:custGeom>
            <a:avLst/>
            <a:gdLst/>
            <a:ahLst/>
            <a:cxnLst/>
            <a:rect l="l" t="t" r="r" b="b"/>
            <a:pathLst>
              <a:path w="320040">
                <a:moveTo>
                  <a:pt x="0" y="0"/>
                </a:moveTo>
                <a:lnTo>
                  <a:pt x="320040" y="0"/>
                </a:lnTo>
              </a:path>
            </a:pathLst>
          </a:custGeom>
          <a:ln w="3175">
            <a:solidFill>
              <a:srgbClr val="969696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378" name="object 8378"/>
          <p:cNvSpPr/>
          <p:nvPr/>
        </p:nvSpPr>
        <p:spPr>
          <a:xfrm>
            <a:off x="8062998" y="4738255"/>
            <a:ext cx="218209" cy="0"/>
          </a:xfrm>
          <a:custGeom>
            <a:avLst/>
            <a:gdLst/>
            <a:ahLst/>
            <a:cxnLst/>
            <a:rect l="l" t="t" r="r" b="b"/>
            <a:pathLst>
              <a:path w="320040">
                <a:moveTo>
                  <a:pt x="0" y="0"/>
                </a:moveTo>
                <a:lnTo>
                  <a:pt x="320040" y="0"/>
                </a:lnTo>
              </a:path>
            </a:pathLst>
          </a:custGeom>
          <a:ln w="3175">
            <a:solidFill>
              <a:srgbClr val="969696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379" name="object 8379"/>
          <p:cNvSpPr/>
          <p:nvPr/>
        </p:nvSpPr>
        <p:spPr>
          <a:xfrm>
            <a:off x="8062998" y="4769427"/>
            <a:ext cx="218209" cy="0"/>
          </a:xfrm>
          <a:custGeom>
            <a:avLst/>
            <a:gdLst/>
            <a:ahLst/>
            <a:cxnLst/>
            <a:rect l="l" t="t" r="r" b="b"/>
            <a:pathLst>
              <a:path w="320040">
                <a:moveTo>
                  <a:pt x="0" y="0"/>
                </a:moveTo>
                <a:lnTo>
                  <a:pt x="320040" y="0"/>
                </a:lnTo>
              </a:path>
            </a:pathLst>
          </a:custGeom>
          <a:ln w="3175">
            <a:solidFill>
              <a:srgbClr val="969696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380" name="object 8380"/>
          <p:cNvSpPr/>
          <p:nvPr/>
        </p:nvSpPr>
        <p:spPr>
          <a:xfrm>
            <a:off x="8062998" y="4800600"/>
            <a:ext cx="218209" cy="0"/>
          </a:xfrm>
          <a:custGeom>
            <a:avLst/>
            <a:gdLst/>
            <a:ahLst/>
            <a:cxnLst/>
            <a:rect l="l" t="t" r="r" b="b"/>
            <a:pathLst>
              <a:path w="320040">
                <a:moveTo>
                  <a:pt x="0" y="0"/>
                </a:moveTo>
                <a:lnTo>
                  <a:pt x="320040" y="0"/>
                </a:lnTo>
              </a:path>
            </a:pathLst>
          </a:custGeom>
          <a:ln w="3175">
            <a:solidFill>
              <a:srgbClr val="969696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381" name="object 8381"/>
          <p:cNvSpPr/>
          <p:nvPr/>
        </p:nvSpPr>
        <p:spPr>
          <a:xfrm>
            <a:off x="8062998" y="4831771"/>
            <a:ext cx="218209" cy="0"/>
          </a:xfrm>
          <a:custGeom>
            <a:avLst/>
            <a:gdLst/>
            <a:ahLst/>
            <a:cxnLst/>
            <a:rect l="l" t="t" r="r" b="b"/>
            <a:pathLst>
              <a:path w="320040">
                <a:moveTo>
                  <a:pt x="0" y="0"/>
                </a:moveTo>
                <a:lnTo>
                  <a:pt x="320040" y="0"/>
                </a:lnTo>
              </a:path>
            </a:pathLst>
          </a:custGeom>
          <a:ln w="3175">
            <a:solidFill>
              <a:srgbClr val="969696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382" name="object 8382"/>
          <p:cNvSpPr/>
          <p:nvPr/>
        </p:nvSpPr>
        <p:spPr>
          <a:xfrm>
            <a:off x="8062998" y="4862945"/>
            <a:ext cx="218209" cy="0"/>
          </a:xfrm>
          <a:custGeom>
            <a:avLst/>
            <a:gdLst/>
            <a:ahLst/>
            <a:cxnLst/>
            <a:rect l="l" t="t" r="r" b="b"/>
            <a:pathLst>
              <a:path w="320040">
                <a:moveTo>
                  <a:pt x="0" y="0"/>
                </a:moveTo>
                <a:lnTo>
                  <a:pt x="320040" y="0"/>
                </a:lnTo>
              </a:path>
            </a:pathLst>
          </a:custGeom>
          <a:ln w="3175">
            <a:solidFill>
              <a:srgbClr val="969696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383" name="object 8383"/>
          <p:cNvSpPr/>
          <p:nvPr/>
        </p:nvSpPr>
        <p:spPr>
          <a:xfrm>
            <a:off x="8062998" y="4894118"/>
            <a:ext cx="218209" cy="0"/>
          </a:xfrm>
          <a:custGeom>
            <a:avLst/>
            <a:gdLst/>
            <a:ahLst/>
            <a:cxnLst/>
            <a:rect l="l" t="t" r="r" b="b"/>
            <a:pathLst>
              <a:path w="320040">
                <a:moveTo>
                  <a:pt x="0" y="0"/>
                </a:moveTo>
                <a:lnTo>
                  <a:pt x="320040" y="0"/>
                </a:lnTo>
              </a:path>
            </a:pathLst>
          </a:custGeom>
          <a:ln w="3175">
            <a:solidFill>
              <a:srgbClr val="969696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384" name="object 8384"/>
          <p:cNvSpPr/>
          <p:nvPr/>
        </p:nvSpPr>
        <p:spPr>
          <a:xfrm>
            <a:off x="8062998" y="4925290"/>
            <a:ext cx="218209" cy="0"/>
          </a:xfrm>
          <a:custGeom>
            <a:avLst/>
            <a:gdLst/>
            <a:ahLst/>
            <a:cxnLst/>
            <a:rect l="l" t="t" r="r" b="b"/>
            <a:pathLst>
              <a:path w="320040">
                <a:moveTo>
                  <a:pt x="0" y="0"/>
                </a:moveTo>
                <a:lnTo>
                  <a:pt x="320040" y="0"/>
                </a:lnTo>
              </a:path>
            </a:pathLst>
          </a:custGeom>
          <a:ln w="3175">
            <a:solidFill>
              <a:srgbClr val="969696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385" name="object 8385"/>
          <p:cNvSpPr/>
          <p:nvPr/>
        </p:nvSpPr>
        <p:spPr>
          <a:xfrm>
            <a:off x="8062998" y="4956464"/>
            <a:ext cx="218209" cy="0"/>
          </a:xfrm>
          <a:custGeom>
            <a:avLst/>
            <a:gdLst/>
            <a:ahLst/>
            <a:cxnLst/>
            <a:rect l="l" t="t" r="r" b="b"/>
            <a:pathLst>
              <a:path w="320040">
                <a:moveTo>
                  <a:pt x="0" y="0"/>
                </a:moveTo>
                <a:lnTo>
                  <a:pt x="320040" y="0"/>
                </a:lnTo>
              </a:path>
            </a:pathLst>
          </a:custGeom>
          <a:ln w="3175">
            <a:solidFill>
              <a:srgbClr val="969696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386" name="object 8386"/>
          <p:cNvSpPr/>
          <p:nvPr/>
        </p:nvSpPr>
        <p:spPr>
          <a:xfrm>
            <a:off x="8062998" y="4987635"/>
            <a:ext cx="218209" cy="0"/>
          </a:xfrm>
          <a:custGeom>
            <a:avLst/>
            <a:gdLst/>
            <a:ahLst/>
            <a:cxnLst/>
            <a:rect l="l" t="t" r="r" b="b"/>
            <a:pathLst>
              <a:path w="320040">
                <a:moveTo>
                  <a:pt x="0" y="0"/>
                </a:moveTo>
                <a:lnTo>
                  <a:pt x="320040" y="0"/>
                </a:lnTo>
              </a:path>
            </a:pathLst>
          </a:custGeom>
          <a:ln w="3175">
            <a:solidFill>
              <a:srgbClr val="969696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387" name="object 8387"/>
          <p:cNvSpPr/>
          <p:nvPr/>
        </p:nvSpPr>
        <p:spPr>
          <a:xfrm>
            <a:off x="8062998" y="5018808"/>
            <a:ext cx="218209" cy="0"/>
          </a:xfrm>
          <a:custGeom>
            <a:avLst/>
            <a:gdLst/>
            <a:ahLst/>
            <a:cxnLst/>
            <a:rect l="l" t="t" r="r" b="b"/>
            <a:pathLst>
              <a:path w="320040">
                <a:moveTo>
                  <a:pt x="0" y="0"/>
                </a:moveTo>
                <a:lnTo>
                  <a:pt x="320040" y="0"/>
                </a:lnTo>
              </a:path>
            </a:pathLst>
          </a:custGeom>
          <a:ln w="3175">
            <a:solidFill>
              <a:srgbClr val="969696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388" name="object 8388"/>
          <p:cNvSpPr/>
          <p:nvPr/>
        </p:nvSpPr>
        <p:spPr>
          <a:xfrm>
            <a:off x="8061960" y="5049982"/>
            <a:ext cx="219508" cy="0"/>
          </a:xfrm>
          <a:custGeom>
            <a:avLst/>
            <a:gdLst/>
            <a:ahLst/>
            <a:cxnLst/>
            <a:rect l="l" t="t" r="r" b="b"/>
            <a:pathLst>
              <a:path w="321945">
                <a:moveTo>
                  <a:pt x="0" y="0"/>
                </a:moveTo>
                <a:lnTo>
                  <a:pt x="321564" y="0"/>
                </a:lnTo>
              </a:path>
            </a:pathLst>
          </a:custGeom>
          <a:ln w="3175">
            <a:solidFill>
              <a:srgbClr val="969696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389" name="object 8389"/>
          <p:cNvSpPr/>
          <p:nvPr/>
        </p:nvSpPr>
        <p:spPr>
          <a:xfrm>
            <a:off x="8061959" y="3052849"/>
            <a:ext cx="0" cy="1997219"/>
          </a:xfrm>
          <a:custGeom>
            <a:avLst/>
            <a:gdLst/>
            <a:ahLst/>
            <a:cxnLst/>
            <a:rect l="l" t="t" r="r" b="b"/>
            <a:pathLst>
              <a:path h="2929254">
                <a:moveTo>
                  <a:pt x="0" y="0"/>
                </a:moveTo>
                <a:lnTo>
                  <a:pt x="0" y="2929128"/>
                </a:lnTo>
              </a:path>
            </a:pathLst>
          </a:custGeom>
          <a:ln w="3175">
            <a:solidFill>
              <a:srgbClr val="969696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390" name="object 8390"/>
          <p:cNvSpPr txBox="1"/>
          <p:nvPr/>
        </p:nvSpPr>
        <p:spPr>
          <a:xfrm>
            <a:off x="8509461" y="1705070"/>
            <a:ext cx="268432" cy="553147"/>
          </a:xfrm>
          <a:prstGeom prst="rect">
            <a:avLst/>
          </a:prstGeom>
        </p:spPr>
        <p:txBody>
          <a:bodyPr vert="horz" wrap="square" lIns="0" tIns="7793" rIns="0" bIns="0" rtlCol="0">
            <a:spAutoFit/>
          </a:bodyPr>
          <a:lstStyle/>
          <a:p>
            <a:pPr marL="8659" defTabSz="623438">
              <a:spcBef>
                <a:spcPts val="61"/>
              </a:spcBef>
            </a:pPr>
            <a:r>
              <a:rPr sz="886" spc="1030" dirty="0">
                <a:solidFill>
                  <a:prstClr val="black"/>
                </a:solidFill>
                <a:latin typeface="Arial Narrow"/>
                <a:cs typeface="Arial Narrow"/>
              </a:rPr>
              <a:t></a:t>
            </a:r>
            <a:r>
              <a:rPr sz="886" spc="1026" dirty="0">
                <a:solidFill>
                  <a:prstClr val="black"/>
                </a:solidFill>
                <a:latin typeface="Arial Narrow"/>
                <a:cs typeface="Arial Narrow"/>
              </a:rPr>
              <a:t></a:t>
            </a:r>
            <a:r>
              <a:rPr sz="886" spc="1217" dirty="0">
                <a:solidFill>
                  <a:prstClr val="black"/>
                </a:solidFill>
                <a:latin typeface="Arial Narrow"/>
                <a:cs typeface="Arial Narrow"/>
              </a:rPr>
              <a:t></a:t>
            </a:r>
            <a:r>
              <a:rPr sz="886" spc="590" dirty="0">
                <a:solidFill>
                  <a:prstClr val="black"/>
                </a:solidFill>
                <a:latin typeface="Arial Narrow"/>
                <a:cs typeface="Arial Narrow"/>
              </a:rPr>
              <a:t></a:t>
            </a:r>
            <a:endParaRPr sz="886">
              <a:solidFill>
                <a:prstClr val="black"/>
              </a:solidFill>
              <a:latin typeface="Arial Narrow"/>
              <a:cs typeface="Arial Narrow"/>
            </a:endParaRPr>
          </a:p>
        </p:txBody>
      </p:sp>
      <p:sp>
        <p:nvSpPr>
          <p:cNvPr id="8391" name="object 8391"/>
          <p:cNvSpPr txBox="1"/>
          <p:nvPr/>
        </p:nvSpPr>
        <p:spPr>
          <a:xfrm>
            <a:off x="8509461" y="1972079"/>
            <a:ext cx="268432" cy="553147"/>
          </a:xfrm>
          <a:prstGeom prst="rect">
            <a:avLst/>
          </a:prstGeom>
        </p:spPr>
        <p:txBody>
          <a:bodyPr vert="horz" wrap="square" lIns="0" tIns="7793" rIns="0" bIns="0" rtlCol="0">
            <a:spAutoFit/>
          </a:bodyPr>
          <a:lstStyle/>
          <a:p>
            <a:pPr marL="8659" defTabSz="623438">
              <a:spcBef>
                <a:spcPts val="61"/>
              </a:spcBef>
            </a:pPr>
            <a:r>
              <a:rPr sz="886" spc="1030" dirty="0">
                <a:solidFill>
                  <a:prstClr val="black"/>
                </a:solidFill>
                <a:latin typeface="Arial Narrow"/>
                <a:cs typeface="Arial Narrow"/>
              </a:rPr>
              <a:t></a:t>
            </a:r>
            <a:r>
              <a:rPr sz="886" spc="1026" dirty="0">
                <a:solidFill>
                  <a:prstClr val="black"/>
                </a:solidFill>
                <a:latin typeface="Arial Narrow"/>
                <a:cs typeface="Arial Narrow"/>
              </a:rPr>
              <a:t></a:t>
            </a:r>
            <a:r>
              <a:rPr sz="886" spc="1217" dirty="0">
                <a:solidFill>
                  <a:prstClr val="black"/>
                </a:solidFill>
                <a:latin typeface="Arial Narrow"/>
                <a:cs typeface="Arial Narrow"/>
              </a:rPr>
              <a:t></a:t>
            </a:r>
            <a:r>
              <a:rPr sz="886" spc="590" dirty="0">
                <a:solidFill>
                  <a:prstClr val="black"/>
                </a:solidFill>
                <a:latin typeface="Arial Narrow"/>
                <a:cs typeface="Arial Narrow"/>
              </a:rPr>
              <a:t></a:t>
            </a:r>
            <a:endParaRPr sz="886">
              <a:solidFill>
                <a:prstClr val="black"/>
              </a:solidFill>
              <a:latin typeface="Arial Narrow"/>
              <a:cs typeface="Arial Narrow"/>
            </a:endParaRPr>
          </a:p>
        </p:txBody>
      </p:sp>
      <p:sp>
        <p:nvSpPr>
          <p:cNvPr id="8392" name="object 8392"/>
          <p:cNvSpPr/>
          <p:nvPr/>
        </p:nvSpPr>
        <p:spPr>
          <a:xfrm>
            <a:off x="9585266" y="1527463"/>
            <a:ext cx="19915" cy="19915"/>
          </a:xfrm>
          <a:custGeom>
            <a:avLst/>
            <a:gdLst/>
            <a:ahLst/>
            <a:cxnLst/>
            <a:rect l="l" t="t" r="r" b="b"/>
            <a:pathLst>
              <a:path w="29209" h="29210">
                <a:moveTo>
                  <a:pt x="21335" y="0"/>
                </a:moveTo>
                <a:lnTo>
                  <a:pt x="6095" y="0"/>
                </a:lnTo>
                <a:lnTo>
                  <a:pt x="0" y="6096"/>
                </a:lnTo>
                <a:lnTo>
                  <a:pt x="0" y="21336"/>
                </a:lnTo>
                <a:lnTo>
                  <a:pt x="6095" y="28956"/>
                </a:lnTo>
                <a:lnTo>
                  <a:pt x="21335" y="28956"/>
                </a:lnTo>
                <a:lnTo>
                  <a:pt x="28955" y="21336"/>
                </a:lnTo>
                <a:lnTo>
                  <a:pt x="28955" y="6096"/>
                </a:lnTo>
                <a:lnTo>
                  <a:pt x="2133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393" name="object 8393"/>
          <p:cNvSpPr txBox="1"/>
          <p:nvPr/>
        </p:nvSpPr>
        <p:spPr>
          <a:xfrm>
            <a:off x="9603625" y="1972078"/>
            <a:ext cx="232497" cy="263062"/>
          </a:xfrm>
          <a:prstGeom prst="rect">
            <a:avLst/>
          </a:prstGeom>
        </p:spPr>
        <p:txBody>
          <a:bodyPr vert="horz" wrap="square" lIns="0" tIns="866" rIns="0" bIns="0" rtlCol="0">
            <a:spAutoFit/>
          </a:bodyPr>
          <a:lstStyle/>
          <a:p>
            <a:pPr defTabSz="623438">
              <a:spcBef>
                <a:spcPts val="7"/>
              </a:spcBef>
            </a:pPr>
            <a:endParaRPr sz="818">
              <a:solidFill>
                <a:prstClr val="black"/>
              </a:solidFill>
              <a:latin typeface="Times New Roman"/>
              <a:cs typeface="Times New Roman"/>
            </a:endParaRPr>
          </a:p>
          <a:p>
            <a:pPr marL="8659" defTabSz="623438">
              <a:tabLst>
                <a:tab pos="181836" algn="l"/>
              </a:tabLst>
            </a:pPr>
            <a:r>
              <a:rPr sz="886" u="sng" spc="-3" dirty="0">
                <a:solidFill>
                  <a:prstClr val="black"/>
                </a:solidFill>
                <a:latin typeface="Times New Roman"/>
                <a:cs typeface="Times New Roman"/>
              </a:rPr>
              <a:t> </a:t>
            </a:r>
            <a:r>
              <a:rPr sz="886" u="sng" spc="-116" dirty="0">
                <a:solidFill>
                  <a:prstClr val="black"/>
                </a:solidFill>
                <a:latin typeface="Times New Roman"/>
                <a:cs typeface="Times New Roman"/>
              </a:rPr>
              <a:t> </a:t>
            </a:r>
            <a:r>
              <a:rPr sz="886" dirty="0">
                <a:solidFill>
                  <a:prstClr val="black"/>
                </a:solidFill>
                <a:latin typeface="Times New Roman"/>
                <a:cs typeface="Times New Roman"/>
              </a:rPr>
              <a:t>	</a:t>
            </a:r>
            <a:r>
              <a:rPr sz="886" u="sng" spc="-3" dirty="0">
                <a:solidFill>
                  <a:prstClr val="black"/>
                </a:solidFill>
                <a:latin typeface="Times New Roman"/>
                <a:cs typeface="Times New Roman"/>
              </a:rPr>
              <a:t> </a:t>
            </a:r>
            <a:r>
              <a:rPr sz="886" u="sng" spc="-116" dirty="0">
                <a:solidFill>
                  <a:prstClr val="black"/>
                </a:solidFill>
                <a:latin typeface="Times New Roman"/>
                <a:cs typeface="Times New Roman"/>
              </a:rPr>
              <a:t> </a:t>
            </a:r>
            <a:endParaRPr sz="886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8394" name="object 8394"/>
          <p:cNvSpPr/>
          <p:nvPr/>
        </p:nvSpPr>
        <p:spPr>
          <a:xfrm>
            <a:off x="9585266" y="1527463"/>
            <a:ext cx="19915" cy="19915"/>
          </a:xfrm>
          <a:custGeom>
            <a:avLst/>
            <a:gdLst/>
            <a:ahLst/>
            <a:cxnLst/>
            <a:rect l="l" t="t" r="r" b="b"/>
            <a:pathLst>
              <a:path w="29209" h="29210">
                <a:moveTo>
                  <a:pt x="28955" y="13716"/>
                </a:moveTo>
                <a:lnTo>
                  <a:pt x="28955" y="21336"/>
                </a:lnTo>
                <a:lnTo>
                  <a:pt x="21335" y="28956"/>
                </a:lnTo>
                <a:lnTo>
                  <a:pt x="13715" y="28956"/>
                </a:lnTo>
                <a:lnTo>
                  <a:pt x="6095" y="28956"/>
                </a:lnTo>
                <a:lnTo>
                  <a:pt x="0" y="21336"/>
                </a:lnTo>
                <a:lnTo>
                  <a:pt x="0" y="13716"/>
                </a:lnTo>
                <a:lnTo>
                  <a:pt x="0" y="6096"/>
                </a:lnTo>
                <a:lnTo>
                  <a:pt x="6095" y="0"/>
                </a:lnTo>
                <a:lnTo>
                  <a:pt x="13715" y="0"/>
                </a:lnTo>
                <a:lnTo>
                  <a:pt x="21335" y="0"/>
                </a:lnTo>
                <a:lnTo>
                  <a:pt x="28955" y="6096"/>
                </a:lnTo>
                <a:lnTo>
                  <a:pt x="28955" y="13716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395" name="object 8395"/>
          <p:cNvSpPr/>
          <p:nvPr/>
        </p:nvSpPr>
        <p:spPr>
          <a:xfrm>
            <a:off x="9594618" y="1002723"/>
            <a:ext cx="385763" cy="535132"/>
          </a:xfrm>
          <a:custGeom>
            <a:avLst/>
            <a:gdLst/>
            <a:ahLst/>
            <a:cxnLst/>
            <a:rect l="l" t="t" r="r" b="b"/>
            <a:pathLst>
              <a:path w="565784" h="784860">
                <a:moveTo>
                  <a:pt x="0" y="784859"/>
                </a:moveTo>
                <a:lnTo>
                  <a:pt x="56540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396" name="object 8396"/>
          <p:cNvSpPr txBox="1"/>
          <p:nvPr/>
        </p:nvSpPr>
        <p:spPr>
          <a:xfrm>
            <a:off x="9971463" y="794827"/>
            <a:ext cx="449840" cy="905551"/>
          </a:xfrm>
          <a:prstGeom prst="rect">
            <a:avLst/>
          </a:prstGeom>
        </p:spPr>
        <p:txBody>
          <a:bodyPr vert="horz" wrap="square" lIns="0" tIns="7793" rIns="0" bIns="0" rtlCol="0">
            <a:spAutoFit/>
          </a:bodyPr>
          <a:lstStyle/>
          <a:p>
            <a:pPr algn="ctr" defTabSz="623438">
              <a:lnSpc>
                <a:spcPts val="1030"/>
              </a:lnSpc>
              <a:spcBef>
                <a:spcPts val="61"/>
              </a:spcBef>
            </a:pPr>
            <a:r>
              <a:rPr sz="886" spc="1814" dirty="0">
                <a:solidFill>
                  <a:prstClr val="black"/>
                </a:solidFill>
                <a:latin typeface="Arial Narrow"/>
                <a:cs typeface="Arial Narrow"/>
              </a:rPr>
              <a:t></a:t>
            </a:r>
            <a:r>
              <a:rPr sz="886" spc="1824" dirty="0">
                <a:solidFill>
                  <a:prstClr val="black"/>
                </a:solidFill>
                <a:latin typeface="Arial Narrow"/>
                <a:cs typeface="Arial Narrow"/>
              </a:rPr>
              <a:t></a:t>
            </a:r>
            <a:r>
              <a:rPr sz="886" spc="1739" dirty="0">
                <a:solidFill>
                  <a:prstClr val="black"/>
                </a:solidFill>
                <a:latin typeface="Arial Narrow"/>
                <a:cs typeface="Arial Narrow"/>
              </a:rPr>
              <a:t></a:t>
            </a:r>
            <a:r>
              <a:rPr sz="886" spc="1217" dirty="0">
                <a:solidFill>
                  <a:prstClr val="black"/>
                </a:solidFill>
                <a:latin typeface="Arial Narrow"/>
                <a:cs typeface="Arial Narrow"/>
              </a:rPr>
              <a:t></a:t>
            </a:r>
            <a:r>
              <a:rPr sz="886" spc="1394" dirty="0">
                <a:solidFill>
                  <a:prstClr val="black"/>
                </a:solidFill>
                <a:latin typeface="Arial Narrow"/>
                <a:cs typeface="Arial Narrow"/>
              </a:rPr>
              <a:t></a:t>
            </a:r>
            <a:r>
              <a:rPr sz="886" spc="-279" dirty="0">
                <a:solidFill>
                  <a:prstClr val="black"/>
                </a:solidFill>
                <a:latin typeface="Arial Narrow"/>
                <a:cs typeface="Arial Narrow"/>
              </a:rPr>
              <a:t></a:t>
            </a:r>
            <a:r>
              <a:rPr sz="886" spc="1227" dirty="0">
                <a:solidFill>
                  <a:prstClr val="black"/>
                </a:solidFill>
                <a:latin typeface="Arial Narrow"/>
                <a:cs typeface="Arial Narrow"/>
              </a:rPr>
              <a:t></a:t>
            </a:r>
            <a:endParaRPr sz="886">
              <a:solidFill>
                <a:prstClr val="black"/>
              </a:solidFill>
              <a:latin typeface="Arial Narrow"/>
              <a:cs typeface="Arial Narrow"/>
            </a:endParaRPr>
          </a:p>
          <a:p>
            <a:pPr algn="ctr" defTabSz="623438">
              <a:lnSpc>
                <a:spcPts val="1030"/>
              </a:lnSpc>
            </a:pPr>
            <a:r>
              <a:rPr sz="886" spc="1295" dirty="0">
                <a:solidFill>
                  <a:prstClr val="black"/>
                </a:solidFill>
                <a:latin typeface="Arial Narrow"/>
                <a:cs typeface="Arial Narrow"/>
              </a:rPr>
              <a:t></a:t>
            </a:r>
            <a:r>
              <a:rPr sz="886" spc="-14" dirty="0">
                <a:solidFill>
                  <a:prstClr val="black"/>
                </a:solidFill>
                <a:latin typeface="Arial Narrow"/>
                <a:cs typeface="Arial Narrow"/>
              </a:rPr>
              <a:t></a:t>
            </a:r>
            <a:r>
              <a:rPr sz="886" spc="866" dirty="0">
                <a:solidFill>
                  <a:prstClr val="black"/>
                </a:solidFill>
                <a:latin typeface="Arial Narrow"/>
                <a:cs typeface="Arial Narrow"/>
              </a:rPr>
              <a:t></a:t>
            </a:r>
            <a:r>
              <a:rPr sz="886" spc="1217" dirty="0">
                <a:solidFill>
                  <a:prstClr val="black"/>
                </a:solidFill>
                <a:latin typeface="Arial Narrow"/>
                <a:cs typeface="Arial Narrow"/>
              </a:rPr>
              <a:t></a:t>
            </a:r>
            <a:r>
              <a:rPr sz="886" spc="1047" dirty="0">
                <a:solidFill>
                  <a:prstClr val="black"/>
                </a:solidFill>
                <a:latin typeface="Arial Narrow"/>
                <a:cs typeface="Arial Narrow"/>
              </a:rPr>
              <a:t></a:t>
            </a:r>
            <a:endParaRPr sz="886">
              <a:solidFill>
                <a:prstClr val="black"/>
              </a:solidFill>
              <a:latin typeface="Arial Narrow"/>
              <a:cs typeface="Arial Narrow"/>
            </a:endParaRPr>
          </a:p>
        </p:txBody>
      </p:sp>
      <p:sp>
        <p:nvSpPr>
          <p:cNvPr id="8397" name="object 8397"/>
          <p:cNvSpPr/>
          <p:nvPr/>
        </p:nvSpPr>
        <p:spPr>
          <a:xfrm>
            <a:off x="9690215" y="1978429"/>
            <a:ext cx="19915" cy="19915"/>
          </a:xfrm>
          <a:custGeom>
            <a:avLst/>
            <a:gdLst/>
            <a:ahLst/>
            <a:cxnLst/>
            <a:rect l="l" t="t" r="r" b="b"/>
            <a:pathLst>
              <a:path w="29209" h="29210">
                <a:moveTo>
                  <a:pt x="21335" y="0"/>
                </a:moveTo>
                <a:lnTo>
                  <a:pt x="6095" y="0"/>
                </a:lnTo>
                <a:lnTo>
                  <a:pt x="0" y="6096"/>
                </a:lnTo>
                <a:lnTo>
                  <a:pt x="0" y="21336"/>
                </a:lnTo>
                <a:lnTo>
                  <a:pt x="6095" y="28956"/>
                </a:lnTo>
                <a:lnTo>
                  <a:pt x="21335" y="28956"/>
                </a:lnTo>
                <a:lnTo>
                  <a:pt x="28955" y="21336"/>
                </a:lnTo>
                <a:lnTo>
                  <a:pt x="28955" y="6096"/>
                </a:lnTo>
                <a:lnTo>
                  <a:pt x="2133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398" name="object 8398"/>
          <p:cNvSpPr/>
          <p:nvPr/>
        </p:nvSpPr>
        <p:spPr>
          <a:xfrm>
            <a:off x="9690215" y="1978429"/>
            <a:ext cx="19915" cy="19915"/>
          </a:xfrm>
          <a:custGeom>
            <a:avLst/>
            <a:gdLst/>
            <a:ahLst/>
            <a:cxnLst/>
            <a:rect l="l" t="t" r="r" b="b"/>
            <a:pathLst>
              <a:path w="29209" h="29210">
                <a:moveTo>
                  <a:pt x="28955" y="13716"/>
                </a:moveTo>
                <a:lnTo>
                  <a:pt x="28955" y="21336"/>
                </a:lnTo>
                <a:lnTo>
                  <a:pt x="21335" y="28956"/>
                </a:lnTo>
                <a:lnTo>
                  <a:pt x="13715" y="28956"/>
                </a:lnTo>
                <a:lnTo>
                  <a:pt x="6095" y="28956"/>
                </a:lnTo>
                <a:lnTo>
                  <a:pt x="0" y="21336"/>
                </a:lnTo>
                <a:lnTo>
                  <a:pt x="0" y="13716"/>
                </a:lnTo>
                <a:lnTo>
                  <a:pt x="0" y="6096"/>
                </a:lnTo>
                <a:lnTo>
                  <a:pt x="6095" y="0"/>
                </a:lnTo>
                <a:lnTo>
                  <a:pt x="13715" y="0"/>
                </a:lnTo>
                <a:lnTo>
                  <a:pt x="21335" y="0"/>
                </a:lnTo>
                <a:lnTo>
                  <a:pt x="28955" y="6096"/>
                </a:lnTo>
                <a:lnTo>
                  <a:pt x="28955" y="13716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399" name="object 8399"/>
          <p:cNvSpPr/>
          <p:nvPr/>
        </p:nvSpPr>
        <p:spPr>
          <a:xfrm>
            <a:off x="9699566" y="1722813"/>
            <a:ext cx="497032" cy="266267"/>
          </a:xfrm>
          <a:custGeom>
            <a:avLst/>
            <a:gdLst/>
            <a:ahLst/>
            <a:cxnLst/>
            <a:rect l="l" t="t" r="r" b="b"/>
            <a:pathLst>
              <a:path w="728980" h="390525">
                <a:moveTo>
                  <a:pt x="0" y="390144"/>
                </a:moveTo>
                <a:lnTo>
                  <a:pt x="7284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400" name="object 8400"/>
          <p:cNvSpPr txBox="1"/>
          <p:nvPr/>
        </p:nvSpPr>
        <p:spPr>
          <a:xfrm>
            <a:off x="10030699" y="1324763"/>
            <a:ext cx="332509" cy="1033791"/>
          </a:xfrm>
          <a:prstGeom prst="rect">
            <a:avLst/>
          </a:prstGeom>
        </p:spPr>
        <p:txBody>
          <a:bodyPr vert="horz" wrap="square" lIns="0" tIns="7793" rIns="0" bIns="0" rtlCol="0">
            <a:spAutoFit/>
          </a:bodyPr>
          <a:lstStyle/>
          <a:p>
            <a:pPr marL="27275" defTabSz="623438">
              <a:lnSpc>
                <a:spcPts val="1030"/>
              </a:lnSpc>
              <a:spcBef>
                <a:spcPts val="61"/>
              </a:spcBef>
            </a:pPr>
            <a:r>
              <a:rPr sz="886" spc="1466" dirty="0">
                <a:solidFill>
                  <a:prstClr val="black"/>
                </a:solidFill>
                <a:latin typeface="Arial Narrow"/>
                <a:cs typeface="Arial Narrow"/>
              </a:rPr>
              <a:t></a:t>
            </a:r>
            <a:r>
              <a:rPr sz="886" spc="1480" dirty="0">
                <a:solidFill>
                  <a:prstClr val="black"/>
                </a:solidFill>
                <a:latin typeface="Arial Narrow"/>
                <a:cs typeface="Arial Narrow"/>
              </a:rPr>
              <a:t></a:t>
            </a:r>
            <a:r>
              <a:rPr sz="886" spc="1381" dirty="0">
                <a:solidFill>
                  <a:prstClr val="black"/>
                </a:solidFill>
                <a:latin typeface="Arial Narrow"/>
                <a:cs typeface="Arial Narrow"/>
              </a:rPr>
              <a:t></a:t>
            </a:r>
            <a:r>
              <a:rPr sz="886" spc="-279" dirty="0">
                <a:solidFill>
                  <a:prstClr val="black"/>
                </a:solidFill>
                <a:latin typeface="Arial Narrow"/>
                <a:cs typeface="Arial Narrow"/>
              </a:rPr>
              <a:t></a:t>
            </a:r>
            <a:r>
              <a:rPr sz="886" spc="1227" dirty="0">
                <a:solidFill>
                  <a:prstClr val="black"/>
                </a:solidFill>
                <a:latin typeface="Arial Narrow"/>
                <a:cs typeface="Arial Narrow"/>
              </a:rPr>
              <a:t></a:t>
            </a:r>
            <a:endParaRPr sz="886">
              <a:solidFill>
                <a:prstClr val="black"/>
              </a:solidFill>
              <a:latin typeface="Arial Narrow"/>
              <a:cs typeface="Arial Narrow"/>
            </a:endParaRPr>
          </a:p>
          <a:p>
            <a:pPr marL="8659" defTabSz="623438">
              <a:lnSpc>
                <a:spcPts val="1030"/>
              </a:lnSpc>
            </a:pPr>
            <a:r>
              <a:rPr sz="886" spc="1295" dirty="0">
                <a:solidFill>
                  <a:prstClr val="black"/>
                </a:solidFill>
                <a:latin typeface="Arial Narrow"/>
                <a:cs typeface="Arial Narrow"/>
              </a:rPr>
              <a:t></a:t>
            </a:r>
            <a:r>
              <a:rPr sz="886" spc="-14" dirty="0">
                <a:solidFill>
                  <a:prstClr val="black"/>
                </a:solidFill>
                <a:latin typeface="Arial Narrow"/>
                <a:cs typeface="Arial Narrow"/>
              </a:rPr>
              <a:t></a:t>
            </a:r>
            <a:r>
              <a:rPr sz="886" spc="866" dirty="0">
                <a:solidFill>
                  <a:prstClr val="black"/>
                </a:solidFill>
                <a:latin typeface="Arial Narrow"/>
                <a:cs typeface="Arial Narrow"/>
              </a:rPr>
              <a:t></a:t>
            </a:r>
            <a:r>
              <a:rPr sz="886" spc="1217" dirty="0">
                <a:solidFill>
                  <a:prstClr val="black"/>
                </a:solidFill>
                <a:latin typeface="Arial Narrow"/>
                <a:cs typeface="Arial Narrow"/>
              </a:rPr>
              <a:t></a:t>
            </a:r>
            <a:r>
              <a:rPr sz="886" spc="1047" dirty="0">
                <a:solidFill>
                  <a:prstClr val="black"/>
                </a:solidFill>
                <a:latin typeface="Arial Narrow"/>
                <a:cs typeface="Arial Narrow"/>
              </a:rPr>
              <a:t></a:t>
            </a:r>
            <a:endParaRPr sz="886">
              <a:solidFill>
                <a:prstClr val="black"/>
              </a:solidFill>
              <a:latin typeface="Arial Narrow"/>
              <a:cs typeface="Arial Narrow"/>
            </a:endParaRPr>
          </a:p>
        </p:txBody>
      </p:sp>
      <p:sp>
        <p:nvSpPr>
          <p:cNvPr id="8401" name="object 8401"/>
          <p:cNvSpPr txBox="1"/>
          <p:nvPr/>
        </p:nvSpPr>
        <p:spPr>
          <a:xfrm>
            <a:off x="9171345" y="2577858"/>
            <a:ext cx="282286" cy="553147"/>
          </a:xfrm>
          <a:prstGeom prst="rect">
            <a:avLst/>
          </a:prstGeom>
        </p:spPr>
        <p:txBody>
          <a:bodyPr vert="horz" wrap="square" lIns="0" tIns="7793" rIns="0" bIns="0" rtlCol="0">
            <a:spAutoFit/>
          </a:bodyPr>
          <a:lstStyle/>
          <a:p>
            <a:pPr marL="8659" defTabSz="623438">
              <a:spcBef>
                <a:spcPts val="61"/>
              </a:spcBef>
            </a:pPr>
            <a:r>
              <a:rPr sz="886" spc="1466" dirty="0">
                <a:solidFill>
                  <a:prstClr val="black"/>
                </a:solidFill>
                <a:latin typeface="Arial Narrow"/>
                <a:cs typeface="Arial Narrow"/>
              </a:rPr>
              <a:t></a:t>
            </a:r>
            <a:r>
              <a:rPr sz="886" spc="1469" dirty="0">
                <a:solidFill>
                  <a:prstClr val="black"/>
                </a:solidFill>
                <a:latin typeface="Arial Narrow"/>
                <a:cs typeface="Arial Narrow"/>
              </a:rPr>
              <a:t></a:t>
            </a:r>
            <a:r>
              <a:rPr sz="886" spc="1394" dirty="0">
                <a:solidFill>
                  <a:prstClr val="black"/>
                </a:solidFill>
                <a:latin typeface="Arial Narrow"/>
                <a:cs typeface="Arial Narrow"/>
              </a:rPr>
              <a:t></a:t>
            </a:r>
            <a:r>
              <a:rPr sz="886" spc="1398" dirty="0">
                <a:solidFill>
                  <a:prstClr val="black"/>
                </a:solidFill>
                <a:latin typeface="Arial Narrow"/>
                <a:cs typeface="Arial Narrow"/>
              </a:rPr>
              <a:t></a:t>
            </a:r>
            <a:endParaRPr sz="886">
              <a:solidFill>
                <a:prstClr val="black"/>
              </a:solidFill>
              <a:latin typeface="Arial Narrow"/>
              <a:cs typeface="Arial Narrow"/>
            </a:endParaRPr>
          </a:p>
        </p:txBody>
      </p:sp>
      <p:sp>
        <p:nvSpPr>
          <p:cNvPr id="8402" name="object 8402"/>
          <p:cNvSpPr txBox="1"/>
          <p:nvPr/>
        </p:nvSpPr>
        <p:spPr>
          <a:xfrm>
            <a:off x="7790399" y="1528406"/>
            <a:ext cx="277091" cy="553147"/>
          </a:xfrm>
          <a:prstGeom prst="rect">
            <a:avLst/>
          </a:prstGeom>
        </p:spPr>
        <p:txBody>
          <a:bodyPr vert="horz" wrap="square" lIns="0" tIns="7793" rIns="0" bIns="0" rtlCol="0">
            <a:spAutoFit/>
          </a:bodyPr>
          <a:lstStyle/>
          <a:p>
            <a:pPr marL="8659" defTabSz="623438">
              <a:spcBef>
                <a:spcPts val="61"/>
              </a:spcBef>
            </a:pPr>
            <a:r>
              <a:rPr sz="886" spc="1091" dirty="0">
                <a:solidFill>
                  <a:prstClr val="black"/>
                </a:solidFill>
                <a:latin typeface="Arial Narrow"/>
                <a:cs typeface="Arial Narrow"/>
              </a:rPr>
              <a:t></a:t>
            </a:r>
            <a:r>
              <a:rPr sz="886" spc="1098" dirty="0">
                <a:solidFill>
                  <a:prstClr val="black"/>
                </a:solidFill>
                <a:latin typeface="Arial Narrow"/>
                <a:cs typeface="Arial Narrow"/>
              </a:rPr>
              <a:t></a:t>
            </a:r>
            <a:r>
              <a:rPr sz="886" spc="-14" dirty="0">
                <a:solidFill>
                  <a:prstClr val="black"/>
                </a:solidFill>
                <a:latin typeface="Arial Narrow"/>
                <a:cs typeface="Arial Narrow"/>
              </a:rPr>
              <a:t></a:t>
            </a:r>
            <a:r>
              <a:rPr sz="886" spc="1398" dirty="0">
                <a:solidFill>
                  <a:prstClr val="black"/>
                </a:solidFill>
                <a:latin typeface="Arial Narrow"/>
                <a:cs typeface="Arial Narrow"/>
              </a:rPr>
              <a:t></a:t>
            </a:r>
            <a:endParaRPr sz="886">
              <a:solidFill>
                <a:prstClr val="black"/>
              </a:solidFill>
              <a:latin typeface="Arial Narrow"/>
              <a:cs typeface="Arial Narrow"/>
            </a:endParaRPr>
          </a:p>
        </p:txBody>
      </p:sp>
      <p:sp>
        <p:nvSpPr>
          <p:cNvPr id="8403" name="object 8403"/>
          <p:cNvSpPr txBox="1"/>
          <p:nvPr/>
        </p:nvSpPr>
        <p:spPr>
          <a:xfrm>
            <a:off x="7766442" y="1655137"/>
            <a:ext cx="326881" cy="689466"/>
          </a:xfrm>
          <a:prstGeom prst="rect">
            <a:avLst/>
          </a:prstGeom>
        </p:spPr>
        <p:txBody>
          <a:bodyPr vert="horz" wrap="square" lIns="0" tIns="7793" rIns="0" bIns="0" rtlCol="0">
            <a:spAutoFit/>
          </a:bodyPr>
          <a:lstStyle/>
          <a:p>
            <a:pPr marL="8659" defTabSz="623438">
              <a:spcBef>
                <a:spcPts val="61"/>
              </a:spcBef>
            </a:pPr>
            <a:r>
              <a:rPr sz="886" spc="1210" dirty="0">
                <a:solidFill>
                  <a:prstClr val="black"/>
                </a:solidFill>
                <a:latin typeface="Arial Narrow"/>
                <a:cs typeface="Arial Narrow"/>
              </a:rPr>
              <a:t></a:t>
            </a:r>
            <a:r>
              <a:rPr sz="886" spc="1040" dirty="0">
                <a:solidFill>
                  <a:prstClr val="black"/>
                </a:solidFill>
                <a:latin typeface="Arial Narrow"/>
                <a:cs typeface="Arial Narrow"/>
              </a:rPr>
              <a:t></a:t>
            </a:r>
            <a:r>
              <a:rPr sz="886" spc="1466" dirty="0">
                <a:solidFill>
                  <a:prstClr val="black"/>
                </a:solidFill>
                <a:latin typeface="Arial Narrow"/>
                <a:cs typeface="Arial Narrow"/>
              </a:rPr>
              <a:t></a:t>
            </a:r>
            <a:r>
              <a:rPr sz="886" spc="1483" dirty="0">
                <a:solidFill>
                  <a:prstClr val="black"/>
                </a:solidFill>
                <a:latin typeface="Arial Narrow"/>
                <a:cs typeface="Arial Narrow"/>
              </a:rPr>
              <a:t></a:t>
            </a:r>
            <a:r>
              <a:rPr sz="886" spc="1227" dirty="0">
                <a:solidFill>
                  <a:prstClr val="black"/>
                </a:solidFill>
                <a:latin typeface="Arial Narrow"/>
                <a:cs typeface="Arial Narrow"/>
              </a:rPr>
              <a:t></a:t>
            </a:r>
            <a:endParaRPr sz="886">
              <a:solidFill>
                <a:prstClr val="black"/>
              </a:solidFill>
              <a:latin typeface="Arial Narrow"/>
              <a:cs typeface="Arial Narrow"/>
            </a:endParaRPr>
          </a:p>
        </p:txBody>
      </p:sp>
      <p:sp>
        <p:nvSpPr>
          <p:cNvPr id="8404" name="object 8404"/>
          <p:cNvSpPr txBox="1"/>
          <p:nvPr/>
        </p:nvSpPr>
        <p:spPr>
          <a:xfrm>
            <a:off x="7055650" y="1671819"/>
            <a:ext cx="420399" cy="777311"/>
          </a:xfrm>
          <a:prstGeom prst="rect">
            <a:avLst/>
          </a:prstGeom>
        </p:spPr>
        <p:txBody>
          <a:bodyPr vert="horz" wrap="square" lIns="0" tIns="7793" rIns="0" bIns="0" rtlCol="0">
            <a:spAutoFit/>
          </a:bodyPr>
          <a:lstStyle/>
          <a:p>
            <a:pPr algn="ctr" defTabSz="623438">
              <a:lnSpc>
                <a:spcPts val="1030"/>
              </a:lnSpc>
              <a:spcBef>
                <a:spcPts val="61"/>
              </a:spcBef>
            </a:pPr>
            <a:r>
              <a:rPr sz="886" spc="1210" dirty="0">
                <a:solidFill>
                  <a:prstClr val="black"/>
                </a:solidFill>
                <a:latin typeface="Arial Narrow"/>
                <a:cs typeface="Arial Narrow"/>
              </a:rPr>
              <a:t></a:t>
            </a:r>
            <a:r>
              <a:rPr sz="886" spc="-3" dirty="0">
                <a:solidFill>
                  <a:prstClr val="black"/>
                </a:solidFill>
                <a:latin typeface="Arial Narrow"/>
                <a:cs typeface="Arial Narrow"/>
              </a:rPr>
              <a:t></a:t>
            </a:r>
            <a:r>
              <a:rPr sz="886" spc="1203" dirty="0">
                <a:solidFill>
                  <a:prstClr val="black"/>
                </a:solidFill>
                <a:latin typeface="Arial Narrow"/>
                <a:cs typeface="Arial Narrow"/>
              </a:rPr>
              <a:t></a:t>
            </a:r>
            <a:r>
              <a:rPr sz="886" spc="1217" dirty="0">
                <a:solidFill>
                  <a:prstClr val="black"/>
                </a:solidFill>
                <a:latin typeface="Arial Narrow"/>
                <a:cs typeface="Arial Narrow"/>
              </a:rPr>
              <a:t></a:t>
            </a:r>
            <a:r>
              <a:rPr sz="886" spc="1551" dirty="0">
                <a:solidFill>
                  <a:prstClr val="black"/>
                </a:solidFill>
                <a:latin typeface="Arial Narrow"/>
                <a:cs typeface="Arial Narrow"/>
              </a:rPr>
              <a:t></a:t>
            </a:r>
            <a:r>
              <a:rPr sz="886" spc="1558" dirty="0">
                <a:solidFill>
                  <a:prstClr val="black"/>
                </a:solidFill>
                <a:latin typeface="Arial Narrow"/>
                <a:cs typeface="Arial Narrow"/>
              </a:rPr>
              <a:t></a:t>
            </a:r>
            <a:r>
              <a:rPr sz="886" spc="1227" dirty="0">
                <a:solidFill>
                  <a:prstClr val="black"/>
                </a:solidFill>
                <a:latin typeface="Arial Narrow"/>
                <a:cs typeface="Arial Narrow"/>
              </a:rPr>
              <a:t></a:t>
            </a:r>
            <a:endParaRPr sz="886">
              <a:solidFill>
                <a:prstClr val="black"/>
              </a:solidFill>
              <a:latin typeface="Arial Narrow"/>
              <a:cs typeface="Arial Narrow"/>
            </a:endParaRPr>
          </a:p>
          <a:p>
            <a:pPr algn="ctr" defTabSz="623438">
              <a:lnSpc>
                <a:spcPts val="1030"/>
              </a:lnSpc>
            </a:pPr>
            <a:r>
              <a:rPr sz="886" spc="1210" dirty="0">
                <a:solidFill>
                  <a:prstClr val="black"/>
                </a:solidFill>
                <a:latin typeface="Arial Narrow"/>
                <a:cs typeface="Arial Narrow"/>
              </a:rPr>
              <a:t></a:t>
            </a:r>
            <a:r>
              <a:rPr sz="886" spc="1040" dirty="0">
                <a:solidFill>
                  <a:prstClr val="black"/>
                </a:solidFill>
                <a:latin typeface="Arial Narrow"/>
                <a:cs typeface="Arial Narrow"/>
              </a:rPr>
              <a:t></a:t>
            </a:r>
            <a:r>
              <a:rPr sz="886" spc="1466" dirty="0">
                <a:solidFill>
                  <a:prstClr val="black"/>
                </a:solidFill>
                <a:latin typeface="Arial Narrow"/>
                <a:cs typeface="Arial Narrow"/>
              </a:rPr>
              <a:t></a:t>
            </a:r>
            <a:r>
              <a:rPr sz="886" spc="1483" dirty="0">
                <a:solidFill>
                  <a:prstClr val="black"/>
                </a:solidFill>
                <a:latin typeface="Arial Narrow"/>
                <a:cs typeface="Arial Narrow"/>
              </a:rPr>
              <a:t></a:t>
            </a:r>
            <a:r>
              <a:rPr sz="886" spc="1227" dirty="0">
                <a:solidFill>
                  <a:prstClr val="black"/>
                </a:solidFill>
                <a:latin typeface="Arial Narrow"/>
                <a:cs typeface="Arial Narrow"/>
              </a:rPr>
              <a:t></a:t>
            </a:r>
            <a:endParaRPr sz="886">
              <a:solidFill>
                <a:prstClr val="black"/>
              </a:solidFill>
              <a:latin typeface="Arial Narrow"/>
              <a:cs typeface="Arial Narrow"/>
            </a:endParaRPr>
          </a:p>
        </p:txBody>
      </p:sp>
      <p:sp>
        <p:nvSpPr>
          <p:cNvPr id="8405" name="object 8405"/>
          <p:cNvSpPr txBox="1"/>
          <p:nvPr/>
        </p:nvSpPr>
        <p:spPr>
          <a:xfrm>
            <a:off x="5812967" y="1618752"/>
            <a:ext cx="803997" cy="553147"/>
          </a:xfrm>
          <a:prstGeom prst="rect">
            <a:avLst/>
          </a:prstGeom>
        </p:spPr>
        <p:txBody>
          <a:bodyPr vert="horz" wrap="square" lIns="0" tIns="7793" rIns="0" bIns="0" rtlCol="0">
            <a:spAutoFit/>
          </a:bodyPr>
          <a:lstStyle/>
          <a:p>
            <a:pPr marL="8659" defTabSz="623438">
              <a:spcBef>
                <a:spcPts val="61"/>
              </a:spcBef>
              <a:tabLst>
                <a:tab pos="493555" algn="l"/>
              </a:tabLst>
            </a:pPr>
            <a:r>
              <a:rPr sz="886" spc="849" dirty="0">
                <a:solidFill>
                  <a:prstClr val="black"/>
                </a:solidFill>
                <a:latin typeface="Arial Narrow"/>
                <a:cs typeface="Arial Narrow"/>
              </a:rPr>
              <a:t></a:t>
            </a:r>
            <a:r>
              <a:rPr sz="886" spc="866" dirty="0">
                <a:solidFill>
                  <a:prstClr val="black"/>
                </a:solidFill>
                <a:latin typeface="Arial Narrow"/>
                <a:cs typeface="Arial Narrow"/>
              </a:rPr>
              <a:t></a:t>
            </a:r>
            <a:r>
              <a:rPr sz="886" spc="1394" dirty="0">
                <a:solidFill>
                  <a:prstClr val="black"/>
                </a:solidFill>
                <a:latin typeface="Arial Narrow"/>
                <a:cs typeface="Arial Narrow"/>
              </a:rPr>
              <a:t></a:t>
            </a:r>
            <a:r>
              <a:rPr sz="886" spc="1381" dirty="0">
                <a:solidFill>
                  <a:prstClr val="black"/>
                </a:solidFill>
                <a:latin typeface="Arial Narrow"/>
                <a:cs typeface="Arial Narrow"/>
              </a:rPr>
              <a:t></a:t>
            </a:r>
            <a:r>
              <a:rPr sz="886" spc="1575" dirty="0">
                <a:solidFill>
                  <a:prstClr val="black"/>
                </a:solidFill>
                <a:latin typeface="Arial Narrow"/>
                <a:cs typeface="Arial Narrow"/>
              </a:rPr>
              <a:t></a:t>
            </a:r>
            <a:r>
              <a:rPr sz="886" dirty="0">
                <a:solidFill>
                  <a:prstClr val="black"/>
                </a:solidFill>
                <a:latin typeface="Arial Narrow"/>
                <a:cs typeface="Arial Narrow"/>
              </a:rPr>
              <a:t>	</a:t>
            </a:r>
            <a:r>
              <a:rPr sz="886" spc="849" dirty="0">
                <a:solidFill>
                  <a:prstClr val="black"/>
                </a:solidFill>
                <a:latin typeface="Arial Narrow"/>
                <a:cs typeface="Arial Narrow"/>
              </a:rPr>
              <a:t></a:t>
            </a:r>
            <a:r>
              <a:rPr sz="886" spc="873" dirty="0">
                <a:solidFill>
                  <a:prstClr val="black"/>
                </a:solidFill>
                <a:latin typeface="Arial Narrow"/>
                <a:cs typeface="Arial Narrow"/>
              </a:rPr>
              <a:t></a:t>
            </a:r>
            <a:r>
              <a:rPr sz="886" spc="1381" dirty="0">
                <a:solidFill>
                  <a:prstClr val="black"/>
                </a:solidFill>
                <a:latin typeface="Arial Narrow"/>
                <a:cs typeface="Arial Narrow"/>
              </a:rPr>
              <a:t></a:t>
            </a:r>
            <a:r>
              <a:rPr sz="886" spc="1394" dirty="0">
                <a:solidFill>
                  <a:prstClr val="black"/>
                </a:solidFill>
                <a:latin typeface="Arial Narrow"/>
                <a:cs typeface="Arial Narrow"/>
              </a:rPr>
              <a:t></a:t>
            </a:r>
            <a:r>
              <a:rPr sz="886" spc="1575" dirty="0">
                <a:solidFill>
                  <a:prstClr val="black"/>
                </a:solidFill>
                <a:latin typeface="Arial Narrow"/>
                <a:cs typeface="Arial Narrow"/>
              </a:rPr>
              <a:t></a:t>
            </a:r>
            <a:endParaRPr sz="886">
              <a:solidFill>
                <a:prstClr val="black"/>
              </a:solidFill>
              <a:latin typeface="Arial Narrow"/>
              <a:cs typeface="Arial Narrow"/>
            </a:endParaRPr>
          </a:p>
        </p:txBody>
      </p:sp>
      <p:sp>
        <p:nvSpPr>
          <p:cNvPr id="8406" name="object 8406"/>
          <p:cNvSpPr txBox="1"/>
          <p:nvPr/>
        </p:nvSpPr>
        <p:spPr>
          <a:xfrm>
            <a:off x="5750610" y="1745483"/>
            <a:ext cx="933017" cy="553147"/>
          </a:xfrm>
          <a:prstGeom prst="rect">
            <a:avLst/>
          </a:prstGeom>
        </p:spPr>
        <p:txBody>
          <a:bodyPr vert="horz" wrap="square" lIns="0" tIns="7793" rIns="0" bIns="0" rtlCol="0">
            <a:spAutoFit/>
          </a:bodyPr>
          <a:lstStyle/>
          <a:p>
            <a:pPr marL="8659" defTabSz="623438">
              <a:spcBef>
                <a:spcPts val="61"/>
              </a:spcBef>
            </a:pPr>
            <a:r>
              <a:rPr sz="886" spc="1117" dirty="0">
                <a:solidFill>
                  <a:prstClr val="black"/>
                </a:solidFill>
                <a:latin typeface="Arial Narrow"/>
                <a:cs typeface="Arial Narrow"/>
              </a:rPr>
              <a:t></a:t>
            </a:r>
            <a:r>
              <a:rPr sz="886" spc="1125" dirty="0">
                <a:solidFill>
                  <a:prstClr val="black"/>
                </a:solidFill>
                <a:latin typeface="Arial Narrow"/>
                <a:cs typeface="Arial Narrow"/>
              </a:rPr>
              <a:t></a:t>
            </a:r>
            <a:r>
              <a:rPr sz="886" spc="1381" dirty="0">
                <a:solidFill>
                  <a:prstClr val="black"/>
                </a:solidFill>
                <a:latin typeface="Arial Narrow"/>
                <a:cs typeface="Arial Narrow"/>
              </a:rPr>
              <a:t></a:t>
            </a:r>
            <a:r>
              <a:rPr sz="886" spc="1394" dirty="0">
                <a:solidFill>
                  <a:prstClr val="black"/>
                </a:solidFill>
                <a:latin typeface="Arial Narrow"/>
                <a:cs typeface="Arial Narrow"/>
              </a:rPr>
              <a:t></a:t>
            </a:r>
            <a:r>
              <a:rPr sz="886" spc="1295" dirty="0">
                <a:solidFill>
                  <a:prstClr val="black"/>
                </a:solidFill>
                <a:latin typeface="Arial Narrow"/>
                <a:cs typeface="Arial Narrow"/>
              </a:rPr>
              <a:t></a:t>
            </a:r>
            <a:r>
              <a:rPr sz="886" spc="1305" dirty="0">
                <a:solidFill>
                  <a:prstClr val="black"/>
                </a:solidFill>
                <a:latin typeface="Arial Narrow"/>
                <a:cs typeface="Arial Narrow"/>
              </a:rPr>
              <a:t></a:t>
            </a:r>
            <a:r>
              <a:rPr sz="886" spc="1047" dirty="0">
                <a:solidFill>
                  <a:prstClr val="black"/>
                </a:solidFill>
                <a:latin typeface="Arial Narrow"/>
                <a:cs typeface="Arial Narrow"/>
              </a:rPr>
              <a:t></a:t>
            </a:r>
            <a:r>
              <a:rPr sz="886" dirty="0">
                <a:solidFill>
                  <a:prstClr val="black"/>
                </a:solidFill>
                <a:latin typeface="Arial Narrow"/>
                <a:cs typeface="Arial Narrow"/>
              </a:rPr>
              <a:t> </a:t>
            </a:r>
            <a:r>
              <a:rPr sz="886" spc="34" dirty="0">
                <a:solidFill>
                  <a:prstClr val="black"/>
                </a:solidFill>
                <a:latin typeface="Arial Narrow"/>
                <a:cs typeface="Arial Narrow"/>
              </a:rPr>
              <a:t> </a:t>
            </a:r>
            <a:r>
              <a:rPr sz="886" spc="1295" dirty="0">
                <a:solidFill>
                  <a:prstClr val="black"/>
                </a:solidFill>
                <a:latin typeface="Arial Narrow"/>
                <a:cs typeface="Arial Narrow"/>
              </a:rPr>
              <a:t></a:t>
            </a:r>
            <a:r>
              <a:rPr sz="886" spc="1305" dirty="0">
                <a:solidFill>
                  <a:prstClr val="black"/>
                </a:solidFill>
                <a:latin typeface="Arial Narrow"/>
                <a:cs typeface="Arial Narrow"/>
              </a:rPr>
              <a:t></a:t>
            </a:r>
            <a:r>
              <a:rPr sz="886" spc="1210" dirty="0">
                <a:solidFill>
                  <a:prstClr val="black"/>
                </a:solidFill>
                <a:latin typeface="Arial Narrow"/>
                <a:cs typeface="Arial Narrow"/>
              </a:rPr>
              <a:t></a:t>
            </a:r>
            <a:r>
              <a:rPr sz="886" spc="1217" dirty="0">
                <a:solidFill>
                  <a:prstClr val="black"/>
                </a:solidFill>
                <a:latin typeface="Arial Narrow"/>
                <a:cs typeface="Arial Narrow"/>
              </a:rPr>
              <a:t></a:t>
            </a:r>
            <a:r>
              <a:rPr sz="886" spc="1551" dirty="0">
                <a:solidFill>
                  <a:prstClr val="black"/>
                </a:solidFill>
                <a:latin typeface="Arial Narrow"/>
                <a:cs typeface="Arial Narrow"/>
              </a:rPr>
              <a:t></a:t>
            </a:r>
            <a:r>
              <a:rPr sz="886" spc="1394" dirty="0">
                <a:solidFill>
                  <a:prstClr val="black"/>
                </a:solidFill>
                <a:latin typeface="Arial Narrow"/>
                <a:cs typeface="Arial Narrow"/>
              </a:rPr>
              <a:t></a:t>
            </a:r>
            <a:r>
              <a:rPr sz="886" spc="1047" dirty="0">
                <a:solidFill>
                  <a:prstClr val="black"/>
                </a:solidFill>
                <a:latin typeface="Arial Narrow"/>
                <a:cs typeface="Arial Narrow"/>
              </a:rPr>
              <a:t></a:t>
            </a:r>
            <a:endParaRPr sz="886">
              <a:solidFill>
                <a:prstClr val="black"/>
              </a:solidFill>
              <a:latin typeface="Arial Narrow"/>
              <a:cs typeface="Arial Narrow"/>
            </a:endParaRPr>
          </a:p>
        </p:txBody>
      </p:sp>
      <p:sp>
        <p:nvSpPr>
          <p:cNvPr id="8407" name="object 8407"/>
          <p:cNvSpPr txBox="1"/>
          <p:nvPr/>
        </p:nvSpPr>
        <p:spPr>
          <a:xfrm>
            <a:off x="5824386" y="1871095"/>
            <a:ext cx="296141" cy="553147"/>
          </a:xfrm>
          <a:prstGeom prst="rect">
            <a:avLst/>
          </a:prstGeom>
        </p:spPr>
        <p:txBody>
          <a:bodyPr vert="horz" wrap="square" lIns="0" tIns="7793" rIns="0" bIns="0" rtlCol="0">
            <a:spAutoFit/>
          </a:bodyPr>
          <a:lstStyle/>
          <a:p>
            <a:pPr marL="8659" defTabSz="623438">
              <a:spcBef>
                <a:spcPts val="61"/>
              </a:spcBef>
            </a:pPr>
            <a:r>
              <a:rPr sz="886" spc="1814" dirty="0">
                <a:solidFill>
                  <a:prstClr val="black"/>
                </a:solidFill>
                <a:latin typeface="Arial Narrow"/>
                <a:cs typeface="Arial Narrow"/>
              </a:rPr>
              <a:t></a:t>
            </a:r>
            <a:r>
              <a:rPr sz="886" spc="1817" dirty="0">
                <a:solidFill>
                  <a:prstClr val="black"/>
                </a:solidFill>
                <a:latin typeface="Arial Narrow"/>
                <a:cs typeface="Arial Narrow"/>
              </a:rPr>
              <a:t></a:t>
            </a:r>
            <a:r>
              <a:rPr sz="886" spc="1394" dirty="0">
                <a:solidFill>
                  <a:prstClr val="black"/>
                </a:solidFill>
                <a:latin typeface="Arial Narrow"/>
                <a:cs typeface="Arial Narrow"/>
              </a:rPr>
              <a:t></a:t>
            </a:r>
            <a:r>
              <a:rPr sz="886" spc="1227" dirty="0">
                <a:solidFill>
                  <a:prstClr val="black"/>
                </a:solidFill>
                <a:latin typeface="Arial Narrow"/>
                <a:cs typeface="Arial Narrow"/>
              </a:rPr>
              <a:t></a:t>
            </a:r>
            <a:endParaRPr sz="886">
              <a:solidFill>
                <a:prstClr val="black"/>
              </a:solidFill>
              <a:latin typeface="Arial Narrow"/>
              <a:cs typeface="Arial Narrow"/>
            </a:endParaRPr>
          </a:p>
        </p:txBody>
      </p:sp>
      <p:sp>
        <p:nvSpPr>
          <p:cNvPr id="8408" name="object 8408"/>
          <p:cNvSpPr txBox="1"/>
          <p:nvPr/>
        </p:nvSpPr>
        <p:spPr>
          <a:xfrm>
            <a:off x="4783220" y="1746379"/>
            <a:ext cx="716973" cy="553147"/>
          </a:xfrm>
          <a:prstGeom prst="rect">
            <a:avLst/>
          </a:prstGeom>
        </p:spPr>
        <p:txBody>
          <a:bodyPr vert="horz" wrap="square" lIns="0" tIns="7793" rIns="0" bIns="0" rtlCol="0">
            <a:spAutoFit/>
          </a:bodyPr>
          <a:lstStyle/>
          <a:p>
            <a:pPr marL="8659" defTabSz="623438">
              <a:spcBef>
                <a:spcPts val="61"/>
              </a:spcBef>
            </a:pPr>
            <a:r>
              <a:rPr sz="886" spc="1725" dirty="0">
                <a:solidFill>
                  <a:prstClr val="black"/>
                </a:solidFill>
                <a:latin typeface="Arial Narrow"/>
                <a:cs typeface="Arial Narrow"/>
              </a:rPr>
              <a:t></a:t>
            </a:r>
            <a:r>
              <a:rPr sz="886" spc="-14" dirty="0">
                <a:solidFill>
                  <a:prstClr val="black"/>
                </a:solidFill>
                <a:latin typeface="Arial Narrow"/>
                <a:cs typeface="Arial Narrow"/>
              </a:rPr>
              <a:t></a:t>
            </a:r>
            <a:r>
              <a:rPr sz="886" spc="1394" dirty="0">
                <a:solidFill>
                  <a:prstClr val="black"/>
                </a:solidFill>
                <a:latin typeface="Arial Narrow"/>
                <a:cs typeface="Arial Narrow"/>
              </a:rPr>
              <a:t></a:t>
            </a:r>
            <a:r>
              <a:rPr sz="886" spc="1381" dirty="0">
                <a:solidFill>
                  <a:prstClr val="black"/>
                </a:solidFill>
                <a:latin typeface="Arial Narrow"/>
                <a:cs typeface="Arial Narrow"/>
              </a:rPr>
              <a:t></a:t>
            </a:r>
            <a:r>
              <a:rPr sz="886" spc="-3" dirty="0">
                <a:solidFill>
                  <a:prstClr val="black"/>
                </a:solidFill>
                <a:latin typeface="Arial Narrow"/>
                <a:cs typeface="Arial Narrow"/>
              </a:rPr>
              <a:t></a:t>
            </a:r>
            <a:r>
              <a:rPr sz="886" spc="1551" dirty="0">
                <a:solidFill>
                  <a:prstClr val="black"/>
                </a:solidFill>
                <a:latin typeface="Arial Narrow"/>
                <a:cs typeface="Arial Narrow"/>
              </a:rPr>
              <a:t></a:t>
            </a:r>
            <a:r>
              <a:rPr sz="886" spc="866" dirty="0">
                <a:solidFill>
                  <a:prstClr val="black"/>
                </a:solidFill>
                <a:latin typeface="Arial Narrow"/>
                <a:cs typeface="Arial Narrow"/>
              </a:rPr>
              <a:t></a:t>
            </a:r>
            <a:r>
              <a:rPr sz="886" spc="1551" dirty="0">
                <a:solidFill>
                  <a:prstClr val="black"/>
                </a:solidFill>
                <a:latin typeface="Arial Narrow"/>
                <a:cs typeface="Arial Narrow"/>
              </a:rPr>
              <a:t></a:t>
            </a:r>
            <a:r>
              <a:rPr sz="886" spc="1381" dirty="0">
                <a:solidFill>
                  <a:prstClr val="black"/>
                </a:solidFill>
                <a:latin typeface="Arial Narrow"/>
                <a:cs typeface="Arial Narrow"/>
              </a:rPr>
              <a:t></a:t>
            </a:r>
            <a:endParaRPr sz="886">
              <a:solidFill>
                <a:prstClr val="black"/>
              </a:solidFill>
              <a:latin typeface="Arial Narrow"/>
              <a:cs typeface="Arial Narrow"/>
            </a:endParaRPr>
          </a:p>
        </p:txBody>
      </p:sp>
      <p:sp>
        <p:nvSpPr>
          <p:cNvPr id="8409" name="object 8409"/>
          <p:cNvSpPr txBox="1"/>
          <p:nvPr/>
        </p:nvSpPr>
        <p:spPr>
          <a:xfrm>
            <a:off x="3930135" y="1753656"/>
            <a:ext cx="346796" cy="689466"/>
          </a:xfrm>
          <a:prstGeom prst="rect">
            <a:avLst/>
          </a:prstGeom>
        </p:spPr>
        <p:txBody>
          <a:bodyPr vert="horz" wrap="square" lIns="0" tIns="7793" rIns="0" bIns="0" rtlCol="0">
            <a:spAutoFit/>
          </a:bodyPr>
          <a:lstStyle/>
          <a:p>
            <a:pPr marL="8659" defTabSz="623438">
              <a:spcBef>
                <a:spcPts val="61"/>
              </a:spcBef>
            </a:pPr>
            <a:r>
              <a:rPr sz="886" spc="1288" dirty="0">
                <a:solidFill>
                  <a:prstClr val="black"/>
                </a:solidFill>
                <a:latin typeface="Arial Narrow"/>
                <a:cs typeface="Arial Narrow"/>
              </a:rPr>
              <a:t></a:t>
            </a:r>
            <a:r>
              <a:rPr sz="886" spc="1295" dirty="0">
                <a:solidFill>
                  <a:prstClr val="black"/>
                </a:solidFill>
                <a:latin typeface="Arial Narrow"/>
                <a:cs typeface="Arial Narrow"/>
              </a:rPr>
              <a:t></a:t>
            </a:r>
            <a:r>
              <a:rPr sz="886" spc="1040" dirty="0">
                <a:solidFill>
                  <a:prstClr val="black"/>
                </a:solidFill>
                <a:latin typeface="Arial Narrow"/>
                <a:cs typeface="Arial Narrow"/>
              </a:rPr>
              <a:t></a:t>
            </a:r>
            <a:r>
              <a:rPr sz="886" spc="-14" dirty="0">
                <a:solidFill>
                  <a:prstClr val="black"/>
                </a:solidFill>
                <a:latin typeface="Arial Narrow"/>
                <a:cs typeface="Arial Narrow"/>
              </a:rPr>
              <a:t></a:t>
            </a:r>
            <a:r>
              <a:rPr sz="886" spc="1394" dirty="0">
                <a:solidFill>
                  <a:prstClr val="black"/>
                </a:solidFill>
                <a:latin typeface="Arial Narrow"/>
                <a:cs typeface="Arial Narrow"/>
              </a:rPr>
              <a:t></a:t>
            </a:r>
            <a:r>
              <a:rPr sz="886" spc="1227" dirty="0">
                <a:solidFill>
                  <a:prstClr val="black"/>
                </a:solidFill>
                <a:latin typeface="Arial Narrow"/>
                <a:cs typeface="Arial Narrow"/>
              </a:rPr>
              <a:t></a:t>
            </a:r>
            <a:endParaRPr sz="886">
              <a:solidFill>
                <a:prstClr val="black"/>
              </a:solidFill>
              <a:latin typeface="Arial Narrow"/>
              <a:cs typeface="Arial Narrow"/>
            </a:endParaRPr>
          </a:p>
        </p:txBody>
      </p:sp>
      <p:sp>
        <p:nvSpPr>
          <p:cNvPr id="8410" name="object 8410"/>
          <p:cNvSpPr txBox="1"/>
          <p:nvPr/>
        </p:nvSpPr>
        <p:spPr>
          <a:xfrm>
            <a:off x="3930135" y="1433581"/>
            <a:ext cx="346796" cy="689466"/>
          </a:xfrm>
          <a:prstGeom prst="rect">
            <a:avLst/>
          </a:prstGeom>
        </p:spPr>
        <p:txBody>
          <a:bodyPr vert="horz" wrap="square" lIns="0" tIns="7793" rIns="0" bIns="0" rtlCol="0">
            <a:spAutoFit/>
          </a:bodyPr>
          <a:lstStyle/>
          <a:p>
            <a:pPr marL="8659" defTabSz="623438">
              <a:spcBef>
                <a:spcPts val="61"/>
              </a:spcBef>
            </a:pPr>
            <a:r>
              <a:rPr sz="886" spc="1288" dirty="0">
                <a:solidFill>
                  <a:prstClr val="black"/>
                </a:solidFill>
                <a:latin typeface="Arial Narrow"/>
                <a:cs typeface="Arial Narrow"/>
              </a:rPr>
              <a:t></a:t>
            </a:r>
            <a:r>
              <a:rPr sz="886" spc="1295" dirty="0">
                <a:solidFill>
                  <a:prstClr val="black"/>
                </a:solidFill>
                <a:latin typeface="Arial Narrow"/>
                <a:cs typeface="Arial Narrow"/>
              </a:rPr>
              <a:t></a:t>
            </a:r>
            <a:r>
              <a:rPr sz="886" spc="1040" dirty="0">
                <a:solidFill>
                  <a:prstClr val="black"/>
                </a:solidFill>
                <a:latin typeface="Arial Narrow"/>
                <a:cs typeface="Arial Narrow"/>
              </a:rPr>
              <a:t></a:t>
            </a:r>
            <a:r>
              <a:rPr sz="886" spc="-14" dirty="0">
                <a:solidFill>
                  <a:prstClr val="black"/>
                </a:solidFill>
                <a:latin typeface="Arial Narrow"/>
                <a:cs typeface="Arial Narrow"/>
              </a:rPr>
              <a:t></a:t>
            </a:r>
            <a:r>
              <a:rPr sz="886" spc="1394" dirty="0">
                <a:solidFill>
                  <a:prstClr val="black"/>
                </a:solidFill>
                <a:latin typeface="Arial Narrow"/>
                <a:cs typeface="Arial Narrow"/>
              </a:rPr>
              <a:t></a:t>
            </a:r>
            <a:r>
              <a:rPr sz="886" spc="1227" dirty="0">
                <a:solidFill>
                  <a:prstClr val="black"/>
                </a:solidFill>
                <a:latin typeface="Arial Narrow"/>
                <a:cs typeface="Arial Narrow"/>
              </a:rPr>
              <a:t></a:t>
            </a:r>
            <a:endParaRPr sz="886">
              <a:solidFill>
                <a:prstClr val="black"/>
              </a:solidFill>
              <a:latin typeface="Arial Narrow"/>
              <a:cs typeface="Arial Narrow"/>
            </a:endParaRPr>
          </a:p>
        </p:txBody>
      </p:sp>
      <p:sp>
        <p:nvSpPr>
          <p:cNvPr id="8411" name="object 8411"/>
          <p:cNvSpPr txBox="1"/>
          <p:nvPr/>
        </p:nvSpPr>
        <p:spPr>
          <a:xfrm>
            <a:off x="2963753" y="2054923"/>
            <a:ext cx="322118" cy="1162031"/>
          </a:xfrm>
          <a:prstGeom prst="rect">
            <a:avLst/>
          </a:prstGeom>
        </p:spPr>
        <p:txBody>
          <a:bodyPr vert="horz" wrap="square" lIns="0" tIns="7793" rIns="0" bIns="0" rtlCol="0">
            <a:spAutoFit/>
          </a:bodyPr>
          <a:lstStyle/>
          <a:p>
            <a:pPr marL="33337" defTabSz="623438">
              <a:lnSpc>
                <a:spcPts val="1030"/>
              </a:lnSpc>
              <a:spcBef>
                <a:spcPts val="61"/>
              </a:spcBef>
            </a:pPr>
            <a:r>
              <a:rPr sz="886" spc="1377" dirty="0">
                <a:solidFill>
                  <a:prstClr val="black"/>
                </a:solidFill>
                <a:latin typeface="Arial Narrow"/>
                <a:cs typeface="Arial Narrow"/>
              </a:rPr>
              <a:t></a:t>
            </a:r>
            <a:r>
              <a:rPr sz="886" spc="1381" dirty="0">
                <a:solidFill>
                  <a:prstClr val="black"/>
                </a:solidFill>
                <a:latin typeface="Arial Narrow"/>
                <a:cs typeface="Arial Narrow"/>
              </a:rPr>
              <a:t></a:t>
            </a:r>
            <a:r>
              <a:rPr sz="886" spc="1217" dirty="0">
                <a:solidFill>
                  <a:prstClr val="black"/>
                </a:solidFill>
                <a:latin typeface="Arial Narrow"/>
                <a:cs typeface="Arial Narrow"/>
              </a:rPr>
              <a:t></a:t>
            </a:r>
            <a:r>
              <a:rPr sz="886" spc="1398" dirty="0">
                <a:solidFill>
                  <a:prstClr val="black"/>
                </a:solidFill>
                <a:latin typeface="Arial Narrow"/>
                <a:cs typeface="Arial Narrow"/>
              </a:rPr>
              <a:t></a:t>
            </a:r>
            <a:endParaRPr sz="886">
              <a:solidFill>
                <a:prstClr val="black"/>
              </a:solidFill>
              <a:latin typeface="Arial Narrow"/>
              <a:cs typeface="Arial Narrow"/>
            </a:endParaRPr>
          </a:p>
          <a:p>
            <a:pPr marL="8659" defTabSz="623438">
              <a:lnSpc>
                <a:spcPts val="1030"/>
              </a:lnSpc>
            </a:pPr>
            <a:r>
              <a:rPr sz="886" spc="1203" dirty="0">
                <a:solidFill>
                  <a:prstClr val="black"/>
                </a:solidFill>
                <a:latin typeface="Arial Narrow"/>
                <a:cs typeface="Arial Narrow"/>
              </a:rPr>
              <a:t></a:t>
            </a:r>
            <a:r>
              <a:rPr sz="886" spc="1214" dirty="0">
                <a:solidFill>
                  <a:prstClr val="black"/>
                </a:solidFill>
                <a:latin typeface="Arial Narrow"/>
                <a:cs typeface="Arial Narrow"/>
              </a:rPr>
              <a:t></a:t>
            </a:r>
            <a:r>
              <a:rPr sz="886" spc="1381" dirty="0">
                <a:solidFill>
                  <a:prstClr val="black"/>
                </a:solidFill>
                <a:latin typeface="Arial Narrow"/>
                <a:cs typeface="Arial Narrow"/>
              </a:rPr>
              <a:t></a:t>
            </a:r>
            <a:r>
              <a:rPr sz="886" spc="1227" dirty="0">
                <a:solidFill>
                  <a:prstClr val="black"/>
                </a:solidFill>
                <a:latin typeface="Arial Narrow"/>
                <a:cs typeface="Arial Narrow"/>
              </a:rPr>
              <a:t></a:t>
            </a:r>
            <a:endParaRPr sz="886">
              <a:solidFill>
                <a:prstClr val="black"/>
              </a:solidFill>
              <a:latin typeface="Arial Narrow"/>
              <a:cs typeface="Arial Narrow"/>
            </a:endParaRPr>
          </a:p>
        </p:txBody>
      </p:sp>
      <p:sp>
        <p:nvSpPr>
          <p:cNvPr id="8412" name="object 8412"/>
          <p:cNvSpPr txBox="1"/>
          <p:nvPr/>
        </p:nvSpPr>
        <p:spPr>
          <a:xfrm>
            <a:off x="2959612" y="3108517"/>
            <a:ext cx="443778" cy="905551"/>
          </a:xfrm>
          <a:prstGeom prst="rect">
            <a:avLst/>
          </a:prstGeom>
        </p:spPr>
        <p:txBody>
          <a:bodyPr vert="horz" wrap="square" lIns="0" tIns="7793" rIns="0" bIns="0" rtlCol="0">
            <a:spAutoFit/>
          </a:bodyPr>
          <a:lstStyle/>
          <a:p>
            <a:pPr marL="8659" defTabSz="623438">
              <a:lnSpc>
                <a:spcPts val="1030"/>
              </a:lnSpc>
              <a:spcBef>
                <a:spcPts val="61"/>
              </a:spcBef>
            </a:pPr>
            <a:r>
              <a:rPr sz="886" spc="1551" dirty="0">
                <a:solidFill>
                  <a:prstClr val="black"/>
                </a:solidFill>
                <a:latin typeface="Arial Narrow"/>
                <a:cs typeface="Arial Narrow"/>
              </a:rPr>
              <a:t></a:t>
            </a:r>
            <a:r>
              <a:rPr sz="886" spc="1295" dirty="0">
                <a:solidFill>
                  <a:prstClr val="black"/>
                </a:solidFill>
                <a:latin typeface="Arial Narrow"/>
                <a:cs typeface="Arial Narrow"/>
              </a:rPr>
              <a:t></a:t>
            </a:r>
            <a:r>
              <a:rPr sz="886" spc="1305" dirty="0">
                <a:solidFill>
                  <a:prstClr val="black"/>
                </a:solidFill>
                <a:latin typeface="Arial Narrow"/>
                <a:cs typeface="Arial Narrow"/>
              </a:rPr>
              <a:t></a:t>
            </a:r>
            <a:r>
              <a:rPr sz="886" spc="1295" dirty="0">
                <a:solidFill>
                  <a:prstClr val="black"/>
                </a:solidFill>
                <a:latin typeface="Arial Narrow"/>
                <a:cs typeface="Arial Narrow"/>
              </a:rPr>
              <a:t></a:t>
            </a:r>
            <a:r>
              <a:rPr sz="886" spc="1305" dirty="0">
                <a:solidFill>
                  <a:prstClr val="black"/>
                </a:solidFill>
                <a:latin typeface="Arial Narrow"/>
                <a:cs typeface="Arial Narrow"/>
              </a:rPr>
              <a:t></a:t>
            </a:r>
            <a:r>
              <a:rPr sz="886" spc="1030" dirty="0">
                <a:solidFill>
                  <a:prstClr val="black"/>
                </a:solidFill>
                <a:latin typeface="Arial Narrow"/>
                <a:cs typeface="Arial Narrow"/>
              </a:rPr>
              <a:t></a:t>
            </a:r>
            <a:endParaRPr sz="886">
              <a:solidFill>
                <a:prstClr val="black"/>
              </a:solidFill>
              <a:latin typeface="Arial Narrow"/>
              <a:cs typeface="Arial Narrow"/>
            </a:endParaRPr>
          </a:p>
          <a:p>
            <a:pPr marL="20781" defTabSz="623438">
              <a:lnSpc>
                <a:spcPts val="1030"/>
              </a:lnSpc>
            </a:pPr>
            <a:r>
              <a:rPr sz="886" spc="1210" dirty="0">
                <a:solidFill>
                  <a:prstClr val="black"/>
                </a:solidFill>
                <a:latin typeface="Arial Narrow"/>
                <a:cs typeface="Arial Narrow"/>
              </a:rPr>
              <a:t></a:t>
            </a:r>
            <a:r>
              <a:rPr sz="886" spc="-14" dirty="0">
                <a:solidFill>
                  <a:prstClr val="black"/>
                </a:solidFill>
                <a:latin typeface="Arial Narrow"/>
                <a:cs typeface="Arial Narrow"/>
              </a:rPr>
              <a:t></a:t>
            </a:r>
            <a:r>
              <a:rPr sz="886" spc="1210" dirty="0">
                <a:solidFill>
                  <a:prstClr val="black"/>
                </a:solidFill>
                <a:latin typeface="Arial Narrow"/>
                <a:cs typeface="Arial Narrow"/>
              </a:rPr>
              <a:t></a:t>
            </a:r>
            <a:r>
              <a:rPr sz="886" spc="1207" dirty="0">
                <a:solidFill>
                  <a:prstClr val="black"/>
                </a:solidFill>
                <a:latin typeface="Arial Narrow"/>
                <a:cs typeface="Arial Narrow"/>
              </a:rPr>
              <a:t></a:t>
            </a:r>
            <a:r>
              <a:rPr sz="886" spc="1558" dirty="0">
                <a:solidFill>
                  <a:prstClr val="black"/>
                </a:solidFill>
                <a:latin typeface="Arial Narrow"/>
                <a:cs typeface="Arial Narrow"/>
              </a:rPr>
              <a:t></a:t>
            </a:r>
            <a:r>
              <a:rPr sz="886" spc="1551" dirty="0">
                <a:solidFill>
                  <a:prstClr val="black"/>
                </a:solidFill>
                <a:latin typeface="Arial Narrow"/>
                <a:cs typeface="Arial Narrow"/>
              </a:rPr>
              <a:t></a:t>
            </a:r>
            <a:r>
              <a:rPr sz="886" spc="1227" dirty="0">
                <a:solidFill>
                  <a:prstClr val="black"/>
                </a:solidFill>
                <a:latin typeface="Arial Narrow"/>
                <a:cs typeface="Arial Narrow"/>
              </a:rPr>
              <a:t></a:t>
            </a:r>
            <a:endParaRPr sz="886">
              <a:solidFill>
                <a:prstClr val="black"/>
              </a:solidFill>
              <a:latin typeface="Arial Narrow"/>
              <a:cs typeface="Arial Narrow"/>
            </a:endParaRPr>
          </a:p>
        </p:txBody>
      </p:sp>
      <p:sp>
        <p:nvSpPr>
          <p:cNvPr id="8413" name="object 8413"/>
          <p:cNvSpPr txBox="1"/>
          <p:nvPr/>
        </p:nvSpPr>
        <p:spPr>
          <a:xfrm>
            <a:off x="3930135" y="3342275"/>
            <a:ext cx="452005" cy="905551"/>
          </a:xfrm>
          <a:prstGeom prst="rect">
            <a:avLst/>
          </a:prstGeom>
        </p:spPr>
        <p:txBody>
          <a:bodyPr vert="horz" wrap="square" lIns="0" tIns="7793" rIns="0" bIns="0" rtlCol="0">
            <a:spAutoFit/>
          </a:bodyPr>
          <a:lstStyle/>
          <a:p>
            <a:pPr marL="23812" defTabSz="623438">
              <a:lnSpc>
                <a:spcPts val="1030"/>
              </a:lnSpc>
              <a:spcBef>
                <a:spcPts val="61"/>
              </a:spcBef>
            </a:pPr>
            <a:r>
              <a:rPr sz="886" spc="1210" dirty="0">
                <a:solidFill>
                  <a:prstClr val="black"/>
                </a:solidFill>
                <a:latin typeface="Arial Narrow"/>
                <a:cs typeface="Arial Narrow"/>
              </a:rPr>
              <a:t></a:t>
            </a:r>
            <a:r>
              <a:rPr sz="886" spc="-3" dirty="0">
                <a:solidFill>
                  <a:prstClr val="black"/>
                </a:solidFill>
                <a:latin typeface="Arial Narrow"/>
                <a:cs typeface="Arial Narrow"/>
              </a:rPr>
              <a:t></a:t>
            </a:r>
            <a:r>
              <a:rPr sz="886" spc="1203" dirty="0">
                <a:solidFill>
                  <a:prstClr val="black"/>
                </a:solidFill>
                <a:latin typeface="Arial Narrow"/>
                <a:cs typeface="Arial Narrow"/>
              </a:rPr>
              <a:t></a:t>
            </a:r>
            <a:r>
              <a:rPr sz="886" spc="1217" dirty="0">
                <a:solidFill>
                  <a:prstClr val="black"/>
                </a:solidFill>
                <a:latin typeface="Arial Narrow"/>
                <a:cs typeface="Arial Narrow"/>
              </a:rPr>
              <a:t></a:t>
            </a:r>
            <a:r>
              <a:rPr sz="886" spc="1551" dirty="0">
                <a:solidFill>
                  <a:prstClr val="black"/>
                </a:solidFill>
                <a:latin typeface="Arial Narrow"/>
                <a:cs typeface="Arial Narrow"/>
              </a:rPr>
              <a:t></a:t>
            </a:r>
            <a:r>
              <a:rPr sz="886" spc="1558" dirty="0">
                <a:solidFill>
                  <a:prstClr val="black"/>
                </a:solidFill>
                <a:latin typeface="Arial Narrow"/>
                <a:cs typeface="Arial Narrow"/>
              </a:rPr>
              <a:t></a:t>
            </a:r>
            <a:r>
              <a:rPr sz="886" spc="1227" dirty="0">
                <a:solidFill>
                  <a:prstClr val="black"/>
                </a:solidFill>
                <a:latin typeface="Arial Narrow"/>
                <a:cs typeface="Arial Narrow"/>
              </a:rPr>
              <a:t></a:t>
            </a:r>
            <a:endParaRPr sz="886">
              <a:solidFill>
                <a:prstClr val="black"/>
              </a:solidFill>
              <a:latin typeface="Arial Narrow"/>
              <a:cs typeface="Arial Narrow"/>
            </a:endParaRPr>
          </a:p>
          <a:p>
            <a:pPr marL="8659" defTabSz="623438">
              <a:lnSpc>
                <a:spcPts val="1030"/>
              </a:lnSpc>
            </a:pPr>
            <a:r>
              <a:rPr sz="886" spc="1295" dirty="0">
                <a:solidFill>
                  <a:prstClr val="black"/>
                </a:solidFill>
                <a:latin typeface="Arial Narrow"/>
                <a:cs typeface="Arial Narrow"/>
              </a:rPr>
              <a:t></a:t>
            </a:r>
            <a:r>
              <a:rPr sz="886" spc="1305" dirty="0">
                <a:solidFill>
                  <a:prstClr val="black"/>
                </a:solidFill>
                <a:latin typeface="Arial Narrow"/>
                <a:cs typeface="Arial Narrow"/>
              </a:rPr>
              <a:t></a:t>
            </a:r>
            <a:r>
              <a:rPr sz="886" spc="1210" dirty="0">
                <a:solidFill>
                  <a:prstClr val="black"/>
                </a:solidFill>
                <a:latin typeface="Arial Narrow"/>
                <a:cs typeface="Arial Narrow"/>
              </a:rPr>
              <a:t></a:t>
            </a:r>
            <a:r>
              <a:rPr sz="886" spc="1217" dirty="0">
                <a:solidFill>
                  <a:prstClr val="black"/>
                </a:solidFill>
                <a:latin typeface="Arial Narrow"/>
                <a:cs typeface="Arial Narrow"/>
              </a:rPr>
              <a:t></a:t>
            </a:r>
            <a:r>
              <a:rPr sz="886" spc="1551" dirty="0">
                <a:solidFill>
                  <a:prstClr val="black"/>
                </a:solidFill>
                <a:latin typeface="Arial Narrow"/>
                <a:cs typeface="Arial Narrow"/>
              </a:rPr>
              <a:t></a:t>
            </a:r>
            <a:r>
              <a:rPr sz="886" spc="1394" dirty="0">
                <a:solidFill>
                  <a:prstClr val="black"/>
                </a:solidFill>
                <a:latin typeface="Arial Narrow"/>
                <a:cs typeface="Arial Narrow"/>
              </a:rPr>
              <a:t></a:t>
            </a:r>
            <a:r>
              <a:rPr sz="886" spc="1047" dirty="0">
                <a:solidFill>
                  <a:prstClr val="black"/>
                </a:solidFill>
                <a:latin typeface="Arial Narrow"/>
                <a:cs typeface="Arial Narrow"/>
              </a:rPr>
              <a:t></a:t>
            </a:r>
            <a:endParaRPr sz="886">
              <a:solidFill>
                <a:prstClr val="black"/>
              </a:solidFill>
              <a:latin typeface="Arial Narrow"/>
              <a:cs typeface="Arial Narrow"/>
            </a:endParaRPr>
          </a:p>
        </p:txBody>
      </p:sp>
      <p:sp>
        <p:nvSpPr>
          <p:cNvPr id="8414" name="object 8414"/>
          <p:cNvSpPr txBox="1"/>
          <p:nvPr/>
        </p:nvSpPr>
        <p:spPr>
          <a:xfrm>
            <a:off x="4919356" y="3087693"/>
            <a:ext cx="443778" cy="905551"/>
          </a:xfrm>
          <a:prstGeom prst="rect">
            <a:avLst/>
          </a:prstGeom>
        </p:spPr>
        <p:txBody>
          <a:bodyPr vert="horz" wrap="square" lIns="0" tIns="7793" rIns="0" bIns="0" rtlCol="0">
            <a:spAutoFit/>
          </a:bodyPr>
          <a:lstStyle/>
          <a:p>
            <a:pPr marL="8659" defTabSz="623438">
              <a:lnSpc>
                <a:spcPts val="1030"/>
              </a:lnSpc>
              <a:spcBef>
                <a:spcPts val="61"/>
              </a:spcBef>
            </a:pPr>
            <a:r>
              <a:rPr sz="886" spc="1551" dirty="0">
                <a:solidFill>
                  <a:prstClr val="black"/>
                </a:solidFill>
                <a:latin typeface="Arial Narrow"/>
                <a:cs typeface="Arial Narrow"/>
              </a:rPr>
              <a:t></a:t>
            </a:r>
            <a:r>
              <a:rPr sz="886" spc="1295" dirty="0">
                <a:solidFill>
                  <a:prstClr val="black"/>
                </a:solidFill>
                <a:latin typeface="Arial Narrow"/>
                <a:cs typeface="Arial Narrow"/>
              </a:rPr>
              <a:t></a:t>
            </a:r>
            <a:r>
              <a:rPr sz="886" spc="1305" dirty="0">
                <a:solidFill>
                  <a:prstClr val="black"/>
                </a:solidFill>
                <a:latin typeface="Arial Narrow"/>
                <a:cs typeface="Arial Narrow"/>
              </a:rPr>
              <a:t></a:t>
            </a:r>
            <a:r>
              <a:rPr sz="886" spc="1295" dirty="0">
                <a:solidFill>
                  <a:prstClr val="black"/>
                </a:solidFill>
                <a:latin typeface="Arial Narrow"/>
                <a:cs typeface="Arial Narrow"/>
              </a:rPr>
              <a:t></a:t>
            </a:r>
            <a:r>
              <a:rPr sz="886" spc="1305" dirty="0">
                <a:solidFill>
                  <a:prstClr val="black"/>
                </a:solidFill>
                <a:latin typeface="Arial Narrow"/>
                <a:cs typeface="Arial Narrow"/>
              </a:rPr>
              <a:t></a:t>
            </a:r>
            <a:r>
              <a:rPr sz="886" spc="1030" dirty="0">
                <a:solidFill>
                  <a:prstClr val="black"/>
                </a:solidFill>
                <a:latin typeface="Arial Narrow"/>
                <a:cs typeface="Arial Narrow"/>
              </a:rPr>
              <a:t></a:t>
            </a:r>
            <a:endParaRPr sz="886">
              <a:solidFill>
                <a:prstClr val="black"/>
              </a:solidFill>
              <a:latin typeface="Arial Narrow"/>
              <a:cs typeface="Arial Narrow"/>
            </a:endParaRPr>
          </a:p>
          <a:p>
            <a:pPr marL="20781" defTabSz="623438">
              <a:lnSpc>
                <a:spcPts val="1030"/>
              </a:lnSpc>
            </a:pPr>
            <a:r>
              <a:rPr sz="886" spc="1210" dirty="0">
                <a:solidFill>
                  <a:prstClr val="black"/>
                </a:solidFill>
                <a:latin typeface="Arial Narrow"/>
                <a:cs typeface="Arial Narrow"/>
              </a:rPr>
              <a:t></a:t>
            </a:r>
            <a:r>
              <a:rPr sz="886" spc="-14" dirty="0">
                <a:solidFill>
                  <a:prstClr val="black"/>
                </a:solidFill>
                <a:latin typeface="Arial Narrow"/>
                <a:cs typeface="Arial Narrow"/>
              </a:rPr>
              <a:t></a:t>
            </a:r>
            <a:r>
              <a:rPr sz="886" spc="1210" dirty="0">
                <a:solidFill>
                  <a:prstClr val="black"/>
                </a:solidFill>
                <a:latin typeface="Arial Narrow"/>
                <a:cs typeface="Arial Narrow"/>
              </a:rPr>
              <a:t></a:t>
            </a:r>
            <a:r>
              <a:rPr sz="886" spc="1207" dirty="0">
                <a:solidFill>
                  <a:prstClr val="black"/>
                </a:solidFill>
                <a:latin typeface="Arial Narrow"/>
                <a:cs typeface="Arial Narrow"/>
              </a:rPr>
              <a:t></a:t>
            </a:r>
            <a:r>
              <a:rPr sz="886" spc="1558" dirty="0">
                <a:solidFill>
                  <a:prstClr val="black"/>
                </a:solidFill>
                <a:latin typeface="Arial Narrow"/>
                <a:cs typeface="Arial Narrow"/>
              </a:rPr>
              <a:t></a:t>
            </a:r>
            <a:r>
              <a:rPr sz="886" spc="1551" dirty="0">
                <a:solidFill>
                  <a:prstClr val="black"/>
                </a:solidFill>
                <a:latin typeface="Arial Narrow"/>
                <a:cs typeface="Arial Narrow"/>
              </a:rPr>
              <a:t></a:t>
            </a:r>
            <a:r>
              <a:rPr sz="886" spc="1227" dirty="0">
                <a:solidFill>
                  <a:prstClr val="black"/>
                </a:solidFill>
                <a:latin typeface="Arial Narrow"/>
                <a:cs typeface="Arial Narrow"/>
              </a:rPr>
              <a:t></a:t>
            </a:r>
            <a:endParaRPr sz="886">
              <a:solidFill>
                <a:prstClr val="black"/>
              </a:solidFill>
              <a:latin typeface="Arial Narrow"/>
              <a:cs typeface="Arial Narrow"/>
            </a:endParaRPr>
          </a:p>
        </p:txBody>
      </p:sp>
      <p:sp>
        <p:nvSpPr>
          <p:cNvPr id="8415" name="object 8415"/>
          <p:cNvSpPr txBox="1"/>
          <p:nvPr/>
        </p:nvSpPr>
        <p:spPr>
          <a:xfrm>
            <a:off x="3930135" y="2993092"/>
            <a:ext cx="455901" cy="553147"/>
          </a:xfrm>
          <a:prstGeom prst="rect">
            <a:avLst/>
          </a:prstGeom>
        </p:spPr>
        <p:txBody>
          <a:bodyPr vert="horz" wrap="square" lIns="0" tIns="7793" rIns="0" bIns="0" rtlCol="0">
            <a:spAutoFit/>
          </a:bodyPr>
          <a:lstStyle/>
          <a:p>
            <a:pPr marL="8659" defTabSz="623438">
              <a:spcBef>
                <a:spcPts val="61"/>
              </a:spcBef>
            </a:pPr>
            <a:r>
              <a:rPr sz="886" spc="1117" dirty="0">
                <a:solidFill>
                  <a:prstClr val="black"/>
                </a:solidFill>
                <a:latin typeface="Arial Narrow"/>
                <a:cs typeface="Arial Narrow"/>
              </a:rPr>
              <a:t></a:t>
            </a:r>
            <a:r>
              <a:rPr sz="886" spc="1125" dirty="0">
                <a:solidFill>
                  <a:prstClr val="black"/>
                </a:solidFill>
                <a:latin typeface="Arial Narrow"/>
                <a:cs typeface="Arial Narrow"/>
              </a:rPr>
              <a:t></a:t>
            </a:r>
            <a:r>
              <a:rPr sz="886" spc="1551" dirty="0">
                <a:solidFill>
                  <a:prstClr val="black"/>
                </a:solidFill>
                <a:latin typeface="Arial Narrow"/>
                <a:cs typeface="Arial Narrow"/>
              </a:rPr>
              <a:t></a:t>
            </a:r>
            <a:r>
              <a:rPr sz="886" spc="1394" dirty="0">
                <a:solidFill>
                  <a:prstClr val="black"/>
                </a:solidFill>
                <a:latin typeface="Arial Narrow"/>
                <a:cs typeface="Arial Narrow"/>
              </a:rPr>
              <a:t></a:t>
            </a:r>
            <a:r>
              <a:rPr sz="886" spc="1381" dirty="0">
                <a:solidFill>
                  <a:prstClr val="black"/>
                </a:solidFill>
                <a:latin typeface="Arial Narrow"/>
                <a:cs typeface="Arial Narrow"/>
              </a:rPr>
              <a:t></a:t>
            </a:r>
            <a:r>
              <a:rPr sz="886" spc="1227" dirty="0">
                <a:solidFill>
                  <a:prstClr val="black"/>
                </a:solidFill>
                <a:latin typeface="Arial Narrow"/>
                <a:cs typeface="Arial Narrow"/>
              </a:rPr>
              <a:t></a:t>
            </a:r>
            <a:endParaRPr sz="886">
              <a:solidFill>
                <a:prstClr val="black"/>
              </a:solidFill>
              <a:latin typeface="Arial Narrow"/>
              <a:cs typeface="Arial Narrow"/>
            </a:endParaRPr>
          </a:p>
        </p:txBody>
      </p:sp>
      <p:sp>
        <p:nvSpPr>
          <p:cNvPr id="8416" name="object 8416"/>
          <p:cNvSpPr txBox="1"/>
          <p:nvPr/>
        </p:nvSpPr>
        <p:spPr>
          <a:xfrm>
            <a:off x="6005191" y="3171770"/>
            <a:ext cx="346796" cy="689466"/>
          </a:xfrm>
          <a:prstGeom prst="rect">
            <a:avLst/>
          </a:prstGeom>
        </p:spPr>
        <p:txBody>
          <a:bodyPr vert="horz" wrap="square" lIns="0" tIns="7793" rIns="0" bIns="0" rtlCol="0">
            <a:spAutoFit/>
          </a:bodyPr>
          <a:lstStyle/>
          <a:p>
            <a:pPr marL="8659" defTabSz="623438">
              <a:spcBef>
                <a:spcPts val="61"/>
              </a:spcBef>
            </a:pPr>
            <a:r>
              <a:rPr sz="886" spc="1288" dirty="0">
                <a:solidFill>
                  <a:prstClr val="black"/>
                </a:solidFill>
                <a:latin typeface="Arial Narrow"/>
                <a:cs typeface="Arial Narrow"/>
              </a:rPr>
              <a:t></a:t>
            </a:r>
            <a:r>
              <a:rPr sz="886" spc="1295" dirty="0">
                <a:solidFill>
                  <a:prstClr val="black"/>
                </a:solidFill>
                <a:latin typeface="Arial Narrow"/>
                <a:cs typeface="Arial Narrow"/>
              </a:rPr>
              <a:t></a:t>
            </a:r>
            <a:r>
              <a:rPr sz="886" spc="1040" dirty="0">
                <a:solidFill>
                  <a:prstClr val="black"/>
                </a:solidFill>
                <a:latin typeface="Arial Narrow"/>
                <a:cs typeface="Arial Narrow"/>
              </a:rPr>
              <a:t></a:t>
            </a:r>
            <a:r>
              <a:rPr sz="886" spc="-14" dirty="0">
                <a:solidFill>
                  <a:prstClr val="black"/>
                </a:solidFill>
                <a:latin typeface="Arial Narrow"/>
                <a:cs typeface="Arial Narrow"/>
              </a:rPr>
              <a:t></a:t>
            </a:r>
            <a:r>
              <a:rPr sz="886" spc="1394" dirty="0">
                <a:solidFill>
                  <a:prstClr val="black"/>
                </a:solidFill>
                <a:latin typeface="Arial Narrow"/>
                <a:cs typeface="Arial Narrow"/>
              </a:rPr>
              <a:t></a:t>
            </a:r>
            <a:r>
              <a:rPr sz="886" spc="1227" dirty="0">
                <a:solidFill>
                  <a:prstClr val="black"/>
                </a:solidFill>
                <a:latin typeface="Arial Narrow"/>
                <a:cs typeface="Arial Narrow"/>
              </a:rPr>
              <a:t></a:t>
            </a:r>
            <a:endParaRPr sz="886">
              <a:solidFill>
                <a:prstClr val="black"/>
              </a:solidFill>
              <a:latin typeface="Arial Narrow"/>
              <a:cs typeface="Arial Narrow"/>
            </a:endParaRPr>
          </a:p>
        </p:txBody>
      </p:sp>
      <p:sp>
        <p:nvSpPr>
          <p:cNvPr id="8417" name="object 8417"/>
          <p:cNvSpPr txBox="1"/>
          <p:nvPr/>
        </p:nvSpPr>
        <p:spPr>
          <a:xfrm>
            <a:off x="6005191" y="3471021"/>
            <a:ext cx="346796" cy="689466"/>
          </a:xfrm>
          <a:prstGeom prst="rect">
            <a:avLst/>
          </a:prstGeom>
        </p:spPr>
        <p:txBody>
          <a:bodyPr vert="horz" wrap="square" lIns="0" tIns="7793" rIns="0" bIns="0" rtlCol="0">
            <a:spAutoFit/>
          </a:bodyPr>
          <a:lstStyle/>
          <a:p>
            <a:pPr marL="8659" defTabSz="623438">
              <a:spcBef>
                <a:spcPts val="61"/>
              </a:spcBef>
            </a:pPr>
            <a:r>
              <a:rPr sz="886" spc="1288" dirty="0">
                <a:solidFill>
                  <a:prstClr val="black"/>
                </a:solidFill>
                <a:latin typeface="Arial Narrow"/>
                <a:cs typeface="Arial Narrow"/>
              </a:rPr>
              <a:t></a:t>
            </a:r>
            <a:r>
              <a:rPr sz="886" spc="1295" dirty="0">
                <a:solidFill>
                  <a:prstClr val="black"/>
                </a:solidFill>
                <a:latin typeface="Arial Narrow"/>
                <a:cs typeface="Arial Narrow"/>
              </a:rPr>
              <a:t></a:t>
            </a:r>
            <a:r>
              <a:rPr sz="886" spc="1040" dirty="0">
                <a:solidFill>
                  <a:prstClr val="black"/>
                </a:solidFill>
                <a:latin typeface="Arial Narrow"/>
                <a:cs typeface="Arial Narrow"/>
              </a:rPr>
              <a:t></a:t>
            </a:r>
            <a:r>
              <a:rPr sz="886" spc="-14" dirty="0">
                <a:solidFill>
                  <a:prstClr val="black"/>
                </a:solidFill>
                <a:latin typeface="Arial Narrow"/>
                <a:cs typeface="Arial Narrow"/>
              </a:rPr>
              <a:t></a:t>
            </a:r>
            <a:r>
              <a:rPr sz="886" spc="1394" dirty="0">
                <a:solidFill>
                  <a:prstClr val="black"/>
                </a:solidFill>
                <a:latin typeface="Arial Narrow"/>
                <a:cs typeface="Arial Narrow"/>
              </a:rPr>
              <a:t></a:t>
            </a:r>
            <a:r>
              <a:rPr sz="886" spc="1227" dirty="0">
                <a:solidFill>
                  <a:prstClr val="black"/>
                </a:solidFill>
                <a:latin typeface="Arial Narrow"/>
                <a:cs typeface="Arial Narrow"/>
              </a:rPr>
              <a:t></a:t>
            </a:r>
            <a:endParaRPr sz="886">
              <a:solidFill>
                <a:prstClr val="black"/>
              </a:solidFill>
              <a:latin typeface="Arial Narrow"/>
              <a:cs typeface="Arial Narrow"/>
            </a:endParaRPr>
          </a:p>
        </p:txBody>
      </p:sp>
      <p:sp>
        <p:nvSpPr>
          <p:cNvPr id="8418" name="object 8418"/>
          <p:cNvSpPr txBox="1"/>
          <p:nvPr/>
        </p:nvSpPr>
        <p:spPr>
          <a:xfrm>
            <a:off x="6964296" y="2717687"/>
            <a:ext cx="322118" cy="1162031"/>
          </a:xfrm>
          <a:prstGeom prst="rect">
            <a:avLst/>
          </a:prstGeom>
        </p:spPr>
        <p:txBody>
          <a:bodyPr vert="horz" wrap="square" lIns="0" tIns="7793" rIns="0" bIns="0" rtlCol="0">
            <a:spAutoFit/>
          </a:bodyPr>
          <a:lstStyle/>
          <a:p>
            <a:pPr marL="33337" defTabSz="623438">
              <a:lnSpc>
                <a:spcPts val="1030"/>
              </a:lnSpc>
              <a:spcBef>
                <a:spcPts val="61"/>
              </a:spcBef>
            </a:pPr>
            <a:r>
              <a:rPr sz="886" spc="1377" dirty="0">
                <a:solidFill>
                  <a:prstClr val="black"/>
                </a:solidFill>
                <a:latin typeface="Arial Narrow"/>
                <a:cs typeface="Arial Narrow"/>
              </a:rPr>
              <a:t></a:t>
            </a:r>
            <a:r>
              <a:rPr sz="886" spc="1381" dirty="0">
                <a:solidFill>
                  <a:prstClr val="black"/>
                </a:solidFill>
                <a:latin typeface="Arial Narrow"/>
                <a:cs typeface="Arial Narrow"/>
              </a:rPr>
              <a:t></a:t>
            </a:r>
            <a:r>
              <a:rPr sz="886" spc="1217" dirty="0">
                <a:solidFill>
                  <a:prstClr val="black"/>
                </a:solidFill>
                <a:latin typeface="Arial Narrow"/>
                <a:cs typeface="Arial Narrow"/>
              </a:rPr>
              <a:t></a:t>
            </a:r>
            <a:r>
              <a:rPr sz="886" spc="1398" dirty="0">
                <a:solidFill>
                  <a:prstClr val="black"/>
                </a:solidFill>
                <a:latin typeface="Arial Narrow"/>
                <a:cs typeface="Arial Narrow"/>
              </a:rPr>
              <a:t></a:t>
            </a:r>
            <a:endParaRPr sz="886">
              <a:solidFill>
                <a:prstClr val="black"/>
              </a:solidFill>
              <a:latin typeface="Arial Narrow"/>
              <a:cs typeface="Arial Narrow"/>
            </a:endParaRPr>
          </a:p>
          <a:p>
            <a:pPr marL="8659" defTabSz="623438">
              <a:lnSpc>
                <a:spcPts val="1030"/>
              </a:lnSpc>
            </a:pPr>
            <a:r>
              <a:rPr sz="886" spc="1203" dirty="0">
                <a:solidFill>
                  <a:prstClr val="black"/>
                </a:solidFill>
                <a:latin typeface="Arial Narrow"/>
                <a:cs typeface="Arial Narrow"/>
              </a:rPr>
              <a:t></a:t>
            </a:r>
            <a:r>
              <a:rPr sz="886" spc="1214" dirty="0">
                <a:solidFill>
                  <a:prstClr val="black"/>
                </a:solidFill>
                <a:latin typeface="Arial Narrow"/>
                <a:cs typeface="Arial Narrow"/>
              </a:rPr>
              <a:t></a:t>
            </a:r>
            <a:r>
              <a:rPr sz="886" spc="1381" dirty="0">
                <a:solidFill>
                  <a:prstClr val="black"/>
                </a:solidFill>
                <a:latin typeface="Arial Narrow"/>
                <a:cs typeface="Arial Narrow"/>
              </a:rPr>
              <a:t></a:t>
            </a:r>
            <a:r>
              <a:rPr sz="886" spc="1227" dirty="0">
                <a:solidFill>
                  <a:prstClr val="black"/>
                </a:solidFill>
                <a:latin typeface="Arial Narrow"/>
                <a:cs typeface="Arial Narrow"/>
              </a:rPr>
              <a:t></a:t>
            </a:r>
            <a:endParaRPr sz="886">
              <a:solidFill>
                <a:prstClr val="black"/>
              </a:solidFill>
              <a:latin typeface="Arial Narrow"/>
              <a:cs typeface="Arial Narrow"/>
            </a:endParaRPr>
          </a:p>
        </p:txBody>
      </p:sp>
      <p:sp>
        <p:nvSpPr>
          <p:cNvPr id="8419" name="object 8419"/>
          <p:cNvSpPr txBox="1"/>
          <p:nvPr/>
        </p:nvSpPr>
        <p:spPr>
          <a:xfrm>
            <a:off x="9301211" y="3713065"/>
            <a:ext cx="275792" cy="1033791"/>
          </a:xfrm>
          <a:prstGeom prst="rect">
            <a:avLst/>
          </a:prstGeom>
        </p:spPr>
        <p:txBody>
          <a:bodyPr vert="horz" wrap="square" lIns="0" tIns="7793" rIns="0" bIns="0" rtlCol="0">
            <a:spAutoFit/>
          </a:bodyPr>
          <a:lstStyle/>
          <a:p>
            <a:pPr marL="8659" defTabSz="623438">
              <a:lnSpc>
                <a:spcPts val="1030"/>
              </a:lnSpc>
              <a:spcBef>
                <a:spcPts val="61"/>
              </a:spcBef>
            </a:pPr>
            <a:r>
              <a:rPr sz="886" spc="1381" dirty="0">
                <a:solidFill>
                  <a:prstClr val="black"/>
                </a:solidFill>
                <a:latin typeface="Arial Narrow"/>
                <a:cs typeface="Arial Narrow"/>
              </a:rPr>
              <a:t></a:t>
            </a:r>
            <a:endParaRPr sz="886">
              <a:solidFill>
                <a:prstClr val="black"/>
              </a:solidFill>
              <a:latin typeface="Arial Narrow"/>
              <a:cs typeface="Arial Narrow"/>
            </a:endParaRPr>
          </a:p>
          <a:p>
            <a:pPr marL="12555" defTabSz="623438">
              <a:lnSpc>
                <a:spcPts val="1030"/>
              </a:lnSpc>
            </a:pPr>
            <a:r>
              <a:rPr sz="886" spc="1381" dirty="0">
                <a:solidFill>
                  <a:prstClr val="black"/>
                </a:solidFill>
                <a:latin typeface="Arial Narrow"/>
                <a:cs typeface="Arial Narrow"/>
              </a:rPr>
              <a:t></a:t>
            </a:r>
            <a:r>
              <a:rPr sz="886" spc="1295" dirty="0">
                <a:solidFill>
                  <a:prstClr val="black"/>
                </a:solidFill>
                <a:latin typeface="Arial Narrow"/>
                <a:cs typeface="Arial Narrow"/>
              </a:rPr>
              <a:t></a:t>
            </a:r>
            <a:r>
              <a:rPr sz="886" spc="1305" dirty="0">
                <a:solidFill>
                  <a:prstClr val="black"/>
                </a:solidFill>
                <a:latin typeface="Arial Narrow"/>
                <a:cs typeface="Arial Narrow"/>
              </a:rPr>
              <a:t></a:t>
            </a:r>
            <a:r>
              <a:rPr sz="886" spc="1227" dirty="0">
                <a:solidFill>
                  <a:prstClr val="black"/>
                </a:solidFill>
                <a:latin typeface="Arial Narrow"/>
                <a:cs typeface="Arial Narrow"/>
              </a:rPr>
              <a:t></a:t>
            </a:r>
            <a:endParaRPr sz="886">
              <a:solidFill>
                <a:prstClr val="black"/>
              </a:solidFill>
              <a:latin typeface="Arial Narrow"/>
              <a:cs typeface="Arial Narrow"/>
            </a:endParaRPr>
          </a:p>
        </p:txBody>
      </p:sp>
      <p:sp>
        <p:nvSpPr>
          <p:cNvPr id="8420" name="object 8420"/>
          <p:cNvSpPr/>
          <p:nvPr/>
        </p:nvSpPr>
        <p:spPr>
          <a:xfrm>
            <a:off x="3720638" y="5448984"/>
            <a:ext cx="233795" cy="233795"/>
          </a:xfrm>
          <a:custGeom>
            <a:avLst/>
            <a:gdLst/>
            <a:ahLst/>
            <a:cxnLst/>
            <a:rect l="l" t="t" r="r" b="b"/>
            <a:pathLst>
              <a:path w="342900" h="342900">
                <a:moveTo>
                  <a:pt x="0" y="342900"/>
                </a:moveTo>
                <a:lnTo>
                  <a:pt x="342900" y="342900"/>
                </a:lnTo>
                <a:lnTo>
                  <a:pt x="342900" y="0"/>
                </a:lnTo>
                <a:lnTo>
                  <a:pt x="0" y="0"/>
                </a:lnTo>
                <a:lnTo>
                  <a:pt x="0" y="342900"/>
                </a:lnTo>
                <a:close/>
              </a:path>
            </a:pathLst>
          </a:custGeom>
          <a:solidFill>
            <a:srgbClr val="96865B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421" name="object 8421"/>
          <p:cNvSpPr/>
          <p:nvPr/>
        </p:nvSpPr>
        <p:spPr>
          <a:xfrm>
            <a:off x="3720638" y="5448993"/>
            <a:ext cx="0" cy="233795"/>
          </a:xfrm>
          <a:custGeom>
            <a:avLst/>
            <a:gdLst/>
            <a:ahLst/>
            <a:cxnLst/>
            <a:rect l="l" t="t" r="r" b="b"/>
            <a:pathLst>
              <a:path h="342900">
                <a:moveTo>
                  <a:pt x="0" y="0"/>
                </a:moveTo>
                <a:lnTo>
                  <a:pt x="0" y="34290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422" name="object 8422"/>
          <p:cNvSpPr/>
          <p:nvPr/>
        </p:nvSpPr>
        <p:spPr>
          <a:xfrm>
            <a:off x="3720638" y="5682788"/>
            <a:ext cx="233795" cy="0"/>
          </a:xfrm>
          <a:custGeom>
            <a:avLst/>
            <a:gdLst/>
            <a:ahLst/>
            <a:cxnLst/>
            <a:rect l="l" t="t" r="r" b="b"/>
            <a:pathLst>
              <a:path w="342900">
                <a:moveTo>
                  <a:pt x="0" y="0"/>
                </a:moveTo>
                <a:lnTo>
                  <a:pt x="34290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423" name="object 8423"/>
          <p:cNvSpPr/>
          <p:nvPr/>
        </p:nvSpPr>
        <p:spPr>
          <a:xfrm>
            <a:off x="3954433" y="5448993"/>
            <a:ext cx="0" cy="233795"/>
          </a:xfrm>
          <a:custGeom>
            <a:avLst/>
            <a:gdLst/>
            <a:ahLst/>
            <a:cxnLst/>
            <a:rect l="l" t="t" r="r" b="b"/>
            <a:pathLst>
              <a:path h="342900">
                <a:moveTo>
                  <a:pt x="0" y="34290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424" name="object 8424"/>
          <p:cNvSpPr/>
          <p:nvPr/>
        </p:nvSpPr>
        <p:spPr>
          <a:xfrm>
            <a:off x="3720638" y="5448993"/>
            <a:ext cx="233795" cy="0"/>
          </a:xfrm>
          <a:custGeom>
            <a:avLst/>
            <a:gdLst/>
            <a:ahLst/>
            <a:cxnLst/>
            <a:rect l="l" t="t" r="r" b="b"/>
            <a:pathLst>
              <a:path w="342900">
                <a:moveTo>
                  <a:pt x="34290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425" name="object 8425"/>
          <p:cNvSpPr/>
          <p:nvPr/>
        </p:nvSpPr>
        <p:spPr>
          <a:xfrm>
            <a:off x="3720638" y="5136218"/>
            <a:ext cx="233795" cy="235094"/>
          </a:xfrm>
          <a:custGeom>
            <a:avLst/>
            <a:gdLst/>
            <a:ahLst/>
            <a:cxnLst/>
            <a:rect l="l" t="t" r="r" b="b"/>
            <a:pathLst>
              <a:path w="342900" h="344804">
                <a:moveTo>
                  <a:pt x="0" y="344424"/>
                </a:moveTo>
                <a:lnTo>
                  <a:pt x="342900" y="344424"/>
                </a:lnTo>
                <a:lnTo>
                  <a:pt x="342900" y="0"/>
                </a:lnTo>
                <a:lnTo>
                  <a:pt x="0" y="0"/>
                </a:lnTo>
                <a:lnTo>
                  <a:pt x="0" y="344424"/>
                </a:lnTo>
                <a:close/>
              </a:path>
            </a:pathLst>
          </a:custGeom>
          <a:solidFill>
            <a:srgbClr val="7F7F7F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426" name="object 8426"/>
          <p:cNvSpPr/>
          <p:nvPr/>
        </p:nvSpPr>
        <p:spPr>
          <a:xfrm>
            <a:off x="3720638" y="5136226"/>
            <a:ext cx="0" cy="235094"/>
          </a:xfrm>
          <a:custGeom>
            <a:avLst/>
            <a:gdLst/>
            <a:ahLst/>
            <a:cxnLst/>
            <a:rect l="l" t="t" r="r" b="b"/>
            <a:pathLst>
              <a:path h="344804">
                <a:moveTo>
                  <a:pt x="0" y="0"/>
                </a:moveTo>
                <a:lnTo>
                  <a:pt x="0" y="3444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427" name="object 8427"/>
          <p:cNvSpPr/>
          <p:nvPr/>
        </p:nvSpPr>
        <p:spPr>
          <a:xfrm>
            <a:off x="3720638" y="5371061"/>
            <a:ext cx="233795" cy="0"/>
          </a:xfrm>
          <a:custGeom>
            <a:avLst/>
            <a:gdLst/>
            <a:ahLst/>
            <a:cxnLst/>
            <a:rect l="l" t="t" r="r" b="b"/>
            <a:pathLst>
              <a:path w="342900">
                <a:moveTo>
                  <a:pt x="0" y="0"/>
                </a:moveTo>
                <a:lnTo>
                  <a:pt x="34290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428" name="object 8428"/>
          <p:cNvSpPr/>
          <p:nvPr/>
        </p:nvSpPr>
        <p:spPr>
          <a:xfrm>
            <a:off x="3954433" y="5136226"/>
            <a:ext cx="0" cy="235094"/>
          </a:xfrm>
          <a:custGeom>
            <a:avLst/>
            <a:gdLst/>
            <a:ahLst/>
            <a:cxnLst/>
            <a:rect l="l" t="t" r="r" b="b"/>
            <a:pathLst>
              <a:path h="344804">
                <a:moveTo>
                  <a:pt x="0" y="34442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429" name="object 8429"/>
          <p:cNvSpPr/>
          <p:nvPr/>
        </p:nvSpPr>
        <p:spPr>
          <a:xfrm>
            <a:off x="3720638" y="5136226"/>
            <a:ext cx="233795" cy="0"/>
          </a:xfrm>
          <a:custGeom>
            <a:avLst/>
            <a:gdLst/>
            <a:ahLst/>
            <a:cxnLst/>
            <a:rect l="l" t="t" r="r" b="b"/>
            <a:pathLst>
              <a:path w="342900">
                <a:moveTo>
                  <a:pt x="34290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430" name="object 8430"/>
          <p:cNvSpPr/>
          <p:nvPr/>
        </p:nvSpPr>
        <p:spPr>
          <a:xfrm>
            <a:off x="3720638" y="4824490"/>
            <a:ext cx="233795" cy="233795"/>
          </a:xfrm>
          <a:custGeom>
            <a:avLst/>
            <a:gdLst/>
            <a:ahLst/>
            <a:cxnLst/>
            <a:rect l="l" t="t" r="r" b="b"/>
            <a:pathLst>
              <a:path w="342900" h="342900">
                <a:moveTo>
                  <a:pt x="0" y="342900"/>
                </a:moveTo>
                <a:lnTo>
                  <a:pt x="342900" y="342900"/>
                </a:lnTo>
                <a:lnTo>
                  <a:pt x="342900" y="0"/>
                </a:lnTo>
                <a:lnTo>
                  <a:pt x="0" y="0"/>
                </a:lnTo>
                <a:lnTo>
                  <a:pt x="0" y="342900"/>
                </a:lnTo>
                <a:close/>
              </a:path>
            </a:pathLst>
          </a:custGeom>
          <a:solidFill>
            <a:srgbClr val="99FFFF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431" name="object 8431"/>
          <p:cNvSpPr/>
          <p:nvPr/>
        </p:nvSpPr>
        <p:spPr>
          <a:xfrm>
            <a:off x="3720638" y="4824499"/>
            <a:ext cx="0" cy="233795"/>
          </a:xfrm>
          <a:custGeom>
            <a:avLst/>
            <a:gdLst/>
            <a:ahLst/>
            <a:cxnLst/>
            <a:rect l="l" t="t" r="r" b="b"/>
            <a:pathLst>
              <a:path h="342900">
                <a:moveTo>
                  <a:pt x="0" y="0"/>
                </a:moveTo>
                <a:lnTo>
                  <a:pt x="0" y="34290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432" name="object 8432"/>
          <p:cNvSpPr/>
          <p:nvPr/>
        </p:nvSpPr>
        <p:spPr>
          <a:xfrm>
            <a:off x="3720638" y="5058294"/>
            <a:ext cx="233795" cy="0"/>
          </a:xfrm>
          <a:custGeom>
            <a:avLst/>
            <a:gdLst/>
            <a:ahLst/>
            <a:cxnLst/>
            <a:rect l="l" t="t" r="r" b="b"/>
            <a:pathLst>
              <a:path w="342900">
                <a:moveTo>
                  <a:pt x="0" y="0"/>
                </a:moveTo>
                <a:lnTo>
                  <a:pt x="34290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433" name="object 8433"/>
          <p:cNvSpPr/>
          <p:nvPr/>
        </p:nvSpPr>
        <p:spPr>
          <a:xfrm>
            <a:off x="3954433" y="4824499"/>
            <a:ext cx="0" cy="233795"/>
          </a:xfrm>
          <a:custGeom>
            <a:avLst/>
            <a:gdLst/>
            <a:ahLst/>
            <a:cxnLst/>
            <a:rect l="l" t="t" r="r" b="b"/>
            <a:pathLst>
              <a:path h="342900">
                <a:moveTo>
                  <a:pt x="0" y="34290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434" name="object 8434"/>
          <p:cNvSpPr/>
          <p:nvPr/>
        </p:nvSpPr>
        <p:spPr>
          <a:xfrm>
            <a:off x="3720638" y="4824498"/>
            <a:ext cx="233795" cy="0"/>
          </a:xfrm>
          <a:custGeom>
            <a:avLst/>
            <a:gdLst/>
            <a:ahLst/>
            <a:cxnLst/>
            <a:rect l="l" t="t" r="r" b="b"/>
            <a:pathLst>
              <a:path w="342900">
                <a:moveTo>
                  <a:pt x="34290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435" name="object 8435"/>
          <p:cNvSpPr/>
          <p:nvPr/>
        </p:nvSpPr>
        <p:spPr>
          <a:xfrm>
            <a:off x="2472690" y="5448984"/>
            <a:ext cx="233795" cy="233795"/>
          </a:xfrm>
          <a:custGeom>
            <a:avLst/>
            <a:gdLst/>
            <a:ahLst/>
            <a:cxnLst/>
            <a:rect l="l" t="t" r="r" b="b"/>
            <a:pathLst>
              <a:path w="342900" h="342900">
                <a:moveTo>
                  <a:pt x="0" y="342900"/>
                </a:moveTo>
                <a:lnTo>
                  <a:pt x="342900" y="342900"/>
                </a:lnTo>
                <a:lnTo>
                  <a:pt x="342900" y="0"/>
                </a:lnTo>
                <a:lnTo>
                  <a:pt x="0" y="0"/>
                </a:lnTo>
                <a:lnTo>
                  <a:pt x="0" y="342900"/>
                </a:lnTo>
                <a:close/>
              </a:path>
            </a:pathLst>
          </a:custGeom>
          <a:solidFill>
            <a:srgbClr val="879571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436" name="object 8436"/>
          <p:cNvSpPr/>
          <p:nvPr/>
        </p:nvSpPr>
        <p:spPr>
          <a:xfrm>
            <a:off x="2472689" y="5448993"/>
            <a:ext cx="0" cy="233795"/>
          </a:xfrm>
          <a:custGeom>
            <a:avLst/>
            <a:gdLst/>
            <a:ahLst/>
            <a:cxnLst/>
            <a:rect l="l" t="t" r="r" b="b"/>
            <a:pathLst>
              <a:path h="342900">
                <a:moveTo>
                  <a:pt x="0" y="0"/>
                </a:moveTo>
                <a:lnTo>
                  <a:pt x="0" y="34290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437" name="object 8437"/>
          <p:cNvSpPr/>
          <p:nvPr/>
        </p:nvSpPr>
        <p:spPr>
          <a:xfrm>
            <a:off x="2472690" y="5682788"/>
            <a:ext cx="233795" cy="0"/>
          </a:xfrm>
          <a:custGeom>
            <a:avLst/>
            <a:gdLst/>
            <a:ahLst/>
            <a:cxnLst/>
            <a:rect l="l" t="t" r="r" b="b"/>
            <a:pathLst>
              <a:path w="342900">
                <a:moveTo>
                  <a:pt x="0" y="0"/>
                </a:moveTo>
                <a:lnTo>
                  <a:pt x="34290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438" name="object 8438"/>
          <p:cNvSpPr/>
          <p:nvPr/>
        </p:nvSpPr>
        <p:spPr>
          <a:xfrm>
            <a:off x="2706485" y="5448993"/>
            <a:ext cx="0" cy="233795"/>
          </a:xfrm>
          <a:custGeom>
            <a:avLst/>
            <a:gdLst/>
            <a:ahLst/>
            <a:cxnLst/>
            <a:rect l="l" t="t" r="r" b="b"/>
            <a:pathLst>
              <a:path h="342900">
                <a:moveTo>
                  <a:pt x="0" y="34290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439" name="object 8439"/>
          <p:cNvSpPr/>
          <p:nvPr/>
        </p:nvSpPr>
        <p:spPr>
          <a:xfrm>
            <a:off x="2472690" y="5448993"/>
            <a:ext cx="233795" cy="0"/>
          </a:xfrm>
          <a:custGeom>
            <a:avLst/>
            <a:gdLst/>
            <a:ahLst/>
            <a:cxnLst/>
            <a:rect l="l" t="t" r="r" b="b"/>
            <a:pathLst>
              <a:path w="342900">
                <a:moveTo>
                  <a:pt x="34290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440" name="object 8440"/>
          <p:cNvSpPr/>
          <p:nvPr/>
        </p:nvSpPr>
        <p:spPr>
          <a:xfrm>
            <a:off x="2472690" y="5136218"/>
            <a:ext cx="233795" cy="235094"/>
          </a:xfrm>
          <a:custGeom>
            <a:avLst/>
            <a:gdLst/>
            <a:ahLst/>
            <a:cxnLst/>
            <a:rect l="l" t="t" r="r" b="b"/>
            <a:pathLst>
              <a:path w="342900" h="344804">
                <a:moveTo>
                  <a:pt x="0" y="344424"/>
                </a:moveTo>
                <a:lnTo>
                  <a:pt x="342900" y="344424"/>
                </a:lnTo>
                <a:lnTo>
                  <a:pt x="342900" y="0"/>
                </a:lnTo>
                <a:lnTo>
                  <a:pt x="0" y="0"/>
                </a:lnTo>
                <a:lnTo>
                  <a:pt x="0" y="344424"/>
                </a:lnTo>
                <a:close/>
              </a:path>
            </a:pathLst>
          </a:custGeom>
          <a:solidFill>
            <a:srgbClr val="BACCCC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441" name="object 8441"/>
          <p:cNvSpPr/>
          <p:nvPr/>
        </p:nvSpPr>
        <p:spPr>
          <a:xfrm>
            <a:off x="2472689" y="5136226"/>
            <a:ext cx="0" cy="235094"/>
          </a:xfrm>
          <a:custGeom>
            <a:avLst/>
            <a:gdLst/>
            <a:ahLst/>
            <a:cxnLst/>
            <a:rect l="l" t="t" r="r" b="b"/>
            <a:pathLst>
              <a:path h="344804">
                <a:moveTo>
                  <a:pt x="0" y="0"/>
                </a:moveTo>
                <a:lnTo>
                  <a:pt x="0" y="3444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442" name="object 8442"/>
          <p:cNvSpPr/>
          <p:nvPr/>
        </p:nvSpPr>
        <p:spPr>
          <a:xfrm>
            <a:off x="2472690" y="5371061"/>
            <a:ext cx="233795" cy="0"/>
          </a:xfrm>
          <a:custGeom>
            <a:avLst/>
            <a:gdLst/>
            <a:ahLst/>
            <a:cxnLst/>
            <a:rect l="l" t="t" r="r" b="b"/>
            <a:pathLst>
              <a:path w="342900">
                <a:moveTo>
                  <a:pt x="0" y="0"/>
                </a:moveTo>
                <a:lnTo>
                  <a:pt x="34290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443" name="object 8443"/>
          <p:cNvSpPr/>
          <p:nvPr/>
        </p:nvSpPr>
        <p:spPr>
          <a:xfrm>
            <a:off x="2706485" y="5136226"/>
            <a:ext cx="0" cy="235094"/>
          </a:xfrm>
          <a:custGeom>
            <a:avLst/>
            <a:gdLst/>
            <a:ahLst/>
            <a:cxnLst/>
            <a:rect l="l" t="t" r="r" b="b"/>
            <a:pathLst>
              <a:path h="344804">
                <a:moveTo>
                  <a:pt x="0" y="34442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444" name="object 8444"/>
          <p:cNvSpPr/>
          <p:nvPr/>
        </p:nvSpPr>
        <p:spPr>
          <a:xfrm>
            <a:off x="2472690" y="5136226"/>
            <a:ext cx="233795" cy="0"/>
          </a:xfrm>
          <a:custGeom>
            <a:avLst/>
            <a:gdLst/>
            <a:ahLst/>
            <a:cxnLst/>
            <a:rect l="l" t="t" r="r" b="b"/>
            <a:pathLst>
              <a:path w="342900">
                <a:moveTo>
                  <a:pt x="34290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445" name="object 8445"/>
          <p:cNvSpPr/>
          <p:nvPr/>
        </p:nvSpPr>
        <p:spPr>
          <a:xfrm>
            <a:off x="2472690" y="4824490"/>
            <a:ext cx="233795" cy="233795"/>
          </a:xfrm>
          <a:custGeom>
            <a:avLst/>
            <a:gdLst/>
            <a:ahLst/>
            <a:cxnLst/>
            <a:rect l="l" t="t" r="r" b="b"/>
            <a:pathLst>
              <a:path w="342900" h="342900">
                <a:moveTo>
                  <a:pt x="0" y="342900"/>
                </a:moveTo>
                <a:lnTo>
                  <a:pt x="342900" y="342900"/>
                </a:lnTo>
                <a:lnTo>
                  <a:pt x="342900" y="0"/>
                </a:lnTo>
                <a:lnTo>
                  <a:pt x="0" y="0"/>
                </a:lnTo>
                <a:lnTo>
                  <a:pt x="0" y="342900"/>
                </a:lnTo>
                <a:close/>
              </a:path>
            </a:pathLst>
          </a:custGeom>
          <a:solidFill>
            <a:srgbClr val="C1D8A5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446" name="object 8446"/>
          <p:cNvSpPr/>
          <p:nvPr/>
        </p:nvSpPr>
        <p:spPr>
          <a:xfrm>
            <a:off x="2472689" y="4824499"/>
            <a:ext cx="0" cy="233795"/>
          </a:xfrm>
          <a:custGeom>
            <a:avLst/>
            <a:gdLst/>
            <a:ahLst/>
            <a:cxnLst/>
            <a:rect l="l" t="t" r="r" b="b"/>
            <a:pathLst>
              <a:path h="342900">
                <a:moveTo>
                  <a:pt x="0" y="0"/>
                </a:moveTo>
                <a:lnTo>
                  <a:pt x="0" y="34290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447" name="object 8447"/>
          <p:cNvSpPr/>
          <p:nvPr/>
        </p:nvSpPr>
        <p:spPr>
          <a:xfrm>
            <a:off x="2472690" y="5058294"/>
            <a:ext cx="233795" cy="0"/>
          </a:xfrm>
          <a:custGeom>
            <a:avLst/>
            <a:gdLst/>
            <a:ahLst/>
            <a:cxnLst/>
            <a:rect l="l" t="t" r="r" b="b"/>
            <a:pathLst>
              <a:path w="342900">
                <a:moveTo>
                  <a:pt x="0" y="0"/>
                </a:moveTo>
                <a:lnTo>
                  <a:pt x="34290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448" name="object 8448"/>
          <p:cNvSpPr/>
          <p:nvPr/>
        </p:nvSpPr>
        <p:spPr>
          <a:xfrm>
            <a:off x="2706485" y="4824499"/>
            <a:ext cx="0" cy="233795"/>
          </a:xfrm>
          <a:custGeom>
            <a:avLst/>
            <a:gdLst/>
            <a:ahLst/>
            <a:cxnLst/>
            <a:rect l="l" t="t" r="r" b="b"/>
            <a:pathLst>
              <a:path h="342900">
                <a:moveTo>
                  <a:pt x="0" y="34290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449" name="object 8449"/>
          <p:cNvSpPr/>
          <p:nvPr/>
        </p:nvSpPr>
        <p:spPr>
          <a:xfrm>
            <a:off x="2472690" y="4824498"/>
            <a:ext cx="233795" cy="0"/>
          </a:xfrm>
          <a:custGeom>
            <a:avLst/>
            <a:gdLst/>
            <a:ahLst/>
            <a:cxnLst/>
            <a:rect l="l" t="t" r="r" b="b"/>
            <a:pathLst>
              <a:path w="342900">
                <a:moveTo>
                  <a:pt x="34290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450" name="object 8450"/>
          <p:cNvSpPr/>
          <p:nvPr/>
        </p:nvSpPr>
        <p:spPr>
          <a:xfrm>
            <a:off x="2472689" y="4484708"/>
            <a:ext cx="1833130" cy="184006"/>
          </a:xfrm>
          <a:custGeom>
            <a:avLst/>
            <a:gdLst/>
            <a:ahLst/>
            <a:cxnLst/>
            <a:rect l="l" t="t" r="r" b="b"/>
            <a:pathLst>
              <a:path w="2688590" h="269875">
                <a:moveTo>
                  <a:pt x="0" y="269748"/>
                </a:moveTo>
                <a:lnTo>
                  <a:pt x="2688336" y="269748"/>
                </a:lnTo>
                <a:lnTo>
                  <a:pt x="2688336" y="0"/>
                </a:lnTo>
                <a:lnTo>
                  <a:pt x="0" y="0"/>
                </a:lnTo>
                <a:lnTo>
                  <a:pt x="0" y="26974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451" name="object 8451"/>
          <p:cNvSpPr/>
          <p:nvPr/>
        </p:nvSpPr>
        <p:spPr>
          <a:xfrm>
            <a:off x="2472689" y="4650970"/>
            <a:ext cx="1833130" cy="12556"/>
          </a:xfrm>
          <a:custGeom>
            <a:avLst/>
            <a:gdLst/>
            <a:ahLst/>
            <a:cxnLst/>
            <a:rect l="l" t="t" r="r" b="b"/>
            <a:pathLst>
              <a:path w="2688590" h="18415">
                <a:moveTo>
                  <a:pt x="0" y="18287"/>
                </a:moveTo>
                <a:lnTo>
                  <a:pt x="2688336" y="18287"/>
                </a:lnTo>
                <a:lnTo>
                  <a:pt x="2688336" y="0"/>
                </a:lnTo>
                <a:lnTo>
                  <a:pt x="0" y="0"/>
                </a:lnTo>
                <a:lnTo>
                  <a:pt x="0" y="1828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452" name="object 8452"/>
          <p:cNvSpPr/>
          <p:nvPr/>
        </p:nvSpPr>
        <p:spPr>
          <a:xfrm>
            <a:off x="3997036" y="4878523"/>
            <a:ext cx="226868" cy="126856"/>
          </a:xfrm>
          <a:custGeom>
            <a:avLst/>
            <a:gdLst/>
            <a:ahLst/>
            <a:cxnLst/>
            <a:rect l="l" t="t" r="r" b="b"/>
            <a:pathLst>
              <a:path w="332739" h="186054">
                <a:moveTo>
                  <a:pt x="0" y="185927"/>
                </a:moveTo>
                <a:lnTo>
                  <a:pt x="332232" y="185927"/>
                </a:lnTo>
                <a:lnTo>
                  <a:pt x="332232" y="0"/>
                </a:lnTo>
                <a:lnTo>
                  <a:pt x="0" y="0"/>
                </a:lnTo>
                <a:lnTo>
                  <a:pt x="0" y="185927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453" name="object 8453"/>
          <p:cNvSpPr/>
          <p:nvPr/>
        </p:nvSpPr>
        <p:spPr>
          <a:xfrm>
            <a:off x="3997037" y="5190250"/>
            <a:ext cx="415636" cy="126856"/>
          </a:xfrm>
          <a:custGeom>
            <a:avLst/>
            <a:gdLst/>
            <a:ahLst/>
            <a:cxnLst/>
            <a:rect l="l" t="t" r="r" b="b"/>
            <a:pathLst>
              <a:path w="609600" h="186054">
                <a:moveTo>
                  <a:pt x="0" y="185927"/>
                </a:moveTo>
                <a:lnTo>
                  <a:pt x="609600" y="185927"/>
                </a:lnTo>
                <a:lnTo>
                  <a:pt x="609600" y="0"/>
                </a:lnTo>
                <a:lnTo>
                  <a:pt x="0" y="0"/>
                </a:lnTo>
                <a:lnTo>
                  <a:pt x="0" y="185927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454" name="object 8454"/>
          <p:cNvSpPr txBox="1"/>
          <p:nvPr/>
        </p:nvSpPr>
        <p:spPr>
          <a:xfrm>
            <a:off x="2464030" y="4460024"/>
            <a:ext cx="1958686" cy="1466707"/>
          </a:xfrm>
          <a:prstGeom prst="rect">
            <a:avLst/>
          </a:prstGeom>
        </p:spPr>
        <p:txBody>
          <a:bodyPr vert="horz" wrap="square" lIns="0" tIns="8659" rIns="0" bIns="0" rtlCol="0">
            <a:spAutoFit/>
          </a:bodyPr>
          <a:lstStyle/>
          <a:p>
            <a:pPr marL="8659" defTabSz="623438">
              <a:spcBef>
                <a:spcPts val="68"/>
              </a:spcBef>
            </a:pPr>
            <a:r>
              <a:rPr sz="1295" spc="-14" dirty="0">
                <a:solidFill>
                  <a:prstClr val="black"/>
                </a:solidFill>
                <a:latin typeface="Arial"/>
                <a:cs typeface="Arial"/>
              </a:rPr>
              <a:t>DEPARTMENT</a:t>
            </a:r>
            <a:r>
              <a:rPr sz="1295" spc="-44" dirty="0">
                <a:solidFill>
                  <a:prstClr val="black"/>
                </a:solidFill>
                <a:latin typeface="Arial"/>
                <a:cs typeface="Arial"/>
              </a:rPr>
              <a:t> </a:t>
            </a:r>
            <a:r>
              <a:rPr sz="1295" spc="-14" dirty="0">
                <a:solidFill>
                  <a:prstClr val="black"/>
                </a:solidFill>
                <a:latin typeface="Arial"/>
                <a:cs typeface="Arial"/>
              </a:rPr>
              <a:t>LEGEND</a:t>
            </a:r>
            <a:endParaRPr sz="1295">
              <a:solidFill>
                <a:prstClr val="black"/>
              </a:solidFill>
              <a:latin typeface="Arial"/>
              <a:cs typeface="Arial"/>
            </a:endParaRPr>
          </a:p>
          <a:p>
            <a:pPr defTabSz="623438">
              <a:spcBef>
                <a:spcPts val="17"/>
              </a:spcBef>
            </a:pPr>
            <a:endParaRPr sz="1364">
              <a:solidFill>
                <a:prstClr val="black"/>
              </a:solidFill>
              <a:latin typeface="Times New Roman"/>
              <a:cs typeface="Times New Roman"/>
            </a:endParaRPr>
          </a:p>
          <a:p>
            <a:pPr marL="284876" defTabSz="623438">
              <a:tabLst>
                <a:tab pos="1532618" algn="l"/>
              </a:tabLst>
            </a:pPr>
            <a:r>
              <a:rPr sz="886" spc="583" dirty="0">
                <a:solidFill>
                  <a:prstClr val="black"/>
                </a:solidFill>
                <a:latin typeface="Arial Narrow"/>
                <a:cs typeface="Arial Narrow"/>
              </a:rPr>
              <a:t> 	</a:t>
            </a:r>
            <a:r>
              <a:rPr sz="886" dirty="0">
                <a:solidFill>
                  <a:prstClr val="black"/>
                </a:solidFill>
                <a:latin typeface="Arial Narrow"/>
                <a:cs typeface="Arial Narrow"/>
              </a:rPr>
              <a:t> </a:t>
            </a:r>
            <a:r>
              <a:rPr sz="886" spc="119" dirty="0">
                <a:solidFill>
                  <a:prstClr val="black"/>
                </a:solidFill>
                <a:latin typeface="Arial Narrow"/>
                <a:cs typeface="Arial Narrow"/>
              </a:rPr>
              <a:t></a:t>
            </a:r>
            <a:endParaRPr sz="886">
              <a:solidFill>
                <a:prstClr val="black"/>
              </a:solidFill>
              <a:latin typeface="Arial Narrow"/>
              <a:cs typeface="Arial Narrow"/>
            </a:endParaRPr>
          </a:p>
          <a:p>
            <a:pPr defTabSz="623438">
              <a:spcBef>
                <a:spcPts val="17"/>
              </a:spcBef>
            </a:pPr>
            <a:endParaRPr sz="1193">
              <a:solidFill>
                <a:prstClr val="black"/>
              </a:solidFill>
              <a:latin typeface="Times New Roman"/>
              <a:cs typeface="Times New Roman"/>
            </a:endParaRPr>
          </a:p>
          <a:p>
            <a:pPr marL="284876" defTabSz="623438">
              <a:tabLst>
                <a:tab pos="1532618" algn="l"/>
              </a:tabLst>
            </a:pPr>
            <a:r>
              <a:rPr sz="886" spc="1381" dirty="0">
                <a:solidFill>
                  <a:prstClr val="black"/>
                </a:solidFill>
                <a:latin typeface="Arial Narrow"/>
                <a:cs typeface="Arial Narrow"/>
              </a:rPr>
              <a:t></a:t>
            </a:r>
            <a:r>
              <a:rPr sz="886" spc="-191" dirty="0">
                <a:solidFill>
                  <a:prstClr val="black"/>
                </a:solidFill>
                <a:latin typeface="Arial Narrow"/>
                <a:cs typeface="Arial Narrow"/>
              </a:rPr>
              <a:t></a:t>
            </a:r>
            <a:r>
              <a:rPr sz="886" spc="153" dirty="0">
                <a:solidFill>
                  <a:prstClr val="black"/>
                </a:solidFill>
                <a:latin typeface="Arial Narrow"/>
                <a:cs typeface="Arial Narrow"/>
              </a:rPr>
              <a:t></a:t>
            </a:r>
            <a:r>
              <a:rPr sz="886" spc="695" dirty="0">
                <a:solidFill>
                  <a:prstClr val="black"/>
                </a:solidFill>
                <a:latin typeface="Arial Narrow"/>
                <a:cs typeface="Arial Narrow"/>
              </a:rPr>
              <a:t></a:t>
            </a:r>
            <a:r>
              <a:rPr sz="886" spc="324" dirty="0">
                <a:solidFill>
                  <a:prstClr val="black"/>
                </a:solidFill>
                <a:latin typeface="Arial Narrow"/>
                <a:cs typeface="Arial Narrow"/>
              </a:rPr>
              <a:t></a:t>
            </a:r>
            <a:r>
              <a:rPr sz="886" spc="337" dirty="0">
                <a:solidFill>
                  <a:prstClr val="black"/>
                </a:solidFill>
                <a:latin typeface="Arial Narrow"/>
                <a:cs typeface="Arial Narrow"/>
              </a:rPr>
              <a:t></a:t>
            </a:r>
            <a:r>
              <a:rPr sz="886" spc="409" dirty="0">
                <a:solidFill>
                  <a:prstClr val="black"/>
                </a:solidFill>
                <a:latin typeface="Arial Narrow"/>
                <a:cs typeface="Arial Narrow"/>
              </a:rPr>
              <a:t></a:t>
            </a:r>
            <a:r>
              <a:rPr sz="886" spc="433" dirty="0">
                <a:solidFill>
                  <a:prstClr val="black"/>
                </a:solidFill>
                <a:latin typeface="Arial Narrow"/>
                <a:cs typeface="Arial Narrow"/>
              </a:rPr>
              <a:t></a:t>
            </a:r>
            <a:r>
              <a:rPr sz="886" spc="-191" dirty="0">
                <a:solidFill>
                  <a:prstClr val="black"/>
                </a:solidFill>
                <a:latin typeface="Arial Narrow"/>
                <a:cs typeface="Arial Narrow"/>
              </a:rPr>
              <a:t></a:t>
            </a:r>
            <a:r>
              <a:rPr sz="886" spc="852" dirty="0">
                <a:solidFill>
                  <a:prstClr val="black"/>
                </a:solidFill>
                <a:latin typeface="Arial Narrow"/>
                <a:cs typeface="Arial Narrow"/>
              </a:rPr>
              <a:t></a:t>
            </a:r>
            <a:r>
              <a:rPr sz="886" spc="873" dirty="0">
                <a:solidFill>
                  <a:prstClr val="black"/>
                </a:solidFill>
                <a:latin typeface="Arial Narrow"/>
                <a:cs typeface="Arial Narrow"/>
              </a:rPr>
              <a:t></a:t>
            </a:r>
            <a:r>
              <a:rPr sz="886" dirty="0">
                <a:solidFill>
                  <a:prstClr val="black"/>
                </a:solidFill>
                <a:latin typeface="Arial Narrow"/>
                <a:cs typeface="Arial Narrow"/>
              </a:rPr>
              <a:t>	</a:t>
            </a:r>
            <a:r>
              <a:rPr sz="886" spc="1381" dirty="0">
                <a:solidFill>
                  <a:prstClr val="black"/>
                </a:solidFill>
                <a:latin typeface="Arial Narrow"/>
                <a:cs typeface="Arial Narrow"/>
              </a:rPr>
              <a:t></a:t>
            </a:r>
            <a:r>
              <a:rPr sz="886" spc="558" dirty="0">
                <a:solidFill>
                  <a:prstClr val="black"/>
                </a:solidFill>
                <a:latin typeface="Arial Narrow"/>
                <a:cs typeface="Arial Narrow"/>
              </a:rPr>
              <a:t></a:t>
            </a:r>
            <a:r>
              <a:rPr sz="886" spc="580" dirty="0">
                <a:solidFill>
                  <a:prstClr val="black"/>
                </a:solidFill>
                <a:latin typeface="Arial Narrow"/>
                <a:cs typeface="Arial Narrow"/>
              </a:rPr>
              <a:t></a:t>
            </a:r>
            <a:r>
              <a:rPr sz="886" spc="-3" dirty="0">
                <a:solidFill>
                  <a:prstClr val="black"/>
                </a:solidFill>
                <a:latin typeface="Arial Narrow"/>
                <a:cs typeface="Arial Narrow"/>
              </a:rPr>
              <a:t> </a:t>
            </a:r>
            <a:r>
              <a:rPr sz="886" spc="1381" dirty="0">
                <a:solidFill>
                  <a:prstClr val="black"/>
                </a:solidFill>
                <a:latin typeface="Arial Narrow"/>
                <a:cs typeface="Arial Narrow"/>
              </a:rPr>
              <a:t></a:t>
            </a:r>
            <a:r>
              <a:rPr sz="886" spc="767" dirty="0">
                <a:solidFill>
                  <a:prstClr val="black"/>
                </a:solidFill>
                <a:latin typeface="Arial Narrow"/>
                <a:cs typeface="Arial Narrow"/>
              </a:rPr>
              <a:t></a:t>
            </a:r>
            <a:r>
              <a:rPr sz="886" spc="777" dirty="0">
                <a:solidFill>
                  <a:prstClr val="black"/>
                </a:solidFill>
                <a:latin typeface="Arial Narrow"/>
                <a:cs typeface="Arial Narrow"/>
              </a:rPr>
              <a:t></a:t>
            </a:r>
            <a:r>
              <a:rPr sz="886" spc="699" dirty="0">
                <a:solidFill>
                  <a:prstClr val="black"/>
                </a:solidFill>
                <a:latin typeface="Arial Narrow"/>
                <a:cs typeface="Arial Narrow"/>
              </a:rPr>
              <a:t></a:t>
            </a:r>
            <a:endParaRPr sz="886">
              <a:solidFill>
                <a:prstClr val="black"/>
              </a:solidFill>
              <a:latin typeface="Arial Narrow"/>
              <a:cs typeface="Arial Narrow"/>
            </a:endParaRPr>
          </a:p>
          <a:p>
            <a:pPr defTabSz="623438">
              <a:spcBef>
                <a:spcPts val="17"/>
              </a:spcBef>
            </a:pPr>
            <a:endParaRPr sz="1193">
              <a:solidFill>
                <a:prstClr val="black"/>
              </a:solidFill>
              <a:latin typeface="Times New Roman"/>
              <a:cs typeface="Times New Roman"/>
            </a:endParaRPr>
          </a:p>
          <a:p>
            <a:pPr marL="284876" defTabSz="623438">
              <a:tabLst>
                <a:tab pos="1532618" algn="l"/>
              </a:tabLst>
            </a:pPr>
            <a:r>
              <a:rPr sz="886" spc="1725" dirty="0">
                <a:solidFill>
                  <a:prstClr val="black"/>
                </a:solidFill>
                <a:latin typeface="Arial Narrow"/>
                <a:cs typeface="Arial Narrow"/>
              </a:rPr>
              <a:t></a:t>
            </a:r>
            <a:r>
              <a:rPr sz="886" spc="-191" dirty="0">
                <a:solidFill>
                  <a:prstClr val="black"/>
                </a:solidFill>
                <a:latin typeface="Arial Narrow"/>
                <a:cs typeface="Arial Narrow"/>
              </a:rPr>
              <a:t></a:t>
            </a:r>
            <a:r>
              <a:rPr sz="886" spc="695" dirty="0">
                <a:solidFill>
                  <a:prstClr val="black"/>
                </a:solidFill>
                <a:latin typeface="Arial Narrow"/>
                <a:cs typeface="Arial Narrow"/>
              </a:rPr>
              <a:t></a:t>
            </a:r>
            <a:r>
              <a:rPr sz="886" spc="153" dirty="0">
                <a:solidFill>
                  <a:prstClr val="black"/>
                </a:solidFill>
                <a:latin typeface="Arial Narrow"/>
                <a:cs typeface="Arial Narrow"/>
              </a:rPr>
              <a:t></a:t>
            </a:r>
            <a:r>
              <a:rPr sz="886" spc="866" dirty="0">
                <a:solidFill>
                  <a:prstClr val="black"/>
                </a:solidFill>
                <a:latin typeface="Arial Narrow"/>
                <a:cs typeface="Arial Narrow"/>
              </a:rPr>
              <a:t></a:t>
            </a:r>
            <a:r>
              <a:rPr sz="886" spc="852" dirty="0">
                <a:solidFill>
                  <a:prstClr val="black"/>
                </a:solidFill>
                <a:latin typeface="Arial Narrow"/>
                <a:cs typeface="Arial Narrow"/>
              </a:rPr>
              <a:t></a:t>
            </a:r>
            <a:r>
              <a:rPr sz="886" spc="-191" dirty="0">
                <a:solidFill>
                  <a:prstClr val="black"/>
                </a:solidFill>
                <a:latin typeface="Arial Narrow"/>
                <a:cs typeface="Arial Narrow"/>
              </a:rPr>
              <a:t></a:t>
            </a:r>
            <a:r>
              <a:rPr sz="886" spc="334" dirty="0">
                <a:solidFill>
                  <a:prstClr val="black"/>
                </a:solidFill>
                <a:latin typeface="Arial Narrow"/>
                <a:cs typeface="Arial Narrow"/>
              </a:rPr>
              <a:t></a:t>
            </a:r>
            <a:r>
              <a:rPr sz="886" spc="337" dirty="0">
                <a:solidFill>
                  <a:prstClr val="black"/>
                </a:solidFill>
                <a:latin typeface="Arial Narrow"/>
                <a:cs typeface="Arial Narrow"/>
              </a:rPr>
              <a:t></a:t>
            </a:r>
            <a:r>
              <a:rPr sz="886" spc="866" dirty="0">
                <a:solidFill>
                  <a:prstClr val="black"/>
                </a:solidFill>
                <a:latin typeface="Arial Narrow"/>
                <a:cs typeface="Arial Narrow"/>
              </a:rPr>
              <a:t></a:t>
            </a:r>
            <a:r>
              <a:rPr sz="886" spc="852" dirty="0">
                <a:solidFill>
                  <a:prstClr val="black"/>
                </a:solidFill>
                <a:latin typeface="Arial Narrow"/>
                <a:cs typeface="Arial Narrow"/>
              </a:rPr>
              <a:t></a:t>
            </a:r>
            <a:r>
              <a:rPr sz="886" spc="699" dirty="0">
                <a:solidFill>
                  <a:prstClr val="black"/>
                </a:solidFill>
                <a:latin typeface="Arial Narrow"/>
                <a:cs typeface="Arial Narrow"/>
              </a:rPr>
              <a:t></a:t>
            </a:r>
            <a:r>
              <a:rPr sz="886" dirty="0">
                <a:solidFill>
                  <a:prstClr val="black"/>
                </a:solidFill>
                <a:latin typeface="Arial Narrow"/>
                <a:cs typeface="Arial Narrow"/>
              </a:rPr>
              <a:t>	</a:t>
            </a:r>
            <a:r>
              <a:rPr sz="886" spc="1381" dirty="0">
                <a:solidFill>
                  <a:prstClr val="black"/>
                </a:solidFill>
                <a:latin typeface="Arial Narrow"/>
                <a:cs typeface="Arial Narrow"/>
              </a:rPr>
              <a:t></a:t>
            </a:r>
            <a:r>
              <a:rPr sz="886" spc="-14" dirty="0">
                <a:solidFill>
                  <a:prstClr val="black"/>
                </a:solidFill>
                <a:latin typeface="Arial Narrow"/>
                <a:cs typeface="Arial Narrow"/>
              </a:rPr>
              <a:t></a:t>
            </a:r>
            <a:r>
              <a:rPr sz="886" spc="-147" dirty="0">
                <a:solidFill>
                  <a:prstClr val="black"/>
                </a:solidFill>
                <a:latin typeface="Arial Narrow"/>
                <a:cs typeface="Arial Narrow"/>
              </a:rPr>
              <a:t></a:t>
            </a:r>
            <a:r>
              <a:rPr sz="886" spc="699" dirty="0">
                <a:solidFill>
                  <a:prstClr val="black"/>
                </a:solidFill>
                <a:latin typeface="Arial Narrow"/>
                <a:cs typeface="Arial Narrow"/>
              </a:rPr>
              <a:t></a:t>
            </a:r>
            <a:endParaRPr sz="886">
              <a:solidFill>
                <a:prstClr val="black"/>
              </a:solidFill>
              <a:latin typeface="Arial Narrow"/>
              <a:cs typeface="Arial Narrow"/>
            </a:endParaRPr>
          </a:p>
        </p:txBody>
      </p:sp>
      <p:sp>
        <p:nvSpPr>
          <p:cNvPr id="8455" name="object 8455"/>
          <p:cNvSpPr/>
          <p:nvPr/>
        </p:nvSpPr>
        <p:spPr>
          <a:xfrm>
            <a:off x="8849591" y="1975312"/>
            <a:ext cx="19915" cy="19915"/>
          </a:xfrm>
          <a:custGeom>
            <a:avLst/>
            <a:gdLst/>
            <a:ahLst/>
            <a:cxnLst/>
            <a:rect l="l" t="t" r="r" b="b"/>
            <a:pathLst>
              <a:path w="29209" h="29210">
                <a:moveTo>
                  <a:pt x="21335" y="0"/>
                </a:moveTo>
                <a:lnTo>
                  <a:pt x="6095" y="0"/>
                </a:lnTo>
                <a:lnTo>
                  <a:pt x="0" y="6096"/>
                </a:lnTo>
                <a:lnTo>
                  <a:pt x="0" y="21336"/>
                </a:lnTo>
                <a:lnTo>
                  <a:pt x="6095" y="28956"/>
                </a:lnTo>
                <a:lnTo>
                  <a:pt x="21335" y="28956"/>
                </a:lnTo>
                <a:lnTo>
                  <a:pt x="28955" y="21336"/>
                </a:lnTo>
                <a:lnTo>
                  <a:pt x="28955" y="6096"/>
                </a:lnTo>
                <a:lnTo>
                  <a:pt x="2133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456" name="object 8456"/>
          <p:cNvSpPr/>
          <p:nvPr/>
        </p:nvSpPr>
        <p:spPr>
          <a:xfrm>
            <a:off x="8849591" y="1975312"/>
            <a:ext cx="19915" cy="19915"/>
          </a:xfrm>
          <a:custGeom>
            <a:avLst/>
            <a:gdLst/>
            <a:ahLst/>
            <a:cxnLst/>
            <a:rect l="l" t="t" r="r" b="b"/>
            <a:pathLst>
              <a:path w="29209" h="29210">
                <a:moveTo>
                  <a:pt x="28955" y="13716"/>
                </a:moveTo>
                <a:lnTo>
                  <a:pt x="28955" y="21336"/>
                </a:lnTo>
                <a:lnTo>
                  <a:pt x="21335" y="28956"/>
                </a:lnTo>
                <a:lnTo>
                  <a:pt x="13715" y="28956"/>
                </a:lnTo>
                <a:lnTo>
                  <a:pt x="6095" y="28956"/>
                </a:lnTo>
                <a:lnTo>
                  <a:pt x="0" y="21336"/>
                </a:lnTo>
                <a:lnTo>
                  <a:pt x="0" y="13716"/>
                </a:lnTo>
                <a:lnTo>
                  <a:pt x="0" y="6096"/>
                </a:lnTo>
                <a:lnTo>
                  <a:pt x="6095" y="0"/>
                </a:lnTo>
                <a:lnTo>
                  <a:pt x="13715" y="0"/>
                </a:lnTo>
                <a:lnTo>
                  <a:pt x="21335" y="0"/>
                </a:lnTo>
                <a:lnTo>
                  <a:pt x="28955" y="6096"/>
                </a:lnTo>
                <a:lnTo>
                  <a:pt x="28955" y="13716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457" name="object 8457"/>
          <p:cNvSpPr/>
          <p:nvPr/>
        </p:nvSpPr>
        <p:spPr>
          <a:xfrm>
            <a:off x="8936875" y="1074420"/>
            <a:ext cx="121660" cy="122959"/>
          </a:xfrm>
          <a:custGeom>
            <a:avLst/>
            <a:gdLst/>
            <a:ahLst/>
            <a:cxnLst/>
            <a:rect l="l" t="t" r="r" b="b"/>
            <a:pathLst>
              <a:path w="178434" h="180339">
                <a:moveTo>
                  <a:pt x="0" y="179831"/>
                </a:moveTo>
                <a:lnTo>
                  <a:pt x="17830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458" name="object 8458"/>
          <p:cNvSpPr/>
          <p:nvPr/>
        </p:nvSpPr>
        <p:spPr>
          <a:xfrm>
            <a:off x="8858943" y="1197033"/>
            <a:ext cx="77932" cy="788843"/>
          </a:xfrm>
          <a:custGeom>
            <a:avLst/>
            <a:gdLst/>
            <a:ahLst/>
            <a:cxnLst/>
            <a:rect l="l" t="t" r="r" b="b"/>
            <a:pathLst>
              <a:path w="114300" h="1156970">
                <a:moveTo>
                  <a:pt x="0" y="1156716"/>
                </a:moveTo>
                <a:lnTo>
                  <a:pt x="11430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459" name="object 8459"/>
          <p:cNvSpPr txBox="1"/>
          <p:nvPr/>
        </p:nvSpPr>
        <p:spPr>
          <a:xfrm>
            <a:off x="9049789" y="738712"/>
            <a:ext cx="531235" cy="1290271"/>
          </a:xfrm>
          <a:prstGeom prst="rect">
            <a:avLst/>
          </a:prstGeom>
        </p:spPr>
        <p:txBody>
          <a:bodyPr vert="horz" wrap="square" lIns="0" tIns="7793" rIns="0" bIns="0" rtlCol="0">
            <a:spAutoFit/>
          </a:bodyPr>
          <a:lstStyle/>
          <a:p>
            <a:pPr algn="ctr" defTabSz="623438">
              <a:lnSpc>
                <a:spcPts val="1030"/>
              </a:lnSpc>
              <a:spcBef>
                <a:spcPts val="61"/>
              </a:spcBef>
            </a:pPr>
            <a:r>
              <a:rPr sz="886" spc="1322" dirty="0">
                <a:solidFill>
                  <a:prstClr val="black"/>
                </a:solidFill>
                <a:latin typeface="Arial Narrow"/>
                <a:cs typeface="Arial Narrow"/>
              </a:rPr>
              <a:t></a:t>
            </a:r>
            <a:r>
              <a:rPr sz="886" spc="1330" dirty="0">
                <a:solidFill>
                  <a:prstClr val="black"/>
                </a:solidFill>
                <a:latin typeface="Arial Narrow"/>
                <a:cs typeface="Arial Narrow"/>
              </a:rPr>
              <a:t></a:t>
            </a:r>
            <a:r>
              <a:rPr sz="886" spc="1030" dirty="0">
                <a:solidFill>
                  <a:prstClr val="black"/>
                </a:solidFill>
                <a:latin typeface="Arial Narrow"/>
                <a:cs typeface="Arial Narrow"/>
              </a:rPr>
              <a:t></a:t>
            </a:r>
            <a:r>
              <a:rPr sz="886" spc="972" dirty="0">
                <a:solidFill>
                  <a:prstClr val="black"/>
                </a:solidFill>
                <a:latin typeface="Arial Narrow"/>
                <a:cs typeface="Arial Narrow"/>
              </a:rPr>
              <a:t></a:t>
            </a:r>
            <a:r>
              <a:rPr sz="886" spc="992" dirty="0">
                <a:solidFill>
                  <a:prstClr val="black"/>
                </a:solidFill>
                <a:latin typeface="Arial Narrow"/>
                <a:cs typeface="Arial Narrow"/>
              </a:rPr>
              <a:t></a:t>
            </a:r>
            <a:r>
              <a:rPr sz="886" spc="1210" dirty="0">
                <a:solidFill>
                  <a:prstClr val="black"/>
                </a:solidFill>
                <a:latin typeface="Arial Narrow"/>
                <a:cs typeface="Arial Narrow"/>
              </a:rPr>
              <a:t></a:t>
            </a:r>
            <a:r>
              <a:rPr sz="886" spc="873" dirty="0">
                <a:solidFill>
                  <a:prstClr val="black"/>
                </a:solidFill>
                <a:latin typeface="Arial Narrow"/>
                <a:cs typeface="Arial Narrow"/>
              </a:rPr>
              <a:t></a:t>
            </a:r>
            <a:endParaRPr sz="886">
              <a:solidFill>
                <a:prstClr val="black"/>
              </a:solidFill>
              <a:latin typeface="Arial Narrow"/>
              <a:cs typeface="Arial Narrow"/>
            </a:endParaRPr>
          </a:p>
          <a:p>
            <a:pPr algn="ctr" defTabSz="623438">
              <a:lnSpc>
                <a:spcPts val="999"/>
              </a:lnSpc>
            </a:pPr>
            <a:r>
              <a:rPr sz="886" spc="1636" dirty="0">
                <a:solidFill>
                  <a:prstClr val="black"/>
                </a:solidFill>
                <a:latin typeface="Arial Narrow"/>
                <a:cs typeface="Arial Narrow"/>
              </a:rPr>
              <a:t></a:t>
            </a:r>
            <a:r>
              <a:rPr sz="886" spc="1643" dirty="0">
                <a:solidFill>
                  <a:prstClr val="black"/>
                </a:solidFill>
                <a:latin typeface="Arial Narrow"/>
                <a:cs typeface="Arial Narrow"/>
              </a:rPr>
              <a:t></a:t>
            </a:r>
            <a:r>
              <a:rPr sz="886" spc="1047" dirty="0">
                <a:solidFill>
                  <a:prstClr val="black"/>
                </a:solidFill>
                <a:latin typeface="Arial Narrow"/>
                <a:cs typeface="Arial Narrow"/>
              </a:rPr>
              <a:t></a:t>
            </a:r>
            <a:endParaRPr sz="886">
              <a:solidFill>
                <a:prstClr val="black"/>
              </a:solidFill>
              <a:latin typeface="Arial Narrow"/>
              <a:cs typeface="Arial Narrow"/>
            </a:endParaRPr>
          </a:p>
          <a:p>
            <a:pPr algn="ctr" defTabSz="623438">
              <a:lnSpc>
                <a:spcPts val="999"/>
              </a:lnSpc>
            </a:pPr>
            <a:r>
              <a:rPr sz="886" spc="1295" dirty="0">
                <a:solidFill>
                  <a:prstClr val="black"/>
                </a:solidFill>
                <a:latin typeface="Arial Narrow"/>
                <a:cs typeface="Arial Narrow"/>
              </a:rPr>
              <a:t></a:t>
            </a:r>
            <a:r>
              <a:rPr sz="886" spc="1398" dirty="0">
                <a:solidFill>
                  <a:prstClr val="black"/>
                </a:solidFill>
                <a:latin typeface="Arial Narrow"/>
                <a:cs typeface="Arial Narrow"/>
              </a:rPr>
              <a:t></a:t>
            </a:r>
            <a:endParaRPr sz="886">
              <a:solidFill>
                <a:prstClr val="black"/>
              </a:solidFill>
              <a:latin typeface="Arial Narrow"/>
              <a:cs typeface="Arial Narrow"/>
            </a:endParaRPr>
          </a:p>
          <a:p>
            <a:pPr algn="ctr" defTabSz="623438">
              <a:lnSpc>
                <a:spcPts val="1030"/>
              </a:lnSpc>
            </a:pPr>
            <a:r>
              <a:rPr sz="886" spc="1322" dirty="0">
                <a:solidFill>
                  <a:prstClr val="black"/>
                </a:solidFill>
                <a:latin typeface="Arial Narrow"/>
                <a:cs typeface="Arial Narrow"/>
              </a:rPr>
              <a:t></a:t>
            </a:r>
            <a:endParaRPr sz="886">
              <a:solidFill>
                <a:prstClr val="black"/>
              </a:solidFill>
              <a:latin typeface="Arial Narrow"/>
              <a:cs typeface="Arial Narrow"/>
            </a:endParaRPr>
          </a:p>
        </p:txBody>
      </p:sp>
      <p:sp>
        <p:nvSpPr>
          <p:cNvPr id="8460" name="object 8460"/>
          <p:cNvSpPr/>
          <p:nvPr/>
        </p:nvSpPr>
        <p:spPr>
          <a:xfrm>
            <a:off x="1830527" y="6494837"/>
            <a:ext cx="19050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461" name="object 8461"/>
          <p:cNvSpPr/>
          <p:nvPr/>
        </p:nvSpPr>
        <p:spPr>
          <a:xfrm>
            <a:off x="1831566" y="6493799"/>
            <a:ext cx="19050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462" name="object 8462"/>
          <p:cNvSpPr/>
          <p:nvPr/>
        </p:nvSpPr>
        <p:spPr>
          <a:xfrm>
            <a:off x="1927686" y="6493279"/>
            <a:ext cx="48837" cy="2078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463" name="object 8463"/>
          <p:cNvSpPr/>
          <p:nvPr/>
        </p:nvSpPr>
        <p:spPr>
          <a:xfrm>
            <a:off x="1831566" y="6492760"/>
            <a:ext cx="19050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464" name="object 8464"/>
          <p:cNvSpPr/>
          <p:nvPr/>
        </p:nvSpPr>
        <p:spPr>
          <a:xfrm>
            <a:off x="1926648" y="6492240"/>
            <a:ext cx="49876" cy="2078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465" name="object 8465"/>
          <p:cNvSpPr/>
          <p:nvPr/>
        </p:nvSpPr>
        <p:spPr>
          <a:xfrm>
            <a:off x="1831566" y="6491720"/>
            <a:ext cx="19050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466" name="object 8466"/>
          <p:cNvSpPr/>
          <p:nvPr/>
        </p:nvSpPr>
        <p:spPr>
          <a:xfrm>
            <a:off x="1926648" y="6491200"/>
            <a:ext cx="49876" cy="2078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467" name="object 8467"/>
          <p:cNvSpPr/>
          <p:nvPr/>
        </p:nvSpPr>
        <p:spPr>
          <a:xfrm>
            <a:off x="1831567" y="6490681"/>
            <a:ext cx="19915" cy="0"/>
          </a:xfrm>
          <a:custGeom>
            <a:avLst/>
            <a:gdLst/>
            <a:ahLst/>
            <a:cxnLst/>
            <a:rect l="l" t="t" r="r" b="b"/>
            <a:pathLst>
              <a:path w="29209">
                <a:moveTo>
                  <a:pt x="0" y="0"/>
                </a:moveTo>
                <a:lnTo>
                  <a:pt x="2895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468" name="object 8468"/>
          <p:cNvSpPr/>
          <p:nvPr/>
        </p:nvSpPr>
        <p:spPr>
          <a:xfrm>
            <a:off x="1925609" y="6490161"/>
            <a:ext cx="50915" cy="2078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469" name="object 8469"/>
          <p:cNvSpPr/>
          <p:nvPr/>
        </p:nvSpPr>
        <p:spPr>
          <a:xfrm>
            <a:off x="1832606" y="6489642"/>
            <a:ext cx="19915" cy="0"/>
          </a:xfrm>
          <a:custGeom>
            <a:avLst/>
            <a:gdLst/>
            <a:ahLst/>
            <a:cxnLst/>
            <a:rect l="l" t="t" r="r" b="b"/>
            <a:pathLst>
              <a:path w="29209">
                <a:moveTo>
                  <a:pt x="0" y="0"/>
                </a:moveTo>
                <a:lnTo>
                  <a:pt x="2895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470" name="object 8470"/>
          <p:cNvSpPr/>
          <p:nvPr/>
        </p:nvSpPr>
        <p:spPr>
          <a:xfrm>
            <a:off x="1925609" y="6489122"/>
            <a:ext cx="50915" cy="2078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471" name="object 8471"/>
          <p:cNvSpPr/>
          <p:nvPr/>
        </p:nvSpPr>
        <p:spPr>
          <a:xfrm>
            <a:off x="1833644" y="6488603"/>
            <a:ext cx="19050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472" name="object 8472"/>
          <p:cNvSpPr/>
          <p:nvPr/>
        </p:nvSpPr>
        <p:spPr>
          <a:xfrm>
            <a:off x="1924569" y="6488083"/>
            <a:ext cx="51955" cy="2078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473" name="object 8473"/>
          <p:cNvSpPr/>
          <p:nvPr/>
        </p:nvSpPr>
        <p:spPr>
          <a:xfrm>
            <a:off x="1833645" y="6487563"/>
            <a:ext cx="19915" cy="0"/>
          </a:xfrm>
          <a:custGeom>
            <a:avLst/>
            <a:gdLst/>
            <a:ahLst/>
            <a:cxnLst/>
            <a:rect l="l" t="t" r="r" b="b"/>
            <a:pathLst>
              <a:path w="29209">
                <a:moveTo>
                  <a:pt x="0" y="0"/>
                </a:moveTo>
                <a:lnTo>
                  <a:pt x="2895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474" name="object 8474"/>
          <p:cNvSpPr/>
          <p:nvPr/>
        </p:nvSpPr>
        <p:spPr>
          <a:xfrm>
            <a:off x="1924569" y="6487044"/>
            <a:ext cx="51955" cy="2078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475" name="object 8475"/>
          <p:cNvSpPr/>
          <p:nvPr/>
        </p:nvSpPr>
        <p:spPr>
          <a:xfrm>
            <a:off x="1833645" y="6486524"/>
            <a:ext cx="19915" cy="0"/>
          </a:xfrm>
          <a:custGeom>
            <a:avLst/>
            <a:gdLst/>
            <a:ahLst/>
            <a:cxnLst/>
            <a:rect l="l" t="t" r="r" b="b"/>
            <a:pathLst>
              <a:path w="29209">
                <a:moveTo>
                  <a:pt x="0" y="0"/>
                </a:moveTo>
                <a:lnTo>
                  <a:pt x="2895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476" name="object 8476"/>
          <p:cNvSpPr/>
          <p:nvPr/>
        </p:nvSpPr>
        <p:spPr>
          <a:xfrm>
            <a:off x="1924569" y="6486005"/>
            <a:ext cx="51955" cy="2078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477" name="object 8477"/>
          <p:cNvSpPr/>
          <p:nvPr/>
        </p:nvSpPr>
        <p:spPr>
          <a:xfrm>
            <a:off x="1834683" y="6485485"/>
            <a:ext cx="19050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478" name="object 8478"/>
          <p:cNvSpPr/>
          <p:nvPr/>
        </p:nvSpPr>
        <p:spPr>
          <a:xfrm>
            <a:off x="1923530" y="6484966"/>
            <a:ext cx="52993" cy="2078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479" name="object 8479"/>
          <p:cNvSpPr/>
          <p:nvPr/>
        </p:nvSpPr>
        <p:spPr>
          <a:xfrm>
            <a:off x="1834684" y="6484446"/>
            <a:ext cx="19915" cy="0"/>
          </a:xfrm>
          <a:custGeom>
            <a:avLst/>
            <a:gdLst/>
            <a:ahLst/>
            <a:cxnLst/>
            <a:rect l="l" t="t" r="r" b="b"/>
            <a:pathLst>
              <a:path w="29209">
                <a:moveTo>
                  <a:pt x="0" y="0"/>
                </a:moveTo>
                <a:lnTo>
                  <a:pt x="2895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480" name="object 8480"/>
          <p:cNvSpPr/>
          <p:nvPr/>
        </p:nvSpPr>
        <p:spPr>
          <a:xfrm>
            <a:off x="1922492" y="6483927"/>
            <a:ext cx="54032" cy="2078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481" name="object 8481"/>
          <p:cNvSpPr/>
          <p:nvPr/>
        </p:nvSpPr>
        <p:spPr>
          <a:xfrm>
            <a:off x="1835723" y="6483407"/>
            <a:ext cx="19050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482" name="object 8482"/>
          <p:cNvSpPr/>
          <p:nvPr/>
        </p:nvSpPr>
        <p:spPr>
          <a:xfrm>
            <a:off x="1922492" y="6482888"/>
            <a:ext cx="54032" cy="2078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483" name="object 8483"/>
          <p:cNvSpPr/>
          <p:nvPr/>
        </p:nvSpPr>
        <p:spPr>
          <a:xfrm>
            <a:off x="1751556" y="6465743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484" name="object 8484"/>
          <p:cNvSpPr/>
          <p:nvPr/>
        </p:nvSpPr>
        <p:spPr>
          <a:xfrm>
            <a:off x="1751556" y="6464703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485" name="object 8485"/>
          <p:cNvSpPr/>
          <p:nvPr/>
        </p:nvSpPr>
        <p:spPr>
          <a:xfrm>
            <a:off x="1751556" y="6463664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486" name="object 8486"/>
          <p:cNvSpPr/>
          <p:nvPr/>
        </p:nvSpPr>
        <p:spPr>
          <a:xfrm>
            <a:off x="1751556" y="6462625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487" name="object 8487"/>
          <p:cNvSpPr/>
          <p:nvPr/>
        </p:nvSpPr>
        <p:spPr>
          <a:xfrm>
            <a:off x="1751556" y="6461586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488" name="object 8488"/>
          <p:cNvSpPr/>
          <p:nvPr/>
        </p:nvSpPr>
        <p:spPr>
          <a:xfrm>
            <a:off x="1823773" y="6461067"/>
            <a:ext cx="152750" cy="34290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489" name="object 8489"/>
          <p:cNvSpPr/>
          <p:nvPr/>
        </p:nvSpPr>
        <p:spPr>
          <a:xfrm>
            <a:off x="1751556" y="6460547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490" name="object 8490"/>
          <p:cNvSpPr/>
          <p:nvPr/>
        </p:nvSpPr>
        <p:spPr>
          <a:xfrm>
            <a:off x="1751556" y="6459508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491" name="object 8491"/>
          <p:cNvSpPr/>
          <p:nvPr/>
        </p:nvSpPr>
        <p:spPr>
          <a:xfrm>
            <a:off x="1751556" y="6458469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492" name="object 8492"/>
          <p:cNvSpPr/>
          <p:nvPr/>
        </p:nvSpPr>
        <p:spPr>
          <a:xfrm>
            <a:off x="1751556" y="6457430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493" name="object 8493"/>
          <p:cNvSpPr/>
          <p:nvPr/>
        </p:nvSpPr>
        <p:spPr>
          <a:xfrm>
            <a:off x="1751556" y="6456391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494" name="object 8494"/>
          <p:cNvSpPr/>
          <p:nvPr/>
        </p:nvSpPr>
        <p:spPr>
          <a:xfrm>
            <a:off x="1751556" y="6455352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495" name="object 8495"/>
          <p:cNvSpPr/>
          <p:nvPr/>
        </p:nvSpPr>
        <p:spPr>
          <a:xfrm>
            <a:off x="1751556" y="6454313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496" name="object 8496"/>
          <p:cNvSpPr/>
          <p:nvPr/>
        </p:nvSpPr>
        <p:spPr>
          <a:xfrm>
            <a:off x="1751556" y="6453274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497" name="object 8497"/>
          <p:cNvSpPr/>
          <p:nvPr/>
        </p:nvSpPr>
        <p:spPr>
          <a:xfrm>
            <a:off x="1751556" y="6452234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498" name="object 8498"/>
          <p:cNvSpPr/>
          <p:nvPr/>
        </p:nvSpPr>
        <p:spPr>
          <a:xfrm>
            <a:off x="1751556" y="6451195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499" name="object 8499"/>
          <p:cNvSpPr/>
          <p:nvPr/>
        </p:nvSpPr>
        <p:spPr>
          <a:xfrm>
            <a:off x="1751556" y="6450156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500" name="object 8500"/>
          <p:cNvSpPr/>
          <p:nvPr/>
        </p:nvSpPr>
        <p:spPr>
          <a:xfrm>
            <a:off x="1824293" y="6449638"/>
            <a:ext cx="109628" cy="12468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501" name="object 8501"/>
          <p:cNvSpPr/>
          <p:nvPr/>
        </p:nvSpPr>
        <p:spPr>
          <a:xfrm>
            <a:off x="1850275" y="6450156"/>
            <a:ext cx="19050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502" name="object 8502"/>
          <p:cNvSpPr/>
          <p:nvPr/>
        </p:nvSpPr>
        <p:spPr>
          <a:xfrm>
            <a:off x="1908463" y="6450156"/>
            <a:ext cx="19915" cy="0"/>
          </a:xfrm>
          <a:custGeom>
            <a:avLst/>
            <a:gdLst/>
            <a:ahLst/>
            <a:cxnLst/>
            <a:rect l="l" t="t" r="r" b="b"/>
            <a:pathLst>
              <a:path w="29210">
                <a:moveTo>
                  <a:pt x="0" y="0"/>
                </a:moveTo>
                <a:lnTo>
                  <a:pt x="2895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503" name="object 8503"/>
          <p:cNvSpPr/>
          <p:nvPr/>
        </p:nvSpPr>
        <p:spPr>
          <a:xfrm>
            <a:off x="1751556" y="6449117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504" name="object 8504"/>
          <p:cNvSpPr/>
          <p:nvPr/>
        </p:nvSpPr>
        <p:spPr>
          <a:xfrm>
            <a:off x="1824293" y="6448598"/>
            <a:ext cx="44685" cy="2078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505" name="object 8505"/>
          <p:cNvSpPr/>
          <p:nvPr/>
        </p:nvSpPr>
        <p:spPr>
          <a:xfrm>
            <a:off x="1851313" y="6449117"/>
            <a:ext cx="19050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506" name="object 8506"/>
          <p:cNvSpPr/>
          <p:nvPr/>
        </p:nvSpPr>
        <p:spPr>
          <a:xfrm>
            <a:off x="1908463" y="6449117"/>
            <a:ext cx="19050" cy="0"/>
          </a:xfrm>
          <a:custGeom>
            <a:avLst/>
            <a:gdLst/>
            <a:ahLst/>
            <a:cxnLst/>
            <a:rect l="l" t="t" r="r" b="b"/>
            <a:pathLst>
              <a:path w="27939">
                <a:moveTo>
                  <a:pt x="0" y="0"/>
                </a:moveTo>
                <a:lnTo>
                  <a:pt x="274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507" name="object 8507"/>
          <p:cNvSpPr/>
          <p:nvPr/>
        </p:nvSpPr>
        <p:spPr>
          <a:xfrm>
            <a:off x="1751556" y="6448078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508" name="object 8508"/>
          <p:cNvSpPr/>
          <p:nvPr/>
        </p:nvSpPr>
        <p:spPr>
          <a:xfrm>
            <a:off x="1824293" y="6447559"/>
            <a:ext cx="45724" cy="2078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509" name="object 8509"/>
          <p:cNvSpPr/>
          <p:nvPr/>
        </p:nvSpPr>
        <p:spPr>
          <a:xfrm>
            <a:off x="1851313" y="6448078"/>
            <a:ext cx="19050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510" name="object 8510"/>
          <p:cNvSpPr/>
          <p:nvPr/>
        </p:nvSpPr>
        <p:spPr>
          <a:xfrm>
            <a:off x="1907424" y="6448078"/>
            <a:ext cx="19050" cy="0"/>
          </a:xfrm>
          <a:custGeom>
            <a:avLst/>
            <a:gdLst/>
            <a:ahLst/>
            <a:cxnLst/>
            <a:rect l="l" t="t" r="r" b="b"/>
            <a:pathLst>
              <a:path w="27939">
                <a:moveTo>
                  <a:pt x="0" y="0"/>
                </a:moveTo>
                <a:lnTo>
                  <a:pt x="274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511" name="object 8511"/>
          <p:cNvSpPr/>
          <p:nvPr/>
        </p:nvSpPr>
        <p:spPr>
          <a:xfrm>
            <a:off x="1751556" y="6447039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512" name="object 8512"/>
          <p:cNvSpPr/>
          <p:nvPr/>
        </p:nvSpPr>
        <p:spPr>
          <a:xfrm>
            <a:off x="1824293" y="6446519"/>
            <a:ext cx="45724" cy="2078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513" name="object 8513"/>
          <p:cNvSpPr/>
          <p:nvPr/>
        </p:nvSpPr>
        <p:spPr>
          <a:xfrm>
            <a:off x="1852352" y="6447039"/>
            <a:ext cx="19050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514" name="object 8514"/>
          <p:cNvSpPr/>
          <p:nvPr/>
        </p:nvSpPr>
        <p:spPr>
          <a:xfrm>
            <a:off x="1907424" y="6447039"/>
            <a:ext cx="19050" cy="0"/>
          </a:xfrm>
          <a:custGeom>
            <a:avLst/>
            <a:gdLst/>
            <a:ahLst/>
            <a:cxnLst/>
            <a:rect l="l" t="t" r="r" b="b"/>
            <a:pathLst>
              <a:path w="27939">
                <a:moveTo>
                  <a:pt x="0" y="0"/>
                </a:moveTo>
                <a:lnTo>
                  <a:pt x="274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515" name="object 8515"/>
          <p:cNvSpPr/>
          <p:nvPr/>
        </p:nvSpPr>
        <p:spPr>
          <a:xfrm>
            <a:off x="1751556" y="6446000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516" name="object 8516"/>
          <p:cNvSpPr/>
          <p:nvPr/>
        </p:nvSpPr>
        <p:spPr>
          <a:xfrm>
            <a:off x="1824293" y="6445480"/>
            <a:ext cx="46763" cy="2078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517" name="object 8517"/>
          <p:cNvSpPr/>
          <p:nvPr/>
        </p:nvSpPr>
        <p:spPr>
          <a:xfrm>
            <a:off x="1852352" y="6446000"/>
            <a:ext cx="19050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518" name="object 8518"/>
          <p:cNvSpPr/>
          <p:nvPr/>
        </p:nvSpPr>
        <p:spPr>
          <a:xfrm>
            <a:off x="1907424" y="6446000"/>
            <a:ext cx="19050" cy="0"/>
          </a:xfrm>
          <a:custGeom>
            <a:avLst/>
            <a:gdLst/>
            <a:ahLst/>
            <a:cxnLst/>
            <a:rect l="l" t="t" r="r" b="b"/>
            <a:pathLst>
              <a:path w="27939">
                <a:moveTo>
                  <a:pt x="0" y="0"/>
                </a:moveTo>
                <a:lnTo>
                  <a:pt x="274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519" name="object 8519"/>
          <p:cNvSpPr/>
          <p:nvPr/>
        </p:nvSpPr>
        <p:spPr>
          <a:xfrm>
            <a:off x="1751556" y="6444961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520" name="object 8520"/>
          <p:cNvSpPr/>
          <p:nvPr/>
        </p:nvSpPr>
        <p:spPr>
          <a:xfrm>
            <a:off x="1824293" y="6444441"/>
            <a:ext cx="46763" cy="2078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521" name="object 8521"/>
          <p:cNvSpPr/>
          <p:nvPr/>
        </p:nvSpPr>
        <p:spPr>
          <a:xfrm>
            <a:off x="1853392" y="6444961"/>
            <a:ext cx="19050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522" name="object 8522"/>
          <p:cNvSpPr/>
          <p:nvPr/>
        </p:nvSpPr>
        <p:spPr>
          <a:xfrm>
            <a:off x="1906386" y="6444961"/>
            <a:ext cx="19915" cy="0"/>
          </a:xfrm>
          <a:custGeom>
            <a:avLst/>
            <a:gdLst/>
            <a:ahLst/>
            <a:cxnLst/>
            <a:rect l="l" t="t" r="r" b="b"/>
            <a:pathLst>
              <a:path w="29210">
                <a:moveTo>
                  <a:pt x="0" y="0"/>
                </a:moveTo>
                <a:lnTo>
                  <a:pt x="2895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523" name="object 8523"/>
          <p:cNvSpPr/>
          <p:nvPr/>
        </p:nvSpPr>
        <p:spPr>
          <a:xfrm>
            <a:off x="1751556" y="6443922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524" name="object 8524"/>
          <p:cNvSpPr/>
          <p:nvPr/>
        </p:nvSpPr>
        <p:spPr>
          <a:xfrm>
            <a:off x="1824293" y="6443402"/>
            <a:ext cx="47802" cy="2078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525" name="object 8525"/>
          <p:cNvSpPr/>
          <p:nvPr/>
        </p:nvSpPr>
        <p:spPr>
          <a:xfrm>
            <a:off x="1853392" y="6443922"/>
            <a:ext cx="19050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526" name="object 8526"/>
          <p:cNvSpPr/>
          <p:nvPr/>
        </p:nvSpPr>
        <p:spPr>
          <a:xfrm>
            <a:off x="1906385" y="6443922"/>
            <a:ext cx="19050" cy="0"/>
          </a:xfrm>
          <a:custGeom>
            <a:avLst/>
            <a:gdLst/>
            <a:ahLst/>
            <a:cxnLst/>
            <a:rect l="l" t="t" r="r" b="b"/>
            <a:pathLst>
              <a:path w="27939">
                <a:moveTo>
                  <a:pt x="0" y="0"/>
                </a:moveTo>
                <a:lnTo>
                  <a:pt x="274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527" name="object 8527"/>
          <p:cNvSpPr/>
          <p:nvPr/>
        </p:nvSpPr>
        <p:spPr>
          <a:xfrm>
            <a:off x="1751556" y="6442883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528" name="object 8528"/>
          <p:cNvSpPr/>
          <p:nvPr/>
        </p:nvSpPr>
        <p:spPr>
          <a:xfrm>
            <a:off x="1823773" y="6442364"/>
            <a:ext cx="48322" cy="2078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529" name="object 8529"/>
          <p:cNvSpPr/>
          <p:nvPr/>
        </p:nvSpPr>
        <p:spPr>
          <a:xfrm>
            <a:off x="1853392" y="6442883"/>
            <a:ext cx="19050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530" name="object 8530"/>
          <p:cNvSpPr/>
          <p:nvPr/>
        </p:nvSpPr>
        <p:spPr>
          <a:xfrm>
            <a:off x="1905346" y="6442883"/>
            <a:ext cx="19915" cy="0"/>
          </a:xfrm>
          <a:custGeom>
            <a:avLst/>
            <a:gdLst/>
            <a:ahLst/>
            <a:cxnLst/>
            <a:rect l="l" t="t" r="r" b="b"/>
            <a:pathLst>
              <a:path w="29210">
                <a:moveTo>
                  <a:pt x="0" y="0"/>
                </a:moveTo>
                <a:lnTo>
                  <a:pt x="2895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531" name="object 8531"/>
          <p:cNvSpPr/>
          <p:nvPr/>
        </p:nvSpPr>
        <p:spPr>
          <a:xfrm>
            <a:off x="1751556" y="6441844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532" name="object 8532"/>
          <p:cNvSpPr/>
          <p:nvPr/>
        </p:nvSpPr>
        <p:spPr>
          <a:xfrm>
            <a:off x="1823773" y="6441325"/>
            <a:ext cx="48322" cy="2078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533" name="object 8533"/>
          <p:cNvSpPr/>
          <p:nvPr/>
        </p:nvSpPr>
        <p:spPr>
          <a:xfrm>
            <a:off x="1854430" y="6441844"/>
            <a:ext cx="19050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534" name="object 8534"/>
          <p:cNvSpPr/>
          <p:nvPr/>
        </p:nvSpPr>
        <p:spPr>
          <a:xfrm>
            <a:off x="1904307" y="6441844"/>
            <a:ext cx="19915" cy="0"/>
          </a:xfrm>
          <a:custGeom>
            <a:avLst/>
            <a:gdLst/>
            <a:ahLst/>
            <a:cxnLst/>
            <a:rect l="l" t="t" r="r" b="b"/>
            <a:pathLst>
              <a:path w="29210">
                <a:moveTo>
                  <a:pt x="0" y="0"/>
                </a:moveTo>
                <a:lnTo>
                  <a:pt x="2895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535" name="object 8535"/>
          <p:cNvSpPr/>
          <p:nvPr/>
        </p:nvSpPr>
        <p:spPr>
          <a:xfrm>
            <a:off x="1751556" y="6440805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536" name="object 8536"/>
          <p:cNvSpPr/>
          <p:nvPr/>
        </p:nvSpPr>
        <p:spPr>
          <a:xfrm>
            <a:off x="1823773" y="6440286"/>
            <a:ext cx="49361" cy="2078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537" name="object 8537"/>
          <p:cNvSpPr/>
          <p:nvPr/>
        </p:nvSpPr>
        <p:spPr>
          <a:xfrm>
            <a:off x="1855470" y="6440805"/>
            <a:ext cx="17750" cy="0"/>
          </a:xfrm>
          <a:custGeom>
            <a:avLst/>
            <a:gdLst/>
            <a:ahLst/>
            <a:cxnLst/>
            <a:rect l="l" t="t" r="r" b="b"/>
            <a:pathLst>
              <a:path w="26034">
                <a:moveTo>
                  <a:pt x="0" y="0"/>
                </a:moveTo>
                <a:lnTo>
                  <a:pt x="2590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538" name="object 8538"/>
          <p:cNvSpPr/>
          <p:nvPr/>
        </p:nvSpPr>
        <p:spPr>
          <a:xfrm>
            <a:off x="1904307" y="6440805"/>
            <a:ext cx="19050" cy="0"/>
          </a:xfrm>
          <a:custGeom>
            <a:avLst/>
            <a:gdLst/>
            <a:ahLst/>
            <a:cxnLst/>
            <a:rect l="l" t="t" r="r" b="b"/>
            <a:pathLst>
              <a:path w="27939">
                <a:moveTo>
                  <a:pt x="0" y="0"/>
                </a:moveTo>
                <a:lnTo>
                  <a:pt x="274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539" name="object 8539"/>
          <p:cNvSpPr/>
          <p:nvPr/>
        </p:nvSpPr>
        <p:spPr>
          <a:xfrm>
            <a:off x="1751556" y="6439765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540" name="object 8540"/>
          <p:cNvSpPr/>
          <p:nvPr/>
        </p:nvSpPr>
        <p:spPr>
          <a:xfrm>
            <a:off x="1823773" y="6439246"/>
            <a:ext cx="49352" cy="2078"/>
          </a:xfrm>
          <a:prstGeom prst="rect">
            <a:avLst/>
          </a:prstGeom>
          <a:blipFill>
            <a:blip r:embed="rId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541" name="object 8541"/>
          <p:cNvSpPr/>
          <p:nvPr/>
        </p:nvSpPr>
        <p:spPr>
          <a:xfrm>
            <a:off x="1855469" y="6439765"/>
            <a:ext cx="19050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542" name="object 8542"/>
          <p:cNvSpPr/>
          <p:nvPr/>
        </p:nvSpPr>
        <p:spPr>
          <a:xfrm>
            <a:off x="1904307" y="6439765"/>
            <a:ext cx="19050" cy="0"/>
          </a:xfrm>
          <a:custGeom>
            <a:avLst/>
            <a:gdLst/>
            <a:ahLst/>
            <a:cxnLst/>
            <a:rect l="l" t="t" r="r" b="b"/>
            <a:pathLst>
              <a:path w="27939">
                <a:moveTo>
                  <a:pt x="0" y="0"/>
                </a:moveTo>
                <a:lnTo>
                  <a:pt x="274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543" name="object 8543"/>
          <p:cNvSpPr/>
          <p:nvPr/>
        </p:nvSpPr>
        <p:spPr>
          <a:xfrm>
            <a:off x="1751556" y="6438726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544" name="object 8544"/>
          <p:cNvSpPr/>
          <p:nvPr/>
        </p:nvSpPr>
        <p:spPr>
          <a:xfrm>
            <a:off x="1823773" y="6438207"/>
            <a:ext cx="50400" cy="2078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545" name="object 8545"/>
          <p:cNvSpPr/>
          <p:nvPr/>
        </p:nvSpPr>
        <p:spPr>
          <a:xfrm>
            <a:off x="1855469" y="6438726"/>
            <a:ext cx="19050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546" name="object 8546"/>
          <p:cNvSpPr/>
          <p:nvPr/>
        </p:nvSpPr>
        <p:spPr>
          <a:xfrm>
            <a:off x="1904307" y="6438726"/>
            <a:ext cx="19050" cy="0"/>
          </a:xfrm>
          <a:custGeom>
            <a:avLst/>
            <a:gdLst/>
            <a:ahLst/>
            <a:cxnLst/>
            <a:rect l="l" t="t" r="r" b="b"/>
            <a:pathLst>
              <a:path w="27939">
                <a:moveTo>
                  <a:pt x="0" y="0"/>
                </a:moveTo>
                <a:lnTo>
                  <a:pt x="274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547" name="object 8547"/>
          <p:cNvSpPr/>
          <p:nvPr/>
        </p:nvSpPr>
        <p:spPr>
          <a:xfrm>
            <a:off x="1751556" y="6437687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548" name="object 8548"/>
          <p:cNvSpPr/>
          <p:nvPr/>
        </p:nvSpPr>
        <p:spPr>
          <a:xfrm>
            <a:off x="1823773" y="6437168"/>
            <a:ext cx="50400" cy="2078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549" name="object 8549"/>
          <p:cNvSpPr/>
          <p:nvPr/>
        </p:nvSpPr>
        <p:spPr>
          <a:xfrm>
            <a:off x="1855469" y="6437687"/>
            <a:ext cx="19050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550" name="object 8550"/>
          <p:cNvSpPr/>
          <p:nvPr/>
        </p:nvSpPr>
        <p:spPr>
          <a:xfrm>
            <a:off x="1903268" y="6437687"/>
            <a:ext cx="19915" cy="0"/>
          </a:xfrm>
          <a:custGeom>
            <a:avLst/>
            <a:gdLst/>
            <a:ahLst/>
            <a:cxnLst/>
            <a:rect l="l" t="t" r="r" b="b"/>
            <a:pathLst>
              <a:path w="29210">
                <a:moveTo>
                  <a:pt x="0" y="0"/>
                </a:moveTo>
                <a:lnTo>
                  <a:pt x="2895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551" name="object 8551"/>
          <p:cNvSpPr/>
          <p:nvPr/>
        </p:nvSpPr>
        <p:spPr>
          <a:xfrm>
            <a:off x="1751556" y="6436648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552" name="object 8552"/>
          <p:cNvSpPr/>
          <p:nvPr/>
        </p:nvSpPr>
        <p:spPr>
          <a:xfrm>
            <a:off x="1823773" y="6436129"/>
            <a:ext cx="50400" cy="2078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553" name="object 8553"/>
          <p:cNvSpPr/>
          <p:nvPr/>
        </p:nvSpPr>
        <p:spPr>
          <a:xfrm>
            <a:off x="1856508" y="6436648"/>
            <a:ext cx="19050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554" name="object 8554"/>
          <p:cNvSpPr/>
          <p:nvPr/>
        </p:nvSpPr>
        <p:spPr>
          <a:xfrm>
            <a:off x="1902230" y="6436648"/>
            <a:ext cx="19915" cy="0"/>
          </a:xfrm>
          <a:custGeom>
            <a:avLst/>
            <a:gdLst/>
            <a:ahLst/>
            <a:cxnLst/>
            <a:rect l="l" t="t" r="r" b="b"/>
            <a:pathLst>
              <a:path w="29210">
                <a:moveTo>
                  <a:pt x="0" y="0"/>
                </a:moveTo>
                <a:lnTo>
                  <a:pt x="2895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555" name="object 8555"/>
          <p:cNvSpPr/>
          <p:nvPr/>
        </p:nvSpPr>
        <p:spPr>
          <a:xfrm>
            <a:off x="1751556" y="6435609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556" name="object 8556"/>
          <p:cNvSpPr/>
          <p:nvPr/>
        </p:nvSpPr>
        <p:spPr>
          <a:xfrm>
            <a:off x="1823773" y="6435089"/>
            <a:ext cx="51439" cy="2078"/>
          </a:xfrm>
          <a:prstGeom prst="rect">
            <a:avLst/>
          </a:prstGeom>
          <a:blipFill>
            <a:blip r:embed="rId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557" name="object 8557"/>
          <p:cNvSpPr/>
          <p:nvPr/>
        </p:nvSpPr>
        <p:spPr>
          <a:xfrm>
            <a:off x="1857548" y="6435609"/>
            <a:ext cx="17750" cy="0"/>
          </a:xfrm>
          <a:custGeom>
            <a:avLst/>
            <a:gdLst/>
            <a:ahLst/>
            <a:cxnLst/>
            <a:rect l="l" t="t" r="r" b="b"/>
            <a:pathLst>
              <a:path w="26034">
                <a:moveTo>
                  <a:pt x="0" y="0"/>
                </a:moveTo>
                <a:lnTo>
                  <a:pt x="2590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558" name="object 8558"/>
          <p:cNvSpPr/>
          <p:nvPr/>
        </p:nvSpPr>
        <p:spPr>
          <a:xfrm>
            <a:off x="1902229" y="6435609"/>
            <a:ext cx="19050" cy="0"/>
          </a:xfrm>
          <a:custGeom>
            <a:avLst/>
            <a:gdLst/>
            <a:ahLst/>
            <a:cxnLst/>
            <a:rect l="l" t="t" r="r" b="b"/>
            <a:pathLst>
              <a:path w="27939">
                <a:moveTo>
                  <a:pt x="0" y="0"/>
                </a:moveTo>
                <a:lnTo>
                  <a:pt x="274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559" name="object 8559"/>
          <p:cNvSpPr/>
          <p:nvPr/>
        </p:nvSpPr>
        <p:spPr>
          <a:xfrm>
            <a:off x="1751556" y="6434570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560" name="object 8560"/>
          <p:cNvSpPr/>
          <p:nvPr/>
        </p:nvSpPr>
        <p:spPr>
          <a:xfrm>
            <a:off x="1823773" y="6434050"/>
            <a:ext cx="51439" cy="2078"/>
          </a:xfrm>
          <a:prstGeom prst="rect">
            <a:avLst/>
          </a:prstGeom>
          <a:blipFill>
            <a:blip r:embed="rId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561" name="object 8561"/>
          <p:cNvSpPr/>
          <p:nvPr/>
        </p:nvSpPr>
        <p:spPr>
          <a:xfrm>
            <a:off x="1751556" y="6433531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562" name="object 8562"/>
          <p:cNvSpPr/>
          <p:nvPr/>
        </p:nvSpPr>
        <p:spPr>
          <a:xfrm>
            <a:off x="1823773" y="6433011"/>
            <a:ext cx="104433" cy="17664"/>
          </a:xfrm>
          <a:prstGeom prst="rect">
            <a:avLst/>
          </a:prstGeom>
          <a:blipFill>
            <a:blip r:embed="rId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563" name="object 8563"/>
          <p:cNvSpPr/>
          <p:nvPr/>
        </p:nvSpPr>
        <p:spPr>
          <a:xfrm>
            <a:off x="1751556" y="6432492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564" name="object 8564"/>
          <p:cNvSpPr/>
          <p:nvPr/>
        </p:nvSpPr>
        <p:spPr>
          <a:xfrm>
            <a:off x="1823773" y="6431972"/>
            <a:ext cx="97679" cy="2078"/>
          </a:xfrm>
          <a:prstGeom prst="rect">
            <a:avLst/>
          </a:prstGeom>
          <a:blipFill>
            <a:blip r:embed="rId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565" name="object 8565"/>
          <p:cNvSpPr/>
          <p:nvPr/>
        </p:nvSpPr>
        <p:spPr>
          <a:xfrm>
            <a:off x="1751556" y="6431453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566" name="object 8566"/>
          <p:cNvSpPr/>
          <p:nvPr/>
        </p:nvSpPr>
        <p:spPr>
          <a:xfrm>
            <a:off x="1823773" y="6430933"/>
            <a:ext cx="96640" cy="2078"/>
          </a:xfrm>
          <a:prstGeom prst="rect">
            <a:avLst/>
          </a:prstGeom>
          <a:blipFill>
            <a:blip r:embed="rId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567" name="object 8567"/>
          <p:cNvSpPr/>
          <p:nvPr/>
        </p:nvSpPr>
        <p:spPr>
          <a:xfrm>
            <a:off x="1751556" y="6430413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568" name="object 8568"/>
          <p:cNvSpPr/>
          <p:nvPr/>
        </p:nvSpPr>
        <p:spPr>
          <a:xfrm>
            <a:off x="1823773" y="6429894"/>
            <a:ext cx="95600" cy="2078"/>
          </a:xfrm>
          <a:prstGeom prst="rect">
            <a:avLst/>
          </a:prstGeom>
          <a:blipFill>
            <a:blip r:embed="rId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569" name="object 8569"/>
          <p:cNvSpPr/>
          <p:nvPr/>
        </p:nvSpPr>
        <p:spPr>
          <a:xfrm>
            <a:off x="1751556" y="6429375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570" name="object 8570"/>
          <p:cNvSpPr/>
          <p:nvPr/>
        </p:nvSpPr>
        <p:spPr>
          <a:xfrm>
            <a:off x="1823773" y="6428856"/>
            <a:ext cx="95600" cy="2078"/>
          </a:xfrm>
          <a:prstGeom prst="rect">
            <a:avLst/>
          </a:prstGeom>
          <a:blipFill>
            <a:blip r:embed="rId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571" name="object 8571"/>
          <p:cNvSpPr/>
          <p:nvPr/>
        </p:nvSpPr>
        <p:spPr>
          <a:xfrm>
            <a:off x="1751556" y="6428336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572" name="object 8572"/>
          <p:cNvSpPr/>
          <p:nvPr/>
        </p:nvSpPr>
        <p:spPr>
          <a:xfrm>
            <a:off x="1823773" y="6427816"/>
            <a:ext cx="95600" cy="2078"/>
          </a:xfrm>
          <a:prstGeom prst="rect">
            <a:avLst/>
          </a:prstGeom>
          <a:blipFill>
            <a:blip r:embed="rId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573" name="object 8573"/>
          <p:cNvSpPr/>
          <p:nvPr/>
        </p:nvSpPr>
        <p:spPr>
          <a:xfrm>
            <a:off x="1751556" y="6427297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574" name="object 8574"/>
          <p:cNvSpPr/>
          <p:nvPr/>
        </p:nvSpPr>
        <p:spPr>
          <a:xfrm>
            <a:off x="1823773" y="6426777"/>
            <a:ext cx="94561" cy="2078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575" name="object 8575"/>
          <p:cNvSpPr/>
          <p:nvPr/>
        </p:nvSpPr>
        <p:spPr>
          <a:xfrm>
            <a:off x="1751556" y="6426257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576" name="object 8576"/>
          <p:cNvSpPr/>
          <p:nvPr/>
        </p:nvSpPr>
        <p:spPr>
          <a:xfrm>
            <a:off x="1751556" y="6425218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577" name="object 8577"/>
          <p:cNvSpPr/>
          <p:nvPr/>
        </p:nvSpPr>
        <p:spPr>
          <a:xfrm>
            <a:off x="1823773" y="6424699"/>
            <a:ext cx="93522" cy="2078"/>
          </a:xfrm>
          <a:prstGeom prst="rect">
            <a:avLst/>
          </a:prstGeom>
          <a:blipFill>
            <a:blip r:embed="rId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578" name="object 8578"/>
          <p:cNvSpPr/>
          <p:nvPr/>
        </p:nvSpPr>
        <p:spPr>
          <a:xfrm>
            <a:off x="1751556" y="6424179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579" name="object 8579"/>
          <p:cNvSpPr/>
          <p:nvPr/>
        </p:nvSpPr>
        <p:spPr>
          <a:xfrm>
            <a:off x="1823773" y="6423659"/>
            <a:ext cx="93522" cy="2078"/>
          </a:xfrm>
          <a:prstGeom prst="rect">
            <a:avLst/>
          </a:prstGeom>
          <a:blipFill>
            <a:blip r:embed="rId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580" name="object 8580"/>
          <p:cNvSpPr/>
          <p:nvPr/>
        </p:nvSpPr>
        <p:spPr>
          <a:xfrm>
            <a:off x="1751556" y="6423140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581" name="object 8581"/>
          <p:cNvSpPr/>
          <p:nvPr/>
        </p:nvSpPr>
        <p:spPr>
          <a:xfrm>
            <a:off x="1823773" y="6422620"/>
            <a:ext cx="92483" cy="2078"/>
          </a:xfrm>
          <a:prstGeom prst="rect">
            <a:avLst/>
          </a:prstGeom>
          <a:blipFill>
            <a:blip r:embed="rId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582" name="object 8582"/>
          <p:cNvSpPr/>
          <p:nvPr/>
        </p:nvSpPr>
        <p:spPr>
          <a:xfrm>
            <a:off x="1751556" y="6422101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583" name="object 8583"/>
          <p:cNvSpPr/>
          <p:nvPr/>
        </p:nvSpPr>
        <p:spPr>
          <a:xfrm>
            <a:off x="1823773" y="6421581"/>
            <a:ext cx="91444" cy="2078"/>
          </a:xfrm>
          <a:prstGeom prst="rect">
            <a:avLst/>
          </a:prstGeom>
          <a:blipFill>
            <a:blip r:embed="rId3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584" name="object 8584"/>
          <p:cNvSpPr/>
          <p:nvPr/>
        </p:nvSpPr>
        <p:spPr>
          <a:xfrm>
            <a:off x="1751556" y="6421062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585" name="object 8585"/>
          <p:cNvSpPr/>
          <p:nvPr/>
        </p:nvSpPr>
        <p:spPr>
          <a:xfrm>
            <a:off x="1823773" y="6420542"/>
            <a:ext cx="91444" cy="2078"/>
          </a:xfrm>
          <a:prstGeom prst="rect">
            <a:avLst/>
          </a:prstGeom>
          <a:blipFill>
            <a:blip r:embed="rId3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586" name="object 8586"/>
          <p:cNvSpPr/>
          <p:nvPr/>
        </p:nvSpPr>
        <p:spPr>
          <a:xfrm>
            <a:off x="1751556" y="6420023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587" name="object 8587"/>
          <p:cNvSpPr/>
          <p:nvPr/>
        </p:nvSpPr>
        <p:spPr>
          <a:xfrm>
            <a:off x="1823773" y="6419503"/>
            <a:ext cx="91444" cy="2078"/>
          </a:xfrm>
          <a:prstGeom prst="rect">
            <a:avLst/>
          </a:prstGeom>
          <a:blipFill>
            <a:blip r:embed="rId3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588" name="object 8588"/>
          <p:cNvSpPr/>
          <p:nvPr/>
        </p:nvSpPr>
        <p:spPr>
          <a:xfrm>
            <a:off x="1751556" y="6418983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589" name="object 8589"/>
          <p:cNvSpPr/>
          <p:nvPr/>
        </p:nvSpPr>
        <p:spPr>
          <a:xfrm>
            <a:off x="1823773" y="6418464"/>
            <a:ext cx="91444" cy="2078"/>
          </a:xfrm>
          <a:prstGeom prst="rect">
            <a:avLst/>
          </a:prstGeom>
          <a:blipFill>
            <a:blip r:embed="rId3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590" name="object 8590"/>
          <p:cNvSpPr/>
          <p:nvPr/>
        </p:nvSpPr>
        <p:spPr>
          <a:xfrm>
            <a:off x="1751556" y="6417944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591" name="object 8591"/>
          <p:cNvSpPr/>
          <p:nvPr/>
        </p:nvSpPr>
        <p:spPr>
          <a:xfrm>
            <a:off x="1823773" y="6417425"/>
            <a:ext cx="90405" cy="2078"/>
          </a:xfrm>
          <a:prstGeom prst="rect">
            <a:avLst/>
          </a:prstGeom>
          <a:blipFill>
            <a:blip r:embed="rId3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592" name="object 8592"/>
          <p:cNvSpPr/>
          <p:nvPr/>
        </p:nvSpPr>
        <p:spPr>
          <a:xfrm>
            <a:off x="1751556" y="6416905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593" name="object 8593"/>
          <p:cNvSpPr/>
          <p:nvPr/>
        </p:nvSpPr>
        <p:spPr>
          <a:xfrm>
            <a:off x="1823773" y="6416386"/>
            <a:ext cx="89366" cy="2078"/>
          </a:xfrm>
          <a:prstGeom prst="rect">
            <a:avLst/>
          </a:prstGeom>
          <a:blipFill>
            <a:blip r:embed="rId3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594" name="object 8594"/>
          <p:cNvSpPr/>
          <p:nvPr/>
        </p:nvSpPr>
        <p:spPr>
          <a:xfrm>
            <a:off x="1751556" y="6415867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595" name="object 8595"/>
          <p:cNvSpPr/>
          <p:nvPr/>
        </p:nvSpPr>
        <p:spPr>
          <a:xfrm>
            <a:off x="1823773" y="6415347"/>
            <a:ext cx="89366" cy="2078"/>
          </a:xfrm>
          <a:prstGeom prst="rect">
            <a:avLst/>
          </a:prstGeom>
          <a:blipFill>
            <a:blip r:embed="rId3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596" name="object 8596"/>
          <p:cNvSpPr/>
          <p:nvPr/>
        </p:nvSpPr>
        <p:spPr>
          <a:xfrm>
            <a:off x="1751556" y="6414828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597" name="object 8597"/>
          <p:cNvSpPr/>
          <p:nvPr/>
        </p:nvSpPr>
        <p:spPr>
          <a:xfrm>
            <a:off x="1823773" y="6414308"/>
            <a:ext cx="89366" cy="2078"/>
          </a:xfrm>
          <a:prstGeom prst="rect">
            <a:avLst/>
          </a:prstGeom>
          <a:blipFill>
            <a:blip r:embed="rId3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598" name="object 8598"/>
          <p:cNvSpPr/>
          <p:nvPr/>
        </p:nvSpPr>
        <p:spPr>
          <a:xfrm>
            <a:off x="1751556" y="6413788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599" name="object 8599"/>
          <p:cNvSpPr/>
          <p:nvPr/>
        </p:nvSpPr>
        <p:spPr>
          <a:xfrm>
            <a:off x="1823773" y="6413269"/>
            <a:ext cx="89366" cy="2078"/>
          </a:xfrm>
          <a:prstGeom prst="rect">
            <a:avLst/>
          </a:prstGeom>
          <a:blipFill>
            <a:blip r:embed="rId3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600" name="object 8600"/>
          <p:cNvSpPr/>
          <p:nvPr/>
        </p:nvSpPr>
        <p:spPr>
          <a:xfrm>
            <a:off x="1751556" y="6412749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601" name="object 8601"/>
          <p:cNvSpPr/>
          <p:nvPr/>
        </p:nvSpPr>
        <p:spPr>
          <a:xfrm>
            <a:off x="1823773" y="6412229"/>
            <a:ext cx="88327" cy="2078"/>
          </a:xfrm>
          <a:prstGeom prst="rect">
            <a:avLst/>
          </a:prstGeom>
          <a:blipFill>
            <a:blip r:embed="rId3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602" name="object 8602"/>
          <p:cNvSpPr/>
          <p:nvPr/>
        </p:nvSpPr>
        <p:spPr>
          <a:xfrm>
            <a:off x="1751556" y="6411710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603" name="object 8603"/>
          <p:cNvSpPr/>
          <p:nvPr/>
        </p:nvSpPr>
        <p:spPr>
          <a:xfrm>
            <a:off x="1823773" y="6411190"/>
            <a:ext cx="87288" cy="2078"/>
          </a:xfrm>
          <a:prstGeom prst="rect">
            <a:avLst/>
          </a:prstGeom>
          <a:blipFill>
            <a:blip r:embed="rId3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604" name="object 8604"/>
          <p:cNvSpPr/>
          <p:nvPr/>
        </p:nvSpPr>
        <p:spPr>
          <a:xfrm>
            <a:off x="1751556" y="6410671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605" name="object 8605"/>
          <p:cNvSpPr/>
          <p:nvPr/>
        </p:nvSpPr>
        <p:spPr>
          <a:xfrm>
            <a:off x="1823773" y="6410151"/>
            <a:ext cx="87288" cy="2078"/>
          </a:xfrm>
          <a:prstGeom prst="rect">
            <a:avLst/>
          </a:prstGeom>
          <a:blipFill>
            <a:blip r:embed="rId4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606" name="object 8606"/>
          <p:cNvSpPr/>
          <p:nvPr/>
        </p:nvSpPr>
        <p:spPr>
          <a:xfrm>
            <a:off x="1751556" y="6409632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607" name="object 8607"/>
          <p:cNvSpPr/>
          <p:nvPr/>
        </p:nvSpPr>
        <p:spPr>
          <a:xfrm>
            <a:off x="1823773" y="6409112"/>
            <a:ext cx="86249" cy="2078"/>
          </a:xfrm>
          <a:prstGeom prst="rect">
            <a:avLst/>
          </a:prstGeom>
          <a:blipFill>
            <a:blip r:embed="rId4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608" name="object 8608"/>
          <p:cNvSpPr/>
          <p:nvPr/>
        </p:nvSpPr>
        <p:spPr>
          <a:xfrm>
            <a:off x="1751556" y="6408593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609" name="object 8609"/>
          <p:cNvSpPr/>
          <p:nvPr/>
        </p:nvSpPr>
        <p:spPr>
          <a:xfrm>
            <a:off x="1823773" y="6408073"/>
            <a:ext cx="86249" cy="2078"/>
          </a:xfrm>
          <a:prstGeom prst="rect">
            <a:avLst/>
          </a:prstGeom>
          <a:blipFill>
            <a:blip r:embed="rId4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610" name="object 8610"/>
          <p:cNvSpPr/>
          <p:nvPr/>
        </p:nvSpPr>
        <p:spPr>
          <a:xfrm>
            <a:off x="1751556" y="6407553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611" name="object 8611"/>
          <p:cNvSpPr/>
          <p:nvPr/>
        </p:nvSpPr>
        <p:spPr>
          <a:xfrm>
            <a:off x="1823773" y="6407034"/>
            <a:ext cx="86249" cy="2078"/>
          </a:xfrm>
          <a:prstGeom prst="rect">
            <a:avLst/>
          </a:prstGeom>
          <a:blipFill>
            <a:blip r:embed="rId4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612" name="object 8612"/>
          <p:cNvSpPr/>
          <p:nvPr/>
        </p:nvSpPr>
        <p:spPr>
          <a:xfrm>
            <a:off x="1889759" y="6407553"/>
            <a:ext cx="19050" cy="0"/>
          </a:xfrm>
          <a:custGeom>
            <a:avLst/>
            <a:gdLst/>
            <a:ahLst/>
            <a:cxnLst/>
            <a:rect l="l" t="t" r="r" b="b"/>
            <a:pathLst>
              <a:path w="27939">
                <a:moveTo>
                  <a:pt x="0" y="0"/>
                </a:moveTo>
                <a:lnTo>
                  <a:pt x="274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613" name="object 8613"/>
          <p:cNvSpPr/>
          <p:nvPr/>
        </p:nvSpPr>
        <p:spPr>
          <a:xfrm>
            <a:off x="1751556" y="6406514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614" name="object 8614"/>
          <p:cNvSpPr/>
          <p:nvPr/>
        </p:nvSpPr>
        <p:spPr>
          <a:xfrm>
            <a:off x="1824292" y="6406514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615" name="object 8615"/>
          <p:cNvSpPr/>
          <p:nvPr/>
        </p:nvSpPr>
        <p:spPr>
          <a:xfrm>
            <a:off x="1870536" y="6405995"/>
            <a:ext cx="37927" cy="2078"/>
          </a:xfrm>
          <a:prstGeom prst="rect">
            <a:avLst/>
          </a:prstGeom>
          <a:blipFill>
            <a:blip r:embed="rId4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616" name="object 8616"/>
          <p:cNvSpPr/>
          <p:nvPr/>
        </p:nvSpPr>
        <p:spPr>
          <a:xfrm>
            <a:off x="1889759" y="6406514"/>
            <a:ext cx="19050" cy="0"/>
          </a:xfrm>
          <a:custGeom>
            <a:avLst/>
            <a:gdLst/>
            <a:ahLst/>
            <a:cxnLst/>
            <a:rect l="l" t="t" r="r" b="b"/>
            <a:pathLst>
              <a:path w="27939">
                <a:moveTo>
                  <a:pt x="0" y="0"/>
                </a:moveTo>
                <a:lnTo>
                  <a:pt x="274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617" name="object 8617"/>
          <p:cNvSpPr/>
          <p:nvPr/>
        </p:nvSpPr>
        <p:spPr>
          <a:xfrm>
            <a:off x="1751556" y="6405475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618" name="object 8618"/>
          <p:cNvSpPr/>
          <p:nvPr/>
        </p:nvSpPr>
        <p:spPr>
          <a:xfrm>
            <a:off x="1824292" y="6405475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619" name="object 8619"/>
          <p:cNvSpPr/>
          <p:nvPr/>
        </p:nvSpPr>
        <p:spPr>
          <a:xfrm>
            <a:off x="1871056" y="6405475"/>
            <a:ext cx="36368" cy="0"/>
          </a:xfrm>
          <a:custGeom>
            <a:avLst/>
            <a:gdLst/>
            <a:ahLst/>
            <a:cxnLst/>
            <a:rect l="l" t="t" r="r" b="b"/>
            <a:pathLst>
              <a:path w="53339">
                <a:moveTo>
                  <a:pt x="0" y="0"/>
                </a:moveTo>
                <a:lnTo>
                  <a:pt x="5333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620" name="object 8620"/>
          <p:cNvSpPr/>
          <p:nvPr/>
        </p:nvSpPr>
        <p:spPr>
          <a:xfrm>
            <a:off x="1751556" y="6404436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621" name="object 8621"/>
          <p:cNvSpPr/>
          <p:nvPr/>
        </p:nvSpPr>
        <p:spPr>
          <a:xfrm>
            <a:off x="1824292" y="6404436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622" name="object 8622"/>
          <p:cNvSpPr/>
          <p:nvPr/>
        </p:nvSpPr>
        <p:spPr>
          <a:xfrm>
            <a:off x="1872095" y="6404436"/>
            <a:ext cx="35502" cy="0"/>
          </a:xfrm>
          <a:custGeom>
            <a:avLst/>
            <a:gdLst/>
            <a:ahLst/>
            <a:cxnLst/>
            <a:rect l="l" t="t" r="r" b="b"/>
            <a:pathLst>
              <a:path w="52069">
                <a:moveTo>
                  <a:pt x="0" y="0"/>
                </a:moveTo>
                <a:lnTo>
                  <a:pt x="5181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623" name="object 8623"/>
          <p:cNvSpPr/>
          <p:nvPr/>
        </p:nvSpPr>
        <p:spPr>
          <a:xfrm>
            <a:off x="1751556" y="6403398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624" name="object 8624"/>
          <p:cNvSpPr/>
          <p:nvPr/>
        </p:nvSpPr>
        <p:spPr>
          <a:xfrm>
            <a:off x="1824292" y="6403398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625" name="object 8625"/>
          <p:cNvSpPr/>
          <p:nvPr/>
        </p:nvSpPr>
        <p:spPr>
          <a:xfrm>
            <a:off x="1872095" y="6403398"/>
            <a:ext cx="35502" cy="0"/>
          </a:xfrm>
          <a:custGeom>
            <a:avLst/>
            <a:gdLst/>
            <a:ahLst/>
            <a:cxnLst/>
            <a:rect l="l" t="t" r="r" b="b"/>
            <a:pathLst>
              <a:path w="52069">
                <a:moveTo>
                  <a:pt x="0" y="0"/>
                </a:moveTo>
                <a:lnTo>
                  <a:pt x="5181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626" name="object 8626"/>
          <p:cNvSpPr/>
          <p:nvPr/>
        </p:nvSpPr>
        <p:spPr>
          <a:xfrm>
            <a:off x="1751556" y="6402359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627" name="object 8627"/>
          <p:cNvSpPr/>
          <p:nvPr/>
        </p:nvSpPr>
        <p:spPr>
          <a:xfrm>
            <a:off x="1824292" y="6402359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628" name="object 8628"/>
          <p:cNvSpPr/>
          <p:nvPr/>
        </p:nvSpPr>
        <p:spPr>
          <a:xfrm>
            <a:off x="1872095" y="6402359"/>
            <a:ext cx="34636" cy="0"/>
          </a:xfrm>
          <a:custGeom>
            <a:avLst/>
            <a:gdLst/>
            <a:ahLst/>
            <a:cxnLst/>
            <a:rect l="l" t="t" r="r" b="b"/>
            <a:pathLst>
              <a:path w="50800">
                <a:moveTo>
                  <a:pt x="0" y="0"/>
                </a:moveTo>
                <a:lnTo>
                  <a:pt x="5029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629" name="object 8629"/>
          <p:cNvSpPr/>
          <p:nvPr/>
        </p:nvSpPr>
        <p:spPr>
          <a:xfrm>
            <a:off x="1751556" y="6401320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630" name="object 8630"/>
          <p:cNvSpPr/>
          <p:nvPr/>
        </p:nvSpPr>
        <p:spPr>
          <a:xfrm>
            <a:off x="1824292" y="6401320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631" name="object 8631"/>
          <p:cNvSpPr/>
          <p:nvPr/>
        </p:nvSpPr>
        <p:spPr>
          <a:xfrm>
            <a:off x="1873134" y="6401320"/>
            <a:ext cx="32472" cy="0"/>
          </a:xfrm>
          <a:custGeom>
            <a:avLst/>
            <a:gdLst/>
            <a:ahLst/>
            <a:cxnLst/>
            <a:rect l="l" t="t" r="r" b="b"/>
            <a:pathLst>
              <a:path w="47625">
                <a:moveTo>
                  <a:pt x="0" y="0"/>
                </a:moveTo>
                <a:lnTo>
                  <a:pt x="4724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632" name="object 8632"/>
          <p:cNvSpPr/>
          <p:nvPr/>
        </p:nvSpPr>
        <p:spPr>
          <a:xfrm>
            <a:off x="1751556" y="6400280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633" name="object 8633"/>
          <p:cNvSpPr/>
          <p:nvPr/>
        </p:nvSpPr>
        <p:spPr>
          <a:xfrm>
            <a:off x="1824292" y="6400280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634" name="object 8634"/>
          <p:cNvSpPr/>
          <p:nvPr/>
        </p:nvSpPr>
        <p:spPr>
          <a:xfrm>
            <a:off x="1873134" y="6400280"/>
            <a:ext cx="32472" cy="0"/>
          </a:xfrm>
          <a:custGeom>
            <a:avLst/>
            <a:gdLst/>
            <a:ahLst/>
            <a:cxnLst/>
            <a:rect l="l" t="t" r="r" b="b"/>
            <a:pathLst>
              <a:path w="47625">
                <a:moveTo>
                  <a:pt x="0" y="0"/>
                </a:moveTo>
                <a:lnTo>
                  <a:pt x="4724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635" name="object 8635"/>
          <p:cNvSpPr/>
          <p:nvPr/>
        </p:nvSpPr>
        <p:spPr>
          <a:xfrm>
            <a:off x="1751556" y="6399241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636" name="object 8636"/>
          <p:cNvSpPr/>
          <p:nvPr/>
        </p:nvSpPr>
        <p:spPr>
          <a:xfrm>
            <a:off x="1824292" y="6399241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637" name="object 8637"/>
          <p:cNvSpPr/>
          <p:nvPr/>
        </p:nvSpPr>
        <p:spPr>
          <a:xfrm>
            <a:off x="1874173" y="6399241"/>
            <a:ext cx="30307" cy="0"/>
          </a:xfrm>
          <a:custGeom>
            <a:avLst/>
            <a:gdLst/>
            <a:ahLst/>
            <a:cxnLst/>
            <a:rect l="l" t="t" r="r" b="b"/>
            <a:pathLst>
              <a:path w="44450">
                <a:moveTo>
                  <a:pt x="0" y="0"/>
                </a:moveTo>
                <a:lnTo>
                  <a:pt x="4419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638" name="object 8638"/>
          <p:cNvSpPr/>
          <p:nvPr/>
        </p:nvSpPr>
        <p:spPr>
          <a:xfrm>
            <a:off x="1751556" y="6398202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639" name="object 8639"/>
          <p:cNvSpPr/>
          <p:nvPr/>
        </p:nvSpPr>
        <p:spPr>
          <a:xfrm>
            <a:off x="1824292" y="6398202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640" name="object 8640"/>
          <p:cNvSpPr/>
          <p:nvPr/>
        </p:nvSpPr>
        <p:spPr>
          <a:xfrm>
            <a:off x="1874173" y="6398202"/>
            <a:ext cx="30307" cy="0"/>
          </a:xfrm>
          <a:custGeom>
            <a:avLst/>
            <a:gdLst/>
            <a:ahLst/>
            <a:cxnLst/>
            <a:rect l="l" t="t" r="r" b="b"/>
            <a:pathLst>
              <a:path w="44450">
                <a:moveTo>
                  <a:pt x="0" y="0"/>
                </a:moveTo>
                <a:lnTo>
                  <a:pt x="4419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641" name="object 8641"/>
          <p:cNvSpPr/>
          <p:nvPr/>
        </p:nvSpPr>
        <p:spPr>
          <a:xfrm>
            <a:off x="1751556" y="6397163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642" name="object 8642"/>
          <p:cNvSpPr/>
          <p:nvPr/>
        </p:nvSpPr>
        <p:spPr>
          <a:xfrm>
            <a:off x="1824292" y="6397163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643" name="object 8643"/>
          <p:cNvSpPr/>
          <p:nvPr/>
        </p:nvSpPr>
        <p:spPr>
          <a:xfrm>
            <a:off x="1874173" y="6397163"/>
            <a:ext cx="30307" cy="0"/>
          </a:xfrm>
          <a:custGeom>
            <a:avLst/>
            <a:gdLst/>
            <a:ahLst/>
            <a:cxnLst/>
            <a:rect l="l" t="t" r="r" b="b"/>
            <a:pathLst>
              <a:path w="44450">
                <a:moveTo>
                  <a:pt x="0" y="0"/>
                </a:moveTo>
                <a:lnTo>
                  <a:pt x="4419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644" name="object 8644"/>
          <p:cNvSpPr/>
          <p:nvPr/>
        </p:nvSpPr>
        <p:spPr>
          <a:xfrm>
            <a:off x="1751556" y="6396123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645" name="object 8645"/>
          <p:cNvSpPr/>
          <p:nvPr/>
        </p:nvSpPr>
        <p:spPr>
          <a:xfrm>
            <a:off x="1824292" y="6396123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646" name="object 8646"/>
          <p:cNvSpPr/>
          <p:nvPr/>
        </p:nvSpPr>
        <p:spPr>
          <a:xfrm>
            <a:off x="1875212" y="6396123"/>
            <a:ext cx="28142" cy="0"/>
          </a:xfrm>
          <a:custGeom>
            <a:avLst/>
            <a:gdLst/>
            <a:ahLst/>
            <a:cxnLst/>
            <a:rect l="l" t="t" r="r" b="b"/>
            <a:pathLst>
              <a:path w="41275">
                <a:moveTo>
                  <a:pt x="0" y="0"/>
                </a:moveTo>
                <a:lnTo>
                  <a:pt x="411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647" name="object 8647"/>
          <p:cNvSpPr/>
          <p:nvPr/>
        </p:nvSpPr>
        <p:spPr>
          <a:xfrm>
            <a:off x="1751556" y="6395084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648" name="object 8648"/>
          <p:cNvSpPr/>
          <p:nvPr/>
        </p:nvSpPr>
        <p:spPr>
          <a:xfrm>
            <a:off x="1824292" y="6395084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649" name="object 8649"/>
          <p:cNvSpPr/>
          <p:nvPr/>
        </p:nvSpPr>
        <p:spPr>
          <a:xfrm>
            <a:off x="1875212" y="6395084"/>
            <a:ext cx="28142" cy="0"/>
          </a:xfrm>
          <a:custGeom>
            <a:avLst/>
            <a:gdLst/>
            <a:ahLst/>
            <a:cxnLst/>
            <a:rect l="l" t="t" r="r" b="b"/>
            <a:pathLst>
              <a:path w="41275">
                <a:moveTo>
                  <a:pt x="0" y="0"/>
                </a:moveTo>
                <a:lnTo>
                  <a:pt x="411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650" name="object 8650"/>
          <p:cNvSpPr/>
          <p:nvPr/>
        </p:nvSpPr>
        <p:spPr>
          <a:xfrm>
            <a:off x="1751556" y="6394045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651" name="object 8651"/>
          <p:cNvSpPr/>
          <p:nvPr/>
        </p:nvSpPr>
        <p:spPr>
          <a:xfrm>
            <a:off x="1824292" y="6394045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652" name="object 8652"/>
          <p:cNvSpPr/>
          <p:nvPr/>
        </p:nvSpPr>
        <p:spPr>
          <a:xfrm>
            <a:off x="1876252" y="6394045"/>
            <a:ext cx="25977" cy="0"/>
          </a:xfrm>
          <a:custGeom>
            <a:avLst/>
            <a:gdLst/>
            <a:ahLst/>
            <a:cxnLst/>
            <a:rect l="l" t="t" r="r" b="b"/>
            <a:pathLst>
              <a:path w="38100">
                <a:moveTo>
                  <a:pt x="0" y="0"/>
                </a:moveTo>
                <a:lnTo>
                  <a:pt x="3810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653" name="object 8653"/>
          <p:cNvSpPr/>
          <p:nvPr/>
        </p:nvSpPr>
        <p:spPr>
          <a:xfrm>
            <a:off x="1751556" y="6393006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654" name="object 8654"/>
          <p:cNvSpPr/>
          <p:nvPr/>
        </p:nvSpPr>
        <p:spPr>
          <a:xfrm>
            <a:off x="1824292" y="6393006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655" name="object 8655"/>
          <p:cNvSpPr/>
          <p:nvPr/>
        </p:nvSpPr>
        <p:spPr>
          <a:xfrm>
            <a:off x="1877290" y="6393006"/>
            <a:ext cx="24245" cy="0"/>
          </a:xfrm>
          <a:custGeom>
            <a:avLst/>
            <a:gdLst/>
            <a:ahLst/>
            <a:cxnLst/>
            <a:rect l="l" t="t" r="r" b="b"/>
            <a:pathLst>
              <a:path w="35559">
                <a:moveTo>
                  <a:pt x="0" y="0"/>
                </a:moveTo>
                <a:lnTo>
                  <a:pt x="3505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656" name="object 8656"/>
          <p:cNvSpPr/>
          <p:nvPr/>
        </p:nvSpPr>
        <p:spPr>
          <a:xfrm>
            <a:off x="1751556" y="6391967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657" name="object 8657"/>
          <p:cNvSpPr/>
          <p:nvPr/>
        </p:nvSpPr>
        <p:spPr>
          <a:xfrm>
            <a:off x="1824292" y="6391967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658" name="object 8658"/>
          <p:cNvSpPr/>
          <p:nvPr/>
        </p:nvSpPr>
        <p:spPr>
          <a:xfrm>
            <a:off x="1877290" y="6391967"/>
            <a:ext cx="24245" cy="0"/>
          </a:xfrm>
          <a:custGeom>
            <a:avLst/>
            <a:gdLst/>
            <a:ahLst/>
            <a:cxnLst/>
            <a:rect l="l" t="t" r="r" b="b"/>
            <a:pathLst>
              <a:path w="35559">
                <a:moveTo>
                  <a:pt x="0" y="0"/>
                </a:moveTo>
                <a:lnTo>
                  <a:pt x="3505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659" name="object 8659"/>
          <p:cNvSpPr/>
          <p:nvPr/>
        </p:nvSpPr>
        <p:spPr>
          <a:xfrm>
            <a:off x="1751556" y="6390928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660" name="object 8660"/>
          <p:cNvSpPr/>
          <p:nvPr/>
        </p:nvSpPr>
        <p:spPr>
          <a:xfrm>
            <a:off x="1824292" y="6390928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661" name="object 8661"/>
          <p:cNvSpPr/>
          <p:nvPr/>
        </p:nvSpPr>
        <p:spPr>
          <a:xfrm>
            <a:off x="1877290" y="6390928"/>
            <a:ext cx="24245" cy="0"/>
          </a:xfrm>
          <a:custGeom>
            <a:avLst/>
            <a:gdLst/>
            <a:ahLst/>
            <a:cxnLst/>
            <a:rect l="l" t="t" r="r" b="b"/>
            <a:pathLst>
              <a:path w="35559">
                <a:moveTo>
                  <a:pt x="0" y="0"/>
                </a:moveTo>
                <a:lnTo>
                  <a:pt x="3505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662" name="object 8662"/>
          <p:cNvSpPr/>
          <p:nvPr/>
        </p:nvSpPr>
        <p:spPr>
          <a:xfrm>
            <a:off x="1751556" y="6389890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663" name="object 8663"/>
          <p:cNvSpPr/>
          <p:nvPr/>
        </p:nvSpPr>
        <p:spPr>
          <a:xfrm>
            <a:off x="1824292" y="6389890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664" name="object 8664"/>
          <p:cNvSpPr/>
          <p:nvPr/>
        </p:nvSpPr>
        <p:spPr>
          <a:xfrm>
            <a:off x="1878329" y="6389890"/>
            <a:ext cx="22947" cy="0"/>
          </a:xfrm>
          <a:custGeom>
            <a:avLst/>
            <a:gdLst/>
            <a:ahLst/>
            <a:cxnLst/>
            <a:rect l="l" t="t" r="r" b="b"/>
            <a:pathLst>
              <a:path w="33655">
                <a:moveTo>
                  <a:pt x="0" y="0"/>
                </a:moveTo>
                <a:lnTo>
                  <a:pt x="3352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665" name="object 8665"/>
          <p:cNvSpPr/>
          <p:nvPr/>
        </p:nvSpPr>
        <p:spPr>
          <a:xfrm>
            <a:off x="1751556" y="6388850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666" name="object 8666"/>
          <p:cNvSpPr/>
          <p:nvPr/>
        </p:nvSpPr>
        <p:spPr>
          <a:xfrm>
            <a:off x="1824292" y="6388850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667" name="object 8667"/>
          <p:cNvSpPr/>
          <p:nvPr/>
        </p:nvSpPr>
        <p:spPr>
          <a:xfrm>
            <a:off x="1878329" y="6388850"/>
            <a:ext cx="22080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668" name="object 8668"/>
          <p:cNvSpPr/>
          <p:nvPr/>
        </p:nvSpPr>
        <p:spPr>
          <a:xfrm>
            <a:off x="1751556" y="6387811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669" name="object 8669"/>
          <p:cNvSpPr/>
          <p:nvPr/>
        </p:nvSpPr>
        <p:spPr>
          <a:xfrm>
            <a:off x="1824292" y="6387811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670" name="object 8670"/>
          <p:cNvSpPr/>
          <p:nvPr/>
        </p:nvSpPr>
        <p:spPr>
          <a:xfrm>
            <a:off x="1879370" y="6387811"/>
            <a:ext cx="19915" cy="0"/>
          </a:xfrm>
          <a:custGeom>
            <a:avLst/>
            <a:gdLst/>
            <a:ahLst/>
            <a:cxnLst/>
            <a:rect l="l" t="t" r="r" b="b"/>
            <a:pathLst>
              <a:path w="29209">
                <a:moveTo>
                  <a:pt x="0" y="0"/>
                </a:moveTo>
                <a:lnTo>
                  <a:pt x="2895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671" name="object 8671"/>
          <p:cNvSpPr/>
          <p:nvPr/>
        </p:nvSpPr>
        <p:spPr>
          <a:xfrm>
            <a:off x="1751556" y="6386772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672" name="object 8672"/>
          <p:cNvSpPr/>
          <p:nvPr/>
        </p:nvSpPr>
        <p:spPr>
          <a:xfrm>
            <a:off x="1824292" y="6386772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673" name="object 8673"/>
          <p:cNvSpPr/>
          <p:nvPr/>
        </p:nvSpPr>
        <p:spPr>
          <a:xfrm>
            <a:off x="1879370" y="6386772"/>
            <a:ext cx="19915" cy="0"/>
          </a:xfrm>
          <a:custGeom>
            <a:avLst/>
            <a:gdLst/>
            <a:ahLst/>
            <a:cxnLst/>
            <a:rect l="l" t="t" r="r" b="b"/>
            <a:pathLst>
              <a:path w="29209">
                <a:moveTo>
                  <a:pt x="0" y="0"/>
                </a:moveTo>
                <a:lnTo>
                  <a:pt x="2895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674" name="object 8674"/>
          <p:cNvSpPr/>
          <p:nvPr/>
        </p:nvSpPr>
        <p:spPr>
          <a:xfrm>
            <a:off x="1751556" y="6385733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675" name="object 8675"/>
          <p:cNvSpPr/>
          <p:nvPr/>
        </p:nvSpPr>
        <p:spPr>
          <a:xfrm>
            <a:off x="1824292" y="6385733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676" name="object 8676"/>
          <p:cNvSpPr/>
          <p:nvPr/>
        </p:nvSpPr>
        <p:spPr>
          <a:xfrm>
            <a:off x="1880408" y="6385733"/>
            <a:ext cx="19050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677" name="object 8677"/>
          <p:cNvSpPr/>
          <p:nvPr/>
        </p:nvSpPr>
        <p:spPr>
          <a:xfrm>
            <a:off x="1751556" y="6384693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678" name="object 8678"/>
          <p:cNvSpPr/>
          <p:nvPr/>
        </p:nvSpPr>
        <p:spPr>
          <a:xfrm>
            <a:off x="1824292" y="6384693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679" name="object 8679"/>
          <p:cNvSpPr/>
          <p:nvPr/>
        </p:nvSpPr>
        <p:spPr>
          <a:xfrm>
            <a:off x="1880408" y="6384693"/>
            <a:ext cx="17750" cy="0"/>
          </a:xfrm>
          <a:custGeom>
            <a:avLst/>
            <a:gdLst/>
            <a:ahLst/>
            <a:cxnLst/>
            <a:rect l="l" t="t" r="r" b="b"/>
            <a:pathLst>
              <a:path w="26034">
                <a:moveTo>
                  <a:pt x="0" y="0"/>
                </a:moveTo>
                <a:lnTo>
                  <a:pt x="2590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680" name="object 8680"/>
          <p:cNvSpPr/>
          <p:nvPr/>
        </p:nvSpPr>
        <p:spPr>
          <a:xfrm>
            <a:off x="1751556" y="6383654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8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681" name="object 8681"/>
          <p:cNvSpPr/>
          <p:nvPr/>
        </p:nvSpPr>
        <p:spPr>
          <a:xfrm>
            <a:off x="1824292" y="6383654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682" name="object 8682"/>
          <p:cNvSpPr/>
          <p:nvPr/>
        </p:nvSpPr>
        <p:spPr>
          <a:xfrm>
            <a:off x="1880408" y="6383654"/>
            <a:ext cx="17750" cy="0"/>
          </a:xfrm>
          <a:custGeom>
            <a:avLst/>
            <a:gdLst/>
            <a:ahLst/>
            <a:cxnLst/>
            <a:rect l="l" t="t" r="r" b="b"/>
            <a:pathLst>
              <a:path w="26034">
                <a:moveTo>
                  <a:pt x="0" y="0"/>
                </a:moveTo>
                <a:lnTo>
                  <a:pt x="2590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683" name="object 8683"/>
          <p:cNvSpPr/>
          <p:nvPr/>
        </p:nvSpPr>
        <p:spPr>
          <a:xfrm>
            <a:off x="1751556" y="6382615"/>
            <a:ext cx="22080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684" name="object 8684"/>
          <p:cNvSpPr/>
          <p:nvPr/>
        </p:nvSpPr>
        <p:spPr>
          <a:xfrm>
            <a:off x="1824292" y="6382615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685" name="object 8685"/>
          <p:cNvSpPr/>
          <p:nvPr/>
        </p:nvSpPr>
        <p:spPr>
          <a:xfrm>
            <a:off x="1881447" y="6382615"/>
            <a:ext cx="15586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6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686" name="object 8686"/>
          <p:cNvSpPr/>
          <p:nvPr/>
        </p:nvSpPr>
        <p:spPr>
          <a:xfrm>
            <a:off x="1751556" y="6381576"/>
            <a:ext cx="22947" cy="0"/>
          </a:xfrm>
          <a:custGeom>
            <a:avLst/>
            <a:gdLst/>
            <a:ahLst/>
            <a:cxnLst/>
            <a:rect l="l" t="t" r="r" b="b"/>
            <a:pathLst>
              <a:path w="33655">
                <a:moveTo>
                  <a:pt x="0" y="0"/>
                </a:moveTo>
                <a:lnTo>
                  <a:pt x="3352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687" name="object 8687"/>
          <p:cNvSpPr/>
          <p:nvPr/>
        </p:nvSpPr>
        <p:spPr>
          <a:xfrm>
            <a:off x="1824292" y="6381576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688" name="object 8688"/>
          <p:cNvSpPr/>
          <p:nvPr/>
        </p:nvSpPr>
        <p:spPr>
          <a:xfrm>
            <a:off x="1882486" y="6381576"/>
            <a:ext cx="14720" cy="0"/>
          </a:xfrm>
          <a:custGeom>
            <a:avLst/>
            <a:gdLst/>
            <a:ahLst/>
            <a:cxnLst/>
            <a:rect l="l" t="t" r="r" b="b"/>
            <a:pathLst>
              <a:path w="21590">
                <a:moveTo>
                  <a:pt x="0" y="0"/>
                </a:moveTo>
                <a:lnTo>
                  <a:pt x="2133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689" name="object 8689"/>
          <p:cNvSpPr/>
          <p:nvPr/>
        </p:nvSpPr>
        <p:spPr>
          <a:xfrm>
            <a:off x="1751556" y="6380537"/>
            <a:ext cx="24245" cy="0"/>
          </a:xfrm>
          <a:custGeom>
            <a:avLst/>
            <a:gdLst/>
            <a:ahLst/>
            <a:cxnLst/>
            <a:rect l="l" t="t" r="r" b="b"/>
            <a:pathLst>
              <a:path w="35559">
                <a:moveTo>
                  <a:pt x="0" y="0"/>
                </a:moveTo>
                <a:lnTo>
                  <a:pt x="3505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690" name="object 8690"/>
          <p:cNvSpPr/>
          <p:nvPr/>
        </p:nvSpPr>
        <p:spPr>
          <a:xfrm>
            <a:off x="1823253" y="6380537"/>
            <a:ext cx="22080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691" name="object 8691"/>
          <p:cNvSpPr/>
          <p:nvPr/>
        </p:nvSpPr>
        <p:spPr>
          <a:xfrm>
            <a:off x="1882485" y="6380537"/>
            <a:ext cx="13855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692" name="object 8692"/>
          <p:cNvSpPr/>
          <p:nvPr/>
        </p:nvSpPr>
        <p:spPr>
          <a:xfrm>
            <a:off x="1751556" y="6379498"/>
            <a:ext cx="25111" cy="0"/>
          </a:xfrm>
          <a:custGeom>
            <a:avLst/>
            <a:gdLst/>
            <a:ahLst/>
            <a:cxnLst/>
            <a:rect l="l" t="t" r="r" b="b"/>
            <a:pathLst>
              <a:path w="36830">
                <a:moveTo>
                  <a:pt x="0" y="0"/>
                </a:moveTo>
                <a:lnTo>
                  <a:pt x="365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693" name="object 8693"/>
          <p:cNvSpPr/>
          <p:nvPr/>
        </p:nvSpPr>
        <p:spPr>
          <a:xfrm>
            <a:off x="1823253" y="6379498"/>
            <a:ext cx="22080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694" name="object 8694"/>
          <p:cNvSpPr/>
          <p:nvPr/>
        </p:nvSpPr>
        <p:spPr>
          <a:xfrm>
            <a:off x="1882485" y="6379498"/>
            <a:ext cx="13855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695" name="object 8695"/>
          <p:cNvSpPr/>
          <p:nvPr/>
        </p:nvSpPr>
        <p:spPr>
          <a:xfrm>
            <a:off x="1751556" y="6378459"/>
            <a:ext cx="25111" cy="0"/>
          </a:xfrm>
          <a:custGeom>
            <a:avLst/>
            <a:gdLst/>
            <a:ahLst/>
            <a:cxnLst/>
            <a:rect l="l" t="t" r="r" b="b"/>
            <a:pathLst>
              <a:path w="36830">
                <a:moveTo>
                  <a:pt x="0" y="0"/>
                </a:moveTo>
                <a:lnTo>
                  <a:pt x="365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696" name="object 8696"/>
          <p:cNvSpPr/>
          <p:nvPr/>
        </p:nvSpPr>
        <p:spPr>
          <a:xfrm>
            <a:off x="1823253" y="6378459"/>
            <a:ext cx="22080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697" name="object 8697"/>
          <p:cNvSpPr/>
          <p:nvPr/>
        </p:nvSpPr>
        <p:spPr>
          <a:xfrm>
            <a:off x="1882485" y="6378459"/>
            <a:ext cx="13855" cy="0"/>
          </a:xfrm>
          <a:custGeom>
            <a:avLst/>
            <a:gdLst/>
            <a:ahLst/>
            <a:cxnLst/>
            <a:rect l="l" t="t" r="r" b="b"/>
            <a:pathLst>
              <a:path w="20319">
                <a:moveTo>
                  <a:pt x="0" y="0"/>
                </a:moveTo>
                <a:lnTo>
                  <a:pt x="198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698" name="object 8698"/>
          <p:cNvSpPr/>
          <p:nvPr/>
        </p:nvSpPr>
        <p:spPr>
          <a:xfrm>
            <a:off x="1751556" y="6377420"/>
            <a:ext cx="25977" cy="0"/>
          </a:xfrm>
          <a:custGeom>
            <a:avLst/>
            <a:gdLst/>
            <a:ahLst/>
            <a:cxnLst/>
            <a:rect l="l" t="t" r="r" b="b"/>
            <a:pathLst>
              <a:path w="38100">
                <a:moveTo>
                  <a:pt x="0" y="0"/>
                </a:moveTo>
                <a:lnTo>
                  <a:pt x="3810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699" name="object 8699"/>
          <p:cNvSpPr/>
          <p:nvPr/>
        </p:nvSpPr>
        <p:spPr>
          <a:xfrm>
            <a:off x="1823253" y="6377420"/>
            <a:ext cx="22080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700" name="object 8700"/>
          <p:cNvSpPr/>
          <p:nvPr/>
        </p:nvSpPr>
        <p:spPr>
          <a:xfrm>
            <a:off x="1883525" y="6377420"/>
            <a:ext cx="11690" cy="0"/>
          </a:xfrm>
          <a:custGeom>
            <a:avLst/>
            <a:gdLst/>
            <a:ahLst/>
            <a:cxnLst/>
            <a:rect l="l" t="t" r="r" b="b"/>
            <a:pathLst>
              <a:path w="17144">
                <a:moveTo>
                  <a:pt x="0" y="0"/>
                </a:moveTo>
                <a:lnTo>
                  <a:pt x="1676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701" name="object 8701"/>
          <p:cNvSpPr/>
          <p:nvPr/>
        </p:nvSpPr>
        <p:spPr>
          <a:xfrm>
            <a:off x="1751557" y="6376381"/>
            <a:ext cx="27276" cy="0"/>
          </a:xfrm>
          <a:custGeom>
            <a:avLst/>
            <a:gdLst/>
            <a:ahLst/>
            <a:cxnLst/>
            <a:rect l="l" t="t" r="r" b="b"/>
            <a:pathLst>
              <a:path w="40005">
                <a:moveTo>
                  <a:pt x="0" y="0"/>
                </a:moveTo>
                <a:lnTo>
                  <a:pt x="3962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702" name="object 8702"/>
          <p:cNvSpPr/>
          <p:nvPr/>
        </p:nvSpPr>
        <p:spPr>
          <a:xfrm>
            <a:off x="1823253" y="6376381"/>
            <a:ext cx="22080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703" name="object 8703"/>
          <p:cNvSpPr/>
          <p:nvPr/>
        </p:nvSpPr>
        <p:spPr>
          <a:xfrm>
            <a:off x="1884564" y="6376381"/>
            <a:ext cx="9525" cy="0"/>
          </a:xfrm>
          <a:custGeom>
            <a:avLst/>
            <a:gdLst/>
            <a:ahLst/>
            <a:cxnLst/>
            <a:rect l="l" t="t" r="r" b="b"/>
            <a:pathLst>
              <a:path w="13969">
                <a:moveTo>
                  <a:pt x="0" y="0"/>
                </a:moveTo>
                <a:lnTo>
                  <a:pt x="1371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704" name="object 8704"/>
          <p:cNvSpPr/>
          <p:nvPr/>
        </p:nvSpPr>
        <p:spPr>
          <a:xfrm>
            <a:off x="1751557" y="6375342"/>
            <a:ext cx="28142" cy="0"/>
          </a:xfrm>
          <a:custGeom>
            <a:avLst/>
            <a:gdLst/>
            <a:ahLst/>
            <a:cxnLst/>
            <a:rect l="l" t="t" r="r" b="b"/>
            <a:pathLst>
              <a:path w="41275">
                <a:moveTo>
                  <a:pt x="0" y="0"/>
                </a:moveTo>
                <a:lnTo>
                  <a:pt x="411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705" name="object 8705"/>
          <p:cNvSpPr/>
          <p:nvPr/>
        </p:nvSpPr>
        <p:spPr>
          <a:xfrm>
            <a:off x="1823253" y="6375342"/>
            <a:ext cx="22080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706" name="object 8706"/>
          <p:cNvSpPr/>
          <p:nvPr/>
        </p:nvSpPr>
        <p:spPr>
          <a:xfrm>
            <a:off x="1885603" y="6375342"/>
            <a:ext cx="8659" cy="0"/>
          </a:xfrm>
          <a:custGeom>
            <a:avLst/>
            <a:gdLst/>
            <a:ahLst/>
            <a:cxnLst/>
            <a:rect l="l" t="t" r="r" b="b"/>
            <a:pathLst>
              <a:path w="12700">
                <a:moveTo>
                  <a:pt x="0" y="0"/>
                </a:moveTo>
                <a:lnTo>
                  <a:pt x="12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707" name="object 8707"/>
          <p:cNvSpPr/>
          <p:nvPr/>
        </p:nvSpPr>
        <p:spPr>
          <a:xfrm>
            <a:off x="1751556" y="6374303"/>
            <a:ext cx="29441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708" name="object 8708"/>
          <p:cNvSpPr/>
          <p:nvPr/>
        </p:nvSpPr>
        <p:spPr>
          <a:xfrm>
            <a:off x="1823253" y="6374303"/>
            <a:ext cx="22080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709" name="object 8709"/>
          <p:cNvSpPr/>
          <p:nvPr/>
        </p:nvSpPr>
        <p:spPr>
          <a:xfrm>
            <a:off x="1885603" y="6374303"/>
            <a:ext cx="8659" cy="0"/>
          </a:xfrm>
          <a:custGeom>
            <a:avLst/>
            <a:gdLst/>
            <a:ahLst/>
            <a:cxnLst/>
            <a:rect l="l" t="t" r="r" b="b"/>
            <a:pathLst>
              <a:path w="12700">
                <a:moveTo>
                  <a:pt x="0" y="0"/>
                </a:moveTo>
                <a:lnTo>
                  <a:pt x="12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710" name="object 8710"/>
          <p:cNvSpPr/>
          <p:nvPr/>
        </p:nvSpPr>
        <p:spPr>
          <a:xfrm>
            <a:off x="1751556" y="6373263"/>
            <a:ext cx="30307" cy="0"/>
          </a:xfrm>
          <a:custGeom>
            <a:avLst/>
            <a:gdLst/>
            <a:ahLst/>
            <a:cxnLst/>
            <a:rect l="l" t="t" r="r" b="b"/>
            <a:pathLst>
              <a:path w="44450">
                <a:moveTo>
                  <a:pt x="0" y="0"/>
                </a:moveTo>
                <a:lnTo>
                  <a:pt x="4419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711" name="object 8711"/>
          <p:cNvSpPr/>
          <p:nvPr/>
        </p:nvSpPr>
        <p:spPr>
          <a:xfrm>
            <a:off x="1823253" y="6373263"/>
            <a:ext cx="22080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712" name="object 8712"/>
          <p:cNvSpPr/>
          <p:nvPr/>
        </p:nvSpPr>
        <p:spPr>
          <a:xfrm>
            <a:off x="1885603" y="6373263"/>
            <a:ext cx="8659" cy="0"/>
          </a:xfrm>
          <a:custGeom>
            <a:avLst/>
            <a:gdLst/>
            <a:ahLst/>
            <a:cxnLst/>
            <a:rect l="l" t="t" r="r" b="b"/>
            <a:pathLst>
              <a:path w="12700">
                <a:moveTo>
                  <a:pt x="0" y="0"/>
                </a:moveTo>
                <a:lnTo>
                  <a:pt x="1219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713" name="object 8713"/>
          <p:cNvSpPr/>
          <p:nvPr/>
        </p:nvSpPr>
        <p:spPr>
          <a:xfrm>
            <a:off x="1751556" y="6372224"/>
            <a:ext cx="31173" cy="0"/>
          </a:xfrm>
          <a:custGeom>
            <a:avLst/>
            <a:gdLst/>
            <a:ahLst/>
            <a:cxnLst/>
            <a:rect l="l" t="t" r="r" b="b"/>
            <a:pathLst>
              <a:path w="45719">
                <a:moveTo>
                  <a:pt x="0" y="0"/>
                </a:moveTo>
                <a:lnTo>
                  <a:pt x="457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714" name="object 8714"/>
          <p:cNvSpPr/>
          <p:nvPr/>
        </p:nvSpPr>
        <p:spPr>
          <a:xfrm>
            <a:off x="1823253" y="6372224"/>
            <a:ext cx="22080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715" name="object 8715"/>
          <p:cNvSpPr/>
          <p:nvPr/>
        </p:nvSpPr>
        <p:spPr>
          <a:xfrm>
            <a:off x="1886643" y="6372224"/>
            <a:ext cx="6494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716" name="object 8716"/>
          <p:cNvSpPr/>
          <p:nvPr/>
        </p:nvSpPr>
        <p:spPr>
          <a:xfrm>
            <a:off x="1751556" y="6371185"/>
            <a:ext cx="31173" cy="0"/>
          </a:xfrm>
          <a:custGeom>
            <a:avLst/>
            <a:gdLst/>
            <a:ahLst/>
            <a:cxnLst/>
            <a:rect l="l" t="t" r="r" b="b"/>
            <a:pathLst>
              <a:path w="45719">
                <a:moveTo>
                  <a:pt x="0" y="0"/>
                </a:moveTo>
                <a:lnTo>
                  <a:pt x="457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717" name="object 8717"/>
          <p:cNvSpPr/>
          <p:nvPr/>
        </p:nvSpPr>
        <p:spPr>
          <a:xfrm>
            <a:off x="1823253" y="6371185"/>
            <a:ext cx="22080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718" name="object 8718"/>
          <p:cNvSpPr/>
          <p:nvPr/>
        </p:nvSpPr>
        <p:spPr>
          <a:xfrm>
            <a:off x="1886642" y="6371185"/>
            <a:ext cx="5195" cy="0"/>
          </a:xfrm>
          <a:custGeom>
            <a:avLst/>
            <a:gdLst/>
            <a:ahLst/>
            <a:cxnLst/>
            <a:rect l="l" t="t" r="r" b="b"/>
            <a:pathLst>
              <a:path w="7619">
                <a:moveTo>
                  <a:pt x="0" y="0"/>
                </a:moveTo>
                <a:lnTo>
                  <a:pt x="761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719" name="object 8719"/>
          <p:cNvSpPr/>
          <p:nvPr/>
        </p:nvSpPr>
        <p:spPr>
          <a:xfrm>
            <a:off x="1751556" y="6370146"/>
            <a:ext cx="32472" cy="0"/>
          </a:xfrm>
          <a:custGeom>
            <a:avLst/>
            <a:gdLst/>
            <a:ahLst/>
            <a:cxnLst/>
            <a:rect l="l" t="t" r="r" b="b"/>
            <a:pathLst>
              <a:path w="47625">
                <a:moveTo>
                  <a:pt x="0" y="0"/>
                </a:moveTo>
                <a:lnTo>
                  <a:pt x="4724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720" name="object 8720"/>
          <p:cNvSpPr/>
          <p:nvPr/>
        </p:nvSpPr>
        <p:spPr>
          <a:xfrm>
            <a:off x="1823253" y="6370146"/>
            <a:ext cx="22080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721" name="object 8721"/>
          <p:cNvSpPr/>
          <p:nvPr/>
        </p:nvSpPr>
        <p:spPr>
          <a:xfrm>
            <a:off x="1871057" y="6369627"/>
            <a:ext cx="37407" cy="37407"/>
          </a:xfrm>
          <a:prstGeom prst="rect">
            <a:avLst/>
          </a:prstGeom>
          <a:blipFill>
            <a:blip r:embed="rId4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722" name="object 8722"/>
          <p:cNvSpPr/>
          <p:nvPr/>
        </p:nvSpPr>
        <p:spPr>
          <a:xfrm>
            <a:off x="1886642" y="6370146"/>
            <a:ext cx="5195" cy="0"/>
          </a:xfrm>
          <a:custGeom>
            <a:avLst/>
            <a:gdLst/>
            <a:ahLst/>
            <a:cxnLst/>
            <a:rect l="l" t="t" r="r" b="b"/>
            <a:pathLst>
              <a:path w="7619">
                <a:moveTo>
                  <a:pt x="0" y="0"/>
                </a:moveTo>
                <a:lnTo>
                  <a:pt x="761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723" name="object 8723"/>
          <p:cNvSpPr/>
          <p:nvPr/>
        </p:nvSpPr>
        <p:spPr>
          <a:xfrm>
            <a:off x="1751556" y="6369107"/>
            <a:ext cx="34636" cy="0"/>
          </a:xfrm>
          <a:custGeom>
            <a:avLst/>
            <a:gdLst/>
            <a:ahLst/>
            <a:cxnLst/>
            <a:rect l="l" t="t" r="r" b="b"/>
            <a:pathLst>
              <a:path w="50800">
                <a:moveTo>
                  <a:pt x="0" y="0"/>
                </a:moveTo>
                <a:lnTo>
                  <a:pt x="5029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724" name="object 8724"/>
          <p:cNvSpPr/>
          <p:nvPr/>
        </p:nvSpPr>
        <p:spPr>
          <a:xfrm>
            <a:off x="1823253" y="6369107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8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725" name="object 8725"/>
          <p:cNvSpPr/>
          <p:nvPr/>
        </p:nvSpPr>
        <p:spPr>
          <a:xfrm>
            <a:off x="1861705" y="6369107"/>
            <a:ext cx="29441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7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726" name="object 8726"/>
          <p:cNvSpPr/>
          <p:nvPr/>
        </p:nvSpPr>
        <p:spPr>
          <a:xfrm>
            <a:off x="1751556" y="6368068"/>
            <a:ext cx="34636" cy="0"/>
          </a:xfrm>
          <a:custGeom>
            <a:avLst/>
            <a:gdLst/>
            <a:ahLst/>
            <a:cxnLst/>
            <a:rect l="l" t="t" r="r" b="b"/>
            <a:pathLst>
              <a:path w="50800">
                <a:moveTo>
                  <a:pt x="0" y="0"/>
                </a:moveTo>
                <a:lnTo>
                  <a:pt x="502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727" name="object 8727"/>
          <p:cNvSpPr/>
          <p:nvPr/>
        </p:nvSpPr>
        <p:spPr>
          <a:xfrm>
            <a:off x="1822734" y="6367549"/>
            <a:ext cx="69095" cy="39485"/>
          </a:xfrm>
          <a:prstGeom prst="rect">
            <a:avLst/>
          </a:prstGeom>
          <a:blipFill>
            <a:blip r:embed="rId4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728" name="object 8728"/>
          <p:cNvSpPr/>
          <p:nvPr/>
        </p:nvSpPr>
        <p:spPr>
          <a:xfrm>
            <a:off x="1859626" y="6368068"/>
            <a:ext cx="33338" cy="0"/>
          </a:xfrm>
          <a:custGeom>
            <a:avLst/>
            <a:gdLst/>
            <a:ahLst/>
            <a:cxnLst/>
            <a:rect l="l" t="t" r="r" b="b"/>
            <a:pathLst>
              <a:path w="48894">
                <a:moveTo>
                  <a:pt x="0" y="0"/>
                </a:moveTo>
                <a:lnTo>
                  <a:pt x="4876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729" name="object 8729"/>
          <p:cNvSpPr/>
          <p:nvPr/>
        </p:nvSpPr>
        <p:spPr>
          <a:xfrm>
            <a:off x="1751556" y="6367029"/>
            <a:ext cx="36368" cy="0"/>
          </a:xfrm>
          <a:custGeom>
            <a:avLst/>
            <a:gdLst/>
            <a:ahLst/>
            <a:cxnLst/>
            <a:rect l="l" t="t" r="r" b="b"/>
            <a:pathLst>
              <a:path w="53340">
                <a:moveTo>
                  <a:pt x="0" y="0"/>
                </a:moveTo>
                <a:lnTo>
                  <a:pt x="5333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730" name="object 8730"/>
          <p:cNvSpPr/>
          <p:nvPr/>
        </p:nvSpPr>
        <p:spPr>
          <a:xfrm>
            <a:off x="1821695" y="6366509"/>
            <a:ext cx="71182" cy="2078"/>
          </a:xfrm>
          <a:prstGeom prst="rect">
            <a:avLst/>
          </a:prstGeom>
          <a:blipFill>
            <a:blip r:embed="rId4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731" name="object 8731"/>
          <p:cNvSpPr/>
          <p:nvPr/>
        </p:nvSpPr>
        <p:spPr>
          <a:xfrm>
            <a:off x="1855469" y="6367029"/>
            <a:ext cx="41564" cy="0"/>
          </a:xfrm>
          <a:custGeom>
            <a:avLst/>
            <a:gdLst/>
            <a:ahLst/>
            <a:cxnLst/>
            <a:rect l="l" t="t" r="r" b="b"/>
            <a:pathLst>
              <a:path w="60959">
                <a:moveTo>
                  <a:pt x="0" y="0"/>
                </a:moveTo>
                <a:lnTo>
                  <a:pt x="609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732" name="object 8732"/>
          <p:cNvSpPr/>
          <p:nvPr/>
        </p:nvSpPr>
        <p:spPr>
          <a:xfrm>
            <a:off x="1751556" y="6365990"/>
            <a:ext cx="37666" cy="0"/>
          </a:xfrm>
          <a:custGeom>
            <a:avLst/>
            <a:gdLst/>
            <a:ahLst/>
            <a:cxnLst/>
            <a:rect l="l" t="t" r="r" b="b"/>
            <a:pathLst>
              <a:path w="55244">
                <a:moveTo>
                  <a:pt x="0" y="0"/>
                </a:moveTo>
                <a:lnTo>
                  <a:pt x="5486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733" name="object 8733"/>
          <p:cNvSpPr/>
          <p:nvPr/>
        </p:nvSpPr>
        <p:spPr>
          <a:xfrm>
            <a:off x="1821695" y="6365470"/>
            <a:ext cx="75338" cy="2078"/>
          </a:xfrm>
          <a:prstGeom prst="rect">
            <a:avLst/>
          </a:prstGeom>
          <a:blipFill>
            <a:blip r:embed="rId4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734" name="object 8734"/>
          <p:cNvSpPr/>
          <p:nvPr/>
        </p:nvSpPr>
        <p:spPr>
          <a:xfrm>
            <a:off x="1853392" y="6365990"/>
            <a:ext cx="45893" cy="0"/>
          </a:xfrm>
          <a:custGeom>
            <a:avLst/>
            <a:gdLst/>
            <a:ahLst/>
            <a:cxnLst/>
            <a:rect l="l" t="t" r="r" b="b"/>
            <a:pathLst>
              <a:path w="67309">
                <a:moveTo>
                  <a:pt x="0" y="0"/>
                </a:moveTo>
                <a:lnTo>
                  <a:pt x="6705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735" name="object 8735"/>
          <p:cNvSpPr/>
          <p:nvPr/>
        </p:nvSpPr>
        <p:spPr>
          <a:xfrm>
            <a:off x="1751556" y="6364951"/>
            <a:ext cx="38533" cy="0"/>
          </a:xfrm>
          <a:custGeom>
            <a:avLst/>
            <a:gdLst/>
            <a:ahLst/>
            <a:cxnLst/>
            <a:rect l="l" t="t" r="r" b="b"/>
            <a:pathLst>
              <a:path w="56515">
                <a:moveTo>
                  <a:pt x="0" y="0"/>
                </a:moveTo>
                <a:lnTo>
                  <a:pt x="563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736" name="object 8736"/>
          <p:cNvSpPr/>
          <p:nvPr/>
        </p:nvSpPr>
        <p:spPr>
          <a:xfrm>
            <a:off x="1821175" y="6364951"/>
            <a:ext cx="22947" cy="0"/>
          </a:xfrm>
          <a:custGeom>
            <a:avLst/>
            <a:gdLst/>
            <a:ahLst/>
            <a:cxnLst/>
            <a:rect l="l" t="t" r="r" b="b"/>
            <a:pathLst>
              <a:path w="33655">
                <a:moveTo>
                  <a:pt x="0" y="0"/>
                </a:moveTo>
                <a:lnTo>
                  <a:pt x="3352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737" name="object 8737"/>
          <p:cNvSpPr/>
          <p:nvPr/>
        </p:nvSpPr>
        <p:spPr>
          <a:xfrm>
            <a:off x="1751037" y="6363393"/>
            <a:ext cx="38966" cy="102869"/>
          </a:xfrm>
          <a:prstGeom prst="rect">
            <a:avLst/>
          </a:prstGeom>
          <a:blipFill>
            <a:blip r:embed="rId4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738" name="object 8738"/>
          <p:cNvSpPr/>
          <p:nvPr/>
        </p:nvSpPr>
        <p:spPr>
          <a:xfrm>
            <a:off x="1774417" y="6363912"/>
            <a:ext cx="16885" cy="0"/>
          </a:xfrm>
          <a:custGeom>
            <a:avLst/>
            <a:gdLst/>
            <a:ahLst/>
            <a:cxnLst/>
            <a:rect l="l" t="t" r="r" b="b"/>
            <a:pathLst>
              <a:path w="24765">
                <a:moveTo>
                  <a:pt x="0" y="0"/>
                </a:moveTo>
                <a:lnTo>
                  <a:pt x="2438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739" name="object 8739"/>
          <p:cNvSpPr/>
          <p:nvPr/>
        </p:nvSpPr>
        <p:spPr>
          <a:xfrm>
            <a:off x="1820136" y="6363912"/>
            <a:ext cx="22947" cy="0"/>
          </a:xfrm>
          <a:custGeom>
            <a:avLst/>
            <a:gdLst/>
            <a:ahLst/>
            <a:cxnLst/>
            <a:rect l="l" t="t" r="r" b="b"/>
            <a:pathLst>
              <a:path w="33655">
                <a:moveTo>
                  <a:pt x="0" y="0"/>
                </a:moveTo>
                <a:lnTo>
                  <a:pt x="3352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740" name="object 8740"/>
          <p:cNvSpPr/>
          <p:nvPr/>
        </p:nvSpPr>
        <p:spPr>
          <a:xfrm>
            <a:off x="1751037" y="6362354"/>
            <a:ext cx="40000" cy="2078"/>
          </a:xfrm>
          <a:prstGeom prst="rect">
            <a:avLst/>
          </a:prstGeom>
          <a:blipFill>
            <a:blip r:embed="rId4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741" name="object 8741"/>
          <p:cNvSpPr/>
          <p:nvPr/>
        </p:nvSpPr>
        <p:spPr>
          <a:xfrm>
            <a:off x="1751036" y="6361314"/>
            <a:ext cx="42603" cy="2078"/>
          </a:xfrm>
          <a:prstGeom prst="rect">
            <a:avLst/>
          </a:prstGeom>
          <a:blipFill>
            <a:blip r:embed="rId5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742" name="object 8742"/>
          <p:cNvSpPr/>
          <p:nvPr/>
        </p:nvSpPr>
        <p:spPr>
          <a:xfrm>
            <a:off x="1751037" y="6360275"/>
            <a:ext cx="156387" cy="6235"/>
          </a:xfrm>
          <a:prstGeom prst="rect">
            <a:avLst/>
          </a:prstGeom>
          <a:blipFill>
            <a:blip r:embed="rId5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743" name="object 8743"/>
          <p:cNvSpPr/>
          <p:nvPr/>
        </p:nvSpPr>
        <p:spPr>
          <a:xfrm>
            <a:off x="1751037" y="6359236"/>
            <a:ext cx="156387" cy="2078"/>
          </a:xfrm>
          <a:prstGeom prst="rect">
            <a:avLst/>
          </a:prstGeom>
          <a:blipFill>
            <a:blip r:embed="rId5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744" name="object 8744"/>
          <p:cNvSpPr/>
          <p:nvPr/>
        </p:nvSpPr>
        <p:spPr>
          <a:xfrm>
            <a:off x="1751037" y="6358197"/>
            <a:ext cx="157426" cy="2078"/>
          </a:xfrm>
          <a:prstGeom prst="rect">
            <a:avLst/>
          </a:prstGeom>
          <a:blipFill>
            <a:blip r:embed="rId5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745" name="object 8745"/>
          <p:cNvSpPr/>
          <p:nvPr/>
        </p:nvSpPr>
        <p:spPr>
          <a:xfrm>
            <a:off x="1751037" y="6357158"/>
            <a:ext cx="160019" cy="2078"/>
          </a:xfrm>
          <a:prstGeom prst="rect">
            <a:avLst/>
          </a:prstGeom>
          <a:blipFill>
            <a:blip r:embed="rId5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746" name="object 8746"/>
          <p:cNvSpPr/>
          <p:nvPr/>
        </p:nvSpPr>
        <p:spPr>
          <a:xfrm>
            <a:off x="1751036" y="6356119"/>
            <a:ext cx="160540" cy="2078"/>
          </a:xfrm>
          <a:prstGeom prst="rect">
            <a:avLst/>
          </a:prstGeom>
          <a:blipFill>
            <a:blip r:embed="rId5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747" name="object 8747"/>
          <p:cNvSpPr/>
          <p:nvPr/>
        </p:nvSpPr>
        <p:spPr>
          <a:xfrm>
            <a:off x="1751561" y="6354040"/>
            <a:ext cx="162089" cy="3117"/>
          </a:xfrm>
          <a:prstGeom prst="rect">
            <a:avLst/>
          </a:prstGeom>
          <a:blipFill>
            <a:blip r:embed="rId5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748" name="object 8748"/>
          <p:cNvSpPr/>
          <p:nvPr/>
        </p:nvSpPr>
        <p:spPr>
          <a:xfrm>
            <a:off x="1751561" y="6353001"/>
            <a:ext cx="163656" cy="2078"/>
          </a:xfrm>
          <a:prstGeom prst="rect">
            <a:avLst/>
          </a:prstGeom>
          <a:blipFill>
            <a:blip r:embed="rId5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749" name="object 8749"/>
          <p:cNvSpPr/>
          <p:nvPr/>
        </p:nvSpPr>
        <p:spPr>
          <a:xfrm>
            <a:off x="1751560" y="6351962"/>
            <a:ext cx="164696" cy="2078"/>
          </a:xfrm>
          <a:prstGeom prst="rect">
            <a:avLst/>
          </a:prstGeom>
          <a:blipFill>
            <a:blip r:embed="rId5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750" name="object 8750"/>
          <p:cNvSpPr/>
          <p:nvPr/>
        </p:nvSpPr>
        <p:spPr>
          <a:xfrm>
            <a:off x="1890799" y="6352482"/>
            <a:ext cx="25977" cy="0"/>
          </a:xfrm>
          <a:custGeom>
            <a:avLst/>
            <a:gdLst/>
            <a:ahLst/>
            <a:cxnLst/>
            <a:rect l="l" t="t" r="r" b="b"/>
            <a:pathLst>
              <a:path w="38100">
                <a:moveTo>
                  <a:pt x="0" y="0"/>
                </a:moveTo>
                <a:lnTo>
                  <a:pt x="3810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751" name="object 8751"/>
          <p:cNvSpPr/>
          <p:nvPr/>
        </p:nvSpPr>
        <p:spPr>
          <a:xfrm>
            <a:off x="1891838" y="6351443"/>
            <a:ext cx="25111" cy="0"/>
          </a:xfrm>
          <a:custGeom>
            <a:avLst/>
            <a:gdLst/>
            <a:ahLst/>
            <a:cxnLst/>
            <a:rect l="l" t="t" r="r" b="b"/>
            <a:pathLst>
              <a:path w="36830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752" name="object 8752"/>
          <p:cNvSpPr/>
          <p:nvPr/>
        </p:nvSpPr>
        <p:spPr>
          <a:xfrm>
            <a:off x="1893916" y="6350404"/>
            <a:ext cx="24245" cy="0"/>
          </a:xfrm>
          <a:custGeom>
            <a:avLst/>
            <a:gdLst/>
            <a:ahLst/>
            <a:cxnLst/>
            <a:rect l="l" t="t" r="r" b="b"/>
            <a:pathLst>
              <a:path w="35560">
                <a:moveTo>
                  <a:pt x="0" y="0"/>
                </a:moveTo>
                <a:lnTo>
                  <a:pt x="3505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753" name="object 8753"/>
          <p:cNvSpPr/>
          <p:nvPr/>
        </p:nvSpPr>
        <p:spPr>
          <a:xfrm>
            <a:off x="1895994" y="6349365"/>
            <a:ext cx="22947" cy="0"/>
          </a:xfrm>
          <a:custGeom>
            <a:avLst/>
            <a:gdLst/>
            <a:ahLst/>
            <a:cxnLst/>
            <a:rect l="l" t="t" r="r" b="b"/>
            <a:pathLst>
              <a:path w="33655">
                <a:moveTo>
                  <a:pt x="0" y="0"/>
                </a:moveTo>
                <a:lnTo>
                  <a:pt x="3352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754" name="object 8754"/>
          <p:cNvSpPr/>
          <p:nvPr/>
        </p:nvSpPr>
        <p:spPr>
          <a:xfrm>
            <a:off x="1898072" y="6348325"/>
            <a:ext cx="22080" cy="0"/>
          </a:xfrm>
          <a:custGeom>
            <a:avLst/>
            <a:gdLst/>
            <a:ahLst/>
            <a:cxnLst/>
            <a:rect l="l" t="t" r="r" b="b"/>
            <a:pathLst>
              <a:path w="32385">
                <a:moveTo>
                  <a:pt x="0" y="0"/>
                </a:moveTo>
                <a:lnTo>
                  <a:pt x="3200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755" name="object 8755"/>
          <p:cNvSpPr/>
          <p:nvPr/>
        </p:nvSpPr>
        <p:spPr>
          <a:xfrm>
            <a:off x="1899111" y="6347286"/>
            <a:ext cx="22080" cy="0"/>
          </a:xfrm>
          <a:custGeom>
            <a:avLst/>
            <a:gdLst/>
            <a:ahLst/>
            <a:cxnLst/>
            <a:rect l="l" t="t" r="r" b="b"/>
            <a:pathLst>
              <a:path w="32385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756" name="object 8756"/>
          <p:cNvSpPr/>
          <p:nvPr/>
        </p:nvSpPr>
        <p:spPr>
          <a:xfrm>
            <a:off x="1899111" y="6346247"/>
            <a:ext cx="22080" cy="0"/>
          </a:xfrm>
          <a:custGeom>
            <a:avLst/>
            <a:gdLst/>
            <a:ahLst/>
            <a:cxnLst/>
            <a:rect l="l" t="t" r="r" b="b"/>
            <a:pathLst>
              <a:path w="32385">
                <a:moveTo>
                  <a:pt x="0" y="0"/>
                </a:moveTo>
                <a:lnTo>
                  <a:pt x="3200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757" name="object 8757"/>
          <p:cNvSpPr/>
          <p:nvPr/>
        </p:nvSpPr>
        <p:spPr>
          <a:xfrm>
            <a:off x="1901190" y="6345208"/>
            <a:ext cx="19915" cy="0"/>
          </a:xfrm>
          <a:custGeom>
            <a:avLst/>
            <a:gdLst/>
            <a:ahLst/>
            <a:cxnLst/>
            <a:rect l="l" t="t" r="r" b="b"/>
            <a:pathLst>
              <a:path w="29210">
                <a:moveTo>
                  <a:pt x="0" y="0"/>
                </a:moveTo>
                <a:lnTo>
                  <a:pt x="2895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758" name="object 8758"/>
          <p:cNvSpPr/>
          <p:nvPr/>
        </p:nvSpPr>
        <p:spPr>
          <a:xfrm>
            <a:off x="1901189" y="6344169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759" name="object 8759"/>
          <p:cNvSpPr/>
          <p:nvPr/>
        </p:nvSpPr>
        <p:spPr>
          <a:xfrm>
            <a:off x="1751037" y="6342610"/>
            <a:ext cx="109624" cy="9352"/>
          </a:xfrm>
          <a:prstGeom prst="rect">
            <a:avLst/>
          </a:prstGeom>
          <a:blipFill>
            <a:blip r:embed="rId5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760" name="object 8760"/>
          <p:cNvSpPr/>
          <p:nvPr/>
        </p:nvSpPr>
        <p:spPr>
          <a:xfrm>
            <a:off x="1902230" y="6343130"/>
            <a:ext cx="19915" cy="0"/>
          </a:xfrm>
          <a:custGeom>
            <a:avLst/>
            <a:gdLst/>
            <a:ahLst/>
            <a:cxnLst/>
            <a:rect l="l" t="t" r="r" b="b"/>
            <a:pathLst>
              <a:path w="29210">
                <a:moveTo>
                  <a:pt x="0" y="0"/>
                </a:moveTo>
                <a:lnTo>
                  <a:pt x="2895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761" name="object 8761"/>
          <p:cNvSpPr/>
          <p:nvPr/>
        </p:nvSpPr>
        <p:spPr>
          <a:xfrm>
            <a:off x="1751037" y="6341571"/>
            <a:ext cx="99752" cy="2078"/>
          </a:xfrm>
          <a:prstGeom prst="rect">
            <a:avLst/>
          </a:prstGeom>
          <a:blipFill>
            <a:blip r:embed="rId6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762" name="object 8762"/>
          <p:cNvSpPr/>
          <p:nvPr/>
        </p:nvSpPr>
        <p:spPr>
          <a:xfrm>
            <a:off x="1799355" y="6342091"/>
            <a:ext cx="27276" cy="0"/>
          </a:xfrm>
          <a:custGeom>
            <a:avLst/>
            <a:gdLst/>
            <a:ahLst/>
            <a:cxnLst/>
            <a:rect l="l" t="t" r="r" b="b"/>
            <a:pathLst>
              <a:path w="40005">
                <a:moveTo>
                  <a:pt x="0" y="0"/>
                </a:moveTo>
                <a:lnTo>
                  <a:pt x="3962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763" name="object 8763"/>
          <p:cNvSpPr/>
          <p:nvPr/>
        </p:nvSpPr>
        <p:spPr>
          <a:xfrm>
            <a:off x="1828449" y="6342091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764" name="object 8764"/>
          <p:cNvSpPr/>
          <p:nvPr/>
        </p:nvSpPr>
        <p:spPr>
          <a:xfrm>
            <a:off x="1904307" y="6342091"/>
            <a:ext cx="19050" cy="0"/>
          </a:xfrm>
          <a:custGeom>
            <a:avLst/>
            <a:gdLst/>
            <a:ahLst/>
            <a:cxnLst/>
            <a:rect l="l" t="t" r="r" b="b"/>
            <a:pathLst>
              <a:path w="27939">
                <a:moveTo>
                  <a:pt x="0" y="0"/>
                </a:moveTo>
                <a:lnTo>
                  <a:pt x="274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765" name="object 8765"/>
          <p:cNvSpPr/>
          <p:nvPr/>
        </p:nvSpPr>
        <p:spPr>
          <a:xfrm>
            <a:off x="1751556" y="6341052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8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766" name="object 8766"/>
          <p:cNvSpPr/>
          <p:nvPr/>
        </p:nvSpPr>
        <p:spPr>
          <a:xfrm>
            <a:off x="1799354" y="6340532"/>
            <a:ext cx="49872" cy="2078"/>
          </a:xfrm>
          <a:prstGeom prst="rect">
            <a:avLst/>
          </a:prstGeom>
          <a:blipFill>
            <a:blip r:embed="rId6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767" name="object 8767"/>
          <p:cNvSpPr/>
          <p:nvPr/>
        </p:nvSpPr>
        <p:spPr>
          <a:xfrm>
            <a:off x="1828449" y="6341052"/>
            <a:ext cx="19915" cy="0"/>
          </a:xfrm>
          <a:custGeom>
            <a:avLst/>
            <a:gdLst/>
            <a:ahLst/>
            <a:cxnLst/>
            <a:rect l="l" t="t" r="r" b="b"/>
            <a:pathLst>
              <a:path w="29209">
                <a:moveTo>
                  <a:pt x="0" y="0"/>
                </a:moveTo>
                <a:lnTo>
                  <a:pt x="2895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768" name="object 8768"/>
          <p:cNvSpPr/>
          <p:nvPr/>
        </p:nvSpPr>
        <p:spPr>
          <a:xfrm>
            <a:off x="1904307" y="6341052"/>
            <a:ext cx="19050" cy="0"/>
          </a:xfrm>
          <a:custGeom>
            <a:avLst/>
            <a:gdLst/>
            <a:ahLst/>
            <a:cxnLst/>
            <a:rect l="l" t="t" r="r" b="b"/>
            <a:pathLst>
              <a:path w="27939">
                <a:moveTo>
                  <a:pt x="0" y="0"/>
                </a:moveTo>
                <a:lnTo>
                  <a:pt x="274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769" name="object 8769"/>
          <p:cNvSpPr/>
          <p:nvPr/>
        </p:nvSpPr>
        <p:spPr>
          <a:xfrm>
            <a:off x="1828449" y="6340013"/>
            <a:ext cx="19050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770" name="object 8770"/>
          <p:cNvSpPr/>
          <p:nvPr/>
        </p:nvSpPr>
        <p:spPr>
          <a:xfrm>
            <a:off x="1905346" y="6340013"/>
            <a:ext cx="19050" cy="0"/>
          </a:xfrm>
          <a:custGeom>
            <a:avLst/>
            <a:gdLst/>
            <a:ahLst/>
            <a:cxnLst/>
            <a:rect l="l" t="t" r="r" b="b"/>
            <a:pathLst>
              <a:path w="27939">
                <a:moveTo>
                  <a:pt x="0" y="0"/>
                </a:moveTo>
                <a:lnTo>
                  <a:pt x="274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771" name="object 8771"/>
          <p:cNvSpPr/>
          <p:nvPr/>
        </p:nvSpPr>
        <p:spPr>
          <a:xfrm>
            <a:off x="1828449" y="6338973"/>
            <a:ext cx="19050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772" name="object 8772"/>
          <p:cNvSpPr/>
          <p:nvPr/>
        </p:nvSpPr>
        <p:spPr>
          <a:xfrm>
            <a:off x="1906386" y="6338973"/>
            <a:ext cx="17750" cy="0"/>
          </a:xfrm>
          <a:custGeom>
            <a:avLst/>
            <a:gdLst/>
            <a:ahLst/>
            <a:cxnLst/>
            <a:rect l="l" t="t" r="r" b="b"/>
            <a:pathLst>
              <a:path w="26035">
                <a:moveTo>
                  <a:pt x="0" y="0"/>
                </a:moveTo>
                <a:lnTo>
                  <a:pt x="2590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773" name="object 8773"/>
          <p:cNvSpPr/>
          <p:nvPr/>
        </p:nvSpPr>
        <p:spPr>
          <a:xfrm>
            <a:off x="1827410" y="6337935"/>
            <a:ext cx="19050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774" name="object 8774"/>
          <p:cNvSpPr/>
          <p:nvPr/>
        </p:nvSpPr>
        <p:spPr>
          <a:xfrm>
            <a:off x="1906385" y="6337935"/>
            <a:ext cx="19050" cy="0"/>
          </a:xfrm>
          <a:custGeom>
            <a:avLst/>
            <a:gdLst/>
            <a:ahLst/>
            <a:cxnLst/>
            <a:rect l="l" t="t" r="r" b="b"/>
            <a:pathLst>
              <a:path w="27939">
                <a:moveTo>
                  <a:pt x="0" y="0"/>
                </a:moveTo>
                <a:lnTo>
                  <a:pt x="274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775" name="object 8775"/>
          <p:cNvSpPr/>
          <p:nvPr/>
        </p:nvSpPr>
        <p:spPr>
          <a:xfrm>
            <a:off x="1826371" y="6336896"/>
            <a:ext cx="19050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776" name="object 8776"/>
          <p:cNvSpPr/>
          <p:nvPr/>
        </p:nvSpPr>
        <p:spPr>
          <a:xfrm>
            <a:off x="1907424" y="6336896"/>
            <a:ext cx="17750" cy="0"/>
          </a:xfrm>
          <a:custGeom>
            <a:avLst/>
            <a:gdLst/>
            <a:ahLst/>
            <a:cxnLst/>
            <a:rect l="l" t="t" r="r" b="b"/>
            <a:pathLst>
              <a:path w="26035">
                <a:moveTo>
                  <a:pt x="0" y="0"/>
                </a:moveTo>
                <a:lnTo>
                  <a:pt x="2590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777" name="object 8777"/>
          <p:cNvSpPr/>
          <p:nvPr/>
        </p:nvSpPr>
        <p:spPr>
          <a:xfrm>
            <a:off x="1826371" y="6335856"/>
            <a:ext cx="19050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778" name="object 8778"/>
          <p:cNvSpPr/>
          <p:nvPr/>
        </p:nvSpPr>
        <p:spPr>
          <a:xfrm>
            <a:off x="1907424" y="6335856"/>
            <a:ext cx="19050" cy="0"/>
          </a:xfrm>
          <a:custGeom>
            <a:avLst/>
            <a:gdLst/>
            <a:ahLst/>
            <a:cxnLst/>
            <a:rect l="l" t="t" r="r" b="b"/>
            <a:pathLst>
              <a:path w="27939">
                <a:moveTo>
                  <a:pt x="0" y="0"/>
                </a:moveTo>
                <a:lnTo>
                  <a:pt x="274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779" name="object 8779"/>
          <p:cNvSpPr/>
          <p:nvPr/>
        </p:nvSpPr>
        <p:spPr>
          <a:xfrm>
            <a:off x="1826371" y="6334817"/>
            <a:ext cx="17750" cy="0"/>
          </a:xfrm>
          <a:custGeom>
            <a:avLst/>
            <a:gdLst/>
            <a:ahLst/>
            <a:cxnLst/>
            <a:rect l="l" t="t" r="r" b="b"/>
            <a:pathLst>
              <a:path w="26034">
                <a:moveTo>
                  <a:pt x="0" y="0"/>
                </a:moveTo>
                <a:lnTo>
                  <a:pt x="2590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780" name="object 8780"/>
          <p:cNvSpPr/>
          <p:nvPr/>
        </p:nvSpPr>
        <p:spPr>
          <a:xfrm>
            <a:off x="1908463" y="6334817"/>
            <a:ext cx="17750" cy="0"/>
          </a:xfrm>
          <a:custGeom>
            <a:avLst/>
            <a:gdLst/>
            <a:ahLst/>
            <a:cxnLst/>
            <a:rect l="l" t="t" r="r" b="b"/>
            <a:pathLst>
              <a:path w="26035">
                <a:moveTo>
                  <a:pt x="0" y="0"/>
                </a:moveTo>
                <a:lnTo>
                  <a:pt x="2590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781" name="object 8781"/>
          <p:cNvSpPr/>
          <p:nvPr/>
        </p:nvSpPr>
        <p:spPr>
          <a:xfrm>
            <a:off x="1826371" y="6333778"/>
            <a:ext cx="17750" cy="0"/>
          </a:xfrm>
          <a:custGeom>
            <a:avLst/>
            <a:gdLst/>
            <a:ahLst/>
            <a:cxnLst/>
            <a:rect l="l" t="t" r="r" b="b"/>
            <a:pathLst>
              <a:path w="26034">
                <a:moveTo>
                  <a:pt x="0" y="0"/>
                </a:moveTo>
                <a:lnTo>
                  <a:pt x="2590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782" name="object 8782"/>
          <p:cNvSpPr/>
          <p:nvPr/>
        </p:nvSpPr>
        <p:spPr>
          <a:xfrm>
            <a:off x="1908463" y="6333778"/>
            <a:ext cx="17750" cy="0"/>
          </a:xfrm>
          <a:custGeom>
            <a:avLst/>
            <a:gdLst/>
            <a:ahLst/>
            <a:cxnLst/>
            <a:rect l="l" t="t" r="r" b="b"/>
            <a:pathLst>
              <a:path w="26035">
                <a:moveTo>
                  <a:pt x="0" y="0"/>
                </a:moveTo>
                <a:lnTo>
                  <a:pt x="2590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783" name="object 8783"/>
          <p:cNvSpPr/>
          <p:nvPr/>
        </p:nvSpPr>
        <p:spPr>
          <a:xfrm>
            <a:off x="1826371" y="6332739"/>
            <a:ext cx="16885" cy="0"/>
          </a:xfrm>
          <a:custGeom>
            <a:avLst/>
            <a:gdLst/>
            <a:ahLst/>
            <a:cxnLst/>
            <a:rect l="l" t="t" r="r" b="b"/>
            <a:pathLst>
              <a:path w="24765">
                <a:moveTo>
                  <a:pt x="0" y="0"/>
                </a:moveTo>
                <a:lnTo>
                  <a:pt x="2438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784" name="object 8784"/>
          <p:cNvSpPr/>
          <p:nvPr/>
        </p:nvSpPr>
        <p:spPr>
          <a:xfrm>
            <a:off x="1909503" y="6332739"/>
            <a:ext cx="16885" cy="0"/>
          </a:xfrm>
          <a:custGeom>
            <a:avLst/>
            <a:gdLst/>
            <a:ahLst/>
            <a:cxnLst/>
            <a:rect l="l" t="t" r="r" b="b"/>
            <a:pathLst>
              <a:path w="24764">
                <a:moveTo>
                  <a:pt x="0" y="0"/>
                </a:moveTo>
                <a:lnTo>
                  <a:pt x="2438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785" name="object 8785"/>
          <p:cNvSpPr/>
          <p:nvPr/>
        </p:nvSpPr>
        <p:spPr>
          <a:xfrm>
            <a:off x="1825332" y="6331700"/>
            <a:ext cx="17750" cy="0"/>
          </a:xfrm>
          <a:custGeom>
            <a:avLst/>
            <a:gdLst/>
            <a:ahLst/>
            <a:cxnLst/>
            <a:rect l="l" t="t" r="r" b="b"/>
            <a:pathLst>
              <a:path w="26034">
                <a:moveTo>
                  <a:pt x="0" y="0"/>
                </a:moveTo>
                <a:lnTo>
                  <a:pt x="2590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786" name="object 8786"/>
          <p:cNvSpPr/>
          <p:nvPr/>
        </p:nvSpPr>
        <p:spPr>
          <a:xfrm>
            <a:off x="1909503" y="6331700"/>
            <a:ext cx="16885" cy="0"/>
          </a:xfrm>
          <a:custGeom>
            <a:avLst/>
            <a:gdLst/>
            <a:ahLst/>
            <a:cxnLst/>
            <a:rect l="l" t="t" r="r" b="b"/>
            <a:pathLst>
              <a:path w="24764">
                <a:moveTo>
                  <a:pt x="0" y="0"/>
                </a:moveTo>
                <a:lnTo>
                  <a:pt x="2438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787" name="object 8787"/>
          <p:cNvSpPr/>
          <p:nvPr/>
        </p:nvSpPr>
        <p:spPr>
          <a:xfrm>
            <a:off x="1825332" y="6330661"/>
            <a:ext cx="16885" cy="0"/>
          </a:xfrm>
          <a:custGeom>
            <a:avLst/>
            <a:gdLst/>
            <a:ahLst/>
            <a:cxnLst/>
            <a:rect l="l" t="t" r="r" b="b"/>
            <a:pathLst>
              <a:path w="24765">
                <a:moveTo>
                  <a:pt x="0" y="0"/>
                </a:moveTo>
                <a:lnTo>
                  <a:pt x="2438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788" name="object 8788"/>
          <p:cNvSpPr/>
          <p:nvPr/>
        </p:nvSpPr>
        <p:spPr>
          <a:xfrm>
            <a:off x="1909503" y="6330661"/>
            <a:ext cx="17750" cy="0"/>
          </a:xfrm>
          <a:custGeom>
            <a:avLst/>
            <a:gdLst/>
            <a:ahLst/>
            <a:cxnLst/>
            <a:rect l="l" t="t" r="r" b="b"/>
            <a:pathLst>
              <a:path w="26035">
                <a:moveTo>
                  <a:pt x="0" y="0"/>
                </a:moveTo>
                <a:lnTo>
                  <a:pt x="2590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789" name="object 8789"/>
          <p:cNvSpPr/>
          <p:nvPr/>
        </p:nvSpPr>
        <p:spPr>
          <a:xfrm>
            <a:off x="1909503" y="6329622"/>
            <a:ext cx="17750" cy="0"/>
          </a:xfrm>
          <a:custGeom>
            <a:avLst/>
            <a:gdLst/>
            <a:ahLst/>
            <a:cxnLst/>
            <a:rect l="l" t="t" r="r" b="b"/>
            <a:pathLst>
              <a:path w="26035">
                <a:moveTo>
                  <a:pt x="0" y="0"/>
                </a:moveTo>
                <a:lnTo>
                  <a:pt x="2590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790" name="object 8790"/>
          <p:cNvSpPr/>
          <p:nvPr/>
        </p:nvSpPr>
        <p:spPr>
          <a:xfrm>
            <a:off x="1825332" y="6328583"/>
            <a:ext cx="16885" cy="0"/>
          </a:xfrm>
          <a:custGeom>
            <a:avLst/>
            <a:gdLst/>
            <a:ahLst/>
            <a:cxnLst/>
            <a:rect l="l" t="t" r="r" b="b"/>
            <a:pathLst>
              <a:path w="24765">
                <a:moveTo>
                  <a:pt x="0" y="0"/>
                </a:moveTo>
                <a:lnTo>
                  <a:pt x="2438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791" name="object 8791"/>
          <p:cNvSpPr/>
          <p:nvPr/>
        </p:nvSpPr>
        <p:spPr>
          <a:xfrm>
            <a:off x="1910542" y="6328583"/>
            <a:ext cx="16885" cy="0"/>
          </a:xfrm>
          <a:custGeom>
            <a:avLst/>
            <a:gdLst/>
            <a:ahLst/>
            <a:cxnLst/>
            <a:rect l="l" t="t" r="r" b="b"/>
            <a:pathLst>
              <a:path w="24764">
                <a:moveTo>
                  <a:pt x="0" y="0"/>
                </a:moveTo>
                <a:lnTo>
                  <a:pt x="2438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792" name="object 8792"/>
          <p:cNvSpPr/>
          <p:nvPr/>
        </p:nvSpPr>
        <p:spPr>
          <a:xfrm>
            <a:off x="1824293" y="6327543"/>
            <a:ext cx="17750" cy="0"/>
          </a:xfrm>
          <a:custGeom>
            <a:avLst/>
            <a:gdLst/>
            <a:ahLst/>
            <a:cxnLst/>
            <a:rect l="l" t="t" r="r" b="b"/>
            <a:pathLst>
              <a:path w="26034">
                <a:moveTo>
                  <a:pt x="0" y="0"/>
                </a:moveTo>
                <a:lnTo>
                  <a:pt x="2590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793" name="object 8793"/>
          <p:cNvSpPr/>
          <p:nvPr/>
        </p:nvSpPr>
        <p:spPr>
          <a:xfrm>
            <a:off x="1877290" y="6327543"/>
            <a:ext cx="50223" cy="0"/>
          </a:xfrm>
          <a:custGeom>
            <a:avLst/>
            <a:gdLst/>
            <a:ahLst/>
            <a:cxnLst/>
            <a:rect l="l" t="t" r="r" b="b"/>
            <a:pathLst>
              <a:path w="73660">
                <a:moveTo>
                  <a:pt x="0" y="0"/>
                </a:moveTo>
                <a:lnTo>
                  <a:pt x="7315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794" name="object 8794"/>
          <p:cNvSpPr/>
          <p:nvPr/>
        </p:nvSpPr>
        <p:spPr>
          <a:xfrm>
            <a:off x="1824293" y="6326504"/>
            <a:ext cx="17750" cy="0"/>
          </a:xfrm>
          <a:custGeom>
            <a:avLst/>
            <a:gdLst/>
            <a:ahLst/>
            <a:cxnLst/>
            <a:rect l="l" t="t" r="r" b="b"/>
            <a:pathLst>
              <a:path w="26034">
                <a:moveTo>
                  <a:pt x="0" y="0"/>
                </a:moveTo>
                <a:lnTo>
                  <a:pt x="2590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795" name="object 8795"/>
          <p:cNvSpPr/>
          <p:nvPr/>
        </p:nvSpPr>
        <p:spPr>
          <a:xfrm>
            <a:off x="1824293" y="6325466"/>
            <a:ext cx="17750" cy="0"/>
          </a:xfrm>
          <a:custGeom>
            <a:avLst/>
            <a:gdLst/>
            <a:ahLst/>
            <a:cxnLst/>
            <a:rect l="l" t="t" r="r" b="b"/>
            <a:pathLst>
              <a:path w="26034">
                <a:moveTo>
                  <a:pt x="0" y="0"/>
                </a:moveTo>
                <a:lnTo>
                  <a:pt x="2590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796" name="object 8796"/>
          <p:cNvSpPr/>
          <p:nvPr/>
        </p:nvSpPr>
        <p:spPr>
          <a:xfrm>
            <a:off x="1824293" y="6324427"/>
            <a:ext cx="16885" cy="0"/>
          </a:xfrm>
          <a:custGeom>
            <a:avLst/>
            <a:gdLst/>
            <a:ahLst/>
            <a:cxnLst/>
            <a:rect l="l" t="t" r="r" b="b"/>
            <a:pathLst>
              <a:path w="24765">
                <a:moveTo>
                  <a:pt x="0" y="0"/>
                </a:moveTo>
                <a:lnTo>
                  <a:pt x="2438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797" name="object 8797"/>
          <p:cNvSpPr/>
          <p:nvPr/>
        </p:nvSpPr>
        <p:spPr>
          <a:xfrm>
            <a:off x="1824293" y="6323388"/>
            <a:ext cx="16885" cy="0"/>
          </a:xfrm>
          <a:custGeom>
            <a:avLst/>
            <a:gdLst/>
            <a:ahLst/>
            <a:cxnLst/>
            <a:rect l="l" t="t" r="r" b="b"/>
            <a:pathLst>
              <a:path w="24765">
                <a:moveTo>
                  <a:pt x="0" y="0"/>
                </a:moveTo>
                <a:lnTo>
                  <a:pt x="2438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798" name="object 8798"/>
          <p:cNvSpPr/>
          <p:nvPr/>
        </p:nvSpPr>
        <p:spPr>
          <a:xfrm>
            <a:off x="1824293" y="6322348"/>
            <a:ext cx="16885" cy="0"/>
          </a:xfrm>
          <a:custGeom>
            <a:avLst/>
            <a:gdLst/>
            <a:ahLst/>
            <a:cxnLst/>
            <a:rect l="l" t="t" r="r" b="b"/>
            <a:pathLst>
              <a:path w="24765">
                <a:moveTo>
                  <a:pt x="0" y="0"/>
                </a:moveTo>
                <a:lnTo>
                  <a:pt x="2438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799" name="object 8799"/>
          <p:cNvSpPr/>
          <p:nvPr/>
        </p:nvSpPr>
        <p:spPr>
          <a:xfrm>
            <a:off x="1824293" y="6321309"/>
            <a:ext cx="16885" cy="0"/>
          </a:xfrm>
          <a:custGeom>
            <a:avLst/>
            <a:gdLst/>
            <a:ahLst/>
            <a:cxnLst/>
            <a:rect l="l" t="t" r="r" b="b"/>
            <a:pathLst>
              <a:path w="24765">
                <a:moveTo>
                  <a:pt x="0" y="0"/>
                </a:moveTo>
                <a:lnTo>
                  <a:pt x="2438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800" name="object 8800"/>
          <p:cNvSpPr/>
          <p:nvPr/>
        </p:nvSpPr>
        <p:spPr>
          <a:xfrm>
            <a:off x="1824293" y="6320270"/>
            <a:ext cx="16885" cy="0"/>
          </a:xfrm>
          <a:custGeom>
            <a:avLst/>
            <a:gdLst/>
            <a:ahLst/>
            <a:cxnLst/>
            <a:rect l="l" t="t" r="r" b="b"/>
            <a:pathLst>
              <a:path w="24765">
                <a:moveTo>
                  <a:pt x="0" y="0"/>
                </a:moveTo>
                <a:lnTo>
                  <a:pt x="2438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801" name="object 8801"/>
          <p:cNvSpPr/>
          <p:nvPr/>
        </p:nvSpPr>
        <p:spPr>
          <a:xfrm>
            <a:off x="1824293" y="6319231"/>
            <a:ext cx="16885" cy="0"/>
          </a:xfrm>
          <a:custGeom>
            <a:avLst/>
            <a:gdLst/>
            <a:ahLst/>
            <a:cxnLst/>
            <a:rect l="l" t="t" r="r" b="b"/>
            <a:pathLst>
              <a:path w="24765">
                <a:moveTo>
                  <a:pt x="0" y="0"/>
                </a:moveTo>
                <a:lnTo>
                  <a:pt x="2438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802" name="object 8802"/>
          <p:cNvSpPr/>
          <p:nvPr/>
        </p:nvSpPr>
        <p:spPr>
          <a:xfrm>
            <a:off x="1824293" y="6318192"/>
            <a:ext cx="16885" cy="0"/>
          </a:xfrm>
          <a:custGeom>
            <a:avLst/>
            <a:gdLst/>
            <a:ahLst/>
            <a:cxnLst/>
            <a:rect l="l" t="t" r="r" b="b"/>
            <a:pathLst>
              <a:path w="24765">
                <a:moveTo>
                  <a:pt x="0" y="0"/>
                </a:moveTo>
                <a:lnTo>
                  <a:pt x="2438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803" name="object 8803"/>
          <p:cNvSpPr/>
          <p:nvPr/>
        </p:nvSpPr>
        <p:spPr>
          <a:xfrm>
            <a:off x="1824293" y="6317153"/>
            <a:ext cx="16885" cy="0"/>
          </a:xfrm>
          <a:custGeom>
            <a:avLst/>
            <a:gdLst/>
            <a:ahLst/>
            <a:cxnLst/>
            <a:rect l="l" t="t" r="r" b="b"/>
            <a:pathLst>
              <a:path w="24765">
                <a:moveTo>
                  <a:pt x="0" y="0"/>
                </a:moveTo>
                <a:lnTo>
                  <a:pt x="2438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804" name="object 8804"/>
          <p:cNvSpPr/>
          <p:nvPr/>
        </p:nvSpPr>
        <p:spPr>
          <a:xfrm>
            <a:off x="1824293" y="6316113"/>
            <a:ext cx="16885" cy="0"/>
          </a:xfrm>
          <a:custGeom>
            <a:avLst/>
            <a:gdLst/>
            <a:ahLst/>
            <a:cxnLst/>
            <a:rect l="l" t="t" r="r" b="b"/>
            <a:pathLst>
              <a:path w="24765">
                <a:moveTo>
                  <a:pt x="0" y="0"/>
                </a:moveTo>
                <a:lnTo>
                  <a:pt x="2438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805" name="object 8805"/>
          <p:cNvSpPr/>
          <p:nvPr/>
        </p:nvSpPr>
        <p:spPr>
          <a:xfrm>
            <a:off x="1824293" y="6315074"/>
            <a:ext cx="16885" cy="0"/>
          </a:xfrm>
          <a:custGeom>
            <a:avLst/>
            <a:gdLst/>
            <a:ahLst/>
            <a:cxnLst/>
            <a:rect l="l" t="t" r="r" b="b"/>
            <a:pathLst>
              <a:path w="24765">
                <a:moveTo>
                  <a:pt x="0" y="0"/>
                </a:moveTo>
                <a:lnTo>
                  <a:pt x="2438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806" name="object 8806"/>
          <p:cNvSpPr/>
          <p:nvPr/>
        </p:nvSpPr>
        <p:spPr>
          <a:xfrm>
            <a:off x="1824293" y="6314035"/>
            <a:ext cx="16885" cy="0"/>
          </a:xfrm>
          <a:custGeom>
            <a:avLst/>
            <a:gdLst/>
            <a:ahLst/>
            <a:cxnLst/>
            <a:rect l="l" t="t" r="r" b="b"/>
            <a:pathLst>
              <a:path w="24765">
                <a:moveTo>
                  <a:pt x="0" y="0"/>
                </a:moveTo>
                <a:lnTo>
                  <a:pt x="2438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807" name="object 8807"/>
          <p:cNvSpPr/>
          <p:nvPr/>
        </p:nvSpPr>
        <p:spPr>
          <a:xfrm>
            <a:off x="1824293" y="6312996"/>
            <a:ext cx="17750" cy="0"/>
          </a:xfrm>
          <a:custGeom>
            <a:avLst/>
            <a:gdLst/>
            <a:ahLst/>
            <a:cxnLst/>
            <a:rect l="l" t="t" r="r" b="b"/>
            <a:pathLst>
              <a:path w="26034">
                <a:moveTo>
                  <a:pt x="0" y="0"/>
                </a:moveTo>
                <a:lnTo>
                  <a:pt x="2590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808" name="object 8808"/>
          <p:cNvSpPr/>
          <p:nvPr/>
        </p:nvSpPr>
        <p:spPr>
          <a:xfrm>
            <a:off x="1824293" y="6311958"/>
            <a:ext cx="17750" cy="0"/>
          </a:xfrm>
          <a:custGeom>
            <a:avLst/>
            <a:gdLst/>
            <a:ahLst/>
            <a:cxnLst/>
            <a:rect l="l" t="t" r="r" b="b"/>
            <a:pathLst>
              <a:path w="26034">
                <a:moveTo>
                  <a:pt x="0" y="0"/>
                </a:moveTo>
                <a:lnTo>
                  <a:pt x="2590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809" name="object 8809"/>
          <p:cNvSpPr/>
          <p:nvPr/>
        </p:nvSpPr>
        <p:spPr>
          <a:xfrm>
            <a:off x="1824293" y="6310919"/>
            <a:ext cx="17750" cy="0"/>
          </a:xfrm>
          <a:custGeom>
            <a:avLst/>
            <a:gdLst/>
            <a:ahLst/>
            <a:cxnLst/>
            <a:rect l="l" t="t" r="r" b="b"/>
            <a:pathLst>
              <a:path w="26034">
                <a:moveTo>
                  <a:pt x="0" y="0"/>
                </a:moveTo>
                <a:lnTo>
                  <a:pt x="2590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810" name="object 8810"/>
          <p:cNvSpPr/>
          <p:nvPr/>
        </p:nvSpPr>
        <p:spPr>
          <a:xfrm>
            <a:off x="1825332" y="6309879"/>
            <a:ext cx="16885" cy="0"/>
          </a:xfrm>
          <a:custGeom>
            <a:avLst/>
            <a:gdLst/>
            <a:ahLst/>
            <a:cxnLst/>
            <a:rect l="l" t="t" r="r" b="b"/>
            <a:pathLst>
              <a:path w="24765">
                <a:moveTo>
                  <a:pt x="0" y="0"/>
                </a:moveTo>
                <a:lnTo>
                  <a:pt x="2438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811" name="object 8811"/>
          <p:cNvSpPr/>
          <p:nvPr/>
        </p:nvSpPr>
        <p:spPr>
          <a:xfrm>
            <a:off x="1825332" y="6308840"/>
            <a:ext cx="16885" cy="0"/>
          </a:xfrm>
          <a:custGeom>
            <a:avLst/>
            <a:gdLst/>
            <a:ahLst/>
            <a:cxnLst/>
            <a:rect l="l" t="t" r="r" b="b"/>
            <a:pathLst>
              <a:path w="24765">
                <a:moveTo>
                  <a:pt x="0" y="0"/>
                </a:moveTo>
                <a:lnTo>
                  <a:pt x="2438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812" name="object 8812"/>
          <p:cNvSpPr/>
          <p:nvPr/>
        </p:nvSpPr>
        <p:spPr>
          <a:xfrm>
            <a:off x="1825332" y="6307801"/>
            <a:ext cx="17750" cy="0"/>
          </a:xfrm>
          <a:custGeom>
            <a:avLst/>
            <a:gdLst/>
            <a:ahLst/>
            <a:cxnLst/>
            <a:rect l="l" t="t" r="r" b="b"/>
            <a:pathLst>
              <a:path w="26034">
                <a:moveTo>
                  <a:pt x="0" y="0"/>
                </a:moveTo>
                <a:lnTo>
                  <a:pt x="2590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813" name="object 8813"/>
          <p:cNvSpPr/>
          <p:nvPr/>
        </p:nvSpPr>
        <p:spPr>
          <a:xfrm>
            <a:off x="1826371" y="6306762"/>
            <a:ext cx="16885" cy="0"/>
          </a:xfrm>
          <a:custGeom>
            <a:avLst/>
            <a:gdLst/>
            <a:ahLst/>
            <a:cxnLst/>
            <a:rect l="l" t="t" r="r" b="b"/>
            <a:pathLst>
              <a:path w="24765">
                <a:moveTo>
                  <a:pt x="0" y="0"/>
                </a:moveTo>
                <a:lnTo>
                  <a:pt x="2438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814" name="object 8814"/>
          <p:cNvSpPr/>
          <p:nvPr/>
        </p:nvSpPr>
        <p:spPr>
          <a:xfrm>
            <a:off x="1826371" y="6305723"/>
            <a:ext cx="17750" cy="0"/>
          </a:xfrm>
          <a:custGeom>
            <a:avLst/>
            <a:gdLst/>
            <a:ahLst/>
            <a:cxnLst/>
            <a:rect l="l" t="t" r="r" b="b"/>
            <a:pathLst>
              <a:path w="26034">
                <a:moveTo>
                  <a:pt x="0" y="0"/>
                </a:moveTo>
                <a:lnTo>
                  <a:pt x="2590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815" name="object 8815"/>
          <p:cNvSpPr/>
          <p:nvPr/>
        </p:nvSpPr>
        <p:spPr>
          <a:xfrm>
            <a:off x="1826371" y="6304683"/>
            <a:ext cx="19050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816" name="object 8816"/>
          <p:cNvSpPr/>
          <p:nvPr/>
        </p:nvSpPr>
        <p:spPr>
          <a:xfrm>
            <a:off x="1826371" y="6303644"/>
            <a:ext cx="19050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817" name="object 8817"/>
          <p:cNvSpPr/>
          <p:nvPr/>
        </p:nvSpPr>
        <p:spPr>
          <a:xfrm>
            <a:off x="1826371" y="6302605"/>
            <a:ext cx="19050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818" name="object 8818"/>
          <p:cNvSpPr/>
          <p:nvPr/>
        </p:nvSpPr>
        <p:spPr>
          <a:xfrm>
            <a:off x="1827410" y="6301566"/>
            <a:ext cx="19050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819" name="object 8819"/>
          <p:cNvSpPr/>
          <p:nvPr/>
        </p:nvSpPr>
        <p:spPr>
          <a:xfrm>
            <a:off x="1827410" y="6300527"/>
            <a:ext cx="19050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820" name="object 8820"/>
          <p:cNvSpPr/>
          <p:nvPr/>
        </p:nvSpPr>
        <p:spPr>
          <a:xfrm>
            <a:off x="1828449" y="6299489"/>
            <a:ext cx="19050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821" name="object 8821"/>
          <p:cNvSpPr/>
          <p:nvPr/>
        </p:nvSpPr>
        <p:spPr>
          <a:xfrm>
            <a:off x="1828449" y="6298450"/>
            <a:ext cx="19050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822" name="object 8822"/>
          <p:cNvSpPr/>
          <p:nvPr/>
        </p:nvSpPr>
        <p:spPr>
          <a:xfrm>
            <a:off x="1828449" y="6297410"/>
            <a:ext cx="19915" cy="0"/>
          </a:xfrm>
          <a:custGeom>
            <a:avLst/>
            <a:gdLst/>
            <a:ahLst/>
            <a:cxnLst/>
            <a:rect l="l" t="t" r="r" b="b"/>
            <a:pathLst>
              <a:path w="29209">
                <a:moveTo>
                  <a:pt x="0" y="0"/>
                </a:moveTo>
                <a:lnTo>
                  <a:pt x="2895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823" name="object 8823"/>
          <p:cNvSpPr/>
          <p:nvPr/>
        </p:nvSpPr>
        <p:spPr>
          <a:xfrm>
            <a:off x="1829488" y="6296371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824" name="object 8824"/>
          <p:cNvSpPr/>
          <p:nvPr/>
        </p:nvSpPr>
        <p:spPr>
          <a:xfrm>
            <a:off x="1830528" y="6295332"/>
            <a:ext cx="19915" cy="0"/>
          </a:xfrm>
          <a:custGeom>
            <a:avLst/>
            <a:gdLst/>
            <a:ahLst/>
            <a:cxnLst/>
            <a:rect l="l" t="t" r="r" b="b"/>
            <a:pathLst>
              <a:path w="29209">
                <a:moveTo>
                  <a:pt x="0" y="0"/>
                </a:moveTo>
                <a:lnTo>
                  <a:pt x="2895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825" name="object 8825"/>
          <p:cNvSpPr/>
          <p:nvPr/>
        </p:nvSpPr>
        <p:spPr>
          <a:xfrm>
            <a:off x="1831566" y="6294293"/>
            <a:ext cx="20782" cy="0"/>
          </a:xfrm>
          <a:custGeom>
            <a:avLst/>
            <a:gdLst/>
            <a:ahLst/>
            <a:cxnLst/>
            <a:rect l="l" t="t" r="r" b="b"/>
            <a:pathLst>
              <a:path w="30480">
                <a:moveTo>
                  <a:pt x="0" y="0"/>
                </a:moveTo>
                <a:lnTo>
                  <a:pt x="3048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826" name="object 8826"/>
          <p:cNvSpPr/>
          <p:nvPr/>
        </p:nvSpPr>
        <p:spPr>
          <a:xfrm>
            <a:off x="1824293" y="6293774"/>
            <a:ext cx="103913" cy="59228"/>
          </a:xfrm>
          <a:prstGeom prst="rect">
            <a:avLst/>
          </a:prstGeom>
          <a:blipFill>
            <a:blip r:embed="rId6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827" name="object 8827"/>
          <p:cNvSpPr/>
          <p:nvPr/>
        </p:nvSpPr>
        <p:spPr>
          <a:xfrm>
            <a:off x="1831047" y="6284422"/>
            <a:ext cx="80014" cy="10390"/>
          </a:xfrm>
          <a:prstGeom prst="rect">
            <a:avLst/>
          </a:prstGeom>
          <a:blipFill>
            <a:blip r:embed="rId6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828" name="object 8828"/>
          <p:cNvSpPr/>
          <p:nvPr/>
        </p:nvSpPr>
        <p:spPr>
          <a:xfrm>
            <a:off x="1751037" y="6283382"/>
            <a:ext cx="21821" cy="58189"/>
          </a:xfrm>
          <a:prstGeom prst="rect">
            <a:avLst/>
          </a:prstGeom>
          <a:blipFill>
            <a:blip r:embed="rId6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829" name="object 8829"/>
          <p:cNvSpPr/>
          <p:nvPr/>
        </p:nvSpPr>
        <p:spPr>
          <a:xfrm>
            <a:off x="1837286" y="6283382"/>
            <a:ext cx="74814" cy="2078"/>
          </a:xfrm>
          <a:prstGeom prst="rect">
            <a:avLst/>
          </a:prstGeom>
          <a:blipFill>
            <a:blip r:embed="rId6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830" name="object 8830"/>
          <p:cNvSpPr/>
          <p:nvPr/>
        </p:nvSpPr>
        <p:spPr>
          <a:xfrm>
            <a:off x="1839364" y="6268835"/>
            <a:ext cx="73775" cy="15586"/>
          </a:xfrm>
          <a:prstGeom prst="rect">
            <a:avLst/>
          </a:prstGeom>
          <a:blipFill>
            <a:blip r:embed="rId6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831" name="object 8831"/>
          <p:cNvSpPr/>
          <p:nvPr/>
        </p:nvSpPr>
        <p:spPr>
          <a:xfrm>
            <a:off x="8982594" y="467586"/>
            <a:ext cx="2185555" cy="0"/>
          </a:xfrm>
          <a:custGeom>
            <a:avLst/>
            <a:gdLst/>
            <a:ahLst/>
            <a:cxnLst/>
            <a:rect l="l" t="t" r="r" b="b"/>
            <a:pathLst>
              <a:path w="3205480">
                <a:moveTo>
                  <a:pt x="0" y="0"/>
                </a:moveTo>
                <a:lnTo>
                  <a:pt x="32049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832" name="object 8832"/>
          <p:cNvSpPr/>
          <p:nvPr/>
        </p:nvSpPr>
        <p:spPr>
          <a:xfrm>
            <a:off x="2453986" y="6550428"/>
            <a:ext cx="8714076" cy="0"/>
          </a:xfrm>
          <a:custGeom>
            <a:avLst/>
            <a:gdLst/>
            <a:ahLst/>
            <a:cxnLst/>
            <a:rect l="l" t="t" r="r" b="b"/>
            <a:pathLst>
              <a:path w="12780644">
                <a:moveTo>
                  <a:pt x="0" y="0"/>
                </a:moveTo>
                <a:lnTo>
                  <a:pt x="12780264" y="0"/>
                </a:lnTo>
              </a:path>
            </a:pathLst>
          </a:custGeom>
          <a:ln w="1524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833" name="object 8833"/>
          <p:cNvSpPr/>
          <p:nvPr/>
        </p:nvSpPr>
        <p:spPr>
          <a:xfrm>
            <a:off x="1334885" y="389650"/>
            <a:ext cx="7491845" cy="77932"/>
          </a:xfrm>
          <a:custGeom>
            <a:avLst/>
            <a:gdLst/>
            <a:ahLst/>
            <a:cxnLst/>
            <a:rect l="l" t="t" r="r" b="b"/>
            <a:pathLst>
              <a:path w="10988040" h="114300">
                <a:moveTo>
                  <a:pt x="0" y="114300"/>
                </a:moveTo>
                <a:lnTo>
                  <a:pt x="10988040" y="114300"/>
                </a:lnTo>
                <a:lnTo>
                  <a:pt x="10988040" y="0"/>
                </a:lnTo>
                <a:lnTo>
                  <a:pt x="0" y="0"/>
                </a:lnTo>
                <a:lnTo>
                  <a:pt x="0" y="11430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834" name="object 8834"/>
          <p:cNvSpPr/>
          <p:nvPr/>
        </p:nvSpPr>
        <p:spPr>
          <a:xfrm>
            <a:off x="1334884" y="389654"/>
            <a:ext cx="7491845" cy="0"/>
          </a:xfrm>
          <a:custGeom>
            <a:avLst/>
            <a:gdLst/>
            <a:ahLst/>
            <a:cxnLst/>
            <a:rect l="l" t="t" r="r" b="b"/>
            <a:pathLst>
              <a:path w="10988040">
                <a:moveTo>
                  <a:pt x="1098804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835" name="object 8835"/>
          <p:cNvSpPr/>
          <p:nvPr/>
        </p:nvSpPr>
        <p:spPr>
          <a:xfrm>
            <a:off x="1334881" y="389654"/>
            <a:ext cx="0" cy="77932"/>
          </a:xfrm>
          <a:custGeom>
            <a:avLst/>
            <a:gdLst/>
            <a:ahLst/>
            <a:cxnLst/>
            <a:rect l="l" t="t" r="r" b="b"/>
            <a:pathLst>
              <a:path h="114300">
                <a:moveTo>
                  <a:pt x="0" y="0"/>
                </a:moveTo>
                <a:lnTo>
                  <a:pt x="0" y="11430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836" name="object 8836"/>
          <p:cNvSpPr/>
          <p:nvPr/>
        </p:nvSpPr>
        <p:spPr>
          <a:xfrm>
            <a:off x="1334881" y="467586"/>
            <a:ext cx="7491845" cy="0"/>
          </a:xfrm>
          <a:custGeom>
            <a:avLst/>
            <a:gdLst/>
            <a:ahLst/>
            <a:cxnLst/>
            <a:rect l="l" t="t" r="r" b="b"/>
            <a:pathLst>
              <a:path w="10988040">
                <a:moveTo>
                  <a:pt x="0" y="0"/>
                </a:moveTo>
                <a:lnTo>
                  <a:pt x="1098804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837" name="object 8837"/>
          <p:cNvSpPr/>
          <p:nvPr/>
        </p:nvSpPr>
        <p:spPr>
          <a:xfrm>
            <a:off x="8826730" y="389654"/>
            <a:ext cx="0" cy="77932"/>
          </a:xfrm>
          <a:custGeom>
            <a:avLst/>
            <a:gdLst/>
            <a:ahLst/>
            <a:cxnLst/>
            <a:rect l="l" t="t" r="r" b="b"/>
            <a:pathLst>
              <a:path h="114300">
                <a:moveTo>
                  <a:pt x="0" y="11430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838" name="object 8838"/>
          <p:cNvSpPr txBox="1"/>
          <p:nvPr/>
        </p:nvSpPr>
        <p:spPr>
          <a:xfrm>
            <a:off x="8094846" y="242203"/>
            <a:ext cx="632547" cy="141180"/>
          </a:xfrm>
          <a:prstGeom prst="rect">
            <a:avLst/>
          </a:prstGeom>
        </p:spPr>
        <p:txBody>
          <a:bodyPr vert="horz" wrap="square" lIns="0" tIns="9957" rIns="0" bIns="0" rtlCol="0">
            <a:spAutoFit/>
          </a:bodyPr>
          <a:lstStyle/>
          <a:p>
            <a:pPr marL="8659" defTabSz="623438">
              <a:spcBef>
                <a:spcPts val="78"/>
              </a:spcBef>
            </a:pPr>
            <a:r>
              <a:rPr sz="852" spc="-3" dirty="0">
                <a:solidFill>
                  <a:prstClr val="black"/>
                </a:solidFill>
                <a:latin typeface="Arial"/>
                <a:cs typeface="Arial"/>
              </a:rPr>
              <a:t>3950-003-00</a:t>
            </a:r>
            <a:endParaRPr sz="852">
              <a:solidFill>
                <a:prstClr val="black"/>
              </a:solidFill>
              <a:latin typeface="Arial"/>
              <a:cs typeface="Arial"/>
            </a:endParaRPr>
          </a:p>
        </p:txBody>
      </p:sp>
      <p:sp>
        <p:nvSpPr>
          <p:cNvPr id="8839" name="object 8839"/>
          <p:cNvSpPr txBox="1"/>
          <p:nvPr/>
        </p:nvSpPr>
        <p:spPr>
          <a:xfrm>
            <a:off x="8977014" y="295213"/>
            <a:ext cx="506990" cy="141180"/>
          </a:xfrm>
          <a:prstGeom prst="rect">
            <a:avLst/>
          </a:prstGeom>
        </p:spPr>
        <p:txBody>
          <a:bodyPr vert="horz" wrap="square" lIns="0" tIns="9957" rIns="0" bIns="0" rtlCol="0">
            <a:spAutoFit/>
          </a:bodyPr>
          <a:lstStyle/>
          <a:p>
            <a:pPr marL="8659" defTabSz="623438">
              <a:spcBef>
                <a:spcPts val="78"/>
              </a:spcBef>
            </a:pPr>
            <a:r>
              <a:rPr sz="852" dirty="0">
                <a:solidFill>
                  <a:prstClr val="black"/>
                </a:solidFill>
                <a:latin typeface="Arial"/>
                <a:cs typeface="Arial"/>
              </a:rPr>
              <a:t>LEVEL</a:t>
            </a:r>
            <a:r>
              <a:rPr sz="852" spc="-61" dirty="0">
                <a:solidFill>
                  <a:prstClr val="black"/>
                </a:solidFill>
                <a:latin typeface="Arial"/>
                <a:cs typeface="Arial"/>
              </a:rPr>
              <a:t> </a:t>
            </a:r>
            <a:r>
              <a:rPr sz="852" spc="-3" dirty="0">
                <a:solidFill>
                  <a:prstClr val="black"/>
                </a:solidFill>
                <a:latin typeface="Arial"/>
                <a:cs typeface="Arial"/>
              </a:rPr>
              <a:t>03</a:t>
            </a:r>
            <a:endParaRPr sz="852">
              <a:solidFill>
                <a:prstClr val="black"/>
              </a:solidFill>
              <a:latin typeface="Arial"/>
              <a:cs typeface="Arial"/>
            </a:endParaRPr>
          </a:p>
        </p:txBody>
      </p:sp>
      <p:sp>
        <p:nvSpPr>
          <p:cNvPr id="8840" name="object 8840"/>
          <p:cNvSpPr txBox="1"/>
          <p:nvPr/>
        </p:nvSpPr>
        <p:spPr>
          <a:xfrm>
            <a:off x="1342847" y="174809"/>
            <a:ext cx="5111461" cy="208029"/>
          </a:xfrm>
          <a:prstGeom prst="rect">
            <a:avLst/>
          </a:prstGeom>
        </p:spPr>
        <p:txBody>
          <a:bodyPr vert="horz" wrap="square" lIns="0" tIns="8659" rIns="0" bIns="0" rtlCol="0">
            <a:spAutoFit/>
          </a:bodyPr>
          <a:lstStyle/>
          <a:p>
            <a:pPr marL="8659" defTabSz="623438">
              <a:spcBef>
                <a:spcPts val="68"/>
              </a:spcBef>
            </a:pPr>
            <a:r>
              <a:rPr sz="1295" spc="-10" dirty="0">
                <a:solidFill>
                  <a:prstClr val="black"/>
                </a:solidFill>
                <a:latin typeface="Arial"/>
                <a:cs typeface="Arial"/>
              </a:rPr>
              <a:t>CAÑADA COLLEGE </a:t>
            </a:r>
            <a:r>
              <a:rPr sz="1295" spc="-14" dirty="0">
                <a:solidFill>
                  <a:prstClr val="black"/>
                </a:solidFill>
                <a:latin typeface="Arial"/>
                <a:cs typeface="Arial"/>
              </a:rPr>
              <a:t>MATH, </a:t>
            </a:r>
            <a:r>
              <a:rPr sz="1295" spc="-10" dirty="0">
                <a:solidFill>
                  <a:prstClr val="black"/>
                </a:solidFill>
                <a:latin typeface="Arial"/>
                <a:cs typeface="Arial"/>
              </a:rPr>
              <a:t>SCIENCE </a:t>
            </a:r>
            <a:r>
              <a:rPr sz="1295" spc="-7" dirty="0">
                <a:solidFill>
                  <a:prstClr val="black"/>
                </a:solidFill>
                <a:latin typeface="Arial"/>
                <a:cs typeface="Arial"/>
              </a:rPr>
              <a:t>AND </a:t>
            </a:r>
            <a:r>
              <a:rPr sz="1295" spc="-10" dirty="0">
                <a:solidFill>
                  <a:prstClr val="black"/>
                </a:solidFill>
                <a:latin typeface="Arial"/>
                <a:cs typeface="Arial"/>
              </a:rPr>
              <a:t>TECHNOLOGY</a:t>
            </a:r>
            <a:r>
              <a:rPr sz="1295" spc="-116" dirty="0">
                <a:solidFill>
                  <a:prstClr val="black"/>
                </a:solidFill>
                <a:latin typeface="Arial"/>
                <a:cs typeface="Arial"/>
              </a:rPr>
              <a:t> </a:t>
            </a:r>
            <a:r>
              <a:rPr sz="1295" spc="-10" dirty="0">
                <a:solidFill>
                  <a:prstClr val="black"/>
                </a:solidFill>
                <a:latin typeface="Arial"/>
                <a:cs typeface="Arial"/>
              </a:rPr>
              <a:t>CENTER</a:t>
            </a:r>
            <a:endParaRPr sz="1295">
              <a:solidFill>
                <a:prstClr val="black"/>
              </a:solidFill>
              <a:latin typeface="Arial"/>
              <a:cs typeface="Arial"/>
            </a:endParaRPr>
          </a:p>
        </p:txBody>
      </p:sp>
      <p:sp>
        <p:nvSpPr>
          <p:cNvPr id="8841" name="object 8841"/>
          <p:cNvSpPr/>
          <p:nvPr/>
        </p:nvSpPr>
        <p:spPr>
          <a:xfrm>
            <a:off x="10814184" y="6273817"/>
            <a:ext cx="9092" cy="31173"/>
          </a:xfrm>
          <a:custGeom>
            <a:avLst/>
            <a:gdLst/>
            <a:ahLst/>
            <a:cxnLst/>
            <a:rect l="l" t="t" r="r" b="b"/>
            <a:pathLst>
              <a:path w="13334" h="45720">
                <a:moveTo>
                  <a:pt x="0" y="0"/>
                </a:moveTo>
                <a:lnTo>
                  <a:pt x="13246" y="4563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842" name="object 8842"/>
          <p:cNvSpPr/>
          <p:nvPr/>
        </p:nvSpPr>
        <p:spPr>
          <a:xfrm>
            <a:off x="10814184" y="6273817"/>
            <a:ext cx="32472" cy="8226"/>
          </a:xfrm>
          <a:custGeom>
            <a:avLst/>
            <a:gdLst/>
            <a:ahLst/>
            <a:cxnLst/>
            <a:rect l="l" t="t" r="r" b="b"/>
            <a:pathLst>
              <a:path w="47625" h="12065">
                <a:moveTo>
                  <a:pt x="0" y="0"/>
                </a:moveTo>
                <a:lnTo>
                  <a:pt x="47104" y="117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843" name="object 8843"/>
          <p:cNvSpPr/>
          <p:nvPr/>
        </p:nvSpPr>
        <p:spPr>
          <a:xfrm>
            <a:off x="10814188" y="6273815"/>
            <a:ext cx="95683" cy="91353"/>
          </a:xfrm>
          <a:custGeom>
            <a:avLst/>
            <a:gdLst/>
            <a:ahLst/>
            <a:cxnLst/>
            <a:rect l="l" t="t" r="r" b="b"/>
            <a:pathLst>
              <a:path w="140334" h="133984">
                <a:moveTo>
                  <a:pt x="139826" y="13394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844" name="object 8844"/>
          <p:cNvSpPr/>
          <p:nvPr/>
        </p:nvSpPr>
        <p:spPr>
          <a:xfrm>
            <a:off x="10909524" y="6233674"/>
            <a:ext cx="0" cy="263236"/>
          </a:xfrm>
          <a:custGeom>
            <a:avLst/>
            <a:gdLst/>
            <a:ahLst/>
            <a:cxnLst/>
            <a:rect l="l" t="t" r="r" b="b"/>
            <a:pathLst>
              <a:path h="386079">
                <a:moveTo>
                  <a:pt x="0" y="0"/>
                </a:moveTo>
                <a:lnTo>
                  <a:pt x="0" y="38563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845" name="object 8845"/>
          <p:cNvSpPr/>
          <p:nvPr/>
        </p:nvSpPr>
        <p:spPr>
          <a:xfrm>
            <a:off x="10909521" y="6365142"/>
            <a:ext cx="131618" cy="0"/>
          </a:xfrm>
          <a:custGeom>
            <a:avLst/>
            <a:gdLst/>
            <a:ahLst/>
            <a:cxnLst/>
            <a:rect l="l" t="t" r="r" b="b"/>
            <a:pathLst>
              <a:path w="193040">
                <a:moveTo>
                  <a:pt x="1928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846" name="object 8846"/>
          <p:cNvSpPr/>
          <p:nvPr/>
        </p:nvSpPr>
        <p:spPr>
          <a:xfrm>
            <a:off x="10778057" y="6232667"/>
            <a:ext cx="264102" cy="264102"/>
          </a:xfrm>
          <a:custGeom>
            <a:avLst/>
            <a:gdLst/>
            <a:ahLst/>
            <a:cxnLst/>
            <a:rect l="l" t="t" r="r" b="b"/>
            <a:pathLst>
              <a:path w="387350" h="387350">
                <a:moveTo>
                  <a:pt x="387108" y="192824"/>
                </a:moveTo>
                <a:lnTo>
                  <a:pt x="381984" y="237421"/>
                </a:lnTo>
                <a:lnTo>
                  <a:pt x="367386" y="278335"/>
                </a:lnTo>
                <a:lnTo>
                  <a:pt x="344471" y="314408"/>
                </a:lnTo>
                <a:lnTo>
                  <a:pt x="314398" y="344482"/>
                </a:lnTo>
                <a:lnTo>
                  <a:pt x="278327" y="367398"/>
                </a:lnTo>
                <a:lnTo>
                  <a:pt x="237416" y="381997"/>
                </a:lnTo>
                <a:lnTo>
                  <a:pt x="192824" y="387121"/>
                </a:lnTo>
                <a:lnTo>
                  <a:pt x="148308" y="381997"/>
                </a:lnTo>
                <a:lnTo>
                  <a:pt x="107604" y="367398"/>
                </a:lnTo>
                <a:lnTo>
                  <a:pt x="71819" y="344482"/>
                </a:lnTo>
                <a:lnTo>
                  <a:pt x="42058" y="314408"/>
                </a:lnTo>
                <a:lnTo>
                  <a:pt x="19430" y="278335"/>
                </a:lnTo>
                <a:lnTo>
                  <a:pt x="5042" y="237421"/>
                </a:lnTo>
                <a:lnTo>
                  <a:pt x="0" y="192824"/>
                </a:lnTo>
                <a:lnTo>
                  <a:pt x="5042" y="148308"/>
                </a:lnTo>
                <a:lnTo>
                  <a:pt x="19430" y="107604"/>
                </a:lnTo>
                <a:lnTo>
                  <a:pt x="42058" y="71819"/>
                </a:lnTo>
                <a:lnTo>
                  <a:pt x="71819" y="42058"/>
                </a:lnTo>
                <a:lnTo>
                  <a:pt x="107604" y="19430"/>
                </a:lnTo>
                <a:lnTo>
                  <a:pt x="148308" y="5042"/>
                </a:lnTo>
                <a:lnTo>
                  <a:pt x="192824" y="0"/>
                </a:lnTo>
                <a:lnTo>
                  <a:pt x="237416" y="5042"/>
                </a:lnTo>
                <a:lnTo>
                  <a:pt x="278327" y="19430"/>
                </a:lnTo>
                <a:lnTo>
                  <a:pt x="314398" y="42058"/>
                </a:lnTo>
                <a:lnTo>
                  <a:pt x="344471" y="71819"/>
                </a:lnTo>
                <a:lnTo>
                  <a:pt x="367386" y="107604"/>
                </a:lnTo>
                <a:lnTo>
                  <a:pt x="381984" y="148308"/>
                </a:lnTo>
                <a:lnTo>
                  <a:pt x="387108" y="192824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847" name="object 8847"/>
          <p:cNvSpPr/>
          <p:nvPr/>
        </p:nvSpPr>
        <p:spPr>
          <a:xfrm>
            <a:off x="10778056" y="6365142"/>
            <a:ext cx="131618" cy="0"/>
          </a:xfrm>
          <a:custGeom>
            <a:avLst/>
            <a:gdLst/>
            <a:ahLst/>
            <a:cxnLst/>
            <a:rect l="l" t="t" r="r" b="b"/>
            <a:pathLst>
              <a:path w="193040">
                <a:moveTo>
                  <a:pt x="0" y="0"/>
                </a:moveTo>
                <a:lnTo>
                  <a:pt x="192824" y="0"/>
                </a:lnTo>
              </a:path>
            </a:pathLst>
          </a:custGeom>
          <a:ln w="2649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848" name="object 8848"/>
          <p:cNvSpPr/>
          <p:nvPr/>
        </p:nvSpPr>
        <p:spPr>
          <a:xfrm>
            <a:off x="10778056" y="6374174"/>
            <a:ext cx="131618" cy="0"/>
          </a:xfrm>
          <a:custGeom>
            <a:avLst/>
            <a:gdLst/>
            <a:ahLst/>
            <a:cxnLst/>
            <a:rect l="l" t="t" r="r" b="b"/>
            <a:pathLst>
              <a:path w="193040">
                <a:moveTo>
                  <a:pt x="0" y="0"/>
                </a:moveTo>
                <a:lnTo>
                  <a:pt x="1928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849" name="object 8849"/>
          <p:cNvSpPr/>
          <p:nvPr/>
        </p:nvSpPr>
        <p:spPr>
          <a:xfrm>
            <a:off x="10909524" y="6356111"/>
            <a:ext cx="0" cy="18184"/>
          </a:xfrm>
          <a:custGeom>
            <a:avLst/>
            <a:gdLst/>
            <a:ahLst/>
            <a:cxnLst/>
            <a:rect l="l" t="t" r="r" b="b"/>
            <a:pathLst>
              <a:path h="26670">
                <a:moveTo>
                  <a:pt x="0" y="2649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850" name="object 8850"/>
          <p:cNvSpPr/>
          <p:nvPr/>
        </p:nvSpPr>
        <p:spPr>
          <a:xfrm>
            <a:off x="10778053" y="6356109"/>
            <a:ext cx="131618" cy="0"/>
          </a:xfrm>
          <a:custGeom>
            <a:avLst/>
            <a:gdLst/>
            <a:ahLst/>
            <a:cxnLst/>
            <a:rect l="l" t="t" r="r" b="b"/>
            <a:pathLst>
              <a:path w="193040">
                <a:moveTo>
                  <a:pt x="1928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851" name="object 8851"/>
          <p:cNvSpPr/>
          <p:nvPr/>
        </p:nvSpPr>
        <p:spPr>
          <a:xfrm>
            <a:off x="10778056" y="6356109"/>
            <a:ext cx="0" cy="9092"/>
          </a:xfrm>
          <a:custGeom>
            <a:avLst/>
            <a:gdLst/>
            <a:ahLst/>
            <a:cxnLst/>
            <a:rect l="l" t="t" r="r" b="b"/>
            <a:pathLst>
              <a:path h="13334">
                <a:moveTo>
                  <a:pt x="0" y="0"/>
                </a:moveTo>
                <a:lnTo>
                  <a:pt x="0" y="1324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852" name="object 8852"/>
          <p:cNvSpPr/>
          <p:nvPr/>
        </p:nvSpPr>
        <p:spPr>
          <a:xfrm>
            <a:off x="10778056" y="6365142"/>
            <a:ext cx="0" cy="9092"/>
          </a:xfrm>
          <a:custGeom>
            <a:avLst/>
            <a:gdLst/>
            <a:ahLst/>
            <a:cxnLst/>
            <a:rect l="l" t="t" r="r" b="b"/>
            <a:pathLst>
              <a:path h="13334">
                <a:moveTo>
                  <a:pt x="0" y="0"/>
                </a:moveTo>
                <a:lnTo>
                  <a:pt x="0" y="1324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623438"/>
            <a:endParaRPr sz="1227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853" name="object 8853"/>
          <p:cNvSpPr txBox="1"/>
          <p:nvPr/>
        </p:nvSpPr>
        <p:spPr>
          <a:xfrm>
            <a:off x="1182855" y="6504945"/>
            <a:ext cx="1239549" cy="142002"/>
          </a:xfrm>
          <a:prstGeom prst="rect">
            <a:avLst/>
          </a:prstGeom>
        </p:spPr>
        <p:txBody>
          <a:bodyPr vert="horz" wrap="square" lIns="0" tIns="5628" rIns="0" bIns="0" rtlCol="0">
            <a:spAutoFit/>
          </a:bodyPr>
          <a:lstStyle/>
          <a:p>
            <a:pPr marL="8659" defTabSz="623438">
              <a:spcBef>
                <a:spcPts val="44"/>
              </a:spcBef>
            </a:pPr>
            <a:r>
              <a:rPr sz="443" spc="631" dirty="0">
                <a:solidFill>
                  <a:prstClr val="black"/>
                </a:solidFill>
                <a:latin typeface="Arial Narrow"/>
                <a:cs typeface="Arial Narrow"/>
              </a:rPr>
              <a:t></a:t>
            </a:r>
            <a:r>
              <a:rPr sz="443" spc="-3" dirty="0">
                <a:solidFill>
                  <a:prstClr val="black"/>
                </a:solidFill>
                <a:latin typeface="Arial Narrow"/>
                <a:cs typeface="Arial Narrow"/>
              </a:rPr>
              <a:t> </a:t>
            </a:r>
            <a:r>
              <a:rPr sz="443" spc="89" dirty="0">
                <a:solidFill>
                  <a:prstClr val="black"/>
                </a:solidFill>
                <a:latin typeface="Arial Narrow"/>
                <a:cs typeface="Arial Narrow"/>
              </a:rPr>
              <a:t></a:t>
            </a:r>
            <a:r>
              <a:rPr sz="443" spc="-3" dirty="0">
                <a:solidFill>
                  <a:prstClr val="black"/>
                </a:solidFill>
                <a:latin typeface="Arial Narrow"/>
                <a:cs typeface="Arial Narrow"/>
              </a:rPr>
              <a:t> </a:t>
            </a:r>
            <a:r>
              <a:rPr sz="443" spc="358" dirty="0">
                <a:solidFill>
                  <a:prstClr val="black"/>
                </a:solidFill>
                <a:latin typeface="Arial Narrow"/>
                <a:cs typeface="Arial Narrow"/>
              </a:rPr>
              <a:t></a:t>
            </a:r>
            <a:r>
              <a:rPr sz="443" spc="-17" dirty="0">
                <a:solidFill>
                  <a:prstClr val="black"/>
                </a:solidFill>
                <a:latin typeface="Arial Narrow"/>
                <a:cs typeface="Arial Narrow"/>
              </a:rPr>
              <a:t> </a:t>
            </a:r>
            <a:r>
              <a:rPr sz="443" spc="450" dirty="0">
                <a:solidFill>
                  <a:prstClr val="black"/>
                </a:solidFill>
                <a:latin typeface="Arial Narrow"/>
                <a:cs typeface="Arial Narrow"/>
              </a:rPr>
              <a:t></a:t>
            </a:r>
            <a:r>
              <a:rPr sz="443" spc="-3" dirty="0">
                <a:solidFill>
                  <a:prstClr val="black"/>
                </a:solidFill>
                <a:latin typeface="Arial Narrow"/>
                <a:cs typeface="Arial Narrow"/>
              </a:rPr>
              <a:t> </a:t>
            </a:r>
            <a:r>
              <a:rPr sz="443" spc="-85" dirty="0">
                <a:solidFill>
                  <a:prstClr val="black"/>
                </a:solidFill>
                <a:latin typeface="Arial Narrow"/>
                <a:cs typeface="Arial Narrow"/>
              </a:rPr>
              <a:t></a:t>
            </a:r>
            <a:r>
              <a:rPr sz="443" spc="-72" dirty="0">
                <a:solidFill>
                  <a:prstClr val="black"/>
                </a:solidFill>
                <a:latin typeface="Arial Narrow"/>
                <a:cs typeface="Arial Narrow"/>
              </a:rPr>
              <a:t> </a:t>
            </a:r>
            <a:r>
              <a:rPr sz="443" dirty="0">
                <a:solidFill>
                  <a:prstClr val="black"/>
                </a:solidFill>
                <a:latin typeface="Arial Narrow"/>
                <a:cs typeface="Arial Narrow"/>
              </a:rPr>
              <a:t></a:t>
            </a:r>
            <a:r>
              <a:rPr sz="443" spc="-7" dirty="0">
                <a:solidFill>
                  <a:prstClr val="black"/>
                </a:solidFill>
                <a:latin typeface="Arial Narrow"/>
                <a:cs typeface="Arial Narrow"/>
              </a:rPr>
              <a:t> </a:t>
            </a:r>
            <a:r>
              <a:rPr sz="443" spc="450" dirty="0">
                <a:solidFill>
                  <a:prstClr val="black"/>
                </a:solidFill>
                <a:latin typeface="Arial Narrow"/>
                <a:cs typeface="Arial Narrow"/>
              </a:rPr>
              <a:t></a:t>
            </a:r>
            <a:r>
              <a:rPr sz="443" spc="-10" dirty="0">
                <a:solidFill>
                  <a:prstClr val="black"/>
                </a:solidFill>
                <a:latin typeface="Arial Narrow"/>
                <a:cs typeface="Arial Narrow"/>
              </a:rPr>
              <a:t> </a:t>
            </a:r>
            <a:r>
              <a:rPr sz="443" spc="358" dirty="0">
                <a:solidFill>
                  <a:prstClr val="black"/>
                </a:solidFill>
                <a:latin typeface="Arial Narrow"/>
                <a:cs typeface="Arial Narrow"/>
              </a:rPr>
              <a:t></a:t>
            </a:r>
            <a:r>
              <a:rPr sz="443" spc="-7" dirty="0">
                <a:solidFill>
                  <a:prstClr val="black"/>
                </a:solidFill>
                <a:latin typeface="Arial Narrow"/>
                <a:cs typeface="Arial Narrow"/>
              </a:rPr>
              <a:t> </a:t>
            </a:r>
            <a:r>
              <a:rPr sz="443" dirty="0">
                <a:solidFill>
                  <a:prstClr val="black"/>
                </a:solidFill>
                <a:latin typeface="Arial Narrow"/>
                <a:cs typeface="Arial Narrow"/>
              </a:rPr>
              <a:t></a:t>
            </a:r>
            <a:r>
              <a:rPr sz="443" spc="-7" dirty="0">
                <a:solidFill>
                  <a:prstClr val="black"/>
                </a:solidFill>
                <a:latin typeface="Arial Narrow"/>
                <a:cs typeface="Arial Narrow"/>
              </a:rPr>
              <a:t> </a:t>
            </a:r>
            <a:r>
              <a:rPr sz="443" spc="450" dirty="0">
                <a:solidFill>
                  <a:prstClr val="black"/>
                </a:solidFill>
                <a:latin typeface="Arial Narrow"/>
                <a:cs typeface="Arial Narrow"/>
              </a:rPr>
              <a:t></a:t>
            </a:r>
            <a:r>
              <a:rPr sz="443" spc="-10" dirty="0">
                <a:solidFill>
                  <a:prstClr val="black"/>
                </a:solidFill>
                <a:latin typeface="Arial Narrow"/>
                <a:cs typeface="Arial Narrow"/>
              </a:rPr>
              <a:t> </a:t>
            </a:r>
            <a:r>
              <a:rPr sz="443" spc="89" dirty="0">
                <a:solidFill>
                  <a:prstClr val="black"/>
                </a:solidFill>
                <a:latin typeface="Arial Narrow"/>
                <a:cs typeface="Arial Narrow"/>
              </a:rPr>
              <a:t></a:t>
            </a:r>
            <a:r>
              <a:rPr sz="443" spc="-3" dirty="0">
                <a:solidFill>
                  <a:prstClr val="black"/>
                </a:solidFill>
                <a:latin typeface="Arial Narrow"/>
                <a:cs typeface="Arial Narrow"/>
              </a:rPr>
              <a:t> </a:t>
            </a:r>
            <a:r>
              <a:rPr sz="443" spc="392" dirty="0">
                <a:solidFill>
                  <a:prstClr val="black"/>
                </a:solidFill>
                <a:latin typeface="Arial Narrow"/>
                <a:cs typeface="Arial Narrow"/>
              </a:rPr>
              <a:t>  </a:t>
            </a:r>
            <a:r>
              <a:rPr sz="443" spc="-27" dirty="0">
                <a:solidFill>
                  <a:prstClr val="black"/>
                </a:solidFill>
                <a:latin typeface="Arial Narrow"/>
                <a:cs typeface="Arial Narrow"/>
              </a:rPr>
              <a:t></a:t>
            </a:r>
            <a:r>
              <a:rPr sz="443" spc="37" dirty="0">
                <a:solidFill>
                  <a:prstClr val="black"/>
                </a:solidFill>
                <a:latin typeface="Arial Narrow"/>
                <a:cs typeface="Arial Narrow"/>
              </a:rPr>
              <a:t> </a:t>
            </a:r>
            <a:r>
              <a:rPr sz="443" spc="631" dirty="0">
                <a:solidFill>
                  <a:prstClr val="black"/>
                </a:solidFill>
                <a:latin typeface="Arial Narrow"/>
                <a:cs typeface="Arial Narrow"/>
              </a:rPr>
              <a:t></a:t>
            </a:r>
            <a:r>
              <a:rPr sz="443" spc="-10" dirty="0">
                <a:solidFill>
                  <a:prstClr val="black"/>
                </a:solidFill>
                <a:latin typeface="Arial Narrow"/>
                <a:cs typeface="Arial Narrow"/>
              </a:rPr>
              <a:t> </a:t>
            </a:r>
            <a:r>
              <a:rPr sz="443" spc="450" dirty="0">
                <a:solidFill>
                  <a:prstClr val="black"/>
                </a:solidFill>
                <a:latin typeface="Arial Narrow"/>
                <a:cs typeface="Arial Narrow"/>
              </a:rPr>
              <a:t></a:t>
            </a:r>
            <a:r>
              <a:rPr sz="443" spc="-10" dirty="0">
                <a:solidFill>
                  <a:prstClr val="black"/>
                </a:solidFill>
                <a:latin typeface="Arial Narrow"/>
                <a:cs typeface="Arial Narrow"/>
              </a:rPr>
              <a:t> </a:t>
            </a:r>
            <a:r>
              <a:rPr sz="443" spc="450" dirty="0">
                <a:solidFill>
                  <a:prstClr val="black"/>
                </a:solidFill>
                <a:latin typeface="Arial Narrow"/>
                <a:cs typeface="Arial Narrow"/>
              </a:rPr>
              <a:t></a:t>
            </a:r>
            <a:r>
              <a:rPr sz="443" spc="-3" dirty="0">
                <a:solidFill>
                  <a:prstClr val="black"/>
                </a:solidFill>
                <a:latin typeface="Arial Narrow"/>
                <a:cs typeface="Arial Narrow"/>
              </a:rPr>
              <a:t> </a:t>
            </a:r>
            <a:r>
              <a:rPr sz="443" spc="-85" dirty="0">
                <a:solidFill>
                  <a:prstClr val="black"/>
                </a:solidFill>
                <a:latin typeface="Arial Narrow"/>
                <a:cs typeface="Arial Narrow"/>
              </a:rPr>
              <a:t></a:t>
            </a:r>
            <a:r>
              <a:rPr sz="443" spc="-72" dirty="0">
                <a:solidFill>
                  <a:prstClr val="black"/>
                </a:solidFill>
                <a:latin typeface="Arial Narrow"/>
                <a:cs typeface="Arial Narrow"/>
              </a:rPr>
              <a:t> </a:t>
            </a:r>
            <a:r>
              <a:rPr sz="443" spc="450" dirty="0">
                <a:solidFill>
                  <a:prstClr val="black"/>
                </a:solidFill>
                <a:latin typeface="Arial Narrow"/>
                <a:cs typeface="Arial Narrow"/>
              </a:rPr>
              <a:t></a:t>
            </a:r>
            <a:r>
              <a:rPr sz="443" spc="-3" dirty="0">
                <a:solidFill>
                  <a:prstClr val="black"/>
                </a:solidFill>
                <a:latin typeface="Arial Narrow"/>
                <a:cs typeface="Arial Narrow"/>
              </a:rPr>
              <a:t> </a:t>
            </a:r>
            <a:r>
              <a:rPr sz="443" spc="450" dirty="0">
                <a:solidFill>
                  <a:prstClr val="black"/>
                </a:solidFill>
                <a:latin typeface="Arial Narrow"/>
                <a:cs typeface="Arial Narrow"/>
              </a:rPr>
              <a:t></a:t>
            </a:r>
            <a:r>
              <a:rPr sz="443" spc="-10" dirty="0">
                <a:solidFill>
                  <a:prstClr val="black"/>
                </a:solidFill>
                <a:latin typeface="Arial Narrow"/>
                <a:cs typeface="Arial Narrow"/>
              </a:rPr>
              <a:t> </a:t>
            </a:r>
            <a:r>
              <a:rPr sz="443" spc="450" dirty="0">
                <a:solidFill>
                  <a:prstClr val="black"/>
                </a:solidFill>
                <a:latin typeface="Arial Narrow"/>
                <a:cs typeface="Arial Narrow"/>
              </a:rPr>
              <a:t></a:t>
            </a:r>
            <a:r>
              <a:rPr sz="443" spc="-3" dirty="0">
                <a:solidFill>
                  <a:prstClr val="black"/>
                </a:solidFill>
                <a:latin typeface="Arial Narrow"/>
                <a:cs typeface="Arial Narrow"/>
              </a:rPr>
              <a:t> </a:t>
            </a:r>
            <a:r>
              <a:rPr sz="443" spc="89" dirty="0">
                <a:solidFill>
                  <a:prstClr val="black"/>
                </a:solidFill>
                <a:latin typeface="Arial Narrow"/>
                <a:cs typeface="Arial Narrow"/>
              </a:rPr>
              <a:t></a:t>
            </a:r>
            <a:r>
              <a:rPr sz="443" spc="-3" dirty="0">
                <a:solidFill>
                  <a:prstClr val="black"/>
                </a:solidFill>
                <a:latin typeface="Arial Narrow"/>
                <a:cs typeface="Arial Narrow"/>
              </a:rPr>
              <a:t> </a:t>
            </a:r>
            <a:r>
              <a:rPr sz="443" spc="-85" dirty="0">
                <a:solidFill>
                  <a:prstClr val="black"/>
                </a:solidFill>
                <a:latin typeface="Arial Narrow"/>
                <a:cs typeface="Arial Narrow"/>
              </a:rPr>
              <a:t></a:t>
            </a:r>
            <a:r>
              <a:rPr sz="443" spc="-72" dirty="0">
                <a:solidFill>
                  <a:prstClr val="black"/>
                </a:solidFill>
                <a:latin typeface="Arial Narrow"/>
                <a:cs typeface="Arial Narrow"/>
              </a:rPr>
              <a:t> </a:t>
            </a:r>
            <a:r>
              <a:rPr sz="443" spc="450" dirty="0">
                <a:solidFill>
                  <a:prstClr val="black"/>
                </a:solidFill>
                <a:latin typeface="Arial Narrow"/>
                <a:cs typeface="Arial Narrow"/>
              </a:rPr>
              <a:t>  </a:t>
            </a:r>
            <a:r>
              <a:rPr sz="443" spc="191" dirty="0">
                <a:solidFill>
                  <a:prstClr val="black"/>
                </a:solidFill>
                <a:latin typeface="Arial Narrow"/>
                <a:cs typeface="Arial Narrow"/>
              </a:rPr>
              <a:t> </a:t>
            </a:r>
            <a:r>
              <a:rPr sz="443" spc="-27" dirty="0">
                <a:solidFill>
                  <a:prstClr val="black"/>
                </a:solidFill>
                <a:latin typeface="Arial Narrow"/>
                <a:cs typeface="Arial Narrow"/>
              </a:rPr>
              <a:t>  </a:t>
            </a:r>
            <a:r>
              <a:rPr sz="443" spc="27" dirty="0">
                <a:solidFill>
                  <a:prstClr val="black"/>
                </a:solidFill>
                <a:latin typeface="Arial Narrow"/>
                <a:cs typeface="Arial Narrow"/>
              </a:rPr>
              <a:t> </a:t>
            </a:r>
            <a:r>
              <a:rPr sz="443" spc="631" dirty="0">
                <a:solidFill>
                  <a:prstClr val="black"/>
                </a:solidFill>
                <a:latin typeface="Arial Narrow"/>
                <a:cs typeface="Arial Narrow"/>
              </a:rPr>
              <a:t></a:t>
            </a:r>
            <a:r>
              <a:rPr sz="443" spc="-3" dirty="0">
                <a:solidFill>
                  <a:prstClr val="black"/>
                </a:solidFill>
                <a:latin typeface="Arial Narrow"/>
                <a:cs typeface="Arial Narrow"/>
              </a:rPr>
              <a:t> </a:t>
            </a:r>
            <a:r>
              <a:rPr sz="443" spc="-85" dirty="0">
                <a:solidFill>
                  <a:prstClr val="black"/>
                </a:solidFill>
                <a:latin typeface="Arial Narrow"/>
                <a:cs typeface="Arial Narrow"/>
              </a:rPr>
              <a:t>    </a:t>
            </a:r>
            <a:r>
              <a:rPr sz="443" spc="-72" dirty="0">
                <a:solidFill>
                  <a:prstClr val="black"/>
                </a:solidFill>
                <a:latin typeface="Arial Narrow"/>
                <a:cs typeface="Arial Narrow"/>
              </a:rPr>
              <a:t> </a:t>
            </a:r>
            <a:r>
              <a:rPr sz="443" spc="450" dirty="0">
                <a:solidFill>
                  <a:prstClr val="black"/>
                </a:solidFill>
                <a:latin typeface="Arial Narrow"/>
                <a:cs typeface="Arial Narrow"/>
              </a:rPr>
              <a:t></a:t>
            </a:r>
            <a:r>
              <a:rPr sz="443" spc="-10" dirty="0">
                <a:solidFill>
                  <a:prstClr val="black"/>
                </a:solidFill>
                <a:latin typeface="Arial Narrow"/>
                <a:cs typeface="Arial Narrow"/>
              </a:rPr>
              <a:t> </a:t>
            </a:r>
            <a:r>
              <a:rPr sz="443" spc="450" dirty="0">
                <a:solidFill>
                  <a:prstClr val="black"/>
                </a:solidFill>
                <a:latin typeface="Arial Narrow"/>
                <a:cs typeface="Arial Narrow"/>
              </a:rPr>
              <a:t></a:t>
            </a:r>
            <a:r>
              <a:rPr sz="443" spc="-3" dirty="0">
                <a:solidFill>
                  <a:prstClr val="black"/>
                </a:solidFill>
                <a:latin typeface="Arial Narrow"/>
                <a:cs typeface="Arial Narrow"/>
              </a:rPr>
              <a:t> </a:t>
            </a:r>
            <a:r>
              <a:rPr sz="443" spc="450" dirty="0">
                <a:solidFill>
                  <a:prstClr val="black"/>
                </a:solidFill>
                <a:latin typeface="Arial Narrow"/>
                <a:cs typeface="Arial Narrow"/>
              </a:rPr>
              <a:t></a:t>
            </a:r>
            <a:r>
              <a:rPr sz="443" spc="-10" dirty="0">
                <a:solidFill>
                  <a:prstClr val="black"/>
                </a:solidFill>
                <a:latin typeface="Arial Narrow"/>
                <a:cs typeface="Arial Narrow"/>
              </a:rPr>
              <a:t> </a:t>
            </a:r>
            <a:r>
              <a:rPr sz="443" spc="-85" dirty="0">
                <a:solidFill>
                  <a:prstClr val="black"/>
                </a:solidFill>
                <a:latin typeface="Arial Narrow"/>
                <a:cs typeface="Arial Narrow"/>
              </a:rPr>
              <a:t>    </a:t>
            </a:r>
            <a:r>
              <a:rPr sz="443" spc="-72" dirty="0">
                <a:solidFill>
                  <a:prstClr val="black"/>
                </a:solidFill>
                <a:latin typeface="Arial Narrow"/>
                <a:cs typeface="Arial Narrow"/>
              </a:rPr>
              <a:t> </a:t>
            </a:r>
            <a:r>
              <a:rPr sz="443" spc="450" dirty="0">
                <a:solidFill>
                  <a:prstClr val="black"/>
                </a:solidFill>
                <a:latin typeface="Arial Narrow"/>
                <a:cs typeface="Arial Narrow"/>
              </a:rPr>
              <a:t></a:t>
            </a:r>
            <a:r>
              <a:rPr sz="443" spc="-3" dirty="0">
                <a:solidFill>
                  <a:prstClr val="black"/>
                </a:solidFill>
                <a:latin typeface="Arial Narrow"/>
                <a:cs typeface="Arial Narrow"/>
              </a:rPr>
              <a:t> </a:t>
            </a:r>
            <a:r>
              <a:rPr sz="443" spc="450" dirty="0">
                <a:solidFill>
                  <a:prstClr val="black"/>
                </a:solidFill>
                <a:latin typeface="Arial Narrow"/>
                <a:cs typeface="Arial Narrow"/>
              </a:rPr>
              <a:t></a:t>
            </a:r>
            <a:endParaRPr sz="443">
              <a:solidFill>
                <a:prstClr val="black"/>
              </a:solidFill>
              <a:latin typeface="Arial Narrow"/>
              <a:cs typeface="Arial Narrow"/>
            </a:endParaRPr>
          </a:p>
        </p:txBody>
      </p:sp>
      <p:sp>
        <p:nvSpPr>
          <p:cNvPr id="8854" name="object 8854"/>
          <p:cNvSpPr txBox="1"/>
          <p:nvPr/>
        </p:nvSpPr>
        <p:spPr>
          <a:xfrm>
            <a:off x="10601155" y="6600221"/>
            <a:ext cx="516082" cy="132001"/>
          </a:xfrm>
          <a:prstGeom prst="rect">
            <a:avLst/>
          </a:prstGeom>
        </p:spPr>
        <p:txBody>
          <a:bodyPr vert="horz" wrap="square" lIns="0" tIns="866" rIns="0" bIns="0" rtlCol="0">
            <a:spAutoFit/>
          </a:bodyPr>
          <a:lstStyle/>
          <a:p>
            <a:pPr marL="8659" defTabSz="623438">
              <a:spcBef>
                <a:spcPts val="7"/>
              </a:spcBef>
            </a:pPr>
            <a:r>
              <a:rPr sz="852" dirty="0">
                <a:solidFill>
                  <a:prstClr val="black"/>
                </a:solidFill>
                <a:latin typeface="Arial"/>
                <a:cs typeface="Arial"/>
              </a:rPr>
              <a:t>1" </a:t>
            </a:r>
            <a:r>
              <a:rPr sz="852" spc="3" dirty="0">
                <a:solidFill>
                  <a:prstClr val="black"/>
                </a:solidFill>
                <a:latin typeface="Arial"/>
                <a:cs typeface="Arial"/>
              </a:rPr>
              <a:t>=</a:t>
            </a:r>
            <a:r>
              <a:rPr sz="852" spc="-61" dirty="0">
                <a:solidFill>
                  <a:prstClr val="black"/>
                </a:solidFill>
                <a:latin typeface="Arial"/>
                <a:cs typeface="Arial"/>
              </a:rPr>
              <a:t> </a:t>
            </a:r>
            <a:r>
              <a:rPr sz="852" spc="-3" dirty="0">
                <a:solidFill>
                  <a:prstClr val="black"/>
                </a:solidFill>
                <a:latin typeface="Arial"/>
                <a:cs typeface="Arial"/>
              </a:rPr>
              <a:t>20'-0"</a:t>
            </a:r>
            <a:endParaRPr sz="852">
              <a:solidFill>
                <a:prstClr val="black"/>
              </a:solidFill>
              <a:latin typeface="Arial"/>
              <a:cs typeface="Arial"/>
            </a:endParaRPr>
          </a:p>
        </p:txBody>
      </p:sp>
      <p:pic>
        <p:nvPicPr>
          <p:cNvPr id="8855" name="Picture 8854"/>
          <p:cNvPicPr>
            <a:picLocks noChangeAspect="1"/>
          </p:cNvPicPr>
          <p:nvPr/>
        </p:nvPicPr>
        <p:blipFill>
          <a:blip r:embed="rId6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96636" y="0"/>
            <a:ext cx="10598728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870393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sz="3600" dirty="0" err="1" smtClean="0"/>
              <a:t>Cañada</a:t>
            </a:r>
            <a:r>
              <a:rPr lang="en-US" sz="3600" dirty="0" smtClean="0"/>
              <a:t> College Tentative Schedule</a:t>
            </a:r>
            <a:endParaRPr lang="en-US" sz="3600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"Facilities Excellence" </a:t>
            </a:r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8A26DD6-B425-489A-BFCA-F1CB8D52BFA1}" type="slidenum">
              <a:rPr lang="en-US" smtClean="0"/>
              <a:t>28</a:t>
            </a:fld>
            <a:endParaRPr lang="en-US" dirty="0"/>
          </a:p>
        </p:txBody>
      </p:sp>
      <p:sp>
        <p:nvSpPr>
          <p:cNvPr id="3" name="TextBox 2"/>
          <p:cNvSpPr txBox="1"/>
          <p:nvPr/>
        </p:nvSpPr>
        <p:spPr>
          <a:xfrm>
            <a:off x="1290918" y="5950793"/>
            <a:ext cx="9590204" cy="35394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50" dirty="0" smtClean="0"/>
              <a:t>   Schedule is subject to change due to agency requirements, unforeseen conditions, and/or design build contractor input</a:t>
            </a:r>
          </a:p>
          <a:p>
            <a:endParaRPr lang="en-US" sz="850" dirty="0"/>
          </a:p>
        </p:txBody>
      </p:sp>
      <p:pic>
        <p:nvPicPr>
          <p:cNvPr id="8" name="Picture 7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371837" y="1227264"/>
            <a:ext cx="9509285" cy="472352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49551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algn="ctr"/>
            <a:r>
              <a:rPr lang="en-US" dirty="0" smtClean="0"/>
              <a:t>Logistics</a:t>
            </a:r>
            <a:endParaRPr lang="en-US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"Facilities Excellence" </a:t>
            </a:r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8A26DD6-B425-489A-BFCA-F1CB8D52BFA1}" type="slidenum">
              <a:rPr lang="en-US" smtClean="0"/>
              <a:t>29</a:t>
            </a:fld>
            <a:endParaRPr lang="en-US" dirty="0"/>
          </a:p>
        </p:txBody>
      </p:sp>
      <p:pic>
        <p:nvPicPr>
          <p:cNvPr id="6" name="Picture 5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017893" y="1085440"/>
            <a:ext cx="6633253" cy="512494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6801694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CIP3 Planning Efforts</a:t>
            </a:r>
            <a:endParaRPr lang="en-US" dirty="0"/>
          </a:p>
        </p:txBody>
      </p:sp>
      <p:sp>
        <p:nvSpPr>
          <p:cNvPr id="5" name="Content Placeholder 4"/>
          <p:cNvSpPr>
            <a:spLocks noGrp="1"/>
          </p:cNvSpPr>
          <p:nvPr>
            <p:ph sz="quarter" idx="1"/>
          </p:nvPr>
        </p:nvSpPr>
        <p:spPr>
          <a:xfrm>
            <a:off x="1066800" y="1270770"/>
            <a:ext cx="10058400" cy="4643200"/>
          </a:xfrm>
        </p:spPr>
        <p:txBody>
          <a:bodyPr>
            <a:normAutofit fontScale="92500" lnSpcReduction="20000"/>
          </a:bodyPr>
          <a:lstStyle/>
          <a:p>
            <a:r>
              <a:rPr lang="en-US" dirty="0" smtClean="0"/>
              <a:t>Scheduling Consultant – Contract Awarded to AECOM (April 2015)</a:t>
            </a:r>
          </a:p>
          <a:p>
            <a:r>
              <a:rPr lang="en-US" dirty="0" smtClean="0"/>
              <a:t>Cost Estimating Consultant – Contract Awarded to Leland Saylor Associates (April 2015)</a:t>
            </a:r>
          </a:p>
          <a:p>
            <a:r>
              <a:rPr lang="en-US" dirty="0" smtClean="0"/>
              <a:t>California Environmental Quality Act (CEQA) – Completed (Winter 2015)</a:t>
            </a:r>
          </a:p>
          <a:p>
            <a:r>
              <a:rPr lang="en-US" dirty="0" smtClean="0"/>
              <a:t>Construction Management (PM/CM) – Contract Awarded to Swinerton (March 2015)</a:t>
            </a:r>
          </a:p>
          <a:p>
            <a:r>
              <a:rPr lang="en-US" dirty="0" smtClean="0"/>
              <a:t>Design Standards Revision – Completed (June 2015)</a:t>
            </a:r>
          </a:p>
          <a:p>
            <a:r>
              <a:rPr lang="en-US" dirty="0" smtClean="0"/>
              <a:t>Swing Space Planning (ONUMA) – In Progress</a:t>
            </a:r>
          </a:p>
          <a:p>
            <a:r>
              <a:rPr lang="en-US" dirty="0" smtClean="0"/>
              <a:t>Architect and Engineer (A&amp;E) Selection for Design of First Wave Projects – Completed (April 2015)</a:t>
            </a:r>
          </a:p>
          <a:p>
            <a:r>
              <a:rPr lang="en-US" dirty="0" smtClean="0"/>
              <a:t>Design Build Entity Selection (CAN B1N, SKY B12N, </a:t>
            </a:r>
            <a:r>
              <a:rPr lang="en-US" smtClean="0"/>
              <a:t>CAN B23N, SKY1N) </a:t>
            </a:r>
            <a:r>
              <a:rPr lang="en-US" dirty="0" smtClean="0"/>
              <a:t>– Complete</a:t>
            </a:r>
          </a:p>
          <a:p>
            <a:r>
              <a:rPr lang="en-US" dirty="0" smtClean="0"/>
              <a:t>Design Build Entity Selection – In </a:t>
            </a:r>
            <a:r>
              <a:rPr lang="en-US" dirty="0"/>
              <a:t>Progress (CSM Solar) </a:t>
            </a:r>
            <a:endParaRPr lang="en-US" dirty="0" smtClean="0"/>
          </a:p>
          <a:p>
            <a:r>
              <a:rPr lang="en-US" dirty="0" smtClean="0"/>
              <a:t>2017 Annual General Contractor and Major Subcontractor Prequalification Process – Complete</a:t>
            </a:r>
          </a:p>
          <a:p>
            <a:r>
              <a:rPr lang="en-US" dirty="0" smtClean="0"/>
              <a:t>Project Labor Stabilization Agreement – Amendment Approved by BOT (March 2016), Execution in Process</a:t>
            </a:r>
          </a:p>
          <a:p>
            <a:endParaRPr lang="en-US" dirty="0" smtClean="0"/>
          </a:p>
          <a:p>
            <a:endParaRPr lang="en-US" dirty="0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 smtClean="0"/>
              <a:t>"Facilities Excellence" 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3C586A0-F639-4E92-A484-D8EC6AC0DA1B}" type="slidenum">
              <a:rPr lang="en-US" smtClean="0"/>
              <a:pPr/>
              <a:t>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47538108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Questions and Answers </a:t>
            </a:r>
            <a:endParaRPr lang="en-US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 smtClean="0"/>
              <a:t>"Facilities Excellence" </a:t>
            </a:r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8A26DD6-B425-489A-BFCA-F1CB8D52BFA1}" type="slidenum">
              <a:rPr lang="en-US" smtClean="0"/>
              <a:pPr/>
              <a:t>30</a:t>
            </a:fld>
            <a:endParaRPr lang="en-US" dirty="0"/>
          </a:p>
        </p:txBody>
      </p:sp>
      <p:sp>
        <p:nvSpPr>
          <p:cNvPr id="8" name="Content Placeholder 5"/>
          <p:cNvSpPr txBox="1">
            <a:spLocks/>
          </p:cNvSpPr>
          <p:nvPr/>
        </p:nvSpPr>
        <p:spPr>
          <a:xfrm>
            <a:off x="7993380" y="1199211"/>
            <a:ext cx="3162300" cy="4669882"/>
          </a:xfrm>
          <a:prstGeom prst="rect">
            <a:avLst/>
          </a:prstGeom>
        </p:spPr>
        <p:txBody>
          <a:bodyPr vert="horz" lIns="0" tIns="45720" rIns="0" bIns="45720" rtlCol="0">
            <a:normAutofit/>
          </a:bodyPr>
          <a:lstStyle>
            <a:lvl1pPr marL="91440" indent="-91440" algn="l" defTabSz="914400" rtl="0" eaLnBrk="1" latinLnBrk="0" hangingPunct="1">
              <a:lnSpc>
                <a:spcPct val="90000"/>
              </a:lnSpc>
              <a:spcBef>
                <a:spcPts val="1200"/>
              </a:spcBef>
              <a:spcAft>
                <a:spcPts val="200"/>
              </a:spcAft>
              <a:buClr>
                <a:schemeClr val="accent1"/>
              </a:buClr>
              <a:buSzPct val="100000"/>
              <a:buFont typeface="Arial" panose="020B0604020202020204" pitchFamily="34" charset="0"/>
              <a:buChar char="•"/>
              <a:defRPr sz="20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384048" indent="-182880" algn="l" defTabSz="914400" rtl="0" eaLnBrk="1" latinLnBrk="0" hangingPunct="1">
              <a:lnSpc>
                <a:spcPct val="90000"/>
              </a:lnSpc>
              <a:spcBef>
                <a:spcPts val="200"/>
              </a:spcBef>
              <a:spcAft>
                <a:spcPts val="400"/>
              </a:spcAft>
              <a:buClr>
                <a:schemeClr val="accent1"/>
              </a:buClr>
              <a:buFont typeface="Calibri" pitchFamily="34" charset="0"/>
              <a:buChar char="◦"/>
              <a:defRPr sz="18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566928" indent="-182880" algn="l" defTabSz="914400" rtl="0" eaLnBrk="1" latinLnBrk="0" hangingPunct="1">
              <a:lnSpc>
                <a:spcPct val="90000"/>
              </a:lnSpc>
              <a:spcBef>
                <a:spcPts val="200"/>
              </a:spcBef>
              <a:spcAft>
                <a:spcPts val="400"/>
              </a:spcAft>
              <a:buClr>
                <a:schemeClr val="accent1"/>
              </a:buClr>
              <a:buFont typeface="Calibri" pitchFamily="34" charset="0"/>
              <a:buChar char="◦"/>
              <a:defRPr sz="14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749808" indent="-182880" algn="l" defTabSz="914400" rtl="0" eaLnBrk="1" latinLnBrk="0" hangingPunct="1">
              <a:lnSpc>
                <a:spcPct val="90000"/>
              </a:lnSpc>
              <a:spcBef>
                <a:spcPts val="200"/>
              </a:spcBef>
              <a:spcAft>
                <a:spcPts val="400"/>
              </a:spcAft>
              <a:buClr>
                <a:schemeClr val="accent1"/>
              </a:buClr>
              <a:buFont typeface="Calibri" pitchFamily="34" charset="0"/>
              <a:buChar char="◦"/>
              <a:defRPr sz="14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932688" indent="-182880" algn="l" defTabSz="914400" rtl="0" eaLnBrk="1" latinLnBrk="0" hangingPunct="1">
              <a:lnSpc>
                <a:spcPct val="90000"/>
              </a:lnSpc>
              <a:spcBef>
                <a:spcPts val="200"/>
              </a:spcBef>
              <a:spcAft>
                <a:spcPts val="400"/>
              </a:spcAft>
              <a:buClr>
                <a:schemeClr val="accent1"/>
              </a:buClr>
              <a:buFont typeface="Calibri" pitchFamily="34" charset="0"/>
              <a:buChar char="◦"/>
              <a:defRPr sz="14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1100000" indent="-228600" algn="l" defTabSz="914400" rtl="0" eaLnBrk="1" latinLnBrk="0" hangingPunct="1">
              <a:lnSpc>
                <a:spcPct val="90000"/>
              </a:lnSpc>
              <a:spcBef>
                <a:spcPts val="200"/>
              </a:spcBef>
              <a:spcAft>
                <a:spcPts val="400"/>
              </a:spcAft>
              <a:buClr>
                <a:schemeClr val="accent1"/>
              </a:buClr>
              <a:buFont typeface="Calibri" pitchFamily="34" charset="0"/>
              <a:buChar char="◦"/>
              <a:defRPr sz="14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1300000" indent="-228600" algn="l" defTabSz="914400" rtl="0" eaLnBrk="1" latinLnBrk="0" hangingPunct="1">
              <a:lnSpc>
                <a:spcPct val="90000"/>
              </a:lnSpc>
              <a:spcBef>
                <a:spcPts val="200"/>
              </a:spcBef>
              <a:spcAft>
                <a:spcPts val="400"/>
              </a:spcAft>
              <a:buClr>
                <a:schemeClr val="accent1"/>
              </a:buClr>
              <a:buFont typeface="Calibri" pitchFamily="34" charset="0"/>
              <a:buChar char="◦"/>
              <a:defRPr sz="14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1500000" indent="-228600" algn="l" defTabSz="914400" rtl="0" eaLnBrk="1" latinLnBrk="0" hangingPunct="1">
              <a:lnSpc>
                <a:spcPct val="90000"/>
              </a:lnSpc>
              <a:spcBef>
                <a:spcPts val="200"/>
              </a:spcBef>
              <a:spcAft>
                <a:spcPts val="400"/>
              </a:spcAft>
              <a:buClr>
                <a:schemeClr val="accent1"/>
              </a:buClr>
              <a:buFont typeface="Calibri" pitchFamily="34" charset="0"/>
              <a:buChar char="◦"/>
              <a:defRPr sz="14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1700000" indent="-228600" algn="l" defTabSz="914400" rtl="0" eaLnBrk="1" latinLnBrk="0" hangingPunct="1">
              <a:lnSpc>
                <a:spcPct val="90000"/>
              </a:lnSpc>
              <a:spcBef>
                <a:spcPts val="200"/>
              </a:spcBef>
              <a:spcAft>
                <a:spcPts val="400"/>
              </a:spcAft>
              <a:buClr>
                <a:schemeClr val="accent1"/>
              </a:buClr>
              <a:buFont typeface="Calibri" pitchFamily="34" charset="0"/>
              <a:buChar char="◦"/>
              <a:defRPr sz="14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dirty="0"/>
          </a:p>
        </p:txBody>
      </p:sp>
      <p:pic>
        <p:nvPicPr>
          <p:cNvPr id="11" name="Picture 10"/>
          <p:cNvPicPr>
            <a:picLocks noChangeAspect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1953"/>
          <a:stretch/>
        </p:blipFill>
        <p:spPr>
          <a:xfrm>
            <a:off x="1097280" y="1199211"/>
            <a:ext cx="4004559" cy="1898683"/>
          </a:xfrm>
          <a:prstGeom prst="rect">
            <a:avLst/>
          </a:prstGeom>
        </p:spPr>
      </p:pic>
      <p:pic>
        <p:nvPicPr>
          <p:cNvPr id="25" name="Picture 24"/>
          <p:cNvPicPr>
            <a:picLocks noChangeAspect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6799" b="9136"/>
          <a:stretch/>
        </p:blipFill>
        <p:spPr>
          <a:xfrm>
            <a:off x="7309965" y="1199211"/>
            <a:ext cx="1157308" cy="1464788"/>
          </a:xfrm>
          <a:prstGeom prst="rect">
            <a:avLst/>
          </a:prstGeom>
        </p:spPr>
      </p:pic>
      <p:pic>
        <p:nvPicPr>
          <p:cNvPr id="26" name="Picture 25"/>
          <p:cNvPicPr>
            <a:picLocks noChangeAspect="1"/>
          </p:cNvPicPr>
          <p:nvPr/>
        </p:nvPicPr>
        <p:blipFill rotWithShape="1"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-77" t="5653" r="18597" b="16347"/>
          <a:stretch/>
        </p:blipFill>
        <p:spPr>
          <a:xfrm>
            <a:off x="1102406" y="4717279"/>
            <a:ext cx="2096755" cy="1333143"/>
          </a:xfrm>
          <a:prstGeom prst="rect">
            <a:avLst/>
          </a:prstGeom>
        </p:spPr>
      </p:pic>
      <p:pic>
        <p:nvPicPr>
          <p:cNvPr id="27" name="Picture 26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13940" y="3197849"/>
            <a:ext cx="2085222" cy="1463501"/>
          </a:xfrm>
          <a:prstGeom prst="rect">
            <a:avLst/>
          </a:prstGeom>
        </p:spPr>
      </p:pic>
      <p:pic>
        <p:nvPicPr>
          <p:cNvPr id="28" name="Picture 27"/>
          <p:cNvPicPr>
            <a:picLocks noChangeAspect="1"/>
          </p:cNvPicPr>
          <p:nvPr/>
        </p:nvPicPr>
        <p:blipFill rotWithShape="1"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579" r="26117"/>
          <a:stretch/>
        </p:blipFill>
        <p:spPr>
          <a:xfrm>
            <a:off x="5162043" y="2737835"/>
            <a:ext cx="1774676" cy="1592633"/>
          </a:xfrm>
          <a:prstGeom prst="rect">
            <a:avLst/>
          </a:prstGeom>
        </p:spPr>
      </p:pic>
      <p:pic>
        <p:nvPicPr>
          <p:cNvPr id="29" name="Picture 28"/>
          <p:cNvPicPr>
            <a:picLocks noChangeAspect="1"/>
          </p:cNvPicPr>
          <p:nvPr/>
        </p:nvPicPr>
        <p:blipFill rotWithShape="1"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11103"/>
          <a:stretch/>
        </p:blipFill>
        <p:spPr>
          <a:xfrm>
            <a:off x="5162043" y="1201310"/>
            <a:ext cx="2056710" cy="1462688"/>
          </a:xfrm>
          <a:prstGeom prst="rect">
            <a:avLst/>
          </a:prstGeom>
        </p:spPr>
      </p:pic>
      <p:pic>
        <p:nvPicPr>
          <p:cNvPr id="30" name="Picture 29"/>
          <p:cNvPicPr>
            <a:picLocks noChangeAspect="1"/>
          </p:cNvPicPr>
          <p:nvPr/>
        </p:nvPicPr>
        <p:blipFill rotWithShape="1"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-1" b="16489"/>
          <a:stretch/>
        </p:blipFill>
        <p:spPr>
          <a:xfrm>
            <a:off x="8508990" y="1199212"/>
            <a:ext cx="2646690" cy="1467076"/>
          </a:xfrm>
          <a:prstGeom prst="rect">
            <a:avLst/>
          </a:prstGeom>
        </p:spPr>
      </p:pic>
      <p:pic>
        <p:nvPicPr>
          <p:cNvPr id="31" name="Picture 30"/>
          <p:cNvPicPr>
            <a:picLocks noChangeAspect="1"/>
          </p:cNvPicPr>
          <p:nvPr/>
        </p:nvPicPr>
        <p:blipFill rotWithShape="1"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17712" b="40"/>
          <a:stretch/>
        </p:blipFill>
        <p:spPr>
          <a:xfrm>
            <a:off x="3251120" y="3193077"/>
            <a:ext cx="1842473" cy="2917166"/>
          </a:xfrm>
          <a:prstGeom prst="rect">
            <a:avLst/>
          </a:prstGeom>
        </p:spPr>
      </p:pic>
      <p:pic>
        <p:nvPicPr>
          <p:cNvPr id="32" name="Picture 31"/>
          <p:cNvPicPr>
            <a:picLocks noChangeAspect="1"/>
          </p:cNvPicPr>
          <p:nvPr/>
        </p:nvPicPr>
        <p:blipFill rotWithShape="1"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6430"/>
          <a:stretch/>
        </p:blipFill>
        <p:spPr>
          <a:xfrm>
            <a:off x="7005169" y="2737835"/>
            <a:ext cx="4150511" cy="2105511"/>
          </a:xfrm>
          <a:prstGeom prst="rect">
            <a:avLst/>
          </a:prstGeom>
        </p:spPr>
      </p:pic>
      <p:pic>
        <p:nvPicPr>
          <p:cNvPr id="33" name="Picture 32"/>
          <p:cNvPicPr>
            <a:picLocks noChangeAspect="1"/>
          </p:cNvPicPr>
          <p:nvPr/>
        </p:nvPicPr>
        <p:blipFill rotWithShape="1"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1249" r="10412"/>
          <a:stretch/>
        </p:blipFill>
        <p:spPr>
          <a:xfrm>
            <a:off x="5161659" y="4380867"/>
            <a:ext cx="1794617" cy="1743342"/>
          </a:xfrm>
          <a:prstGeom prst="rect">
            <a:avLst/>
          </a:prstGeom>
        </p:spPr>
      </p:pic>
      <p:pic>
        <p:nvPicPr>
          <p:cNvPr id="34" name="Picture 33"/>
          <p:cNvPicPr>
            <a:picLocks noChangeAspect="1"/>
          </p:cNvPicPr>
          <p:nvPr/>
        </p:nvPicPr>
        <p:blipFill rotWithShape="1"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7042" b="8500"/>
          <a:stretch/>
        </p:blipFill>
        <p:spPr>
          <a:xfrm>
            <a:off x="7140372" y="4916206"/>
            <a:ext cx="3880104" cy="125623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6417620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066800" y="2506240"/>
            <a:ext cx="10058400" cy="1479453"/>
          </a:xfrm>
        </p:spPr>
        <p:txBody>
          <a:bodyPr>
            <a:normAutofit/>
          </a:bodyPr>
          <a:lstStyle/>
          <a:p>
            <a:pPr algn="ctr"/>
            <a:r>
              <a:rPr lang="en-US" sz="6000" dirty="0"/>
              <a:t>Project Budget Overview</a:t>
            </a: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 smtClean="0"/>
              <a:t>"Facilities Excellence" </a:t>
            </a: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8A26DD6-B425-489A-BFCA-F1CB8D52BFA1}" type="slidenum">
              <a:rPr lang="en-US" smtClean="0"/>
              <a:t>4</a:t>
            </a:fld>
            <a:endParaRPr lang="en-US" dirty="0"/>
          </a:p>
        </p:txBody>
      </p:sp>
      <p:pic>
        <p:nvPicPr>
          <p:cNvPr id="6" name="Picture 5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599874" y="4627224"/>
            <a:ext cx="2992251" cy="134278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1033254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370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Cañada College</a:t>
            </a:r>
            <a:endParaRPr lang="en-US" dirty="0"/>
          </a:p>
        </p:txBody>
      </p:sp>
      <p:sp>
        <p:nvSpPr>
          <p:cNvPr id="2" name="Footer Placeholder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 smtClean="0"/>
              <a:t>"Facilities Excellence" </a:t>
            </a:r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8A26DD6-B425-489A-BFCA-F1CB8D52BFA1}" type="slidenum">
              <a:rPr lang="en-US" smtClean="0"/>
              <a:pPr/>
              <a:t>5</a:t>
            </a:fld>
            <a:endParaRPr lang="en-US" dirty="0"/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69747464"/>
              </p:ext>
            </p:extLst>
          </p:nvPr>
        </p:nvGraphicFramePr>
        <p:xfrm>
          <a:off x="3118105" y="1453892"/>
          <a:ext cx="5942478" cy="4105660"/>
        </p:xfrm>
        <a:graphic>
          <a:graphicData uri="http://schemas.openxmlformats.org/drawingml/2006/table">
            <a:tbl>
              <a:tblPr firstRow="1" bandRow="1">
                <a:tableStyleId>{21E4AEA4-8DFA-4A89-87EB-49C32662AFE0}</a:tableStyleId>
              </a:tblPr>
              <a:tblGrid>
                <a:gridCol w="39194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02301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741164">
                <a:tc>
                  <a:txBody>
                    <a:bodyPr/>
                    <a:lstStyle/>
                    <a:p>
                      <a:pPr algn="ctr"/>
                      <a:r>
                        <a:rPr lang="en-US" sz="1500" dirty="0" smtClean="0"/>
                        <a:t>Project</a:t>
                      </a:r>
                      <a:endParaRPr lang="en-US" sz="1500" dirty="0"/>
                    </a:p>
                  </a:txBody>
                  <a:tcPr anchor="ctr" anchorCtr="1"/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500" dirty="0" smtClean="0"/>
                        <a:t>Recommended Project </a:t>
                      </a:r>
                      <a:r>
                        <a:rPr lang="en-US" sz="1500" baseline="0" dirty="0" smtClean="0"/>
                        <a:t>Budget</a:t>
                      </a:r>
                      <a:endParaRPr lang="en-US" sz="1500" dirty="0" smtClean="0"/>
                    </a:p>
                  </a:txBody>
                  <a:tcPr anchor="ctr" anchorCtr="1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60924">
                <a:tc>
                  <a:txBody>
                    <a:bodyPr/>
                    <a:lstStyle/>
                    <a:p>
                      <a:r>
                        <a:rPr lang="en-US" sz="1400" dirty="0" smtClean="0"/>
                        <a:t>Kinesiology and Wellness</a:t>
                      </a:r>
                      <a:r>
                        <a:rPr lang="en-US" sz="1400" baseline="0" dirty="0" smtClean="0"/>
                        <a:t> (B1N)</a:t>
                      </a:r>
                      <a:endParaRPr lang="en-US" sz="14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smtClean="0">
                          <a:solidFill>
                            <a:schemeClr val="tx1"/>
                          </a:solidFill>
                        </a:rPr>
                        <a:t>$108,000,000</a:t>
                      </a:r>
                      <a:endParaRPr lang="en-US" sz="1400" dirty="0">
                        <a:solidFill>
                          <a:schemeClr val="tx1"/>
                        </a:solidFill>
                      </a:endParaRPr>
                    </a:p>
                  </a:txBody>
                  <a:tcPr anchor="ctr" anchorCtr="1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51783">
                <a:tc>
                  <a:txBody>
                    <a:bodyPr/>
                    <a:lstStyle/>
                    <a:p>
                      <a:r>
                        <a:rPr lang="en-US" sz="1400" dirty="0" smtClean="0"/>
                        <a:t>Math Science Technology (B23N)</a:t>
                      </a:r>
                      <a:endParaRPr lang="en-US" sz="14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smtClean="0"/>
                        <a:t>$55,800,000</a:t>
                      </a:r>
                      <a:endParaRPr lang="en-US" sz="1400" dirty="0"/>
                    </a:p>
                  </a:txBody>
                  <a:tcPr anchor="ctr" anchorCtr="1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44676">
                <a:tc>
                  <a:txBody>
                    <a:bodyPr/>
                    <a:lstStyle/>
                    <a:p>
                      <a:r>
                        <a:rPr lang="en-US" sz="1400" dirty="0" smtClean="0"/>
                        <a:t>Library and LRC Reconfiguration (B9)</a:t>
                      </a:r>
                      <a:endParaRPr lang="en-US" sz="14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smtClean="0"/>
                        <a:t>$1,500,000</a:t>
                      </a:r>
                      <a:endParaRPr lang="en-US" sz="1400" dirty="0"/>
                    </a:p>
                  </a:txBody>
                  <a:tcPr anchor="ctr" anchorCtr="1"/>
                </a:tc>
                <a:extLst>
                  <a:ext uri="{0D108BD9-81ED-4DB2-BD59-A6C34878D82A}">
                    <a16:rowId xmlns:a16="http://schemas.microsoft.com/office/drawing/2014/main" val="1104810016"/>
                  </a:ext>
                </a:extLst>
              </a:tr>
              <a:tr h="444676">
                <a:tc>
                  <a:txBody>
                    <a:bodyPr/>
                    <a:lstStyle/>
                    <a:p>
                      <a:r>
                        <a:rPr lang="en-US" sz="1400" baseline="0" dirty="0" smtClean="0"/>
                        <a:t>ADA Access Compliance (Ramp Upgrades)</a:t>
                      </a:r>
                      <a:endParaRPr lang="en-US" sz="14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US" sz="1400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$660,000</a:t>
                      </a:r>
                      <a:endParaRPr lang="en-US" sz="14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 anchorCtr="1"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56893">
                <a:tc>
                  <a:txBody>
                    <a:bodyPr/>
                    <a:lstStyle/>
                    <a:p>
                      <a:r>
                        <a:rPr lang="en-US" sz="1400" dirty="0" smtClean="0"/>
                        <a:t>Central Plant Upgrade (B3)</a:t>
                      </a:r>
                      <a:endParaRPr lang="en-US" sz="14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smtClean="0"/>
                        <a:t>$2,000,000</a:t>
                      </a:r>
                      <a:endParaRPr lang="en-US" sz="1400" dirty="0"/>
                    </a:p>
                  </a:txBody>
                  <a:tcPr anchor="ctr" anchorCtr="1"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56893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400" dirty="0" smtClean="0"/>
                        <a:t>B16 &amp; 18 Secondary Effects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US" sz="1400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$3,000,000</a:t>
                      </a:r>
                      <a:endParaRPr lang="en-US" sz="14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 anchorCtr="1"/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1758">
                <a:tc>
                  <a:txBody>
                    <a:bodyPr/>
                    <a:lstStyle/>
                    <a:p>
                      <a:r>
                        <a:rPr lang="en-US" sz="1400" dirty="0" smtClean="0"/>
                        <a:t>Multiple Program instruction Center FPP (B13)</a:t>
                      </a:r>
                      <a:endParaRPr lang="en-US" sz="14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smtClean="0"/>
                        <a:t>$12,800,000</a:t>
                      </a:r>
                      <a:endParaRPr lang="en-US" sz="1400" dirty="0"/>
                    </a:p>
                  </a:txBody>
                  <a:tcPr anchor="ctr" anchorCtr="1"/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56893">
                <a:tc>
                  <a:txBody>
                    <a:bodyPr/>
                    <a:lstStyle/>
                    <a:p>
                      <a:pPr algn="r"/>
                      <a:r>
                        <a:rPr lang="en-US" sz="1400" b="1" i="1" dirty="0" smtClean="0"/>
                        <a:t>Total:</a:t>
                      </a:r>
                      <a:endParaRPr lang="en-US" sz="1400" b="1" i="1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en-US" sz="1400" b="1" i="1" u="none" strike="noStrike" dirty="0" smtClean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$183,760,000</a:t>
                      </a:r>
                      <a:endParaRPr lang="en-US" sz="1400" b="1" i="1" u="none" strike="noStrike" dirty="0">
                        <a:solidFill>
                          <a:schemeClr val="tx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09956683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066800" y="2506240"/>
            <a:ext cx="10058400" cy="1479453"/>
          </a:xfrm>
        </p:spPr>
        <p:txBody>
          <a:bodyPr>
            <a:normAutofit/>
          </a:bodyPr>
          <a:lstStyle/>
          <a:p>
            <a:pPr algn="ctr"/>
            <a:r>
              <a:rPr lang="en-US" sz="6000" dirty="0"/>
              <a:t>Project </a:t>
            </a:r>
            <a:r>
              <a:rPr lang="en-US" sz="6000" dirty="0" smtClean="0"/>
              <a:t>Program Overview</a:t>
            </a:r>
            <a:endParaRPr lang="en-US" sz="6000" dirty="0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 smtClean="0"/>
              <a:t>"Facilities Excellence" </a:t>
            </a: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8A26DD6-B425-489A-BFCA-F1CB8D52BFA1}" type="slidenum">
              <a:rPr lang="en-US" smtClean="0"/>
              <a:t>6</a:t>
            </a:fld>
            <a:endParaRPr lang="en-US" dirty="0"/>
          </a:p>
        </p:txBody>
      </p:sp>
      <p:pic>
        <p:nvPicPr>
          <p:cNvPr id="6" name="Picture 5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599874" y="4670516"/>
            <a:ext cx="2992251" cy="134278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8753737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dirty="0" smtClean="0"/>
              <a:t>Cañada College  Kinesiology &amp; Wellness Building (B1N)</a:t>
            </a:r>
            <a:endParaRPr lang="en-US" dirty="0"/>
          </a:p>
        </p:txBody>
      </p:sp>
      <p:sp>
        <p:nvSpPr>
          <p:cNvPr id="5" name="Content Placeholder 4"/>
          <p:cNvSpPr>
            <a:spLocks noGrp="1"/>
          </p:cNvSpPr>
          <p:nvPr>
            <p:ph sz="quarter" idx="1"/>
          </p:nvPr>
        </p:nvSpPr>
        <p:spPr/>
        <p:txBody>
          <a:bodyPr>
            <a:normAutofit fontScale="85000" lnSpcReduction="20000"/>
          </a:bodyPr>
          <a:lstStyle/>
          <a:p>
            <a:pPr lvl="0"/>
            <a:endParaRPr lang="en-US" dirty="0" smtClean="0"/>
          </a:p>
          <a:p>
            <a:pPr lvl="1"/>
            <a:r>
              <a:rPr lang="en-US" dirty="0" smtClean="0"/>
              <a:t>Budget $108,000,000</a:t>
            </a:r>
          </a:p>
          <a:p>
            <a:pPr lvl="2"/>
            <a:r>
              <a:rPr lang="en-US" dirty="0" smtClean="0"/>
              <a:t>Measure H</a:t>
            </a:r>
          </a:p>
          <a:p>
            <a:pPr lvl="1"/>
            <a:r>
              <a:rPr lang="en-US" dirty="0" smtClean="0"/>
              <a:t>Project Scope</a:t>
            </a:r>
          </a:p>
          <a:p>
            <a:pPr lvl="2"/>
            <a:r>
              <a:rPr lang="en-US" dirty="0" smtClean="0"/>
              <a:t>Demolish existing Gymnasium and Construct a </a:t>
            </a:r>
            <a:r>
              <a:rPr lang="en-US" dirty="0"/>
              <a:t>n</a:t>
            </a:r>
            <a:r>
              <a:rPr lang="en-US" dirty="0" smtClean="0"/>
              <a:t>ew 85,000 GSF Kinesiology &amp; Wellness Building (B1N) </a:t>
            </a:r>
          </a:p>
          <a:p>
            <a:pPr lvl="2"/>
            <a:r>
              <a:rPr lang="en-US" dirty="0"/>
              <a:t>The new building is a two story structure </a:t>
            </a:r>
            <a:r>
              <a:rPr lang="en-US" dirty="0" smtClean="0"/>
              <a:t>including a roof activated with athletic programs. It will </a:t>
            </a:r>
            <a:r>
              <a:rPr lang="en-US" dirty="0"/>
              <a:t>house both academic and enterprise facilities, including classrooms for wellness activities, an extensive fitness center to serve both instructional and member uses, a NCAA competition basketball and volleyball gymnasium, locker and shower facilities, offices and auxiliary </a:t>
            </a:r>
            <a:r>
              <a:rPr lang="en-US" dirty="0" smtClean="0"/>
              <a:t>facilities.  To the east of the building will be a competition pool and an instructional wellness pool.  Parking Lot 6 will be expanded by 335 spaces and Parking Lot 4 will be replaced with a South Quad landscape area as the tie in to the new building</a:t>
            </a:r>
          </a:p>
          <a:p>
            <a:pPr lvl="1"/>
            <a:r>
              <a:rPr lang="en-US" dirty="0" smtClean="0"/>
              <a:t>Status</a:t>
            </a:r>
          </a:p>
          <a:p>
            <a:pPr lvl="2"/>
            <a:r>
              <a:rPr lang="en-US" dirty="0" smtClean="0"/>
              <a:t>Design Build Entity </a:t>
            </a:r>
            <a:r>
              <a:rPr lang="en-US" dirty="0" err="1" smtClean="0"/>
              <a:t>Blach</a:t>
            </a:r>
            <a:r>
              <a:rPr lang="en-US" dirty="0" smtClean="0"/>
              <a:t> Construction / ELS Architects is currently in Design Development Phase.  </a:t>
            </a:r>
          </a:p>
          <a:p>
            <a:pPr lvl="2"/>
            <a:r>
              <a:rPr lang="en-US" dirty="0" smtClean="0"/>
              <a:t>Construction documents for Increment 1 site work will be submitted to DSA August 1, 2017</a:t>
            </a:r>
          </a:p>
          <a:p>
            <a:pPr lvl="2"/>
            <a:r>
              <a:rPr lang="en-US" dirty="0" smtClean="0"/>
              <a:t>Construction documents for Increment 2 building will be submitted to DSA December 1, 2017</a:t>
            </a:r>
          </a:p>
          <a:p>
            <a:pPr lvl="1"/>
            <a:r>
              <a:rPr lang="en-US" dirty="0" smtClean="0"/>
              <a:t>Tentative Construction Schedule</a:t>
            </a:r>
          </a:p>
          <a:p>
            <a:pPr lvl="2"/>
            <a:r>
              <a:rPr lang="en-US" dirty="0" smtClean="0"/>
              <a:t>Vacate existing B1 Summer 2017</a:t>
            </a:r>
          </a:p>
          <a:p>
            <a:pPr lvl="2"/>
            <a:r>
              <a:rPr lang="en-US" dirty="0" smtClean="0"/>
              <a:t>Salvage building equipment Summer 2017</a:t>
            </a:r>
          </a:p>
          <a:p>
            <a:pPr lvl="2"/>
            <a:r>
              <a:rPr lang="en-US" dirty="0" smtClean="0"/>
              <a:t>Utilities and hook up for Team Rooms 1 &amp; 2 Summer 2017</a:t>
            </a:r>
          </a:p>
          <a:p>
            <a:pPr lvl="2"/>
            <a:r>
              <a:rPr lang="en-US" dirty="0" smtClean="0"/>
              <a:t>Construction fencing to be installed in August, 2017</a:t>
            </a:r>
          </a:p>
          <a:p>
            <a:pPr lvl="2"/>
            <a:r>
              <a:rPr lang="en-US" dirty="0" smtClean="0"/>
              <a:t>Hazardous materials abatement Fall 2017</a:t>
            </a:r>
          </a:p>
          <a:p>
            <a:pPr lvl="2"/>
            <a:r>
              <a:rPr lang="en-US" dirty="0" smtClean="0"/>
              <a:t>Building demolition Spring 2018</a:t>
            </a:r>
          </a:p>
          <a:p>
            <a:pPr lvl="2"/>
            <a:r>
              <a:rPr lang="en-US" dirty="0" smtClean="0"/>
              <a:t>Target occupancy Q2 2020</a:t>
            </a:r>
            <a:endParaRPr lang="en-US" dirty="0"/>
          </a:p>
        </p:txBody>
      </p:sp>
      <p:sp>
        <p:nvSpPr>
          <p:cNvPr id="2" name="Footer Placeholder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“Facilities Excellence”</a:t>
            </a:r>
            <a:endParaRPr lang="en-US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3C586A0-F639-4E92-A484-D8EC6AC0DA1B}" type="slidenum">
              <a:rPr lang="en-US" smtClean="0"/>
              <a:pPr/>
              <a:t>7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97790255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dirty="0" smtClean="0"/>
              <a:t>Cañada College Kinesiology &amp; Wellness Building (B1N)</a:t>
            </a:r>
            <a:endParaRPr lang="en-US" dirty="0"/>
          </a:p>
        </p:txBody>
      </p:sp>
      <p:sp>
        <p:nvSpPr>
          <p:cNvPr id="9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“Facilities Excellence”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3C586A0-F639-4E92-A484-D8EC6AC0DA1B}" type="slidenum">
              <a:rPr lang="en-US" smtClean="0"/>
              <a:pPr/>
              <a:t>8</a:t>
            </a:fld>
            <a:endParaRPr lang="en-US" dirty="0"/>
          </a:p>
        </p:txBody>
      </p:sp>
      <p:pic>
        <p:nvPicPr>
          <p:cNvPr id="5" name="Content Placeholder 4"/>
          <p:cNvPicPr>
            <a:picLocks noGrp="1" noChangeAspect="1"/>
          </p:cNvPicPr>
          <p:nvPr>
            <p:ph idx="1"/>
          </p:nvPr>
        </p:nvPicPr>
        <p:blipFill>
          <a:blip r:embed="rId2"/>
          <a:stretch>
            <a:fillRect/>
          </a:stretch>
        </p:blipFill>
        <p:spPr>
          <a:xfrm>
            <a:off x="3115755" y="1296988"/>
            <a:ext cx="6020816" cy="464343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5296478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dirty="0" smtClean="0"/>
              <a:t>Cañada College Kinesiology &amp; Wellness Building (B1N)</a:t>
            </a:r>
            <a:endParaRPr lang="en-US" dirty="0"/>
          </a:p>
        </p:txBody>
      </p:sp>
      <p:sp>
        <p:nvSpPr>
          <p:cNvPr id="9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“Facilities Excellence”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3C586A0-F639-4E92-A484-D8EC6AC0DA1B}" type="slidenum">
              <a:rPr lang="en-US" smtClean="0"/>
              <a:pPr/>
              <a:t>9</a:t>
            </a:fld>
            <a:endParaRPr lang="en-US" dirty="0"/>
          </a:p>
        </p:txBody>
      </p:sp>
      <p:pic>
        <p:nvPicPr>
          <p:cNvPr id="5" name="Content Placeholder 4"/>
          <p:cNvPicPr>
            <a:picLocks noGrp="1" noChangeAspect="1"/>
          </p:cNvPicPr>
          <p:nvPr>
            <p:ph idx="1"/>
          </p:nvPr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484130" y="1296988"/>
            <a:ext cx="9284066" cy="4643437"/>
          </a:xfrm>
        </p:spPr>
      </p:pic>
    </p:spTree>
    <p:extLst>
      <p:ext uri="{BB962C8B-B14F-4D97-AF65-F5344CB8AC3E}">
        <p14:creationId xmlns:p14="http://schemas.microsoft.com/office/powerpoint/2010/main" val="49752080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Retrospect">
  <a:themeElements>
    <a:clrScheme name="Custom 5">
      <a:dk1>
        <a:sysClr val="windowText" lastClr="000000"/>
      </a:dk1>
      <a:lt1>
        <a:sysClr val="window" lastClr="FFFFFF"/>
      </a:lt1>
      <a:dk2>
        <a:srgbClr val="335B74"/>
      </a:dk2>
      <a:lt2>
        <a:srgbClr val="DFE3E5"/>
      </a:lt2>
      <a:accent1>
        <a:srgbClr val="1F72AC"/>
      </a:accent1>
      <a:accent2>
        <a:srgbClr val="124163"/>
      </a:accent2>
      <a:accent3>
        <a:srgbClr val="27CED7"/>
      </a:accent3>
      <a:accent4>
        <a:srgbClr val="42BA97"/>
      </a:accent4>
      <a:accent5>
        <a:srgbClr val="3E8853"/>
      </a:accent5>
      <a:accent6>
        <a:srgbClr val="62A39F"/>
      </a:accent6>
      <a:hlink>
        <a:srgbClr val="62AEE2"/>
      </a:hlink>
      <a:folHlink>
        <a:srgbClr val="B26B02"/>
      </a:folHlink>
    </a:clrScheme>
    <a:fontScheme name="Retrospect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Retrospect">
      <a:fillStyleLst>
        <a:solidFill>
          <a:schemeClr val="phClr"/>
        </a:solidFill>
        <a:gradFill rotWithShape="1">
          <a:gsLst>
            <a:gs pos="0">
              <a:schemeClr val="phClr">
                <a:tint val="65000"/>
                <a:shade val="92000"/>
                <a:satMod val="130000"/>
              </a:schemeClr>
            </a:gs>
            <a:gs pos="45000">
              <a:schemeClr val="phClr">
                <a:tint val="60000"/>
                <a:shade val="99000"/>
                <a:satMod val="120000"/>
              </a:schemeClr>
            </a:gs>
            <a:gs pos="100000">
              <a:schemeClr val="phClr">
                <a:tint val="55000"/>
                <a:satMod val="140000"/>
              </a:schemeClr>
            </a:gs>
          </a:gsLst>
          <a:path path="circle">
            <a:fillToRect l="100000" t="100000" r="100000" b="100000"/>
          </a:path>
        </a:gradFill>
        <a:gradFill rotWithShape="1">
          <a:gsLst>
            <a:gs pos="0">
              <a:schemeClr val="phClr">
                <a:shade val="85000"/>
                <a:satMod val="130000"/>
              </a:schemeClr>
            </a:gs>
            <a:gs pos="34000">
              <a:schemeClr val="phClr">
                <a:shade val="87000"/>
                <a:satMod val="125000"/>
              </a:schemeClr>
            </a:gs>
            <a:gs pos="70000">
              <a:schemeClr val="phClr">
                <a:tint val="100000"/>
                <a:shade val="90000"/>
                <a:satMod val="130000"/>
              </a:schemeClr>
            </a:gs>
            <a:gs pos="100000">
              <a:schemeClr val="phClr">
                <a:tint val="100000"/>
                <a:shade val="100000"/>
                <a:satMod val="110000"/>
              </a:schemeClr>
            </a:gs>
          </a:gsLst>
          <a:path path="circle">
            <a:fillToRect l="100000" t="100000" r="100000" b="100000"/>
          </a:path>
        </a:gradFill>
      </a:fillStyleLst>
      <a:lnStyleLst>
        <a:ln w="12700" cap="flat" cmpd="sng" algn="ctr">
          <a:solidFill>
            <a:schemeClr val="phClr"/>
          </a:solidFill>
          <a:prstDash val="solid"/>
        </a:ln>
        <a:ln w="15875" cap="flat" cmpd="sng" algn="ctr">
          <a:solidFill>
            <a:schemeClr val="phClr"/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</a:lnStyleLst>
      <a:effectStyleLst>
        <a:effectStyle>
          <a:effectLst/>
        </a:effectStyle>
        <a:effectStyle>
          <a:effectLst>
            <a:outerShdw blurRad="38100" dist="25400" dir="2700000" algn="br" rotWithShape="0">
              <a:srgbClr val="000000">
                <a:alpha val="60000"/>
              </a:srgbClr>
            </a:outerShdw>
          </a:effectLst>
        </a:effectStyle>
        <a:effectStyle>
          <a:effectLst>
            <a:outerShdw blurRad="44450" dist="25400" dir="2700000" algn="br" rotWithShape="0">
              <a:srgbClr val="000000">
                <a:alpha val="60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9800000"/>
            </a:lightRig>
          </a:scene3d>
          <a:sp3d prstMaterial="flat">
            <a:bevelT w="25400" h="31750"/>
          </a:sp3d>
        </a:effectStyle>
      </a:effectStyleLst>
      <a:bgFillStyleLst>
        <a:solidFill>
          <a:schemeClr val="phClr"/>
        </a:solidFill>
        <a:solidFill>
          <a:schemeClr val="phClr">
            <a:tint val="90000"/>
            <a:shade val="97000"/>
            <a:satMod val="130000"/>
          </a:schemeClr>
        </a:solidFill>
        <a:gradFill rotWithShape="1">
          <a:gsLst>
            <a:gs pos="0">
              <a:schemeClr val="phClr">
                <a:tint val="96000"/>
                <a:shade val="99000"/>
                <a:satMod val="140000"/>
              </a:schemeClr>
            </a:gs>
            <a:gs pos="65000">
              <a:schemeClr val="phClr">
                <a:tint val="100000"/>
                <a:shade val="80000"/>
                <a:satMod val="130000"/>
              </a:schemeClr>
            </a:gs>
            <a:gs pos="100000">
              <a:schemeClr val="phClr">
                <a:tint val="100000"/>
                <a:shade val="48000"/>
                <a:satMod val="120000"/>
              </a:schemeClr>
            </a:gs>
          </a:gsLst>
          <a:lin ang="162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Retrospect" id="{5F128B03-DCCA-4EEB-AB3B-CF2899314A46}" vid="{9CC26709-368C-4D72-9060-94E5B3FF3CD6}"/>
    </a:ext>
  </a:extLst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4606</TotalTime>
  <Words>1510</Words>
  <Application>Microsoft Office PowerPoint</Application>
  <PresentationFormat>Widescreen</PresentationFormat>
  <Paragraphs>363</Paragraphs>
  <Slides>30</Slides>
  <Notes>9</Notes>
  <HiddenSlides>0</HiddenSlides>
  <MMClips>0</MMClips>
  <ScaleCrop>false</ScaleCrop>
  <HeadingPairs>
    <vt:vector size="6" baseType="variant">
      <vt:variant>
        <vt:lpstr>Fonts Used</vt:lpstr>
      </vt:variant>
      <vt:variant>
        <vt:i4>5</vt:i4>
      </vt:variant>
      <vt:variant>
        <vt:lpstr>Theme</vt:lpstr>
      </vt:variant>
      <vt:variant>
        <vt:i4>2</vt:i4>
      </vt:variant>
      <vt:variant>
        <vt:lpstr>Slide Titles</vt:lpstr>
      </vt:variant>
      <vt:variant>
        <vt:i4>30</vt:i4>
      </vt:variant>
    </vt:vector>
  </HeadingPairs>
  <TitlesOfParts>
    <vt:vector size="37" baseType="lpstr">
      <vt:lpstr>Arial</vt:lpstr>
      <vt:lpstr>Arial Narrow</vt:lpstr>
      <vt:lpstr>Calibri</vt:lpstr>
      <vt:lpstr>Calibri Light</vt:lpstr>
      <vt:lpstr>Times New Roman</vt:lpstr>
      <vt:lpstr>Retrospect</vt:lpstr>
      <vt:lpstr>Office Theme</vt:lpstr>
      <vt:lpstr>Capital Improvement Program  Phase 3(CIP3)</vt:lpstr>
      <vt:lpstr>Agenda</vt:lpstr>
      <vt:lpstr>CIP3 Planning Efforts</vt:lpstr>
      <vt:lpstr>Project Budget Overview</vt:lpstr>
      <vt:lpstr>Cañada College</vt:lpstr>
      <vt:lpstr>Project Program Overview</vt:lpstr>
      <vt:lpstr>Cañada College  Kinesiology &amp; Wellness Building (B1N)</vt:lpstr>
      <vt:lpstr>Cañada College Kinesiology &amp; Wellness Building (B1N)</vt:lpstr>
      <vt:lpstr>Cañada College Kinesiology &amp; Wellness Building (B1N)</vt:lpstr>
      <vt:lpstr>Cañada College Kinesiology &amp; Wellness Building (B1N)</vt:lpstr>
      <vt:lpstr>Cañada College Kinesiology &amp; Wellness Building (B1N)</vt:lpstr>
      <vt:lpstr>Cañada College Kinesiology &amp; Wellness Building (B1N)</vt:lpstr>
      <vt:lpstr>Cañada College Kinesiology &amp; Wellness Building (B1N)</vt:lpstr>
      <vt:lpstr>Cañada College Kinesiology &amp; Wellness Building (B1N)</vt:lpstr>
      <vt:lpstr>Cañada College Kinesiology &amp; Wellness Building (B1N)</vt:lpstr>
      <vt:lpstr>Cañada College Kinesiology &amp; Wellness Building (B1N)</vt:lpstr>
      <vt:lpstr>Cañada College Kinesiology &amp; Wellness Building (B1N)</vt:lpstr>
      <vt:lpstr>Cañada College Math Science Technology Building  (B23N)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Cañada College Tentative Schedule</vt:lpstr>
      <vt:lpstr>Logistics</vt:lpstr>
      <vt:lpstr>Questions and Answers 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Capital Improvement Program III</dc:title>
  <dc:creator>Pulido, Jessica</dc:creator>
  <cp:lastModifiedBy>Herbert, Jack</cp:lastModifiedBy>
  <cp:revision>423</cp:revision>
  <cp:lastPrinted>2017-04-19T14:27:52Z</cp:lastPrinted>
  <dcterms:created xsi:type="dcterms:W3CDTF">2015-08-24T16:17:12Z</dcterms:created>
  <dcterms:modified xsi:type="dcterms:W3CDTF">2017-04-19T20:20:34Z</dcterms:modified>
</cp:coreProperties>
</file>